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  <Override PartName="/ppt/charts/style6.xml" ContentType="application/vnd.ms-office.chartstyle+xml"/>
  <Override PartName="/ppt/charts/colors6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70" r:id="rId9"/>
    <p:sldId id="26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984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552" userDrawn="1">
          <p15:clr>
            <a:srgbClr val="A4A3A4"/>
          </p15:clr>
        </p15:guide>
        <p15:guide id="4" orient="horz" pos="23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FBF"/>
    <a:srgbClr val="838593"/>
    <a:srgbClr val="D9D9D9"/>
    <a:srgbClr val="404040"/>
    <a:srgbClr val="2F2F2F"/>
    <a:srgbClr val="B2D169"/>
    <a:srgbClr val="E3539B"/>
    <a:srgbClr val="767BB5"/>
    <a:srgbClr val="E0549B"/>
    <a:srgbClr val="45B0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53" autoAdjust="0"/>
    <p:restoredTop sz="94660"/>
  </p:normalViewPr>
  <p:slideViewPr>
    <p:cSldViewPr snapToGrid="0" showGuides="1">
      <p:cViewPr>
        <p:scale>
          <a:sx n="121" d="100"/>
          <a:sy n="121" d="100"/>
        </p:scale>
        <p:origin x="-114" y="-72"/>
      </p:cViewPr>
      <p:guideLst>
        <p:guide orient="horz" pos="3984"/>
        <p:guide orient="horz" pos="552"/>
        <p:guide orient="horz" pos="230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DFB-432D-8DC1-1807636FC2E5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DFB-432D-8DC1-1807636FC2E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DFB-432D-8DC1-1807636FC2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603-454C-8913-EE6AAC6EFB2D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603-454C-8913-EE6AAC6EFB2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603-454C-8913-EE6AAC6EFB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5A2-4919-BF0C-DC30A73EC936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56B-4BB1-8A34-954631A215A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56B-4BB1-8A34-954631A215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DFB-432D-8DC1-1807636FC2E5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DFB-432D-8DC1-1807636FC2E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DFB-432D-8DC1-1807636FC2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603-454C-8913-EE6AAC6EFB2D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603-454C-8913-EE6AAC6EFB2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35</c:v>
                </c:pt>
                <c:pt idx="1">
                  <c:v>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603-454C-8913-EE6AAC6EFB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12A-42F6-A854-9D08DBC22786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12A-42F6-A854-9D08DBC22786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12A-42F6-A854-9D08DBC227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91D923-C551-4FEE-A789-FF6F47C160F7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7CD44-C54A-4598-BC27-D9F02FA94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070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6416BCD-F3C5-4F34-9B21-E889402182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2F4AA086-5FDA-4172-935B-B89055D657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7471858-5B20-4A7B-AC87-B3AF313C4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1F70CCE-C1B0-4826-9F7F-6D876B8AC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74991A3-B96D-4573-9826-1CDF06205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253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217F161-4A7C-4C73-8297-1F8509D1C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67148453-6026-471D-8FC5-871C1BFFD6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75B2CB6-5F78-49BA-9ECB-1D5078370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A327FCC-EA0A-4269-94F4-77A7895A4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9DC5B75-47FE-4250-80EA-84D98BAF2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694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7006D370-FD2E-4766-B02E-E64C9B8A39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B99E8E01-1D00-4300-8537-C5B45FF862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CDE0EED-16CC-4CED-A5CF-13CD7ECAB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81B0618-4667-45B4-865A-02BAC3151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CF5C548-2347-41DC-A6B5-A29D01E4C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284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0CA1D5E-B05D-4BBD-893A-5A9E506A9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A9DA785-086D-4955-BB5E-F0C9B28616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C199114-0078-4780-8693-49F15F622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9D93AD2-73D0-4837-8ACA-CE7882EA6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ABB41A8-D8C0-4C0F-AEBE-9D32C6A10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539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28CB12D-0584-4022-8C8D-F52295996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8AA969A-321A-4773-87BE-225DB4C323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52D220D-D472-4238-89CF-D7566C4EC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294AB8C-397D-4A35-8AE0-1E904B705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1CE363D-B6D7-40C6-99A4-1751EEDA9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660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F22C8EE-74E3-4F81-AE5C-E39C3F02E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EC2A2CE-813B-47FA-9379-77B1119081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80B91C2-7596-47F1-838F-F37564103C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B41529C0-C636-4510-A296-83D6EDE56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7A77363A-A235-433B-A7E2-9DB7A579B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814AB7C-C7FD-4AC3-9132-B1EC91BB7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43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1B17009-4EF0-4B12-A299-BC0287C7B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50D432B-2BDB-4D80-94ED-EA72CE462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8DB3B82F-4A75-42C1-87BE-6DF90ABF61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97C585E8-EBD9-4F17-82C8-555804BF82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5A3A2624-3147-45B4-8679-AB03CBDB81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0BC84EBF-FC65-4F9A-9384-FF24DFAE2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1300CF30-71E5-437B-AEAB-4E93A21E0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C918336A-3644-4041-94EC-A77E7AEA5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14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807F235-913C-4913-84D7-2429CB389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DB9ECD55-F1FC-4C1D-8EFF-AD392E3A9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56B43F77-F961-4ED2-88D5-73093A26B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0EB7EB32-2D3C-4E84-8719-8F187BB4E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758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D3A65BAA-69D1-4110-BC63-1E323B128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95133AF8-70E5-418A-B78B-48A6BF514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2F1ED0E7-8B9F-4A3B-BFDD-C44FA2F63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130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0D69F68-C8B7-44DA-8B93-A4488F329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9AECCAC-CF65-446D-B041-D1D6B573DB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2D63273-4227-49CB-BF4C-9A3D9F45E3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BA75C054-5BA8-42A4-A8E8-1428FF63A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3DA5066A-1D92-4E79-8474-DCAF587A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F8B25CFB-7FDC-4C01-A841-FF2011F0D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546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761F5BB-B2B4-4231-9CFE-3ABC6FD45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D763D1F1-5677-4B02-9B1B-68E9CD50DD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796A73E-870D-43FF-AFE1-5186F9C81D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FCC69645-AE88-4BDF-8C30-107B160CE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68EA59B-A2F7-4AC0-89EB-5AC3B8D23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0295FC5-94E3-4928-8C9B-C8C0B1E91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727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D825B8BE-23E7-4DF1-B122-424B8AE0D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79FBF2D-517B-4ED2-B88E-6CD358C64A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4DC55C2-D926-464F-B2AC-3C44CB1F93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6E2E9A7-D4FD-4C76-88CE-980EA3C128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46919CC-3B64-412D-86A3-A825A17540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473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="" xmlns:a16="http://schemas.microsoft.com/office/drawing/2014/main" id="{0637F0E6-074B-40E4-AEB9-7E873D0E8AF5}"/>
              </a:ext>
            </a:extLst>
          </p:cNvPr>
          <p:cNvGrpSpPr/>
          <p:nvPr/>
        </p:nvGrpSpPr>
        <p:grpSpPr>
          <a:xfrm>
            <a:off x="3048000" y="951098"/>
            <a:ext cx="6096000" cy="4955804"/>
            <a:chOff x="960438" y="2214563"/>
            <a:chExt cx="2155826" cy="1752600"/>
          </a:xfrm>
          <a:solidFill>
            <a:srgbClr val="404040"/>
          </a:solidFill>
          <a:effectLst/>
        </p:grpSpPr>
        <p:grpSp>
          <p:nvGrpSpPr>
            <p:cNvPr id="33" name="Group 543">
              <a:extLst>
                <a:ext uri="{FF2B5EF4-FFF2-40B4-BE49-F238E27FC236}">
                  <a16:creationId xmlns="" xmlns:a16="http://schemas.microsoft.com/office/drawing/2014/main" id="{6EF4D2DE-52D1-4047-A815-CFAFABFE9A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14426" y="2239963"/>
              <a:ext cx="2001838" cy="1727200"/>
              <a:chOff x="702" y="1411"/>
              <a:chExt cx="1261" cy="1088"/>
            </a:xfrm>
            <a:grpFill/>
          </p:grpSpPr>
          <p:sp>
            <p:nvSpPr>
              <p:cNvPr id="191" name="Freeform 343">
                <a:extLst>
                  <a:ext uri="{FF2B5EF4-FFF2-40B4-BE49-F238E27FC236}">
                    <a16:creationId xmlns="" xmlns:a16="http://schemas.microsoft.com/office/drawing/2014/main" id="{4490043D-EC8B-43C7-9C63-2900BE409E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" y="1554"/>
                <a:ext cx="250" cy="142"/>
              </a:xfrm>
              <a:custGeom>
                <a:avLst/>
                <a:gdLst>
                  <a:gd name="T0" fmla="*/ 46 w 513"/>
                  <a:gd name="T1" fmla="*/ 7 h 290"/>
                  <a:gd name="T2" fmla="*/ 86 w 513"/>
                  <a:gd name="T3" fmla="*/ 11 h 290"/>
                  <a:gd name="T4" fmla="*/ 165 w 513"/>
                  <a:gd name="T5" fmla="*/ 62 h 290"/>
                  <a:gd name="T6" fmla="*/ 199 w 513"/>
                  <a:gd name="T7" fmla="*/ 68 h 290"/>
                  <a:gd name="T8" fmla="*/ 258 w 513"/>
                  <a:gd name="T9" fmla="*/ 64 h 290"/>
                  <a:gd name="T10" fmla="*/ 285 w 513"/>
                  <a:gd name="T11" fmla="*/ 87 h 290"/>
                  <a:gd name="T12" fmla="*/ 305 w 513"/>
                  <a:gd name="T13" fmla="*/ 122 h 290"/>
                  <a:gd name="T14" fmla="*/ 325 w 513"/>
                  <a:gd name="T15" fmla="*/ 146 h 290"/>
                  <a:gd name="T16" fmla="*/ 370 w 513"/>
                  <a:gd name="T17" fmla="*/ 161 h 290"/>
                  <a:gd name="T18" fmla="*/ 385 w 513"/>
                  <a:gd name="T19" fmla="*/ 159 h 290"/>
                  <a:gd name="T20" fmla="*/ 394 w 513"/>
                  <a:gd name="T21" fmla="*/ 143 h 290"/>
                  <a:gd name="T22" fmla="*/ 419 w 513"/>
                  <a:gd name="T23" fmla="*/ 127 h 290"/>
                  <a:gd name="T24" fmla="*/ 433 w 513"/>
                  <a:gd name="T25" fmla="*/ 118 h 290"/>
                  <a:gd name="T26" fmla="*/ 423 w 513"/>
                  <a:gd name="T27" fmla="*/ 139 h 290"/>
                  <a:gd name="T28" fmla="*/ 441 w 513"/>
                  <a:gd name="T29" fmla="*/ 144 h 290"/>
                  <a:gd name="T30" fmla="*/ 460 w 513"/>
                  <a:gd name="T31" fmla="*/ 148 h 290"/>
                  <a:gd name="T32" fmla="*/ 463 w 513"/>
                  <a:gd name="T33" fmla="*/ 138 h 290"/>
                  <a:gd name="T34" fmla="*/ 484 w 513"/>
                  <a:gd name="T35" fmla="*/ 157 h 290"/>
                  <a:gd name="T36" fmla="*/ 505 w 513"/>
                  <a:gd name="T37" fmla="*/ 162 h 290"/>
                  <a:gd name="T38" fmla="*/ 505 w 513"/>
                  <a:gd name="T39" fmla="*/ 168 h 290"/>
                  <a:gd name="T40" fmla="*/ 496 w 513"/>
                  <a:gd name="T41" fmla="*/ 177 h 290"/>
                  <a:gd name="T42" fmla="*/ 479 w 513"/>
                  <a:gd name="T43" fmla="*/ 185 h 290"/>
                  <a:gd name="T44" fmla="*/ 468 w 513"/>
                  <a:gd name="T45" fmla="*/ 181 h 290"/>
                  <a:gd name="T46" fmla="*/ 439 w 513"/>
                  <a:gd name="T47" fmla="*/ 179 h 290"/>
                  <a:gd name="T48" fmla="*/ 444 w 513"/>
                  <a:gd name="T49" fmla="*/ 165 h 290"/>
                  <a:gd name="T50" fmla="*/ 416 w 513"/>
                  <a:gd name="T51" fmla="*/ 169 h 290"/>
                  <a:gd name="T52" fmla="*/ 410 w 513"/>
                  <a:gd name="T53" fmla="*/ 184 h 290"/>
                  <a:gd name="T54" fmla="*/ 401 w 513"/>
                  <a:gd name="T55" fmla="*/ 189 h 290"/>
                  <a:gd name="T56" fmla="*/ 400 w 513"/>
                  <a:gd name="T57" fmla="*/ 194 h 290"/>
                  <a:gd name="T58" fmla="*/ 394 w 513"/>
                  <a:gd name="T59" fmla="*/ 198 h 290"/>
                  <a:gd name="T60" fmla="*/ 372 w 513"/>
                  <a:gd name="T61" fmla="*/ 205 h 290"/>
                  <a:gd name="T62" fmla="*/ 363 w 513"/>
                  <a:gd name="T63" fmla="*/ 213 h 290"/>
                  <a:gd name="T64" fmla="*/ 377 w 513"/>
                  <a:gd name="T65" fmla="*/ 226 h 290"/>
                  <a:gd name="T66" fmla="*/ 387 w 513"/>
                  <a:gd name="T67" fmla="*/ 237 h 290"/>
                  <a:gd name="T68" fmla="*/ 399 w 513"/>
                  <a:gd name="T69" fmla="*/ 253 h 290"/>
                  <a:gd name="T70" fmla="*/ 391 w 513"/>
                  <a:gd name="T71" fmla="*/ 285 h 290"/>
                  <a:gd name="T72" fmla="*/ 372 w 513"/>
                  <a:gd name="T73" fmla="*/ 286 h 290"/>
                  <a:gd name="T74" fmla="*/ 357 w 513"/>
                  <a:gd name="T75" fmla="*/ 283 h 290"/>
                  <a:gd name="T76" fmla="*/ 349 w 513"/>
                  <a:gd name="T77" fmla="*/ 259 h 290"/>
                  <a:gd name="T78" fmla="*/ 321 w 513"/>
                  <a:gd name="T79" fmla="*/ 252 h 290"/>
                  <a:gd name="T80" fmla="*/ 286 w 513"/>
                  <a:gd name="T81" fmla="*/ 231 h 290"/>
                  <a:gd name="T82" fmla="*/ 251 w 513"/>
                  <a:gd name="T83" fmla="*/ 212 h 290"/>
                  <a:gd name="T84" fmla="*/ 199 w 513"/>
                  <a:gd name="T85" fmla="*/ 161 h 290"/>
                  <a:gd name="T86" fmla="*/ 180 w 513"/>
                  <a:gd name="T87" fmla="*/ 147 h 290"/>
                  <a:gd name="T88" fmla="*/ 158 w 513"/>
                  <a:gd name="T89" fmla="*/ 149 h 290"/>
                  <a:gd name="T90" fmla="*/ 142 w 513"/>
                  <a:gd name="T91" fmla="*/ 130 h 290"/>
                  <a:gd name="T92" fmla="*/ 124 w 513"/>
                  <a:gd name="T93" fmla="*/ 112 h 290"/>
                  <a:gd name="T94" fmla="*/ 99 w 513"/>
                  <a:gd name="T95" fmla="*/ 103 h 290"/>
                  <a:gd name="T96" fmla="*/ 82 w 513"/>
                  <a:gd name="T97" fmla="*/ 99 h 290"/>
                  <a:gd name="T98" fmla="*/ 82 w 513"/>
                  <a:gd name="T99" fmla="*/ 107 h 290"/>
                  <a:gd name="T100" fmla="*/ 58 w 513"/>
                  <a:gd name="T101" fmla="*/ 119 h 290"/>
                  <a:gd name="T102" fmla="*/ 58 w 513"/>
                  <a:gd name="T103" fmla="*/ 147 h 290"/>
                  <a:gd name="T104" fmla="*/ 26 w 513"/>
                  <a:gd name="T105" fmla="*/ 139 h 290"/>
                  <a:gd name="T106" fmla="*/ 9 w 513"/>
                  <a:gd name="T107" fmla="*/ 6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3" h="290">
                    <a:moveTo>
                      <a:pt x="0" y="20"/>
                    </a:moveTo>
                    <a:cubicBezTo>
                      <a:pt x="16" y="15"/>
                      <a:pt x="31" y="11"/>
                      <a:pt x="46" y="7"/>
                    </a:cubicBezTo>
                    <a:cubicBezTo>
                      <a:pt x="52" y="5"/>
                      <a:pt x="57" y="3"/>
                      <a:pt x="63" y="1"/>
                    </a:cubicBezTo>
                    <a:cubicBezTo>
                      <a:pt x="70" y="0"/>
                      <a:pt x="80" y="8"/>
                      <a:pt x="86" y="11"/>
                    </a:cubicBezTo>
                    <a:cubicBezTo>
                      <a:pt x="102" y="19"/>
                      <a:pt x="118" y="28"/>
                      <a:pt x="135" y="36"/>
                    </a:cubicBezTo>
                    <a:cubicBezTo>
                      <a:pt x="146" y="41"/>
                      <a:pt x="156" y="53"/>
                      <a:pt x="165" y="62"/>
                    </a:cubicBezTo>
                    <a:cubicBezTo>
                      <a:pt x="169" y="65"/>
                      <a:pt x="173" y="69"/>
                      <a:pt x="178" y="71"/>
                    </a:cubicBezTo>
                    <a:cubicBezTo>
                      <a:pt x="184" y="73"/>
                      <a:pt x="193" y="69"/>
                      <a:pt x="199" y="68"/>
                    </a:cubicBezTo>
                    <a:cubicBezTo>
                      <a:pt x="214" y="65"/>
                      <a:pt x="231" y="73"/>
                      <a:pt x="246" y="69"/>
                    </a:cubicBezTo>
                    <a:cubicBezTo>
                      <a:pt x="250" y="68"/>
                      <a:pt x="254" y="62"/>
                      <a:pt x="258" y="64"/>
                    </a:cubicBezTo>
                    <a:cubicBezTo>
                      <a:pt x="264" y="67"/>
                      <a:pt x="267" y="73"/>
                      <a:pt x="273" y="76"/>
                    </a:cubicBezTo>
                    <a:cubicBezTo>
                      <a:pt x="279" y="79"/>
                      <a:pt x="281" y="83"/>
                      <a:pt x="285" y="87"/>
                    </a:cubicBezTo>
                    <a:cubicBezTo>
                      <a:pt x="289" y="92"/>
                      <a:pt x="291" y="90"/>
                      <a:pt x="297" y="90"/>
                    </a:cubicBezTo>
                    <a:cubicBezTo>
                      <a:pt x="298" y="98"/>
                      <a:pt x="296" y="116"/>
                      <a:pt x="305" y="122"/>
                    </a:cubicBezTo>
                    <a:cubicBezTo>
                      <a:pt x="309" y="125"/>
                      <a:pt x="314" y="121"/>
                      <a:pt x="317" y="127"/>
                    </a:cubicBezTo>
                    <a:cubicBezTo>
                      <a:pt x="321" y="133"/>
                      <a:pt x="322" y="140"/>
                      <a:pt x="325" y="146"/>
                    </a:cubicBezTo>
                    <a:cubicBezTo>
                      <a:pt x="331" y="159"/>
                      <a:pt x="350" y="150"/>
                      <a:pt x="360" y="150"/>
                    </a:cubicBezTo>
                    <a:cubicBezTo>
                      <a:pt x="366" y="151"/>
                      <a:pt x="371" y="156"/>
                      <a:pt x="370" y="161"/>
                    </a:cubicBezTo>
                    <a:cubicBezTo>
                      <a:pt x="369" y="170"/>
                      <a:pt x="382" y="169"/>
                      <a:pt x="387" y="171"/>
                    </a:cubicBezTo>
                    <a:cubicBezTo>
                      <a:pt x="387" y="167"/>
                      <a:pt x="381" y="162"/>
                      <a:pt x="385" y="159"/>
                    </a:cubicBezTo>
                    <a:cubicBezTo>
                      <a:pt x="388" y="156"/>
                      <a:pt x="388" y="153"/>
                      <a:pt x="392" y="151"/>
                    </a:cubicBezTo>
                    <a:cubicBezTo>
                      <a:pt x="396" y="149"/>
                      <a:pt x="392" y="146"/>
                      <a:pt x="394" y="143"/>
                    </a:cubicBezTo>
                    <a:cubicBezTo>
                      <a:pt x="397" y="140"/>
                      <a:pt x="403" y="137"/>
                      <a:pt x="407" y="134"/>
                    </a:cubicBezTo>
                    <a:cubicBezTo>
                      <a:pt x="411" y="132"/>
                      <a:pt x="416" y="132"/>
                      <a:pt x="419" y="127"/>
                    </a:cubicBezTo>
                    <a:cubicBezTo>
                      <a:pt x="420" y="125"/>
                      <a:pt x="422" y="121"/>
                      <a:pt x="425" y="120"/>
                    </a:cubicBezTo>
                    <a:cubicBezTo>
                      <a:pt x="429" y="119"/>
                      <a:pt x="429" y="122"/>
                      <a:pt x="433" y="118"/>
                    </a:cubicBezTo>
                    <a:cubicBezTo>
                      <a:pt x="437" y="113"/>
                      <a:pt x="442" y="113"/>
                      <a:pt x="447" y="116"/>
                    </a:cubicBezTo>
                    <a:cubicBezTo>
                      <a:pt x="441" y="122"/>
                      <a:pt x="424" y="130"/>
                      <a:pt x="423" y="139"/>
                    </a:cubicBezTo>
                    <a:cubicBezTo>
                      <a:pt x="426" y="139"/>
                      <a:pt x="428" y="143"/>
                      <a:pt x="432" y="143"/>
                    </a:cubicBezTo>
                    <a:cubicBezTo>
                      <a:pt x="436" y="143"/>
                      <a:pt x="438" y="139"/>
                      <a:pt x="441" y="144"/>
                    </a:cubicBezTo>
                    <a:cubicBezTo>
                      <a:pt x="444" y="154"/>
                      <a:pt x="455" y="147"/>
                      <a:pt x="460" y="153"/>
                    </a:cubicBezTo>
                    <a:cubicBezTo>
                      <a:pt x="461" y="151"/>
                      <a:pt x="461" y="149"/>
                      <a:pt x="460" y="148"/>
                    </a:cubicBezTo>
                    <a:cubicBezTo>
                      <a:pt x="462" y="148"/>
                      <a:pt x="463" y="147"/>
                      <a:pt x="464" y="146"/>
                    </a:cubicBezTo>
                    <a:cubicBezTo>
                      <a:pt x="465" y="144"/>
                      <a:pt x="464" y="140"/>
                      <a:pt x="463" y="138"/>
                    </a:cubicBezTo>
                    <a:cubicBezTo>
                      <a:pt x="466" y="143"/>
                      <a:pt x="470" y="143"/>
                      <a:pt x="474" y="148"/>
                    </a:cubicBezTo>
                    <a:cubicBezTo>
                      <a:pt x="478" y="152"/>
                      <a:pt x="483" y="150"/>
                      <a:pt x="484" y="157"/>
                    </a:cubicBezTo>
                    <a:cubicBezTo>
                      <a:pt x="491" y="153"/>
                      <a:pt x="494" y="161"/>
                      <a:pt x="500" y="162"/>
                    </a:cubicBezTo>
                    <a:cubicBezTo>
                      <a:pt x="501" y="162"/>
                      <a:pt x="504" y="160"/>
                      <a:pt x="505" y="162"/>
                    </a:cubicBezTo>
                    <a:cubicBezTo>
                      <a:pt x="505" y="163"/>
                      <a:pt x="509" y="162"/>
                      <a:pt x="510" y="163"/>
                    </a:cubicBezTo>
                    <a:cubicBezTo>
                      <a:pt x="513" y="164"/>
                      <a:pt x="506" y="167"/>
                      <a:pt x="505" y="168"/>
                    </a:cubicBezTo>
                    <a:cubicBezTo>
                      <a:pt x="500" y="172"/>
                      <a:pt x="501" y="174"/>
                      <a:pt x="494" y="171"/>
                    </a:cubicBezTo>
                    <a:cubicBezTo>
                      <a:pt x="494" y="173"/>
                      <a:pt x="495" y="175"/>
                      <a:pt x="496" y="177"/>
                    </a:cubicBezTo>
                    <a:cubicBezTo>
                      <a:pt x="494" y="177"/>
                      <a:pt x="477" y="178"/>
                      <a:pt x="486" y="183"/>
                    </a:cubicBezTo>
                    <a:cubicBezTo>
                      <a:pt x="484" y="183"/>
                      <a:pt x="481" y="184"/>
                      <a:pt x="479" y="185"/>
                    </a:cubicBezTo>
                    <a:cubicBezTo>
                      <a:pt x="477" y="186"/>
                      <a:pt x="477" y="183"/>
                      <a:pt x="474" y="184"/>
                    </a:cubicBezTo>
                    <a:cubicBezTo>
                      <a:pt x="472" y="185"/>
                      <a:pt x="470" y="182"/>
                      <a:pt x="468" y="181"/>
                    </a:cubicBezTo>
                    <a:cubicBezTo>
                      <a:pt x="464" y="180"/>
                      <a:pt x="460" y="181"/>
                      <a:pt x="456" y="183"/>
                    </a:cubicBezTo>
                    <a:cubicBezTo>
                      <a:pt x="448" y="186"/>
                      <a:pt x="447" y="181"/>
                      <a:pt x="439" y="179"/>
                    </a:cubicBezTo>
                    <a:cubicBezTo>
                      <a:pt x="432" y="177"/>
                      <a:pt x="448" y="169"/>
                      <a:pt x="447" y="166"/>
                    </a:cubicBezTo>
                    <a:cubicBezTo>
                      <a:pt x="446" y="165"/>
                      <a:pt x="444" y="166"/>
                      <a:pt x="444" y="165"/>
                    </a:cubicBezTo>
                    <a:cubicBezTo>
                      <a:pt x="442" y="161"/>
                      <a:pt x="438" y="158"/>
                      <a:pt x="435" y="156"/>
                    </a:cubicBezTo>
                    <a:cubicBezTo>
                      <a:pt x="433" y="159"/>
                      <a:pt x="421" y="172"/>
                      <a:pt x="416" y="169"/>
                    </a:cubicBezTo>
                    <a:cubicBezTo>
                      <a:pt x="413" y="166"/>
                      <a:pt x="406" y="162"/>
                      <a:pt x="405" y="169"/>
                    </a:cubicBezTo>
                    <a:cubicBezTo>
                      <a:pt x="404" y="172"/>
                      <a:pt x="407" y="182"/>
                      <a:pt x="410" y="184"/>
                    </a:cubicBezTo>
                    <a:cubicBezTo>
                      <a:pt x="404" y="187"/>
                      <a:pt x="396" y="180"/>
                      <a:pt x="390" y="186"/>
                    </a:cubicBezTo>
                    <a:cubicBezTo>
                      <a:pt x="394" y="189"/>
                      <a:pt x="399" y="185"/>
                      <a:pt x="401" y="189"/>
                    </a:cubicBezTo>
                    <a:cubicBezTo>
                      <a:pt x="399" y="189"/>
                      <a:pt x="398" y="189"/>
                      <a:pt x="396" y="189"/>
                    </a:cubicBezTo>
                    <a:cubicBezTo>
                      <a:pt x="397" y="191"/>
                      <a:pt x="398" y="193"/>
                      <a:pt x="400" y="194"/>
                    </a:cubicBezTo>
                    <a:cubicBezTo>
                      <a:pt x="397" y="191"/>
                      <a:pt x="396" y="192"/>
                      <a:pt x="398" y="195"/>
                    </a:cubicBezTo>
                    <a:cubicBezTo>
                      <a:pt x="397" y="195"/>
                      <a:pt x="394" y="195"/>
                      <a:pt x="394" y="198"/>
                    </a:cubicBezTo>
                    <a:cubicBezTo>
                      <a:pt x="395" y="202"/>
                      <a:pt x="396" y="207"/>
                      <a:pt x="389" y="207"/>
                    </a:cubicBezTo>
                    <a:cubicBezTo>
                      <a:pt x="383" y="207"/>
                      <a:pt x="378" y="204"/>
                      <a:pt x="372" y="205"/>
                    </a:cubicBezTo>
                    <a:cubicBezTo>
                      <a:pt x="369" y="205"/>
                      <a:pt x="367" y="206"/>
                      <a:pt x="365" y="208"/>
                    </a:cubicBezTo>
                    <a:cubicBezTo>
                      <a:pt x="362" y="210"/>
                      <a:pt x="364" y="210"/>
                      <a:pt x="363" y="213"/>
                    </a:cubicBezTo>
                    <a:cubicBezTo>
                      <a:pt x="363" y="218"/>
                      <a:pt x="365" y="219"/>
                      <a:pt x="369" y="221"/>
                    </a:cubicBezTo>
                    <a:cubicBezTo>
                      <a:pt x="374" y="222"/>
                      <a:pt x="373" y="225"/>
                      <a:pt x="377" y="226"/>
                    </a:cubicBezTo>
                    <a:cubicBezTo>
                      <a:pt x="380" y="227"/>
                      <a:pt x="387" y="226"/>
                      <a:pt x="389" y="230"/>
                    </a:cubicBezTo>
                    <a:cubicBezTo>
                      <a:pt x="390" y="232"/>
                      <a:pt x="387" y="234"/>
                      <a:pt x="387" y="237"/>
                    </a:cubicBezTo>
                    <a:cubicBezTo>
                      <a:pt x="387" y="240"/>
                      <a:pt x="389" y="242"/>
                      <a:pt x="390" y="245"/>
                    </a:cubicBezTo>
                    <a:cubicBezTo>
                      <a:pt x="393" y="248"/>
                      <a:pt x="397" y="250"/>
                      <a:pt x="399" y="253"/>
                    </a:cubicBezTo>
                    <a:cubicBezTo>
                      <a:pt x="402" y="259"/>
                      <a:pt x="396" y="264"/>
                      <a:pt x="394" y="268"/>
                    </a:cubicBezTo>
                    <a:cubicBezTo>
                      <a:pt x="392" y="275"/>
                      <a:pt x="390" y="278"/>
                      <a:pt x="391" y="285"/>
                    </a:cubicBezTo>
                    <a:cubicBezTo>
                      <a:pt x="392" y="290"/>
                      <a:pt x="387" y="287"/>
                      <a:pt x="384" y="286"/>
                    </a:cubicBezTo>
                    <a:cubicBezTo>
                      <a:pt x="379" y="285"/>
                      <a:pt x="378" y="289"/>
                      <a:pt x="372" y="286"/>
                    </a:cubicBezTo>
                    <a:cubicBezTo>
                      <a:pt x="370" y="284"/>
                      <a:pt x="368" y="283"/>
                      <a:pt x="365" y="282"/>
                    </a:cubicBezTo>
                    <a:cubicBezTo>
                      <a:pt x="362" y="281"/>
                      <a:pt x="360" y="283"/>
                      <a:pt x="357" y="283"/>
                    </a:cubicBezTo>
                    <a:cubicBezTo>
                      <a:pt x="352" y="282"/>
                      <a:pt x="352" y="277"/>
                      <a:pt x="351" y="272"/>
                    </a:cubicBezTo>
                    <a:cubicBezTo>
                      <a:pt x="350" y="267"/>
                      <a:pt x="355" y="261"/>
                      <a:pt x="349" y="259"/>
                    </a:cubicBezTo>
                    <a:cubicBezTo>
                      <a:pt x="345" y="258"/>
                      <a:pt x="342" y="258"/>
                      <a:pt x="338" y="255"/>
                    </a:cubicBezTo>
                    <a:cubicBezTo>
                      <a:pt x="332" y="251"/>
                      <a:pt x="328" y="253"/>
                      <a:pt x="321" y="252"/>
                    </a:cubicBezTo>
                    <a:cubicBezTo>
                      <a:pt x="314" y="250"/>
                      <a:pt x="308" y="244"/>
                      <a:pt x="303" y="241"/>
                    </a:cubicBezTo>
                    <a:cubicBezTo>
                      <a:pt x="297" y="237"/>
                      <a:pt x="291" y="235"/>
                      <a:pt x="286" y="231"/>
                    </a:cubicBezTo>
                    <a:cubicBezTo>
                      <a:pt x="281" y="228"/>
                      <a:pt x="275" y="228"/>
                      <a:pt x="270" y="225"/>
                    </a:cubicBezTo>
                    <a:cubicBezTo>
                      <a:pt x="264" y="220"/>
                      <a:pt x="258" y="216"/>
                      <a:pt x="251" y="212"/>
                    </a:cubicBezTo>
                    <a:cubicBezTo>
                      <a:pt x="242" y="206"/>
                      <a:pt x="221" y="199"/>
                      <a:pt x="217" y="188"/>
                    </a:cubicBezTo>
                    <a:cubicBezTo>
                      <a:pt x="212" y="177"/>
                      <a:pt x="204" y="171"/>
                      <a:pt x="199" y="161"/>
                    </a:cubicBezTo>
                    <a:cubicBezTo>
                      <a:pt x="196" y="155"/>
                      <a:pt x="192" y="151"/>
                      <a:pt x="187" y="149"/>
                    </a:cubicBezTo>
                    <a:cubicBezTo>
                      <a:pt x="185" y="148"/>
                      <a:pt x="182" y="146"/>
                      <a:pt x="180" y="147"/>
                    </a:cubicBezTo>
                    <a:cubicBezTo>
                      <a:pt x="178" y="148"/>
                      <a:pt x="180" y="151"/>
                      <a:pt x="177" y="151"/>
                    </a:cubicBezTo>
                    <a:cubicBezTo>
                      <a:pt x="171" y="152"/>
                      <a:pt x="165" y="148"/>
                      <a:pt x="158" y="149"/>
                    </a:cubicBezTo>
                    <a:cubicBezTo>
                      <a:pt x="153" y="149"/>
                      <a:pt x="149" y="147"/>
                      <a:pt x="145" y="145"/>
                    </a:cubicBezTo>
                    <a:cubicBezTo>
                      <a:pt x="141" y="143"/>
                      <a:pt x="137" y="129"/>
                      <a:pt x="142" y="130"/>
                    </a:cubicBezTo>
                    <a:cubicBezTo>
                      <a:pt x="140" y="125"/>
                      <a:pt x="134" y="127"/>
                      <a:pt x="134" y="121"/>
                    </a:cubicBezTo>
                    <a:cubicBezTo>
                      <a:pt x="133" y="114"/>
                      <a:pt x="130" y="112"/>
                      <a:pt x="124" y="112"/>
                    </a:cubicBezTo>
                    <a:cubicBezTo>
                      <a:pt x="121" y="112"/>
                      <a:pt x="112" y="113"/>
                      <a:pt x="111" y="110"/>
                    </a:cubicBezTo>
                    <a:cubicBezTo>
                      <a:pt x="109" y="104"/>
                      <a:pt x="103" y="106"/>
                      <a:pt x="99" y="103"/>
                    </a:cubicBezTo>
                    <a:cubicBezTo>
                      <a:pt x="97" y="102"/>
                      <a:pt x="92" y="96"/>
                      <a:pt x="90" y="98"/>
                    </a:cubicBezTo>
                    <a:cubicBezTo>
                      <a:pt x="86" y="100"/>
                      <a:pt x="87" y="100"/>
                      <a:pt x="82" y="99"/>
                    </a:cubicBezTo>
                    <a:cubicBezTo>
                      <a:pt x="75" y="98"/>
                      <a:pt x="89" y="111"/>
                      <a:pt x="91" y="113"/>
                    </a:cubicBezTo>
                    <a:cubicBezTo>
                      <a:pt x="87" y="112"/>
                      <a:pt x="87" y="107"/>
                      <a:pt x="82" y="107"/>
                    </a:cubicBezTo>
                    <a:cubicBezTo>
                      <a:pt x="80" y="107"/>
                      <a:pt x="72" y="104"/>
                      <a:pt x="74" y="109"/>
                    </a:cubicBezTo>
                    <a:cubicBezTo>
                      <a:pt x="76" y="120"/>
                      <a:pt x="63" y="114"/>
                      <a:pt x="58" y="119"/>
                    </a:cubicBezTo>
                    <a:cubicBezTo>
                      <a:pt x="51" y="127"/>
                      <a:pt x="51" y="129"/>
                      <a:pt x="55" y="138"/>
                    </a:cubicBezTo>
                    <a:cubicBezTo>
                      <a:pt x="56" y="141"/>
                      <a:pt x="60" y="144"/>
                      <a:pt x="58" y="147"/>
                    </a:cubicBezTo>
                    <a:cubicBezTo>
                      <a:pt x="57" y="149"/>
                      <a:pt x="49" y="147"/>
                      <a:pt x="47" y="147"/>
                    </a:cubicBezTo>
                    <a:cubicBezTo>
                      <a:pt x="38" y="147"/>
                      <a:pt x="27" y="149"/>
                      <a:pt x="26" y="139"/>
                    </a:cubicBezTo>
                    <a:cubicBezTo>
                      <a:pt x="24" y="125"/>
                      <a:pt x="20" y="112"/>
                      <a:pt x="17" y="98"/>
                    </a:cubicBezTo>
                    <a:cubicBezTo>
                      <a:pt x="14" y="86"/>
                      <a:pt x="11" y="73"/>
                      <a:pt x="9" y="60"/>
                    </a:cubicBezTo>
                    <a:cubicBezTo>
                      <a:pt x="6" y="47"/>
                      <a:pt x="5" y="33"/>
                      <a:pt x="0" y="2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344">
                <a:extLst>
                  <a:ext uri="{FF2B5EF4-FFF2-40B4-BE49-F238E27FC236}">
                    <a16:creationId xmlns="" xmlns:a16="http://schemas.microsoft.com/office/drawing/2014/main" id="{F0096A25-84F8-4CEC-A141-574CBD28B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" y="1554"/>
                <a:ext cx="250" cy="142"/>
              </a:xfrm>
              <a:custGeom>
                <a:avLst/>
                <a:gdLst>
                  <a:gd name="T0" fmla="*/ 46 w 513"/>
                  <a:gd name="T1" fmla="*/ 7 h 290"/>
                  <a:gd name="T2" fmla="*/ 86 w 513"/>
                  <a:gd name="T3" fmla="*/ 11 h 290"/>
                  <a:gd name="T4" fmla="*/ 165 w 513"/>
                  <a:gd name="T5" fmla="*/ 62 h 290"/>
                  <a:gd name="T6" fmla="*/ 199 w 513"/>
                  <a:gd name="T7" fmla="*/ 68 h 290"/>
                  <a:gd name="T8" fmla="*/ 258 w 513"/>
                  <a:gd name="T9" fmla="*/ 64 h 290"/>
                  <a:gd name="T10" fmla="*/ 285 w 513"/>
                  <a:gd name="T11" fmla="*/ 87 h 290"/>
                  <a:gd name="T12" fmla="*/ 305 w 513"/>
                  <a:gd name="T13" fmla="*/ 122 h 290"/>
                  <a:gd name="T14" fmla="*/ 325 w 513"/>
                  <a:gd name="T15" fmla="*/ 146 h 290"/>
                  <a:gd name="T16" fmla="*/ 370 w 513"/>
                  <a:gd name="T17" fmla="*/ 161 h 290"/>
                  <a:gd name="T18" fmla="*/ 385 w 513"/>
                  <a:gd name="T19" fmla="*/ 159 h 290"/>
                  <a:gd name="T20" fmla="*/ 394 w 513"/>
                  <a:gd name="T21" fmla="*/ 143 h 290"/>
                  <a:gd name="T22" fmla="*/ 419 w 513"/>
                  <a:gd name="T23" fmla="*/ 127 h 290"/>
                  <a:gd name="T24" fmla="*/ 433 w 513"/>
                  <a:gd name="T25" fmla="*/ 118 h 290"/>
                  <a:gd name="T26" fmla="*/ 423 w 513"/>
                  <a:gd name="T27" fmla="*/ 139 h 290"/>
                  <a:gd name="T28" fmla="*/ 441 w 513"/>
                  <a:gd name="T29" fmla="*/ 144 h 290"/>
                  <a:gd name="T30" fmla="*/ 460 w 513"/>
                  <a:gd name="T31" fmla="*/ 148 h 290"/>
                  <a:gd name="T32" fmla="*/ 463 w 513"/>
                  <a:gd name="T33" fmla="*/ 138 h 290"/>
                  <a:gd name="T34" fmla="*/ 484 w 513"/>
                  <a:gd name="T35" fmla="*/ 157 h 290"/>
                  <a:gd name="T36" fmla="*/ 505 w 513"/>
                  <a:gd name="T37" fmla="*/ 162 h 290"/>
                  <a:gd name="T38" fmla="*/ 505 w 513"/>
                  <a:gd name="T39" fmla="*/ 168 h 290"/>
                  <a:gd name="T40" fmla="*/ 496 w 513"/>
                  <a:gd name="T41" fmla="*/ 177 h 290"/>
                  <a:gd name="T42" fmla="*/ 479 w 513"/>
                  <a:gd name="T43" fmla="*/ 185 h 290"/>
                  <a:gd name="T44" fmla="*/ 468 w 513"/>
                  <a:gd name="T45" fmla="*/ 181 h 290"/>
                  <a:gd name="T46" fmla="*/ 439 w 513"/>
                  <a:gd name="T47" fmla="*/ 179 h 290"/>
                  <a:gd name="T48" fmla="*/ 444 w 513"/>
                  <a:gd name="T49" fmla="*/ 165 h 290"/>
                  <a:gd name="T50" fmla="*/ 416 w 513"/>
                  <a:gd name="T51" fmla="*/ 169 h 290"/>
                  <a:gd name="T52" fmla="*/ 410 w 513"/>
                  <a:gd name="T53" fmla="*/ 184 h 290"/>
                  <a:gd name="T54" fmla="*/ 401 w 513"/>
                  <a:gd name="T55" fmla="*/ 189 h 290"/>
                  <a:gd name="T56" fmla="*/ 400 w 513"/>
                  <a:gd name="T57" fmla="*/ 194 h 290"/>
                  <a:gd name="T58" fmla="*/ 394 w 513"/>
                  <a:gd name="T59" fmla="*/ 198 h 290"/>
                  <a:gd name="T60" fmla="*/ 372 w 513"/>
                  <a:gd name="T61" fmla="*/ 205 h 290"/>
                  <a:gd name="T62" fmla="*/ 363 w 513"/>
                  <a:gd name="T63" fmla="*/ 213 h 290"/>
                  <a:gd name="T64" fmla="*/ 377 w 513"/>
                  <a:gd name="T65" fmla="*/ 226 h 290"/>
                  <a:gd name="T66" fmla="*/ 387 w 513"/>
                  <a:gd name="T67" fmla="*/ 237 h 290"/>
                  <a:gd name="T68" fmla="*/ 399 w 513"/>
                  <a:gd name="T69" fmla="*/ 253 h 290"/>
                  <a:gd name="T70" fmla="*/ 391 w 513"/>
                  <a:gd name="T71" fmla="*/ 285 h 290"/>
                  <a:gd name="T72" fmla="*/ 372 w 513"/>
                  <a:gd name="T73" fmla="*/ 286 h 290"/>
                  <a:gd name="T74" fmla="*/ 357 w 513"/>
                  <a:gd name="T75" fmla="*/ 283 h 290"/>
                  <a:gd name="T76" fmla="*/ 349 w 513"/>
                  <a:gd name="T77" fmla="*/ 259 h 290"/>
                  <a:gd name="T78" fmla="*/ 321 w 513"/>
                  <a:gd name="T79" fmla="*/ 252 h 290"/>
                  <a:gd name="T80" fmla="*/ 286 w 513"/>
                  <a:gd name="T81" fmla="*/ 231 h 290"/>
                  <a:gd name="T82" fmla="*/ 251 w 513"/>
                  <a:gd name="T83" fmla="*/ 212 h 290"/>
                  <a:gd name="T84" fmla="*/ 199 w 513"/>
                  <a:gd name="T85" fmla="*/ 161 h 290"/>
                  <a:gd name="T86" fmla="*/ 180 w 513"/>
                  <a:gd name="T87" fmla="*/ 147 h 290"/>
                  <a:gd name="T88" fmla="*/ 158 w 513"/>
                  <a:gd name="T89" fmla="*/ 149 h 290"/>
                  <a:gd name="T90" fmla="*/ 142 w 513"/>
                  <a:gd name="T91" fmla="*/ 130 h 290"/>
                  <a:gd name="T92" fmla="*/ 124 w 513"/>
                  <a:gd name="T93" fmla="*/ 112 h 290"/>
                  <a:gd name="T94" fmla="*/ 99 w 513"/>
                  <a:gd name="T95" fmla="*/ 103 h 290"/>
                  <a:gd name="T96" fmla="*/ 82 w 513"/>
                  <a:gd name="T97" fmla="*/ 99 h 290"/>
                  <a:gd name="T98" fmla="*/ 82 w 513"/>
                  <a:gd name="T99" fmla="*/ 107 h 290"/>
                  <a:gd name="T100" fmla="*/ 58 w 513"/>
                  <a:gd name="T101" fmla="*/ 119 h 290"/>
                  <a:gd name="T102" fmla="*/ 58 w 513"/>
                  <a:gd name="T103" fmla="*/ 147 h 290"/>
                  <a:gd name="T104" fmla="*/ 26 w 513"/>
                  <a:gd name="T105" fmla="*/ 139 h 290"/>
                  <a:gd name="T106" fmla="*/ 9 w 513"/>
                  <a:gd name="T107" fmla="*/ 6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3" h="290">
                    <a:moveTo>
                      <a:pt x="0" y="20"/>
                    </a:moveTo>
                    <a:cubicBezTo>
                      <a:pt x="16" y="15"/>
                      <a:pt x="31" y="11"/>
                      <a:pt x="46" y="7"/>
                    </a:cubicBezTo>
                    <a:cubicBezTo>
                      <a:pt x="52" y="5"/>
                      <a:pt x="57" y="3"/>
                      <a:pt x="63" y="1"/>
                    </a:cubicBezTo>
                    <a:cubicBezTo>
                      <a:pt x="70" y="0"/>
                      <a:pt x="80" y="8"/>
                      <a:pt x="86" y="11"/>
                    </a:cubicBezTo>
                    <a:cubicBezTo>
                      <a:pt x="102" y="19"/>
                      <a:pt x="118" y="28"/>
                      <a:pt x="135" y="36"/>
                    </a:cubicBezTo>
                    <a:cubicBezTo>
                      <a:pt x="146" y="41"/>
                      <a:pt x="156" y="53"/>
                      <a:pt x="165" y="62"/>
                    </a:cubicBezTo>
                    <a:cubicBezTo>
                      <a:pt x="169" y="65"/>
                      <a:pt x="173" y="69"/>
                      <a:pt x="178" y="71"/>
                    </a:cubicBezTo>
                    <a:cubicBezTo>
                      <a:pt x="184" y="73"/>
                      <a:pt x="193" y="69"/>
                      <a:pt x="199" y="68"/>
                    </a:cubicBezTo>
                    <a:cubicBezTo>
                      <a:pt x="214" y="65"/>
                      <a:pt x="231" y="73"/>
                      <a:pt x="246" y="69"/>
                    </a:cubicBezTo>
                    <a:cubicBezTo>
                      <a:pt x="250" y="68"/>
                      <a:pt x="254" y="62"/>
                      <a:pt x="258" y="64"/>
                    </a:cubicBezTo>
                    <a:cubicBezTo>
                      <a:pt x="264" y="67"/>
                      <a:pt x="267" y="73"/>
                      <a:pt x="273" y="76"/>
                    </a:cubicBezTo>
                    <a:cubicBezTo>
                      <a:pt x="279" y="79"/>
                      <a:pt x="281" y="83"/>
                      <a:pt x="285" y="87"/>
                    </a:cubicBezTo>
                    <a:cubicBezTo>
                      <a:pt x="289" y="92"/>
                      <a:pt x="291" y="90"/>
                      <a:pt x="297" y="90"/>
                    </a:cubicBezTo>
                    <a:cubicBezTo>
                      <a:pt x="298" y="98"/>
                      <a:pt x="296" y="116"/>
                      <a:pt x="305" y="122"/>
                    </a:cubicBezTo>
                    <a:cubicBezTo>
                      <a:pt x="309" y="125"/>
                      <a:pt x="314" y="121"/>
                      <a:pt x="317" y="127"/>
                    </a:cubicBezTo>
                    <a:cubicBezTo>
                      <a:pt x="321" y="133"/>
                      <a:pt x="322" y="140"/>
                      <a:pt x="325" y="146"/>
                    </a:cubicBezTo>
                    <a:cubicBezTo>
                      <a:pt x="331" y="159"/>
                      <a:pt x="350" y="150"/>
                      <a:pt x="360" y="150"/>
                    </a:cubicBezTo>
                    <a:cubicBezTo>
                      <a:pt x="366" y="151"/>
                      <a:pt x="371" y="156"/>
                      <a:pt x="370" y="161"/>
                    </a:cubicBezTo>
                    <a:cubicBezTo>
                      <a:pt x="369" y="170"/>
                      <a:pt x="382" y="169"/>
                      <a:pt x="387" y="171"/>
                    </a:cubicBezTo>
                    <a:cubicBezTo>
                      <a:pt x="387" y="167"/>
                      <a:pt x="381" y="162"/>
                      <a:pt x="385" y="159"/>
                    </a:cubicBezTo>
                    <a:cubicBezTo>
                      <a:pt x="388" y="156"/>
                      <a:pt x="388" y="153"/>
                      <a:pt x="392" y="151"/>
                    </a:cubicBezTo>
                    <a:cubicBezTo>
                      <a:pt x="396" y="149"/>
                      <a:pt x="392" y="146"/>
                      <a:pt x="394" y="143"/>
                    </a:cubicBezTo>
                    <a:cubicBezTo>
                      <a:pt x="397" y="140"/>
                      <a:pt x="403" y="137"/>
                      <a:pt x="407" y="134"/>
                    </a:cubicBezTo>
                    <a:cubicBezTo>
                      <a:pt x="411" y="132"/>
                      <a:pt x="416" y="132"/>
                      <a:pt x="419" y="127"/>
                    </a:cubicBezTo>
                    <a:cubicBezTo>
                      <a:pt x="420" y="125"/>
                      <a:pt x="422" y="121"/>
                      <a:pt x="425" y="120"/>
                    </a:cubicBezTo>
                    <a:cubicBezTo>
                      <a:pt x="429" y="119"/>
                      <a:pt x="429" y="122"/>
                      <a:pt x="433" y="118"/>
                    </a:cubicBezTo>
                    <a:cubicBezTo>
                      <a:pt x="437" y="113"/>
                      <a:pt x="442" y="113"/>
                      <a:pt x="447" y="116"/>
                    </a:cubicBezTo>
                    <a:cubicBezTo>
                      <a:pt x="441" y="122"/>
                      <a:pt x="424" y="130"/>
                      <a:pt x="423" y="139"/>
                    </a:cubicBezTo>
                    <a:cubicBezTo>
                      <a:pt x="426" y="139"/>
                      <a:pt x="428" y="143"/>
                      <a:pt x="432" y="143"/>
                    </a:cubicBezTo>
                    <a:cubicBezTo>
                      <a:pt x="436" y="143"/>
                      <a:pt x="438" y="139"/>
                      <a:pt x="441" y="144"/>
                    </a:cubicBezTo>
                    <a:cubicBezTo>
                      <a:pt x="444" y="154"/>
                      <a:pt x="455" y="147"/>
                      <a:pt x="460" y="153"/>
                    </a:cubicBezTo>
                    <a:cubicBezTo>
                      <a:pt x="461" y="151"/>
                      <a:pt x="461" y="149"/>
                      <a:pt x="460" y="148"/>
                    </a:cubicBezTo>
                    <a:cubicBezTo>
                      <a:pt x="462" y="148"/>
                      <a:pt x="463" y="147"/>
                      <a:pt x="464" y="146"/>
                    </a:cubicBezTo>
                    <a:cubicBezTo>
                      <a:pt x="465" y="144"/>
                      <a:pt x="464" y="140"/>
                      <a:pt x="463" y="138"/>
                    </a:cubicBezTo>
                    <a:cubicBezTo>
                      <a:pt x="466" y="143"/>
                      <a:pt x="470" y="143"/>
                      <a:pt x="474" y="148"/>
                    </a:cubicBezTo>
                    <a:cubicBezTo>
                      <a:pt x="478" y="152"/>
                      <a:pt x="483" y="150"/>
                      <a:pt x="484" y="157"/>
                    </a:cubicBezTo>
                    <a:cubicBezTo>
                      <a:pt x="491" y="153"/>
                      <a:pt x="494" y="161"/>
                      <a:pt x="500" y="162"/>
                    </a:cubicBezTo>
                    <a:cubicBezTo>
                      <a:pt x="501" y="162"/>
                      <a:pt x="504" y="160"/>
                      <a:pt x="505" y="162"/>
                    </a:cubicBezTo>
                    <a:cubicBezTo>
                      <a:pt x="505" y="163"/>
                      <a:pt x="509" y="162"/>
                      <a:pt x="510" y="163"/>
                    </a:cubicBezTo>
                    <a:cubicBezTo>
                      <a:pt x="513" y="164"/>
                      <a:pt x="506" y="167"/>
                      <a:pt x="505" y="168"/>
                    </a:cubicBezTo>
                    <a:cubicBezTo>
                      <a:pt x="500" y="172"/>
                      <a:pt x="501" y="174"/>
                      <a:pt x="494" y="171"/>
                    </a:cubicBezTo>
                    <a:cubicBezTo>
                      <a:pt x="494" y="173"/>
                      <a:pt x="495" y="175"/>
                      <a:pt x="496" y="177"/>
                    </a:cubicBezTo>
                    <a:cubicBezTo>
                      <a:pt x="494" y="177"/>
                      <a:pt x="477" y="178"/>
                      <a:pt x="486" y="183"/>
                    </a:cubicBezTo>
                    <a:cubicBezTo>
                      <a:pt x="484" y="183"/>
                      <a:pt x="481" y="184"/>
                      <a:pt x="479" y="185"/>
                    </a:cubicBezTo>
                    <a:cubicBezTo>
                      <a:pt x="477" y="186"/>
                      <a:pt x="477" y="183"/>
                      <a:pt x="474" y="184"/>
                    </a:cubicBezTo>
                    <a:cubicBezTo>
                      <a:pt x="472" y="185"/>
                      <a:pt x="470" y="182"/>
                      <a:pt x="468" y="181"/>
                    </a:cubicBezTo>
                    <a:cubicBezTo>
                      <a:pt x="464" y="180"/>
                      <a:pt x="460" y="181"/>
                      <a:pt x="456" y="183"/>
                    </a:cubicBezTo>
                    <a:cubicBezTo>
                      <a:pt x="448" y="186"/>
                      <a:pt x="447" y="181"/>
                      <a:pt x="439" y="179"/>
                    </a:cubicBezTo>
                    <a:cubicBezTo>
                      <a:pt x="432" y="177"/>
                      <a:pt x="448" y="169"/>
                      <a:pt x="447" y="166"/>
                    </a:cubicBezTo>
                    <a:cubicBezTo>
                      <a:pt x="446" y="165"/>
                      <a:pt x="444" y="166"/>
                      <a:pt x="444" y="165"/>
                    </a:cubicBezTo>
                    <a:cubicBezTo>
                      <a:pt x="442" y="161"/>
                      <a:pt x="438" y="158"/>
                      <a:pt x="435" y="156"/>
                    </a:cubicBezTo>
                    <a:cubicBezTo>
                      <a:pt x="433" y="159"/>
                      <a:pt x="421" y="172"/>
                      <a:pt x="416" y="169"/>
                    </a:cubicBezTo>
                    <a:cubicBezTo>
                      <a:pt x="413" y="166"/>
                      <a:pt x="406" y="162"/>
                      <a:pt x="405" y="169"/>
                    </a:cubicBezTo>
                    <a:cubicBezTo>
                      <a:pt x="404" y="172"/>
                      <a:pt x="407" y="182"/>
                      <a:pt x="410" y="184"/>
                    </a:cubicBezTo>
                    <a:cubicBezTo>
                      <a:pt x="404" y="187"/>
                      <a:pt x="396" y="180"/>
                      <a:pt x="390" y="186"/>
                    </a:cubicBezTo>
                    <a:cubicBezTo>
                      <a:pt x="394" y="189"/>
                      <a:pt x="399" y="185"/>
                      <a:pt x="401" y="189"/>
                    </a:cubicBezTo>
                    <a:cubicBezTo>
                      <a:pt x="399" y="189"/>
                      <a:pt x="398" y="189"/>
                      <a:pt x="396" y="189"/>
                    </a:cubicBezTo>
                    <a:cubicBezTo>
                      <a:pt x="397" y="191"/>
                      <a:pt x="398" y="193"/>
                      <a:pt x="400" y="194"/>
                    </a:cubicBezTo>
                    <a:cubicBezTo>
                      <a:pt x="397" y="191"/>
                      <a:pt x="396" y="192"/>
                      <a:pt x="398" y="195"/>
                    </a:cubicBezTo>
                    <a:cubicBezTo>
                      <a:pt x="397" y="195"/>
                      <a:pt x="394" y="195"/>
                      <a:pt x="394" y="198"/>
                    </a:cubicBezTo>
                    <a:cubicBezTo>
                      <a:pt x="395" y="202"/>
                      <a:pt x="396" y="207"/>
                      <a:pt x="389" y="207"/>
                    </a:cubicBezTo>
                    <a:cubicBezTo>
                      <a:pt x="383" y="207"/>
                      <a:pt x="378" y="204"/>
                      <a:pt x="372" y="205"/>
                    </a:cubicBezTo>
                    <a:cubicBezTo>
                      <a:pt x="369" y="205"/>
                      <a:pt x="367" y="206"/>
                      <a:pt x="365" y="208"/>
                    </a:cubicBezTo>
                    <a:cubicBezTo>
                      <a:pt x="362" y="210"/>
                      <a:pt x="364" y="210"/>
                      <a:pt x="363" y="213"/>
                    </a:cubicBezTo>
                    <a:cubicBezTo>
                      <a:pt x="363" y="218"/>
                      <a:pt x="365" y="219"/>
                      <a:pt x="369" y="221"/>
                    </a:cubicBezTo>
                    <a:cubicBezTo>
                      <a:pt x="374" y="222"/>
                      <a:pt x="373" y="225"/>
                      <a:pt x="377" y="226"/>
                    </a:cubicBezTo>
                    <a:cubicBezTo>
                      <a:pt x="380" y="227"/>
                      <a:pt x="387" y="226"/>
                      <a:pt x="389" y="230"/>
                    </a:cubicBezTo>
                    <a:cubicBezTo>
                      <a:pt x="390" y="232"/>
                      <a:pt x="387" y="234"/>
                      <a:pt x="387" y="237"/>
                    </a:cubicBezTo>
                    <a:cubicBezTo>
                      <a:pt x="387" y="240"/>
                      <a:pt x="389" y="242"/>
                      <a:pt x="390" y="245"/>
                    </a:cubicBezTo>
                    <a:cubicBezTo>
                      <a:pt x="393" y="248"/>
                      <a:pt x="397" y="250"/>
                      <a:pt x="399" y="253"/>
                    </a:cubicBezTo>
                    <a:cubicBezTo>
                      <a:pt x="402" y="259"/>
                      <a:pt x="396" y="264"/>
                      <a:pt x="394" y="268"/>
                    </a:cubicBezTo>
                    <a:cubicBezTo>
                      <a:pt x="392" y="275"/>
                      <a:pt x="390" y="278"/>
                      <a:pt x="391" y="285"/>
                    </a:cubicBezTo>
                    <a:cubicBezTo>
                      <a:pt x="392" y="290"/>
                      <a:pt x="387" y="287"/>
                      <a:pt x="384" y="286"/>
                    </a:cubicBezTo>
                    <a:cubicBezTo>
                      <a:pt x="379" y="285"/>
                      <a:pt x="378" y="289"/>
                      <a:pt x="372" y="286"/>
                    </a:cubicBezTo>
                    <a:cubicBezTo>
                      <a:pt x="370" y="284"/>
                      <a:pt x="368" y="283"/>
                      <a:pt x="365" y="282"/>
                    </a:cubicBezTo>
                    <a:cubicBezTo>
                      <a:pt x="362" y="281"/>
                      <a:pt x="360" y="283"/>
                      <a:pt x="357" y="283"/>
                    </a:cubicBezTo>
                    <a:cubicBezTo>
                      <a:pt x="352" y="282"/>
                      <a:pt x="352" y="277"/>
                      <a:pt x="351" y="272"/>
                    </a:cubicBezTo>
                    <a:cubicBezTo>
                      <a:pt x="350" y="267"/>
                      <a:pt x="355" y="261"/>
                      <a:pt x="349" y="259"/>
                    </a:cubicBezTo>
                    <a:cubicBezTo>
                      <a:pt x="345" y="258"/>
                      <a:pt x="342" y="258"/>
                      <a:pt x="338" y="255"/>
                    </a:cubicBezTo>
                    <a:cubicBezTo>
                      <a:pt x="332" y="251"/>
                      <a:pt x="328" y="253"/>
                      <a:pt x="321" y="252"/>
                    </a:cubicBezTo>
                    <a:cubicBezTo>
                      <a:pt x="314" y="250"/>
                      <a:pt x="308" y="244"/>
                      <a:pt x="303" y="241"/>
                    </a:cubicBezTo>
                    <a:cubicBezTo>
                      <a:pt x="297" y="237"/>
                      <a:pt x="291" y="235"/>
                      <a:pt x="286" y="231"/>
                    </a:cubicBezTo>
                    <a:cubicBezTo>
                      <a:pt x="281" y="228"/>
                      <a:pt x="275" y="228"/>
                      <a:pt x="270" y="225"/>
                    </a:cubicBezTo>
                    <a:cubicBezTo>
                      <a:pt x="264" y="220"/>
                      <a:pt x="258" y="216"/>
                      <a:pt x="251" y="212"/>
                    </a:cubicBezTo>
                    <a:cubicBezTo>
                      <a:pt x="242" y="206"/>
                      <a:pt x="221" y="199"/>
                      <a:pt x="217" y="188"/>
                    </a:cubicBezTo>
                    <a:cubicBezTo>
                      <a:pt x="212" y="177"/>
                      <a:pt x="204" y="171"/>
                      <a:pt x="199" y="161"/>
                    </a:cubicBezTo>
                    <a:cubicBezTo>
                      <a:pt x="196" y="155"/>
                      <a:pt x="192" y="151"/>
                      <a:pt x="187" y="149"/>
                    </a:cubicBezTo>
                    <a:cubicBezTo>
                      <a:pt x="185" y="148"/>
                      <a:pt x="182" y="146"/>
                      <a:pt x="180" y="147"/>
                    </a:cubicBezTo>
                    <a:cubicBezTo>
                      <a:pt x="178" y="148"/>
                      <a:pt x="180" y="151"/>
                      <a:pt x="177" y="151"/>
                    </a:cubicBezTo>
                    <a:cubicBezTo>
                      <a:pt x="171" y="152"/>
                      <a:pt x="165" y="148"/>
                      <a:pt x="158" y="149"/>
                    </a:cubicBezTo>
                    <a:cubicBezTo>
                      <a:pt x="153" y="149"/>
                      <a:pt x="149" y="147"/>
                      <a:pt x="145" y="145"/>
                    </a:cubicBezTo>
                    <a:cubicBezTo>
                      <a:pt x="141" y="143"/>
                      <a:pt x="137" y="129"/>
                      <a:pt x="142" y="130"/>
                    </a:cubicBezTo>
                    <a:cubicBezTo>
                      <a:pt x="140" y="125"/>
                      <a:pt x="134" y="127"/>
                      <a:pt x="134" y="121"/>
                    </a:cubicBezTo>
                    <a:cubicBezTo>
                      <a:pt x="133" y="114"/>
                      <a:pt x="130" y="112"/>
                      <a:pt x="124" y="112"/>
                    </a:cubicBezTo>
                    <a:cubicBezTo>
                      <a:pt x="121" y="112"/>
                      <a:pt x="112" y="113"/>
                      <a:pt x="111" y="110"/>
                    </a:cubicBezTo>
                    <a:cubicBezTo>
                      <a:pt x="109" y="104"/>
                      <a:pt x="103" y="106"/>
                      <a:pt x="99" y="103"/>
                    </a:cubicBezTo>
                    <a:cubicBezTo>
                      <a:pt x="97" y="102"/>
                      <a:pt x="92" y="96"/>
                      <a:pt x="90" y="98"/>
                    </a:cubicBezTo>
                    <a:cubicBezTo>
                      <a:pt x="86" y="100"/>
                      <a:pt x="87" y="100"/>
                      <a:pt x="82" y="99"/>
                    </a:cubicBezTo>
                    <a:cubicBezTo>
                      <a:pt x="75" y="98"/>
                      <a:pt x="89" y="111"/>
                      <a:pt x="91" y="113"/>
                    </a:cubicBezTo>
                    <a:cubicBezTo>
                      <a:pt x="87" y="112"/>
                      <a:pt x="87" y="107"/>
                      <a:pt x="82" y="107"/>
                    </a:cubicBezTo>
                    <a:cubicBezTo>
                      <a:pt x="80" y="107"/>
                      <a:pt x="72" y="104"/>
                      <a:pt x="74" y="109"/>
                    </a:cubicBezTo>
                    <a:cubicBezTo>
                      <a:pt x="76" y="120"/>
                      <a:pt x="63" y="114"/>
                      <a:pt x="58" y="119"/>
                    </a:cubicBezTo>
                    <a:cubicBezTo>
                      <a:pt x="51" y="127"/>
                      <a:pt x="51" y="129"/>
                      <a:pt x="55" y="138"/>
                    </a:cubicBezTo>
                    <a:cubicBezTo>
                      <a:pt x="56" y="141"/>
                      <a:pt x="60" y="144"/>
                      <a:pt x="58" y="147"/>
                    </a:cubicBezTo>
                    <a:cubicBezTo>
                      <a:pt x="57" y="149"/>
                      <a:pt x="49" y="147"/>
                      <a:pt x="47" y="147"/>
                    </a:cubicBezTo>
                    <a:cubicBezTo>
                      <a:pt x="38" y="147"/>
                      <a:pt x="27" y="149"/>
                      <a:pt x="26" y="139"/>
                    </a:cubicBezTo>
                    <a:cubicBezTo>
                      <a:pt x="24" y="125"/>
                      <a:pt x="20" y="112"/>
                      <a:pt x="17" y="98"/>
                    </a:cubicBezTo>
                    <a:cubicBezTo>
                      <a:pt x="14" y="86"/>
                      <a:pt x="11" y="73"/>
                      <a:pt x="9" y="60"/>
                    </a:cubicBezTo>
                    <a:cubicBezTo>
                      <a:pt x="6" y="47"/>
                      <a:pt x="5" y="33"/>
                      <a:pt x="0" y="2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345">
                <a:extLst>
                  <a:ext uri="{FF2B5EF4-FFF2-40B4-BE49-F238E27FC236}">
                    <a16:creationId xmlns="" xmlns:a16="http://schemas.microsoft.com/office/drawing/2014/main" id="{7534A376-16A9-4F7B-8E51-DAC03B427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6" y="1695"/>
                <a:ext cx="223" cy="226"/>
              </a:xfrm>
              <a:custGeom>
                <a:avLst/>
                <a:gdLst>
                  <a:gd name="T0" fmla="*/ 78 w 457"/>
                  <a:gd name="T1" fmla="*/ 265 h 464"/>
                  <a:gd name="T2" fmla="*/ 124 w 457"/>
                  <a:gd name="T3" fmla="*/ 263 h 464"/>
                  <a:gd name="T4" fmla="*/ 157 w 457"/>
                  <a:gd name="T5" fmla="*/ 244 h 464"/>
                  <a:gd name="T6" fmla="*/ 169 w 457"/>
                  <a:gd name="T7" fmla="*/ 203 h 464"/>
                  <a:gd name="T8" fmla="*/ 188 w 457"/>
                  <a:gd name="T9" fmla="*/ 195 h 464"/>
                  <a:gd name="T10" fmla="*/ 221 w 457"/>
                  <a:gd name="T11" fmla="*/ 190 h 464"/>
                  <a:gd name="T12" fmla="*/ 235 w 457"/>
                  <a:gd name="T13" fmla="*/ 157 h 464"/>
                  <a:gd name="T14" fmla="*/ 251 w 457"/>
                  <a:gd name="T15" fmla="*/ 138 h 464"/>
                  <a:gd name="T16" fmla="*/ 247 w 457"/>
                  <a:gd name="T17" fmla="*/ 109 h 464"/>
                  <a:gd name="T18" fmla="*/ 267 w 457"/>
                  <a:gd name="T19" fmla="*/ 91 h 464"/>
                  <a:gd name="T20" fmla="*/ 279 w 457"/>
                  <a:gd name="T21" fmla="*/ 74 h 464"/>
                  <a:gd name="T22" fmla="*/ 279 w 457"/>
                  <a:gd name="T23" fmla="*/ 62 h 464"/>
                  <a:gd name="T24" fmla="*/ 264 w 457"/>
                  <a:gd name="T25" fmla="*/ 40 h 464"/>
                  <a:gd name="T26" fmla="*/ 292 w 457"/>
                  <a:gd name="T27" fmla="*/ 13 h 464"/>
                  <a:gd name="T28" fmla="*/ 340 w 457"/>
                  <a:gd name="T29" fmla="*/ 10 h 464"/>
                  <a:gd name="T30" fmla="*/ 391 w 457"/>
                  <a:gd name="T31" fmla="*/ 18 h 464"/>
                  <a:gd name="T32" fmla="*/ 408 w 457"/>
                  <a:gd name="T33" fmla="*/ 46 h 464"/>
                  <a:gd name="T34" fmla="*/ 439 w 457"/>
                  <a:gd name="T35" fmla="*/ 73 h 464"/>
                  <a:gd name="T36" fmla="*/ 410 w 457"/>
                  <a:gd name="T37" fmla="*/ 89 h 464"/>
                  <a:gd name="T38" fmla="*/ 354 w 457"/>
                  <a:gd name="T39" fmla="*/ 100 h 464"/>
                  <a:gd name="T40" fmla="*/ 364 w 457"/>
                  <a:gd name="T41" fmla="*/ 124 h 464"/>
                  <a:gd name="T42" fmla="*/ 377 w 457"/>
                  <a:gd name="T43" fmla="*/ 148 h 464"/>
                  <a:gd name="T44" fmla="*/ 410 w 457"/>
                  <a:gd name="T45" fmla="*/ 168 h 464"/>
                  <a:gd name="T46" fmla="*/ 398 w 457"/>
                  <a:gd name="T47" fmla="*/ 210 h 464"/>
                  <a:gd name="T48" fmla="*/ 369 w 457"/>
                  <a:gd name="T49" fmla="*/ 249 h 464"/>
                  <a:gd name="T50" fmla="*/ 344 w 457"/>
                  <a:gd name="T51" fmla="*/ 291 h 464"/>
                  <a:gd name="T52" fmla="*/ 314 w 457"/>
                  <a:gd name="T53" fmla="*/ 323 h 464"/>
                  <a:gd name="T54" fmla="*/ 281 w 457"/>
                  <a:gd name="T55" fmla="*/ 326 h 464"/>
                  <a:gd name="T56" fmla="*/ 291 w 457"/>
                  <a:gd name="T57" fmla="*/ 378 h 464"/>
                  <a:gd name="T58" fmla="*/ 311 w 457"/>
                  <a:gd name="T59" fmla="*/ 409 h 464"/>
                  <a:gd name="T60" fmla="*/ 326 w 457"/>
                  <a:gd name="T61" fmla="*/ 441 h 464"/>
                  <a:gd name="T62" fmla="*/ 298 w 457"/>
                  <a:gd name="T63" fmla="*/ 445 h 464"/>
                  <a:gd name="T64" fmla="*/ 256 w 457"/>
                  <a:gd name="T65" fmla="*/ 445 h 464"/>
                  <a:gd name="T66" fmla="*/ 240 w 457"/>
                  <a:gd name="T67" fmla="*/ 464 h 464"/>
                  <a:gd name="T68" fmla="*/ 231 w 457"/>
                  <a:gd name="T69" fmla="*/ 459 h 464"/>
                  <a:gd name="T70" fmla="*/ 221 w 457"/>
                  <a:gd name="T71" fmla="*/ 454 h 464"/>
                  <a:gd name="T72" fmla="*/ 193 w 457"/>
                  <a:gd name="T73" fmla="*/ 423 h 464"/>
                  <a:gd name="T74" fmla="*/ 184 w 457"/>
                  <a:gd name="T75" fmla="*/ 407 h 464"/>
                  <a:gd name="T76" fmla="*/ 133 w 457"/>
                  <a:gd name="T77" fmla="*/ 415 h 464"/>
                  <a:gd name="T78" fmla="*/ 113 w 457"/>
                  <a:gd name="T79" fmla="*/ 409 h 464"/>
                  <a:gd name="T80" fmla="*/ 59 w 457"/>
                  <a:gd name="T81" fmla="*/ 414 h 464"/>
                  <a:gd name="T82" fmla="*/ 56 w 457"/>
                  <a:gd name="T83" fmla="*/ 374 h 464"/>
                  <a:gd name="T84" fmla="*/ 72 w 457"/>
                  <a:gd name="T85" fmla="*/ 344 h 464"/>
                  <a:gd name="T86" fmla="*/ 55 w 457"/>
                  <a:gd name="T87" fmla="*/ 306 h 464"/>
                  <a:gd name="T88" fmla="*/ 0 w 457"/>
                  <a:gd name="T89" fmla="*/ 253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7" h="464">
                    <a:moveTo>
                      <a:pt x="0" y="253"/>
                    </a:moveTo>
                    <a:cubicBezTo>
                      <a:pt x="12" y="256"/>
                      <a:pt x="24" y="262"/>
                      <a:pt x="37" y="266"/>
                    </a:cubicBezTo>
                    <a:cubicBezTo>
                      <a:pt x="51" y="270"/>
                      <a:pt x="63" y="265"/>
                      <a:pt x="78" y="265"/>
                    </a:cubicBezTo>
                    <a:cubicBezTo>
                      <a:pt x="83" y="265"/>
                      <a:pt x="88" y="267"/>
                      <a:pt x="93" y="268"/>
                    </a:cubicBezTo>
                    <a:cubicBezTo>
                      <a:pt x="98" y="269"/>
                      <a:pt x="102" y="265"/>
                      <a:pt x="106" y="263"/>
                    </a:cubicBezTo>
                    <a:cubicBezTo>
                      <a:pt x="112" y="261"/>
                      <a:pt x="118" y="264"/>
                      <a:pt x="124" y="263"/>
                    </a:cubicBezTo>
                    <a:cubicBezTo>
                      <a:pt x="129" y="263"/>
                      <a:pt x="134" y="260"/>
                      <a:pt x="139" y="259"/>
                    </a:cubicBezTo>
                    <a:cubicBezTo>
                      <a:pt x="145" y="258"/>
                      <a:pt x="156" y="257"/>
                      <a:pt x="159" y="252"/>
                    </a:cubicBezTo>
                    <a:cubicBezTo>
                      <a:pt x="162" y="248"/>
                      <a:pt x="156" y="247"/>
                      <a:pt x="157" y="244"/>
                    </a:cubicBezTo>
                    <a:cubicBezTo>
                      <a:pt x="158" y="236"/>
                      <a:pt x="155" y="230"/>
                      <a:pt x="156" y="223"/>
                    </a:cubicBezTo>
                    <a:cubicBezTo>
                      <a:pt x="156" y="215"/>
                      <a:pt x="158" y="217"/>
                      <a:pt x="162" y="212"/>
                    </a:cubicBezTo>
                    <a:cubicBezTo>
                      <a:pt x="165" y="210"/>
                      <a:pt x="166" y="205"/>
                      <a:pt x="169" y="203"/>
                    </a:cubicBezTo>
                    <a:cubicBezTo>
                      <a:pt x="173" y="201"/>
                      <a:pt x="174" y="205"/>
                      <a:pt x="178" y="206"/>
                    </a:cubicBezTo>
                    <a:cubicBezTo>
                      <a:pt x="184" y="206"/>
                      <a:pt x="190" y="204"/>
                      <a:pt x="195" y="202"/>
                    </a:cubicBezTo>
                    <a:cubicBezTo>
                      <a:pt x="193" y="199"/>
                      <a:pt x="189" y="199"/>
                      <a:pt x="188" y="195"/>
                    </a:cubicBezTo>
                    <a:cubicBezTo>
                      <a:pt x="193" y="195"/>
                      <a:pt x="199" y="192"/>
                      <a:pt x="201" y="188"/>
                    </a:cubicBezTo>
                    <a:cubicBezTo>
                      <a:pt x="205" y="183"/>
                      <a:pt x="213" y="191"/>
                      <a:pt x="213" y="185"/>
                    </a:cubicBezTo>
                    <a:cubicBezTo>
                      <a:pt x="217" y="187"/>
                      <a:pt x="219" y="186"/>
                      <a:pt x="221" y="190"/>
                    </a:cubicBezTo>
                    <a:cubicBezTo>
                      <a:pt x="224" y="193"/>
                      <a:pt x="227" y="192"/>
                      <a:pt x="230" y="190"/>
                    </a:cubicBezTo>
                    <a:cubicBezTo>
                      <a:pt x="237" y="184"/>
                      <a:pt x="235" y="174"/>
                      <a:pt x="232" y="167"/>
                    </a:cubicBezTo>
                    <a:cubicBezTo>
                      <a:pt x="230" y="162"/>
                      <a:pt x="234" y="161"/>
                      <a:pt x="235" y="157"/>
                    </a:cubicBezTo>
                    <a:cubicBezTo>
                      <a:pt x="236" y="154"/>
                      <a:pt x="236" y="149"/>
                      <a:pt x="235" y="146"/>
                    </a:cubicBezTo>
                    <a:cubicBezTo>
                      <a:pt x="233" y="142"/>
                      <a:pt x="237" y="141"/>
                      <a:pt x="240" y="141"/>
                    </a:cubicBezTo>
                    <a:cubicBezTo>
                      <a:pt x="244" y="140"/>
                      <a:pt x="247" y="141"/>
                      <a:pt x="251" y="138"/>
                    </a:cubicBezTo>
                    <a:cubicBezTo>
                      <a:pt x="256" y="134"/>
                      <a:pt x="255" y="134"/>
                      <a:pt x="253" y="129"/>
                    </a:cubicBezTo>
                    <a:cubicBezTo>
                      <a:pt x="252" y="125"/>
                      <a:pt x="249" y="120"/>
                      <a:pt x="246" y="118"/>
                    </a:cubicBezTo>
                    <a:cubicBezTo>
                      <a:pt x="238" y="113"/>
                      <a:pt x="237" y="107"/>
                      <a:pt x="247" y="109"/>
                    </a:cubicBezTo>
                    <a:cubicBezTo>
                      <a:pt x="255" y="111"/>
                      <a:pt x="272" y="114"/>
                      <a:pt x="274" y="104"/>
                    </a:cubicBezTo>
                    <a:cubicBezTo>
                      <a:pt x="274" y="101"/>
                      <a:pt x="274" y="98"/>
                      <a:pt x="272" y="96"/>
                    </a:cubicBezTo>
                    <a:cubicBezTo>
                      <a:pt x="271" y="95"/>
                      <a:pt x="266" y="93"/>
                      <a:pt x="267" y="91"/>
                    </a:cubicBezTo>
                    <a:cubicBezTo>
                      <a:pt x="268" y="90"/>
                      <a:pt x="269" y="90"/>
                      <a:pt x="270" y="90"/>
                    </a:cubicBezTo>
                    <a:cubicBezTo>
                      <a:pt x="269" y="87"/>
                      <a:pt x="271" y="85"/>
                      <a:pt x="273" y="83"/>
                    </a:cubicBezTo>
                    <a:cubicBezTo>
                      <a:pt x="274" y="81"/>
                      <a:pt x="279" y="77"/>
                      <a:pt x="279" y="74"/>
                    </a:cubicBezTo>
                    <a:cubicBezTo>
                      <a:pt x="279" y="72"/>
                      <a:pt x="280" y="70"/>
                      <a:pt x="281" y="69"/>
                    </a:cubicBezTo>
                    <a:cubicBezTo>
                      <a:pt x="283" y="67"/>
                      <a:pt x="279" y="66"/>
                      <a:pt x="278" y="65"/>
                    </a:cubicBezTo>
                    <a:cubicBezTo>
                      <a:pt x="278" y="64"/>
                      <a:pt x="278" y="63"/>
                      <a:pt x="279" y="62"/>
                    </a:cubicBezTo>
                    <a:cubicBezTo>
                      <a:pt x="281" y="61"/>
                      <a:pt x="278" y="57"/>
                      <a:pt x="278" y="56"/>
                    </a:cubicBezTo>
                    <a:cubicBezTo>
                      <a:pt x="277" y="54"/>
                      <a:pt x="273" y="49"/>
                      <a:pt x="272" y="47"/>
                    </a:cubicBezTo>
                    <a:cubicBezTo>
                      <a:pt x="270" y="44"/>
                      <a:pt x="266" y="42"/>
                      <a:pt x="264" y="40"/>
                    </a:cubicBezTo>
                    <a:cubicBezTo>
                      <a:pt x="260" y="37"/>
                      <a:pt x="271" y="24"/>
                      <a:pt x="274" y="26"/>
                    </a:cubicBezTo>
                    <a:cubicBezTo>
                      <a:pt x="279" y="27"/>
                      <a:pt x="279" y="22"/>
                      <a:pt x="282" y="19"/>
                    </a:cubicBezTo>
                    <a:cubicBezTo>
                      <a:pt x="285" y="16"/>
                      <a:pt x="288" y="14"/>
                      <a:pt x="292" y="13"/>
                    </a:cubicBezTo>
                    <a:cubicBezTo>
                      <a:pt x="301" y="11"/>
                      <a:pt x="309" y="11"/>
                      <a:pt x="318" y="10"/>
                    </a:cubicBezTo>
                    <a:cubicBezTo>
                      <a:pt x="322" y="10"/>
                      <a:pt x="329" y="8"/>
                      <a:pt x="333" y="10"/>
                    </a:cubicBezTo>
                    <a:cubicBezTo>
                      <a:pt x="337" y="12"/>
                      <a:pt x="337" y="13"/>
                      <a:pt x="340" y="10"/>
                    </a:cubicBezTo>
                    <a:cubicBezTo>
                      <a:pt x="345" y="6"/>
                      <a:pt x="358" y="0"/>
                      <a:pt x="361" y="9"/>
                    </a:cubicBezTo>
                    <a:cubicBezTo>
                      <a:pt x="365" y="2"/>
                      <a:pt x="374" y="8"/>
                      <a:pt x="377" y="12"/>
                    </a:cubicBezTo>
                    <a:cubicBezTo>
                      <a:pt x="380" y="16"/>
                      <a:pt x="387" y="14"/>
                      <a:pt x="391" y="18"/>
                    </a:cubicBezTo>
                    <a:cubicBezTo>
                      <a:pt x="394" y="21"/>
                      <a:pt x="396" y="24"/>
                      <a:pt x="397" y="28"/>
                    </a:cubicBezTo>
                    <a:cubicBezTo>
                      <a:pt x="398" y="30"/>
                      <a:pt x="398" y="35"/>
                      <a:pt x="399" y="38"/>
                    </a:cubicBezTo>
                    <a:cubicBezTo>
                      <a:pt x="400" y="40"/>
                      <a:pt x="406" y="44"/>
                      <a:pt x="408" y="46"/>
                    </a:cubicBezTo>
                    <a:cubicBezTo>
                      <a:pt x="411" y="49"/>
                      <a:pt x="415" y="44"/>
                      <a:pt x="418" y="44"/>
                    </a:cubicBezTo>
                    <a:cubicBezTo>
                      <a:pt x="418" y="56"/>
                      <a:pt x="448" y="61"/>
                      <a:pt x="457" y="58"/>
                    </a:cubicBezTo>
                    <a:cubicBezTo>
                      <a:pt x="454" y="60"/>
                      <a:pt x="437" y="68"/>
                      <a:pt x="439" y="73"/>
                    </a:cubicBezTo>
                    <a:cubicBezTo>
                      <a:pt x="439" y="75"/>
                      <a:pt x="437" y="79"/>
                      <a:pt x="435" y="77"/>
                    </a:cubicBezTo>
                    <a:cubicBezTo>
                      <a:pt x="432" y="75"/>
                      <a:pt x="432" y="80"/>
                      <a:pt x="431" y="82"/>
                    </a:cubicBezTo>
                    <a:cubicBezTo>
                      <a:pt x="430" y="84"/>
                      <a:pt x="413" y="87"/>
                      <a:pt x="410" y="89"/>
                    </a:cubicBezTo>
                    <a:cubicBezTo>
                      <a:pt x="400" y="94"/>
                      <a:pt x="394" y="90"/>
                      <a:pt x="383" y="88"/>
                    </a:cubicBezTo>
                    <a:cubicBezTo>
                      <a:pt x="375" y="86"/>
                      <a:pt x="364" y="80"/>
                      <a:pt x="356" y="85"/>
                    </a:cubicBezTo>
                    <a:cubicBezTo>
                      <a:pt x="350" y="89"/>
                      <a:pt x="347" y="97"/>
                      <a:pt x="354" y="100"/>
                    </a:cubicBezTo>
                    <a:cubicBezTo>
                      <a:pt x="360" y="102"/>
                      <a:pt x="352" y="107"/>
                      <a:pt x="357" y="108"/>
                    </a:cubicBezTo>
                    <a:cubicBezTo>
                      <a:pt x="359" y="109"/>
                      <a:pt x="370" y="109"/>
                      <a:pt x="366" y="113"/>
                    </a:cubicBezTo>
                    <a:cubicBezTo>
                      <a:pt x="362" y="117"/>
                      <a:pt x="356" y="119"/>
                      <a:pt x="364" y="124"/>
                    </a:cubicBezTo>
                    <a:cubicBezTo>
                      <a:pt x="370" y="129"/>
                      <a:pt x="363" y="135"/>
                      <a:pt x="367" y="139"/>
                    </a:cubicBezTo>
                    <a:cubicBezTo>
                      <a:pt x="369" y="141"/>
                      <a:pt x="372" y="143"/>
                      <a:pt x="374" y="145"/>
                    </a:cubicBezTo>
                    <a:cubicBezTo>
                      <a:pt x="376" y="145"/>
                      <a:pt x="376" y="147"/>
                      <a:pt x="377" y="148"/>
                    </a:cubicBezTo>
                    <a:cubicBezTo>
                      <a:pt x="377" y="152"/>
                      <a:pt x="378" y="151"/>
                      <a:pt x="382" y="152"/>
                    </a:cubicBezTo>
                    <a:cubicBezTo>
                      <a:pt x="389" y="154"/>
                      <a:pt x="387" y="162"/>
                      <a:pt x="395" y="163"/>
                    </a:cubicBezTo>
                    <a:cubicBezTo>
                      <a:pt x="399" y="164"/>
                      <a:pt x="406" y="164"/>
                      <a:pt x="410" y="168"/>
                    </a:cubicBezTo>
                    <a:cubicBezTo>
                      <a:pt x="413" y="173"/>
                      <a:pt x="401" y="177"/>
                      <a:pt x="399" y="178"/>
                    </a:cubicBezTo>
                    <a:cubicBezTo>
                      <a:pt x="392" y="181"/>
                      <a:pt x="386" y="186"/>
                      <a:pt x="392" y="193"/>
                    </a:cubicBezTo>
                    <a:cubicBezTo>
                      <a:pt x="395" y="198"/>
                      <a:pt x="389" y="210"/>
                      <a:pt x="398" y="210"/>
                    </a:cubicBezTo>
                    <a:cubicBezTo>
                      <a:pt x="397" y="213"/>
                      <a:pt x="389" y="215"/>
                      <a:pt x="388" y="219"/>
                    </a:cubicBezTo>
                    <a:cubicBezTo>
                      <a:pt x="387" y="225"/>
                      <a:pt x="376" y="232"/>
                      <a:pt x="381" y="237"/>
                    </a:cubicBezTo>
                    <a:cubicBezTo>
                      <a:pt x="388" y="244"/>
                      <a:pt x="372" y="247"/>
                      <a:pt x="369" y="249"/>
                    </a:cubicBezTo>
                    <a:cubicBezTo>
                      <a:pt x="366" y="251"/>
                      <a:pt x="367" y="256"/>
                      <a:pt x="366" y="260"/>
                    </a:cubicBezTo>
                    <a:cubicBezTo>
                      <a:pt x="365" y="265"/>
                      <a:pt x="364" y="271"/>
                      <a:pt x="361" y="276"/>
                    </a:cubicBezTo>
                    <a:cubicBezTo>
                      <a:pt x="358" y="284"/>
                      <a:pt x="350" y="285"/>
                      <a:pt x="344" y="291"/>
                    </a:cubicBezTo>
                    <a:cubicBezTo>
                      <a:pt x="342" y="293"/>
                      <a:pt x="342" y="296"/>
                      <a:pt x="341" y="299"/>
                    </a:cubicBezTo>
                    <a:cubicBezTo>
                      <a:pt x="341" y="305"/>
                      <a:pt x="336" y="308"/>
                      <a:pt x="334" y="313"/>
                    </a:cubicBezTo>
                    <a:cubicBezTo>
                      <a:pt x="330" y="323"/>
                      <a:pt x="324" y="320"/>
                      <a:pt x="314" y="323"/>
                    </a:cubicBezTo>
                    <a:cubicBezTo>
                      <a:pt x="311" y="324"/>
                      <a:pt x="307" y="327"/>
                      <a:pt x="304" y="327"/>
                    </a:cubicBezTo>
                    <a:cubicBezTo>
                      <a:pt x="299" y="327"/>
                      <a:pt x="297" y="321"/>
                      <a:pt x="295" y="318"/>
                    </a:cubicBezTo>
                    <a:cubicBezTo>
                      <a:pt x="290" y="311"/>
                      <a:pt x="283" y="322"/>
                      <a:pt x="281" y="326"/>
                    </a:cubicBezTo>
                    <a:cubicBezTo>
                      <a:pt x="278" y="334"/>
                      <a:pt x="272" y="341"/>
                      <a:pt x="269" y="348"/>
                    </a:cubicBezTo>
                    <a:cubicBezTo>
                      <a:pt x="265" y="358"/>
                      <a:pt x="270" y="363"/>
                      <a:pt x="279" y="365"/>
                    </a:cubicBezTo>
                    <a:cubicBezTo>
                      <a:pt x="288" y="367"/>
                      <a:pt x="292" y="368"/>
                      <a:pt x="291" y="378"/>
                    </a:cubicBezTo>
                    <a:cubicBezTo>
                      <a:pt x="290" y="384"/>
                      <a:pt x="289" y="397"/>
                      <a:pt x="299" y="397"/>
                    </a:cubicBezTo>
                    <a:cubicBezTo>
                      <a:pt x="302" y="397"/>
                      <a:pt x="306" y="395"/>
                      <a:pt x="308" y="397"/>
                    </a:cubicBezTo>
                    <a:cubicBezTo>
                      <a:pt x="311" y="400"/>
                      <a:pt x="309" y="406"/>
                      <a:pt x="311" y="409"/>
                    </a:cubicBezTo>
                    <a:cubicBezTo>
                      <a:pt x="316" y="416"/>
                      <a:pt x="321" y="421"/>
                      <a:pt x="323" y="429"/>
                    </a:cubicBezTo>
                    <a:cubicBezTo>
                      <a:pt x="324" y="432"/>
                      <a:pt x="326" y="431"/>
                      <a:pt x="322" y="433"/>
                    </a:cubicBezTo>
                    <a:cubicBezTo>
                      <a:pt x="320" y="435"/>
                      <a:pt x="324" y="441"/>
                      <a:pt x="326" y="441"/>
                    </a:cubicBezTo>
                    <a:cubicBezTo>
                      <a:pt x="321" y="446"/>
                      <a:pt x="315" y="451"/>
                      <a:pt x="310" y="443"/>
                    </a:cubicBezTo>
                    <a:cubicBezTo>
                      <a:pt x="308" y="439"/>
                      <a:pt x="305" y="442"/>
                      <a:pt x="302" y="443"/>
                    </a:cubicBezTo>
                    <a:cubicBezTo>
                      <a:pt x="301" y="444"/>
                      <a:pt x="300" y="444"/>
                      <a:pt x="298" y="445"/>
                    </a:cubicBezTo>
                    <a:cubicBezTo>
                      <a:pt x="296" y="446"/>
                      <a:pt x="297" y="448"/>
                      <a:pt x="295" y="449"/>
                    </a:cubicBezTo>
                    <a:cubicBezTo>
                      <a:pt x="287" y="453"/>
                      <a:pt x="279" y="445"/>
                      <a:pt x="271" y="446"/>
                    </a:cubicBezTo>
                    <a:cubicBezTo>
                      <a:pt x="266" y="446"/>
                      <a:pt x="260" y="447"/>
                      <a:pt x="256" y="445"/>
                    </a:cubicBezTo>
                    <a:cubicBezTo>
                      <a:pt x="257" y="448"/>
                      <a:pt x="259" y="457"/>
                      <a:pt x="254" y="457"/>
                    </a:cubicBezTo>
                    <a:cubicBezTo>
                      <a:pt x="249" y="457"/>
                      <a:pt x="241" y="457"/>
                      <a:pt x="242" y="464"/>
                    </a:cubicBezTo>
                    <a:cubicBezTo>
                      <a:pt x="241" y="460"/>
                      <a:pt x="241" y="460"/>
                      <a:pt x="240" y="464"/>
                    </a:cubicBezTo>
                    <a:cubicBezTo>
                      <a:pt x="238" y="462"/>
                      <a:pt x="237" y="460"/>
                      <a:pt x="236" y="458"/>
                    </a:cubicBezTo>
                    <a:cubicBezTo>
                      <a:pt x="237" y="460"/>
                      <a:pt x="237" y="462"/>
                      <a:pt x="236" y="464"/>
                    </a:cubicBezTo>
                    <a:cubicBezTo>
                      <a:pt x="234" y="462"/>
                      <a:pt x="233" y="461"/>
                      <a:pt x="231" y="459"/>
                    </a:cubicBezTo>
                    <a:cubicBezTo>
                      <a:pt x="232" y="464"/>
                      <a:pt x="228" y="461"/>
                      <a:pt x="225" y="463"/>
                    </a:cubicBezTo>
                    <a:cubicBezTo>
                      <a:pt x="225" y="461"/>
                      <a:pt x="225" y="460"/>
                      <a:pt x="225" y="458"/>
                    </a:cubicBezTo>
                    <a:cubicBezTo>
                      <a:pt x="221" y="461"/>
                      <a:pt x="217" y="456"/>
                      <a:pt x="221" y="454"/>
                    </a:cubicBezTo>
                    <a:cubicBezTo>
                      <a:pt x="216" y="454"/>
                      <a:pt x="210" y="448"/>
                      <a:pt x="215" y="444"/>
                    </a:cubicBezTo>
                    <a:cubicBezTo>
                      <a:pt x="209" y="441"/>
                      <a:pt x="212" y="431"/>
                      <a:pt x="208" y="429"/>
                    </a:cubicBezTo>
                    <a:cubicBezTo>
                      <a:pt x="205" y="428"/>
                      <a:pt x="192" y="427"/>
                      <a:pt x="193" y="423"/>
                    </a:cubicBezTo>
                    <a:cubicBezTo>
                      <a:pt x="193" y="415"/>
                      <a:pt x="191" y="413"/>
                      <a:pt x="187" y="406"/>
                    </a:cubicBezTo>
                    <a:cubicBezTo>
                      <a:pt x="184" y="401"/>
                      <a:pt x="175" y="396"/>
                      <a:pt x="173" y="405"/>
                    </a:cubicBezTo>
                    <a:cubicBezTo>
                      <a:pt x="178" y="405"/>
                      <a:pt x="182" y="400"/>
                      <a:pt x="184" y="407"/>
                    </a:cubicBezTo>
                    <a:cubicBezTo>
                      <a:pt x="179" y="403"/>
                      <a:pt x="173" y="406"/>
                      <a:pt x="168" y="407"/>
                    </a:cubicBezTo>
                    <a:cubicBezTo>
                      <a:pt x="162" y="409"/>
                      <a:pt x="157" y="407"/>
                      <a:pt x="151" y="409"/>
                    </a:cubicBezTo>
                    <a:cubicBezTo>
                      <a:pt x="148" y="410"/>
                      <a:pt x="128" y="409"/>
                      <a:pt x="133" y="415"/>
                    </a:cubicBezTo>
                    <a:cubicBezTo>
                      <a:pt x="131" y="416"/>
                      <a:pt x="129" y="415"/>
                      <a:pt x="129" y="412"/>
                    </a:cubicBezTo>
                    <a:cubicBezTo>
                      <a:pt x="121" y="416"/>
                      <a:pt x="115" y="404"/>
                      <a:pt x="111" y="406"/>
                    </a:cubicBezTo>
                    <a:cubicBezTo>
                      <a:pt x="111" y="407"/>
                      <a:pt x="112" y="408"/>
                      <a:pt x="113" y="409"/>
                    </a:cubicBezTo>
                    <a:cubicBezTo>
                      <a:pt x="109" y="410"/>
                      <a:pt x="92" y="405"/>
                      <a:pt x="97" y="414"/>
                    </a:cubicBezTo>
                    <a:cubicBezTo>
                      <a:pt x="92" y="412"/>
                      <a:pt x="61" y="410"/>
                      <a:pt x="64" y="418"/>
                    </a:cubicBezTo>
                    <a:cubicBezTo>
                      <a:pt x="62" y="418"/>
                      <a:pt x="60" y="415"/>
                      <a:pt x="59" y="414"/>
                    </a:cubicBezTo>
                    <a:cubicBezTo>
                      <a:pt x="56" y="412"/>
                      <a:pt x="56" y="416"/>
                      <a:pt x="54" y="417"/>
                    </a:cubicBezTo>
                    <a:cubicBezTo>
                      <a:pt x="47" y="421"/>
                      <a:pt x="41" y="416"/>
                      <a:pt x="42" y="410"/>
                    </a:cubicBezTo>
                    <a:cubicBezTo>
                      <a:pt x="42" y="401"/>
                      <a:pt x="40" y="370"/>
                      <a:pt x="56" y="374"/>
                    </a:cubicBezTo>
                    <a:cubicBezTo>
                      <a:pt x="52" y="361"/>
                      <a:pt x="81" y="368"/>
                      <a:pt x="83" y="361"/>
                    </a:cubicBezTo>
                    <a:cubicBezTo>
                      <a:pt x="83" y="358"/>
                      <a:pt x="84" y="346"/>
                      <a:pt x="83" y="345"/>
                    </a:cubicBezTo>
                    <a:cubicBezTo>
                      <a:pt x="80" y="343"/>
                      <a:pt x="76" y="345"/>
                      <a:pt x="72" y="344"/>
                    </a:cubicBezTo>
                    <a:cubicBezTo>
                      <a:pt x="67" y="344"/>
                      <a:pt x="68" y="336"/>
                      <a:pt x="68" y="332"/>
                    </a:cubicBezTo>
                    <a:cubicBezTo>
                      <a:pt x="67" y="325"/>
                      <a:pt x="65" y="317"/>
                      <a:pt x="63" y="311"/>
                    </a:cubicBezTo>
                    <a:cubicBezTo>
                      <a:pt x="62" y="308"/>
                      <a:pt x="57" y="307"/>
                      <a:pt x="55" y="306"/>
                    </a:cubicBezTo>
                    <a:cubicBezTo>
                      <a:pt x="50" y="303"/>
                      <a:pt x="46" y="302"/>
                      <a:pt x="41" y="299"/>
                    </a:cubicBezTo>
                    <a:cubicBezTo>
                      <a:pt x="31" y="295"/>
                      <a:pt x="27" y="288"/>
                      <a:pt x="22" y="279"/>
                    </a:cubicBezTo>
                    <a:cubicBezTo>
                      <a:pt x="16" y="269"/>
                      <a:pt x="8" y="261"/>
                      <a:pt x="0" y="25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346">
                <a:extLst>
                  <a:ext uri="{FF2B5EF4-FFF2-40B4-BE49-F238E27FC236}">
                    <a16:creationId xmlns="" xmlns:a16="http://schemas.microsoft.com/office/drawing/2014/main" id="{CD3E9F33-3AB7-420C-BE53-F16B7AAA7E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6" y="1695"/>
                <a:ext cx="223" cy="226"/>
              </a:xfrm>
              <a:custGeom>
                <a:avLst/>
                <a:gdLst>
                  <a:gd name="T0" fmla="*/ 78 w 457"/>
                  <a:gd name="T1" fmla="*/ 265 h 464"/>
                  <a:gd name="T2" fmla="*/ 124 w 457"/>
                  <a:gd name="T3" fmla="*/ 263 h 464"/>
                  <a:gd name="T4" fmla="*/ 157 w 457"/>
                  <a:gd name="T5" fmla="*/ 244 h 464"/>
                  <a:gd name="T6" fmla="*/ 169 w 457"/>
                  <a:gd name="T7" fmla="*/ 203 h 464"/>
                  <a:gd name="T8" fmla="*/ 188 w 457"/>
                  <a:gd name="T9" fmla="*/ 195 h 464"/>
                  <a:gd name="T10" fmla="*/ 221 w 457"/>
                  <a:gd name="T11" fmla="*/ 190 h 464"/>
                  <a:gd name="T12" fmla="*/ 235 w 457"/>
                  <a:gd name="T13" fmla="*/ 157 h 464"/>
                  <a:gd name="T14" fmla="*/ 251 w 457"/>
                  <a:gd name="T15" fmla="*/ 138 h 464"/>
                  <a:gd name="T16" fmla="*/ 247 w 457"/>
                  <a:gd name="T17" fmla="*/ 109 h 464"/>
                  <a:gd name="T18" fmla="*/ 267 w 457"/>
                  <a:gd name="T19" fmla="*/ 91 h 464"/>
                  <a:gd name="T20" fmla="*/ 279 w 457"/>
                  <a:gd name="T21" fmla="*/ 74 h 464"/>
                  <a:gd name="T22" fmla="*/ 279 w 457"/>
                  <a:gd name="T23" fmla="*/ 62 h 464"/>
                  <a:gd name="T24" fmla="*/ 264 w 457"/>
                  <a:gd name="T25" fmla="*/ 40 h 464"/>
                  <a:gd name="T26" fmla="*/ 292 w 457"/>
                  <a:gd name="T27" fmla="*/ 13 h 464"/>
                  <a:gd name="T28" fmla="*/ 340 w 457"/>
                  <a:gd name="T29" fmla="*/ 10 h 464"/>
                  <a:gd name="T30" fmla="*/ 391 w 457"/>
                  <a:gd name="T31" fmla="*/ 18 h 464"/>
                  <a:gd name="T32" fmla="*/ 408 w 457"/>
                  <a:gd name="T33" fmla="*/ 46 h 464"/>
                  <a:gd name="T34" fmla="*/ 439 w 457"/>
                  <a:gd name="T35" fmla="*/ 73 h 464"/>
                  <a:gd name="T36" fmla="*/ 410 w 457"/>
                  <a:gd name="T37" fmla="*/ 89 h 464"/>
                  <a:gd name="T38" fmla="*/ 354 w 457"/>
                  <a:gd name="T39" fmla="*/ 100 h 464"/>
                  <a:gd name="T40" fmla="*/ 364 w 457"/>
                  <a:gd name="T41" fmla="*/ 124 h 464"/>
                  <a:gd name="T42" fmla="*/ 377 w 457"/>
                  <a:gd name="T43" fmla="*/ 148 h 464"/>
                  <a:gd name="T44" fmla="*/ 410 w 457"/>
                  <a:gd name="T45" fmla="*/ 168 h 464"/>
                  <a:gd name="T46" fmla="*/ 398 w 457"/>
                  <a:gd name="T47" fmla="*/ 210 h 464"/>
                  <a:gd name="T48" fmla="*/ 369 w 457"/>
                  <a:gd name="T49" fmla="*/ 249 h 464"/>
                  <a:gd name="T50" fmla="*/ 344 w 457"/>
                  <a:gd name="T51" fmla="*/ 291 h 464"/>
                  <a:gd name="T52" fmla="*/ 314 w 457"/>
                  <a:gd name="T53" fmla="*/ 323 h 464"/>
                  <a:gd name="T54" fmla="*/ 281 w 457"/>
                  <a:gd name="T55" fmla="*/ 326 h 464"/>
                  <a:gd name="T56" fmla="*/ 291 w 457"/>
                  <a:gd name="T57" fmla="*/ 378 h 464"/>
                  <a:gd name="T58" fmla="*/ 311 w 457"/>
                  <a:gd name="T59" fmla="*/ 409 h 464"/>
                  <a:gd name="T60" fmla="*/ 326 w 457"/>
                  <a:gd name="T61" fmla="*/ 441 h 464"/>
                  <a:gd name="T62" fmla="*/ 298 w 457"/>
                  <a:gd name="T63" fmla="*/ 445 h 464"/>
                  <a:gd name="T64" fmla="*/ 256 w 457"/>
                  <a:gd name="T65" fmla="*/ 445 h 464"/>
                  <a:gd name="T66" fmla="*/ 240 w 457"/>
                  <a:gd name="T67" fmla="*/ 464 h 464"/>
                  <a:gd name="T68" fmla="*/ 231 w 457"/>
                  <a:gd name="T69" fmla="*/ 459 h 464"/>
                  <a:gd name="T70" fmla="*/ 221 w 457"/>
                  <a:gd name="T71" fmla="*/ 454 h 464"/>
                  <a:gd name="T72" fmla="*/ 193 w 457"/>
                  <a:gd name="T73" fmla="*/ 423 h 464"/>
                  <a:gd name="T74" fmla="*/ 184 w 457"/>
                  <a:gd name="T75" fmla="*/ 407 h 464"/>
                  <a:gd name="T76" fmla="*/ 133 w 457"/>
                  <a:gd name="T77" fmla="*/ 415 h 464"/>
                  <a:gd name="T78" fmla="*/ 113 w 457"/>
                  <a:gd name="T79" fmla="*/ 409 h 464"/>
                  <a:gd name="T80" fmla="*/ 59 w 457"/>
                  <a:gd name="T81" fmla="*/ 414 h 464"/>
                  <a:gd name="T82" fmla="*/ 56 w 457"/>
                  <a:gd name="T83" fmla="*/ 374 h 464"/>
                  <a:gd name="T84" fmla="*/ 72 w 457"/>
                  <a:gd name="T85" fmla="*/ 344 h 464"/>
                  <a:gd name="T86" fmla="*/ 55 w 457"/>
                  <a:gd name="T87" fmla="*/ 306 h 464"/>
                  <a:gd name="T88" fmla="*/ 0 w 457"/>
                  <a:gd name="T89" fmla="*/ 253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7" h="464">
                    <a:moveTo>
                      <a:pt x="0" y="253"/>
                    </a:moveTo>
                    <a:cubicBezTo>
                      <a:pt x="12" y="256"/>
                      <a:pt x="24" y="262"/>
                      <a:pt x="37" y="266"/>
                    </a:cubicBezTo>
                    <a:cubicBezTo>
                      <a:pt x="51" y="270"/>
                      <a:pt x="63" y="265"/>
                      <a:pt x="78" y="265"/>
                    </a:cubicBezTo>
                    <a:cubicBezTo>
                      <a:pt x="83" y="265"/>
                      <a:pt x="88" y="267"/>
                      <a:pt x="93" y="268"/>
                    </a:cubicBezTo>
                    <a:cubicBezTo>
                      <a:pt x="98" y="269"/>
                      <a:pt x="102" y="265"/>
                      <a:pt x="106" y="263"/>
                    </a:cubicBezTo>
                    <a:cubicBezTo>
                      <a:pt x="112" y="261"/>
                      <a:pt x="118" y="264"/>
                      <a:pt x="124" y="263"/>
                    </a:cubicBezTo>
                    <a:cubicBezTo>
                      <a:pt x="129" y="263"/>
                      <a:pt x="134" y="260"/>
                      <a:pt x="139" y="259"/>
                    </a:cubicBezTo>
                    <a:cubicBezTo>
                      <a:pt x="145" y="258"/>
                      <a:pt x="156" y="257"/>
                      <a:pt x="159" y="252"/>
                    </a:cubicBezTo>
                    <a:cubicBezTo>
                      <a:pt x="162" y="248"/>
                      <a:pt x="156" y="247"/>
                      <a:pt x="157" y="244"/>
                    </a:cubicBezTo>
                    <a:cubicBezTo>
                      <a:pt x="158" y="236"/>
                      <a:pt x="155" y="230"/>
                      <a:pt x="156" y="223"/>
                    </a:cubicBezTo>
                    <a:cubicBezTo>
                      <a:pt x="156" y="215"/>
                      <a:pt x="158" y="217"/>
                      <a:pt x="162" y="212"/>
                    </a:cubicBezTo>
                    <a:cubicBezTo>
                      <a:pt x="165" y="210"/>
                      <a:pt x="166" y="205"/>
                      <a:pt x="169" y="203"/>
                    </a:cubicBezTo>
                    <a:cubicBezTo>
                      <a:pt x="173" y="201"/>
                      <a:pt x="174" y="205"/>
                      <a:pt x="178" y="206"/>
                    </a:cubicBezTo>
                    <a:cubicBezTo>
                      <a:pt x="184" y="206"/>
                      <a:pt x="190" y="204"/>
                      <a:pt x="195" y="202"/>
                    </a:cubicBezTo>
                    <a:cubicBezTo>
                      <a:pt x="193" y="199"/>
                      <a:pt x="189" y="199"/>
                      <a:pt x="188" y="195"/>
                    </a:cubicBezTo>
                    <a:cubicBezTo>
                      <a:pt x="193" y="195"/>
                      <a:pt x="199" y="192"/>
                      <a:pt x="201" y="188"/>
                    </a:cubicBezTo>
                    <a:cubicBezTo>
                      <a:pt x="205" y="183"/>
                      <a:pt x="213" y="191"/>
                      <a:pt x="213" y="185"/>
                    </a:cubicBezTo>
                    <a:cubicBezTo>
                      <a:pt x="217" y="187"/>
                      <a:pt x="219" y="186"/>
                      <a:pt x="221" y="190"/>
                    </a:cubicBezTo>
                    <a:cubicBezTo>
                      <a:pt x="224" y="193"/>
                      <a:pt x="227" y="192"/>
                      <a:pt x="230" y="190"/>
                    </a:cubicBezTo>
                    <a:cubicBezTo>
                      <a:pt x="237" y="184"/>
                      <a:pt x="235" y="174"/>
                      <a:pt x="232" y="167"/>
                    </a:cubicBezTo>
                    <a:cubicBezTo>
                      <a:pt x="230" y="162"/>
                      <a:pt x="234" y="161"/>
                      <a:pt x="235" y="157"/>
                    </a:cubicBezTo>
                    <a:cubicBezTo>
                      <a:pt x="236" y="154"/>
                      <a:pt x="236" y="149"/>
                      <a:pt x="235" y="146"/>
                    </a:cubicBezTo>
                    <a:cubicBezTo>
                      <a:pt x="233" y="142"/>
                      <a:pt x="237" y="141"/>
                      <a:pt x="240" y="141"/>
                    </a:cubicBezTo>
                    <a:cubicBezTo>
                      <a:pt x="244" y="140"/>
                      <a:pt x="247" y="141"/>
                      <a:pt x="251" y="138"/>
                    </a:cubicBezTo>
                    <a:cubicBezTo>
                      <a:pt x="256" y="134"/>
                      <a:pt x="255" y="134"/>
                      <a:pt x="253" y="129"/>
                    </a:cubicBezTo>
                    <a:cubicBezTo>
                      <a:pt x="252" y="125"/>
                      <a:pt x="249" y="120"/>
                      <a:pt x="246" y="118"/>
                    </a:cubicBezTo>
                    <a:cubicBezTo>
                      <a:pt x="238" y="113"/>
                      <a:pt x="237" y="107"/>
                      <a:pt x="247" y="109"/>
                    </a:cubicBezTo>
                    <a:cubicBezTo>
                      <a:pt x="255" y="111"/>
                      <a:pt x="272" y="114"/>
                      <a:pt x="274" y="104"/>
                    </a:cubicBezTo>
                    <a:cubicBezTo>
                      <a:pt x="274" y="101"/>
                      <a:pt x="274" y="98"/>
                      <a:pt x="272" y="96"/>
                    </a:cubicBezTo>
                    <a:cubicBezTo>
                      <a:pt x="271" y="95"/>
                      <a:pt x="266" y="93"/>
                      <a:pt x="267" y="91"/>
                    </a:cubicBezTo>
                    <a:cubicBezTo>
                      <a:pt x="268" y="90"/>
                      <a:pt x="269" y="90"/>
                      <a:pt x="270" y="90"/>
                    </a:cubicBezTo>
                    <a:cubicBezTo>
                      <a:pt x="269" y="87"/>
                      <a:pt x="271" y="85"/>
                      <a:pt x="273" y="83"/>
                    </a:cubicBezTo>
                    <a:cubicBezTo>
                      <a:pt x="274" y="81"/>
                      <a:pt x="279" y="77"/>
                      <a:pt x="279" y="74"/>
                    </a:cubicBezTo>
                    <a:cubicBezTo>
                      <a:pt x="279" y="72"/>
                      <a:pt x="280" y="70"/>
                      <a:pt x="281" y="69"/>
                    </a:cubicBezTo>
                    <a:cubicBezTo>
                      <a:pt x="283" y="67"/>
                      <a:pt x="279" y="66"/>
                      <a:pt x="278" y="65"/>
                    </a:cubicBezTo>
                    <a:cubicBezTo>
                      <a:pt x="278" y="64"/>
                      <a:pt x="278" y="63"/>
                      <a:pt x="279" y="62"/>
                    </a:cubicBezTo>
                    <a:cubicBezTo>
                      <a:pt x="281" y="61"/>
                      <a:pt x="278" y="57"/>
                      <a:pt x="278" y="56"/>
                    </a:cubicBezTo>
                    <a:cubicBezTo>
                      <a:pt x="277" y="54"/>
                      <a:pt x="273" y="49"/>
                      <a:pt x="272" y="47"/>
                    </a:cubicBezTo>
                    <a:cubicBezTo>
                      <a:pt x="270" y="44"/>
                      <a:pt x="266" y="42"/>
                      <a:pt x="264" y="40"/>
                    </a:cubicBezTo>
                    <a:cubicBezTo>
                      <a:pt x="260" y="37"/>
                      <a:pt x="271" y="24"/>
                      <a:pt x="274" y="26"/>
                    </a:cubicBezTo>
                    <a:cubicBezTo>
                      <a:pt x="279" y="27"/>
                      <a:pt x="279" y="22"/>
                      <a:pt x="282" y="19"/>
                    </a:cubicBezTo>
                    <a:cubicBezTo>
                      <a:pt x="285" y="16"/>
                      <a:pt x="288" y="14"/>
                      <a:pt x="292" y="13"/>
                    </a:cubicBezTo>
                    <a:cubicBezTo>
                      <a:pt x="301" y="11"/>
                      <a:pt x="309" y="11"/>
                      <a:pt x="318" y="10"/>
                    </a:cubicBezTo>
                    <a:cubicBezTo>
                      <a:pt x="322" y="10"/>
                      <a:pt x="329" y="8"/>
                      <a:pt x="333" y="10"/>
                    </a:cubicBezTo>
                    <a:cubicBezTo>
                      <a:pt x="337" y="12"/>
                      <a:pt x="337" y="13"/>
                      <a:pt x="340" y="10"/>
                    </a:cubicBezTo>
                    <a:cubicBezTo>
                      <a:pt x="345" y="6"/>
                      <a:pt x="358" y="0"/>
                      <a:pt x="361" y="9"/>
                    </a:cubicBezTo>
                    <a:cubicBezTo>
                      <a:pt x="365" y="2"/>
                      <a:pt x="374" y="8"/>
                      <a:pt x="377" y="12"/>
                    </a:cubicBezTo>
                    <a:cubicBezTo>
                      <a:pt x="380" y="16"/>
                      <a:pt x="387" y="14"/>
                      <a:pt x="391" y="18"/>
                    </a:cubicBezTo>
                    <a:cubicBezTo>
                      <a:pt x="394" y="21"/>
                      <a:pt x="396" y="24"/>
                      <a:pt x="397" y="28"/>
                    </a:cubicBezTo>
                    <a:cubicBezTo>
                      <a:pt x="398" y="30"/>
                      <a:pt x="398" y="35"/>
                      <a:pt x="399" y="38"/>
                    </a:cubicBezTo>
                    <a:cubicBezTo>
                      <a:pt x="400" y="40"/>
                      <a:pt x="406" y="44"/>
                      <a:pt x="408" y="46"/>
                    </a:cubicBezTo>
                    <a:cubicBezTo>
                      <a:pt x="411" y="49"/>
                      <a:pt x="415" y="44"/>
                      <a:pt x="418" y="44"/>
                    </a:cubicBezTo>
                    <a:cubicBezTo>
                      <a:pt x="418" y="56"/>
                      <a:pt x="448" y="61"/>
                      <a:pt x="457" y="58"/>
                    </a:cubicBezTo>
                    <a:cubicBezTo>
                      <a:pt x="454" y="60"/>
                      <a:pt x="437" y="68"/>
                      <a:pt x="439" y="73"/>
                    </a:cubicBezTo>
                    <a:cubicBezTo>
                      <a:pt x="439" y="75"/>
                      <a:pt x="437" y="79"/>
                      <a:pt x="435" y="77"/>
                    </a:cubicBezTo>
                    <a:cubicBezTo>
                      <a:pt x="432" y="75"/>
                      <a:pt x="432" y="80"/>
                      <a:pt x="431" y="82"/>
                    </a:cubicBezTo>
                    <a:cubicBezTo>
                      <a:pt x="430" y="84"/>
                      <a:pt x="413" y="87"/>
                      <a:pt x="410" y="89"/>
                    </a:cubicBezTo>
                    <a:cubicBezTo>
                      <a:pt x="400" y="94"/>
                      <a:pt x="394" y="90"/>
                      <a:pt x="383" y="88"/>
                    </a:cubicBezTo>
                    <a:cubicBezTo>
                      <a:pt x="375" y="86"/>
                      <a:pt x="364" y="80"/>
                      <a:pt x="356" y="85"/>
                    </a:cubicBezTo>
                    <a:cubicBezTo>
                      <a:pt x="350" y="89"/>
                      <a:pt x="347" y="97"/>
                      <a:pt x="354" y="100"/>
                    </a:cubicBezTo>
                    <a:cubicBezTo>
                      <a:pt x="360" y="102"/>
                      <a:pt x="352" y="107"/>
                      <a:pt x="357" y="108"/>
                    </a:cubicBezTo>
                    <a:cubicBezTo>
                      <a:pt x="359" y="109"/>
                      <a:pt x="370" y="109"/>
                      <a:pt x="366" y="113"/>
                    </a:cubicBezTo>
                    <a:cubicBezTo>
                      <a:pt x="362" y="117"/>
                      <a:pt x="356" y="119"/>
                      <a:pt x="364" y="124"/>
                    </a:cubicBezTo>
                    <a:cubicBezTo>
                      <a:pt x="370" y="129"/>
                      <a:pt x="363" y="135"/>
                      <a:pt x="367" y="139"/>
                    </a:cubicBezTo>
                    <a:cubicBezTo>
                      <a:pt x="369" y="141"/>
                      <a:pt x="372" y="143"/>
                      <a:pt x="374" y="145"/>
                    </a:cubicBezTo>
                    <a:cubicBezTo>
                      <a:pt x="376" y="145"/>
                      <a:pt x="376" y="147"/>
                      <a:pt x="377" y="148"/>
                    </a:cubicBezTo>
                    <a:cubicBezTo>
                      <a:pt x="377" y="152"/>
                      <a:pt x="378" y="151"/>
                      <a:pt x="382" y="152"/>
                    </a:cubicBezTo>
                    <a:cubicBezTo>
                      <a:pt x="389" y="154"/>
                      <a:pt x="387" y="162"/>
                      <a:pt x="395" y="163"/>
                    </a:cubicBezTo>
                    <a:cubicBezTo>
                      <a:pt x="399" y="164"/>
                      <a:pt x="406" y="164"/>
                      <a:pt x="410" y="168"/>
                    </a:cubicBezTo>
                    <a:cubicBezTo>
                      <a:pt x="413" y="173"/>
                      <a:pt x="401" y="177"/>
                      <a:pt x="399" y="178"/>
                    </a:cubicBezTo>
                    <a:cubicBezTo>
                      <a:pt x="392" y="181"/>
                      <a:pt x="386" y="186"/>
                      <a:pt x="392" y="193"/>
                    </a:cubicBezTo>
                    <a:cubicBezTo>
                      <a:pt x="395" y="198"/>
                      <a:pt x="389" y="210"/>
                      <a:pt x="398" y="210"/>
                    </a:cubicBezTo>
                    <a:cubicBezTo>
                      <a:pt x="397" y="213"/>
                      <a:pt x="389" y="215"/>
                      <a:pt x="388" y="219"/>
                    </a:cubicBezTo>
                    <a:cubicBezTo>
                      <a:pt x="387" y="225"/>
                      <a:pt x="376" y="232"/>
                      <a:pt x="381" y="237"/>
                    </a:cubicBezTo>
                    <a:cubicBezTo>
                      <a:pt x="388" y="244"/>
                      <a:pt x="372" y="247"/>
                      <a:pt x="369" y="249"/>
                    </a:cubicBezTo>
                    <a:cubicBezTo>
                      <a:pt x="366" y="251"/>
                      <a:pt x="367" y="256"/>
                      <a:pt x="366" y="260"/>
                    </a:cubicBezTo>
                    <a:cubicBezTo>
                      <a:pt x="365" y="265"/>
                      <a:pt x="364" y="271"/>
                      <a:pt x="361" y="276"/>
                    </a:cubicBezTo>
                    <a:cubicBezTo>
                      <a:pt x="358" y="284"/>
                      <a:pt x="350" y="285"/>
                      <a:pt x="344" y="291"/>
                    </a:cubicBezTo>
                    <a:cubicBezTo>
                      <a:pt x="342" y="293"/>
                      <a:pt x="342" y="296"/>
                      <a:pt x="341" y="299"/>
                    </a:cubicBezTo>
                    <a:cubicBezTo>
                      <a:pt x="341" y="305"/>
                      <a:pt x="336" y="308"/>
                      <a:pt x="334" y="313"/>
                    </a:cubicBezTo>
                    <a:cubicBezTo>
                      <a:pt x="330" y="323"/>
                      <a:pt x="324" y="320"/>
                      <a:pt x="314" y="323"/>
                    </a:cubicBezTo>
                    <a:cubicBezTo>
                      <a:pt x="311" y="324"/>
                      <a:pt x="307" y="327"/>
                      <a:pt x="304" y="327"/>
                    </a:cubicBezTo>
                    <a:cubicBezTo>
                      <a:pt x="299" y="327"/>
                      <a:pt x="297" y="321"/>
                      <a:pt x="295" y="318"/>
                    </a:cubicBezTo>
                    <a:cubicBezTo>
                      <a:pt x="290" y="311"/>
                      <a:pt x="283" y="322"/>
                      <a:pt x="281" y="326"/>
                    </a:cubicBezTo>
                    <a:cubicBezTo>
                      <a:pt x="278" y="334"/>
                      <a:pt x="272" y="341"/>
                      <a:pt x="269" y="348"/>
                    </a:cubicBezTo>
                    <a:cubicBezTo>
                      <a:pt x="265" y="358"/>
                      <a:pt x="270" y="363"/>
                      <a:pt x="279" y="365"/>
                    </a:cubicBezTo>
                    <a:cubicBezTo>
                      <a:pt x="288" y="367"/>
                      <a:pt x="292" y="368"/>
                      <a:pt x="291" y="378"/>
                    </a:cubicBezTo>
                    <a:cubicBezTo>
                      <a:pt x="290" y="384"/>
                      <a:pt x="289" y="397"/>
                      <a:pt x="299" y="397"/>
                    </a:cubicBezTo>
                    <a:cubicBezTo>
                      <a:pt x="302" y="397"/>
                      <a:pt x="306" y="395"/>
                      <a:pt x="308" y="397"/>
                    </a:cubicBezTo>
                    <a:cubicBezTo>
                      <a:pt x="311" y="400"/>
                      <a:pt x="309" y="406"/>
                      <a:pt x="311" y="409"/>
                    </a:cubicBezTo>
                    <a:cubicBezTo>
                      <a:pt x="316" y="416"/>
                      <a:pt x="321" y="421"/>
                      <a:pt x="323" y="429"/>
                    </a:cubicBezTo>
                    <a:cubicBezTo>
                      <a:pt x="324" y="432"/>
                      <a:pt x="326" y="431"/>
                      <a:pt x="322" y="433"/>
                    </a:cubicBezTo>
                    <a:cubicBezTo>
                      <a:pt x="320" y="435"/>
                      <a:pt x="324" y="441"/>
                      <a:pt x="326" y="441"/>
                    </a:cubicBezTo>
                    <a:cubicBezTo>
                      <a:pt x="321" y="446"/>
                      <a:pt x="315" y="451"/>
                      <a:pt x="310" y="443"/>
                    </a:cubicBezTo>
                    <a:cubicBezTo>
                      <a:pt x="308" y="439"/>
                      <a:pt x="305" y="442"/>
                      <a:pt x="302" y="443"/>
                    </a:cubicBezTo>
                    <a:cubicBezTo>
                      <a:pt x="301" y="444"/>
                      <a:pt x="300" y="444"/>
                      <a:pt x="298" y="445"/>
                    </a:cubicBezTo>
                    <a:cubicBezTo>
                      <a:pt x="296" y="446"/>
                      <a:pt x="297" y="448"/>
                      <a:pt x="295" y="449"/>
                    </a:cubicBezTo>
                    <a:cubicBezTo>
                      <a:pt x="287" y="453"/>
                      <a:pt x="279" y="445"/>
                      <a:pt x="271" y="446"/>
                    </a:cubicBezTo>
                    <a:cubicBezTo>
                      <a:pt x="266" y="446"/>
                      <a:pt x="260" y="447"/>
                      <a:pt x="256" y="445"/>
                    </a:cubicBezTo>
                    <a:cubicBezTo>
                      <a:pt x="257" y="448"/>
                      <a:pt x="259" y="457"/>
                      <a:pt x="254" y="457"/>
                    </a:cubicBezTo>
                    <a:cubicBezTo>
                      <a:pt x="249" y="457"/>
                      <a:pt x="241" y="457"/>
                      <a:pt x="242" y="464"/>
                    </a:cubicBezTo>
                    <a:cubicBezTo>
                      <a:pt x="241" y="460"/>
                      <a:pt x="241" y="460"/>
                      <a:pt x="240" y="464"/>
                    </a:cubicBezTo>
                    <a:cubicBezTo>
                      <a:pt x="238" y="462"/>
                      <a:pt x="237" y="460"/>
                      <a:pt x="236" y="458"/>
                    </a:cubicBezTo>
                    <a:cubicBezTo>
                      <a:pt x="237" y="460"/>
                      <a:pt x="237" y="462"/>
                      <a:pt x="236" y="464"/>
                    </a:cubicBezTo>
                    <a:cubicBezTo>
                      <a:pt x="234" y="462"/>
                      <a:pt x="233" y="461"/>
                      <a:pt x="231" y="459"/>
                    </a:cubicBezTo>
                    <a:cubicBezTo>
                      <a:pt x="232" y="464"/>
                      <a:pt x="228" y="461"/>
                      <a:pt x="225" y="463"/>
                    </a:cubicBezTo>
                    <a:cubicBezTo>
                      <a:pt x="225" y="461"/>
                      <a:pt x="225" y="460"/>
                      <a:pt x="225" y="458"/>
                    </a:cubicBezTo>
                    <a:cubicBezTo>
                      <a:pt x="221" y="461"/>
                      <a:pt x="217" y="456"/>
                      <a:pt x="221" y="454"/>
                    </a:cubicBezTo>
                    <a:cubicBezTo>
                      <a:pt x="216" y="454"/>
                      <a:pt x="210" y="448"/>
                      <a:pt x="215" y="444"/>
                    </a:cubicBezTo>
                    <a:cubicBezTo>
                      <a:pt x="209" y="441"/>
                      <a:pt x="212" y="431"/>
                      <a:pt x="208" y="429"/>
                    </a:cubicBezTo>
                    <a:cubicBezTo>
                      <a:pt x="205" y="428"/>
                      <a:pt x="192" y="427"/>
                      <a:pt x="193" y="423"/>
                    </a:cubicBezTo>
                    <a:cubicBezTo>
                      <a:pt x="193" y="415"/>
                      <a:pt x="191" y="413"/>
                      <a:pt x="187" y="406"/>
                    </a:cubicBezTo>
                    <a:cubicBezTo>
                      <a:pt x="184" y="401"/>
                      <a:pt x="175" y="396"/>
                      <a:pt x="173" y="405"/>
                    </a:cubicBezTo>
                    <a:cubicBezTo>
                      <a:pt x="178" y="405"/>
                      <a:pt x="182" y="400"/>
                      <a:pt x="184" y="407"/>
                    </a:cubicBezTo>
                    <a:cubicBezTo>
                      <a:pt x="179" y="403"/>
                      <a:pt x="173" y="406"/>
                      <a:pt x="168" y="407"/>
                    </a:cubicBezTo>
                    <a:cubicBezTo>
                      <a:pt x="162" y="409"/>
                      <a:pt x="157" y="407"/>
                      <a:pt x="151" y="409"/>
                    </a:cubicBezTo>
                    <a:cubicBezTo>
                      <a:pt x="148" y="410"/>
                      <a:pt x="128" y="409"/>
                      <a:pt x="133" y="415"/>
                    </a:cubicBezTo>
                    <a:cubicBezTo>
                      <a:pt x="131" y="416"/>
                      <a:pt x="129" y="415"/>
                      <a:pt x="129" y="412"/>
                    </a:cubicBezTo>
                    <a:cubicBezTo>
                      <a:pt x="121" y="416"/>
                      <a:pt x="115" y="404"/>
                      <a:pt x="111" y="406"/>
                    </a:cubicBezTo>
                    <a:cubicBezTo>
                      <a:pt x="111" y="407"/>
                      <a:pt x="112" y="408"/>
                      <a:pt x="113" y="409"/>
                    </a:cubicBezTo>
                    <a:cubicBezTo>
                      <a:pt x="109" y="410"/>
                      <a:pt x="92" y="405"/>
                      <a:pt x="97" y="414"/>
                    </a:cubicBezTo>
                    <a:cubicBezTo>
                      <a:pt x="92" y="412"/>
                      <a:pt x="61" y="410"/>
                      <a:pt x="64" y="418"/>
                    </a:cubicBezTo>
                    <a:cubicBezTo>
                      <a:pt x="62" y="418"/>
                      <a:pt x="60" y="415"/>
                      <a:pt x="59" y="414"/>
                    </a:cubicBezTo>
                    <a:cubicBezTo>
                      <a:pt x="56" y="412"/>
                      <a:pt x="56" y="416"/>
                      <a:pt x="54" y="417"/>
                    </a:cubicBezTo>
                    <a:cubicBezTo>
                      <a:pt x="47" y="421"/>
                      <a:pt x="41" y="416"/>
                      <a:pt x="42" y="410"/>
                    </a:cubicBezTo>
                    <a:cubicBezTo>
                      <a:pt x="42" y="401"/>
                      <a:pt x="40" y="370"/>
                      <a:pt x="56" y="374"/>
                    </a:cubicBezTo>
                    <a:cubicBezTo>
                      <a:pt x="52" y="361"/>
                      <a:pt x="81" y="368"/>
                      <a:pt x="83" y="361"/>
                    </a:cubicBezTo>
                    <a:cubicBezTo>
                      <a:pt x="83" y="358"/>
                      <a:pt x="84" y="346"/>
                      <a:pt x="83" y="345"/>
                    </a:cubicBezTo>
                    <a:cubicBezTo>
                      <a:pt x="80" y="343"/>
                      <a:pt x="76" y="345"/>
                      <a:pt x="72" y="344"/>
                    </a:cubicBezTo>
                    <a:cubicBezTo>
                      <a:pt x="67" y="344"/>
                      <a:pt x="68" y="336"/>
                      <a:pt x="68" y="332"/>
                    </a:cubicBezTo>
                    <a:cubicBezTo>
                      <a:pt x="67" y="325"/>
                      <a:pt x="65" y="317"/>
                      <a:pt x="63" y="311"/>
                    </a:cubicBezTo>
                    <a:cubicBezTo>
                      <a:pt x="62" y="308"/>
                      <a:pt x="57" y="307"/>
                      <a:pt x="55" y="306"/>
                    </a:cubicBezTo>
                    <a:cubicBezTo>
                      <a:pt x="50" y="303"/>
                      <a:pt x="46" y="302"/>
                      <a:pt x="41" y="299"/>
                    </a:cubicBezTo>
                    <a:cubicBezTo>
                      <a:pt x="31" y="295"/>
                      <a:pt x="27" y="288"/>
                      <a:pt x="22" y="279"/>
                    </a:cubicBezTo>
                    <a:cubicBezTo>
                      <a:pt x="16" y="269"/>
                      <a:pt x="8" y="261"/>
                      <a:pt x="0" y="25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347">
                <a:extLst>
                  <a:ext uri="{FF2B5EF4-FFF2-40B4-BE49-F238E27FC236}">
                    <a16:creationId xmlns="" xmlns:a16="http://schemas.microsoft.com/office/drawing/2014/main" id="{590A92DD-D78B-4137-914A-C37ADE97A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8" y="2226"/>
                <a:ext cx="171" cy="198"/>
              </a:xfrm>
              <a:custGeom>
                <a:avLst/>
                <a:gdLst>
                  <a:gd name="T0" fmla="*/ 76 w 350"/>
                  <a:gd name="T1" fmla="*/ 19 h 408"/>
                  <a:gd name="T2" fmla="*/ 52 w 350"/>
                  <a:gd name="T3" fmla="*/ 18 h 408"/>
                  <a:gd name="T4" fmla="*/ 19 w 350"/>
                  <a:gd name="T5" fmla="*/ 4 h 408"/>
                  <a:gd name="T6" fmla="*/ 63 w 350"/>
                  <a:gd name="T7" fmla="*/ 68 h 408"/>
                  <a:gd name="T8" fmla="*/ 87 w 350"/>
                  <a:gd name="T9" fmla="*/ 98 h 408"/>
                  <a:gd name="T10" fmla="*/ 107 w 350"/>
                  <a:gd name="T11" fmla="*/ 123 h 408"/>
                  <a:gd name="T12" fmla="*/ 126 w 350"/>
                  <a:gd name="T13" fmla="*/ 138 h 408"/>
                  <a:gd name="T14" fmla="*/ 133 w 350"/>
                  <a:gd name="T15" fmla="*/ 166 h 408"/>
                  <a:gd name="T16" fmla="*/ 147 w 350"/>
                  <a:gd name="T17" fmla="*/ 192 h 408"/>
                  <a:gd name="T18" fmla="*/ 178 w 350"/>
                  <a:gd name="T19" fmla="*/ 235 h 408"/>
                  <a:gd name="T20" fmla="*/ 182 w 350"/>
                  <a:gd name="T21" fmla="*/ 246 h 408"/>
                  <a:gd name="T22" fmla="*/ 196 w 350"/>
                  <a:gd name="T23" fmla="*/ 285 h 408"/>
                  <a:gd name="T24" fmla="*/ 217 w 350"/>
                  <a:gd name="T25" fmla="*/ 313 h 408"/>
                  <a:gd name="T26" fmla="*/ 240 w 350"/>
                  <a:gd name="T27" fmla="*/ 341 h 408"/>
                  <a:gd name="T28" fmla="*/ 272 w 350"/>
                  <a:gd name="T29" fmla="*/ 368 h 408"/>
                  <a:gd name="T30" fmla="*/ 286 w 350"/>
                  <a:gd name="T31" fmla="*/ 386 h 408"/>
                  <a:gd name="T32" fmla="*/ 293 w 350"/>
                  <a:gd name="T33" fmla="*/ 394 h 408"/>
                  <a:gd name="T34" fmla="*/ 300 w 350"/>
                  <a:gd name="T35" fmla="*/ 390 h 408"/>
                  <a:gd name="T36" fmla="*/ 322 w 350"/>
                  <a:gd name="T37" fmla="*/ 387 h 408"/>
                  <a:gd name="T38" fmla="*/ 339 w 350"/>
                  <a:gd name="T39" fmla="*/ 387 h 408"/>
                  <a:gd name="T40" fmla="*/ 343 w 350"/>
                  <a:gd name="T41" fmla="*/ 351 h 408"/>
                  <a:gd name="T42" fmla="*/ 345 w 350"/>
                  <a:gd name="T43" fmla="*/ 330 h 408"/>
                  <a:gd name="T44" fmla="*/ 347 w 350"/>
                  <a:gd name="T45" fmla="*/ 313 h 408"/>
                  <a:gd name="T46" fmla="*/ 343 w 350"/>
                  <a:gd name="T47" fmla="*/ 300 h 408"/>
                  <a:gd name="T48" fmla="*/ 316 w 350"/>
                  <a:gd name="T49" fmla="*/ 280 h 408"/>
                  <a:gd name="T50" fmla="*/ 305 w 350"/>
                  <a:gd name="T51" fmla="*/ 291 h 408"/>
                  <a:gd name="T52" fmla="*/ 314 w 350"/>
                  <a:gd name="T53" fmla="*/ 271 h 408"/>
                  <a:gd name="T54" fmla="*/ 304 w 350"/>
                  <a:gd name="T55" fmla="*/ 258 h 408"/>
                  <a:gd name="T56" fmla="*/ 283 w 350"/>
                  <a:gd name="T57" fmla="*/ 234 h 408"/>
                  <a:gd name="T58" fmla="*/ 269 w 350"/>
                  <a:gd name="T59" fmla="*/ 214 h 408"/>
                  <a:gd name="T60" fmla="*/ 268 w 350"/>
                  <a:gd name="T61" fmla="*/ 211 h 408"/>
                  <a:gd name="T62" fmla="*/ 267 w 350"/>
                  <a:gd name="T63" fmla="*/ 207 h 408"/>
                  <a:gd name="T64" fmla="*/ 283 w 350"/>
                  <a:gd name="T65" fmla="*/ 198 h 408"/>
                  <a:gd name="T66" fmla="*/ 261 w 350"/>
                  <a:gd name="T67" fmla="*/ 185 h 408"/>
                  <a:gd name="T68" fmla="*/ 251 w 350"/>
                  <a:gd name="T69" fmla="*/ 173 h 408"/>
                  <a:gd name="T70" fmla="*/ 235 w 350"/>
                  <a:gd name="T71" fmla="*/ 165 h 408"/>
                  <a:gd name="T72" fmla="*/ 220 w 350"/>
                  <a:gd name="T73" fmla="*/ 142 h 408"/>
                  <a:gd name="T74" fmla="*/ 204 w 350"/>
                  <a:gd name="T75" fmla="*/ 127 h 408"/>
                  <a:gd name="T76" fmla="*/ 194 w 350"/>
                  <a:gd name="T77" fmla="*/ 135 h 408"/>
                  <a:gd name="T78" fmla="*/ 180 w 350"/>
                  <a:gd name="T79" fmla="*/ 122 h 408"/>
                  <a:gd name="T80" fmla="*/ 169 w 350"/>
                  <a:gd name="T81" fmla="*/ 111 h 408"/>
                  <a:gd name="T82" fmla="*/ 162 w 350"/>
                  <a:gd name="T83" fmla="*/ 96 h 408"/>
                  <a:gd name="T84" fmla="*/ 134 w 350"/>
                  <a:gd name="T85" fmla="*/ 72 h 408"/>
                  <a:gd name="T86" fmla="*/ 123 w 350"/>
                  <a:gd name="T87" fmla="*/ 63 h 408"/>
                  <a:gd name="T88" fmla="*/ 108 w 350"/>
                  <a:gd name="T89" fmla="*/ 43 h 408"/>
                  <a:gd name="T90" fmla="*/ 85 w 350"/>
                  <a:gd name="T91" fmla="*/ 16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0" h="408">
                    <a:moveTo>
                      <a:pt x="85" y="16"/>
                    </a:moveTo>
                    <a:cubicBezTo>
                      <a:pt x="83" y="18"/>
                      <a:pt x="79" y="20"/>
                      <a:pt x="76" y="19"/>
                    </a:cubicBezTo>
                    <a:cubicBezTo>
                      <a:pt x="73" y="18"/>
                      <a:pt x="72" y="16"/>
                      <a:pt x="69" y="16"/>
                    </a:cubicBezTo>
                    <a:cubicBezTo>
                      <a:pt x="63" y="15"/>
                      <a:pt x="58" y="18"/>
                      <a:pt x="52" y="18"/>
                    </a:cubicBezTo>
                    <a:cubicBezTo>
                      <a:pt x="45" y="17"/>
                      <a:pt x="41" y="15"/>
                      <a:pt x="36" y="10"/>
                    </a:cubicBezTo>
                    <a:cubicBezTo>
                      <a:pt x="33" y="6"/>
                      <a:pt x="24" y="0"/>
                      <a:pt x="19" y="4"/>
                    </a:cubicBezTo>
                    <a:cubicBezTo>
                      <a:pt x="0" y="17"/>
                      <a:pt x="46" y="54"/>
                      <a:pt x="53" y="64"/>
                    </a:cubicBezTo>
                    <a:cubicBezTo>
                      <a:pt x="56" y="67"/>
                      <a:pt x="59" y="68"/>
                      <a:pt x="63" y="68"/>
                    </a:cubicBezTo>
                    <a:cubicBezTo>
                      <a:pt x="70" y="70"/>
                      <a:pt x="73" y="77"/>
                      <a:pt x="76" y="83"/>
                    </a:cubicBezTo>
                    <a:cubicBezTo>
                      <a:pt x="78" y="86"/>
                      <a:pt x="83" y="96"/>
                      <a:pt x="87" y="98"/>
                    </a:cubicBezTo>
                    <a:cubicBezTo>
                      <a:pt x="95" y="101"/>
                      <a:pt x="92" y="108"/>
                      <a:pt x="94" y="115"/>
                    </a:cubicBezTo>
                    <a:cubicBezTo>
                      <a:pt x="96" y="121"/>
                      <a:pt x="102" y="119"/>
                      <a:pt x="107" y="123"/>
                    </a:cubicBezTo>
                    <a:cubicBezTo>
                      <a:pt x="110" y="125"/>
                      <a:pt x="113" y="127"/>
                      <a:pt x="116" y="129"/>
                    </a:cubicBezTo>
                    <a:cubicBezTo>
                      <a:pt x="119" y="132"/>
                      <a:pt x="123" y="134"/>
                      <a:pt x="126" y="138"/>
                    </a:cubicBezTo>
                    <a:cubicBezTo>
                      <a:pt x="130" y="142"/>
                      <a:pt x="126" y="143"/>
                      <a:pt x="128" y="148"/>
                    </a:cubicBezTo>
                    <a:cubicBezTo>
                      <a:pt x="129" y="154"/>
                      <a:pt x="132" y="160"/>
                      <a:pt x="133" y="166"/>
                    </a:cubicBezTo>
                    <a:cubicBezTo>
                      <a:pt x="135" y="172"/>
                      <a:pt x="140" y="179"/>
                      <a:pt x="139" y="186"/>
                    </a:cubicBezTo>
                    <a:cubicBezTo>
                      <a:pt x="139" y="193"/>
                      <a:pt x="144" y="188"/>
                      <a:pt x="147" y="192"/>
                    </a:cubicBezTo>
                    <a:cubicBezTo>
                      <a:pt x="152" y="197"/>
                      <a:pt x="158" y="196"/>
                      <a:pt x="159" y="204"/>
                    </a:cubicBezTo>
                    <a:cubicBezTo>
                      <a:pt x="161" y="216"/>
                      <a:pt x="176" y="223"/>
                      <a:pt x="178" y="235"/>
                    </a:cubicBezTo>
                    <a:cubicBezTo>
                      <a:pt x="179" y="236"/>
                      <a:pt x="176" y="237"/>
                      <a:pt x="177" y="238"/>
                    </a:cubicBezTo>
                    <a:cubicBezTo>
                      <a:pt x="179" y="241"/>
                      <a:pt x="181" y="243"/>
                      <a:pt x="182" y="246"/>
                    </a:cubicBezTo>
                    <a:cubicBezTo>
                      <a:pt x="185" y="252"/>
                      <a:pt x="192" y="261"/>
                      <a:pt x="192" y="268"/>
                    </a:cubicBezTo>
                    <a:cubicBezTo>
                      <a:pt x="192" y="274"/>
                      <a:pt x="192" y="279"/>
                      <a:pt x="196" y="285"/>
                    </a:cubicBezTo>
                    <a:cubicBezTo>
                      <a:pt x="199" y="289"/>
                      <a:pt x="204" y="292"/>
                      <a:pt x="207" y="297"/>
                    </a:cubicBezTo>
                    <a:cubicBezTo>
                      <a:pt x="210" y="303"/>
                      <a:pt x="212" y="308"/>
                      <a:pt x="217" y="313"/>
                    </a:cubicBezTo>
                    <a:cubicBezTo>
                      <a:pt x="222" y="317"/>
                      <a:pt x="228" y="320"/>
                      <a:pt x="232" y="327"/>
                    </a:cubicBezTo>
                    <a:cubicBezTo>
                      <a:pt x="235" y="333"/>
                      <a:pt x="234" y="336"/>
                      <a:pt x="240" y="341"/>
                    </a:cubicBezTo>
                    <a:cubicBezTo>
                      <a:pt x="246" y="346"/>
                      <a:pt x="251" y="351"/>
                      <a:pt x="256" y="357"/>
                    </a:cubicBezTo>
                    <a:cubicBezTo>
                      <a:pt x="261" y="361"/>
                      <a:pt x="266" y="365"/>
                      <a:pt x="272" y="368"/>
                    </a:cubicBezTo>
                    <a:cubicBezTo>
                      <a:pt x="277" y="371"/>
                      <a:pt x="278" y="373"/>
                      <a:pt x="281" y="378"/>
                    </a:cubicBezTo>
                    <a:cubicBezTo>
                      <a:pt x="282" y="381"/>
                      <a:pt x="284" y="384"/>
                      <a:pt x="286" y="386"/>
                    </a:cubicBezTo>
                    <a:cubicBezTo>
                      <a:pt x="288" y="388"/>
                      <a:pt x="290" y="390"/>
                      <a:pt x="292" y="391"/>
                    </a:cubicBezTo>
                    <a:cubicBezTo>
                      <a:pt x="293" y="392"/>
                      <a:pt x="291" y="393"/>
                      <a:pt x="293" y="394"/>
                    </a:cubicBezTo>
                    <a:cubicBezTo>
                      <a:pt x="294" y="395"/>
                      <a:pt x="304" y="408"/>
                      <a:pt x="304" y="401"/>
                    </a:cubicBezTo>
                    <a:cubicBezTo>
                      <a:pt x="304" y="397"/>
                      <a:pt x="300" y="394"/>
                      <a:pt x="300" y="390"/>
                    </a:cubicBezTo>
                    <a:cubicBezTo>
                      <a:pt x="299" y="385"/>
                      <a:pt x="308" y="392"/>
                      <a:pt x="309" y="393"/>
                    </a:cubicBezTo>
                    <a:cubicBezTo>
                      <a:pt x="316" y="399"/>
                      <a:pt x="323" y="399"/>
                      <a:pt x="322" y="387"/>
                    </a:cubicBezTo>
                    <a:cubicBezTo>
                      <a:pt x="326" y="391"/>
                      <a:pt x="329" y="399"/>
                      <a:pt x="336" y="400"/>
                    </a:cubicBezTo>
                    <a:cubicBezTo>
                      <a:pt x="339" y="401"/>
                      <a:pt x="339" y="389"/>
                      <a:pt x="339" y="387"/>
                    </a:cubicBezTo>
                    <a:cubicBezTo>
                      <a:pt x="340" y="380"/>
                      <a:pt x="341" y="372"/>
                      <a:pt x="341" y="365"/>
                    </a:cubicBezTo>
                    <a:cubicBezTo>
                      <a:pt x="342" y="361"/>
                      <a:pt x="344" y="355"/>
                      <a:pt x="343" y="351"/>
                    </a:cubicBezTo>
                    <a:cubicBezTo>
                      <a:pt x="341" y="348"/>
                      <a:pt x="340" y="347"/>
                      <a:pt x="341" y="344"/>
                    </a:cubicBezTo>
                    <a:cubicBezTo>
                      <a:pt x="342" y="340"/>
                      <a:pt x="345" y="335"/>
                      <a:pt x="345" y="330"/>
                    </a:cubicBezTo>
                    <a:cubicBezTo>
                      <a:pt x="345" y="327"/>
                      <a:pt x="341" y="327"/>
                      <a:pt x="342" y="323"/>
                    </a:cubicBezTo>
                    <a:cubicBezTo>
                      <a:pt x="343" y="320"/>
                      <a:pt x="345" y="316"/>
                      <a:pt x="347" y="313"/>
                    </a:cubicBezTo>
                    <a:cubicBezTo>
                      <a:pt x="349" y="310"/>
                      <a:pt x="350" y="309"/>
                      <a:pt x="349" y="304"/>
                    </a:cubicBezTo>
                    <a:cubicBezTo>
                      <a:pt x="349" y="300"/>
                      <a:pt x="345" y="302"/>
                      <a:pt x="343" y="300"/>
                    </a:cubicBezTo>
                    <a:cubicBezTo>
                      <a:pt x="340" y="297"/>
                      <a:pt x="335" y="286"/>
                      <a:pt x="337" y="282"/>
                    </a:cubicBezTo>
                    <a:cubicBezTo>
                      <a:pt x="334" y="281"/>
                      <a:pt x="317" y="277"/>
                      <a:pt x="316" y="280"/>
                    </a:cubicBezTo>
                    <a:cubicBezTo>
                      <a:pt x="315" y="279"/>
                      <a:pt x="315" y="278"/>
                      <a:pt x="314" y="277"/>
                    </a:cubicBezTo>
                    <a:cubicBezTo>
                      <a:pt x="310" y="282"/>
                      <a:pt x="310" y="288"/>
                      <a:pt x="305" y="291"/>
                    </a:cubicBezTo>
                    <a:cubicBezTo>
                      <a:pt x="306" y="289"/>
                      <a:pt x="313" y="281"/>
                      <a:pt x="306" y="281"/>
                    </a:cubicBezTo>
                    <a:cubicBezTo>
                      <a:pt x="310" y="279"/>
                      <a:pt x="315" y="276"/>
                      <a:pt x="314" y="271"/>
                    </a:cubicBezTo>
                    <a:cubicBezTo>
                      <a:pt x="314" y="268"/>
                      <a:pt x="310" y="269"/>
                      <a:pt x="308" y="268"/>
                    </a:cubicBezTo>
                    <a:cubicBezTo>
                      <a:pt x="305" y="266"/>
                      <a:pt x="304" y="260"/>
                      <a:pt x="304" y="258"/>
                    </a:cubicBezTo>
                    <a:cubicBezTo>
                      <a:pt x="302" y="251"/>
                      <a:pt x="300" y="245"/>
                      <a:pt x="300" y="238"/>
                    </a:cubicBezTo>
                    <a:cubicBezTo>
                      <a:pt x="299" y="234"/>
                      <a:pt x="287" y="233"/>
                      <a:pt x="283" y="234"/>
                    </a:cubicBezTo>
                    <a:cubicBezTo>
                      <a:pt x="280" y="235"/>
                      <a:pt x="275" y="229"/>
                      <a:pt x="272" y="227"/>
                    </a:cubicBezTo>
                    <a:cubicBezTo>
                      <a:pt x="269" y="224"/>
                      <a:pt x="270" y="218"/>
                      <a:pt x="269" y="214"/>
                    </a:cubicBezTo>
                    <a:cubicBezTo>
                      <a:pt x="270" y="216"/>
                      <a:pt x="273" y="216"/>
                      <a:pt x="275" y="215"/>
                    </a:cubicBezTo>
                    <a:cubicBezTo>
                      <a:pt x="274" y="211"/>
                      <a:pt x="271" y="211"/>
                      <a:pt x="268" y="211"/>
                    </a:cubicBezTo>
                    <a:cubicBezTo>
                      <a:pt x="270" y="211"/>
                      <a:pt x="272" y="209"/>
                      <a:pt x="273" y="207"/>
                    </a:cubicBezTo>
                    <a:cubicBezTo>
                      <a:pt x="271" y="207"/>
                      <a:pt x="269" y="207"/>
                      <a:pt x="267" y="207"/>
                    </a:cubicBezTo>
                    <a:cubicBezTo>
                      <a:pt x="270" y="206"/>
                      <a:pt x="272" y="203"/>
                      <a:pt x="275" y="201"/>
                    </a:cubicBezTo>
                    <a:cubicBezTo>
                      <a:pt x="277" y="199"/>
                      <a:pt x="282" y="200"/>
                      <a:pt x="283" y="198"/>
                    </a:cubicBezTo>
                    <a:cubicBezTo>
                      <a:pt x="285" y="195"/>
                      <a:pt x="278" y="188"/>
                      <a:pt x="276" y="186"/>
                    </a:cubicBezTo>
                    <a:cubicBezTo>
                      <a:pt x="271" y="180"/>
                      <a:pt x="267" y="180"/>
                      <a:pt x="261" y="185"/>
                    </a:cubicBezTo>
                    <a:cubicBezTo>
                      <a:pt x="256" y="188"/>
                      <a:pt x="245" y="196"/>
                      <a:pt x="240" y="189"/>
                    </a:cubicBezTo>
                    <a:cubicBezTo>
                      <a:pt x="250" y="195"/>
                      <a:pt x="270" y="177"/>
                      <a:pt x="251" y="173"/>
                    </a:cubicBezTo>
                    <a:cubicBezTo>
                      <a:pt x="248" y="172"/>
                      <a:pt x="245" y="174"/>
                      <a:pt x="242" y="172"/>
                    </a:cubicBezTo>
                    <a:cubicBezTo>
                      <a:pt x="239" y="171"/>
                      <a:pt x="238" y="167"/>
                      <a:pt x="235" y="165"/>
                    </a:cubicBezTo>
                    <a:cubicBezTo>
                      <a:pt x="230" y="161"/>
                      <a:pt x="233" y="152"/>
                      <a:pt x="227" y="147"/>
                    </a:cubicBezTo>
                    <a:cubicBezTo>
                      <a:pt x="224" y="146"/>
                      <a:pt x="222" y="143"/>
                      <a:pt x="220" y="142"/>
                    </a:cubicBezTo>
                    <a:cubicBezTo>
                      <a:pt x="217" y="140"/>
                      <a:pt x="214" y="142"/>
                      <a:pt x="211" y="140"/>
                    </a:cubicBezTo>
                    <a:cubicBezTo>
                      <a:pt x="206" y="138"/>
                      <a:pt x="207" y="131"/>
                      <a:pt x="204" y="127"/>
                    </a:cubicBezTo>
                    <a:cubicBezTo>
                      <a:pt x="202" y="125"/>
                      <a:pt x="192" y="115"/>
                      <a:pt x="190" y="121"/>
                    </a:cubicBezTo>
                    <a:cubicBezTo>
                      <a:pt x="188" y="125"/>
                      <a:pt x="194" y="131"/>
                      <a:pt x="194" y="135"/>
                    </a:cubicBezTo>
                    <a:cubicBezTo>
                      <a:pt x="192" y="133"/>
                      <a:pt x="192" y="131"/>
                      <a:pt x="190" y="129"/>
                    </a:cubicBezTo>
                    <a:cubicBezTo>
                      <a:pt x="188" y="125"/>
                      <a:pt x="183" y="125"/>
                      <a:pt x="180" y="122"/>
                    </a:cubicBezTo>
                    <a:cubicBezTo>
                      <a:pt x="175" y="117"/>
                      <a:pt x="175" y="109"/>
                      <a:pt x="170" y="105"/>
                    </a:cubicBezTo>
                    <a:cubicBezTo>
                      <a:pt x="168" y="106"/>
                      <a:pt x="168" y="108"/>
                      <a:pt x="169" y="111"/>
                    </a:cubicBezTo>
                    <a:cubicBezTo>
                      <a:pt x="168" y="109"/>
                      <a:pt x="163" y="99"/>
                      <a:pt x="165" y="107"/>
                    </a:cubicBezTo>
                    <a:cubicBezTo>
                      <a:pt x="162" y="103"/>
                      <a:pt x="166" y="99"/>
                      <a:pt x="162" y="96"/>
                    </a:cubicBezTo>
                    <a:cubicBezTo>
                      <a:pt x="157" y="93"/>
                      <a:pt x="154" y="88"/>
                      <a:pt x="149" y="84"/>
                    </a:cubicBezTo>
                    <a:cubicBezTo>
                      <a:pt x="144" y="81"/>
                      <a:pt x="140" y="75"/>
                      <a:pt x="134" y="72"/>
                    </a:cubicBezTo>
                    <a:cubicBezTo>
                      <a:pt x="132" y="71"/>
                      <a:pt x="130" y="71"/>
                      <a:pt x="128" y="70"/>
                    </a:cubicBezTo>
                    <a:cubicBezTo>
                      <a:pt x="125" y="68"/>
                      <a:pt x="125" y="66"/>
                      <a:pt x="123" y="63"/>
                    </a:cubicBezTo>
                    <a:cubicBezTo>
                      <a:pt x="120" y="60"/>
                      <a:pt x="114" y="60"/>
                      <a:pt x="111" y="57"/>
                    </a:cubicBezTo>
                    <a:cubicBezTo>
                      <a:pt x="107" y="53"/>
                      <a:pt x="113" y="47"/>
                      <a:pt x="108" y="43"/>
                    </a:cubicBezTo>
                    <a:cubicBezTo>
                      <a:pt x="104" y="39"/>
                      <a:pt x="103" y="39"/>
                      <a:pt x="100" y="33"/>
                    </a:cubicBezTo>
                    <a:cubicBezTo>
                      <a:pt x="99" y="27"/>
                      <a:pt x="89" y="20"/>
                      <a:pt x="85" y="16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348">
                <a:extLst>
                  <a:ext uri="{FF2B5EF4-FFF2-40B4-BE49-F238E27FC236}">
                    <a16:creationId xmlns="" xmlns:a16="http://schemas.microsoft.com/office/drawing/2014/main" id="{2967C8E6-B861-4CEA-95E8-61A1C8D3F5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8" y="2226"/>
                <a:ext cx="171" cy="198"/>
              </a:xfrm>
              <a:custGeom>
                <a:avLst/>
                <a:gdLst>
                  <a:gd name="T0" fmla="*/ 76 w 350"/>
                  <a:gd name="T1" fmla="*/ 19 h 408"/>
                  <a:gd name="T2" fmla="*/ 52 w 350"/>
                  <a:gd name="T3" fmla="*/ 18 h 408"/>
                  <a:gd name="T4" fmla="*/ 19 w 350"/>
                  <a:gd name="T5" fmla="*/ 4 h 408"/>
                  <a:gd name="T6" fmla="*/ 63 w 350"/>
                  <a:gd name="T7" fmla="*/ 68 h 408"/>
                  <a:gd name="T8" fmla="*/ 87 w 350"/>
                  <a:gd name="T9" fmla="*/ 98 h 408"/>
                  <a:gd name="T10" fmla="*/ 107 w 350"/>
                  <a:gd name="T11" fmla="*/ 123 h 408"/>
                  <a:gd name="T12" fmla="*/ 126 w 350"/>
                  <a:gd name="T13" fmla="*/ 138 h 408"/>
                  <a:gd name="T14" fmla="*/ 133 w 350"/>
                  <a:gd name="T15" fmla="*/ 166 h 408"/>
                  <a:gd name="T16" fmla="*/ 147 w 350"/>
                  <a:gd name="T17" fmla="*/ 192 h 408"/>
                  <a:gd name="T18" fmla="*/ 178 w 350"/>
                  <a:gd name="T19" fmla="*/ 235 h 408"/>
                  <a:gd name="T20" fmla="*/ 182 w 350"/>
                  <a:gd name="T21" fmla="*/ 246 h 408"/>
                  <a:gd name="T22" fmla="*/ 196 w 350"/>
                  <a:gd name="T23" fmla="*/ 285 h 408"/>
                  <a:gd name="T24" fmla="*/ 217 w 350"/>
                  <a:gd name="T25" fmla="*/ 313 h 408"/>
                  <a:gd name="T26" fmla="*/ 240 w 350"/>
                  <a:gd name="T27" fmla="*/ 341 h 408"/>
                  <a:gd name="T28" fmla="*/ 272 w 350"/>
                  <a:gd name="T29" fmla="*/ 368 h 408"/>
                  <a:gd name="T30" fmla="*/ 286 w 350"/>
                  <a:gd name="T31" fmla="*/ 386 h 408"/>
                  <a:gd name="T32" fmla="*/ 293 w 350"/>
                  <a:gd name="T33" fmla="*/ 394 h 408"/>
                  <a:gd name="T34" fmla="*/ 300 w 350"/>
                  <a:gd name="T35" fmla="*/ 390 h 408"/>
                  <a:gd name="T36" fmla="*/ 322 w 350"/>
                  <a:gd name="T37" fmla="*/ 387 h 408"/>
                  <a:gd name="T38" fmla="*/ 339 w 350"/>
                  <a:gd name="T39" fmla="*/ 387 h 408"/>
                  <a:gd name="T40" fmla="*/ 343 w 350"/>
                  <a:gd name="T41" fmla="*/ 351 h 408"/>
                  <a:gd name="T42" fmla="*/ 345 w 350"/>
                  <a:gd name="T43" fmla="*/ 330 h 408"/>
                  <a:gd name="T44" fmla="*/ 347 w 350"/>
                  <a:gd name="T45" fmla="*/ 313 h 408"/>
                  <a:gd name="T46" fmla="*/ 343 w 350"/>
                  <a:gd name="T47" fmla="*/ 300 h 408"/>
                  <a:gd name="T48" fmla="*/ 316 w 350"/>
                  <a:gd name="T49" fmla="*/ 280 h 408"/>
                  <a:gd name="T50" fmla="*/ 305 w 350"/>
                  <a:gd name="T51" fmla="*/ 291 h 408"/>
                  <a:gd name="T52" fmla="*/ 314 w 350"/>
                  <a:gd name="T53" fmla="*/ 271 h 408"/>
                  <a:gd name="T54" fmla="*/ 304 w 350"/>
                  <a:gd name="T55" fmla="*/ 258 h 408"/>
                  <a:gd name="T56" fmla="*/ 283 w 350"/>
                  <a:gd name="T57" fmla="*/ 234 h 408"/>
                  <a:gd name="T58" fmla="*/ 269 w 350"/>
                  <a:gd name="T59" fmla="*/ 214 h 408"/>
                  <a:gd name="T60" fmla="*/ 268 w 350"/>
                  <a:gd name="T61" fmla="*/ 211 h 408"/>
                  <a:gd name="T62" fmla="*/ 267 w 350"/>
                  <a:gd name="T63" fmla="*/ 207 h 408"/>
                  <a:gd name="T64" fmla="*/ 283 w 350"/>
                  <a:gd name="T65" fmla="*/ 198 h 408"/>
                  <a:gd name="T66" fmla="*/ 261 w 350"/>
                  <a:gd name="T67" fmla="*/ 185 h 408"/>
                  <a:gd name="T68" fmla="*/ 251 w 350"/>
                  <a:gd name="T69" fmla="*/ 173 h 408"/>
                  <a:gd name="T70" fmla="*/ 235 w 350"/>
                  <a:gd name="T71" fmla="*/ 165 h 408"/>
                  <a:gd name="T72" fmla="*/ 220 w 350"/>
                  <a:gd name="T73" fmla="*/ 142 h 408"/>
                  <a:gd name="T74" fmla="*/ 204 w 350"/>
                  <a:gd name="T75" fmla="*/ 127 h 408"/>
                  <a:gd name="T76" fmla="*/ 194 w 350"/>
                  <a:gd name="T77" fmla="*/ 135 h 408"/>
                  <a:gd name="T78" fmla="*/ 180 w 350"/>
                  <a:gd name="T79" fmla="*/ 122 h 408"/>
                  <a:gd name="T80" fmla="*/ 169 w 350"/>
                  <a:gd name="T81" fmla="*/ 111 h 408"/>
                  <a:gd name="T82" fmla="*/ 162 w 350"/>
                  <a:gd name="T83" fmla="*/ 96 h 408"/>
                  <a:gd name="T84" fmla="*/ 134 w 350"/>
                  <a:gd name="T85" fmla="*/ 72 h 408"/>
                  <a:gd name="T86" fmla="*/ 123 w 350"/>
                  <a:gd name="T87" fmla="*/ 63 h 408"/>
                  <a:gd name="T88" fmla="*/ 108 w 350"/>
                  <a:gd name="T89" fmla="*/ 43 h 408"/>
                  <a:gd name="T90" fmla="*/ 85 w 350"/>
                  <a:gd name="T91" fmla="*/ 16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0" h="408">
                    <a:moveTo>
                      <a:pt x="85" y="16"/>
                    </a:moveTo>
                    <a:cubicBezTo>
                      <a:pt x="83" y="18"/>
                      <a:pt x="79" y="20"/>
                      <a:pt x="76" y="19"/>
                    </a:cubicBezTo>
                    <a:cubicBezTo>
                      <a:pt x="73" y="18"/>
                      <a:pt x="72" y="16"/>
                      <a:pt x="69" y="16"/>
                    </a:cubicBezTo>
                    <a:cubicBezTo>
                      <a:pt x="63" y="15"/>
                      <a:pt x="58" y="18"/>
                      <a:pt x="52" y="18"/>
                    </a:cubicBezTo>
                    <a:cubicBezTo>
                      <a:pt x="45" y="17"/>
                      <a:pt x="41" y="15"/>
                      <a:pt x="36" y="10"/>
                    </a:cubicBezTo>
                    <a:cubicBezTo>
                      <a:pt x="33" y="6"/>
                      <a:pt x="24" y="0"/>
                      <a:pt x="19" y="4"/>
                    </a:cubicBezTo>
                    <a:cubicBezTo>
                      <a:pt x="0" y="17"/>
                      <a:pt x="46" y="54"/>
                      <a:pt x="53" y="64"/>
                    </a:cubicBezTo>
                    <a:cubicBezTo>
                      <a:pt x="56" y="67"/>
                      <a:pt x="59" y="68"/>
                      <a:pt x="63" y="68"/>
                    </a:cubicBezTo>
                    <a:cubicBezTo>
                      <a:pt x="70" y="70"/>
                      <a:pt x="73" y="77"/>
                      <a:pt x="76" y="83"/>
                    </a:cubicBezTo>
                    <a:cubicBezTo>
                      <a:pt x="78" y="86"/>
                      <a:pt x="83" y="96"/>
                      <a:pt x="87" y="98"/>
                    </a:cubicBezTo>
                    <a:cubicBezTo>
                      <a:pt x="95" y="101"/>
                      <a:pt x="92" y="108"/>
                      <a:pt x="94" y="115"/>
                    </a:cubicBezTo>
                    <a:cubicBezTo>
                      <a:pt x="96" y="121"/>
                      <a:pt x="102" y="119"/>
                      <a:pt x="107" y="123"/>
                    </a:cubicBezTo>
                    <a:cubicBezTo>
                      <a:pt x="110" y="125"/>
                      <a:pt x="113" y="127"/>
                      <a:pt x="116" y="129"/>
                    </a:cubicBezTo>
                    <a:cubicBezTo>
                      <a:pt x="119" y="132"/>
                      <a:pt x="123" y="134"/>
                      <a:pt x="126" y="138"/>
                    </a:cubicBezTo>
                    <a:cubicBezTo>
                      <a:pt x="130" y="142"/>
                      <a:pt x="126" y="143"/>
                      <a:pt x="128" y="148"/>
                    </a:cubicBezTo>
                    <a:cubicBezTo>
                      <a:pt x="129" y="154"/>
                      <a:pt x="132" y="160"/>
                      <a:pt x="133" y="166"/>
                    </a:cubicBezTo>
                    <a:cubicBezTo>
                      <a:pt x="135" y="172"/>
                      <a:pt x="140" y="179"/>
                      <a:pt x="139" y="186"/>
                    </a:cubicBezTo>
                    <a:cubicBezTo>
                      <a:pt x="139" y="193"/>
                      <a:pt x="144" y="188"/>
                      <a:pt x="147" y="192"/>
                    </a:cubicBezTo>
                    <a:cubicBezTo>
                      <a:pt x="152" y="197"/>
                      <a:pt x="158" y="196"/>
                      <a:pt x="159" y="204"/>
                    </a:cubicBezTo>
                    <a:cubicBezTo>
                      <a:pt x="161" y="216"/>
                      <a:pt x="176" y="223"/>
                      <a:pt x="178" y="235"/>
                    </a:cubicBezTo>
                    <a:cubicBezTo>
                      <a:pt x="179" y="236"/>
                      <a:pt x="176" y="237"/>
                      <a:pt x="177" y="238"/>
                    </a:cubicBezTo>
                    <a:cubicBezTo>
                      <a:pt x="179" y="241"/>
                      <a:pt x="181" y="243"/>
                      <a:pt x="182" y="246"/>
                    </a:cubicBezTo>
                    <a:cubicBezTo>
                      <a:pt x="185" y="252"/>
                      <a:pt x="192" y="261"/>
                      <a:pt x="192" y="268"/>
                    </a:cubicBezTo>
                    <a:cubicBezTo>
                      <a:pt x="192" y="274"/>
                      <a:pt x="192" y="279"/>
                      <a:pt x="196" y="285"/>
                    </a:cubicBezTo>
                    <a:cubicBezTo>
                      <a:pt x="199" y="289"/>
                      <a:pt x="204" y="292"/>
                      <a:pt x="207" y="297"/>
                    </a:cubicBezTo>
                    <a:cubicBezTo>
                      <a:pt x="210" y="303"/>
                      <a:pt x="212" y="308"/>
                      <a:pt x="217" y="313"/>
                    </a:cubicBezTo>
                    <a:cubicBezTo>
                      <a:pt x="222" y="317"/>
                      <a:pt x="228" y="320"/>
                      <a:pt x="232" y="327"/>
                    </a:cubicBezTo>
                    <a:cubicBezTo>
                      <a:pt x="235" y="333"/>
                      <a:pt x="234" y="336"/>
                      <a:pt x="240" y="341"/>
                    </a:cubicBezTo>
                    <a:cubicBezTo>
                      <a:pt x="246" y="346"/>
                      <a:pt x="251" y="351"/>
                      <a:pt x="256" y="357"/>
                    </a:cubicBezTo>
                    <a:cubicBezTo>
                      <a:pt x="261" y="361"/>
                      <a:pt x="266" y="365"/>
                      <a:pt x="272" y="368"/>
                    </a:cubicBezTo>
                    <a:cubicBezTo>
                      <a:pt x="277" y="371"/>
                      <a:pt x="278" y="373"/>
                      <a:pt x="281" y="378"/>
                    </a:cubicBezTo>
                    <a:cubicBezTo>
                      <a:pt x="282" y="381"/>
                      <a:pt x="284" y="384"/>
                      <a:pt x="286" y="386"/>
                    </a:cubicBezTo>
                    <a:cubicBezTo>
                      <a:pt x="288" y="388"/>
                      <a:pt x="290" y="390"/>
                      <a:pt x="292" y="391"/>
                    </a:cubicBezTo>
                    <a:cubicBezTo>
                      <a:pt x="293" y="392"/>
                      <a:pt x="291" y="393"/>
                      <a:pt x="293" y="394"/>
                    </a:cubicBezTo>
                    <a:cubicBezTo>
                      <a:pt x="294" y="395"/>
                      <a:pt x="304" y="408"/>
                      <a:pt x="304" y="401"/>
                    </a:cubicBezTo>
                    <a:cubicBezTo>
                      <a:pt x="304" y="397"/>
                      <a:pt x="300" y="394"/>
                      <a:pt x="300" y="390"/>
                    </a:cubicBezTo>
                    <a:cubicBezTo>
                      <a:pt x="299" y="385"/>
                      <a:pt x="308" y="392"/>
                      <a:pt x="309" y="393"/>
                    </a:cubicBezTo>
                    <a:cubicBezTo>
                      <a:pt x="316" y="399"/>
                      <a:pt x="323" y="399"/>
                      <a:pt x="322" y="387"/>
                    </a:cubicBezTo>
                    <a:cubicBezTo>
                      <a:pt x="326" y="391"/>
                      <a:pt x="329" y="399"/>
                      <a:pt x="336" y="400"/>
                    </a:cubicBezTo>
                    <a:cubicBezTo>
                      <a:pt x="339" y="401"/>
                      <a:pt x="339" y="389"/>
                      <a:pt x="339" y="387"/>
                    </a:cubicBezTo>
                    <a:cubicBezTo>
                      <a:pt x="340" y="380"/>
                      <a:pt x="341" y="372"/>
                      <a:pt x="341" y="365"/>
                    </a:cubicBezTo>
                    <a:cubicBezTo>
                      <a:pt x="342" y="361"/>
                      <a:pt x="344" y="355"/>
                      <a:pt x="343" y="351"/>
                    </a:cubicBezTo>
                    <a:cubicBezTo>
                      <a:pt x="341" y="348"/>
                      <a:pt x="340" y="347"/>
                      <a:pt x="341" y="344"/>
                    </a:cubicBezTo>
                    <a:cubicBezTo>
                      <a:pt x="342" y="340"/>
                      <a:pt x="345" y="335"/>
                      <a:pt x="345" y="330"/>
                    </a:cubicBezTo>
                    <a:cubicBezTo>
                      <a:pt x="345" y="327"/>
                      <a:pt x="341" y="327"/>
                      <a:pt x="342" y="323"/>
                    </a:cubicBezTo>
                    <a:cubicBezTo>
                      <a:pt x="343" y="320"/>
                      <a:pt x="345" y="316"/>
                      <a:pt x="347" y="313"/>
                    </a:cubicBezTo>
                    <a:cubicBezTo>
                      <a:pt x="349" y="310"/>
                      <a:pt x="350" y="309"/>
                      <a:pt x="349" y="304"/>
                    </a:cubicBezTo>
                    <a:cubicBezTo>
                      <a:pt x="349" y="300"/>
                      <a:pt x="345" y="302"/>
                      <a:pt x="343" y="300"/>
                    </a:cubicBezTo>
                    <a:cubicBezTo>
                      <a:pt x="340" y="297"/>
                      <a:pt x="335" y="286"/>
                      <a:pt x="337" y="282"/>
                    </a:cubicBezTo>
                    <a:cubicBezTo>
                      <a:pt x="334" y="281"/>
                      <a:pt x="317" y="277"/>
                      <a:pt x="316" y="280"/>
                    </a:cubicBezTo>
                    <a:cubicBezTo>
                      <a:pt x="315" y="279"/>
                      <a:pt x="315" y="278"/>
                      <a:pt x="314" y="277"/>
                    </a:cubicBezTo>
                    <a:cubicBezTo>
                      <a:pt x="310" y="282"/>
                      <a:pt x="310" y="288"/>
                      <a:pt x="305" y="291"/>
                    </a:cubicBezTo>
                    <a:cubicBezTo>
                      <a:pt x="306" y="289"/>
                      <a:pt x="313" y="281"/>
                      <a:pt x="306" y="281"/>
                    </a:cubicBezTo>
                    <a:cubicBezTo>
                      <a:pt x="310" y="279"/>
                      <a:pt x="315" y="276"/>
                      <a:pt x="314" y="271"/>
                    </a:cubicBezTo>
                    <a:cubicBezTo>
                      <a:pt x="314" y="268"/>
                      <a:pt x="310" y="269"/>
                      <a:pt x="308" y="268"/>
                    </a:cubicBezTo>
                    <a:cubicBezTo>
                      <a:pt x="305" y="266"/>
                      <a:pt x="304" y="260"/>
                      <a:pt x="304" y="258"/>
                    </a:cubicBezTo>
                    <a:cubicBezTo>
                      <a:pt x="302" y="251"/>
                      <a:pt x="300" y="245"/>
                      <a:pt x="300" y="238"/>
                    </a:cubicBezTo>
                    <a:cubicBezTo>
                      <a:pt x="299" y="234"/>
                      <a:pt x="287" y="233"/>
                      <a:pt x="283" y="234"/>
                    </a:cubicBezTo>
                    <a:cubicBezTo>
                      <a:pt x="280" y="235"/>
                      <a:pt x="275" y="229"/>
                      <a:pt x="272" y="227"/>
                    </a:cubicBezTo>
                    <a:cubicBezTo>
                      <a:pt x="269" y="224"/>
                      <a:pt x="270" y="218"/>
                      <a:pt x="269" y="214"/>
                    </a:cubicBezTo>
                    <a:cubicBezTo>
                      <a:pt x="270" y="216"/>
                      <a:pt x="273" y="216"/>
                      <a:pt x="275" y="215"/>
                    </a:cubicBezTo>
                    <a:cubicBezTo>
                      <a:pt x="274" y="211"/>
                      <a:pt x="271" y="211"/>
                      <a:pt x="268" y="211"/>
                    </a:cubicBezTo>
                    <a:cubicBezTo>
                      <a:pt x="270" y="211"/>
                      <a:pt x="272" y="209"/>
                      <a:pt x="273" y="207"/>
                    </a:cubicBezTo>
                    <a:cubicBezTo>
                      <a:pt x="271" y="207"/>
                      <a:pt x="269" y="207"/>
                      <a:pt x="267" y="207"/>
                    </a:cubicBezTo>
                    <a:cubicBezTo>
                      <a:pt x="270" y="206"/>
                      <a:pt x="272" y="203"/>
                      <a:pt x="275" y="201"/>
                    </a:cubicBezTo>
                    <a:cubicBezTo>
                      <a:pt x="277" y="199"/>
                      <a:pt x="282" y="200"/>
                      <a:pt x="283" y="198"/>
                    </a:cubicBezTo>
                    <a:cubicBezTo>
                      <a:pt x="285" y="195"/>
                      <a:pt x="278" y="188"/>
                      <a:pt x="276" y="186"/>
                    </a:cubicBezTo>
                    <a:cubicBezTo>
                      <a:pt x="271" y="180"/>
                      <a:pt x="267" y="180"/>
                      <a:pt x="261" y="185"/>
                    </a:cubicBezTo>
                    <a:cubicBezTo>
                      <a:pt x="256" y="188"/>
                      <a:pt x="245" y="196"/>
                      <a:pt x="240" y="189"/>
                    </a:cubicBezTo>
                    <a:cubicBezTo>
                      <a:pt x="250" y="195"/>
                      <a:pt x="270" y="177"/>
                      <a:pt x="251" y="173"/>
                    </a:cubicBezTo>
                    <a:cubicBezTo>
                      <a:pt x="248" y="172"/>
                      <a:pt x="245" y="174"/>
                      <a:pt x="242" y="172"/>
                    </a:cubicBezTo>
                    <a:cubicBezTo>
                      <a:pt x="239" y="171"/>
                      <a:pt x="238" y="167"/>
                      <a:pt x="235" y="165"/>
                    </a:cubicBezTo>
                    <a:cubicBezTo>
                      <a:pt x="230" y="161"/>
                      <a:pt x="233" y="152"/>
                      <a:pt x="227" y="147"/>
                    </a:cubicBezTo>
                    <a:cubicBezTo>
                      <a:pt x="224" y="146"/>
                      <a:pt x="222" y="143"/>
                      <a:pt x="220" y="142"/>
                    </a:cubicBezTo>
                    <a:cubicBezTo>
                      <a:pt x="217" y="140"/>
                      <a:pt x="214" y="142"/>
                      <a:pt x="211" y="140"/>
                    </a:cubicBezTo>
                    <a:cubicBezTo>
                      <a:pt x="206" y="138"/>
                      <a:pt x="207" y="131"/>
                      <a:pt x="204" y="127"/>
                    </a:cubicBezTo>
                    <a:cubicBezTo>
                      <a:pt x="202" y="125"/>
                      <a:pt x="192" y="115"/>
                      <a:pt x="190" y="121"/>
                    </a:cubicBezTo>
                    <a:cubicBezTo>
                      <a:pt x="188" y="125"/>
                      <a:pt x="194" y="131"/>
                      <a:pt x="194" y="135"/>
                    </a:cubicBezTo>
                    <a:cubicBezTo>
                      <a:pt x="192" y="133"/>
                      <a:pt x="192" y="131"/>
                      <a:pt x="190" y="129"/>
                    </a:cubicBezTo>
                    <a:cubicBezTo>
                      <a:pt x="188" y="125"/>
                      <a:pt x="183" y="125"/>
                      <a:pt x="180" y="122"/>
                    </a:cubicBezTo>
                    <a:cubicBezTo>
                      <a:pt x="175" y="117"/>
                      <a:pt x="175" y="109"/>
                      <a:pt x="170" y="105"/>
                    </a:cubicBezTo>
                    <a:cubicBezTo>
                      <a:pt x="168" y="106"/>
                      <a:pt x="168" y="108"/>
                      <a:pt x="169" y="111"/>
                    </a:cubicBezTo>
                    <a:cubicBezTo>
                      <a:pt x="168" y="109"/>
                      <a:pt x="163" y="99"/>
                      <a:pt x="165" y="107"/>
                    </a:cubicBezTo>
                    <a:cubicBezTo>
                      <a:pt x="162" y="103"/>
                      <a:pt x="166" y="99"/>
                      <a:pt x="162" y="96"/>
                    </a:cubicBezTo>
                    <a:cubicBezTo>
                      <a:pt x="157" y="93"/>
                      <a:pt x="154" y="88"/>
                      <a:pt x="149" y="84"/>
                    </a:cubicBezTo>
                    <a:cubicBezTo>
                      <a:pt x="144" y="81"/>
                      <a:pt x="140" y="75"/>
                      <a:pt x="134" y="72"/>
                    </a:cubicBezTo>
                    <a:cubicBezTo>
                      <a:pt x="132" y="71"/>
                      <a:pt x="130" y="71"/>
                      <a:pt x="128" y="70"/>
                    </a:cubicBezTo>
                    <a:cubicBezTo>
                      <a:pt x="125" y="68"/>
                      <a:pt x="125" y="66"/>
                      <a:pt x="123" y="63"/>
                    </a:cubicBezTo>
                    <a:cubicBezTo>
                      <a:pt x="120" y="60"/>
                      <a:pt x="114" y="60"/>
                      <a:pt x="111" y="57"/>
                    </a:cubicBezTo>
                    <a:cubicBezTo>
                      <a:pt x="107" y="53"/>
                      <a:pt x="113" y="47"/>
                      <a:pt x="108" y="43"/>
                    </a:cubicBezTo>
                    <a:cubicBezTo>
                      <a:pt x="104" y="39"/>
                      <a:pt x="103" y="39"/>
                      <a:pt x="100" y="33"/>
                    </a:cubicBezTo>
                    <a:cubicBezTo>
                      <a:pt x="99" y="27"/>
                      <a:pt x="89" y="20"/>
                      <a:pt x="85" y="16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349">
                <a:extLst>
                  <a:ext uri="{FF2B5EF4-FFF2-40B4-BE49-F238E27FC236}">
                    <a16:creationId xmlns="" xmlns:a16="http://schemas.microsoft.com/office/drawing/2014/main" id="{FCC5E707-1A97-46D2-ABED-9A470A835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" y="2273"/>
                <a:ext cx="12" cy="10"/>
              </a:xfrm>
              <a:custGeom>
                <a:avLst/>
                <a:gdLst>
                  <a:gd name="T0" fmla="*/ 19 w 25"/>
                  <a:gd name="T1" fmla="*/ 19 h 20"/>
                  <a:gd name="T2" fmla="*/ 24 w 25"/>
                  <a:gd name="T3" fmla="*/ 17 h 20"/>
                  <a:gd name="T4" fmla="*/ 18 w 25"/>
                  <a:gd name="T5" fmla="*/ 12 h 20"/>
                  <a:gd name="T6" fmla="*/ 12 w 25"/>
                  <a:gd name="T7" fmla="*/ 9 h 20"/>
                  <a:gd name="T8" fmla="*/ 7 w 25"/>
                  <a:gd name="T9" fmla="*/ 3 h 20"/>
                  <a:gd name="T10" fmla="*/ 3 w 25"/>
                  <a:gd name="T11" fmla="*/ 1 h 20"/>
                  <a:gd name="T12" fmla="*/ 3 w 25"/>
                  <a:gd name="T13" fmla="*/ 8 h 20"/>
                  <a:gd name="T14" fmla="*/ 19 w 25"/>
                  <a:gd name="T15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0">
                    <a:moveTo>
                      <a:pt x="19" y="19"/>
                    </a:moveTo>
                    <a:cubicBezTo>
                      <a:pt x="21" y="20"/>
                      <a:pt x="25" y="20"/>
                      <a:pt x="24" y="17"/>
                    </a:cubicBezTo>
                    <a:cubicBezTo>
                      <a:pt x="24" y="16"/>
                      <a:pt x="19" y="13"/>
                      <a:pt x="18" y="12"/>
                    </a:cubicBezTo>
                    <a:cubicBezTo>
                      <a:pt x="16" y="10"/>
                      <a:pt x="15" y="9"/>
                      <a:pt x="12" y="9"/>
                    </a:cubicBezTo>
                    <a:cubicBezTo>
                      <a:pt x="13" y="6"/>
                      <a:pt x="9" y="4"/>
                      <a:pt x="7" y="3"/>
                    </a:cubicBezTo>
                    <a:cubicBezTo>
                      <a:pt x="6" y="2"/>
                      <a:pt x="5" y="0"/>
                      <a:pt x="3" y="1"/>
                    </a:cubicBezTo>
                    <a:cubicBezTo>
                      <a:pt x="0" y="3"/>
                      <a:pt x="0" y="6"/>
                      <a:pt x="3" y="8"/>
                    </a:cubicBezTo>
                    <a:cubicBezTo>
                      <a:pt x="8" y="12"/>
                      <a:pt x="16" y="13"/>
                      <a:pt x="19" y="19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350">
                <a:extLst>
                  <a:ext uri="{FF2B5EF4-FFF2-40B4-BE49-F238E27FC236}">
                    <a16:creationId xmlns="" xmlns:a16="http://schemas.microsoft.com/office/drawing/2014/main" id="{E8A0CD2F-BD28-4264-AB7E-8201937810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" y="2273"/>
                <a:ext cx="12" cy="10"/>
              </a:xfrm>
              <a:custGeom>
                <a:avLst/>
                <a:gdLst>
                  <a:gd name="T0" fmla="*/ 19 w 25"/>
                  <a:gd name="T1" fmla="*/ 19 h 20"/>
                  <a:gd name="T2" fmla="*/ 24 w 25"/>
                  <a:gd name="T3" fmla="*/ 17 h 20"/>
                  <a:gd name="T4" fmla="*/ 18 w 25"/>
                  <a:gd name="T5" fmla="*/ 12 h 20"/>
                  <a:gd name="T6" fmla="*/ 12 w 25"/>
                  <a:gd name="T7" fmla="*/ 9 h 20"/>
                  <a:gd name="T8" fmla="*/ 7 w 25"/>
                  <a:gd name="T9" fmla="*/ 3 h 20"/>
                  <a:gd name="T10" fmla="*/ 3 w 25"/>
                  <a:gd name="T11" fmla="*/ 1 h 20"/>
                  <a:gd name="T12" fmla="*/ 3 w 25"/>
                  <a:gd name="T13" fmla="*/ 8 h 20"/>
                  <a:gd name="T14" fmla="*/ 19 w 25"/>
                  <a:gd name="T15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0">
                    <a:moveTo>
                      <a:pt x="19" y="19"/>
                    </a:moveTo>
                    <a:cubicBezTo>
                      <a:pt x="21" y="20"/>
                      <a:pt x="25" y="20"/>
                      <a:pt x="24" y="17"/>
                    </a:cubicBezTo>
                    <a:cubicBezTo>
                      <a:pt x="24" y="16"/>
                      <a:pt x="19" y="13"/>
                      <a:pt x="18" y="12"/>
                    </a:cubicBezTo>
                    <a:cubicBezTo>
                      <a:pt x="16" y="10"/>
                      <a:pt x="15" y="9"/>
                      <a:pt x="12" y="9"/>
                    </a:cubicBezTo>
                    <a:cubicBezTo>
                      <a:pt x="13" y="6"/>
                      <a:pt x="9" y="4"/>
                      <a:pt x="7" y="3"/>
                    </a:cubicBezTo>
                    <a:cubicBezTo>
                      <a:pt x="6" y="2"/>
                      <a:pt x="5" y="0"/>
                      <a:pt x="3" y="1"/>
                    </a:cubicBezTo>
                    <a:cubicBezTo>
                      <a:pt x="0" y="3"/>
                      <a:pt x="0" y="6"/>
                      <a:pt x="3" y="8"/>
                    </a:cubicBezTo>
                    <a:cubicBezTo>
                      <a:pt x="8" y="12"/>
                      <a:pt x="16" y="13"/>
                      <a:pt x="19" y="19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351">
                <a:extLst>
                  <a:ext uri="{FF2B5EF4-FFF2-40B4-BE49-F238E27FC236}">
                    <a16:creationId xmlns="" xmlns:a16="http://schemas.microsoft.com/office/drawing/2014/main" id="{648D357E-5A1A-41F8-A0D3-986EDF2C71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6" y="2297"/>
                <a:ext cx="12" cy="18"/>
              </a:xfrm>
              <a:custGeom>
                <a:avLst/>
                <a:gdLst>
                  <a:gd name="T0" fmla="*/ 17 w 25"/>
                  <a:gd name="T1" fmla="*/ 31 h 37"/>
                  <a:gd name="T2" fmla="*/ 23 w 25"/>
                  <a:gd name="T3" fmla="*/ 16 h 37"/>
                  <a:gd name="T4" fmla="*/ 10 w 25"/>
                  <a:gd name="T5" fmla="*/ 1 h 37"/>
                  <a:gd name="T6" fmla="*/ 0 w 25"/>
                  <a:gd name="T7" fmla="*/ 3 h 37"/>
                  <a:gd name="T8" fmla="*/ 8 w 25"/>
                  <a:gd name="T9" fmla="*/ 17 h 37"/>
                  <a:gd name="T10" fmla="*/ 14 w 25"/>
                  <a:gd name="T11" fmla="*/ 23 h 37"/>
                  <a:gd name="T12" fmla="*/ 17 w 25"/>
                  <a:gd name="T13" fmla="*/ 3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7">
                    <a:moveTo>
                      <a:pt x="17" y="31"/>
                    </a:moveTo>
                    <a:cubicBezTo>
                      <a:pt x="23" y="37"/>
                      <a:pt x="25" y="19"/>
                      <a:pt x="23" y="16"/>
                    </a:cubicBezTo>
                    <a:cubicBezTo>
                      <a:pt x="19" y="12"/>
                      <a:pt x="14" y="3"/>
                      <a:pt x="10" y="1"/>
                    </a:cubicBezTo>
                    <a:cubicBezTo>
                      <a:pt x="6" y="0"/>
                      <a:pt x="4" y="5"/>
                      <a:pt x="0" y="3"/>
                    </a:cubicBezTo>
                    <a:cubicBezTo>
                      <a:pt x="1" y="8"/>
                      <a:pt x="5" y="12"/>
                      <a:pt x="8" y="17"/>
                    </a:cubicBezTo>
                    <a:cubicBezTo>
                      <a:pt x="9" y="19"/>
                      <a:pt x="12" y="20"/>
                      <a:pt x="14" y="23"/>
                    </a:cubicBezTo>
                    <a:cubicBezTo>
                      <a:pt x="15" y="25"/>
                      <a:pt x="16" y="28"/>
                      <a:pt x="17" y="3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352">
                <a:extLst>
                  <a:ext uri="{FF2B5EF4-FFF2-40B4-BE49-F238E27FC236}">
                    <a16:creationId xmlns="" xmlns:a16="http://schemas.microsoft.com/office/drawing/2014/main" id="{A944C28A-F529-40E1-ADE9-7212E45CD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6" y="2297"/>
                <a:ext cx="12" cy="18"/>
              </a:xfrm>
              <a:custGeom>
                <a:avLst/>
                <a:gdLst>
                  <a:gd name="T0" fmla="*/ 17 w 25"/>
                  <a:gd name="T1" fmla="*/ 31 h 37"/>
                  <a:gd name="T2" fmla="*/ 23 w 25"/>
                  <a:gd name="T3" fmla="*/ 16 h 37"/>
                  <a:gd name="T4" fmla="*/ 10 w 25"/>
                  <a:gd name="T5" fmla="*/ 1 h 37"/>
                  <a:gd name="T6" fmla="*/ 0 w 25"/>
                  <a:gd name="T7" fmla="*/ 3 h 37"/>
                  <a:gd name="T8" fmla="*/ 8 w 25"/>
                  <a:gd name="T9" fmla="*/ 17 h 37"/>
                  <a:gd name="T10" fmla="*/ 14 w 25"/>
                  <a:gd name="T11" fmla="*/ 23 h 37"/>
                  <a:gd name="T12" fmla="*/ 17 w 25"/>
                  <a:gd name="T13" fmla="*/ 3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7">
                    <a:moveTo>
                      <a:pt x="17" y="31"/>
                    </a:moveTo>
                    <a:cubicBezTo>
                      <a:pt x="23" y="37"/>
                      <a:pt x="25" y="19"/>
                      <a:pt x="23" y="16"/>
                    </a:cubicBezTo>
                    <a:cubicBezTo>
                      <a:pt x="19" y="12"/>
                      <a:pt x="14" y="3"/>
                      <a:pt x="10" y="1"/>
                    </a:cubicBezTo>
                    <a:cubicBezTo>
                      <a:pt x="6" y="0"/>
                      <a:pt x="4" y="5"/>
                      <a:pt x="0" y="3"/>
                    </a:cubicBezTo>
                    <a:cubicBezTo>
                      <a:pt x="1" y="8"/>
                      <a:pt x="5" y="12"/>
                      <a:pt x="8" y="17"/>
                    </a:cubicBezTo>
                    <a:cubicBezTo>
                      <a:pt x="9" y="19"/>
                      <a:pt x="12" y="20"/>
                      <a:pt x="14" y="23"/>
                    </a:cubicBezTo>
                    <a:cubicBezTo>
                      <a:pt x="15" y="25"/>
                      <a:pt x="16" y="28"/>
                      <a:pt x="17" y="3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353">
                <a:extLst>
                  <a:ext uri="{FF2B5EF4-FFF2-40B4-BE49-F238E27FC236}">
                    <a16:creationId xmlns="" xmlns:a16="http://schemas.microsoft.com/office/drawing/2014/main" id="{76A4F08D-7348-44AD-97D3-252F225277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6" y="2284"/>
                <a:ext cx="3" cy="3"/>
              </a:xfrm>
              <a:custGeom>
                <a:avLst/>
                <a:gdLst>
                  <a:gd name="T0" fmla="*/ 6 w 6"/>
                  <a:gd name="T1" fmla="*/ 7 h 7"/>
                  <a:gd name="T2" fmla="*/ 0 w 6"/>
                  <a:gd name="T3" fmla="*/ 2 h 7"/>
                  <a:gd name="T4" fmla="*/ 6 w 6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6" y="7"/>
                    </a:moveTo>
                    <a:cubicBezTo>
                      <a:pt x="6" y="4"/>
                      <a:pt x="4" y="0"/>
                      <a:pt x="0" y="2"/>
                    </a:cubicBezTo>
                    <a:cubicBezTo>
                      <a:pt x="2" y="4"/>
                      <a:pt x="4" y="5"/>
                      <a:pt x="6" y="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354">
                <a:extLst>
                  <a:ext uri="{FF2B5EF4-FFF2-40B4-BE49-F238E27FC236}">
                    <a16:creationId xmlns="" xmlns:a16="http://schemas.microsoft.com/office/drawing/2014/main" id="{916B3C50-7AFC-4259-B6AC-E7956CCC73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6" y="2284"/>
                <a:ext cx="3" cy="3"/>
              </a:xfrm>
              <a:custGeom>
                <a:avLst/>
                <a:gdLst>
                  <a:gd name="T0" fmla="*/ 6 w 6"/>
                  <a:gd name="T1" fmla="*/ 7 h 7"/>
                  <a:gd name="T2" fmla="*/ 0 w 6"/>
                  <a:gd name="T3" fmla="*/ 2 h 7"/>
                  <a:gd name="T4" fmla="*/ 6 w 6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6" y="7"/>
                    </a:moveTo>
                    <a:cubicBezTo>
                      <a:pt x="6" y="4"/>
                      <a:pt x="4" y="0"/>
                      <a:pt x="0" y="2"/>
                    </a:cubicBezTo>
                    <a:cubicBezTo>
                      <a:pt x="2" y="4"/>
                      <a:pt x="4" y="5"/>
                      <a:pt x="6" y="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355">
                <a:extLst>
                  <a:ext uri="{FF2B5EF4-FFF2-40B4-BE49-F238E27FC236}">
                    <a16:creationId xmlns="" xmlns:a16="http://schemas.microsoft.com/office/drawing/2014/main" id="{A1F0A6EA-3821-4F7D-ABA3-C83F43177D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3" y="2327"/>
                <a:ext cx="4" cy="6"/>
              </a:xfrm>
              <a:custGeom>
                <a:avLst/>
                <a:gdLst>
                  <a:gd name="T0" fmla="*/ 7 w 8"/>
                  <a:gd name="T1" fmla="*/ 7 h 12"/>
                  <a:gd name="T2" fmla="*/ 5 w 8"/>
                  <a:gd name="T3" fmla="*/ 0 h 12"/>
                  <a:gd name="T4" fmla="*/ 1 w 8"/>
                  <a:gd name="T5" fmla="*/ 8 h 12"/>
                  <a:gd name="T6" fmla="*/ 7 w 8"/>
                  <a:gd name="T7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7" y="7"/>
                    </a:moveTo>
                    <a:cubicBezTo>
                      <a:pt x="8" y="4"/>
                      <a:pt x="7" y="1"/>
                      <a:pt x="5" y="0"/>
                    </a:cubicBezTo>
                    <a:cubicBezTo>
                      <a:pt x="3" y="2"/>
                      <a:pt x="2" y="5"/>
                      <a:pt x="1" y="8"/>
                    </a:cubicBezTo>
                    <a:cubicBezTo>
                      <a:pt x="0" y="11"/>
                      <a:pt x="8" y="12"/>
                      <a:pt x="7" y="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356">
                <a:extLst>
                  <a:ext uri="{FF2B5EF4-FFF2-40B4-BE49-F238E27FC236}">
                    <a16:creationId xmlns="" xmlns:a16="http://schemas.microsoft.com/office/drawing/2014/main" id="{94FC7301-D5A8-46CE-832A-5276B102D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3" y="2327"/>
                <a:ext cx="4" cy="6"/>
              </a:xfrm>
              <a:custGeom>
                <a:avLst/>
                <a:gdLst>
                  <a:gd name="T0" fmla="*/ 7 w 8"/>
                  <a:gd name="T1" fmla="*/ 7 h 12"/>
                  <a:gd name="T2" fmla="*/ 5 w 8"/>
                  <a:gd name="T3" fmla="*/ 0 h 12"/>
                  <a:gd name="T4" fmla="*/ 1 w 8"/>
                  <a:gd name="T5" fmla="*/ 8 h 12"/>
                  <a:gd name="T6" fmla="*/ 7 w 8"/>
                  <a:gd name="T7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7" y="7"/>
                    </a:moveTo>
                    <a:cubicBezTo>
                      <a:pt x="8" y="4"/>
                      <a:pt x="7" y="1"/>
                      <a:pt x="5" y="0"/>
                    </a:cubicBezTo>
                    <a:cubicBezTo>
                      <a:pt x="3" y="2"/>
                      <a:pt x="2" y="5"/>
                      <a:pt x="1" y="8"/>
                    </a:cubicBezTo>
                    <a:cubicBezTo>
                      <a:pt x="0" y="11"/>
                      <a:pt x="8" y="12"/>
                      <a:pt x="7" y="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357">
                <a:extLst>
                  <a:ext uri="{FF2B5EF4-FFF2-40B4-BE49-F238E27FC236}">
                    <a16:creationId xmlns="" xmlns:a16="http://schemas.microsoft.com/office/drawing/2014/main" id="{822A2F65-47E4-4D74-8392-8197FF85D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4" y="2322"/>
                <a:ext cx="4" cy="6"/>
              </a:xfrm>
              <a:custGeom>
                <a:avLst/>
                <a:gdLst>
                  <a:gd name="T0" fmla="*/ 0 w 7"/>
                  <a:gd name="T1" fmla="*/ 0 h 12"/>
                  <a:gd name="T2" fmla="*/ 6 w 7"/>
                  <a:gd name="T3" fmla="*/ 12 h 12"/>
                  <a:gd name="T4" fmla="*/ 0 w 7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2">
                    <a:moveTo>
                      <a:pt x="0" y="0"/>
                    </a:moveTo>
                    <a:cubicBezTo>
                      <a:pt x="1" y="4"/>
                      <a:pt x="4" y="8"/>
                      <a:pt x="6" y="12"/>
                    </a:cubicBezTo>
                    <a:cubicBezTo>
                      <a:pt x="7" y="9"/>
                      <a:pt x="4" y="0"/>
                      <a:pt x="0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358">
                <a:extLst>
                  <a:ext uri="{FF2B5EF4-FFF2-40B4-BE49-F238E27FC236}">
                    <a16:creationId xmlns="" xmlns:a16="http://schemas.microsoft.com/office/drawing/2014/main" id="{A8E92F1B-13B3-49E7-9ADA-5D9D6E298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4" y="2322"/>
                <a:ext cx="4" cy="6"/>
              </a:xfrm>
              <a:custGeom>
                <a:avLst/>
                <a:gdLst>
                  <a:gd name="T0" fmla="*/ 0 w 7"/>
                  <a:gd name="T1" fmla="*/ 0 h 12"/>
                  <a:gd name="T2" fmla="*/ 6 w 7"/>
                  <a:gd name="T3" fmla="*/ 12 h 12"/>
                  <a:gd name="T4" fmla="*/ 0 w 7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2">
                    <a:moveTo>
                      <a:pt x="0" y="0"/>
                    </a:moveTo>
                    <a:cubicBezTo>
                      <a:pt x="1" y="4"/>
                      <a:pt x="4" y="8"/>
                      <a:pt x="6" y="12"/>
                    </a:cubicBezTo>
                    <a:cubicBezTo>
                      <a:pt x="7" y="9"/>
                      <a:pt x="4" y="0"/>
                      <a:pt x="0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359">
                <a:extLst>
                  <a:ext uri="{FF2B5EF4-FFF2-40B4-BE49-F238E27FC236}">
                    <a16:creationId xmlns="" xmlns:a16="http://schemas.microsoft.com/office/drawing/2014/main" id="{BFA45F5F-8B46-4036-B590-15747B38C0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7" y="2319"/>
                <a:ext cx="4" cy="2"/>
              </a:xfrm>
              <a:custGeom>
                <a:avLst/>
                <a:gdLst>
                  <a:gd name="T0" fmla="*/ 8 w 8"/>
                  <a:gd name="T1" fmla="*/ 4 h 5"/>
                  <a:gd name="T2" fmla="*/ 0 w 8"/>
                  <a:gd name="T3" fmla="*/ 3 h 5"/>
                  <a:gd name="T4" fmla="*/ 8 w 8"/>
                  <a:gd name="T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5">
                    <a:moveTo>
                      <a:pt x="8" y="4"/>
                    </a:moveTo>
                    <a:cubicBezTo>
                      <a:pt x="8" y="0"/>
                      <a:pt x="2" y="1"/>
                      <a:pt x="0" y="3"/>
                    </a:cubicBezTo>
                    <a:cubicBezTo>
                      <a:pt x="2" y="5"/>
                      <a:pt x="5" y="5"/>
                      <a:pt x="8" y="4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360">
                <a:extLst>
                  <a:ext uri="{FF2B5EF4-FFF2-40B4-BE49-F238E27FC236}">
                    <a16:creationId xmlns="" xmlns:a16="http://schemas.microsoft.com/office/drawing/2014/main" id="{230BC43E-80DD-46BD-95CA-42EE5DC15D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7" y="2319"/>
                <a:ext cx="4" cy="2"/>
              </a:xfrm>
              <a:custGeom>
                <a:avLst/>
                <a:gdLst>
                  <a:gd name="T0" fmla="*/ 8 w 8"/>
                  <a:gd name="T1" fmla="*/ 4 h 5"/>
                  <a:gd name="T2" fmla="*/ 0 w 8"/>
                  <a:gd name="T3" fmla="*/ 3 h 5"/>
                  <a:gd name="T4" fmla="*/ 8 w 8"/>
                  <a:gd name="T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5">
                    <a:moveTo>
                      <a:pt x="8" y="4"/>
                    </a:moveTo>
                    <a:cubicBezTo>
                      <a:pt x="8" y="0"/>
                      <a:pt x="2" y="1"/>
                      <a:pt x="0" y="3"/>
                    </a:cubicBezTo>
                    <a:cubicBezTo>
                      <a:pt x="2" y="5"/>
                      <a:pt x="5" y="5"/>
                      <a:pt x="8" y="4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361">
                <a:extLst>
                  <a:ext uri="{FF2B5EF4-FFF2-40B4-BE49-F238E27FC236}">
                    <a16:creationId xmlns="" xmlns:a16="http://schemas.microsoft.com/office/drawing/2014/main" id="{E2F37123-DA6F-4C1E-B5F8-20F868E459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8" y="2338"/>
                <a:ext cx="13" cy="15"/>
              </a:xfrm>
              <a:custGeom>
                <a:avLst/>
                <a:gdLst>
                  <a:gd name="T0" fmla="*/ 16 w 28"/>
                  <a:gd name="T1" fmla="*/ 31 h 31"/>
                  <a:gd name="T2" fmla="*/ 10 w 28"/>
                  <a:gd name="T3" fmla="*/ 0 h 31"/>
                  <a:gd name="T4" fmla="*/ 3 w 28"/>
                  <a:gd name="T5" fmla="*/ 3 h 31"/>
                  <a:gd name="T6" fmla="*/ 2 w 28"/>
                  <a:gd name="T7" fmla="*/ 14 h 31"/>
                  <a:gd name="T8" fmla="*/ 16 w 28"/>
                  <a:gd name="T9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1">
                    <a:moveTo>
                      <a:pt x="16" y="31"/>
                    </a:moveTo>
                    <a:cubicBezTo>
                      <a:pt x="28" y="29"/>
                      <a:pt x="10" y="6"/>
                      <a:pt x="10" y="0"/>
                    </a:cubicBezTo>
                    <a:cubicBezTo>
                      <a:pt x="8" y="1"/>
                      <a:pt x="5" y="1"/>
                      <a:pt x="3" y="3"/>
                    </a:cubicBezTo>
                    <a:cubicBezTo>
                      <a:pt x="1" y="5"/>
                      <a:pt x="0" y="11"/>
                      <a:pt x="2" y="14"/>
                    </a:cubicBezTo>
                    <a:cubicBezTo>
                      <a:pt x="6" y="19"/>
                      <a:pt x="9" y="29"/>
                      <a:pt x="16" y="3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362">
                <a:extLst>
                  <a:ext uri="{FF2B5EF4-FFF2-40B4-BE49-F238E27FC236}">
                    <a16:creationId xmlns="" xmlns:a16="http://schemas.microsoft.com/office/drawing/2014/main" id="{FFA0B5E9-10F3-4DEB-8AE3-68E84E5118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8" y="2338"/>
                <a:ext cx="13" cy="15"/>
              </a:xfrm>
              <a:custGeom>
                <a:avLst/>
                <a:gdLst>
                  <a:gd name="T0" fmla="*/ 16 w 28"/>
                  <a:gd name="T1" fmla="*/ 31 h 31"/>
                  <a:gd name="T2" fmla="*/ 10 w 28"/>
                  <a:gd name="T3" fmla="*/ 0 h 31"/>
                  <a:gd name="T4" fmla="*/ 3 w 28"/>
                  <a:gd name="T5" fmla="*/ 3 h 31"/>
                  <a:gd name="T6" fmla="*/ 2 w 28"/>
                  <a:gd name="T7" fmla="*/ 14 h 31"/>
                  <a:gd name="T8" fmla="*/ 16 w 28"/>
                  <a:gd name="T9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1">
                    <a:moveTo>
                      <a:pt x="16" y="31"/>
                    </a:moveTo>
                    <a:cubicBezTo>
                      <a:pt x="28" y="29"/>
                      <a:pt x="10" y="6"/>
                      <a:pt x="10" y="0"/>
                    </a:cubicBezTo>
                    <a:cubicBezTo>
                      <a:pt x="8" y="1"/>
                      <a:pt x="5" y="1"/>
                      <a:pt x="3" y="3"/>
                    </a:cubicBezTo>
                    <a:cubicBezTo>
                      <a:pt x="1" y="5"/>
                      <a:pt x="0" y="11"/>
                      <a:pt x="2" y="14"/>
                    </a:cubicBezTo>
                    <a:cubicBezTo>
                      <a:pt x="6" y="19"/>
                      <a:pt x="9" y="29"/>
                      <a:pt x="16" y="3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363">
                <a:extLst>
                  <a:ext uri="{FF2B5EF4-FFF2-40B4-BE49-F238E27FC236}">
                    <a16:creationId xmlns="" xmlns:a16="http://schemas.microsoft.com/office/drawing/2014/main" id="{F4305318-7A35-4429-88A3-D6B878AE3A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0" y="2356"/>
                <a:ext cx="7" cy="6"/>
              </a:xfrm>
              <a:custGeom>
                <a:avLst/>
                <a:gdLst>
                  <a:gd name="T0" fmla="*/ 14 w 14"/>
                  <a:gd name="T1" fmla="*/ 13 h 13"/>
                  <a:gd name="T2" fmla="*/ 5 w 14"/>
                  <a:gd name="T3" fmla="*/ 2 h 13"/>
                  <a:gd name="T4" fmla="*/ 14 w 14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3">
                    <a:moveTo>
                      <a:pt x="14" y="13"/>
                    </a:moveTo>
                    <a:cubicBezTo>
                      <a:pt x="13" y="10"/>
                      <a:pt x="9" y="0"/>
                      <a:pt x="5" y="2"/>
                    </a:cubicBezTo>
                    <a:cubicBezTo>
                      <a:pt x="0" y="6"/>
                      <a:pt x="11" y="12"/>
                      <a:pt x="14" y="1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364">
                <a:extLst>
                  <a:ext uri="{FF2B5EF4-FFF2-40B4-BE49-F238E27FC236}">
                    <a16:creationId xmlns="" xmlns:a16="http://schemas.microsoft.com/office/drawing/2014/main" id="{5EA0E4EE-09E0-4365-B6A1-C31159C951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0" y="2356"/>
                <a:ext cx="7" cy="6"/>
              </a:xfrm>
              <a:custGeom>
                <a:avLst/>
                <a:gdLst>
                  <a:gd name="T0" fmla="*/ 14 w 14"/>
                  <a:gd name="T1" fmla="*/ 13 h 13"/>
                  <a:gd name="T2" fmla="*/ 5 w 14"/>
                  <a:gd name="T3" fmla="*/ 2 h 13"/>
                  <a:gd name="T4" fmla="*/ 14 w 14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3">
                    <a:moveTo>
                      <a:pt x="14" y="13"/>
                    </a:moveTo>
                    <a:cubicBezTo>
                      <a:pt x="13" y="10"/>
                      <a:pt x="9" y="0"/>
                      <a:pt x="5" y="2"/>
                    </a:cubicBezTo>
                    <a:cubicBezTo>
                      <a:pt x="0" y="6"/>
                      <a:pt x="11" y="12"/>
                      <a:pt x="14" y="1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365">
                <a:extLst>
                  <a:ext uri="{FF2B5EF4-FFF2-40B4-BE49-F238E27FC236}">
                    <a16:creationId xmlns="" xmlns:a16="http://schemas.microsoft.com/office/drawing/2014/main" id="{C7C329EA-35DD-47C6-A259-B2384A50F2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8" y="2365"/>
                <a:ext cx="4" cy="6"/>
              </a:xfrm>
              <a:custGeom>
                <a:avLst/>
                <a:gdLst>
                  <a:gd name="T0" fmla="*/ 2 w 9"/>
                  <a:gd name="T1" fmla="*/ 9 h 13"/>
                  <a:gd name="T2" fmla="*/ 8 w 9"/>
                  <a:gd name="T3" fmla="*/ 9 h 13"/>
                  <a:gd name="T4" fmla="*/ 1 w 9"/>
                  <a:gd name="T5" fmla="*/ 0 h 13"/>
                  <a:gd name="T6" fmla="*/ 2 w 9"/>
                  <a:gd name="T7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3">
                    <a:moveTo>
                      <a:pt x="2" y="9"/>
                    </a:moveTo>
                    <a:cubicBezTo>
                      <a:pt x="2" y="13"/>
                      <a:pt x="6" y="11"/>
                      <a:pt x="8" y="9"/>
                    </a:cubicBezTo>
                    <a:cubicBezTo>
                      <a:pt x="9" y="6"/>
                      <a:pt x="4" y="1"/>
                      <a:pt x="1" y="0"/>
                    </a:cubicBezTo>
                    <a:cubicBezTo>
                      <a:pt x="0" y="3"/>
                      <a:pt x="2" y="6"/>
                      <a:pt x="2" y="9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366">
                <a:extLst>
                  <a:ext uri="{FF2B5EF4-FFF2-40B4-BE49-F238E27FC236}">
                    <a16:creationId xmlns="" xmlns:a16="http://schemas.microsoft.com/office/drawing/2014/main" id="{DF95C505-AF9C-4661-87A1-5A799B1F33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8" y="2365"/>
                <a:ext cx="4" cy="6"/>
              </a:xfrm>
              <a:custGeom>
                <a:avLst/>
                <a:gdLst>
                  <a:gd name="T0" fmla="*/ 2 w 9"/>
                  <a:gd name="T1" fmla="*/ 9 h 13"/>
                  <a:gd name="T2" fmla="*/ 8 w 9"/>
                  <a:gd name="T3" fmla="*/ 9 h 13"/>
                  <a:gd name="T4" fmla="*/ 1 w 9"/>
                  <a:gd name="T5" fmla="*/ 0 h 13"/>
                  <a:gd name="T6" fmla="*/ 2 w 9"/>
                  <a:gd name="T7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3">
                    <a:moveTo>
                      <a:pt x="2" y="9"/>
                    </a:moveTo>
                    <a:cubicBezTo>
                      <a:pt x="2" y="13"/>
                      <a:pt x="6" y="11"/>
                      <a:pt x="8" y="9"/>
                    </a:cubicBezTo>
                    <a:cubicBezTo>
                      <a:pt x="9" y="6"/>
                      <a:pt x="4" y="1"/>
                      <a:pt x="1" y="0"/>
                    </a:cubicBezTo>
                    <a:cubicBezTo>
                      <a:pt x="0" y="3"/>
                      <a:pt x="2" y="6"/>
                      <a:pt x="2" y="9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367">
                <a:extLst>
                  <a:ext uri="{FF2B5EF4-FFF2-40B4-BE49-F238E27FC236}">
                    <a16:creationId xmlns="" xmlns:a16="http://schemas.microsoft.com/office/drawing/2014/main" id="{4516E47C-C16D-43F1-A753-11F5759FD1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9" y="2369"/>
                <a:ext cx="6" cy="10"/>
              </a:xfrm>
              <a:custGeom>
                <a:avLst/>
                <a:gdLst>
                  <a:gd name="T0" fmla="*/ 11 w 12"/>
                  <a:gd name="T1" fmla="*/ 20 h 20"/>
                  <a:gd name="T2" fmla="*/ 10 w 12"/>
                  <a:gd name="T3" fmla="*/ 14 h 20"/>
                  <a:gd name="T4" fmla="*/ 11 w 12"/>
                  <a:gd name="T5" fmla="*/ 9 h 20"/>
                  <a:gd name="T6" fmla="*/ 5 w 12"/>
                  <a:gd name="T7" fmla="*/ 2 h 20"/>
                  <a:gd name="T8" fmla="*/ 11 w 12"/>
                  <a:gd name="T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0">
                    <a:moveTo>
                      <a:pt x="11" y="20"/>
                    </a:moveTo>
                    <a:cubicBezTo>
                      <a:pt x="11" y="17"/>
                      <a:pt x="9" y="16"/>
                      <a:pt x="10" y="14"/>
                    </a:cubicBezTo>
                    <a:cubicBezTo>
                      <a:pt x="10" y="11"/>
                      <a:pt x="12" y="11"/>
                      <a:pt x="11" y="9"/>
                    </a:cubicBezTo>
                    <a:cubicBezTo>
                      <a:pt x="10" y="7"/>
                      <a:pt x="8" y="0"/>
                      <a:pt x="5" y="2"/>
                    </a:cubicBezTo>
                    <a:cubicBezTo>
                      <a:pt x="0" y="3"/>
                      <a:pt x="9" y="18"/>
                      <a:pt x="11" y="2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368">
                <a:extLst>
                  <a:ext uri="{FF2B5EF4-FFF2-40B4-BE49-F238E27FC236}">
                    <a16:creationId xmlns="" xmlns:a16="http://schemas.microsoft.com/office/drawing/2014/main" id="{E12D25AA-7B66-419E-9B16-29EE03642A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9" y="2369"/>
                <a:ext cx="6" cy="10"/>
              </a:xfrm>
              <a:custGeom>
                <a:avLst/>
                <a:gdLst>
                  <a:gd name="T0" fmla="*/ 11 w 12"/>
                  <a:gd name="T1" fmla="*/ 20 h 20"/>
                  <a:gd name="T2" fmla="*/ 10 w 12"/>
                  <a:gd name="T3" fmla="*/ 14 h 20"/>
                  <a:gd name="T4" fmla="*/ 11 w 12"/>
                  <a:gd name="T5" fmla="*/ 9 h 20"/>
                  <a:gd name="T6" fmla="*/ 5 w 12"/>
                  <a:gd name="T7" fmla="*/ 2 h 20"/>
                  <a:gd name="T8" fmla="*/ 11 w 12"/>
                  <a:gd name="T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0">
                    <a:moveTo>
                      <a:pt x="11" y="20"/>
                    </a:moveTo>
                    <a:cubicBezTo>
                      <a:pt x="11" y="17"/>
                      <a:pt x="9" y="16"/>
                      <a:pt x="10" y="14"/>
                    </a:cubicBezTo>
                    <a:cubicBezTo>
                      <a:pt x="10" y="11"/>
                      <a:pt x="12" y="11"/>
                      <a:pt x="11" y="9"/>
                    </a:cubicBezTo>
                    <a:cubicBezTo>
                      <a:pt x="10" y="7"/>
                      <a:pt x="8" y="0"/>
                      <a:pt x="5" y="2"/>
                    </a:cubicBezTo>
                    <a:cubicBezTo>
                      <a:pt x="0" y="3"/>
                      <a:pt x="9" y="18"/>
                      <a:pt x="11" y="2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369">
                <a:extLst>
                  <a:ext uri="{FF2B5EF4-FFF2-40B4-BE49-F238E27FC236}">
                    <a16:creationId xmlns="" xmlns:a16="http://schemas.microsoft.com/office/drawing/2014/main" id="{A53CE785-0DAF-42F1-9226-55D0F38B52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9" y="2286"/>
                <a:ext cx="6" cy="8"/>
              </a:xfrm>
              <a:custGeom>
                <a:avLst/>
                <a:gdLst>
                  <a:gd name="T0" fmla="*/ 13 w 13"/>
                  <a:gd name="T1" fmla="*/ 7 h 16"/>
                  <a:gd name="T2" fmla="*/ 1 w 13"/>
                  <a:gd name="T3" fmla="*/ 6 h 16"/>
                  <a:gd name="T4" fmla="*/ 6 w 13"/>
                  <a:gd name="T5" fmla="*/ 15 h 16"/>
                  <a:gd name="T6" fmla="*/ 13 w 13"/>
                  <a:gd name="T7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6">
                    <a:moveTo>
                      <a:pt x="13" y="7"/>
                    </a:moveTo>
                    <a:cubicBezTo>
                      <a:pt x="11" y="1"/>
                      <a:pt x="3" y="0"/>
                      <a:pt x="1" y="6"/>
                    </a:cubicBezTo>
                    <a:cubicBezTo>
                      <a:pt x="0" y="9"/>
                      <a:pt x="2" y="14"/>
                      <a:pt x="6" y="15"/>
                    </a:cubicBezTo>
                    <a:cubicBezTo>
                      <a:pt x="11" y="16"/>
                      <a:pt x="11" y="10"/>
                      <a:pt x="13" y="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370">
                <a:extLst>
                  <a:ext uri="{FF2B5EF4-FFF2-40B4-BE49-F238E27FC236}">
                    <a16:creationId xmlns="" xmlns:a16="http://schemas.microsoft.com/office/drawing/2014/main" id="{E4579365-08FA-47FC-B08A-45CEE95FF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9" y="2286"/>
                <a:ext cx="6" cy="8"/>
              </a:xfrm>
              <a:custGeom>
                <a:avLst/>
                <a:gdLst>
                  <a:gd name="T0" fmla="*/ 13 w 13"/>
                  <a:gd name="T1" fmla="*/ 7 h 16"/>
                  <a:gd name="T2" fmla="*/ 1 w 13"/>
                  <a:gd name="T3" fmla="*/ 6 h 16"/>
                  <a:gd name="T4" fmla="*/ 6 w 13"/>
                  <a:gd name="T5" fmla="*/ 15 h 16"/>
                  <a:gd name="T6" fmla="*/ 13 w 13"/>
                  <a:gd name="T7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6">
                    <a:moveTo>
                      <a:pt x="13" y="7"/>
                    </a:moveTo>
                    <a:cubicBezTo>
                      <a:pt x="11" y="1"/>
                      <a:pt x="3" y="0"/>
                      <a:pt x="1" y="6"/>
                    </a:cubicBezTo>
                    <a:cubicBezTo>
                      <a:pt x="0" y="9"/>
                      <a:pt x="2" y="14"/>
                      <a:pt x="6" y="15"/>
                    </a:cubicBezTo>
                    <a:cubicBezTo>
                      <a:pt x="11" y="16"/>
                      <a:pt x="11" y="10"/>
                      <a:pt x="13" y="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371">
                <a:extLst>
                  <a:ext uri="{FF2B5EF4-FFF2-40B4-BE49-F238E27FC236}">
                    <a16:creationId xmlns="" xmlns:a16="http://schemas.microsoft.com/office/drawing/2014/main" id="{BEEBF4CA-28AB-40AD-AD60-3ABC64060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9" y="2295"/>
                <a:ext cx="7" cy="6"/>
              </a:xfrm>
              <a:custGeom>
                <a:avLst/>
                <a:gdLst>
                  <a:gd name="T0" fmla="*/ 14 w 15"/>
                  <a:gd name="T1" fmla="*/ 4 h 13"/>
                  <a:gd name="T2" fmla="*/ 1 w 15"/>
                  <a:gd name="T3" fmla="*/ 0 h 13"/>
                  <a:gd name="T4" fmla="*/ 7 w 15"/>
                  <a:gd name="T5" fmla="*/ 7 h 13"/>
                  <a:gd name="T6" fmla="*/ 15 w 15"/>
                  <a:gd name="T7" fmla="*/ 13 h 13"/>
                  <a:gd name="T8" fmla="*/ 14 w 15"/>
                  <a:gd name="T9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14" y="4"/>
                    </a:moveTo>
                    <a:cubicBezTo>
                      <a:pt x="10" y="2"/>
                      <a:pt x="5" y="2"/>
                      <a:pt x="1" y="0"/>
                    </a:cubicBezTo>
                    <a:cubicBezTo>
                      <a:pt x="0" y="4"/>
                      <a:pt x="3" y="6"/>
                      <a:pt x="7" y="7"/>
                    </a:cubicBezTo>
                    <a:cubicBezTo>
                      <a:pt x="10" y="7"/>
                      <a:pt x="12" y="11"/>
                      <a:pt x="15" y="13"/>
                    </a:cubicBezTo>
                    <a:cubicBezTo>
                      <a:pt x="15" y="10"/>
                      <a:pt x="15" y="7"/>
                      <a:pt x="14" y="4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372">
                <a:extLst>
                  <a:ext uri="{FF2B5EF4-FFF2-40B4-BE49-F238E27FC236}">
                    <a16:creationId xmlns="" xmlns:a16="http://schemas.microsoft.com/office/drawing/2014/main" id="{FC3CBD93-4F71-447A-806B-D0B5DAA1C5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9" y="2295"/>
                <a:ext cx="7" cy="6"/>
              </a:xfrm>
              <a:custGeom>
                <a:avLst/>
                <a:gdLst>
                  <a:gd name="T0" fmla="*/ 14 w 15"/>
                  <a:gd name="T1" fmla="*/ 4 h 13"/>
                  <a:gd name="T2" fmla="*/ 1 w 15"/>
                  <a:gd name="T3" fmla="*/ 0 h 13"/>
                  <a:gd name="T4" fmla="*/ 7 w 15"/>
                  <a:gd name="T5" fmla="*/ 7 h 13"/>
                  <a:gd name="T6" fmla="*/ 15 w 15"/>
                  <a:gd name="T7" fmla="*/ 13 h 13"/>
                  <a:gd name="T8" fmla="*/ 14 w 15"/>
                  <a:gd name="T9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14" y="4"/>
                    </a:moveTo>
                    <a:cubicBezTo>
                      <a:pt x="10" y="2"/>
                      <a:pt x="5" y="2"/>
                      <a:pt x="1" y="0"/>
                    </a:cubicBezTo>
                    <a:cubicBezTo>
                      <a:pt x="0" y="4"/>
                      <a:pt x="3" y="6"/>
                      <a:pt x="7" y="7"/>
                    </a:cubicBezTo>
                    <a:cubicBezTo>
                      <a:pt x="10" y="7"/>
                      <a:pt x="12" y="11"/>
                      <a:pt x="15" y="13"/>
                    </a:cubicBezTo>
                    <a:cubicBezTo>
                      <a:pt x="15" y="10"/>
                      <a:pt x="15" y="7"/>
                      <a:pt x="14" y="4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373">
                <a:extLst>
                  <a:ext uri="{FF2B5EF4-FFF2-40B4-BE49-F238E27FC236}">
                    <a16:creationId xmlns="" xmlns:a16="http://schemas.microsoft.com/office/drawing/2014/main" id="{156409B1-2321-4748-8E09-E4FFD8C08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1" y="2299"/>
                <a:ext cx="5" cy="7"/>
              </a:xfrm>
              <a:custGeom>
                <a:avLst/>
                <a:gdLst>
                  <a:gd name="T0" fmla="*/ 9 w 9"/>
                  <a:gd name="T1" fmla="*/ 7 h 16"/>
                  <a:gd name="T2" fmla="*/ 1 w 9"/>
                  <a:gd name="T3" fmla="*/ 0 h 16"/>
                  <a:gd name="T4" fmla="*/ 8 w 9"/>
                  <a:gd name="T5" fmla="*/ 16 h 16"/>
                  <a:gd name="T6" fmla="*/ 9 w 9"/>
                  <a:gd name="T7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6">
                    <a:moveTo>
                      <a:pt x="9" y="7"/>
                    </a:moveTo>
                    <a:cubicBezTo>
                      <a:pt x="8" y="4"/>
                      <a:pt x="5" y="0"/>
                      <a:pt x="1" y="0"/>
                    </a:cubicBezTo>
                    <a:cubicBezTo>
                      <a:pt x="0" y="5"/>
                      <a:pt x="1" y="14"/>
                      <a:pt x="8" y="16"/>
                    </a:cubicBezTo>
                    <a:cubicBezTo>
                      <a:pt x="9" y="13"/>
                      <a:pt x="8" y="10"/>
                      <a:pt x="9" y="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374">
                <a:extLst>
                  <a:ext uri="{FF2B5EF4-FFF2-40B4-BE49-F238E27FC236}">
                    <a16:creationId xmlns="" xmlns:a16="http://schemas.microsoft.com/office/drawing/2014/main" id="{36B2B615-2557-47AA-A650-6EE6812ADC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1" y="2299"/>
                <a:ext cx="5" cy="7"/>
              </a:xfrm>
              <a:custGeom>
                <a:avLst/>
                <a:gdLst>
                  <a:gd name="T0" fmla="*/ 9 w 9"/>
                  <a:gd name="T1" fmla="*/ 7 h 16"/>
                  <a:gd name="T2" fmla="*/ 1 w 9"/>
                  <a:gd name="T3" fmla="*/ 0 h 16"/>
                  <a:gd name="T4" fmla="*/ 8 w 9"/>
                  <a:gd name="T5" fmla="*/ 16 h 16"/>
                  <a:gd name="T6" fmla="*/ 9 w 9"/>
                  <a:gd name="T7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6">
                    <a:moveTo>
                      <a:pt x="9" y="7"/>
                    </a:moveTo>
                    <a:cubicBezTo>
                      <a:pt x="8" y="4"/>
                      <a:pt x="5" y="0"/>
                      <a:pt x="1" y="0"/>
                    </a:cubicBezTo>
                    <a:cubicBezTo>
                      <a:pt x="0" y="5"/>
                      <a:pt x="1" y="14"/>
                      <a:pt x="8" y="16"/>
                    </a:cubicBezTo>
                    <a:cubicBezTo>
                      <a:pt x="9" y="13"/>
                      <a:pt x="8" y="10"/>
                      <a:pt x="9" y="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375">
                <a:extLst>
                  <a:ext uri="{FF2B5EF4-FFF2-40B4-BE49-F238E27FC236}">
                    <a16:creationId xmlns="" xmlns:a16="http://schemas.microsoft.com/office/drawing/2014/main" id="{96FF459A-E1F0-4DF3-87B6-0D6EA70F7F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" y="2303"/>
                <a:ext cx="9" cy="7"/>
              </a:xfrm>
              <a:custGeom>
                <a:avLst/>
                <a:gdLst>
                  <a:gd name="T0" fmla="*/ 19 w 19"/>
                  <a:gd name="T1" fmla="*/ 12 h 15"/>
                  <a:gd name="T2" fmla="*/ 9 w 19"/>
                  <a:gd name="T3" fmla="*/ 4 h 15"/>
                  <a:gd name="T4" fmla="*/ 3 w 19"/>
                  <a:gd name="T5" fmla="*/ 0 h 15"/>
                  <a:gd name="T6" fmla="*/ 2 w 19"/>
                  <a:gd name="T7" fmla="*/ 11 h 15"/>
                  <a:gd name="T8" fmla="*/ 18 w 19"/>
                  <a:gd name="T9" fmla="*/ 15 h 15"/>
                  <a:gd name="T10" fmla="*/ 19 w 19"/>
                  <a:gd name="T11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5">
                    <a:moveTo>
                      <a:pt x="19" y="12"/>
                    </a:moveTo>
                    <a:cubicBezTo>
                      <a:pt x="17" y="8"/>
                      <a:pt x="13" y="6"/>
                      <a:pt x="9" y="4"/>
                    </a:cubicBezTo>
                    <a:cubicBezTo>
                      <a:pt x="7" y="4"/>
                      <a:pt x="5" y="1"/>
                      <a:pt x="3" y="0"/>
                    </a:cubicBezTo>
                    <a:cubicBezTo>
                      <a:pt x="2" y="0"/>
                      <a:pt x="0" y="10"/>
                      <a:pt x="2" y="11"/>
                    </a:cubicBezTo>
                    <a:cubicBezTo>
                      <a:pt x="7" y="14"/>
                      <a:pt x="14" y="11"/>
                      <a:pt x="18" y="15"/>
                    </a:cubicBezTo>
                    <a:cubicBezTo>
                      <a:pt x="19" y="14"/>
                      <a:pt x="19" y="13"/>
                      <a:pt x="19" y="1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376">
                <a:extLst>
                  <a:ext uri="{FF2B5EF4-FFF2-40B4-BE49-F238E27FC236}">
                    <a16:creationId xmlns="" xmlns:a16="http://schemas.microsoft.com/office/drawing/2014/main" id="{CCA2F5B6-DE57-4013-A5CA-02358DE680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" y="2303"/>
                <a:ext cx="9" cy="7"/>
              </a:xfrm>
              <a:custGeom>
                <a:avLst/>
                <a:gdLst>
                  <a:gd name="T0" fmla="*/ 19 w 19"/>
                  <a:gd name="T1" fmla="*/ 12 h 15"/>
                  <a:gd name="T2" fmla="*/ 9 w 19"/>
                  <a:gd name="T3" fmla="*/ 4 h 15"/>
                  <a:gd name="T4" fmla="*/ 3 w 19"/>
                  <a:gd name="T5" fmla="*/ 0 h 15"/>
                  <a:gd name="T6" fmla="*/ 2 w 19"/>
                  <a:gd name="T7" fmla="*/ 11 h 15"/>
                  <a:gd name="T8" fmla="*/ 18 w 19"/>
                  <a:gd name="T9" fmla="*/ 15 h 15"/>
                  <a:gd name="T10" fmla="*/ 19 w 19"/>
                  <a:gd name="T11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5">
                    <a:moveTo>
                      <a:pt x="19" y="12"/>
                    </a:moveTo>
                    <a:cubicBezTo>
                      <a:pt x="17" y="8"/>
                      <a:pt x="13" y="6"/>
                      <a:pt x="9" y="4"/>
                    </a:cubicBezTo>
                    <a:cubicBezTo>
                      <a:pt x="7" y="4"/>
                      <a:pt x="5" y="1"/>
                      <a:pt x="3" y="0"/>
                    </a:cubicBezTo>
                    <a:cubicBezTo>
                      <a:pt x="2" y="0"/>
                      <a:pt x="0" y="10"/>
                      <a:pt x="2" y="11"/>
                    </a:cubicBezTo>
                    <a:cubicBezTo>
                      <a:pt x="7" y="14"/>
                      <a:pt x="14" y="11"/>
                      <a:pt x="18" y="15"/>
                    </a:cubicBezTo>
                    <a:cubicBezTo>
                      <a:pt x="19" y="14"/>
                      <a:pt x="19" y="13"/>
                      <a:pt x="19" y="1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377">
                <a:extLst>
                  <a:ext uri="{FF2B5EF4-FFF2-40B4-BE49-F238E27FC236}">
                    <a16:creationId xmlns="" xmlns:a16="http://schemas.microsoft.com/office/drawing/2014/main" id="{32A3ED3F-4078-4921-A87C-9D03B31B4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" y="2301"/>
                <a:ext cx="8" cy="8"/>
              </a:xfrm>
              <a:custGeom>
                <a:avLst/>
                <a:gdLst>
                  <a:gd name="T0" fmla="*/ 16 w 16"/>
                  <a:gd name="T1" fmla="*/ 15 h 17"/>
                  <a:gd name="T2" fmla="*/ 2 w 16"/>
                  <a:gd name="T3" fmla="*/ 9 h 17"/>
                  <a:gd name="T4" fmla="*/ 16 w 16"/>
                  <a:gd name="T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7">
                    <a:moveTo>
                      <a:pt x="16" y="15"/>
                    </a:moveTo>
                    <a:cubicBezTo>
                      <a:pt x="15" y="10"/>
                      <a:pt x="0" y="0"/>
                      <a:pt x="2" y="9"/>
                    </a:cubicBezTo>
                    <a:cubicBezTo>
                      <a:pt x="8" y="6"/>
                      <a:pt x="10" y="17"/>
                      <a:pt x="16" y="15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378">
                <a:extLst>
                  <a:ext uri="{FF2B5EF4-FFF2-40B4-BE49-F238E27FC236}">
                    <a16:creationId xmlns="" xmlns:a16="http://schemas.microsoft.com/office/drawing/2014/main" id="{6079E093-3F03-420E-BE9F-DE7658A76D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" y="2301"/>
                <a:ext cx="8" cy="8"/>
              </a:xfrm>
              <a:custGeom>
                <a:avLst/>
                <a:gdLst>
                  <a:gd name="T0" fmla="*/ 16 w 16"/>
                  <a:gd name="T1" fmla="*/ 15 h 17"/>
                  <a:gd name="T2" fmla="*/ 2 w 16"/>
                  <a:gd name="T3" fmla="*/ 9 h 17"/>
                  <a:gd name="T4" fmla="*/ 16 w 16"/>
                  <a:gd name="T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7">
                    <a:moveTo>
                      <a:pt x="16" y="15"/>
                    </a:moveTo>
                    <a:cubicBezTo>
                      <a:pt x="15" y="10"/>
                      <a:pt x="0" y="0"/>
                      <a:pt x="2" y="9"/>
                    </a:cubicBezTo>
                    <a:cubicBezTo>
                      <a:pt x="8" y="6"/>
                      <a:pt x="10" y="17"/>
                      <a:pt x="16" y="15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379">
                <a:extLst>
                  <a:ext uri="{FF2B5EF4-FFF2-40B4-BE49-F238E27FC236}">
                    <a16:creationId xmlns="" xmlns:a16="http://schemas.microsoft.com/office/drawing/2014/main" id="{19A87484-7F6D-4E77-BDCD-A08F2CF3FE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0" y="2326"/>
                <a:ext cx="4" cy="3"/>
              </a:xfrm>
              <a:custGeom>
                <a:avLst/>
                <a:gdLst>
                  <a:gd name="T0" fmla="*/ 9 w 9"/>
                  <a:gd name="T1" fmla="*/ 2 h 7"/>
                  <a:gd name="T2" fmla="*/ 3 w 9"/>
                  <a:gd name="T3" fmla="*/ 5 h 7"/>
                  <a:gd name="T4" fmla="*/ 9 w 9"/>
                  <a:gd name="T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7">
                    <a:moveTo>
                      <a:pt x="9" y="2"/>
                    </a:moveTo>
                    <a:cubicBezTo>
                      <a:pt x="7" y="0"/>
                      <a:pt x="0" y="1"/>
                      <a:pt x="3" y="5"/>
                    </a:cubicBezTo>
                    <a:cubicBezTo>
                      <a:pt x="5" y="7"/>
                      <a:pt x="9" y="4"/>
                      <a:pt x="9" y="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380">
                <a:extLst>
                  <a:ext uri="{FF2B5EF4-FFF2-40B4-BE49-F238E27FC236}">
                    <a16:creationId xmlns="" xmlns:a16="http://schemas.microsoft.com/office/drawing/2014/main" id="{B46C75F1-6EED-4913-92D8-869FF6FB44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0" y="2326"/>
                <a:ext cx="4" cy="3"/>
              </a:xfrm>
              <a:custGeom>
                <a:avLst/>
                <a:gdLst>
                  <a:gd name="T0" fmla="*/ 9 w 9"/>
                  <a:gd name="T1" fmla="*/ 2 h 7"/>
                  <a:gd name="T2" fmla="*/ 3 w 9"/>
                  <a:gd name="T3" fmla="*/ 5 h 7"/>
                  <a:gd name="T4" fmla="*/ 9 w 9"/>
                  <a:gd name="T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7">
                    <a:moveTo>
                      <a:pt x="9" y="2"/>
                    </a:moveTo>
                    <a:cubicBezTo>
                      <a:pt x="7" y="0"/>
                      <a:pt x="0" y="1"/>
                      <a:pt x="3" y="5"/>
                    </a:cubicBezTo>
                    <a:cubicBezTo>
                      <a:pt x="5" y="7"/>
                      <a:pt x="9" y="4"/>
                      <a:pt x="9" y="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381">
                <a:extLst>
                  <a:ext uri="{FF2B5EF4-FFF2-40B4-BE49-F238E27FC236}">
                    <a16:creationId xmlns="" xmlns:a16="http://schemas.microsoft.com/office/drawing/2014/main" id="{3DD23386-8381-488C-9D97-E3AEDEB3E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1" y="2300"/>
                <a:ext cx="7" cy="10"/>
              </a:xfrm>
              <a:custGeom>
                <a:avLst/>
                <a:gdLst>
                  <a:gd name="T0" fmla="*/ 15 w 15"/>
                  <a:gd name="T1" fmla="*/ 10 h 20"/>
                  <a:gd name="T2" fmla="*/ 4 w 15"/>
                  <a:gd name="T3" fmla="*/ 11 h 20"/>
                  <a:gd name="T4" fmla="*/ 10 w 15"/>
                  <a:gd name="T5" fmla="*/ 14 h 20"/>
                  <a:gd name="T6" fmla="*/ 15 w 15"/>
                  <a:gd name="T7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20">
                    <a:moveTo>
                      <a:pt x="15" y="10"/>
                    </a:moveTo>
                    <a:cubicBezTo>
                      <a:pt x="11" y="0"/>
                      <a:pt x="0" y="9"/>
                      <a:pt x="4" y="11"/>
                    </a:cubicBezTo>
                    <a:cubicBezTo>
                      <a:pt x="8" y="12"/>
                      <a:pt x="9" y="9"/>
                      <a:pt x="10" y="14"/>
                    </a:cubicBezTo>
                    <a:cubicBezTo>
                      <a:pt x="11" y="20"/>
                      <a:pt x="15" y="12"/>
                      <a:pt x="15" y="1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382">
                <a:extLst>
                  <a:ext uri="{FF2B5EF4-FFF2-40B4-BE49-F238E27FC236}">
                    <a16:creationId xmlns="" xmlns:a16="http://schemas.microsoft.com/office/drawing/2014/main" id="{C7D30E91-E744-4942-97B8-0E3AD02267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1" y="2300"/>
                <a:ext cx="7" cy="10"/>
              </a:xfrm>
              <a:custGeom>
                <a:avLst/>
                <a:gdLst>
                  <a:gd name="T0" fmla="*/ 15 w 15"/>
                  <a:gd name="T1" fmla="*/ 10 h 20"/>
                  <a:gd name="T2" fmla="*/ 4 w 15"/>
                  <a:gd name="T3" fmla="*/ 11 h 20"/>
                  <a:gd name="T4" fmla="*/ 10 w 15"/>
                  <a:gd name="T5" fmla="*/ 14 h 20"/>
                  <a:gd name="T6" fmla="*/ 15 w 15"/>
                  <a:gd name="T7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20">
                    <a:moveTo>
                      <a:pt x="15" y="10"/>
                    </a:moveTo>
                    <a:cubicBezTo>
                      <a:pt x="11" y="0"/>
                      <a:pt x="0" y="9"/>
                      <a:pt x="4" y="11"/>
                    </a:cubicBezTo>
                    <a:cubicBezTo>
                      <a:pt x="8" y="12"/>
                      <a:pt x="9" y="9"/>
                      <a:pt x="10" y="14"/>
                    </a:cubicBezTo>
                    <a:cubicBezTo>
                      <a:pt x="11" y="20"/>
                      <a:pt x="15" y="12"/>
                      <a:pt x="15" y="1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383">
                <a:extLst>
                  <a:ext uri="{FF2B5EF4-FFF2-40B4-BE49-F238E27FC236}">
                    <a16:creationId xmlns="" xmlns:a16="http://schemas.microsoft.com/office/drawing/2014/main" id="{AD89214A-D11A-40AD-A32D-175681773A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1" y="2328"/>
                <a:ext cx="7" cy="5"/>
              </a:xfrm>
              <a:custGeom>
                <a:avLst/>
                <a:gdLst>
                  <a:gd name="T0" fmla="*/ 9 w 13"/>
                  <a:gd name="T1" fmla="*/ 0 h 11"/>
                  <a:gd name="T2" fmla="*/ 3 w 13"/>
                  <a:gd name="T3" fmla="*/ 2 h 11"/>
                  <a:gd name="T4" fmla="*/ 6 w 13"/>
                  <a:gd name="T5" fmla="*/ 11 h 11"/>
                  <a:gd name="T6" fmla="*/ 10 w 13"/>
                  <a:gd name="T7" fmla="*/ 9 h 11"/>
                  <a:gd name="T8" fmla="*/ 9 w 13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9" y="0"/>
                    </a:moveTo>
                    <a:cubicBezTo>
                      <a:pt x="7" y="1"/>
                      <a:pt x="5" y="2"/>
                      <a:pt x="3" y="2"/>
                    </a:cubicBezTo>
                    <a:cubicBezTo>
                      <a:pt x="0" y="3"/>
                      <a:pt x="5" y="10"/>
                      <a:pt x="6" y="11"/>
                    </a:cubicBezTo>
                    <a:cubicBezTo>
                      <a:pt x="6" y="9"/>
                      <a:pt x="7" y="8"/>
                      <a:pt x="10" y="9"/>
                    </a:cubicBezTo>
                    <a:cubicBezTo>
                      <a:pt x="10" y="6"/>
                      <a:pt x="13" y="3"/>
                      <a:pt x="9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384">
                <a:extLst>
                  <a:ext uri="{FF2B5EF4-FFF2-40B4-BE49-F238E27FC236}">
                    <a16:creationId xmlns="" xmlns:a16="http://schemas.microsoft.com/office/drawing/2014/main" id="{5FCEE1BC-AEB3-485E-9AAF-FEAFB38B54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1" y="2328"/>
                <a:ext cx="7" cy="5"/>
              </a:xfrm>
              <a:custGeom>
                <a:avLst/>
                <a:gdLst>
                  <a:gd name="T0" fmla="*/ 9 w 13"/>
                  <a:gd name="T1" fmla="*/ 0 h 11"/>
                  <a:gd name="T2" fmla="*/ 3 w 13"/>
                  <a:gd name="T3" fmla="*/ 2 h 11"/>
                  <a:gd name="T4" fmla="*/ 6 w 13"/>
                  <a:gd name="T5" fmla="*/ 11 h 11"/>
                  <a:gd name="T6" fmla="*/ 10 w 13"/>
                  <a:gd name="T7" fmla="*/ 9 h 11"/>
                  <a:gd name="T8" fmla="*/ 9 w 13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9" y="0"/>
                    </a:moveTo>
                    <a:cubicBezTo>
                      <a:pt x="7" y="1"/>
                      <a:pt x="5" y="2"/>
                      <a:pt x="3" y="2"/>
                    </a:cubicBezTo>
                    <a:cubicBezTo>
                      <a:pt x="0" y="3"/>
                      <a:pt x="5" y="10"/>
                      <a:pt x="6" y="11"/>
                    </a:cubicBezTo>
                    <a:cubicBezTo>
                      <a:pt x="6" y="9"/>
                      <a:pt x="7" y="8"/>
                      <a:pt x="10" y="9"/>
                    </a:cubicBezTo>
                    <a:cubicBezTo>
                      <a:pt x="10" y="6"/>
                      <a:pt x="13" y="3"/>
                      <a:pt x="9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385">
                <a:extLst>
                  <a:ext uri="{FF2B5EF4-FFF2-40B4-BE49-F238E27FC236}">
                    <a16:creationId xmlns="" xmlns:a16="http://schemas.microsoft.com/office/drawing/2014/main" id="{4274F96B-E111-44C1-A18C-1D958FC89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5" y="2322"/>
                <a:ext cx="9" cy="6"/>
              </a:xfrm>
              <a:custGeom>
                <a:avLst/>
                <a:gdLst>
                  <a:gd name="T0" fmla="*/ 3 w 18"/>
                  <a:gd name="T1" fmla="*/ 0 h 12"/>
                  <a:gd name="T2" fmla="*/ 4 w 18"/>
                  <a:gd name="T3" fmla="*/ 9 h 12"/>
                  <a:gd name="T4" fmla="*/ 10 w 18"/>
                  <a:gd name="T5" fmla="*/ 9 h 12"/>
                  <a:gd name="T6" fmla="*/ 18 w 18"/>
                  <a:gd name="T7" fmla="*/ 10 h 12"/>
                  <a:gd name="T8" fmla="*/ 3 w 18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3" y="0"/>
                    </a:moveTo>
                    <a:cubicBezTo>
                      <a:pt x="3" y="2"/>
                      <a:pt x="0" y="10"/>
                      <a:pt x="4" y="9"/>
                    </a:cubicBezTo>
                    <a:cubicBezTo>
                      <a:pt x="7" y="9"/>
                      <a:pt x="8" y="8"/>
                      <a:pt x="10" y="9"/>
                    </a:cubicBezTo>
                    <a:cubicBezTo>
                      <a:pt x="13" y="10"/>
                      <a:pt x="15" y="12"/>
                      <a:pt x="18" y="10"/>
                    </a:cubicBezTo>
                    <a:cubicBezTo>
                      <a:pt x="16" y="8"/>
                      <a:pt x="6" y="0"/>
                      <a:pt x="3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386">
                <a:extLst>
                  <a:ext uri="{FF2B5EF4-FFF2-40B4-BE49-F238E27FC236}">
                    <a16:creationId xmlns="" xmlns:a16="http://schemas.microsoft.com/office/drawing/2014/main" id="{C65ABFCF-26C1-4248-85B4-0046CFB63A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5" y="2322"/>
                <a:ext cx="9" cy="6"/>
              </a:xfrm>
              <a:custGeom>
                <a:avLst/>
                <a:gdLst>
                  <a:gd name="T0" fmla="*/ 3 w 18"/>
                  <a:gd name="T1" fmla="*/ 0 h 12"/>
                  <a:gd name="T2" fmla="*/ 4 w 18"/>
                  <a:gd name="T3" fmla="*/ 9 h 12"/>
                  <a:gd name="T4" fmla="*/ 10 w 18"/>
                  <a:gd name="T5" fmla="*/ 9 h 12"/>
                  <a:gd name="T6" fmla="*/ 18 w 18"/>
                  <a:gd name="T7" fmla="*/ 10 h 12"/>
                  <a:gd name="T8" fmla="*/ 3 w 18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3" y="0"/>
                    </a:moveTo>
                    <a:cubicBezTo>
                      <a:pt x="3" y="2"/>
                      <a:pt x="0" y="10"/>
                      <a:pt x="4" y="9"/>
                    </a:cubicBezTo>
                    <a:cubicBezTo>
                      <a:pt x="7" y="9"/>
                      <a:pt x="8" y="8"/>
                      <a:pt x="10" y="9"/>
                    </a:cubicBezTo>
                    <a:cubicBezTo>
                      <a:pt x="13" y="10"/>
                      <a:pt x="15" y="12"/>
                      <a:pt x="18" y="10"/>
                    </a:cubicBezTo>
                    <a:cubicBezTo>
                      <a:pt x="16" y="8"/>
                      <a:pt x="6" y="0"/>
                      <a:pt x="3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387">
                <a:extLst>
                  <a:ext uri="{FF2B5EF4-FFF2-40B4-BE49-F238E27FC236}">
                    <a16:creationId xmlns="" xmlns:a16="http://schemas.microsoft.com/office/drawing/2014/main" id="{E16D7460-FF9E-44A5-ACBD-C795DEAF9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6" y="2309"/>
                <a:ext cx="2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388">
                <a:extLst>
                  <a:ext uri="{FF2B5EF4-FFF2-40B4-BE49-F238E27FC236}">
                    <a16:creationId xmlns="" xmlns:a16="http://schemas.microsoft.com/office/drawing/2014/main" id="{99D7D48E-33C3-47E3-B941-D9488E7B1A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6" y="2309"/>
                <a:ext cx="2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389">
                <a:extLst>
                  <a:ext uri="{FF2B5EF4-FFF2-40B4-BE49-F238E27FC236}">
                    <a16:creationId xmlns="" xmlns:a16="http://schemas.microsoft.com/office/drawing/2014/main" id="{E43B0C96-54C4-45A3-B396-A56D529EE2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" y="2420"/>
                <a:ext cx="137" cy="51"/>
              </a:xfrm>
              <a:custGeom>
                <a:avLst/>
                <a:gdLst>
                  <a:gd name="T0" fmla="*/ 47 w 283"/>
                  <a:gd name="T1" fmla="*/ 10 h 105"/>
                  <a:gd name="T2" fmla="*/ 29 w 283"/>
                  <a:gd name="T3" fmla="*/ 8 h 105"/>
                  <a:gd name="T4" fmla="*/ 20 w 283"/>
                  <a:gd name="T5" fmla="*/ 13 h 105"/>
                  <a:gd name="T6" fmla="*/ 13 w 283"/>
                  <a:gd name="T7" fmla="*/ 24 h 105"/>
                  <a:gd name="T8" fmla="*/ 8 w 283"/>
                  <a:gd name="T9" fmla="*/ 36 h 105"/>
                  <a:gd name="T10" fmla="*/ 0 w 283"/>
                  <a:gd name="T11" fmla="*/ 35 h 105"/>
                  <a:gd name="T12" fmla="*/ 28 w 283"/>
                  <a:gd name="T13" fmla="*/ 39 h 105"/>
                  <a:gd name="T14" fmla="*/ 37 w 283"/>
                  <a:gd name="T15" fmla="*/ 43 h 105"/>
                  <a:gd name="T16" fmla="*/ 35 w 283"/>
                  <a:gd name="T17" fmla="*/ 51 h 105"/>
                  <a:gd name="T18" fmla="*/ 62 w 283"/>
                  <a:gd name="T19" fmla="*/ 59 h 105"/>
                  <a:gd name="T20" fmla="*/ 87 w 283"/>
                  <a:gd name="T21" fmla="*/ 70 h 105"/>
                  <a:gd name="T22" fmla="*/ 96 w 283"/>
                  <a:gd name="T23" fmla="*/ 70 h 105"/>
                  <a:gd name="T24" fmla="*/ 103 w 283"/>
                  <a:gd name="T25" fmla="*/ 66 h 105"/>
                  <a:gd name="T26" fmla="*/ 134 w 283"/>
                  <a:gd name="T27" fmla="*/ 71 h 105"/>
                  <a:gd name="T28" fmla="*/ 170 w 283"/>
                  <a:gd name="T29" fmla="*/ 85 h 105"/>
                  <a:gd name="T30" fmla="*/ 188 w 283"/>
                  <a:gd name="T31" fmla="*/ 87 h 105"/>
                  <a:gd name="T32" fmla="*/ 202 w 283"/>
                  <a:gd name="T33" fmla="*/ 88 h 105"/>
                  <a:gd name="T34" fmla="*/ 234 w 283"/>
                  <a:gd name="T35" fmla="*/ 89 h 105"/>
                  <a:gd name="T36" fmla="*/ 259 w 283"/>
                  <a:gd name="T37" fmla="*/ 97 h 105"/>
                  <a:gd name="T38" fmla="*/ 275 w 283"/>
                  <a:gd name="T39" fmla="*/ 100 h 105"/>
                  <a:gd name="T40" fmla="*/ 281 w 283"/>
                  <a:gd name="T41" fmla="*/ 104 h 105"/>
                  <a:gd name="T42" fmla="*/ 278 w 283"/>
                  <a:gd name="T43" fmla="*/ 96 h 105"/>
                  <a:gd name="T44" fmla="*/ 279 w 283"/>
                  <a:gd name="T45" fmla="*/ 74 h 105"/>
                  <a:gd name="T46" fmla="*/ 272 w 283"/>
                  <a:gd name="T47" fmla="*/ 67 h 105"/>
                  <a:gd name="T48" fmla="*/ 258 w 283"/>
                  <a:gd name="T49" fmla="*/ 67 h 105"/>
                  <a:gd name="T50" fmla="*/ 241 w 283"/>
                  <a:gd name="T51" fmla="*/ 68 h 105"/>
                  <a:gd name="T52" fmla="*/ 229 w 283"/>
                  <a:gd name="T53" fmla="*/ 61 h 105"/>
                  <a:gd name="T54" fmla="*/ 226 w 283"/>
                  <a:gd name="T55" fmla="*/ 51 h 105"/>
                  <a:gd name="T56" fmla="*/ 224 w 283"/>
                  <a:gd name="T57" fmla="*/ 38 h 105"/>
                  <a:gd name="T58" fmla="*/ 211 w 283"/>
                  <a:gd name="T59" fmla="*/ 39 h 105"/>
                  <a:gd name="T60" fmla="*/ 207 w 283"/>
                  <a:gd name="T61" fmla="*/ 37 h 105"/>
                  <a:gd name="T62" fmla="*/ 198 w 283"/>
                  <a:gd name="T63" fmla="*/ 35 h 105"/>
                  <a:gd name="T64" fmla="*/ 191 w 283"/>
                  <a:gd name="T65" fmla="*/ 31 h 105"/>
                  <a:gd name="T66" fmla="*/ 180 w 283"/>
                  <a:gd name="T67" fmla="*/ 30 h 105"/>
                  <a:gd name="T68" fmla="*/ 165 w 283"/>
                  <a:gd name="T69" fmla="*/ 31 h 105"/>
                  <a:gd name="T70" fmla="*/ 155 w 283"/>
                  <a:gd name="T71" fmla="*/ 41 h 105"/>
                  <a:gd name="T72" fmla="*/ 148 w 283"/>
                  <a:gd name="T73" fmla="*/ 39 h 105"/>
                  <a:gd name="T74" fmla="*/ 139 w 283"/>
                  <a:gd name="T75" fmla="*/ 39 h 105"/>
                  <a:gd name="T76" fmla="*/ 126 w 283"/>
                  <a:gd name="T77" fmla="*/ 38 h 105"/>
                  <a:gd name="T78" fmla="*/ 115 w 283"/>
                  <a:gd name="T79" fmla="*/ 36 h 105"/>
                  <a:gd name="T80" fmla="*/ 97 w 283"/>
                  <a:gd name="T81" fmla="*/ 20 h 105"/>
                  <a:gd name="T82" fmla="*/ 90 w 283"/>
                  <a:gd name="T83" fmla="*/ 20 h 105"/>
                  <a:gd name="T84" fmla="*/ 78 w 283"/>
                  <a:gd name="T85" fmla="*/ 16 h 105"/>
                  <a:gd name="T86" fmla="*/ 68 w 283"/>
                  <a:gd name="T87" fmla="*/ 10 h 105"/>
                  <a:gd name="T88" fmla="*/ 56 w 283"/>
                  <a:gd name="T89" fmla="*/ 5 h 105"/>
                  <a:gd name="T90" fmla="*/ 47 w 283"/>
                  <a:gd name="T91" fmla="*/ 1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83" h="105">
                    <a:moveTo>
                      <a:pt x="47" y="10"/>
                    </a:moveTo>
                    <a:cubicBezTo>
                      <a:pt x="44" y="8"/>
                      <a:pt x="32" y="6"/>
                      <a:pt x="29" y="8"/>
                    </a:cubicBezTo>
                    <a:cubicBezTo>
                      <a:pt x="29" y="0"/>
                      <a:pt x="21" y="11"/>
                      <a:pt x="20" y="13"/>
                    </a:cubicBezTo>
                    <a:cubicBezTo>
                      <a:pt x="19" y="16"/>
                      <a:pt x="19" y="29"/>
                      <a:pt x="13" y="24"/>
                    </a:cubicBezTo>
                    <a:cubicBezTo>
                      <a:pt x="12" y="28"/>
                      <a:pt x="10" y="32"/>
                      <a:pt x="8" y="36"/>
                    </a:cubicBezTo>
                    <a:cubicBezTo>
                      <a:pt x="6" y="32"/>
                      <a:pt x="3" y="33"/>
                      <a:pt x="0" y="35"/>
                    </a:cubicBezTo>
                    <a:cubicBezTo>
                      <a:pt x="9" y="39"/>
                      <a:pt x="20" y="34"/>
                      <a:pt x="28" y="39"/>
                    </a:cubicBezTo>
                    <a:cubicBezTo>
                      <a:pt x="31" y="41"/>
                      <a:pt x="35" y="41"/>
                      <a:pt x="37" y="43"/>
                    </a:cubicBezTo>
                    <a:cubicBezTo>
                      <a:pt x="42" y="45"/>
                      <a:pt x="36" y="48"/>
                      <a:pt x="35" y="51"/>
                    </a:cubicBezTo>
                    <a:cubicBezTo>
                      <a:pt x="33" y="60"/>
                      <a:pt x="58" y="59"/>
                      <a:pt x="62" y="59"/>
                    </a:cubicBezTo>
                    <a:cubicBezTo>
                      <a:pt x="71" y="61"/>
                      <a:pt x="78" y="67"/>
                      <a:pt x="87" y="70"/>
                    </a:cubicBezTo>
                    <a:cubicBezTo>
                      <a:pt x="90" y="70"/>
                      <a:pt x="94" y="71"/>
                      <a:pt x="96" y="70"/>
                    </a:cubicBezTo>
                    <a:cubicBezTo>
                      <a:pt x="99" y="68"/>
                      <a:pt x="98" y="66"/>
                      <a:pt x="103" y="66"/>
                    </a:cubicBezTo>
                    <a:cubicBezTo>
                      <a:pt x="113" y="65"/>
                      <a:pt x="124" y="68"/>
                      <a:pt x="134" y="71"/>
                    </a:cubicBezTo>
                    <a:cubicBezTo>
                      <a:pt x="146" y="75"/>
                      <a:pt x="158" y="82"/>
                      <a:pt x="170" y="85"/>
                    </a:cubicBezTo>
                    <a:cubicBezTo>
                      <a:pt x="176" y="86"/>
                      <a:pt x="183" y="85"/>
                      <a:pt x="188" y="87"/>
                    </a:cubicBezTo>
                    <a:cubicBezTo>
                      <a:pt x="193" y="89"/>
                      <a:pt x="197" y="87"/>
                      <a:pt x="202" y="88"/>
                    </a:cubicBezTo>
                    <a:cubicBezTo>
                      <a:pt x="213" y="89"/>
                      <a:pt x="225" y="95"/>
                      <a:pt x="234" y="89"/>
                    </a:cubicBezTo>
                    <a:cubicBezTo>
                      <a:pt x="242" y="83"/>
                      <a:pt x="252" y="93"/>
                      <a:pt x="259" y="97"/>
                    </a:cubicBezTo>
                    <a:cubicBezTo>
                      <a:pt x="261" y="98"/>
                      <a:pt x="275" y="99"/>
                      <a:pt x="275" y="100"/>
                    </a:cubicBezTo>
                    <a:cubicBezTo>
                      <a:pt x="274" y="103"/>
                      <a:pt x="279" y="105"/>
                      <a:pt x="281" y="104"/>
                    </a:cubicBezTo>
                    <a:cubicBezTo>
                      <a:pt x="283" y="103"/>
                      <a:pt x="278" y="97"/>
                      <a:pt x="278" y="96"/>
                    </a:cubicBezTo>
                    <a:cubicBezTo>
                      <a:pt x="273" y="89"/>
                      <a:pt x="279" y="82"/>
                      <a:pt x="279" y="74"/>
                    </a:cubicBezTo>
                    <a:cubicBezTo>
                      <a:pt x="280" y="69"/>
                      <a:pt x="275" y="68"/>
                      <a:pt x="272" y="67"/>
                    </a:cubicBezTo>
                    <a:cubicBezTo>
                      <a:pt x="266" y="65"/>
                      <a:pt x="264" y="68"/>
                      <a:pt x="258" y="67"/>
                    </a:cubicBezTo>
                    <a:cubicBezTo>
                      <a:pt x="253" y="67"/>
                      <a:pt x="246" y="71"/>
                      <a:pt x="241" y="68"/>
                    </a:cubicBezTo>
                    <a:cubicBezTo>
                      <a:pt x="238" y="67"/>
                      <a:pt x="230" y="64"/>
                      <a:pt x="229" y="61"/>
                    </a:cubicBezTo>
                    <a:cubicBezTo>
                      <a:pt x="228" y="58"/>
                      <a:pt x="233" y="45"/>
                      <a:pt x="226" y="51"/>
                    </a:cubicBezTo>
                    <a:cubicBezTo>
                      <a:pt x="227" y="47"/>
                      <a:pt x="224" y="43"/>
                      <a:pt x="224" y="38"/>
                    </a:cubicBezTo>
                    <a:cubicBezTo>
                      <a:pt x="220" y="40"/>
                      <a:pt x="215" y="39"/>
                      <a:pt x="211" y="39"/>
                    </a:cubicBezTo>
                    <a:cubicBezTo>
                      <a:pt x="209" y="39"/>
                      <a:pt x="208" y="38"/>
                      <a:pt x="207" y="37"/>
                    </a:cubicBezTo>
                    <a:cubicBezTo>
                      <a:pt x="204" y="35"/>
                      <a:pt x="201" y="36"/>
                      <a:pt x="198" y="35"/>
                    </a:cubicBezTo>
                    <a:cubicBezTo>
                      <a:pt x="196" y="34"/>
                      <a:pt x="193" y="27"/>
                      <a:pt x="191" y="31"/>
                    </a:cubicBezTo>
                    <a:cubicBezTo>
                      <a:pt x="188" y="34"/>
                      <a:pt x="182" y="33"/>
                      <a:pt x="180" y="30"/>
                    </a:cubicBezTo>
                    <a:cubicBezTo>
                      <a:pt x="175" y="21"/>
                      <a:pt x="169" y="20"/>
                      <a:pt x="165" y="31"/>
                    </a:cubicBezTo>
                    <a:cubicBezTo>
                      <a:pt x="164" y="34"/>
                      <a:pt x="161" y="43"/>
                      <a:pt x="155" y="41"/>
                    </a:cubicBezTo>
                    <a:cubicBezTo>
                      <a:pt x="152" y="40"/>
                      <a:pt x="152" y="38"/>
                      <a:pt x="148" y="39"/>
                    </a:cubicBezTo>
                    <a:cubicBezTo>
                      <a:pt x="145" y="39"/>
                      <a:pt x="142" y="40"/>
                      <a:pt x="139" y="39"/>
                    </a:cubicBezTo>
                    <a:cubicBezTo>
                      <a:pt x="134" y="38"/>
                      <a:pt x="131" y="38"/>
                      <a:pt x="126" y="38"/>
                    </a:cubicBezTo>
                    <a:cubicBezTo>
                      <a:pt x="123" y="38"/>
                      <a:pt x="118" y="34"/>
                      <a:pt x="115" y="36"/>
                    </a:cubicBezTo>
                    <a:cubicBezTo>
                      <a:pt x="104" y="42"/>
                      <a:pt x="101" y="26"/>
                      <a:pt x="97" y="20"/>
                    </a:cubicBezTo>
                    <a:cubicBezTo>
                      <a:pt x="93" y="14"/>
                      <a:pt x="93" y="20"/>
                      <a:pt x="90" y="20"/>
                    </a:cubicBezTo>
                    <a:cubicBezTo>
                      <a:pt x="86" y="20"/>
                      <a:pt x="82" y="13"/>
                      <a:pt x="78" y="16"/>
                    </a:cubicBezTo>
                    <a:cubicBezTo>
                      <a:pt x="73" y="18"/>
                      <a:pt x="70" y="12"/>
                      <a:pt x="68" y="10"/>
                    </a:cubicBezTo>
                    <a:cubicBezTo>
                      <a:pt x="64" y="7"/>
                      <a:pt x="61" y="8"/>
                      <a:pt x="56" y="5"/>
                    </a:cubicBezTo>
                    <a:cubicBezTo>
                      <a:pt x="55" y="9"/>
                      <a:pt x="51" y="15"/>
                      <a:pt x="47" y="1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390">
                <a:extLst>
                  <a:ext uri="{FF2B5EF4-FFF2-40B4-BE49-F238E27FC236}">
                    <a16:creationId xmlns="" xmlns:a16="http://schemas.microsoft.com/office/drawing/2014/main" id="{18F70828-712D-465C-AAD9-3812BD43CA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" y="2420"/>
                <a:ext cx="137" cy="51"/>
              </a:xfrm>
              <a:custGeom>
                <a:avLst/>
                <a:gdLst>
                  <a:gd name="T0" fmla="*/ 47 w 283"/>
                  <a:gd name="T1" fmla="*/ 10 h 105"/>
                  <a:gd name="T2" fmla="*/ 29 w 283"/>
                  <a:gd name="T3" fmla="*/ 8 h 105"/>
                  <a:gd name="T4" fmla="*/ 20 w 283"/>
                  <a:gd name="T5" fmla="*/ 13 h 105"/>
                  <a:gd name="T6" fmla="*/ 13 w 283"/>
                  <a:gd name="T7" fmla="*/ 24 h 105"/>
                  <a:gd name="T8" fmla="*/ 8 w 283"/>
                  <a:gd name="T9" fmla="*/ 36 h 105"/>
                  <a:gd name="T10" fmla="*/ 0 w 283"/>
                  <a:gd name="T11" fmla="*/ 35 h 105"/>
                  <a:gd name="T12" fmla="*/ 28 w 283"/>
                  <a:gd name="T13" fmla="*/ 39 h 105"/>
                  <a:gd name="T14" fmla="*/ 37 w 283"/>
                  <a:gd name="T15" fmla="*/ 43 h 105"/>
                  <a:gd name="T16" fmla="*/ 35 w 283"/>
                  <a:gd name="T17" fmla="*/ 51 h 105"/>
                  <a:gd name="T18" fmla="*/ 62 w 283"/>
                  <a:gd name="T19" fmla="*/ 59 h 105"/>
                  <a:gd name="T20" fmla="*/ 87 w 283"/>
                  <a:gd name="T21" fmla="*/ 70 h 105"/>
                  <a:gd name="T22" fmla="*/ 96 w 283"/>
                  <a:gd name="T23" fmla="*/ 70 h 105"/>
                  <a:gd name="T24" fmla="*/ 103 w 283"/>
                  <a:gd name="T25" fmla="*/ 66 h 105"/>
                  <a:gd name="T26" fmla="*/ 134 w 283"/>
                  <a:gd name="T27" fmla="*/ 71 h 105"/>
                  <a:gd name="T28" fmla="*/ 170 w 283"/>
                  <a:gd name="T29" fmla="*/ 85 h 105"/>
                  <a:gd name="T30" fmla="*/ 188 w 283"/>
                  <a:gd name="T31" fmla="*/ 87 h 105"/>
                  <a:gd name="T32" fmla="*/ 202 w 283"/>
                  <a:gd name="T33" fmla="*/ 88 h 105"/>
                  <a:gd name="T34" fmla="*/ 234 w 283"/>
                  <a:gd name="T35" fmla="*/ 89 h 105"/>
                  <a:gd name="T36" fmla="*/ 259 w 283"/>
                  <a:gd name="T37" fmla="*/ 97 h 105"/>
                  <a:gd name="T38" fmla="*/ 275 w 283"/>
                  <a:gd name="T39" fmla="*/ 100 h 105"/>
                  <a:gd name="T40" fmla="*/ 281 w 283"/>
                  <a:gd name="T41" fmla="*/ 104 h 105"/>
                  <a:gd name="T42" fmla="*/ 278 w 283"/>
                  <a:gd name="T43" fmla="*/ 96 h 105"/>
                  <a:gd name="T44" fmla="*/ 279 w 283"/>
                  <a:gd name="T45" fmla="*/ 74 h 105"/>
                  <a:gd name="T46" fmla="*/ 272 w 283"/>
                  <a:gd name="T47" fmla="*/ 67 h 105"/>
                  <a:gd name="T48" fmla="*/ 258 w 283"/>
                  <a:gd name="T49" fmla="*/ 67 h 105"/>
                  <a:gd name="T50" fmla="*/ 241 w 283"/>
                  <a:gd name="T51" fmla="*/ 68 h 105"/>
                  <a:gd name="T52" fmla="*/ 229 w 283"/>
                  <a:gd name="T53" fmla="*/ 61 h 105"/>
                  <a:gd name="T54" fmla="*/ 226 w 283"/>
                  <a:gd name="T55" fmla="*/ 51 h 105"/>
                  <a:gd name="T56" fmla="*/ 224 w 283"/>
                  <a:gd name="T57" fmla="*/ 38 h 105"/>
                  <a:gd name="T58" fmla="*/ 211 w 283"/>
                  <a:gd name="T59" fmla="*/ 39 h 105"/>
                  <a:gd name="T60" fmla="*/ 207 w 283"/>
                  <a:gd name="T61" fmla="*/ 37 h 105"/>
                  <a:gd name="T62" fmla="*/ 198 w 283"/>
                  <a:gd name="T63" fmla="*/ 35 h 105"/>
                  <a:gd name="T64" fmla="*/ 191 w 283"/>
                  <a:gd name="T65" fmla="*/ 31 h 105"/>
                  <a:gd name="T66" fmla="*/ 180 w 283"/>
                  <a:gd name="T67" fmla="*/ 30 h 105"/>
                  <a:gd name="T68" fmla="*/ 165 w 283"/>
                  <a:gd name="T69" fmla="*/ 31 h 105"/>
                  <a:gd name="T70" fmla="*/ 155 w 283"/>
                  <a:gd name="T71" fmla="*/ 41 h 105"/>
                  <a:gd name="T72" fmla="*/ 148 w 283"/>
                  <a:gd name="T73" fmla="*/ 39 h 105"/>
                  <a:gd name="T74" fmla="*/ 139 w 283"/>
                  <a:gd name="T75" fmla="*/ 39 h 105"/>
                  <a:gd name="T76" fmla="*/ 126 w 283"/>
                  <a:gd name="T77" fmla="*/ 38 h 105"/>
                  <a:gd name="T78" fmla="*/ 115 w 283"/>
                  <a:gd name="T79" fmla="*/ 36 h 105"/>
                  <a:gd name="T80" fmla="*/ 97 w 283"/>
                  <a:gd name="T81" fmla="*/ 20 h 105"/>
                  <a:gd name="T82" fmla="*/ 90 w 283"/>
                  <a:gd name="T83" fmla="*/ 20 h 105"/>
                  <a:gd name="T84" fmla="*/ 78 w 283"/>
                  <a:gd name="T85" fmla="*/ 16 h 105"/>
                  <a:gd name="T86" fmla="*/ 68 w 283"/>
                  <a:gd name="T87" fmla="*/ 10 h 105"/>
                  <a:gd name="T88" fmla="*/ 56 w 283"/>
                  <a:gd name="T89" fmla="*/ 5 h 105"/>
                  <a:gd name="T90" fmla="*/ 47 w 283"/>
                  <a:gd name="T91" fmla="*/ 1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83" h="105">
                    <a:moveTo>
                      <a:pt x="47" y="10"/>
                    </a:moveTo>
                    <a:cubicBezTo>
                      <a:pt x="44" y="8"/>
                      <a:pt x="32" y="6"/>
                      <a:pt x="29" y="8"/>
                    </a:cubicBezTo>
                    <a:cubicBezTo>
                      <a:pt x="29" y="0"/>
                      <a:pt x="21" y="11"/>
                      <a:pt x="20" y="13"/>
                    </a:cubicBezTo>
                    <a:cubicBezTo>
                      <a:pt x="19" y="16"/>
                      <a:pt x="19" y="29"/>
                      <a:pt x="13" y="24"/>
                    </a:cubicBezTo>
                    <a:cubicBezTo>
                      <a:pt x="12" y="28"/>
                      <a:pt x="10" y="32"/>
                      <a:pt x="8" y="36"/>
                    </a:cubicBezTo>
                    <a:cubicBezTo>
                      <a:pt x="6" y="32"/>
                      <a:pt x="3" y="33"/>
                      <a:pt x="0" y="35"/>
                    </a:cubicBezTo>
                    <a:cubicBezTo>
                      <a:pt x="9" y="39"/>
                      <a:pt x="20" y="34"/>
                      <a:pt x="28" y="39"/>
                    </a:cubicBezTo>
                    <a:cubicBezTo>
                      <a:pt x="31" y="41"/>
                      <a:pt x="35" y="41"/>
                      <a:pt x="37" y="43"/>
                    </a:cubicBezTo>
                    <a:cubicBezTo>
                      <a:pt x="42" y="45"/>
                      <a:pt x="36" y="48"/>
                      <a:pt x="35" y="51"/>
                    </a:cubicBezTo>
                    <a:cubicBezTo>
                      <a:pt x="33" y="60"/>
                      <a:pt x="58" y="59"/>
                      <a:pt x="62" y="59"/>
                    </a:cubicBezTo>
                    <a:cubicBezTo>
                      <a:pt x="71" y="61"/>
                      <a:pt x="78" y="67"/>
                      <a:pt x="87" y="70"/>
                    </a:cubicBezTo>
                    <a:cubicBezTo>
                      <a:pt x="90" y="70"/>
                      <a:pt x="94" y="71"/>
                      <a:pt x="96" y="70"/>
                    </a:cubicBezTo>
                    <a:cubicBezTo>
                      <a:pt x="99" y="68"/>
                      <a:pt x="98" y="66"/>
                      <a:pt x="103" y="66"/>
                    </a:cubicBezTo>
                    <a:cubicBezTo>
                      <a:pt x="113" y="65"/>
                      <a:pt x="124" y="68"/>
                      <a:pt x="134" y="71"/>
                    </a:cubicBezTo>
                    <a:cubicBezTo>
                      <a:pt x="146" y="75"/>
                      <a:pt x="158" y="82"/>
                      <a:pt x="170" y="85"/>
                    </a:cubicBezTo>
                    <a:cubicBezTo>
                      <a:pt x="176" y="86"/>
                      <a:pt x="183" y="85"/>
                      <a:pt x="188" y="87"/>
                    </a:cubicBezTo>
                    <a:cubicBezTo>
                      <a:pt x="193" y="89"/>
                      <a:pt x="197" y="87"/>
                      <a:pt x="202" y="88"/>
                    </a:cubicBezTo>
                    <a:cubicBezTo>
                      <a:pt x="213" y="89"/>
                      <a:pt x="225" y="95"/>
                      <a:pt x="234" y="89"/>
                    </a:cubicBezTo>
                    <a:cubicBezTo>
                      <a:pt x="242" y="83"/>
                      <a:pt x="252" y="93"/>
                      <a:pt x="259" y="97"/>
                    </a:cubicBezTo>
                    <a:cubicBezTo>
                      <a:pt x="261" y="98"/>
                      <a:pt x="275" y="99"/>
                      <a:pt x="275" y="100"/>
                    </a:cubicBezTo>
                    <a:cubicBezTo>
                      <a:pt x="274" y="103"/>
                      <a:pt x="279" y="105"/>
                      <a:pt x="281" y="104"/>
                    </a:cubicBezTo>
                    <a:cubicBezTo>
                      <a:pt x="283" y="103"/>
                      <a:pt x="278" y="97"/>
                      <a:pt x="278" y="96"/>
                    </a:cubicBezTo>
                    <a:cubicBezTo>
                      <a:pt x="273" y="89"/>
                      <a:pt x="279" y="82"/>
                      <a:pt x="279" y="74"/>
                    </a:cubicBezTo>
                    <a:cubicBezTo>
                      <a:pt x="280" y="69"/>
                      <a:pt x="275" y="68"/>
                      <a:pt x="272" y="67"/>
                    </a:cubicBezTo>
                    <a:cubicBezTo>
                      <a:pt x="266" y="65"/>
                      <a:pt x="264" y="68"/>
                      <a:pt x="258" y="67"/>
                    </a:cubicBezTo>
                    <a:cubicBezTo>
                      <a:pt x="253" y="67"/>
                      <a:pt x="246" y="71"/>
                      <a:pt x="241" y="68"/>
                    </a:cubicBezTo>
                    <a:cubicBezTo>
                      <a:pt x="238" y="67"/>
                      <a:pt x="230" y="64"/>
                      <a:pt x="229" y="61"/>
                    </a:cubicBezTo>
                    <a:cubicBezTo>
                      <a:pt x="228" y="58"/>
                      <a:pt x="233" y="45"/>
                      <a:pt x="226" y="51"/>
                    </a:cubicBezTo>
                    <a:cubicBezTo>
                      <a:pt x="227" y="47"/>
                      <a:pt x="224" y="43"/>
                      <a:pt x="224" y="38"/>
                    </a:cubicBezTo>
                    <a:cubicBezTo>
                      <a:pt x="220" y="40"/>
                      <a:pt x="215" y="39"/>
                      <a:pt x="211" y="39"/>
                    </a:cubicBezTo>
                    <a:cubicBezTo>
                      <a:pt x="209" y="39"/>
                      <a:pt x="208" y="38"/>
                      <a:pt x="207" y="37"/>
                    </a:cubicBezTo>
                    <a:cubicBezTo>
                      <a:pt x="204" y="35"/>
                      <a:pt x="201" y="36"/>
                      <a:pt x="198" y="35"/>
                    </a:cubicBezTo>
                    <a:cubicBezTo>
                      <a:pt x="196" y="34"/>
                      <a:pt x="193" y="27"/>
                      <a:pt x="191" y="31"/>
                    </a:cubicBezTo>
                    <a:cubicBezTo>
                      <a:pt x="188" y="34"/>
                      <a:pt x="182" y="33"/>
                      <a:pt x="180" y="30"/>
                    </a:cubicBezTo>
                    <a:cubicBezTo>
                      <a:pt x="175" y="21"/>
                      <a:pt x="169" y="20"/>
                      <a:pt x="165" y="31"/>
                    </a:cubicBezTo>
                    <a:cubicBezTo>
                      <a:pt x="164" y="34"/>
                      <a:pt x="161" y="43"/>
                      <a:pt x="155" y="41"/>
                    </a:cubicBezTo>
                    <a:cubicBezTo>
                      <a:pt x="152" y="40"/>
                      <a:pt x="152" y="38"/>
                      <a:pt x="148" y="39"/>
                    </a:cubicBezTo>
                    <a:cubicBezTo>
                      <a:pt x="145" y="39"/>
                      <a:pt x="142" y="40"/>
                      <a:pt x="139" y="39"/>
                    </a:cubicBezTo>
                    <a:cubicBezTo>
                      <a:pt x="134" y="38"/>
                      <a:pt x="131" y="38"/>
                      <a:pt x="126" y="38"/>
                    </a:cubicBezTo>
                    <a:cubicBezTo>
                      <a:pt x="123" y="38"/>
                      <a:pt x="118" y="34"/>
                      <a:pt x="115" y="36"/>
                    </a:cubicBezTo>
                    <a:cubicBezTo>
                      <a:pt x="104" y="42"/>
                      <a:pt x="101" y="26"/>
                      <a:pt x="97" y="20"/>
                    </a:cubicBezTo>
                    <a:cubicBezTo>
                      <a:pt x="93" y="14"/>
                      <a:pt x="93" y="20"/>
                      <a:pt x="90" y="20"/>
                    </a:cubicBezTo>
                    <a:cubicBezTo>
                      <a:pt x="86" y="20"/>
                      <a:pt x="82" y="13"/>
                      <a:pt x="78" y="16"/>
                    </a:cubicBezTo>
                    <a:cubicBezTo>
                      <a:pt x="73" y="18"/>
                      <a:pt x="70" y="12"/>
                      <a:pt x="68" y="10"/>
                    </a:cubicBezTo>
                    <a:cubicBezTo>
                      <a:pt x="64" y="7"/>
                      <a:pt x="61" y="8"/>
                      <a:pt x="56" y="5"/>
                    </a:cubicBezTo>
                    <a:cubicBezTo>
                      <a:pt x="55" y="9"/>
                      <a:pt x="51" y="15"/>
                      <a:pt x="47" y="1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391">
                <a:extLst>
                  <a:ext uri="{FF2B5EF4-FFF2-40B4-BE49-F238E27FC236}">
                    <a16:creationId xmlns="" xmlns:a16="http://schemas.microsoft.com/office/drawing/2014/main" id="{EF20C50F-6131-4ED9-9DFC-EFA603BACD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5" y="2345"/>
                <a:ext cx="25" cy="31"/>
              </a:xfrm>
              <a:custGeom>
                <a:avLst/>
                <a:gdLst>
                  <a:gd name="T0" fmla="*/ 7 w 51"/>
                  <a:gd name="T1" fmla="*/ 13 h 63"/>
                  <a:gd name="T2" fmla="*/ 0 w 51"/>
                  <a:gd name="T3" fmla="*/ 23 h 63"/>
                  <a:gd name="T4" fmla="*/ 11 w 51"/>
                  <a:gd name="T5" fmla="*/ 26 h 63"/>
                  <a:gd name="T6" fmla="*/ 20 w 51"/>
                  <a:gd name="T7" fmla="*/ 31 h 63"/>
                  <a:gd name="T8" fmla="*/ 24 w 51"/>
                  <a:gd name="T9" fmla="*/ 40 h 63"/>
                  <a:gd name="T10" fmla="*/ 28 w 51"/>
                  <a:gd name="T11" fmla="*/ 52 h 63"/>
                  <a:gd name="T12" fmla="*/ 47 w 51"/>
                  <a:gd name="T13" fmla="*/ 61 h 63"/>
                  <a:gd name="T14" fmla="*/ 45 w 51"/>
                  <a:gd name="T15" fmla="*/ 54 h 63"/>
                  <a:gd name="T16" fmla="*/ 51 w 51"/>
                  <a:gd name="T17" fmla="*/ 43 h 63"/>
                  <a:gd name="T18" fmla="*/ 36 w 51"/>
                  <a:gd name="T19" fmla="*/ 38 h 63"/>
                  <a:gd name="T20" fmla="*/ 32 w 51"/>
                  <a:gd name="T21" fmla="*/ 22 h 63"/>
                  <a:gd name="T22" fmla="*/ 28 w 51"/>
                  <a:gd name="T23" fmla="*/ 8 h 63"/>
                  <a:gd name="T24" fmla="*/ 21 w 51"/>
                  <a:gd name="T25" fmla="*/ 15 h 63"/>
                  <a:gd name="T26" fmla="*/ 7 w 51"/>
                  <a:gd name="T27" fmla="*/ 1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" h="63">
                    <a:moveTo>
                      <a:pt x="7" y="13"/>
                    </a:moveTo>
                    <a:cubicBezTo>
                      <a:pt x="10" y="17"/>
                      <a:pt x="2" y="19"/>
                      <a:pt x="0" y="23"/>
                    </a:cubicBezTo>
                    <a:cubicBezTo>
                      <a:pt x="4" y="25"/>
                      <a:pt x="6" y="28"/>
                      <a:pt x="11" y="26"/>
                    </a:cubicBezTo>
                    <a:cubicBezTo>
                      <a:pt x="14" y="25"/>
                      <a:pt x="20" y="28"/>
                      <a:pt x="20" y="31"/>
                    </a:cubicBezTo>
                    <a:cubicBezTo>
                      <a:pt x="21" y="34"/>
                      <a:pt x="24" y="37"/>
                      <a:pt x="24" y="40"/>
                    </a:cubicBezTo>
                    <a:cubicBezTo>
                      <a:pt x="25" y="46"/>
                      <a:pt x="22" y="48"/>
                      <a:pt x="28" y="52"/>
                    </a:cubicBezTo>
                    <a:cubicBezTo>
                      <a:pt x="31" y="53"/>
                      <a:pt x="44" y="63"/>
                      <a:pt x="47" y="61"/>
                    </a:cubicBezTo>
                    <a:cubicBezTo>
                      <a:pt x="50" y="58"/>
                      <a:pt x="46" y="56"/>
                      <a:pt x="45" y="54"/>
                    </a:cubicBezTo>
                    <a:cubicBezTo>
                      <a:pt x="43" y="50"/>
                      <a:pt x="48" y="44"/>
                      <a:pt x="51" y="43"/>
                    </a:cubicBezTo>
                    <a:cubicBezTo>
                      <a:pt x="47" y="40"/>
                      <a:pt x="41" y="42"/>
                      <a:pt x="36" y="38"/>
                    </a:cubicBezTo>
                    <a:cubicBezTo>
                      <a:pt x="33" y="35"/>
                      <a:pt x="31" y="27"/>
                      <a:pt x="32" y="22"/>
                    </a:cubicBezTo>
                    <a:cubicBezTo>
                      <a:pt x="32" y="19"/>
                      <a:pt x="30" y="10"/>
                      <a:pt x="28" y="8"/>
                    </a:cubicBezTo>
                    <a:cubicBezTo>
                      <a:pt x="23" y="2"/>
                      <a:pt x="16" y="9"/>
                      <a:pt x="21" y="15"/>
                    </a:cubicBezTo>
                    <a:cubicBezTo>
                      <a:pt x="19" y="15"/>
                      <a:pt x="7" y="0"/>
                      <a:pt x="7" y="1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392">
                <a:extLst>
                  <a:ext uri="{FF2B5EF4-FFF2-40B4-BE49-F238E27FC236}">
                    <a16:creationId xmlns="" xmlns:a16="http://schemas.microsoft.com/office/drawing/2014/main" id="{4AD8A7E4-4B3F-43AE-86D1-0C5903BE74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5" y="2345"/>
                <a:ext cx="25" cy="31"/>
              </a:xfrm>
              <a:custGeom>
                <a:avLst/>
                <a:gdLst>
                  <a:gd name="T0" fmla="*/ 7 w 51"/>
                  <a:gd name="T1" fmla="*/ 13 h 63"/>
                  <a:gd name="T2" fmla="*/ 0 w 51"/>
                  <a:gd name="T3" fmla="*/ 23 h 63"/>
                  <a:gd name="T4" fmla="*/ 11 w 51"/>
                  <a:gd name="T5" fmla="*/ 26 h 63"/>
                  <a:gd name="T6" fmla="*/ 20 w 51"/>
                  <a:gd name="T7" fmla="*/ 31 h 63"/>
                  <a:gd name="T8" fmla="*/ 24 w 51"/>
                  <a:gd name="T9" fmla="*/ 40 h 63"/>
                  <a:gd name="T10" fmla="*/ 28 w 51"/>
                  <a:gd name="T11" fmla="*/ 52 h 63"/>
                  <a:gd name="T12" fmla="*/ 47 w 51"/>
                  <a:gd name="T13" fmla="*/ 61 h 63"/>
                  <a:gd name="T14" fmla="*/ 45 w 51"/>
                  <a:gd name="T15" fmla="*/ 54 h 63"/>
                  <a:gd name="T16" fmla="*/ 51 w 51"/>
                  <a:gd name="T17" fmla="*/ 43 h 63"/>
                  <a:gd name="T18" fmla="*/ 36 w 51"/>
                  <a:gd name="T19" fmla="*/ 38 h 63"/>
                  <a:gd name="T20" fmla="*/ 32 w 51"/>
                  <a:gd name="T21" fmla="*/ 22 h 63"/>
                  <a:gd name="T22" fmla="*/ 28 w 51"/>
                  <a:gd name="T23" fmla="*/ 8 h 63"/>
                  <a:gd name="T24" fmla="*/ 21 w 51"/>
                  <a:gd name="T25" fmla="*/ 15 h 63"/>
                  <a:gd name="T26" fmla="*/ 7 w 51"/>
                  <a:gd name="T27" fmla="*/ 1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" h="63">
                    <a:moveTo>
                      <a:pt x="7" y="13"/>
                    </a:moveTo>
                    <a:cubicBezTo>
                      <a:pt x="10" y="17"/>
                      <a:pt x="2" y="19"/>
                      <a:pt x="0" y="23"/>
                    </a:cubicBezTo>
                    <a:cubicBezTo>
                      <a:pt x="4" y="25"/>
                      <a:pt x="6" y="28"/>
                      <a:pt x="11" y="26"/>
                    </a:cubicBezTo>
                    <a:cubicBezTo>
                      <a:pt x="14" y="25"/>
                      <a:pt x="20" y="28"/>
                      <a:pt x="20" y="31"/>
                    </a:cubicBezTo>
                    <a:cubicBezTo>
                      <a:pt x="21" y="34"/>
                      <a:pt x="24" y="37"/>
                      <a:pt x="24" y="40"/>
                    </a:cubicBezTo>
                    <a:cubicBezTo>
                      <a:pt x="25" y="46"/>
                      <a:pt x="22" y="48"/>
                      <a:pt x="28" y="52"/>
                    </a:cubicBezTo>
                    <a:cubicBezTo>
                      <a:pt x="31" y="53"/>
                      <a:pt x="44" y="63"/>
                      <a:pt x="47" y="61"/>
                    </a:cubicBezTo>
                    <a:cubicBezTo>
                      <a:pt x="50" y="58"/>
                      <a:pt x="46" y="56"/>
                      <a:pt x="45" y="54"/>
                    </a:cubicBezTo>
                    <a:cubicBezTo>
                      <a:pt x="43" y="50"/>
                      <a:pt x="48" y="44"/>
                      <a:pt x="51" y="43"/>
                    </a:cubicBezTo>
                    <a:cubicBezTo>
                      <a:pt x="47" y="40"/>
                      <a:pt x="41" y="42"/>
                      <a:pt x="36" y="38"/>
                    </a:cubicBezTo>
                    <a:cubicBezTo>
                      <a:pt x="33" y="35"/>
                      <a:pt x="31" y="27"/>
                      <a:pt x="32" y="22"/>
                    </a:cubicBezTo>
                    <a:cubicBezTo>
                      <a:pt x="32" y="19"/>
                      <a:pt x="30" y="10"/>
                      <a:pt x="28" y="8"/>
                    </a:cubicBezTo>
                    <a:cubicBezTo>
                      <a:pt x="23" y="2"/>
                      <a:pt x="16" y="9"/>
                      <a:pt x="21" y="15"/>
                    </a:cubicBezTo>
                    <a:cubicBezTo>
                      <a:pt x="19" y="15"/>
                      <a:pt x="7" y="0"/>
                      <a:pt x="7" y="1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393">
                <a:extLst>
                  <a:ext uri="{FF2B5EF4-FFF2-40B4-BE49-F238E27FC236}">
                    <a16:creationId xmlns="" xmlns:a16="http://schemas.microsoft.com/office/drawing/2014/main" id="{D136B8B7-FD9E-4DCC-879F-A1D5A8DF00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1" y="2365"/>
                <a:ext cx="11" cy="13"/>
              </a:xfrm>
              <a:custGeom>
                <a:avLst/>
                <a:gdLst>
                  <a:gd name="T0" fmla="*/ 4 w 22"/>
                  <a:gd name="T1" fmla="*/ 1 h 26"/>
                  <a:gd name="T2" fmla="*/ 0 w 22"/>
                  <a:gd name="T3" fmla="*/ 16 h 26"/>
                  <a:gd name="T4" fmla="*/ 7 w 22"/>
                  <a:gd name="T5" fmla="*/ 19 h 26"/>
                  <a:gd name="T6" fmla="*/ 16 w 22"/>
                  <a:gd name="T7" fmla="*/ 23 h 26"/>
                  <a:gd name="T8" fmla="*/ 22 w 22"/>
                  <a:gd name="T9" fmla="*/ 9 h 26"/>
                  <a:gd name="T10" fmla="*/ 4 w 22"/>
                  <a:gd name="T11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6">
                    <a:moveTo>
                      <a:pt x="4" y="1"/>
                    </a:moveTo>
                    <a:cubicBezTo>
                      <a:pt x="1" y="5"/>
                      <a:pt x="0" y="11"/>
                      <a:pt x="0" y="16"/>
                    </a:cubicBezTo>
                    <a:cubicBezTo>
                      <a:pt x="1" y="22"/>
                      <a:pt x="9" y="25"/>
                      <a:pt x="7" y="19"/>
                    </a:cubicBezTo>
                    <a:cubicBezTo>
                      <a:pt x="10" y="19"/>
                      <a:pt x="13" y="26"/>
                      <a:pt x="16" y="23"/>
                    </a:cubicBezTo>
                    <a:cubicBezTo>
                      <a:pt x="19" y="20"/>
                      <a:pt x="22" y="14"/>
                      <a:pt x="22" y="9"/>
                    </a:cubicBezTo>
                    <a:cubicBezTo>
                      <a:pt x="21" y="2"/>
                      <a:pt x="10" y="0"/>
                      <a:pt x="4" y="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394">
                <a:extLst>
                  <a:ext uri="{FF2B5EF4-FFF2-40B4-BE49-F238E27FC236}">
                    <a16:creationId xmlns="" xmlns:a16="http://schemas.microsoft.com/office/drawing/2014/main" id="{BB2C397A-6521-4BC5-98BD-047D55DADC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1" y="2365"/>
                <a:ext cx="11" cy="13"/>
              </a:xfrm>
              <a:custGeom>
                <a:avLst/>
                <a:gdLst>
                  <a:gd name="T0" fmla="*/ 4 w 22"/>
                  <a:gd name="T1" fmla="*/ 1 h 26"/>
                  <a:gd name="T2" fmla="*/ 0 w 22"/>
                  <a:gd name="T3" fmla="*/ 16 h 26"/>
                  <a:gd name="T4" fmla="*/ 7 w 22"/>
                  <a:gd name="T5" fmla="*/ 19 h 26"/>
                  <a:gd name="T6" fmla="*/ 16 w 22"/>
                  <a:gd name="T7" fmla="*/ 23 h 26"/>
                  <a:gd name="T8" fmla="*/ 22 w 22"/>
                  <a:gd name="T9" fmla="*/ 9 h 26"/>
                  <a:gd name="T10" fmla="*/ 4 w 22"/>
                  <a:gd name="T11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6">
                    <a:moveTo>
                      <a:pt x="4" y="1"/>
                    </a:moveTo>
                    <a:cubicBezTo>
                      <a:pt x="1" y="5"/>
                      <a:pt x="0" y="11"/>
                      <a:pt x="0" y="16"/>
                    </a:cubicBezTo>
                    <a:cubicBezTo>
                      <a:pt x="1" y="22"/>
                      <a:pt x="9" y="25"/>
                      <a:pt x="7" y="19"/>
                    </a:cubicBezTo>
                    <a:cubicBezTo>
                      <a:pt x="10" y="19"/>
                      <a:pt x="13" y="26"/>
                      <a:pt x="16" y="23"/>
                    </a:cubicBezTo>
                    <a:cubicBezTo>
                      <a:pt x="19" y="20"/>
                      <a:pt x="22" y="14"/>
                      <a:pt x="22" y="9"/>
                    </a:cubicBezTo>
                    <a:cubicBezTo>
                      <a:pt x="21" y="2"/>
                      <a:pt x="10" y="0"/>
                      <a:pt x="4" y="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395">
                <a:extLst>
                  <a:ext uri="{FF2B5EF4-FFF2-40B4-BE49-F238E27FC236}">
                    <a16:creationId xmlns="" xmlns:a16="http://schemas.microsoft.com/office/drawing/2014/main" id="{6E545531-45EB-454B-AACB-C74ABE717E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6" y="2250"/>
                <a:ext cx="7" cy="11"/>
              </a:xfrm>
              <a:custGeom>
                <a:avLst/>
                <a:gdLst>
                  <a:gd name="T0" fmla="*/ 3 w 14"/>
                  <a:gd name="T1" fmla="*/ 15 h 22"/>
                  <a:gd name="T2" fmla="*/ 9 w 14"/>
                  <a:gd name="T3" fmla="*/ 19 h 22"/>
                  <a:gd name="T4" fmla="*/ 5 w 14"/>
                  <a:gd name="T5" fmla="*/ 21 h 22"/>
                  <a:gd name="T6" fmla="*/ 11 w 14"/>
                  <a:gd name="T7" fmla="*/ 10 h 22"/>
                  <a:gd name="T8" fmla="*/ 3 w 14"/>
                  <a:gd name="T9" fmla="*/ 1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22">
                    <a:moveTo>
                      <a:pt x="3" y="15"/>
                    </a:moveTo>
                    <a:cubicBezTo>
                      <a:pt x="5" y="15"/>
                      <a:pt x="7" y="17"/>
                      <a:pt x="9" y="19"/>
                    </a:cubicBezTo>
                    <a:cubicBezTo>
                      <a:pt x="7" y="17"/>
                      <a:pt x="5" y="19"/>
                      <a:pt x="5" y="21"/>
                    </a:cubicBezTo>
                    <a:cubicBezTo>
                      <a:pt x="12" y="22"/>
                      <a:pt x="14" y="15"/>
                      <a:pt x="11" y="10"/>
                    </a:cubicBezTo>
                    <a:cubicBezTo>
                      <a:pt x="6" y="0"/>
                      <a:pt x="0" y="8"/>
                      <a:pt x="3" y="15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396">
                <a:extLst>
                  <a:ext uri="{FF2B5EF4-FFF2-40B4-BE49-F238E27FC236}">
                    <a16:creationId xmlns="" xmlns:a16="http://schemas.microsoft.com/office/drawing/2014/main" id="{409AC143-278B-4063-8352-3C3E7D9451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6" y="2250"/>
                <a:ext cx="7" cy="11"/>
              </a:xfrm>
              <a:custGeom>
                <a:avLst/>
                <a:gdLst>
                  <a:gd name="T0" fmla="*/ 3 w 14"/>
                  <a:gd name="T1" fmla="*/ 15 h 22"/>
                  <a:gd name="T2" fmla="*/ 9 w 14"/>
                  <a:gd name="T3" fmla="*/ 19 h 22"/>
                  <a:gd name="T4" fmla="*/ 5 w 14"/>
                  <a:gd name="T5" fmla="*/ 21 h 22"/>
                  <a:gd name="T6" fmla="*/ 11 w 14"/>
                  <a:gd name="T7" fmla="*/ 10 h 22"/>
                  <a:gd name="T8" fmla="*/ 3 w 14"/>
                  <a:gd name="T9" fmla="*/ 1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22">
                    <a:moveTo>
                      <a:pt x="3" y="15"/>
                    </a:moveTo>
                    <a:cubicBezTo>
                      <a:pt x="5" y="15"/>
                      <a:pt x="7" y="17"/>
                      <a:pt x="9" y="19"/>
                    </a:cubicBezTo>
                    <a:cubicBezTo>
                      <a:pt x="7" y="17"/>
                      <a:pt x="5" y="19"/>
                      <a:pt x="5" y="21"/>
                    </a:cubicBezTo>
                    <a:cubicBezTo>
                      <a:pt x="12" y="22"/>
                      <a:pt x="14" y="15"/>
                      <a:pt x="11" y="10"/>
                    </a:cubicBezTo>
                    <a:cubicBezTo>
                      <a:pt x="6" y="0"/>
                      <a:pt x="0" y="8"/>
                      <a:pt x="3" y="15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397">
                <a:extLst>
                  <a:ext uri="{FF2B5EF4-FFF2-40B4-BE49-F238E27FC236}">
                    <a16:creationId xmlns="" xmlns:a16="http://schemas.microsoft.com/office/drawing/2014/main" id="{09FA4265-252E-491C-A835-D45A235790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3" y="2438"/>
                <a:ext cx="22" cy="7"/>
              </a:xfrm>
              <a:custGeom>
                <a:avLst/>
                <a:gdLst>
                  <a:gd name="T0" fmla="*/ 10 w 45"/>
                  <a:gd name="T1" fmla="*/ 2 h 16"/>
                  <a:gd name="T2" fmla="*/ 3 w 45"/>
                  <a:gd name="T3" fmla="*/ 10 h 16"/>
                  <a:gd name="T4" fmla="*/ 15 w 45"/>
                  <a:gd name="T5" fmla="*/ 11 h 16"/>
                  <a:gd name="T6" fmla="*/ 31 w 45"/>
                  <a:gd name="T7" fmla="*/ 11 h 16"/>
                  <a:gd name="T8" fmla="*/ 38 w 45"/>
                  <a:gd name="T9" fmla="*/ 10 h 16"/>
                  <a:gd name="T10" fmla="*/ 45 w 45"/>
                  <a:gd name="T11" fmla="*/ 5 h 16"/>
                  <a:gd name="T12" fmla="*/ 32 w 45"/>
                  <a:gd name="T13" fmla="*/ 1 h 16"/>
                  <a:gd name="T14" fmla="*/ 10 w 45"/>
                  <a:gd name="T15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16">
                    <a:moveTo>
                      <a:pt x="10" y="2"/>
                    </a:moveTo>
                    <a:cubicBezTo>
                      <a:pt x="7" y="1"/>
                      <a:pt x="0" y="7"/>
                      <a:pt x="3" y="10"/>
                    </a:cubicBezTo>
                    <a:cubicBezTo>
                      <a:pt x="6" y="13"/>
                      <a:pt x="14" y="15"/>
                      <a:pt x="15" y="11"/>
                    </a:cubicBezTo>
                    <a:cubicBezTo>
                      <a:pt x="19" y="16"/>
                      <a:pt x="25" y="13"/>
                      <a:pt x="31" y="11"/>
                    </a:cubicBezTo>
                    <a:cubicBezTo>
                      <a:pt x="33" y="10"/>
                      <a:pt x="36" y="9"/>
                      <a:pt x="38" y="10"/>
                    </a:cubicBezTo>
                    <a:cubicBezTo>
                      <a:pt x="38" y="6"/>
                      <a:pt x="42" y="6"/>
                      <a:pt x="45" y="5"/>
                    </a:cubicBezTo>
                    <a:cubicBezTo>
                      <a:pt x="44" y="0"/>
                      <a:pt x="36" y="1"/>
                      <a:pt x="32" y="1"/>
                    </a:cubicBezTo>
                    <a:cubicBezTo>
                      <a:pt x="25" y="2"/>
                      <a:pt x="17" y="0"/>
                      <a:pt x="10" y="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398">
                <a:extLst>
                  <a:ext uri="{FF2B5EF4-FFF2-40B4-BE49-F238E27FC236}">
                    <a16:creationId xmlns="" xmlns:a16="http://schemas.microsoft.com/office/drawing/2014/main" id="{BFFFAC59-0EB9-43A4-8905-1A2C113EC1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3" y="2438"/>
                <a:ext cx="22" cy="7"/>
              </a:xfrm>
              <a:custGeom>
                <a:avLst/>
                <a:gdLst>
                  <a:gd name="T0" fmla="*/ 10 w 45"/>
                  <a:gd name="T1" fmla="*/ 2 h 16"/>
                  <a:gd name="T2" fmla="*/ 3 w 45"/>
                  <a:gd name="T3" fmla="*/ 10 h 16"/>
                  <a:gd name="T4" fmla="*/ 15 w 45"/>
                  <a:gd name="T5" fmla="*/ 11 h 16"/>
                  <a:gd name="T6" fmla="*/ 31 w 45"/>
                  <a:gd name="T7" fmla="*/ 11 h 16"/>
                  <a:gd name="T8" fmla="*/ 38 w 45"/>
                  <a:gd name="T9" fmla="*/ 10 h 16"/>
                  <a:gd name="T10" fmla="*/ 45 w 45"/>
                  <a:gd name="T11" fmla="*/ 5 h 16"/>
                  <a:gd name="T12" fmla="*/ 32 w 45"/>
                  <a:gd name="T13" fmla="*/ 1 h 16"/>
                  <a:gd name="T14" fmla="*/ 10 w 45"/>
                  <a:gd name="T15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16">
                    <a:moveTo>
                      <a:pt x="10" y="2"/>
                    </a:moveTo>
                    <a:cubicBezTo>
                      <a:pt x="7" y="1"/>
                      <a:pt x="0" y="7"/>
                      <a:pt x="3" y="10"/>
                    </a:cubicBezTo>
                    <a:cubicBezTo>
                      <a:pt x="6" y="13"/>
                      <a:pt x="14" y="15"/>
                      <a:pt x="15" y="11"/>
                    </a:cubicBezTo>
                    <a:cubicBezTo>
                      <a:pt x="19" y="16"/>
                      <a:pt x="25" y="13"/>
                      <a:pt x="31" y="11"/>
                    </a:cubicBezTo>
                    <a:cubicBezTo>
                      <a:pt x="33" y="10"/>
                      <a:pt x="36" y="9"/>
                      <a:pt x="38" y="10"/>
                    </a:cubicBezTo>
                    <a:cubicBezTo>
                      <a:pt x="38" y="6"/>
                      <a:pt x="42" y="6"/>
                      <a:pt x="45" y="5"/>
                    </a:cubicBezTo>
                    <a:cubicBezTo>
                      <a:pt x="44" y="0"/>
                      <a:pt x="36" y="1"/>
                      <a:pt x="32" y="1"/>
                    </a:cubicBezTo>
                    <a:cubicBezTo>
                      <a:pt x="25" y="2"/>
                      <a:pt x="17" y="0"/>
                      <a:pt x="10" y="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399">
                <a:extLst>
                  <a:ext uri="{FF2B5EF4-FFF2-40B4-BE49-F238E27FC236}">
                    <a16:creationId xmlns="" xmlns:a16="http://schemas.microsoft.com/office/drawing/2014/main" id="{B308F086-830C-4C09-AD38-524323D01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8" y="2458"/>
                <a:ext cx="21" cy="14"/>
              </a:xfrm>
              <a:custGeom>
                <a:avLst/>
                <a:gdLst>
                  <a:gd name="T0" fmla="*/ 3 w 44"/>
                  <a:gd name="T1" fmla="*/ 2 h 30"/>
                  <a:gd name="T2" fmla="*/ 14 w 44"/>
                  <a:gd name="T3" fmla="*/ 15 h 30"/>
                  <a:gd name="T4" fmla="*/ 22 w 44"/>
                  <a:gd name="T5" fmla="*/ 21 h 30"/>
                  <a:gd name="T6" fmla="*/ 20 w 44"/>
                  <a:gd name="T7" fmla="*/ 28 h 30"/>
                  <a:gd name="T8" fmla="*/ 30 w 44"/>
                  <a:gd name="T9" fmla="*/ 20 h 30"/>
                  <a:gd name="T10" fmla="*/ 39 w 44"/>
                  <a:gd name="T11" fmla="*/ 9 h 30"/>
                  <a:gd name="T12" fmla="*/ 23 w 44"/>
                  <a:gd name="T13" fmla="*/ 3 h 30"/>
                  <a:gd name="T14" fmla="*/ 3 w 44"/>
                  <a:gd name="T15" fmla="*/ 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30">
                    <a:moveTo>
                      <a:pt x="3" y="2"/>
                    </a:moveTo>
                    <a:cubicBezTo>
                      <a:pt x="0" y="9"/>
                      <a:pt x="9" y="13"/>
                      <a:pt x="14" y="15"/>
                    </a:cubicBezTo>
                    <a:cubicBezTo>
                      <a:pt x="17" y="17"/>
                      <a:pt x="19" y="18"/>
                      <a:pt x="22" y="21"/>
                    </a:cubicBezTo>
                    <a:cubicBezTo>
                      <a:pt x="25" y="26"/>
                      <a:pt x="21" y="25"/>
                      <a:pt x="20" y="28"/>
                    </a:cubicBezTo>
                    <a:cubicBezTo>
                      <a:pt x="20" y="30"/>
                      <a:pt x="30" y="20"/>
                      <a:pt x="30" y="20"/>
                    </a:cubicBezTo>
                    <a:cubicBezTo>
                      <a:pt x="34" y="18"/>
                      <a:pt x="44" y="14"/>
                      <a:pt x="39" y="9"/>
                    </a:cubicBezTo>
                    <a:cubicBezTo>
                      <a:pt x="35" y="5"/>
                      <a:pt x="28" y="0"/>
                      <a:pt x="23" y="3"/>
                    </a:cubicBezTo>
                    <a:cubicBezTo>
                      <a:pt x="17" y="6"/>
                      <a:pt x="9" y="7"/>
                      <a:pt x="3" y="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400">
                <a:extLst>
                  <a:ext uri="{FF2B5EF4-FFF2-40B4-BE49-F238E27FC236}">
                    <a16:creationId xmlns="" xmlns:a16="http://schemas.microsoft.com/office/drawing/2014/main" id="{9F03FA20-139F-4B14-B8DB-C1358BDFFE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8" y="2458"/>
                <a:ext cx="21" cy="14"/>
              </a:xfrm>
              <a:custGeom>
                <a:avLst/>
                <a:gdLst>
                  <a:gd name="T0" fmla="*/ 3 w 44"/>
                  <a:gd name="T1" fmla="*/ 2 h 30"/>
                  <a:gd name="T2" fmla="*/ 14 w 44"/>
                  <a:gd name="T3" fmla="*/ 15 h 30"/>
                  <a:gd name="T4" fmla="*/ 22 w 44"/>
                  <a:gd name="T5" fmla="*/ 21 h 30"/>
                  <a:gd name="T6" fmla="*/ 20 w 44"/>
                  <a:gd name="T7" fmla="*/ 28 h 30"/>
                  <a:gd name="T8" fmla="*/ 30 w 44"/>
                  <a:gd name="T9" fmla="*/ 20 h 30"/>
                  <a:gd name="T10" fmla="*/ 39 w 44"/>
                  <a:gd name="T11" fmla="*/ 9 h 30"/>
                  <a:gd name="T12" fmla="*/ 23 w 44"/>
                  <a:gd name="T13" fmla="*/ 3 h 30"/>
                  <a:gd name="T14" fmla="*/ 3 w 44"/>
                  <a:gd name="T15" fmla="*/ 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30">
                    <a:moveTo>
                      <a:pt x="3" y="2"/>
                    </a:moveTo>
                    <a:cubicBezTo>
                      <a:pt x="0" y="9"/>
                      <a:pt x="9" y="13"/>
                      <a:pt x="14" y="15"/>
                    </a:cubicBezTo>
                    <a:cubicBezTo>
                      <a:pt x="17" y="17"/>
                      <a:pt x="19" y="18"/>
                      <a:pt x="22" y="21"/>
                    </a:cubicBezTo>
                    <a:cubicBezTo>
                      <a:pt x="25" y="26"/>
                      <a:pt x="21" y="25"/>
                      <a:pt x="20" y="28"/>
                    </a:cubicBezTo>
                    <a:cubicBezTo>
                      <a:pt x="20" y="30"/>
                      <a:pt x="30" y="20"/>
                      <a:pt x="30" y="20"/>
                    </a:cubicBezTo>
                    <a:cubicBezTo>
                      <a:pt x="34" y="18"/>
                      <a:pt x="44" y="14"/>
                      <a:pt x="39" y="9"/>
                    </a:cubicBezTo>
                    <a:cubicBezTo>
                      <a:pt x="35" y="5"/>
                      <a:pt x="28" y="0"/>
                      <a:pt x="23" y="3"/>
                    </a:cubicBezTo>
                    <a:cubicBezTo>
                      <a:pt x="17" y="6"/>
                      <a:pt x="9" y="7"/>
                      <a:pt x="3" y="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401">
                <a:extLst>
                  <a:ext uri="{FF2B5EF4-FFF2-40B4-BE49-F238E27FC236}">
                    <a16:creationId xmlns="" xmlns:a16="http://schemas.microsoft.com/office/drawing/2014/main" id="{476B23DD-D730-40A2-9237-A41AB91A4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8" y="2460"/>
                <a:ext cx="16" cy="13"/>
              </a:xfrm>
              <a:custGeom>
                <a:avLst/>
                <a:gdLst>
                  <a:gd name="T0" fmla="*/ 20 w 33"/>
                  <a:gd name="T1" fmla="*/ 2 h 26"/>
                  <a:gd name="T2" fmla="*/ 11 w 33"/>
                  <a:gd name="T3" fmla="*/ 13 h 26"/>
                  <a:gd name="T4" fmla="*/ 5 w 33"/>
                  <a:gd name="T5" fmla="*/ 20 h 26"/>
                  <a:gd name="T6" fmla="*/ 24 w 33"/>
                  <a:gd name="T7" fmla="*/ 26 h 26"/>
                  <a:gd name="T8" fmla="*/ 30 w 33"/>
                  <a:gd name="T9" fmla="*/ 10 h 26"/>
                  <a:gd name="T10" fmla="*/ 20 w 33"/>
                  <a:gd name="T11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26">
                    <a:moveTo>
                      <a:pt x="20" y="2"/>
                    </a:moveTo>
                    <a:cubicBezTo>
                      <a:pt x="16" y="4"/>
                      <a:pt x="10" y="8"/>
                      <a:pt x="11" y="13"/>
                    </a:cubicBezTo>
                    <a:cubicBezTo>
                      <a:pt x="11" y="17"/>
                      <a:pt x="10" y="24"/>
                      <a:pt x="5" y="20"/>
                    </a:cubicBezTo>
                    <a:cubicBezTo>
                      <a:pt x="0" y="26"/>
                      <a:pt x="23" y="24"/>
                      <a:pt x="24" y="26"/>
                    </a:cubicBezTo>
                    <a:cubicBezTo>
                      <a:pt x="22" y="21"/>
                      <a:pt x="28" y="13"/>
                      <a:pt x="30" y="10"/>
                    </a:cubicBezTo>
                    <a:cubicBezTo>
                      <a:pt x="33" y="5"/>
                      <a:pt x="24" y="0"/>
                      <a:pt x="20" y="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402">
                <a:extLst>
                  <a:ext uri="{FF2B5EF4-FFF2-40B4-BE49-F238E27FC236}">
                    <a16:creationId xmlns="" xmlns:a16="http://schemas.microsoft.com/office/drawing/2014/main" id="{72B6F6A1-6B4C-4260-AECD-8FE0A9F612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8" y="2460"/>
                <a:ext cx="16" cy="13"/>
              </a:xfrm>
              <a:custGeom>
                <a:avLst/>
                <a:gdLst>
                  <a:gd name="T0" fmla="*/ 20 w 33"/>
                  <a:gd name="T1" fmla="*/ 2 h 26"/>
                  <a:gd name="T2" fmla="*/ 11 w 33"/>
                  <a:gd name="T3" fmla="*/ 13 h 26"/>
                  <a:gd name="T4" fmla="*/ 5 w 33"/>
                  <a:gd name="T5" fmla="*/ 20 h 26"/>
                  <a:gd name="T6" fmla="*/ 24 w 33"/>
                  <a:gd name="T7" fmla="*/ 26 h 26"/>
                  <a:gd name="T8" fmla="*/ 30 w 33"/>
                  <a:gd name="T9" fmla="*/ 10 h 26"/>
                  <a:gd name="T10" fmla="*/ 20 w 33"/>
                  <a:gd name="T11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26">
                    <a:moveTo>
                      <a:pt x="20" y="2"/>
                    </a:moveTo>
                    <a:cubicBezTo>
                      <a:pt x="16" y="4"/>
                      <a:pt x="10" y="8"/>
                      <a:pt x="11" y="13"/>
                    </a:cubicBezTo>
                    <a:cubicBezTo>
                      <a:pt x="11" y="17"/>
                      <a:pt x="10" y="24"/>
                      <a:pt x="5" y="20"/>
                    </a:cubicBezTo>
                    <a:cubicBezTo>
                      <a:pt x="0" y="26"/>
                      <a:pt x="23" y="24"/>
                      <a:pt x="24" y="26"/>
                    </a:cubicBezTo>
                    <a:cubicBezTo>
                      <a:pt x="22" y="21"/>
                      <a:pt x="28" y="13"/>
                      <a:pt x="30" y="10"/>
                    </a:cubicBezTo>
                    <a:cubicBezTo>
                      <a:pt x="33" y="5"/>
                      <a:pt x="24" y="0"/>
                      <a:pt x="20" y="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403">
                <a:extLst>
                  <a:ext uri="{FF2B5EF4-FFF2-40B4-BE49-F238E27FC236}">
                    <a16:creationId xmlns="" xmlns:a16="http://schemas.microsoft.com/office/drawing/2014/main" id="{B78A2B53-39DA-41D1-8D8F-3C7435CA83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5" y="2376"/>
                <a:ext cx="6" cy="14"/>
              </a:xfrm>
              <a:custGeom>
                <a:avLst/>
                <a:gdLst>
                  <a:gd name="T0" fmla="*/ 10 w 11"/>
                  <a:gd name="T1" fmla="*/ 4 h 30"/>
                  <a:gd name="T2" fmla="*/ 5 w 11"/>
                  <a:gd name="T3" fmla="*/ 30 h 30"/>
                  <a:gd name="T4" fmla="*/ 11 w 11"/>
                  <a:gd name="T5" fmla="*/ 20 h 30"/>
                  <a:gd name="T6" fmla="*/ 10 w 11"/>
                  <a:gd name="T7" fmla="*/ 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30">
                    <a:moveTo>
                      <a:pt x="10" y="4"/>
                    </a:moveTo>
                    <a:cubicBezTo>
                      <a:pt x="0" y="0"/>
                      <a:pt x="3" y="26"/>
                      <a:pt x="5" y="30"/>
                    </a:cubicBezTo>
                    <a:cubicBezTo>
                      <a:pt x="8" y="25"/>
                      <a:pt x="11" y="26"/>
                      <a:pt x="11" y="20"/>
                    </a:cubicBezTo>
                    <a:cubicBezTo>
                      <a:pt x="10" y="15"/>
                      <a:pt x="8" y="9"/>
                      <a:pt x="10" y="4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404">
                <a:extLst>
                  <a:ext uri="{FF2B5EF4-FFF2-40B4-BE49-F238E27FC236}">
                    <a16:creationId xmlns="" xmlns:a16="http://schemas.microsoft.com/office/drawing/2014/main" id="{E6DE689F-CC93-4C5D-B0F9-341D0D2BE0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5" y="2376"/>
                <a:ext cx="6" cy="14"/>
              </a:xfrm>
              <a:custGeom>
                <a:avLst/>
                <a:gdLst>
                  <a:gd name="T0" fmla="*/ 10 w 11"/>
                  <a:gd name="T1" fmla="*/ 4 h 30"/>
                  <a:gd name="T2" fmla="*/ 5 w 11"/>
                  <a:gd name="T3" fmla="*/ 30 h 30"/>
                  <a:gd name="T4" fmla="*/ 11 w 11"/>
                  <a:gd name="T5" fmla="*/ 20 h 30"/>
                  <a:gd name="T6" fmla="*/ 10 w 11"/>
                  <a:gd name="T7" fmla="*/ 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30">
                    <a:moveTo>
                      <a:pt x="10" y="4"/>
                    </a:moveTo>
                    <a:cubicBezTo>
                      <a:pt x="0" y="0"/>
                      <a:pt x="3" y="26"/>
                      <a:pt x="5" y="30"/>
                    </a:cubicBezTo>
                    <a:cubicBezTo>
                      <a:pt x="8" y="25"/>
                      <a:pt x="11" y="26"/>
                      <a:pt x="11" y="20"/>
                    </a:cubicBezTo>
                    <a:cubicBezTo>
                      <a:pt x="10" y="15"/>
                      <a:pt x="8" y="9"/>
                      <a:pt x="10" y="4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405">
                <a:extLst>
                  <a:ext uri="{FF2B5EF4-FFF2-40B4-BE49-F238E27FC236}">
                    <a16:creationId xmlns="" xmlns:a16="http://schemas.microsoft.com/office/drawing/2014/main" id="{CC046A62-0DD6-491F-9CB1-6F9B0AAEC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1" y="2458"/>
                <a:ext cx="38" cy="18"/>
              </a:xfrm>
              <a:custGeom>
                <a:avLst/>
                <a:gdLst>
                  <a:gd name="T0" fmla="*/ 38 w 78"/>
                  <a:gd name="T1" fmla="*/ 30 h 37"/>
                  <a:gd name="T2" fmla="*/ 54 w 78"/>
                  <a:gd name="T3" fmla="*/ 19 h 37"/>
                  <a:gd name="T4" fmla="*/ 54 w 78"/>
                  <a:gd name="T5" fmla="*/ 27 h 37"/>
                  <a:gd name="T6" fmla="*/ 61 w 78"/>
                  <a:gd name="T7" fmla="*/ 27 h 37"/>
                  <a:gd name="T8" fmla="*/ 69 w 78"/>
                  <a:gd name="T9" fmla="*/ 28 h 37"/>
                  <a:gd name="T10" fmla="*/ 63 w 78"/>
                  <a:gd name="T11" fmla="*/ 24 h 37"/>
                  <a:gd name="T12" fmla="*/ 78 w 78"/>
                  <a:gd name="T13" fmla="*/ 18 h 37"/>
                  <a:gd name="T14" fmla="*/ 72 w 78"/>
                  <a:gd name="T15" fmla="*/ 11 h 37"/>
                  <a:gd name="T16" fmla="*/ 63 w 78"/>
                  <a:gd name="T17" fmla="*/ 15 h 37"/>
                  <a:gd name="T18" fmla="*/ 54 w 78"/>
                  <a:gd name="T19" fmla="*/ 9 h 37"/>
                  <a:gd name="T20" fmla="*/ 46 w 78"/>
                  <a:gd name="T21" fmla="*/ 3 h 37"/>
                  <a:gd name="T22" fmla="*/ 35 w 78"/>
                  <a:gd name="T23" fmla="*/ 7 h 37"/>
                  <a:gd name="T24" fmla="*/ 50 w 78"/>
                  <a:gd name="T25" fmla="*/ 19 h 37"/>
                  <a:gd name="T26" fmla="*/ 40 w 78"/>
                  <a:gd name="T27" fmla="*/ 23 h 37"/>
                  <a:gd name="T28" fmla="*/ 32 w 78"/>
                  <a:gd name="T29" fmla="*/ 16 h 37"/>
                  <a:gd name="T30" fmla="*/ 6 w 78"/>
                  <a:gd name="T31" fmla="*/ 18 h 37"/>
                  <a:gd name="T32" fmla="*/ 4 w 78"/>
                  <a:gd name="T33" fmla="*/ 28 h 37"/>
                  <a:gd name="T34" fmla="*/ 9 w 78"/>
                  <a:gd name="T35" fmla="*/ 36 h 37"/>
                  <a:gd name="T36" fmla="*/ 15 w 78"/>
                  <a:gd name="T37" fmla="*/ 35 h 37"/>
                  <a:gd name="T38" fmla="*/ 22 w 78"/>
                  <a:gd name="T39" fmla="*/ 34 h 37"/>
                  <a:gd name="T40" fmla="*/ 38 w 78"/>
                  <a:gd name="T41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8" h="37">
                    <a:moveTo>
                      <a:pt x="38" y="30"/>
                    </a:moveTo>
                    <a:cubicBezTo>
                      <a:pt x="44" y="27"/>
                      <a:pt x="50" y="26"/>
                      <a:pt x="54" y="19"/>
                    </a:cubicBezTo>
                    <a:cubicBezTo>
                      <a:pt x="55" y="21"/>
                      <a:pt x="52" y="26"/>
                      <a:pt x="54" y="27"/>
                    </a:cubicBezTo>
                    <a:cubicBezTo>
                      <a:pt x="57" y="28"/>
                      <a:pt x="58" y="28"/>
                      <a:pt x="61" y="27"/>
                    </a:cubicBezTo>
                    <a:cubicBezTo>
                      <a:pt x="64" y="25"/>
                      <a:pt x="66" y="27"/>
                      <a:pt x="69" y="28"/>
                    </a:cubicBezTo>
                    <a:cubicBezTo>
                      <a:pt x="67" y="26"/>
                      <a:pt x="65" y="25"/>
                      <a:pt x="63" y="24"/>
                    </a:cubicBezTo>
                    <a:cubicBezTo>
                      <a:pt x="68" y="21"/>
                      <a:pt x="76" y="27"/>
                      <a:pt x="78" y="18"/>
                    </a:cubicBezTo>
                    <a:cubicBezTo>
                      <a:pt x="73" y="25"/>
                      <a:pt x="73" y="13"/>
                      <a:pt x="72" y="11"/>
                    </a:cubicBezTo>
                    <a:cubicBezTo>
                      <a:pt x="69" y="5"/>
                      <a:pt x="63" y="11"/>
                      <a:pt x="63" y="15"/>
                    </a:cubicBezTo>
                    <a:cubicBezTo>
                      <a:pt x="63" y="11"/>
                      <a:pt x="59" y="3"/>
                      <a:pt x="54" y="9"/>
                    </a:cubicBezTo>
                    <a:cubicBezTo>
                      <a:pt x="51" y="13"/>
                      <a:pt x="47" y="5"/>
                      <a:pt x="46" y="3"/>
                    </a:cubicBezTo>
                    <a:cubicBezTo>
                      <a:pt x="43" y="0"/>
                      <a:pt x="31" y="2"/>
                      <a:pt x="35" y="7"/>
                    </a:cubicBezTo>
                    <a:cubicBezTo>
                      <a:pt x="39" y="14"/>
                      <a:pt x="44" y="15"/>
                      <a:pt x="50" y="19"/>
                    </a:cubicBezTo>
                    <a:cubicBezTo>
                      <a:pt x="48" y="21"/>
                      <a:pt x="43" y="23"/>
                      <a:pt x="40" y="23"/>
                    </a:cubicBezTo>
                    <a:cubicBezTo>
                      <a:pt x="35" y="24"/>
                      <a:pt x="34" y="20"/>
                      <a:pt x="32" y="16"/>
                    </a:cubicBezTo>
                    <a:cubicBezTo>
                      <a:pt x="27" y="9"/>
                      <a:pt x="11" y="12"/>
                      <a:pt x="6" y="18"/>
                    </a:cubicBezTo>
                    <a:cubicBezTo>
                      <a:pt x="3" y="20"/>
                      <a:pt x="6" y="25"/>
                      <a:pt x="4" y="28"/>
                    </a:cubicBezTo>
                    <a:cubicBezTo>
                      <a:pt x="0" y="32"/>
                      <a:pt x="6" y="35"/>
                      <a:pt x="9" y="36"/>
                    </a:cubicBezTo>
                    <a:cubicBezTo>
                      <a:pt x="11" y="36"/>
                      <a:pt x="13" y="37"/>
                      <a:pt x="15" y="35"/>
                    </a:cubicBezTo>
                    <a:cubicBezTo>
                      <a:pt x="18" y="33"/>
                      <a:pt x="18" y="34"/>
                      <a:pt x="22" y="34"/>
                    </a:cubicBezTo>
                    <a:cubicBezTo>
                      <a:pt x="27" y="34"/>
                      <a:pt x="32" y="28"/>
                      <a:pt x="38" y="3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406">
                <a:extLst>
                  <a:ext uri="{FF2B5EF4-FFF2-40B4-BE49-F238E27FC236}">
                    <a16:creationId xmlns="" xmlns:a16="http://schemas.microsoft.com/office/drawing/2014/main" id="{2CFD9175-57D2-4ADE-9CD3-3C6E49811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1" y="2458"/>
                <a:ext cx="38" cy="18"/>
              </a:xfrm>
              <a:custGeom>
                <a:avLst/>
                <a:gdLst>
                  <a:gd name="T0" fmla="*/ 38 w 78"/>
                  <a:gd name="T1" fmla="*/ 30 h 37"/>
                  <a:gd name="T2" fmla="*/ 54 w 78"/>
                  <a:gd name="T3" fmla="*/ 19 h 37"/>
                  <a:gd name="T4" fmla="*/ 54 w 78"/>
                  <a:gd name="T5" fmla="*/ 27 h 37"/>
                  <a:gd name="T6" fmla="*/ 61 w 78"/>
                  <a:gd name="T7" fmla="*/ 27 h 37"/>
                  <a:gd name="T8" fmla="*/ 69 w 78"/>
                  <a:gd name="T9" fmla="*/ 28 h 37"/>
                  <a:gd name="T10" fmla="*/ 63 w 78"/>
                  <a:gd name="T11" fmla="*/ 24 h 37"/>
                  <a:gd name="T12" fmla="*/ 78 w 78"/>
                  <a:gd name="T13" fmla="*/ 18 h 37"/>
                  <a:gd name="T14" fmla="*/ 72 w 78"/>
                  <a:gd name="T15" fmla="*/ 11 h 37"/>
                  <a:gd name="T16" fmla="*/ 63 w 78"/>
                  <a:gd name="T17" fmla="*/ 15 h 37"/>
                  <a:gd name="T18" fmla="*/ 54 w 78"/>
                  <a:gd name="T19" fmla="*/ 9 h 37"/>
                  <a:gd name="T20" fmla="*/ 46 w 78"/>
                  <a:gd name="T21" fmla="*/ 3 h 37"/>
                  <a:gd name="T22" fmla="*/ 35 w 78"/>
                  <a:gd name="T23" fmla="*/ 7 h 37"/>
                  <a:gd name="T24" fmla="*/ 50 w 78"/>
                  <a:gd name="T25" fmla="*/ 19 h 37"/>
                  <a:gd name="T26" fmla="*/ 40 w 78"/>
                  <a:gd name="T27" fmla="*/ 23 h 37"/>
                  <a:gd name="T28" fmla="*/ 32 w 78"/>
                  <a:gd name="T29" fmla="*/ 16 h 37"/>
                  <a:gd name="T30" fmla="*/ 6 w 78"/>
                  <a:gd name="T31" fmla="*/ 18 h 37"/>
                  <a:gd name="T32" fmla="*/ 4 w 78"/>
                  <a:gd name="T33" fmla="*/ 28 h 37"/>
                  <a:gd name="T34" fmla="*/ 9 w 78"/>
                  <a:gd name="T35" fmla="*/ 36 h 37"/>
                  <a:gd name="T36" fmla="*/ 15 w 78"/>
                  <a:gd name="T37" fmla="*/ 35 h 37"/>
                  <a:gd name="T38" fmla="*/ 22 w 78"/>
                  <a:gd name="T39" fmla="*/ 34 h 37"/>
                  <a:gd name="T40" fmla="*/ 38 w 78"/>
                  <a:gd name="T41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8" h="37">
                    <a:moveTo>
                      <a:pt x="38" y="30"/>
                    </a:moveTo>
                    <a:cubicBezTo>
                      <a:pt x="44" y="27"/>
                      <a:pt x="50" y="26"/>
                      <a:pt x="54" y="19"/>
                    </a:cubicBezTo>
                    <a:cubicBezTo>
                      <a:pt x="55" y="21"/>
                      <a:pt x="52" y="26"/>
                      <a:pt x="54" y="27"/>
                    </a:cubicBezTo>
                    <a:cubicBezTo>
                      <a:pt x="57" y="28"/>
                      <a:pt x="58" y="28"/>
                      <a:pt x="61" y="27"/>
                    </a:cubicBezTo>
                    <a:cubicBezTo>
                      <a:pt x="64" y="25"/>
                      <a:pt x="66" y="27"/>
                      <a:pt x="69" y="28"/>
                    </a:cubicBezTo>
                    <a:cubicBezTo>
                      <a:pt x="67" y="26"/>
                      <a:pt x="65" y="25"/>
                      <a:pt x="63" y="24"/>
                    </a:cubicBezTo>
                    <a:cubicBezTo>
                      <a:pt x="68" y="21"/>
                      <a:pt x="76" y="27"/>
                      <a:pt x="78" y="18"/>
                    </a:cubicBezTo>
                    <a:cubicBezTo>
                      <a:pt x="73" y="25"/>
                      <a:pt x="73" y="13"/>
                      <a:pt x="72" y="11"/>
                    </a:cubicBezTo>
                    <a:cubicBezTo>
                      <a:pt x="69" y="5"/>
                      <a:pt x="63" y="11"/>
                      <a:pt x="63" y="15"/>
                    </a:cubicBezTo>
                    <a:cubicBezTo>
                      <a:pt x="63" y="11"/>
                      <a:pt x="59" y="3"/>
                      <a:pt x="54" y="9"/>
                    </a:cubicBezTo>
                    <a:cubicBezTo>
                      <a:pt x="51" y="13"/>
                      <a:pt x="47" y="5"/>
                      <a:pt x="46" y="3"/>
                    </a:cubicBezTo>
                    <a:cubicBezTo>
                      <a:pt x="43" y="0"/>
                      <a:pt x="31" y="2"/>
                      <a:pt x="35" y="7"/>
                    </a:cubicBezTo>
                    <a:cubicBezTo>
                      <a:pt x="39" y="14"/>
                      <a:pt x="44" y="15"/>
                      <a:pt x="50" y="19"/>
                    </a:cubicBezTo>
                    <a:cubicBezTo>
                      <a:pt x="48" y="21"/>
                      <a:pt x="43" y="23"/>
                      <a:pt x="40" y="23"/>
                    </a:cubicBezTo>
                    <a:cubicBezTo>
                      <a:pt x="35" y="24"/>
                      <a:pt x="34" y="20"/>
                      <a:pt x="32" y="16"/>
                    </a:cubicBezTo>
                    <a:cubicBezTo>
                      <a:pt x="27" y="9"/>
                      <a:pt x="11" y="12"/>
                      <a:pt x="6" y="18"/>
                    </a:cubicBezTo>
                    <a:cubicBezTo>
                      <a:pt x="3" y="20"/>
                      <a:pt x="6" y="25"/>
                      <a:pt x="4" y="28"/>
                    </a:cubicBezTo>
                    <a:cubicBezTo>
                      <a:pt x="0" y="32"/>
                      <a:pt x="6" y="35"/>
                      <a:pt x="9" y="36"/>
                    </a:cubicBezTo>
                    <a:cubicBezTo>
                      <a:pt x="11" y="36"/>
                      <a:pt x="13" y="37"/>
                      <a:pt x="15" y="35"/>
                    </a:cubicBezTo>
                    <a:cubicBezTo>
                      <a:pt x="18" y="33"/>
                      <a:pt x="18" y="34"/>
                      <a:pt x="22" y="34"/>
                    </a:cubicBezTo>
                    <a:cubicBezTo>
                      <a:pt x="27" y="34"/>
                      <a:pt x="32" y="28"/>
                      <a:pt x="38" y="3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407">
                <a:extLst>
                  <a:ext uri="{FF2B5EF4-FFF2-40B4-BE49-F238E27FC236}">
                    <a16:creationId xmlns="" xmlns:a16="http://schemas.microsoft.com/office/drawing/2014/main" id="{C5CD934B-3E9B-43F9-B463-65AC040392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4" y="2479"/>
                <a:ext cx="31" cy="20"/>
              </a:xfrm>
              <a:custGeom>
                <a:avLst/>
                <a:gdLst>
                  <a:gd name="T0" fmla="*/ 0 w 62"/>
                  <a:gd name="T1" fmla="*/ 8 h 40"/>
                  <a:gd name="T2" fmla="*/ 16 w 62"/>
                  <a:gd name="T3" fmla="*/ 16 h 40"/>
                  <a:gd name="T4" fmla="*/ 34 w 62"/>
                  <a:gd name="T5" fmla="*/ 29 h 40"/>
                  <a:gd name="T6" fmla="*/ 52 w 62"/>
                  <a:gd name="T7" fmla="*/ 19 h 40"/>
                  <a:gd name="T8" fmla="*/ 42 w 62"/>
                  <a:gd name="T9" fmla="*/ 12 h 40"/>
                  <a:gd name="T10" fmla="*/ 33 w 62"/>
                  <a:gd name="T11" fmla="*/ 2 h 40"/>
                  <a:gd name="T12" fmla="*/ 19 w 62"/>
                  <a:gd name="T13" fmla="*/ 2 h 40"/>
                  <a:gd name="T14" fmla="*/ 0 w 62"/>
                  <a:gd name="T15" fmla="*/ 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40">
                    <a:moveTo>
                      <a:pt x="0" y="8"/>
                    </a:moveTo>
                    <a:cubicBezTo>
                      <a:pt x="3" y="16"/>
                      <a:pt x="9" y="15"/>
                      <a:pt x="16" y="16"/>
                    </a:cubicBezTo>
                    <a:cubicBezTo>
                      <a:pt x="23" y="17"/>
                      <a:pt x="29" y="24"/>
                      <a:pt x="34" y="29"/>
                    </a:cubicBezTo>
                    <a:cubicBezTo>
                      <a:pt x="43" y="40"/>
                      <a:pt x="62" y="30"/>
                      <a:pt x="52" y="19"/>
                    </a:cubicBezTo>
                    <a:cubicBezTo>
                      <a:pt x="49" y="15"/>
                      <a:pt x="46" y="12"/>
                      <a:pt x="42" y="12"/>
                    </a:cubicBezTo>
                    <a:cubicBezTo>
                      <a:pt x="42" y="12"/>
                      <a:pt x="34" y="3"/>
                      <a:pt x="33" y="2"/>
                    </a:cubicBezTo>
                    <a:cubicBezTo>
                      <a:pt x="32" y="2"/>
                      <a:pt x="20" y="2"/>
                      <a:pt x="19" y="2"/>
                    </a:cubicBezTo>
                    <a:cubicBezTo>
                      <a:pt x="13" y="6"/>
                      <a:pt x="5" y="0"/>
                      <a:pt x="0" y="8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408">
                <a:extLst>
                  <a:ext uri="{FF2B5EF4-FFF2-40B4-BE49-F238E27FC236}">
                    <a16:creationId xmlns="" xmlns:a16="http://schemas.microsoft.com/office/drawing/2014/main" id="{6FFE763B-08CD-4541-B562-35ACD3291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4" y="2479"/>
                <a:ext cx="31" cy="20"/>
              </a:xfrm>
              <a:custGeom>
                <a:avLst/>
                <a:gdLst>
                  <a:gd name="T0" fmla="*/ 0 w 62"/>
                  <a:gd name="T1" fmla="*/ 8 h 40"/>
                  <a:gd name="T2" fmla="*/ 16 w 62"/>
                  <a:gd name="T3" fmla="*/ 16 h 40"/>
                  <a:gd name="T4" fmla="*/ 34 w 62"/>
                  <a:gd name="T5" fmla="*/ 29 h 40"/>
                  <a:gd name="T6" fmla="*/ 52 w 62"/>
                  <a:gd name="T7" fmla="*/ 19 h 40"/>
                  <a:gd name="T8" fmla="*/ 42 w 62"/>
                  <a:gd name="T9" fmla="*/ 12 h 40"/>
                  <a:gd name="T10" fmla="*/ 33 w 62"/>
                  <a:gd name="T11" fmla="*/ 2 h 40"/>
                  <a:gd name="T12" fmla="*/ 19 w 62"/>
                  <a:gd name="T13" fmla="*/ 2 h 40"/>
                  <a:gd name="T14" fmla="*/ 0 w 62"/>
                  <a:gd name="T15" fmla="*/ 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40">
                    <a:moveTo>
                      <a:pt x="0" y="8"/>
                    </a:moveTo>
                    <a:cubicBezTo>
                      <a:pt x="3" y="16"/>
                      <a:pt x="9" y="15"/>
                      <a:pt x="16" y="16"/>
                    </a:cubicBezTo>
                    <a:cubicBezTo>
                      <a:pt x="23" y="17"/>
                      <a:pt x="29" y="24"/>
                      <a:pt x="34" y="29"/>
                    </a:cubicBezTo>
                    <a:cubicBezTo>
                      <a:pt x="43" y="40"/>
                      <a:pt x="62" y="30"/>
                      <a:pt x="52" y="19"/>
                    </a:cubicBezTo>
                    <a:cubicBezTo>
                      <a:pt x="49" y="15"/>
                      <a:pt x="46" y="12"/>
                      <a:pt x="42" y="12"/>
                    </a:cubicBezTo>
                    <a:cubicBezTo>
                      <a:pt x="42" y="12"/>
                      <a:pt x="34" y="3"/>
                      <a:pt x="33" y="2"/>
                    </a:cubicBezTo>
                    <a:cubicBezTo>
                      <a:pt x="32" y="2"/>
                      <a:pt x="20" y="2"/>
                      <a:pt x="19" y="2"/>
                    </a:cubicBezTo>
                    <a:cubicBezTo>
                      <a:pt x="13" y="6"/>
                      <a:pt x="5" y="0"/>
                      <a:pt x="0" y="8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409">
                <a:extLst>
                  <a:ext uri="{FF2B5EF4-FFF2-40B4-BE49-F238E27FC236}">
                    <a16:creationId xmlns="" xmlns:a16="http://schemas.microsoft.com/office/drawing/2014/main" id="{E9378CF6-AF5F-4435-837D-A174A7A3A5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7" y="2293"/>
                <a:ext cx="98" cy="127"/>
              </a:xfrm>
              <a:custGeom>
                <a:avLst/>
                <a:gdLst>
                  <a:gd name="T0" fmla="*/ 17 w 200"/>
                  <a:gd name="T1" fmla="*/ 252 h 259"/>
                  <a:gd name="T2" fmla="*/ 37 w 200"/>
                  <a:gd name="T3" fmla="*/ 253 h 259"/>
                  <a:gd name="T4" fmla="*/ 45 w 200"/>
                  <a:gd name="T5" fmla="*/ 232 h 259"/>
                  <a:gd name="T6" fmla="*/ 50 w 200"/>
                  <a:gd name="T7" fmla="*/ 187 h 259"/>
                  <a:gd name="T8" fmla="*/ 47 w 200"/>
                  <a:gd name="T9" fmla="*/ 166 h 259"/>
                  <a:gd name="T10" fmla="*/ 69 w 200"/>
                  <a:gd name="T11" fmla="*/ 172 h 259"/>
                  <a:gd name="T12" fmla="*/ 83 w 200"/>
                  <a:gd name="T13" fmla="*/ 222 h 259"/>
                  <a:gd name="T14" fmla="*/ 100 w 200"/>
                  <a:gd name="T15" fmla="*/ 219 h 259"/>
                  <a:gd name="T16" fmla="*/ 119 w 200"/>
                  <a:gd name="T17" fmla="*/ 209 h 259"/>
                  <a:gd name="T18" fmla="*/ 115 w 200"/>
                  <a:gd name="T19" fmla="*/ 197 h 259"/>
                  <a:gd name="T20" fmla="*/ 108 w 200"/>
                  <a:gd name="T21" fmla="*/ 187 h 259"/>
                  <a:gd name="T22" fmla="*/ 111 w 200"/>
                  <a:gd name="T23" fmla="*/ 177 h 259"/>
                  <a:gd name="T24" fmla="*/ 110 w 200"/>
                  <a:gd name="T25" fmla="*/ 167 h 259"/>
                  <a:gd name="T26" fmla="*/ 102 w 200"/>
                  <a:gd name="T27" fmla="*/ 154 h 259"/>
                  <a:gd name="T28" fmla="*/ 90 w 200"/>
                  <a:gd name="T29" fmla="*/ 135 h 259"/>
                  <a:gd name="T30" fmla="*/ 81 w 200"/>
                  <a:gd name="T31" fmla="*/ 121 h 259"/>
                  <a:gd name="T32" fmla="*/ 109 w 200"/>
                  <a:gd name="T33" fmla="*/ 112 h 259"/>
                  <a:gd name="T34" fmla="*/ 142 w 200"/>
                  <a:gd name="T35" fmla="*/ 94 h 259"/>
                  <a:gd name="T36" fmla="*/ 124 w 200"/>
                  <a:gd name="T37" fmla="*/ 83 h 259"/>
                  <a:gd name="T38" fmla="*/ 106 w 200"/>
                  <a:gd name="T39" fmla="*/ 89 h 259"/>
                  <a:gd name="T40" fmla="*/ 78 w 200"/>
                  <a:gd name="T41" fmla="*/ 100 h 259"/>
                  <a:gd name="T42" fmla="*/ 58 w 200"/>
                  <a:gd name="T43" fmla="*/ 101 h 259"/>
                  <a:gd name="T44" fmla="*/ 49 w 200"/>
                  <a:gd name="T45" fmla="*/ 91 h 259"/>
                  <a:gd name="T46" fmla="*/ 54 w 200"/>
                  <a:gd name="T47" fmla="*/ 42 h 259"/>
                  <a:gd name="T48" fmla="*/ 85 w 200"/>
                  <a:gd name="T49" fmla="*/ 42 h 259"/>
                  <a:gd name="T50" fmla="*/ 119 w 200"/>
                  <a:gd name="T51" fmla="*/ 42 h 259"/>
                  <a:gd name="T52" fmla="*/ 177 w 200"/>
                  <a:gd name="T53" fmla="*/ 42 h 259"/>
                  <a:gd name="T54" fmla="*/ 200 w 200"/>
                  <a:gd name="T55" fmla="*/ 7 h 259"/>
                  <a:gd name="T56" fmla="*/ 190 w 200"/>
                  <a:gd name="T57" fmla="*/ 2 h 259"/>
                  <a:gd name="T58" fmla="*/ 179 w 200"/>
                  <a:gd name="T59" fmla="*/ 17 h 259"/>
                  <a:gd name="T60" fmla="*/ 151 w 200"/>
                  <a:gd name="T61" fmla="*/ 29 h 259"/>
                  <a:gd name="T62" fmla="*/ 126 w 200"/>
                  <a:gd name="T63" fmla="*/ 29 h 259"/>
                  <a:gd name="T64" fmla="*/ 92 w 200"/>
                  <a:gd name="T65" fmla="*/ 23 h 259"/>
                  <a:gd name="T66" fmla="*/ 65 w 200"/>
                  <a:gd name="T67" fmla="*/ 17 h 259"/>
                  <a:gd name="T68" fmla="*/ 44 w 200"/>
                  <a:gd name="T69" fmla="*/ 34 h 259"/>
                  <a:gd name="T70" fmla="*/ 33 w 200"/>
                  <a:gd name="T71" fmla="*/ 62 h 259"/>
                  <a:gd name="T72" fmla="*/ 33 w 200"/>
                  <a:gd name="T73" fmla="*/ 71 h 259"/>
                  <a:gd name="T74" fmla="*/ 31 w 200"/>
                  <a:gd name="T75" fmla="*/ 82 h 259"/>
                  <a:gd name="T76" fmla="*/ 19 w 200"/>
                  <a:gd name="T77" fmla="*/ 123 h 259"/>
                  <a:gd name="T78" fmla="*/ 2 w 200"/>
                  <a:gd name="T79" fmla="*/ 157 h 259"/>
                  <a:gd name="T80" fmla="*/ 5 w 200"/>
                  <a:gd name="T81" fmla="*/ 183 h 259"/>
                  <a:gd name="T82" fmla="*/ 23 w 200"/>
                  <a:gd name="T83" fmla="*/ 191 h 259"/>
                  <a:gd name="T84" fmla="*/ 17 w 200"/>
                  <a:gd name="T85" fmla="*/ 238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0" h="259">
                    <a:moveTo>
                      <a:pt x="17" y="238"/>
                    </a:moveTo>
                    <a:cubicBezTo>
                      <a:pt x="15" y="243"/>
                      <a:pt x="18" y="248"/>
                      <a:pt x="17" y="252"/>
                    </a:cubicBezTo>
                    <a:cubicBezTo>
                      <a:pt x="22" y="250"/>
                      <a:pt x="24" y="259"/>
                      <a:pt x="29" y="255"/>
                    </a:cubicBezTo>
                    <a:cubicBezTo>
                      <a:pt x="33" y="253"/>
                      <a:pt x="33" y="252"/>
                      <a:pt x="37" y="253"/>
                    </a:cubicBezTo>
                    <a:cubicBezTo>
                      <a:pt x="41" y="253"/>
                      <a:pt x="44" y="248"/>
                      <a:pt x="48" y="251"/>
                    </a:cubicBezTo>
                    <a:cubicBezTo>
                      <a:pt x="48" y="245"/>
                      <a:pt x="42" y="239"/>
                      <a:pt x="45" y="232"/>
                    </a:cubicBezTo>
                    <a:cubicBezTo>
                      <a:pt x="48" y="223"/>
                      <a:pt x="49" y="218"/>
                      <a:pt x="48" y="209"/>
                    </a:cubicBezTo>
                    <a:cubicBezTo>
                      <a:pt x="47" y="201"/>
                      <a:pt x="49" y="195"/>
                      <a:pt x="50" y="187"/>
                    </a:cubicBezTo>
                    <a:cubicBezTo>
                      <a:pt x="50" y="184"/>
                      <a:pt x="50" y="180"/>
                      <a:pt x="50" y="177"/>
                    </a:cubicBezTo>
                    <a:cubicBezTo>
                      <a:pt x="51" y="171"/>
                      <a:pt x="48" y="171"/>
                      <a:pt x="47" y="166"/>
                    </a:cubicBezTo>
                    <a:cubicBezTo>
                      <a:pt x="44" y="157"/>
                      <a:pt x="61" y="149"/>
                      <a:pt x="68" y="151"/>
                    </a:cubicBezTo>
                    <a:cubicBezTo>
                      <a:pt x="74" y="153"/>
                      <a:pt x="72" y="168"/>
                      <a:pt x="69" y="172"/>
                    </a:cubicBezTo>
                    <a:cubicBezTo>
                      <a:pt x="59" y="182"/>
                      <a:pt x="76" y="195"/>
                      <a:pt x="85" y="199"/>
                    </a:cubicBezTo>
                    <a:cubicBezTo>
                      <a:pt x="89" y="202"/>
                      <a:pt x="79" y="216"/>
                      <a:pt x="83" y="222"/>
                    </a:cubicBezTo>
                    <a:cubicBezTo>
                      <a:pt x="85" y="225"/>
                      <a:pt x="92" y="227"/>
                      <a:pt x="96" y="228"/>
                    </a:cubicBezTo>
                    <a:cubicBezTo>
                      <a:pt x="100" y="228"/>
                      <a:pt x="99" y="221"/>
                      <a:pt x="100" y="219"/>
                    </a:cubicBezTo>
                    <a:cubicBezTo>
                      <a:pt x="101" y="213"/>
                      <a:pt x="109" y="214"/>
                      <a:pt x="113" y="212"/>
                    </a:cubicBezTo>
                    <a:cubicBezTo>
                      <a:pt x="115" y="211"/>
                      <a:pt x="125" y="216"/>
                      <a:pt x="119" y="209"/>
                    </a:cubicBezTo>
                    <a:cubicBezTo>
                      <a:pt x="124" y="217"/>
                      <a:pt x="130" y="202"/>
                      <a:pt x="122" y="199"/>
                    </a:cubicBezTo>
                    <a:cubicBezTo>
                      <a:pt x="121" y="206"/>
                      <a:pt x="119" y="197"/>
                      <a:pt x="115" y="197"/>
                    </a:cubicBezTo>
                    <a:cubicBezTo>
                      <a:pt x="116" y="196"/>
                      <a:pt x="117" y="195"/>
                      <a:pt x="117" y="194"/>
                    </a:cubicBezTo>
                    <a:cubicBezTo>
                      <a:pt x="114" y="193"/>
                      <a:pt x="110" y="189"/>
                      <a:pt x="108" y="187"/>
                    </a:cubicBezTo>
                    <a:cubicBezTo>
                      <a:pt x="106" y="183"/>
                      <a:pt x="109" y="180"/>
                      <a:pt x="107" y="176"/>
                    </a:cubicBezTo>
                    <a:cubicBezTo>
                      <a:pt x="108" y="177"/>
                      <a:pt x="110" y="177"/>
                      <a:pt x="111" y="177"/>
                    </a:cubicBezTo>
                    <a:cubicBezTo>
                      <a:pt x="108" y="175"/>
                      <a:pt x="109" y="170"/>
                      <a:pt x="113" y="171"/>
                    </a:cubicBezTo>
                    <a:cubicBezTo>
                      <a:pt x="112" y="169"/>
                      <a:pt x="111" y="168"/>
                      <a:pt x="110" y="167"/>
                    </a:cubicBezTo>
                    <a:cubicBezTo>
                      <a:pt x="107" y="164"/>
                      <a:pt x="109" y="162"/>
                      <a:pt x="108" y="159"/>
                    </a:cubicBezTo>
                    <a:cubicBezTo>
                      <a:pt x="106" y="156"/>
                      <a:pt x="103" y="156"/>
                      <a:pt x="102" y="154"/>
                    </a:cubicBezTo>
                    <a:cubicBezTo>
                      <a:pt x="100" y="152"/>
                      <a:pt x="100" y="148"/>
                      <a:pt x="98" y="145"/>
                    </a:cubicBezTo>
                    <a:cubicBezTo>
                      <a:pt x="96" y="141"/>
                      <a:pt x="95" y="137"/>
                      <a:pt x="90" y="135"/>
                    </a:cubicBezTo>
                    <a:cubicBezTo>
                      <a:pt x="87" y="133"/>
                      <a:pt x="85" y="126"/>
                      <a:pt x="80" y="128"/>
                    </a:cubicBezTo>
                    <a:cubicBezTo>
                      <a:pt x="81" y="126"/>
                      <a:pt x="81" y="123"/>
                      <a:pt x="81" y="121"/>
                    </a:cubicBezTo>
                    <a:cubicBezTo>
                      <a:pt x="86" y="125"/>
                      <a:pt x="89" y="129"/>
                      <a:pt x="94" y="122"/>
                    </a:cubicBezTo>
                    <a:cubicBezTo>
                      <a:pt x="99" y="116"/>
                      <a:pt x="103" y="116"/>
                      <a:pt x="109" y="112"/>
                    </a:cubicBezTo>
                    <a:cubicBezTo>
                      <a:pt x="117" y="108"/>
                      <a:pt x="124" y="88"/>
                      <a:pt x="134" y="89"/>
                    </a:cubicBezTo>
                    <a:cubicBezTo>
                      <a:pt x="138" y="89"/>
                      <a:pt x="138" y="98"/>
                      <a:pt x="142" y="94"/>
                    </a:cubicBezTo>
                    <a:cubicBezTo>
                      <a:pt x="144" y="92"/>
                      <a:pt x="148" y="86"/>
                      <a:pt x="146" y="83"/>
                    </a:cubicBezTo>
                    <a:cubicBezTo>
                      <a:pt x="142" y="78"/>
                      <a:pt x="128" y="79"/>
                      <a:pt x="124" y="83"/>
                    </a:cubicBezTo>
                    <a:cubicBezTo>
                      <a:pt x="126" y="83"/>
                      <a:pt x="128" y="84"/>
                      <a:pt x="130" y="86"/>
                    </a:cubicBezTo>
                    <a:cubicBezTo>
                      <a:pt x="124" y="86"/>
                      <a:pt x="108" y="82"/>
                      <a:pt x="106" y="89"/>
                    </a:cubicBezTo>
                    <a:cubicBezTo>
                      <a:pt x="104" y="94"/>
                      <a:pt x="90" y="94"/>
                      <a:pt x="91" y="87"/>
                    </a:cubicBezTo>
                    <a:cubicBezTo>
                      <a:pt x="86" y="90"/>
                      <a:pt x="81" y="95"/>
                      <a:pt x="78" y="100"/>
                    </a:cubicBezTo>
                    <a:cubicBezTo>
                      <a:pt x="75" y="106"/>
                      <a:pt x="74" y="109"/>
                      <a:pt x="67" y="108"/>
                    </a:cubicBezTo>
                    <a:cubicBezTo>
                      <a:pt x="63" y="107"/>
                      <a:pt x="59" y="106"/>
                      <a:pt x="58" y="101"/>
                    </a:cubicBezTo>
                    <a:cubicBezTo>
                      <a:pt x="57" y="99"/>
                      <a:pt x="57" y="96"/>
                      <a:pt x="56" y="94"/>
                    </a:cubicBezTo>
                    <a:cubicBezTo>
                      <a:pt x="53" y="90"/>
                      <a:pt x="51" y="93"/>
                      <a:pt x="49" y="91"/>
                    </a:cubicBezTo>
                    <a:cubicBezTo>
                      <a:pt x="40" y="85"/>
                      <a:pt x="39" y="64"/>
                      <a:pt x="43" y="55"/>
                    </a:cubicBezTo>
                    <a:cubicBezTo>
                      <a:pt x="45" y="50"/>
                      <a:pt x="49" y="44"/>
                      <a:pt x="54" y="42"/>
                    </a:cubicBezTo>
                    <a:cubicBezTo>
                      <a:pt x="58" y="39"/>
                      <a:pt x="69" y="43"/>
                      <a:pt x="73" y="45"/>
                    </a:cubicBezTo>
                    <a:cubicBezTo>
                      <a:pt x="76" y="46"/>
                      <a:pt x="82" y="43"/>
                      <a:pt x="85" y="42"/>
                    </a:cubicBezTo>
                    <a:cubicBezTo>
                      <a:pt x="91" y="39"/>
                      <a:pt x="92" y="43"/>
                      <a:pt x="98" y="44"/>
                    </a:cubicBezTo>
                    <a:cubicBezTo>
                      <a:pt x="104" y="45"/>
                      <a:pt x="112" y="42"/>
                      <a:pt x="119" y="42"/>
                    </a:cubicBezTo>
                    <a:cubicBezTo>
                      <a:pt x="127" y="42"/>
                      <a:pt x="132" y="43"/>
                      <a:pt x="138" y="47"/>
                    </a:cubicBezTo>
                    <a:cubicBezTo>
                      <a:pt x="146" y="53"/>
                      <a:pt x="171" y="49"/>
                      <a:pt x="177" y="42"/>
                    </a:cubicBezTo>
                    <a:cubicBezTo>
                      <a:pt x="182" y="36"/>
                      <a:pt x="183" y="31"/>
                      <a:pt x="189" y="26"/>
                    </a:cubicBezTo>
                    <a:cubicBezTo>
                      <a:pt x="194" y="21"/>
                      <a:pt x="194" y="12"/>
                      <a:pt x="200" y="7"/>
                    </a:cubicBezTo>
                    <a:cubicBezTo>
                      <a:pt x="198" y="6"/>
                      <a:pt x="197" y="4"/>
                      <a:pt x="198" y="1"/>
                    </a:cubicBezTo>
                    <a:cubicBezTo>
                      <a:pt x="195" y="2"/>
                      <a:pt x="192" y="0"/>
                      <a:pt x="190" y="2"/>
                    </a:cubicBezTo>
                    <a:cubicBezTo>
                      <a:pt x="187" y="4"/>
                      <a:pt x="188" y="9"/>
                      <a:pt x="184" y="10"/>
                    </a:cubicBezTo>
                    <a:cubicBezTo>
                      <a:pt x="178" y="12"/>
                      <a:pt x="182" y="14"/>
                      <a:pt x="179" y="17"/>
                    </a:cubicBezTo>
                    <a:cubicBezTo>
                      <a:pt x="177" y="20"/>
                      <a:pt x="173" y="19"/>
                      <a:pt x="172" y="22"/>
                    </a:cubicBezTo>
                    <a:cubicBezTo>
                      <a:pt x="169" y="29"/>
                      <a:pt x="158" y="30"/>
                      <a:pt x="151" y="29"/>
                    </a:cubicBezTo>
                    <a:cubicBezTo>
                      <a:pt x="146" y="28"/>
                      <a:pt x="140" y="27"/>
                      <a:pt x="134" y="27"/>
                    </a:cubicBezTo>
                    <a:cubicBezTo>
                      <a:pt x="131" y="27"/>
                      <a:pt x="128" y="30"/>
                      <a:pt x="126" y="29"/>
                    </a:cubicBezTo>
                    <a:cubicBezTo>
                      <a:pt x="118" y="26"/>
                      <a:pt x="112" y="25"/>
                      <a:pt x="103" y="24"/>
                    </a:cubicBezTo>
                    <a:cubicBezTo>
                      <a:pt x="99" y="23"/>
                      <a:pt x="97" y="22"/>
                      <a:pt x="92" y="23"/>
                    </a:cubicBezTo>
                    <a:cubicBezTo>
                      <a:pt x="87" y="23"/>
                      <a:pt x="85" y="16"/>
                      <a:pt x="82" y="16"/>
                    </a:cubicBezTo>
                    <a:cubicBezTo>
                      <a:pt x="79" y="16"/>
                      <a:pt x="66" y="10"/>
                      <a:pt x="65" y="17"/>
                    </a:cubicBezTo>
                    <a:cubicBezTo>
                      <a:pt x="64" y="27"/>
                      <a:pt x="55" y="36"/>
                      <a:pt x="48" y="26"/>
                    </a:cubicBezTo>
                    <a:cubicBezTo>
                      <a:pt x="47" y="29"/>
                      <a:pt x="46" y="31"/>
                      <a:pt x="44" y="34"/>
                    </a:cubicBezTo>
                    <a:cubicBezTo>
                      <a:pt x="40" y="37"/>
                      <a:pt x="41" y="41"/>
                      <a:pt x="38" y="44"/>
                    </a:cubicBezTo>
                    <a:cubicBezTo>
                      <a:pt x="31" y="49"/>
                      <a:pt x="40" y="58"/>
                      <a:pt x="33" y="62"/>
                    </a:cubicBezTo>
                    <a:cubicBezTo>
                      <a:pt x="33" y="60"/>
                      <a:pt x="31" y="59"/>
                      <a:pt x="29" y="59"/>
                    </a:cubicBezTo>
                    <a:cubicBezTo>
                      <a:pt x="30" y="65"/>
                      <a:pt x="35" y="64"/>
                      <a:pt x="33" y="71"/>
                    </a:cubicBezTo>
                    <a:cubicBezTo>
                      <a:pt x="31" y="77"/>
                      <a:pt x="37" y="83"/>
                      <a:pt x="35" y="90"/>
                    </a:cubicBezTo>
                    <a:cubicBezTo>
                      <a:pt x="34" y="87"/>
                      <a:pt x="33" y="84"/>
                      <a:pt x="31" y="82"/>
                    </a:cubicBezTo>
                    <a:cubicBezTo>
                      <a:pt x="28" y="92"/>
                      <a:pt x="20" y="97"/>
                      <a:pt x="19" y="108"/>
                    </a:cubicBezTo>
                    <a:cubicBezTo>
                      <a:pt x="19" y="113"/>
                      <a:pt x="20" y="119"/>
                      <a:pt x="19" y="123"/>
                    </a:cubicBezTo>
                    <a:cubicBezTo>
                      <a:pt x="19" y="129"/>
                      <a:pt x="14" y="133"/>
                      <a:pt x="13" y="139"/>
                    </a:cubicBezTo>
                    <a:cubicBezTo>
                      <a:pt x="13" y="147"/>
                      <a:pt x="0" y="150"/>
                      <a:pt x="2" y="157"/>
                    </a:cubicBezTo>
                    <a:cubicBezTo>
                      <a:pt x="3" y="161"/>
                      <a:pt x="6" y="159"/>
                      <a:pt x="3" y="164"/>
                    </a:cubicBezTo>
                    <a:cubicBezTo>
                      <a:pt x="0" y="169"/>
                      <a:pt x="3" y="179"/>
                      <a:pt x="5" y="183"/>
                    </a:cubicBezTo>
                    <a:cubicBezTo>
                      <a:pt x="8" y="180"/>
                      <a:pt x="15" y="179"/>
                      <a:pt x="18" y="179"/>
                    </a:cubicBezTo>
                    <a:cubicBezTo>
                      <a:pt x="26" y="179"/>
                      <a:pt x="20" y="186"/>
                      <a:pt x="23" y="191"/>
                    </a:cubicBezTo>
                    <a:cubicBezTo>
                      <a:pt x="27" y="199"/>
                      <a:pt x="26" y="205"/>
                      <a:pt x="24" y="214"/>
                    </a:cubicBezTo>
                    <a:cubicBezTo>
                      <a:pt x="23" y="221"/>
                      <a:pt x="21" y="233"/>
                      <a:pt x="17" y="238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410">
                <a:extLst>
                  <a:ext uri="{FF2B5EF4-FFF2-40B4-BE49-F238E27FC236}">
                    <a16:creationId xmlns="" xmlns:a16="http://schemas.microsoft.com/office/drawing/2014/main" id="{2D5C59A3-39AF-4675-89F4-35236CB1E4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7" y="2293"/>
                <a:ext cx="98" cy="127"/>
              </a:xfrm>
              <a:custGeom>
                <a:avLst/>
                <a:gdLst>
                  <a:gd name="T0" fmla="*/ 17 w 200"/>
                  <a:gd name="T1" fmla="*/ 252 h 259"/>
                  <a:gd name="T2" fmla="*/ 37 w 200"/>
                  <a:gd name="T3" fmla="*/ 253 h 259"/>
                  <a:gd name="T4" fmla="*/ 45 w 200"/>
                  <a:gd name="T5" fmla="*/ 232 h 259"/>
                  <a:gd name="T6" fmla="*/ 50 w 200"/>
                  <a:gd name="T7" fmla="*/ 187 h 259"/>
                  <a:gd name="T8" fmla="*/ 47 w 200"/>
                  <a:gd name="T9" fmla="*/ 166 h 259"/>
                  <a:gd name="T10" fmla="*/ 69 w 200"/>
                  <a:gd name="T11" fmla="*/ 172 h 259"/>
                  <a:gd name="T12" fmla="*/ 83 w 200"/>
                  <a:gd name="T13" fmla="*/ 222 h 259"/>
                  <a:gd name="T14" fmla="*/ 100 w 200"/>
                  <a:gd name="T15" fmla="*/ 219 h 259"/>
                  <a:gd name="T16" fmla="*/ 119 w 200"/>
                  <a:gd name="T17" fmla="*/ 209 h 259"/>
                  <a:gd name="T18" fmla="*/ 115 w 200"/>
                  <a:gd name="T19" fmla="*/ 197 h 259"/>
                  <a:gd name="T20" fmla="*/ 108 w 200"/>
                  <a:gd name="T21" fmla="*/ 187 h 259"/>
                  <a:gd name="T22" fmla="*/ 111 w 200"/>
                  <a:gd name="T23" fmla="*/ 177 h 259"/>
                  <a:gd name="T24" fmla="*/ 110 w 200"/>
                  <a:gd name="T25" fmla="*/ 167 h 259"/>
                  <a:gd name="T26" fmla="*/ 102 w 200"/>
                  <a:gd name="T27" fmla="*/ 154 h 259"/>
                  <a:gd name="T28" fmla="*/ 90 w 200"/>
                  <a:gd name="T29" fmla="*/ 135 h 259"/>
                  <a:gd name="T30" fmla="*/ 81 w 200"/>
                  <a:gd name="T31" fmla="*/ 121 h 259"/>
                  <a:gd name="T32" fmla="*/ 109 w 200"/>
                  <a:gd name="T33" fmla="*/ 112 h 259"/>
                  <a:gd name="T34" fmla="*/ 142 w 200"/>
                  <a:gd name="T35" fmla="*/ 94 h 259"/>
                  <a:gd name="T36" fmla="*/ 124 w 200"/>
                  <a:gd name="T37" fmla="*/ 83 h 259"/>
                  <a:gd name="T38" fmla="*/ 106 w 200"/>
                  <a:gd name="T39" fmla="*/ 89 h 259"/>
                  <a:gd name="T40" fmla="*/ 78 w 200"/>
                  <a:gd name="T41" fmla="*/ 100 h 259"/>
                  <a:gd name="T42" fmla="*/ 58 w 200"/>
                  <a:gd name="T43" fmla="*/ 101 h 259"/>
                  <a:gd name="T44" fmla="*/ 49 w 200"/>
                  <a:gd name="T45" fmla="*/ 91 h 259"/>
                  <a:gd name="T46" fmla="*/ 54 w 200"/>
                  <a:gd name="T47" fmla="*/ 42 h 259"/>
                  <a:gd name="T48" fmla="*/ 85 w 200"/>
                  <a:gd name="T49" fmla="*/ 42 h 259"/>
                  <a:gd name="T50" fmla="*/ 119 w 200"/>
                  <a:gd name="T51" fmla="*/ 42 h 259"/>
                  <a:gd name="T52" fmla="*/ 177 w 200"/>
                  <a:gd name="T53" fmla="*/ 42 h 259"/>
                  <a:gd name="T54" fmla="*/ 200 w 200"/>
                  <a:gd name="T55" fmla="*/ 7 h 259"/>
                  <a:gd name="T56" fmla="*/ 190 w 200"/>
                  <a:gd name="T57" fmla="*/ 2 h 259"/>
                  <a:gd name="T58" fmla="*/ 179 w 200"/>
                  <a:gd name="T59" fmla="*/ 17 h 259"/>
                  <a:gd name="T60" fmla="*/ 151 w 200"/>
                  <a:gd name="T61" fmla="*/ 29 h 259"/>
                  <a:gd name="T62" fmla="*/ 126 w 200"/>
                  <a:gd name="T63" fmla="*/ 29 h 259"/>
                  <a:gd name="T64" fmla="*/ 92 w 200"/>
                  <a:gd name="T65" fmla="*/ 23 h 259"/>
                  <a:gd name="T66" fmla="*/ 65 w 200"/>
                  <a:gd name="T67" fmla="*/ 17 h 259"/>
                  <a:gd name="T68" fmla="*/ 44 w 200"/>
                  <a:gd name="T69" fmla="*/ 34 h 259"/>
                  <a:gd name="T70" fmla="*/ 33 w 200"/>
                  <a:gd name="T71" fmla="*/ 62 h 259"/>
                  <a:gd name="T72" fmla="*/ 33 w 200"/>
                  <a:gd name="T73" fmla="*/ 71 h 259"/>
                  <a:gd name="T74" fmla="*/ 31 w 200"/>
                  <a:gd name="T75" fmla="*/ 82 h 259"/>
                  <a:gd name="T76" fmla="*/ 19 w 200"/>
                  <a:gd name="T77" fmla="*/ 123 h 259"/>
                  <a:gd name="T78" fmla="*/ 2 w 200"/>
                  <a:gd name="T79" fmla="*/ 157 h 259"/>
                  <a:gd name="T80" fmla="*/ 5 w 200"/>
                  <a:gd name="T81" fmla="*/ 183 h 259"/>
                  <a:gd name="T82" fmla="*/ 23 w 200"/>
                  <a:gd name="T83" fmla="*/ 191 h 259"/>
                  <a:gd name="T84" fmla="*/ 17 w 200"/>
                  <a:gd name="T85" fmla="*/ 238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0" h="259">
                    <a:moveTo>
                      <a:pt x="17" y="238"/>
                    </a:moveTo>
                    <a:cubicBezTo>
                      <a:pt x="15" y="243"/>
                      <a:pt x="18" y="248"/>
                      <a:pt x="17" y="252"/>
                    </a:cubicBezTo>
                    <a:cubicBezTo>
                      <a:pt x="22" y="250"/>
                      <a:pt x="24" y="259"/>
                      <a:pt x="29" y="255"/>
                    </a:cubicBezTo>
                    <a:cubicBezTo>
                      <a:pt x="33" y="253"/>
                      <a:pt x="33" y="252"/>
                      <a:pt x="37" y="253"/>
                    </a:cubicBezTo>
                    <a:cubicBezTo>
                      <a:pt x="41" y="253"/>
                      <a:pt x="44" y="248"/>
                      <a:pt x="48" y="251"/>
                    </a:cubicBezTo>
                    <a:cubicBezTo>
                      <a:pt x="48" y="245"/>
                      <a:pt x="42" y="239"/>
                      <a:pt x="45" y="232"/>
                    </a:cubicBezTo>
                    <a:cubicBezTo>
                      <a:pt x="48" y="223"/>
                      <a:pt x="49" y="218"/>
                      <a:pt x="48" y="209"/>
                    </a:cubicBezTo>
                    <a:cubicBezTo>
                      <a:pt x="47" y="201"/>
                      <a:pt x="49" y="195"/>
                      <a:pt x="50" y="187"/>
                    </a:cubicBezTo>
                    <a:cubicBezTo>
                      <a:pt x="50" y="184"/>
                      <a:pt x="50" y="180"/>
                      <a:pt x="50" y="177"/>
                    </a:cubicBezTo>
                    <a:cubicBezTo>
                      <a:pt x="51" y="171"/>
                      <a:pt x="48" y="171"/>
                      <a:pt x="47" y="166"/>
                    </a:cubicBezTo>
                    <a:cubicBezTo>
                      <a:pt x="44" y="157"/>
                      <a:pt x="61" y="149"/>
                      <a:pt x="68" y="151"/>
                    </a:cubicBezTo>
                    <a:cubicBezTo>
                      <a:pt x="74" y="153"/>
                      <a:pt x="72" y="168"/>
                      <a:pt x="69" y="172"/>
                    </a:cubicBezTo>
                    <a:cubicBezTo>
                      <a:pt x="59" y="182"/>
                      <a:pt x="76" y="195"/>
                      <a:pt x="85" y="199"/>
                    </a:cubicBezTo>
                    <a:cubicBezTo>
                      <a:pt x="89" y="202"/>
                      <a:pt x="79" y="216"/>
                      <a:pt x="83" y="222"/>
                    </a:cubicBezTo>
                    <a:cubicBezTo>
                      <a:pt x="85" y="225"/>
                      <a:pt x="92" y="227"/>
                      <a:pt x="96" y="228"/>
                    </a:cubicBezTo>
                    <a:cubicBezTo>
                      <a:pt x="100" y="228"/>
                      <a:pt x="99" y="221"/>
                      <a:pt x="100" y="219"/>
                    </a:cubicBezTo>
                    <a:cubicBezTo>
                      <a:pt x="101" y="213"/>
                      <a:pt x="109" y="214"/>
                      <a:pt x="113" y="212"/>
                    </a:cubicBezTo>
                    <a:cubicBezTo>
                      <a:pt x="115" y="211"/>
                      <a:pt x="125" y="216"/>
                      <a:pt x="119" y="209"/>
                    </a:cubicBezTo>
                    <a:cubicBezTo>
                      <a:pt x="124" y="217"/>
                      <a:pt x="130" y="202"/>
                      <a:pt x="122" y="199"/>
                    </a:cubicBezTo>
                    <a:cubicBezTo>
                      <a:pt x="121" y="206"/>
                      <a:pt x="119" y="197"/>
                      <a:pt x="115" y="197"/>
                    </a:cubicBezTo>
                    <a:cubicBezTo>
                      <a:pt x="116" y="196"/>
                      <a:pt x="117" y="195"/>
                      <a:pt x="117" y="194"/>
                    </a:cubicBezTo>
                    <a:cubicBezTo>
                      <a:pt x="114" y="193"/>
                      <a:pt x="110" y="189"/>
                      <a:pt x="108" y="187"/>
                    </a:cubicBezTo>
                    <a:cubicBezTo>
                      <a:pt x="106" y="183"/>
                      <a:pt x="109" y="180"/>
                      <a:pt x="107" y="176"/>
                    </a:cubicBezTo>
                    <a:cubicBezTo>
                      <a:pt x="108" y="177"/>
                      <a:pt x="110" y="177"/>
                      <a:pt x="111" y="177"/>
                    </a:cubicBezTo>
                    <a:cubicBezTo>
                      <a:pt x="108" y="175"/>
                      <a:pt x="109" y="170"/>
                      <a:pt x="113" y="171"/>
                    </a:cubicBezTo>
                    <a:cubicBezTo>
                      <a:pt x="112" y="169"/>
                      <a:pt x="111" y="168"/>
                      <a:pt x="110" y="167"/>
                    </a:cubicBezTo>
                    <a:cubicBezTo>
                      <a:pt x="107" y="164"/>
                      <a:pt x="109" y="162"/>
                      <a:pt x="108" y="159"/>
                    </a:cubicBezTo>
                    <a:cubicBezTo>
                      <a:pt x="106" y="156"/>
                      <a:pt x="103" y="156"/>
                      <a:pt x="102" y="154"/>
                    </a:cubicBezTo>
                    <a:cubicBezTo>
                      <a:pt x="100" y="152"/>
                      <a:pt x="100" y="148"/>
                      <a:pt x="98" y="145"/>
                    </a:cubicBezTo>
                    <a:cubicBezTo>
                      <a:pt x="96" y="141"/>
                      <a:pt x="95" y="137"/>
                      <a:pt x="90" y="135"/>
                    </a:cubicBezTo>
                    <a:cubicBezTo>
                      <a:pt x="87" y="133"/>
                      <a:pt x="85" y="126"/>
                      <a:pt x="80" y="128"/>
                    </a:cubicBezTo>
                    <a:cubicBezTo>
                      <a:pt x="81" y="126"/>
                      <a:pt x="81" y="123"/>
                      <a:pt x="81" y="121"/>
                    </a:cubicBezTo>
                    <a:cubicBezTo>
                      <a:pt x="86" y="125"/>
                      <a:pt x="89" y="129"/>
                      <a:pt x="94" y="122"/>
                    </a:cubicBezTo>
                    <a:cubicBezTo>
                      <a:pt x="99" y="116"/>
                      <a:pt x="103" y="116"/>
                      <a:pt x="109" y="112"/>
                    </a:cubicBezTo>
                    <a:cubicBezTo>
                      <a:pt x="117" y="108"/>
                      <a:pt x="124" y="88"/>
                      <a:pt x="134" y="89"/>
                    </a:cubicBezTo>
                    <a:cubicBezTo>
                      <a:pt x="138" y="89"/>
                      <a:pt x="138" y="98"/>
                      <a:pt x="142" y="94"/>
                    </a:cubicBezTo>
                    <a:cubicBezTo>
                      <a:pt x="144" y="92"/>
                      <a:pt x="148" y="86"/>
                      <a:pt x="146" y="83"/>
                    </a:cubicBezTo>
                    <a:cubicBezTo>
                      <a:pt x="142" y="78"/>
                      <a:pt x="128" y="79"/>
                      <a:pt x="124" y="83"/>
                    </a:cubicBezTo>
                    <a:cubicBezTo>
                      <a:pt x="126" y="83"/>
                      <a:pt x="128" y="84"/>
                      <a:pt x="130" y="86"/>
                    </a:cubicBezTo>
                    <a:cubicBezTo>
                      <a:pt x="124" y="86"/>
                      <a:pt x="108" y="82"/>
                      <a:pt x="106" y="89"/>
                    </a:cubicBezTo>
                    <a:cubicBezTo>
                      <a:pt x="104" y="94"/>
                      <a:pt x="90" y="94"/>
                      <a:pt x="91" y="87"/>
                    </a:cubicBezTo>
                    <a:cubicBezTo>
                      <a:pt x="86" y="90"/>
                      <a:pt x="81" y="95"/>
                      <a:pt x="78" y="100"/>
                    </a:cubicBezTo>
                    <a:cubicBezTo>
                      <a:pt x="75" y="106"/>
                      <a:pt x="74" y="109"/>
                      <a:pt x="67" y="108"/>
                    </a:cubicBezTo>
                    <a:cubicBezTo>
                      <a:pt x="63" y="107"/>
                      <a:pt x="59" y="106"/>
                      <a:pt x="58" y="101"/>
                    </a:cubicBezTo>
                    <a:cubicBezTo>
                      <a:pt x="57" y="99"/>
                      <a:pt x="57" y="96"/>
                      <a:pt x="56" y="94"/>
                    </a:cubicBezTo>
                    <a:cubicBezTo>
                      <a:pt x="53" y="90"/>
                      <a:pt x="51" y="93"/>
                      <a:pt x="49" y="91"/>
                    </a:cubicBezTo>
                    <a:cubicBezTo>
                      <a:pt x="40" y="85"/>
                      <a:pt x="39" y="64"/>
                      <a:pt x="43" y="55"/>
                    </a:cubicBezTo>
                    <a:cubicBezTo>
                      <a:pt x="45" y="50"/>
                      <a:pt x="49" y="44"/>
                      <a:pt x="54" y="42"/>
                    </a:cubicBezTo>
                    <a:cubicBezTo>
                      <a:pt x="58" y="39"/>
                      <a:pt x="69" y="43"/>
                      <a:pt x="73" y="45"/>
                    </a:cubicBezTo>
                    <a:cubicBezTo>
                      <a:pt x="76" y="46"/>
                      <a:pt x="82" y="43"/>
                      <a:pt x="85" y="42"/>
                    </a:cubicBezTo>
                    <a:cubicBezTo>
                      <a:pt x="91" y="39"/>
                      <a:pt x="92" y="43"/>
                      <a:pt x="98" y="44"/>
                    </a:cubicBezTo>
                    <a:cubicBezTo>
                      <a:pt x="104" y="45"/>
                      <a:pt x="112" y="42"/>
                      <a:pt x="119" y="42"/>
                    </a:cubicBezTo>
                    <a:cubicBezTo>
                      <a:pt x="127" y="42"/>
                      <a:pt x="132" y="43"/>
                      <a:pt x="138" y="47"/>
                    </a:cubicBezTo>
                    <a:cubicBezTo>
                      <a:pt x="146" y="53"/>
                      <a:pt x="171" y="49"/>
                      <a:pt x="177" y="42"/>
                    </a:cubicBezTo>
                    <a:cubicBezTo>
                      <a:pt x="182" y="36"/>
                      <a:pt x="183" y="31"/>
                      <a:pt x="189" y="26"/>
                    </a:cubicBezTo>
                    <a:cubicBezTo>
                      <a:pt x="194" y="21"/>
                      <a:pt x="194" y="12"/>
                      <a:pt x="200" y="7"/>
                    </a:cubicBezTo>
                    <a:cubicBezTo>
                      <a:pt x="198" y="6"/>
                      <a:pt x="197" y="4"/>
                      <a:pt x="198" y="1"/>
                    </a:cubicBezTo>
                    <a:cubicBezTo>
                      <a:pt x="195" y="2"/>
                      <a:pt x="192" y="0"/>
                      <a:pt x="190" y="2"/>
                    </a:cubicBezTo>
                    <a:cubicBezTo>
                      <a:pt x="187" y="4"/>
                      <a:pt x="188" y="9"/>
                      <a:pt x="184" y="10"/>
                    </a:cubicBezTo>
                    <a:cubicBezTo>
                      <a:pt x="178" y="12"/>
                      <a:pt x="182" y="14"/>
                      <a:pt x="179" y="17"/>
                    </a:cubicBezTo>
                    <a:cubicBezTo>
                      <a:pt x="177" y="20"/>
                      <a:pt x="173" y="19"/>
                      <a:pt x="172" y="22"/>
                    </a:cubicBezTo>
                    <a:cubicBezTo>
                      <a:pt x="169" y="29"/>
                      <a:pt x="158" y="30"/>
                      <a:pt x="151" y="29"/>
                    </a:cubicBezTo>
                    <a:cubicBezTo>
                      <a:pt x="146" y="28"/>
                      <a:pt x="140" y="27"/>
                      <a:pt x="134" y="27"/>
                    </a:cubicBezTo>
                    <a:cubicBezTo>
                      <a:pt x="131" y="27"/>
                      <a:pt x="128" y="30"/>
                      <a:pt x="126" y="29"/>
                    </a:cubicBezTo>
                    <a:cubicBezTo>
                      <a:pt x="118" y="26"/>
                      <a:pt x="112" y="25"/>
                      <a:pt x="103" y="24"/>
                    </a:cubicBezTo>
                    <a:cubicBezTo>
                      <a:pt x="99" y="23"/>
                      <a:pt x="97" y="22"/>
                      <a:pt x="92" y="23"/>
                    </a:cubicBezTo>
                    <a:cubicBezTo>
                      <a:pt x="87" y="23"/>
                      <a:pt x="85" y="16"/>
                      <a:pt x="82" y="16"/>
                    </a:cubicBezTo>
                    <a:cubicBezTo>
                      <a:pt x="79" y="16"/>
                      <a:pt x="66" y="10"/>
                      <a:pt x="65" y="17"/>
                    </a:cubicBezTo>
                    <a:cubicBezTo>
                      <a:pt x="64" y="27"/>
                      <a:pt x="55" y="36"/>
                      <a:pt x="48" y="26"/>
                    </a:cubicBezTo>
                    <a:cubicBezTo>
                      <a:pt x="47" y="29"/>
                      <a:pt x="46" y="31"/>
                      <a:pt x="44" y="34"/>
                    </a:cubicBezTo>
                    <a:cubicBezTo>
                      <a:pt x="40" y="37"/>
                      <a:pt x="41" y="41"/>
                      <a:pt x="38" y="44"/>
                    </a:cubicBezTo>
                    <a:cubicBezTo>
                      <a:pt x="31" y="49"/>
                      <a:pt x="40" y="58"/>
                      <a:pt x="33" y="62"/>
                    </a:cubicBezTo>
                    <a:cubicBezTo>
                      <a:pt x="33" y="60"/>
                      <a:pt x="31" y="59"/>
                      <a:pt x="29" y="59"/>
                    </a:cubicBezTo>
                    <a:cubicBezTo>
                      <a:pt x="30" y="65"/>
                      <a:pt x="35" y="64"/>
                      <a:pt x="33" y="71"/>
                    </a:cubicBezTo>
                    <a:cubicBezTo>
                      <a:pt x="31" y="77"/>
                      <a:pt x="37" y="83"/>
                      <a:pt x="35" y="90"/>
                    </a:cubicBezTo>
                    <a:cubicBezTo>
                      <a:pt x="34" y="87"/>
                      <a:pt x="33" y="84"/>
                      <a:pt x="31" y="82"/>
                    </a:cubicBezTo>
                    <a:cubicBezTo>
                      <a:pt x="28" y="92"/>
                      <a:pt x="20" y="97"/>
                      <a:pt x="19" y="108"/>
                    </a:cubicBezTo>
                    <a:cubicBezTo>
                      <a:pt x="19" y="113"/>
                      <a:pt x="20" y="119"/>
                      <a:pt x="19" y="123"/>
                    </a:cubicBezTo>
                    <a:cubicBezTo>
                      <a:pt x="19" y="129"/>
                      <a:pt x="14" y="133"/>
                      <a:pt x="13" y="139"/>
                    </a:cubicBezTo>
                    <a:cubicBezTo>
                      <a:pt x="13" y="147"/>
                      <a:pt x="0" y="150"/>
                      <a:pt x="2" y="157"/>
                    </a:cubicBezTo>
                    <a:cubicBezTo>
                      <a:pt x="3" y="161"/>
                      <a:pt x="6" y="159"/>
                      <a:pt x="3" y="164"/>
                    </a:cubicBezTo>
                    <a:cubicBezTo>
                      <a:pt x="0" y="169"/>
                      <a:pt x="3" y="179"/>
                      <a:pt x="5" y="183"/>
                    </a:cubicBezTo>
                    <a:cubicBezTo>
                      <a:pt x="8" y="180"/>
                      <a:pt x="15" y="179"/>
                      <a:pt x="18" y="179"/>
                    </a:cubicBezTo>
                    <a:cubicBezTo>
                      <a:pt x="26" y="179"/>
                      <a:pt x="20" y="186"/>
                      <a:pt x="23" y="191"/>
                    </a:cubicBezTo>
                    <a:cubicBezTo>
                      <a:pt x="27" y="199"/>
                      <a:pt x="26" y="205"/>
                      <a:pt x="24" y="214"/>
                    </a:cubicBezTo>
                    <a:cubicBezTo>
                      <a:pt x="23" y="221"/>
                      <a:pt x="21" y="233"/>
                      <a:pt x="17" y="238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411">
                <a:extLst>
                  <a:ext uri="{FF2B5EF4-FFF2-40B4-BE49-F238E27FC236}">
                    <a16:creationId xmlns="" xmlns:a16="http://schemas.microsoft.com/office/drawing/2014/main" id="{4BC358BE-D545-445A-9914-CC318546B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8" y="2457"/>
                <a:ext cx="48" cy="17"/>
              </a:xfrm>
              <a:custGeom>
                <a:avLst/>
                <a:gdLst>
                  <a:gd name="T0" fmla="*/ 5 w 98"/>
                  <a:gd name="T1" fmla="*/ 29 h 35"/>
                  <a:gd name="T2" fmla="*/ 17 w 98"/>
                  <a:gd name="T3" fmla="*/ 29 h 35"/>
                  <a:gd name="T4" fmla="*/ 29 w 98"/>
                  <a:gd name="T5" fmla="*/ 30 h 35"/>
                  <a:gd name="T6" fmla="*/ 38 w 98"/>
                  <a:gd name="T7" fmla="*/ 33 h 35"/>
                  <a:gd name="T8" fmla="*/ 47 w 98"/>
                  <a:gd name="T9" fmla="*/ 29 h 35"/>
                  <a:gd name="T10" fmla="*/ 68 w 98"/>
                  <a:gd name="T11" fmla="*/ 27 h 35"/>
                  <a:gd name="T12" fmla="*/ 91 w 98"/>
                  <a:gd name="T13" fmla="*/ 16 h 35"/>
                  <a:gd name="T14" fmla="*/ 98 w 98"/>
                  <a:gd name="T15" fmla="*/ 12 h 35"/>
                  <a:gd name="T16" fmla="*/ 90 w 98"/>
                  <a:gd name="T17" fmla="*/ 9 h 35"/>
                  <a:gd name="T18" fmla="*/ 96 w 98"/>
                  <a:gd name="T19" fmla="*/ 9 h 35"/>
                  <a:gd name="T20" fmla="*/ 82 w 98"/>
                  <a:gd name="T21" fmla="*/ 19 h 35"/>
                  <a:gd name="T22" fmla="*/ 68 w 98"/>
                  <a:gd name="T23" fmla="*/ 18 h 35"/>
                  <a:gd name="T24" fmla="*/ 56 w 98"/>
                  <a:gd name="T25" fmla="*/ 19 h 35"/>
                  <a:gd name="T26" fmla="*/ 53 w 98"/>
                  <a:gd name="T27" fmla="*/ 21 h 35"/>
                  <a:gd name="T28" fmla="*/ 45 w 98"/>
                  <a:gd name="T29" fmla="*/ 18 h 35"/>
                  <a:gd name="T30" fmla="*/ 27 w 98"/>
                  <a:gd name="T31" fmla="*/ 11 h 35"/>
                  <a:gd name="T32" fmla="*/ 7 w 98"/>
                  <a:gd name="T33" fmla="*/ 16 h 35"/>
                  <a:gd name="T34" fmla="*/ 0 w 98"/>
                  <a:gd name="T35" fmla="*/ 23 h 35"/>
                  <a:gd name="T36" fmla="*/ 5 w 98"/>
                  <a:gd name="T37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8" h="35">
                    <a:moveTo>
                      <a:pt x="5" y="29"/>
                    </a:moveTo>
                    <a:cubicBezTo>
                      <a:pt x="8" y="28"/>
                      <a:pt x="14" y="30"/>
                      <a:pt x="17" y="29"/>
                    </a:cubicBezTo>
                    <a:cubicBezTo>
                      <a:pt x="21" y="29"/>
                      <a:pt x="26" y="30"/>
                      <a:pt x="29" y="30"/>
                    </a:cubicBezTo>
                    <a:cubicBezTo>
                      <a:pt x="32" y="31"/>
                      <a:pt x="34" y="35"/>
                      <a:pt x="38" y="33"/>
                    </a:cubicBezTo>
                    <a:cubicBezTo>
                      <a:pt x="41" y="32"/>
                      <a:pt x="48" y="34"/>
                      <a:pt x="47" y="29"/>
                    </a:cubicBezTo>
                    <a:cubicBezTo>
                      <a:pt x="56" y="33"/>
                      <a:pt x="60" y="30"/>
                      <a:pt x="68" y="27"/>
                    </a:cubicBezTo>
                    <a:cubicBezTo>
                      <a:pt x="74" y="25"/>
                      <a:pt x="94" y="28"/>
                      <a:pt x="91" y="16"/>
                    </a:cubicBezTo>
                    <a:cubicBezTo>
                      <a:pt x="95" y="17"/>
                      <a:pt x="95" y="12"/>
                      <a:pt x="98" y="12"/>
                    </a:cubicBezTo>
                    <a:cubicBezTo>
                      <a:pt x="97" y="7"/>
                      <a:pt x="92" y="0"/>
                      <a:pt x="90" y="9"/>
                    </a:cubicBezTo>
                    <a:cubicBezTo>
                      <a:pt x="92" y="8"/>
                      <a:pt x="94" y="8"/>
                      <a:pt x="96" y="9"/>
                    </a:cubicBezTo>
                    <a:cubicBezTo>
                      <a:pt x="92" y="13"/>
                      <a:pt x="85" y="14"/>
                      <a:pt x="82" y="19"/>
                    </a:cubicBezTo>
                    <a:cubicBezTo>
                      <a:pt x="78" y="26"/>
                      <a:pt x="72" y="22"/>
                      <a:pt x="68" y="18"/>
                    </a:cubicBezTo>
                    <a:cubicBezTo>
                      <a:pt x="65" y="14"/>
                      <a:pt x="60" y="20"/>
                      <a:pt x="56" y="19"/>
                    </a:cubicBezTo>
                    <a:cubicBezTo>
                      <a:pt x="54" y="18"/>
                      <a:pt x="54" y="19"/>
                      <a:pt x="53" y="21"/>
                    </a:cubicBezTo>
                    <a:cubicBezTo>
                      <a:pt x="51" y="23"/>
                      <a:pt x="47" y="19"/>
                      <a:pt x="45" y="18"/>
                    </a:cubicBezTo>
                    <a:cubicBezTo>
                      <a:pt x="40" y="14"/>
                      <a:pt x="33" y="12"/>
                      <a:pt x="27" y="11"/>
                    </a:cubicBezTo>
                    <a:cubicBezTo>
                      <a:pt x="17" y="9"/>
                      <a:pt x="14" y="12"/>
                      <a:pt x="7" y="16"/>
                    </a:cubicBezTo>
                    <a:cubicBezTo>
                      <a:pt x="3" y="18"/>
                      <a:pt x="0" y="18"/>
                      <a:pt x="0" y="23"/>
                    </a:cubicBezTo>
                    <a:cubicBezTo>
                      <a:pt x="0" y="26"/>
                      <a:pt x="1" y="34"/>
                      <a:pt x="5" y="29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412">
                <a:extLst>
                  <a:ext uri="{FF2B5EF4-FFF2-40B4-BE49-F238E27FC236}">
                    <a16:creationId xmlns="" xmlns:a16="http://schemas.microsoft.com/office/drawing/2014/main" id="{371BDD35-379F-436C-A45B-BC202BC75B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8" y="2457"/>
                <a:ext cx="48" cy="17"/>
              </a:xfrm>
              <a:custGeom>
                <a:avLst/>
                <a:gdLst>
                  <a:gd name="T0" fmla="*/ 5 w 98"/>
                  <a:gd name="T1" fmla="*/ 29 h 35"/>
                  <a:gd name="T2" fmla="*/ 17 w 98"/>
                  <a:gd name="T3" fmla="*/ 29 h 35"/>
                  <a:gd name="T4" fmla="*/ 29 w 98"/>
                  <a:gd name="T5" fmla="*/ 30 h 35"/>
                  <a:gd name="T6" fmla="*/ 38 w 98"/>
                  <a:gd name="T7" fmla="*/ 33 h 35"/>
                  <a:gd name="T8" fmla="*/ 47 w 98"/>
                  <a:gd name="T9" fmla="*/ 29 h 35"/>
                  <a:gd name="T10" fmla="*/ 68 w 98"/>
                  <a:gd name="T11" fmla="*/ 27 h 35"/>
                  <a:gd name="T12" fmla="*/ 91 w 98"/>
                  <a:gd name="T13" fmla="*/ 16 h 35"/>
                  <a:gd name="T14" fmla="*/ 98 w 98"/>
                  <a:gd name="T15" fmla="*/ 12 h 35"/>
                  <a:gd name="T16" fmla="*/ 90 w 98"/>
                  <a:gd name="T17" fmla="*/ 9 h 35"/>
                  <a:gd name="T18" fmla="*/ 96 w 98"/>
                  <a:gd name="T19" fmla="*/ 9 h 35"/>
                  <a:gd name="T20" fmla="*/ 82 w 98"/>
                  <a:gd name="T21" fmla="*/ 19 h 35"/>
                  <a:gd name="T22" fmla="*/ 68 w 98"/>
                  <a:gd name="T23" fmla="*/ 18 h 35"/>
                  <a:gd name="T24" fmla="*/ 56 w 98"/>
                  <a:gd name="T25" fmla="*/ 19 h 35"/>
                  <a:gd name="T26" fmla="*/ 53 w 98"/>
                  <a:gd name="T27" fmla="*/ 21 h 35"/>
                  <a:gd name="T28" fmla="*/ 45 w 98"/>
                  <a:gd name="T29" fmla="*/ 18 h 35"/>
                  <a:gd name="T30" fmla="*/ 27 w 98"/>
                  <a:gd name="T31" fmla="*/ 11 h 35"/>
                  <a:gd name="T32" fmla="*/ 7 w 98"/>
                  <a:gd name="T33" fmla="*/ 16 h 35"/>
                  <a:gd name="T34" fmla="*/ 0 w 98"/>
                  <a:gd name="T35" fmla="*/ 23 h 35"/>
                  <a:gd name="T36" fmla="*/ 5 w 98"/>
                  <a:gd name="T37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8" h="35">
                    <a:moveTo>
                      <a:pt x="5" y="29"/>
                    </a:moveTo>
                    <a:cubicBezTo>
                      <a:pt x="8" y="28"/>
                      <a:pt x="14" y="30"/>
                      <a:pt x="17" y="29"/>
                    </a:cubicBezTo>
                    <a:cubicBezTo>
                      <a:pt x="21" y="29"/>
                      <a:pt x="26" y="30"/>
                      <a:pt x="29" y="30"/>
                    </a:cubicBezTo>
                    <a:cubicBezTo>
                      <a:pt x="32" y="31"/>
                      <a:pt x="34" y="35"/>
                      <a:pt x="38" y="33"/>
                    </a:cubicBezTo>
                    <a:cubicBezTo>
                      <a:pt x="41" y="32"/>
                      <a:pt x="48" y="34"/>
                      <a:pt x="47" y="29"/>
                    </a:cubicBezTo>
                    <a:cubicBezTo>
                      <a:pt x="56" y="33"/>
                      <a:pt x="60" y="30"/>
                      <a:pt x="68" y="27"/>
                    </a:cubicBezTo>
                    <a:cubicBezTo>
                      <a:pt x="74" y="25"/>
                      <a:pt x="94" y="28"/>
                      <a:pt x="91" y="16"/>
                    </a:cubicBezTo>
                    <a:cubicBezTo>
                      <a:pt x="95" y="17"/>
                      <a:pt x="95" y="12"/>
                      <a:pt x="98" y="12"/>
                    </a:cubicBezTo>
                    <a:cubicBezTo>
                      <a:pt x="97" y="7"/>
                      <a:pt x="92" y="0"/>
                      <a:pt x="90" y="9"/>
                    </a:cubicBezTo>
                    <a:cubicBezTo>
                      <a:pt x="92" y="8"/>
                      <a:pt x="94" y="8"/>
                      <a:pt x="96" y="9"/>
                    </a:cubicBezTo>
                    <a:cubicBezTo>
                      <a:pt x="92" y="13"/>
                      <a:pt x="85" y="14"/>
                      <a:pt x="82" y="19"/>
                    </a:cubicBezTo>
                    <a:cubicBezTo>
                      <a:pt x="78" y="26"/>
                      <a:pt x="72" y="22"/>
                      <a:pt x="68" y="18"/>
                    </a:cubicBezTo>
                    <a:cubicBezTo>
                      <a:pt x="65" y="14"/>
                      <a:pt x="60" y="20"/>
                      <a:pt x="56" y="19"/>
                    </a:cubicBezTo>
                    <a:cubicBezTo>
                      <a:pt x="54" y="18"/>
                      <a:pt x="54" y="19"/>
                      <a:pt x="53" y="21"/>
                    </a:cubicBezTo>
                    <a:cubicBezTo>
                      <a:pt x="51" y="23"/>
                      <a:pt x="47" y="19"/>
                      <a:pt x="45" y="18"/>
                    </a:cubicBezTo>
                    <a:cubicBezTo>
                      <a:pt x="40" y="14"/>
                      <a:pt x="33" y="12"/>
                      <a:pt x="27" y="11"/>
                    </a:cubicBezTo>
                    <a:cubicBezTo>
                      <a:pt x="17" y="9"/>
                      <a:pt x="14" y="12"/>
                      <a:pt x="7" y="16"/>
                    </a:cubicBezTo>
                    <a:cubicBezTo>
                      <a:pt x="3" y="18"/>
                      <a:pt x="0" y="18"/>
                      <a:pt x="0" y="23"/>
                    </a:cubicBezTo>
                    <a:cubicBezTo>
                      <a:pt x="0" y="26"/>
                      <a:pt x="1" y="34"/>
                      <a:pt x="5" y="29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413">
                <a:extLst>
                  <a:ext uri="{FF2B5EF4-FFF2-40B4-BE49-F238E27FC236}">
                    <a16:creationId xmlns="" xmlns:a16="http://schemas.microsoft.com/office/drawing/2014/main" id="{66832508-441F-4633-BCEB-23A289545B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9" y="2420"/>
                <a:ext cx="3" cy="11"/>
              </a:xfrm>
              <a:custGeom>
                <a:avLst/>
                <a:gdLst>
                  <a:gd name="T0" fmla="*/ 5 w 7"/>
                  <a:gd name="T1" fmla="*/ 0 h 23"/>
                  <a:gd name="T2" fmla="*/ 4 w 7"/>
                  <a:gd name="T3" fmla="*/ 23 h 23"/>
                  <a:gd name="T4" fmla="*/ 5 w 7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23">
                    <a:moveTo>
                      <a:pt x="5" y="0"/>
                    </a:moveTo>
                    <a:cubicBezTo>
                      <a:pt x="0" y="1"/>
                      <a:pt x="3" y="19"/>
                      <a:pt x="4" y="23"/>
                    </a:cubicBezTo>
                    <a:cubicBezTo>
                      <a:pt x="5" y="15"/>
                      <a:pt x="7" y="8"/>
                      <a:pt x="5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414">
                <a:extLst>
                  <a:ext uri="{FF2B5EF4-FFF2-40B4-BE49-F238E27FC236}">
                    <a16:creationId xmlns="" xmlns:a16="http://schemas.microsoft.com/office/drawing/2014/main" id="{6D60473C-0DFE-42CA-8A81-78E7FBD9D9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9" y="2420"/>
                <a:ext cx="3" cy="11"/>
              </a:xfrm>
              <a:custGeom>
                <a:avLst/>
                <a:gdLst>
                  <a:gd name="T0" fmla="*/ 5 w 7"/>
                  <a:gd name="T1" fmla="*/ 0 h 23"/>
                  <a:gd name="T2" fmla="*/ 4 w 7"/>
                  <a:gd name="T3" fmla="*/ 23 h 23"/>
                  <a:gd name="T4" fmla="*/ 5 w 7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23">
                    <a:moveTo>
                      <a:pt x="5" y="0"/>
                    </a:moveTo>
                    <a:cubicBezTo>
                      <a:pt x="0" y="1"/>
                      <a:pt x="3" y="19"/>
                      <a:pt x="4" y="23"/>
                    </a:cubicBezTo>
                    <a:cubicBezTo>
                      <a:pt x="5" y="15"/>
                      <a:pt x="7" y="8"/>
                      <a:pt x="5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415">
                <a:extLst>
                  <a:ext uri="{FF2B5EF4-FFF2-40B4-BE49-F238E27FC236}">
                    <a16:creationId xmlns="" xmlns:a16="http://schemas.microsoft.com/office/drawing/2014/main" id="{00519119-C921-4846-B242-EBFF4B7682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2" y="2441"/>
                <a:ext cx="2" cy="2"/>
              </a:xfrm>
              <a:custGeom>
                <a:avLst/>
                <a:gdLst>
                  <a:gd name="T0" fmla="*/ 1 w 4"/>
                  <a:gd name="T1" fmla="*/ 0 h 5"/>
                  <a:gd name="T2" fmla="*/ 1 w 4"/>
                  <a:gd name="T3" fmla="*/ 5 h 5"/>
                  <a:gd name="T4" fmla="*/ 4 w 4"/>
                  <a:gd name="T5" fmla="*/ 2 h 5"/>
                  <a:gd name="T6" fmla="*/ 1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cubicBezTo>
                      <a:pt x="0" y="2"/>
                      <a:pt x="0" y="3"/>
                      <a:pt x="1" y="5"/>
                    </a:cubicBezTo>
                    <a:cubicBezTo>
                      <a:pt x="2" y="4"/>
                      <a:pt x="3" y="3"/>
                      <a:pt x="4" y="2"/>
                    </a:cubicBezTo>
                    <a:cubicBezTo>
                      <a:pt x="3" y="2"/>
                      <a:pt x="2" y="1"/>
                      <a:pt x="1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416">
                <a:extLst>
                  <a:ext uri="{FF2B5EF4-FFF2-40B4-BE49-F238E27FC236}">
                    <a16:creationId xmlns="" xmlns:a16="http://schemas.microsoft.com/office/drawing/2014/main" id="{4F98811E-E159-428E-8EB8-15B86296C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2" y="2441"/>
                <a:ext cx="2" cy="2"/>
              </a:xfrm>
              <a:custGeom>
                <a:avLst/>
                <a:gdLst>
                  <a:gd name="T0" fmla="*/ 1 w 4"/>
                  <a:gd name="T1" fmla="*/ 0 h 5"/>
                  <a:gd name="T2" fmla="*/ 1 w 4"/>
                  <a:gd name="T3" fmla="*/ 5 h 5"/>
                  <a:gd name="T4" fmla="*/ 4 w 4"/>
                  <a:gd name="T5" fmla="*/ 2 h 5"/>
                  <a:gd name="T6" fmla="*/ 1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cubicBezTo>
                      <a:pt x="0" y="2"/>
                      <a:pt x="0" y="3"/>
                      <a:pt x="1" y="5"/>
                    </a:cubicBezTo>
                    <a:cubicBezTo>
                      <a:pt x="2" y="4"/>
                      <a:pt x="3" y="3"/>
                      <a:pt x="4" y="2"/>
                    </a:cubicBezTo>
                    <a:cubicBezTo>
                      <a:pt x="3" y="2"/>
                      <a:pt x="2" y="1"/>
                      <a:pt x="1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417">
                <a:extLst>
                  <a:ext uri="{FF2B5EF4-FFF2-40B4-BE49-F238E27FC236}">
                    <a16:creationId xmlns="" xmlns:a16="http://schemas.microsoft.com/office/drawing/2014/main" id="{8CE2E8D1-5E0A-4CD7-BA19-032DE6CFCA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0" y="2408"/>
                <a:ext cx="5" cy="7"/>
              </a:xfrm>
              <a:custGeom>
                <a:avLst/>
                <a:gdLst>
                  <a:gd name="T0" fmla="*/ 9 w 11"/>
                  <a:gd name="T1" fmla="*/ 0 h 14"/>
                  <a:gd name="T2" fmla="*/ 9 w 11"/>
                  <a:gd name="T3" fmla="*/ 13 h 14"/>
                  <a:gd name="T4" fmla="*/ 9 w 11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4">
                    <a:moveTo>
                      <a:pt x="9" y="0"/>
                    </a:moveTo>
                    <a:cubicBezTo>
                      <a:pt x="0" y="3"/>
                      <a:pt x="8" y="14"/>
                      <a:pt x="9" y="13"/>
                    </a:cubicBezTo>
                    <a:cubicBezTo>
                      <a:pt x="11" y="11"/>
                      <a:pt x="11" y="3"/>
                      <a:pt x="9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418">
                <a:extLst>
                  <a:ext uri="{FF2B5EF4-FFF2-40B4-BE49-F238E27FC236}">
                    <a16:creationId xmlns="" xmlns:a16="http://schemas.microsoft.com/office/drawing/2014/main" id="{10E3495B-4D4E-4E45-91FF-970E06584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0" y="2408"/>
                <a:ext cx="5" cy="7"/>
              </a:xfrm>
              <a:custGeom>
                <a:avLst/>
                <a:gdLst>
                  <a:gd name="T0" fmla="*/ 9 w 11"/>
                  <a:gd name="T1" fmla="*/ 0 h 14"/>
                  <a:gd name="T2" fmla="*/ 9 w 11"/>
                  <a:gd name="T3" fmla="*/ 13 h 14"/>
                  <a:gd name="T4" fmla="*/ 9 w 11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4">
                    <a:moveTo>
                      <a:pt x="9" y="0"/>
                    </a:moveTo>
                    <a:cubicBezTo>
                      <a:pt x="0" y="3"/>
                      <a:pt x="8" y="14"/>
                      <a:pt x="9" y="13"/>
                    </a:cubicBezTo>
                    <a:cubicBezTo>
                      <a:pt x="11" y="11"/>
                      <a:pt x="11" y="3"/>
                      <a:pt x="9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419">
                <a:extLst>
                  <a:ext uri="{FF2B5EF4-FFF2-40B4-BE49-F238E27FC236}">
                    <a16:creationId xmlns="" xmlns:a16="http://schemas.microsoft.com/office/drawing/2014/main" id="{699C308E-9537-446A-9C01-B8B5822227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3" y="2329"/>
                <a:ext cx="2" cy="2"/>
              </a:xfrm>
              <a:custGeom>
                <a:avLst/>
                <a:gdLst>
                  <a:gd name="T0" fmla="*/ 6 w 6"/>
                  <a:gd name="T1" fmla="*/ 3 h 4"/>
                  <a:gd name="T2" fmla="*/ 0 w 6"/>
                  <a:gd name="T3" fmla="*/ 3 h 4"/>
                  <a:gd name="T4" fmla="*/ 6 w 6"/>
                  <a:gd name="T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">
                    <a:moveTo>
                      <a:pt x="6" y="3"/>
                    </a:moveTo>
                    <a:cubicBezTo>
                      <a:pt x="4" y="0"/>
                      <a:pt x="0" y="0"/>
                      <a:pt x="0" y="3"/>
                    </a:cubicBezTo>
                    <a:cubicBezTo>
                      <a:pt x="2" y="4"/>
                      <a:pt x="4" y="4"/>
                      <a:pt x="6" y="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420">
                <a:extLst>
                  <a:ext uri="{FF2B5EF4-FFF2-40B4-BE49-F238E27FC236}">
                    <a16:creationId xmlns="" xmlns:a16="http://schemas.microsoft.com/office/drawing/2014/main" id="{03C7DE5F-6DB2-4661-9F89-F392A88D33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3" y="2329"/>
                <a:ext cx="2" cy="2"/>
              </a:xfrm>
              <a:custGeom>
                <a:avLst/>
                <a:gdLst>
                  <a:gd name="T0" fmla="*/ 6 w 6"/>
                  <a:gd name="T1" fmla="*/ 3 h 4"/>
                  <a:gd name="T2" fmla="*/ 0 w 6"/>
                  <a:gd name="T3" fmla="*/ 3 h 4"/>
                  <a:gd name="T4" fmla="*/ 6 w 6"/>
                  <a:gd name="T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">
                    <a:moveTo>
                      <a:pt x="6" y="3"/>
                    </a:moveTo>
                    <a:cubicBezTo>
                      <a:pt x="4" y="0"/>
                      <a:pt x="0" y="0"/>
                      <a:pt x="0" y="3"/>
                    </a:cubicBezTo>
                    <a:cubicBezTo>
                      <a:pt x="2" y="4"/>
                      <a:pt x="4" y="4"/>
                      <a:pt x="6" y="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421">
                <a:extLst>
                  <a:ext uri="{FF2B5EF4-FFF2-40B4-BE49-F238E27FC236}">
                    <a16:creationId xmlns="" xmlns:a16="http://schemas.microsoft.com/office/drawing/2014/main" id="{94760D46-F439-4073-8419-957BC8EAA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8" y="2399"/>
                <a:ext cx="9" cy="15"/>
              </a:xfrm>
              <a:custGeom>
                <a:avLst/>
                <a:gdLst>
                  <a:gd name="T0" fmla="*/ 9 w 18"/>
                  <a:gd name="T1" fmla="*/ 30 h 30"/>
                  <a:gd name="T2" fmla="*/ 12 w 18"/>
                  <a:gd name="T3" fmla="*/ 24 h 30"/>
                  <a:gd name="T4" fmla="*/ 15 w 18"/>
                  <a:gd name="T5" fmla="*/ 14 h 30"/>
                  <a:gd name="T6" fmla="*/ 13 w 18"/>
                  <a:gd name="T7" fmla="*/ 3 h 30"/>
                  <a:gd name="T8" fmla="*/ 5 w 18"/>
                  <a:gd name="T9" fmla="*/ 8 h 30"/>
                  <a:gd name="T10" fmla="*/ 4 w 18"/>
                  <a:gd name="T11" fmla="*/ 19 h 30"/>
                  <a:gd name="T12" fmla="*/ 1 w 18"/>
                  <a:gd name="T13" fmla="*/ 27 h 30"/>
                  <a:gd name="T14" fmla="*/ 7 w 18"/>
                  <a:gd name="T15" fmla="*/ 26 h 30"/>
                  <a:gd name="T16" fmla="*/ 9 w 18"/>
                  <a:gd name="T1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30">
                    <a:moveTo>
                      <a:pt x="9" y="30"/>
                    </a:moveTo>
                    <a:cubicBezTo>
                      <a:pt x="10" y="29"/>
                      <a:pt x="13" y="26"/>
                      <a:pt x="12" y="24"/>
                    </a:cubicBezTo>
                    <a:cubicBezTo>
                      <a:pt x="10" y="20"/>
                      <a:pt x="14" y="18"/>
                      <a:pt x="15" y="14"/>
                    </a:cubicBezTo>
                    <a:cubicBezTo>
                      <a:pt x="15" y="13"/>
                      <a:pt x="18" y="0"/>
                      <a:pt x="13" y="3"/>
                    </a:cubicBezTo>
                    <a:cubicBezTo>
                      <a:pt x="10" y="4"/>
                      <a:pt x="7" y="6"/>
                      <a:pt x="5" y="8"/>
                    </a:cubicBezTo>
                    <a:cubicBezTo>
                      <a:pt x="1" y="11"/>
                      <a:pt x="7" y="15"/>
                      <a:pt x="4" y="19"/>
                    </a:cubicBezTo>
                    <a:cubicBezTo>
                      <a:pt x="3" y="21"/>
                      <a:pt x="0" y="25"/>
                      <a:pt x="1" y="27"/>
                    </a:cubicBezTo>
                    <a:cubicBezTo>
                      <a:pt x="2" y="30"/>
                      <a:pt x="7" y="29"/>
                      <a:pt x="7" y="26"/>
                    </a:cubicBezTo>
                    <a:cubicBezTo>
                      <a:pt x="8" y="27"/>
                      <a:pt x="8" y="29"/>
                      <a:pt x="9" y="3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422">
                <a:extLst>
                  <a:ext uri="{FF2B5EF4-FFF2-40B4-BE49-F238E27FC236}">
                    <a16:creationId xmlns="" xmlns:a16="http://schemas.microsoft.com/office/drawing/2014/main" id="{2AE9A671-C1CD-4D3F-A222-5924C61089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8" y="2399"/>
                <a:ext cx="9" cy="15"/>
              </a:xfrm>
              <a:custGeom>
                <a:avLst/>
                <a:gdLst>
                  <a:gd name="T0" fmla="*/ 9 w 18"/>
                  <a:gd name="T1" fmla="*/ 30 h 30"/>
                  <a:gd name="T2" fmla="*/ 12 w 18"/>
                  <a:gd name="T3" fmla="*/ 24 h 30"/>
                  <a:gd name="T4" fmla="*/ 15 w 18"/>
                  <a:gd name="T5" fmla="*/ 14 h 30"/>
                  <a:gd name="T6" fmla="*/ 13 w 18"/>
                  <a:gd name="T7" fmla="*/ 3 h 30"/>
                  <a:gd name="T8" fmla="*/ 5 w 18"/>
                  <a:gd name="T9" fmla="*/ 8 h 30"/>
                  <a:gd name="T10" fmla="*/ 4 w 18"/>
                  <a:gd name="T11" fmla="*/ 19 h 30"/>
                  <a:gd name="T12" fmla="*/ 1 w 18"/>
                  <a:gd name="T13" fmla="*/ 27 h 30"/>
                  <a:gd name="T14" fmla="*/ 7 w 18"/>
                  <a:gd name="T15" fmla="*/ 26 h 30"/>
                  <a:gd name="T16" fmla="*/ 9 w 18"/>
                  <a:gd name="T1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30">
                    <a:moveTo>
                      <a:pt x="9" y="30"/>
                    </a:moveTo>
                    <a:cubicBezTo>
                      <a:pt x="10" y="29"/>
                      <a:pt x="13" y="26"/>
                      <a:pt x="12" y="24"/>
                    </a:cubicBezTo>
                    <a:cubicBezTo>
                      <a:pt x="10" y="20"/>
                      <a:pt x="14" y="18"/>
                      <a:pt x="15" y="14"/>
                    </a:cubicBezTo>
                    <a:cubicBezTo>
                      <a:pt x="15" y="13"/>
                      <a:pt x="18" y="0"/>
                      <a:pt x="13" y="3"/>
                    </a:cubicBezTo>
                    <a:cubicBezTo>
                      <a:pt x="10" y="4"/>
                      <a:pt x="7" y="6"/>
                      <a:pt x="5" y="8"/>
                    </a:cubicBezTo>
                    <a:cubicBezTo>
                      <a:pt x="1" y="11"/>
                      <a:pt x="7" y="15"/>
                      <a:pt x="4" y="19"/>
                    </a:cubicBezTo>
                    <a:cubicBezTo>
                      <a:pt x="3" y="21"/>
                      <a:pt x="0" y="25"/>
                      <a:pt x="1" y="27"/>
                    </a:cubicBezTo>
                    <a:cubicBezTo>
                      <a:pt x="2" y="30"/>
                      <a:pt x="7" y="29"/>
                      <a:pt x="7" y="26"/>
                    </a:cubicBezTo>
                    <a:cubicBezTo>
                      <a:pt x="8" y="27"/>
                      <a:pt x="8" y="29"/>
                      <a:pt x="9" y="3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423">
                <a:extLst>
                  <a:ext uri="{FF2B5EF4-FFF2-40B4-BE49-F238E27FC236}">
                    <a16:creationId xmlns="" xmlns:a16="http://schemas.microsoft.com/office/drawing/2014/main" id="{8AAC573D-C130-4339-A174-BA98F4AC0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2" y="2397"/>
                <a:ext cx="11" cy="21"/>
              </a:xfrm>
              <a:custGeom>
                <a:avLst/>
                <a:gdLst>
                  <a:gd name="T0" fmla="*/ 18 w 23"/>
                  <a:gd name="T1" fmla="*/ 0 h 44"/>
                  <a:gd name="T2" fmla="*/ 7 w 23"/>
                  <a:gd name="T3" fmla="*/ 21 h 44"/>
                  <a:gd name="T4" fmla="*/ 2 w 23"/>
                  <a:gd name="T5" fmla="*/ 35 h 44"/>
                  <a:gd name="T6" fmla="*/ 8 w 23"/>
                  <a:gd name="T7" fmla="*/ 44 h 44"/>
                  <a:gd name="T8" fmla="*/ 11 w 23"/>
                  <a:gd name="T9" fmla="*/ 36 h 44"/>
                  <a:gd name="T10" fmla="*/ 19 w 23"/>
                  <a:gd name="T11" fmla="*/ 33 h 44"/>
                  <a:gd name="T12" fmla="*/ 13 w 23"/>
                  <a:gd name="T13" fmla="*/ 27 h 44"/>
                  <a:gd name="T14" fmla="*/ 14 w 23"/>
                  <a:gd name="T15" fmla="*/ 16 h 44"/>
                  <a:gd name="T16" fmla="*/ 20 w 23"/>
                  <a:gd name="T17" fmla="*/ 13 h 44"/>
                  <a:gd name="T18" fmla="*/ 18 w 23"/>
                  <a:gd name="T1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44">
                    <a:moveTo>
                      <a:pt x="18" y="0"/>
                    </a:moveTo>
                    <a:cubicBezTo>
                      <a:pt x="10" y="0"/>
                      <a:pt x="7" y="16"/>
                      <a:pt x="7" y="21"/>
                    </a:cubicBezTo>
                    <a:cubicBezTo>
                      <a:pt x="7" y="27"/>
                      <a:pt x="4" y="30"/>
                      <a:pt x="2" y="35"/>
                    </a:cubicBezTo>
                    <a:cubicBezTo>
                      <a:pt x="0" y="42"/>
                      <a:pt x="4" y="40"/>
                      <a:pt x="8" y="44"/>
                    </a:cubicBezTo>
                    <a:cubicBezTo>
                      <a:pt x="9" y="42"/>
                      <a:pt x="9" y="38"/>
                      <a:pt x="11" y="36"/>
                    </a:cubicBezTo>
                    <a:cubicBezTo>
                      <a:pt x="13" y="34"/>
                      <a:pt x="17" y="35"/>
                      <a:pt x="19" y="33"/>
                    </a:cubicBezTo>
                    <a:cubicBezTo>
                      <a:pt x="21" y="29"/>
                      <a:pt x="16" y="24"/>
                      <a:pt x="13" y="27"/>
                    </a:cubicBezTo>
                    <a:cubicBezTo>
                      <a:pt x="14" y="24"/>
                      <a:pt x="13" y="20"/>
                      <a:pt x="14" y="16"/>
                    </a:cubicBezTo>
                    <a:cubicBezTo>
                      <a:pt x="15" y="14"/>
                      <a:pt x="19" y="7"/>
                      <a:pt x="20" y="13"/>
                    </a:cubicBezTo>
                    <a:cubicBezTo>
                      <a:pt x="23" y="8"/>
                      <a:pt x="17" y="5"/>
                      <a:pt x="18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424">
                <a:extLst>
                  <a:ext uri="{FF2B5EF4-FFF2-40B4-BE49-F238E27FC236}">
                    <a16:creationId xmlns="" xmlns:a16="http://schemas.microsoft.com/office/drawing/2014/main" id="{6D7ABE5F-3A0E-4C7B-BF0F-B0B0519C9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2" y="2397"/>
                <a:ext cx="11" cy="21"/>
              </a:xfrm>
              <a:custGeom>
                <a:avLst/>
                <a:gdLst>
                  <a:gd name="T0" fmla="*/ 18 w 23"/>
                  <a:gd name="T1" fmla="*/ 0 h 44"/>
                  <a:gd name="T2" fmla="*/ 7 w 23"/>
                  <a:gd name="T3" fmla="*/ 21 h 44"/>
                  <a:gd name="T4" fmla="*/ 2 w 23"/>
                  <a:gd name="T5" fmla="*/ 35 h 44"/>
                  <a:gd name="T6" fmla="*/ 8 w 23"/>
                  <a:gd name="T7" fmla="*/ 44 h 44"/>
                  <a:gd name="T8" fmla="*/ 11 w 23"/>
                  <a:gd name="T9" fmla="*/ 36 h 44"/>
                  <a:gd name="T10" fmla="*/ 19 w 23"/>
                  <a:gd name="T11" fmla="*/ 33 h 44"/>
                  <a:gd name="T12" fmla="*/ 13 w 23"/>
                  <a:gd name="T13" fmla="*/ 27 h 44"/>
                  <a:gd name="T14" fmla="*/ 14 w 23"/>
                  <a:gd name="T15" fmla="*/ 16 h 44"/>
                  <a:gd name="T16" fmla="*/ 20 w 23"/>
                  <a:gd name="T17" fmla="*/ 13 h 44"/>
                  <a:gd name="T18" fmla="*/ 18 w 23"/>
                  <a:gd name="T1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44">
                    <a:moveTo>
                      <a:pt x="18" y="0"/>
                    </a:moveTo>
                    <a:cubicBezTo>
                      <a:pt x="10" y="0"/>
                      <a:pt x="7" y="16"/>
                      <a:pt x="7" y="21"/>
                    </a:cubicBezTo>
                    <a:cubicBezTo>
                      <a:pt x="7" y="27"/>
                      <a:pt x="4" y="30"/>
                      <a:pt x="2" y="35"/>
                    </a:cubicBezTo>
                    <a:cubicBezTo>
                      <a:pt x="0" y="42"/>
                      <a:pt x="4" y="40"/>
                      <a:pt x="8" y="44"/>
                    </a:cubicBezTo>
                    <a:cubicBezTo>
                      <a:pt x="9" y="42"/>
                      <a:pt x="9" y="38"/>
                      <a:pt x="11" y="36"/>
                    </a:cubicBezTo>
                    <a:cubicBezTo>
                      <a:pt x="13" y="34"/>
                      <a:pt x="17" y="35"/>
                      <a:pt x="19" y="33"/>
                    </a:cubicBezTo>
                    <a:cubicBezTo>
                      <a:pt x="21" y="29"/>
                      <a:pt x="16" y="24"/>
                      <a:pt x="13" y="27"/>
                    </a:cubicBezTo>
                    <a:cubicBezTo>
                      <a:pt x="14" y="24"/>
                      <a:pt x="13" y="20"/>
                      <a:pt x="14" y="16"/>
                    </a:cubicBezTo>
                    <a:cubicBezTo>
                      <a:pt x="15" y="14"/>
                      <a:pt x="19" y="7"/>
                      <a:pt x="20" y="13"/>
                    </a:cubicBezTo>
                    <a:cubicBezTo>
                      <a:pt x="23" y="8"/>
                      <a:pt x="17" y="5"/>
                      <a:pt x="18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425">
                <a:extLst>
                  <a:ext uri="{FF2B5EF4-FFF2-40B4-BE49-F238E27FC236}">
                    <a16:creationId xmlns="" xmlns:a16="http://schemas.microsoft.com/office/drawing/2014/main" id="{4B092519-12A0-4913-A265-FCD44608C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2339"/>
                <a:ext cx="11" cy="11"/>
              </a:xfrm>
              <a:custGeom>
                <a:avLst/>
                <a:gdLst>
                  <a:gd name="T0" fmla="*/ 13 w 24"/>
                  <a:gd name="T1" fmla="*/ 22 h 22"/>
                  <a:gd name="T2" fmla="*/ 14 w 24"/>
                  <a:gd name="T3" fmla="*/ 16 h 22"/>
                  <a:gd name="T4" fmla="*/ 13 w 24"/>
                  <a:gd name="T5" fmla="*/ 13 h 22"/>
                  <a:gd name="T6" fmla="*/ 10 w 24"/>
                  <a:gd name="T7" fmla="*/ 6 h 22"/>
                  <a:gd name="T8" fmla="*/ 4 w 24"/>
                  <a:gd name="T9" fmla="*/ 7 h 22"/>
                  <a:gd name="T10" fmla="*/ 2 w 24"/>
                  <a:gd name="T11" fmla="*/ 20 h 22"/>
                  <a:gd name="T12" fmla="*/ 8 w 24"/>
                  <a:gd name="T13" fmla="*/ 12 h 22"/>
                  <a:gd name="T14" fmla="*/ 13 w 24"/>
                  <a:gd name="T1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22">
                    <a:moveTo>
                      <a:pt x="13" y="22"/>
                    </a:moveTo>
                    <a:cubicBezTo>
                      <a:pt x="13" y="20"/>
                      <a:pt x="13" y="18"/>
                      <a:pt x="14" y="16"/>
                    </a:cubicBezTo>
                    <a:cubicBezTo>
                      <a:pt x="24" y="22"/>
                      <a:pt x="22" y="0"/>
                      <a:pt x="13" y="13"/>
                    </a:cubicBezTo>
                    <a:cubicBezTo>
                      <a:pt x="10" y="9"/>
                      <a:pt x="16" y="8"/>
                      <a:pt x="10" y="6"/>
                    </a:cubicBezTo>
                    <a:cubicBezTo>
                      <a:pt x="8" y="6"/>
                      <a:pt x="6" y="5"/>
                      <a:pt x="4" y="7"/>
                    </a:cubicBezTo>
                    <a:cubicBezTo>
                      <a:pt x="0" y="9"/>
                      <a:pt x="1" y="16"/>
                      <a:pt x="2" y="20"/>
                    </a:cubicBezTo>
                    <a:cubicBezTo>
                      <a:pt x="5" y="19"/>
                      <a:pt x="7" y="15"/>
                      <a:pt x="8" y="12"/>
                    </a:cubicBezTo>
                    <a:cubicBezTo>
                      <a:pt x="11" y="15"/>
                      <a:pt x="8" y="22"/>
                      <a:pt x="13" y="2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426">
                <a:extLst>
                  <a:ext uri="{FF2B5EF4-FFF2-40B4-BE49-F238E27FC236}">
                    <a16:creationId xmlns="" xmlns:a16="http://schemas.microsoft.com/office/drawing/2014/main" id="{26D29B90-E6E8-4D96-A7CA-CB2ED7778A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2339"/>
                <a:ext cx="11" cy="11"/>
              </a:xfrm>
              <a:custGeom>
                <a:avLst/>
                <a:gdLst>
                  <a:gd name="T0" fmla="*/ 13 w 24"/>
                  <a:gd name="T1" fmla="*/ 22 h 22"/>
                  <a:gd name="T2" fmla="*/ 14 w 24"/>
                  <a:gd name="T3" fmla="*/ 16 h 22"/>
                  <a:gd name="T4" fmla="*/ 13 w 24"/>
                  <a:gd name="T5" fmla="*/ 13 h 22"/>
                  <a:gd name="T6" fmla="*/ 10 w 24"/>
                  <a:gd name="T7" fmla="*/ 6 h 22"/>
                  <a:gd name="T8" fmla="*/ 4 w 24"/>
                  <a:gd name="T9" fmla="*/ 7 h 22"/>
                  <a:gd name="T10" fmla="*/ 2 w 24"/>
                  <a:gd name="T11" fmla="*/ 20 h 22"/>
                  <a:gd name="T12" fmla="*/ 8 w 24"/>
                  <a:gd name="T13" fmla="*/ 12 h 22"/>
                  <a:gd name="T14" fmla="*/ 13 w 24"/>
                  <a:gd name="T1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22">
                    <a:moveTo>
                      <a:pt x="13" y="22"/>
                    </a:moveTo>
                    <a:cubicBezTo>
                      <a:pt x="13" y="20"/>
                      <a:pt x="13" y="18"/>
                      <a:pt x="14" y="16"/>
                    </a:cubicBezTo>
                    <a:cubicBezTo>
                      <a:pt x="24" y="22"/>
                      <a:pt x="22" y="0"/>
                      <a:pt x="13" y="13"/>
                    </a:cubicBezTo>
                    <a:cubicBezTo>
                      <a:pt x="10" y="9"/>
                      <a:pt x="16" y="8"/>
                      <a:pt x="10" y="6"/>
                    </a:cubicBezTo>
                    <a:cubicBezTo>
                      <a:pt x="8" y="6"/>
                      <a:pt x="6" y="5"/>
                      <a:pt x="4" y="7"/>
                    </a:cubicBezTo>
                    <a:cubicBezTo>
                      <a:pt x="0" y="9"/>
                      <a:pt x="1" y="16"/>
                      <a:pt x="2" y="20"/>
                    </a:cubicBezTo>
                    <a:cubicBezTo>
                      <a:pt x="5" y="19"/>
                      <a:pt x="7" y="15"/>
                      <a:pt x="8" y="12"/>
                    </a:cubicBezTo>
                    <a:cubicBezTo>
                      <a:pt x="11" y="15"/>
                      <a:pt x="8" y="22"/>
                      <a:pt x="13" y="2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427">
                <a:extLst>
                  <a:ext uri="{FF2B5EF4-FFF2-40B4-BE49-F238E27FC236}">
                    <a16:creationId xmlns="" xmlns:a16="http://schemas.microsoft.com/office/drawing/2014/main" id="{4478BA40-6090-48C0-94D4-D656D3CD57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2389"/>
                <a:ext cx="5" cy="6"/>
              </a:xfrm>
              <a:custGeom>
                <a:avLst/>
                <a:gdLst>
                  <a:gd name="T0" fmla="*/ 3 w 11"/>
                  <a:gd name="T1" fmla="*/ 0 h 11"/>
                  <a:gd name="T2" fmla="*/ 4 w 11"/>
                  <a:gd name="T3" fmla="*/ 9 h 11"/>
                  <a:gd name="T4" fmla="*/ 3 w 11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3" y="0"/>
                    </a:moveTo>
                    <a:cubicBezTo>
                      <a:pt x="0" y="1"/>
                      <a:pt x="0" y="7"/>
                      <a:pt x="4" y="9"/>
                    </a:cubicBezTo>
                    <a:cubicBezTo>
                      <a:pt x="8" y="11"/>
                      <a:pt x="11" y="1"/>
                      <a:pt x="3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428">
                <a:extLst>
                  <a:ext uri="{FF2B5EF4-FFF2-40B4-BE49-F238E27FC236}">
                    <a16:creationId xmlns="" xmlns:a16="http://schemas.microsoft.com/office/drawing/2014/main" id="{DEE49025-0B1F-4C72-A374-5F1BEC67B3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2389"/>
                <a:ext cx="5" cy="6"/>
              </a:xfrm>
              <a:custGeom>
                <a:avLst/>
                <a:gdLst>
                  <a:gd name="T0" fmla="*/ 3 w 11"/>
                  <a:gd name="T1" fmla="*/ 0 h 11"/>
                  <a:gd name="T2" fmla="*/ 4 w 11"/>
                  <a:gd name="T3" fmla="*/ 9 h 11"/>
                  <a:gd name="T4" fmla="*/ 3 w 11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3" y="0"/>
                    </a:moveTo>
                    <a:cubicBezTo>
                      <a:pt x="0" y="1"/>
                      <a:pt x="0" y="7"/>
                      <a:pt x="4" y="9"/>
                    </a:cubicBezTo>
                    <a:cubicBezTo>
                      <a:pt x="8" y="11"/>
                      <a:pt x="11" y="1"/>
                      <a:pt x="3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429">
                <a:extLst>
                  <a:ext uri="{FF2B5EF4-FFF2-40B4-BE49-F238E27FC236}">
                    <a16:creationId xmlns="" xmlns:a16="http://schemas.microsoft.com/office/drawing/2014/main" id="{63CCF2AA-A166-4093-A648-E0A1292453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2459"/>
                <a:ext cx="11" cy="9"/>
              </a:xfrm>
              <a:custGeom>
                <a:avLst/>
                <a:gdLst>
                  <a:gd name="T0" fmla="*/ 6 w 22"/>
                  <a:gd name="T1" fmla="*/ 7 h 19"/>
                  <a:gd name="T2" fmla="*/ 8 w 22"/>
                  <a:gd name="T3" fmla="*/ 10 h 19"/>
                  <a:gd name="T4" fmla="*/ 1 w 22"/>
                  <a:gd name="T5" fmla="*/ 15 h 19"/>
                  <a:gd name="T6" fmla="*/ 10 w 22"/>
                  <a:gd name="T7" fmla="*/ 17 h 19"/>
                  <a:gd name="T8" fmla="*/ 22 w 22"/>
                  <a:gd name="T9" fmla="*/ 6 h 19"/>
                  <a:gd name="T10" fmla="*/ 10 w 22"/>
                  <a:gd name="T11" fmla="*/ 10 h 19"/>
                  <a:gd name="T12" fmla="*/ 6 w 22"/>
                  <a:gd name="T13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19">
                    <a:moveTo>
                      <a:pt x="6" y="7"/>
                    </a:moveTo>
                    <a:cubicBezTo>
                      <a:pt x="7" y="8"/>
                      <a:pt x="7" y="9"/>
                      <a:pt x="8" y="10"/>
                    </a:cubicBezTo>
                    <a:cubicBezTo>
                      <a:pt x="6" y="10"/>
                      <a:pt x="2" y="12"/>
                      <a:pt x="1" y="15"/>
                    </a:cubicBezTo>
                    <a:cubicBezTo>
                      <a:pt x="0" y="19"/>
                      <a:pt x="9" y="16"/>
                      <a:pt x="10" y="17"/>
                    </a:cubicBezTo>
                    <a:cubicBezTo>
                      <a:pt x="10" y="12"/>
                      <a:pt x="18" y="7"/>
                      <a:pt x="22" y="6"/>
                    </a:cubicBezTo>
                    <a:cubicBezTo>
                      <a:pt x="17" y="0"/>
                      <a:pt x="14" y="8"/>
                      <a:pt x="10" y="10"/>
                    </a:cubicBezTo>
                    <a:cubicBezTo>
                      <a:pt x="12" y="6"/>
                      <a:pt x="9" y="6"/>
                      <a:pt x="6" y="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430">
                <a:extLst>
                  <a:ext uri="{FF2B5EF4-FFF2-40B4-BE49-F238E27FC236}">
                    <a16:creationId xmlns="" xmlns:a16="http://schemas.microsoft.com/office/drawing/2014/main" id="{221356D1-ED30-4BBD-A840-B8CAB08C50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2459"/>
                <a:ext cx="11" cy="9"/>
              </a:xfrm>
              <a:custGeom>
                <a:avLst/>
                <a:gdLst>
                  <a:gd name="T0" fmla="*/ 6 w 22"/>
                  <a:gd name="T1" fmla="*/ 7 h 19"/>
                  <a:gd name="T2" fmla="*/ 8 w 22"/>
                  <a:gd name="T3" fmla="*/ 10 h 19"/>
                  <a:gd name="T4" fmla="*/ 1 w 22"/>
                  <a:gd name="T5" fmla="*/ 15 h 19"/>
                  <a:gd name="T6" fmla="*/ 10 w 22"/>
                  <a:gd name="T7" fmla="*/ 17 h 19"/>
                  <a:gd name="T8" fmla="*/ 22 w 22"/>
                  <a:gd name="T9" fmla="*/ 6 h 19"/>
                  <a:gd name="T10" fmla="*/ 10 w 22"/>
                  <a:gd name="T11" fmla="*/ 10 h 19"/>
                  <a:gd name="T12" fmla="*/ 6 w 22"/>
                  <a:gd name="T13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19">
                    <a:moveTo>
                      <a:pt x="6" y="7"/>
                    </a:moveTo>
                    <a:cubicBezTo>
                      <a:pt x="7" y="8"/>
                      <a:pt x="7" y="9"/>
                      <a:pt x="8" y="10"/>
                    </a:cubicBezTo>
                    <a:cubicBezTo>
                      <a:pt x="6" y="10"/>
                      <a:pt x="2" y="12"/>
                      <a:pt x="1" y="15"/>
                    </a:cubicBezTo>
                    <a:cubicBezTo>
                      <a:pt x="0" y="19"/>
                      <a:pt x="9" y="16"/>
                      <a:pt x="10" y="17"/>
                    </a:cubicBezTo>
                    <a:cubicBezTo>
                      <a:pt x="10" y="12"/>
                      <a:pt x="18" y="7"/>
                      <a:pt x="22" y="6"/>
                    </a:cubicBezTo>
                    <a:cubicBezTo>
                      <a:pt x="17" y="0"/>
                      <a:pt x="14" y="8"/>
                      <a:pt x="10" y="10"/>
                    </a:cubicBezTo>
                    <a:cubicBezTo>
                      <a:pt x="12" y="6"/>
                      <a:pt x="9" y="6"/>
                      <a:pt x="6" y="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431">
                <a:extLst>
                  <a:ext uri="{FF2B5EF4-FFF2-40B4-BE49-F238E27FC236}">
                    <a16:creationId xmlns="" xmlns:a16="http://schemas.microsoft.com/office/drawing/2014/main" id="{DA58AAC2-3B4F-4DD1-A875-A5E45C463D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1" y="2461"/>
                <a:ext cx="61" cy="36"/>
              </a:xfrm>
              <a:custGeom>
                <a:avLst/>
                <a:gdLst>
                  <a:gd name="T0" fmla="*/ 4 w 127"/>
                  <a:gd name="T1" fmla="*/ 61 h 74"/>
                  <a:gd name="T2" fmla="*/ 7 w 127"/>
                  <a:gd name="T3" fmla="*/ 63 h 74"/>
                  <a:gd name="T4" fmla="*/ 0 w 127"/>
                  <a:gd name="T5" fmla="*/ 74 h 74"/>
                  <a:gd name="T6" fmla="*/ 10 w 127"/>
                  <a:gd name="T7" fmla="*/ 73 h 74"/>
                  <a:gd name="T8" fmla="*/ 23 w 127"/>
                  <a:gd name="T9" fmla="*/ 67 h 74"/>
                  <a:gd name="T10" fmla="*/ 38 w 127"/>
                  <a:gd name="T11" fmla="*/ 59 h 74"/>
                  <a:gd name="T12" fmla="*/ 47 w 127"/>
                  <a:gd name="T13" fmla="*/ 47 h 74"/>
                  <a:gd name="T14" fmla="*/ 70 w 127"/>
                  <a:gd name="T15" fmla="*/ 33 h 74"/>
                  <a:gd name="T16" fmla="*/ 88 w 127"/>
                  <a:gd name="T17" fmla="*/ 26 h 74"/>
                  <a:gd name="T18" fmla="*/ 103 w 127"/>
                  <a:gd name="T19" fmla="*/ 18 h 74"/>
                  <a:gd name="T20" fmla="*/ 119 w 127"/>
                  <a:gd name="T21" fmla="*/ 4 h 74"/>
                  <a:gd name="T22" fmla="*/ 97 w 127"/>
                  <a:gd name="T23" fmla="*/ 8 h 74"/>
                  <a:gd name="T24" fmla="*/ 82 w 127"/>
                  <a:gd name="T25" fmla="*/ 9 h 74"/>
                  <a:gd name="T26" fmla="*/ 60 w 127"/>
                  <a:gd name="T27" fmla="*/ 13 h 74"/>
                  <a:gd name="T28" fmla="*/ 29 w 127"/>
                  <a:gd name="T29" fmla="*/ 34 h 74"/>
                  <a:gd name="T30" fmla="*/ 4 w 127"/>
                  <a:gd name="T31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7" h="74">
                    <a:moveTo>
                      <a:pt x="4" y="61"/>
                    </a:moveTo>
                    <a:cubicBezTo>
                      <a:pt x="5" y="62"/>
                      <a:pt x="5" y="64"/>
                      <a:pt x="7" y="63"/>
                    </a:cubicBezTo>
                    <a:cubicBezTo>
                      <a:pt x="8" y="67"/>
                      <a:pt x="0" y="68"/>
                      <a:pt x="0" y="74"/>
                    </a:cubicBezTo>
                    <a:cubicBezTo>
                      <a:pt x="3" y="73"/>
                      <a:pt x="7" y="74"/>
                      <a:pt x="10" y="73"/>
                    </a:cubicBezTo>
                    <a:cubicBezTo>
                      <a:pt x="15" y="72"/>
                      <a:pt x="18" y="67"/>
                      <a:pt x="23" y="67"/>
                    </a:cubicBezTo>
                    <a:cubicBezTo>
                      <a:pt x="30" y="67"/>
                      <a:pt x="33" y="65"/>
                      <a:pt x="38" y="59"/>
                    </a:cubicBezTo>
                    <a:cubicBezTo>
                      <a:pt x="41" y="56"/>
                      <a:pt x="46" y="51"/>
                      <a:pt x="47" y="47"/>
                    </a:cubicBezTo>
                    <a:cubicBezTo>
                      <a:pt x="49" y="40"/>
                      <a:pt x="64" y="35"/>
                      <a:pt x="70" y="33"/>
                    </a:cubicBezTo>
                    <a:cubicBezTo>
                      <a:pt x="76" y="31"/>
                      <a:pt x="82" y="27"/>
                      <a:pt x="88" y="26"/>
                    </a:cubicBezTo>
                    <a:cubicBezTo>
                      <a:pt x="95" y="26"/>
                      <a:pt x="98" y="21"/>
                      <a:pt x="103" y="18"/>
                    </a:cubicBezTo>
                    <a:cubicBezTo>
                      <a:pt x="107" y="17"/>
                      <a:pt x="127" y="9"/>
                      <a:pt x="119" y="4"/>
                    </a:cubicBezTo>
                    <a:cubicBezTo>
                      <a:pt x="113" y="0"/>
                      <a:pt x="103" y="10"/>
                      <a:pt x="97" y="8"/>
                    </a:cubicBezTo>
                    <a:cubicBezTo>
                      <a:pt x="92" y="7"/>
                      <a:pt x="88" y="10"/>
                      <a:pt x="82" y="9"/>
                    </a:cubicBezTo>
                    <a:cubicBezTo>
                      <a:pt x="75" y="9"/>
                      <a:pt x="67" y="10"/>
                      <a:pt x="60" y="13"/>
                    </a:cubicBezTo>
                    <a:cubicBezTo>
                      <a:pt x="48" y="18"/>
                      <a:pt x="43" y="31"/>
                      <a:pt x="29" y="34"/>
                    </a:cubicBezTo>
                    <a:cubicBezTo>
                      <a:pt x="15" y="37"/>
                      <a:pt x="8" y="49"/>
                      <a:pt x="4" y="6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432">
                <a:extLst>
                  <a:ext uri="{FF2B5EF4-FFF2-40B4-BE49-F238E27FC236}">
                    <a16:creationId xmlns="" xmlns:a16="http://schemas.microsoft.com/office/drawing/2014/main" id="{CFF08E75-D254-465E-9CB0-7B53223E59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1" y="2461"/>
                <a:ext cx="61" cy="36"/>
              </a:xfrm>
              <a:custGeom>
                <a:avLst/>
                <a:gdLst>
                  <a:gd name="T0" fmla="*/ 4 w 127"/>
                  <a:gd name="T1" fmla="*/ 61 h 74"/>
                  <a:gd name="T2" fmla="*/ 7 w 127"/>
                  <a:gd name="T3" fmla="*/ 63 h 74"/>
                  <a:gd name="T4" fmla="*/ 0 w 127"/>
                  <a:gd name="T5" fmla="*/ 74 h 74"/>
                  <a:gd name="T6" fmla="*/ 10 w 127"/>
                  <a:gd name="T7" fmla="*/ 73 h 74"/>
                  <a:gd name="T8" fmla="*/ 23 w 127"/>
                  <a:gd name="T9" fmla="*/ 67 h 74"/>
                  <a:gd name="T10" fmla="*/ 38 w 127"/>
                  <a:gd name="T11" fmla="*/ 59 h 74"/>
                  <a:gd name="T12" fmla="*/ 47 w 127"/>
                  <a:gd name="T13" fmla="*/ 47 h 74"/>
                  <a:gd name="T14" fmla="*/ 70 w 127"/>
                  <a:gd name="T15" fmla="*/ 33 h 74"/>
                  <a:gd name="T16" fmla="*/ 88 w 127"/>
                  <a:gd name="T17" fmla="*/ 26 h 74"/>
                  <a:gd name="T18" fmla="*/ 103 w 127"/>
                  <a:gd name="T19" fmla="*/ 18 h 74"/>
                  <a:gd name="T20" fmla="*/ 119 w 127"/>
                  <a:gd name="T21" fmla="*/ 4 h 74"/>
                  <a:gd name="T22" fmla="*/ 97 w 127"/>
                  <a:gd name="T23" fmla="*/ 8 h 74"/>
                  <a:gd name="T24" fmla="*/ 82 w 127"/>
                  <a:gd name="T25" fmla="*/ 9 h 74"/>
                  <a:gd name="T26" fmla="*/ 60 w 127"/>
                  <a:gd name="T27" fmla="*/ 13 h 74"/>
                  <a:gd name="T28" fmla="*/ 29 w 127"/>
                  <a:gd name="T29" fmla="*/ 34 h 74"/>
                  <a:gd name="T30" fmla="*/ 4 w 127"/>
                  <a:gd name="T31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7" h="74">
                    <a:moveTo>
                      <a:pt x="4" y="61"/>
                    </a:moveTo>
                    <a:cubicBezTo>
                      <a:pt x="5" y="62"/>
                      <a:pt x="5" y="64"/>
                      <a:pt x="7" y="63"/>
                    </a:cubicBezTo>
                    <a:cubicBezTo>
                      <a:pt x="8" y="67"/>
                      <a:pt x="0" y="68"/>
                      <a:pt x="0" y="74"/>
                    </a:cubicBezTo>
                    <a:cubicBezTo>
                      <a:pt x="3" y="73"/>
                      <a:pt x="7" y="74"/>
                      <a:pt x="10" y="73"/>
                    </a:cubicBezTo>
                    <a:cubicBezTo>
                      <a:pt x="15" y="72"/>
                      <a:pt x="18" y="67"/>
                      <a:pt x="23" y="67"/>
                    </a:cubicBezTo>
                    <a:cubicBezTo>
                      <a:pt x="30" y="67"/>
                      <a:pt x="33" y="65"/>
                      <a:pt x="38" y="59"/>
                    </a:cubicBezTo>
                    <a:cubicBezTo>
                      <a:pt x="41" y="56"/>
                      <a:pt x="46" y="51"/>
                      <a:pt x="47" y="47"/>
                    </a:cubicBezTo>
                    <a:cubicBezTo>
                      <a:pt x="49" y="40"/>
                      <a:pt x="64" y="35"/>
                      <a:pt x="70" y="33"/>
                    </a:cubicBezTo>
                    <a:cubicBezTo>
                      <a:pt x="76" y="31"/>
                      <a:pt x="82" y="27"/>
                      <a:pt x="88" y="26"/>
                    </a:cubicBezTo>
                    <a:cubicBezTo>
                      <a:pt x="95" y="26"/>
                      <a:pt x="98" y="21"/>
                      <a:pt x="103" y="18"/>
                    </a:cubicBezTo>
                    <a:cubicBezTo>
                      <a:pt x="107" y="17"/>
                      <a:pt x="127" y="9"/>
                      <a:pt x="119" y="4"/>
                    </a:cubicBezTo>
                    <a:cubicBezTo>
                      <a:pt x="113" y="0"/>
                      <a:pt x="103" y="10"/>
                      <a:pt x="97" y="8"/>
                    </a:cubicBezTo>
                    <a:cubicBezTo>
                      <a:pt x="92" y="7"/>
                      <a:pt x="88" y="10"/>
                      <a:pt x="82" y="9"/>
                    </a:cubicBezTo>
                    <a:cubicBezTo>
                      <a:pt x="75" y="9"/>
                      <a:pt x="67" y="10"/>
                      <a:pt x="60" y="13"/>
                    </a:cubicBezTo>
                    <a:cubicBezTo>
                      <a:pt x="48" y="18"/>
                      <a:pt x="43" y="31"/>
                      <a:pt x="29" y="34"/>
                    </a:cubicBezTo>
                    <a:cubicBezTo>
                      <a:pt x="15" y="37"/>
                      <a:pt x="8" y="49"/>
                      <a:pt x="4" y="6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433">
                <a:extLst>
                  <a:ext uri="{FF2B5EF4-FFF2-40B4-BE49-F238E27FC236}">
                    <a16:creationId xmlns="" xmlns:a16="http://schemas.microsoft.com/office/drawing/2014/main" id="{49789867-15D7-4E69-9EC7-B69C48DA36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5" y="2343"/>
                <a:ext cx="1" cy="1"/>
              </a:xfrm>
              <a:custGeom>
                <a:avLst/>
                <a:gdLst>
                  <a:gd name="T0" fmla="*/ 2 w 2"/>
                  <a:gd name="T1" fmla="*/ 0 h 3"/>
                  <a:gd name="T2" fmla="*/ 1 w 2"/>
                  <a:gd name="T3" fmla="*/ 3 h 3"/>
                  <a:gd name="T4" fmla="*/ 2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1"/>
                      <a:pt x="0" y="1"/>
                      <a:pt x="1" y="3"/>
                    </a:cubicBezTo>
                    <a:cubicBezTo>
                      <a:pt x="1" y="2"/>
                      <a:pt x="1" y="1"/>
                      <a:pt x="2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434">
                <a:extLst>
                  <a:ext uri="{FF2B5EF4-FFF2-40B4-BE49-F238E27FC236}">
                    <a16:creationId xmlns="" xmlns:a16="http://schemas.microsoft.com/office/drawing/2014/main" id="{1CCD123F-E65D-4666-948E-4494DA941C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5" y="2343"/>
                <a:ext cx="1" cy="1"/>
              </a:xfrm>
              <a:custGeom>
                <a:avLst/>
                <a:gdLst>
                  <a:gd name="T0" fmla="*/ 2 w 2"/>
                  <a:gd name="T1" fmla="*/ 0 h 3"/>
                  <a:gd name="T2" fmla="*/ 1 w 2"/>
                  <a:gd name="T3" fmla="*/ 3 h 3"/>
                  <a:gd name="T4" fmla="*/ 2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1"/>
                      <a:pt x="0" y="1"/>
                      <a:pt x="1" y="3"/>
                    </a:cubicBezTo>
                    <a:cubicBezTo>
                      <a:pt x="1" y="2"/>
                      <a:pt x="1" y="1"/>
                      <a:pt x="2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435">
                <a:extLst>
                  <a:ext uri="{FF2B5EF4-FFF2-40B4-BE49-F238E27FC236}">
                    <a16:creationId xmlns="" xmlns:a16="http://schemas.microsoft.com/office/drawing/2014/main" id="{04F66451-719C-4B6C-B213-4C55687AFA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6" y="2351"/>
                <a:ext cx="1" cy="1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3 h 3"/>
                  <a:gd name="T4" fmla="*/ 2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0"/>
                      <a:pt x="0" y="1"/>
                      <a:pt x="0" y="3"/>
                    </a:cubicBezTo>
                    <a:cubicBezTo>
                      <a:pt x="1" y="2"/>
                      <a:pt x="1" y="1"/>
                      <a:pt x="2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436">
                <a:extLst>
                  <a:ext uri="{FF2B5EF4-FFF2-40B4-BE49-F238E27FC236}">
                    <a16:creationId xmlns="" xmlns:a16="http://schemas.microsoft.com/office/drawing/2014/main" id="{F22EAE9B-9292-402D-BB2A-4EFD4E6FBF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6" y="2351"/>
                <a:ext cx="1" cy="1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3 h 3"/>
                  <a:gd name="T4" fmla="*/ 2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0"/>
                      <a:pt x="0" y="1"/>
                      <a:pt x="0" y="3"/>
                    </a:cubicBezTo>
                    <a:cubicBezTo>
                      <a:pt x="1" y="2"/>
                      <a:pt x="1" y="1"/>
                      <a:pt x="2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437">
                <a:extLst>
                  <a:ext uri="{FF2B5EF4-FFF2-40B4-BE49-F238E27FC236}">
                    <a16:creationId xmlns="" xmlns:a16="http://schemas.microsoft.com/office/drawing/2014/main" id="{6127F31C-71E0-4503-921A-FC5B8A0D64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0" y="2461"/>
                <a:ext cx="6" cy="5"/>
              </a:xfrm>
              <a:custGeom>
                <a:avLst/>
                <a:gdLst>
                  <a:gd name="T0" fmla="*/ 1 w 13"/>
                  <a:gd name="T1" fmla="*/ 5 h 12"/>
                  <a:gd name="T2" fmla="*/ 0 w 13"/>
                  <a:gd name="T3" fmla="*/ 9 h 12"/>
                  <a:gd name="T4" fmla="*/ 5 w 13"/>
                  <a:gd name="T5" fmla="*/ 12 h 12"/>
                  <a:gd name="T6" fmla="*/ 9 w 13"/>
                  <a:gd name="T7" fmla="*/ 0 h 12"/>
                  <a:gd name="T8" fmla="*/ 1 w 13"/>
                  <a:gd name="T9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2">
                    <a:moveTo>
                      <a:pt x="1" y="5"/>
                    </a:moveTo>
                    <a:cubicBezTo>
                      <a:pt x="0" y="6"/>
                      <a:pt x="0" y="8"/>
                      <a:pt x="0" y="9"/>
                    </a:cubicBezTo>
                    <a:cubicBezTo>
                      <a:pt x="2" y="9"/>
                      <a:pt x="4" y="10"/>
                      <a:pt x="5" y="12"/>
                    </a:cubicBezTo>
                    <a:cubicBezTo>
                      <a:pt x="8" y="10"/>
                      <a:pt x="13" y="4"/>
                      <a:pt x="9" y="0"/>
                    </a:cubicBezTo>
                    <a:cubicBezTo>
                      <a:pt x="8" y="4"/>
                      <a:pt x="5" y="4"/>
                      <a:pt x="1" y="5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438">
                <a:extLst>
                  <a:ext uri="{FF2B5EF4-FFF2-40B4-BE49-F238E27FC236}">
                    <a16:creationId xmlns="" xmlns:a16="http://schemas.microsoft.com/office/drawing/2014/main" id="{6A010BFA-6173-43CC-A229-8FFDAABA50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0" y="2461"/>
                <a:ext cx="6" cy="5"/>
              </a:xfrm>
              <a:custGeom>
                <a:avLst/>
                <a:gdLst>
                  <a:gd name="T0" fmla="*/ 1 w 13"/>
                  <a:gd name="T1" fmla="*/ 5 h 12"/>
                  <a:gd name="T2" fmla="*/ 0 w 13"/>
                  <a:gd name="T3" fmla="*/ 9 h 12"/>
                  <a:gd name="T4" fmla="*/ 5 w 13"/>
                  <a:gd name="T5" fmla="*/ 12 h 12"/>
                  <a:gd name="T6" fmla="*/ 9 w 13"/>
                  <a:gd name="T7" fmla="*/ 0 h 12"/>
                  <a:gd name="T8" fmla="*/ 1 w 13"/>
                  <a:gd name="T9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2">
                    <a:moveTo>
                      <a:pt x="1" y="5"/>
                    </a:moveTo>
                    <a:cubicBezTo>
                      <a:pt x="0" y="6"/>
                      <a:pt x="0" y="8"/>
                      <a:pt x="0" y="9"/>
                    </a:cubicBezTo>
                    <a:cubicBezTo>
                      <a:pt x="2" y="9"/>
                      <a:pt x="4" y="10"/>
                      <a:pt x="5" y="12"/>
                    </a:cubicBezTo>
                    <a:cubicBezTo>
                      <a:pt x="8" y="10"/>
                      <a:pt x="13" y="4"/>
                      <a:pt x="9" y="0"/>
                    </a:cubicBezTo>
                    <a:cubicBezTo>
                      <a:pt x="8" y="4"/>
                      <a:pt x="5" y="4"/>
                      <a:pt x="1" y="5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439">
                <a:extLst>
                  <a:ext uri="{FF2B5EF4-FFF2-40B4-BE49-F238E27FC236}">
                    <a16:creationId xmlns="" xmlns:a16="http://schemas.microsoft.com/office/drawing/2014/main" id="{A9205019-8A4F-427A-B10C-71685BB9D1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6" y="2459"/>
                <a:ext cx="13" cy="6"/>
              </a:xfrm>
              <a:custGeom>
                <a:avLst/>
                <a:gdLst>
                  <a:gd name="T0" fmla="*/ 4 w 26"/>
                  <a:gd name="T1" fmla="*/ 1 h 12"/>
                  <a:gd name="T2" fmla="*/ 5 w 26"/>
                  <a:gd name="T3" fmla="*/ 5 h 12"/>
                  <a:gd name="T4" fmla="*/ 0 w 26"/>
                  <a:gd name="T5" fmla="*/ 12 h 12"/>
                  <a:gd name="T6" fmla="*/ 22 w 26"/>
                  <a:gd name="T7" fmla="*/ 9 h 12"/>
                  <a:gd name="T8" fmla="*/ 20 w 26"/>
                  <a:gd name="T9" fmla="*/ 2 h 12"/>
                  <a:gd name="T10" fmla="*/ 13 w 26"/>
                  <a:gd name="T11" fmla="*/ 2 h 12"/>
                  <a:gd name="T12" fmla="*/ 4 w 26"/>
                  <a:gd name="T13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2">
                    <a:moveTo>
                      <a:pt x="4" y="1"/>
                    </a:moveTo>
                    <a:cubicBezTo>
                      <a:pt x="2" y="3"/>
                      <a:pt x="0" y="7"/>
                      <a:pt x="5" y="5"/>
                    </a:cubicBezTo>
                    <a:cubicBezTo>
                      <a:pt x="2" y="6"/>
                      <a:pt x="0" y="9"/>
                      <a:pt x="0" y="12"/>
                    </a:cubicBezTo>
                    <a:cubicBezTo>
                      <a:pt x="7" y="11"/>
                      <a:pt x="15" y="12"/>
                      <a:pt x="22" y="9"/>
                    </a:cubicBezTo>
                    <a:cubicBezTo>
                      <a:pt x="26" y="7"/>
                      <a:pt x="24" y="3"/>
                      <a:pt x="20" y="2"/>
                    </a:cubicBezTo>
                    <a:cubicBezTo>
                      <a:pt x="18" y="1"/>
                      <a:pt x="16" y="2"/>
                      <a:pt x="13" y="2"/>
                    </a:cubicBezTo>
                    <a:cubicBezTo>
                      <a:pt x="10" y="2"/>
                      <a:pt x="7" y="0"/>
                      <a:pt x="4" y="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440">
                <a:extLst>
                  <a:ext uri="{FF2B5EF4-FFF2-40B4-BE49-F238E27FC236}">
                    <a16:creationId xmlns="" xmlns:a16="http://schemas.microsoft.com/office/drawing/2014/main" id="{F763F697-3F02-4C1C-8AE6-0419C9C086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6" y="2459"/>
                <a:ext cx="13" cy="6"/>
              </a:xfrm>
              <a:custGeom>
                <a:avLst/>
                <a:gdLst>
                  <a:gd name="T0" fmla="*/ 4 w 26"/>
                  <a:gd name="T1" fmla="*/ 1 h 12"/>
                  <a:gd name="T2" fmla="*/ 5 w 26"/>
                  <a:gd name="T3" fmla="*/ 5 h 12"/>
                  <a:gd name="T4" fmla="*/ 0 w 26"/>
                  <a:gd name="T5" fmla="*/ 12 h 12"/>
                  <a:gd name="T6" fmla="*/ 22 w 26"/>
                  <a:gd name="T7" fmla="*/ 9 h 12"/>
                  <a:gd name="T8" fmla="*/ 20 w 26"/>
                  <a:gd name="T9" fmla="*/ 2 h 12"/>
                  <a:gd name="T10" fmla="*/ 13 w 26"/>
                  <a:gd name="T11" fmla="*/ 2 h 12"/>
                  <a:gd name="T12" fmla="*/ 4 w 26"/>
                  <a:gd name="T13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2">
                    <a:moveTo>
                      <a:pt x="4" y="1"/>
                    </a:moveTo>
                    <a:cubicBezTo>
                      <a:pt x="2" y="3"/>
                      <a:pt x="0" y="7"/>
                      <a:pt x="5" y="5"/>
                    </a:cubicBezTo>
                    <a:cubicBezTo>
                      <a:pt x="2" y="6"/>
                      <a:pt x="0" y="9"/>
                      <a:pt x="0" y="12"/>
                    </a:cubicBezTo>
                    <a:cubicBezTo>
                      <a:pt x="7" y="11"/>
                      <a:pt x="15" y="12"/>
                      <a:pt x="22" y="9"/>
                    </a:cubicBezTo>
                    <a:cubicBezTo>
                      <a:pt x="26" y="7"/>
                      <a:pt x="24" y="3"/>
                      <a:pt x="20" y="2"/>
                    </a:cubicBezTo>
                    <a:cubicBezTo>
                      <a:pt x="18" y="1"/>
                      <a:pt x="16" y="2"/>
                      <a:pt x="13" y="2"/>
                    </a:cubicBezTo>
                    <a:cubicBezTo>
                      <a:pt x="10" y="2"/>
                      <a:pt x="7" y="0"/>
                      <a:pt x="4" y="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441">
                <a:extLst>
                  <a:ext uri="{FF2B5EF4-FFF2-40B4-BE49-F238E27FC236}">
                    <a16:creationId xmlns="" xmlns:a16="http://schemas.microsoft.com/office/drawing/2014/main" id="{D190DBC8-E617-4049-B00D-27632034A8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0" y="2349"/>
                <a:ext cx="16" cy="8"/>
              </a:xfrm>
              <a:custGeom>
                <a:avLst/>
                <a:gdLst>
                  <a:gd name="T0" fmla="*/ 5 w 32"/>
                  <a:gd name="T1" fmla="*/ 2 h 15"/>
                  <a:gd name="T2" fmla="*/ 13 w 32"/>
                  <a:gd name="T3" fmla="*/ 13 h 15"/>
                  <a:gd name="T4" fmla="*/ 17 w 32"/>
                  <a:gd name="T5" fmla="*/ 10 h 15"/>
                  <a:gd name="T6" fmla="*/ 22 w 32"/>
                  <a:gd name="T7" fmla="*/ 11 h 15"/>
                  <a:gd name="T8" fmla="*/ 32 w 32"/>
                  <a:gd name="T9" fmla="*/ 6 h 15"/>
                  <a:gd name="T10" fmla="*/ 28 w 32"/>
                  <a:gd name="T11" fmla="*/ 3 h 15"/>
                  <a:gd name="T12" fmla="*/ 5 w 32"/>
                  <a:gd name="T1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15">
                    <a:moveTo>
                      <a:pt x="5" y="2"/>
                    </a:moveTo>
                    <a:cubicBezTo>
                      <a:pt x="0" y="9"/>
                      <a:pt x="4" y="15"/>
                      <a:pt x="13" y="13"/>
                    </a:cubicBezTo>
                    <a:cubicBezTo>
                      <a:pt x="14" y="12"/>
                      <a:pt x="16" y="11"/>
                      <a:pt x="17" y="10"/>
                    </a:cubicBezTo>
                    <a:cubicBezTo>
                      <a:pt x="19" y="11"/>
                      <a:pt x="20" y="11"/>
                      <a:pt x="22" y="11"/>
                    </a:cubicBezTo>
                    <a:cubicBezTo>
                      <a:pt x="25" y="9"/>
                      <a:pt x="31" y="11"/>
                      <a:pt x="32" y="6"/>
                    </a:cubicBezTo>
                    <a:cubicBezTo>
                      <a:pt x="30" y="7"/>
                      <a:pt x="28" y="5"/>
                      <a:pt x="28" y="3"/>
                    </a:cubicBezTo>
                    <a:cubicBezTo>
                      <a:pt x="24" y="8"/>
                      <a:pt x="11" y="0"/>
                      <a:pt x="5" y="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442">
                <a:extLst>
                  <a:ext uri="{FF2B5EF4-FFF2-40B4-BE49-F238E27FC236}">
                    <a16:creationId xmlns="" xmlns:a16="http://schemas.microsoft.com/office/drawing/2014/main" id="{B3BFFD7A-E13F-49E6-99C0-DA16E641BB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0" y="2349"/>
                <a:ext cx="16" cy="8"/>
              </a:xfrm>
              <a:custGeom>
                <a:avLst/>
                <a:gdLst>
                  <a:gd name="T0" fmla="*/ 5 w 32"/>
                  <a:gd name="T1" fmla="*/ 2 h 15"/>
                  <a:gd name="T2" fmla="*/ 13 w 32"/>
                  <a:gd name="T3" fmla="*/ 13 h 15"/>
                  <a:gd name="T4" fmla="*/ 17 w 32"/>
                  <a:gd name="T5" fmla="*/ 10 h 15"/>
                  <a:gd name="T6" fmla="*/ 22 w 32"/>
                  <a:gd name="T7" fmla="*/ 11 h 15"/>
                  <a:gd name="T8" fmla="*/ 32 w 32"/>
                  <a:gd name="T9" fmla="*/ 6 h 15"/>
                  <a:gd name="T10" fmla="*/ 28 w 32"/>
                  <a:gd name="T11" fmla="*/ 3 h 15"/>
                  <a:gd name="T12" fmla="*/ 5 w 32"/>
                  <a:gd name="T1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15">
                    <a:moveTo>
                      <a:pt x="5" y="2"/>
                    </a:moveTo>
                    <a:cubicBezTo>
                      <a:pt x="0" y="9"/>
                      <a:pt x="4" y="15"/>
                      <a:pt x="13" y="13"/>
                    </a:cubicBezTo>
                    <a:cubicBezTo>
                      <a:pt x="14" y="12"/>
                      <a:pt x="16" y="11"/>
                      <a:pt x="17" y="10"/>
                    </a:cubicBezTo>
                    <a:cubicBezTo>
                      <a:pt x="19" y="11"/>
                      <a:pt x="20" y="11"/>
                      <a:pt x="22" y="11"/>
                    </a:cubicBezTo>
                    <a:cubicBezTo>
                      <a:pt x="25" y="9"/>
                      <a:pt x="31" y="11"/>
                      <a:pt x="32" y="6"/>
                    </a:cubicBezTo>
                    <a:cubicBezTo>
                      <a:pt x="30" y="7"/>
                      <a:pt x="28" y="5"/>
                      <a:pt x="28" y="3"/>
                    </a:cubicBezTo>
                    <a:cubicBezTo>
                      <a:pt x="24" y="8"/>
                      <a:pt x="11" y="0"/>
                      <a:pt x="5" y="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443">
                <a:extLst>
                  <a:ext uri="{FF2B5EF4-FFF2-40B4-BE49-F238E27FC236}">
                    <a16:creationId xmlns="" xmlns:a16="http://schemas.microsoft.com/office/drawing/2014/main" id="{72621AD7-1A72-4EC2-9A3E-E91A255D6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6" y="2258"/>
                <a:ext cx="5" cy="8"/>
              </a:xfrm>
              <a:custGeom>
                <a:avLst/>
                <a:gdLst>
                  <a:gd name="T0" fmla="*/ 8 w 10"/>
                  <a:gd name="T1" fmla="*/ 15 h 15"/>
                  <a:gd name="T2" fmla="*/ 0 w 10"/>
                  <a:gd name="T3" fmla="*/ 5 h 15"/>
                  <a:gd name="T4" fmla="*/ 8 w 10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5">
                    <a:moveTo>
                      <a:pt x="8" y="15"/>
                    </a:moveTo>
                    <a:cubicBezTo>
                      <a:pt x="10" y="12"/>
                      <a:pt x="5" y="0"/>
                      <a:pt x="0" y="5"/>
                    </a:cubicBezTo>
                    <a:cubicBezTo>
                      <a:pt x="5" y="7"/>
                      <a:pt x="4" y="13"/>
                      <a:pt x="8" y="15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444">
                <a:extLst>
                  <a:ext uri="{FF2B5EF4-FFF2-40B4-BE49-F238E27FC236}">
                    <a16:creationId xmlns="" xmlns:a16="http://schemas.microsoft.com/office/drawing/2014/main" id="{4DF76232-7485-4469-A519-33C872B63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6" y="2258"/>
                <a:ext cx="5" cy="8"/>
              </a:xfrm>
              <a:custGeom>
                <a:avLst/>
                <a:gdLst>
                  <a:gd name="T0" fmla="*/ 8 w 10"/>
                  <a:gd name="T1" fmla="*/ 15 h 15"/>
                  <a:gd name="T2" fmla="*/ 0 w 10"/>
                  <a:gd name="T3" fmla="*/ 5 h 15"/>
                  <a:gd name="T4" fmla="*/ 8 w 10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5">
                    <a:moveTo>
                      <a:pt x="8" y="15"/>
                    </a:moveTo>
                    <a:cubicBezTo>
                      <a:pt x="10" y="12"/>
                      <a:pt x="5" y="0"/>
                      <a:pt x="0" y="5"/>
                    </a:cubicBezTo>
                    <a:cubicBezTo>
                      <a:pt x="5" y="7"/>
                      <a:pt x="4" y="13"/>
                      <a:pt x="8" y="15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445">
                <a:extLst>
                  <a:ext uri="{FF2B5EF4-FFF2-40B4-BE49-F238E27FC236}">
                    <a16:creationId xmlns="" xmlns:a16="http://schemas.microsoft.com/office/drawing/2014/main" id="{517057EB-488B-461A-8C8B-7C5E6A195C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5" y="2352"/>
                <a:ext cx="15" cy="3"/>
              </a:xfrm>
              <a:custGeom>
                <a:avLst/>
                <a:gdLst>
                  <a:gd name="T0" fmla="*/ 4 w 31"/>
                  <a:gd name="T1" fmla="*/ 0 h 6"/>
                  <a:gd name="T2" fmla="*/ 13 w 31"/>
                  <a:gd name="T3" fmla="*/ 5 h 6"/>
                  <a:gd name="T4" fmla="*/ 31 w 31"/>
                  <a:gd name="T5" fmla="*/ 1 h 6"/>
                  <a:gd name="T6" fmla="*/ 4 w 31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6">
                    <a:moveTo>
                      <a:pt x="4" y="0"/>
                    </a:moveTo>
                    <a:cubicBezTo>
                      <a:pt x="0" y="4"/>
                      <a:pt x="11" y="5"/>
                      <a:pt x="13" y="5"/>
                    </a:cubicBezTo>
                    <a:cubicBezTo>
                      <a:pt x="18" y="5"/>
                      <a:pt x="27" y="6"/>
                      <a:pt x="31" y="1"/>
                    </a:cubicBezTo>
                    <a:cubicBezTo>
                      <a:pt x="22" y="0"/>
                      <a:pt x="13" y="3"/>
                      <a:pt x="4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446">
                <a:extLst>
                  <a:ext uri="{FF2B5EF4-FFF2-40B4-BE49-F238E27FC236}">
                    <a16:creationId xmlns="" xmlns:a16="http://schemas.microsoft.com/office/drawing/2014/main" id="{0E057060-FC1D-45BC-9543-9178BDC02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5" y="2352"/>
                <a:ext cx="15" cy="3"/>
              </a:xfrm>
              <a:custGeom>
                <a:avLst/>
                <a:gdLst>
                  <a:gd name="T0" fmla="*/ 4 w 31"/>
                  <a:gd name="T1" fmla="*/ 0 h 6"/>
                  <a:gd name="T2" fmla="*/ 13 w 31"/>
                  <a:gd name="T3" fmla="*/ 5 h 6"/>
                  <a:gd name="T4" fmla="*/ 31 w 31"/>
                  <a:gd name="T5" fmla="*/ 1 h 6"/>
                  <a:gd name="T6" fmla="*/ 4 w 31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6">
                    <a:moveTo>
                      <a:pt x="4" y="0"/>
                    </a:moveTo>
                    <a:cubicBezTo>
                      <a:pt x="0" y="4"/>
                      <a:pt x="11" y="5"/>
                      <a:pt x="13" y="5"/>
                    </a:cubicBezTo>
                    <a:cubicBezTo>
                      <a:pt x="18" y="5"/>
                      <a:pt x="27" y="6"/>
                      <a:pt x="31" y="1"/>
                    </a:cubicBezTo>
                    <a:cubicBezTo>
                      <a:pt x="22" y="0"/>
                      <a:pt x="13" y="3"/>
                      <a:pt x="4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447">
                <a:extLst>
                  <a:ext uri="{FF2B5EF4-FFF2-40B4-BE49-F238E27FC236}">
                    <a16:creationId xmlns="" xmlns:a16="http://schemas.microsoft.com/office/drawing/2014/main" id="{DB97B013-BCE9-4AB3-BA24-2E3083C624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8" y="2449"/>
                <a:ext cx="15" cy="9"/>
              </a:xfrm>
              <a:custGeom>
                <a:avLst/>
                <a:gdLst>
                  <a:gd name="T0" fmla="*/ 0 w 31"/>
                  <a:gd name="T1" fmla="*/ 17 h 17"/>
                  <a:gd name="T2" fmla="*/ 19 w 31"/>
                  <a:gd name="T3" fmla="*/ 14 h 17"/>
                  <a:gd name="T4" fmla="*/ 31 w 31"/>
                  <a:gd name="T5" fmla="*/ 8 h 17"/>
                  <a:gd name="T6" fmla="*/ 13 w 31"/>
                  <a:gd name="T7" fmla="*/ 6 h 17"/>
                  <a:gd name="T8" fmla="*/ 6 w 31"/>
                  <a:gd name="T9" fmla="*/ 6 h 17"/>
                  <a:gd name="T10" fmla="*/ 0 w 31"/>
                  <a:gd name="T11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17">
                    <a:moveTo>
                      <a:pt x="0" y="17"/>
                    </a:moveTo>
                    <a:cubicBezTo>
                      <a:pt x="6" y="12"/>
                      <a:pt x="12" y="13"/>
                      <a:pt x="19" y="14"/>
                    </a:cubicBezTo>
                    <a:cubicBezTo>
                      <a:pt x="23" y="15"/>
                      <a:pt x="27" y="7"/>
                      <a:pt x="31" y="8"/>
                    </a:cubicBezTo>
                    <a:cubicBezTo>
                      <a:pt x="25" y="0"/>
                      <a:pt x="22" y="3"/>
                      <a:pt x="13" y="6"/>
                    </a:cubicBezTo>
                    <a:cubicBezTo>
                      <a:pt x="10" y="7"/>
                      <a:pt x="9" y="5"/>
                      <a:pt x="6" y="6"/>
                    </a:cubicBezTo>
                    <a:cubicBezTo>
                      <a:pt x="3" y="7"/>
                      <a:pt x="1" y="13"/>
                      <a:pt x="0" y="1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448">
                <a:extLst>
                  <a:ext uri="{FF2B5EF4-FFF2-40B4-BE49-F238E27FC236}">
                    <a16:creationId xmlns="" xmlns:a16="http://schemas.microsoft.com/office/drawing/2014/main" id="{064BD030-1D46-4F8E-AC4C-A3877183D6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8" y="2449"/>
                <a:ext cx="15" cy="9"/>
              </a:xfrm>
              <a:custGeom>
                <a:avLst/>
                <a:gdLst>
                  <a:gd name="T0" fmla="*/ 0 w 31"/>
                  <a:gd name="T1" fmla="*/ 17 h 17"/>
                  <a:gd name="T2" fmla="*/ 19 w 31"/>
                  <a:gd name="T3" fmla="*/ 14 h 17"/>
                  <a:gd name="T4" fmla="*/ 31 w 31"/>
                  <a:gd name="T5" fmla="*/ 8 h 17"/>
                  <a:gd name="T6" fmla="*/ 13 w 31"/>
                  <a:gd name="T7" fmla="*/ 6 h 17"/>
                  <a:gd name="T8" fmla="*/ 6 w 31"/>
                  <a:gd name="T9" fmla="*/ 6 h 17"/>
                  <a:gd name="T10" fmla="*/ 0 w 31"/>
                  <a:gd name="T11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17">
                    <a:moveTo>
                      <a:pt x="0" y="17"/>
                    </a:moveTo>
                    <a:cubicBezTo>
                      <a:pt x="6" y="12"/>
                      <a:pt x="12" y="13"/>
                      <a:pt x="19" y="14"/>
                    </a:cubicBezTo>
                    <a:cubicBezTo>
                      <a:pt x="23" y="15"/>
                      <a:pt x="27" y="7"/>
                      <a:pt x="31" y="8"/>
                    </a:cubicBezTo>
                    <a:cubicBezTo>
                      <a:pt x="25" y="0"/>
                      <a:pt x="22" y="3"/>
                      <a:pt x="13" y="6"/>
                    </a:cubicBezTo>
                    <a:cubicBezTo>
                      <a:pt x="10" y="7"/>
                      <a:pt x="9" y="5"/>
                      <a:pt x="6" y="6"/>
                    </a:cubicBezTo>
                    <a:cubicBezTo>
                      <a:pt x="3" y="7"/>
                      <a:pt x="1" y="13"/>
                      <a:pt x="0" y="1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449">
                <a:extLst>
                  <a:ext uri="{FF2B5EF4-FFF2-40B4-BE49-F238E27FC236}">
                    <a16:creationId xmlns="" xmlns:a16="http://schemas.microsoft.com/office/drawing/2014/main" id="{AF4DA1C5-0460-42F2-BDA4-2CACE70225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2" y="2356"/>
                <a:ext cx="5" cy="8"/>
              </a:xfrm>
              <a:custGeom>
                <a:avLst/>
                <a:gdLst>
                  <a:gd name="T0" fmla="*/ 7 w 10"/>
                  <a:gd name="T1" fmla="*/ 0 h 17"/>
                  <a:gd name="T2" fmla="*/ 9 w 10"/>
                  <a:gd name="T3" fmla="*/ 17 h 17"/>
                  <a:gd name="T4" fmla="*/ 7 w 10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7">
                    <a:moveTo>
                      <a:pt x="7" y="0"/>
                    </a:moveTo>
                    <a:cubicBezTo>
                      <a:pt x="0" y="1"/>
                      <a:pt x="6" y="15"/>
                      <a:pt x="9" y="17"/>
                    </a:cubicBezTo>
                    <a:cubicBezTo>
                      <a:pt x="10" y="15"/>
                      <a:pt x="8" y="2"/>
                      <a:pt x="7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450">
                <a:extLst>
                  <a:ext uri="{FF2B5EF4-FFF2-40B4-BE49-F238E27FC236}">
                    <a16:creationId xmlns="" xmlns:a16="http://schemas.microsoft.com/office/drawing/2014/main" id="{7EE9A350-8253-49CB-B016-09F2D52075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2" y="2356"/>
                <a:ext cx="5" cy="8"/>
              </a:xfrm>
              <a:custGeom>
                <a:avLst/>
                <a:gdLst>
                  <a:gd name="T0" fmla="*/ 7 w 10"/>
                  <a:gd name="T1" fmla="*/ 0 h 17"/>
                  <a:gd name="T2" fmla="*/ 9 w 10"/>
                  <a:gd name="T3" fmla="*/ 17 h 17"/>
                  <a:gd name="T4" fmla="*/ 7 w 10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7">
                    <a:moveTo>
                      <a:pt x="7" y="0"/>
                    </a:moveTo>
                    <a:cubicBezTo>
                      <a:pt x="0" y="1"/>
                      <a:pt x="6" y="15"/>
                      <a:pt x="9" y="17"/>
                    </a:cubicBezTo>
                    <a:cubicBezTo>
                      <a:pt x="10" y="15"/>
                      <a:pt x="8" y="2"/>
                      <a:pt x="7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451">
                <a:extLst>
                  <a:ext uri="{FF2B5EF4-FFF2-40B4-BE49-F238E27FC236}">
                    <a16:creationId xmlns="" xmlns:a16="http://schemas.microsoft.com/office/drawing/2014/main" id="{5A20A67A-AB4A-4460-9701-623917236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4" y="2373"/>
                <a:ext cx="20" cy="14"/>
              </a:xfrm>
              <a:custGeom>
                <a:avLst/>
                <a:gdLst>
                  <a:gd name="T0" fmla="*/ 22 w 41"/>
                  <a:gd name="T1" fmla="*/ 28 h 28"/>
                  <a:gd name="T2" fmla="*/ 38 w 41"/>
                  <a:gd name="T3" fmla="*/ 20 h 28"/>
                  <a:gd name="T4" fmla="*/ 34 w 41"/>
                  <a:gd name="T5" fmla="*/ 10 h 28"/>
                  <a:gd name="T6" fmla="*/ 26 w 41"/>
                  <a:gd name="T7" fmla="*/ 2 h 28"/>
                  <a:gd name="T8" fmla="*/ 9 w 41"/>
                  <a:gd name="T9" fmla="*/ 3 h 28"/>
                  <a:gd name="T10" fmla="*/ 3 w 41"/>
                  <a:gd name="T11" fmla="*/ 14 h 28"/>
                  <a:gd name="T12" fmla="*/ 22 w 41"/>
                  <a:gd name="T1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28">
                    <a:moveTo>
                      <a:pt x="22" y="28"/>
                    </a:moveTo>
                    <a:cubicBezTo>
                      <a:pt x="26" y="26"/>
                      <a:pt x="35" y="24"/>
                      <a:pt x="38" y="20"/>
                    </a:cubicBezTo>
                    <a:cubicBezTo>
                      <a:pt x="41" y="15"/>
                      <a:pt x="39" y="11"/>
                      <a:pt x="34" y="10"/>
                    </a:cubicBezTo>
                    <a:cubicBezTo>
                      <a:pt x="38" y="6"/>
                      <a:pt x="29" y="3"/>
                      <a:pt x="26" y="2"/>
                    </a:cubicBezTo>
                    <a:cubicBezTo>
                      <a:pt x="20" y="0"/>
                      <a:pt x="15" y="2"/>
                      <a:pt x="9" y="3"/>
                    </a:cubicBezTo>
                    <a:cubicBezTo>
                      <a:pt x="2" y="4"/>
                      <a:pt x="0" y="7"/>
                      <a:pt x="3" y="14"/>
                    </a:cubicBezTo>
                    <a:cubicBezTo>
                      <a:pt x="7" y="22"/>
                      <a:pt x="15" y="24"/>
                      <a:pt x="22" y="28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452">
                <a:extLst>
                  <a:ext uri="{FF2B5EF4-FFF2-40B4-BE49-F238E27FC236}">
                    <a16:creationId xmlns="" xmlns:a16="http://schemas.microsoft.com/office/drawing/2014/main" id="{326F85A5-97D5-47F7-A7B4-BA6A7A5901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4" y="2373"/>
                <a:ext cx="20" cy="14"/>
              </a:xfrm>
              <a:custGeom>
                <a:avLst/>
                <a:gdLst>
                  <a:gd name="T0" fmla="*/ 22 w 41"/>
                  <a:gd name="T1" fmla="*/ 28 h 28"/>
                  <a:gd name="T2" fmla="*/ 38 w 41"/>
                  <a:gd name="T3" fmla="*/ 20 h 28"/>
                  <a:gd name="T4" fmla="*/ 34 w 41"/>
                  <a:gd name="T5" fmla="*/ 10 h 28"/>
                  <a:gd name="T6" fmla="*/ 26 w 41"/>
                  <a:gd name="T7" fmla="*/ 2 h 28"/>
                  <a:gd name="T8" fmla="*/ 9 w 41"/>
                  <a:gd name="T9" fmla="*/ 3 h 28"/>
                  <a:gd name="T10" fmla="*/ 3 w 41"/>
                  <a:gd name="T11" fmla="*/ 14 h 28"/>
                  <a:gd name="T12" fmla="*/ 22 w 41"/>
                  <a:gd name="T1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28">
                    <a:moveTo>
                      <a:pt x="22" y="28"/>
                    </a:moveTo>
                    <a:cubicBezTo>
                      <a:pt x="26" y="26"/>
                      <a:pt x="35" y="24"/>
                      <a:pt x="38" y="20"/>
                    </a:cubicBezTo>
                    <a:cubicBezTo>
                      <a:pt x="41" y="15"/>
                      <a:pt x="39" y="11"/>
                      <a:pt x="34" y="10"/>
                    </a:cubicBezTo>
                    <a:cubicBezTo>
                      <a:pt x="38" y="6"/>
                      <a:pt x="29" y="3"/>
                      <a:pt x="26" y="2"/>
                    </a:cubicBezTo>
                    <a:cubicBezTo>
                      <a:pt x="20" y="0"/>
                      <a:pt x="15" y="2"/>
                      <a:pt x="9" y="3"/>
                    </a:cubicBezTo>
                    <a:cubicBezTo>
                      <a:pt x="2" y="4"/>
                      <a:pt x="0" y="7"/>
                      <a:pt x="3" y="14"/>
                    </a:cubicBezTo>
                    <a:cubicBezTo>
                      <a:pt x="7" y="22"/>
                      <a:pt x="15" y="24"/>
                      <a:pt x="22" y="28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453">
                <a:extLst>
                  <a:ext uri="{FF2B5EF4-FFF2-40B4-BE49-F238E27FC236}">
                    <a16:creationId xmlns="" xmlns:a16="http://schemas.microsoft.com/office/drawing/2014/main" id="{4D01BD45-C9C1-4EDF-81B4-A56DF1C2D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4" y="2245"/>
                <a:ext cx="4" cy="10"/>
              </a:xfrm>
              <a:custGeom>
                <a:avLst/>
                <a:gdLst>
                  <a:gd name="T0" fmla="*/ 3 w 7"/>
                  <a:gd name="T1" fmla="*/ 21 h 21"/>
                  <a:gd name="T2" fmla="*/ 7 w 7"/>
                  <a:gd name="T3" fmla="*/ 9 h 21"/>
                  <a:gd name="T4" fmla="*/ 2 w 7"/>
                  <a:gd name="T5" fmla="*/ 5 h 21"/>
                  <a:gd name="T6" fmla="*/ 4 w 7"/>
                  <a:gd name="T7" fmla="*/ 15 h 21"/>
                  <a:gd name="T8" fmla="*/ 3 w 7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1">
                    <a:moveTo>
                      <a:pt x="3" y="21"/>
                    </a:moveTo>
                    <a:cubicBezTo>
                      <a:pt x="7" y="18"/>
                      <a:pt x="7" y="13"/>
                      <a:pt x="7" y="9"/>
                    </a:cubicBezTo>
                    <a:cubicBezTo>
                      <a:pt x="6" y="7"/>
                      <a:pt x="5" y="0"/>
                      <a:pt x="2" y="5"/>
                    </a:cubicBezTo>
                    <a:cubicBezTo>
                      <a:pt x="1" y="9"/>
                      <a:pt x="5" y="12"/>
                      <a:pt x="4" y="15"/>
                    </a:cubicBezTo>
                    <a:cubicBezTo>
                      <a:pt x="3" y="17"/>
                      <a:pt x="0" y="19"/>
                      <a:pt x="3" y="2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454">
                <a:extLst>
                  <a:ext uri="{FF2B5EF4-FFF2-40B4-BE49-F238E27FC236}">
                    <a16:creationId xmlns="" xmlns:a16="http://schemas.microsoft.com/office/drawing/2014/main" id="{CCCCBC95-AAD4-45A0-BF64-1068FA23A4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4" y="2245"/>
                <a:ext cx="4" cy="10"/>
              </a:xfrm>
              <a:custGeom>
                <a:avLst/>
                <a:gdLst>
                  <a:gd name="T0" fmla="*/ 3 w 7"/>
                  <a:gd name="T1" fmla="*/ 21 h 21"/>
                  <a:gd name="T2" fmla="*/ 7 w 7"/>
                  <a:gd name="T3" fmla="*/ 9 h 21"/>
                  <a:gd name="T4" fmla="*/ 2 w 7"/>
                  <a:gd name="T5" fmla="*/ 5 h 21"/>
                  <a:gd name="T6" fmla="*/ 4 w 7"/>
                  <a:gd name="T7" fmla="*/ 15 h 21"/>
                  <a:gd name="T8" fmla="*/ 3 w 7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1">
                    <a:moveTo>
                      <a:pt x="3" y="21"/>
                    </a:moveTo>
                    <a:cubicBezTo>
                      <a:pt x="7" y="18"/>
                      <a:pt x="7" y="13"/>
                      <a:pt x="7" y="9"/>
                    </a:cubicBezTo>
                    <a:cubicBezTo>
                      <a:pt x="6" y="7"/>
                      <a:pt x="5" y="0"/>
                      <a:pt x="2" y="5"/>
                    </a:cubicBezTo>
                    <a:cubicBezTo>
                      <a:pt x="1" y="9"/>
                      <a:pt x="5" y="12"/>
                      <a:pt x="4" y="15"/>
                    </a:cubicBezTo>
                    <a:cubicBezTo>
                      <a:pt x="3" y="17"/>
                      <a:pt x="0" y="19"/>
                      <a:pt x="3" y="2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455">
                <a:extLst>
                  <a:ext uri="{FF2B5EF4-FFF2-40B4-BE49-F238E27FC236}">
                    <a16:creationId xmlns="" xmlns:a16="http://schemas.microsoft.com/office/drawing/2014/main" id="{2CEE29D3-5F6C-4040-8D19-14B332B1A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1" y="2326"/>
                <a:ext cx="4" cy="7"/>
              </a:xfrm>
              <a:custGeom>
                <a:avLst/>
                <a:gdLst>
                  <a:gd name="T0" fmla="*/ 7 w 7"/>
                  <a:gd name="T1" fmla="*/ 2 h 14"/>
                  <a:gd name="T2" fmla="*/ 3 w 7"/>
                  <a:gd name="T3" fmla="*/ 10 h 14"/>
                  <a:gd name="T4" fmla="*/ 7 w 7"/>
                  <a:gd name="T5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4">
                    <a:moveTo>
                      <a:pt x="7" y="2"/>
                    </a:moveTo>
                    <a:cubicBezTo>
                      <a:pt x="3" y="0"/>
                      <a:pt x="0" y="8"/>
                      <a:pt x="3" y="10"/>
                    </a:cubicBezTo>
                    <a:cubicBezTo>
                      <a:pt x="7" y="14"/>
                      <a:pt x="7" y="4"/>
                      <a:pt x="7" y="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456">
                <a:extLst>
                  <a:ext uri="{FF2B5EF4-FFF2-40B4-BE49-F238E27FC236}">
                    <a16:creationId xmlns="" xmlns:a16="http://schemas.microsoft.com/office/drawing/2014/main" id="{CA0DF9E1-C75A-489F-9237-185964AED1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1" y="2326"/>
                <a:ext cx="4" cy="7"/>
              </a:xfrm>
              <a:custGeom>
                <a:avLst/>
                <a:gdLst>
                  <a:gd name="T0" fmla="*/ 7 w 7"/>
                  <a:gd name="T1" fmla="*/ 2 h 14"/>
                  <a:gd name="T2" fmla="*/ 3 w 7"/>
                  <a:gd name="T3" fmla="*/ 10 h 14"/>
                  <a:gd name="T4" fmla="*/ 7 w 7"/>
                  <a:gd name="T5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4">
                    <a:moveTo>
                      <a:pt x="7" y="2"/>
                    </a:moveTo>
                    <a:cubicBezTo>
                      <a:pt x="3" y="0"/>
                      <a:pt x="0" y="8"/>
                      <a:pt x="3" y="10"/>
                    </a:cubicBezTo>
                    <a:cubicBezTo>
                      <a:pt x="7" y="14"/>
                      <a:pt x="7" y="4"/>
                      <a:pt x="7" y="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457">
                <a:extLst>
                  <a:ext uri="{FF2B5EF4-FFF2-40B4-BE49-F238E27FC236}">
                    <a16:creationId xmlns="" xmlns:a16="http://schemas.microsoft.com/office/drawing/2014/main" id="{218AF00C-E007-447D-B0D4-174444533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3" y="2332"/>
                <a:ext cx="3" cy="4"/>
              </a:xfrm>
              <a:custGeom>
                <a:avLst/>
                <a:gdLst>
                  <a:gd name="T0" fmla="*/ 4 w 6"/>
                  <a:gd name="T1" fmla="*/ 0 h 8"/>
                  <a:gd name="T2" fmla="*/ 6 w 6"/>
                  <a:gd name="T3" fmla="*/ 6 h 8"/>
                  <a:gd name="T4" fmla="*/ 4 w 6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8">
                    <a:moveTo>
                      <a:pt x="4" y="0"/>
                    </a:moveTo>
                    <a:cubicBezTo>
                      <a:pt x="0" y="2"/>
                      <a:pt x="2" y="8"/>
                      <a:pt x="6" y="6"/>
                    </a:cubicBezTo>
                    <a:cubicBezTo>
                      <a:pt x="6" y="4"/>
                      <a:pt x="5" y="2"/>
                      <a:pt x="4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458">
                <a:extLst>
                  <a:ext uri="{FF2B5EF4-FFF2-40B4-BE49-F238E27FC236}">
                    <a16:creationId xmlns="" xmlns:a16="http://schemas.microsoft.com/office/drawing/2014/main" id="{4E2ADAFA-7F24-4DAC-B35F-346EE3047D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3" y="2332"/>
                <a:ext cx="3" cy="4"/>
              </a:xfrm>
              <a:custGeom>
                <a:avLst/>
                <a:gdLst>
                  <a:gd name="T0" fmla="*/ 4 w 6"/>
                  <a:gd name="T1" fmla="*/ 0 h 8"/>
                  <a:gd name="T2" fmla="*/ 6 w 6"/>
                  <a:gd name="T3" fmla="*/ 6 h 8"/>
                  <a:gd name="T4" fmla="*/ 4 w 6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8">
                    <a:moveTo>
                      <a:pt x="4" y="0"/>
                    </a:moveTo>
                    <a:cubicBezTo>
                      <a:pt x="0" y="2"/>
                      <a:pt x="2" y="8"/>
                      <a:pt x="6" y="6"/>
                    </a:cubicBezTo>
                    <a:cubicBezTo>
                      <a:pt x="6" y="4"/>
                      <a:pt x="5" y="2"/>
                      <a:pt x="4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459">
                <a:extLst>
                  <a:ext uri="{FF2B5EF4-FFF2-40B4-BE49-F238E27FC236}">
                    <a16:creationId xmlns="" xmlns:a16="http://schemas.microsoft.com/office/drawing/2014/main" id="{37515BEE-C82B-4D63-AB56-93B12F8A4E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5" y="2327"/>
                <a:ext cx="12" cy="11"/>
              </a:xfrm>
              <a:custGeom>
                <a:avLst/>
                <a:gdLst>
                  <a:gd name="T0" fmla="*/ 9 w 25"/>
                  <a:gd name="T1" fmla="*/ 0 h 21"/>
                  <a:gd name="T2" fmla="*/ 6 w 25"/>
                  <a:gd name="T3" fmla="*/ 4 h 21"/>
                  <a:gd name="T4" fmla="*/ 3 w 25"/>
                  <a:gd name="T5" fmla="*/ 1 h 21"/>
                  <a:gd name="T6" fmla="*/ 7 w 25"/>
                  <a:gd name="T7" fmla="*/ 12 h 21"/>
                  <a:gd name="T8" fmla="*/ 7 w 25"/>
                  <a:gd name="T9" fmla="*/ 17 h 21"/>
                  <a:gd name="T10" fmla="*/ 13 w 25"/>
                  <a:gd name="T11" fmla="*/ 18 h 21"/>
                  <a:gd name="T12" fmla="*/ 15 w 25"/>
                  <a:gd name="T13" fmla="*/ 13 h 21"/>
                  <a:gd name="T14" fmla="*/ 13 w 25"/>
                  <a:gd name="T15" fmla="*/ 7 h 21"/>
                  <a:gd name="T16" fmla="*/ 9 w 25"/>
                  <a:gd name="T1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1">
                    <a:moveTo>
                      <a:pt x="9" y="0"/>
                    </a:moveTo>
                    <a:cubicBezTo>
                      <a:pt x="8" y="1"/>
                      <a:pt x="7" y="3"/>
                      <a:pt x="6" y="4"/>
                    </a:cubicBezTo>
                    <a:cubicBezTo>
                      <a:pt x="5" y="3"/>
                      <a:pt x="4" y="2"/>
                      <a:pt x="3" y="1"/>
                    </a:cubicBezTo>
                    <a:cubicBezTo>
                      <a:pt x="0" y="9"/>
                      <a:pt x="4" y="6"/>
                      <a:pt x="7" y="12"/>
                    </a:cubicBezTo>
                    <a:cubicBezTo>
                      <a:pt x="7" y="13"/>
                      <a:pt x="3" y="18"/>
                      <a:pt x="7" y="17"/>
                    </a:cubicBezTo>
                    <a:cubicBezTo>
                      <a:pt x="9" y="17"/>
                      <a:pt x="12" y="15"/>
                      <a:pt x="13" y="18"/>
                    </a:cubicBezTo>
                    <a:cubicBezTo>
                      <a:pt x="13" y="21"/>
                      <a:pt x="25" y="16"/>
                      <a:pt x="15" y="13"/>
                    </a:cubicBezTo>
                    <a:cubicBezTo>
                      <a:pt x="11" y="12"/>
                      <a:pt x="10" y="10"/>
                      <a:pt x="13" y="7"/>
                    </a:cubicBezTo>
                    <a:cubicBezTo>
                      <a:pt x="14" y="5"/>
                      <a:pt x="10" y="1"/>
                      <a:pt x="9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460">
                <a:extLst>
                  <a:ext uri="{FF2B5EF4-FFF2-40B4-BE49-F238E27FC236}">
                    <a16:creationId xmlns="" xmlns:a16="http://schemas.microsoft.com/office/drawing/2014/main" id="{F0DE5C4C-8CDD-4EDC-85DE-A55D609A7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5" y="2327"/>
                <a:ext cx="12" cy="11"/>
              </a:xfrm>
              <a:custGeom>
                <a:avLst/>
                <a:gdLst>
                  <a:gd name="T0" fmla="*/ 9 w 25"/>
                  <a:gd name="T1" fmla="*/ 0 h 21"/>
                  <a:gd name="T2" fmla="*/ 6 w 25"/>
                  <a:gd name="T3" fmla="*/ 4 h 21"/>
                  <a:gd name="T4" fmla="*/ 3 w 25"/>
                  <a:gd name="T5" fmla="*/ 1 h 21"/>
                  <a:gd name="T6" fmla="*/ 7 w 25"/>
                  <a:gd name="T7" fmla="*/ 12 h 21"/>
                  <a:gd name="T8" fmla="*/ 7 w 25"/>
                  <a:gd name="T9" fmla="*/ 17 h 21"/>
                  <a:gd name="T10" fmla="*/ 13 w 25"/>
                  <a:gd name="T11" fmla="*/ 18 h 21"/>
                  <a:gd name="T12" fmla="*/ 15 w 25"/>
                  <a:gd name="T13" fmla="*/ 13 h 21"/>
                  <a:gd name="T14" fmla="*/ 13 w 25"/>
                  <a:gd name="T15" fmla="*/ 7 h 21"/>
                  <a:gd name="T16" fmla="*/ 9 w 25"/>
                  <a:gd name="T1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1">
                    <a:moveTo>
                      <a:pt x="9" y="0"/>
                    </a:moveTo>
                    <a:cubicBezTo>
                      <a:pt x="8" y="1"/>
                      <a:pt x="7" y="3"/>
                      <a:pt x="6" y="4"/>
                    </a:cubicBezTo>
                    <a:cubicBezTo>
                      <a:pt x="5" y="3"/>
                      <a:pt x="4" y="2"/>
                      <a:pt x="3" y="1"/>
                    </a:cubicBezTo>
                    <a:cubicBezTo>
                      <a:pt x="0" y="9"/>
                      <a:pt x="4" y="6"/>
                      <a:pt x="7" y="12"/>
                    </a:cubicBezTo>
                    <a:cubicBezTo>
                      <a:pt x="7" y="13"/>
                      <a:pt x="3" y="18"/>
                      <a:pt x="7" y="17"/>
                    </a:cubicBezTo>
                    <a:cubicBezTo>
                      <a:pt x="9" y="17"/>
                      <a:pt x="12" y="15"/>
                      <a:pt x="13" y="18"/>
                    </a:cubicBezTo>
                    <a:cubicBezTo>
                      <a:pt x="13" y="21"/>
                      <a:pt x="25" y="16"/>
                      <a:pt x="15" y="13"/>
                    </a:cubicBezTo>
                    <a:cubicBezTo>
                      <a:pt x="11" y="12"/>
                      <a:pt x="10" y="10"/>
                      <a:pt x="13" y="7"/>
                    </a:cubicBezTo>
                    <a:cubicBezTo>
                      <a:pt x="14" y="5"/>
                      <a:pt x="10" y="1"/>
                      <a:pt x="9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461">
                <a:extLst>
                  <a:ext uri="{FF2B5EF4-FFF2-40B4-BE49-F238E27FC236}">
                    <a16:creationId xmlns="" xmlns:a16="http://schemas.microsoft.com/office/drawing/2014/main" id="{511CCA02-53A0-488B-BBD4-A2A7CF704C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5" y="2345"/>
                <a:ext cx="15" cy="7"/>
              </a:xfrm>
              <a:custGeom>
                <a:avLst/>
                <a:gdLst>
                  <a:gd name="T0" fmla="*/ 5 w 30"/>
                  <a:gd name="T1" fmla="*/ 4 h 15"/>
                  <a:gd name="T2" fmla="*/ 8 w 30"/>
                  <a:gd name="T3" fmla="*/ 14 h 15"/>
                  <a:gd name="T4" fmla="*/ 15 w 30"/>
                  <a:gd name="T5" fmla="*/ 13 h 15"/>
                  <a:gd name="T6" fmla="*/ 22 w 30"/>
                  <a:gd name="T7" fmla="*/ 14 h 15"/>
                  <a:gd name="T8" fmla="*/ 19 w 30"/>
                  <a:gd name="T9" fmla="*/ 5 h 15"/>
                  <a:gd name="T10" fmla="*/ 5 w 30"/>
                  <a:gd name="T1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15">
                    <a:moveTo>
                      <a:pt x="5" y="4"/>
                    </a:moveTo>
                    <a:cubicBezTo>
                      <a:pt x="0" y="7"/>
                      <a:pt x="3" y="14"/>
                      <a:pt x="8" y="14"/>
                    </a:cubicBezTo>
                    <a:cubicBezTo>
                      <a:pt x="10" y="15"/>
                      <a:pt x="12" y="13"/>
                      <a:pt x="15" y="13"/>
                    </a:cubicBezTo>
                    <a:cubicBezTo>
                      <a:pt x="17" y="13"/>
                      <a:pt x="19" y="14"/>
                      <a:pt x="22" y="14"/>
                    </a:cubicBezTo>
                    <a:cubicBezTo>
                      <a:pt x="30" y="14"/>
                      <a:pt x="22" y="6"/>
                      <a:pt x="19" y="5"/>
                    </a:cubicBezTo>
                    <a:cubicBezTo>
                      <a:pt x="14" y="2"/>
                      <a:pt x="10" y="0"/>
                      <a:pt x="5" y="4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462">
                <a:extLst>
                  <a:ext uri="{FF2B5EF4-FFF2-40B4-BE49-F238E27FC236}">
                    <a16:creationId xmlns="" xmlns:a16="http://schemas.microsoft.com/office/drawing/2014/main" id="{E6FDE81E-B9D9-4DF1-9EC7-FE34B5D172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5" y="2345"/>
                <a:ext cx="15" cy="7"/>
              </a:xfrm>
              <a:custGeom>
                <a:avLst/>
                <a:gdLst>
                  <a:gd name="T0" fmla="*/ 5 w 30"/>
                  <a:gd name="T1" fmla="*/ 4 h 15"/>
                  <a:gd name="T2" fmla="*/ 8 w 30"/>
                  <a:gd name="T3" fmla="*/ 14 h 15"/>
                  <a:gd name="T4" fmla="*/ 15 w 30"/>
                  <a:gd name="T5" fmla="*/ 13 h 15"/>
                  <a:gd name="T6" fmla="*/ 22 w 30"/>
                  <a:gd name="T7" fmla="*/ 14 h 15"/>
                  <a:gd name="T8" fmla="*/ 19 w 30"/>
                  <a:gd name="T9" fmla="*/ 5 h 15"/>
                  <a:gd name="T10" fmla="*/ 5 w 30"/>
                  <a:gd name="T1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15">
                    <a:moveTo>
                      <a:pt x="5" y="4"/>
                    </a:moveTo>
                    <a:cubicBezTo>
                      <a:pt x="0" y="7"/>
                      <a:pt x="3" y="14"/>
                      <a:pt x="8" y="14"/>
                    </a:cubicBezTo>
                    <a:cubicBezTo>
                      <a:pt x="10" y="15"/>
                      <a:pt x="12" y="13"/>
                      <a:pt x="15" y="13"/>
                    </a:cubicBezTo>
                    <a:cubicBezTo>
                      <a:pt x="17" y="13"/>
                      <a:pt x="19" y="14"/>
                      <a:pt x="22" y="14"/>
                    </a:cubicBezTo>
                    <a:cubicBezTo>
                      <a:pt x="30" y="14"/>
                      <a:pt x="22" y="6"/>
                      <a:pt x="19" y="5"/>
                    </a:cubicBezTo>
                    <a:cubicBezTo>
                      <a:pt x="14" y="2"/>
                      <a:pt x="10" y="0"/>
                      <a:pt x="5" y="4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463">
                <a:extLst>
                  <a:ext uri="{FF2B5EF4-FFF2-40B4-BE49-F238E27FC236}">
                    <a16:creationId xmlns="" xmlns:a16="http://schemas.microsoft.com/office/drawing/2014/main" id="{E8652D98-6059-4CD5-8FC1-DC78FD60D2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7" y="2286"/>
                <a:ext cx="22" cy="52"/>
              </a:xfrm>
              <a:custGeom>
                <a:avLst/>
                <a:gdLst>
                  <a:gd name="T0" fmla="*/ 9 w 45"/>
                  <a:gd name="T1" fmla="*/ 75 h 107"/>
                  <a:gd name="T2" fmla="*/ 11 w 45"/>
                  <a:gd name="T3" fmla="*/ 86 h 107"/>
                  <a:gd name="T4" fmla="*/ 17 w 45"/>
                  <a:gd name="T5" fmla="*/ 94 h 107"/>
                  <a:gd name="T6" fmla="*/ 30 w 45"/>
                  <a:gd name="T7" fmla="*/ 105 h 107"/>
                  <a:gd name="T8" fmla="*/ 16 w 45"/>
                  <a:gd name="T9" fmla="*/ 67 h 107"/>
                  <a:gd name="T10" fmla="*/ 23 w 45"/>
                  <a:gd name="T11" fmla="*/ 60 h 107"/>
                  <a:gd name="T12" fmla="*/ 45 w 45"/>
                  <a:gd name="T13" fmla="*/ 66 h 107"/>
                  <a:gd name="T14" fmla="*/ 37 w 45"/>
                  <a:gd name="T15" fmla="*/ 56 h 107"/>
                  <a:gd name="T16" fmla="*/ 28 w 45"/>
                  <a:gd name="T17" fmla="*/ 46 h 107"/>
                  <a:gd name="T18" fmla="*/ 40 w 45"/>
                  <a:gd name="T19" fmla="*/ 35 h 107"/>
                  <a:gd name="T20" fmla="*/ 40 w 45"/>
                  <a:gd name="T21" fmla="*/ 21 h 107"/>
                  <a:gd name="T22" fmla="*/ 22 w 45"/>
                  <a:gd name="T23" fmla="*/ 32 h 107"/>
                  <a:gd name="T24" fmla="*/ 20 w 45"/>
                  <a:gd name="T25" fmla="*/ 37 h 107"/>
                  <a:gd name="T26" fmla="*/ 15 w 45"/>
                  <a:gd name="T27" fmla="*/ 46 h 107"/>
                  <a:gd name="T28" fmla="*/ 8 w 45"/>
                  <a:gd name="T29" fmla="*/ 44 h 107"/>
                  <a:gd name="T30" fmla="*/ 13 w 45"/>
                  <a:gd name="T31" fmla="*/ 36 h 107"/>
                  <a:gd name="T32" fmla="*/ 19 w 45"/>
                  <a:gd name="T33" fmla="*/ 16 h 107"/>
                  <a:gd name="T34" fmla="*/ 14 w 45"/>
                  <a:gd name="T35" fmla="*/ 9 h 107"/>
                  <a:gd name="T36" fmla="*/ 18 w 45"/>
                  <a:gd name="T37" fmla="*/ 0 h 107"/>
                  <a:gd name="T38" fmla="*/ 6 w 45"/>
                  <a:gd name="T39" fmla="*/ 14 h 107"/>
                  <a:gd name="T40" fmla="*/ 1 w 45"/>
                  <a:gd name="T41" fmla="*/ 36 h 107"/>
                  <a:gd name="T42" fmla="*/ 4 w 45"/>
                  <a:gd name="T43" fmla="*/ 44 h 107"/>
                  <a:gd name="T44" fmla="*/ 7 w 45"/>
                  <a:gd name="T45" fmla="*/ 47 h 107"/>
                  <a:gd name="T46" fmla="*/ 5 w 45"/>
                  <a:gd name="T47" fmla="*/ 55 h 107"/>
                  <a:gd name="T48" fmla="*/ 9 w 45"/>
                  <a:gd name="T49" fmla="*/ 64 h 107"/>
                  <a:gd name="T50" fmla="*/ 9 w 45"/>
                  <a:gd name="T51" fmla="*/ 7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5" h="107">
                    <a:moveTo>
                      <a:pt x="9" y="75"/>
                    </a:moveTo>
                    <a:cubicBezTo>
                      <a:pt x="9" y="79"/>
                      <a:pt x="8" y="82"/>
                      <a:pt x="11" y="86"/>
                    </a:cubicBezTo>
                    <a:cubicBezTo>
                      <a:pt x="13" y="89"/>
                      <a:pt x="16" y="90"/>
                      <a:pt x="17" y="94"/>
                    </a:cubicBezTo>
                    <a:cubicBezTo>
                      <a:pt x="19" y="98"/>
                      <a:pt x="26" y="107"/>
                      <a:pt x="30" y="105"/>
                    </a:cubicBezTo>
                    <a:cubicBezTo>
                      <a:pt x="19" y="94"/>
                      <a:pt x="18" y="81"/>
                      <a:pt x="16" y="67"/>
                    </a:cubicBezTo>
                    <a:cubicBezTo>
                      <a:pt x="15" y="62"/>
                      <a:pt x="16" y="57"/>
                      <a:pt x="23" y="60"/>
                    </a:cubicBezTo>
                    <a:cubicBezTo>
                      <a:pt x="29" y="64"/>
                      <a:pt x="38" y="66"/>
                      <a:pt x="45" y="66"/>
                    </a:cubicBezTo>
                    <a:cubicBezTo>
                      <a:pt x="41" y="64"/>
                      <a:pt x="41" y="59"/>
                      <a:pt x="37" y="56"/>
                    </a:cubicBezTo>
                    <a:cubicBezTo>
                      <a:pt x="34" y="53"/>
                      <a:pt x="24" y="53"/>
                      <a:pt x="28" y="46"/>
                    </a:cubicBezTo>
                    <a:cubicBezTo>
                      <a:pt x="31" y="41"/>
                      <a:pt x="39" y="41"/>
                      <a:pt x="40" y="35"/>
                    </a:cubicBezTo>
                    <a:cubicBezTo>
                      <a:pt x="41" y="31"/>
                      <a:pt x="38" y="24"/>
                      <a:pt x="40" y="21"/>
                    </a:cubicBezTo>
                    <a:cubicBezTo>
                      <a:pt x="33" y="19"/>
                      <a:pt x="25" y="26"/>
                      <a:pt x="22" y="32"/>
                    </a:cubicBezTo>
                    <a:cubicBezTo>
                      <a:pt x="28" y="33"/>
                      <a:pt x="22" y="36"/>
                      <a:pt x="20" y="37"/>
                    </a:cubicBezTo>
                    <a:cubicBezTo>
                      <a:pt x="16" y="39"/>
                      <a:pt x="17" y="43"/>
                      <a:pt x="15" y="46"/>
                    </a:cubicBezTo>
                    <a:cubicBezTo>
                      <a:pt x="13" y="50"/>
                      <a:pt x="9" y="46"/>
                      <a:pt x="8" y="44"/>
                    </a:cubicBezTo>
                    <a:cubicBezTo>
                      <a:pt x="6" y="40"/>
                      <a:pt x="10" y="38"/>
                      <a:pt x="13" y="36"/>
                    </a:cubicBezTo>
                    <a:cubicBezTo>
                      <a:pt x="18" y="33"/>
                      <a:pt x="22" y="22"/>
                      <a:pt x="19" y="16"/>
                    </a:cubicBezTo>
                    <a:cubicBezTo>
                      <a:pt x="17" y="13"/>
                      <a:pt x="13" y="13"/>
                      <a:pt x="14" y="9"/>
                    </a:cubicBezTo>
                    <a:cubicBezTo>
                      <a:pt x="15" y="6"/>
                      <a:pt x="20" y="4"/>
                      <a:pt x="18" y="0"/>
                    </a:cubicBezTo>
                    <a:cubicBezTo>
                      <a:pt x="11" y="0"/>
                      <a:pt x="8" y="9"/>
                      <a:pt x="6" y="14"/>
                    </a:cubicBezTo>
                    <a:cubicBezTo>
                      <a:pt x="5" y="20"/>
                      <a:pt x="0" y="30"/>
                      <a:pt x="1" y="36"/>
                    </a:cubicBezTo>
                    <a:cubicBezTo>
                      <a:pt x="2" y="39"/>
                      <a:pt x="3" y="42"/>
                      <a:pt x="4" y="44"/>
                    </a:cubicBezTo>
                    <a:cubicBezTo>
                      <a:pt x="5" y="45"/>
                      <a:pt x="6" y="46"/>
                      <a:pt x="7" y="47"/>
                    </a:cubicBezTo>
                    <a:cubicBezTo>
                      <a:pt x="5" y="49"/>
                      <a:pt x="5" y="52"/>
                      <a:pt x="5" y="55"/>
                    </a:cubicBezTo>
                    <a:cubicBezTo>
                      <a:pt x="5" y="59"/>
                      <a:pt x="7" y="61"/>
                      <a:pt x="9" y="64"/>
                    </a:cubicBezTo>
                    <a:cubicBezTo>
                      <a:pt x="11" y="67"/>
                      <a:pt x="10" y="72"/>
                      <a:pt x="9" y="75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464">
                <a:extLst>
                  <a:ext uri="{FF2B5EF4-FFF2-40B4-BE49-F238E27FC236}">
                    <a16:creationId xmlns="" xmlns:a16="http://schemas.microsoft.com/office/drawing/2014/main" id="{3FCDFD36-1C5B-4601-A78A-0ED8475709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7" y="2286"/>
                <a:ext cx="22" cy="52"/>
              </a:xfrm>
              <a:custGeom>
                <a:avLst/>
                <a:gdLst>
                  <a:gd name="T0" fmla="*/ 9 w 45"/>
                  <a:gd name="T1" fmla="*/ 75 h 107"/>
                  <a:gd name="T2" fmla="*/ 11 w 45"/>
                  <a:gd name="T3" fmla="*/ 86 h 107"/>
                  <a:gd name="T4" fmla="*/ 17 w 45"/>
                  <a:gd name="T5" fmla="*/ 94 h 107"/>
                  <a:gd name="T6" fmla="*/ 30 w 45"/>
                  <a:gd name="T7" fmla="*/ 105 h 107"/>
                  <a:gd name="T8" fmla="*/ 16 w 45"/>
                  <a:gd name="T9" fmla="*/ 67 h 107"/>
                  <a:gd name="T10" fmla="*/ 23 w 45"/>
                  <a:gd name="T11" fmla="*/ 60 h 107"/>
                  <a:gd name="T12" fmla="*/ 45 w 45"/>
                  <a:gd name="T13" fmla="*/ 66 h 107"/>
                  <a:gd name="T14" fmla="*/ 37 w 45"/>
                  <a:gd name="T15" fmla="*/ 56 h 107"/>
                  <a:gd name="T16" fmla="*/ 28 w 45"/>
                  <a:gd name="T17" fmla="*/ 46 h 107"/>
                  <a:gd name="T18" fmla="*/ 40 w 45"/>
                  <a:gd name="T19" fmla="*/ 35 h 107"/>
                  <a:gd name="T20" fmla="*/ 40 w 45"/>
                  <a:gd name="T21" fmla="*/ 21 h 107"/>
                  <a:gd name="T22" fmla="*/ 22 w 45"/>
                  <a:gd name="T23" fmla="*/ 32 h 107"/>
                  <a:gd name="T24" fmla="*/ 20 w 45"/>
                  <a:gd name="T25" fmla="*/ 37 h 107"/>
                  <a:gd name="T26" fmla="*/ 15 w 45"/>
                  <a:gd name="T27" fmla="*/ 46 h 107"/>
                  <a:gd name="T28" fmla="*/ 8 w 45"/>
                  <a:gd name="T29" fmla="*/ 44 h 107"/>
                  <a:gd name="T30" fmla="*/ 13 w 45"/>
                  <a:gd name="T31" fmla="*/ 36 h 107"/>
                  <a:gd name="T32" fmla="*/ 19 w 45"/>
                  <a:gd name="T33" fmla="*/ 16 h 107"/>
                  <a:gd name="T34" fmla="*/ 14 w 45"/>
                  <a:gd name="T35" fmla="*/ 9 h 107"/>
                  <a:gd name="T36" fmla="*/ 18 w 45"/>
                  <a:gd name="T37" fmla="*/ 0 h 107"/>
                  <a:gd name="T38" fmla="*/ 6 w 45"/>
                  <a:gd name="T39" fmla="*/ 14 h 107"/>
                  <a:gd name="T40" fmla="*/ 1 w 45"/>
                  <a:gd name="T41" fmla="*/ 36 h 107"/>
                  <a:gd name="T42" fmla="*/ 4 w 45"/>
                  <a:gd name="T43" fmla="*/ 44 h 107"/>
                  <a:gd name="T44" fmla="*/ 7 w 45"/>
                  <a:gd name="T45" fmla="*/ 47 h 107"/>
                  <a:gd name="T46" fmla="*/ 5 w 45"/>
                  <a:gd name="T47" fmla="*/ 55 h 107"/>
                  <a:gd name="T48" fmla="*/ 9 w 45"/>
                  <a:gd name="T49" fmla="*/ 64 h 107"/>
                  <a:gd name="T50" fmla="*/ 9 w 45"/>
                  <a:gd name="T51" fmla="*/ 7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5" h="107">
                    <a:moveTo>
                      <a:pt x="9" y="75"/>
                    </a:moveTo>
                    <a:cubicBezTo>
                      <a:pt x="9" y="79"/>
                      <a:pt x="8" y="82"/>
                      <a:pt x="11" y="86"/>
                    </a:cubicBezTo>
                    <a:cubicBezTo>
                      <a:pt x="13" y="89"/>
                      <a:pt x="16" y="90"/>
                      <a:pt x="17" y="94"/>
                    </a:cubicBezTo>
                    <a:cubicBezTo>
                      <a:pt x="19" y="98"/>
                      <a:pt x="26" y="107"/>
                      <a:pt x="30" y="105"/>
                    </a:cubicBezTo>
                    <a:cubicBezTo>
                      <a:pt x="19" y="94"/>
                      <a:pt x="18" y="81"/>
                      <a:pt x="16" y="67"/>
                    </a:cubicBezTo>
                    <a:cubicBezTo>
                      <a:pt x="15" y="62"/>
                      <a:pt x="16" y="57"/>
                      <a:pt x="23" y="60"/>
                    </a:cubicBezTo>
                    <a:cubicBezTo>
                      <a:pt x="29" y="64"/>
                      <a:pt x="38" y="66"/>
                      <a:pt x="45" y="66"/>
                    </a:cubicBezTo>
                    <a:cubicBezTo>
                      <a:pt x="41" y="64"/>
                      <a:pt x="41" y="59"/>
                      <a:pt x="37" y="56"/>
                    </a:cubicBezTo>
                    <a:cubicBezTo>
                      <a:pt x="34" y="53"/>
                      <a:pt x="24" y="53"/>
                      <a:pt x="28" y="46"/>
                    </a:cubicBezTo>
                    <a:cubicBezTo>
                      <a:pt x="31" y="41"/>
                      <a:pt x="39" y="41"/>
                      <a:pt x="40" y="35"/>
                    </a:cubicBezTo>
                    <a:cubicBezTo>
                      <a:pt x="41" y="31"/>
                      <a:pt x="38" y="24"/>
                      <a:pt x="40" y="21"/>
                    </a:cubicBezTo>
                    <a:cubicBezTo>
                      <a:pt x="33" y="19"/>
                      <a:pt x="25" y="26"/>
                      <a:pt x="22" y="32"/>
                    </a:cubicBezTo>
                    <a:cubicBezTo>
                      <a:pt x="28" y="33"/>
                      <a:pt x="22" y="36"/>
                      <a:pt x="20" y="37"/>
                    </a:cubicBezTo>
                    <a:cubicBezTo>
                      <a:pt x="16" y="39"/>
                      <a:pt x="17" y="43"/>
                      <a:pt x="15" y="46"/>
                    </a:cubicBezTo>
                    <a:cubicBezTo>
                      <a:pt x="13" y="50"/>
                      <a:pt x="9" y="46"/>
                      <a:pt x="8" y="44"/>
                    </a:cubicBezTo>
                    <a:cubicBezTo>
                      <a:pt x="6" y="40"/>
                      <a:pt x="10" y="38"/>
                      <a:pt x="13" y="36"/>
                    </a:cubicBezTo>
                    <a:cubicBezTo>
                      <a:pt x="18" y="33"/>
                      <a:pt x="22" y="22"/>
                      <a:pt x="19" y="16"/>
                    </a:cubicBezTo>
                    <a:cubicBezTo>
                      <a:pt x="17" y="13"/>
                      <a:pt x="13" y="13"/>
                      <a:pt x="14" y="9"/>
                    </a:cubicBezTo>
                    <a:cubicBezTo>
                      <a:pt x="15" y="6"/>
                      <a:pt x="20" y="4"/>
                      <a:pt x="18" y="0"/>
                    </a:cubicBezTo>
                    <a:cubicBezTo>
                      <a:pt x="11" y="0"/>
                      <a:pt x="8" y="9"/>
                      <a:pt x="6" y="14"/>
                    </a:cubicBezTo>
                    <a:cubicBezTo>
                      <a:pt x="5" y="20"/>
                      <a:pt x="0" y="30"/>
                      <a:pt x="1" y="36"/>
                    </a:cubicBezTo>
                    <a:cubicBezTo>
                      <a:pt x="2" y="39"/>
                      <a:pt x="3" y="42"/>
                      <a:pt x="4" y="44"/>
                    </a:cubicBezTo>
                    <a:cubicBezTo>
                      <a:pt x="5" y="45"/>
                      <a:pt x="6" y="46"/>
                      <a:pt x="7" y="47"/>
                    </a:cubicBezTo>
                    <a:cubicBezTo>
                      <a:pt x="5" y="49"/>
                      <a:pt x="5" y="52"/>
                      <a:pt x="5" y="55"/>
                    </a:cubicBezTo>
                    <a:cubicBezTo>
                      <a:pt x="5" y="59"/>
                      <a:pt x="7" y="61"/>
                      <a:pt x="9" y="64"/>
                    </a:cubicBezTo>
                    <a:cubicBezTo>
                      <a:pt x="11" y="67"/>
                      <a:pt x="10" y="72"/>
                      <a:pt x="9" y="75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465">
                <a:extLst>
                  <a:ext uri="{FF2B5EF4-FFF2-40B4-BE49-F238E27FC236}">
                    <a16:creationId xmlns="" xmlns:a16="http://schemas.microsoft.com/office/drawing/2014/main" id="{17EFCA7A-5443-41DD-9CCD-2D99F7ED20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8" y="2342"/>
                <a:ext cx="3" cy="2"/>
              </a:xfrm>
              <a:custGeom>
                <a:avLst/>
                <a:gdLst>
                  <a:gd name="T0" fmla="*/ 3 w 6"/>
                  <a:gd name="T1" fmla="*/ 0 h 3"/>
                  <a:gd name="T2" fmla="*/ 0 w 6"/>
                  <a:gd name="T3" fmla="*/ 2 h 3"/>
                  <a:gd name="T4" fmla="*/ 6 w 6"/>
                  <a:gd name="T5" fmla="*/ 1 h 3"/>
                  <a:gd name="T6" fmla="*/ 3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3" y="0"/>
                    </a:moveTo>
                    <a:cubicBezTo>
                      <a:pt x="2" y="1"/>
                      <a:pt x="1" y="2"/>
                      <a:pt x="0" y="2"/>
                    </a:cubicBezTo>
                    <a:cubicBezTo>
                      <a:pt x="2" y="3"/>
                      <a:pt x="4" y="2"/>
                      <a:pt x="6" y="1"/>
                    </a:cubicBezTo>
                    <a:cubicBezTo>
                      <a:pt x="5" y="1"/>
                      <a:pt x="4" y="0"/>
                      <a:pt x="3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466">
                <a:extLst>
                  <a:ext uri="{FF2B5EF4-FFF2-40B4-BE49-F238E27FC236}">
                    <a16:creationId xmlns="" xmlns:a16="http://schemas.microsoft.com/office/drawing/2014/main" id="{54B7B951-2921-45DD-9E26-B96740107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8" y="2342"/>
                <a:ext cx="3" cy="2"/>
              </a:xfrm>
              <a:custGeom>
                <a:avLst/>
                <a:gdLst>
                  <a:gd name="T0" fmla="*/ 3 w 6"/>
                  <a:gd name="T1" fmla="*/ 0 h 3"/>
                  <a:gd name="T2" fmla="*/ 0 w 6"/>
                  <a:gd name="T3" fmla="*/ 2 h 3"/>
                  <a:gd name="T4" fmla="*/ 6 w 6"/>
                  <a:gd name="T5" fmla="*/ 1 h 3"/>
                  <a:gd name="T6" fmla="*/ 3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3" y="0"/>
                    </a:moveTo>
                    <a:cubicBezTo>
                      <a:pt x="2" y="1"/>
                      <a:pt x="1" y="2"/>
                      <a:pt x="0" y="2"/>
                    </a:cubicBezTo>
                    <a:cubicBezTo>
                      <a:pt x="2" y="3"/>
                      <a:pt x="4" y="2"/>
                      <a:pt x="6" y="1"/>
                    </a:cubicBezTo>
                    <a:cubicBezTo>
                      <a:pt x="5" y="1"/>
                      <a:pt x="4" y="0"/>
                      <a:pt x="3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Freeform 467">
                <a:extLst>
                  <a:ext uri="{FF2B5EF4-FFF2-40B4-BE49-F238E27FC236}">
                    <a16:creationId xmlns="" xmlns:a16="http://schemas.microsoft.com/office/drawing/2014/main" id="{C9B2EFD0-F78E-4734-BB53-D204D75899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2" y="2461"/>
                <a:ext cx="2" cy="1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3 h 3"/>
                  <a:gd name="T4" fmla="*/ 3 w 3"/>
                  <a:gd name="T5" fmla="*/ 0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2"/>
                      <a:pt x="2" y="1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Freeform 468">
                <a:extLst>
                  <a:ext uri="{FF2B5EF4-FFF2-40B4-BE49-F238E27FC236}">
                    <a16:creationId xmlns="" xmlns:a16="http://schemas.microsoft.com/office/drawing/2014/main" id="{A32DADD4-F4E5-4EC3-A3D2-39F723CF73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2" y="2461"/>
                <a:ext cx="2" cy="1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3 h 3"/>
                  <a:gd name="T4" fmla="*/ 3 w 3"/>
                  <a:gd name="T5" fmla="*/ 0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2"/>
                      <a:pt x="2" y="1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Freeform 469">
                <a:extLst>
                  <a:ext uri="{FF2B5EF4-FFF2-40B4-BE49-F238E27FC236}">
                    <a16:creationId xmlns="" xmlns:a16="http://schemas.microsoft.com/office/drawing/2014/main" id="{6F0F3266-5F94-4907-B9AE-AE5DF2749B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1" y="2369"/>
                <a:ext cx="47" cy="20"/>
              </a:xfrm>
              <a:custGeom>
                <a:avLst/>
                <a:gdLst>
                  <a:gd name="T0" fmla="*/ 68 w 95"/>
                  <a:gd name="T1" fmla="*/ 23 h 40"/>
                  <a:gd name="T2" fmla="*/ 87 w 95"/>
                  <a:gd name="T3" fmla="*/ 34 h 40"/>
                  <a:gd name="T4" fmla="*/ 94 w 95"/>
                  <a:gd name="T5" fmla="*/ 26 h 40"/>
                  <a:gd name="T6" fmla="*/ 88 w 95"/>
                  <a:gd name="T7" fmla="*/ 19 h 40"/>
                  <a:gd name="T8" fmla="*/ 84 w 95"/>
                  <a:gd name="T9" fmla="*/ 10 h 40"/>
                  <a:gd name="T10" fmla="*/ 76 w 95"/>
                  <a:gd name="T11" fmla="*/ 7 h 40"/>
                  <a:gd name="T12" fmla="*/ 66 w 95"/>
                  <a:gd name="T13" fmla="*/ 5 h 40"/>
                  <a:gd name="T14" fmla="*/ 55 w 95"/>
                  <a:gd name="T15" fmla="*/ 0 h 40"/>
                  <a:gd name="T16" fmla="*/ 45 w 95"/>
                  <a:gd name="T17" fmla="*/ 5 h 40"/>
                  <a:gd name="T18" fmla="*/ 39 w 95"/>
                  <a:gd name="T19" fmla="*/ 2 h 40"/>
                  <a:gd name="T20" fmla="*/ 27 w 95"/>
                  <a:gd name="T21" fmla="*/ 2 h 40"/>
                  <a:gd name="T22" fmla="*/ 5 w 95"/>
                  <a:gd name="T23" fmla="*/ 26 h 40"/>
                  <a:gd name="T24" fmla="*/ 14 w 95"/>
                  <a:gd name="T25" fmla="*/ 11 h 40"/>
                  <a:gd name="T26" fmla="*/ 23 w 95"/>
                  <a:gd name="T27" fmla="*/ 22 h 40"/>
                  <a:gd name="T28" fmla="*/ 37 w 95"/>
                  <a:gd name="T29" fmla="*/ 19 h 40"/>
                  <a:gd name="T30" fmla="*/ 55 w 95"/>
                  <a:gd name="T31" fmla="*/ 20 h 40"/>
                  <a:gd name="T32" fmla="*/ 68 w 95"/>
                  <a:gd name="T33" fmla="*/ 2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40">
                    <a:moveTo>
                      <a:pt x="68" y="23"/>
                    </a:moveTo>
                    <a:cubicBezTo>
                      <a:pt x="75" y="27"/>
                      <a:pt x="81" y="30"/>
                      <a:pt x="87" y="34"/>
                    </a:cubicBezTo>
                    <a:cubicBezTo>
                      <a:pt x="94" y="40"/>
                      <a:pt x="95" y="32"/>
                      <a:pt x="94" y="26"/>
                    </a:cubicBezTo>
                    <a:cubicBezTo>
                      <a:pt x="93" y="23"/>
                      <a:pt x="89" y="22"/>
                      <a:pt x="88" y="19"/>
                    </a:cubicBezTo>
                    <a:cubicBezTo>
                      <a:pt x="88" y="16"/>
                      <a:pt x="88" y="12"/>
                      <a:pt x="84" y="10"/>
                    </a:cubicBezTo>
                    <a:cubicBezTo>
                      <a:pt x="81" y="8"/>
                      <a:pt x="80" y="6"/>
                      <a:pt x="76" y="7"/>
                    </a:cubicBezTo>
                    <a:cubicBezTo>
                      <a:pt x="73" y="8"/>
                      <a:pt x="69" y="7"/>
                      <a:pt x="66" y="5"/>
                    </a:cubicBezTo>
                    <a:cubicBezTo>
                      <a:pt x="63" y="2"/>
                      <a:pt x="59" y="0"/>
                      <a:pt x="55" y="0"/>
                    </a:cubicBezTo>
                    <a:cubicBezTo>
                      <a:pt x="51" y="0"/>
                      <a:pt x="49" y="4"/>
                      <a:pt x="45" y="5"/>
                    </a:cubicBezTo>
                    <a:cubicBezTo>
                      <a:pt x="42" y="5"/>
                      <a:pt x="41" y="4"/>
                      <a:pt x="39" y="2"/>
                    </a:cubicBezTo>
                    <a:cubicBezTo>
                      <a:pt x="39" y="1"/>
                      <a:pt x="29" y="2"/>
                      <a:pt x="27" y="2"/>
                    </a:cubicBezTo>
                    <a:cubicBezTo>
                      <a:pt x="14" y="1"/>
                      <a:pt x="0" y="11"/>
                      <a:pt x="5" y="26"/>
                    </a:cubicBezTo>
                    <a:cubicBezTo>
                      <a:pt x="5" y="22"/>
                      <a:pt x="10" y="10"/>
                      <a:pt x="14" y="11"/>
                    </a:cubicBezTo>
                    <a:cubicBezTo>
                      <a:pt x="13" y="15"/>
                      <a:pt x="20" y="22"/>
                      <a:pt x="23" y="22"/>
                    </a:cubicBezTo>
                    <a:cubicBezTo>
                      <a:pt x="25" y="23"/>
                      <a:pt x="41" y="9"/>
                      <a:pt x="37" y="19"/>
                    </a:cubicBezTo>
                    <a:cubicBezTo>
                      <a:pt x="40" y="19"/>
                      <a:pt x="54" y="25"/>
                      <a:pt x="55" y="20"/>
                    </a:cubicBezTo>
                    <a:cubicBezTo>
                      <a:pt x="56" y="15"/>
                      <a:pt x="68" y="19"/>
                      <a:pt x="68" y="2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Freeform 470">
                <a:extLst>
                  <a:ext uri="{FF2B5EF4-FFF2-40B4-BE49-F238E27FC236}">
                    <a16:creationId xmlns="" xmlns:a16="http://schemas.microsoft.com/office/drawing/2014/main" id="{D6175004-B218-4C67-A199-A8B0DA6E2D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1" y="2369"/>
                <a:ext cx="47" cy="20"/>
              </a:xfrm>
              <a:custGeom>
                <a:avLst/>
                <a:gdLst>
                  <a:gd name="T0" fmla="*/ 68 w 95"/>
                  <a:gd name="T1" fmla="*/ 23 h 40"/>
                  <a:gd name="T2" fmla="*/ 87 w 95"/>
                  <a:gd name="T3" fmla="*/ 34 h 40"/>
                  <a:gd name="T4" fmla="*/ 94 w 95"/>
                  <a:gd name="T5" fmla="*/ 26 h 40"/>
                  <a:gd name="T6" fmla="*/ 88 w 95"/>
                  <a:gd name="T7" fmla="*/ 19 h 40"/>
                  <a:gd name="T8" fmla="*/ 84 w 95"/>
                  <a:gd name="T9" fmla="*/ 10 h 40"/>
                  <a:gd name="T10" fmla="*/ 76 w 95"/>
                  <a:gd name="T11" fmla="*/ 7 h 40"/>
                  <a:gd name="T12" fmla="*/ 66 w 95"/>
                  <a:gd name="T13" fmla="*/ 5 h 40"/>
                  <a:gd name="T14" fmla="*/ 55 w 95"/>
                  <a:gd name="T15" fmla="*/ 0 h 40"/>
                  <a:gd name="T16" fmla="*/ 45 w 95"/>
                  <a:gd name="T17" fmla="*/ 5 h 40"/>
                  <a:gd name="T18" fmla="*/ 39 w 95"/>
                  <a:gd name="T19" fmla="*/ 2 h 40"/>
                  <a:gd name="T20" fmla="*/ 27 w 95"/>
                  <a:gd name="T21" fmla="*/ 2 h 40"/>
                  <a:gd name="T22" fmla="*/ 5 w 95"/>
                  <a:gd name="T23" fmla="*/ 26 h 40"/>
                  <a:gd name="T24" fmla="*/ 14 w 95"/>
                  <a:gd name="T25" fmla="*/ 11 h 40"/>
                  <a:gd name="T26" fmla="*/ 23 w 95"/>
                  <a:gd name="T27" fmla="*/ 22 h 40"/>
                  <a:gd name="T28" fmla="*/ 37 w 95"/>
                  <a:gd name="T29" fmla="*/ 19 h 40"/>
                  <a:gd name="T30" fmla="*/ 55 w 95"/>
                  <a:gd name="T31" fmla="*/ 20 h 40"/>
                  <a:gd name="T32" fmla="*/ 68 w 95"/>
                  <a:gd name="T33" fmla="*/ 2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40">
                    <a:moveTo>
                      <a:pt x="68" y="23"/>
                    </a:moveTo>
                    <a:cubicBezTo>
                      <a:pt x="75" y="27"/>
                      <a:pt x="81" y="30"/>
                      <a:pt x="87" y="34"/>
                    </a:cubicBezTo>
                    <a:cubicBezTo>
                      <a:pt x="94" y="40"/>
                      <a:pt x="95" y="32"/>
                      <a:pt x="94" y="26"/>
                    </a:cubicBezTo>
                    <a:cubicBezTo>
                      <a:pt x="93" y="23"/>
                      <a:pt x="89" y="22"/>
                      <a:pt x="88" y="19"/>
                    </a:cubicBezTo>
                    <a:cubicBezTo>
                      <a:pt x="88" y="16"/>
                      <a:pt x="88" y="12"/>
                      <a:pt x="84" y="10"/>
                    </a:cubicBezTo>
                    <a:cubicBezTo>
                      <a:pt x="81" y="8"/>
                      <a:pt x="80" y="6"/>
                      <a:pt x="76" y="7"/>
                    </a:cubicBezTo>
                    <a:cubicBezTo>
                      <a:pt x="73" y="8"/>
                      <a:pt x="69" y="7"/>
                      <a:pt x="66" y="5"/>
                    </a:cubicBezTo>
                    <a:cubicBezTo>
                      <a:pt x="63" y="2"/>
                      <a:pt x="59" y="0"/>
                      <a:pt x="55" y="0"/>
                    </a:cubicBezTo>
                    <a:cubicBezTo>
                      <a:pt x="51" y="0"/>
                      <a:pt x="49" y="4"/>
                      <a:pt x="45" y="5"/>
                    </a:cubicBezTo>
                    <a:cubicBezTo>
                      <a:pt x="42" y="5"/>
                      <a:pt x="41" y="4"/>
                      <a:pt x="39" y="2"/>
                    </a:cubicBezTo>
                    <a:cubicBezTo>
                      <a:pt x="39" y="1"/>
                      <a:pt x="29" y="2"/>
                      <a:pt x="27" y="2"/>
                    </a:cubicBezTo>
                    <a:cubicBezTo>
                      <a:pt x="14" y="1"/>
                      <a:pt x="0" y="11"/>
                      <a:pt x="5" y="26"/>
                    </a:cubicBezTo>
                    <a:cubicBezTo>
                      <a:pt x="5" y="22"/>
                      <a:pt x="10" y="10"/>
                      <a:pt x="14" y="11"/>
                    </a:cubicBezTo>
                    <a:cubicBezTo>
                      <a:pt x="13" y="15"/>
                      <a:pt x="20" y="22"/>
                      <a:pt x="23" y="22"/>
                    </a:cubicBezTo>
                    <a:cubicBezTo>
                      <a:pt x="25" y="23"/>
                      <a:pt x="41" y="9"/>
                      <a:pt x="37" y="19"/>
                    </a:cubicBezTo>
                    <a:cubicBezTo>
                      <a:pt x="40" y="19"/>
                      <a:pt x="54" y="25"/>
                      <a:pt x="55" y="20"/>
                    </a:cubicBezTo>
                    <a:cubicBezTo>
                      <a:pt x="56" y="15"/>
                      <a:pt x="68" y="19"/>
                      <a:pt x="68" y="2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Freeform 471">
                <a:extLst>
                  <a:ext uri="{FF2B5EF4-FFF2-40B4-BE49-F238E27FC236}">
                    <a16:creationId xmlns="" xmlns:a16="http://schemas.microsoft.com/office/drawing/2014/main" id="{6DA55D6D-E489-4A5E-8311-465328929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3" y="2382"/>
                <a:ext cx="7" cy="4"/>
              </a:xfrm>
              <a:custGeom>
                <a:avLst/>
                <a:gdLst>
                  <a:gd name="T0" fmla="*/ 4 w 14"/>
                  <a:gd name="T1" fmla="*/ 3 h 10"/>
                  <a:gd name="T2" fmla="*/ 1 w 14"/>
                  <a:gd name="T3" fmla="*/ 9 h 10"/>
                  <a:gd name="T4" fmla="*/ 10 w 14"/>
                  <a:gd name="T5" fmla="*/ 5 h 10"/>
                  <a:gd name="T6" fmla="*/ 13 w 14"/>
                  <a:gd name="T7" fmla="*/ 0 h 10"/>
                  <a:gd name="T8" fmla="*/ 4 w 14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0">
                    <a:moveTo>
                      <a:pt x="4" y="3"/>
                    </a:moveTo>
                    <a:cubicBezTo>
                      <a:pt x="2" y="4"/>
                      <a:pt x="0" y="6"/>
                      <a:pt x="1" y="9"/>
                    </a:cubicBezTo>
                    <a:cubicBezTo>
                      <a:pt x="4" y="8"/>
                      <a:pt x="6" y="5"/>
                      <a:pt x="10" y="5"/>
                    </a:cubicBezTo>
                    <a:cubicBezTo>
                      <a:pt x="7" y="10"/>
                      <a:pt x="14" y="5"/>
                      <a:pt x="13" y="0"/>
                    </a:cubicBezTo>
                    <a:cubicBezTo>
                      <a:pt x="10" y="0"/>
                      <a:pt x="8" y="3"/>
                      <a:pt x="4" y="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Freeform 472">
                <a:extLst>
                  <a:ext uri="{FF2B5EF4-FFF2-40B4-BE49-F238E27FC236}">
                    <a16:creationId xmlns="" xmlns:a16="http://schemas.microsoft.com/office/drawing/2014/main" id="{DDD7B4A8-93E7-43DE-8C73-E96C78AB67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3" y="2382"/>
                <a:ext cx="7" cy="4"/>
              </a:xfrm>
              <a:custGeom>
                <a:avLst/>
                <a:gdLst>
                  <a:gd name="T0" fmla="*/ 4 w 14"/>
                  <a:gd name="T1" fmla="*/ 3 h 10"/>
                  <a:gd name="T2" fmla="*/ 1 w 14"/>
                  <a:gd name="T3" fmla="*/ 9 h 10"/>
                  <a:gd name="T4" fmla="*/ 10 w 14"/>
                  <a:gd name="T5" fmla="*/ 5 h 10"/>
                  <a:gd name="T6" fmla="*/ 13 w 14"/>
                  <a:gd name="T7" fmla="*/ 0 h 10"/>
                  <a:gd name="T8" fmla="*/ 4 w 14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0">
                    <a:moveTo>
                      <a:pt x="4" y="3"/>
                    </a:moveTo>
                    <a:cubicBezTo>
                      <a:pt x="2" y="4"/>
                      <a:pt x="0" y="6"/>
                      <a:pt x="1" y="9"/>
                    </a:cubicBezTo>
                    <a:cubicBezTo>
                      <a:pt x="4" y="8"/>
                      <a:pt x="6" y="5"/>
                      <a:pt x="10" y="5"/>
                    </a:cubicBezTo>
                    <a:cubicBezTo>
                      <a:pt x="7" y="10"/>
                      <a:pt x="14" y="5"/>
                      <a:pt x="13" y="0"/>
                    </a:cubicBezTo>
                    <a:cubicBezTo>
                      <a:pt x="10" y="0"/>
                      <a:pt x="8" y="3"/>
                      <a:pt x="4" y="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473">
                <a:extLst>
                  <a:ext uri="{FF2B5EF4-FFF2-40B4-BE49-F238E27FC236}">
                    <a16:creationId xmlns="" xmlns:a16="http://schemas.microsoft.com/office/drawing/2014/main" id="{7CA07FAC-A0D7-4A6F-8DA8-0A2D0C37A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9" y="2278"/>
                <a:ext cx="8" cy="10"/>
              </a:xfrm>
              <a:custGeom>
                <a:avLst/>
                <a:gdLst>
                  <a:gd name="T0" fmla="*/ 2 w 17"/>
                  <a:gd name="T1" fmla="*/ 21 h 21"/>
                  <a:gd name="T2" fmla="*/ 11 w 17"/>
                  <a:gd name="T3" fmla="*/ 0 h 21"/>
                  <a:gd name="T4" fmla="*/ 4 w 17"/>
                  <a:gd name="T5" fmla="*/ 6 h 21"/>
                  <a:gd name="T6" fmla="*/ 2 w 17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21">
                    <a:moveTo>
                      <a:pt x="2" y="21"/>
                    </a:moveTo>
                    <a:cubicBezTo>
                      <a:pt x="13" y="19"/>
                      <a:pt x="17" y="10"/>
                      <a:pt x="11" y="0"/>
                    </a:cubicBezTo>
                    <a:cubicBezTo>
                      <a:pt x="10" y="3"/>
                      <a:pt x="6" y="4"/>
                      <a:pt x="4" y="6"/>
                    </a:cubicBezTo>
                    <a:cubicBezTo>
                      <a:pt x="0" y="10"/>
                      <a:pt x="0" y="17"/>
                      <a:pt x="2" y="2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Freeform 474">
                <a:extLst>
                  <a:ext uri="{FF2B5EF4-FFF2-40B4-BE49-F238E27FC236}">
                    <a16:creationId xmlns="" xmlns:a16="http://schemas.microsoft.com/office/drawing/2014/main" id="{4E09FF7C-6C4B-46E5-A3B2-704E1432C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9" y="2278"/>
                <a:ext cx="8" cy="10"/>
              </a:xfrm>
              <a:custGeom>
                <a:avLst/>
                <a:gdLst>
                  <a:gd name="T0" fmla="*/ 2 w 17"/>
                  <a:gd name="T1" fmla="*/ 21 h 21"/>
                  <a:gd name="T2" fmla="*/ 11 w 17"/>
                  <a:gd name="T3" fmla="*/ 0 h 21"/>
                  <a:gd name="T4" fmla="*/ 4 w 17"/>
                  <a:gd name="T5" fmla="*/ 6 h 21"/>
                  <a:gd name="T6" fmla="*/ 2 w 17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21">
                    <a:moveTo>
                      <a:pt x="2" y="21"/>
                    </a:moveTo>
                    <a:cubicBezTo>
                      <a:pt x="13" y="19"/>
                      <a:pt x="17" y="10"/>
                      <a:pt x="11" y="0"/>
                    </a:cubicBezTo>
                    <a:cubicBezTo>
                      <a:pt x="10" y="3"/>
                      <a:pt x="6" y="4"/>
                      <a:pt x="4" y="6"/>
                    </a:cubicBezTo>
                    <a:cubicBezTo>
                      <a:pt x="0" y="10"/>
                      <a:pt x="0" y="17"/>
                      <a:pt x="2" y="2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Freeform 475">
                <a:extLst>
                  <a:ext uri="{FF2B5EF4-FFF2-40B4-BE49-F238E27FC236}">
                    <a16:creationId xmlns="" xmlns:a16="http://schemas.microsoft.com/office/drawing/2014/main" id="{955E6034-407D-4438-BCD1-58A808EA3E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4" y="2454"/>
                <a:ext cx="5" cy="4"/>
              </a:xfrm>
              <a:custGeom>
                <a:avLst/>
                <a:gdLst>
                  <a:gd name="T0" fmla="*/ 3 w 12"/>
                  <a:gd name="T1" fmla="*/ 0 h 8"/>
                  <a:gd name="T2" fmla="*/ 5 w 12"/>
                  <a:gd name="T3" fmla="*/ 8 h 8"/>
                  <a:gd name="T4" fmla="*/ 3 w 12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8">
                    <a:moveTo>
                      <a:pt x="3" y="0"/>
                    </a:moveTo>
                    <a:cubicBezTo>
                      <a:pt x="0" y="2"/>
                      <a:pt x="2" y="8"/>
                      <a:pt x="5" y="8"/>
                    </a:cubicBezTo>
                    <a:cubicBezTo>
                      <a:pt x="12" y="8"/>
                      <a:pt x="9" y="0"/>
                      <a:pt x="3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Freeform 476">
                <a:extLst>
                  <a:ext uri="{FF2B5EF4-FFF2-40B4-BE49-F238E27FC236}">
                    <a16:creationId xmlns="" xmlns:a16="http://schemas.microsoft.com/office/drawing/2014/main" id="{2B625DBE-8605-477A-B423-08E5F511A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4" y="2454"/>
                <a:ext cx="5" cy="4"/>
              </a:xfrm>
              <a:custGeom>
                <a:avLst/>
                <a:gdLst>
                  <a:gd name="T0" fmla="*/ 3 w 12"/>
                  <a:gd name="T1" fmla="*/ 0 h 8"/>
                  <a:gd name="T2" fmla="*/ 5 w 12"/>
                  <a:gd name="T3" fmla="*/ 8 h 8"/>
                  <a:gd name="T4" fmla="*/ 3 w 12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8">
                    <a:moveTo>
                      <a:pt x="3" y="0"/>
                    </a:moveTo>
                    <a:cubicBezTo>
                      <a:pt x="0" y="2"/>
                      <a:pt x="2" y="8"/>
                      <a:pt x="5" y="8"/>
                    </a:cubicBezTo>
                    <a:cubicBezTo>
                      <a:pt x="12" y="8"/>
                      <a:pt x="9" y="0"/>
                      <a:pt x="3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Freeform 477">
                <a:extLst>
                  <a:ext uri="{FF2B5EF4-FFF2-40B4-BE49-F238E27FC236}">
                    <a16:creationId xmlns="" xmlns:a16="http://schemas.microsoft.com/office/drawing/2014/main" id="{F78E7D46-BA46-416A-9C60-D527ADB6B0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0" y="2321"/>
                <a:ext cx="16" cy="10"/>
              </a:xfrm>
              <a:custGeom>
                <a:avLst/>
                <a:gdLst>
                  <a:gd name="T0" fmla="*/ 13 w 32"/>
                  <a:gd name="T1" fmla="*/ 17 h 21"/>
                  <a:gd name="T2" fmla="*/ 10 w 32"/>
                  <a:gd name="T3" fmla="*/ 6 h 21"/>
                  <a:gd name="T4" fmla="*/ 18 w 32"/>
                  <a:gd name="T5" fmla="*/ 12 h 21"/>
                  <a:gd name="T6" fmla="*/ 25 w 32"/>
                  <a:gd name="T7" fmla="*/ 14 h 21"/>
                  <a:gd name="T8" fmla="*/ 28 w 32"/>
                  <a:gd name="T9" fmla="*/ 6 h 21"/>
                  <a:gd name="T10" fmla="*/ 0 w 32"/>
                  <a:gd name="T11" fmla="*/ 8 h 21"/>
                  <a:gd name="T12" fmla="*/ 0 w 32"/>
                  <a:gd name="T13" fmla="*/ 10 h 21"/>
                  <a:gd name="T14" fmla="*/ 7 w 32"/>
                  <a:gd name="T15" fmla="*/ 17 h 21"/>
                  <a:gd name="T16" fmla="*/ 11 w 32"/>
                  <a:gd name="T17" fmla="*/ 13 h 21"/>
                  <a:gd name="T18" fmla="*/ 13 w 32"/>
                  <a:gd name="T19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21">
                    <a:moveTo>
                      <a:pt x="13" y="17"/>
                    </a:moveTo>
                    <a:cubicBezTo>
                      <a:pt x="25" y="21"/>
                      <a:pt x="13" y="9"/>
                      <a:pt x="10" y="6"/>
                    </a:cubicBezTo>
                    <a:cubicBezTo>
                      <a:pt x="14" y="6"/>
                      <a:pt x="16" y="10"/>
                      <a:pt x="18" y="12"/>
                    </a:cubicBezTo>
                    <a:cubicBezTo>
                      <a:pt x="21" y="16"/>
                      <a:pt x="22" y="12"/>
                      <a:pt x="25" y="14"/>
                    </a:cubicBezTo>
                    <a:cubicBezTo>
                      <a:pt x="32" y="17"/>
                      <a:pt x="32" y="8"/>
                      <a:pt x="28" y="6"/>
                    </a:cubicBezTo>
                    <a:cubicBezTo>
                      <a:pt x="23" y="3"/>
                      <a:pt x="1" y="0"/>
                      <a:pt x="0" y="8"/>
                    </a:cubicBezTo>
                    <a:cubicBezTo>
                      <a:pt x="6" y="5"/>
                      <a:pt x="3" y="11"/>
                      <a:pt x="0" y="10"/>
                    </a:cubicBezTo>
                    <a:cubicBezTo>
                      <a:pt x="2" y="13"/>
                      <a:pt x="9" y="11"/>
                      <a:pt x="7" y="17"/>
                    </a:cubicBezTo>
                    <a:cubicBezTo>
                      <a:pt x="8" y="15"/>
                      <a:pt x="9" y="13"/>
                      <a:pt x="11" y="13"/>
                    </a:cubicBezTo>
                    <a:cubicBezTo>
                      <a:pt x="12" y="14"/>
                      <a:pt x="12" y="16"/>
                      <a:pt x="13" y="1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Freeform 478">
                <a:extLst>
                  <a:ext uri="{FF2B5EF4-FFF2-40B4-BE49-F238E27FC236}">
                    <a16:creationId xmlns="" xmlns:a16="http://schemas.microsoft.com/office/drawing/2014/main" id="{D193C33B-D6AB-4B62-9B54-C18250C41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0" y="2321"/>
                <a:ext cx="16" cy="10"/>
              </a:xfrm>
              <a:custGeom>
                <a:avLst/>
                <a:gdLst>
                  <a:gd name="T0" fmla="*/ 13 w 32"/>
                  <a:gd name="T1" fmla="*/ 17 h 21"/>
                  <a:gd name="T2" fmla="*/ 10 w 32"/>
                  <a:gd name="T3" fmla="*/ 6 h 21"/>
                  <a:gd name="T4" fmla="*/ 18 w 32"/>
                  <a:gd name="T5" fmla="*/ 12 h 21"/>
                  <a:gd name="T6" fmla="*/ 25 w 32"/>
                  <a:gd name="T7" fmla="*/ 14 h 21"/>
                  <a:gd name="T8" fmla="*/ 28 w 32"/>
                  <a:gd name="T9" fmla="*/ 6 h 21"/>
                  <a:gd name="T10" fmla="*/ 0 w 32"/>
                  <a:gd name="T11" fmla="*/ 8 h 21"/>
                  <a:gd name="T12" fmla="*/ 0 w 32"/>
                  <a:gd name="T13" fmla="*/ 10 h 21"/>
                  <a:gd name="T14" fmla="*/ 7 w 32"/>
                  <a:gd name="T15" fmla="*/ 17 h 21"/>
                  <a:gd name="T16" fmla="*/ 11 w 32"/>
                  <a:gd name="T17" fmla="*/ 13 h 21"/>
                  <a:gd name="T18" fmla="*/ 13 w 32"/>
                  <a:gd name="T19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21">
                    <a:moveTo>
                      <a:pt x="13" y="17"/>
                    </a:moveTo>
                    <a:cubicBezTo>
                      <a:pt x="25" y="21"/>
                      <a:pt x="13" y="9"/>
                      <a:pt x="10" y="6"/>
                    </a:cubicBezTo>
                    <a:cubicBezTo>
                      <a:pt x="14" y="6"/>
                      <a:pt x="16" y="10"/>
                      <a:pt x="18" y="12"/>
                    </a:cubicBezTo>
                    <a:cubicBezTo>
                      <a:pt x="21" y="16"/>
                      <a:pt x="22" y="12"/>
                      <a:pt x="25" y="14"/>
                    </a:cubicBezTo>
                    <a:cubicBezTo>
                      <a:pt x="32" y="17"/>
                      <a:pt x="32" y="8"/>
                      <a:pt x="28" y="6"/>
                    </a:cubicBezTo>
                    <a:cubicBezTo>
                      <a:pt x="23" y="3"/>
                      <a:pt x="1" y="0"/>
                      <a:pt x="0" y="8"/>
                    </a:cubicBezTo>
                    <a:cubicBezTo>
                      <a:pt x="6" y="5"/>
                      <a:pt x="3" y="11"/>
                      <a:pt x="0" y="10"/>
                    </a:cubicBezTo>
                    <a:cubicBezTo>
                      <a:pt x="2" y="13"/>
                      <a:pt x="9" y="11"/>
                      <a:pt x="7" y="17"/>
                    </a:cubicBezTo>
                    <a:cubicBezTo>
                      <a:pt x="8" y="15"/>
                      <a:pt x="9" y="13"/>
                      <a:pt x="11" y="13"/>
                    </a:cubicBezTo>
                    <a:cubicBezTo>
                      <a:pt x="12" y="14"/>
                      <a:pt x="12" y="16"/>
                      <a:pt x="13" y="1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Freeform 479">
                <a:extLst>
                  <a:ext uri="{FF2B5EF4-FFF2-40B4-BE49-F238E27FC236}">
                    <a16:creationId xmlns="" xmlns:a16="http://schemas.microsoft.com/office/drawing/2014/main" id="{7546F597-6780-4BB6-ABB1-47B276F518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5" y="2442"/>
                <a:ext cx="12" cy="19"/>
              </a:xfrm>
              <a:custGeom>
                <a:avLst/>
                <a:gdLst>
                  <a:gd name="T0" fmla="*/ 23 w 26"/>
                  <a:gd name="T1" fmla="*/ 0 h 39"/>
                  <a:gd name="T2" fmla="*/ 9 w 26"/>
                  <a:gd name="T3" fmla="*/ 20 h 39"/>
                  <a:gd name="T4" fmla="*/ 11 w 26"/>
                  <a:gd name="T5" fmla="*/ 28 h 39"/>
                  <a:gd name="T6" fmla="*/ 21 w 26"/>
                  <a:gd name="T7" fmla="*/ 17 h 39"/>
                  <a:gd name="T8" fmla="*/ 26 w 26"/>
                  <a:gd name="T9" fmla="*/ 3 h 39"/>
                  <a:gd name="T10" fmla="*/ 23 w 26"/>
                  <a:gd name="T1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39">
                    <a:moveTo>
                      <a:pt x="23" y="0"/>
                    </a:moveTo>
                    <a:cubicBezTo>
                      <a:pt x="18" y="0"/>
                      <a:pt x="5" y="16"/>
                      <a:pt x="9" y="20"/>
                    </a:cubicBezTo>
                    <a:cubicBezTo>
                      <a:pt x="0" y="16"/>
                      <a:pt x="7" y="39"/>
                      <a:pt x="11" y="28"/>
                    </a:cubicBezTo>
                    <a:cubicBezTo>
                      <a:pt x="13" y="24"/>
                      <a:pt x="19" y="21"/>
                      <a:pt x="21" y="17"/>
                    </a:cubicBezTo>
                    <a:cubicBezTo>
                      <a:pt x="23" y="13"/>
                      <a:pt x="21" y="4"/>
                      <a:pt x="26" y="3"/>
                    </a:cubicBezTo>
                    <a:cubicBezTo>
                      <a:pt x="25" y="2"/>
                      <a:pt x="24" y="1"/>
                      <a:pt x="23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Freeform 480">
                <a:extLst>
                  <a:ext uri="{FF2B5EF4-FFF2-40B4-BE49-F238E27FC236}">
                    <a16:creationId xmlns="" xmlns:a16="http://schemas.microsoft.com/office/drawing/2014/main" id="{E7403A0D-ECDD-4991-8922-F7D9A0F97E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5" y="2442"/>
                <a:ext cx="12" cy="19"/>
              </a:xfrm>
              <a:custGeom>
                <a:avLst/>
                <a:gdLst>
                  <a:gd name="T0" fmla="*/ 23 w 26"/>
                  <a:gd name="T1" fmla="*/ 0 h 39"/>
                  <a:gd name="T2" fmla="*/ 9 w 26"/>
                  <a:gd name="T3" fmla="*/ 20 h 39"/>
                  <a:gd name="T4" fmla="*/ 11 w 26"/>
                  <a:gd name="T5" fmla="*/ 28 h 39"/>
                  <a:gd name="T6" fmla="*/ 21 w 26"/>
                  <a:gd name="T7" fmla="*/ 17 h 39"/>
                  <a:gd name="T8" fmla="*/ 26 w 26"/>
                  <a:gd name="T9" fmla="*/ 3 h 39"/>
                  <a:gd name="T10" fmla="*/ 23 w 26"/>
                  <a:gd name="T1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39">
                    <a:moveTo>
                      <a:pt x="23" y="0"/>
                    </a:moveTo>
                    <a:cubicBezTo>
                      <a:pt x="18" y="0"/>
                      <a:pt x="5" y="16"/>
                      <a:pt x="9" y="20"/>
                    </a:cubicBezTo>
                    <a:cubicBezTo>
                      <a:pt x="0" y="16"/>
                      <a:pt x="7" y="39"/>
                      <a:pt x="11" y="28"/>
                    </a:cubicBezTo>
                    <a:cubicBezTo>
                      <a:pt x="13" y="24"/>
                      <a:pt x="19" y="21"/>
                      <a:pt x="21" y="17"/>
                    </a:cubicBezTo>
                    <a:cubicBezTo>
                      <a:pt x="23" y="13"/>
                      <a:pt x="21" y="4"/>
                      <a:pt x="26" y="3"/>
                    </a:cubicBezTo>
                    <a:cubicBezTo>
                      <a:pt x="25" y="2"/>
                      <a:pt x="24" y="1"/>
                      <a:pt x="23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Freeform 481">
                <a:extLst>
                  <a:ext uri="{FF2B5EF4-FFF2-40B4-BE49-F238E27FC236}">
                    <a16:creationId xmlns="" xmlns:a16="http://schemas.microsoft.com/office/drawing/2014/main" id="{293DB5E7-2618-4A77-809C-BDAA0EA5DD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7" y="2442"/>
                <a:ext cx="4" cy="2"/>
              </a:xfrm>
              <a:custGeom>
                <a:avLst/>
                <a:gdLst>
                  <a:gd name="T0" fmla="*/ 0 w 7"/>
                  <a:gd name="T1" fmla="*/ 1 h 5"/>
                  <a:gd name="T2" fmla="*/ 7 w 7"/>
                  <a:gd name="T3" fmla="*/ 5 h 5"/>
                  <a:gd name="T4" fmla="*/ 0 w 7"/>
                  <a:gd name="T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5">
                    <a:moveTo>
                      <a:pt x="0" y="1"/>
                    </a:moveTo>
                    <a:cubicBezTo>
                      <a:pt x="2" y="3"/>
                      <a:pt x="5" y="2"/>
                      <a:pt x="7" y="5"/>
                    </a:cubicBezTo>
                    <a:cubicBezTo>
                      <a:pt x="7" y="1"/>
                      <a:pt x="3" y="0"/>
                      <a:pt x="0" y="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Freeform 482">
                <a:extLst>
                  <a:ext uri="{FF2B5EF4-FFF2-40B4-BE49-F238E27FC236}">
                    <a16:creationId xmlns="" xmlns:a16="http://schemas.microsoft.com/office/drawing/2014/main" id="{645596F6-AC88-424F-9037-182909F453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7" y="2442"/>
                <a:ext cx="4" cy="2"/>
              </a:xfrm>
              <a:custGeom>
                <a:avLst/>
                <a:gdLst>
                  <a:gd name="T0" fmla="*/ 0 w 7"/>
                  <a:gd name="T1" fmla="*/ 1 h 5"/>
                  <a:gd name="T2" fmla="*/ 7 w 7"/>
                  <a:gd name="T3" fmla="*/ 5 h 5"/>
                  <a:gd name="T4" fmla="*/ 0 w 7"/>
                  <a:gd name="T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5">
                    <a:moveTo>
                      <a:pt x="0" y="1"/>
                    </a:moveTo>
                    <a:cubicBezTo>
                      <a:pt x="2" y="3"/>
                      <a:pt x="5" y="2"/>
                      <a:pt x="7" y="5"/>
                    </a:cubicBezTo>
                    <a:cubicBezTo>
                      <a:pt x="7" y="1"/>
                      <a:pt x="3" y="0"/>
                      <a:pt x="0" y="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Freeform 483">
                <a:extLst>
                  <a:ext uri="{FF2B5EF4-FFF2-40B4-BE49-F238E27FC236}">
                    <a16:creationId xmlns="" xmlns:a16="http://schemas.microsoft.com/office/drawing/2014/main" id="{702ACDF5-22E8-4521-9A67-A5A102165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2" y="2418"/>
                <a:ext cx="3" cy="5"/>
              </a:xfrm>
              <a:custGeom>
                <a:avLst/>
                <a:gdLst>
                  <a:gd name="T0" fmla="*/ 3 w 7"/>
                  <a:gd name="T1" fmla="*/ 1 h 11"/>
                  <a:gd name="T2" fmla="*/ 0 w 7"/>
                  <a:gd name="T3" fmla="*/ 0 h 11"/>
                  <a:gd name="T4" fmla="*/ 2 w 7"/>
                  <a:gd name="T5" fmla="*/ 9 h 11"/>
                  <a:gd name="T6" fmla="*/ 3 w 7"/>
                  <a:gd name="T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1">
                    <a:moveTo>
                      <a:pt x="3" y="1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2" y="2"/>
                      <a:pt x="0" y="8"/>
                      <a:pt x="2" y="9"/>
                    </a:cubicBezTo>
                    <a:cubicBezTo>
                      <a:pt x="7" y="11"/>
                      <a:pt x="4" y="2"/>
                      <a:pt x="3" y="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Freeform 484">
                <a:extLst>
                  <a:ext uri="{FF2B5EF4-FFF2-40B4-BE49-F238E27FC236}">
                    <a16:creationId xmlns="" xmlns:a16="http://schemas.microsoft.com/office/drawing/2014/main" id="{F1D612C7-5ADE-4EC2-9AEC-80C10DCAA7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2" y="2418"/>
                <a:ext cx="3" cy="5"/>
              </a:xfrm>
              <a:custGeom>
                <a:avLst/>
                <a:gdLst>
                  <a:gd name="T0" fmla="*/ 3 w 7"/>
                  <a:gd name="T1" fmla="*/ 1 h 11"/>
                  <a:gd name="T2" fmla="*/ 0 w 7"/>
                  <a:gd name="T3" fmla="*/ 0 h 11"/>
                  <a:gd name="T4" fmla="*/ 2 w 7"/>
                  <a:gd name="T5" fmla="*/ 9 h 11"/>
                  <a:gd name="T6" fmla="*/ 3 w 7"/>
                  <a:gd name="T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1">
                    <a:moveTo>
                      <a:pt x="3" y="1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2" y="2"/>
                      <a:pt x="0" y="8"/>
                      <a:pt x="2" y="9"/>
                    </a:cubicBezTo>
                    <a:cubicBezTo>
                      <a:pt x="7" y="11"/>
                      <a:pt x="4" y="2"/>
                      <a:pt x="3" y="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Freeform 485">
                <a:extLst>
                  <a:ext uri="{FF2B5EF4-FFF2-40B4-BE49-F238E27FC236}">
                    <a16:creationId xmlns="" xmlns:a16="http://schemas.microsoft.com/office/drawing/2014/main" id="{BD142B49-48D5-410F-9D50-49C6E21250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4" y="2412"/>
                <a:ext cx="7" cy="11"/>
              </a:xfrm>
              <a:custGeom>
                <a:avLst/>
                <a:gdLst>
                  <a:gd name="T0" fmla="*/ 0 w 13"/>
                  <a:gd name="T1" fmla="*/ 24 h 24"/>
                  <a:gd name="T2" fmla="*/ 13 w 13"/>
                  <a:gd name="T3" fmla="*/ 0 h 24"/>
                  <a:gd name="T4" fmla="*/ 7 w 13"/>
                  <a:gd name="T5" fmla="*/ 10 h 24"/>
                  <a:gd name="T6" fmla="*/ 0 w 13"/>
                  <a:gd name="T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24">
                    <a:moveTo>
                      <a:pt x="0" y="24"/>
                    </a:moveTo>
                    <a:cubicBezTo>
                      <a:pt x="6" y="20"/>
                      <a:pt x="11" y="7"/>
                      <a:pt x="13" y="0"/>
                    </a:cubicBezTo>
                    <a:cubicBezTo>
                      <a:pt x="8" y="2"/>
                      <a:pt x="9" y="6"/>
                      <a:pt x="7" y="10"/>
                    </a:cubicBezTo>
                    <a:cubicBezTo>
                      <a:pt x="5" y="15"/>
                      <a:pt x="2" y="19"/>
                      <a:pt x="0" y="24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Freeform 486">
                <a:extLst>
                  <a:ext uri="{FF2B5EF4-FFF2-40B4-BE49-F238E27FC236}">
                    <a16:creationId xmlns="" xmlns:a16="http://schemas.microsoft.com/office/drawing/2014/main" id="{F0362209-DC4E-40D3-B392-E1B28FF1D1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4" y="2412"/>
                <a:ext cx="7" cy="11"/>
              </a:xfrm>
              <a:custGeom>
                <a:avLst/>
                <a:gdLst>
                  <a:gd name="T0" fmla="*/ 0 w 13"/>
                  <a:gd name="T1" fmla="*/ 24 h 24"/>
                  <a:gd name="T2" fmla="*/ 13 w 13"/>
                  <a:gd name="T3" fmla="*/ 0 h 24"/>
                  <a:gd name="T4" fmla="*/ 7 w 13"/>
                  <a:gd name="T5" fmla="*/ 10 h 24"/>
                  <a:gd name="T6" fmla="*/ 0 w 13"/>
                  <a:gd name="T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24">
                    <a:moveTo>
                      <a:pt x="0" y="24"/>
                    </a:moveTo>
                    <a:cubicBezTo>
                      <a:pt x="6" y="20"/>
                      <a:pt x="11" y="7"/>
                      <a:pt x="13" y="0"/>
                    </a:cubicBezTo>
                    <a:cubicBezTo>
                      <a:pt x="8" y="2"/>
                      <a:pt x="9" y="6"/>
                      <a:pt x="7" y="10"/>
                    </a:cubicBezTo>
                    <a:cubicBezTo>
                      <a:pt x="5" y="15"/>
                      <a:pt x="2" y="19"/>
                      <a:pt x="0" y="24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Freeform 487">
                <a:extLst>
                  <a:ext uri="{FF2B5EF4-FFF2-40B4-BE49-F238E27FC236}">
                    <a16:creationId xmlns="" xmlns:a16="http://schemas.microsoft.com/office/drawing/2014/main" id="{40B416A5-A96F-4E4E-804E-21A63D67F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1" y="2433"/>
                <a:ext cx="1" cy="4"/>
              </a:xfrm>
              <a:custGeom>
                <a:avLst/>
                <a:gdLst>
                  <a:gd name="T0" fmla="*/ 2 w 3"/>
                  <a:gd name="T1" fmla="*/ 0 h 7"/>
                  <a:gd name="T2" fmla="*/ 1 w 3"/>
                  <a:gd name="T3" fmla="*/ 7 h 7"/>
                  <a:gd name="T4" fmla="*/ 2 w 3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7">
                    <a:moveTo>
                      <a:pt x="2" y="0"/>
                    </a:moveTo>
                    <a:cubicBezTo>
                      <a:pt x="0" y="2"/>
                      <a:pt x="0" y="4"/>
                      <a:pt x="1" y="7"/>
                    </a:cubicBezTo>
                    <a:cubicBezTo>
                      <a:pt x="2" y="5"/>
                      <a:pt x="3" y="3"/>
                      <a:pt x="2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Freeform 488">
                <a:extLst>
                  <a:ext uri="{FF2B5EF4-FFF2-40B4-BE49-F238E27FC236}">
                    <a16:creationId xmlns="" xmlns:a16="http://schemas.microsoft.com/office/drawing/2014/main" id="{E1D1E867-9502-48D3-9018-F2A248C9A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1" y="2433"/>
                <a:ext cx="1" cy="4"/>
              </a:xfrm>
              <a:custGeom>
                <a:avLst/>
                <a:gdLst>
                  <a:gd name="T0" fmla="*/ 2 w 3"/>
                  <a:gd name="T1" fmla="*/ 0 h 7"/>
                  <a:gd name="T2" fmla="*/ 1 w 3"/>
                  <a:gd name="T3" fmla="*/ 7 h 7"/>
                  <a:gd name="T4" fmla="*/ 2 w 3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7">
                    <a:moveTo>
                      <a:pt x="2" y="0"/>
                    </a:moveTo>
                    <a:cubicBezTo>
                      <a:pt x="0" y="2"/>
                      <a:pt x="0" y="4"/>
                      <a:pt x="1" y="7"/>
                    </a:cubicBezTo>
                    <a:cubicBezTo>
                      <a:pt x="2" y="5"/>
                      <a:pt x="3" y="3"/>
                      <a:pt x="2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489">
                <a:extLst>
                  <a:ext uri="{FF2B5EF4-FFF2-40B4-BE49-F238E27FC236}">
                    <a16:creationId xmlns="" xmlns:a16="http://schemas.microsoft.com/office/drawing/2014/main" id="{418B259B-478E-427B-AAE2-FCD8126448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0" y="2248"/>
                <a:ext cx="153" cy="146"/>
              </a:xfrm>
              <a:custGeom>
                <a:avLst/>
                <a:gdLst>
                  <a:gd name="T0" fmla="*/ 5 w 313"/>
                  <a:gd name="T1" fmla="*/ 114 h 300"/>
                  <a:gd name="T2" fmla="*/ 8 w 313"/>
                  <a:gd name="T3" fmla="*/ 110 h 300"/>
                  <a:gd name="T4" fmla="*/ 16 w 313"/>
                  <a:gd name="T5" fmla="*/ 88 h 300"/>
                  <a:gd name="T6" fmla="*/ 25 w 313"/>
                  <a:gd name="T7" fmla="*/ 90 h 300"/>
                  <a:gd name="T8" fmla="*/ 45 w 313"/>
                  <a:gd name="T9" fmla="*/ 116 h 300"/>
                  <a:gd name="T10" fmla="*/ 67 w 313"/>
                  <a:gd name="T11" fmla="*/ 117 h 300"/>
                  <a:gd name="T12" fmla="*/ 99 w 313"/>
                  <a:gd name="T13" fmla="*/ 113 h 300"/>
                  <a:gd name="T14" fmla="*/ 128 w 313"/>
                  <a:gd name="T15" fmla="*/ 100 h 300"/>
                  <a:gd name="T16" fmla="*/ 162 w 313"/>
                  <a:gd name="T17" fmla="*/ 103 h 300"/>
                  <a:gd name="T18" fmla="*/ 177 w 313"/>
                  <a:gd name="T19" fmla="*/ 102 h 300"/>
                  <a:gd name="T20" fmla="*/ 196 w 313"/>
                  <a:gd name="T21" fmla="*/ 65 h 300"/>
                  <a:gd name="T22" fmla="*/ 205 w 313"/>
                  <a:gd name="T23" fmla="*/ 35 h 300"/>
                  <a:gd name="T24" fmla="*/ 208 w 313"/>
                  <a:gd name="T25" fmla="*/ 8 h 300"/>
                  <a:gd name="T26" fmla="*/ 226 w 313"/>
                  <a:gd name="T27" fmla="*/ 1 h 300"/>
                  <a:gd name="T28" fmla="*/ 249 w 313"/>
                  <a:gd name="T29" fmla="*/ 2 h 300"/>
                  <a:gd name="T30" fmla="*/ 259 w 313"/>
                  <a:gd name="T31" fmla="*/ 10 h 300"/>
                  <a:gd name="T32" fmla="*/ 270 w 313"/>
                  <a:gd name="T33" fmla="*/ 20 h 300"/>
                  <a:gd name="T34" fmla="*/ 262 w 313"/>
                  <a:gd name="T35" fmla="*/ 21 h 300"/>
                  <a:gd name="T36" fmla="*/ 251 w 313"/>
                  <a:gd name="T37" fmla="*/ 27 h 300"/>
                  <a:gd name="T38" fmla="*/ 257 w 313"/>
                  <a:gd name="T39" fmla="*/ 40 h 300"/>
                  <a:gd name="T40" fmla="*/ 266 w 313"/>
                  <a:gd name="T41" fmla="*/ 51 h 300"/>
                  <a:gd name="T42" fmla="*/ 275 w 313"/>
                  <a:gd name="T43" fmla="*/ 60 h 300"/>
                  <a:gd name="T44" fmla="*/ 274 w 313"/>
                  <a:gd name="T45" fmla="*/ 82 h 300"/>
                  <a:gd name="T46" fmla="*/ 289 w 313"/>
                  <a:gd name="T47" fmla="*/ 98 h 300"/>
                  <a:gd name="T48" fmla="*/ 308 w 313"/>
                  <a:gd name="T49" fmla="*/ 116 h 300"/>
                  <a:gd name="T50" fmla="*/ 299 w 313"/>
                  <a:gd name="T51" fmla="*/ 124 h 300"/>
                  <a:gd name="T52" fmla="*/ 277 w 313"/>
                  <a:gd name="T53" fmla="*/ 124 h 300"/>
                  <a:gd name="T54" fmla="*/ 264 w 313"/>
                  <a:gd name="T55" fmla="*/ 171 h 300"/>
                  <a:gd name="T56" fmla="*/ 268 w 313"/>
                  <a:gd name="T57" fmla="*/ 174 h 300"/>
                  <a:gd name="T58" fmla="*/ 259 w 313"/>
                  <a:gd name="T59" fmla="*/ 180 h 300"/>
                  <a:gd name="T60" fmla="*/ 238 w 313"/>
                  <a:gd name="T61" fmla="*/ 202 h 300"/>
                  <a:gd name="T62" fmla="*/ 227 w 313"/>
                  <a:gd name="T63" fmla="*/ 215 h 300"/>
                  <a:gd name="T64" fmla="*/ 237 w 313"/>
                  <a:gd name="T65" fmla="*/ 228 h 300"/>
                  <a:gd name="T66" fmla="*/ 228 w 313"/>
                  <a:gd name="T67" fmla="*/ 240 h 300"/>
                  <a:gd name="T68" fmla="*/ 226 w 313"/>
                  <a:gd name="T69" fmla="*/ 261 h 300"/>
                  <a:gd name="T70" fmla="*/ 192 w 313"/>
                  <a:gd name="T71" fmla="*/ 289 h 300"/>
                  <a:gd name="T72" fmla="*/ 175 w 313"/>
                  <a:gd name="T73" fmla="*/ 283 h 300"/>
                  <a:gd name="T74" fmla="*/ 168 w 313"/>
                  <a:gd name="T75" fmla="*/ 264 h 300"/>
                  <a:gd name="T76" fmla="*/ 145 w 313"/>
                  <a:gd name="T77" fmla="*/ 271 h 300"/>
                  <a:gd name="T78" fmla="*/ 136 w 313"/>
                  <a:gd name="T79" fmla="*/ 262 h 300"/>
                  <a:gd name="T80" fmla="*/ 116 w 313"/>
                  <a:gd name="T81" fmla="*/ 269 h 300"/>
                  <a:gd name="T82" fmla="*/ 91 w 313"/>
                  <a:gd name="T83" fmla="*/ 273 h 300"/>
                  <a:gd name="T84" fmla="*/ 76 w 313"/>
                  <a:gd name="T85" fmla="*/ 254 h 300"/>
                  <a:gd name="T86" fmla="*/ 58 w 313"/>
                  <a:gd name="T87" fmla="*/ 257 h 300"/>
                  <a:gd name="T88" fmla="*/ 54 w 313"/>
                  <a:gd name="T89" fmla="*/ 257 h 300"/>
                  <a:gd name="T90" fmla="*/ 41 w 313"/>
                  <a:gd name="T91" fmla="*/ 236 h 300"/>
                  <a:gd name="T92" fmla="*/ 33 w 313"/>
                  <a:gd name="T93" fmla="*/ 214 h 300"/>
                  <a:gd name="T94" fmla="*/ 37 w 313"/>
                  <a:gd name="T95" fmla="*/ 198 h 300"/>
                  <a:gd name="T96" fmla="*/ 28 w 313"/>
                  <a:gd name="T97" fmla="*/ 183 h 300"/>
                  <a:gd name="T98" fmla="*/ 15 w 313"/>
                  <a:gd name="T99" fmla="*/ 183 h 300"/>
                  <a:gd name="T100" fmla="*/ 22 w 313"/>
                  <a:gd name="T101" fmla="*/ 177 h 300"/>
                  <a:gd name="T102" fmla="*/ 10 w 313"/>
                  <a:gd name="T103" fmla="*/ 171 h 300"/>
                  <a:gd name="T104" fmla="*/ 14 w 313"/>
                  <a:gd name="T105" fmla="*/ 152 h 300"/>
                  <a:gd name="T106" fmla="*/ 3 w 313"/>
                  <a:gd name="T107" fmla="*/ 122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13" h="300">
                    <a:moveTo>
                      <a:pt x="3" y="122"/>
                    </a:moveTo>
                    <a:cubicBezTo>
                      <a:pt x="6" y="120"/>
                      <a:pt x="4" y="117"/>
                      <a:pt x="5" y="114"/>
                    </a:cubicBezTo>
                    <a:cubicBezTo>
                      <a:pt x="6" y="109"/>
                      <a:pt x="12" y="109"/>
                      <a:pt x="13" y="104"/>
                    </a:cubicBezTo>
                    <a:cubicBezTo>
                      <a:pt x="11" y="106"/>
                      <a:pt x="10" y="108"/>
                      <a:pt x="8" y="110"/>
                    </a:cubicBezTo>
                    <a:cubicBezTo>
                      <a:pt x="4" y="105"/>
                      <a:pt x="9" y="100"/>
                      <a:pt x="12" y="96"/>
                    </a:cubicBezTo>
                    <a:cubicBezTo>
                      <a:pt x="14" y="93"/>
                      <a:pt x="15" y="91"/>
                      <a:pt x="16" y="88"/>
                    </a:cubicBezTo>
                    <a:cubicBezTo>
                      <a:pt x="17" y="84"/>
                      <a:pt x="22" y="83"/>
                      <a:pt x="25" y="80"/>
                    </a:cubicBezTo>
                    <a:cubicBezTo>
                      <a:pt x="25" y="84"/>
                      <a:pt x="20" y="88"/>
                      <a:pt x="25" y="90"/>
                    </a:cubicBezTo>
                    <a:cubicBezTo>
                      <a:pt x="26" y="91"/>
                      <a:pt x="28" y="99"/>
                      <a:pt x="29" y="101"/>
                    </a:cubicBezTo>
                    <a:cubicBezTo>
                      <a:pt x="34" y="106"/>
                      <a:pt x="42" y="109"/>
                      <a:pt x="45" y="116"/>
                    </a:cubicBezTo>
                    <a:cubicBezTo>
                      <a:pt x="46" y="118"/>
                      <a:pt x="51" y="120"/>
                      <a:pt x="53" y="121"/>
                    </a:cubicBezTo>
                    <a:cubicBezTo>
                      <a:pt x="57" y="123"/>
                      <a:pt x="64" y="119"/>
                      <a:pt x="67" y="117"/>
                    </a:cubicBezTo>
                    <a:cubicBezTo>
                      <a:pt x="75" y="114"/>
                      <a:pt x="82" y="118"/>
                      <a:pt x="90" y="118"/>
                    </a:cubicBezTo>
                    <a:cubicBezTo>
                      <a:pt x="93" y="117"/>
                      <a:pt x="96" y="115"/>
                      <a:pt x="99" y="113"/>
                    </a:cubicBezTo>
                    <a:cubicBezTo>
                      <a:pt x="103" y="111"/>
                      <a:pt x="102" y="105"/>
                      <a:pt x="105" y="102"/>
                    </a:cubicBezTo>
                    <a:cubicBezTo>
                      <a:pt x="109" y="98"/>
                      <a:pt x="126" y="95"/>
                      <a:pt x="128" y="100"/>
                    </a:cubicBezTo>
                    <a:cubicBezTo>
                      <a:pt x="131" y="105"/>
                      <a:pt x="146" y="111"/>
                      <a:pt x="151" y="107"/>
                    </a:cubicBezTo>
                    <a:cubicBezTo>
                      <a:pt x="156" y="105"/>
                      <a:pt x="157" y="101"/>
                      <a:pt x="162" y="103"/>
                    </a:cubicBezTo>
                    <a:cubicBezTo>
                      <a:pt x="165" y="104"/>
                      <a:pt x="168" y="101"/>
                      <a:pt x="170" y="100"/>
                    </a:cubicBezTo>
                    <a:cubicBezTo>
                      <a:pt x="172" y="99"/>
                      <a:pt x="174" y="102"/>
                      <a:pt x="177" y="102"/>
                    </a:cubicBezTo>
                    <a:cubicBezTo>
                      <a:pt x="175" y="96"/>
                      <a:pt x="187" y="84"/>
                      <a:pt x="184" y="81"/>
                    </a:cubicBezTo>
                    <a:cubicBezTo>
                      <a:pt x="178" y="75"/>
                      <a:pt x="191" y="67"/>
                      <a:pt x="196" y="65"/>
                    </a:cubicBezTo>
                    <a:cubicBezTo>
                      <a:pt x="193" y="62"/>
                      <a:pt x="188" y="49"/>
                      <a:pt x="196" y="48"/>
                    </a:cubicBezTo>
                    <a:cubicBezTo>
                      <a:pt x="207" y="47"/>
                      <a:pt x="199" y="40"/>
                      <a:pt x="205" y="35"/>
                    </a:cubicBezTo>
                    <a:cubicBezTo>
                      <a:pt x="207" y="32"/>
                      <a:pt x="204" y="23"/>
                      <a:pt x="205" y="19"/>
                    </a:cubicBezTo>
                    <a:cubicBezTo>
                      <a:pt x="205" y="16"/>
                      <a:pt x="206" y="11"/>
                      <a:pt x="208" y="8"/>
                    </a:cubicBezTo>
                    <a:cubicBezTo>
                      <a:pt x="209" y="5"/>
                      <a:pt x="212" y="4"/>
                      <a:pt x="213" y="0"/>
                    </a:cubicBezTo>
                    <a:cubicBezTo>
                      <a:pt x="218" y="2"/>
                      <a:pt x="220" y="4"/>
                      <a:pt x="226" y="1"/>
                    </a:cubicBezTo>
                    <a:cubicBezTo>
                      <a:pt x="228" y="0"/>
                      <a:pt x="233" y="8"/>
                      <a:pt x="233" y="0"/>
                    </a:cubicBezTo>
                    <a:cubicBezTo>
                      <a:pt x="237" y="4"/>
                      <a:pt x="245" y="3"/>
                      <a:pt x="249" y="2"/>
                    </a:cubicBezTo>
                    <a:cubicBezTo>
                      <a:pt x="256" y="2"/>
                      <a:pt x="259" y="8"/>
                      <a:pt x="266" y="8"/>
                    </a:cubicBezTo>
                    <a:cubicBezTo>
                      <a:pt x="264" y="9"/>
                      <a:pt x="262" y="10"/>
                      <a:pt x="259" y="10"/>
                    </a:cubicBezTo>
                    <a:cubicBezTo>
                      <a:pt x="261" y="11"/>
                      <a:pt x="271" y="20"/>
                      <a:pt x="264" y="16"/>
                    </a:cubicBezTo>
                    <a:cubicBezTo>
                      <a:pt x="266" y="18"/>
                      <a:pt x="269" y="18"/>
                      <a:pt x="270" y="20"/>
                    </a:cubicBezTo>
                    <a:cubicBezTo>
                      <a:pt x="271" y="22"/>
                      <a:pt x="271" y="23"/>
                      <a:pt x="273" y="24"/>
                    </a:cubicBezTo>
                    <a:cubicBezTo>
                      <a:pt x="270" y="29"/>
                      <a:pt x="264" y="26"/>
                      <a:pt x="262" y="21"/>
                    </a:cubicBezTo>
                    <a:cubicBezTo>
                      <a:pt x="263" y="23"/>
                      <a:pt x="263" y="25"/>
                      <a:pt x="263" y="27"/>
                    </a:cubicBezTo>
                    <a:cubicBezTo>
                      <a:pt x="260" y="25"/>
                      <a:pt x="255" y="26"/>
                      <a:pt x="251" y="27"/>
                    </a:cubicBezTo>
                    <a:cubicBezTo>
                      <a:pt x="256" y="29"/>
                      <a:pt x="258" y="33"/>
                      <a:pt x="262" y="34"/>
                    </a:cubicBezTo>
                    <a:cubicBezTo>
                      <a:pt x="261" y="36"/>
                      <a:pt x="260" y="41"/>
                      <a:pt x="257" y="40"/>
                    </a:cubicBezTo>
                    <a:cubicBezTo>
                      <a:pt x="259" y="43"/>
                      <a:pt x="264" y="45"/>
                      <a:pt x="268" y="46"/>
                    </a:cubicBezTo>
                    <a:cubicBezTo>
                      <a:pt x="264" y="50"/>
                      <a:pt x="271" y="51"/>
                      <a:pt x="266" y="51"/>
                    </a:cubicBezTo>
                    <a:cubicBezTo>
                      <a:pt x="267" y="51"/>
                      <a:pt x="269" y="52"/>
                      <a:pt x="271" y="53"/>
                    </a:cubicBezTo>
                    <a:cubicBezTo>
                      <a:pt x="265" y="54"/>
                      <a:pt x="272" y="58"/>
                      <a:pt x="275" y="60"/>
                    </a:cubicBezTo>
                    <a:cubicBezTo>
                      <a:pt x="277" y="63"/>
                      <a:pt x="279" y="67"/>
                      <a:pt x="281" y="70"/>
                    </a:cubicBezTo>
                    <a:cubicBezTo>
                      <a:pt x="284" y="74"/>
                      <a:pt x="279" y="83"/>
                      <a:pt x="274" y="82"/>
                    </a:cubicBezTo>
                    <a:cubicBezTo>
                      <a:pt x="277" y="84"/>
                      <a:pt x="275" y="87"/>
                      <a:pt x="278" y="89"/>
                    </a:cubicBezTo>
                    <a:cubicBezTo>
                      <a:pt x="281" y="92"/>
                      <a:pt x="285" y="95"/>
                      <a:pt x="289" y="98"/>
                    </a:cubicBezTo>
                    <a:cubicBezTo>
                      <a:pt x="292" y="100"/>
                      <a:pt x="294" y="104"/>
                      <a:pt x="297" y="105"/>
                    </a:cubicBezTo>
                    <a:cubicBezTo>
                      <a:pt x="302" y="107"/>
                      <a:pt x="305" y="112"/>
                      <a:pt x="308" y="116"/>
                    </a:cubicBezTo>
                    <a:cubicBezTo>
                      <a:pt x="310" y="117"/>
                      <a:pt x="313" y="116"/>
                      <a:pt x="311" y="120"/>
                    </a:cubicBezTo>
                    <a:cubicBezTo>
                      <a:pt x="308" y="124"/>
                      <a:pt x="303" y="122"/>
                      <a:pt x="299" y="124"/>
                    </a:cubicBezTo>
                    <a:cubicBezTo>
                      <a:pt x="292" y="128"/>
                      <a:pt x="284" y="118"/>
                      <a:pt x="278" y="116"/>
                    </a:cubicBezTo>
                    <a:cubicBezTo>
                      <a:pt x="281" y="119"/>
                      <a:pt x="283" y="124"/>
                      <a:pt x="277" y="124"/>
                    </a:cubicBezTo>
                    <a:cubicBezTo>
                      <a:pt x="272" y="125"/>
                      <a:pt x="270" y="133"/>
                      <a:pt x="269" y="137"/>
                    </a:cubicBezTo>
                    <a:cubicBezTo>
                      <a:pt x="265" y="147"/>
                      <a:pt x="263" y="159"/>
                      <a:pt x="264" y="171"/>
                    </a:cubicBezTo>
                    <a:cubicBezTo>
                      <a:pt x="266" y="169"/>
                      <a:pt x="268" y="168"/>
                      <a:pt x="270" y="168"/>
                    </a:cubicBezTo>
                    <a:cubicBezTo>
                      <a:pt x="269" y="170"/>
                      <a:pt x="265" y="173"/>
                      <a:pt x="268" y="174"/>
                    </a:cubicBezTo>
                    <a:cubicBezTo>
                      <a:pt x="265" y="176"/>
                      <a:pt x="265" y="178"/>
                      <a:pt x="268" y="180"/>
                    </a:cubicBezTo>
                    <a:cubicBezTo>
                      <a:pt x="264" y="181"/>
                      <a:pt x="260" y="185"/>
                      <a:pt x="259" y="180"/>
                    </a:cubicBezTo>
                    <a:cubicBezTo>
                      <a:pt x="258" y="187"/>
                      <a:pt x="244" y="203"/>
                      <a:pt x="242" y="188"/>
                    </a:cubicBezTo>
                    <a:cubicBezTo>
                      <a:pt x="239" y="193"/>
                      <a:pt x="244" y="197"/>
                      <a:pt x="238" y="202"/>
                    </a:cubicBezTo>
                    <a:cubicBezTo>
                      <a:pt x="236" y="203"/>
                      <a:pt x="237" y="206"/>
                      <a:pt x="235" y="209"/>
                    </a:cubicBezTo>
                    <a:cubicBezTo>
                      <a:pt x="233" y="212"/>
                      <a:pt x="229" y="212"/>
                      <a:pt x="227" y="215"/>
                    </a:cubicBezTo>
                    <a:cubicBezTo>
                      <a:pt x="236" y="211"/>
                      <a:pt x="233" y="224"/>
                      <a:pt x="228" y="227"/>
                    </a:cubicBezTo>
                    <a:cubicBezTo>
                      <a:pt x="231" y="229"/>
                      <a:pt x="235" y="226"/>
                      <a:pt x="237" y="228"/>
                    </a:cubicBezTo>
                    <a:cubicBezTo>
                      <a:pt x="239" y="231"/>
                      <a:pt x="235" y="239"/>
                      <a:pt x="234" y="241"/>
                    </a:cubicBezTo>
                    <a:cubicBezTo>
                      <a:pt x="232" y="239"/>
                      <a:pt x="230" y="239"/>
                      <a:pt x="228" y="240"/>
                    </a:cubicBezTo>
                    <a:cubicBezTo>
                      <a:pt x="234" y="245"/>
                      <a:pt x="226" y="260"/>
                      <a:pt x="222" y="252"/>
                    </a:cubicBezTo>
                    <a:cubicBezTo>
                      <a:pt x="221" y="256"/>
                      <a:pt x="224" y="259"/>
                      <a:pt x="226" y="261"/>
                    </a:cubicBezTo>
                    <a:cubicBezTo>
                      <a:pt x="218" y="263"/>
                      <a:pt x="221" y="275"/>
                      <a:pt x="214" y="277"/>
                    </a:cubicBezTo>
                    <a:cubicBezTo>
                      <a:pt x="207" y="280"/>
                      <a:pt x="199" y="285"/>
                      <a:pt x="192" y="289"/>
                    </a:cubicBezTo>
                    <a:cubicBezTo>
                      <a:pt x="190" y="289"/>
                      <a:pt x="174" y="300"/>
                      <a:pt x="175" y="294"/>
                    </a:cubicBezTo>
                    <a:cubicBezTo>
                      <a:pt x="175" y="290"/>
                      <a:pt x="175" y="287"/>
                      <a:pt x="175" y="283"/>
                    </a:cubicBezTo>
                    <a:cubicBezTo>
                      <a:pt x="175" y="278"/>
                      <a:pt x="172" y="273"/>
                      <a:pt x="173" y="268"/>
                    </a:cubicBezTo>
                    <a:cubicBezTo>
                      <a:pt x="168" y="274"/>
                      <a:pt x="164" y="272"/>
                      <a:pt x="168" y="264"/>
                    </a:cubicBezTo>
                    <a:cubicBezTo>
                      <a:pt x="165" y="268"/>
                      <a:pt x="159" y="271"/>
                      <a:pt x="160" y="263"/>
                    </a:cubicBezTo>
                    <a:cubicBezTo>
                      <a:pt x="160" y="267"/>
                      <a:pt x="149" y="277"/>
                      <a:pt x="145" y="271"/>
                    </a:cubicBezTo>
                    <a:cubicBezTo>
                      <a:pt x="144" y="269"/>
                      <a:pt x="147" y="267"/>
                      <a:pt x="145" y="264"/>
                    </a:cubicBezTo>
                    <a:cubicBezTo>
                      <a:pt x="141" y="260"/>
                      <a:pt x="137" y="268"/>
                      <a:pt x="136" y="262"/>
                    </a:cubicBezTo>
                    <a:cubicBezTo>
                      <a:pt x="137" y="269"/>
                      <a:pt x="129" y="257"/>
                      <a:pt x="128" y="254"/>
                    </a:cubicBezTo>
                    <a:cubicBezTo>
                      <a:pt x="128" y="260"/>
                      <a:pt x="121" y="267"/>
                      <a:pt x="116" y="269"/>
                    </a:cubicBezTo>
                    <a:cubicBezTo>
                      <a:pt x="111" y="272"/>
                      <a:pt x="106" y="264"/>
                      <a:pt x="101" y="268"/>
                    </a:cubicBezTo>
                    <a:cubicBezTo>
                      <a:pt x="99" y="270"/>
                      <a:pt x="92" y="280"/>
                      <a:pt x="91" y="273"/>
                    </a:cubicBezTo>
                    <a:cubicBezTo>
                      <a:pt x="89" y="265"/>
                      <a:pt x="92" y="258"/>
                      <a:pt x="87" y="249"/>
                    </a:cubicBezTo>
                    <a:cubicBezTo>
                      <a:pt x="84" y="258"/>
                      <a:pt x="83" y="254"/>
                      <a:pt x="76" y="254"/>
                    </a:cubicBezTo>
                    <a:cubicBezTo>
                      <a:pt x="73" y="254"/>
                      <a:pt x="71" y="256"/>
                      <a:pt x="69" y="258"/>
                    </a:cubicBezTo>
                    <a:cubicBezTo>
                      <a:pt x="65" y="260"/>
                      <a:pt x="62" y="258"/>
                      <a:pt x="58" y="257"/>
                    </a:cubicBezTo>
                    <a:cubicBezTo>
                      <a:pt x="59" y="256"/>
                      <a:pt x="61" y="254"/>
                      <a:pt x="62" y="253"/>
                    </a:cubicBezTo>
                    <a:cubicBezTo>
                      <a:pt x="59" y="254"/>
                      <a:pt x="58" y="258"/>
                      <a:pt x="54" y="257"/>
                    </a:cubicBezTo>
                    <a:cubicBezTo>
                      <a:pt x="56" y="249"/>
                      <a:pt x="47" y="254"/>
                      <a:pt x="43" y="256"/>
                    </a:cubicBezTo>
                    <a:cubicBezTo>
                      <a:pt x="39" y="251"/>
                      <a:pt x="42" y="242"/>
                      <a:pt x="41" y="236"/>
                    </a:cubicBezTo>
                    <a:cubicBezTo>
                      <a:pt x="39" y="232"/>
                      <a:pt x="40" y="228"/>
                      <a:pt x="39" y="224"/>
                    </a:cubicBezTo>
                    <a:cubicBezTo>
                      <a:pt x="39" y="220"/>
                      <a:pt x="33" y="217"/>
                      <a:pt x="33" y="214"/>
                    </a:cubicBezTo>
                    <a:cubicBezTo>
                      <a:pt x="34" y="214"/>
                      <a:pt x="37" y="210"/>
                      <a:pt x="37" y="209"/>
                    </a:cubicBezTo>
                    <a:cubicBezTo>
                      <a:pt x="38" y="205"/>
                      <a:pt x="39" y="202"/>
                      <a:pt x="37" y="198"/>
                    </a:cubicBezTo>
                    <a:cubicBezTo>
                      <a:pt x="35" y="196"/>
                      <a:pt x="35" y="193"/>
                      <a:pt x="33" y="191"/>
                    </a:cubicBezTo>
                    <a:cubicBezTo>
                      <a:pt x="32" y="188"/>
                      <a:pt x="28" y="187"/>
                      <a:pt x="28" y="183"/>
                    </a:cubicBezTo>
                    <a:cubicBezTo>
                      <a:pt x="27" y="184"/>
                      <a:pt x="27" y="185"/>
                      <a:pt x="26" y="186"/>
                    </a:cubicBezTo>
                    <a:cubicBezTo>
                      <a:pt x="23" y="180"/>
                      <a:pt x="19" y="185"/>
                      <a:pt x="15" y="183"/>
                    </a:cubicBezTo>
                    <a:cubicBezTo>
                      <a:pt x="13" y="181"/>
                      <a:pt x="14" y="179"/>
                      <a:pt x="15" y="177"/>
                    </a:cubicBezTo>
                    <a:cubicBezTo>
                      <a:pt x="16" y="175"/>
                      <a:pt x="20" y="177"/>
                      <a:pt x="22" y="177"/>
                    </a:cubicBezTo>
                    <a:cubicBezTo>
                      <a:pt x="19" y="176"/>
                      <a:pt x="18" y="173"/>
                      <a:pt x="15" y="172"/>
                    </a:cubicBezTo>
                    <a:cubicBezTo>
                      <a:pt x="14" y="172"/>
                      <a:pt x="11" y="172"/>
                      <a:pt x="10" y="171"/>
                    </a:cubicBezTo>
                    <a:cubicBezTo>
                      <a:pt x="8" y="168"/>
                      <a:pt x="7" y="157"/>
                      <a:pt x="13" y="160"/>
                    </a:cubicBezTo>
                    <a:cubicBezTo>
                      <a:pt x="11" y="157"/>
                      <a:pt x="9" y="152"/>
                      <a:pt x="14" y="152"/>
                    </a:cubicBezTo>
                    <a:cubicBezTo>
                      <a:pt x="10" y="147"/>
                      <a:pt x="5" y="142"/>
                      <a:pt x="3" y="136"/>
                    </a:cubicBezTo>
                    <a:cubicBezTo>
                      <a:pt x="3" y="133"/>
                      <a:pt x="0" y="124"/>
                      <a:pt x="3" y="12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Freeform 490">
                <a:extLst>
                  <a:ext uri="{FF2B5EF4-FFF2-40B4-BE49-F238E27FC236}">
                    <a16:creationId xmlns="" xmlns:a16="http://schemas.microsoft.com/office/drawing/2014/main" id="{77DD4C20-599B-40CB-81CC-2FF4A3D883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0" y="2248"/>
                <a:ext cx="153" cy="146"/>
              </a:xfrm>
              <a:custGeom>
                <a:avLst/>
                <a:gdLst>
                  <a:gd name="T0" fmla="*/ 5 w 313"/>
                  <a:gd name="T1" fmla="*/ 114 h 300"/>
                  <a:gd name="T2" fmla="*/ 8 w 313"/>
                  <a:gd name="T3" fmla="*/ 110 h 300"/>
                  <a:gd name="T4" fmla="*/ 16 w 313"/>
                  <a:gd name="T5" fmla="*/ 88 h 300"/>
                  <a:gd name="T6" fmla="*/ 25 w 313"/>
                  <a:gd name="T7" fmla="*/ 90 h 300"/>
                  <a:gd name="T8" fmla="*/ 45 w 313"/>
                  <a:gd name="T9" fmla="*/ 116 h 300"/>
                  <a:gd name="T10" fmla="*/ 67 w 313"/>
                  <a:gd name="T11" fmla="*/ 117 h 300"/>
                  <a:gd name="T12" fmla="*/ 99 w 313"/>
                  <a:gd name="T13" fmla="*/ 113 h 300"/>
                  <a:gd name="T14" fmla="*/ 128 w 313"/>
                  <a:gd name="T15" fmla="*/ 100 h 300"/>
                  <a:gd name="T16" fmla="*/ 162 w 313"/>
                  <a:gd name="T17" fmla="*/ 103 h 300"/>
                  <a:gd name="T18" fmla="*/ 177 w 313"/>
                  <a:gd name="T19" fmla="*/ 102 h 300"/>
                  <a:gd name="T20" fmla="*/ 196 w 313"/>
                  <a:gd name="T21" fmla="*/ 65 h 300"/>
                  <a:gd name="T22" fmla="*/ 205 w 313"/>
                  <a:gd name="T23" fmla="*/ 35 h 300"/>
                  <a:gd name="T24" fmla="*/ 208 w 313"/>
                  <a:gd name="T25" fmla="*/ 8 h 300"/>
                  <a:gd name="T26" fmla="*/ 226 w 313"/>
                  <a:gd name="T27" fmla="*/ 1 h 300"/>
                  <a:gd name="T28" fmla="*/ 249 w 313"/>
                  <a:gd name="T29" fmla="*/ 2 h 300"/>
                  <a:gd name="T30" fmla="*/ 259 w 313"/>
                  <a:gd name="T31" fmla="*/ 10 h 300"/>
                  <a:gd name="T32" fmla="*/ 270 w 313"/>
                  <a:gd name="T33" fmla="*/ 20 h 300"/>
                  <a:gd name="T34" fmla="*/ 262 w 313"/>
                  <a:gd name="T35" fmla="*/ 21 h 300"/>
                  <a:gd name="T36" fmla="*/ 251 w 313"/>
                  <a:gd name="T37" fmla="*/ 27 h 300"/>
                  <a:gd name="T38" fmla="*/ 257 w 313"/>
                  <a:gd name="T39" fmla="*/ 40 h 300"/>
                  <a:gd name="T40" fmla="*/ 266 w 313"/>
                  <a:gd name="T41" fmla="*/ 51 h 300"/>
                  <a:gd name="T42" fmla="*/ 275 w 313"/>
                  <a:gd name="T43" fmla="*/ 60 h 300"/>
                  <a:gd name="T44" fmla="*/ 274 w 313"/>
                  <a:gd name="T45" fmla="*/ 82 h 300"/>
                  <a:gd name="T46" fmla="*/ 289 w 313"/>
                  <a:gd name="T47" fmla="*/ 98 h 300"/>
                  <a:gd name="T48" fmla="*/ 308 w 313"/>
                  <a:gd name="T49" fmla="*/ 116 h 300"/>
                  <a:gd name="T50" fmla="*/ 299 w 313"/>
                  <a:gd name="T51" fmla="*/ 124 h 300"/>
                  <a:gd name="T52" fmla="*/ 277 w 313"/>
                  <a:gd name="T53" fmla="*/ 124 h 300"/>
                  <a:gd name="T54" fmla="*/ 264 w 313"/>
                  <a:gd name="T55" fmla="*/ 171 h 300"/>
                  <a:gd name="T56" fmla="*/ 268 w 313"/>
                  <a:gd name="T57" fmla="*/ 174 h 300"/>
                  <a:gd name="T58" fmla="*/ 259 w 313"/>
                  <a:gd name="T59" fmla="*/ 180 h 300"/>
                  <a:gd name="T60" fmla="*/ 238 w 313"/>
                  <a:gd name="T61" fmla="*/ 202 h 300"/>
                  <a:gd name="T62" fmla="*/ 227 w 313"/>
                  <a:gd name="T63" fmla="*/ 215 h 300"/>
                  <a:gd name="T64" fmla="*/ 237 w 313"/>
                  <a:gd name="T65" fmla="*/ 228 h 300"/>
                  <a:gd name="T66" fmla="*/ 228 w 313"/>
                  <a:gd name="T67" fmla="*/ 240 h 300"/>
                  <a:gd name="T68" fmla="*/ 226 w 313"/>
                  <a:gd name="T69" fmla="*/ 261 h 300"/>
                  <a:gd name="T70" fmla="*/ 192 w 313"/>
                  <a:gd name="T71" fmla="*/ 289 h 300"/>
                  <a:gd name="T72" fmla="*/ 175 w 313"/>
                  <a:gd name="T73" fmla="*/ 283 h 300"/>
                  <a:gd name="T74" fmla="*/ 168 w 313"/>
                  <a:gd name="T75" fmla="*/ 264 h 300"/>
                  <a:gd name="T76" fmla="*/ 145 w 313"/>
                  <a:gd name="T77" fmla="*/ 271 h 300"/>
                  <a:gd name="T78" fmla="*/ 136 w 313"/>
                  <a:gd name="T79" fmla="*/ 262 h 300"/>
                  <a:gd name="T80" fmla="*/ 116 w 313"/>
                  <a:gd name="T81" fmla="*/ 269 h 300"/>
                  <a:gd name="T82" fmla="*/ 91 w 313"/>
                  <a:gd name="T83" fmla="*/ 273 h 300"/>
                  <a:gd name="T84" fmla="*/ 76 w 313"/>
                  <a:gd name="T85" fmla="*/ 254 h 300"/>
                  <a:gd name="T86" fmla="*/ 58 w 313"/>
                  <a:gd name="T87" fmla="*/ 257 h 300"/>
                  <a:gd name="T88" fmla="*/ 54 w 313"/>
                  <a:gd name="T89" fmla="*/ 257 h 300"/>
                  <a:gd name="T90" fmla="*/ 41 w 313"/>
                  <a:gd name="T91" fmla="*/ 236 h 300"/>
                  <a:gd name="T92" fmla="*/ 33 w 313"/>
                  <a:gd name="T93" fmla="*/ 214 h 300"/>
                  <a:gd name="T94" fmla="*/ 37 w 313"/>
                  <a:gd name="T95" fmla="*/ 198 h 300"/>
                  <a:gd name="T96" fmla="*/ 28 w 313"/>
                  <a:gd name="T97" fmla="*/ 183 h 300"/>
                  <a:gd name="T98" fmla="*/ 15 w 313"/>
                  <a:gd name="T99" fmla="*/ 183 h 300"/>
                  <a:gd name="T100" fmla="*/ 22 w 313"/>
                  <a:gd name="T101" fmla="*/ 177 h 300"/>
                  <a:gd name="T102" fmla="*/ 10 w 313"/>
                  <a:gd name="T103" fmla="*/ 171 h 300"/>
                  <a:gd name="T104" fmla="*/ 14 w 313"/>
                  <a:gd name="T105" fmla="*/ 152 h 300"/>
                  <a:gd name="T106" fmla="*/ 3 w 313"/>
                  <a:gd name="T107" fmla="*/ 122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13" h="300">
                    <a:moveTo>
                      <a:pt x="3" y="122"/>
                    </a:moveTo>
                    <a:cubicBezTo>
                      <a:pt x="6" y="120"/>
                      <a:pt x="4" y="117"/>
                      <a:pt x="5" y="114"/>
                    </a:cubicBezTo>
                    <a:cubicBezTo>
                      <a:pt x="6" y="109"/>
                      <a:pt x="12" y="109"/>
                      <a:pt x="13" y="104"/>
                    </a:cubicBezTo>
                    <a:cubicBezTo>
                      <a:pt x="11" y="106"/>
                      <a:pt x="10" y="108"/>
                      <a:pt x="8" y="110"/>
                    </a:cubicBezTo>
                    <a:cubicBezTo>
                      <a:pt x="4" y="105"/>
                      <a:pt x="9" y="100"/>
                      <a:pt x="12" y="96"/>
                    </a:cubicBezTo>
                    <a:cubicBezTo>
                      <a:pt x="14" y="93"/>
                      <a:pt x="15" y="91"/>
                      <a:pt x="16" y="88"/>
                    </a:cubicBezTo>
                    <a:cubicBezTo>
                      <a:pt x="17" y="84"/>
                      <a:pt x="22" y="83"/>
                      <a:pt x="25" y="80"/>
                    </a:cubicBezTo>
                    <a:cubicBezTo>
                      <a:pt x="25" y="84"/>
                      <a:pt x="20" y="88"/>
                      <a:pt x="25" y="90"/>
                    </a:cubicBezTo>
                    <a:cubicBezTo>
                      <a:pt x="26" y="91"/>
                      <a:pt x="28" y="99"/>
                      <a:pt x="29" y="101"/>
                    </a:cubicBezTo>
                    <a:cubicBezTo>
                      <a:pt x="34" y="106"/>
                      <a:pt x="42" y="109"/>
                      <a:pt x="45" y="116"/>
                    </a:cubicBezTo>
                    <a:cubicBezTo>
                      <a:pt x="46" y="118"/>
                      <a:pt x="51" y="120"/>
                      <a:pt x="53" y="121"/>
                    </a:cubicBezTo>
                    <a:cubicBezTo>
                      <a:pt x="57" y="123"/>
                      <a:pt x="64" y="119"/>
                      <a:pt x="67" y="117"/>
                    </a:cubicBezTo>
                    <a:cubicBezTo>
                      <a:pt x="75" y="114"/>
                      <a:pt x="82" y="118"/>
                      <a:pt x="90" y="118"/>
                    </a:cubicBezTo>
                    <a:cubicBezTo>
                      <a:pt x="93" y="117"/>
                      <a:pt x="96" y="115"/>
                      <a:pt x="99" y="113"/>
                    </a:cubicBezTo>
                    <a:cubicBezTo>
                      <a:pt x="103" y="111"/>
                      <a:pt x="102" y="105"/>
                      <a:pt x="105" y="102"/>
                    </a:cubicBezTo>
                    <a:cubicBezTo>
                      <a:pt x="109" y="98"/>
                      <a:pt x="126" y="95"/>
                      <a:pt x="128" y="100"/>
                    </a:cubicBezTo>
                    <a:cubicBezTo>
                      <a:pt x="131" y="105"/>
                      <a:pt x="146" y="111"/>
                      <a:pt x="151" y="107"/>
                    </a:cubicBezTo>
                    <a:cubicBezTo>
                      <a:pt x="156" y="105"/>
                      <a:pt x="157" y="101"/>
                      <a:pt x="162" y="103"/>
                    </a:cubicBezTo>
                    <a:cubicBezTo>
                      <a:pt x="165" y="104"/>
                      <a:pt x="168" y="101"/>
                      <a:pt x="170" y="100"/>
                    </a:cubicBezTo>
                    <a:cubicBezTo>
                      <a:pt x="172" y="99"/>
                      <a:pt x="174" y="102"/>
                      <a:pt x="177" y="102"/>
                    </a:cubicBezTo>
                    <a:cubicBezTo>
                      <a:pt x="175" y="96"/>
                      <a:pt x="187" y="84"/>
                      <a:pt x="184" y="81"/>
                    </a:cubicBezTo>
                    <a:cubicBezTo>
                      <a:pt x="178" y="75"/>
                      <a:pt x="191" y="67"/>
                      <a:pt x="196" y="65"/>
                    </a:cubicBezTo>
                    <a:cubicBezTo>
                      <a:pt x="193" y="62"/>
                      <a:pt x="188" y="49"/>
                      <a:pt x="196" y="48"/>
                    </a:cubicBezTo>
                    <a:cubicBezTo>
                      <a:pt x="207" y="47"/>
                      <a:pt x="199" y="40"/>
                      <a:pt x="205" y="35"/>
                    </a:cubicBezTo>
                    <a:cubicBezTo>
                      <a:pt x="207" y="32"/>
                      <a:pt x="204" y="23"/>
                      <a:pt x="205" y="19"/>
                    </a:cubicBezTo>
                    <a:cubicBezTo>
                      <a:pt x="205" y="16"/>
                      <a:pt x="206" y="11"/>
                      <a:pt x="208" y="8"/>
                    </a:cubicBezTo>
                    <a:cubicBezTo>
                      <a:pt x="209" y="5"/>
                      <a:pt x="212" y="4"/>
                      <a:pt x="213" y="0"/>
                    </a:cubicBezTo>
                    <a:cubicBezTo>
                      <a:pt x="218" y="2"/>
                      <a:pt x="220" y="4"/>
                      <a:pt x="226" y="1"/>
                    </a:cubicBezTo>
                    <a:cubicBezTo>
                      <a:pt x="228" y="0"/>
                      <a:pt x="233" y="8"/>
                      <a:pt x="233" y="0"/>
                    </a:cubicBezTo>
                    <a:cubicBezTo>
                      <a:pt x="237" y="4"/>
                      <a:pt x="245" y="3"/>
                      <a:pt x="249" y="2"/>
                    </a:cubicBezTo>
                    <a:cubicBezTo>
                      <a:pt x="256" y="2"/>
                      <a:pt x="259" y="8"/>
                      <a:pt x="266" y="8"/>
                    </a:cubicBezTo>
                    <a:cubicBezTo>
                      <a:pt x="264" y="9"/>
                      <a:pt x="262" y="10"/>
                      <a:pt x="259" y="10"/>
                    </a:cubicBezTo>
                    <a:cubicBezTo>
                      <a:pt x="261" y="11"/>
                      <a:pt x="271" y="20"/>
                      <a:pt x="264" y="16"/>
                    </a:cubicBezTo>
                    <a:cubicBezTo>
                      <a:pt x="266" y="18"/>
                      <a:pt x="269" y="18"/>
                      <a:pt x="270" y="20"/>
                    </a:cubicBezTo>
                    <a:cubicBezTo>
                      <a:pt x="271" y="22"/>
                      <a:pt x="271" y="23"/>
                      <a:pt x="273" y="24"/>
                    </a:cubicBezTo>
                    <a:cubicBezTo>
                      <a:pt x="270" y="29"/>
                      <a:pt x="264" y="26"/>
                      <a:pt x="262" y="21"/>
                    </a:cubicBezTo>
                    <a:cubicBezTo>
                      <a:pt x="263" y="23"/>
                      <a:pt x="263" y="25"/>
                      <a:pt x="263" y="27"/>
                    </a:cubicBezTo>
                    <a:cubicBezTo>
                      <a:pt x="260" y="25"/>
                      <a:pt x="255" y="26"/>
                      <a:pt x="251" y="27"/>
                    </a:cubicBezTo>
                    <a:cubicBezTo>
                      <a:pt x="256" y="29"/>
                      <a:pt x="258" y="33"/>
                      <a:pt x="262" y="34"/>
                    </a:cubicBezTo>
                    <a:cubicBezTo>
                      <a:pt x="261" y="36"/>
                      <a:pt x="260" y="41"/>
                      <a:pt x="257" y="40"/>
                    </a:cubicBezTo>
                    <a:cubicBezTo>
                      <a:pt x="259" y="43"/>
                      <a:pt x="264" y="45"/>
                      <a:pt x="268" y="46"/>
                    </a:cubicBezTo>
                    <a:cubicBezTo>
                      <a:pt x="264" y="50"/>
                      <a:pt x="271" y="51"/>
                      <a:pt x="266" y="51"/>
                    </a:cubicBezTo>
                    <a:cubicBezTo>
                      <a:pt x="267" y="51"/>
                      <a:pt x="269" y="52"/>
                      <a:pt x="271" y="53"/>
                    </a:cubicBezTo>
                    <a:cubicBezTo>
                      <a:pt x="265" y="54"/>
                      <a:pt x="272" y="58"/>
                      <a:pt x="275" y="60"/>
                    </a:cubicBezTo>
                    <a:cubicBezTo>
                      <a:pt x="277" y="63"/>
                      <a:pt x="279" y="67"/>
                      <a:pt x="281" y="70"/>
                    </a:cubicBezTo>
                    <a:cubicBezTo>
                      <a:pt x="284" y="74"/>
                      <a:pt x="279" y="83"/>
                      <a:pt x="274" y="82"/>
                    </a:cubicBezTo>
                    <a:cubicBezTo>
                      <a:pt x="277" y="84"/>
                      <a:pt x="275" y="87"/>
                      <a:pt x="278" y="89"/>
                    </a:cubicBezTo>
                    <a:cubicBezTo>
                      <a:pt x="281" y="92"/>
                      <a:pt x="285" y="95"/>
                      <a:pt x="289" y="98"/>
                    </a:cubicBezTo>
                    <a:cubicBezTo>
                      <a:pt x="292" y="100"/>
                      <a:pt x="294" y="104"/>
                      <a:pt x="297" y="105"/>
                    </a:cubicBezTo>
                    <a:cubicBezTo>
                      <a:pt x="302" y="107"/>
                      <a:pt x="305" y="112"/>
                      <a:pt x="308" y="116"/>
                    </a:cubicBezTo>
                    <a:cubicBezTo>
                      <a:pt x="310" y="117"/>
                      <a:pt x="313" y="116"/>
                      <a:pt x="311" y="120"/>
                    </a:cubicBezTo>
                    <a:cubicBezTo>
                      <a:pt x="308" y="124"/>
                      <a:pt x="303" y="122"/>
                      <a:pt x="299" y="124"/>
                    </a:cubicBezTo>
                    <a:cubicBezTo>
                      <a:pt x="292" y="128"/>
                      <a:pt x="284" y="118"/>
                      <a:pt x="278" y="116"/>
                    </a:cubicBezTo>
                    <a:cubicBezTo>
                      <a:pt x="281" y="119"/>
                      <a:pt x="283" y="124"/>
                      <a:pt x="277" y="124"/>
                    </a:cubicBezTo>
                    <a:cubicBezTo>
                      <a:pt x="272" y="125"/>
                      <a:pt x="270" y="133"/>
                      <a:pt x="269" y="137"/>
                    </a:cubicBezTo>
                    <a:cubicBezTo>
                      <a:pt x="265" y="147"/>
                      <a:pt x="263" y="159"/>
                      <a:pt x="264" y="171"/>
                    </a:cubicBezTo>
                    <a:cubicBezTo>
                      <a:pt x="266" y="169"/>
                      <a:pt x="268" y="168"/>
                      <a:pt x="270" y="168"/>
                    </a:cubicBezTo>
                    <a:cubicBezTo>
                      <a:pt x="269" y="170"/>
                      <a:pt x="265" y="173"/>
                      <a:pt x="268" y="174"/>
                    </a:cubicBezTo>
                    <a:cubicBezTo>
                      <a:pt x="265" y="176"/>
                      <a:pt x="265" y="178"/>
                      <a:pt x="268" y="180"/>
                    </a:cubicBezTo>
                    <a:cubicBezTo>
                      <a:pt x="264" y="181"/>
                      <a:pt x="260" y="185"/>
                      <a:pt x="259" y="180"/>
                    </a:cubicBezTo>
                    <a:cubicBezTo>
                      <a:pt x="258" y="187"/>
                      <a:pt x="244" y="203"/>
                      <a:pt x="242" y="188"/>
                    </a:cubicBezTo>
                    <a:cubicBezTo>
                      <a:pt x="239" y="193"/>
                      <a:pt x="244" y="197"/>
                      <a:pt x="238" y="202"/>
                    </a:cubicBezTo>
                    <a:cubicBezTo>
                      <a:pt x="236" y="203"/>
                      <a:pt x="237" y="206"/>
                      <a:pt x="235" y="209"/>
                    </a:cubicBezTo>
                    <a:cubicBezTo>
                      <a:pt x="233" y="212"/>
                      <a:pt x="229" y="212"/>
                      <a:pt x="227" y="215"/>
                    </a:cubicBezTo>
                    <a:cubicBezTo>
                      <a:pt x="236" y="211"/>
                      <a:pt x="233" y="224"/>
                      <a:pt x="228" y="227"/>
                    </a:cubicBezTo>
                    <a:cubicBezTo>
                      <a:pt x="231" y="229"/>
                      <a:pt x="235" y="226"/>
                      <a:pt x="237" y="228"/>
                    </a:cubicBezTo>
                    <a:cubicBezTo>
                      <a:pt x="239" y="231"/>
                      <a:pt x="235" y="239"/>
                      <a:pt x="234" y="241"/>
                    </a:cubicBezTo>
                    <a:cubicBezTo>
                      <a:pt x="232" y="239"/>
                      <a:pt x="230" y="239"/>
                      <a:pt x="228" y="240"/>
                    </a:cubicBezTo>
                    <a:cubicBezTo>
                      <a:pt x="234" y="245"/>
                      <a:pt x="226" y="260"/>
                      <a:pt x="222" y="252"/>
                    </a:cubicBezTo>
                    <a:cubicBezTo>
                      <a:pt x="221" y="256"/>
                      <a:pt x="224" y="259"/>
                      <a:pt x="226" y="261"/>
                    </a:cubicBezTo>
                    <a:cubicBezTo>
                      <a:pt x="218" y="263"/>
                      <a:pt x="221" y="275"/>
                      <a:pt x="214" y="277"/>
                    </a:cubicBezTo>
                    <a:cubicBezTo>
                      <a:pt x="207" y="280"/>
                      <a:pt x="199" y="285"/>
                      <a:pt x="192" y="289"/>
                    </a:cubicBezTo>
                    <a:cubicBezTo>
                      <a:pt x="190" y="289"/>
                      <a:pt x="174" y="300"/>
                      <a:pt x="175" y="294"/>
                    </a:cubicBezTo>
                    <a:cubicBezTo>
                      <a:pt x="175" y="290"/>
                      <a:pt x="175" y="287"/>
                      <a:pt x="175" y="283"/>
                    </a:cubicBezTo>
                    <a:cubicBezTo>
                      <a:pt x="175" y="278"/>
                      <a:pt x="172" y="273"/>
                      <a:pt x="173" y="268"/>
                    </a:cubicBezTo>
                    <a:cubicBezTo>
                      <a:pt x="168" y="274"/>
                      <a:pt x="164" y="272"/>
                      <a:pt x="168" y="264"/>
                    </a:cubicBezTo>
                    <a:cubicBezTo>
                      <a:pt x="165" y="268"/>
                      <a:pt x="159" y="271"/>
                      <a:pt x="160" y="263"/>
                    </a:cubicBezTo>
                    <a:cubicBezTo>
                      <a:pt x="160" y="267"/>
                      <a:pt x="149" y="277"/>
                      <a:pt x="145" y="271"/>
                    </a:cubicBezTo>
                    <a:cubicBezTo>
                      <a:pt x="144" y="269"/>
                      <a:pt x="147" y="267"/>
                      <a:pt x="145" y="264"/>
                    </a:cubicBezTo>
                    <a:cubicBezTo>
                      <a:pt x="141" y="260"/>
                      <a:pt x="137" y="268"/>
                      <a:pt x="136" y="262"/>
                    </a:cubicBezTo>
                    <a:cubicBezTo>
                      <a:pt x="137" y="269"/>
                      <a:pt x="129" y="257"/>
                      <a:pt x="128" y="254"/>
                    </a:cubicBezTo>
                    <a:cubicBezTo>
                      <a:pt x="128" y="260"/>
                      <a:pt x="121" y="267"/>
                      <a:pt x="116" y="269"/>
                    </a:cubicBezTo>
                    <a:cubicBezTo>
                      <a:pt x="111" y="272"/>
                      <a:pt x="106" y="264"/>
                      <a:pt x="101" y="268"/>
                    </a:cubicBezTo>
                    <a:cubicBezTo>
                      <a:pt x="99" y="270"/>
                      <a:pt x="92" y="280"/>
                      <a:pt x="91" y="273"/>
                    </a:cubicBezTo>
                    <a:cubicBezTo>
                      <a:pt x="89" y="265"/>
                      <a:pt x="92" y="258"/>
                      <a:pt x="87" y="249"/>
                    </a:cubicBezTo>
                    <a:cubicBezTo>
                      <a:pt x="84" y="258"/>
                      <a:pt x="83" y="254"/>
                      <a:pt x="76" y="254"/>
                    </a:cubicBezTo>
                    <a:cubicBezTo>
                      <a:pt x="73" y="254"/>
                      <a:pt x="71" y="256"/>
                      <a:pt x="69" y="258"/>
                    </a:cubicBezTo>
                    <a:cubicBezTo>
                      <a:pt x="65" y="260"/>
                      <a:pt x="62" y="258"/>
                      <a:pt x="58" y="257"/>
                    </a:cubicBezTo>
                    <a:cubicBezTo>
                      <a:pt x="59" y="256"/>
                      <a:pt x="61" y="254"/>
                      <a:pt x="62" y="253"/>
                    </a:cubicBezTo>
                    <a:cubicBezTo>
                      <a:pt x="59" y="254"/>
                      <a:pt x="58" y="258"/>
                      <a:pt x="54" y="257"/>
                    </a:cubicBezTo>
                    <a:cubicBezTo>
                      <a:pt x="56" y="249"/>
                      <a:pt x="47" y="254"/>
                      <a:pt x="43" y="256"/>
                    </a:cubicBezTo>
                    <a:cubicBezTo>
                      <a:pt x="39" y="251"/>
                      <a:pt x="42" y="242"/>
                      <a:pt x="41" y="236"/>
                    </a:cubicBezTo>
                    <a:cubicBezTo>
                      <a:pt x="39" y="232"/>
                      <a:pt x="40" y="228"/>
                      <a:pt x="39" y="224"/>
                    </a:cubicBezTo>
                    <a:cubicBezTo>
                      <a:pt x="39" y="220"/>
                      <a:pt x="33" y="217"/>
                      <a:pt x="33" y="214"/>
                    </a:cubicBezTo>
                    <a:cubicBezTo>
                      <a:pt x="34" y="214"/>
                      <a:pt x="37" y="210"/>
                      <a:pt x="37" y="209"/>
                    </a:cubicBezTo>
                    <a:cubicBezTo>
                      <a:pt x="38" y="205"/>
                      <a:pt x="39" y="202"/>
                      <a:pt x="37" y="198"/>
                    </a:cubicBezTo>
                    <a:cubicBezTo>
                      <a:pt x="35" y="196"/>
                      <a:pt x="35" y="193"/>
                      <a:pt x="33" y="191"/>
                    </a:cubicBezTo>
                    <a:cubicBezTo>
                      <a:pt x="32" y="188"/>
                      <a:pt x="28" y="187"/>
                      <a:pt x="28" y="183"/>
                    </a:cubicBezTo>
                    <a:cubicBezTo>
                      <a:pt x="27" y="184"/>
                      <a:pt x="27" y="185"/>
                      <a:pt x="26" y="186"/>
                    </a:cubicBezTo>
                    <a:cubicBezTo>
                      <a:pt x="23" y="180"/>
                      <a:pt x="19" y="185"/>
                      <a:pt x="15" y="183"/>
                    </a:cubicBezTo>
                    <a:cubicBezTo>
                      <a:pt x="13" y="181"/>
                      <a:pt x="14" y="179"/>
                      <a:pt x="15" y="177"/>
                    </a:cubicBezTo>
                    <a:cubicBezTo>
                      <a:pt x="16" y="175"/>
                      <a:pt x="20" y="177"/>
                      <a:pt x="22" y="177"/>
                    </a:cubicBezTo>
                    <a:cubicBezTo>
                      <a:pt x="19" y="176"/>
                      <a:pt x="18" y="173"/>
                      <a:pt x="15" y="172"/>
                    </a:cubicBezTo>
                    <a:cubicBezTo>
                      <a:pt x="14" y="172"/>
                      <a:pt x="11" y="172"/>
                      <a:pt x="10" y="171"/>
                    </a:cubicBezTo>
                    <a:cubicBezTo>
                      <a:pt x="8" y="168"/>
                      <a:pt x="7" y="157"/>
                      <a:pt x="13" y="160"/>
                    </a:cubicBezTo>
                    <a:cubicBezTo>
                      <a:pt x="11" y="157"/>
                      <a:pt x="9" y="152"/>
                      <a:pt x="14" y="152"/>
                    </a:cubicBezTo>
                    <a:cubicBezTo>
                      <a:pt x="10" y="147"/>
                      <a:pt x="5" y="142"/>
                      <a:pt x="3" y="136"/>
                    </a:cubicBezTo>
                    <a:cubicBezTo>
                      <a:pt x="3" y="133"/>
                      <a:pt x="0" y="124"/>
                      <a:pt x="3" y="12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Freeform 491">
                <a:extLst>
                  <a:ext uri="{FF2B5EF4-FFF2-40B4-BE49-F238E27FC236}">
                    <a16:creationId xmlns="" xmlns:a16="http://schemas.microsoft.com/office/drawing/2014/main" id="{3844D428-4091-4135-B50B-35ACB0784C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1" y="2251"/>
                <a:ext cx="4" cy="3"/>
              </a:xfrm>
              <a:custGeom>
                <a:avLst/>
                <a:gdLst>
                  <a:gd name="T0" fmla="*/ 0 w 8"/>
                  <a:gd name="T1" fmla="*/ 1 h 6"/>
                  <a:gd name="T2" fmla="*/ 8 w 8"/>
                  <a:gd name="T3" fmla="*/ 5 h 6"/>
                  <a:gd name="T4" fmla="*/ 0 w 8"/>
                  <a:gd name="T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6">
                    <a:moveTo>
                      <a:pt x="0" y="1"/>
                    </a:moveTo>
                    <a:cubicBezTo>
                      <a:pt x="4" y="1"/>
                      <a:pt x="8" y="0"/>
                      <a:pt x="8" y="5"/>
                    </a:cubicBezTo>
                    <a:cubicBezTo>
                      <a:pt x="4" y="6"/>
                      <a:pt x="3" y="3"/>
                      <a:pt x="0" y="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Freeform 492">
                <a:extLst>
                  <a:ext uri="{FF2B5EF4-FFF2-40B4-BE49-F238E27FC236}">
                    <a16:creationId xmlns="" xmlns:a16="http://schemas.microsoft.com/office/drawing/2014/main" id="{398184F9-F790-42C2-A2ED-331A11DD3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1" y="2251"/>
                <a:ext cx="4" cy="3"/>
              </a:xfrm>
              <a:custGeom>
                <a:avLst/>
                <a:gdLst>
                  <a:gd name="T0" fmla="*/ 0 w 8"/>
                  <a:gd name="T1" fmla="*/ 1 h 6"/>
                  <a:gd name="T2" fmla="*/ 8 w 8"/>
                  <a:gd name="T3" fmla="*/ 5 h 6"/>
                  <a:gd name="T4" fmla="*/ 0 w 8"/>
                  <a:gd name="T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6">
                    <a:moveTo>
                      <a:pt x="0" y="1"/>
                    </a:moveTo>
                    <a:cubicBezTo>
                      <a:pt x="4" y="1"/>
                      <a:pt x="8" y="0"/>
                      <a:pt x="8" y="5"/>
                    </a:cubicBezTo>
                    <a:cubicBezTo>
                      <a:pt x="4" y="6"/>
                      <a:pt x="3" y="3"/>
                      <a:pt x="0" y="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Freeform 493">
                <a:extLst>
                  <a:ext uri="{FF2B5EF4-FFF2-40B4-BE49-F238E27FC236}">
                    <a16:creationId xmlns="" xmlns:a16="http://schemas.microsoft.com/office/drawing/2014/main" id="{D27E8C0C-B30B-4D16-9CE7-287643EC6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1" y="2250"/>
                <a:ext cx="3" cy="2"/>
              </a:xfrm>
              <a:custGeom>
                <a:avLst/>
                <a:gdLst>
                  <a:gd name="T0" fmla="*/ 0 w 7"/>
                  <a:gd name="T1" fmla="*/ 3 h 3"/>
                  <a:gd name="T2" fmla="*/ 0 w 7"/>
                  <a:gd name="T3" fmla="*/ 0 h 3"/>
                  <a:gd name="T4" fmla="*/ 7 w 7"/>
                  <a:gd name="T5" fmla="*/ 3 h 3"/>
                  <a:gd name="T6" fmla="*/ 0 w 7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3" y="0"/>
                      <a:pt x="5" y="1"/>
                      <a:pt x="7" y="3"/>
                    </a:cubicBezTo>
                    <a:cubicBezTo>
                      <a:pt x="5" y="3"/>
                      <a:pt x="3" y="3"/>
                      <a:pt x="0" y="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Freeform 494">
                <a:extLst>
                  <a:ext uri="{FF2B5EF4-FFF2-40B4-BE49-F238E27FC236}">
                    <a16:creationId xmlns="" xmlns:a16="http://schemas.microsoft.com/office/drawing/2014/main" id="{91F98D5A-2A26-452B-A72A-688B5FD3C4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1" y="2250"/>
                <a:ext cx="3" cy="2"/>
              </a:xfrm>
              <a:custGeom>
                <a:avLst/>
                <a:gdLst>
                  <a:gd name="T0" fmla="*/ 0 w 7"/>
                  <a:gd name="T1" fmla="*/ 3 h 3"/>
                  <a:gd name="T2" fmla="*/ 0 w 7"/>
                  <a:gd name="T3" fmla="*/ 0 h 3"/>
                  <a:gd name="T4" fmla="*/ 7 w 7"/>
                  <a:gd name="T5" fmla="*/ 3 h 3"/>
                  <a:gd name="T6" fmla="*/ 0 w 7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3" y="0"/>
                      <a:pt x="5" y="1"/>
                      <a:pt x="7" y="3"/>
                    </a:cubicBezTo>
                    <a:cubicBezTo>
                      <a:pt x="5" y="3"/>
                      <a:pt x="3" y="3"/>
                      <a:pt x="0" y="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Freeform 495">
                <a:extLst>
                  <a:ext uri="{FF2B5EF4-FFF2-40B4-BE49-F238E27FC236}">
                    <a16:creationId xmlns="" xmlns:a16="http://schemas.microsoft.com/office/drawing/2014/main" id="{7A6226CA-BD51-48A1-8FA3-ECC627ABEF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6" y="2428"/>
                <a:ext cx="5" cy="5"/>
              </a:xfrm>
              <a:custGeom>
                <a:avLst/>
                <a:gdLst>
                  <a:gd name="T0" fmla="*/ 4 w 9"/>
                  <a:gd name="T1" fmla="*/ 0 h 9"/>
                  <a:gd name="T2" fmla="*/ 7 w 9"/>
                  <a:gd name="T3" fmla="*/ 7 h 9"/>
                  <a:gd name="T4" fmla="*/ 4 w 9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4" y="0"/>
                    </a:moveTo>
                    <a:cubicBezTo>
                      <a:pt x="6" y="1"/>
                      <a:pt x="9" y="6"/>
                      <a:pt x="7" y="7"/>
                    </a:cubicBezTo>
                    <a:cubicBezTo>
                      <a:pt x="3" y="9"/>
                      <a:pt x="0" y="1"/>
                      <a:pt x="4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Freeform 496">
                <a:extLst>
                  <a:ext uri="{FF2B5EF4-FFF2-40B4-BE49-F238E27FC236}">
                    <a16:creationId xmlns="" xmlns:a16="http://schemas.microsoft.com/office/drawing/2014/main" id="{91B6FAD2-0E7A-4963-B161-9D99041754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6" y="2428"/>
                <a:ext cx="5" cy="5"/>
              </a:xfrm>
              <a:custGeom>
                <a:avLst/>
                <a:gdLst>
                  <a:gd name="T0" fmla="*/ 4 w 9"/>
                  <a:gd name="T1" fmla="*/ 0 h 9"/>
                  <a:gd name="T2" fmla="*/ 7 w 9"/>
                  <a:gd name="T3" fmla="*/ 7 h 9"/>
                  <a:gd name="T4" fmla="*/ 4 w 9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4" y="0"/>
                    </a:moveTo>
                    <a:cubicBezTo>
                      <a:pt x="6" y="1"/>
                      <a:pt x="9" y="6"/>
                      <a:pt x="7" y="7"/>
                    </a:cubicBezTo>
                    <a:cubicBezTo>
                      <a:pt x="3" y="9"/>
                      <a:pt x="0" y="1"/>
                      <a:pt x="4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Freeform 497">
                <a:extLst>
                  <a:ext uri="{FF2B5EF4-FFF2-40B4-BE49-F238E27FC236}">
                    <a16:creationId xmlns="" xmlns:a16="http://schemas.microsoft.com/office/drawing/2014/main" id="{D22D4372-D344-4320-A6D3-C6A4131E8A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5" y="1424"/>
                <a:ext cx="767" cy="557"/>
              </a:xfrm>
              <a:custGeom>
                <a:avLst/>
                <a:gdLst>
                  <a:gd name="T0" fmla="*/ 64 w 1574"/>
                  <a:gd name="T1" fmla="*/ 446 h 1143"/>
                  <a:gd name="T2" fmla="*/ 159 w 1574"/>
                  <a:gd name="T3" fmla="*/ 360 h 1143"/>
                  <a:gd name="T4" fmla="*/ 170 w 1574"/>
                  <a:gd name="T5" fmla="*/ 281 h 1143"/>
                  <a:gd name="T6" fmla="*/ 232 w 1574"/>
                  <a:gd name="T7" fmla="*/ 223 h 1143"/>
                  <a:gd name="T8" fmla="*/ 292 w 1574"/>
                  <a:gd name="T9" fmla="*/ 167 h 1143"/>
                  <a:gd name="T10" fmla="*/ 407 w 1574"/>
                  <a:gd name="T11" fmla="*/ 272 h 1143"/>
                  <a:gd name="T12" fmla="*/ 577 w 1574"/>
                  <a:gd name="T13" fmla="*/ 345 h 1143"/>
                  <a:gd name="T14" fmla="*/ 791 w 1574"/>
                  <a:gd name="T15" fmla="*/ 388 h 1143"/>
                  <a:gd name="T16" fmla="*/ 1007 w 1574"/>
                  <a:gd name="T17" fmla="*/ 339 h 1143"/>
                  <a:gd name="T18" fmla="*/ 1099 w 1574"/>
                  <a:gd name="T19" fmla="*/ 262 h 1143"/>
                  <a:gd name="T20" fmla="*/ 1173 w 1574"/>
                  <a:gd name="T21" fmla="*/ 232 h 1143"/>
                  <a:gd name="T22" fmla="*/ 1036 w 1574"/>
                  <a:gd name="T23" fmla="*/ 124 h 1143"/>
                  <a:gd name="T24" fmla="*/ 1086 w 1574"/>
                  <a:gd name="T25" fmla="*/ 38 h 1143"/>
                  <a:gd name="T26" fmla="*/ 1220 w 1574"/>
                  <a:gd name="T27" fmla="*/ 32 h 1143"/>
                  <a:gd name="T28" fmla="*/ 1349 w 1574"/>
                  <a:gd name="T29" fmla="*/ 134 h 1143"/>
                  <a:gd name="T30" fmla="*/ 1472 w 1574"/>
                  <a:gd name="T31" fmla="*/ 195 h 1143"/>
                  <a:gd name="T32" fmla="*/ 1557 w 1574"/>
                  <a:gd name="T33" fmla="*/ 207 h 1143"/>
                  <a:gd name="T34" fmla="*/ 1534 w 1574"/>
                  <a:gd name="T35" fmla="*/ 278 h 1143"/>
                  <a:gd name="T36" fmla="*/ 1525 w 1574"/>
                  <a:gd name="T37" fmla="*/ 357 h 1143"/>
                  <a:gd name="T38" fmla="*/ 1457 w 1574"/>
                  <a:gd name="T39" fmla="*/ 418 h 1143"/>
                  <a:gd name="T40" fmla="*/ 1380 w 1574"/>
                  <a:gd name="T41" fmla="*/ 478 h 1143"/>
                  <a:gd name="T42" fmla="*/ 1353 w 1574"/>
                  <a:gd name="T43" fmla="*/ 459 h 1143"/>
                  <a:gd name="T44" fmla="*/ 1254 w 1574"/>
                  <a:gd name="T45" fmla="*/ 486 h 1143"/>
                  <a:gd name="T46" fmla="*/ 1341 w 1574"/>
                  <a:gd name="T47" fmla="*/ 538 h 1143"/>
                  <a:gd name="T48" fmla="*/ 1415 w 1574"/>
                  <a:gd name="T49" fmla="*/ 567 h 1143"/>
                  <a:gd name="T50" fmla="*/ 1369 w 1574"/>
                  <a:gd name="T51" fmla="*/ 595 h 1143"/>
                  <a:gd name="T52" fmla="*/ 1415 w 1574"/>
                  <a:gd name="T53" fmla="*/ 693 h 1143"/>
                  <a:gd name="T54" fmla="*/ 1393 w 1574"/>
                  <a:gd name="T55" fmla="*/ 723 h 1143"/>
                  <a:gd name="T56" fmla="*/ 1464 w 1574"/>
                  <a:gd name="T57" fmla="*/ 758 h 1143"/>
                  <a:gd name="T58" fmla="*/ 1449 w 1574"/>
                  <a:gd name="T59" fmla="*/ 800 h 1143"/>
                  <a:gd name="T60" fmla="*/ 1492 w 1574"/>
                  <a:gd name="T61" fmla="*/ 825 h 1143"/>
                  <a:gd name="T62" fmla="*/ 1475 w 1574"/>
                  <a:gd name="T63" fmla="*/ 844 h 1143"/>
                  <a:gd name="T64" fmla="*/ 1471 w 1574"/>
                  <a:gd name="T65" fmla="*/ 898 h 1143"/>
                  <a:gd name="T66" fmla="*/ 1448 w 1574"/>
                  <a:gd name="T67" fmla="*/ 922 h 1143"/>
                  <a:gd name="T68" fmla="*/ 1455 w 1574"/>
                  <a:gd name="T69" fmla="*/ 964 h 1143"/>
                  <a:gd name="T70" fmla="*/ 1430 w 1574"/>
                  <a:gd name="T71" fmla="*/ 988 h 1143"/>
                  <a:gd name="T72" fmla="*/ 1401 w 1574"/>
                  <a:gd name="T73" fmla="*/ 1019 h 1143"/>
                  <a:gd name="T74" fmla="*/ 1356 w 1574"/>
                  <a:gd name="T75" fmla="*/ 1057 h 1143"/>
                  <a:gd name="T76" fmla="*/ 1296 w 1574"/>
                  <a:gd name="T77" fmla="*/ 1045 h 1143"/>
                  <a:gd name="T78" fmla="*/ 1289 w 1574"/>
                  <a:gd name="T79" fmla="*/ 1079 h 1143"/>
                  <a:gd name="T80" fmla="*/ 1234 w 1574"/>
                  <a:gd name="T81" fmla="*/ 1101 h 1143"/>
                  <a:gd name="T82" fmla="*/ 1217 w 1574"/>
                  <a:gd name="T83" fmla="*/ 1135 h 1143"/>
                  <a:gd name="T84" fmla="*/ 1183 w 1574"/>
                  <a:gd name="T85" fmla="*/ 1096 h 1143"/>
                  <a:gd name="T86" fmla="*/ 1145 w 1574"/>
                  <a:gd name="T87" fmla="*/ 1092 h 1143"/>
                  <a:gd name="T88" fmla="*/ 1073 w 1574"/>
                  <a:gd name="T89" fmla="*/ 1047 h 1143"/>
                  <a:gd name="T90" fmla="*/ 972 w 1574"/>
                  <a:gd name="T91" fmla="*/ 1057 h 1143"/>
                  <a:gd name="T92" fmla="*/ 942 w 1574"/>
                  <a:gd name="T93" fmla="*/ 1107 h 1143"/>
                  <a:gd name="T94" fmla="*/ 864 w 1574"/>
                  <a:gd name="T95" fmla="*/ 1043 h 1143"/>
                  <a:gd name="T96" fmla="*/ 813 w 1574"/>
                  <a:gd name="T97" fmla="*/ 983 h 1143"/>
                  <a:gd name="T98" fmla="*/ 812 w 1574"/>
                  <a:gd name="T99" fmla="*/ 889 h 1143"/>
                  <a:gd name="T100" fmla="*/ 747 w 1574"/>
                  <a:gd name="T101" fmla="*/ 836 h 1143"/>
                  <a:gd name="T102" fmla="*/ 674 w 1574"/>
                  <a:gd name="T103" fmla="*/ 844 h 1143"/>
                  <a:gd name="T104" fmla="*/ 570 w 1574"/>
                  <a:gd name="T105" fmla="*/ 864 h 1143"/>
                  <a:gd name="T106" fmla="*/ 460 w 1574"/>
                  <a:gd name="T107" fmla="*/ 876 h 1143"/>
                  <a:gd name="T108" fmla="*/ 339 w 1574"/>
                  <a:gd name="T109" fmla="*/ 812 h 1143"/>
                  <a:gd name="T110" fmla="*/ 223 w 1574"/>
                  <a:gd name="T111" fmla="*/ 757 h 1143"/>
                  <a:gd name="T112" fmla="*/ 215 w 1574"/>
                  <a:gd name="T113" fmla="*/ 694 h 1143"/>
                  <a:gd name="T114" fmla="*/ 205 w 1574"/>
                  <a:gd name="T115" fmla="*/ 608 h 1143"/>
                  <a:gd name="T116" fmla="*/ 57 w 1574"/>
                  <a:gd name="T117" fmla="*/ 565 h 1143"/>
                  <a:gd name="T118" fmla="*/ 10 w 1574"/>
                  <a:gd name="T119" fmla="*/ 495 h 1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74" h="1143">
                    <a:moveTo>
                      <a:pt x="0" y="477"/>
                    </a:moveTo>
                    <a:cubicBezTo>
                      <a:pt x="4" y="477"/>
                      <a:pt x="7" y="475"/>
                      <a:pt x="6" y="471"/>
                    </a:cubicBezTo>
                    <a:cubicBezTo>
                      <a:pt x="5" y="465"/>
                      <a:pt x="2" y="466"/>
                      <a:pt x="4" y="460"/>
                    </a:cubicBezTo>
                    <a:cubicBezTo>
                      <a:pt x="5" y="455"/>
                      <a:pt x="9" y="457"/>
                      <a:pt x="13" y="455"/>
                    </a:cubicBezTo>
                    <a:cubicBezTo>
                      <a:pt x="17" y="453"/>
                      <a:pt x="19" y="447"/>
                      <a:pt x="24" y="447"/>
                    </a:cubicBezTo>
                    <a:cubicBezTo>
                      <a:pt x="23" y="445"/>
                      <a:pt x="23" y="443"/>
                      <a:pt x="24" y="441"/>
                    </a:cubicBezTo>
                    <a:cubicBezTo>
                      <a:pt x="27" y="442"/>
                      <a:pt x="33" y="445"/>
                      <a:pt x="35" y="442"/>
                    </a:cubicBezTo>
                    <a:cubicBezTo>
                      <a:pt x="37" y="440"/>
                      <a:pt x="40" y="437"/>
                      <a:pt x="43" y="437"/>
                    </a:cubicBezTo>
                    <a:cubicBezTo>
                      <a:pt x="46" y="437"/>
                      <a:pt x="47" y="445"/>
                      <a:pt x="49" y="446"/>
                    </a:cubicBezTo>
                    <a:cubicBezTo>
                      <a:pt x="53" y="449"/>
                      <a:pt x="60" y="445"/>
                      <a:pt x="64" y="446"/>
                    </a:cubicBezTo>
                    <a:cubicBezTo>
                      <a:pt x="72" y="446"/>
                      <a:pt x="73" y="435"/>
                      <a:pt x="74" y="429"/>
                    </a:cubicBezTo>
                    <a:cubicBezTo>
                      <a:pt x="75" y="424"/>
                      <a:pt x="77" y="422"/>
                      <a:pt x="82" y="423"/>
                    </a:cubicBezTo>
                    <a:cubicBezTo>
                      <a:pt x="88" y="424"/>
                      <a:pt x="95" y="424"/>
                      <a:pt x="101" y="423"/>
                    </a:cubicBezTo>
                    <a:cubicBezTo>
                      <a:pt x="104" y="422"/>
                      <a:pt x="109" y="423"/>
                      <a:pt x="111" y="421"/>
                    </a:cubicBezTo>
                    <a:cubicBezTo>
                      <a:pt x="114" y="418"/>
                      <a:pt x="114" y="412"/>
                      <a:pt x="117" y="409"/>
                    </a:cubicBezTo>
                    <a:cubicBezTo>
                      <a:pt x="124" y="401"/>
                      <a:pt x="138" y="400"/>
                      <a:pt x="146" y="393"/>
                    </a:cubicBezTo>
                    <a:cubicBezTo>
                      <a:pt x="149" y="390"/>
                      <a:pt x="151" y="389"/>
                      <a:pt x="155" y="389"/>
                    </a:cubicBezTo>
                    <a:cubicBezTo>
                      <a:pt x="161" y="389"/>
                      <a:pt x="159" y="387"/>
                      <a:pt x="157" y="383"/>
                    </a:cubicBezTo>
                    <a:cubicBezTo>
                      <a:pt x="155" y="378"/>
                      <a:pt x="153" y="373"/>
                      <a:pt x="151" y="369"/>
                    </a:cubicBezTo>
                    <a:cubicBezTo>
                      <a:pt x="148" y="362"/>
                      <a:pt x="155" y="361"/>
                      <a:pt x="159" y="360"/>
                    </a:cubicBezTo>
                    <a:cubicBezTo>
                      <a:pt x="157" y="358"/>
                      <a:pt x="155" y="357"/>
                      <a:pt x="153" y="356"/>
                    </a:cubicBezTo>
                    <a:cubicBezTo>
                      <a:pt x="155" y="353"/>
                      <a:pt x="158" y="349"/>
                      <a:pt x="162" y="352"/>
                    </a:cubicBezTo>
                    <a:cubicBezTo>
                      <a:pt x="164" y="347"/>
                      <a:pt x="158" y="346"/>
                      <a:pt x="157" y="342"/>
                    </a:cubicBezTo>
                    <a:cubicBezTo>
                      <a:pt x="157" y="336"/>
                      <a:pt x="151" y="332"/>
                      <a:pt x="148" y="328"/>
                    </a:cubicBezTo>
                    <a:cubicBezTo>
                      <a:pt x="144" y="322"/>
                      <a:pt x="139" y="316"/>
                      <a:pt x="137" y="309"/>
                    </a:cubicBezTo>
                    <a:cubicBezTo>
                      <a:pt x="135" y="305"/>
                      <a:pt x="138" y="297"/>
                      <a:pt x="133" y="295"/>
                    </a:cubicBezTo>
                    <a:cubicBezTo>
                      <a:pt x="130" y="293"/>
                      <a:pt x="115" y="295"/>
                      <a:pt x="119" y="289"/>
                    </a:cubicBezTo>
                    <a:cubicBezTo>
                      <a:pt x="121" y="285"/>
                      <a:pt x="130" y="284"/>
                      <a:pt x="134" y="283"/>
                    </a:cubicBezTo>
                    <a:cubicBezTo>
                      <a:pt x="141" y="281"/>
                      <a:pt x="148" y="280"/>
                      <a:pt x="156" y="278"/>
                    </a:cubicBezTo>
                    <a:cubicBezTo>
                      <a:pt x="163" y="275"/>
                      <a:pt x="164" y="279"/>
                      <a:pt x="170" y="281"/>
                    </a:cubicBezTo>
                    <a:cubicBezTo>
                      <a:pt x="175" y="283"/>
                      <a:pt x="179" y="278"/>
                      <a:pt x="183" y="281"/>
                    </a:cubicBezTo>
                    <a:cubicBezTo>
                      <a:pt x="189" y="285"/>
                      <a:pt x="189" y="279"/>
                      <a:pt x="188" y="275"/>
                    </a:cubicBezTo>
                    <a:cubicBezTo>
                      <a:pt x="186" y="270"/>
                      <a:pt x="179" y="273"/>
                      <a:pt x="176" y="269"/>
                    </a:cubicBezTo>
                    <a:cubicBezTo>
                      <a:pt x="174" y="265"/>
                      <a:pt x="176" y="258"/>
                      <a:pt x="177" y="255"/>
                    </a:cubicBezTo>
                    <a:cubicBezTo>
                      <a:pt x="177" y="249"/>
                      <a:pt x="176" y="243"/>
                      <a:pt x="176" y="237"/>
                    </a:cubicBezTo>
                    <a:cubicBezTo>
                      <a:pt x="176" y="231"/>
                      <a:pt x="178" y="225"/>
                      <a:pt x="177" y="219"/>
                    </a:cubicBezTo>
                    <a:cubicBezTo>
                      <a:pt x="176" y="213"/>
                      <a:pt x="179" y="211"/>
                      <a:pt x="185" y="214"/>
                    </a:cubicBezTo>
                    <a:cubicBezTo>
                      <a:pt x="190" y="216"/>
                      <a:pt x="194" y="218"/>
                      <a:pt x="199" y="220"/>
                    </a:cubicBezTo>
                    <a:cubicBezTo>
                      <a:pt x="206" y="221"/>
                      <a:pt x="213" y="219"/>
                      <a:pt x="220" y="219"/>
                    </a:cubicBezTo>
                    <a:cubicBezTo>
                      <a:pt x="226" y="220"/>
                      <a:pt x="227" y="227"/>
                      <a:pt x="232" y="223"/>
                    </a:cubicBezTo>
                    <a:cubicBezTo>
                      <a:pt x="236" y="220"/>
                      <a:pt x="241" y="219"/>
                      <a:pt x="245" y="216"/>
                    </a:cubicBezTo>
                    <a:cubicBezTo>
                      <a:pt x="252" y="210"/>
                      <a:pt x="235" y="194"/>
                      <a:pt x="233" y="188"/>
                    </a:cubicBezTo>
                    <a:cubicBezTo>
                      <a:pt x="232" y="184"/>
                      <a:pt x="232" y="175"/>
                      <a:pt x="235" y="172"/>
                    </a:cubicBezTo>
                    <a:cubicBezTo>
                      <a:pt x="238" y="170"/>
                      <a:pt x="243" y="172"/>
                      <a:pt x="247" y="171"/>
                    </a:cubicBezTo>
                    <a:cubicBezTo>
                      <a:pt x="256" y="167"/>
                      <a:pt x="255" y="162"/>
                      <a:pt x="252" y="154"/>
                    </a:cubicBezTo>
                    <a:cubicBezTo>
                      <a:pt x="251" y="148"/>
                      <a:pt x="257" y="148"/>
                      <a:pt x="261" y="148"/>
                    </a:cubicBezTo>
                    <a:cubicBezTo>
                      <a:pt x="267" y="149"/>
                      <a:pt x="269" y="149"/>
                      <a:pt x="275" y="147"/>
                    </a:cubicBezTo>
                    <a:cubicBezTo>
                      <a:pt x="277" y="146"/>
                      <a:pt x="284" y="151"/>
                      <a:pt x="282" y="153"/>
                    </a:cubicBezTo>
                    <a:cubicBezTo>
                      <a:pt x="279" y="156"/>
                      <a:pt x="283" y="159"/>
                      <a:pt x="287" y="160"/>
                    </a:cubicBezTo>
                    <a:cubicBezTo>
                      <a:pt x="294" y="162"/>
                      <a:pt x="288" y="165"/>
                      <a:pt x="292" y="167"/>
                    </a:cubicBezTo>
                    <a:cubicBezTo>
                      <a:pt x="298" y="170"/>
                      <a:pt x="305" y="169"/>
                      <a:pt x="310" y="175"/>
                    </a:cubicBezTo>
                    <a:cubicBezTo>
                      <a:pt x="314" y="180"/>
                      <a:pt x="328" y="188"/>
                      <a:pt x="335" y="185"/>
                    </a:cubicBezTo>
                    <a:cubicBezTo>
                      <a:pt x="340" y="184"/>
                      <a:pt x="353" y="195"/>
                      <a:pt x="354" y="189"/>
                    </a:cubicBezTo>
                    <a:cubicBezTo>
                      <a:pt x="357" y="190"/>
                      <a:pt x="357" y="192"/>
                      <a:pt x="359" y="194"/>
                    </a:cubicBezTo>
                    <a:cubicBezTo>
                      <a:pt x="362" y="196"/>
                      <a:pt x="365" y="196"/>
                      <a:pt x="368" y="198"/>
                    </a:cubicBezTo>
                    <a:cubicBezTo>
                      <a:pt x="373" y="203"/>
                      <a:pt x="375" y="209"/>
                      <a:pt x="380" y="214"/>
                    </a:cubicBezTo>
                    <a:cubicBezTo>
                      <a:pt x="384" y="217"/>
                      <a:pt x="389" y="220"/>
                      <a:pt x="394" y="224"/>
                    </a:cubicBezTo>
                    <a:cubicBezTo>
                      <a:pt x="401" y="230"/>
                      <a:pt x="399" y="235"/>
                      <a:pt x="401" y="243"/>
                    </a:cubicBezTo>
                    <a:cubicBezTo>
                      <a:pt x="403" y="248"/>
                      <a:pt x="409" y="249"/>
                      <a:pt x="406" y="256"/>
                    </a:cubicBezTo>
                    <a:cubicBezTo>
                      <a:pt x="404" y="261"/>
                      <a:pt x="402" y="267"/>
                      <a:pt x="407" y="272"/>
                    </a:cubicBezTo>
                    <a:cubicBezTo>
                      <a:pt x="410" y="275"/>
                      <a:pt x="415" y="281"/>
                      <a:pt x="420" y="281"/>
                    </a:cubicBezTo>
                    <a:cubicBezTo>
                      <a:pt x="427" y="280"/>
                      <a:pt x="433" y="284"/>
                      <a:pt x="440" y="285"/>
                    </a:cubicBezTo>
                    <a:cubicBezTo>
                      <a:pt x="446" y="285"/>
                      <a:pt x="453" y="287"/>
                      <a:pt x="460" y="287"/>
                    </a:cubicBezTo>
                    <a:cubicBezTo>
                      <a:pt x="466" y="286"/>
                      <a:pt x="472" y="286"/>
                      <a:pt x="478" y="286"/>
                    </a:cubicBezTo>
                    <a:cubicBezTo>
                      <a:pt x="493" y="288"/>
                      <a:pt x="503" y="296"/>
                      <a:pt x="517" y="302"/>
                    </a:cubicBezTo>
                    <a:cubicBezTo>
                      <a:pt x="523" y="304"/>
                      <a:pt x="528" y="308"/>
                      <a:pt x="535" y="310"/>
                    </a:cubicBezTo>
                    <a:cubicBezTo>
                      <a:pt x="539" y="312"/>
                      <a:pt x="544" y="311"/>
                      <a:pt x="548" y="312"/>
                    </a:cubicBezTo>
                    <a:cubicBezTo>
                      <a:pt x="554" y="313"/>
                      <a:pt x="549" y="317"/>
                      <a:pt x="554" y="320"/>
                    </a:cubicBezTo>
                    <a:cubicBezTo>
                      <a:pt x="560" y="323"/>
                      <a:pt x="563" y="324"/>
                      <a:pt x="567" y="330"/>
                    </a:cubicBezTo>
                    <a:cubicBezTo>
                      <a:pt x="570" y="335"/>
                      <a:pt x="574" y="340"/>
                      <a:pt x="577" y="345"/>
                    </a:cubicBezTo>
                    <a:cubicBezTo>
                      <a:pt x="582" y="350"/>
                      <a:pt x="588" y="352"/>
                      <a:pt x="593" y="357"/>
                    </a:cubicBezTo>
                    <a:cubicBezTo>
                      <a:pt x="597" y="360"/>
                      <a:pt x="598" y="364"/>
                      <a:pt x="603" y="365"/>
                    </a:cubicBezTo>
                    <a:cubicBezTo>
                      <a:pt x="610" y="366"/>
                      <a:pt x="616" y="363"/>
                      <a:pt x="622" y="363"/>
                    </a:cubicBezTo>
                    <a:cubicBezTo>
                      <a:pt x="636" y="361"/>
                      <a:pt x="651" y="368"/>
                      <a:pt x="664" y="369"/>
                    </a:cubicBezTo>
                    <a:cubicBezTo>
                      <a:pt x="672" y="369"/>
                      <a:pt x="679" y="370"/>
                      <a:pt x="686" y="370"/>
                    </a:cubicBezTo>
                    <a:cubicBezTo>
                      <a:pt x="693" y="370"/>
                      <a:pt x="699" y="366"/>
                      <a:pt x="706" y="367"/>
                    </a:cubicBezTo>
                    <a:cubicBezTo>
                      <a:pt x="714" y="368"/>
                      <a:pt x="722" y="369"/>
                      <a:pt x="729" y="370"/>
                    </a:cubicBezTo>
                    <a:cubicBezTo>
                      <a:pt x="736" y="371"/>
                      <a:pt x="743" y="370"/>
                      <a:pt x="749" y="372"/>
                    </a:cubicBezTo>
                    <a:cubicBezTo>
                      <a:pt x="755" y="374"/>
                      <a:pt x="759" y="380"/>
                      <a:pt x="764" y="382"/>
                    </a:cubicBezTo>
                    <a:cubicBezTo>
                      <a:pt x="772" y="387"/>
                      <a:pt x="783" y="386"/>
                      <a:pt x="791" y="388"/>
                    </a:cubicBezTo>
                    <a:cubicBezTo>
                      <a:pt x="805" y="391"/>
                      <a:pt x="817" y="399"/>
                      <a:pt x="830" y="396"/>
                    </a:cubicBezTo>
                    <a:cubicBezTo>
                      <a:pt x="837" y="394"/>
                      <a:pt x="837" y="395"/>
                      <a:pt x="841" y="399"/>
                    </a:cubicBezTo>
                    <a:cubicBezTo>
                      <a:pt x="845" y="404"/>
                      <a:pt x="852" y="399"/>
                      <a:pt x="856" y="403"/>
                    </a:cubicBezTo>
                    <a:cubicBezTo>
                      <a:pt x="855" y="402"/>
                      <a:pt x="886" y="384"/>
                      <a:pt x="889" y="383"/>
                    </a:cubicBezTo>
                    <a:cubicBezTo>
                      <a:pt x="895" y="380"/>
                      <a:pt x="903" y="378"/>
                      <a:pt x="910" y="377"/>
                    </a:cubicBezTo>
                    <a:cubicBezTo>
                      <a:pt x="918" y="376"/>
                      <a:pt x="926" y="374"/>
                      <a:pt x="934" y="374"/>
                    </a:cubicBezTo>
                    <a:cubicBezTo>
                      <a:pt x="946" y="374"/>
                      <a:pt x="960" y="378"/>
                      <a:pt x="971" y="372"/>
                    </a:cubicBezTo>
                    <a:cubicBezTo>
                      <a:pt x="976" y="369"/>
                      <a:pt x="985" y="368"/>
                      <a:pt x="989" y="363"/>
                    </a:cubicBezTo>
                    <a:cubicBezTo>
                      <a:pt x="992" y="359"/>
                      <a:pt x="993" y="353"/>
                      <a:pt x="995" y="348"/>
                    </a:cubicBezTo>
                    <a:cubicBezTo>
                      <a:pt x="998" y="343"/>
                      <a:pt x="1002" y="342"/>
                      <a:pt x="1007" y="339"/>
                    </a:cubicBezTo>
                    <a:cubicBezTo>
                      <a:pt x="1009" y="338"/>
                      <a:pt x="1011" y="336"/>
                      <a:pt x="1012" y="334"/>
                    </a:cubicBezTo>
                    <a:cubicBezTo>
                      <a:pt x="1013" y="332"/>
                      <a:pt x="1016" y="333"/>
                      <a:pt x="1016" y="332"/>
                    </a:cubicBezTo>
                    <a:cubicBezTo>
                      <a:pt x="1018" y="324"/>
                      <a:pt x="996" y="316"/>
                      <a:pt x="993" y="310"/>
                    </a:cubicBezTo>
                    <a:cubicBezTo>
                      <a:pt x="989" y="304"/>
                      <a:pt x="987" y="287"/>
                      <a:pt x="996" y="285"/>
                    </a:cubicBezTo>
                    <a:cubicBezTo>
                      <a:pt x="1008" y="283"/>
                      <a:pt x="1022" y="293"/>
                      <a:pt x="1034" y="295"/>
                    </a:cubicBezTo>
                    <a:cubicBezTo>
                      <a:pt x="1036" y="295"/>
                      <a:pt x="1043" y="297"/>
                      <a:pt x="1046" y="295"/>
                    </a:cubicBezTo>
                    <a:cubicBezTo>
                      <a:pt x="1049" y="292"/>
                      <a:pt x="1054" y="289"/>
                      <a:pt x="1056" y="285"/>
                    </a:cubicBezTo>
                    <a:cubicBezTo>
                      <a:pt x="1058" y="281"/>
                      <a:pt x="1059" y="277"/>
                      <a:pt x="1062" y="274"/>
                    </a:cubicBezTo>
                    <a:cubicBezTo>
                      <a:pt x="1064" y="271"/>
                      <a:pt x="1073" y="273"/>
                      <a:pt x="1076" y="274"/>
                    </a:cubicBezTo>
                    <a:cubicBezTo>
                      <a:pt x="1085" y="274"/>
                      <a:pt x="1094" y="270"/>
                      <a:pt x="1099" y="262"/>
                    </a:cubicBezTo>
                    <a:cubicBezTo>
                      <a:pt x="1101" y="259"/>
                      <a:pt x="1095" y="253"/>
                      <a:pt x="1098" y="248"/>
                    </a:cubicBezTo>
                    <a:cubicBezTo>
                      <a:pt x="1101" y="242"/>
                      <a:pt x="1104" y="241"/>
                      <a:pt x="1110" y="241"/>
                    </a:cubicBezTo>
                    <a:cubicBezTo>
                      <a:pt x="1114" y="241"/>
                      <a:pt x="1118" y="243"/>
                      <a:pt x="1117" y="236"/>
                    </a:cubicBezTo>
                    <a:cubicBezTo>
                      <a:pt x="1116" y="232"/>
                      <a:pt x="1123" y="235"/>
                      <a:pt x="1125" y="235"/>
                    </a:cubicBezTo>
                    <a:cubicBezTo>
                      <a:pt x="1127" y="236"/>
                      <a:pt x="1134" y="231"/>
                      <a:pt x="1137" y="230"/>
                    </a:cubicBezTo>
                    <a:cubicBezTo>
                      <a:pt x="1140" y="229"/>
                      <a:pt x="1142" y="230"/>
                      <a:pt x="1145" y="230"/>
                    </a:cubicBezTo>
                    <a:cubicBezTo>
                      <a:pt x="1146" y="230"/>
                      <a:pt x="1148" y="230"/>
                      <a:pt x="1150" y="230"/>
                    </a:cubicBezTo>
                    <a:cubicBezTo>
                      <a:pt x="1150" y="229"/>
                      <a:pt x="1151" y="228"/>
                      <a:pt x="1152" y="227"/>
                    </a:cubicBezTo>
                    <a:cubicBezTo>
                      <a:pt x="1154" y="227"/>
                      <a:pt x="1158" y="230"/>
                      <a:pt x="1160" y="230"/>
                    </a:cubicBezTo>
                    <a:cubicBezTo>
                      <a:pt x="1165" y="231"/>
                      <a:pt x="1169" y="232"/>
                      <a:pt x="1173" y="232"/>
                    </a:cubicBezTo>
                    <a:cubicBezTo>
                      <a:pt x="1189" y="233"/>
                      <a:pt x="1175" y="220"/>
                      <a:pt x="1169" y="215"/>
                    </a:cubicBezTo>
                    <a:cubicBezTo>
                      <a:pt x="1154" y="204"/>
                      <a:pt x="1138" y="195"/>
                      <a:pt x="1121" y="188"/>
                    </a:cubicBezTo>
                    <a:cubicBezTo>
                      <a:pt x="1114" y="184"/>
                      <a:pt x="1103" y="182"/>
                      <a:pt x="1098" y="190"/>
                    </a:cubicBezTo>
                    <a:cubicBezTo>
                      <a:pt x="1092" y="201"/>
                      <a:pt x="1084" y="190"/>
                      <a:pt x="1074" y="190"/>
                    </a:cubicBezTo>
                    <a:cubicBezTo>
                      <a:pt x="1071" y="190"/>
                      <a:pt x="1063" y="189"/>
                      <a:pt x="1061" y="191"/>
                    </a:cubicBezTo>
                    <a:cubicBezTo>
                      <a:pt x="1057" y="192"/>
                      <a:pt x="1057" y="197"/>
                      <a:pt x="1051" y="194"/>
                    </a:cubicBezTo>
                    <a:cubicBezTo>
                      <a:pt x="1048" y="192"/>
                      <a:pt x="1035" y="186"/>
                      <a:pt x="1039" y="180"/>
                    </a:cubicBezTo>
                    <a:cubicBezTo>
                      <a:pt x="1040" y="177"/>
                      <a:pt x="1043" y="177"/>
                      <a:pt x="1040" y="174"/>
                    </a:cubicBezTo>
                    <a:cubicBezTo>
                      <a:pt x="1038" y="170"/>
                      <a:pt x="1038" y="167"/>
                      <a:pt x="1038" y="163"/>
                    </a:cubicBezTo>
                    <a:cubicBezTo>
                      <a:pt x="1038" y="150"/>
                      <a:pt x="1037" y="137"/>
                      <a:pt x="1036" y="124"/>
                    </a:cubicBezTo>
                    <a:cubicBezTo>
                      <a:pt x="1045" y="129"/>
                      <a:pt x="1056" y="129"/>
                      <a:pt x="1065" y="133"/>
                    </a:cubicBezTo>
                    <a:cubicBezTo>
                      <a:pt x="1075" y="137"/>
                      <a:pt x="1077" y="128"/>
                      <a:pt x="1083" y="122"/>
                    </a:cubicBezTo>
                    <a:cubicBezTo>
                      <a:pt x="1088" y="118"/>
                      <a:pt x="1100" y="122"/>
                      <a:pt x="1099" y="113"/>
                    </a:cubicBezTo>
                    <a:cubicBezTo>
                      <a:pt x="1099" y="109"/>
                      <a:pt x="1096" y="108"/>
                      <a:pt x="1092" y="107"/>
                    </a:cubicBezTo>
                    <a:cubicBezTo>
                      <a:pt x="1089" y="106"/>
                      <a:pt x="1090" y="102"/>
                      <a:pt x="1090" y="100"/>
                    </a:cubicBezTo>
                    <a:cubicBezTo>
                      <a:pt x="1089" y="97"/>
                      <a:pt x="1092" y="95"/>
                      <a:pt x="1090" y="91"/>
                    </a:cubicBezTo>
                    <a:cubicBezTo>
                      <a:pt x="1089" y="90"/>
                      <a:pt x="1089" y="88"/>
                      <a:pt x="1090" y="86"/>
                    </a:cubicBezTo>
                    <a:cubicBezTo>
                      <a:pt x="1091" y="82"/>
                      <a:pt x="1089" y="80"/>
                      <a:pt x="1089" y="77"/>
                    </a:cubicBezTo>
                    <a:cubicBezTo>
                      <a:pt x="1089" y="69"/>
                      <a:pt x="1086" y="63"/>
                      <a:pt x="1094" y="57"/>
                    </a:cubicBezTo>
                    <a:cubicBezTo>
                      <a:pt x="1102" y="51"/>
                      <a:pt x="1089" y="44"/>
                      <a:pt x="1086" y="38"/>
                    </a:cubicBezTo>
                    <a:cubicBezTo>
                      <a:pt x="1084" y="33"/>
                      <a:pt x="1077" y="30"/>
                      <a:pt x="1072" y="32"/>
                    </a:cubicBezTo>
                    <a:cubicBezTo>
                      <a:pt x="1067" y="34"/>
                      <a:pt x="1064" y="30"/>
                      <a:pt x="1061" y="27"/>
                    </a:cubicBezTo>
                    <a:cubicBezTo>
                      <a:pt x="1069" y="24"/>
                      <a:pt x="1068" y="11"/>
                      <a:pt x="1077" y="10"/>
                    </a:cubicBezTo>
                    <a:cubicBezTo>
                      <a:pt x="1089" y="7"/>
                      <a:pt x="1099" y="3"/>
                      <a:pt x="1111" y="4"/>
                    </a:cubicBezTo>
                    <a:cubicBezTo>
                      <a:pt x="1123" y="4"/>
                      <a:pt x="1133" y="0"/>
                      <a:pt x="1145" y="3"/>
                    </a:cubicBezTo>
                    <a:cubicBezTo>
                      <a:pt x="1150" y="5"/>
                      <a:pt x="1155" y="7"/>
                      <a:pt x="1160" y="9"/>
                    </a:cubicBezTo>
                    <a:cubicBezTo>
                      <a:pt x="1166" y="12"/>
                      <a:pt x="1174" y="12"/>
                      <a:pt x="1180" y="16"/>
                    </a:cubicBezTo>
                    <a:cubicBezTo>
                      <a:pt x="1180" y="9"/>
                      <a:pt x="1201" y="17"/>
                      <a:pt x="1203" y="20"/>
                    </a:cubicBezTo>
                    <a:cubicBezTo>
                      <a:pt x="1204" y="22"/>
                      <a:pt x="1214" y="25"/>
                      <a:pt x="1217" y="27"/>
                    </a:cubicBezTo>
                    <a:cubicBezTo>
                      <a:pt x="1219" y="28"/>
                      <a:pt x="1218" y="31"/>
                      <a:pt x="1220" y="32"/>
                    </a:cubicBezTo>
                    <a:cubicBezTo>
                      <a:pt x="1223" y="34"/>
                      <a:pt x="1227" y="34"/>
                      <a:pt x="1229" y="37"/>
                    </a:cubicBezTo>
                    <a:cubicBezTo>
                      <a:pt x="1233" y="39"/>
                      <a:pt x="1238" y="41"/>
                      <a:pt x="1240" y="45"/>
                    </a:cubicBezTo>
                    <a:cubicBezTo>
                      <a:pt x="1241" y="47"/>
                      <a:pt x="1247" y="46"/>
                      <a:pt x="1247" y="50"/>
                    </a:cubicBezTo>
                    <a:cubicBezTo>
                      <a:pt x="1247" y="55"/>
                      <a:pt x="1253" y="58"/>
                      <a:pt x="1257" y="61"/>
                    </a:cubicBezTo>
                    <a:cubicBezTo>
                      <a:pt x="1261" y="63"/>
                      <a:pt x="1265" y="70"/>
                      <a:pt x="1269" y="71"/>
                    </a:cubicBezTo>
                    <a:cubicBezTo>
                      <a:pt x="1275" y="73"/>
                      <a:pt x="1277" y="80"/>
                      <a:pt x="1281" y="84"/>
                    </a:cubicBezTo>
                    <a:cubicBezTo>
                      <a:pt x="1287" y="88"/>
                      <a:pt x="1293" y="90"/>
                      <a:pt x="1298" y="95"/>
                    </a:cubicBezTo>
                    <a:cubicBezTo>
                      <a:pt x="1302" y="98"/>
                      <a:pt x="1303" y="104"/>
                      <a:pt x="1308" y="107"/>
                    </a:cubicBezTo>
                    <a:cubicBezTo>
                      <a:pt x="1312" y="111"/>
                      <a:pt x="1316" y="110"/>
                      <a:pt x="1318" y="116"/>
                    </a:cubicBezTo>
                    <a:cubicBezTo>
                      <a:pt x="1321" y="127"/>
                      <a:pt x="1339" y="135"/>
                      <a:pt x="1349" y="134"/>
                    </a:cubicBezTo>
                    <a:cubicBezTo>
                      <a:pt x="1354" y="133"/>
                      <a:pt x="1359" y="131"/>
                      <a:pt x="1363" y="133"/>
                    </a:cubicBezTo>
                    <a:cubicBezTo>
                      <a:pt x="1369" y="137"/>
                      <a:pt x="1376" y="138"/>
                      <a:pt x="1382" y="141"/>
                    </a:cubicBezTo>
                    <a:cubicBezTo>
                      <a:pt x="1379" y="134"/>
                      <a:pt x="1390" y="143"/>
                      <a:pt x="1393" y="143"/>
                    </a:cubicBezTo>
                    <a:cubicBezTo>
                      <a:pt x="1397" y="143"/>
                      <a:pt x="1403" y="151"/>
                      <a:pt x="1408" y="153"/>
                    </a:cubicBezTo>
                    <a:cubicBezTo>
                      <a:pt x="1415" y="157"/>
                      <a:pt x="1421" y="154"/>
                      <a:pt x="1427" y="156"/>
                    </a:cubicBezTo>
                    <a:cubicBezTo>
                      <a:pt x="1429" y="157"/>
                      <a:pt x="1428" y="163"/>
                      <a:pt x="1430" y="165"/>
                    </a:cubicBezTo>
                    <a:cubicBezTo>
                      <a:pt x="1432" y="167"/>
                      <a:pt x="1435" y="168"/>
                      <a:pt x="1437" y="170"/>
                    </a:cubicBezTo>
                    <a:cubicBezTo>
                      <a:pt x="1444" y="173"/>
                      <a:pt x="1443" y="177"/>
                      <a:pt x="1445" y="183"/>
                    </a:cubicBezTo>
                    <a:cubicBezTo>
                      <a:pt x="1447" y="187"/>
                      <a:pt x="1460" y="197"/>
                      <a:pt x="1464" y="196"/>
                    </a:cubicBezTo>
                    <a:cubicBezTo>
                      <a:pt x="1467" y="196"/>
                      <a:pt x="1469" y="195"/>
                      <a:pt x="1472" y="195"/>
                    </a:cubicBezTo>
                    <a:cubicBezTo>
                      <a:pt x="1476" y="195"/>
                      <a:pt x="1480" y="197"/>
                      <a:pt x="1484" y="197"/>
                    </a:cubicBezTo>
                    <a:cubicBezTo>
                      <a:pt x="1488" y="196"/>
                      <a:pt x="1502" y="197"/>
                      <a:pt x="1503" y="191"/>
                    </a:cubicBezTo>
                    <a:cubicBezTo>
                      <a:pt x="1503" y="186"/>
                      <a:pt x="1510" y="181"/>
                      <a:pt x="1515" y="182"/>
                    </a:cubicBezTo>
                    <a:cubicBezTo>
                      <a:pt x="1516" y="182"/>
                      <a:pt x="1521" y="184"/>
                      <a:pt x="1521" y="183"/>
                    </a:cubicBezTo>
                    <a:cubicBezTo>
                      <a:pt x="1522" y="179"/>
                      <a:pt x="1522" y="178"/>
                      <a:pt x="1525" y="177"/>
                    </a:cubicBezTo>
                    <a:cubicBezTo>
                      <a:pt x="1529" y="177"/>
                      <a:pt x="1535" y="171"/>
                      <a:pt x="1539" y="173"/>
                    </a:cubicBezTo>
                    <a:cubicBezTo>
                      <a:pt x="1541" y="174"/>
                      <a:pt x="1548" y="177"/>
                      <a:pt x="1550" y="177"/>
                    </a:cubicBezTo>
                    <a:cubicBezTo>
                      <a:pt x="1549" y="181"/>
                      <a:pt x="1550" y="184"/>
                      <a:pt x="1553" y="187"/>
                    </a:cubicBezTo>
                    <a:cubicBezTo>
                      <a:pt x="1557" y="191"/>
                      <a:pt x="1566" y="197"/>
                      <a:pt x="1562" y="204"/>
                    </a:cubicBezTo>
                    <a:cubicBezTo>
                      <a:pt x="1561" y="205"/>
                      <a:pt x="1558" y="206"/>
                      <a:pt x="1557" y="207"/>
                    </a:cubicBezTo>
                    <a:cubicBezTo>
                      <a:pt x="1554" y="210"/>
                      <a:pt x="1558" y="212"/>
                      <a:pt x="1560" y="215"/>
                    </a:cubicBezTo>
                    <a:cubicBezTo>
                      <a:pt x="1561" y="217"/>
                      <a:pt x="1560" y="219"/>
                      <a:pt x="1560" y="222"/>
                    </a:cubicBezTo>
                    <a:cubicBezTo>
                      <a:pt x="1561" y="226"/>
                      <a:pt x="1565" y="229"/>
                      <a:pt x="1565" y="233"/>
                    </a:cubicBezTo>
                    <a:cubicBezTo>
                      <a:pt x="1564" y="238"/>
                      <a:pt x="1574" y="245"/>
                      <a:pt x="1567" y="249"/>
                    </a:cubicBezTo>
                    <a:cubicBezTo>
                      <a:pt x="1572" y="252"/>
                      <a:pt x="1567" y="253"/>
                      <a:pt x="1568" y="258"/>
                    </a:cubicBezTo>
                    <a:cubicBezTo>
                      <a:pt x="1568" y="261"/>
                      <a:pt x="1572" y="264"/>
                      <a:pt x="1571" y="267"/>
                    </a:cubicBezTo>
                    <a:cubicBezTo>
                      <a:pt x="1570" y="272"/>
                      <a:pt x="1565" y="270"/>
                      <a:pt x="1568" y="277"/>
                    </a:cubicBezTo>
                    <a:cubicBezTo>
                      <a:pt x="1569" y="279"/>
                      <a:pt x="1571" y="281"/>
                      <a:pt x="1571" y="284"/>
                    </a:cubicBezTo>
                    <a:cubicBezTo>
                      <a:pt x="1572" y="288"/>
                      <a:pt x="1549" y="282"/>
                      <a:pt x="1545" y="281"/>
                    </a:cubicBezTo>
                    <a:cubicBezTo>
                      <a:pt x="1544" y="280"/>
                      <a:pt x="1534" y="276"/>
                      <a:pt x="1534" y="278"/>
                    </a:cubicBezTo>
                    <a:cubicBezTo>
                      <a:pt x="1532" y="281"/>
                      <a:pt x="1532" y="286"/>
                      <a:pt x="1529" y="288"/>
                    </a:cubicBezTo>
                    <a:cubicBezTo>
                      <a:pt x="1527" y="289"/>
                      <a:pt x="1521" y="290"/>
                      <a:pt x="1520" y="292"/>
                    </a:cubicBezTo>
                    <a:cubicBezTo>
                      <a:pt x="1518" y="293"/>
                      <a:pt x="1526" y="298"/>
                      <a:pt x="1527" y="299"/>
                    </a:cubicBezTo>
                    <a:cubicBezTo>
                      <a:pt x="1535" y="308"/>
                      <a:pt x="1541" y="318"/>
                      <a:pt x="1547" y="329"/>
                    </a:cubicBezTo>
                    <a:cubicBezTo>
                      <a:pt x="1551" y="338"/>
                      <a:pt x="1560" y="344"/>
                      <a:pt x="1559" y="354"/>
                    </a:cubicBezTo>
                    <a:cubicBezTo>
                      <a:pt x="1559" y="359"/>
                      <a:pt x="1562" y="358"/>
                      <a:pt x="1556" y="360"/>
                    </a:cubicBezTo>
                    <a:cubicBezTo>
                      <a:pt x="1552" y="362"/>
                      <a:pt x="1548" y="361"/>
                      <a:pt x="1545" y="366"/>
                    </a:cubicBezTo>
                    <a:cubicBezTo>
                      <a:pt x="1552" y="368"/>
                      <a:pt x="1551" y="371"/>
                      <a:pt x="1556" y="375"/>
                    </a:cubicBezTo>
                    <a:cubicBezTo>
                      <a:pt x="1551" y="371"/>
                      <a:pt x="1543" y="369"/>
                      <a:pt x="1539" y="363"/>
                    </a:cubicBezTo>
                    <a:cubicBezTo>
                      <a:pt x="1535" y="358"/>
                      <a:pt x="1531" y="357"/>
                      <a:pt x="1525" y="357"/>
                    </a:cubicBezTo>
                    <a:cubicBezTo>
                      <a:pt x="1526" y="361"/>
                      <a:pt x="1532" y="371"/>
                      <a:pt x="1530" y="375"/>
                    </a:cubicBezTo>
                    <a:cubicBezTo>
                      <a:pt x="1528" y="377"/>
                      <a:pt x="1522" y="375"/>
                      <a:pt x="1520" y="377"/>
                    </a:cubicBezTo>
                    <a:cubicBezTo>
                      <a:pt x="1516" y="380"/>
                      <a:pt x="1523" y="386"/>
                      <a:pt x="1515" y="388"/>
                    </a:cubicBezTo>
                    <a:cubicBezTo>
                      <a:pt x="1508" y="390"/>
                      <a:pt x="1500" y="388"/>
                      <a:pt x="1493" y="390"/>
                    </a:cubicBezTo>
                    <a:cubicBezTo>
                      <a:pt x="1497" y="395"/>
                      <a:pt x="1509" y="402"/>
                      <a:pt x="1507" y="409"/>
                    </a:cubicBezTo>
                    <a:cubicBezTo>
                      <a:pt x="1506" y="412"/>
                      <a:pt x="1491" y="410"/>
                      <a:pt x="1488" y="409"/>
                    </a:cubicBezTo>
                    <a:cubicBezTo>
                      <a:pt x="1484" y="409"/>
                      <a:pt x="1480" y="408"/>
                      <a:pt x="1477" y="406"/>
                    </a:cubicBezTo>
                    <a:cubicBezTo>
                      <a:pt x="1473" y="404"/>
                      <a:pt x="1470" y="397"/>
                      <a:pt x="1465" y="398"/>
                    </a:cubicBezTo>
                    <a:cubicBezTo>
                      <a:pt x="1462" y="398"/>
                      <a:pt x="1462" y="401"/>
                      <a:pt x="1459" y="401"/>
                    </a:cubicBezTo>
                    <a:cubicBezTo>
                      <a:pt x="1459" y="408"/>
                      <a:pt x="1460" y="411"/>
                      <a:pt x="1457" y="418"/>
                    </a:cubicBezTo>
                    <a:cubicBezTo>
                      <a:pt x="1456" y="420"/>
                      <a:pt x="1456" y="425"/>
                      <a:pt x="1453" y="427"/>
                    </a:cubicBezTo>
                    <a:cubicBezTo>
                      <a:pt x="1452" y="428"/>
                      <a:pt x="1446" y="428"/>
                      <a:pt x="1446" y="430"/>
                    </a:cubicBezTo>
                    <a:cubicBezTo>
                      <a:pt x="1447" y="433"/>
                      <a:pt x="1444" y="433"/>
                      <a:pt x="1443" y="435"/>
                    </a:cubicBezTo>
                    <a:cubicBezTo>
                      <a:pt x="1442" y="436"/>
                      <a:pt x="1440" y="437"/>
                      <a:pt x="1438" y="437"/>
                    </a:cubicBezTo>
                    <a:cubicBezTo>
                      <a:pt x="1436" y="438"/>
                      <a:pt x="1434" y="443"/>
                      <a:pt x="1433" y="443"/>
                    </a:cubicBezTo>
                    <a:cubicBezTo>
                      <a:pt x="1427" y="445"/>
                      <a:pt x="1422" y="452"/>
                      <a:pt x="1422" y="459"/>
                    </a:cubicBezTo>
                    <a:cubicBezTo>
                      <a:pt x="1422" y="467"/>
                      <a:pt x="1410" y="467"/>
                      <a:pt x="1405" y="462"/>
                    </a:cubicBezTo>
                    <a:cubicBezTo>
                      <a:pt x="1406" y="467"/>
                      <a:pt x="1400" y="466"/>
                      <a:pt x="1397" y="466"/>
                    </a:cubicBezTo>
                    <a:cubicBezTo>
                      <a:pt x="1398" y="469"/>
                      <a:pt x="1395" y="470"/>
                      <a:pt x="1393" y="470"/>
                    </a:cubicBezTo>
                    <a:cubicBezTo>
                      <a:pt x="1388" y="471"/>
                      <a:pt x="1384" y="475"/>
                      <a:pt x="1380" y="478"/>
                    </a:cubicBezTo>
                    <a:cubicBezTo>
                      <a:pt x="1377" y="481"/>
                      <a:pt x="1374" y="482"/>
                      <a:pt x="1373" y="487"/>
                    </a:cubicBezTo>
                    <a:cubicBezTo>
                      <a:pt x="1373" y="491"/>
                      <a:pt x="1369" y="491"/>
                      <a:pt x="1370" y="495"/>
                    </a:cubicBezTo>
                    <a:cubicBezTo>
                      <a:pt x="1368" y="493"/>
                      <a:pt x="1366" y="493"/>
                      <a:pt x="1363" y="493"/>
                    </a:cubicBezTo>
                    <a:cubicBezTo>
                      <a:pt x="1367" y="497"/>
                      <a:pt x="1353" y="507"/>
                      <a:pt x="1350" y="497"/>
                    </a:cubicBezTo>
                    <a:cubicBezTo>
                      <a:pt x="1349" y="492"/>
                      <a:pt x="1358" y="492"/>
                      <a:pt x="1360" y="491"/>
                    </a:cubicBezTo>
                    <a:cubicBezTo>
                      <a:pt x="1362" y="489"/>
                      <a:pt x="1359" y="487"/>
                      <a:pt x="1359" y="485"/>
                    </a:cubicBezTo>
                    <a:cubicBezTo>
                      <a:pt x="1359" y="482"/>
                      <a:pt x="1363" y="481"/>
                      <a:pt x="1364" y="479"/>
                    </a:cubicBezTo>
                    <a:cubicBezTo>
                      <a:pt x="1355" y="483"/>
                      <a:pt x="1351" y="477"/>
                      <a:pt x="1343" y="475"/>
                    </a:cubicBezTo>
                    <a:cubicBezTo>
                      <a:pt x="1344" y="473"/>
                      <a:pt x="1346" y="472"/>
                      <a:pt x="1349" y="471"/>
                    </a:cubicBezTo>
                    <a:cubicBezTo>
                      <a:pt x="1344" y="464"/>
                      <a:pt x="1347" y="465"/>
                      <a:pt x="1353" y="459"/>
                    </a:cubicBezTo>
                    <a:cubicBezTo>
                      <a:pt x="1355" y="457"/>
                      <a:pt x="1356" y="449"/>
                      <a:pt x="1357" y="446"/>
                    </a:cubicBezTo>
                    <a:cubicBezTo>
                      <a:pt x="1358" y="433"/>
                      <a:pt x="1338" y="436"/>
                      <a:pt x="1337" y="425"/>
                    </a:cubicBezTo>
                    <a:cubicBezTo>
                      <a:pt x="1338" y="432"/>
                      <a:pt x="1330" y="429"/>
                      <a:pt x="1326" y="427"/>
                    </a:cubicBezTo>
                    <a:cubicBezTo>
                      <a:pt x="1322" y="426"/>
                      <a:pt x="1311" y="431"/>
                      <a:pt x="1319" y="434"/>
                    </a:cubicBezTo>
                    <a:cubicBezTo>
                      <a:pt x="1313" y="435"/>
                      <a:pt x="1309" y="444"/>
                      <a:pt x="1310" y="449"/>
                    </a:cubicBezTo>
                    <a:cubicBezTo>
                      <a:pt x="1310" y="454"/>
                      <a:pt x="1297" y="459"/>
                      <a:pt x="1294" y="461"/>
                    </a:cubicBezTo>
                    <a:cubicBezTo>
                      <a:pt x="1291" y="463"/>
                      <a:pt x="1289" y="464"/>
                      <a:pt x="1287" y="467"/>
                    </a:cubicBezTo>
                    <a:cubicBezTo>
                      <a:pt x="1284" y="473"/>
                      <a:pt x="1290" y="475"/>
                      <a:pt x="1288" y="479"/>
                    </a:cubicBezTo>
                    <a:cubicBezTo>
                      <a:pt x="1285" y="489"/>
                      <a:pt x="1277" y="486"/>
                      <a:pt x="1270" y="490"/>
                    </a:cubicBezTo>
                    <a:cubicBezTo>
                      <a:pt x="1265" y="493"/>
                      <a:pt x="1260" y="485"/>
                      <a:pt x="1254" y="486"/>
                    </a:cubicBezTo>
                    <a:cubicBezTo>
                      <a:pt x="1247" y="488"/>
                      <a:pt x="1250" y="501"/>
                      <a:pt x="1252" y="505"/>
                    </a:cubicBezTo>
                    <a:cubicBezTo>
                      <a:pt x="1255" y="514"/>
                      <a:pt x="1265" y="517"/>
                      <a:pt x="1272" y="522"/>
                    </a:cubicBezTo>
                    <a:cubicBezTo>
                      <a:pt x="1274" y="523"/>
                      <a:pt x="1279" y="524"/>
                      <a:pt x="1282" y="523"/>
                    </a:cubicBezTo>
                    <a:cubicBezTo>
                      <a:pt x="1286" y="521"/>
                      <a:pt x="1287" y="527"/>
                      <a:pt x="1290" y="528"/>
                    </a:cubicBezTo>
                    <a:cubicBezTo>
                      <a:pt x="1291" y="526"/>
                      <a:pt x="1291" y="524"/>
                      <a:pt x="1290" y="522"/>
                    </a:cubicBezTo>
                    <a:cubicBezTo>
                      <a:pt x="1296" y="522"/>
                      <a:pt x="1304" y="528"/>
                      <a:pt x="1307" y="533"/>
                    </a:cubicBezTo>
                    <a:cubicBezTo>
                      <a:pt x="1311" y="540"/>
                      <a:pt x="1305" y="547"/>
                      <a:pt x="1313" y="553"/>
                    </a:cubicBezTo>
                    <a:cubicBezTo>
                      <a:pt x="1318" y="557"/>
                      <a:pt x="1325" y="558"/>
                      <a:pt x="1331" y="557"/>
                    </a:cubicBezTo>
                    <a:cubicBezTo>
                      <a:pt x="1335" y="556"/>
                      <a:pt x="1341" y="554"/>
                      <a:pt x="1336" y="549"/>
                    </a:cubicBezTo>
                    <a:cubicBezTo>
                      <a:pt x="1338" y="548"/>
                      <a:pt x="1350" y="538"/>
                      <a:pt x="1341" y="538"/>
                    </a:cubicBezTo>
                    <a:cubicBezTo>
                      <a:pt x="1346" y="539"/>
                      <a:pt x="1351" y="535"/>
                      <a:pt x="1355" y="534"/>
                    </a:cubicBezTo>
                    <a:cubicBezTo>
                      <a:pt x="1359" y="532"/>
                      <a:pt x="1366" y="537"/>
                      <a:pt x="1368" y="540"/>
                    </a:cubicBezTo>
                    <a:cubicBezTo>
                      <a:pt x="1370" y="542"/>
                      <a:pt x="1372" y="542"/>
                      <a:pt x="1375" y="541"/>
                    </a:cubicBezTo>
                    <a:cubicBezTo>
                      <a:pt x="1377" y="541"/>
                      <a:pt x="1379" y="544"/>
                      <a:pt x="1380" y="545"/>
                    </a:cubicBezTo>
                    <a:cubicBezTo>
                      <a:pt x="1384" y="549"/>
                      <a:pt x="1390" y="543"/>
                      <a:pt x="1395" y="547"/>
                    </a:cubicBezTo>
                    <a:cubicBezTo>
                      <a:pt x="1395" y="546"/>
                      <a:pt x="1395" y="545"/>
                      <a:pt x="1396" y="544"/>
                    </a:cubicBezTo>
                    <a:cubicBezTo>
                      <a:pt x="1402" y="548"/>
                      <a:pt x="1410" y="545"/>
                      <a:pt x="1416" y="549"/>
                    </a:cubicBezTo>
                    <a:cubicBezTo>
                      <a:pt x="1415" y="550"/>
                      <a:pt x="1414" y="550"/>
                      <a:pt x="1413" y="551"/>
                    </a:cubicBezTo>
                    <a:cubicBezTo>
                      <a:pt x="1419" y="556"/>
                      <a:pt x="1410" y="557"/>
                      <a:pt x="1416" y="562"/>
                    </a:cubicBezTo>
                    <a:cubicBezTo>
                      <a:pt x="1418" y="563"/>
                      <a:pt x="1418" y="566"/>
                      <a:pt x="1415" y="567"/>
                    </a:cubicBezTo>
                    <a:cubicBezTo>
                      <a:pt x="1409" y="569"/>
                      <a:pt x="1409" y="565"/>
                      <a:pt x="1407" y="561"/>
                    </a:cubicBezTo>
                    <a:cubicBezTo>
                      <a:pt x="1406" y="563"/>
                      <a:pt x="1405" y="564"/>
                      <a:pt x="1404" y="566"/>
                    </a:cubicBezTo>
                    <a:cubicBezTo>
                      <a:pt x="1404" y="561"/>
                      <a:pt x="1401" y="563"/>
                      <a:pt x="1399" y="565"/>
                    </a:cubicBezTo>
                    <a:cubicBezTo>
                      <a:pt x="1397" y="566"/>
                      <a:pt x="1387" y="573"/>
                      <a:pt x="1393" y="567"/>
                    </a:cubicBezTo>
                    <a:cubicBezTo>
                      <a:pt x="1390" y="569"/>
                      <a:pt x="1384" y="575"/>
                      <a:pt x="1380" y="576"/>
                    </a:cubicBezTo>
                    <a:cubicBezTo>
                      <a:pt x="1377" y="576"/>
                      <a:pt x="1371" y="573"/>
                      <a:pt x="1373" y="578"/>
                    </a:cubicBezTo>
                    <a:cubicBezTo>
                      <a:pt x="1377" y="574"/>
                      <a:pt x="1381" y="580"/>
                      <a:pt x="1378" y="584"/>
                    </a:cubicBezTo>
                    <a:cubicBezTo>
                      <a:pt x="1377" y="581"/>
                      <a:pt x="1373" y="580"/>
                      <a:pt x="1373" y="584"/>
                    </a:cubicBezTo>
                    <a:cubicBezTo>
                      <a:pt x="1372" y="587"/>
                      <a:pt x="1375" y="589"/>
                      <a:pt x="1375" y="592"/>
                    </a:cubicBezTo>
                    <a:cubicBezTo>
                      <a:pt x="1375" y="593"/>
                      <a:pt x="1370" y="595"/>
                      <a:pt x="1369" y="595"/>
                    </a:cubicBezTo>
                    <a:cubicBezTo>
                      <a:pt x="1365" y="594"/>
                      <a:pt x="1367" y="589"/>
                      <a:pt x="1363" y="587"/>
                    </a:cubicBezTo>
                    <a:cubicBezTo>
                      <a:pt x="1367" y="593"/>
                      <a:pt x="1362" y="588"/>
                      <a:pt x="1359" y="589"/>
                    </a:cubicBezTo>
                    <a:cubicBezTo>
                      <a:pt x="1359" y="592"/>
                      <a:pt x="1363" y="598"/>
                      <a:pt x="1367" y="598"/>
                    </a:cubicBezTo>
                    <a:cubicBezTo>
                      <a:pt x="1359" y="599"/>
                      <a:pt x="1364" y="613"/>
                      <a:pt x="1354" y="611"/>
                    </a:cubicBezTo>
                    <a:cubicBezTo>
                      <a:pt x="1354" y="615"/>
                      <a:pt x="1353" y="623"/>
                      <a:pt x="1351" y="626"/>
                    </a:cubicBezTo>
                    <a:cubicBezTo>
                      <a:pt x="1348" y="632"/>
                      <a:pt x="1351" y="636"/>
                      <a:pt x="1352" y="641"/>
                    </a:cubicBezTo>
                    <a:cubicBezTo>
                      <a:pt x="1356" y="637"/>
                      <a:pt x="1363" y="643"/>
                      <a:pt x="1366" y="645"/>
                    </a:cubicBezTo>
                    <a:cubicBezTo>
                      <a:pt x="1373" y="650"/>
                      <a:pt x="1380" y="652"/>
                      <a:pt x="1388" y="655"/>
                    </a:cubicBezTo>
                    <a:cubicBezTo>
                      <a:pt x="1393" y="658"/>
                      <a:pt x="1395" y="666"/>
                      <a:pt x="1399" y="671"/>
                    </a:cubicBezTo>
                    <a:cubicBezTo>
                      <a:pt x="1404" y="678"/>
                      <a:pt x="1409" y="687"/>
                      <a:pt x="1415" y="693"/>
                    </a:cubicBezTo>
                    <a:cubicBezTo>
                      <a:pt x="1420" y="697"/>
                      <a:pt x="1424" y="703"/>
                      <a:pt x="1425" y="709"/>
                    </a:cubicBezTo>
                    <a:cubicBezTo>
                      <a:pt x="1425" y="716"/>
                      <a:pt x="1436" y="717"/>
                      <a:pt x="1442" y="720"/>
                    </a:cubicBezTo>
                    <a:cubicBezTo>
                      <a:pt x="1446" y="722"/>
                      <a:pt x="1444" y="724"/>
                      <a:pt x="1446" y="728"/>
                    </a:cubicBezTo>
                    <a:cubicBezTo>
                      <a:pt x="1448" y="731"/>
                      <a:pt x="1451" y="731"/>
                      <a:pt x="1454" y="732"/>
                    </a:cubicBezTo>
                    <a:cubicBezTo>
                      <a:pt x="1458" y="734"/>
                      <a:pt x="1468" y="739"/>
                      <a:pt x="1465" y="745"/>
                    </a:cubicBezTo>
                    <a:cubicBezTo>
                      <a:pt x="1459" y="744"/>
                      <a:pt x="1452" y="737"/>
                      <a:pt x="1445" y="739"/>
                    </a:cubicBezTo>
                    <a:cubicBezTo>
                      <a:pt x="1436" y="742"/>
                      <a:pt x="1436" y="735"/>
                      <a:pt x="1428" y="733"/>
                    </a:cubicBezTo>
                    <a:cubicBezTo>
                      <a:pt x="1420" y="730"/>
                      <a:pt x="1417" y="740"/>
                      <a:pt x="1410" y="736"/>
                    </a:cubicBezTo>
                    <a:cubicBezTo>
                      <a:pt x="1407" y="734"/>
                      <a:pt x="1405" y="731"/>
                      <a:pt x="1403" y="728"/>
                    </a:cubicBezTo>
                    <a:cubicBezTo>
                      <a:pt x="1401" y="725"/>
                      <a:pt x="1397" y="725"/>
                      <a:pt x="1393" y="723"/>
                    </a:cubicBezTo>
                    <a:cubicBezTo>
                      <a:pt x="1395" y="724"/>
                      <a:pt x="1396" y="726"/>
                      <a:pt x="1395" y="728"/>
                    </a:cubicBezTo>
                    <a:cubicBezTo>
                      <a:pt x="1396" y="727"/>
                      <a:pt x="1398" y="726"/>
                      <a:pt x="1400" y="728"/>
                    </a:cubicBezTo>
                    <a:cubicBezTo>
                      <a:pt x="1399" y="727"/>
                      <a:pt x="1398" y="726"/>
                      <a:pt x="1397" y="726"/>
                    </a:cubicBezTo>
                    <a:cubicBezTo>
                      <a:pt x="1400" y="724"/>
                      <a:pt x="1407" y="733"/>
                      <a:pt x="1401" y="730"/>
                    </a:cubicBezTo>
                    <a:cubicBezTo>
                      <a:pt x="1405" y="734"/>
                      <a:pt x="1411" y="741"/>
                      <a:pt x="1417" y="738"/>
                    </a:cubicBezTo>
                    <a:cubicBezTo>
                      <a:pt x="1420" y="736"/>
                      <a:pt x="1420" y="734"/>
                      <a:pt x="1423" y="734"/>
                    </a:cubicBezTo>
                    <a:cubicBezTo>
                      <a:pt x="1426" y="734"/>
                      <a:pt x="1430" y="735"/>
                      <a:pt x="1431" y="738"/>
                    </a:cubicBezTo>
                    <a:cubicBezTo>
                      <a:pt x="1433" y="739"/>
                      <a:pt x="1431" y="741"/>
                      <a:pt x="1433" y="742"/>
                    </a:cubicBezTo>
                    <a:cubicBezTo>
                      <a:pt x="1436" y="744"/>
                      <a:pt x="1440" y="744"/>
                      <a:pt x="1443" y="745"/>
                    </a:cubicBezTo>
                    <a:cubicBezTo>
                      <a:pt x="1451" y="748"/>
                      <a:pt x="1457" y="755"/>
                      <a:pt x="1464" y="758"/>
                    </a:cubicBezTo>
                    <a:cubicBezTo>
                      <a:pt x="1467" y="760"/>
                      <a:pt x="1476" y="768"/>
                      <a:pt x="1475" y="773"/>
                    </a:cubicBezTo>
                    <a:cubicBezTo>
                      <a:pt x="1475" y="775"/>
                      <a:pt x="1471" y="774"/>
                      <a:pt x="1469" y="774"/>
                    </a:cubicBezTo>
                    <a:cubicBezTo>
                      <a:pt x="1464" y="775"/>
                      <a:pt x="1462" y="779"/>
                      <a:pt x="1458" y="782"/>
                    </a:cubicBezTo>
                    <a:cubicBezTo>
                      <a:pt x="1456" y="783"/>
                      <a:pt x="1453" y="784"/>
                      <a:pt x="1452" y="787"/>
                    </a:cubicBezTo>
                    <a:cubicBezTo>
                      <a:pt x="1452" y="789"/>
                      <a:pt x="1452" y="792"/>
                      <a:pt x="1450" y="792"/>
                    </a:cubicBezTo>
                    <a:cubicBezTo>
                      <a:pt x="1446" y="793"/>
                      <a:pt x="1444" y="789"/>
                      <a:pt x="1440" y="791"/>
                    </a:cubicBezTo>
                    <a:cubicBezTo>
                      <a:pt x="1437" y="792"/>
                      <a:pt x="1435" y="795"/>
                      <a:pt x="1432" y="797"/>
                    </a:cubicBezTo>
                    <a:cubicBezTo>
                      <a:pt x="1434" y="796"/>
                      <a:pt x="1441" y="791"/>
                      <a:pt x="1443" y="792"/>
                    </a:cubicBezTo>
                    <a:cubicBezTo>
                      <a:pt x="1447" y="795"/>
                      <a:pt x="1447" y="802"/>
                      <a:pt x="1452" y="802"/>
                    </a:cubicBezTo>
                    <a:cubicBezTo>
                      <a:pt x="1451" y="801"/>
                      <a:pt x="1450" y="800"/>
                      <a:pt x="1449" y="800"/>
                    </a:cubicBezTo>
                    <a:cubicBezTo>
                      <a:pt x="1456" y="801"/>
                      <a:pt x="1460" y="793"/>
                      <a:pt x="1466" y="795"/>
                    </a:cubicBezTo>
                    <a:cubicBezTo>
                      <a:pt x="1471" y="796"/>
                      <a:pt x="1473" y="800"/>
                      <a:pt x="1476" y="803"/>
                    </a:cubicBezTo>
                    <a:cubicBezTo>
                      <a:pt x="1480" y="806"/>
                      <a:pt x="1488" y="807"/>
                      <a:pt x="1493" y="808"/>
                    </a:cubicBezTo>
                    <a:cubicBezTo>
                      <a:pt x="1490" y="810"/>
                      <a:pt x="1488" y="813"/>
                      <a:pt x="1486" y="815"/>
                    </a:cubicBezTo>
                    <a:cubicBezTo>
                      <a:pt x="1485" y="817"/>
                      <a:pt x="1484" y="818"/>
                      <a:pt x="1483" y="819"/>
                    </a:cubicBezTo>
                    <a:cubicBezTo>
                      <a:pt x="1481" y="821"/>
                      <a:pt x="1479" y="820"/>
                      <a:pt x="1477" y="822"/>
                    </a:cubicBezTo>
                    <a:cubicBezTo>
                      <a:pt x="1478" y="823"/>
                      <a:pt x="1479" y="824"/>
                      <a:pt x="1479" y="825"/>
                    </a:cubicBezTo>
                    <a:cubicBezTo>
                      <a:pt x="1481" y="822"/>
                      <a:pt x="1485" y="819"/>
                      <a:pt x="1488" y="821"/>
                    </a:cubicBezTo>
                    <a:cubicBezTo>
                      <a:pt x="1486" y="820"/>
                      <a:pt x="1486" y="815"/>
                      <a:pt x="1490" y="817"/>
                    </a:cubicBezTo>
                    <a:cubicBezTo>
                      <a:pt x="1493" y="819"/>
                      <a:pt x="1490" y="822"/>
                      <a:pt x="1492" y="825"/>
                    </a:cubicBezTo>
                    <a:cubicBezTo>
                      <a:pt x="1492" y="825"/>
                      <a:pt x="1496" y="835"/>
                      <a:pt x="1492" y="832"/>
                    </a:cubicBezTo>
                    <a:cubicBezTo>
                      <a:pt x="1490" y="831"/>
                      <a:pt x="1490" y="828"/>
                      <a:pt x="1488" y="826"/>
                    </a:cubicBezTo>
                    <a:cubicBezTo>
                      <a:pt x="1489" y="828"/>
                      <a:pt x="1489" y="830"/>
                      <a:pt x="1489" y="832"/>
                    </a:cubicBezTo>
                    <a:cubicBezTo>
                      <a:pt x="1487" y="832"/>
                      <a:pt x="1485" y="831"/>
                      <a:pt x="1484" y="829"/>
                    </a:cubicBezTo>
                    <a:cubicBezTo>
                      <a:pt x="1485" y="834"/>
                      <a:pt x="1484" y="831"/>
                      <a:pt x="1483" y="829"/>
                    </a:cubicBezTo>
                    <a:cubicBezTo>
                      <a:pt x="1482" y="831"/>
                      <a:pt x="1481" y="833"/>
                      <a:pt x="1480" y="835"/>
                    </a:cubicBezTo>
                    <a:cubicBezTo>
                      <a:pt x="1483" y="834"/>
                      <a:pt x="1489" y="838"/>
                      <a:pt x="1490" y="842"/>
                    </a:cubicBezTo>
                    <a:cubicBezTo>
                      <a:pt x="1488" y="840"/>
                      <a:pt x="1487" y="840"/>
                      <a:pt x="1486" y="842"/>
                    </a:cubicBezTo>
                    <a:cubicBezTo>
                      <a:pt x="1489" y="842"/>
                      <a:pt x="1492" y="846"/>
                      <a:pt x="1489" y="848"/>
                    </a:cubicBezTo>
                    <a:cubicBezTo>
                      <a:pt x="1484" y="851"/>
                      <a:pt x="1478" y="846"/>
                      <a:pt x="1475" y="844"/>
                    </a:cubicBezTo>
                    <a:cubicBezTo>
                      <a:pt x="1477" y="846"/>
                      <a:pt x="1478" y="849"/>
                      <a:pt x="1480" y="850"/>
                    </a:cubicBezTo>
                    <a:cubicBezTo>
                      <a:pt x="1483" y="851"/>
                      <a:pt x="1486" y="849"/>
                      <a:pt x="1488" y="853"/>
                    </a:cubicBezTo>
                    <a:cubicBezTo>
                      <a:pt x="1489" y="855"/>
                      <a:pt x="1494" y="860"/>
                      <a:pt x="1491" y="862"/>
                    </a:cubicBezTo>
                    <a:cubicBezTo>
                      <a:pt x="1489" y="864"/>
                      <a:pt x="1486" y="864"/>
                      <a:pt x="1487" y="868"/>
                    </a:cubicBezTo>
                    <a:cubicBezTo>
                      <a:pt x="1484" y="867"/>
                      <a:pt x="1483" y="862"/>
                      <a:pt x="1479" y="860"/>
                    </a:cubicBezTo>
                    <a:cubicBezTo>
                      <a:pt x="1478" y="862"/>
                      <a:pt x="1478" y="862"/>
                      <a:pt x="1476" y="863"/>
                    </a:cubicBezTo>
                    <a:cubicBezTo>
                      <a:pt x="1482" y="864"/>
                      <a:pt x="1474" y="881"/>
                      <a:pt x="1464" y="870"/>
                    </a:cubicBezTo>
                    <a:cubicBezTo>
                      <a:pt x="1465" y="874"/>
                      <a:pt x="1475" y="873"/>
                      <a:pt x="1474" y="878"/>
                    </a:cubicBezTo>
                    <a:cubicBezTo>
                      <a:pt x="1473" y="882"/>
                      <a:pt x="1468" y="890"/>
                      <a:pt x="1473" y="892"/>
                    </a:cubicBezTo>
                    <a:cubicBezTo>
                      <a:pt x="1471" y="894"/>
                      <a:pt x="1471" y="896"/>
                      <a:pt x="1471" y="898"/>
                    </a:cubicBezTo>
                    <a:cubicBezTo>
                      <a:pt x="1472" y="904"/>
                      <a:pt x="1467" y="898"/>
                      <a:pt x="1469" y="902"/>
                    </a:cubicBezTo>
                    <a:cubicBezTo>
                      <a:pt x="1467" y="900"/>
                      <a:pt x="1465" y="899"/>
                      <a:pt x="1463" y="897"/>
                    </a:cubicBezTo>
                    <a:cubicBezTo>
                      <a:pt x="1463" y="899"/>
                      <a:pt x="1473" y="906"/>
                      <a:pt x="1465" y="904"/>
                    </a:cubicBezTo>
                    <a:cubicBezTo>
                      <a:pt x="1466" y="908"/>
                      <a:pt x="1463" y="911"/>
                      <a:pt x="1460" y="912"/>
                    </a:cubicBezTo>
                    <a:cubicBezTo>
                      <a:pt x="1464" y="917"/>
                      <a:pt x="1466" y="925"/>
                      <a:pt x="1456" y="923"/>
                    </a:cubicBezTo>
                    <a:cubicBezTo>
                      <a:pt x="1459" y="922"/>
                      <a:pt x="1461" y="918"/>
                      <a:pt x="1459" y="915"/>
                    </a:cubicBezTo>
                    <a:cubicBezTo>
                      <a:pt x="1458" y="916"/>
                      <a:pt x="1457" y="918"/>
                      <a:pt x="1456" y="919"/>
                    </a:cubicBezTo>
                    <a:cubicBezTo>
                      <a:pt x="1454" y="918"/>
                      <a:pt x="1453" y="916"/>
                      <a:pt x="1452" y="914"/>
                    </a:cubicBezTo>
                    <a:cubicBezTo>
                      <a:pt x="1451" y="916"/>
                      <a:pt x="1449" y="917"/>
                      <a:pt x="1446" y="916"/>
                    </a:cubicBezTo>
                    <a:cubicBezTo>
                      <a:pt x="1448" y="918"/>
                      <a:pt x="1448" y="919"/>
                      <a:pt x="1448" y="922"/>
                    </a:cubicBezTo>
                    <a:cubicBezTo>
                      <a:pt x="1453" y="920"/>
                      <a:pt x="1458" y="928"/>
                      <a:pt x="1452" y="927"/>
                    </a:cubicBezTo>
                    <a:cubicBezTo>
                      <a:pt x="1452" y="931"/>
                      <a:pt x="1456" y="933"/>
                      <a:pt x="1457" y="928"/>
                    </a:cubicBezTo>
                    <a:cubicBezTo>
                      <a:pt x="1461" y="932"/>
                      <a:pt x="1457" y="932"/>
                      <a:pt x="1455" y="934"/>
                    </a:cubicBezTo>
                    <a:cubicBezTo>
                      <a:pt x="1452" y="937"/>
                      <a:pt x="1451" y="940"/>
                      <a:pt x="1450" y="943"/>
                    </a:cubicBezTo>
                    <a:cubicBezTo>
                      <a:pt x="1446" y="940"/>
                      <a:pt x="1442" y="939"/>
                      <a:pt x="1438" y="937"/>
                    </a:cubicBezTo>
                    <a:cubicBezTo>
                      <a:pt x="1441" y="939"/>
                      <a:pt x="1443" y="945"/>
                      <a:pt x="1447" y="944"/>
                    </a:cubicBezTo>
                    <a:cubicBezTo>
                      <a:pt x="1452" y="943"/>
                      <a:pt x="1453" y="939"/>
                      <a:pt x="1457" y="944"/>
                    </a:cubicBezTo>
                    <a:cubicBezTo>
                      <a:pt x="1454" y="946"/>
                      <a:pt x="1455" y="950"/>
                      <a:pt x="1454" y="954"/>
                    </a:cubicBezTo>
                    <a:cubicBezTo>
                      <a:pt x="1452" y="959"/>
                      <a:pt x="1460" y="959"/>
                      <a:pt x="1458" y="964"/>
                    </a:cubicBezTo>
                    <a:cubicBezTo>
                      <a:pt x="1458" y="960"/>
                      <a:pt x="1457" y="960"/>
                      <a:pt x="1455" y="964"/>
                    </a:cubicBezTo>
                    <a:cubicBezTo>
                      <a:pt x="1453" y="961"/>
                      <a:pt x="1451" y="959"/>
                      <a:pt x="1448" y="958"/>
                    </a:cubicBezTo>
                    <a:cubicBezTo>
                      <a:pt x="1448" y="960"/>
                      <a:pt x="1446" y="962"/>
                      <a:pt x="1444" y="963"/>
                    </a:cubicBezTo>
                    <a:cubicBezTo>
                      <a:pt x="1446" y="965"/>
                      <a:pt x="1451" y="965"/>
                      <a:pt x="1451" y="969"/>
                    </a:cubicBezTo>
                    <a:cubicBezTo>
                      <a:pt x="1449" y="974"/>
                      <a:pt x="1445" y="967"/>
                      <a:pt x="1445" y="973"/>
                    </a:cubicBezTo>
                    <a:cubicBezTo>
                      <a:pt x="1445" y="970"/>
                      <a:pt x="1442" y="965"/>
                      <a:pt x="1439" y="969"/>
                    </a:cubicBezTo>
                    <a:cubicBezTo>
                      <a:pt x="1443" y="971"/>
                      <a:pt x="1439" y="977"/>
                      <a:pt x="1444" y="977"/>
                    </a:cubicBezTo>
                    <a:cubicBezTo>
                      <a:pt x="1443" y="980"/>
                      <a:pt x="1436" y="985"/>
                      <a:pt x="1436" y="980"/>
                    </a:cubicBezTo>
                    <a:cubicBezTo>
                      <a:pt x="1433" y="982"/>
                      <a:pt x="1434" y="983"/>
                      <a:pt x="1436" y="984"/>
                    </a:cubicBezTo>
                    <a:cubicBezTo>
                      <a:pt x="1440" y="987"/>
                      <a:pt x="1437" y="992"/>
                      <a:pt x="1435" y="994"/>
                    </a:cubicBezTo>
                    <a:cubicBezTo>
                      <a:pt x="1433" y="992"/>
                      <a:pt x="1432" y="990"/>
                      <a:pt x="1430" y="988"/>
                    </a:cubicBezTo>
                    <a:cubicBezTo>
                      <a:pt x="1429" y="992"/>
                      <a:pt x="1424" y="995"/>
                      <a:pt x="1422" y="990"/>
                    </a:cubicBezTo>
                    <a:cubicBezTo>
                      <a:pt x="1420" y="993"/>
                      <a:pt x="1415" y="991"/>
                      <a:pt x="1418" y="996"/>
                    </a:cubicBezTo>
                    <a:cubicBezTo>
                      <a:pt x="1416" y="995"/>
                      <a:pt x="1413" y="995"/>
                      <a:pt x="1411" y="996"/>
                    </a:cubicBezTo>
                    <a:cubicBezTo>
                      <a:pt x="1413" y="998"/>
                      <a:pt x="1416" y="999"/>
                      <a:pt x="1419" y="998"/>
                    </a:cubicBezTo>
                    <a:cubicBezTo>
                      <a:pt x="1418" y="1000"/>
                      <a:pt x="1420" y="1001"/>
                      <a:pt x="1422" y="1001"/>
                    </a:cubicBezTo>
                    <a:cubicBezTo>
                      <a:pt x="1421" y="1004"/>
                      <a:pt x="1419" y="1004"/>
                      <a:pt x="1418" y="1005"/>
                    </a:cubicBezTo>
                    <a:cubicBezTo>
                      <a:pt x="1415" y="1007"/>
                      <a:pt x="1417" y="1011"/>
                      <a:pt x="1413" y="1013"/>
                    </a:cubicBezTo>
                    <a:cubicBezTo>
                      <a:pt x="1415" y="1010"/>
                      <a:pt x="1414" y="1009"/>
                      <a:pt x="1411" y="1010"/>
                    </a:cubicBezTo>
                    <a:cubicBezTo>
                      <a:pt x="1412" y="1013"/>
                      <a:pt x="1410" y="1016"/>
                      <a:pt x="1410" y="1019"/>
                    </a:cubicBezTo>
                    <a:cubicBezTo>
                      <a:pt x="1409" y="1013"/>
                      <a:pt x="1404" y="1019"/>
                      <a:pt x="1401" y="1019"/>
                    </a:cubicBezTo>
                    <a:cubicBezTo>
                      <a:pt x="1400" y="1020"/>
                      <a:pt x="1398" y="1030"/>
                      <a:pt x="1395" y="1027"/>
                    </a:cubicBezTo>
                    <a:cubicBezTo>
                      <a:pt x="1392" y="1024"/>
                      <a:pt x="1390" y="1023"/>
                      <a:pt x="1389" y="1028"/>
                    </a:cubicBezTo>
                    <a:cubicBezTo>
                      <a:pt x="1389" y="1033"/>
                      <a:pt x="1386" y="1034"/>
                      <a:pt x="1381" y="1034"/>
                    </a:cubicBezTo>
                    <a:cubicBezTo>
                      <a:pt x="1384" y="1035"/>
                      <a:pt x="1388" y="1035"/>
                      <a:pt x="1389" y="1039"/>
                    </a:cubicBezTo>
                    <a:cubicBezTo>
                      <a:pt x="1385" y="1035"/>
                      <a:pt x="1386" y="1042"/>
                      <a:pt x="1383" y="1039"/>
                    </a:cubicBezTo>
                    <a:cubicBezTo>
                      <a:pt x="1382" y="1042"/>
                      <a:pt x="1384" y="1047"/>
                      <a:pt x="1379" y="1048"/>
                    </a:cubicBezTo>
                    <a:cubicBezTo>
                      <a:pt x="1376" y="1049"/>
                      <a:pt x="1371" y="1050"/>
                      <a:pt x="1368" y="1049"/>
                    </a:cubicBezTo>
                    <a:cubicBezTo>
                      <a:pt x="1372" y="1053"/>
                      <a:pt x="1356" y="1056"/>
                      <a:pt x="1359" y="1048"/>
                    </a:cubicBezTo>
                    <a:cubicBezTo>
                      <a:pt x="1357" y="1051"/>
                      <a:pt x="1354" y="1050"/>
                      <a:pt x="1351" y="1049"/>
                    </a:cubicBezTo>
                    <a:cubicBezTo>
                      <a:pt x="1351" y="1051"/>
                      <a:pt x="1358" y="1054"/>
                      <a:pt x="1356" y="1057"/>
                    </a:cubicBezTo>
                    <a:cubicBezTo>
                      <a:pt x="1355" y="1059"/>
                      <a:pt x="1353" y="1058"/>
                      <a:pt x="1352" y="1057"/>
                    </a:cubicBezTo>
                    <a:cubicBezTo>
                      <a:pt x="1348" y="1055"/>
                      <a:pt x="1345" y="1055"/>
                      <a:pt x="1346" y="1051"/>
                    </a:cubicBezTo>
                    <a:cubicBezTo>
                      <a:pt x="1344" y="1053"/>
                      <a:pt x="1337" y="1057"/>
                      <a:pt x="1335" y="1056"/>
                    </a:cubicBezTo>
                    <a:cubicBezTo>
                      <a:pt x="1340" y="1058"/>
                      <a:pt x="1337" y="1062"/>
                      <a:pt x="1334" y="1061"/>
                    </a:cubicBezTo>
                    <a:cubicBezTo>
                      <a:pt x="1330" y="1060"/>
                      <a:pt x="1330" y="1055"/>
                      <a:pt x="1333" y="1053"/>
                    </a:cubicBezTo>
                    <a:cubicBezTo>
                      <a:pt x="1329" y="1053"/>
                      <a:pt x="1326" y="1055"/>
                      <a:pt x="1324" y="1058"/>
                    </a:cubicBezTo>
                    <a:cubicBezTo>
                      <a:pt x="1328" y="1059"/>
                      <a:pt x="1324" y="1063"/>
                      <a:pt x="1328" y="1064"/>
                    </a:cubicBezTo>
                    <a:cubicBezTo>
                      <a:pt x="1327" y="1064"/>
                      <a:pt x="1326" y="1065"/>
                      <a:pt x="1325" y="1065"/>
                    </a:cubicBezTo>
                    <a:cubicBezTo>
                      <a:pt x="1324" y="1059"/>
                      <a:pt x="1309" y="1060"/>
                      <a:pt x="1306" y="1065"/>
                    </a:cubicBezTo>
                    <a:cubicBezTo>
                      <a:pt x="1306" y="1056"/>
                      <a:pt x="1295" y="1054"/>
                      <a:pt x="1296" y="1045"/>
                    </a:cubicBezTo>
                    <a:cubicBezTo>
                      <a:pt x="1295" y="1051"/>
                      <a:pt x="1295" y="1048"/>
                      <a:pt x="1293" y="1045"/>
                    </a:cubicBezTo>
                    <a:cubicBezTo>
                      <a:pt x="1295" y="1042"/>
                      <a:pt x="1298" y="1042"/>
                      <a:pt x="1302" y="1042"/>
                    </a:cubicBezTo>
                    <a:cubicBezTo>
                      <a:pt x="1297" y="1039"/>
                      <a:pt x="1293" y="1045"/>
                      <a:pt x="1289" y="1043"/>
                    </a:cubicBezTo>
                    <a:cubicBezTo>
                      <a:pt x="1295" y="1046"/>
                      <a:pt x="1289" y="1051"/>
                      <a:pt x="1284" y="1050"/>
                    </a:cubicBezTo>
                    <a:cubicBezTo>
                      <a:pt x="1286" y="1050"/>
                      <a:pt x="1292" y="1052"/>
                      <a:pt x="1292" y="1054"/>
                    </a:cubicBezTo>
                    <a:cubicBezTo>
                      <a:pt x="1292" y="1055"/>
                      <a:pt x="1291" y="1055"/>
                      <a:pt x="1290" y="1054"/>
                    </a:cubicBezTo>
                    <a:cubicBezTo>
                      <a:pt x="1294" y="1057"/>
                      <a:pt x="1302" y="1068"/>
                      <a:pt x="1299" y="1073"/>
                    </a:cubicBezTo>
                    <a:cubicBezTo>
                      <a:pt x="1295" y="1079"/>
                      <a:pt x="1287" y="1063"/>
                      <a:pt x="1285" y="1061"/>
                    </a:cubicBezTo>
                    <a:cubicBezTo>
                      <a:pt x="1285" y="1066"/>
                      <a:pt x="1291" y="1071"/>
                      <a:pt x="1293" y="1075"/>
                    </a:cubicBezTo>
                    <a:cubicBezTo>
                      <a:pt x="1291" y="1075"/>
                      <a:pt x="1289" y="1077"/>
                      <a:pt x="1289" y="1079"/>
                    </a:cubicBezTo>
                    <a:cubicBezTo>
                      <a:pt x="1287" y="1078"/>
                      <a:pt x="1285" y="1076"/>
                      <a:pt x="1285" y="1074"/>
                    </a:cubicBezTo>
                    <a:cubicBezTo>
                      <a:pt x="1280" y="1076"/>
                      <a:pt x="1286" y="1082"/>
                      <a:pt x="1282" y="1086"/>
                    </a:cubicBezTo>
                    <a:cubicBezTo>
                      <a:pt x="1278" y="1080"/>
                      <a:pt x="1275" y="1085"/>
                      <a:pt x="1273" y="1088"/>
                    </a:cubicBezTo>
                    <a:cubicBezTo>
                      <a:pt x="1271" y="1091"/>
                      <a:pt x="1265" y="1085"/>
                      <a:pt x="1268" y="1082"/>
                    </a:cubicBezTo>
                    <a:cubicBezTo>
                      <a:pt x="1266" y="1083"/>
                      <a:pt x="1264" y="1082"/>
                      <a:pt x="1264" y="1079"/>
                    </a:cubicBezTo>
                    <a:cubicBezTo>
                      <a:pt x="1264" y="1083"/>
                      <a:pt x="1266" y="1086"/>
                      <a:pt x="1265" y="1089"/>
                    </a:cubicBezTo>
                    <a:cubicBezTo>
                      <a:pt x="1264" y="1094"/>
                      <a:pt x="1253" y="1086"/>
                      <a:pt x="1251" y="1085"/>
                    </a:cubicBezTo>
                    <a:cubicBezTo>
                      <a:pt x="1256" y="1092"/>
                      <a:pt x="1249" y="1089"/>
                      <a:pt x="1245" y="1089"/>
                    </a:cubicBezTo>
                    <a:cubicBezTo>
                      <a:pt x="1252" y="1092"/>
                      <a:pt x="1242" y="1101"/>
                      <a:pt x="1238" y="1095"/>
                    </a:cubicBezTo>
                    <a:cubicBezTo>
                      <a:pt x="1237" y="1097"/>
                      <a:pt x="1236" y="1100"/>
                      <a:pt x="1234" y="1101"/>
                    </a:cubicBezTo>
                    <a:cubicBezTo>
                      <a:pt x="1236" y="1096"/>
                      <a:pt x="1231" y="1099"/>
                      <a:pt x="1228" y="1099"/>
                    </a:cubicBezTo>
                    <a:cubicBezTo>
                      <a:pt x="1224" y="1100"/>
                      <a:pt x="1219" y="1102"/>
                      <a:pt x="1217" y="1105"/>
                    </a:cubicBezTo>
                    <a:cubicBezTo>
                      <a:pt x="1217" y="1103"/>
                      <a:pt x="1218" y="1102"/>
                      <a:pt x="1219" y="1100"/>
                    </a:cubicBezTo>
                    <a:cubicBezTo>
                      <a:pt x="1217" y="1102"/>
                      <a:pt x="1215" y="1105"/>
                      <a:pt x="1217" y="1108"/>
                    </a:cubicBezTo>
                    <a:cubicBezTo>
                      <a:pt x="1210" y="1110"/>
                      <a:pt x="1213" y="1105"/>
                      <a:pt x="1209" y="1102"/>
                    </a:cubicBezTo>
                    <a:cubicBezTo>
                      <a:pt x="1207" y="1106"/>
                      <a:pt x="1212" y="1108"/>
                      <a:pt x="1209" y="1111"/>
                    </a:cubicBezTo>
                    <a:cubicBezTo>
                      <a:pt x="1207" y="1113"/>
                      <a:pt x="1202" y="1115"/>
                      <a:pt x="1204" y="1119"/>
                    </a:cubicBezTo>
                    <a:cubicBezTo>
                      <a:pt x="1205" y="1121"/>
                      <a:pt x="1208" y="1121"/>
                      <a:pt x="1210" y="1122"/>
                    </a:cubicBezTo>
                    <a:cubicBezTo>
                      <a:pt x="1213" y="1123"/>
                      <a:pt x="1212" y="1129"/>
                      <a:pt x="1210" y="1122"/>
                    </a:cubicBezTo>
                    <a:cubicBezTo>
                      <a:pt x="1210" y="1127"/>
                      <a:pt x="1217" y="1130"/>
                      <a:pt x="1217" y="1135"/>
                    </a:cubicBezTo>
                    <a:cubicBezTo>
                      <a:pt x="1216" y="1143"/>
                      <a:pt x="1205" y="1139"/>
                      <a:pt x="1200" y="1141"/>
                    </a:cubicBezTo>
                    <a:cubicBezTo>
                      <a:pt x="1200" y="1138"/>
                      <a:pt x="1197" y="1134"/>
                      <a:pt x="1202" y="1137"/>
                    </a:cubicBezTo>
                    <a:cubicBezTo>
                      <a:pt x="1201" y="1132"/>
                      <a:pt x="1192" y="1133"/>
                      <a:pt x="1196" y="1126"/>
                    </a:cubicBezTo>
                    <a:cubicBezTo>
                      <a:pt x="1192" y="1126"/>
                      <a:pt x="1194" y="1121"/>
                      <a:pt x="1191" y="1120"/>
                    </a:cubicBezTo>
                    <a:cubicBezTo>
                      <a:pt x="1189" y="1120"/>
                      <a:pt x="1188" y="1112"/>
                      <a:pt x="1190" y="1110"/>
                    </a:cubicBezTo>
                    <a:cubicBezTo>
                      <a:pt x="1192" y="1108"/>
                      <a:pt x="1189" y="1105"/>
                      <a:pt x="1193" y="1103"/>
                    </a:cubicBezTo>
                    <a:cubicBezTo>
                      <a:pt x="1199" y="1099"/>
                      <a:pt x="1190" y="1097"/>
                      <a:pt x="1188" y="1095"/>
                    </a:cubicBezTo>
                    <a:cubicBezTo>
                      <a:pt x="1189" y="1096"/>
                      <a:pt x="1189" y="1097"/>
                      <a:pt x="1189" y="1099"/>
                    </a:cubicBezTo>
                    <a:cubicBezTo>
                      <a:pt x="1185" y="1099"/>
                      <a:pt x="1183" y="1093"/>
                      <a:pt x="1181" y="1090"/>
                    </a:cubicBezTo>
                    <a:cubicBezTo>
                      <a:pt x="1179" y="1093"/>
                      <a:pt x="1180" y="1095"/>
                      <a:pt x="1183" y="1096"/>
                    </a:cubicBezTo>
                    <a:cubicBezTo>
                      <a:pt x="1181" y="1098"/>
                      <a:pt x="1176" y="1103"/>
                      <a:pt x="1173" y="1099"/>
                    </a:cubicBezTo>
                    <a:cubicBezTo>
                      <a:pt x="1170" y="1107"/>
                      <a:pt x="1169" y="1095"/>
                      <a:pt x="1167" y="1093"/>
                    </a:cubicBezTo>
                    <a:cubicBezTo>
                      <a:pt x="1165" y="1092"/>
                      <a:pt x="1158" y="1095"/>
                      <a:pt x="1162" y="1089"/>
                    </a:cubicBezTo>
                    <a:cubicBezTo>
                      <a:pt x="1161" y="1089"/>
                      <a:pt x="1160" y="1088"/>
                      <a:pt x="1159" y="1088"/>
                    </a:cubicBezTo>
                    <a:cubicBezTo>
                      <a:pt x="1159" y="1090"/>
                      <a:pt x="1159" y="1092"/>
                      <a:pt x="1160" y="1094"/>
                    </a:cubicBezTo>
                    <a:cubicBezTo>
                      <a:pt x="1157" y="1093"/>
                      <a:pt x="1155" y="1087"/>
                      <a:pt x="1152" y="1088"/>
                    </a:cubicBezTo>
                    <a:cubicBezTo>
                      <a:pt x="1153" y="1086"/>
                      <a:pt x="1153" y="1084"/>
                      <a:pt x="1150" y="1083"/>
                    </a:cubicBezTo>
                    <a:cubicBezTo>
                      <a:pt x="1149" y="1085"/>
                      <a:pt x="1149" y="1088"/>
                      <a:pt x="1148" y="1084"/>
                    </a:cubicBezTo>
                    <a:cubicBezTo>
                      <a:pt x="1147" y="1088"/>
                      <a:pt x="1154" y="1090"/>
                      <a:pt x="1151" y="1095"/>
                    </a:cubicBezTo>
                    <a:cubicBezTo>
                      <a:pt x="1150" y="1097"/>
                      <a:pt x="1146" y="1092"/>
                      <a:pt x="1145" y="1092"/>
                    </a:cubicBezTo>
                    <a:cubicBezTo>
                      <a:pt x="1146" y="1095"/>
                      <a:pt x="1145" y="1097"/>
                      <a:pt x="1142" y="1098"/>
                    </a:cubicBezTo>
                    <a:cubicBezTo>
                      <a:pt x="1142" y="1096"/>
                      <a:pt x="1135" y="1095"/>
                      <a:pt x="1132" y="1093"/>
                    </a:cubicBezTo>
                    <a:cubicBezTo>
                      <a:pt x="1128" y="1091"/>
                      <a:pt x="1121" y="1097"/>
                      <a:pt x="1119" y="1093"/>
                    </a:cubicBezTo>
                    <a:cubicBezTo>
                      <a:pt x="1119" y="1093"/>
                      <a:pt x="1118" y="1094"/>
                      <a:pt x="1117" y="1094"/>
                    </a:cubicBezTo>
                    <a:cubicBezTo>
                      <a:pt x="1115" y="1090"/>
                      <a:pt x="1109" y="1090"/>
                      <a:pt x="1106" y="1087"/>
                    </a:cubicBezTo>
                    <a:cubicBezTo>
                      <a:pt x="1105" y="1086"/>
                      <a:pt x="1107" y="1085"/>
                      <a:pt x="1105" y="1084"/>
                    </a:cubicBezTo>
                    <a:cubicBezTo>
                      <a:pt x="1102" y="1083"/>
                      <a:pt x="1098" y="1079"/>
                      <a:pt x="1095" y="1082"/>
                    </a:cubicBezTo>
                    <a:cubicBezTo>
                      <a:pt x="1093" y="1074"/>
                      <a:pt x="1088" y="1068"/>
                      <a:pt x="1088" y="1060"/>
                    </a:cubicBezTo>
                    <a:cubicBezTo>
                      <a:pt x="1096" y="1063"/>
                      <a:pt x="1093" y="1045"/>
                      <a:pt x="1083" y="1050"/>
                    </a:cubicBezTo>
                    <a:cubicBezTo>
                      <a:pt x="1079" y="1052"/>
                      <a:pt x="1077" y="1049"/>
                      <a:pt x="1073" y="1047"/>
                    </a:cubicBezTo>
                    <a:cubicBezTo>
                      <a:pt x="1069" y="1045"/>
                      <a:pt x="1067" y="1051"/>
                      <a:pt x="1063" y="1047"/>
                    </a:cubicBezTo>
                    <a:cubicBezTo>
                      <a:pt x="1057" y="1043"/>
                      <a:pt x="1051" y="1040"/>
                      <a:pt x="1046" y="1033"/>
                    </a:cubicBezTo>
                    <a:cubicBezTo>
                      <a:pt x="1044" y="1038"/>
                      <a:pt x="1038" y="1039"/>
                      <a:pt x="1034" y="1042"/>
                    </a:cubicBezTo>
                    <a:cubicBezTo>
                      <a:pt x="1032" y="1044"/>
                      <a:pt x="1036" y="1047"/>
                      <a:pt x="1034" y="1050"/>
                    </a:cubicBezTo>
                    <a:cubicBezTo>
                      <a:pt x="1031" y="1053"/>
                      <a:pt x="1016" y="1060"/>
                      <a:pt x="1018" y="1052"/>
                    </a:cubicBezTo>
                    <a:cubicBezTo>
                      <a:pt x="1012" y="1052"/>
                      <a:pt x="1011" y="1065"/>
                      <a:pt x="1009" y="1063"/>
                    </a:cubicBezTo>
                    <a:cubicBezTo>
                      <a:pt x="1007" y="1062"/>
                      <a:pt x="1004" y="1059"/>
                      <a:pt x="1002" y="1057"/>
                    </a:cubicBezTo>
                    <a:cubicBezTo>
                      <a:pt x="998" y="1052"/>
                      <a:pt x="998" y="1057"/>
                      <a:pt x="997" y="1061"/>
                    </a:cubicBezTo>
                    <a:cubicBezTo>
                      <a:pt x="991" y="1054"/>
                      <a:pt x="990" y="1053"/>
                      <a:pt x="986" y="1061"/>
                    </a:cubicBezTo>
                    <a:cubicBezTo>
                      <a:pt x="982" y="1068"/>
                      <a:pt x="976" y="1061"/>
                      <a:pt x="972" y="1057"/>
                    </a:cubicBezTo>
                    <a:cubicBezTo>
                      <a:pt x="964" y="1050"/>
                      <a:pt x="963" y="1060"/>
                      <a:pt x="959" y="1066"/>
                    </a:cubicBezTo>
                    <a:cubicBezTo>
                      <a:pt x="957" y="1069"/>
                      <a:pt x="955" y="1065"/>
                      <a:pt x="953" y="1065"/>
                    </a:cubicBezTo>
                    <a:cubicBezTo>
                      <a:pt x="951" y="1066"/>
                      <a:pt x="950" y="1066"/>
                      <a:pt x="948" y="1066"/>
                    </a:cubicBezTo>
                    <a:cubicBezTo>
                      <a:pt x="946" y="1067"/>
                      <a:pt x="947" y="1064"/>
                      <a:pt x="945" y="1064"/>
                    </a:cubicBezTo>
                    <a:cubicBezTo>
                      <a:pt x="937" y="1064"/>
                      <a:pt x="941" y="1078"/>
                      <a:pt x="943" y="1081"/>
                    </a:cubicBezTo>
                    <a:cubicBezTo>
                      <a:pt x="945" y="1084"/>
                      <a:pt x="948" y="1087"/>
                      <a:pt x="949" y="1091"/>
                    </a:cubicBezTo>
                    <a:cubicBezTo>
                      <a:pt x="950" y="1092"/>
                      <a:pt x="950" y="1093"/>
                      <a:pt x="951" y="1094"/>
                    </a:cubicBezTo>
                    <a:cubicBezTo>
                      <a:pt x="951" y="1097"/>
                      <a:pt x="950" y="1098"/>
                      <a:pt x="950" y="1101"/>
                    </a:cubicBezTo>
                    <a:cubicBezTo>
                      <a:pt x="950" y="1103"/>
                      <a:pt x="954" y="1107"/>
                      <a:pt x="952" y="1109"/>
                    </a:cubicBezTo>
                    <a:cubicBezTo>
                      <a:pt x="949" y="1112"/>
                      <a:pt x="946" y="1106"/>
                      <a:pt x="942" y="1107"/>
                    </a:cubicBezTo>
                    <a:cubicBezTo>
                      <a:pt x="937" y="1109"/>
                      <a:pt x="936" y="1109"/>
                      <a:pt x="934" y="1104"/>
                    </a:cubicBezTo>
                    <a:cubicBezTo>
                      <a:pt x="932" y="1099"/>
                      <a:pt x="929" y="1094"/>
                      <a:pt x="929" y="1089"/>
                    </a:cubicBezTo>
                    <a:cubicBezTo>
                      <a:pt x="924" y="1092"/>
                      <a:pt x="916" y="1102"/>
                      <a:pt x="909" y="1098"/>
                    </a:cubicBezTo>
                    <a:cubicBezTo>
                      <a:pt x="906" y="1096"/>
                      <a:pt x="905" y="1101"/>
                      <a:pt x="903" y="1100"/>
                    </a:cubicBezTo>
                    <a:cubicBezTo>
                      <a:pt x="900" y="1100"/>
                      <a:pt x="899" y="1094"/>
                      <a:pt x="901" y="1092"/>
                    </a:cubicBezTo>
                    <a:cubicBezTo>
                      <a:pt x="891" y="1092"/>
                      <a:pt x="898" y="1082"/>
                      <a:pt x="893" y="1080"/>
                    </a:cubicBezTo>
                    <a:cubicBezTo>
                      <a:pt x="887" y="1077"/>
                      <a:pt x="880" y="1077"/>
                      <a:pt x="873" y="1078"/>
                    </a:cubicBezTo>
                    <a:cubicBezTo>
                      <a:pt x="865" y="1079"/>
                      <a:pt x="872" y="1068"/>
                      <a:pt x="872" y="1065"/>
                    </a:cubicBezTo>
                    <a:cubicBezTo>
                      <a:pt x="873" y="1061"/>
                      <a:pt x="868" y="1049"/>
                      <a:pt x="876" y="1049"/>
                    </a:cubicBezTo>
                    <a:cubicBezTo>
                      <a:pt x="874" y="1043"/>
                      <a:pt x="870" y="1043"/>
                      <a:pt x="864" y="1043"/>
                    </a:cubicBezTo>
                    <a:cubicBezTo>
                      <a:pt x="856" y="1043"/>
                      <a:pt x="857" y="1036"/>
                      <a:pt x="854" y="1031"/>
                    </a:cubicBezTo>
                    <a:cubicBezTo>
                      <a:pt x="854" y="1031"/>
                      <a:pt x="851" y="1028"/>
                      <a:pt x="851" y="1027"/>
                    </a:cubicBezTo>
                    <a:cubicBezTo>
                      <a:pt x="854" y="1023"/>
                      <a:pt x="849" y="1021"/>
                      <a:pt x="847" y="1018"/>
                    </a:cubicBezTo>
                    <a:cubicBezTo>
                      <a:pt x="844" y="1013"/>
                      <a:pt x="851" y="1011"/>
                      <a:pt x="850" y="1006"/>
                    </a:cubicBezTo>
                    <a:cubicBezTo>
                      <a:pt x="843" y="1011"/>
                      <a:pt x="834" y="1005"/>
                      <a:pt x="827" y="1009"/>
                    </a:cubicBezTo>
                    <a:cubicBezTo>
                      <a:pt x="825" y="1010"/>
                      <a:pt x="816" y="1017"/>
                      <a:pt x="814" y="1016"/>
                    </a:cubicBezTo>
                    <a:cubicBezTo>
                      <a:pt x="810" y="1013"/>
                      <a:pt x="814" y="1010"/>
                      <a:pt x="815" y="1008"/>
                    </a:cubicBezTo>
                    <a:cubicBezTo>
                      <a:pt x="816" y="1005"/>
                      <a:pt x="814" y="1000"/>
                      <a:pt x="813" y="998"/>
                    </a:cubicBezTo>
                    <a:cubicBezTo>
                      <a:pt x="810" y="994"/>
                      <a:pt x="809" y="995"/>
                      <a:pt x="808" y="990"/>
                    </a:cubicBezTo>
                    <a:cubicBezTo>
                      <a:pt x="807" y="986"/>
                      <a:pt x="809" y="983"/>
                      <a:pt x="813" y="983"/>
                    </a:cubicBezTo>
                    <a:cubicBezTo>
                      <a:pt x="810" y="978"/>
                      <a:pt x="813" y="974"/>
                      <a:pt x="813" y="968"/>
                    </a:cubicBezTo>
                    <a:cubicBezTo>
                      <a:pt x="819" y="974"/>
                      <a:pt x="820" y="959"/>
                      <a:pt x="820" y="957"/>
                    </a:cubicBezTo>
                    <a:cubicBezTo>
                      <a:pt x="830" y="957"/>
                      <a:pt x="823" y="953"/>
                      <a:pt x="830" y="948"/>
                    </a:cubicBezTo>
                    <a:cubicBezTo>
                      <a:pt x="831" y="947"/>
                      <a:pt x="834" y="949"/>
                      <a:pt x="834" y="948"/>
                    </a:cubicBezTo>
                    <a:cubicBezTo>
                      <a:pt x="835" y="944"/>
                      <a:pt x="830" y="942"/>
                      <a:pt x="829" y="939"/>
                    </a:cubicBezTo>
                    <a:cubicBezTo>
                      <a:pt x="835" y="941"/>
                      <a:pt x="832" y="930"/>
                      <a:pt x="832" y="927"/>
                    </a:cubicBezTo>
                    <a:cubicBezTo>
                      <a:pt x="832" y="921"/>
                      <a:pt x="830" y="914"/>
                      <a:pt x="828" y="908"/>
                    </a:cubicBezTo>
                    <a:cubicBezTo>
                      <a:pt x="826" y="903"/>
                      <a:pt x="825" y="898"/>
                      <a:pt x="824" y="893"/>
                    </a:cubicBezTo>
                    <a:cubicBezTo>
                      <a:pt x="823" y="887"/>
                      <a:pt x="820" y="886"/>
                      <a:pt x="814" y="884"/>
                    </a:cubicBezTo>
                    <a:cubicBezTo>
                      <a:pt x="815" y="886"/>
                      <a:pt x="814" y="888"/>
                      <a:pt x="812" y="889"/>
                    </a:cubicBezTo>
                    <a:cubicBezTo>
                      <a:pt x="810" y="885"/>
                      <a:pt x="806" y="881"/>
                      <a:pt x="805" y="876"/>
                    </a:cubicBezTo>
                    <a:cubicBezTo>
                      <a:pt x="804" y="872"/>
                      <a:pt x="804" y="869"/>
                      <a:pt x="800" y="866"/>
                    </a:cubicBezTo>
                    <a:cubicBezTo>
                      <a:pt x="795" y="861"/>
                      <a:pt x="787" y="859"/>
                      <a:pt x="782" y="854"/>
                    </a:cubicBezTo>
                    <a:cubicBezTo>
                      <a:pt x="782" y="858"/>
                      <a:pt x="782" y="870"/>
                      <a:pt x="776" y="863"/>
                    </a:cubicBezTo>
                    <a:cubicBezTo>
                      <a:pt x="772" y="860"/>
                      <a:pt x="770" y="863"/>
                      <a:pt x="767" y="861"/>
                    </a:cubicBezTo>
                    <a:cubicBezTo>
                      <a:pt x="763" y="860"/>
                      <a:pt x="759" y="857"/>
                      <a:pt x="756" y="857"/>
                    </a:cubicBezTo>
                    <a:cubicBezTo>
                      <a:pt x="752" y="857"/>
                      <a:pt x="751" y="861"/>
                      <a:pt x="748" y="860"/>
                    </a:cubicBezTo>
                    <a:cubicBezTo>
                      <a:pt x="745" y="859"/>
                      <a:pt x="747" y="855"/>
                      <a:pt x="748" y="854"/>
                    </a:cubicBezTo>
                    <a:cubicBezTo>
                      <a:pt x="749" y="852"/>
                      <a:pt x="752" y="849"/>
                      <a:pt x="752" y="847"/>
                    </a:cubicBezTo>
                    <a:cubicBezTo>
                      <a:pt x="753" y="843"/>
                      <a:pt x="746" y="841"/>
                      <a:pt x="747" y="836"/>
                    </a:cubicBezTo>
                    <a:cubicBezTo>
                      <a:pt x="745" y="837"/>
                      <a:pt x="742" y="840"/>
                      <a:pt x="739" y="840"/>
                    </a:cubicBezTo>
                    <a:cubicBezTo>
                      <a:pt x="733" y="838"/>
                      <a:pt x="740" y="832"/>
                      <a:pt x="742" y="831"/>
                    </a:cubicBezTo>
                    <a:cubicBezTo>
                      <a:pt x="740" y="829"/>
                      <a:pt x="736" y="826"/>
                      <a:pt x="733" y="824"/>
                    </a:cubicBezTo>
                    <a:cubicBezTo>
                      <a:pt x="730" y="822"/>
                      <a:pt x="722" y="828"/>
                      <a:pt x="720" y="830"/>
                    </a:cubicBezTo>
                    <a:cubicBezTo>
                      <a:pt x="717" y="831"/>
                      <a:pt x="718" y="835"/>
                      <a:pt x="716" y="837"/>
                    </a:cubicBezTo>
                    <a:cubicBezTo>
                      <a:pt x="714" y="838"/>
                      <a:pt x="710" y="836"/>
                      <a:pt x="709" y="835"/>
                    </a:cubicBezTo>
                    <a:cubicBezTo>
                      <a:pt x="708" y="835"/>
                      <a:pt x="699" y="830"/>
                      <a:pt x="703" y="834"/>
                    </a:cubicBezTo>
                    <a:cubicBezTo>
                      <a:pt x="700" y="833"/>
                      <a:pt x="696" y="829"/>
                      <a:pt x="693" y="829"/>
                    </a:cubicBezTo>
                    <a:cubicBezTo>
                      <a:pt x="690" y="828"/>
                      <a:pt x="688" y="831"/>
                      <a:pt x="684" y="832"/>
                    </a:cubicBezTo>
                    <a:cubicBezTo>
                      <a:pt x="680" y="835"/>
                      <a:pt x="677" y="840"/>
                      <a:pt x="674" y="844"/>
                    </a:cubicBezTo>
                    <a:cubicBezTo>
                      <a:pt x="670" y="849"/>
                      <a:pt x="666" y="849"/>
                      <a:pt x="660" y="850"/>
                    </a:cubicBezTo>
                    <a:cubicBezTo>
                      <a:pt x="653" y="851"/>
                      <a:pt x="656" y="855"/>
                      <a:pt x="653" y="860"/>
                    </a:cubicBezTo>
                    <a:cubicBezTo>
                      <a:pt x="650" y="863"/>
                      <a:pt x="644" y="865"/>
                      <a:pt x="643" y="869"/>
                    </a:cubicBezTo>
                    <a:cubicBezTo>
                      <a:pt x="641" y="875"/>
                      <a:pt x="641" y="879"/>
                      <a:pt x="633" y="880"/>
                    </a:cubicBezTo>
                    <a:cubicBezTo>
                      <a:pt x="628" y="880"/>
                      <a:pt x="624" y="883"/>
                      <a:pt x="620" y="882"/>
                    </a:cubicBezTo>
                    <a:cubicBezTo>
                      <a:pt x="616" y="882"/>
                      <a:pt x="613" y="881"/>
                      <a:pt x="613" y="877"/>
                    </a:cubicBezTo>
                    <a:cubicBezTo>
                      <a:pt x="613" y="874"/>
                      <a:pt x="604" y="871"/>
                      <a:pt x="601" y="871"/>
                    </a:cubicBezTo>
                    <a:cubicBezTo>
                      <a:pt x="596" y="870"/>
                      <a:pt x="596" y="876"/>
                      <a:pt x="591" y="873"/>
                    </a:cubicBezTo>
                    <a:cubicBezTo>
                      <a:pt x="586" y="871"/>
                      <a:pt x="582" y="871"/>
                      <a:pt x="576" y="871"/>
                    </a:cubicBezTo>
                    <a:cubicBezTo>
                      <a:pt x="571" y="871"/>
                      <a:pt x="575" y="865"/>
                      <a:pt x="570" y="864"/>
                    </a:cubicBezTo>
                    <a:cubicBezTo>
                      <a:pt x="564" y="862"/>
                      <a:pt x="559" y="862"/>
                      <a:pt x="554" y="866"/>
                    </a:cubicBezTo>
                    <a:cubicBezTo>
                      <a:pt x="549" y="869"/>
                      <a:pt x="545" y="875"/>
                      <a:pt x="542" y="881"/>
                    </a:cubicBezTo>
                    <a:cubicBezTo>
                      <a:pt x="540" y="885"/>
                      <a:pt x="536" y="892"/>
                      <a:pt x="535" y="897"/>
                    </a:cubicBezTo>
                    <a:cubicBezTo>
                      <a:pt x="527" y="892"/>
                      <a:pt x="533" y="883"/>
                      <a:pt x="530" y="876"/>
                    </a:cubicBezTo>
                    <a:cubicBezTo>
                      <a:pt x="526" y="866"/>
                      <a:pt x="516" y="874"/>
                      <a:pt x="509" y="875"/>
                    </a:cubicBezTo>
                    <a:cubicBezTo>
                      <a:pt x="509" y="876"/>
                      <a:pt x="509" y="877"/>
                      <a:pt x="509" y="878"/>
                    </a:cubicBezTo>
                    <a:cubicBezTo>
                      <a:pt x="503" y="876"/>
                      <a:pt x="494" y="878"/>
                      <a:pt x="487" y="878"/>
                    </a:cubicBezTo>
                    <a:cubicBezTo>
                      <a:pt x="480" y="878"/>
                      <a:pt x="477" y="876"/>
                      <a:pt x="471" y="873"/>
                    </a:cubicBezTo>
                    <a:cubicBezTo>
                      <a:pt x="469" y="872"/>
                      <a:pt x="465" y="870"/>
                      <a:pt x="463" y="871"/>
                    </a:cubicBezTo>
                    <a:cubicBezTo>
                      <a:pt x="461" y="872"/>
                      <a:pt x="462" y="875"/>
                      <a:pt x="460" y="876"/>
                    </a:cubicBezTo>
                    <a:cubicBezTo>
                      <a:pt x="456" y="876"/>
                      <a:pt x="450" y="871"/>
                      <a:pt x="449" y="868"/>
                    </a:cubicBezTo>
                    <a:cubicBezTo>
                      <a:pt x="449" y="868"/>
                      <a:pt x="448" y="880"/>
                      <a:pt x="445" y="875"/>
                    </a:cubicBezTo>
                    <a:cubicBezTo>
                      <a:pt x="442" y="870"/>
                      <a:pt x="436" y="867"/>
                      <a:pt x="434" y="861"/>
                    </a:cubicBezTo>
                    <a:cubicBezTo>
                      <a:pt x="433" y="866"/>
                      <a:pt x="417" y="864"/>
                      <a:pt x="416" y="860"/>
                    </a:cubicBezTo>
                    <a:cubicBezTo>
                      <a:pt x="416" y="858"/>
                      <a:pt x="418" y="854"/>
                      <a:pt x="416" y="852"/>
                    </a:cubicBezTo>
                    <a:cubicBezTo>
                      <a:pt x="414" y="850"/>
                      <a:pt x="409" y="855"/>
                      <a:pt x="406" y="853"/>
                    </a:cubicBezTo>
                    <a:cubicBezTo>
                      <a:pt x="401" y="850"/>
                      <a:pt x="389" y="846"/>
                      <a:pt x="387" y="840"/>
                    </a:cubicBezTo>
                    <a:cubicBezTo>
                      <a:pt x="385" y="833"/>
                      <a:pt x="377" y="825"/>
                      <a:pt x="369" y="832"/>
                    </a:cubicBezTo>
                    <a:cubicBezTo>
                      <a:pt x="367" y="835"/>
                      <a:pt x="358" y="823"/>
                      <a:pt x="356" y="821"/>
                    </a:cubicBezTo>
                    <a:cubicBezTo>
                      <a:pt x="352" y="817"/>
                      <a:pt x="345" y="816"/>
                      <a:pt x="339" y="812"/>
                    </a:cubicBezTo>
                    <a:cubicBezTo>
                      <a:pt x="330" y="807"/>
                      <a:pt x="322" y="800"/>
                      <a:pt x="314" y="793"/>
                    </a:cubicBezTo>
                    <a:cubicBezTo>
                      <a:pt x="311" y="791"/>
                      <a:pt x="307" y="791"/>
                      <a:pt x="303" y="790"/>
                    </a:cubicBezTo>
                    <a:cubicBezTo>
                      <a:pt x="299" y="789"/>
                      <a:pt x="299" y="794"/>
                      <a:pt x="295" y="792"/>
                    </a:cubicBezTo>
                    <a:cubicBezTo>
                      <a:pt x="297" y="803"/>
                      <a:pt x="291" y="804"/>
                      <a:pt x="285" y="797"/>
                    </a:cubicBezTo>
                    <a:cubicBezTo>
                      <a:pt x="279" y="791"/>
                      <a:pt x="272" y="788"/>
                      <a:pt x="265" y="786"/>
                    </a:cubicBezTo>
                    <a:cubicBezTo>
                      <a:pt x="263" y="786"/>
                      <a:pt x="259" y="785"/>
                      <a:pt x="258" y="784"/>
                    </a:cubicBezTo>
                    <a:cubicBezTo>
                      <a:pt x="256" y="782"/>
                      <a:pt x="260" y="778"/>
                      <a:pt x="256" y="777"/>
                    </a:cubicBezTo>
                    <a:cubicBezTo>
                      <a:pt x="253" y="776"/>
                      <a:pt x="251" y="775"/>
                      <a:pt x="249" y="773"/>
                    </a:cubicBezTo>
                    <a:cubicBezTo>
                      <a:pt x="245" y="769"/>
                      <a:pt x="242" y="772"/>
                      <a:pt x="237" y="771"/>
                    </a:cubicBezTo>
                    <a:cubicBezTo>
                      <a:pt x="230" y="769"/>
                      <a:pt x="227" y="761"/>
                      <a:pt x="223" y="757"/>
                    </a:cubicBezTo>
                    <a:cubicBezTo>
                      <a:pt x="218" y="752"/>
                      <a:pt x="213" y="765"/>
                      <a:pt x="210" y="756"/>
                    </a:cubicBezTo>
                    <a:cubicBezTo>
                      <a:pt x="209" y="753"/>
                      <a:pt x="210" y="749"/>
                      <a:pt x="208" y="746"/>
                    </a:cubicBezTo>
                    <a:cubicBezTo>
                      <a:pt x="206" y="743"/>
                      <a:pt x="206" y="741"/>
                      <a:pt x="205" y="737"/>
                    </a:cubicBezTo>
                    <a:cubicBezTo>
                      <a:pt x="204" y="733"/>
                      <a:pt x="201" y="731"/>
                      <a:pt x="198" y="729"/>
                    </a:cubicBezTo>
                    <a:cubicBezTo>
                      <a:pt x="194" y="725"/>
                      <a:pt x="195" y="720"/>
                      <a:pt x="192" y="716"/>
                    </a:cubicBezTo>
                    <a:cubicBezTo>
                      <a:pt x="199" y="710"/>
                      <a:pt x="201" y="714"/>
                      <a:pt x="206" y="720"/>
                    </a:cubicBezTo>
                    <a:cubicBezTo>
                      <a:pt x="208" y="723"/>
                      <a:pt x="211" y="723"/>
                      <a:pt x="213" y="720"/>
                    </a:cubicBezTo>
                    <a:cubicBezTo>
                      <a:pt x="215" y="716"/>
                      <a:pt x="220" y="717"/>
                      <a:pt x="222" y="714"/>
                    </a:cubicBezTo>
                    <a:cubicBezTo>
                      <a:pt x="225" y="710"/>
                      <a:pt x="220" y="705"/>
                      <a:pt x="218" y="703"/>
                    </a:cubicBezTo>
                    <a:cubicBezTo>
                      <a:pt x="216" y="700"/>
                      <a:pt x="217" y="694"/>
                      <a:pt x="215" y="694"/>
                    </a:cubicBezTo>
                    <a:cubicBezTo>
                      <a:pt x="205" y="691"/>
                      <a:pt x="202" y="688"/>
                      <a:pt x="199" y="678"/>
                    </a:cubicBezTo>
                    <a:cubicBezTo>
                      <a:pt x="206" y="679"/>
                      <a:pt x="190" y="667"/>
                      <a:pt x="202" y="665"/>
                    </a:cubicBezTo>
                    <a:cubicBezTo>
                      <a:pt x="204" y="664"/>
                      <a:pt x="209" y="666"/>
                      <a:pt x="211" y="664"/>
                    </a:cubicBezTo>
                    <a:cubicBezTo>
                      <a:pt x="213" y="661"/>
                      <a:pt x="212" y="655"/>
                      <a:pt x="210" y="652"/>
                    </a:cubicBezTo>
                    <a:cubicBezTo>
                      <a:pt x="212" y="651"/>
                      <a:pt x="218" y="652"/>
                      <a:pt x="216" y="649"/>
                    </a:cubicBezTo>
                    <a:cubicBezTo>
                      <a:pt x="214" y="647"/>
                      <a:pt x="220" y="642"/>
                      <a:pt x="221" y="642"/>
                    </a:cubicBezTo>
                    <a:cubicBezTo>
                      <a:pt x="227" y="641"/>
                      <a:pt x="225" y="623"/>
                      <a:pt x="224" y="619"/>
                    </a:cubicBezTo>
                    <a:cubicBezTo>
                      <a:pt x="224" y="619"/>
                      <a:pt x="227" y="609"/>
                      <a:pt x="222" y="613"/>
                    </a:cubicBezTo>
                    <a:cubicBezTo>
                      <a:pt x="217" y="617"/>
                      <a:pt x="216" y="615"/>
                      <a:pt x="213" y="611"/>
                    </a:cubicBezTo>
                    <a:cubicBezTo>
                      <a:pt x="212" y="609"/>
                      <a:pt x="207" y="609"/>
                      <a:pt x="205" y="608"/>
                    </a:cubicBezTo>
                    <a:cubicBezTo>
                      <a:pt x="201" y="606"/>
                      <a:pt x="198" y="599"/>
                      <a:pt x="194" y="598"/>
                    </a:cubicBezTo>
                    <a:cubicBezTo>
                      <a:pt x="189" y="596"/>
                      <a:pt x="178" y="599"/>
                      <a:pt x="174" y="602"/>
                    </a:cubicBezTo>
                    <a:cubicBezTo>
                      <a:pt x="167" y="606"/>
                      <a:pt x="159" y="614"/>
                      <a:pt x="151" y="615"/>
                    </a:cubicBezTo>
                    <a:cubicBezTo>
                      <a:pt x="142" y="615"/>
                      <a:pt x="114" y="613"/>
                      <a:pt x="113" y="600"/>
                    </a:cubicBezTo>
                    <a:cubicBezTo>
                      <a:pt x="110" y="600"/>
                      <a:pt x="106" y="605"/>
                      <a:pt x="103" y="602"/>
                    </a:cubicBezTo>
                    <a:cubicBezTo>
                      <a:pt x="101" y="600"/>
                      <a:pt x="95" y="597"/>
                      <a:pt x="94" y="594"/>
                    </a:cubicBezTo>
                    <a:cubicBezTo>
                      <a:pt x="93" y="591"/>
                      <a:pt x="93" y="587"/>
                      <a:pt x="92" y="584"/>
                    </a:cubicBezTo>
                    <a:cubicBezTo>
                      <a:pt x="91" y="580"/>
                      <a:pt x="89" y="577"/>
                      <a:pt x="86" y="574"/>
                    </a:cubicBezTo>
                    <a:cubicBezTo>
                      <a:pt x="82" y="570"/>
                      <a:pt x="75" y="572"/>
                      <a:pt x="72" y="568"/>
                    </a:cubicBezTo>
                    <a:cubicBezTo>
                      <a:pt x="69" y="564"/>
                      <a:pt x="60" y="558"/>
                      <a:pt x="57" y="565"/>
                    </a:cubicBezTo>
                    <a:cubicBezTo>
                      <a:pt x="54" y="558"/>
                      <a:pt x="46" y="563"/>
                      <a:pt x="43" y="558"/>
                    </a:cubicBezTo>
                    <a:cubicBezTo>
                      <a:pt x="39" y="551"/>
                      <a:pt x="52" y="554"/>
                      <a:pt x="54" y="554"/>
                    </a:cubicBezTo>
                    <a:cubicBezTo>
                      <a:pt x="61" y="552"/>
                      <a:pt x="58" y="545"/>
                      <a:pt x="54" y="543"/>
                    </a:cubicBezTo>
                    <a:cubicBezTo>
                      <a:pt x="50" y="541"/>
                      <a:pt x="52" y="539"/>
                      <a:pt x="52" y="536"/>
                    </a:cubicBezTo>
                    <a:cubicBezTo>
                      <a:pt x="52" y="534"/>
                      <a:pt x="49" y="530"/>
                      <a:pt x="48" y="528"/>
                    </a:cubicBezTo>
                    <a:cubicBezTo>
                      <a:pt x="47" y="526"/>
                      <a:pt x="45" y="525"/>
                      <a:pt x="44" y="523"/>
                    </a:cubicBezTo>
                    <a:cubicBezTo>
                      <a:pt x="43" y="520"/>
                      <a:pt x="44" y="516"/>
                      <a:pt x="43" y="513"/>
                    </a:cubicBezTo>
                    <a:cubicBezTo>
                      <a:pt x="42" y="507"/>
                      <a:pt x="32" y="506"/>
                      <a:pt x="27" y="505"/>
                    </a:cubicBezTo>
                    <a:cubicBezTo>
                      <a:pt x="21" y="503"/>
                      <a:pt x="16" y="512"/>
                      <a:pt x="11" y="506"/>
                    </a:cubicBezTo>
                    <a:cubicBezTo>
                      <a:pt x="10" y="504"/>
                      <a:pt x="3" y="495"/>
                      <a:pt x="10" y="495"/>
                    </a:cubicBezTo>
                    <a:cubicBezTo>
                      <a:pt x="8" y="492"/>
                      <a:pt x="5" y="489"/>
                      <a:pt x="2" y="487"/>
                    </a:cubicBezTo>
                    <a:cubicBezTo>
                      <a:pt x="0" y="485"/>
                      <a:pt x="1" y="480"/>
                      <a:pt x="0" y="47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Freeform 498">
                <a:extLst>
                  <a:ext uri="{FF2B5EF4-FFF2-40B4-BE49-F238E27FC236}">
                    <a16:creationId xmlns="" xmlns:a16="http://schemas.microsoft.com/office/drawing/2014/main" id="{BA96CB89-D51F-41B3-8233-E83148C346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5" y="1424"/>
                <a:ext cx="767" cy="557"/>
              </a:xfrm>
              <a:custGeom>
                <a:avLst/>
                <a:gdLst>
                  <a:gd name="T0" fmla="*/ 64 w 1574"/>
                  <a:gd name="T1" fmla="*/ 446 h 1143"/>
                  <a:gd name="T2" fmla="*/ 159 w 1574"/>
                  <a:gd name="T3" fmla="*/ 360 h 1143"/>
                  <a:gd name="T4" fmla="*/ 170 w 1574"/>
                  <a:gd name="T5" fmla="*/ 281 h 1143"/>
                  <a:gd name="T6" fmla="*/ 232 w 1574"/>
                  <a:gd name="T7" fmla="*/ 223 h 1143"/>
                  <a:gd name="T8" fmla="*/ 292 w 1574"/>
                  <a:gd name="T9" fmla="*/ 167 h 1143"/>
                  <a:gd name="T10" fmla="*/ 407 w 1574"/>
                  <a:gd name="T11" fmla="*/ 272 h 1143"/>
                  <a:gd name="T12" fmla="*/ 577 w 1574"/>
                  <a:gd name="T13" fmla="*/ 345 h 1143"/>
                  <a:gd name="T14" fmla="*/ 791 w 1574"/>
                  <a:gd name="T15" fmla="*/ 388 h 1143"/>
                  <a:gd name="T16" fmla="*/ 1007 w 1574"/>
                  <a:gd name="T17" fmla="*/ 339 h 1143"/>
                  <a:gd name="T18" fmla="*/ 1099 w 1574"/>
                  <a:gd name="T19" fmla="*/ 262 h 1143"/>
                  <a:gd name="T20" fmla="*/ 1173 w 1574"/>
                  <a:gd name="T21" fmla="*/ 232 h 1143"/>
                  <a:gd name="T22" fmla="*/ 1036 w 1574"/>
                  <a:gd name="T23" fmla="*/ 124 h 1143"/>
                  <a:gd name="T24" fmla="*/ 1086 w 1574"/>
                  <a:gd name="T25" fmla="*/ 38 h 1143"/>
                  <a:gd name="T26" fmla="*/ 1220 w 1574"/>
                  <a:gd name="T27" fmla="*/ 32 h 1143"/>
                  <a:gd name="T28" fmla="*/ 1349 w 1574"/>
                  <a:gd name="T29" fmla="*/ 134 h 1143"/>
                  <a:gd name="T30" fmla="*/ 1472 w 1574"/>
                  <a:gd name="T31" fmla="*/ 195 h 1143"/>
                  <a:gd name="T32" fmla="*/ 1557 w 1574"/>
                  <a:gd name="T33" fmla="*/ 207 h 1143"/>
                  <a:gd name="T34" fmla="*/ 1534 w 1574"/>
                  <a:gd name="T35" fmla="*/ 278 h 1143"/>
                  <a:gd name="T36" fmla="*/ 1525 w 1574"/>
                  <a:gd name="T37" fmla="*/ 357 h 1143"/>
                  <a:gd name="T38" fmla="*/ 1457 w 1574"/>
                  <a:gd name="T39" fmla="*/ 418 h 1143"/>
                  <a:gd name="T40" fmla="*/ 1380 w 1574"/>
                  <a:gd name="T41" fmla="*/ 478 h 1143"/>
                  <a:gd name="T42" fmla="*/ 1353 w 1574"/>
                  <a:gd name="T43" fmla="*/ 459 h 1143"/>
                  <a:gd name="T44" fmla="*/ 1254 w 1574"/>
                  <a:gd name="T45" fmla="*/ 486 h 1143"/>
                  <a:gd name="T46" fmla="*/ 1341 w 1574"/>
                  <a:gd name="T47" fmla="*/ 538 h 1143"/>
                  <a:gd name="T48" fmla="*/ 1415 w 1574"/>
                  <a:gd name="T49" fmla="*/ 567 h 1143"/>
                  <a:gd name="T50" fmla="*/ 1369 w 1574"/>
                  <a:gd name="T51" fmla="*/ 595 h 1143"/>
                  <a:gd name="T52" fmla="*/ 1415 w 1574"/>
                  <a:gd name="T53" fmla="*/ 693 h 1143"/>
                  <a:gd name="T54" fmla="*/ 1393 w 1574"/>
                  <a:gd name="T55" fmla="*/ 723 h 1143"/>
                  <a:gd name="T56" fmla="*/ 1464 w 1574"/>
                  <a:gd name="T57" fmla="*/ 758 h 1143"/>
                  <a:gd name="T58" fmla="*/ 1449 w 1574"/>
                  <a:gd name="T59" fmla="*/ 800 h 1143"/>
                  <a:gd name="T60" fmla="*/ 1492 w 1574"/>
                  <a:gd name="T61" fmla="*/ 825 h 1143"/>
                  <a:gd name="T62" fmla="*/ 1475 w 1574"/>
                  <a:gd name="T63" fmla="*/ 844 h 1143"/>
                  <a:gd name="T64" fmla="*/ 1471 w 1574"/>
                  <a:gd name="T65" fmla="*/ 898 h 1143"/>
                  <a:gd name="T66" fmla="*/ 1448 w 1574"/>
                  <a:gd name="T67" fmla="*/ 922 h 1143"/>
                  <a:gd name="T68" fmla="*/ 1455 w 1574"/>
                  <a:gd name="T69" fmla="*/ 964 h 1143"/>
                  <a:gd name="T70" fmla="*/ 1430 w 1574"/>
                  <a:gd name="T71" fmla="*/ 988 h 1143"/>
                  <a:gd name="T72" fmla="*/ 1401 w 1574"/>
                  <a:gd name="T73" fmla="*/ 1019 h 1143"/>
                  <a:gd name="T74" fmla="*/ 1356 w 1574"/>
                  <a:gd name="T75" fmla="*/ 1057 h 1143"/>
                  <a:gd name="T76" fmla="*/ 1296 w 1574"/>
                  <a:gd name="T77" fmla="*/ 1045 h 1143"/>
                  <a:gd name="T78" fmla="*/ 1289 w 1574"/>
                  <a:gd name="T79" fmla="*/ 1079 h 1143"/>
                  <a:gd name="T80" fmla="*/ 1234 w 1574"/>
                  <a:gd name="T81" fmla="*/ 1101 h 1143"/>
                  <a:gd name="T82" fmla="*/ 1217 w 1574"/>
                  <a:gd name="T83" fmla="*/ 1135 h 1143"/>
                  <a:gd name="T84" fmla="*/ 1183 w 1574"/>
                  <a:gd name="T85" fmla="*/ 1096 h 1143"/>
                  <a:gd name="T86" fmla="*/ 1145 w 1574"/>
                  <a:gd name="T87" fmla="*/ 1092 h 1143"/>
                  <a:gd name="T88" fmla="*/ 1073 w 1574"/>
                  <a:gd name="T89" fmla="*/ 1047 h 1143"/>
                  <a:gd name="T90" fmla="*/ 972 w 1574"/>
                  <a:gd name="T91" fmla="*/ 1057 h 1143"/>
                  <a:gd name="T92" fmla="*/ 942 w 1574"/>
                  <a:gd name="T93" fmla="*/ 1107 h 1143"/>
                  <a:gd name="T94" fmla="*/ 864 w 1574"/>
                  <a:gd name="T95" fmla="*/ 1043 h 1143"/>
                  <a:gd name="T96" fmla="*/ 813 w 1574"/>
                  <a:gd name="T97" fmla="*/ 983 h 1143"/>
                  <a:gd name="T98" fmla="*/ 812 w 1574"/>
                  <a:gd name="T99" fmla="*/ 889 h 1143"/>
                  <a:gd name="T100" fmla="*/ 747 w 1574"/>
                  <a:gd name="T101" fmla="*/ 836 h 1143"/>
                  <a:gd name="T102" fmla="*/ 674 w 1574"/>
                  <a:gd name="T103" fmla="*/ 844 h 1143"/>
                  <a:gd name="T104" fmla="*/ 570 w 1574"/>
                  <a:gd name="T105" fmla="*/ 864 h 1143"/>
                  <a:gd name="T106" fmla="*/ 460 w 1574"/>
                  <a:gd name="T107" fmla="*/ 876 h 1143"/>
                  <a:gd name="T108" fmla="*/ 339 w 1574"/>
                  <a:gd name="T109" fmla="*/ 812 h 1143"/>
                  <a:gd name="T110" fmla="*/ 223 w 1574"/>
                  <a:gd name="T111" fmla="*/ 757 h 1143"/>
                  <a:gd name="T112" fmla="*/ 215 w 1574"/>
                  <a:gd name="T113" fmla="*/ 694 h 1143"/>
                  <a:gd name="T114" fmla="*/ 205 w 1574"/>
                  <a:gd name="T115" fmla="*/ 608 h 1143"/>
                  <a:gd name="T116" fmla="*/ 57 w 1574"/>
                  <a:gd name="T117" fmla="*/ 565 h 1143"/>
                  <a:gd name="T118" fmla="*/ 10 w 1574"/>
                  <a:gd name="T119" fmla="*/ 495 h 1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74" h="1143">
                    <a:moveTo>
                      <a:pt x="0" y="477"/>
                    </a:moveTo>
                    <a:cubicBezTo>
                      <a:pt x="4" y="477"/>
                      <a:pt x="7" y="475"/>
                      <a:pt x="6" y="471"/>
                    </a:cubicBezTo>
                    <a:cubicBezTo>
                      <a:pt x="5" y="465"/>
                      <a:pt x="2" y="466"/>
                      <a:pt x="4" y="460"/>
                    </a:cubicBezTo>
                    <a:cubicBezTo>
                      <a:pt x="5" y="455"/>
                      <a:pt x="9" y="457"/>
                      <a:pt x="13" y="455"/>
                    </a:cubicBezTo>
                    <a:cubicBezTo>
                      <a:pt x="17" y="453"/>
                      <a:pt x="19" y="447"/>
                      <a:pt x="24" y="447"/>
                    </a:cubicBezTo>
                    <a:cubicBezTo>
                      <a:pt x="23" y="445"/>
                      <a:pt x="23" y="443"/>
                      <a:pt x="24" y="441"/>
                    </a:cubicBezTo>
                    <a:cubicBezTo>
                      <a:pt x="27" y="442"/>
                      <a:pt x="33" y="445"/>
                      <a:pt x="35" y="442"/>
                    </a:cubicBezTo>
                    <a:cubicBezTo>
                      <a:pt x="37" y="440"/>
                      <a:pt x="40" y="437"/>
                      <a:pt x="43" y="437"/>
                    </a:cubicBezTo>
                    <a:cubicBezTo>
                      <a:pt x="46" y="437"/>
                      <a:pt x="47" y="445"/>
                      <a:pt x="49" y="446"/>
                    </a:cubicBezTo>
                    <a:cubicBezTo>
                      <a:pt x="53" y="449"/>
                      <a:pt x="60" y="445"/>
                      <a:pt x="64" y="446"/>
                    </a:cubicBezTo>
                    <a:cubicBezTo>
                      <a:pt x="72" y="446"/>
                      <a:pt x="73" y="435"/>
                      <a:pt x="74" y="429"/>
                    </a:cubicBezTo>
                    <a:cubicBezTo>
                      <a:pt x="75" y="424"/>
                      <a:pt x="77" y="422"/>
                      <a:pt x="82" y="423"/>
                    </a:cubicBezTo>
                    <a:cubicBezTo>
                      <a:pt x="88" y="424"/>
                      <a:pt x="95" y="424"/>
                      <a:pt x="101" y="423"/>
                    </a:cubicBezTo>
                    <a:cubicBezTo>
                      <a:pt x="104" y="422"/>
                      <a:pt x="109" y="423"/>
                      <a:pt x="111" y="421"/>
                    </a:cubicBezTo>
                    <a:cubicBezTo>
                      <a:pt x="114" y="418"/>
                      <a:pt x="114" y="412"/>
                      <a:pt x="117" y="409"/>
                    </a:cubicBezTo>
                    <a:cubicBezTo>
                      <a:pt x="124" y="401"/>
                      <a:pt x="138" y="400"/>
                      <a:pt x="146" y="393"/>
                    </a:cubicBezTo>
                    <a:cubicBezTo>
                      <a:pt x="149" y="390"/>
                      <a:pt x="151" y="389"/>
                      <a:pt x="155" y="389"/>
                    </a:cubicBezTo>
                    <a:cubicBezTo>
                      <a:pt x="161" y="389"/>
                      <a:pt x="159" y="387"/>
                      <a:pt x="157" y="383"/>
                    </a:cubicBezTo>
                    <a:cubicBezTo>
                      <a:pt x="155" y="378"/>
                      <a:pt x="153" y="373"/>
                      <a:pt x="151" y="369"/>
                    </a:cubicBezTo>
                    <a:cubicBezTo>
                      <a:pt x="148" y="362"/>
                      <a:pt x="155" y="361"/>
                      <a:pt x="159" y="360"/>
                    </a:cubicBezTo>
                    <a:cubicBezTo>
                      <a:pt x="157" y="358"/>
                      <a:pt x="155" y="357"/>
                      <a:pt x="153" y="356"/>
                    </a:cubicBezTo>
                    <a:cubicBezTo>
                      <a:pt x="155" y="353"/>
                      <a:pt x="158" y="349"/>
                      <a:pt x="162" y="352"/>
                    </a:cubicBezTo>
                    <a:cubicBezTo>
                      <a:pt x="164" y="347"/>
                      <a:pt x="158" y="346"/>
                      <a:pt x="157" y="342"/>
                    </a:cubicBezTo>
                    <a:cubicBezTo>
                      <a:pt x="157" y="336"/>
                      <a:pt x="151" y="332"/>
                      <a:pt x="148" y="328"/>
                    </a:cubicBezTo>
                    <a:cubicBezTo>
                      <a:pt x="144" y="322"/>
                      <a:pt x="139" y="316"/>
                      <a:pt x="137" y="309"/>
                    </a:cubicBezTo>
                    <a:cubicBezTo>
                      <a:pt x="135" y="305"/>
                      <a:pt x="138" y="297"/>
                      <a:pt x="133" y="295"/>
                    </a:cubicBezTo>
                    <a:cubicBezTo>
                      <a:pt x="130" y="293"/>
                      <a:pt x="115" y="295"/>
                      <a:pt x="119" y="289"/>
                    </a:cubicBezTo>
                    <a:cubicBezTo>
                      <a:pt x="121" y="285"/>
                      <a:pt x="130" y="284"/>
                      <a:pt x="134" y="283"/>
                    </a:cubicBezTo>
                    <a:cubicBezTo>
                      <a:pt x="141" y="281"/>
                      <a:pt x="148" y="280"/>
                      <a:pt x="156" y="278"/>
                    </a:cubicBezTo>
                    <a:cubicBezTo>
                      <a:pt x="163" y="275"/>
                      <a:pt x="164" y="279"/>
                      <a:pt x="170" y="281"/>
                    </a:cubicBezTo>
                    <a:cubicBezTo>
                      <a:pt x="175" y="283"/>
                      <a:pt x="179" y="278"/>
                      <a:pt x="183" y="281"/>
                    </a:cubicBezTo>
                    <a:cubicBezTo>
                      <a:pt x="189" y="285"/>
                      <a:pt x="189" y="279"/>
                      <a:pt x="188" y="275"/>
                    </a:cubicBezTo>
                    <a:cubicBezTo>
                      <a:pt x="186" y="270"/>
                      <a:pt x="179" y="273"/>
                      <a:pt x="176" y="269"/>
                    </a:cubicBezTo>
                    <a:cubicBezTo>
                      <a:pt x="174" y="265"/>
                      <a:pt x="176" y="258"/>
                      <a:pt x="177" y="255"/>
                    </a:cubicBezTo>
                    <a:cubicBezTo>
                      <a:pt x="177" y="249"/>
                      <a:pt x="176" y="243"/>
                      <a:pt x="176" y="237"/>
                    </a:cubicBezTo>
                    <a:cubicBezTo>
                      <a:pt x="176" y="231"/>
                      <a:pt x="178" y="225"/>
                      <a:pt x="177" y="219"/>
                    </a:cubicBezTo>
                    <a:cubicBezTo>
                      <a:pt x="176" y="213"/>
                      <a:pt x="179" y="211"/>
                      <a:pt x="185" y="214"/>
                    </a:cubicBezTo>
                    <a:cubicBezTo>
                      <a:pt x="190" y="216"/>
                      <a:pt x="194" y="218"/>
                      <a:pt x="199" y="220"/>
                    </a:cubicBezTo>
                    <a:cubicBezTo>
                      <a:pt x="206" y="221"/>
                      <a:pt x="213" y="219"/>
                      <a:pt x="220" y="219"/>
                    </a:cubicBezTo>
                    <a:cubicBezTo>
                      <a:pt x="226" y="220"/>
                      <a:pt x="227" y="227"/>
                      <a:pt x="232" y="223"/>
                    </a:cubicBezTo>
                    <a:cubicBezTo>
                      <a:pt x="236" y="220"/>
                      <a:pt x="241" y="219"/>
                      <a:pt x="245" y="216"/>
                    </a:cubicBezTo>
                    <a:cubicBezTo>
                      <a:pt x="252" y="210"/>
                      <a:pt x="235" y="194"/>
                      <a:pt x="233" y="188"/>
                    </a:cubicBezTo>
                    <a:cubicBezTo>
                      <a:pt x="232" y="184"/>
                      <a:pt x="232" y="175"/>
                      <a:pt x="235" y="172"/>
                    </a:cubicBezTo>
                    <a:cubicBezTo>
                      <a:pt x="238" y="170"/>
                      <a:pt x="243" y="172"/>
                      <a:pt x="247" y="171"/>
                    </a:cubicBezTo>
                    <a:cubicBezTo>
                      <a:pt x="256" y="167"/>
                      <a:pt x="255" y="162"/>
                      <a:pt x="252" y="154"/>
                    </a:cubicBezTo>
                    <a:cubicBezTo>
                      <a:pt x="251" y="148"/>
                      <a:pt x="257" y="148"/>
                      <a:pt x="261" y="148"/>
                    </a:cubicBezTo>
                    <a:cubicBezTo>
                      <a:pt x="267" y="149"/>
                      <a:pt x="269" y="149"/>
                      <a:pt x="275" y="147"/>
                    </a:cubicBezTo>
                    <a:cubicBezTo>
                      <a:pt x="277" y="146"/>
                      <a:pt x="284" y="151"/>
                      <a:pt x="282" y="153"/>
                    </a:cubicBezTo>
                    <a:cubicBezTo>
                      <a:pt x="279" y="156"/>
                      <a:pt x="283" y="159"/>
                      <a:pt x="287" y="160"/>
                    </a:cubicBezTo>
                    <a:cubicBezTo>
                      <a:pt x="294" y="162"/>
                      <a:pt x="288" y="165"/>
                      <a:pt x="292" y="167"/>
                    </a:cubicBezTo>
                    <a:cubicBezTo>
                      <a:pt x="298" y="170"/>
                      <a:pt x="305" y="169"/>
                      <a:pt x="310" y="175"/>
                    </a:cubicBezTo>
                    <a:cubicBezTo>
                      <a:pt x="314" y="180"/>
                      <a:pt x="328" y="188"/>
                      <a:pt x="335" y="185"/>
                    </a:cubicBezTo>
                    <a:cubicBezTo>
                      <a:pt x="340" y="184"/>
                      <a:pt x="353" y="195"/>
                      <a:pt x="354" y="189"/>
                    </a:cubicBezTo>
                    <a:cubicBezTo>
                      <a:pt x="357" y="190"/>
                      <a:pt x="357" y="192"/>
                      <a:pt x="359" y="194"/>
                    </a:cubicBezTo>
                    <a:cubicBezTo>
                      <a:pt x="362" y="196"/>
                      <a:pt x="365" y="196"/>
                      <a:pt x="368" y="198"/>
                    </a:cubicBezTo>
                    <a:cubicBezTo>
                      <a:pt x="373" y="203"/>
                      <a:pt x="375" y="209"/>
                      <a:pt x="380" y="214"/>
                    </a:cubicBezTo>
                    <a:cubicBezTo>
                      <a:pt x="384" y="217"/>
                      <a:pt x="389" y="220"/>
                      <a:pt x="394" y="224"/>
                    </a:cubicBezTo>
                    <a:cubicBezTo>
                      <a:pt x="401" y="230"/>
                      <a:pt x="399" y="235"/>
                      <a:pt x="401" y="243"/>
                    </a:cubicBezTo>
                    <a:cubicBezTo>
                      <a:pt x="403" y="248"/>
                      <a:pt x="409" y="249"/>
                      <a:pt x="406" y="256"/>
                    </a:cubicBezTo>
                    <a:cubicBezTo>
                      <a:pt x="404" y="261"/>
                      <a:pt x="402" y="267"/>
                      <a:pt x="407" y="272"/>
                    </a:cubicBezTo>
                    <a:cubicBezTo>
                      <a:pt x="410" y="275"/>
                      <a:pt x="415" y="281"/>
                      <a:pt x="420" y="281"/>
                    </a:cubicBezTo>
                    <a:cubicBezTo>
                      <a:pt x="427" y="280"/>
                      <a:pt x="433" y="284"/>
                      <a:pt x="440" y="285"/>
                    </a:cubicBezTo>
                    <a:cubicBezTo>
                      <a:pt x="446" y="285"/>
                      <a:pt x="453" y="287"/>
                      <a:pt x="460" y="287"/>
                    </a:cubicBezTo>
                    <a:cubicBezTo>
                      <a:pt x="466" y="286"/>
                      <a:pt x="472" y="286"/>
                      <a:pt x="478" y="286"/>
                    </a:cubicBezTo>
                    <a:cubicBezTo>
                      <a:pt x="493" y="288"/>
                      <a:pt x="503" y="296"/>
                      <a:pt x="517" y="302"/>
                    </a:cubicBezTo>
                    <a:cubicBezTo>
                      <a:pt x="523" y="304"/>
                      <a:pt x="528" y="308"/>
                      <a:pt x="535" y="310"/>
                    </a:cubicBezTo>
                    <a:cubicBezTo>
                      <a:pt x="539" y="312"/>
                      <a:pt x="544" y="311"/>
                      <a:pt x="548" y="312"/>
                    </a:cubicBezTo>
                    <a:cubicBezTo>
                      <a:pt x="554" y="313"/>
                      <a:pt x="549" y="317"/>
                      <a:pt x="554" y="320"/>
                    </a:cubicBezTo>
                    <a:cubicBezTo>
                      <a:pt x="560" y="323"/>
                      <a:pt x="563" y="324"/>
                      <a:pt x="567" y="330"/>
                    </a:cubicBezTo>
                    <a:cubicBezTo>
                      <a:pt x="570" y="335"/>
                      <a:pt x="574" y="340"/>
                      <a:pt x="577" y="345"/>
                    </a:cubicBezTo>
                    <a:cubicBezTo>
                      <a:pt x="582" y="350"/>
                      <a:pt x="588" y="352"/>
                      <a:pt x="593" y="357"/>
                    </a:cubicBezTo>
                    <a:cubicBezTo>
                      <a:pt x="597" y="360"/>
                      <a:pt x="598" y="364"/>
                      <a:pt x="603" y="365"/>
                    </a:cubicBezTo>
                    <a:cubicBezTo>
                      <a:pt x="610" y="366"/>
                      <a:pt x="616" y="363"/>
                      <a:pt x="622" y="363"/>
                    </a:cubicBezTo>
                    <a:cubicBezTo>
                      <a:pt x="636" y="361"/>
                      <a:pt x="651" y="368"/>
                      <a:pt x="664" y="369"/>
                    </a:cubicBezTo>
                    <a:cubicBezTo>
                      <a:pt x="672" y="369"/>
                      <a:pt x="679" y="370"/>
                      <a:pt x="686" y="370"/>
                    </a:cubicBezTo>
                    <a:cubicBezTo>
                      <a:pt x="693" y="370"/>
                      <a:pt x="699" y="366"/>
                      <a:pt x="706" y="367"/>
                    </a:cubicBezTo>
                    <a:cubicBezTo>
                      <a:pt x="714" y="368"/>
                      <a:pt x="722" y="369"/>
                      <a:pt x="729" y="370"/>
                    </a:cubicBezTo>
                    <a:cubicBezTo>
                      <a:pt x="736" y="371"/>
                      <a:pt x="743" y="370"/>
                      <a:pt x="749" y="372"/>
                    </a:cubicBezTo>
                    <a:cubicBezTo>
                      <a:pt x="755" y="374"/>
                      <a:pt x="759" y="380"/>
                      <a:pt x="764" y="382"/>
                    </a:cubicBezTo>
                    <a:cubicBezTo>
                      <a:pt x="772" y="387"/>
                      <a:pt x="783" y="386"/>
                      <a:pt x="791" y="388"/>
                    </a:cubicBezTo>
                    <a:cubicBezTo>
                      <a:pt x="805" y="391"/>
                      <a:pt x="817" y="399"/>
                      <a:pt x="830" y="396"/>
                    </a:cubicBezTo>
                    <a:cubicBezTo>
                      <a:pt x="837" y="394"/>
                      <a:pt x="837" y="395"/>
                      <a:pt x="841" y="399"/>
                    </a:cubicBezTo>
                    <a:cubicBezTo>
                      <a:pt x="845" y="404"/>
                      <a:pt x="852" y="399"/>
                      <a:pt x="856" y="403"/>
                    </a:cubicBezTo>
                    <a:cubicBezTo>
                      <a:pt x="855" y="402"/>
                      <a:pt x="886" y="384"/>
                      <a:pt x="889" y="383"/>
                    </a:cubicBezTo>
                    <a:cubicBezTo>
                      <a:pt x="895" y="380"/>
                      <a:pt x="903" y="378"/>
                      <a:pt x="910" y="377"/>
                    </a:cubicBezTo>
                    <a:cubicBezTo>
                      <a:pt x="918" y="376"/>
                      <a:pt x="926" y="374"/>
                      <a:pt x="934" y="374"/>
                    </a:cubicBezTo>
                    <a:cubicBezTo>
                      <a:pt x="946" y="374"/>
                      <a:pt x="960" y="378"/>
                      <a:pt x="971" y="372"/>
                    </a:cubicBezTo>
                    <a:cubicBezTo>
                      <a:pt x="976" y="369"/>
                      <a:pt x="985" y="368"/>
                      <a:pt x="989" y="363"/>
                    </a:cubicBezTo>
                    <a:cubicBezTo>
                      <a:pt x="992" y="359"/>
                      <a:pt x="993" y="353"/>
                      <a:pt x="995" y="348"/>
                    </a:cubicBezTo>
                    <a:cubicBezTo>
                      <a:pt x="998" y="343"/>
                      <a:pt x="1002" y="342"/>
                      <a:pt x="1007" y="339"/>
                    </a:cubicBezTo>
                    <a:cubicBezTo>
                      <a:pt x="1009" y="338"/>
                      <a:pt x="1011" y="336"/>
                      <a:pt x="1012" y="334"/>
                    </a:cubicBezTo>
                    <a:cubicBezTo>
                      <a:pt x="1013" y="332"/>
                      <a:pt x="1016" y="333"/>
                      <a:pt x="1016" y="332"/>
                    </a:cubicBezTo>
                    <a:cubicBezTo>
                      <a:pt x="1018" y="324"/>
                      <a:pt x="996" y="316"/>
                      <a:pt x="993" y="310"/>
                    </a:cubicBezTo>
                    <a:cubicBezTo>
                      <a:pt x="989" y="304"/>
                      <a:pt x="987" y="287"/>
                      <a:pt x="996" y="285"/>
                    </a:cubicBezTo>
                    <a:cubicBezTo>
                      <a:pt x="1008" y="283"/>
                      <a:pt x="1022" y="293"/>
                      <a:pt x="1034" y="295"/>
                    </a:cubicBezTo>
                    <a:cubicBezTo>
                      <a:pt x="1036" y="295"/>
                      <a:pt x="1043" y="297"/>
                      <a:pt x="1046" y="295"/>
                    </a:cubicBezTo>
                    <a:cubicBezTo>
                      <a:pt x="1049" y="292"/>
                      <a:pt x="1054" y="289"/>
                      <a:pt x="1056" y="285"/>
                    </a:cubicBezTo>
                    <a:cubicBezTo>
                      <a:pt x="1058" y="281"/>
                      <a:pt x="1059" y="277"/>
                      <a:pt x="1062" y="274"/>
                    </a:cubicBezTo>
                    <a:cubicBezTo>
                      <a:pt x="1064" y="271"/>
                      <a:pt x="1073" y="273"/>
                      <a:pt x="1076" y="274"/>
                    </a:cubicBezTo>
                    <a:cubicBezTo>
                      <a:pt x="1085" y="274"/>
                      <a:pt x="1094" y="270"/>
                      <a:pt x="1099" y="262"/>
                    </a:cubicBezTo>
                    <a:cubicBezTo>
                      <a:pt x="1101" y="259"/>
                      <a:pt x="1095" y="253"/>
                      <a:pt x="1098" y="248"/>
                    </a:cubicBezTo>
                    <a:cubicBezTo>
                      <a:pt x="1101" y="242"/>
                      <a:pt x="1104" y="241"/>
                      <a:pt x="1110" y="241"/>
                    </a:cubicBezTo>
                    <a:cubicBezTo>
                      <a:pt x="1114" y="241"/>
                      <a:pt x="1118" y="243"/>
                      <a:pt x="1117" y="236"/>
                    </a:cubicBezTo>
                    <a:cubicBezTo>
                      <a:pt x="1116" y="232"/>
                      <a:pt x="1123" y="235"/>
                      <a:pt x="1125" y="235"/>
                    </a:cubicBezTo>
                    <a:cubicBezTo>
                      <a:pt x="1127" y="236"/>
                      <a:pt x="1134" y="231"/>
                      <a:pt x="1137" y="230"/>
                    </a:cubicBezTo>
                    <a:cubicBezTo>
                      <a:pt x="1140" y="229"/>
                      <a:pt x="1142" y="230"/>
                      <a:pt x="1145" y="230"/>
                    </a:cubicBezTo>
                    <a:cubicBezTo>
                      <a:pt x="1146" y="230"/>
                      <a:pt x="1148" y="230"/>
                      <a:pt x="1150" y="230"/>
                    </a:cubicBezTo>
                    <a:cubicBezTo>
                      <a:pt x="1150" y="229"/>
                      <a:pt x="1151" y="228"/>
                      <a:pt x="1152" y="227"/>
                    </a:cubicBezTo>
                    <a:cubicBezTo>
                      <a:pt x="1154" y="227"/>
                      <a:pt x="1158" y="230"/>
                      <a:pt x="1160" y="230"/>
                    </a:cubicBezTo>
                    <a:cubicBezTo>
                      <a:pt x="1165" y="231"/>
                      <a:pt x="1169" y="232"/>
                      <a:pt x="1173" y="232"/>
                    </a:cubicBezTo>
                    <a:cubicBezTo>
                      <a:pt x="1189" y="233"/>
                      <a:pt x="1175" y="220"/>
                      <a:pt x="1169" y="215"/>
                    </a:cubicBezTo>
                    <a:cubicBezTo>
                      <a:pt x="1154" y="204"/>
                      <a:pt x="1138" y="195"/>
                      <a:pt x="1121" y="188"/>
                    </a:cubicBezTo>
                    <a:cubicBezTo>
                      <a:pt x="1114" y="184"/>
                      <a:pt x="1103" y="182"/>
                      <a:pt x="1098" y="190"/>
                    </a:cubicBezTo>
                    <a:cubicBezTo>
                      <a:pt x="1092" y="201"/>
                      <a:pt x="1084" y="190"/>
                      <a:pt x="1074" y="190"/>
                    </a:cubicBezTo>
                    <a:cubicBezTo>
                      <a:pt x="1071" y="190"/>
                      <a:pt x="1063" y="189"/>
                      <a:pt x="1061" y="191"/>
                    </a:cubicBezTo>
                    <a:cubicBezTo>
                      <a:pt x="1057" y="192"/>
                      <a:pt x="1057" y="197"/>
                      <a:pt x="1051" y="194"/>
                    </a:cubicBezTo>
                    <a:cubicBezTo>
                      <a:pt x="1048" y="192"/>
                      <a:pt x="1035" y="186"/>
                      <a:pt x="1039" y="180"/>
                    </a:cubicBezTo>
                    <a:cubicBezTo>
                      <a:pt x="1040" y="177"/>
                      <a:pt x="1043" y="177"/>
                      <a:pt x="1040" y="174"/>
                    </a:cubicBezTo>
                    <a:cubicBezTo>
                      <a:pt x="1038" y="170"/>
                      <a:pt x="1038" y="167"/>
                      <a:pt x="1038" y="163"/>
                    </a:cubicBezTo>
                    <a:cubicBezTo>
                      <a:pt x="1038" y="150"/>
                      <a:pt x="1037" y="137"/>
                      <a:pt x="1036" y="124"/>
                    </a:cubicBezTo>
                    <a:cubicBezTo>
                      <a:pt x="1045" y="129"/>
                      <a:pt x="1056" y="129"/>
                      <a:pt x="1065" y="133"/>
                    </a:cubicBezTo>
                    <a:cubicBezTo>
                      <a:pt x="1075" y="137"/>
                      <a:pt x="1077" y="128"/>
                      <a:pt x="1083" y="122"/>
                    </a:cubicBezTo>
                    <a:cubicBezTo>
                      <a:pt x="1088" y="118"/>
                      <a:pt x="1100" y="122"/>
                      <a:pt x="1099" y="113"/>
                    </a:cubicBezTo>
                    <a:cubicBezTo>
                      <a:pt x="1099" y="109"/>
                      <a:pt x="1096" y="108"/>
                      <a:pt x="1092" y="107"/>
                    </a:cubicBezTo>
                    <a:cubicBezTo>
                      <a:pt x="1089" y="106"/>
                      <a:pt x="1090" y="102"/>
                      <a:pt x="1090" y="100"/>
                    </a:cubicBezTo>
                    <a:cubicBezTo>
                      <a:pt x="1089" y="97"/>
                      <a:pt x="1092" y="95"/>
                      <a:pt x="1090" y="91"/>
                    </a:cubicBezTo>
                    <a:cubicBezTo>
                      <a:pt x="1089" y="90"/>
                      <a:pt x="1089" y="88"/>
                      <a:pt x="1090" y="86"/>
                    </a:cubicBezTo>
                    <a:cubicBezTo>
                      <a:pt x="1091" y="82"/>
                      <a:pt x="1089" y="80"/>
                      <a:pt x="1089" y="77"/>
                    </a:cubicBezTo>
                    <a:cubicBezTo>
                      <a:pt x="1089" y="69"/>
                      <a:pt x="1086" y="63"/>
                      <a:pt x="1094" y="57"/>
                    </a:cubicBezTo>
                    <a:cubicBezTo>
                      <a:pt x="1102" y="51"/>
                      <a:pt x="1089" y="44"/>
                      <a:pt x="1086" y="38"/>
                    </a:cubicBezTo>
                    <a:cubicBezTo>
                      <a:pt x="1084" y="33"/>
                      <a:pt x="1077" y="30"/>
                      <a:pt x="1072" y="32"/>
                    </a:cubicBezTo>
                    <a:cubicBezTo>
                      <a:pt x="1067" y="34"/>
                      <a:pt x="1064" y="30"/>
                      <a:pt x="1061" y="27"/>
                    </a:cubicBezTo>
                    <a:cubicBezTo>
                      <a:pt x="1069" y="24"/>
                      <a:pt x="1068" y="11"/>
                      <a:pt x="1077" y="10"/>
                    </a:cubicBezTo>
                    <a:cubicBezTo>
                      <a:pt x="1089" y="7"/>
                      <a:pt x="1099" y="3"/>
                      <a:pt x="1111" y="4"/>
                    </a:cubicBezTo>
                    <a:cubicBezTo>
                      <a:pt x="1123" y="4"/>
                      <a:pt x="1133" y="0"/>
                      <a:pt x="1145" y="3"/>
                    </a:cubicBezTo>
                    <a:cubicBezTo>
                      <a:pt x="1150" y="5"/>
                      <a:pt x="1155" y="7"/>
                      <a:pt x="1160" y="9"/>
                    </a:cubicBezTo>
                    <a:cubicBezTo>
                      <a:pt x="1166" y="12"/>
                      <a:pt x="1174" y="12"/>
                      <a:pt x="1180" y="16"/>
                    </a:cubicBezTo>
                    <a:cubicBezTo>
                      <a:pt x="1180" y="9"/>
                      <a:pt x="1201" y="17"/>
                      <a:pt x="1203" y="20"/>
                    </a:cubicBezTo>
                    <a:cubicBezTo>
                      <a:pt x="1204" y="22"/>
                      <a:pt x="1214" y="25"/>
                      <a:pt x="1217" y="27"/>
                    </a:cubicBezTo>
                    <a:cubicBezTo>
                      <a:pt x="1219" y="28"/>
                      <a:pt x="1218" y="31"/>
                      <a:pt x="1220" y="32"/>
                    </a:cubicBezTo>
                    <a:cubicBezTo>
                      <a:pt x="1223" y="34"/>
                      <a:pt x="1227" y="34"/>
                      <a:pt x="1229" y="37"/>
                    </a:cubicBezTo>
                    <a:cubicBezTo>
                      <a:pt x="1233" y="39"/>
                      <a:pt x="1238" y="41"/>
                      <a:pt x="1240" y="45"/>
                    </a:cubicBezTo>
                    <a:cubicBezTo>
                      <a:pt x="1241" y="47"/>
                      <a:pt x="1247" y="46"/>
                      <a:pt x="1247" y="50"/>
                    </a:cubicBezTo>
                    <a:cubicBezTo>
                      <a:pt x="1247" y="55"/>
                      <a:pt x="1253" y="58"/>
                      <a:pt x="1257" y="61"/>
                    </a:cubicBezTo>
                    <a:cubicBezTo>
                      <a:pt x="1261" y="63"/>
                      <a:pt x="1265" y="70"/>
                      <a:pt x="1269" y="71"/>
                    </a:cubicBezTo>
                    <a:cubicBezTo>
                      <a:pt x="1275" y="73"/>
                      <a:pt x="1277" y="80"/>
                      <a:pt x="1281" y="84"/>
                    </a:cubicBezTo>
                    <a:cubicBezTo>
                      <a:pt x="1287" y="88"/>
                      <a:pt x="1293" y="90"/>
                      <a:pt x="1298" y="95"/>
                    </a:cubicBezTo>
                    <a:cubicBezTo>
                      <a:pt x="1302" y="98"/>
                      <a:pt x="1303" y="104"/>
                      <a:pt x="1308" y="107"/>
                    </a:cubicBezTo>
                    <a:cubicBezTo>
                      <a:pt x="1312" y="111"/>
                      <a:pt x="1316" y="110"/>
                      <a:pt x="1318" y="116"/>
                    </a:cubicBezTo>
                    <a:cubicBezTo>
                      <a:pt x="1321" y="127"/>
                      <a:pt x="1339" y="135"/>
                      <a:pt x="1349" y="134"/>
                    </a:cubicBezTo>
                    <a:cubicBezTo>
                      <a:pt x="1354" y="133"/>
                      <a:pt x="1359" y="131"/>
                      <a:pt x="1363" y="133"/>
                    </a:cubicBezTo>
                    <a:cubicBezTo>
                      <a:pt x="1369" y="137"/>
                      <a:pt x="1376" y="138"/>
                      <a:pt x="1382" y="141"/>
                    </a:cubicBezTo>
                    <a:cubicBezTo>
                      <a:pt x="1379" y="134"/>
                      <a:pt x="1390" y="143"/>
                      <a:pt x="1393" y="143"/>
                    </a:cubicBezTo>
                    <a:cubicBezTo>
                      <a:pt x="1397" y="143"/>
                      <a:pt x="1403" y="151"/>
                      <a:pt x="1408" y="153"/>
                    </a:cubicBezTo>
                    <a:cubicBezTo>
                      <a:pt x="1415" y="157"/>
                      <a:pt x="1421" y="154"/>
                      <a:pt x="1427" y="156"/>
                    </a:cubicBezTo>
                    <a:cubicBezTo>
                      <a:pt x="1429" y="157"/>
                      <a:pt x="1428" y="163"/>
                      <a:pt x="1430" y="165"/>
                    </a:cubicBezTo>
                    <a:cubicBezTo>
                      <a:pt x="1432" y="167"/>
                      <a:pt x="1435" y="168"/>
                      <a:pt x="1437" y="170"/>
                    </a:cubicBezTo>
                    <a:cubicBezTo>
                      <a:pt x="1444" y="173"/>
                      <a:pt x="1443" y="177"/>
                      <a:pt x="1445" y="183"/>
                    </a:cubicBezTo>
                    <a:cubicBezTo>
                      <a:pt x="1447" y="187"/>
                      <a:pt x="1460" y="197"/>
                      <a:pt x="1464" y="196"/>
                    </a:cubicBezTo>
                    <a:cubicBezTo>
                      <a:pt x="1467" y="196"/>
                      <a:pt x="1469" y="195"/>
                      <a:pt x="1472" y="195"/>
                    </a:cubicBezTo>
                    <a:cubicBezTo>
                      <a:pt x="1476" y="195"/>
                      <a:pt x="1480" y="197"/>
                      <a:pt x="1484" y="197"/>
                    </a:cubicBezTo>
                    <a:cubicBezTo>
                      <a:pt x="1488" y="196"/>
                      <a:pt x="1502" y="197"/>
                      <a:pt x="1503" y="191"/>
                    </a:cubicBezTo>
                    <a:cubicBezTo>
                      <a:pt x="1503" y="186"/>
                      <a:pt x="1510" y="181"/>
                      <a:pt x="1515" y="182"/>
                    </a:cubicBezTo>
                    <a:cubicBezTo>
                      <a:pt x="1516" y="182"/>
                      <a:pt x="1521" y="184"/>
                      <a:pt x="1521" y="183"/>
                    </a:cubicBezTo>
                    <a:cubicBezTo>
                      <a:pt x="1522" y="179"/>
                      <a:pt x="1522" y="178"/>
                      <a:pt x="1525" y="177"/>
                    </a:cubicBezTo>
                    <a:cubicBezTo>
                      <a:pt x="1529" y="177"/>
                      <a:pt x="1535" y="171"/>
                      <a:pt x="1539" y="173"/>
                    </a:cubicBezTo>
                    <a:cubicBezTo>
                      <a:pt x="1541" y="174"/>
                      <a:pt x="1548" y="177"/>
                      <a:pt x="1550" y="177"/>
                    </a:cubicBezTo>
                    <a:cubicBezTo>
                      <a:pt x="1549" y="181"/>
                      <a:pt x="1550" y="184"/>
                      <a:pt x="1553" y="187"/>
                    </a:cubicBezTo>
                    <a:cubicBezTo>
                      <a:pt x="1557" y="191"/>
                      <a:pt x="1566" y="197"/>
                      <a:pt x="1562" y="204"/>
                    </a:cubicBezTo>
                    <a:cubicBezTo>
                      <a:pt x="1561" y="205"/>
                      <a:pt x="1558" y="206"/>
                      <a:pt x="1557" y="207"/>
                    </a:cubicBezTo>
                    <a:cubicBezTo>
                      <a:pt x="1554" y="210"/>
                      <a:pt x="1558" y="212"/>
                      <a:pt x="1560" y="215"/>
                    </a:cubicBezTo>
                    <a:cubicBezTo>
                      <a:pt x="1561" y="217"/>
                      <a:pt x="1560" y="219"/>
                      <a:pt x="1560" y="222"/>
                    </a:cubicBezTo>
                    <a:cubicBezTo>
                      <a:pt x="1561" y="226"/>
                      <a:pt x="1565" y="229"/>
                      <a:pt x="1565" y="233"/>
                    </a:cubicBezTo>
                    <a:cubicBezTo>
                      <a:pt x="1564" y="238"/>
                      <a:pt x="1574" y="245"/>
                      <a:pt x="1567" y="249"/>
                    </a:cubicBezTo>
                    <a:cubicBezTo>
                      <a:pt x="1572" y="252"/>
                      <a:pt x="1567" y="253"/>
                      <a:pt x="1568" y="258"/>
                    </a:cubicBezTo>
                    <a:cubicBezTo>
                      <a:pt x="1568" y="261"/>
                      <a:pt x="1572" y="264"/>
                      <a:pt x="1571" y="267"/>
                    </a:cubicBezTo>
                    <a:cubicBezTo>
                      <a:pt x="1570" y="272"/>
                      <a:pt x="1565" y="270"/>
                      <a:pt x="1568" y="277"/>
                    </a:cubicBezTo>
                    <a:cubicBezTo>
                      <a:pt x="1569" y="279"/>
                      <a:pt x="1571" y="281"/>
                      <a:pt x="1571" y="284"/>
                    </a:cubicBezTo>
                    <a:cubicBezTo>
                      <a:pt x="1572" y="288"/>
                      <a:pt x="1549" y="282"/>
                      <a:pt x="1545" y="281"/>
                    </a:cubicBezTo>
                    <a:cubicBezTo>
                      <a:pt x="1544" y="280"/>
                      <a:pt x="1534" y="276"/>
                      <a:pt x="1534" y="278"/>
                    </a:cubicBezTo>
                    <a:cubicBezTo>
                      <a:pt x="1532" y="281"/>
                      <a:pt x="1532" y="286"/>
                      <a:pt x="1529" y="288"/>
                    </a:cubicBezTo>
                    <a:cubicBezTo>
                      <a:pt x="1527" y="289"/>
                      <a:pt x="1521" y="290"/>
                      <a:pt x="1520" y="292"/>
                    </a:cubicBezTo>
                    <a:cubicBezTo>
                      <a:pt x="1518" y="293"/>
                      <a:pt x="1526" y="298"/>
                      <a:pt x="1527" y="299"/>
                    </a:cubicBezTo>
                    <a:cubicBezTo>
                      <a:pt x="1535" y="308"/>
                      <a:pt x="1541" y="318"/>
                      <a:pt x="1547" y="329"/>
                    </a:cubicBezTo>
                    <a:cubicBezTo>
                      <a:pt x="1551" y="338"/>
                      <a:pt x="1560" y="344"/>
                      <a:pt x="1559" y="354"/>
                    </a:cubicBezTo>
                    <a:cubicBezTo>
                      <a:pt x="1559" y="359"/>
                      <a:pt x="1562" y="358"/>
                      <a:pt x="1556" y="360"/>
                    </a:cubicBezTo>
                    <a:cubicBezTo>
                      <a:pt x="1552" y="362"/>
                      <a:pt x="1548" y="361"/>
                      <a:pt x="1545" y="366"/>
                    </a:cubicBezTo>
                    <a:cubicBezTo>
                      <a:pt x="1552" y="368"/>
                      <a:pt x="1551" y="371"/>
                      <a:pt x="1556" y="375"/>
                    </a:cubicBezTo>
                    <a:cubicBezTo>
                      <a:pt x="1551" y="371"/>
                      <a:pt x="1543" y="369"/>
                      <a:pt x="1539" y="363"/>
                    </a:cubicBezTo>
                    <a:cubicBezTo>
                      <a:pt x="1535" y="358"/>
                      <a:pt x="1531" y="357"/>
                      <a:pt x="1525" y="357"/>
                    </a:cubicBezTo>
                    <a:cubicBezTo>
                      <a:pt x="1526" y="361"/>
                      <a:pt x="1532" y="371"/>
                      <a:pt x="1530" y="375"/>
                    </a:cubicBezTo>
                    <a:cubicBezTo>
                      <a:pt x="1528" y="377"/>
                      <a:pt x="1522" y="375"/>
                      <a:pt x="1520" y="377"/>
                    </a:cubicBezTo>
                    <a:cubicBezTo>
                      <a:pt x="1516" y="380"/>
                      <a:pt x="1523" y="386"/>
                      <a:pt x="1515" y="388"/>
                    </a:cubicBezTo>
                    <a:cubicBezTo>
                      <a:pt x="1508" y="390"/>
                      <a:pt x="1500" y="388"/>
                      <a:pt x="1493" y="390"/>
                    </a:cubicBezTo>
                    <a:cubicBezTo>
                      <a:pt x="1497" y="395"/>
                      <a:pt x="1509" y="402"/>
                      <a:pt x="1507" y="409"/>
                    </a:cubicBezTo>
                    <a:cubicBezTo>
                      <a:pt x="1506" y="412"/>
                      <a:pt x="1491" y="410"/>
                      <a:pt x="1488" y="409"/>
                    </a:cubicBezTo>
                    <a:cubicBezTo>
                      <a:pt x="1484" y="409"/>
                      <a:pt x="1480" y="408"/>
                      <a:pt x="1477" y="406"/>
                    </a:cubicBezTo>
                    <a:cubicBezTo>
                      <a:pt x="1473" y="404"/>
                      <a:pt x="1470" y="397"/>
                      <a:pt x="1465" y="398"/>
                    </a:cubicBezTo>
                    <a:cubicBezTo>
                      <a:pt x="1462" y="398"/>
                      <a:pt x="1462" y="401"/>
                      <a:pt x="1459" y="401"/>
                    </a:cubicBezTo>
                    <a:cubicBezTo>
                      <a:pt x="1459" y="408"/>
                      <a:pt x="1460" y="411"/>
                      <a:pt x="1457" y="418"/>
                    </a:cubicBezTo>
                    <a:cubicBezTo>
                      <a:pt x="1456" y="420"/>
                      <a:pt x="1456" y="425"/>
                      <a:pt x="1453" y="427"/>
                    </a:cubicBezTo>
                    <a:cubicBezTo>
                      <a:pt x="1452" y="428"/>
                      <a:pt x="1446" y="428"/>
                      <a:pt x="1446" y="430"/>
                    </a:cubicBezTo>
                    <a:cubicBezTo>
                      <a:pt x="1447" y="433"/>
                      <a:pt x="1444" y="433"/>
                      <a:pt x="1443" y="435"/>
                    </a:cubicBezTo>
                    <a:cubicBezTo>
                      <a:pt x="1442" y="436"/>
                      <a:pt x="1440" y="437"/>
                      <a:pt x="1438" y="437"/>
                    </a:cubicBezTo>
                    <a:cubicBezTo>
                      <a:pt x="1436" y="438"/>
                      <a:pt x="1434" y="443"/>
                      <a:pt x="1433" y="443"/>
                    </a:cubicBezTo>
                    <a:cubicBezTo>
                      <a:pt x="1427" y="445"/>
                      <a:pt x="1422" y="452"/>
                      <a:pt x="1422" y="459"/>
                    </a:cubicBezTo>
                    <a:cubicBezTo>
                      <a:pt x="1422" y="467"/>
                      <a:pt x="1410" y="467"/>
                      <a:pt x="1405" y="462"/>
                    </a:cubicBezTo>
                    <a:cubicBezTo>
                      <a:pt x="1406" y="467"/>
                      <a:pt x="1400" y="466"/>
                      <a:pt x="1397" y="466"/>
                    </a:cubicBezTo>
                    <a:cubicBezTo>
                      <a:pt x="1398" y="469"/>
                      <a:pt x="1395" y="470"/>
                      <a:pt x="1393" y="470"/>
                    </a:cubicBezTo>
                    <a:cubicBezTo>
                      <a:pt x="1388" y="471"/>
                      <a:pt x="1384" y="475"/>
                      <a:pt x="1380" y="478"/>
                    </a:cubicBezTo>
                    <a:cubicBezTo>
                      <a:pt x="1377" y="481"/>
                      <a:pt x="1374" y="482"/>
                      <a:pt x="1373" y="487"/>
                    </a:cubicBezTo>
                    <a:cubicBezTo>
                      <a:pt x="1373" y="491"/>
                      <a:pt x="1369" y="491"/>
                      <a:pt x="1370" y="495"/>
                    </a:cubicBezTo>
                    <a:cubicBezTo>
                      <a:pt x="1368" y="493"/>
                      <a:pt x="1366" y="493"/>
                      <a:pt x="1363" y="493"/>
                    </a:cubicBezTo>
                    <a:cubicBezTo>
                      <a:pt x="1367" y="497"/>
                      <a:pt x="1353" y="507"/>
                      <a:pt x="1350" y="497"/>
                    </a:cubicBezTo>
                    <a:cubicBezTo>
                      <a:pt x="1349" y="492"/>
                      <a:pt x="1358" y="492"/>
                      <a:pt x="1360" y="491"/>
                    </a:cubicBezTo>
                    <a:cubicBezTo>
                      <a:pt x="1362" y="489"/>
                      <a:pt x="1359" y="487"/>
                      <a:pt x="1359" y="485"/>
                    </a:cubicBezTo>
                    <a:cubicBezTo>
                      <a:pt x="1359" y="482"/>
                      <a:pt x="1363" y="481"/>
                      <a:pt x="1364" y="479"/>
                    </a:cubicBezTo>
                    <a:cubicBezTo>
                      <a:pt x="1355" y="483"/>
                      <a:pt x="1351" y="477"/>
                      <a:pt x="1343" y="475"/>
                    </a:cubicBezTo>
                    <a:cubicBezTo>
                      <a:pt x="1344" y="473"/>
                      <a:pt x="1346" y="472"/>
                      <a:pt x="1349" y="471"/>
                    </a:cubicBezTo>
                    <a:cubicBezTo>
                      <a:pt x="1344" y="464"/>
                      <a:pt x="1347" y="465"/>
                      <a:pt x="1353" y="459"/>
                    </a:cubicBezTo>
                    <a:cubicBezTo>
                      <a:pt x="1355" y="457"/>
                      <a:pt x="1356" y="449"/>
                      <a:pt x="1357" y="446"/>
                    </a:cubicBezTo>
                    <a:cubicBezTo>
                      <a:pt x="1358" y="433"/>
                      <a:pt x="1338" y="436"/>
                      <a:pt x="1337" y="425"/>
                    </a:cubicBezTo>
                    <a:cubicBezTo>
                      <a:pt x="1338" y="432"/>
                      <a:pt x="1330" y="429"/>
                      <a:pt x="1326" y="427"/>
                    </a:cubicBezTo>
                    <a:cubicBezTo>
                      <a:pt x="1322" y="426"/>
                      <a:pt x="1311" y="431"/>
                      <a:pt x="1319" y="434"/>
                    </a:cubicBezTo>
                    <a:cubicBezTo>
                      <a:pt x="1313" y="435"/>
                      <a:pt x="1309" y="444"/>
                      <a:pt x="1310" y="449"/>
                    </a:cubicBezTo>
                    <a:cubicBezTo>
                      <a:pt x="1310" y="454"/>
                      <a:pt x="1297" y="459"/>
                      <a:pt x="1294" y="461"/>
                    </a:cubicBezTo>
                    <a:cubicBezTo>
                      <a:pt x="1291" y="463"/>
                      <a:pt x="1289" y="464"/>
                      <a:pt x="1287" y="467"/>
                    </a:cubicBezTo>
                    <a:cubicBezTo>
                      <a:pt x="1284" y="473"/>
                      <a:pt x="1290" y="475"/>
                      <a:pt x="1288" y="479"/>
                    </a:cubicBezTo>
                    <a:cubicBezTo>
                      <a:pt x="1285" y="489"/>
                      <a:pt x="1277" y="486"/>
                      <a:pt x="1270" y="490"/>
                    </a:cubicBezTo>
                    <a:cubicBezTo>
                      <a:pt x="1265" y="493"/>
                      <a:pt x="1260" y="485"/>
                      <a:pt x="1254" y="486"/>
                    </a:cubicBezTo>
                    <a:cubicBezTo>
                      <a:pt x="1247" y="488"/>
                      <a:pt x="1250" y="501"/>
                      <a:pt x="1252" y="505"/>
                    </a:cubicBezTo>
                    <a:cubicBezTo>
                      <a:pt x="1255" y="514"/>
                      <a:pt x="1265" y="517"/>
                      <a:pt x="1272" y="522"/>
                    </a:cubicBezTo>
                    <a:cubicBezTo>
                      <a:pt x="1274" y="523"/>
                      <a:pt x="1279" y="524"/>
                      <a:pt x="1282" y="523"/>
                    </a:cubicBezTo>
                    <a:cubicBezTo>
                      <a:pt x="1286" y="521"/>
                      <a:pt x="1287" y="527"/>
                      <a:pt x="1290" y="528"/>
                    </a:cubicBezTo>
                    <a:cubicBezTo>
                      <a:pt x="1291" y="526"/>
                      <a:pt x="1291" y="524"/>
                      <a:pt x="1290" y="522"/>
                    </a:cubicBezTo>
                    <a:cubicBezTo>
                      <a:pt x="1296" y="522"/>
                      <a:pt x="1304" y="528"/>
                      <a:pt x="1307" y="533"/>
                    </a:cubicBezTo>
                    <a:cubicBezTo>
                      <a:pt x="1311" y="540"/>
                      <a:pt x="1305" y="547"/>
                      <a:pt x="1313" y="553"/>
                    </a:cubicBezTo>
                    <a:cubicBezTo>
                      <a:pt x="1318" y="557"/>
                      <a:pt x="1325" y="558"/>
                      <a:pt x="1331" y="557"/>
                    </a:cubicBezTo>
                    <a:cubicBezTo>
                      <a:pt x="1335" y="556"/>
                      <a:pt x="1341" y="554"/>
                      <a:pt x="1336" y="549"/>
                    </a:cubicBezTo>
                    <a:cubicBezTo>
                      <a:pt x="1338" y="548"/>
                      <a:pt x="1350" y="538"/>
                      <a:pt x="1341" y="538"/>
                    </a:cubicBezTo>
                    <a:cubicBezTo>
                      <a:pt x="1346" y="539"/>
                      <a:pt x="1351" y="535"/>
                      <a:pt x="1355" y="534"/>
                    </a:cubicBezTo>
                    <a:cubicBezTo>
                      <a:pt x="1359" y="532"/>
                      <a:pt x="1366" y="537"/>
                      <a:pt x="1368" y="540"/>
                    </a:cubicBezTo>
                    <a:cubicBezTo>
                      <a:pt x="1370" y="542"/>
                      <a:pt x="1372" y="542"/>
                      <a:pt x="1375" y="541"/>
                    </a:cubicBezTo>
                    <a:cubicBezTo>
                      <a:pt x="1377" y="541"/>
                      <a:pt x="1379" y="544"/>
                      <a:pt x="1380" y="545"/>
                    </a:cubicBezTo>
                    <a:cubicBezTo>
                      <a:pt x="1384" y="549"/>
                      <a:pt x="1390" y="543"/>
                      <a:pt x="1395" y="547"/>
                    </a:cubicBezTo>
                    <a:cubicBezTo>
                      <a:pt x="1395" y="546"/>
                      <a:pt x="1395" y="545"/>
                      <a:pt x="1396" y="544"/>
                    </a:cubicBezTo>
                    <a:cubicBezTo>
                      <a:pt x="1402" y="548"/>
                      <a:pt x="1410" y="545"/>
                      <a:pt x="1416" y="549"/>
                    </a:cubicBezTo>
                    <a:cubicBezTo>
                      <a:pt x="1415" y="550"/>
                      <a:pt x="1414" y="550"/>
                      <a:pt x="1413" y="551"/>
                    </a:cubicBezTo>
                    <a:cubicBezTo>
                      <a:pt x="1419" y="556"/>
                      <a:pt x="1410" y="557"/>
                      <a:pt x="1416" y="562"/>
                    </a:cubicBezTo>
                    <a:cubicBezTo>
                      <a:pt x="1418" y="563"/>
                      <a:pt x="1418" y="566"/>
                      <a:pt x="1415" y="567"/>
                    </a:cubicBezTo>
                    <a:cubicBezTo>
                      <a:pt x="1409" y="569"/>
                      <a:pt x="1409" y="565"/>
                      <a:pt x="1407" y="561"/>
                    </a:cubicBezTo>
                    <a:cubicBezTo>
                      <a:pt x="1406" y="563"/>
                      <a:pt x="1405" y="564"/>
                      <a:pt x="1404" y="566"/>
                    </a:cubicBezTo>
                    <a:cubicBezTo>
                      <a:pt x="1404" y="561"/>
                      <a:pt x="1401" y="563"/>
                      <a:pt x="1399" y="565"/>
                    </a:cubicBezTo>
                    <a:cubicBezTo>
                      <a:pt x="1397" y="566"/>
                      <a:pt x="1387" y="573"/>
                      <a:pt x="1393" y="567"/>
                    </a:cubicBezTo>
                    <a:cubicBezTo>
                      <a:pt x="1390" y="569"/>
                      <a:pt x="1384" y="575"/>
                      <a:pt x="1380" y="576"/>
                    </a:cubicBezTo>
                    <a:cubicBezTo>
                      <a:pt x="1377" y="576"/>
                      <a:pt x="1371" y="573"/>
                      <a:pt x="1373" y="578"/>
                    </a:cubicBezTo>
                    <a:cubicBezTo>
                      <a:pt x="1377" y="574"/>
                      <a:pt x="1381" y="580"/>
                      <a:pt x="1378" y="584"/>
                    </a:cubicBezTo>
                    <a:cubicBezTo>
                      <a:pt x="1377" y="581"/>
                      <a:pt x="1373" y="580"/>
                      <a:pt x="1373" y="584"/>
                    </a:cubicBezTo>
                    <a:cubicBezTo>
                      <a:pt x="1372" y="587"/>
                      <a:pt x="1375" y="589"/>
                      <a:pt x="1375" y="592"/>
                    </a:cubicBezTo>
                    <a:cubicBezTo>
                      <a:pt x="1375" y="593"/>
                      <a:pt x="1370" y="595"/>
                      <a:pt x="1369" y="595"/>
                    </a:cubicBezTo>
                    <a:cubicBezTo>
                      <a:pt x="1365" y="594"/>
                      <a:pt x="1367" y="589"/>
                      <a:pt x="1363" y="587"/>
                    </a:cubicBezTo>
                    <a:cubicBezTo>
                      <a:pt x="1367" y="593"/>
                      <a:pt x="1362" y="588"/>
                      <a:pt x="1359" y="589"/>
                    </a:cubicBezTo>
                    <a:cubicBezTo>
                      <a:pt x="1359" y="592"/>
                      <a:pt x="1363" y="598"/>
                      <a:pt x="1367" y="598"/>
                    </a:cubicBezTo>
                    <a:cubicBezTo>
                      <a:pt x="1359" y="599"/>
                      <a:pt x="1364" y="613"/>
                      <a:pt x="1354" y="611"/>
                    </a:cubicBezTo>
                    <a:cubicBezTo>
                      <a:pt x="1354" y="615"/>
                      <a:pt x="1353" y="623"/>
                      <a:pt x="1351" y="626"/>
                    </a:cubicBezTo>
                    <a:cubicBezTo>
                      <a:pt x="1348" y="632"/>
                      <a:pt x="1351" y="636"/>
                      <a:pt x="1352" y="641"/>
                    </a:cubicBezTo>
                    <a:cubicBezTo>
                      <a:pt x="1356" y="637"/>
                      <a:pt x="1363" y="643"/>
                      <a:pt x="1366" y="645"/>
                    </a:cubicBezTo>
                    <a:cubicBezTo>
                      <a:pt x="1373" y="650"/>
                      <a:pt x="1380" y="652"/>
                      <a:pt x="1388" y="655"/>
                    </a:cubicBezTo>
                    <a:cubicBezTo>
                      <a:pt x="1393" y="658"/>
                      <a:pt x="1395" y="666"/>
                      <a:pt x="1399" y="671"/>
                    </a:cubicBezTo>
                    <a:cubicBezTo>
                      <a:pt x="1404" y="678"/>
                      <a:pt x="1409" y="687"/>
                      <a:pt x="1415" y="693"/>
                    </a:cubicBezTo>
                    <a:cubicBezTo>
                      <a:pt x="1420" y="697"/>
                      <a:pt x="1424" y="703"/>
                      <a:pt x="1425" y="709"/>
                    </a:cubicBezTo>
                    <a:cubicBezTo>
                      <a:pt x="1425" y="716"/>
                      <a:pt x="1436" y="717"/>
                      <a:pt x="1442" y="720"/>
                    </a:cubicBezTo>
                    <a:cubicBezTo>
                      <a:pt x="1446" y="722"/>
                      <a:pt x="1444" y="724"/>
                      <a:pt x="1446" y="728"/>
                    </a:cubicBezTo>
                    <a:cubicBezTo>
                      <a:pt x="1448" y="731"/>
                      <a:pt x="1451" y="731"/>
                      <a:pt x="1454" y="732"/>
                    </a:cubicBezTo>
                    <a:cubicBezTo>
                      <a:pt x="1458" y="734"/>
                      <a:pt x="1468" y="739"/>
                      <a:pt x="1465" y="745"/>
                    </a:cubicBezTo>
                    <a:cubicBezTo>
                      <a:pt x="1459" y="744"/>
                      <a:pt x="1452" y="737"/>
                      <a:pt x="1445" y="739"/>
                    </a:cubicBezTo>
                    <a:cubicBezTo>
                      <a:pt x="1436" y="742"/>
                      <a:pt x="1436" y="735"/>
                      <a:pt x="1428" y="733"/>
                    </a:cubicBezTo>
                    <a:cubicBezTo>
                      <a:pt x="1420" y="730"/>
                      <a:pt x="1417" y="740"/>
                      <a:pt x="1410" y="736"/>
                    </a:cubicBezTo>
                    <a:cubicBezTo>
                      <a:pt x="1407" y="734"/>
                      <a:pt x="1405" y="731"/>
                      <a:pt x="1403" y="728"/>
                    </a:cubicBezTo>
                    <a:cubicBezTo>
                      <a:pt x="1401" y="725"/>
                      <a:pt x="1397" y="725"/>
                      <a:pt x="1393" y="723"/>
                    </a:cubicBezTo>
                    <a:cubicBezTo>
                      <a:pt x="1395" y="724"/>
                      <a:pt x="1396" y="726"/>
                      <a:pt x="1395" y="728"/>
                    </a:cubicBezTo>
                    <a:cubicBezTo>
                      <a:pt x="1396" y="727"/>
                      <a:pt x="1398" y="726"/>
                      <a:pt x="1400" y="728"/>
                    </a:cubicBezTo>
                    <a:cubicBezTo>
                      <a:pt x="1399" y="727"/>
                      <a:pt x="1398" y="726"/>
                      <a:pt x="1397" y="726"/>
                    </a:cubicBezTo>
                    <a:cubicBezTo>
                      <a:pt x="1400" y="724"/>
                      <a:pt x="1407" y="733"/>
                      <a:pt x="1401" y="730"/>
                    </a:cubicBezTo>
                    <a:cubicBezTo>
                      <a:pt x="1405" y="734"/>
                      <a:pt x="1411" y="741"/>
                      <a:pt x="1417" y="738"/>
                    </a:cubicBezTo>
                    <a:cubicBezTo>
                      <a:pt x="1420" y="736"/>
                      <a:pt x="1420" y="734"/>
                      <a:pt x="1423" y="734"/>
                    </a:cubicBezTo>
                    <a:cubicBezTo>
                      <a:pt x="1426" y="734"/>
                      <a:pt x="1430" y="735"/>
                      <a:pt x="1431" y="738"/>
                    </a:cubicBezTo>
                    <a:cubicBezTo>
                      <a:pt x="1433" y="739"/>
                      <a:pt x="1431" y="741"/>
                      <a:pt x="1433" y="742"/>
                    </a:cubicBezTo>
                    <a:cubicBezTo>
                      <a:pt x="1436" y="744"/>
                      <a:pt x="1440" y="744"/>
                      <a:pt x="1443" y="745"/>
                    </a:cubicBezTo>
                    <a:cubicBezTo>
                      <a:pt x="1451" y="748"/>
                      <a:pt x="1457" y="755"/>
                      <a:pt x="1464" y="758"/>
                    </a:cubicBezTo>
                    <a:cubicBezTo>
                      <a:pt x="1467" y="760"/>
                      <a:pt x="1476" y="768"/>
                      <a:pt x="1475" y="773"/>
                    </a:cubicBezTo>
                    <a:cubicBezTo>
                      <a:pt x="1475" y="775"/>
                      <a:pt x="1471" y="774"/>
                      <a:pt x="1469" y="774"/>
                    </a:cubicBezTo>
                    <a:cubicBezTo>
                      <a:pt x="1464" y="775"/>
                      <a:pt x="1462" y="779"/>
                      <a:pt x="1458" y="782"/>
                    </a:cubicBezTo>
                    <a:cubicBezTo>
                      <a:pt x="1456" y="783"/>
                      <a:pt x="1453" y="784"/>
                      <a:pt x="1452" y="787"/>
                    </a:cubicBezTo>
                    <a:cubicBezTo>
                      <a:pt x="1452" y="789"/>
                      <a:pt x="1452" y="792"/>
                      <a:pt x="1450" y="792"/>
                    </a:cubicBezTo>
                    <a:cubicBezTo>
                      <a:pt x="1446" y="793"/>
                      <a:pt x="1444" y="789"/>
                      <a:pt x="1440" y="791"/>
                    </a:cubicBezTo>
                    <a:cubicBezTo>
                      <a:pt x="1437" y="792"/>
                      <a:pt x="1435" y="795"/>
                      <a:pt x="1432" y="797"/>
                    </a:cubicBezTo>
                    <a:cubicBezTo>
                      <a:pt x="1434" y="796"/>
                      <a:pt x="1441" y="791"/>
                      <a:pt x="1443" y="792"/>
                    </a:cubicBezTo>
                    <a:cubicBezTo>
                      <a:pt x="1447" y="795"/>
                      <a:pt x="1447" y="802"/>
                      <a:pt x="1452" y="802"/>
                    </a:cubicBezTo>
                    <a:cubicBezTo>
                      <a:pt x="1451" y="801"/>
                      <a:pt x="1450" y="800"/>
                      <a:pt x="1449" y="800"/>
                    </a:cubicBezTo>
                    <a:cubicBezTo>
                      <a:pt x="1456" y="801"/>
                      <a:pt x="1460" y="793"/>
                      <a:pt x="1466" y="795"/>
                    </a:cubicBezTo>
                    <a:cubicBezTo>
                      <a:pt x="1471" y="796"/>
                      <a:pt x="1473" y="800"/>
                      <a:pt x="1476" y="803"/>
                    </a:cubicBezTo>
                    <a:cubicBezTo>
                      <a:pt x="1480" y="806"/>
                      <a:pt x="1488" y="807"/>
                      <a:pt x="1493" y="808"/>
                    </a:cubicBezTo>
                    <a:cubicBezTo>
                      <a:pt x="1490" y="810"/>
                      <a:pt x="1488" y="813"/>
                      <a:pt x="1486" y="815"/>
                    </a:cubicBezTo>
                    <a:cubicBezTo>
                      <a:pt x="1485" y="817"/>
                      <a:pt x="1484" y="818"/>
                      <a:pt x="1483" y="819"/>
                    </a:cubicBezTo>
                    <a:cubicBezTo>
                      <a:pt x="1481" y="821"/>
                      <a:pt x="1479" y="820"/>
                      <a:pt x="1477" y="822"/>
                    </a:cubicBezTo>
                    <a:cubicBezTo>
                      <a:pt x="1478" y="823"/>
                      <a:pt x="1479" y="824"/>
                      <a:pt x="1479" y="825"/>
                    </a:cubicBezTo>
                    <a:cubicBezTo>
                      <a:pt x="1481" y="822"/>
                      <a:pt x="1485" y="819"/>
                      <a:pt x="1488" y="821"/>
                    </a:cubicBezTo>
                    <a:cubicBezTo>
                      <a:pt x="1486" y="820"/>
                      <a:pt x="1486" y="815"/>
                      <a:pt x="1490" y="817"/>
                    </a:cubicBezTo>
                    <a:cubicBezTo>
                      <a:pt x="1493" y="819"/>
                      <a:pt x="1490" y="822"/>
                      <a:pt x="1492" y="825"/>
                    </a:cubicBezTo>
                    <a:cubicBezTo>
                      <a:pt x="1492" y="825"/>
                      <a:pt x="1496" y="835"/>
                      <a:pt x="1492" y="832"/>
                    </a:cubicBezTo>
                    <a:cubicBezTo>
                      <a:pt x="1490" y="831"/>
                      <a:pt x="1490" y="828"/>
                      <a:pt x="1488" y="826"/>
                    </a:cubicBezTo>
                    <a:cubicBezTo>
                      <a:pt x="1489" y="828"/>
                      <a:pt x="1489" y="830"/>
                      <a:pt x="1489" y="832"/>
                    </a:cubicBezTo>
                    <a:cubicBezTo>
                      <a:pt x="1487" y="832"/>
                      <a:pt x="1485" y="831"/>
                      <a:pt x="1484" y="829"/>
                    </a:cubicBezTo>
                    <a:cubicBezTo>
                      <a:pt x="1485" y="834"/>
                      <a:pt x="1484" y="831"/>
                      <a:pt x="1483" y="829"/>
                    </a:cubicBezTo>
                    <a:cubicBezTo>
                      <a:pt x="1482" y="831"/>
                      <a:pt x="1481" y="833"/>
                      <a:pt x="1480" y="835"/>
                    </a:cubicBezTo>
                    <a:cubicBezTo>
                      <a:pt x="1483" y="834"/>
                      <a:pt x="1489" y="838"/>
                      <a:pt x="1490" y="842"/>
                    </a:cubicBezTo>
                    <a:cubicBezTo>
                      <a:pt x="1488" y="840"/>
                      <a:pt x="1487" y="840"/>
                      <a:pt x="1486" y="842"/>
                    </a:cubicBezTo>
                    <a:cubicBezTo>
                      <a:pt x="1489" y="842"/>
                      <a:pt x="1492" y="846"/>
                      <a:pt x="1489" y="848"/>
                    </a:cubicBezTo>
                    <a:cubicBezTo>
                      <a:pt x="1484" y="851"/>
                      <a:pt x="1478" y="846"/>
                      <a:pt x="1475" y="844"/>
                    </a:cubicBezTo>
                    <a:cubicBezTo>
                      <a:pt x="1477" y="846"/>
                      <a:pt x="1478" y="849"/>
                      <a:pt x="1480" y="850"/>
                    </a:cubicBezTo>
                    <a:cubicBezTo>
                      <a:pt x="1483" y="851"/>
                      <a:pt x="1486" y="849"/>
                      <a:pt x="1488" y="853"/>
                    </a:cubicBezTo>
                    <a:cubicBezTo>
                      <a:pt x="1489" y="855"/>
                      <a:pt x="1494" y="860"/>
                      <a:pt x="1491" y="862"/>
                    </a:cubicBezTo>
                    <a:cubicBezTo>
                      <a:pt x="1489" y="864"/>
                      <a:pt x="1486" y="864"/>
                      <a:pt x="1487" y="868"/>
                    </a:cubicBezTo>
                    <a:cubicBezTo>
                      <a:pt x="1484" y="867"/>
                      <a:pt x="1483" y="862"/>
                      <a:pt x="1479" y="860"/>
                    </a:cubicBezTo>
                    <a:cubicBezTo>
                      <a:pt x="1478" y="862"/>
                      <a:pt x="1478" y="862"/>
                      <a:pt x="1476" y="863"/>
                    </a:cubicBezTo>
                    <a:cubicBezTo>
                      <a:pt x="1482" y="864"/>
                      <a:pt x="1474" y="881"/>
                      <a:pt x="1464" y="870"/>
                    </a:cubicBezTo>
                    <a:cubicBezTo>
                      <a:pt x="1465" y="874"/>
                      <a:pt x="1475" y="873"/>
                      <a:pt x="1474" y="878"/>
                    </a:cubicBezTo>
                    <a:cubicBezTo>
                      <a:pt x="1473" y="882"/>
                      <a:pt x="1468" y="890"/>
                      <a:pt x="1473" y="892"/>
                    </a:cubicBezTo>
                    <a:cubicBezTo>
                      <a:pt x="1471" y="894"/>
                      <a:pt x="1471" y="896"/>
                      <a:pt x="1471" y="898"/>
                    </a:cubicBezTo>
                    <a:cubicBezTo>
                      <a:pt x="1472" y="904"/>
                      <a:pt x="1467" y="898"/>
                      <a:pt x="1469" y="902"/>
                    </a:cubicBezTo>
                    <a:cubicBezTo>
                      <a:pt x="1467" y="900"/>
                      <a:pt x="1465" y="899"/>
                      <a:pt x="1463" y="897"/>
                    </a:cubicBezTo>
                    <a:cubicBezTo>
                      <a:pt x="1463" y="899"/>
                      <a:pt x="1473" y="906"/>
                      <a:pt x="1465" y="904"/>
                    </a:cubicBezTo>
                    <a:cubicBezTo>
                      <a:pt x="1466" y="908"/>
                      <a:pt x="1463" y="911"/>
                      <a:pt x="1460" y="912"/>
                    </a:cubicBezTo>
                    <a:cubicBezTo>
                      <a:pt x="1464" y="917"/>
                      <a:pt x="1466" y="925"/>
                      <a:pt x="1456" y="923"/>
                    </a:cubicBezTo>
                    <a:cubicBezTo>
                      <a:pt x="1459" y="922"/>
                      <a:pt x="1461" y="918"/>
                      <a:pt x="1459" y="915"/>
                    </a:cubicBezTo>
                    <a:cubicBezTo>
                      <a:pt x="1458" y="916"/>
                      <a:pt x="1457" y="918"/>
                      <a:pt x="1456" y="919"/>
                    </a:cubicBezTo>
                    <a:cubicBezTo>
                      <a:pt x="1454" y="918"/>
                      <a:pt x="1453" y="916"/>
                      <a:pt x="1452" y="914"/>
                    </a:cubicBezTo>
                    <a:cubicBezTo>
                      <a:pt x="1451" y="916"/>
                      <a:pt x="1449" y="917"/>
                      <a:pt x="1446" y="916"/>
                    </a:cubicBezTo>
                    <a:cubicBezTo>
                      <a:pt x="1448" y="918"/>
                      <a:pt x="1448" y="919"/>
                      <a:pt x="1448" y="922"/>
                    </a:cubicBezTo>
                    <a:cubicBezTo>
                      <a:pt x="1453" y="920"/>
                      <a:pt x="1458" y="928"/>
                      <a:pt x="1452" y="927"/>
                    </a:cubicBezTo>
                    <a:cubicBezTo>
                      <a:pt x="1452" y="931"/>
                      <a:pt x="1456" y="933"/>
                      <a:pt x="1457" y="928"/>
                    </a:cubicBezTo>
                    <a:cubicBezTo>
                      <a:pt x="1461" y="932"/>
                      <a:pt x="1457" y="932"/>
                      <a:pt x="1455" y="934"/>
                    </a:cubicBezTo>
                    <a:cubicBezTo>
                      <a:pt x="1452" y="937"/>
                      <a:pt x="1451" y="940"/>
                      <a:pt x="1450" y="943"/>
                    </a:cubicBezTo>
                    <a:cubicBezTo>
                      <a:pt x="1446" y="940"/>
                      <a:pt x="1442" y="939"/>
                      <a:pt x="1438" y="937"/>
                    </a:cubicBezTo>
                    <a:cubicBezTo>
                      <a:pt x="1441" y="939"/>
                      <a:pt x="1443" y="945"/>
                      <a:pt x="1447" y="944"/>
                    </a:cubicBezTo>
                    <a:cubicBezTo>
                      <a:pt x="1452" y="943"/>
                      <a:pt x="1453" y="939"/>
                      <a:pt x="1457" y="944"/>
                    </a:cubicBezTo>
                    <a:cubicBezTo>
                      <a:pt x="1454" y="946"/>
                      <a:pt x="1455" y="950"/>
                      <a:pt x="1454" y="954"/>
                    </a:cubicBezTo>
                    <a:cubicBezTo>
                      <a:pt x="1452" y="959"/>
                      <a:pt x="1460" y="959"/>
                      <a:pt x="1458" y="964"/>
                    </a:cubicBezTo>
                    <a:cubicBezTo>
                      <a:pt x="1458" y="960"/>
                      <a:pt x="1457" y="960"/>
                      <a:pt x="1455" y="964"/>
                    </a:cubicBezTo>
                    <a:cubicBezTo>
                      <a:pt x="1453" y="961"/>
                      <a:pt x="1451" y="959"/>
                      <a:pt x="1448" y="958"/>
                    </a:cubicBezTo>
                    <a:cubicBezTo>
                      <a:pt x="1448" y="960"/>
                      <a:pt x="1446" y="962"/>
                      <a:pt x="1444" y="963"/>
                    </a:cubicBezTo>
                    <a:cubicBezTo>
                      <a:pt x="1446" y="965"/>
                      <a:pt x="1451" y="965"/>
                      <a:pt x="1451" y="969"/>
                    </a:cubicBezTo>
                    <a:cubicBezTo>
                      <a:pt x="1449" y="974"/>
                      <a:pt x="1445" y="967"/>
                      <a:pt x="1445" y="973"/>
                    </a:cubicBezTo>
                    <a:cubicBezTo>
                      <a:pt x="1445" y="970"/>
                      <a:pt x="1442" y="965"/>
                      <a:pt x="1439" y="969"/>
                    </a:cubicBezTo>
                    <a:cubicBezTo>
                      <a:pt x="1443" y="971"/>
                      <a:pt x="1439" y="977"/>
                      <a:pt x="1444" y="977"/>
                    </a:cubicBezTo>
                    <a:cubicBezTo>
                      <a:pt x="1443" y="980"/>
                      <a:pt x="1436" y="985"/>
                      <a:pt x="1436" y="980"/>
                    </a:cubicBezTo>
                    <a:cubicBezTo>
                      <a:pt x="1433" y="982"/>
                      <a:pt x="1434" y="983"/>
                      <a:pt x="1436" y="984"/>
                    </a:cubicBezTo>
                    <a:cubicBezTo>
                      <a:pt x="1440" y="987"/>
                      <a:pt x="1437" y="992"/>
                      <a:pt x="1435" y="994"/>
                    </a:cubicBezTo>
                    <a:cubicBezTo>
                      <a:pt x="1433" y="992"/>
                      <a:pt x="1432" y="990"/>
                      <a:pt x="1430" y="988"/>
                    </a:cubicBezTo>
                    <a:cubicBezTo>
                      <a:pt x="1429" y="992"/>
                      <a:pt x="1424" y="995"/>
                      <a:pt x="1422" y="990"/>
                    </a:cubicBezTo>
                    <a:cubicBezTo>
                      <a:pt x="1420" y="993"/>
                      <a:pt x="1415" y="991"/>
                      <a:pt x="1418" y="996"/>
                    </a:cubicBezTo>
                    <a:cubicBezTo>
                      <a:pt x="1416" y="995"/>
                      <a:pt x="1413" y="995"/>
                      <a:pt x="1411" y="996"/>
                    </a:cubicBezTo>
                    <a:cubicBezTo>
                      <a:pt x="1413" y="998"/>
                      <a:pt x="1416" y="999"/>
                      <a:pt x="1419" y="998"/>
                    </a:cubicBezTo>
                    <a:cubicBezTo>
                      <a:pt x="1418" y="1000"/>
                      <a:pt x="1420" y="1001"/>
                      <a:pt x="1422" y="1001"/>
                    </a:cubicBezTo>
                    <a:cubicBezTo>
                      <a:pt x="1421" y="1004"/>
                      <a:pt x="1419" y="1004"/>
                      <a:pt x="1418" y="1005"/>
                    </a:cubicBezTo>
                    <a:cubicBezTo>
                      <a:pt x="1415" y="1007"/>
                      <a:pt x="1417" y="1011"/>
                      <a:pt x="1413" y="1013"/>
                    </a:cubicBezTo>
                    <a:cubicBezTo>
                      <a:pt x="1415" y="1010"/>
                      <a:pt x="1414" y="1009"/>
                      <a:pt x="1411" y="1010"/>
                    </a:cubicBezTo>
                    <a:cubicBezTo>
                      <a:pt x="1412" y="1013"/>
                      <a:pt x="1410" y="1016"/>
                      <a:pt x="1410" y="1019"/>
                    </a:cubicBezTo>
                    <a:cubicBezTo>
                      <a:pt x="1409" y="1013"/>
                      <a:pt x="1404" y="1019"/>
                      <a:pt x="1401" y="1019"/>
                    </a:cubicBezTo>
                    <a:cubicBezTo>
                      <a:pt x="1400" y="1020"/>
                      <a:pt x="1398" y="1030"/>
                      <a:pt x="1395" y="1027"/>
                    </a:cubicBezTo>
                    <a:cubicBezTo>
                      <a:pt x="1392" y="1024"/>
                      <a:pt x="1390" y="1023"/>
                      <a:pt x="1389" y="1028"/>
                    </a:cubicBezTo>
                    <a:cubicBezTo>
                      <a:pt x="1389" y="1033"/>
                      <a:pt x="1386" y="1034"/>
                      <a:pt x="1381" y="1034"/>
                    </a:cubicBezTo>
                    <a:cubicBezTo>
                      <a:pt x="1384" y="1035"/>
                      <a:pt x="1388" y="1035"/>
                      <a:pt x="1389" y="1039"/>
                    </a:cubicBezTo>
                    <a:cubicBezTo>
                      <a:pt x="1385" y="1035"/>
                      <a:pt x="1386" y="1042"/>
                      <a:pt x="1383" y="1039"/>
                    </a:cubicBezTo>
                    <a:cubicBezTo>
                      <a:pt x="1382" y="1042"/>
                      <a:pt x="1384" y="1047"/>
                      <a:pt x="1379" y="1048"/>
                    </a:cubicBezTo>
                    <a:cubicBezTo>
                      <a:pt x="1376" y="1049"/>
                      <a:pt x="1371" y="1050"/>
                      <a:pt x="1368" y="1049"/>
                    </a:cubicBezTo>
                    <a:cubicBezTo>
                      <a:pt x="1372" y="1053"/>
                      <a:pt x="1356" y="1056"/>
                      <a:pt x="1359" y="1048"/>
                    </a:cubicBezTo>
                    <a:cubicBezTo>
                      <a:pt x="1357" y="1051"/>
                      <a:pt x="1354" y="1050"/>
                      <a:pt x="1351" y="1049"/>
                    </a:cubicBezTo>
                    <a:cubicBezTo>
                      <a:pt x="1351" y="1051"/>
                      <a:pt x="1358" y="1054"/>
                      <a:pt x="1356" y="1057"/>
                    </a:cubicBezTo>
                    <a:cubicBezTo>
                      <a:pt x="1355" y="1059"/>
                      <a:pt x="1353" y="1058"/>
                      <a:pt x="1352" y="1057"/>
                    </a:cubicBezTo>
                    <a:cubicBezTo>
                      <a:pt x="1348" y="1055"/>
                      <a:pt x="1345" y="1055"/>
                      <a:pt x="1346" y="1051"/>
                    </a:cubicBezTo>
                    <a:cubicBezTo>
                      <a:pt x="1344" y="1053"/>
                      <a:pt x="1337" y="1057"/>
                      <a:pt x="1335" y="1056"/>
                    </a:cubicBezTo>
                    <a:cubicBezTo>
                      <a:pt x="1340" y="1058"/>
                      <a:pt x="1337" y="1062"/>
                      <a:pt x="1334" y="1061"/>
                    </a:cubicBezTo>
                    <a:cubicBezTo>
                      <a:pt x="1330" y="1060"/>
                      <a:pt x="1330" y="1055"/>
                      <a:pt x="1333" y="1053"/>
                    </a:cubicBezTo>
                    <a:cubicBezTo>
                      <a:pt x="1329" y="1053"/>
                      <a:pt x="1326" y="1055"/>
                      <a:pt x="1324" y="1058"/>
                    </a:cubicBezTo>
                    <a:cubicBezTo>
                      <a:pt x="1328" y="1059"/>
                      <a:pt x="1324" y="1063"/>
                      <a:pt x="1328" y="1064"/>
                    </a:cubicBezTo>
                    <a:cubicBezTo>
                      <a:pt x="1327" y="1064"/>
                      <a:pt x="1326" y="1065"/>
                      <a:pt x="1325" y="1065"/>
                    </a:cubicBezTo>
                    <a:cubicBezTo>
                      <a:pt x="1324" y="1059"/>
                      <a:pt x="1309" y="1060"/>
                      <a:pt x="1306" y="1065"/>
                    </a:cubicBezTo>
                    <a:cubicBezTo>
                      <a:pt x="1306" y="1056"/>
                      <a:pt x="1295" y="1054"/>
                      <a:pt x="1296" y="1045"/>
                    </a:cubicBezTo>
                    <a:cubicBezTo>
                      <a:pt x="1295" y="1051"/>
                      <a:pt x="1295" y="1048"/>
                      <a:pt x="1293" y="1045"/>
                    </a:cubicBezTo>
                    <a:cubicBezTo>
                      <a:pt x="1295" y="1042"/>
                      <a:pt x="1298" y="1042"/>
                      <a:pt x="1302" y="1042"/>
                    </a:cubicBezTo>
                    <a:cubicBezTo>
                      <a:pt x="1297" y="1039"/>
                      <a:pt x="1293" y="1045"/>
                      <a:pt x="1289" y="1043"/>
                    </a:cubicBezTo>
                    <a:cubicBezTo>
                      <a:pt x="1295" y="1046"/>
                      <a:pt x="1289" y="1051"/>
                      <a:pt x="1284" y="1050"/>
                    </a:cubicBezTo>
                    <a:cubicBezTo>
                      <a:pt x="1286" y="1050"/>
                      <a:pt x="1292" y="1052"/>
                      <a:pt x="1292" y="1054"/>
                    </a:cubicBezTo>
                    <a:cubicBezTo>
                      <a:pt x="1292" y="1055"/>
                      <a:pt x="1291" y="1055"/>
                      <a:pt x="1290" y="1054"/>
                    </a:cubicBezTo>
                    <a:cubicBezTo>
                      <a:pt x="1294" y="1057"/>
                      <a:pt x="1302" y="1068"/>
                      <a:pt x="1299" y="1073"/>
                    </a:cubicBezTo>
                    <a:cubicBezTo>
                      <a:pt x="1295" y="1079"/>
                      <a:pt x="1287" y="1063"/>
                      <a:pt x="1285" y="1061"/>
                    </a:cubicBezTo>
                    <a:cubicBezTo>
                      <a:pt x="1285" y="1066"/>
                      <a:pt x="1291" y="1071"/>
                      <a:pt x="1293" y="1075"/>
                    </a:cubicBezTo>
                    <a:cubicBezTo>
                      <a:pt x="1291" y="1075"/>
                      <a:pt x="1289" y="1077"/>
                      <a:pt x="1289" y="1079"/>
                    </a:cubicBezTo>
                    <a:cubicBezTo>
                      <a:pt x="1287" y="1078"/>
                      <a:pt x="1285" y="1076"/>
                      <a:pt x="1285" y="1074"/>
                    </a:cubicBezTo>
                    <a:cubicBezTo>
                      <a:pt x="1280" y="1076"/>
                      <a:pt x="1286" y="1082"/>
                      <a:pt x="1282" y="1086"/>
                    </a:cubicBezTo>
                    <a:cubicBezTo>
                      <a:pt x="1278" y="1080"/>
                      <a:pt x="1275" y="1085"/>
                      <a:pt x="1273" y="1088"/>
                    </a:cubicBezTo>
                    <a:cubicBezTo>
                      <a:pt x="1271" y="1091"/>
                      <a:pt x="1265" y="1085"/>
                      <a:pt x="1268" y="1082"/>
                    </a:cubicBezTo>
                    <a:cubicBezTo>
                      <a:pt x="1266" y="1083"/>
                      <a:pt x="1264" y="1082"/>
                      <a:pt x="1264" y="1079"/>
                    </a:cubicBezTo>
                    <a:cubicBezTo>
                      <a:pt x="1264" y="1083"/>
                      <a:pt x="1266" y="1086"/>
                      <a:pt x="1265" y="1089"/>
                    </a:cubicBezTo>
                    <a:cubicBezTo>
                      <a:pt x="1264" y="1094"/>
                      <a:pt x="1253" y="1086"/>
                      <a:pt x="1251" y="1085"/>
                    </a:cubicBezTo>
                    <a:cubicBezTo>
                      <a:pt x="1256" y="1092"/>
                      <a:pt x="1249" y="1089"/>
                      <a:pt x="1245" y="1089"/>
                    </a:cubicBezTo>
                    <a:cubicBezTo>
                      <a:pt x="1252" y="1092"/>
                      <a:pt x="1242" y="1101"/>
                      <a:pt x="1238" y="1095"/>
                    </a:cubicBezTo>
                    <a:cubicBezTo>
                      <a:pt x="1237" y="1097"/>
                      <a:pt x="1236" y="1100"/>
                      <a:pt x="1234" y="1101"/>
                    </a:cubicBezTo>
                    <a:cubicBezTo>
                      <a:pt x="1236" y="1096"/>
                      <a:pt x="1231" y="1099"/>
                      <a:pt x="1228" y="1099"/>
                    </a:cubicBezTo>
                    <a:cubicBezTo>
                      <a:pt x="1224" y="1100"/>
                      <a:pt x="1219" y="1102"/>
                      <a:pt x="1217" y="1105"/>
                    </a:cubicBezTo>
                    <a:cubicBezTo>
                      <a:pt x="1217" y="1103"/>
                      <a:pt x="1218" y="1102"/>
                      <a:pt x="1219" y="1100"/>
                    </a:cubicBezTo>
                    <a:cubicBezTo>
                      <a:pt x="1217" y="1102"/>
                      <a:pt x="1215" y="1105"/>
                      <a:pt x="1217" y="1108"/>
                    </a:cubicBezTo>
                    <a:cubicBezTo>
                      <a:pt x="1210" y="1110"/>
                      <a:pt x="1213" y="1105"/>
                      <a:pt x="1209" y="1102"/>
                    </a:cubicBezTo>
                    <a:cubicBezTo>
                      <a:pt x="1207" y="1106"/>
                      <a:pt x="1212" y="1108"/>
                      <a:pt x="1209" y="1111"/>
                    </a:cubicBezTo>
                    <a:cubicBezTo>
                      <a:pt x="1207" y="1113"/>
                      <a:pt x="1202" y="1115"/>
                      <a:pt x="1204" y="1119"/>
                    </a:cubicBezTo>
                    <a:cubicBezTo>
                      <a:pt x="1205" y="1121"/>
                      <a:pt x="1208" y="1121"/>
                      <a:pt x="1210" y="1122"/>
                    </a:cubicBezTo>
                    <a:cubicBezTo>
                      <a:pt x="1213" y="1123"/>
                      <a:pt x="1212" y="1129"/>
                      <a:pt x="1210" y="1122"/>
                    </a:cubicBezTo>
                    <a:cubicBezTo>
                      <a:pt x="1210" y="1127"/>
                      <a:pt x="1217" y="1130"/>
                      <a:pt x="1217" y="1135"/>
                    </a:cubicBezTo>
                    <a:cubicBezTo>
                      <a:pt x="1216" y="1143"/>
                      <a:pt x="1205" y="1139"/>
                      <a:pt x="1200" y="1141"/>
                    </a:cubicBezTo>
                    <a:cubicBezTo>
                      <a:pt x="1200" y="1138"/>
                      <a:pt x="1197" y="1134"/>
                      <a:pt x="1202" y="1137"/>
                    </a:cubicBezTo>
                    <a:cubicBezTo>
                      <a:pt x="1201" y="1132"/>
                      <a:pt x="1192" y="1133"/>
                      <a:pt x="1196" y="1126"/>
                    </a:cubicBezTo>
                    <a:cubicBezTo>
                      <a:pt x="1192" y="1126"/>
                      <a:pt x="1194" y="1121"/>
                      <a:pt x="1191" y="1120"/>
                    </a:cubicBezTo>
                    <a:cubicBezTo>
                      <a:pt x="1189" y="1120"/>
                      <a:pt x="1188" y="1112"/>
                      <a:pt x="1190" y="1110"/>
                    </a:cubicBezTo>
                    <a:cubicBezTo>
                      <a:pt x="1192" y="1108"/>
                      <a:pt x="1189" y="1105"/>
                      <a:pt x="1193" y="1103"/>
                    </a:cubicBezTo>
                    <a:cubicBezTo>
                      <a:pt x="1199" y="1099"/>
                      <a:pt x="1190" y="1097"/>
                      <a:pt x="1188" y="1095"/>
                    </a:cubicBezTo>
                    <a:cubicBezTo>
                      <a:pt x="1189" y="1096"/>
                      <a:pt x="1189" y="1097"/>
                      <a:pt x="1189" y="1099"/>
                    </a:cubicBezTo>
                    <a:cubicBezTo>
                      <a:pt x="1185" y="1099"/>
                      <a:pt x="1183" y="1093"/>
                      <a:pt x="1181" y="1090"/>
                    </a:cubicBezTo>
                    <a:cubicBezTo>
                      <a:pt x="1179" y="1093"/>
                      <a:pt x="1180" y="1095"/>
                      <a:pt x="1183" y="1096"/>
                    </a:cubicBezTo>
                    <a:cubicBezTo>
                      <a:pt x="1181" y="1098"/>
                      <a:pt x="1176" y="1103"/>
                      <a:pt x="1173" y="1099"/>
                    </a:cubicBezTo>
                    <a:cubicBezTo>
                      <a:pt x="1170" y="1107"/>
                      <a:pt x="1169" y="1095"/>
                      <a:pt x="1167" y="1093"/>
                    </a:cubicBezTo>
                    <a:cubicBezTo>
                      <a:pt x="1165" y="1092"/>
                      <a:pt x="1158" y="1095"/>
                      <a:pt x="1162" y="1089"/>
                    </a:cubicBezTo>
                    <a:cubicBezTo>
                      <a:pt x="1161" y="1089"/>
                      <a:pt x="1160" y="1088"/>
                      <a:pt x="1159" y="1088"/>
                    </a:cubicBezTo>
                    <a:cubicBezTo>
                      <a:pt x="1159" y="1090"/>
                      <a:pt x="1159" y="1092"/>
                      <a:pt x="1160" y="1094"/>
                    </a:cubicBezTo>
                    <a:cubicBezTo>
                      <a:pt x="1157" y="1093"/>
                      <a:pt x="1155" y="1087"/>
                      <a:pt x="1152" y="1088"/>
                    </a:cubicBezTo>
                    <a:cubicBezTo>
                      <a:pt x="1153" y="1086"/>
                      <a:pt x="1153" y="1084"/>
                      <a:pt x="1150" y="1083"/>
                    </a:cubicBezTo>
                    <a:cubicBezTo>
                      <a:pt x="1149" y="1085"/>
                      <a:pt x="1149" y="1088"/>
                      <a:pt x="1148" y="1084"/>
                    </a:cubicBezTo>
                    <a:cubicBezTo>
                      <a:pt x="1147" y="1088"/>
                      <a:pt x="1154" y="1090"/>
                      <a:pt x="1151" y="1095"/>
                    </a:cubicBezTo>
                    <a:cubicBezTo>
                      <a:pt x="1150" y="1097"/>
                      <a:pt x="1146" y="1092"/>
                      <a:pt x="1145" y="1092"/>
                    </a:cubicBezTo>
                    <a:cubicBezTo>
                      <a:pt x="1146" y="1095"/>
                      <a:pt x="1145" y="1097"/>
                      <a:pt x="1142" y="1098"/>
                    </a:cubicBezTo>
                    <a:cubicBezTo>
                      <a:pt x="1142" y="1096"/>
                      <a:pt x="1135" y="1095"/>
                      <a:pt x="1132" y="1093"/>
                    </a:cubicBezTo>
                    <a:cubicBezTo>
                      <a:pt x="1128" y="1091"/>
                      <a:pt x="1121" y="1097"/>
                      <a:pt x="1119" y="1093"/>
                    </a:cubicBezTo>
                    <a:cubicBezTo>
                      <a:pt x="1119" y="1093"/>
                      <a:pt x="1118" y="1094"/>
                      <a:pt x="1117" y="1094"/>
                    </a:cubicBezTo>
                    <a:cubicBezTo>
                      <a:pt x="1115" y="1090"/>
                      <a:pt x="1109" y="1090"/>
                      <a:pt x="1106" y="1087"/>
                    </a:cubicBezTo>
                    <a:cubicBezTo>
                      <a:pt x="1105" y="1086"/>
                      <a:pt x="1107" y="1085"/>
                      <a:pt x="1105" y="1084"/>
                    </a:cubicBezTo>
                    <a:cubicBezTo>
                      <a:pt x="1102" y="1083"/>
                      <a:pt x="1098" y="1079"/>
                      <a:pt x="1095" y="1082"/>
                    </a:cubicBezTo>
                    <a:cubicBezTo>
                      <a:pt x="1093" y="1074"/>
                      <a:pt x="1088" y="1068"/>
                      <a:pt x="1088" y="1060"/>
                    </a:cubicBezTo>
                    <a:cubicBezTo>
                      <a:pt x="1096" y="1063"/>
                      <a:pt x="1093" y="1045"/>
                      <a:pt x="1083" y="1050"/>
                    </a:cubicBezTo>
                    <a:cubicBezTo>
                      <a:pt x="1079" y="1052"/>
                      <a:pt x="1077" y="1049"/>
                      <a:pt x="1073" y="1047"/>
                    </a:cubicBezTo>
                    <a:cubicBezTo>
                      <a:pt x="1069" y="1045"/>
                      <a:pt x="1067" y="1051"/>
                      <a:pt x="1063" y="1047"/>
                    </a:cubicBezTo>
                    <a:cubicBezTo>
                      <a:pt x="1057" y="1043"/>
                      <a:pt x="1051" y="1040"/>
                      <a:pt x="1046" y="1033"/>
                    </a:cubicBezTo>
                    <a:cubicBezTo>
                      <a:pt x="1044" y="1038"/>
                      <a:pt x="1038" y="1039"/>
                      <a:pt x="1034" y="1042"/>
                    </a:cubicBezTo>
                    <a:cubicBezTo>
                      <a:pt x="1032" y="1044"/>
                      <a:pt x="1036" y="1047"/>
                      <a:pt x="1034" y="1050"/>
                    </a:cubicBezTo>
                    <a:cubicBezTo>
                      <a:pt x="1031" y="1053"/>
                      <a:pt x="1016" y="1060"/>
                      <a:pt x="1018" y="1052"/>
                    </a:cubicBezTo>
                    <a:cubicBezTo>
                      <a:pt x="1012" y="1052"/>
                      <a:pt x="1011" y="1065"/>
                      <a:pt x="1009" y="1063"/>
                    </a:cubicBezTo>
                    <a:cubicBezTo>
                      <a:pt x="1007" y="1062"/>
                      <a:pt x="1004" y="1059"/>
                      <a:pt x="1002" y="1057"/>
                    </a:cubicBezTo>
                    <a:cubicBezTo>
                      <a:pt x="998" y="1052"/>
                      <a:pt x="998" y="1057"/>
                      <a:pt x="997" y="1061"/>
                    </a:cubicBezTo>
                    <a:cubicBezTo>
                      <a:pt x="991" y="1054"/>
                      <a:pt x="990" y="1053"/>
                      <a:pt x="986" y="1061"/>
                    </a:cubicBezTo>
                    <a:cubicBezTo>
                      <a:pt x="982" y="1068"/>
                      <a:pt x="976" y="1061"/>
                      <a:pt x="972" y="1057"/>
                    </a:cubicBezTo>
                    <a:cubicBezTo>
                      <a:pt x="964" y="1050"/>
                      <a:pt x="963" y="1060"/>
                      <a:pt x="959" y="1066"/>
                    </a:cubicBezTo>
                    <a:cubicBezTo>
                      <a:pt x="957" y="1069"/>
                      <a:pt x="955" y="1065"/>
                      <a:pt x="953" y="1065"/>
                    </a:cubicBezTo>
                    <a:cubicBezTo>
                      <a:pt x="951" y="1066"/>
                      <a:pt x="950" y="1066"/>
                      <a:pt x="948" y="1066"/>
                    </a:cubicBezTo>
                    <a:cubicBezTo>
                      <a:pt x="946" y="1067"/>
                      <a:pt x="947" y="1064"/>
                      <a:pt x="945" y="1064"/>
                    </a:cubicBezTo>
                    <a:cubicBezTo>
                      <a:pt x="937" y="1064"/>
                      <a:pt x="941" y="1078"/>
                      <a:pt x="943" y="1081"/>
                    </a:cubicBezTo>
                    <a:cubicBezTo>
                      <a:pt x="945" y="1084"/>
                      <a:pt x="948" y="1087"/>
                      <a:pt x="949" y="1091"/>
                    </a:cubicBezTo>
                    <a:cubicBezTo>
                      <a:pt x="950" y="1092"/>
                      <a:pt x="950" y="1093"/>
                      <a:pt x="951" y="1094"/>
                    </a:cubicBezTo>
                    <a:cubicBezTo>
                      <a:pt x="951" y="1097"/>
                      <a:pt x="950" y="1098"/>
                      <a:pt x="950" y="1101"/>
                    </a:cubicBezTo>
                    <a:cubicBezTo>
                      <a:pt x="950" y="1103"/>
                      <a:pt x="954" y="1107"/>
                      <a:pt x="952" y="1109"/>
                    </a:cubicBezTo>
                    <a:cubicBezTo>
                      <a:pt x="949" y="1112"/>
                      <a:pt x="946" y="1106"/>
                      <a:pt x="942" y="1107"/>
                    </a:cubicBezTo>
                    <a:cubicBezTo>
                      <a:pt x="937" y="1109"/>
                      <a:pt x="936" y="1109"/>
                      <a:pt x="934" y="1104"/>
                    </a:cubicBezTo>
                    <a:cubicBezTo>
                      <a:pt x="932" y="1099"/>
                      <a:pt x="929" y="1094"/>
                      <a:pt x="929" y="1089"/>
                    </a:cubicBezTo>
                    <a:cubicBezTo>
                      <a:pt x="924" y="1092"/>
                      <a:pt x="916" y="1102"/>
                      <a:pt x="909" y="1098"/>
                    </a:cubicBezTo>
                    <a:cubicBezTo>
                      <a:pt x="906" y="1096"/>
                      <a:pt x="905" y="1101"/>
                      <a:pt x="903" y="1100"/>
                    </a:cubicBezTo>
                    <a:cubicBezTo>
                      <a:pt x="900" y="1100"/>
                      <a:pt x="899" y="1094"/>
                      <a:pt x="901" y="1092"/>
                    </a:cubicBezTo>
                    <a:cubicBezTo>
                      <a:pt x="891" y="1092"/>
                      <a:pt x="898" y="1082"/>
                      <a:pt x="893" y="1080"/>
                    </a:cubicBezTo>
                    <a:cubicBezTo>
                      <a:pt x="887" y="1077"/>
                      <a:pt x="880" y="1077"/>
                      <a:pt x="873" y="1078"/>
                    </a:cubicBezTo>
                    <a:cubicBezTo>
                      <a:pt x="865" y="1079"/>
                      <a:pt x="872" y="1068"/>
                      <a:pt x="872" y="1065"/>
                    </a:cubicBezTo>
                    <a:cubicBezTo>
                      <a:pt x="873" y="1061"/>
                      <a:pt x="868" y="1049"/>
                      <a:pt x="876" y="1049"/>
                    </a:cubicBezTo>
                    <a:cubicBezTo>
                      <a:pt x="874" y="1043"/>
                      <a:pt x="870" y="1043"/>
                      <a:pt x="864" y="1043"/>
                    </a:cubicBezTo>
                    <a:cubicBezTo>
                      <a:pt x="856" y="1043"/>
                      <a:pt x="857" y="1036"/>
                      <a:pt x="854" y="1031"/>
                    </a:cubicBezTo>
                    <a:cubicBezTo>
                      <a:pt x="854" y="1031"/>
                      <a:pt x="851" y="1028"/>
                      <a:pt x="851" y="1027"/>
                    </a:cubicBezTo>
                    <a:cubicBezTo>
                      <a:pt x="854" y="1023"/>
                      <a:pt x="849" y="1021"/>
                      <a:pt x="847" y="1018"/>
                    </a:cubicBezTo>
                    <a:cubicBezTo>
                      <a:pt x="844" y="1013"/>
                      <a:pt x="851" y="1011"/>
                      <a:pt x="850" y="1006"/>
                    </a:cubicBezTo>
                    <a:cubicBezTo>
                      <a:pt x="843" y="1011"/>
                      <a:pt x="834" y="1005"/>
                      <a:pt x="827" y="1009"/>
                    </a:cubicBezTo>
                    <a:cubicBezTo>
                      <a:pt x="825" y="1010"/>
                      <a:pt x="816" y="1017"/>
                      <a:pt x="814" y="1016"/>
                    </a:cubicBezTo>
                    <a:cubicBezTo>
                      <a:pt x="810" y="1013"/>
                      <a:pt x="814" y="1010"/>
                      <a:pt x="815" y="1008"/>
                    </a:cubicBezTo>
                    <a:cubicBezTo>
                      <a:pt x="816" y="1005"/>
                      <a:pt x="814" y="1000"/>
                      <a:pt x="813" y="998"/>
                    </a:cubicBezTo>
                    <a:cubicBezTo>
                      <a:pt x="810" y="994"/>
                      <a:pt x="809" y="995"/>
                      <a:pt x="808" y="990"/>
                    </a:cubicBezTo>
                    <a:cubicBezTo>
                      <a:pt x="807" y="986"/>
                      <a:pt x="809" y="983"/>
                      <a:pt x="813" y="983"/>
                    </a:cubicBezTo>
                    <a:cubicBezTo>
                      <a:pt x="810" y="978"/>
                      <a:pt x="813" y="974"/>
                      <a:pt x="813" y="968"/>
                    </a:cubicBezTo>
                    <a:cubicBezTo>
                      <a:pt x="819" y="974"/>
                      <a:pt x="820" y="959"/>
                      <a:pt x="820" y="957"/>
                    </a:cubicBezTo>
                    <a:cubicBezTo>
                      <a:pt x="830" y="957"/>
                      <a:pt x="823" y="953"/>
                      <a:pt x="830" y="948"/>
                    </a:cubicBezTo>
                    <a:cubicBezTo>
                      <a:pt x="831" y="947"/>
                      <a:pt x="834" y="949"/>
                      <a:pt x="834" y="948"/>
                    </a:cubicBezTo>
                    <a:cubicBezTo>
                      <a:pt x="835" y="944"/>
                      <a:pt x="830" y="942"/>
                      <a:pt x="829" y="939"/>
                    </a:cubicBezTo>
                    <a:cubicBezTo>
                      <a:pt x="835" y="941"/>
                      <a:pt x="832" y="930"/>
                      <a:pt x="832" y="927"/>
                    </a:cubicBezTo>
                    <a:cubicBezTo>
                      <a:pt x="832" y="921"/>
                      <a:pt x="830" y="914"/>
                      <a:pt x="828" y="908"/>
                    </a:cubicBezTo>
                    <a:cubicBezTo>
                      <a:pt x="826" y="903"/>
                      <a:pt x="825" y="898"/>
                      <a:pt x="824" y="893"/>
                    </a:cubicBezTo>
                    <a:cubicBezTo>
                      <a:pt x="823" y="887"/>
                      <a:pt x="820" y="886"/>
                      <a:pt x="814" y="884"/>
                    </a:cubicBezTo>
                    <a:cubicBezTo>
                      <a:pt x="815" y="886"/>
                      <a:pt x="814" y="888"/>
                      <a:pt x="812" y="889"/>
                    </a:cubicBezTo>
                    <a:cubicBezTo>
                      <a:pt x="810" y="885"/>
                      <a:pt x="806" y="881"/>
                      <a:pt x="805" y="876"/>
                    </a:cubicBezTo>
                    <a:cubicBezTo>
                      <a:pt x="804" y="872"/>
                      <a:pt x="804" y="869"/>
                      <a:pt x="800" y="866"/>
                    </a:cubicBezTo>
                    <a:cubicBezTo>
                      <a:pt x="795" y="861"/>
                      <a:pt x="787" y="859"/>
                      <a:pt x="782" y="854"/>
                    </a:cubicBezTo>
                    <a:cubicBezTo>
                      <a:pt x="782" y="858"/>
                      <a:pt x="782" y="870"/>
                      <a:pt x="776" y="863"/>
                    </a:cubicBezTo>
                    <a:cubicBezTo>
                      <a:pt x="772" y="860"/>
                      <a:pt x="770" y="863"/>
                      <a:pt x="767" y="861"/>
                    </a:cubicBezTo>
                    <a:cubicBezTo>
                      <a:pt x="763" y="860"/>
                      <a:pt x="759" y="857"/>
                      <a:pt x="756" y="857"/>
                    </a:cubicBezTo>
                    <a:cubicBezTo>
                      <a:pt x="752" y="857"/>
                      <a:pt x="751" y="861"/>
                      <a:pt x="748" y="860"/>
                    </a:cubicBezTo>
                    <a:cubicBezTo>
                      <a:pt x="745" y="859"/>
                      <a:pt x="747" y="855"/>
                      <a:pt x="748" y="854"/>
                    </a:cubicBezTo>
                    <a:cubicBezTo>
                      <a:pt x="749" y="852"/>
                      <a:pt x="752" y="849"/>
                      <a:pt x="752" y="847"/>
                    </a:cubicBezTo>
                    <a:cubicBezTo>
                      <a:pt x="753" y="843"/>
                      <a:pt x="746" y="841"/>
                      <a:pt x="747" y="836"/>
                    </a:cubicBezTo>
                    <a:cubicBezTo>
                      <a:pt x="745" y="837"/>
                      <a:pt x="742" y="840"/>
                      <a:pt x="739" y="840"/>
                    </a:cubicBezTo>
                    <a:cubicBezTo>
                      <a:pt x="733" y="838"/>
                      <a:pt x="740" y="832"/>
                      <a:pt x="742" y="831"/>
                    </a:cubicBezTo>
                    <a:cubicBezTo>
                      <a:pt x="740" y="829"/>
                      <a:pt x="736" y="826"/>
                      <a:pt x="733" y="824"/>
                    </a:cubicBezTo>
                    <a:cubicBezTo>
                      <a:pt x="730" y="822"/>
                      <a:pt x="722" y="828"/>
                      <a:pt x="720" y="830"/>
                    </a:cubicBezTo>
                    <a:cubicBezTo>
                      <a:pt x="717" y="831"/>
                      <a:pt x="718" y="835"/>
                      <a:pt x="716" y="837"/>
                    </a:cubicBezTo>
                    <a:cubicBezTo>
                      <a:pt x="714" y="838"/>
                      <a:pt x="710" y="836"/>
                      <a:pt x="709" y="835"/>
                    </a:cubicBezTo>
                    <a:cubicBezTo>
                      <a:pt x="708" y="835"/>
                      <a:pt x="699" y="830"/>
                      <a:pt x="703" y="834"/>
                    </a:cubicBezTo>
                    <a:cubicBezTo>
                      <a:pt x="700" y="833"/>
                      <a:pt x="696" y="829"/>
                      <a:pt x="693" y="829"/>
                    </a:cubicBezTo>
                    <a:cubicBezTo>
                      <a:pt x="690" y="828"/>
                      <a:pt x="688" y="831"/>
                      <a:pt x="684" y="832"/>
                    </a:cubicBezTo>
                    <a:cubicBezTo>
                      <a:pt x="680" y="835"/>
                      <a:pt x="677" y="840"/>
                      <a:pt x="674" y="844"/>
                    </a:cubicBezTo>
                    <a:cubicBezTo>
                      <a:pt x="670" y="849"/>
                      <a:pt x="666" y="849"/>
                      <a:pt x="660" y="850"/>
                    </a:cubicBezTo>
                    <a:cubicBezTo>
                      <a:pt x="653" y="851"/>
                      <a:pt x="656" y="855"/>
                      <a:pt x="653" y="860"/>
                    </a:cubicBezTo>
                    <a:cubicBezTo>
                      <a:pt x="650" y="863"/>
                      <a:pt x="644" y="865"/>
                      <a:pt x="643" y="869"/>
                    </a:cubicBezTo>
                    <a:cubicBezTo>
                      <a:pt x="641" y="875"/>
                      <a:pt x="641" y="879"/>
                      <a:pt x="633" y="880"/>
                    </a:cubicBezTo>
                    <a:cubicBezTo>
                      <a:pt x="628" y="880"/>
                      <a:pt x="624" y="883"/>
                      <a:pt x="620" y="882"/>
                    </a:cubicBezTo>
                    <a:cubicBezTo>
                      <a:pt x="616" y="882"/>
                      <a:pt x="613" y="881"/>
                      <a:pt x="613" y="877"/>
                    </a:cubicBezTo>
                    <a:cubicBezTo>
                      <a:pt x="613" y="874"/>
                      <a:pt x="604" y="871"/>
                      <a:pt x="601" y="871"/>
                    </a:cubicBezTo>
                    <a:cubicBezTo>
                      <a:pt x="596" y="870"/>
                      <a:pt x="596" y="876"/>
                      <a:pt x="591" y="873"/>
                    </a:cubicBezTo>
                    <a:cubicBezTo>
                      <a:pt x="586" y="871"/>
                      <a:pt x="582" y="871"/>
                      <a:pt x="576" y="871"/>
                    </a:cubicBezTo>
                    <a:cubicBezTo>
                      <a:pt x="571" y="871"/>
                      <a:pt x="575" y="865"/>
                      <a:pt x="570" y="864"/>
                    </a:cubicBezTo>
                    <a:cubicBezTo>
                      <a:pt x="564" y="862"/>
                      <a:pt x="559" y="862"/>
                      <a:pt x="554" y="866"/>
                    </a:cubicBezTo>
                    <a:cubicBezTo>
                      <a:pt x="549" y="869"/>
                      <a:pt x="545" y="875"/>
                      <a:pt x="542" y="881"/>
                    </a:cubicBezTo>
                    <a:cubicBezTo>
                      <a:pt x="540" y="885"/>
                      <a:pt x="536" y="892"/>
                      <a:pt x="535" y="897"/>
                    </a:cubicBezTo>
                    <a:cubicBezTo>
                      <a:pt x="527" y="892"/>
                      <a:pt x="533" y="883"/>
                      <a:pt x="530" y="876"/>
                    </a:cubicBezTo>
                    <a:cubicBezTo>
                      <a:pt x="526" y="866"/>
                      <a:pt x="516" y="874"/>
                      <a:pt x="509" y="875"/>
                    </a:cubicBezTo>
                    <a:cubicBezTo>
                      <a:pt x="509" y="876"/>
                      <a:pt x="509" y="877"/>
                      <a:pt x="509" y="878"/>
                    </a:cubicBezTo>
                    <a:cubicBezTo>
                      <a:pt x="503" y="876"/>
                      <a:pt x="494" y="878"/>
                      <a:pt x="487" y="878"/>
                    </a:cubicBezTo>
                    <a:cubicBezTo>
                      <a:pt x="480" y="878"/>
                      <a:pt x="477" y="876"/>
                      <a:pt x="471" y="873"/>
                    </a:cubicBezTo>
                    <a:cubicBezTo>
                      <a:pt x="469" y="872"/>
                      <a:pt x="465" y="870"/>
                      <a:pt x="463" y="871"/>
                    </a:cubicBezTo>
                    <a:cubicBezTo>
                      <a:pt x="461" y="872"/>
                      <a:pt x="462" y="875"/>
                      <a:pt x="460" y="876"/>
                    </a:cubicBezTo>
                    <a:cubicBezTo>
                      <a:pt x="456" y="876"/>
                      <a:pt x="450" y="871"/>
                      <a:pt x="449" y="868"/>
                    </a:cubicBezTo>
                    <a:cubicBezTo>
                      <a:pt x="449" y="868"/>
                      <a:pt x="448" y="880"/>
                      <a:pt x="445" y="875"/>
                    </a:cubicBezTo>
                    <a:cubicBezTo>
                      <a:pt x="442" y="870"/>
                      <a:pt x="436" y="867"/>
                      <a:pt x="434" y="861"/>
                    </a:cubicBezTo>
                    <a:cubicBezTo>
                      <a:pt x="433" y="866"/>
                      <a:pt x="417" y="864"/>
                      <a:pt x="416" y="860"/>
                    </a:cubicBezTo>
                    <a:cubicBezTo>
                      <a:pt x="416" y="858"/>
                      <a:pt x="418" y="854"/>
                      <a:pt x="416" y="852"/>
                    </a:cubicBezTo>
                    <a:cubicBezTo>
                      <a:pt x="414" y="850"/>
                      <a:pt x="409" y="855"/>
                      <a:pt x="406" y="853"/>
                    </a:cubicBezTo>
                    <a:cubicBezTo>
                      <a:pt x="401" y="850"/>
                      <a:pt x="389" y="846"/>
                      <a:pt x="387" y="840"/>
                    </a:cubicBezTo>
                    <a:cubicBezTo>
                      <a:pt x="385" y="833"/>
                      <a:pt x="377" y="825"/>
                      <a:pt x="369" y="832"/>
                    </a:cubicBezTo>
                    <a:cubicBezTo>
                      <a:pt x="367" y="835"/>
                      <a:pt x="358" y="823"/>
                      <a:pt x="356" y="821"/>
                    </a:cubicBezTo>
                    <a:cubicBezTo>
                      <a:pt x="352" y="817"/>
                      <a:pt x="345" y="816"/>
                      <a:pt x="339" y="812"/>
                    </a:cubicBezTo>
                    <a:cubicBezTo>
                      <a:pt x="330" y="807"/>
                      <a:pt x="322" y="800"/>
                      <a:pt x="314" y="793"/>
                    </a:cubicBezTo>
                    <a:cubicBezTo>
                      <a:pt x="311" y="791"/>
                      <a:pt x="307" y="791"/>
                      <a:pt x="303" y="790"/>
                    </a:cubicBezTo>
                    <a:cubicBezTo>
                      <a:pt x="299" y="789"/>
                      <a:pt x="299" y="794"/>
                      <a:pt x="295" y="792"/>
                    </a:cubicBezTo>
                    <a:cubicBezTo>
                      <a:pt x="297" y="803"/>
                      <a:pt x="291" y="804"/>
                      <a:pt x="285" y="797"/>
                    </a:cubicBezTo>
                    <a:cubicBezTo>
                      <a:pt x="279" y="791"/>
                      <a:pt x="272" y="788"/>
                      <a:pt x="265" y="786"/>
                    </a:cubicBezTo>
                    <a:cubicBezTo>
                      <a:pt x="263" y="786"/>
                      <a:pt x="259" y="785"/>
                      <a:pt x="258" y="784"/>
                    </a:cubicBezTo>
                    <a:cubicBezTo>
                      <a:pt x="256" y="782"/>
                      <a:pt x="260" y="778"/>
                      <a:pt x="256" y="777"/>
                    </a:cubicBezTo>
                    <a:cubicBezTo>
                      <a:pt x="253" y="776"/>
                      <a:pt x="251" y="775"/>
                      <a:pt x="249" y="773"/>
                    </a:cubicBezTo>
                    <a:cubicBezTo>
                      <a:pt x="245" y="769"/>
                      <a:pt x="242" y="772"/>
                      <a:pt x="237" y="771"/>
                    </a:cubicBezTo>
                    <a:cubicBezTo>
                      <a:pt x="230" y="769"/>
                      <a:pt x="227" y="761"/>
                      <a:pt x="223" y="757"/>
                    </a:cubicBezTo>
                    <a:cubicBezTo>
                      <a:pt x="218" y="752"/>
                      <a:pt x="213" y="765"/>
                      <a:pt x="210" y="756"/>
                    </a:cubicBezTo>
                    <a:cubicBezTo>
                      <a:pt x="209" y="753"/>
                      <a:pt x="210" y="749"/>
                      <a:pt x="208" y="746"/>
                    </a:cubicBezTo>
                    <a:cubicBezTo>
                      <a:pt x="206" y="743"/>
                      <a:pt x="206" y="741"/>
                      <a:pt x="205" y="737"/>
                    </a:cubicBezTo>
                    <a:cubicBezTo>
                      <a:pt x="204" y="733"/>
                      <a:pt x="201" y="731"/>
                      <a:pt x="198" y="729"/>
                    </a:cubicBezTo>
                    <a:cubicBezTo>
                      <a:pt x="194" y="725"/>
                      <a:pt x="195" y="720"/>
                      <a:pt x="192" y="716"/>
                    </a:cubicBezTo>
                    <a:cubicBezTo>
                      <a:pt x="199" y="710"/>
                      <a:pt x="201" y="714"/>
                      <a:pt x="206" y="720"/>
                    </a:cubicBezTo>
                    <a:cubicBezTo>
                      <a:pt x="208" y="723"/>
                      <a:pt x="211" y="723"/>
                      <a:pt x="213" y="720"/>
                    </a:cubicBezTo>
                    <a:cubicBezTo>
                      <a:pt x="215" y="716"/>
                      <a:pt x="220" y="717"/>
                      <a:pt x="222" y="714"/>
                    </a:cubicBezTo>
                    <a:cubicBezTo>
                      <a:pt x="225" y="710"/>
                      <a:pt x="220" y="705"/>
                      <a:pt x="218" y="703"/>
                    </a:cubicBezTo>
                    <a:cubicBezTo>
                      <a:pt x="216" y="700"/>
                      <a:pt x="217" y="694"/>
                      <a:pt x="215" y="694"/>
                    </a:cubicBezTo>
                    <a:cubicBezTo>
                      <a:pt x="205" y="691"/>
                      <a:pt x="202" y="688"/>
                      <a:pt x="199" y="678"/>
                    </a:cubicBezTo>
                    <a:cubicBezTo>
                      <a:pt x="206" y="679"/>
                      <a:pt x="190" y="667"/>
                      <a:pt x="202" y="665"/>
                    </a:cubicBezTo>
                    <a:cubicBezTo>
                      <a:pt x="204" y="664"/>
                      <a:pt x="209" y="666"/>
                      <a:pt x="211" y="664"/>
                    </a:cubicBezTo>
                    <a:cubicBezTo>
                      <a:pt x="213" y="661"/>
                      <a:pt x="212" y="655"/>
                      <a:pt x="210" y="652"/>
                    </a:cubicBezTo>
                    <a:cubicBezTo>
                      <a:pt x="212" y="651"/>
                      <a:pt x="218" y="652"/>
                      <a:pt x="216" y="649"/>
                    </a:cubicBezTo>
                    <a:cubicBezTo>
                      <a:pt x="214" y="647"/>
                      <a:pt x="220" y="642"/>
                      <a:pt x="221" y="642"/>
                    </a:cubicBezTo>
                    <a:cubicBezTo>
                      <a:pt x="227" y="641"/>
                      <a:pt x="225" y="623"/>
                      <a:pt x="224" y="619"/>
                    </a:cubicBezTo>
                    <a:cubicBezTo>
                      <a:pt x="224" y="619"/>
                      <a:pt x="227" y="609"/>
                      <a:pt x="222" y="613"/>
                    </a:cubicBezTo>
                    <a:cubicBezTo>
                      <a:pt x="217" y="617"/>
                      <a:pt x="216" y="615"/>
                      <a:pt x="213" y="611"/>
                    </a:cubicBezTo>
                    <a:cubicBezTo>
                      <a:pt x="212" y="609"/>
                      <a:pt x="207" y="609"/>
                      <a:pt x="205" y="608"/>
                    </a:cubicBezTo>
                    <a:cubicBezTo>
                      <a:pt x="201" y="606"/>
                      <a:pt x="198" y="599"/>
                      <a:pt x="194" y="598"/>
                    </a:cubicBezTo>
                    <a:cubicBezTo>
                      <a:pt x="189" y="596"/>
                      <a:pt x="178" y="599"/>
                      <a:pt x="174" y="602"/>
                    </a:cubicBezTo>
                    <a:cubicBezTo>
                      <a:pt x="167" y="606"/>
                      <a:pt x="159" y="614"/>
                      <a:pt x="151" y="615"/>
                    </a:cubicBezTo>
                    <a:cubicBezTo>
                      <a:pt x="142" y="615"/>
                      <a:pt x="114" y="613"/>
                      <a:pt x="113" y="600"/>
                    </a:cubicBezTo>
                    <a:cubicBezTo>
                      <a:pt x="110" y="600"/>
                      <a:pt x="106" y="605"/>
                      <a:pt x="103" y="602"/>
                    </a:cubicBezTo>
                    <a:cubicBezTo>
                      <a:pt x="101" y="600"/>
                      <a:pt x="95" y="597"/>
                      <a:pt x="94" y="594"/>
                    </a:cubicBezTo>
                    <a:cubicBezTo>
                      <a:pt x="93" y="591"/>
                      <a:pt x="93" y="587"/>
                      <a:pt x="92" y="584"/>
                    </a:cubicBezTo>
                    <a:cubicBezTo>
                      <a:pt x="91" y="580"/>
                      <a:pt x="89" y="577"/>
                      <a:pt x="86" y="574"/>
                    </a:cubicBezTo>
                    <a:cubicBezTo>
                      <a:pt x="82" y="570"/>
                      <a:pt x="75" y="572"/>
                      <a:pt x="72" y="568"/>
                    </a:cubicBezTo>
                    <a:cubicBezTo>
                      <a:pt x="69" y="564"/>
                      <a:pt x="60" y="558"/>
                      <a:pt x="57" y="565"/>
                    </a:cubicBezTo>
                    <a:cubicBezTo>
                      <a:pt x="54" y="558"/>
                      <a:pt x="46" y="563"/>
                      <a:pt x="43" y="558"/>
                    </a:cubicBezTo>
                    <a:cubicBezTo>
                      <a:pt x="39" y="551"/>
                      <a:pt x="52" y="554"/>
                      <a:pt x="54" y="554"/>
                    </a:cubicBezTo>
                    <a:cubicBezTo>
                      <a:pt x="61" y="552"/>
                      <a:pt x="58" y="545"/>
                      <a:pt x="54" y="543"/>
                    </a:cubicBezTo>
                    <a:cubicBezTo>
                      <a:pt x="50" y="541"/>
                      <a:pt x="52" y="539"/>
                      <a:pt x="52" y="536"/>
                    </a:cubicBezTo>
                    <a:cubicBezTo>
                      <a:pt x="52" y="534"/>
                      <a:pt x="49" y="530"/>
                      <a:pt x="48" y="528"/>
                    </a:cubicBezTo>
                    <a:cubicBezTo>
                      <a:pt x="47" y="526"/>
                      <a:pt x="45" y="525"/>
                      <a:pt x="44" y="523"/>
                    </a:cubicBezTo>
                    <a:cubicBezTo>
                      <a:pt x="43" y="520"/>
                      <a:pt x="44" y="516"/>
                      <a:pt x="43" y="513"/>
                    </a:cubicBezTo>
                    <a:cubicBezTo>
                      <a:pt x="42" y="507"/>
                      <a:pt x="32" y="506"/>
                      <a:pt x="27" y="505"/>
                    </a:cubicBezTo>
                    <a:cubicBezTo>
                      <a:pt x="21" y="503"/>
                      <a:pt x="16" y="512"/>
                      <a:pt x="11" y="506"/>
                    </a:cubicBezTo>
                    <a:cubicBezTo>
                      <a:pt x="10" y="504"/>
                      <a:pt x="3" y="495"/>
                      <a:pt x="10" y="495"/>
                    </a:cubicBezTo>
                    <a:cubicBezTo>
                      <a:pt x="8" y="492"/>
                      <a:pt x="5" y="489"/>
                      <a:pt x="2" y="487"/>
                    </a:cubicBezTo>
                    <a:cubicBezTo>
                      <a:pt x="0" y="485"/>
                      <a:pt x="1" y="480"/>
                      <a:pt x="0" y="47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Freeform 499">
                <a:extLst>
                  <a:ext uri="{FF2B5EF4-FFF2-40B4-BE49-F238E27FC236}">
                    <a16:creationId xmlns="" xmlns:a16="http://schemas.microsoft.com/office/drawing/2014/main" id="{13C0E369-1344-4A18-84BD-5E902617C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3" y="1981"/>
                <a:ext cx="35" cy="34"/>
              </a:xfrm>
              <a:custGeom>
                <a:avLst/>
                <a:gdLst>
                  <a:gd name="T0" fmla="*/ 2 w 72"/>
                  <a:gd name="T1" fmla="*/ 32 h 70"/>
                  <a:gd name="T2" fmla="*/ 4 w 72"/>
                  <a:gd name="T3" fmla="*/ 46 h 70"/>
                  <a:gd name="T4" fmla="*/ 7 w 72"/>
                  <a:gd name="T5" fmla="*/ 60 h 70"/>
                  <a:gd name="T6" fmla="*/ 23 w 72"/>
                  <a:gd name="T7" fmla="*/ 66 h 70"/>
                  <a:gd name="T8" fmla="*/ 39 w 72"/>
                  <a:gd name="T9" fmla="*/ 69 h 70"/>
                  <a:gd name="T10" fmla="*/ 47 w 72"/>
                  <a:gd name="T11" fmla="*/ 64 h 70"/>
                  <a:gd name="T12" fmla="*/ 57 w 72"/>
                  <a:gd name="T13" fmla="*/ 52 h 70"/>
                  <a:gd name="T14" fmla="*/ 58 w 72"/>
                  <a:gd name="T15" fmla="*/ 37 h 70"/>
                  <a:gd name="T16" fmla="*/ 65 w 72"/>
                  <a:gd name="T17" fmla="*/ 21 h 70"/>
                  <a:gd name="T18" fmla="*/ 67 w 72"/>
                  <a:gd name="T19" fmla="*/ 10 h 70"/>
                  <a:gd name="T20" fmla="*/ 57 w 72"/>
                  <a:gd name="T21" fmla="*/ 11 h 70"/>
                  <a:gd name="T22" fmla="*/ 51 w 72"/>
                  <a:gd name="T23" fmla="*/ 11 h 70"/>
                  <a:gd name="T24" fmla="*/ 38 w 72"/>
                  <a:gd name="T25" fmla="*/ 11 h 70"/>
                  <a:gd name="T26" fmla="*/ 24 w 72"/>
                  <a:gd name="T27" fmla="*/ 10 h 70"/>
                  <a:gd name="T28" fmla="*/ 26 w 72"/>
                  <a:gd name="T29" fmla="*/ 13 h 70"/>
                  <a:gd name="T30" fmla="*/ 17 w 72"/>
                  <a:gd name="T31" fmla="*/ 11 h 70"/>
                  <a:gd name="T32" fmla="*/ 19 w 72"/>
                  <a:gd name="T33" fmla="*/ 18 h 70"/>
                  <a:gd name="T34" fmla="*/ 2 w 72"/>
                  <a:gd name="T35" fmla="*/ 3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70">
                    <a:moveTo>
                      <a:pt x="2" y="32"/>
                    </a:moveTo>
                    <a:cubicBezTo>
                      <a:pt x="0" y="34"/>
                      <a:pt x="3" y="43"/>
                      <a:pt x="4" y="46"/>
                    </a:cubicBezTo>
                    <a:cubicBezTo>
                      <a:pt x="4" y="50"/>
                      <a:pt x="4" y="57"/>
                      <a:pt x="7" y="60"/>
                    </a:cubicBezTo>
                    <a:cubicBezTo>
                      <a:pt x="11" y="64"/>
                      <a:pt x="18" y="64"/>
                      <a:pt x="23" y="66"/>
                    </a:cubicBezTo>
                    <a:cubicBezTo>
                      <a:pt x="27" y="69"/>
                      <a:pt x="34" y="70"/>
                      <a:pt x="39" y="69"/>
                    </a:cubicBezTo>
                    <a:cubicBezTo>
                      <a:pt x="37" y="64"/>
                      <a:pt x="45" y="60"/>
                      <a:pt x="47" y="64"/>
                    </a:cubicBezTo>
                    <a:cubicBezTo>
                      <a:pt x="45" y="62"/>
                      <a:pt x="55" y="54"/>
                      <a:pt x="57" y="52"/>
                    </a:cubicBezTo>
                    <a:cubicBezTo>
                      <a:pt x="59" y="50"/>
                      <a:pt x="62" y="39"/>
                      <a:pt x="58" y="37"/>
                    </a:cubicBezTo>
                    <a:cubicBezTo>
                      <a:pt x="62" y="35"/>
                      <a:pt x="66" y="25"/>
                      <a:pt x="65" y="21"/>
                    </a:cubicBezTo>
                    <a:cubicBezTo>
                      <a:pt x="72" y="27"/>
                      <a:pt x="68" y="12"/>
                      <a:pt x="67" y="10"/>
                    </a:cubicBezTo>
                    <a:cubicBezTo>
                      <a:pt x="65" y="5"/>
                      <a:pt x="52" y="0"/>
                      <a:pt x="57" y="11"/>
                    </a:cubicBezTo>
                    <a:cubicBezTo>
                      <a:pt x="55" y="8"/>
                      <a:pt x="47" y="5"/>
                      <a:pt x="51" y="11"/>
                    </a:cubicBezTo>
                    <a:cubicBezTo>
                      <a:pt x="49" y="3"/>
                      <a:pt x="40" y="8"/>
                      <a:pt x="38" y="11"/>
                    </a:cubicBezTo>
                    <a:cubicBezTo>
                      <a:pt x="36" y="7"/>
                      <a:pt x="28" y="7"/>
                      <a:pt x="24" y="10"/>
                    </a:cubicBezTo>
                    <a:cubicBezTo>
                      <a:pt x="25" y="11"/>
                      <a:pt x="25" y="12"/>
                      <a:pt x="26" y="13"/>
                    </a:cubicBezTo>
                    <a:cubicBezTo>
                      <a:pt x="23" y="14"/>
                      <a:pt x="20" y="10"/>
                      <a:pt x="17" y="11"/>
                    </a:cubicBezTo>
                    <a:cubicBezTo>
                      <a:pt x="13" y="12"/>
                      <a:pt x="15" y="17"/>
                      <a:pt x="19" y="18"/>
                    </a:cubicBezTo>
                    <a:cubicBezTo>
                      <a:pt x="11" y="20"/>
                      <a:pt x="7" y="27"/>
                      <a:pt x="2" y="3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Freeform 500">
                <a:extLst>
                  <a:ext uri="{FF2B5EF4-FFF2-40B4-BE49-F238E27FC236}">
                    <a16:creationId xmlns="" xmlns:a16="http://schemas.microsoft.com/office/drawing/2014/main" id="{D9E821D9-4DF5-4C82-BF36-89D2F8FBB8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3" y="1981"/>
                <a:ext cx="35" cy="34"/>
              </a:xfrm>
              <a:custGeom>
                <a:avLst/>
                <a:gdLst>
                  <a:gd name="T0" fmla="*/ 2 w 72"/>
                  <a:gd name="T1" fmla="*/ 32 h 70"/>
                  <a:gd name="T2" fmla="*/ 4 w 72"/>
                  <a:gd name="T3" fmla="*/ 46 h 70"/>
                  <a:gd name="T4" fmla="*/ 7 w 72"/>
                  <a:gd name="T5" fmla="*/ 60 h 70"/>
                  <a:gd name="T6" fmla="*/ 23 w 72"/>
                  <a:gd name="T7" fmla="*/ 66 h 70"/>
                  <a:gd name="T8" fmla="*/ 39 w 72"/>
                  <a:gd name="T9" fmla="*/ 69 h 70"/>
                  <a:gd name="T10" fmla="*/ 47 w 72"/>
                  <a:gd name="T11" fmla="*/ 64 h 70"/>
                  <a:gd name="T12" fmla="*/ 57 w 72"/>
                  <a:gd name="T13" fmla="*/ 52 h 70"/>
                  <a:gd name="T14" fmla="*/ 58 w 72"/>
                  <a:gd name="T15" fmla="*/ 37 h 70"/>
                  <a:gd name="T16" fmla="*/ 65 w 72"/>
                  <a:gd name="T17" fmla="*/ 21 h 70"/>
                  <a:gd name="T18" fmla="*/ 67 w 72"/>
                  <a:gd name="T19" fmla="*/ 10 h 70"/>
                  <a:gd name="T20" fmla="*/ 57 w 72"/>
                  <a:gd name="T21" fmla="*/ 11 h 70"/>
                  <a:gd name="T22" fmla="*/ 51 w 72"/>
                  <a:gd name="T23" fmla="*/ 11 h 70"/>
                  <a:gd name="T24" fmla="*/ 38 w 72"/>
                  <a:gd name="T25" fmla="*/ 11 h 70"/>
                  <a:gd name="T26" fmla="*/ 24 w 72"/>
                  <a:gd name="T27" fmla="*/ 10 h 70"/>
                  <a:gd name="T28" fmla="*/ 26 w 72"/>
                  <a:gd name="T29" fmla="*/ 13 h 70"/>
                  <a:gd name="T30" fmla="*/ 17 w 72"/>
                  <a:gd name="T31" fmla="*/ 11 h 70"/>
                  <a:gd name="T32" fmla="*/ 19 w 72"/>
                  <a:gd name="T33" fmla="*/ 18 h 70"/>
                  <a:gd name="T34" fmla="*/ 2 w 72"/>
                  <a:gd name="T35" fmla="*/ 3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70">
                    <a:moveTo>
                      <a:pt x="2" y="32"/>
                    </a:moveTo>
                    <a:cubicBezTo>
                      <a:pt x="0" y="34"/>
                      <a:pt x="3" y="43"/>
                      <a:pt x="4" y="46"/>
                    </a:cubicBezTo>
                    <a:cubicBezTo>
                      <a:pt x="4" y="50"/>
                      <a:pt x="4" y="57"/>
                      <a:pt x="7" y="60"/>
                    </a:cubicBezTo>
                    <a:cubicBezTo>
                      <a:pt x="11" y="64"/>
                      <a:pt x="18" y="64"/>
                      <a:pt x="23" y="66"/>
                    </a:cubicBezTo>
                    <a:cubicBezTo>
                      <a:pt x="27" y="69"/>
                      <a:pt x="34" y="70"/>
                      <a:pt x="39" y="69"/>
                    </a:cubicBezTo>
                    <a:cubicBezTo>
                      <a:pt x="37" y="64"/>
                      <a:pt x="45" y="60"/>
                      <a:pt x="47" y="64"/>
                    </a:cubicBezTo>
                    <a:cubicBezTo>
                      <a:pt x="45" y="62"/>
                      <a:pt x="55" y="54"/>
                      <a:pt x="57" y="52"/>
                    </a:cubicBezTo>
                    <a:cubicBezTo>
                      <a:pt x="59" y="50"/>
                      <a:pt x="62" y="39"/>
                      <a:pt x="58" y="37"/>
                    </a:cubicBezTo>
                    <a:cubicBezTo>
                      <a:pt x="62" y="35"/>
                      <a:pt x="66" y="25"/>
                      <a:pt x="65" y="21"/>
                    </a:cubicBezTo>
                    <a:cubicBezTo>
                      <a:pt x="72" y="27"/>
                      <a:pt x="68" y="12"/>
                      <a:pt x="67" y="10"/>
                    </a:cubicBezTo>
                    <a:cubicBezTo>
                      <a:pt x="65" y="5"/>
                      <a:pt x="52" y="0"/>
                      <a:pt x="57" y="11"/>
                    </a:cubicBezTo>
                    <a:cubicBezTo>
                      <a:pt x="55" y="8"/>
                      <a:pt x="47" y="5"/>
                      <a:pt x="51" y="11"/>
                    </a:cubicBezTo>
                    <a:cubicBezTo>
                      <a:pt x="49" y="3"/>
                      <a:pt x="40" y="8"/>
                      <a:pt x="38" y="11"/>
                    </a:cubicBezTo>
                    <a:cubicBezTo>
                      <a:pt x="36" y="7"/>
                      <a:pt x="28" y="7"/>
                      <a:pt x="24" y="10"/>
                    </a:cubicBezTo>
                    <a:cubicBezTo>
                      <a:pt x="25" y="11"/>
                      <a:pt x="25" y="12"/>
                      <a:pt x="26" y="13"/>
                    </a:cubicBezTo>
                    <a:cubicBezTo>
                      <a:pt x="23" y="14"/>
                      <a:pt x="20" y="10"/>
                      <a:pt x="17" y="11"/>
                    </a:cubicBezTo>
                    <a:cubicBezTo>
                      <a:pt x="13" y="12"/>
                      <a:pt x="15" y="17"/>
                      <a:pt x="19" y="18"/>
                    </a:cubicBezTo>
                    <a:cubicBezTo>
                      <a:pt x="11" y="20"/>
                      <a:pt x="7" y="27"/>
                      <a:pt x="2" y="3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Freeform 501">
                <a:extLst>
                  <a:ext uri="{FF2B5EF4-FFF2-40B4-BE49-F238E27FC236}">
                    <a16:creationId xmlns="" xmlns:a16="http://schemas.microsoft.com/office/drawing/2014/main" id="{A16D2C51-8AB7-497E-B439-8C676BEA9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8" y="1895"/>
                <a:ext cx="23" cy="58"/>
              </a:xfrm>
              <a:custGeom>
                <a:avLst/>
                <a:gdLst>
                  <a:gd name="T0" fmla="*/ 2 w 47"/>
                  <a:gd name="T1" fmla="*/ 62 h 118"/>
                  <a:gd name="T2" fmla="*/ 3 w 47"/>
                  <a:gd name="T3" fmla="*/ 71 h 118"/>
                  <a:gd name="T4" fmla="*/ 4 w 47"/>
                  <a:gd name="T5" fmla="*/ 77 h 118"/>
                  <a:gd name="T6" fmla="*/ 11 w 47"/>
                  <a:gd name="T7" fmla="*/ 93 h 118"/>
                  <a:gd name="T8" fmla="*/ 25 w 47"/>
                  <a:gd name="T9" fmla="*/ 105 h 118"/>
                  <a:gd name="T10" fmla="*/ 31 w 47"/>
                  <a:gd name="T11" fmla="*/ 116 h 118"/>
                  <a:gd name="T12" fmla="*/ 33 w 47"/>
                  <a:gd name="T13" fmla="*/ 104 h 118"/>
                  <a:gd name="T14" fmla="*/ 36 w 47"/>
                  <a:gd name="T15" fmla="*/ 91 h 118"/>
                  <a:gd name="T16" fmla="*/ 44 w 47"/>
                  <a:gd name="T17" fmla="*/ 49 h 118"/>
                  <a:gd name="T18" fmla="*/ 43 w 47"/>
                  <a:gd name="T19" fmla="*/ 41 h 118"/>
                  <a:gd name="T20" fmla="*/ 45 w 47"/>
                  <a:gd name="T21" fmla="*/ 34 h 118"/>
                  <a:gd name="T22" fmla="*/ 44 w 47"/>
                  <a:gd name="T23" fmla="*/ 17 h 118"/>
                  <a:gd name="T24" fmla="*/ 44 w 47"/>
                  <a:gd name="T25" fmla="*/ 9 h 118"/>
                  <a:gd name="T26" fmla="*/ 31 w 47"/>
                  <a:gd name="T27" fmla="*/ 2 h 118"/>
                  <a:gd name="T28" fmla="*/ 18 w 47"/>
                  <a:gd name="T29" fmla="*/ 12 h 118"/>
                  <a:gd name="T30" fmla="*/ 13 w 47"/>
                  <a:gd name="T31" fmla="*/ 25 h 118"/>
                  <a:gd name="T32" fmla="*/ 7 w 47"/>
                  <a:gd name="T33" fmla="*/ 39 h 118"/>
                  <a:gd name="T34" fmla="*/ 2 w 47"/>
                  <a:gd name="T35" fmla="*/ 62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7" h="118">
                    <a:moveTo>
                      <a:pt x="2" y="62"/>
                    </a:moveTo>
                    <a:cubicBezTo>
                      <a:pt x="2" y="65"/>
                      <a:pt x="4" y="67"/>
                      <a:pt x="3" y="71"/>
                    </a:cubicBezTo>
                    <a:cubicBezTo>
                      <a:pt x="2" y="73"/>
                      <a:pt x="1" y="75"/>
                      <a:pt x="4" y="77"/>
                    </a:cubicBezTo>
                    <a:cubicBezTo>
                      <a:pt x="8" y="81"/>
                      <a:pt x="9" y="88"/>
                      <a:pt x="11" y="93"/>
                    </a:cubicBezTo>
                    <a:cubicBezTo>
                      <a:pt x="14" y="99"/>
                      <a:pt x="21" y="100"/>
                      <a:pt x="25" y="105"/>
                    </a:cubicBezTo>
                    <a:cubicBezTo>
                      <a:pt x="26" y="107"/>
                      <a:pt x="28" y="118"/>
                      <a:pt x="31" y="116"/>
                    </a:cubicBezTo>
                    <a:cubicBezTo>
                      <a:pt x="35" y="114"/>
                      <a:pt x="33" y="107"/>
                      <a:pt x="33" y="104"/>
                    </a:cubicBezTo>
                    <a:cubicBezTo>
                      <a:pt x="32" y="99"/>
                      <a:pt x="33" y="95"/>
                      <a:pt x="36" y="91"/>
                    </a:cubicBezTo>
                    <a:cubicBezTo>
                      <a:pt x="43" y="80"/>
                      <a:pt x="45" y="61"/>
                      <a:pt x="44" y="49"/>
                    </a:cubicBezTo>
                    <a:cubicBezTo>
                      <a:pt x="44" y="47"/>
                      <a:pt x="42" y="43"/>
                      <a:pt x="43" y="41"/>
                    </a:cubicBezTo>
                    <a:cubicBezTo>
                      <a:pt x="44" y="38"/>
                      <a:pt x="45" y="37"/>
                      <a:pt x="45" y="34"/>
                    </a:cubicBezTo>
                    <a:cubicBezTo>
                      <a:pt x="46" y="28"/>
                      <a:pt x="44" y="23"/>
                      <a:pt x="44" y="17"/>
                    </a:cubicBezTo>
                    <a:cubicBezTo>
                      <a:pt x="44" y="14"/>
                      <a:pt x="47" y="11"/>
                      <a:pt x="44" y="9"/>
                    </a:cubicBezTo>
                    <a:cubicBezTo>
                      <a:pt x="42" y="7"/>
                      <a:pt x="33" y="0"/>
                      <a:pt x="31" y="2"/>
                    </a:cubicBezTo>
                    <a:cubicBezTo>
                      <a:pt x="27" y="6"/>
                      <a:pt x="20" y="7"/>
                      <a:pt x="18" y="12"/>
                    </a:cubicBezTo>
                    <a:cubicBezTo>
                      <a:pt x="16" y="17"/>
                      <a:pt x="17" y="20"/>
                      <a:pt x="13" y="25"/>
                    </a:cubicBezTo>
                    <a:cubicBezTo>
                      <a:pt x="9" y="29"/>
                      <a:pt x="9" y="35"/>
                      <a:pt x="7" y="39"/>
                    </a:cubicBezTo>
                    <a:cubicBezTo>
                      <a:pt x="5" y="47"/>
                      <a:pt x="0" y="54"/>
                      <a:pt x="2" y="6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Freeform 502">
                <a:extLst>
                  <a:ext uri="{FF2B5EF4-FFF2-40B4-BE49-F238E27FC236}">
                    <a16:creationId xmlns="" xmlns:a16="http://schemas.microsoft.com/office/drawing/2014/main" id="{887847D5-2438-4369-8FC8-CD80D410DC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8" y="1895"/>
                <a:ext cx="23" cy="58"/>
              </a:xfrm>
              <a:custGeom>
                <a:avLst/>
                <a:gdLst>
                  <a:gd name="T0" fmla="*/ 2 w 47"/>
                  <a:gd name="T1" fmla="*/ 62 h 118"/>
                  <a:gd name="T2" fmla="*/ 3 w 47"/>
                  <a:gd name="T3" fmla="*/ 71 h 118"/>
                  <a:gd name="T4" fmla="*/ 4 w 47"/>
                  <a:gd name="T5" fmla="*/ 77 h 118"/>
                  <a:gd name="T6" fmla="*/ 11 w 47"/>
                  <a:gd name="T7" fmla="*/ 93 h 118"/>
                  <a:gd name="T8" fmla="*/ 25 w 47"/>
                  <a:gd name="T9" fmla="*/ 105 h 118"/>
                  <a:gd name="T10" fmla="*/ 31 w 47"/>
                  <a:gd name="T11" fmla="*/ 116 h 118"/>
                  <a:gd name="T12" fmla="*/ 33 w 47"/>
                  <a:gd name="T13" fmla="*/ 104 h 118"/>
                  <a:gd name="T14" fmla="*/ 36 w 47"/>
                  <a:gd name="T15" fmla="*/ 91 h 118"/>
                  <a:gd name="T16" fmla="*/ 44 w 47"/>
                  <a:gd name="T17" fmla="*/ 49 h 118"/>
                  <a:gd name="T18" fmla="*/ 43 w 47"/>
                  <a:gd name="T19" fmla="*/ 41 h 118"/>
                  <a:gd name="T20" fmla="*/ 45 w 47"/>
                  <a:gd name="T21" fmla="*/ 34 h 118"/>
                  <a:gd name="T22" fmla="*/ 44 w 47"/>
                  <a:gd name="T23" fmla="*/ 17 h 118"/>
                  <a:gd name="T24" fmla="*/ 44 w 47"/>
                  <a:gd name="T25" fmla="*/ 9 h 118"/>
                  <a:gd name="T26" fmla="*/ 31 w 47"/>
                  <a:gd name="T27" fmla="*/ 2 h 118"/>
                  <a:gd name="T28" fmla="*/ 18 w 47"/>
                  <a:gd name="T29" fmla="*/ 12 h 118"/>
                  <a:gd name="T30" fmla="*/ 13 w 47"/>
                  <a:gd name="T31" fmla="*/ 25 h 118"/>
                  <a:gd name="T32" fmla="*/ 7 w 47"/>
                  <a:gd name="T33" fmla="*/ 39 h 118"/>
                  <a:gd name="T34" fmla="*/ 2 w 47"/>
                  <a:gd name="T35" fmla="*/ 62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7" h="118">
                    <a:moveTo>
                      <a:pt x="2" y="62"/>
                    </a:moveTo>
                    <a:cubicBezTo>
                      <a:pt x="2" y="65"/>
                      <a:pt x="4" y="67"/>
                      <a:pt x="3" y="71"/>
                    </a:cubicBezTo>
                    <a:cubicBezTo>
                      <a:pt x="2" y="73"/>
                      <a:pt x="1" y="75"/>
                      <a:pt x="4" y="77"/>
                    </a:cubicBezTo>
                    <a:cubicBezTo>
                      <a:pt x="8" y="81"/>
                      <a:pt x="9" y="88"/>
                      <a:pt x="11" y="93"/>
                    </a:cubicBezTo>
                    <a:cubicBezTo>
                      <a:pt x="14" y="99"/>
                      <a:pt x="21" y="100"/>
                      <a:pt x="25" y="105"/>
                    </a:cubicBezTo>
                    <a:cubicBezTo>
                      <a:pt x="26" y="107"/>
                      <a:pt x="28" y="118"/>
                      <a:pt x="31" y="116"/>
                    </a:cubicBezTo>
                    <a:cubicBezTo>
                      <a:pt x="35" y="114"/>
                      <a:pt x="33" y="107"/>
                      <a:pt x="33" y="104"/>
                    </a:cubicBezTo>
                    <a:cubicBezTo>
                      <a:pt x="32" y="99"/>
                      <a:pt x="33" y="95"/>
                      <a:pt x="36" y="91"/>
                    </a:cubicBezTo>
                    <a:cubicBezTo>
                      <a:pt x="43" y="80"/>
                      <a:pt x="45" y="61"/>
                      <a:pt x="44" y="49"/>
                    </a:cubicBezTo>
                    <a:cubicBezTo>
                      <a:pt x="44" y="47"/>
                      <a:pt x="42" y="43"/>
                      <a:pt x="43" y="41"/>
                    </a:cubicBezTo>
                    <a:cubicBezTo>
                      <a:pt x="44" y="38"/>
                      <a:pt x="45" y="37"/>
                      <a:pt x="45" y="34"/>
                    </a:cubicBezTo>
                    <a:cubicBezTo>
                      <a:pt x="46" y="28"/>
                      <a:pt x="44" y="23"/>
                      <a:pt x="44" y="17"/>
                    </a:cubicBezTo>
                    <a:cubicBezTo>
                      <a:pt x="44" y="14"/>
                      <a:pt x="47" y="11"/>
                      <a:pt x="44" y="9"/>
                    </a:cubicBezTo>
                    <a:cubicBezTo>
                      <a:pt x="42" y="7"/>
                      <a:pt x="33" y="0"/>
                      <a:pt x="31" y="2"/>
                    </a:cubicBezTo>
                    <a:cubicBezTo>
                      <a:pt x="27" y="6"/>
                      <a:pt x="20" y="7"/>
                      <a:pt x="18" y="12"/>
                    </a:cubicBezTo>
                    <a:cubicBezTo>
                      <a:pt x="16" y="17"/>
                      <a:pt x="17" y="20"/>
                      <a:pt x="13" y="25"/>
                    </a:cubicBezTo>
                    <a:cubicBezTo>
                      <a:pt x="9" y="29"/>
                      <a:pt x="9" y="35"/>
                      <a:pt x="7" y="39"/>
                    </a:cubicBezTo>
                    <a:cubicBezTo>
                      <a:pt x="5" y="47"/>
                      <a:pt x="0" y="54"/>
                      <a:pt x="2" y="6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Freeform 503">
                <a:extLst>
                  <a:ext uri="{FF2B5EF4-FFF2-40B4-BE49-F238E27FC236}">
                    <a16:creationId xmlns="" xmlns:a16="http://schemas.microsoft.com/office/drawing/2014/main" id="{A88FA29C-E2F2-494E-8B1D-4FD8E466C7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5" y="2462"/>
                <a:ext cx="36" cy="21"/>
              </a:xfrm>
              <a:custGeom>
                <a:avLst/>
                <a:gdLst>
                  <a:gd name="T0" fmla="*/ 1 w 74"/>
                  <a:gd name="T1" fmla="*/ 32 h 42"/>
                  <a:gd name="T2" fmla="*/ 11 w 74"/>
                  <a:gd name="T3" fmla="*/ 33 h 42"/>
                  <a:gd name="T4" fmla="*/ 34 w 74"/>
                  <a:gd name="T5" fmla="*/ 24 h 42"/>
                  <a:gd name="T6" fmla="*/ 70 w 74"/>
                  <a:gd name="T7" fmla="*/ 5 h 42"/>
                  <a:gd name="T8" fmla="*/ 59 w 74"/>
                  <a:gd name="T9" fmla="*/ 2 h 42"/>
                  <a:gd name="T10" fmla="*/ 39 w 74"/>
                  <a:gd name="T11" fmla="*/ 6 h 42"/>
                  <a:gd name="T12" fmla="*/ 16 w 74"/>
                  <a:gd name="T13" fmla="*/ 9 h 42"/>
                  <a:gd name="T14" fmla="*/ 6 w 74"/>
                  <a:gd name="T15" fmla="*/ 11 h 42"/>
                  <a:gd name="T16" fmla="*/ 0 w 74"/>
                  <a:gd name="T17" fmla="*/ 19 h 42"/>
                  <a:gd name="T18" fmla="*/ 2 w 74"/>
                  <a:gd name="T19" fmla="*/ 3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4" h="42">
                    <a:moveTo>
                      <a:pt x="1" y="32"/>
                    </a:moveTo>
                    <a:cubicBezTo>
                      <a:pt x="2" y="42"/>
                      <a:pt x="4" y="37"/>
                      <a:pt x="11" y="33"/>
                    </a:cubicBezTo>
                    <a:cubicBezTo>
                      <a:pt x="17" y="29"/>
                      <a:pt x="27" y="27"/>
                      <a:pt x="34" y="24"/>
                    </a:cubicBezTo>
                    <a:cubicBezTo>
                      <a:pt x="46" y="20"/>
                      <a:pt x="62" y="16"/>
                      <a:pt x="70" y="5"/>
                    </a:cubicBezTo>
                    <a:cubicBezTo>
                      <a:pt x="74" y="0"/>
                      <a:pt x="62" y="1"/>
                      <a:pt x="59" y="2"/>
                    </a:cubicBezTo>
                    <a:cubicBezTo>
                      <a:pt x="52" y="4"/>
                      <a:pt x="46" y="5"/>
                      <a:pt x="39" y="6"/>
                    </a:cubicBezTo>
                    <a:cubicBezTo>
                      <a:pt x="31" y="7"/>
                      <a:pt x="24" y="7"/>
                      <a:pt x="16" y="9"/>
                    </a:cubicBezTo>
                    <a:cubicBezTo>
                      <a:pt x="13" y="9"/>
                      <a:pt x="9" y="9"/>
                      <a:pt x="6" y="11"/>
                    </a:cubicBezTo>
                    <a:cubicBezTo>
                      <a:pt x="3" y="13"/>
                      <a:pt x="3" y="17"/>
                      <a:pt x="0" y="19"/>
                    </a:cubicBezTo>
                    <a:cubicBezTo>
                      <a:pt x="7" y="22"/>
                      <a:pt x="5" y="25"/>
                      <a:pt x="2" y="3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Freeform 504">
                <a:extLst>
                  <a:ext uri="{FF2B5EF4-FFF2-40B4-BE49-F238E27FC236}">
                    <a16:creationId xmlns="" xmlns:a16="http://schemas.microsoft.com/office/drawing/2014/main" id="{86E32D8B-8FE7-4568-B3E8-B434F4F887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5" y="2462"/>
                <a:ext cx="36" cy="21"/>
              </a:xfrm>
              <a:custGeom>
                <a:avLst/>
                <a:gdLst>
                  <a:gd name="T0" fmla="*/ 1 w 74"/>
                  <a:gd name="T1" fmla="*/ 32 h 42"/>
                  <a:gd name="T2" fmla="*/ 11 w 74"/>
                  <a:gd name="T3" fmla="*/ 33 h 42"/>
                  <a:gd name="T4" fmla="*/ 34 w 74"/>
                  <a:gd name="T5" fmla="*/ 24 h 42"/>
                  <a:gd name="T6" fmla="*/ 70 w 74"/>
                  <a:gd name="T7" fmla="*/ 5 h 42"/>
                  <a:gd name="T8" fmla="*/ 59 w 74"/>
                  <a:gd name="T9" fmla="*/ 2 h 42"/>
                  <a:gd name="T10" fmla="*/ 39 w 74"/>
                  <a:gd name="T11" fmla="*/ 6 h 42"/>
                  <a:gd name="T12" fmla="*/ 16 w 74"/>
                  <a:gd name="T13" fmla="*/ 9 h 42"/>
                  <a:gd name="T14" fmla="*/ 6 w 74"/>
                  <a:gd name="T15" fmla="*/ 11 h 42"/>
                  <a:gd name="T16" fmla="*/ 0 w 74"/>
                  <a:gd name="T17" fmla="*/ 19 h 42"/>
                  <a:gd name="T18" fmla="*/ 2 w 74"/>
                  <a:gd name="T19" fmla="*/ 3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4" h="42">
                    <a:moveTo>
                      <a:pt x="1" y="32"/>
                    </a:moveTo>
                    <a:cubicBezTo>
                      <a:pt x="2" y="42"/>
                      <a:pt x="4" y="37"/>
                      <a:pt x="11" y="33"/>
                    </a:cubicBezTo>
                    <a:cubicBezTo>
                      <a:pt x="17" y="29"/>
                      <a:pt x="27" y="27"/>
                      <a:pt x="34" y="24"/>
                    </a:cubicBezTo>
                    <a:cubicBezTo>
                      <a:pt x="46" y="20"/>
                      <a:pt x="62" y="16"/>
                      <a:pt x="70" y="5"/>
                    </a:cubicBezTo>
                    <a:cubicBezTo>
                      <a:pt x="74" y="0"/>
                      <a:pt x="62" y="1"/>
                      <a:pt x="59" y="2"/>
                    </a:cubicBezTo>
                    <a:cubicBezTo>
                      <a:pt x="52" y="4"/>
                      <a:pt x="46" y="5"/>
                      <a:pt x="39" y="6"/>
                    </a:cubicBezTo>
                    <a:cubicBezTo>
                      <a:pt x="31" y="7"/>
                      <a:pt x="24" y="7"/>
                      <a:pt x="16" y="9"/>
                    </a:cubicBezTo>
                    <a:cubicBezTo>
                      <a:pt x="13" y="9"/>
                      <a:pt x="9" y="9"/>
                      <a:pt x="6" y="11"/>
                    </a:cubicBezTo>
                    <a:cubicBezTo>
                      <a:pt x="3" y="13"/>
                      <a:pt x="3" y="17"/>
                      <a:pt x="0" y="19"/>
                    </a:cubicBezTo>
                    <a:cubicBezTo>
                      <a:pt x="7" y="22"/>
                      <a:pt x="5" y="25"/>
                      <a:pt x="2" y="3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Freeform 505">
                <a:extLst>
                  <a:ext uri="{FF2B5EF4-FFF2-40B4-BE49-F238E27FC236}">
                    <a16:creationId xmlns="" xmlns:a16="http://schemas.microsoft.com/office/drawing/2014/main" id="{5C206FFC-CAD1-4AD0-9963-CB6B62D1CF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8" y="2477"/>
                <a:ext cx="9" cy="6"/>
              </a:xfrm>
              <a:custGeom>
                <a:avLst/>
                <a:gdLst>
                  <a:gd name="T0" fmla="*/ 0 w 18"/>
                  <a:gd name="T1" fmla="*/ 8 h 12"/>
                  <a:gd name="T2" fmla="*/ 18 w 18"/>
                  <a:gd name="T3" fmla="*/ 0 h 12"/>
                  <a:gd name="T4" fmla="*/ 12 w 18"/>
                  <a:gd name="T5" fmla="*/ 12 h 12"/>
                  <a:gd name="T6" fmla="*/ 10 w 18"/>
                  <a:gd name="T7" fmla="*/ 8 h 12"/>
                  <a:gd name="T8" fmla="*/ 0 w 18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0" y="8"/>
                    </a:moveTo>
                    <a:cubicBezTo>
                      <a:pt x="5" y="4"/>
                      <a:pt x="11" y="1"/>
                      <a:pt x="18" y="0"/>
                    </a:cubicBezTo>
                    <a:cubicBezTo>
                      <a:pt x="17" y="5"/>
                      <a:pt x="12" y="7"/>
                      <a:pt x="12" y="12"/>
                    </a:cubicBezTo>
                    <a:cubicBezTo>
                      <a:pt x="11" y="11"/>
                      <a:pt x="11" y="9"/>
                      <a:pt x="10" y="8"/>
                    </a:cubicBezTo>
                    <a:cubicBezTo>
                      <a:pt x="7" y="12"/>
                      <a:pt x="3" y="9"/>
                      <a:pt x="0" y="8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Freeform 506">
                <a:extLst>
                  <a:ext uri="{FF2B5EF4-FFF2-40B4-BE49-F238E27FC236}">
                    <a16:creationId xmlns="" xmlns:a16="http://schemas.microsoft.com/office/drawing/2014/main" id="{6F21CA00-C744-4386-A221-AA756C9451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8" y="2477"/>
                <a:ext cx="9" cy="6"/>
              </a:xfrm>
              <a:custGeom>
                <a:avLst/>
                <a:gdLst>
                  <a:gd name="T0" fmla="*/ 0 w 18"/>
                  <a:gd name="T1" fmla="*/ 8 h 12"/>
                  <a:gd name="T2" fmla="*/ 18 w 18"/>
                  <a:gd name="T3" fmla="*/ 0 h 12"/>
                  <a:gd name="T4" fmla="*/ 12 w 18"/>
                  <a:gd name="T5" fmla="*/ 12 h 12"/>
                  <a:gd name="T6" fmla="*/ 10 w 18"/>
                  <a:gd name="T7" fmla="*/ 8 h 12"/>
                  <a:gd name="T8" fmla="*/ 0 w 18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0" y="8"/>
                    </a:moveTo>
                    <a:cubicBezTo>
                      <a:pt x="5" y="4"/>
                      <a:pt x="11" y="1"/>
                      <a:pt x="18" y="0"/>
                    </a:cubicBezTo>
                    <a:cubicBezTo>
                      <a:pt x="17" y="5"/>
                      <a:pt x="12" y="7"/>
                      <a:pt x="12" y="12"/>
                    </a:cubicBezTo>
                    <a:cubicBezTo>
                      <a:pt x="11" y="11"/>
                      <a:pt x="11" y="9"/>
                      <a:pt x="10" y="8"/>
                    </a:cubicBezTo>
                    <a:cubicBezTo>
                      <a:pt x="7" y="12"/>
                      <a:pt x="3" y="9"/>
                      <a:pt x="0" y="8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Freeform 507">
                <a:extLst>
                  <a:ext uri="{FF2B5EF4-FFF2-40B4-BE49-F238E27FC236}">
                    <a16:creationId xmlns="" xmlns:a16="http://schemas.microsoft.com/office/drawing/2014/main" id="{5F98D0F6-68AB-4B2E-BF4B-7B09813F5D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9" y="1942"/>
                <a:ext cx="4" cy="8"/>
              </a:xfrm>
              <a:custGeom>
                <a:avLst/>
                <a:gdLst>
                  <a:gd name="T0" fmla="*/ 0 w 7"/>
                  <a:gd name="T1" fmla="*/ 15 h 15"/>
                  <a:gd name="T2" fmla="*/ 0 w 7"/>
                  <a:gd name="T3" fmla="*/ 0 h 15"/>
                  <a:gd name="T4" fmla="*/ 0 w 7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5">
                    <a:moveTo>
                      <a:pt x="0" y="15"/>
                    </a:moveTo>
                    <a:cubicBezTo>
                      <a:pt x="7" y="12"/>
                      <a:pt x="3" y="5"/>
                      <a:pt x="0" y="0"/>
                    </a:cubicBezTo>
                    <a:cubicBezTo>
                      <a:pt x="1" y="5"/>
                      <a:pt x="1" y="10"/>
                      <a:pt x="0" y="15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Freeform 508">
                <a:extLst>
                  <a:ext uri="{FF2B5EF4-FFF2-40B4-BE49-F238E27FC236}">
                    <a16:creationId xmlns="" xmlns:a16="http://schemas.microsoft.com/office/drawing/2014/main" id="{9F6916FB-2895-4BF9-832A-ACCC5F2319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9" y="1942"/>
                <a:ext cx="4" cy="8"/>
              </a:xfrm>
              <a:custGeom>
                <a:avLst/>
                <a:gdLst>
                  <a:gd name="T0" fmla="*/ 0 w 7"/>
                  <a:gd name="T1" fmla="*/ 15 h 15"/>
                  <a:gd name="T2" fmla="*/ 0 w 7"/>
                  <a:gd name="T3" fmla="*/ 0 h 15"/>
                  <a:gd name="T4" fmla="*/ 0 w 7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5">
                    <a:moveTo>
                      <a:pt x="0" y="15"/>
                    </a:moveTo>
                    <a:cubicBezTo>
                      <a:pt x="7" y="12"/>
                      <a:pt x="3" y="5"/>
                      <a:pt x="0" y="0"/>
                    </a:cubicBezTo>
                    <a:cubicBezTo>
                      <a:pt x="1" y="5"/>
                      <a:pt x="1" y="10"/>
                      <a:pt x="0" y="15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Freeform 509">
                <a:extLst>
                  <a:ext uri="{FF2B5EF4-FFF2-40B4-BE49-F238E27FC236}">
                    <a16:creationId xmlns="" xmlns:a16="http://schemas.microsoft.com/office/drawing/2014/main" id="{44DDBA3F-55B2-47D3-92E7-189BC60DD4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4" y="1411"/>
                <a:ext cx="114" cy="139"/>
              </a:xfrm>
              <a:custGeom>
                <a:avLst/>
                <a:gdLst>
                  <a:gd name="T0" fmla="*/ 15 w 233"/>
                  <a:gd name="T1" fmla="*/ 14 h 285"/>
                  <a:gd name="T2" fmla="*/ 21 w 233"/>
                  <a:gd name="T3" fmla="*/ 19 h 285"/>
                  <a:gd name="T4" fmla="*/ 28 w 233"/>
                  <a:gd name="T5" fmla="*/ 24 h 285"/>
                  <a:gd name="T6" fmla="*/ 22 w 233"/>
                  <a:gd name="T7" fmla="*/ 25 h 285"/>
                  <a:gd name="T8" fmla="*/ 30 w 233"/>
                  <a:gd name="T9" fmla="*/ 30 h 285"/>
                  <a:gd name="T10" fmla="*/ 25 w 233"/>
                  <a:gd name="T11" fmla="*/ 35 h 285"/>
                  <a:gd name="T12" fmla="*/ 20 w 233"/>
                  <a:gd name="T13" fmla="*/ 31 h 285"/>
                  <a:gd name="T14" fmla="*/ 19 w 233"/>
                  <a:gd name="T15" fmla="*/ 42 h 285"/>
                  <a:gd name="T16" fmla="*/ 34 w 233"/>
                  <a:gd name="T17" fmla="*/ 61 h 285"/>
                  <a:gd name="T18" fmla="*/ 44 w 233"/>
                  <a:gd name="T19" fmla="*/ 80 h 285"/>
                  <a:gd name="T20" fmla="*/ 79 w 233"/>
                  <a:gd name="T21" fmla="*/ 106 h 285"/>
                  <a:gd name="T22" fmla="*/ 89 w 233"/>
                  <a:gd name="T23" fmla="*/ 124 h 285"/>
                  <a:gd name="T24" fmla="*/ 105 w 233"/>
                  <a:gd name="T25" fmla="*/ 143 h 285"/>
                  <a:gd name="T26" fmla="*/ 127 w 233"/>
                  <a:gd name="T27" fmla="*/ 180 h 285"/>
                  <a:gd name="T28" fmla="*/ 155 w 233"/>
                  <a:gd name="T29" fmla="*/ 212 h 285"/>
                  <a:gd name="T30" fmla="*/ 160 w 233"/>
                  <a:gd name="T31" fmla="*/ 230 h 285"/>
                  <a:gd name="T32" fmla="*/ 174 w 233"/>
                  <a:gd name="T33" fmla="*/ 246 h 285"/>
                  <a:gd name="T34" fmla="*/ 181 w 233"/>
                  <a:gd name="T35" fmla="*/ 265 h 285"/>
                  <a:gd name="T36" fmla="*/ 201 w 233"/>
                  <a:gd name="T37" fmla="*/ 285 h 285"/>
                  <a:gd name="T38" fmla="*/ 198 w 233"/>
                  <a:gd name="T39" fmla="*/ 274 h 285"/>
                  <a:gd name="T40" fmla="*/ 196 w 233"/>
                  <a:gd name="T41" fmla="*/ 265 h 285"/>
                  <a:gd name="T42" fmla="*/ 203 w 233"/>
                  <a:gd name="T43" fmla="*/ 260 h 285"/>
                  <a:gd name="T44" fmla="*/ 221 w 233"/>
                  <a:gd name="T45" fmla="*/ 264 h 285"/>
                  <a:gd name="T46" fmla="*/ 233 w 233"/>
                  <a:gd name="T47" fmla="*/ 278 h 285"/>
                  <a:gd name="T48" fmla="*/ 226 w 233"/>
                  <a:gd name="T49" fmla="*/ 263 h 285"/>
                  <a:gd name="T50" fmla="*/ 221 w 233"/>
                  <a:gd name="T51" fmla="*/ 256 h 285"/>
                  <a:gd name="T52" fmla="*/ 210 w 233"/>
                  <a:gd name="T53" fmla="*/ 253 h 285"/>
                  <a:gd name="T54" fmla="*/ 216 w 233"/>
                  <a:gd name="T55" fmla="*/ 256 h 285"/>
                  <a:gd name="T56" fmla="*/ 198 w 233"/>
                  <a:gd name="T57" fmla="*/ 242 h 285"/>
                  <a:gd name="T58" fmla="*/ 171 w 233"/>
                  <a:gd name="T59" fmla="*/ 222 h 285"/>
                  <a:gd name="T60" fmla="*/ 155 w 233"/>
                  <a:gd name="T61" fmla="*/ 183 h 285"/>
                  <a:gd name="T62" fmla="*/ 154 w 233"/>
                  <a:gd name="T63" fmla="*/ 172 h 285"/>
                  <a:gd name="T64" fmla="*/ 164 w 233"/>
                  <a:gd name="T65" fmla="*/ 170 h 285"/>
                  <a:gd name="T66" fmla="*/ 153 w 233"/>
                  <a:gd name="T67" fmla="*/ 168 h 285"/>
                  <a:gd name="T68" fmla="*/ 182 w 233"/>
                  <a:gd name="T69" fmla="*/ 174 h 285"/>
                  <a:gd name="T70" fmla="*/ 198 w 233"/>
                  <a:gd name="T71" fmla="*/ 184 h 285"/>
                  <a:gd name="T72" fmla="*/ 210 w 233"/>
                  <a:gd name="T73" fmla="*/ 192 h 285"/>
                  <a:gd name="T74" fmla="*/ 201 w 233"/>
                  <a:gd name="T75" fmla="*/ 184 h 285"/>
                  <a:gd name="T76" fmla="*/ 189 w 233"/>
                  <a:gd name="T77" fmla="*/ 177 h 285"/>
                  <a:gd name="T78" fmla="*/ 164 w 233"/>
                  <a:gd name="T79" fmla="*/ 153 h 285"/>
                  <a:gd name="T80" fmla="*/ 111 w 233"/>
                  <a:gd name="T81" fmla="*/ 103 h 285"/>
                  <a:gd name="T82" fmla="*/ 108 w 233"/>
                  <a:gd name="T83" fmla="*/ 102 h 285"/>
                  <a:gd name="T84" fmla="*/ 98 w 233"/>
                  <a:gd name="T85" fmla="*/ 92 h 285"/>
                  <a:gd name="T86" fmla="*/ 100 w 233"/>
                  <a:gd name="T87" fmla="*/ 95 h 285"/>
                  <a:gd name="T88" fmla="*/ 94 w 233"/>
                  <a:gd name="T89" fmla="*/ 91 h 285"/>
                  <a:gd name="T90" fmla="*/ 87 w 233"/>
                  <a:gd name="T91" fmla="*/ 84 h 285"/>
                  <a:gd name="T92" fmla="*/ 71 w 233"/>
                  <a:gd name="T93" fmla="*/ 63 h 285"/>
                  <a:gd name="T94" fmla="*/ 75 w 233"/>
                  <a:gd name="T95" fmla="*/ 69 h 285"/>
                  <a:gd name="T96" fmla="*/ 45 w 233"/>
                  <a:gd name="T97" fmla="*/ 35 h 285"/>
                  <a:gd name="T98" fmla="*/ 65 w 233"/>
                  <a:gd name="T99" fmla="*/ 51 h 285"/>
                  <a:gd name="T100" fmla="*/ 49 w 233"/>
                  <a:gd name="T101" fmla="*/ 35 h 285"/>
                  <a:gd name="T102" fmla="*/ 27 w 233"/>
                  <a:gd name="T103" fmla="*/ 20 h 285"/>
                  <a:gd name="T104" fmla="*/ 33 w 233"/>
                  <a:gd name="T105" fmla="*/ 24 h 285"/>
                  <a:gd name="T106" fmla="*/ 26 w 233"/>
                  <a:gd name="T107" fmla="*/ 18 h 285"/>
                  <a:gd name="T108" fmla="*/ 23 w 233"/>
                  <a:gd name="T109" fmla="*/ 11 h 285"/>
                  <a:gd name="T110" fmla="*/ 7 w 233"/>
                  <a:gd name="T111" fmla="*/ 0 h 285"/>
                  <a:gd name="T112" fmla="*/ 0 w 233"/>
                  <a:gd name="T113" fmla="*/ 5 h 285"/>
                  <a:gd name="T114" fmla="*/ 15 w 233"/>
                  <a:gd name="T115" fmla="*/ 14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33" h="285">
                    <a:moveTo>
                      <a:pt x="15" y="14"/>
                    </a:moveTo>
                    <a:cubicBezTo>
                      <a:pt x="18" y="15"/>
                      <a:pt x="21" y="17"/>
                      <a:pt x="21" y="19"/>
                    </a:cubicBezTo>
                    <a:cubicBezTo>
                      <a:pt x="22" y="23"/>
                      <a:pt x="26" y="21"/>
                      <a:pt x="28" y="24"/>
                    </a:cubicBezTo>
                    <a:cubicBezTo>
                      <a:pt x="26" y="24"/>
                      <a:pt x="24" y="25"/>
                      <a:pt x="22" y="25"/>
                    </a:cubicBezTo>
                    <a:cubicBezTo>
                      <a:pt x="23" y="28"/>
                      <a:pt x="27" y="28"/>
                      <a:pt x="30" y="30"/>
                    </a:cubicBezTo>
                    <a:cubicBezTo>
                      <a:pt x="29" y="31"/>
                      <a:pt x="28" y="35"/>
                      <a:pt x="25" y="35"/>
                    </a:cubicBezTo>
                    <a:cubicBezTo>
                      <a:pt x="22" y="35"/>
                      <a:pt x="23" y="32"/>
                      <a:pt x="20" y="31"/>
                    </a:cubicBezTo>
                    <a:cubicBezTo>
                      <a:pt x="8" y="27"/>
                      <a:pt x="15" y="38"/>
                      <a:pt x="19" y="42"/>
                    </a:cubicBezTo>
                    <a:cubicBezTo>
                      <a:pt x="24" y="48"/>
                      <a:pt x="31" y="53"/>
                      <a:pt x="34" y="61"/>
                    </a:cubicBezTo>
                    <a:cubicBezTo>
                      <a:pt x="37" y="68"/>
                      <a:pt x="39" y="73"/>
                      <a:pt x="44" y="80"/>
                    </a:cubicBezTo>
                    <a:cubicBezTo>
                      <a:pt x="52" y="91"/>
                      <a:pt x="69" y="96"/>
                      <a:pt x="79" y="106"/>
                    </a:cubicBezTo>
                    <a:cubicBezTo>
                      <a:pt x="84" y="111"/>
                      <a:pt x="86" y="118"/>
                      <a:pt x="89" y="124"/>
                    </a:cubicBezTo>
                    <a:cubicBezTo>
                      <a:pt x="93" y="131"/>
                      <a:pt x="100" y="136"/>
                      <a:pt x="105" y="143"/>
                    </a:cubicBezTo>
                    <a:cubicBezTo>
                      <a:pt x="114" y="155"/>
                      <a:pt x="122" y="166"/>
                      <a:pt x="127" y="180"/>
                    </a:cubicBezTo>
                    <a:cubicBezTo>
                      <a:pt x="132" y="195"/>
                      <a:pt x="147" y="199"/>
                      <a:pt x="155" y="212"/>
                    </a:cubicBezTo>
                    <a:cubicBezTo>
                      <a:pt x="158" y="217"/>
                      <a:pt x="157" y="224"/>
                      <a:pt x="160" y="230"/>
                    </a:cubicBezTo>
                    <a:cubicBezTo>
                      <a:pt x="164" y="236"/>
                      <a:pt x="171" y="240"/>
                      <a:pt x="174" y="246"/>
                    </a:cubicBezTo>
                    <a:cubicBezTo>
                      <a:pt x="177" y="252"/>
                      <a:pt x="177" y="260"/>
                      <a:pt x="181" y="265"/>
                    </a:cubicBezTo>
                    <a:cubicBezTo>
                      <a:pt x="186" y="273"/>
                      <a:pt x="193" y="280"/>
                      <a:pt x="201" y="285"/>
                    </a:cubicBezTo>
                    <a:cubicBezTo>
                      <a:pt x="199" y="282"/>
                      <a:pt x="200" y="278"/>
                      <a:pt x="198" y="274"/>
                    </a:cubicBezTo>
                    <a:cubicBezTo>
                      <a:pt x="197" y="271"/>
                      <a:pt x="196" y="268"/>
                      <a:pt x="196" y="265"/>
                    </a:cubicBezTo>
                    <a:cubicBezTo>
                      <a:pt x="195" y="260"/>
                      <a:pt x="198" y="253"/>
                      <a:pt x="203" y="260"/>
                    </a:cubicBezTo>
                    <a:cubicBezTo>
                      <a:pt x="206" y="264"/>
                      <a:pt x="217" y="261"/>
                      <a:pt x="221" y="264"/>
                    </a:cubicBezTo>
                    <a:cubicBezTo>
                      <a:pt x="226" y="267"/>
                      <a:pt x="230" y="274"/>
                      <a:pt x="233" y="278"/>
                    </a:cubicBezTo>
                    <a:cubicBezTo>
                      <a:pt x="232" y="273"/>
                      <a:pt x="230" y="268"/>
                      <a:pt x="226" y="263"/>
                    </a:cubicBezTo>
                    <a:cubicBezTo>
                      <a:pt x="224" y="261"/>
                      <a:pt x="223" y="258"/>
                      <a:pt x="221" y="256"/>
                    </a:cubicBezTo>
                    <a:cubicBezTo>
                      <a:pt x="217" y="253"/>
                      <a:pt x="214" y="256"/>
                      <a:pt x="210" y="253"/>
                    </a:cubicBezTo>
                    <a:cubicBezTo>
                      <a:pt x="212" y="255"/>
                      <a:pt x="214" y="256"/>
                      <a:pt x="216" y="256"/>
                    </a:cubicBezTo>
                    <a:cubicBezTo>
                      <a:pt x="210" y="261"/>
                      <a:pt x="201" y="246"/>
                      <a:pt x="198" y="242"/>
                    </a:cubicBezTo>
                    <a:cubicBezTo>
                      <a:pt x="191" y="233"/>
                      <a:pt x="179" y="230"/>
                      <a:pt x="171" y="222"/>
                    </a:cubicBezTo>
                    <a:cubicBezTo>
                      <a:pt x="161" y="211"/>
                      <a:pt x="161" y="196"/>
                      <a:pt x="155" y="183"/>
                    </a:cubicBezTo>
                    <a:cubicBezTo>
                      <a:pt x="153" y="180"/>
                      <a:pt x="149" y="175"/>
                      <a:pt x="154" y="172"/>
                    </a:cubicBezTo>
                    <a:cubicBezTo>
                      <a:pt x="157" y="170"/>
                      <a:pt x="161" y="170"/>
                      <a:pt x="164" y="170"/>
                    </a:cubicBezTo>
                    <a:cubicBezTo>
                      <a:pt x="161" y="169"/>
                      <a:pt x="157" y="170"/>
                      <a:pt x="153" y="168"/>
                    </a:cubicBezTo>
                    <a:cubicBezTo>
                      <a:pt x="158" y="164"/>
                      <a:pt x="178" y="172"/>
                      <a:pt x="182" y="174"/>
                    </a:cubicBezTo>
                    <a:cubicBezTo>
                      <a:pt x="187" y="177"/>
                      <a:pt x="193" y="180"/>
                      <a:pt x="198" y="184"/>
                    </a:cubicBezTo>
                    <a:cubicBezTo>
                      <a:pt x="202" y="187"/>
                      <a:pt x="205" y="191"/>
                      <a:pt x="210" y="192"/>
                    </a:cubicBezTo>
                    <a:cubicBezTo>
                      <a:pt x="206" y="190"/>
                      <a:pt x="204" y="187"/>
                      <a:pt x="201" y="184"/>
                    </a:cubicBezTo>
                    <a:cubicBezTo>
                      <a:pt x="197" y="181"/>
                      <a:pt x="193" y="179"/>
                      <a:pt x="189" y="177"/>
                    </a:cubicBezTo>
                    <a:cubicBezTo>
                      <a:pt x="179" y="170"/>
                      <a:pt x="172" y="161"/>
                      <a:pt x="164" y="153"/>
                    </a:cubicBezTo>
                    <a:cubicBezTo>
                      <a:pt x="146" y="136"/>
                      <a:pt x="128" y="120"/>
                      <a:pt x="111" y="103"/>
                    </a:cubicBezTo>
                    <a:cubicBezTo>
                      <a:pt x="117" y="110"/>
                      <a:pt x="108" y="103"/>
                      <a:pt x="108" y="102"/>
                    </a:cubicBezTo>
                    <a:cubicBezTo>
                      <a:pt x="105" y="98"/>
                      <a:pt x="102" y="95"/>
                      <a:pt x="98" y="92"/>
                    </a:cubicBezTo>
                    <a:cubicBezTo>
                      <a:pt x="99" y="93"/>
                      <a:pt x="99" y="94"/>
                      <a:pt x="100" y="95"/>
                    </a:cubicBezTo>
                    <a:cubicBezTo>
                      <a:pt x="97" y="96"/>
                      <a:pt x="95" y="93"/>
                      <a:pt x="94" y="91"/>
                    </a:cubicBezTo>
                    <a:cubicBezTo>
                      <a:pt x="93" y="87"/>
                      <a:pt x="91" y="86"/>
                      <a:pt x="87" y="84"/>
                    </a:cubicBezTo>
                    <a:cubicBezTo>
                      <a:pt x="81" y="81"/>
                      <a:pt x="73" y="70"/>
                      <a:pt x="71" y="63"/>
                    </a:cubicBezTo>
                    <a:cubicBezTo>
                      <a:pt x="72" y="65"/>
                      <a:pt x="74" y="67"/>
                      <a:pt x="75" y="69"/>
                    </a:cubicBezTo>
                    <a:cubicBezTo>
                      <a:pt x="75" y="50"/>
                      <a:pt x="49" y="51"/>
                      <a:pt x="45" y="35"/>
                    </a:cubicBezTo>
                    <a:cubicBezTo>
                      <a:pt x="52" y="35"/>
                      <a:pt x="60" y="47"/>
                      <a:pt x="65" y="51"/>
                    </a:cubicBezTo>
                    <a:cubicBezTo>
                      <a:pt x="60" y="46"/>
                      <a:pt x="55" y="39"/>
                      <a:pt x="49" y="35"/>
                    </a:cubicBezTo>
                    <a:cubicBezTo>
                      <a:pt x="41" y="31"/>
                      <a:pt x="35" y="24"/>
                      <a:pt x="27" y="20"/>
                    </a:cubicBezTo>
                    <a:cubicBezTo>
                      <a:pt x="29" y="21"/>
                      <a:pt x="31" y="22"/>
                      <a:pt x="33" y="24"/>
                    </a:cubicBezTo>
                    <a:cubicBezTo>
                      <a:pt x="31" y="22"/>
                      <a:pt x="29" y="20"/>
                      <a:pt x="26" y="18"/>
                    </a:cubicBezTo>
                    <a:cubicBezTo>
                      <a:pt x="23" y="17"/>
                      <a:pt x="25" y="14"/>
                      <a:pt x="23" y="11"/>
                    </a:cubicBezTo>
                    <a:cubicBezTo>
                      <a:pt x="19" y="6"/>
                      <a:pt x="12" y="4"/>
                      <a:pt x="7" y="0"/>
                    </a:cubicBezTo>
                    <a:cubicBezTo>
                      <a:pt x="7" y="4"/>
                      <a:pt x="3" y="6"/>
                      <a:pt x="0" y="5"/>
                    </a:cubicBezTo>
                    <a:cubicBezTo>
                      <a:pt x="5" y="7"/>
                      <a:pt x="11" y="10"/>
                      <a:pt x="15" y="14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Freeform 510">
                <a:extLst>
                  <a:ext uri="{FF2B5EF4-FFF2-40B4-BE49-F238E27FC236}">
                    <a16:creationId xmlns="" xmlns:a16="http://schemas.microsoft.com/office/drawing/2014/main" id="{98674417-8C3B-44FA-A7CF-5B30FE699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4" y="1411"/>
                <a:ext cx="114" cy="139"/>
              </a:xfrm>
              <a:custGeom>
                <a:avLst/>
                <a:gdLst>
                  <a:gd name="T0" fmla="*/ 15 w 233"/>
                  <a:gd name="T1" fmla="*/ 14 h 285"/>
                  <a:gd name="T2" fmla="*/ 21 w 233"/>
                  <a:gd name="T3" fmla="*/ 19 h 285"/>
                  <a:gd name="T4" fmla="*/ 28 w 233"/>
                  <a:gd name="T5" fmla="*/ 24 h 285"/>
                  <a:gd name="T6" fmla="*/ 22 w 233"/>
                  <a:gd name="T7" fmla="*/ 25 h 285"/>
                  <a:gd name="T8" fmla="*/ 30 w 233"/>
                  <a:gd name="T9" fmla="*/ 30 h 285"/>
                  <a:gd name="T10" fmla="*/ 25 w 233"/>
                  <a:gd name="T11" fmla="*/ 35 h 285"/>
                  <a:gd name="T12" fmla="*/ 20 w 233"/>
                  <a:gd name="T13" fmla="*/ 31 h 285"/>
                  <a:gd name="T14" fmla="*/ 19 w 233"/>
                  <a:gd name="T15" fmla="*/ 42 h 285"/>
                  <a:gd name="T16" fmla="*/ 34 w 233"/>
                  <a:gd name="T17" fmla="*/ 61 h 285"/>
                  <a:gd name="T18" fmla="*/ 44 w 233"/>
                  <a:gd name="T19" fmla="*/ 80 h 285"/>
                  <a:gd name="T20" fmla="*/ 79 w 233"/>
                  <a:gd name="T21" fmla="*/ 106 h 285"/>
                  <a:gd name="T22" fmla="*/ 89 w 233"/>
                  <a:gd name="T23" fmla="*/ 124 h 285"/>
                  <a:gd name="T24" fmla="*/ 105 w 233"/>
                  <a:gd name="T25" fmla="*/ 143 h 285"/>
                  <a:gd name="T26" fmla="*/ 127 w 233"/>
                  <a:gd name="T27" fmla="*/ 180 h 285"/>
                  <a:gd name="T28" fmla="*/ 155 w 233"/>
                  <a:gd name="T29" fmla="*/ 212 h 285"/>
                  <a:gd name="T30" fmla="*/ 160 w 233"/>
                  <a:gd name="T31" fmla="*/ 230 h 285"/>
                  <a:gd name="T32" fmla="*/ 174 w 233"/>
                  <a:gd name="T33" fmla="*/ 246 h 285"/>
                  <a:gd name="T34" fmla="*/ 181 w 233"/>
                  <a:gd name="T35" fmla="*/ 265 h 285"/>
                  <a:gd name="T36" fmla="*/ 201 w 233"/>
                  <a:gd name="T37" fmla="*/ 285 h 285"/>
                  <a:gd name="T38" fmla="*/ 198 w 233"/>
                  <a:gd name="T39" fmla="*/ 274 h 285"/>
                  <a:gd name="T40" fmla="*/ 196 w 233"/>
                  <a:gd name="T41" fmla="*/ 265 h 285"/>
                  <a:gd name="T42" fmla="*/ 203 w 233"/>
                  <a:gd name="T43" fmla="*/ 260 h 285"/>
                  <a:gd name="T44" fmla="*/ 221 w 233"/>
                  <a:gd name="T45" fmla="*/ 264 h 285"/>
                  <a:gd name="T46" fmla="*/ 233 w 233"/>
                  <a:gd name="T47" fmla="*/ 278 h 285"/>
                  <a:gd name="T48" fmla="*/ 226 w 233"/>
                  <a:gd name="T49" fmla="*/ 263 h 285"/>
                  <a:gd name="T50" fmla="*/ 221 w 233"/>
                  <a:gd name="T51" fmla="*/ 256 h 285"/>
                  <a:gd name="T52" fmla="*/ 210 w 233"/>
                  <a:gd name="T53" fmla="*/ 253 h 285"/>
                  <a:gd name="T54" fmla="*/ 216 w 233"/>
                  <a:gd name="T55" fmla="*/ 256 h 285"/>
                  <a:gd name="T56" fmla="*/ 198 w 233"/>
                  <a:gd name="T57" fmla="*/ 242 h 285"/>
                  <a:gd name="T58" fmla="*/ 171 w 233"/>
                  <a:gd name="T59" fmla="*/ 222 h 285"/>
                  <a:gd name="T60" fmla="*/ 155 w 233"/>
                  <a:gd name="T61" fmla="*/ 183 h 285"/>
                  <a:gd name="T62" fmla="*/ 154 w 233"/>
                  <a:gd name="T63" fmla="*/ 172 h 285"/>
                  <a:gd name="T64" fmla="*/ 164 w 233"/>
                  <a:gd name="T65" fmla="*/ 170 h 285"/>
                  <a:gd name="T66" fmla="*/ 153 w 233"/>
                  <a:gd name="T67" fmla="*/ 168 h 285"/>
                  <a:gd name="T68" fmla="*/ 182 w 233"/>
                  <a:gd name="T69" fmla="*/ 174 h 285"/>
                  <a:gd name="T70" fmla="*/ 198 w 233"/>
                  <a:gd name="T71" fmla="*/ 184 h 285"/>
                  <a:gd name="T72" fmla="*/ 210 w 233"/>
                  <a:gd name="T73" fmla="*/ 192 h 285"/>
                  <a:gd name="T74" fmla="*/ 201 w 233"/>
                  <a:gd name="T75" fmla="*/ 184 h 285"/>
                  <a:gd name="T76" fmla="*/ 189 w 233"/>
                  <a:gd name="T77" fmla="*/ 177 h 285"/>
                  <a:gd name="T78" fmla="*/ 164 w 233"/>
                  <a:gd name="T79" fmla="*/ 153 h 285"/>
                  <a:gd name="T80" fmla="*/ 111 w 233"/>
                  <a:gd name="T81" fmla="*/ 103 h 285"/>
                  <a:gd name="T82" fmla="*/ 108 w 233"/>
                  <a:gd name="T83" fmla="*/ 102 h 285"/>
                  <a:gd name="T84" fmla="*/ 98 w 233"/>
                  <a:gd name="T85" fmla="*/ 92 h 285"/>
                  <a:gd name="T86" fmla="*/ 100 w 233"/>
                  <a:gd name="T87" fmla="*/ 95 h 285"/>
                  <a:gd name="T88" fmla="*/ 94 w 233"/>
                  <a:gd name="T89" fmla="*/ 91 h 285"/>
                  <a:gd name="T90" fmla="*/ 87 w 233"/>
                  <a:gd name="T91" fmla="*/ 84 h 285"/>
                  <a:gd name="T92" fmla="*/ 71 w 233"/>
                  <a:gd name="T93" fmla="*/ 63 h 285"/>
                  <a:gd name="T94" fmla="*/ 75 w 233"/>
                  <a:gd name="T95" fmla="*/ 69 h 285"/>
                  <a:gd name="T96" fmla="*/ 45 w 233"/>
                  <a:gd name="T97" fmla="*/ 35 h 285"/>
                  <a:gd name="T98" fmla="*/ 65 w 233"/>
                  <a:gd name="T99" fmla="*/ 51 h 285"/>
                  <a:gd name="T100" fmla="*/ 49 w 233"/>
                  <a:gd name="T101" fmla="*/ 35 h 285"/>
                  <a:gd name="T102" fmla="*/ 27 w 233"/>
                  <a:gd name="T103" fmla="*/ 20 h 285"/>
                  <a:gd name="T104" fmla="*/ 33 w 233"/>
                  <a:gd name="T105" fmla="*/ 24 h 285"/>
                  <a:gd name="T106" fmla="*/ 26 w 233"/>
                  <a:gd name="T107" fmla="*/ 18 h 285"/>
                  <a:gd name="T108" fmla="*/ 23 w 233"/>
                  <a:gd name="T109" fmla="*/ 11 h 285"/>
                  <a:gd name="T110" fmla="*/ 7 w 233"/>
                  <a:gd name="T111" fmla="*/ 0 h 285"/>
                  <a:gd name="T112" fmla="*/ 0 w 233"/>
                  <a:gd name="T113" fmla="*/ 5 h 285"/>
                  <a:gd name="T114" fmla="*/ 15 w 233"/>
                  <a:gd name="T115" fmla="*/ 14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33" h="285">
                    <a:moveTo>
                      <a:pt x="15" y="14"/>
                    </a:moveTo>
                    <a:cubicBezTo>
                      <a:pt x="18" y="15"/>
                      <a:pt x="21" y="17"/>
                      <a:pt x="21" y="19"/>
                    </a:cubicBezTo>
                    <a:cubicBezTo>
                      <a:pt x="22" y="23"/>
                      <a:pt x="26" y="21"/>
                      <a:pt x="28" y="24"/>
                    </a:cubicBezTo>
                    <a:cubicBezTo>
                      <a:pt x="26" y="24"/>
                      <a:pt x="24" y="25"/>
                      <a:pt x="22" y="25"/>
                    </a:cubicBezTo>
                    <a:cubicBezTo>
                      <a:pt x="23" y="28"/>
                      <a:pt x="27" y="28"/>
                      <a:pt x="30" y="30"/>
                    </a:cubicBezTo>
                    <a:cubicBezTo>
                      <a:pt x="29" y="31"/>
                      <a:pt x="28" y="35"/>
                      <a:pt x="25" y="35"/>
                    </a:cubicBezTo>
                    <a:cubicBezTo>
                      <a:pt x="22" y="35"/>
                      <a:pt x="23" y="32"/>
                      <a:pt x="20" y="31"/>
                    </a:cubicBezTo>
                    <a:cubicBezTo>
                      <a:pt x="8" y="27"/>
                      <a:pt x="15" y="38"/>
                      <a:pt x="19" y="42"/>
                    </a:cubicBezTo>
                    <a:cubicBezTo>
                      <a:pt x="24" y="48"/>
                      <a:pt x="31" y="53"/>
                      <a:pt x="34" y="61"/>
                    </a:cubicBezTo>
                    <a:cubicBezTo>
                      <a:pt x="37" y="68"/>
                      <a:pt x="39" y="73"/>
                      <a:pt x="44" y="80"/>
                    </a:cubicBezTo>
                    <a:cubicBezTo>
                      <a:pt x="52" y="91"/>
                      <a:pt x="69" y="96"/>
                      <a:pt x="79" y="106"/>
                    </a:cubicBezTo>
                    <a:cubicBezTo>
                      <a:pt x="84" y="111"/>
                      <a:pt x="86" y="118"/>
                      <a:pt x="89" y="124"/>
                    </a:cubicBezTo>
                    <a:cubicBezTo>
                      <a:pt x="93" y="131"/>
                      <a:pt x="100" y="136"/>
                      <a:pt x="105" y="143"/>
                    </a:cubicBezTo>
                    <a:cubicBezTo>
                      <a:pt x="114" y="155"/>
                      <a:pt x="122" y="166"/>
                      <a:pt x="127" y="180"/>
                    </a:cubicBezTo>
                    <a:cubicBezTo>
                      <a:pt x="132" y="195"/>
                      <a:pt x="147" y="199"/>
                      <a:pt x="155" y="212"/>
                    </a:cubicBezTo>
                    <a:cubicBezTo>
                      <a:pt x="158" y="217"/>
                      <a:pt x="157" y="224"/>
                      <a:pt x="160" y="230"/>
                    </a:cubicBezTo>
                    <a:cubicBezTo>
                      <a:pt x="164" y="236"/>
                      <a:pt x="171" y="240"/>
                      <a:pt x="174" y="246"/>
                    </a:cubicBezTo>
                    <a:cubicBezTo>
                      <a:pt x="177" y="252"/>
                      <a:pt x="177" y="260"/>
                      <a:pt x="181" y="265"/>
                    </a:cubicBezTo>
                    <a:cubicBezTo>
                      <a:pt x="186" y="273"/>
                      <a:pt x="193" y="280"/>
                      <a:pt x="201" y="285"/>
                    </a:cubicBezTo>
                    <a:cubicBezTo>
                      <a:pt x="199" y="282"/>
                      <a:pt x="200" y="278"/>
                      <a:pt x="198" y="274"/>
                    </a:cubicBezTo>
                    <a:cubicBezTo>
                      <a:pt x="197" y="271"/>
                      <a:pt x="196" y="268"/>
                      <a:pt x="196" y="265"/>
                    </a:cubicBezTo>
                    <a:cubicBezTo>
                      <a:pt x="195" y="260"/>
                      <a:pt x="198" y="253"/>
                      <a:pt x="203" y="260"/>
                    </a:cubicBezTo>
                    <a:cubicBezTo>
                      <a:pt x="206" y="264"/>
                      <a:pt x="217" y="261"/>
                      <a:pt x="221" y="264"/>
                    </a:cubicBezTo>
                    <a:cubicBezTo>
                      <a:pt x="226" y="267"/>
                      <a:pt x="230" y="274"/>
                      <a:pt x="233" y="278"/>
                    </a:cubicBezTo>
                    <a:cubicBezTo>
                      <a:pt x="232" y="273"/>
                      <a:pt x="230" y="268"/>
                      <a:pt x="226" y="263"/>
                    </a:cubicBezTo>
                    <a:cubicBezTo>
                      <a:pt x="224" y="261"/>
                      <a:pt x="223" y="258"/>
                      <a:pt x="221" y="256"/>
                    </a:cubicBezTo>
                    <a:cubicBezTo>
                      <a:pt x="217" y="253"/>
                      <a:pt x="214" y="256"/>
                      <a:pt x="210" y="253"/>
                    </a:cubicBezTo>
                    <a:cubicBezTo>
                      <a:pt x="212" y="255"/>
                      <a:pt x="214" y="256"/>
                      <a:pt x="216" y="256"/>
                    </a:cubicBezTo>
                    <a:cubicBezTo>
                      <a:pt x="210" y="261"/>
                      <a:pt x="201" y="246"/>
                      <a:pt x="198" y="242"/>
                    </a:cubicBezTo>
                    <a:cubicBezTo>
                      <a:pt x="191" y="233"/>
                      <a:pt x="179" y="230"/>
                      <a:pt x="171" y="222"/>
                    </a:cubicBezTo>
                    <a:cubicBezTo>
                      <a:pt x="161" y="211"/>
                      <a:pt x="161" y="196"/>
                      <a:pt x="155" y="183"/>
                    </a:cubicBezTo>
                    <a:cubicBezTo>
                      <a:pt x="153" y="180"/>
                      <a:pt x="149" y="175"/>
                      <a:pt x="154" y="172"/>
                    </a:cubicBezTo>
                    <a:cubicBezTo>
                      <a:pt x="157" y="170"/>
                      <a:pt x="161" y="170"/>
                      <a:pt x="164" y="170"/>
                    </a:cubicBezTo>
                    <a:cubicBezTo>
                      <a:pt x="161" y="169"/>
                      <a:pt x="157" y="170"/>
                      <a:pt x="153" y="168"/>
                    </a:cubicBezTo>
                    <a:cubicBezTo>
                      <a:pt x="158" y="164"/>
                      <a:pt x="178" y="172"/>
                      <a:pt x="182" y="174"/>
                    </a:cubicBezTo>
                    <a:cubicBezTo>
                      <a:pt x="187" y="177"/>
                      <a:pt x="193" y="180"/>
                      <a:pt x="198" y="184"/>
                    </a:cubicBezTo>
                    <a:cubicBezTo>
                      <a:pt x="202" y="187"/>
                      <a:pt x="205" y="191"/>
                      <a:pt x="210" y="192"/>
                    </a:cubicBezTo>
                    <a:cubicBezTo>
                      <a:pt x="206" y="190"/>
                      <a:pt x="204" y="187"/>
                      <a:pt x="201" y="184"/>
                    </a:cubicBezTo>
                    <a:cubicBezTo>
                      <a:pt x="197" y="181"/>
                      <a:pt x="193" y="179"/>
                      <a:pt x="189" y="177"/>
                    </a:cubicBezTo>
                    <a:cubicBezTo>
                      <a:pt x="179" y="170"/>
                      <a:pt x="172" y="161"/>
                      <a:pt x="164" y="153"/>
                    </a:cubicBezTo>
                    <a:cubicBezTo>
                      <a:pt x="146" y="136"/>
                      <a:pt x="128" y="120"/>
                      <a:pt x="111" y="103"/>
                    </a:cubicBezTo>
                    <a:cubicBezTo>
                      <a:pt x="117" y="110"/>
                      <a:pt x="108" y="103"/>
                      <a:pt x="108" y="102"/>
                    </a:cubicBezTo>
                    <a:cubicBezTo>
                      <a:pt x="105" y="98"/>
                      <a:pt x="102" y="95"/>
                      <a:pt x="98" y="92"/>
                    </a:cubicBezTo>
                    <a:cubicBezTo>
                      <a:pt x="99" y="93"/>
                      <a:pt x="99" y="94"/>
                      <a:pt x="100" y="95"/>
                    </a:cubicBezTo>
                    <a:cubicBezTo>
                      <a:pt x="97" y="96"/>
                      <a:pt x="95" y="93"/>
                      <a:pt x="94" y="91"/>
                    </a:cubicBezTo>
                    <a:cubicBezTo>
                      <a:pt x="93" y="87"/>
                      <a:pt x="91" y="86"/>
                      <a:pt x="87" y="84"/>
                    </a:cubicBezTo>
                    <a:cubicBezTo>
                      <a:pt x="81" y="81"/>
                      <a:pt x="73" y="70"/>
                      <a:pt x="71" y="63"/>
                    </a:cubicBezTo>
                    <a:cubicBezTo>
                      <a:pt x="72" y="65"/>
                      <a:pt x="74" y="67"/>
                      <a:pt x="75" y="69"/>
                    </a:cubicBezTo>
                    <a:cubicBezTo>
                      <a:pt x="75" y="50"/>
                      <a:pt x="49" y="51"/>
                      <a:pt x="45" y="35"/>
                    </a:cubicBezTo>
                    <a:cubicBezTo>
                      <a:pt x="52" y="35"/>
                      <a:pt x="60" y="47"/>
                      <a:pt x="65" y="51"/>
                    </a:cubicBezTo>
                    <a:cubicBezTo>
                      <a:pt x="60" y="46"/>
                      <a:pt x="55" y="39"/>
                      <a:pt x="49" y="35"/>
                    </a:cubicBezTo>
                    <a:cubicBezTo>
                      <a:pt x="41" y="31"/>
                      <a:pt x="35" y="24"/>
                      <a:pt x="27" y="20"/>
                    </a:cubicBezTo>
                    <a:cubicBezTo>
                      <a:pt x="29" y="21"/>
                      <a:pt x="31" y="22"/>
                      <a:pt x="33" y="24"/>
                    </a:cubicBezTo>
                    <a:cubicBezTo>
                      <a:pt x="31" y="22"/>
                      <a:pt x="29" y="20"/>
                      <a:pt x="26" y="18"/>
                    </a:cubicBezTo>
                    <a:cubicBezTo>
                      <a:pt x="23" y="17"/>
                      <a:pt x="25" y="14"/>
                      <a:pt x="23" y="11"/>
                    </a:cubicBezTo>
                    <a:cubicBezTo>
                      <a:pt x="19" y="6"/>
                      <a:pt x="12" y="4"/>
                      <a:pt x="7" y="0"/>
                    </a:cubicBezTo>
                    <a:cubicBezTo>
                      <a:pt x="7" y="4"/>
                      <a:pt x="3" y="6"/>
                      <a:pt x="0" y="5"/>
                    </a:cubicBezTo>
                    <a:cubicBezTo>
                      <a:pt x="5" y="7"/>
                      <a:pt x="11" y="10"/>
                      <a:pt x="15" y="14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Freeform 511">
                <a:extLst>
                  <a:ext uri="{FF2B5EF4-FFF2-40B4-BE49-F238E27FC236}">
                    <a16:creationId xmlns="" xmlns:a16="http://schemas.microsoft.com/office/drawing/2014/main" id="{79E04296-3419-45ED-B01D-C5420F6A00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8" y="1572"/>
                <a:ext cx="10" cy="14"/>
              </a:xfrm>
              <a:custGeom>
                <a:avLst/>
                <a:gdLst>
                  <a:gd name="T0" fmla="*/ 6 w 19"/>
                  <a:gd name="T1" fmla="*/ 0 h 28"/>
                  <a:gd name="T2" fmla="*/ 3 w 19"/>
                  <a:gd name="T3" fmla="*/ 18 h 28"/>
                  <a:gd name="T4" fmla="*/ 6 w 19"/>
                  <a:gd name="T5" fmla="*/ 27 h 28"/>
                  <a:gd name="T6" fmla="*/ 19 w 19"/>
                  <a:gd name="T7" fmla="*/ 5 h 28"/>
                  <a:gd name="T8" fmla="*/ 19 w 19"/>
                  <a:gd name="T9" fmla="*/ 2 h 28"/>
                  <a:gd name="T10" fmla="*/ 6 w 19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8">
                    <a:moveTo>
                      <a:pt x="6" y="0"/>
                    </a:moveTo>
                    <a:cubicBezTo>
                      <a:pt x="4" y="6"/>
                      <a:pt x="6" y="12"/>
                      <a:pt x="3" y="18"/>
                    </a:cubicBezTo>
                    <a:cubicBezTo>
                      <a:pt x="2" y="22"/>
                      <a:pt x="0" y="28"/>
                      <a:pt x="6" y="27"/>
                    </a:cubicBezTo>
                    <a:cubicBezTo>
                      <a:pt x="4" y="20"/>
                      <a:pt x="11" y="3"/>
                      <a:pt x="19" y="5"/>
                    </a:cubicBezTo>
                    <a:cubicBezTo>
                      <a:pt x="19" y="4"/>
                      <a:pt x="19" y="3"/>
                      <a:pt x="19" y="2"/>
                    </a:cubicBezTo>
                    <a:cubicBezTo>
                      <a:pt x="14" y="4"/>
                      <a:pt x="10" y="2"/>
                      <a:pt x="6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Freeform 512">
                <a:extLst>
                  <a:ext uri="{FF2B5EF4-FFF2-40B4-BE49-F238E27FC236}">
                    <a16:creationId xmlns="" xmlns:a16="http://schemas.microsoft.com/office/drawing/2014/main" id="{255B91DC-37A1-46F0-AFEC-436831358A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8" y="1572"/>
                <a:ext cx="10" cy="14"/>
              </a:xfrm>
              <a:custGeom>
                <a:avLst/>
                <a:gdLst>
                  <a:gd name="T0" fmla="*/ 6 w 19"/>
                  <a:gd name="T1" fmla="*/ 0 h 28"/>
                  <a:gd name="T2" fmla="*/ 3 w 19"/>
                  <a:gd name="T3" fmla="*/ 18 h 28"/>
                  <a:gd name="T4" fmla="*/ 6 w 19"/>
                  <a:gd name="T5" fmla="*/ 27 h 28"/>
                  <a:gd name="T6" fmla="*/ 19 w 19"/>
                  <a:gd name="T7" fmla="*/ 5 h 28"/>
                  <a:gd name="T8" fmla="*/ 19 w 19"/>
                  <a:gd name="T9" fmla="*/ 2 h 28"/>
                  <a:gd name="T10" fmla="*/ 6 w 19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8">
                    <a:moveTo>
                      <a:pt x="6" y="0"/>
                    </a:moveTo>
                    <a:cubicBezTo>
                      <a:pt x="4" y="6"/>
                      <a:pt x="6" y="12"/>
                      <a:pt x="3" y="18"/>
                    </a:cubicBezTo>
                    <a:cubicBezTo>
                      <a:pt x="2" y="22"/>
                      <a:pt x="0" y="28"/>
                      <a:pt x="6" y="27"/>
                    </a:cubicBezTo>
                    <a:cubicBezTo>
                      <a:pt x="4" y="20"/>
                      <a:pt x="11" y="3"/>
                      <a:pt x="19" y="5"/>
                    </a:cubicBezTo>
                    <a:cubicBezTo>
                      <a:pt x="19" y="4"/>
                      <a:pt x="19" y="3"/>
                      <a:pt x="19" y="2"/>
                    </a:cubicBezTo>
                    <a:cubicBezTo>
                      <a:pt x="14" y="4"/>
                      <a:pt x="10" y="2"/>
                      <a:pt x="6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Freeform 513">
                <a:extLst>
                  <a:ext uri="{FF2B5EF4-FFF2-40B4-BE49-F238E27FC236}">
                    <a16:creationId xmlns="" xmlns:a16="http://schemas.microsoft.com/office/drawing/2014/main" id="{BF8CBA4B-3485-4DBE-AC0C-572324C48F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0" y="1555"/>
                <a:ext cx="21" cy="19"/>
              </a:xfrm>
              <a:custGeom>
                <a:avLst/>
                <a:gdLst>
                  <a:gd name="T0" fmla="*/ 31 w 43"/>
                  <a:gd name="T1" fmla="*/ 1 h 39"/>
                  <a:gd name="T2" fmla="*/ 23 w 43"/>
                  <a:gd name="T3" fmla="*/ 8 h 39"/>
                  <a:gd name="T4" fmla="*/ 10 w 43"/>
                  <a:gd name="T5" fmla="*/ 4 h 39"/>
                  <a:gd name="T6" fmla="*/ 12 w 43"/>
                  <a:gd name="T7" fmla="*/ 8 h 39"/>
                  <a:gd name="T8" fmla="*/ 10 w 43"/>
                  <a:gd name="T9" fmla="*/ 16 h 39"/>
                  <a:gd name="T10" fmla="*/ 7 w 43"/>
                  <a:gd name="T11" fmla="*/ 15 h 39"/>
                  <a:gd name="T12" fmla="*/ 6 w 43"/>
                  <a:gd name="T13" fmla="*/ 29 h 39"/>
                  <a:gd name="T14" fmla="*/ 5 w 43"/>
                  <a:gd name="T15" fmla="*/ 39 h 39"/>
                  <a:gd name="T16" fmla="*/ 12 w 43"/>
                  <a:gd name="T17" fmla="*/ 19 h 39"/>
                  <a:gd name="T18" fmla="*/ 25 w 43"/>
                  <a:gd name="T19" fmla="*/ 11 h 39"/>
                  <a:gd name="T20" fmla="*/ 31 w 43"/>
                  <a:gd name="T21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" h="39">
                    <a:moveTo>
                      <a:pt x="31" y="1"/>
                    </a:moveTo>
                    <a:cubicBezTo>
                      <a:pt x="27" y="0"/>
                      <a:pt x="26" y="6"/>
                      <a:pt x="23" y="8"/>
                    </a:cubicBezTo>
                    <a:cubicBezTo>
                      <a:pt x="19" y="13"/>
                      <a:pt x="14" y="6"/>
                      <a:pt x="10" y="4"/>
                    </a:cubicBezTo>
                    <a:cubicBezTo>
                      <a:pt x="9" y="6"/>
                      <a:pt x="11" y="7"/>
                      <a:pt x="12" y="8"/>
                    </a:cubicBezTo>
                    <a:cubicBezTo>
                      <a:pt x="14" y="11"/>
                      <a:pt x="9" y="13"/>
                      <a:pt x="10" y="16"/>
                    </a:cubicBezTo>
                    <a:cubicBezTo>
                      <a:pt x="9" y="16"/>
                      <a:pt x="8" y="16"/>
                      <a:pt x="7" y="15"/>
                    </a:cubicBezTo>
                    <a:cubicBezTo>
                      <a:pt x="8" y="19"/>
                      <a:pt x="0" y="28"/>
                      <a:pt x="6" y="29"/>
                    </a:cubicBezTo>
                    <a:cubicBezTo>
                      <a:pt x="1" y="30"/>
                      <a:pt x="0" y="37"/>
                      <a:pt x="5" y="39"/>
                    </a:cubicBezTo>
                    <a:cubicBezTo>
                      <a:pt x="6" y="32"/>
                      <a:pt x="16" y="27"/>
                      <a:pt x="12" y="19"/>
                    </a:cubicBezTo>
                    <a:cubicBezTo>
                      <a:pt x="19" y="23"/>
                      <a:pt x="21" y="14"/>
                      <a:pt x="25" y="11"/>
                    </a:cubicBezTo>
                    <a:cubicBezTo>
                      <a:pt x="26" y="10"/>
                      <a:pt x="43" y="5"/>
                      <a:pt x="31" y="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Freeform 514">
                <a:extLst>
                  <a:ext uri="{FF2B5EF4-FFF2-40B4-BE49-F238E27FC236}">
                    <a16:creationId xmlns="" xmlns:a16="http://schemas.microsoft.com/office/drawing/2014/main" id="{B56B2F3B-B709-4896-8384-09B3CE293B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0" y="1555"/>
                <a:ext cx="21" cy="19"/>
              </a:xfrm>
              <a:custGeom>
                <a:avLst/>
                <a:gdLst>
                  <a:gd name="T0" fmla="*/ 31 w 43"/>
                  <a:gd name="T1" fmla="*/ 1 h 39"/>
                  <a:gd name="T2" fmla="*/ 23 w 43"/>
                  <a:gd name="T3" fmla="*/ 8 h 39"/>
                  <a:gd name="T4" fmla="*/ 10 w 43"/>
                  <a:gd name="T5" fmla="*/ 4 h 39"/>
                  <a:gd name="T6" fmla="*/ 12 w 43"/>
                  <a:gd name="T7" fmla="*/ 8 h 39"/>
                  <a:gd name="T8" fmla="*/ 10 w 43"/>
                  <a:gd name="T9" fmla="*/ 16 h 39"/>
                  <a:gd name="T10" fmla="*/ 7 w 43"/>
                  <a:gd name="T11" fmla="*/ 15 h 39"/>
                  <a:gd name="T12" fmla="*/ 6 w 43"/>
                  <a:gd name="T13" fmla="*/ 29 h 39"/>
                  <a:gd name="T14" fmla="*/ 5 w 43"/>
                  <a:gd name="T15" fmla="*/ 39 h 39"/>
                  <a:gd name="T16" fmla="*/ 12 w 43"/>
                  <a:gd name="T17" fmla="*/ 19 h 39"/>
                  <a:gd name="T18" fmla="*/ 25 w 43"/>
                  <a:gd name="T19" fmla="*/ 11 h 39"/>
                  <a:gd name="T20" fmla="*/ 31 w 43"/>
                  <a:gd name="T21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" h="39">
                    <a:moveTo>
                      <a:pt x="31" y="1"/>
                    </a:moveTo>
                    <a:cubicBezTo>
                      <a:pt x="27" y="0"/>
                      <a:pt x="26" y="6"/>
                      <a:pt x="23" y="8"/>
                    </a:cubicBezTo>
                    <a:cubicBezTo>
                      <a:pt x="19" y="13"/>
                      <a:pt x="14" y="6"/>
                      <a:pt x="10" y="4"/>
                    </a:cubicBezTo>
                    <a:cubicBezTo>
                      <a:pt x="9" y="6"/>
                      <a:pt x="11" y="7"/>
                      <a:pt x="12" y="8"/>
                    </a:cubicBezTo>
                    <a:cubicBezTo>
                      <a:pt x="14" y="11"/>
                      <a:pt x="9" y="13"/>
                      <a:pt x="10" y="16"/>
                    </a:cubicBezTo>
                    <a:cubicBezTo>
                      <a:pt x="9" y="16"/>
                      <a:pt x="8" y="16"/>
                      <a:pt x="7" y="15"/>
                    </a:cubicBezTo>
                    <a:cubicBezTo>
                      <a:pt x="8" y="19"/>
                      <a:pt x="0" y="28"/>
                      <a:pt x="6" y="29"/>
                    </a:cubicBezTo>
                    <a:cubicBezTo>
                      <a:pt x="1" y="30"/>
                      <a:pt x="0" y="37"/>
                      <a:pt x="5" y="39"/>
                    </a:cubicBezTo>
                    <a:cubicBezTo>
                      <a:pt x="6" y="32"/>
                      <a:pt x="16" y="27"/>
                      <a:pt x="12" y="19"/>
                    </a:cubicBezTo>
                    <a:cubicBezTo>
                      <a:pt x="19" y="23"/>
                      <a:pt x="21" y="14"/>
                      <a:pt x="25" y="11"/>
                    </a:cubicBezTo>
                    <a:cubicBezTo>
                      <a:pt x="26" y="10"/>
                      <a:pt x="43" y="5"/>
                      <a:pt x="31" y="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Freeform 515">
                <a:extLst>
                  <a:ext uri="{FF2B5EF4-FFF2-40B4-BE49-F238E27FC236}">
                    <a16:creationId xmlns="" xmlns:a16="http://schemas.microsoft.com/office/drawing/2014/main" id="{23AEF1D0-E026-43E6-AC9B-2A4B06C4A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5" y="1583"/>
                <a:ext cx="3" cy="4"/>
              </a:xfrm>
              <a:custGeom>
                <a:avLst/>
                <a:gdLst>
                  <a:gd name="T0" fmla="*/ 6 w 7"/>
                  <a:gd name="T1" fmla="*/ 0 h 7"/>
                  <a:gd name="T2" fmla="*/ 0 w 7"/>
                  <a:gd name="T3" fmla="*/ 3 h 7"/>
                  <a:gd name="T4" fmla="*/ 6 w 7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6" y="0"/>
                    </a:moveTo>
                    <a:cubicBezTo>
                      <a:pt x="4" y="0"/>
                      <a:pt x="2" y="1"/>
                      <a:pt x="0" y="3"/>
                    </a:cubicBezTo>
                    <a:cubicBezTo>
                      <a:pt x="3" y="7"/>
                      <a:pt x="7" y="4"/>
                      <a:pt x="6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Freeform 516">
                <a:extLst>
                  <a:ext uri="{FF2B5EF4-FFF2-40B4-BE49-F238E27FC236}">
                    <a16:creationId xmlns="" xmlns:a16="http://schemas.microsoft.com/office/drawing/2014/main" id="{6FDA6C12-439E-4863-94C8-C19F2BA028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5" y="1583"/>
                <a:ext cx="3" cy="4"/>
              </a:xfrm>
              <a:custGeom>
                <a:avLst/>
                <a:gdLst>
                  <a:gd name="T0" fmla="*/ 6 w 7"/>
                  <a:gd name="T1" fmla="*/ 0 h 7"/>
                  <a:gd name="T2" fmla="*/ 0 w 7"/>
                  <a:gd name="T3" fmla="*/ 3 h 7"/>
                  <a:gd name="T4" fmla="*/ 6 w 7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6" y="0"/>
                    </a:moveTo>
                    <a:cubicBezTo>
                      <a:pt x="4" y="0"/>
                      <a:pt x="2" y="1"/>
                      <a:pt x="0" y="3"/>
                    </a:cubicBezTo>
                    <a:cubicBezTo>
                      <a:pt x="3" y="7"/>
                      <a:pt x="7" y="4"/>
                      <a:pt x="6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Freeform 517">
                <a:extLst>
                  <a:ext uri="{FF2B5EF4-FFF2-40B4-BE49-F238E27FC236}">
                    <a16:creationId xmlns="" xmlns:a16="http://schemas.microsoft.com/office/drawing/2014/main" id="{393AC6AE-6A71-40B1-8263-5B510CC6DE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2" y="1543"/>
                <a:ext cx="9" cy="14"/>
              </a:xfrm>
              <a:custGeom>
                <a:avLst/>
                <a:gdLst>
                  <a:gd name="T0" fmla="*/ 7 w 18"/>
                  <a:gd name="T1" fmla="*/ 8 h 28"/>
                  <a:gd name="T2" fmla="*/ 3 w 18"/>
                  <a:gd name="T3" fmla="*/ 23 h 28"/>
                  <a:gd name="T4" fmla="*/ 18 w 18"/>
                  <a:gd name="T5" fmla="*/ 3 h 28"/>
                  <a:gd name="T6" fmla="*/ 7 w 18"/>
                  <a:gd name="T7" fmla="*/ 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8">
                    <a:moveTo>
                      <a:pt x="7" y="8"/>
                    </a:moveTo>
                    <a:cubicBezTo>
                      <a:pt x="5" y="13"/>
                      <a:pt x="0" y="17"/>
                      <a:pt x="3" y="23"/>
                    </a:cubicBezTo>
                    <a:cubicBezTo>
                      <a:pt x="5" y="28"/>
                      <a:pt x="17" y="5"/>
                      <a:pt x="18" y="3"/>
                    </a:cubicBezTo>
                    <a:cubicBezTo>
                      <a:pt x="13" y="0"/>
                      <a:pt x="11" y="6"/>
                      <a:pt x="7" y="8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Freeform 518">
                <a:extLst>
                  <a:ext uri="{FF2B5EF4-FFF2-40B4-BE49-F238E27FC236}">
                    <a16:creationId xmlns="" xmlns:a16="http://schemas.microsoft.com/office/drawing/2014/main" id="{A7CB0501-222B-4B75-9778-9FDE2C8848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2" y="1543"/>
                <a:ext cx="9" cy="14"/>
              </a:xfrm>
              <a:custGeom>
                <a:avLst/>
                <a:gdLst>
                  <a:gd name="T0" fmla="*/ 7 w 18"/>
                  <a:gd name="T1" fmla="*/ 8 h 28"/>
                  <a:gd name="T2" fmla="*/ 3 w 18"/>
                  <a:gd name="T3" fmla="*/ 23 h 28"/>
                  <a:gd name="T4" fmla="*/ 18 w 18"/>
                  <a:gd name="T5" fmla="*/ 3 h 28"/>
                  <a:gd name="T6" fmla="*/ 7 w 18"/>
                  <a:gd name="T7" fmla="*/ 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8">
                    <a:moveTo>
                      <a:pt x="7" y="8"/>
                    </a:moveTo>
                    <a:cubicBezTo>
                      <a:pt x="5" y="13"/>
                      <a:pt x="0" y="17"/>
                      <a:pt x="3" y="23"/>
                    </a:cubicBezTo>
                    <a:cubicBezTo>
                      <a:pt x="5" y="28"/>
                      <a:pt x="17" y="5"/>
                      <a:pt x="18" y="3"/>
                    </a:cubicBezTo>
                    <a:cubicBezTo>
                      <a:pt x="13" y="0"/>
                      <a:pt x="11" y="6"/>
                      <a:pt x="7" y="8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Freeform 519">
                <a:extLst>
                  <a:ext uri="{FF2B5EF4-FFF2-40B4-BE49-F238E27FC236}">
                    <a16:creationId xmlns="" xmlns:a16="http://schemas.microsoft.com/office/drawing/2014/main" id="{BB54C0BD-866D-4BEE-A7A3-A4623F828D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9" y="1529"/>
                <a:ext cx="4" cy="6"/>
              </a:xfrm>
              <a:custGeom>
                <a:avLst/>
                <a:gdLst>
                  <a:gd name="T0" fmla="*/ 6 w 8"/>
                  <a:gd name="T1" fmla="*/ 0 h 12"/>
                  <a:gd name="T2" fmla="*/ 0 w 8"/>
                  <a:gd name="T3" fmla="*/ 9 h 12"/>
                  <a:gd name="T4" fmla="*/ 2 w 8"/>
                  <a:gd name="T5" fmla="*/ 12 h 12"/>
                  <a:gd name="T6" fmla="*/ 8 w 8"/>
                  <a:gd name="T7" fmla="*/ 0 h 12"/>
                  <a:gd name="T8" fmla="*/ 6 w 8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2">
                    <a:moveTo>
                      <a:pt x="6" y="0"/>
                    </a:moveTo>
                    <a:cubicBezTo>
                      <a:pt x="5" y="3"/>
                      <a:pt x="4" y="10"/>
                      <a:pt x="0" y="9"/>
                    </a:cubicBezTo>
                    <a:cubicBezTo>
                      <a:pt x="0" y="10"/>
                      <a:pt x="1" y="11"/>
                      <a:pt x="2" y="12"/>
                    </a:cubicBezTo>
                    <a:cubicBezTo>
                      <a:pt x="5" y="9"/>
                      <a:pt x="6" y="4"/>
                      <a:pt x="8" y="0"/>
                    </a:cubicBezTo>
                    <a:cubicBezTo>
                      <a:pt x="7" y="0"/>
                      <a:pt x="6" y="0"/>
                      <a:pt x="6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Freeform 520">
                <a:extLst>
                  <a:ext uri="{FF2B5EF4-FFF2-40B4-BE49-F238E27FC236}">
                    <a16:creationId xmlns="" xmlns:a16="http://schemas.microsoft.com/office/drawing/2014/main" id="{E3774CC0-3BDC-4FF8-8835-D91C902400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9" y="1529"/>
                <a:ext cx="4" cy="6"/>
              </a:xfrm>
              <a:custGeom>
                <a:avLst/>
                <a:gdLst>
                  <a:gd name="T0" fmla="*/ 6 w 8"/>
                  <a:gd name="T1" fmla="*/ 0 h 12"/>
                  <a:gd name="T2" fmla="*/ 0 w 8"/>
                  <a:gd name="T3" fmla="*/ 9 h 12"/>
                  <a:gd name="T4" fmla="*/ 2 w 8"/>
                  <a:gd name="T5" fmla="*/ 12 h 12"/>
                  <a:gd name="T6" fmla="*/ 8 w 8"/>
                  <a:gd name="T7" fmla="*/ 0 h 12"/>
                  <a:gd name="T8" fmla="*/ 6 w 8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2">
                    <a:moveTo>
                      <a:pt x="6" y="0"/>
                    </a:moveTo>
                    <a:cubicBezTo>
                      <a:pt x="5" y="3"/>
                      <a:pt x="4" y="10"/>
                      <a:pt x="0" y="9"/>
                    </a:cubicBezTo>
                    <a:cubicBezTo>
                      <a:pt x="0" y="10"/>
                      <a:pt x="1" y="11"/>
                      <a:pt x="2" y="12"/>
                    </a:cubicBezTo>
                    <a:cubicBezTo>
                      <a:pt x="5" y="9"/>
                      <a:pt x="6" y="4"/>
                      <a:pt x="8" y="0"/>
                    </a:cubicBezTo>
                    <a:cubicBezTo>
                      <a:pt x="7" y="0"/>
                      <a:pt x="6" y="0"/>
                      <a:pt x="6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Freeform 521">
                <a:extLst>
                  <a:ext uri="{FF2B5EF4-FFF2-40B4-BE49-F238E27FC236}">
                    <a16:creationId xmlns="" xmlns:a16="http://schemas.microsoft.com/office/drawing/2014/main" id="{B9A94951-2741-421C-A164-FCC89E7C9E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6" y="1874"/>
                <a:ext cx="79" cy="98"/>
              </a:xfrm>
              <a:custGeom>
                <a:avLst/>
                <a:gdLst>
                  <a:gd name="T0" fmla="*/ 9 w 163"/>
                  <a:gd name="T1" fmla="*/ 0 h 201"/>
                  <a:gd name="T2" fmla="*/ 30 w 163"/>
                  <a:gd name="T3" fmla="*/ 12 h 201"/>
                  <a:gd name="T4" fmla="*/ 34 w 163"/>
                  <a:gd name="T5" fmla="*/ 13 h 201"/>
                  <a:gd name="T6" fmla="*/ 48 w 163"/>
                  <a:gd name="T7" fmla="*/ 15 h 201"/>
                  <a:gd name="T8" fmla="*/ 62 w 163"/>
                  <a:gd name="T9" fmla="*/ 45 h 201"/>
                  <a:gd name="T10" fmla="*/ 125 w 163"/>
                  <a:gd name="T11" fmla="*/ 49 h 201"/>
                  <a:gd name="T12" fmla="*/ 127 w 163"/>
                  <a:gd name="T13" fmla="*/ 83 h 201"/>
                  <a:gd name="T14" fmla="*/ 111 w 163"/>
                  <a:gd name="T15" fmla="*/ 86 h 201"/>
                  <a:gd name="T16" fmla="*/ 115 w 163"/>
                  <a:gd name="T17" fmla="*/ 121 h 201"/>
                  <a:gd name="T18" fmla="*/ 129 w 163"/>
                  <a:gd name="T19" fmla="*/ 123 h 201"/>
                  <a:gd name="T20" fmla="*/ 130 w 163"/>
                  <a:gd name="T21" fmla="*/ 100 h 201"/>
                  <a:gd name="T22" fmla="*/ 147 w 163"/>
                  <a:gd name="T23" fmla="*/ 125 h 201"/>
                  <a:gd name="T24" fmla="*/ 163 w 163"/>
                  <a:gd name="T25" fmla="*/ 183 h 201"/>
                  <a:gd name="T26" fmla="*/ 154 w 163"/>
                  <a:gd name="T27" fmla="*/ 201 h 201"/>
                  <a:gd name="T28" fmla="*/ 142 w 163"/>
                  <a:gd name="T29" fmla="*/ 173 h 201"/>
                  <a:gd name="T30" fmla="*/ 132 w 163"/>
                  <a:gd name="T31" fmla="*/ 151 h 201"/>
                  <a:gd name="T32" fmla="*/ 114 w 163"/>
                  <a:gd name="T33" fmla="*/ 135 h 201"/>
                  <a:gd name="T34" fmla="*/ 107 w 163"/>
                  <a:gd name="T35" fmla="*/ 136 h 201"/>
                  <a:gd name="T36" fmla="*/ 96 w 163"/>
                  <a:gd name="T37" fmla="*/ 124 h 201"/>
                  <a:gd name="T38" fmla="*/ 92 w 163"/>
                  <a:gd name="T39" fmla="*/ 111 h 201"/>
                  <a:gd name="T40" fmla="*/ 91 w 163"/>
                  <a:gd name="T41" fmla="*/ 107 h 201"/>
                  <a:gd name="T42" fmla="*/ 87 w 163"/>
                  <a:gd name="T43" fmla="*/ 104 h 201"/>
                  <a:gd name="T44" fmla="*/ 81 w 163"/>
                  <a:gd name="T45" fmla="*/ 109 h 201"/>
                  <a:gd name="T46" fmla="*/ 89 w 163"/>
                  <a:gd name="T47" fmla="*/ 123 h 201"/>
                  <a:gd name="T48" fmla="*/ 91 w 163"/>
                  <a:gd name="T49" fmla="*/ 142 h 201"/>
                  <a:gd name="T50" fmla="*/ 91 w 163"/>
                  <a:gd name="T51" fmla="*/ 155 h 201"/>
                  <a:gd name="T52" fmla="*/ 89 w 163"/>
                  <a:gd name="T53" fmla="*/ 162 h 201"/>
                  <a:gd name="T54" fmla="*/ 81 w 163"/>
                  <a:gd name="T55" fmla="*/ 164 h 201"/>
                  <a:gd name="T56" fmla="*/ 80 w 163"/>
                  <a:gd name="T57" fmla="*/ 159 h 201"/>
                  <a:gd name="T58" fmla="*/ 78 w 163"/>
                  <a:gd name="T59" fmla="*/ 159 h 201"/>
                  <a:gd name="T60" fmla="*/ 75 w 163"/>
                  <a:gd name="T61" fmla="*/ 155 h 201"/>
                  <a:gd name="T62" fmla="*/ 70 w 163"/>
                  <a:gd name="T63" fmla="*/ 162 h 201"/>
                  <a:gd name="T64" fmla="*/ 67 w 163"/>
                  <a:gd name="T65" fmla="*/ 147 h 201"/>
                  <a:gd name="T66" fmla="*/ 63 w 163"/>
                  <a:gd name="T67" fmla="*/ 149 h 201"/>
                  <a:gd name="T68" fmla="*/ 61 w 163"/>
                  <a:gd name="T69" fmla="*/ 160 h 201"/>
                  <a:gd name="T70" fmla="*/ 52 w 163"/>
                  <a:gd name="T71" fmla="*/ 156 h 201"/>
                  <a:gd name="T72" fmla="*/ 43 w 163"/>
                  <a:gd name="T73" fmla="*/ 128 h 201"/>
                  <a:gd name="T74" fmla="*/ 38 w 163"/>
                  <a:gd name="T75" fmla="*/ 116 h 201"/>
                  <a:gd name="T76" fmla="*/ 29 w 163"/>
                  <a:gd name="T77" fmla="*/ 98 h 201"/>
                  <a:gd name="T78" fmla="*/ 31 w 163"/>
                  <a:gd name="T79" fmla="*/ 81 h 201"/>
                  <a:gd name="T80" fmla="*/ 9 w 163"/>
                  <a:gd name="T81" fmla="*/ 66 h 201"/>
                  <a:gd name="T82" fmla="*/ 21 w 163"/>
                  <a:gd name="T83" fmla="*/ 49 h 201"/>
                  <a:gd name="T84" fmla="*/ 29 w 163"/>
                  <a:gd name="T85" fmla="*/ 40 h 201"/>
                  <a:gd name="T86" fmla="*/ 11 w 163"/>
                  <a:gd name="T87" fmla="*/ 28 h 201"/>
                  <a:gd name="T88" fmla="*/ 8 w 163"/>
                  <a:gd name="T89" fmla="*/ 3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63" h="201">
                    <a:moveTo>
                      <a:pt x="8" y="3"/>
                    </a:moveTo>
                    <a:cubicBezTo>
                      <a:pt x="8" y="2"/>
                      <a:pt x="9" y="1"/>
                      <a:pt x="9" y="0"/>
                    </a:cubicBezTo>
                    <a:cubicBezTo>
                      <a:pt x="12" y="2"/>
                      <a:pt x="18" y="4"/>
                      <a:pt x="20" y="8"/>
                    </a:cubicBezTo>
                    <a:cubicBezTo>
                      <a:pt x="21" y="11"/>
                      <a:pt x="27" y="11"/>
                      <a:pt x="30" y="12"/>
                    </a:cubicBezTo>
                    <a:cubicBezTo>
                      <a:pt x="29" y="10"/>
                      <a:pt x="28" y="8"/>
                      <a:pt x="26" y="6"/>
                    </a:cubicBezTo>
                    <a:cubicBezTo>
                      <a:pt x="31" y="5"/>
                      <a:pt x="32" y="10"/>
                      <a:pt x="34" y="13"/>
                    </a:cubicBezTo>
                    <a:cubicBezTo>
                      <a:pt x="36" y="18"/>
                      <a:pt x="43" y="19"/>
                      <a:pt x="47" y="22"/>
                    </a:cubicBezTo>
                    <a:cubicBezTo>
                      <a:pt x="48" y="19"/>
                      <a:pt x="49" y="17"/>
                      <a:pt x="48" y="15"/>
                    </a:cubicBezTo>
                    <a:cubicBezTo>
                      <a:pt x="57" y="14"/>
                      <a:pt x="59" y="31"/>
                      <a:pt x="59" y="37"/>
                    </a:cubicBezTo>
                    <a:cubicBezTo>
                      <a:pt x="59" y="40"/>
                      <a:pt x="58" y="44"/>
                      <a:pt x="62" y="45"/>
                    </a:cubicBezTo>
                    <a:cubicBezTo>
                      <a:pt x="69" y="47"/>
                      <a:pt x="76" y="49"/>
                      <a:pt x="83" y="49"/>
                    </a:cubicBezTo>
                    <a:cubicBezTo>
                      <a:pt x="97" y="49"/>
                      <a:pt x="111" y="48"/>
                      <a:pt x="125" y="49"/>
                    </a:cubicBezTo>
                    <a:cubicBezTo>
                      <a:pt x="131" y="50"/>
                      <a:pt x="149" y="61"/>
                      <a:pt x="134" y="59"/>
                    </a:cubicBezTo>
                    <a:cubicBezTo>
                      <a:pt x="138" y="68"/>
                      <a:pt x="128" y="76"/>
                      <a:pt x="127" y="83"/>
                    </a:cubicBezTo>
                    <a:cubicBezTo>
                      <a:pt x="124" y="81"/>
                      <a:pt x="121" y="86"/>
                      <a:pt x="119" y="83"/>
                    </a:cubicBezTo>
                    <a:cubicBezTo>
                      <a:pt x="120" y="87"/>
                      <a:pt x="114" y="86"/>
                      <a:pt x="111" y="86"/>
                    </a:cubicBezTo>
                    <a:cubicBezTo>
                      <a:pt x="113" y="90"/>
                      <a:pt x="108" y="97"/>
                      <a:pt x="108" y="101"/>
                    </a:cubicBezTo>
                    <a:cubicBezTo>
                      <a:pt x="107" y="107"/>
                      <a:pt x="113" y="116"/>
                      <a:pt x="115" y="121"/>
                    </a:cubicBezTo>
                    <a:cubicBezTo>
                      <a:pt x="116" y="119"/>
                      <a:pt x="116" y="117"/>
                      <a:pt x="116" y="115"/>
                    </a:cubicBezTo>
                    <a:cubicBezTo>
                      <a:pt x="119" y="117"/>
                      <a:pt x="123" y="132"/>
                      <a:pt x="129" y="123"/>
                    </a:cubicBezTo>
                    <a:cubicBezTo>
                      <a:pt x="131" y="120"/>
                      <a:pt x="127" y="114"/>
                      <a:pt x="129" y="110"/>
                    </a:cubicBezTo>
                    <a:cubicBezTo>
                      <a:pt x="131" y="106"/>
                      <a:pt x="132" y="105"/>
                      <a:pt x="130" y="100"/>
                    </a:cubicBezTo>
                    <a:cubicBezTo>
                      <a:pt x="134" y="104"/>
                      <a:pt x="138" y="95"/>
                      <a:pt x="141" y="101"/>
                    </a:cubicBezTo>
                    <a:cubicBezTo>
                      <a:pt x="144" y="109"/>
                      <a:pt x="145" y="117"/>
                      <a:pt x="147" y="125"/>
                    </a:cubicBezTo>
                    <a:cubicBezTo>
                      <a:pt x="150" y="135"/>
                      <a:pt x="154" y="144"/>
                      <a:pt x="156" y="154"/>
                    </a:cubicBezTo>
                    <a:cubicBezTo>
                      <a:pt x="159" y="163"/>
                      <a:pt x="159" y="174"/>
                      <a:pt x="163" y="183"/>
                    </a:cubicBezTo>
                    <a:cubicBezTo>
                      <a:pt x="160" y="184"/>
                      <a:pt x="155" y="178"/>
                      <a:pt x="152" y="179"/>
                    </a:cubicBezTo>
                    <a:cubicBezTo>
                      <a:pt x="146" y="180"/>
                      <a:pt x="154" y="197"/>
                      <a:pt x="154" y="201"/>
                    </a:cubicBezTo>
                    <a:cubicBezTo>
                      <a:pt x="151" y="196"/>
                      <a:pt x="146" y="191"/>
                      <a:pt x="145" y="186"/>
                    </a:cubicBezTo>
                    <a:cubicBezTo>
                      <a:pt x="143" y="181"/>
                      <a:pt x="143" y="178"/>
                      <a:pt x="142" y="173"/>
                    </a:cubicBezTo>
                    <a:cubicBezTo>
                      <a:pt x="141" y="164"/>
                      <a:pt x="128" y="154"/>
                      <a:pt x="135" y="144"/>
                    </a:cubicBezTo>
                    <a:cubicBezTo>
                      <a:pt x="134" y="146"/>
                      <a:pt x="132" y="149"/>
                      <a:pt x="132" y="151"/>
                    </a:cubicBezTo>
                    <a:cubicBezTo>
                      <a:pt x="130" y="143"/>
                      <a:pt x="120" y="136"/>
                      <a:pt x="120" y="128"/>
                    </a:cubicBezTo>
                    <a:cubicBezTo>
                      <a:pt x="120" y="131"/>
                      <a:pt x="116" y="133"/>
                      <a:pt x="114" y="135"/>
                    </a:cubicBezTo>
                    <a:cubicBezTo>
                      <a:pt x="113" y="136"/>
                      <a:pt x="113" y="137"/>
                      <a:pt x="113" y="138"/>
                    </a:cubicBezTo>
                    <a:cubicBezTo>
                      <a:pt x="111" y="139"/>
                      <a:pt x="108" y="138"/>
                      <a:pt x="107" y="136"/>
                    </a:cubicBezTo>
                    <a:cubicBezTo>
                      <a:pt x="108" y="137"/>
                      <a:pt x="108" y="138"/>
                      <a:pt x="107" y="139"/>
                    </a:cubicBezTo>
                    <a:cubicBezTo>
                      <a:pt x="103" y="141"/>
                      <a:pt x="97" y="126"/>
                      <a:pt x="96" y="124"/>
                    </a:cubicBezTo>
                    <a:cubicBezTo>
                      <a:pt x="94" y="122"/>
                      <a:pt x="94" y="120"/>
                      <a:pt x="94" y="118"/>
                    </a:cubicBezTo>
                    <a:cubicBezTo>
                      <a:pt x="94" y="115"/>
                      <a:pt x="93" y="114"/>
                      <a:pt x="92" y="111"/>
                    </a:cubicBezTo>
                    <a:cubicBezTo>
                      <a:pt x="91" y="108"/>
                      <a:pt x="95" y="107"/>
                      <a:pt x="94" y="105"/>
                    </a:cubicBezTo>
                    <a:cubicBezTo>
                      <a:pt x="93" y="107"/>
                      <a:pt x="96" y="106"/>
                      <a:pt x="91" y="107"/>
                    </a:cubicBezTo>
                    <a:cubicBezTo>
                      <a:pt x="91" y="106"/>
                      <a:pt x="91" y="105"/>
                      <a:pt x="92" y="104"/>
                    </a:cubicBezTo>
                    <a:cubicBezTo>
                      <a:pt x="90" y="105"/>
                      <a:pt x="89" y="105"/>
                      <a:pt x="87" y="104"/>
                    </a:cubicBezTo>
                    <a:cubicBezTo>
                      <a:pt x="88" y="105"/>
                      <a:pt x="93" y="112"/>
                      <a:pt x="89" y="111"/>
                    </a:cubicBezTo>
                    <a:cubicBezTo>
                      <a:pt x="86" y="111"/>
                      <a:pt x="82" y="109"/>
                      <a:pt x="81" y="109"/>
                    </a:cubicBezTo>
                    <a:cubicBezTo>
                      <a:pt x="84" y="111"/>
                      <a:pt x="90" y="113"/>
                      <a:pt x="92" y="117"/>
                    </a:cubicBezTo>
                    <a:cubicBezTo>
                      <a:pt x="94" y="120"/>
                      <a:pt x="91" y="122"/>
                      <a:pt x="89" y="123"/>
                    </a:cubicBezTo>
                    <a:cubicBezTo>
                      <a:pt x="92" y="126"/>
                      <a:pt x="90" y="130"/>
                      <a:pt x="88" y="133"/>
                    </a:cubicBezTo>
                    <a:cubicBezTo>
                      <a:pt x="93" y="133"/>
                      <a:pt x="91" y="138"/>
                      <a:pt x="91" y="142"/>
                    </a:cubicBezTo>
                    <a:cubicBezTo>
                      <a:pt x="92" y="141"/>
                      <a:pt x="92" y="140"/>
                      <a:pt x="93" y="139"/>
                    </a:cubicBezTo>
                    <a:cubicBezTo>
                      <a:pt x="98" y="143"/>
                      <a:pt x="99" y="153"/>
                      <a:pt x="91" y="155"/>
                    </a:cubicBezTo>
                    <a:cubicBezTo>
                      <a:pt x="92" y="153"/>
                      <a:pt x="91" y="151"/>
                      <a:pt x="90" y="149"/>
                    </a:cubicBezTo>
                    <a:cubicBezTo>
                      <a:pt x="91" y="154"/>
                      <a:pt x="90" y="158"/>
                      <a:pt x="89" y="162"/>
                    </a:cubicBezTo>
                    <a:cubicBezTo>
                      <a:pt x="88" y="168"/>
                      <a:pt x="81" y="166"/>
                      <a:pt x="84" y="161"/>
                    </a:cubicBezTo>
                    <a:cubicBezTo>
                      <a:pt x="83" y="162"/>
                      <a:pt x="82" y="163"/>
                      <a:pt x="81" y="164"/>
                    </a:cubicBezTo>
                    <a:cubicBezTo>
                      <a:pt x="80" y="159"/>
                      <a:pt x="86" y="157"/>
                      <a:pt x="86" y="152"/>
                    </a:cubicBezTo>
                    <a:cubicBezTo>
                      <a:pt x="85" y="155"/>
                      <a:pt x="82" y="157"/>
                      <a:pt x="80" y="159"/>
                    </a:cubicBezTo>
                    <a:cubicBezTo>
                      <a:pt x="80" y="157"/>
                      <a:pt x="81" y="155"/>
                      <a:pt x="82" y="153"/>
                    </a:cubicBezTo>
                    <a:cubicBezTo>
                      <a:pt x="81" y="155"/>
                      <a:pt x="79" y="157"/>
                      <a:pt x="78" y="159"/>
                    </a:cubicBezTo>
                    <a:cubicBezTo>
                      <a:pt x="76" y="153"/>
                      <a:pt x="75" y="148"/>
                      <a:pt x="78" y="142"/>
                    </a:cubicBezTo>
                    <a:cubicBezTo>
                      <a:pt x="71" y="145"/>
                      <a:pt x="77" y="151"/>
                      <a:pt x="75" y="155"/>
                    </a:cubicBezTo>
                    <a:cubicBezTo>
                      <a:pt x="73" y="158"/>
                      <a:pt x="77" y="158"/>
                      <a:pt x="76" y="162"/>
                    </a:cubicBezTo>
                    <a:cubicBezTo>
                      <a:pt x="74" y="165"/>
                      <a:pt x="71" y="164"/>
                      <a:pt x="70" y="162"/>
                    </a:cubicBezTo>
                    <a:cubicBezTo>
                      <a:pt x="69" y="163"/>
                      <a:pt x="69" y="165"/>
                      <a:pt x="69" y="167"/>
                    </a:cubicBezTo>
                    <a:cubicBezTo>
                      <a:pt x="65" y="167"/>
                      <a:pt x="67" y="150"/>
                      <a:pt x="67" y="147"/>
                    </a:cubicBezTo>
                    <a:cubicBezTo>
                      <a:pt x="66" y="151"/>
                      <a:pt x="67" y="155"/>
                      <a:pt x="67" y="159"/>
                    </a:cubicBezTo>
                    <a:cubicBezTo>
                      <a:pt x="65" y="156"/>
                      <a:pt x="63" y="152"/>
                      <a:pt x="63" y="149"/>
                    </a:cubicBezTo>
                    <a:cubicBezTo>
                      <a:pt x="63" y="155"/>
                      <a:pt x="69" y="163"/>
                      <a:pt x="63" y="169"/>
                    </a:cubicBezTo>
                    <a:cubicBezTo>
                      <a:pt x="61" y="166"/>
                      <a:pt x="63" y="163"/>
                      <a:pt x="61" y="160"/>
                    </a:cubicBezTo>
                    <a:cubicBezTo>
                      <a:pt x="62" y="163"/>
                      <a:pt x="60" y="169"/>
                      <a:pt x="58" y="171"/>
                    </a:cubicBezTo>
                    <a:cubicBezTo>
                      <a:pt x="58" y="166"/>
                      <a:pt x="52" y="162"/>
                      <a:pt x="52" y="156"/>
                    </a:cubicBezTo>
                    <a:cubicBezTo>
                      <a:pt x="51" y="149"/>
                      <a:pt x="47" y="144"/>
                      <a:pt x="46" y="137"/>
                    </a:cubicBezTo>
                    <a:cubicBezTo>
                      <a:pt x="45" y="134"/>
                      <a:pt x="44" y="131"/>
                      <a:pt x="43" y="128"/>
                    </a:cubicBezTo>
                    <a:cubicBezTo>
                      <a:pt x="42" y="124"/>
                      <a:pt x="43" y="122"/>
                      <a:pt x="43" y="118"/>
                    </a:cubicBezTo>
                    <a:cubicBezTo>
                      <a:pt x="43" y="116"/>
                      <a:pt x="40" y="116"/>
                      <a:pt x="38" y="116"/>
                    </a:cubicBezTo>
                    <a:cubicBezTo>
                      <a:pt x="35" y="115"/>
                      <a:pt x="37" y="111"/>
                      <a:pt x="37" y="109"/>
                    </a:cubicBezTo>
                    <a:cubicBezTo>
                      <a:pt x="38" y="104"/>
                      <a:pt x="29" y="104"/>
                      <a:pt x="29" y="98"/>
                    </a:cubicBezTo>
                    <a:cubicBezTo>
                      <a:pt x="29" y="95"/>
                      <a:pt x="33" y="94"/>
                      <a:pt x="33" y="91"/>
                    </a:cubicBezTo>
                    <a:cubicBezTo>
                      <a:pt x="34" y="88"/>
                      <a:pt x="33" y="84"/>
                      <a:pt x="31" y="81"/>
                    </a:cubicBezTo>
                    <a:cubicBezTo>
                      <a:pt x="30" y="77"/>
                      <a:pt x="21" y="77"/>
                      <a:pt x="16" y="74"/>
                    </a:cubicBezTo>
                    <a:cubicBezTo>
                      <a:pt x="14" y="72"/>
                      <a:pt x="10" y="70"/>
                      <a:pt x="9" y="66"/>
                    </a:cubicBezTo>
                    <a:cubicBezTo>
                      <a:pt x="9" y="63"/>
                      <a:pt x="12" y="60"/>
                      <a:pt x="13" y="57"/>
                    </a:cubicBezTo>
                    <a:cubicBezTo>
                      <a:pt x="17" y="65"/>
                      <a:pt x="19" y="49"/>
                      <a:pt x="21" y="49"/>
                    </a:cubicBezTo>
                    <a:cubicBezTo>
                      <a:pt x="24" y="48"/>
                      <a:pt x="31" y="48"/>
                      <a:pt x="34" y="49"/>
                    </a:cubicBezTo>
                    <a:cubicBezTo>
                      <a:pt x="37" y="43"/>
                      <a:pt x="30" y="45"/>
                      <a:pt x="29" y="40"/>
                    </a:cubicBezTo>
                    <a:cubicBezTo>
                      <a:pt x="28" y="36"/>
                      <a:pt x="23" y="39"/>
                      <a:pt x="21" y="37"/>
                    </a:cubicBezTo>
                    <a:cubicBezTo>
                      <a:pt x="17" y="35"/>
                      <a:pt x="15" y="30"/>
                      <a:pt x="11" y="28"/>
                    </a:cubicBezTo>
                    <a:cubicBezTo>
                      <a:pt x="0" y="24"/>
                      <a:pt x="6" y="11"/>
                      <a:pt x="15" y="7"/>
                    </a:cubicBezTo>
                    <a:cubicBezTo>
                      <a:pt x="14" y="5"/>
                      <a:pt x="11" y="3"/>
                      <a:pt x="8" y="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Freeform 522">
                <a:extLst>
                  <a:ext uri="{FF2B5EF4-FFF2-40B4-BE49-F238E27FC236}">
                    <a16:creationId xmlns="" xmlns:a16="http://schemas.microsoft.com/office/drawing/2014/main" id="{A278A253-8072-4439-BBF6-1879FAFCC8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6" y="1874"/>
                <a:ext cx="79" cy="98"/>
              </a:xfrm>
              <a:custGeom>
                <a:avLst/>
                <a:gdLst>
                  <a:gd name="T0" fmla="*/ 9 w 163"/>
                  <a:gd name="T1" fmla="*/ 0 h 201"/>
                  <a:gd name="T2" fmla="*/ 30 w 163"/>
                  <a:gd name="T3" fmla="*/ 12 h 201"/>
                  <a:gd name="T4" fmla="*/ 34 w 163"/>
                  <a:gd name="T5" fmla="*/ 13 h 201"/>
                  <a:gd name="T6" fmla="*/ 48 w 163"/>
                  <a:gd name="T7" fmla="*/ 15 h 201"/>
                  <a:gd name="T8" fmla="*/ 62 w 163"/>
                  <a:gd name="T9" fmla="*/ 45 h 201"/>
                  <a:gd name="T10" fmla="*/ 125 w 163"/>
                  <a:gd name="T11" fmla="*/ 49 h 201"/>
                  <a:gd name="T12" fmla="*/ 127 w 163"/>
                  <a:gd name="T13" fmla="*/ 83 h 201"/>
                  <a:gd name="T14" fmla="*/ 111 w 163"/>
                  <a:gd name="T15" fmla="*/ 86 h 201"/>
                  <a:gd name="T16" fmla="*/ 115 w 163"/>
                  <a:gd name="T17" fmla="*/ 121 h 201"/>
                  <a:gd name="T18" fmla="*/ 129 w 163"/>
                  <a:gd name="T19" fmla="*/ 123 h 201"/>
                  <a:gd name="T20" fmla="*/ 130 w 163"/>
                  <a:gd name="T21" fmla="*/ 100 h 201"/>
                  <a:gd name="T22" fmla="*/ 147 w 163"/>
                  <a:gd name="T23" fmla="*/ 125 h 201"/>
                  <a:gd name="T24" fmla="*/ 163 w 163"/>
                  <a:gd name="T25" fmla="*/ 183 h 201"/>
                  <a:gd name="T26" fmla="*/ 154 w 163"/>
                  <a:gd name="T27" fmla="*/ 201 h 201"/>
                  <a:gd name="T28" fmla="*/ 142 w 163"/>
                  <a:gd name="T29" fmla="*/ 173 h 201"/>
                  <a:gd name="T30" fmla="*/ 132 w 163"/>
                  <a:gd name="T31" fmla="*/ 151 h 201"/>
                  <a:gd name="T32" fmla="*/ 114 w 163"/>
                  <a:gd name="T33" fmla="*/ 135 h 201"/>
                  <a:gd name="T34" fmla="*/ 107 w 163"/>
                  <a:gd name="T35" fmla="*/ 136 h 201"/>
                  <a:gd name="T36" fmla="*/ 96 w 163"/>
                  <a:gd name="T37" fmla="*/ 124 h 201"/>
                  <a:gd name="T38" fmla="*/ 92 w 163"/>
                  <a:gd name="T39" fmla="*/ 111 h 201"/>
                  <a:gd name="T40" fmla="*/ 91 w 163"/>
                  <a:gd name="T41" fmla="*/ 107 h 201"/>
                  <a:gd name="T42" fmla="*/ 87 w 163"/>
                  <a:gd name="T43" fmla="*/ 104 h 201"/>
                  <a:gd name="T44" fmla="*/ 81 w 163"/>
                  <a:gd name="T45" fmla="*/ 109 h 201"/>
                  <a:gd name="T46" fmla="*/ 89 w 163"/>
                  <a:gd name="T47" fmla="*/ 123 h 201"/>
                  <a:gd name="T48" fmla="*/ 91 w 163"/>
                  <a:gd name="T49" fmla="*/ 142 h 201"/>
                  <a:gd name="T50" fmla="*/ 91 w 163"/>
                  <a:gd name="T51" fmla="*/ 155 h 201"/>
                  <a:gd name="T52" fmla="*/ 89 w 163"/>
                  <a:gd name="T53" fmla="*/ 162 h 201"/>
                  <a:gd name="T54" fmla="*/ 81 w 163"/>
                  <a:gd name="T55" fmla="*/ 164 h 201"/>
                  <a:gd name="T56" fmla="*/ 80 w 163"/>
                  <a:gd name="T57" fmla="*/ 159 h 201"/>
                  <a:gd name="T58" fmla="*/ 78 w 163"/>
                  <a:gd name="T59" fmla="*/ 159 h 201"/>
                  <a:gd name="T60" fmla="*/ 75 w 163"/>
                  <a:gd name="T61" fmla="*/ 155 h 201"/>
                  <a:gd name="T62" fmla="*/ 70 w 163"/>
                  <a:gd name="T63" fmla="*/ 162 h 201"/>
                  <a:gd name="T64" fmla="*/ 67 w 163"/>
                  <a:gd name="T65" fmla="*/ 147 h 201"/>
                  <a:gd name="T66" fmla="*/ 63 w 163"/>
                  <a:gd name="T67" fmla="*/ 149 h 201"/>
                  <a:gd name="T68" fmla="*/ 61 w 163"/>
                  <a:gd name="T69" fmla="*/ 160 h 201"/>
                  <a:gd name="T70" fmla="*/ 52 w 163"/>
                  <a:gd name="T71" fmla="*/ 156 h 201"/>
                  <a:gd name="T72" fmla="*/ 43 w 163"/>
                  <a:gd name="T73" fmla="*/ 128 h 201"/>
                  <a:gd name="T74" fmla="*/ 38 w 163"/>
                  <a:gd name="T75" fmla="*/ 116 h 201"/>
                  <a:gd name="T76" fmla="*/ 29 w 163"/>
                  <a:gd name="T77" fmla="*/ 98 h 201"/>
                  <a:gd name="T78" fmla="*/ 31 w 163"/>
                  <a:gd name="T79" fmla="*/ 81 h 201"/>
                  <a:gd name="T80" fmla="*/ 9 w 163"/>
                  <a:gd name="T81" fmla="*/ 66 h 201"/>
                  <a:gd name="T82" fmla="*/ 21 w 163"/>
                  <a:gd name="T83" fmla="*/ 49 h 201"/>
                  <a:gd name="T84" fmla="*/ 29 w 163"/>
                  <a:gd name="T85" fmla="*/ 40 h 201"/>
                  <a:gd name="T86" fmla="*/ 11 w 163"/>
                  <a:gd name="T87" fmla="*/ 28 h 201"/>
                  <a:gd name="T88" fmla="*/ 8 w 163"/>
                  <a:gd name="T89" fmla="*/ 3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63" h="201">
                    <a:moveTo>
                      <a:pt x="8" y="3"/>
                    </a:moveTo>
                    <a:cubicBezTo>
                      <a:pt x="8" y="2"/>
                      <a:pt x="9" y="1"/>
                      <a:pt x="9" y="0"/>
                    </a:cubicBezTo>
                    <a:cubicBezTo>
                      <a:pt x="12" y="2"/>
                      <a:pt x="18" y="4"/>
                      <a:pt x="20" y="8"/>
                    </a:cubicBezTo>
                    <a:cubicBezTo>
                      <a:pt x="21" y="11"/>
                      <a:pt x="27" y="11"/>
                      <a:pt x="30" y="12"/>
                    </a:cubicBezTo>
                    <a:cubicBezTo>
                      <a:pt x="29" y="10"/>
                      <a:pt x="28" y="8"/>
                      <a:pt x="26" y="6"/>
                    </a:cubicBezTo>
                    <a:cubicBezTo>
                      <a:pt x="31" y="5"/>
                      <a:pt x="32" y="10"/>
                      <a:pt x="34" y="13"/>
                    </a:cubicBezTo>
                    <a:cubicBezTo>
                      <a:pt x="36" y="18"/>
                      <a:pt x="43" y="19"/>
                      <a:pt x="47" y="22"/>
                    </a:cubicBezTo>
                    <a:cubicBezTo>
                      <a:pt x="48" y="19"/>
                      <a:pt x="49" y="17"/>
                      <a:pt x="48" y="15"/>
                    </a:cubicBezTo>
                    <a:cubicBezTo>
                      <a:pt x="57" y="14"/>
                      <a:pt x="59" y="31"/>
                      <a:pt x="59" y="37"/>
                    </a:cubicBezTo>
                    <a:cubicBezTo>
                      <a:pt x="59" y="40"/>
                      <a:pt x="58" y="44"/>
                      <a:pt x="62" y="45"/>
                    </a:cubicBezTo>
                    <a:cubicBezTo>
                      <a:pt x="69" y="47"/>
                      <a:pt x="76" y="49"/>
                      <a:pt x="83" y="49"/>
                    </a:cubicBezTo>
                    <a:cubicBezTo>
                      <a:pt x="97" y="49"/>
                      <a:pt x="111" y="48"/>
                      <a:pt x="125" y="49"/>
                    </a:cubicBezTo>
                    <a:cubicBezTo>
                      <a:pt x="131" y="50"/>
                      <a:pt x="149" y="61"/>
                      <a:pt x="134" y="59"/>
                    </a:cubicBezTo>
                    <a:cubicBezTo>
                      <a:pt x="138" y="68"/>
                      <a:pt x="128" y="76"/>
                      <a:pt x="127" y="83"/>
                    </a:cubicBezTo>
                    <a:cubicBezTo>
                      <a:pt x="124" y="81"/>
                      <a:pt x="121" y="86"/>
                      <a:pt x="119" y="83"/>
                    </a:cubicBezTo>
                    <a:cubicBezTo>
                      <a:pt x="120" y="87"/>
                      <a:pt x="114" y="86"/>
                      <a:pt x="111" y="86"/>
                    </a:cubicBezTo>
                    <a:cubicBezTo>
                      <a:pt x="113" y="90"/>
                      <a:pt x="108" y="97"/>
                      <a:pt x="108" y="101"/>
                    </a:cubicBezTo>
                    <a:cubicBezTo>
                      <a:pt x="107" y="107"/>
                      <a:pt x="113" y="116"/>
                      <a:pt x="115" y="121"/>
                    </a:cubicBezTo>
                    <a:cubicBezTo>
                      <a:pt x="116" y="119"/>
                      <a:pt x="116" y="117"/>
                      <a:pt x="116" y="115"/>
                    </a:cubicBezTo>
                    <a:cubicBezTo>
                      <a:pt x="119" y="117"/>
                      <a:pt x="123" y="132"/>
                      <a:pt x="129" y="123"/>
                    </a:cubicBezTo>
                    <a:cubicBezTo>
                      <a:pt x="131" y="120"/>
                      <a:pt x="127" y="114"/>
                      <a:pt x="129" y="110"/>
                    </a:cubicBezTo>
                    <a:cubicBezTo>
                      <a:pt x="131" y="106"/>
                      <a:pt x="132" y="105"/>
                      <a:pt x="130" y="100"/>
                    </a:cubicBezTo>
                    <a:cubicBezTo>
                      <a:pt x="134" y="104"/>
                      <a:pt x="138" y="95"/>
                      <a:pt x="141" y="101"/>
                    </a:cubicBezTo>
                    <a:cubicBezTo>
                      <a:pt x="144" y="109"/>
                      <a:pt x="145" y="117"/>
                      <a:pt x="147" y="125"/>
                    </a:cubicBezTo>
                    <a:cubicBezTo>
                      <a:pt x="150" y="135"/>
                      <a:pt x="154" y="144"/>
                      <a:pt x="156" y="154"/>
                    </a:cubicBezTo>
                    <a:cubicBezTo>
                      <a:pt x="159" y="163"/>
                      <a:pt x="159" y="174"/>
                      <a:pt x="163" y="183"/>
                    </a:cubicBezTo>
                    <a:cubicBezTo>
                      <a:pt x="160" y="184"/>
                      <a:pt x="155" y="178"/>
                      <a:pt x="152" y="179"/>
                    </a:cubicBezTo>
                    <a:cubicBezTo>
                      <a:pt x="146" y="180"/>
                      <a:pt x="154" y="197"/>
                      <a:pt x="154" y="201"/>
                    </a:cubicBezTo>
                    <a:cubicBezTo>
                      <a:pt x="151" y="196"/>
                      <a:pt x="146" y="191"/>
                      <a:pt x="145" y="186"/>
                    </a:cubicBezTo>
                    <a:cubicBezTo>
                      <a:pt x="143" y="181"/>
                      <a:pt x="143" y="178"/>
                      <a:pt x="142" y="173"/>
                    </a:cubicBezTo>
                    <a:cubicBezTo>
                      <a:pt x="141" y="164"/>
                      <a:pt x="128" y="154"/>
                      <a:pt x="135" y="144"/>
                    </a:cubicBezTo>
                    <a:cubicBezTo>
                      <a:pt x="134" y="146"/>
                      <a:pt x="132" y="149"/>
                      <a:pt x="132" y="151"/>
                    </a:cubicBezTo>
                    <a:cubicBezTo>
                      <a:pt x="130" y="143"/>
                      <a:pt x="120" y="136"/>
                      <a:pt x="120" y="128"/>
                    </a:cubicBezTo>
                    <a:cubicBezTo>
                      <a:pt x="120" y="131"/>
                      <a:pt x="116" y="133"/>
                      <a:pt x="114" y="135"/>
                    </a:cubicBezTo>
                    <a:cubicBezTo>
                      <a:pt x="113" y="136"/>
                      <a:pt x="113" y="137"/>
                      <a:pt x="113" y="138"/>
                    </a:cubicBezTo>
                    <a:cubicBezTo>
                      <a:pt x="111" y="139"/>
                      <a:pt x="108" y="138"/>
                      <a:pt x="107" y="136"/>
                    </a:cubicBezTo>
                    <a:cubicBezTo>
                      <a:pt x="108" y="137"/>
                      <a:pt x="108" y="138"/>
                      <a:pt x="107" y="139"/>
                    </a:cubicBezTo>
                    <a:cubicBezTo>
                      <a:pt x="103" y="141"/>
                      <a:pt x="97" y="126"/>
                      <a:pt x="96" y="124"/>
                    </a:cubicBezTo>
                    <a:cubicBezTo>
                      <a:pt x="94" y="122"/>
                      <a:pt x="94" y="120"/>
                      <a:pt x="94" y="118"/>
                    </a:cubicBezTo>
                    <a:cubicBezTo>
                      <a:pt x="94" y="115"/>
                      <a:pt x="93" y="114"/>
                      <a:pt x="92" y="111"/>
                    </a:cubicBezTo>
                    <a:cubicBezTo>
                      <a:pt x="91" y="108"/>
                      <a:pt x="95" y="107"/>
                      <a:pt x="94" y="105"/>
                    </a:cubicBezTo>
                    <a:cubicBezTo>
                      <a:pt x="93" y="107"/>
                      <a:pt x="96" y="106"/>
                      <a:pt x="91" y="107"/>
                    </a:cubicBezTo>
                    <a:cubicBezTo>
                      <a:pt x="91" y="106"/>
                      <a:pt x="91" y="105"/>
                      <a:pt x="92" y="104"/>
                    </a:cubicBezTo>
                    <a:cubicBezTo>
                      <a:pt x="90" y="105"/>
                      <a:pt x="89" y="105"/>
                      <a:pt x="87" y="104"/>
                    </a:cubicBezTo>
                    <a:cubicBezTo>
                      <a:pt x="88" y="105"/>
                      <a:pt x="93" y="112"/>
                      <a:pt x="89" y="111"/>
                    </a:cubicBezTo>
                    <a:cubicBezTo>
                      <a:pt x="86" y="111"/>
                      <a:pt x="82" y="109"/>
                      <a:pt x="81" y="109"/>
                    </a:cubicBezTo>
                    <a:cubicBezTo>
                      <a:pt x="84" y="111"/>
                      <a:pt x="90" y="113"/>
                      <a:pt x="92" y="117"/>
                    </a:cubicBezTo>
                    <a:cubicBezTo>
                      <a:pt x="94" y="120"/>
                      <a:pt x="91" y="122"/>
                      <a:pt x="89" y="123"/>
                    </a:cubicBezTo>
                    <a:cubicBezTo>
                      <a:pt x="92" y="126"/>
                      <a:pt x="90" y="130"/>
                      <a:pt x="88" y="133"/>
                    </a:cubicBezTo>
                    <a:cubicBezTo>
                      <a:pt x="93" y="133"/>
                      <a:pt x="91" y="138"/>
                      <a:pt x="91" y="142"/>
                    </a:cubicBezTo>
                    <a:cubicBezTo>
                      <a:pt x="92" y="141"/>
                      <a:pt x="92" y="140"/>
                      <a:pt x="93" y="139"/>
                    </a:cubicBezTo>
                    <a:cubicBezTo>
                      <a:pt x="98" y="143"/>
                      <a:pt x="99" y="153"/>
                      <a:pt x="91" y="155"/>
                    </a:cubicBezTo>
                    <a:cubicBezTo>
                      <a:pt x="92" y="153"/>
                      <a:pt x="91" y="151"/>
                      <a:pt x="90" y="149"/>
                    </a:cubicBezTo>
                    <a:cubicBezTo>
                      <a:pt x="91" y="154"/>
                      <a:pt x="90" y="158"/>
                      <a:pt x="89" y="162"/>
                    </a:cubicBezTo>
                    <a:cubicBezTo>
                      <a:pt x="88" y="168"/>
                      <a:pt x="81" y="166"/>
                      <a:pt x="84" y="161"/>
                    </a:cubicBezTo>
                    <a:cubicBezTo>
                      <a:pt x="83" y="162"/>
                      <a:pt x="82" y="163"/>
                      <a:pt x="81" y="164"/>
                    </a:cubicBezTo>
                    <a:cubicBezTo>
                      <a:pt x="80" y="159"/>
                      <a:pt x="86" y="157"/>
                      <a:pt x="86" y="152"/>
                    </a:cubicBezTo>
                    <a:cubicBezTo>
                      <a:pt x="85" y="155"/>
                      <a:pt x="82" y="157"/>
                      <a:pt x="80" y="159"/>
                    </a:cubicBezTo>
                    <a:cubicBezTo>
                      <a:pt x="80" y="157"/>
                      <a:pt x="81" y="155"/>
                      <a:pt x="82" y="153"/>
                    </a:cubicBezTo>
                    <a:cubicBezTo>
                      <a:pt x="81" y="155"/>
                      <a:pt x="79" y="157"/>
                      <a:pt x="78" y="159"/>
                    </a:cubicBezTo>
                    <a:cubicBezTo>
                      <a:pt x="76" y="153"/>
                      <a:pt x="75" y="148"/>
                      <a:pt x="78" y="142"/>
                    </a:cubicBezTo>
                    <a:cubicBezTo>
                      <a:pt x="71" y="145"/>
                      <a:pt x="77" y="151"/>
                      <a:pt x="75" y="155"/>
                    </a:cubicBezTo>
                    <a:cubicBezTo>
                      <a:pt x="73" y="158"/>
                      <a:pt x="77" y="158"/>
                      <a:pt x="76" y="162"/>
                    </a:cubicBezTo>
                    <a:cubicBezTo>
                      <a:pt x="74" y="165"/>
                      <a:pt x="71" y="164"/>
                      <a:pt x="70" y="162"/>
                    </a:cubicBezTo>
                    <a:cubicBezTo>
                      <a:pt x="69" y="163"/>
                      <a:pt x="69" y="165"/>
                      <a:pt x="69" y="167"/>
                    </a:cubicBezTo>
                    <a:cubicBezTo>
                      <a:pt x="65" y="167"/>
                      <a:pt x="67" y="150"/>
                      <a:pt x="67" y="147"/>
                    </a:cubicBezTo>
                    <a:cubicBezTo>
                      <a:pt x="66" y="151"/>
                      <a:pt x="67" y="155"/>
                      <a:pt x="67" y="159"/>
                    </a:cubicBezTo>
                    <a:cubicBezTo>
                      <a:pt x="65" y="156"/>
                      <a:pt x="63" y="152"/>
                      <a:pt x="63" y="149"/>
                    </a:cubicBezTo>
                    <a:cubicBezTo>
                      <a:pt x="63" y="155"/>
                      <a:pt x="69" y="163"/>
                      <a:pt x="63" y="169"/>
                    </a:cubicBezTo>
                    <a:cubicBezTo>
                      <a:pt x="61" y="166"/>
                      <a:pt x="63" y="163"/>
                      <a:pt x="61" y="160"/>
                    </a:cubicBezTo>
                    <a:cubicBezTo>
                      <a:pt x="62" y="163"/>
                      <a:pt x="60" y="169"/>
                      <a:pt x="58" y="171"/>
                    </a:cubicBezTo>
                    <a:cubicBezTo>
                      <a:pt x="58" y="166"/>
                      <a:pt x="52" y="162"/>
                      <a:pt x="52" y="156"/>
                    </a:cubicBezTo>
                    <a:cubicBezTo>
                      <a:pt x="51" y="149"/>
                      <a:pt x="47" y="144"/>
                      <a:pt x="46" y="137"/>
                    </a:cubicBezTo>
                    <a:cubicBezTo>
                      <a:pt x="45" y="134"/>
                      <a:pt x="44" y="131"/>
                      <a:pt x="43" y="128"/>
                    </a:cubicBezTo>
                    <a:cubicBezTo>
                      <a:pt x="42" y="124"/>
                      <a:pt x="43" y="122"/>
                      <a:pt x="43" y="118"/>
                    </a:cubicBezTo>
                    <a:cubicBezTo>
                      <a:pt x="43" y="116"/>
                      <a:pt x="40" y="116"/>
                      <a:pt x="38" y="116"/>
                    </a:cubicBezTo>
                    <a:cubicBezTo>
                      <a:pt x="35" y="115"/>
                      <a:pt x="37" y="111"/>
                      <a:pt x="37" y="109"/>
                    </a:cubicBezTo>
                    <a:cubicBezTo>
                      <a:pt x="38" y="104"/>
                      <a:pt x="29" y="104"/>
                      <a:pt x="29" y="98"/>
                    </a:cubicBezTo>
                    <a:cubicBezTo>
                      <a:pt x="29" y="95"/>
                      <a:pt x="33" y="94"/>
                      <a:pt x="33" y="91"/>
                    </a:cubicBezTo>
                    <a:cubicBezTo>
                      <a:pt x="34" y="88"/>
                      <a:pt x="33" y="84"/>
                      <a:pt x="31" y="81"/>
                    </a:cubicBezTo>
                    <a:cubicBezTo>
                      <a:pt x="30" y="77"/>
                      <a:pt x="21" y="77"/>
                      <a:pt x="16" y="74"/>
                    </a:cubicBezTo>
                    <a:cubicBezTo>
                      <a:pt x="14" y="72"/>
                      <a:pt x="10" y="70"/>
                      <a:pt x="9" y="66"/>
                    </a:cubicBezTo>
                    <a:cubicBezTo>
                      <a:pt x="9" y="63"/>
                      <a:pt x="12" y="60"/>
                      <a:pt x="13" y="57"/>
                    </a:cubicBezTo>
                    <a:cubicBezTo>
                      <a:pt x="17" y="65"/>
                      <a:pt x="19" y="49"/>
                      <a:pt x="21" y="49"/>
                    </a:cubicBezTo>
                    <a:cubicBezTo>
                      <a:pt x="24" y="48"/>
                      <a:pt x="31" y="48"/>
                      <a:pt x="34" y="49"/>
                    </a:cubicBezTo>
                    <a:cubicBezTo>
                      <a:pt x="37" y="43"/>
                      <a:pt x="30" y="45"/>
                      <a:pt x="29" y="40"/>
                    </a:cubicBezTo>
                    <a:cubicBezTo>
                      <a:pt x="28" y="36"/>
                      <a:pt x="23" y="39"/>
                      <a:pt x="21" y="37"/>
                    </a:cubicBezTo>
                    <a:cubicBezTo>
                      <a:pt x="17" y="35"/>
                      <a:pt x="15" y="30"/>
                      <a:pt x="11" y="28"/>
                    </a:cubicBezTo>
                    <a:cubicBezTo>
                      <a:pt x="0" y="24"/>
                      <a:pt x="6" y="11"/>
                      <a:pt x="15" y="7"/>
                    </a:cubicBezTo>
                    <a:cubicBezTo>
                      <a:pt x="14" y="5"/>
                      <a:pt x="11" y="3"/>
                      <a:pt x="8" y="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Freeform 523">
                <a:extLst>
                  <a:ext uri="{FF2B5EF4-FFF2-40B4-BE49-F238E27FC236}">
                    <a16:creationId xmlns="" xmlns:a16="http://schemas.microsoft.com/office/drawing/2014/main" id="{E5131834-2633-4021-8A57-22F6E7A564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7" y="1744"/>
                <a:ext cx="3" cy="3"/>
              </a:xfrm>
              <a:custGeom>
                <a:avLst/>
                <a:gdLst>
                  <a:gd name="T0" fmla="*/ 4 w 6"/>
                  <a:gd name="T1" fmla="*/ 3 h 8"/>
                  <a:gd name="T2" fmla="*/ 0 w 6"/>
                  <a:gd name="T3" fmla="*/ 1 h 8"/>
                  <a:gd name="T4" fmla="*/ 4 w 6"/>
                  <a:gd name="T5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cubicBezTo>
                      <a:pt x="3" y="1"/>
                      <a:pt x="2" y="0"/>
                      <a:pt x="0" y="1"/>
                    </a:cubicBezTo>
                    <a:cubicBezTo>
                      <a:pt x="1" y="8"/>
                      <a:pt x="6" y="7"/>
                      <a:pt x="4" y="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Freeform 524">
                <a:extLst>
                  <a:ext uri="{FF2B5EF4-FFF2-40B4-BE49-F238E27FC236}">
                    <a16:creationId xmlns="" xmlns:a16="http://schemas.microsoft.com/office/drawing/2014/main" id="{4A258CAE-346E-4C7A-8345-514E879CF7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7" y="1744"/>
                <a:ext cx="3" cy="3"/>
              </a:xfrm>
              <a:custGeom>
                <a:avLst/>
                <a:gdLst>
                  <a:gd name="T0" fmla="*/ 4 w 6"/>
                  <a:gd name="T1" fmla="*/ 3 h 8"/>
                  <a:gd name="T2" fmla="*/ 0 w 6"/>
                  <a:gd name="T3" fmla="*/ 1 h 8"/>
                  <a:gd name="T4" fmla="*/ 4 w 6"/>
                  <a:gd name="T5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cubicBezTo>
                      <a:pt x="3" y="1"/>
                      <a:pt x="2" y="0"/>
                      <a:pt x="0" y="1"/>
                    </a:cubicBezTo>
                    <a:cubicBezTo>
                      <a:pt x="1" y="8"/>
                      <a:pt x="6" y="7"/>
                      <a:pt x="4" y="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Freeform 525">
                <a:extLst>
                  <a:ext uri="{FF2B5EF4-FFF2-40B4-BE49-F238E27FC236}">
                    <a16:creationId xmlns="" xmlns:a16="http://schemas.microsoft.com/office/drawing/2014/main" id="{6A4FFB50-07EA-4AF0-88F2-BA7B098FCB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1769"/>
                <a:ext cx="4" cy="3"/>
              </a:xfrm>
              <a:custGeom>
                <a:avLst/>
                <a:gdLst>
                  <a:gd name="T0" fmla="*/ 1 w 8"/>
                  <a:gd name="T1" fmla="*/ 3 h 6"/>
                  <a:gd name="T2" fmla="*/ 2 w 8"/>
                  <a:gd name="T3" fmla="*/ 6 h 6"/>
                  <a:gd name="T4" fmla="*/ 8 w 8"/>
                  <a:gd name="T5" fmla="*/ 4 h 6"/>
                  <a:gd name="T6" fmla="*/ 0 w 8"/>
                  <a:gd name="T7" fmla="*/ 0 h 6"/>
                  <a:gd name="T8" fmla="*/ 1 w 8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1" y="3"/>
                    </a:moveTo>
                    <a:cubicBezTo>
                      <a:pt x="1" y="4"/>
                      <a:pt x="2" y="5"/>
                      <a:pt x="2" y="6"/>
                    </a:cubicBezTo>
                    <a:cubicBezTo>
                      <a:pt x="4" y="5"/>
                      <a:pt x="6" y="4"/>
                      <a:pt x="8" y="4"/>
                    </a:cubicBezTo>
                    <a:cubicBezTo>
                      <a:pt x="6" y="0"/>
                      <a:pt x="3" y="1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Freeform 526">
                <a:extLst>
                  <a:ext uri="{FF2B5EF4-FFF2-40B4-BE49-F238E27FC236}">
                    <a16:creationId xmlns="" xmlns:a16="http://schemas.microsoft.com/office/drawing/2014/main" id="{4213F8C4-408E-421B-97D7-A6274F6F9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1769"/>
                <a:ext cx="4" cy="3"/>
              </a:xfrm>
              <a:custGeom>
                <a:avLst/>
                <a:gdLst>
                  <a:gd name="T0" fmla="*/ 1 w 8"/>
                  <a:gd name="T1" fmla="*/ 3 h 6"/>
                  <a:gd name="T2" fmla="*/ 2 w 8"/>
                  <a:gd name="T3" fmla="*/ 6 h 6"/>
                  <a:gd name="T4" fmla="*/ 8 w 8"/>
                  <a:gd name="T5" fmla="*/ 4 h 6"/>
                  <a:gd name="T6" fmla="*/ 0 w 8"/>
                  <a:gd name="T7" fmla="*/ 0 h 6"/>
                  <a:gd name="T8" fmla="*/ 1 w 8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1" y="3"/>
                    </a:moveTo>
                    <a:cubicBezTo>
                      <a:pt x="1" y="4"/>
                      <a:pt x="2" y="5"/>
                      <a:pt x="2" y="6"/>
                    </a:cubicBezTo>
                    <a:cubicBezTo>
                      <a:pt x="4" y="5"/>
                      <a:pt x="6" y="4"/>
                      <a:pt x="8" y="4"/>
                    </a:cubicBezTo>
                    <a:cubicBezTo>
                      <a:pt x="6" y="0"/>
                      <a:pt x="3" y="1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Freeform 527">
                <a:extLst>
                  <a:ext uri="{FF2B5EF4-FFF2-40B4-BE49-F238E27FC236}">
                    <a16:creationId xmlns="" xmlns:a16="http://schemas.microsoft.com/office/drawing/2014/main" id="{0E70EC80-1C8C-4673-8695-135AEDAEE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8" y="1749"/>
                <a:ext cx="39" cy="50"/>
              </a:xfrm>
              <a:custGeom>
                <a:avLst/>
                <a:gdLst>
                  <a:gd name="T0" fmla="*/ 7 w 80"/>
                  <a:gd name="T1" fmla="*/ 22 h 102"/>
                  <a:gd name="T2" fmla="*/ 1 w 80"/>
                  <a:gd name="T3" fmla="*/ 22 h 102"/>
                  <a:gd name="T4" fmla="*/ 5 w 80"/>
                  <a:gd name="T5" fmla="*/ 29 h 102"/>
                  <a:gd name="T6" fmla="*/ 14 w 80"/>
                  <a:gd name="T7" fmla="*/ 33 h 102"/>
                  <a:gd name="T8" fmla="*/ 19 w 80"/>
                  <a:gd name="T9" fmla="*/ 39 h 102"/>
                  <a:gd name="T10" fmla="*/ 13 w 80"/>
                  <a:gd name="T11" fmla="*/ 38 h 102"/>
                  <a:gd name="T12" fmla="*/ 10 w 80"/>
                  <a:gd name="T13" fmla="*/ 32 h 102"/>
                  <a:gd name="T14" fmla="*/ 16 w 80"/>
                  <a:gd name="T15" fmla="*/ 46 h 102"/>
                  <a:gd name="T16" fmla="*/ 26 w 80"/>
                  <a:gd name="T17" fmla="*/ 42 h 102"/>
                  <a:gd name="T18" fmla="*/ 29 w 80"/>
                  <a:gd name="T19" fmla="*/ 46 h 102"/>
                  <a:gd name="T20" fmla="*/ 23 w 80"/>
                  <a:gd name="T21" fmla="*/ 39 h 102"/>
                  <a:gd name="T22" fmla="*/ 19 w 80"/>
                  <a:gd name="T23" fmla="*/ 29 h 102"/>
                  <a:gd name="T24" fmla="*/ 35 w 80"/>
                  <a:gd name="T25" fmla="*/ 39 h 102"/>
                  <a:gd name="T26" fmla="*/ 39 w 80"/>
                  <a:gd name="T27" fmla="*/ 60 h 102"/>
                  <a:gd name="T28" fmla="*/ 35 w 80"/>
                  <a:gd name="T29" fmla="*/ 69 h 102"/>
                  <a:gd name="T30" fmla="*/ 40 w 80"/>
                  <a:gd name="T31" fmla="*/ 76 h 102"/>
                  <a:gd name="T32" fmla="*/ 41 w 80"/>
                  <a:gd name="T33" fmla="*/ 88 h 102"/>
                  <a:gd name="T34" fmla="*/ 51 w 80"/>
                  <a:gd name="T35" fmla="*/ 94 h 102"/>
                  <a:gd name="T36" fmla="*/ 57 w 80"/>
                  <a:gd name="T37" fmla="*/ 97 h 102"/>
                  <a:gd name="T38" fmla="*/ 56 w 80"/>
                  <a:gd name="T39" fmla="*/ 92 h 102"/>
                  <a:gd name="T40" fmla="*/ 52 w 80"/>
                  <a:gd name="T41" fmla="*/ 79 h 102"/>
                  <a:gd name="T42" fmla="*/ 55 w 80"/>
                  <a:gd name="T43" fmla="*/ 81 h 102"/>
                  <a:gd name="T44" fmla="*/ 60 w 80"/>
                  <a:gd name="T45" fmla="*/ 90 h 102"/>
                  <a:gd name="T46" fmla="*/ 61 w 80"/>
                  <a:gd name="T47" fmla="*/ 102 h 102"/>
                  <a:gd name="T48" fmla="*/ 72 w 80"/>
                  <a:gd name="T49" fmla="*/ 93 h 102"/>
                  <a:gd name="T50" fmla="*/ 76 w 80"/>
                  <a:gd name="T51" fmla="*/ 89 h 102"/>
                  <a:gd name="T52" fmla="*/ 73 w 80"/>
                  <a:gd name="T53" fmla="*/ 57 h 102"/>
                  <a:gd name="T54" fmla="*/ 72 w 80"/>
                  <a:gd name="T55" fmla="*/ 47 h 102"/>
                  <a:gd name="T56" fmla="*/ 73 w 80"/>
                  <a:gd name="T57" fmla="*/ 34 h 102"/>
                  <a:gd name="T58" fmla="*/ 75 w 80"/>
                  <a:gd name="T59" fmla="*/ 31 h 102"/>
                  <a:gd name="T60" fmla="*/ 68 w 80"/>
                  <a:gd name="T61" fmla="*/ 26 h 102"/>
                  <a:gd name="T62" fmla="*/ 57 w 80"/>
                  <a:gd name="T63" fmla="*/ 23 h 102"/>
                  <a:gd name="T64" fmla="*/ 57 w 80"/>
                  <a:gd name="T65" fmla="*/ 10 h 102"/>
                  <a:gd name="T66" fmla="*/ 37 w 80"/>
                  <a:gd name="T67" fmla="*/ 9 h 102"/>
                  <a:gd name="T68" fmla="*/ 29 w 80"/>
                  <a:gd name="T69" fmla="*/ 1 h 102"/>
                  <a:gd name="T70" fmla="*/ 20 w 80"/>
                  <a:gd name="T71" fmla="*/ 13 h 102"/>
                  <a:gd name="T72" fmla="*/ 11 w 80"/>
                  <a:gd name="T73" fmla="*/ 18 h 102"/>
                  <a:gd name="T74" fmla="*/ 7 w 80"/>
                  <a:gd name="T75" fmla="*/ 2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0" h="102">
                    <a:moveTo>
                      <a:pt x="7" y="22"/>
                    </a:moveTo>
                    <a:cubicBezTo>
                      <a:pt x="6" y="21"/>
                      <a:pt x="2" y="21"/>
                      <a:pt x="1" y="22"/>
                    </a:cubicBezTo>
                    <a:cubicBezTo>
                      <a:pt x="0" y="23"/>
                      <a:pt x="4" y="28"/>
                      <a:pt x="5" y="29"/>
                    </a:cubicBezTo>
                    <a:cubicBezTo>
                      <a:pt x="7" y="31"/>
                      <a:pt x="11" y="31"/>
                      <a:pt x="14" y="33"/>
                    </a:cubicBezTo>
                    <a:cubicBezTo>
                      <a:pt x="17" y="34"/>
                      <a:pt x="17" y="38"/>
                      <a:pt x="19" y="39"/>
                    </a:cubicBezTo>
                    <a:cubicBezTo>
                      <a:pt x="18" y="38"/>
                      <a:pt x="15" y="39"/>
                      <a:pt x="13" y="38"/>
                    </a:cubicBezTo>
                    <a:cubicBezTo>
                      <a:pt x="12" y="37"/>
                      <a:pt x="11" y="34"/>
                      <a:pt x="10" y="32"/>
                    </a:cubicBezTo>
                    <a:cubicBezTo>
                      <a:pt x="4" y="37"/>
                      <a:pt x="16" y="41"/>
                      <a:pt x="16" y="46"/>
                    </a:cubicBezTo>
                    <a:cubicBezTo>
                      <a:pt x="17" y="44"/>
                      <a:pt x="24" y="38"/>
                      <a:pt x="26" y="42"/>
                    </a:cubicBezTo>
                    <a:cubicBezTo>
                      <a:pt x="26" y="44"/>
                      <a:pt x="25" y="47"/>
                      <a:pt x="29" y="46"/>
                    </a:cubicBezTo>
                    <a:cubicBezTo>
                      <a:pt x="33" y="46"/>
                      <a:pt x="30" y="35"/>
                      <a:pt x="23" y="39"/>
                    </a:cubicBezTo>
                    <a:cubicBezTo>
                      <a:pt x="25" y="35"/>
                      <a:pt x="22" y="32"/>
                      <a:pt x="19" y="29"/>
                    </a:cubicBezTo>
                    <a:cubicBezTo>
                      <a:pt x="23" y="23"/>
                      <a:pt x="33" y="36"/>
                      <a:pt x="35" y="39"/>
                    </a:cubicBezTo>
                    <a:cubicBezTo>
                      <a:pt x="39" y="45"/>
                      <a:pt x="43" y="53"/>
                      <a:pt x="39" y="60"/>
                    </a:cubicBezTo>
                    <a:cubicBezTo>
                      <a:pt x="37" y="64"/>
                      <a:pt x="34" y="63"/>
                      <a:pt x="35" y="69"/>
                    </a:cubicBezTo>
                    <a:cubicBezTo>
                      <a:pt x="36" y="72"/>
                      <a:pt x="38" y="74"/>
                      <a:pt x="40" y="76"/>
                    </a:cubicBezTo>
                    <a:cubicBezTo>
                      <a:pt x="41" y="78"/>
                      <a:pt x="49" y="91"/>
                      <a:pt x="41" y="88"/>
                    </a:cubicBezTo>
                    <a:cubicBezTo>
                      <a:pt x="44" y="91"/>
                      <a:pt x="46" y="94"/>
                      <a:pt x="51" y="94"/>
                    </a:cubicBezTo>
                    <a:cubicBezTo>
                      <a:pt x="53" y="94"/>
                      <a:pt x="54" y="97"/>
                      <a:pt x="57" y="97"/>
                    </a:cubicBezTo>
                    <a:cubicBezTo>
                      <a:pt x="60" y="96"/>
                      <a:pt x="58" y="93"/>
                      <a:pt x="56" y="92"/>
                    </a:cubicBezTo>
                    <a:cubicBezTo>
                      <a:pt x="52" y="90"/>
                      <a:pt x="50" y="83"/>
                      <a:pt x="52" y="79"/>
                    </a:cubicBezTo>
                    <a:cubicBezTo>
                      <a:pt x="55" y="75"/>
                      <a:pt x="61" y="83"/>
                      <a:pt x="55" y="81"/>
                    </a:cubicBezTo>
                    <a:cubicBezTo>
                      <a:pt x="56" y="84"/>
                      <a:pt x="59" y="87"/>
                      <a:pt x="60" y="90"/>
                    </a:cubicBezTo>
                    <a:cubicBezTo>
                      <a:pt x="62" y="94"/>
                      <a:pt x="61" y="98"/>
                      <a:pt x="61" y="102"/>
                    </a:cubicBezTo>
                    <a:cubicBezTo>
                      <a:pt x="66" y="100"/>
                      <a:pt x="68" y="96"/>
                      <a:pt x="72" y="93"/>
                    </a:cubicBezTo>
                    <a:cubicBezTo>
                      <a:pt x="64" y="88"/>
                      <a:pt x="69" y="86"/>
                      <a:pt x="76" y="89"/>
                    </a:cubicBezTo>
                    <a:cubicBezTo>
                      <a:pt x="80" y="80"/>
                      <a:pt x="72" y="67"/>
                      <a:pt x="73" y="57"/>
                    </a:cubicBezTo>
                    <a:cubicBezTo>
                      <a:pt x="73" y="56"/>
                      <a:pt x="71" y="48"/>
                      <a:pt x="72" y="47"/>
                    </a:cubicBezTo>
                    <a:cubicBezTo>
                      <a:pt x="75" y="42"/>
                      <a:pt x="80" y="38"/>
                      <a:pt x="73" y="34"/>
                    </a:cubicBezTo>
                    <a:cubicBezTo>
                      <a:pt x="74" y="33"/>
                      <a:pt x="74" y="32"/>
                      <a:pt x="75" y="31"/>
                    </a:cubicBezTo>
                    <a:cubicBezTo>
                      <a:pt x="71" y="32"/>
                      <a:pt x="70" y="29"/>
                      <a:pt x="68" y="26"/>
                    </a:cubicBezTo>
                    <a:cubicBezTo>
                      <a:pt x="65" y="24"/>
                      <a:pt x="60" y="26"/>
                      <a:pt x="57" y="23"/>
                    </a:cubicBezTo>
                    <a:cubicBezTo>
                      <a:pt x="61" y="20"/>
                      <a:pt x="62" y="13"/>
                      <a:pt x="57" y="10"/>
                    </a:cubicBezTo>
                    <a:cubicBezTo>
                      <a:pt x="50" y="7"/>
                      <a:pt x="44" y="18"/>
                      <a:pt x="37" y="9"/>
                    </a:cubicBezTo>
                    <a:cubicBezTo>
                      <a:pt x="33" y="3"/>
                      <a:pt x="36" y="0"/>
                      <a:pt x="29" y="1"/>
                    </a:cubicBezTo>
                    <a:cubicBezTo>
                      <a:pt x="23" y="2"/>
                      <a:pt x="16" y="6"/>
                      <a:pt x="20" y="13"/>
                    </a:cubicBezTo>
                    <a:cubicBezTo>
                      <a:pt x="13" y="13"/>
                      <a:pt x="16" y="13"/>
                      <a:pt x="11" y="18"/>
                    </a:cubicBezTo>
                    <a:cubicBezTo>
                      <a:pt x="8" y="11"/>
                      <a:pt x="6" y="18"/>
                      <a:pt x="7" y="2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Freeform 528">
                <a:extLst>
                  <a:ext uri="{FF2B5EF4-FFF2-40B4-BE49-F238E27FC236}">
                    <a16:creationId xmlns="" xmlns:a16="http://schemas.microsoft.com/office/drawing/2014/main" id="{43894366-493A-4A4C-8A97-E39AE10B1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8" y="1749"/>
                <a:ext cx="39" cy="50"/>
              </a:xfrm>
              <a:custGeom>
                <a:avLst/>
                <a:gdLst>
                  <a:gd name="T0" fmla="*/ 7 w 80"/>
                  <a:gd name="T1" fmla="*/ 22 h 102"/>
                  <a:gd name="T2" fmla="*/ 1 w 80"/>
                  <a:gd name="T3" fmla="*/ 22 h 102"/>
                  <a:gd name="T4" fmla="*/ 5 w 80"/>
                  <a:gd name="T5" fmla="*/ 29 h 102"/>
                  <a:gd name="T6" fmla="*/ 14 w 80"/>
                  <a:gd name="T7" fmla="*/ 33 h 102"/>
                  <a:gd name="T8" fmla="*/ 19 w 80"/>
                  <a:gd name="T9" fmla="*/ 39 h 102"/>
                  <a:gd name="T10" fmla="*/ 13 w 80"/>
                  <a:gd name="T11" fmla="*/ 38 h 102"/>
                  <a:gd name="T12" fmla="*/ 10 w 80"/>
                  <a:gd name="T13" fmla="*/ 32 h 102"/>
                  <a:gd name="T14" fmla="*/ 16 w 80"/>
                  <a:gd name="T15" fmla="*/ 46 h 102"/>
                  <a:gd name="T16" fmla="*/ 26 w 80"/>
                  <a:gd name="T17" fmla="*/ 42 h 102"/>
                  <a:gd name="T18" fmla="*/ 29 w 80"/>
                  <a:gd name="T19" fmla="*/ 46 h 102"/>
                  <a:gd name="T20" fmla="*/ 23 w 80"/>
                  <a:gd name="T21" fmla="*/ 39 h 102"/>
                  <a:gd name="T22" fmla="*/ 19 w 80"/>
                  <a:gd name="T23" fmla="*/ 29 h 102"/>
                  <a:gd name="T24" fmla="*/ 35 w 80"/>
                  <a:gd name="T25" fmla="*/ 39 h 102"/>
                  <a:gd name="T26" fmla="*/ 39 w 80"/>
                  <a:gd name="T27" fmla="*/ 60 h 102"/>
                  <a:gd name="T28" fmla="*/ 35 w 80"/>
                  <a:gd name="T29" fmla="*/ 69 h 102"/>
                  <a:gd name="T30" fmla="*/ 40 w 80"/>
                  <a:gd name="T31" fmla="*/ 76 h 102"/>
                  <a:gd name="T32" fmla="*/ 41 w 80"/>
                  <a:gd name="T33" fmla="*/ 88 h 102"/>
                  <a:gd name="T34" fmla="*/ 51 w 80"/>
                  <a:gd name="T35" fmla="*/ 94 h 102"/>
                  <a:gd name="T36" fmla="*/ 57 w 80"/>
                  <a:gd name="T37" fmla="*/ 97 h 102"/>
                  <a:gd name="T38" fmla="*/ 56 w 80"/>
                  <a:gd name="T39" fmla="*/ 92 h 102"/>
                  <a:gd name="T40" fmla="*/ 52 w 80"/>
                  <a:gd name="T41" fmla="*/ 79 h 102"/>
                  <a:gd name="T42" fmla="*/ 55 w 80"/>
                  <a:gd name="T43" fmla="*/ 81 h 102"/>
                  <a:gd name="T44" fmla="*/ 60 w 80"/>
                  <a:gd name="T45" fmla="*/ 90 h 102"/>
                  <a:gd name="T46" fmla="*/ 61 w 80"/>
                  <a:gd name="T47" fmla="*/ 102 h 102"/>
                  <a:gd name="T48" fmla="*/ 72 w 80"/>
                  <a:gd name="T49" fmla="*/ 93 h 102"/>
                  <a:gd name="T50" fmla="*/ 76 w 80"/>
                  <a:gd name="T51" fmla="*/ 89 h 102"/>
                  <a:gd name="T52" fmla="*/ 73 w 80"/>
                  <a:gd name="T53" fmla="*/ 57 h 102"/>
                  <a:gd name="T54" fmla="*/ 72 w 80"/>
                  <a:gd name="T55" fmla="*/ 47 h 102"/>
                  <a:gd name="T56" fmla="*/ 73 w 80"/>
                  <a:gd name="T57" fmla="*/ 34 h 102"/>
                  <a:gd name="T58" fmla="*/ 75 w 80"/>
                  <a:gd name="T59" fmla="*/ 31 h 102"/>
                  <a:gd name="T60" fmla="*/ 68 w 80"/>
                  <a:gd name="T61" fmla="*/ 26 h 102"/>
                  <a:gd name="T62" fmla="*/ 57 w 80"/>
                  <a:gd name="T63" fmla="*/ 23 h 102"/>
                  <a:gd name="T64" fmla="*/ 57 w 80"/>
                  <a:gd name="T65" fmla="*/ 10 h 102"/>
                  <a:gd name="T66" fmla="*/ 37 w 80"/>
                  <a:gd name="T67" fmla="*/ 9 h 102"/>
                  <a:gd name="T68" fmla="*/ 29 w 80"/>
                  <a:gd name="T69" fmla="*/ 1 h 102"/>
                  <a:gd name="T70" fmla="*/ 20 w 80"/>
                  <a:gd name="T71" fmla="*/ 13 h 102"/>
                  <a:gd name="T72" fmla="*/ 11 w 80"/>
                  <a:gd name="T73" fmla="*/ 18 h 102"/>
                  <a:gd name="T74" fmla="*/ 7 w 80"/>
                  <a:gd name="T75" fmla="*/ 2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0" h="102">
                    <a:moveTo>
                      <a:pt x="7" y="22"/>
                    </a:moveTo>
                    <a:cubicBezTo>
                      <a:pt x="6" y="21"/>
                      <a:pt x="2" y="21"/>
                      <a:pt x="1" y="22"/>
                    </a:cubicBezTo>
                    <a:cubicBezTo>
                      <a:pt x="0" y="23"/>
                      <a:pt x="4" y="28"/>
                      <a:pt x="5" y="29"/>
                    </a:cubicBezTo>
                    <a:cubicBezTo>
                      <a:pt x="7" y="31"/>
                      <a:pt x="11" y="31"/>
                      <a:pt x="14" y="33"/>
                    </a:cubicBezTo>
                    <a:cubicBezTo>
                      <a:pt x="17" y="34"/>
                      <a:pt x="17" y="38"/>
                      <a:pt x="19" y="39"/>
                    </a:cubicBezTo>
                    <a:cubicBezTo>
                      <a:pt x="18" y="38"/>
                      <a:pt x="15" y="39"/>
                      <a:pt x="13" y="38"/>
                    </a:cubicBezTo>
                    <a:cubicBezTo>
                      <a:pt x="12" y="37"/>
                      <a:pt x="11" y="34"/>
                      <a:pt x="10" y="32"/>
                    </a:cubicBezTo>
                    <a:cubicBezTo>
                      <a:pt x="4" y="37"/>
                      <a:pt x="16" y="41"/>
                      <a:pt x="16" y="46"/>
                    </a:cubicBezTo>
                    <a:cubicBezTo>
                      <a:pt x="17" y="44"/>
                      <a:pt x="24" y="38"/>
                      <a:pt x="26" y="42"/>
                    </a:cubicBezTo>
                    <a:cubicBezTo>
                      <a:pt x="26" y="44"/>
                      <a:pt x="25" y="47"/>
                      <a:pt x="29" y="46"/>
                    </a:cubicBezTo>
                    <a:cubicBezTo>
                      <a:pt x="33" y="46"/>
                      <a:pt x="30" y="35"/>
                      <a:pt x="23" y="39"/>
                    </a:cubicBezTo>
                    <a:cubicBezTo>
                      <a:pt x="25" y="35"/>
                      <a:pt x="22" y="32"/>
                      <a:pt x="19" y="29"/>
                    </a:cubicBezTo>
                    <a:cubicBezTo>
                      <a:pt x="23" y="23"/>
                      <a:pt x="33" y="36"/>
                      <a:pt x="35" y="39"/>
                    </a:cubicBezTo>
                    <a:cubicBezTo>
                      <a:pt x="39" y="45"/>
                      <a:pt x="43" y="53"/>
                      <a:pt x="39" y="60"/>
                    </a:cubicBezTo>
                    <a:cubicBezTo>
                      <a:pt x="37" y="64"/>
                      <a:pt x="34" y="63"/>
                      <a:pt x="35" y="69"/>
                    </a:cubicBezTo>
                    <a:cubicBezTo>
                      <a:pt x="36" y="72"/>
                      <a:pt x="38" y="74"/>
                      <a:pt x="40" y="76"/>
                    </a:cubicBezTo>
                    <a:cubicBezTo>
                      <a:pt x="41" y="78"/>
                      <a:pt x="49" y="91"/>
                      <a:pt x="41" y="88"/>
                    </a:cubicBezTo>
                    <a:cubicBezTo>
                      <a:pt x="44" y="91"/>
                      <a:pt x="46" y="94"/>
                      <a:pt x="51" y="94"/>
                    </a:cubicBezTo>
                    <a:cubicBezTo>
                      <a:pt x="53" y="94"/>
                      <a:pt x="54" y="97"/>
                      <a:pt x="57" y="97"/>
                    </a:cubicBezTo>
                    <a:cubicBezTo>
                      <a:pt x="60" y="96"/>
                      <a:pt x="58" y="93"/>
                      <a:pt x="56" y="92"/>
                    </a:cubicBezTo>
                    <a:cubicBezTo>
                      <a:pt x="52" y="90"/>
                      <a:pt x="50" y="83"/>
                      <a:pt x="52" y="79"/>
                    </a:cubicBezTo>
                    <a:cubicBezTo>
                      <a:pt x="55" y="75"/>
                      <a:pt x="61" y="83"/>
                      <a:pt x="55" y="81"/>
                    </a:cubicBezTo>
                    <a:cubicBezTo>
                      <a:pt x="56" y="84"/>
                      <a:pt x="59" y="87"/>
                      <a:pt x="60" y="90"/>
                    </a:cubicBezTo>
                    <a:cubicBezTo>
                      <a:pt x="62" y="94"/>
                      <a:pt x="61" y="98"/>
                      <a:pt x="61" y="102"/>
                    </a:cubicBezTo>
                    <a:cubicBezTo>
                      <a:pt x="66" y="100"/>
                      <a:pt x="68" y="96"/>
                      <a:pt x="72" y="93"/>
                    </a:cubicBezTo>
                    <a:cubicBezTo>
                      <a:pt x="64" y="88"/>
                      <a:pt x="69" y="86"/>
                      <a:pt x="76" y="89"/>
                    </a:cubicBezTo>
                    <a:cubicBezTo>
                      <a:pt x="80" y="80"/>
                      <a:pt x="72" y="67"/>
                      <a:pt x="73" y="57"/>
                    </a:cubicBezTo>
                    <a:cubicBezTo>
                      <a:pt x="73" y="56"/>
                      <a:pt x="71" y="48"/>
                      <a:pt x="72" y="47"/>
                    </a:cubicBezTo>
                    <a:cubicBezTo>
                      <a:pt x="75" y="42"/>
                      <a:pt x="80" y="38"/>
                      <a:pt x="73" y="34"/>
                    </a:cubicBezTo>
                    <a:cubicBezTo>
                      <a:pt x="74" y="33"/>
                      <a:pt x="74" y="32"/>
                      <a:pt x="75" y="31"/>
                    </a:cubicBezTo>
                    <a:cubicBezTo>
                      <a:pt x="71" y="32"/>
                      <a:pt x="70" y="29"/>
                      <a:pt x="68" y="26"/>
                    </a:cubicBezTo>
                    <a:cubicBezTo>
                      <a:pt x="65" y="24"/>
                      <a:pt x="60" y="26"/>
                      <a:pt x="57" y="23"/>
                    </a:cubicBezTo>
                    <a:cubicBezTo>
                      <a:pt x="61" y="20"/>
                      <a:pt x="62" y="13"/>
                      <a:pt x="57" y="10"/>
                    </a:cubicBezTo>
                    <a:cubicBezTo>
                      <a:pt x="50" y="7"/>
                      <a:pt x="44" y="18"/>
                      <a:pt x="37" y="9"/>
                    </a:cubicBezTo>
                    <a:cubicBezTo>
                      <a:pt x="33" y="3"/>
                      <a:pt x="36" y="0"/>
                      <a:pt x="29" y="1"/>
                    </a:cubicBezTo>
                    <a:cubicBezTo>
                      <a:pt x="23" y="2"/>
                      <a:pt x="16" y="6"/>
                      <a:pt x="20" y="13"/>
                    </a:cubicBezTo>
                    <a:cubicBezTo>
                      <a:pt x="13" y="13"/>
                      <a:pt x="16" y="13"/>
                      <a:pt x="11" y="18"/>
                    </a:cubicBezTo>
                    <a:cubicBezTo>
                      <a:pt x="8" y="11"/>
                      <a:pt x="6" y="18"/>
                      <a:pt x="7" y="2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Freeform 529">
                <a:extLst>
                  <a:ext uri="{FF2B5EF4-FFF2-40B4-BE49-F238E27FC236}">
                    <a16:creationId xmlns="" xmlns:a16="http://schemas.microsoft.com/office/drawing/2014/main" id="{C4BAAD97-2602-4EAD-8671-583E33D7A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8" y="1870"/>
                <a:ext cx="9" cy="12"/>
              </a:xfrm>
              <a:custGeom>
                <a:avLst/>
                <a:gdLst>
                  <a:gd name="T0" fmla="*/ 3 w 18"/>
                  <a:gd name="T1" fmla="*/ 26 h 26"/>
                  <a:gd name="T2" fmla="*/ 8 w 18"/>
                  <a:gd name="T3" fmla="*/ 13 h 26"/>
                  <a:gd name="T4" fmla="*/ 15 w 18"/>
                  <a:gd name="T5" fmla="*/ 0 h 26"/>
                  <a:gd name="T6" fmla="*/ 5 w 18"/>
                  <a:gd name="T7" fmla="*/ 4 h 26"/>
                  <a:gd name="T8" fmla="*/ 4 w 18"/>
                  <a:gd name="T9" fmla="*/ 13 h 26"/>
                  <a:gd name="T10" fmla="*/ 3 w 18"/>
                  <a:gd name="T11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26">
                    <a:moveTo>
                      <a:pt x="3" y="26"/>
                    </a:moveTo>
                    <a:cubicBezTo>
                      <a:pt x="7" y="24"/>
                      <a:pt x="5" y="16"/>
                      <a:pt x="8" y="13"/>
                    </a:cubicBezTo>
                    <a:cubicBezTo>
                      <a:pt x="11" y="9"/>
                      <a:pt x="18" y="6"/>
                      <a:pt x="15" y="0"/>
                    </a:cubicBezTo>
                    <a:cubicBezTo>
                      <a:pt x="12" y="1"/>
                      <a:pt x="9" y="10"/>
                      <a:pt x="5" y="4"/>
                    </a:cubicBezTo>
                    <a:cubicBezTo>
                      <a:pt x="5" y="9"/>
                      <a:pt x="7" y="10"/>
                      <a:pt x="4" y="13"/>
                    </a:cubicBezTo>
                    <a:cubicBezTo>
                      <a:pt x="1" y="16"/>
                      <a:pt x="0" y="23"/>
                      <a:pt x="3" y="26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Freeform 530">
                <a:extLst>
                  <a:ext uri="{FF2B5EF4-FFF2-40B4-BE49-F238E27FC236}">
                    <a16:creationId xmlns="" xmlns:a16="http://schemas.microsoft.com/office/drawing/2014/main" id="{65CAEE1F-E929-47A2-98CD-6C1158A0B5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8" y="1870"/>
                <a:ext cx="9" cy="12"/>
              </a:xfrm>
              <a:custGeom>
                <a:avLst/>
                <a:gdLst>
                  <a:gd name="T0" fmla="*/ 3 w 18"/>
                  <a:gd name="T1" fmla="*/ 26 h 26"/>
                  <a:gd name="T2" fmla="*/ 8 w 18"/>
                  <a:gd name="T3" fmla="*/ 13 h 26"/>
                  <a:gd name="T4" fmla="*/ 15 w 18"/>
                  <a:gd name="T5" fmla="*/ 0 h 26"/>
                  <a:gd name="T6" fmla="*/ 5 w 18"/>
                  <a:gd name="T7" fmla="*/ 4 h 26"/>
                  <a:gd name="T8" fmla="*/ 4 w 18"/>
                  <a:gd name="T9" fmla="*/ 13 h 26"/>
                  <a:gd name="T10" fmla="*/ 3 w 18"/>
                  <a:gd name="T11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26">
                    <a:moveTo>
                      <a:pt x="3" y="26"/>
                    </a:moveTo>
                    <a:cubicBezTo>
                      <a:pt x="7" y="24"/>
                      <a:pt x="5" y="16"/>
                      <a:pt x="8" y="13"/>
                    </a:cubicBezTo>
                    <a:cubicBezTo>
                      <a:pt x="11" y="9"/>
                      <a:pt x="18" y="6"/>
                      <a:pt x="15" y="0"/>
                    </a:cubicBezTo>
                    <a:cubicBezTo>
                      <a:pt x="12" y="1"/>
                      <a:pt x="9" y="10"/>
                      <a:pt x="5" y="4"/>
                    </a:cubicBezTo>
                    <a:cubicBezTo>
                      <a:pt x="5" y="9"/>
                      <a:pt x="7" y="10"/>
                      <a:pt x="4" y="13"/>
                    </a:cubicBezTo>
                    <a:cubicBezTo>
                      <a:pt x="1" y="16"/>
                      <a:pt x="0" y="23"/>
                      <a:pt x="3" y="26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Freeform 531">
                <a:extLst>
                  <a:ext uri="{FF2B5EF4-FFF2-40B4-BE49-F238E27FC236}">
                    <a16:creationId xmlns="" xmlns:a16="http://schemas.microsoft.com/office/drawing/2014/main" id="{F15A1643-4181-4718-8D30-2ABE3B084D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1" y="1621"/>
                <a:ext cx="130" cy="138"/>
              </a:xfrm>
              <a:custGeom>
                <a:avLst/>
                <a:gdLst>
                  <a:gd name="T0" fmla="*/ 18 w 266"/>
                  <a:gd name="T1" fmla="*/ 263 h 282"/>
                  <a:gd name="T2" fmla="*/ 43 w 266"/>
                  <a:gd name="T3" fmla="*/ 249 h 282"/>
                  <a:gd name="T4" fmla="*/ 63 w 266"/>
                  <a:gd name="T5" fmla="*/ 248 h 282"/>
                  <a:gd name="T6" fmla="*/ 66 w 266"/>
                  <a:gd name="T7" fmla="*/ 248 h 282"/>
                  <a:gd name="T8" fmla="*/ 80 w 266"/>
                  <a:gd name="T9" fmla="*/ 245 h 282"/>
                  <a:gd name="T10" fmla="*/ 99 w 266"/>
                  <a:gd name="T11" fmla="*/ 236 h 282"/>
                  <a:gd name="T12" fmla="*/ 127 w 266"/>
                  <a:gd name="T13" fmla="*/ 240 h 282"/>
                  <a:gd name="T14" fmla="*/ 126 w 266"/>
                  <a:gd name="T15" fmla="*/ 261 h 282"/>
                  <a:gd name="T16" fmla="*/ 143 w 266"/>
                  <a:gd name="T17" fmla="*/ 277 h 282"/>
                  <a:gd name="T18" fmla="*/ 158 w 266"/>
                  <a:gd name="T19" fmla="*/ 264 h 282"/>
                  <a:gd name="T20" fmla="*/ 173 w 266"/>
                  <a:gd name="T21" fmla="*/ 252 h 282"/>
                  <a:gd name="T22" fmla="*/ 157 w 266"/>
                  <a:gd name="T23" fmla="*/ 230 h 282"/>
                  <a:gd name="T24" fmla="*/ 168 w 266"/>
                  <a:gd name="T25" fmla="*/ 236 h 282"/>
                  <a:gd name="T26" fmla="*/ 179 w 266"/>
                  <a:gd name="T27" fmla="*/ 237 h 282"/>
                  <a:gd name="T28" fmla="*/ 207 w 266"/>
                  <a:gd name="T29" fmla="*/ 241 h 282"/>
                  <a:gd name="T30" fmla="*/ 217 w 266"/>
                  <a:gd name="T31" fmla="*/ 228 h 282"/>
                  <a:gd name="T32" fmla="*/ 229 w 266"/>
                  <a:gd name="T33" fmla="*/ 231 h 282"/>
                  <a:gd name="T34" fmla="*/ 240 w 266"/>
                  <a:gd name="T35" fmla="*/ 221 h 282"/>
                  <a:gd name="T36" fmla="*/ 245 w 266"/>
                  <a:gd name="T37" fmla="*/ 212 h 282"/>
                  <a:gd name="T38" fmla="*/ 260 w 266"/>
                  <a:gd name="T39" fmla="*/ 219 h 282"/>
                  <a:gd name="T40" fmla="*/ 266 w 266"/>
                  <a:gd name="T41" fmla="*/ 202 h 282"/>
                  <a:gd name="T42" fmla="*/ 245 w 266"/>
                  <a:gd name="T43" fmla="*/ 164 h 282"/>
                  <a:gd name="T44" fmla="*/ 247 w 266"/>
                  <a:gd name="T45" fmla="*/ 157 h 282"/>
                  <a:gd name="T46" fmla="*/ 242 w 266"/>
                  <a:gd name="T47" fmla="*/ 114 h 282"/>
                  <a:gd name="T48" fmla="*/ 235 w 266"/>
                  <a:gd name="T49" fmla="*/ 76 h 282"/>
                  <a:gd name="T50" fmla="*/ 225 w 266"/>
                  <a:gd name="T51" fmla="*/ 57 h 282"/>
                  <a:gd name="T52" fmla="*/ 199 w 266"/>
                  <a:gd name="T53" fmla="*/ 34 h 282"/>
                  <a:gd name="T54" fmla="*/ 166 w 266"/>
                  <a:gd name="T55" fmla="*/ 5 h 282"/>
                  <a:gd name="T56" fmla="*/ 183 w 266"/>
                  <a:gd name="T57" fmla="*/ 25 h 282"/>
                  <a:gd name="T58" fmla="*/ 174 w 266"/>
                  <a:gd name="T59" fmla="*/ 26 h 282"/>
                  <a:gd name="T60" fmla="*/ 154 w 266"/>
                  <a:gd name="T61" fmla="*/ 12 h 282"/>
                  <a:gd name="T62" fmla="*/ 154 w 266"/>
                  <a:gd name="T63" fmla="*/ 35 h 282"/>
                  <a:gd name="T64" fmla="*/ 160 w 266"/>
                  <a:gd name="T65" fmla="*/ 55 h 282"/>
                  <a:gd name="T66" fmla="*/ 176 w 266"/>
                  <a:gd name="T67" fmla="*/ 66 h 282"/>
                  <a:gd name="T68" fmla="*/ 180 w 266"/>
                  <a:gd name="T69" fmla="*/ 125 h 282"/>
                  <a:gd name="T70" fmla="*/ 152 w 266"/>
                  <a:gd name="T71" fmla="*/ 159 h 282"/>
                  <a:gd name="T72" fmla="*/ 133 w 266"/>
                  <a:gd name="T73" fmla="*/ 156 h 282"/>
                  <a:gd name="T74" fmla="*/ 136 w 266"/>
                  <a:gd name="T75" fmla="*/ 140 h 282"/>
                  <a:gd name="T76" fmla="*/ 130 w 266"/>
                  <a:gd name="T77" fmla="*/ 169 h 282"/>
                  <a:gd name="T78" fmla="*/ 129 w 266"/>
                  <a:gd name="T79" fmla="*/ 205 h 282"/>
                  <a:gd name="T80" fmla="*/ 112 w 266"/>
                  <a:gd name="T81" fmla="*/ 211 h 282"/>
                  <a:gd name="T82" fmla="*/ 103 w 266"/>
                  <a:gd name="T83" fmla="*/ 201 h 282"/>
                  <a:gd name="T84" fmla="*/ 81 w 266"/>
                  <a:gd name="T85" fmla="*/ 206 h 282"/>
                  <a:gd name="T86" fmla="*/ 58 w 266"/>
                  <a:gd name="T87" fmla="*/ 210 h 282"/>
                  <a:gd name="T88" fmla="*/ 34 w 266"/>
                  <a:gd name="T89" fmla="*/ 212 h 282"/>
                  <a:gd name="T90" fmla="*/ 0 w 266"/>
                  <a:gd name="T91" fmla="*/ 251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66" h="282">
                    <a:moveTo>
                      <a:pt x="6" y="264"/>
                    </a:moveTo>
                    <a:cubicBezTo>
                      <a:pt x="6" y="259"/>
                      <a:pt x="14" y="265"/>
                      <a:pt x="18" y="263"/>
                    </a:cubicBezTo>
                    <a:cubicBezTo>
                      <a:pt x="28" y="260"/>
                      <a:pt x="34" y="262"/>
                      <a:pt x="42" y="267"/>
                    </a:cubicBezTo>
                    <a:cubicBezTo>
                      <a:pt x="39" y="265"/>
                      <a:pt x="37" y="250"/>
                      <a:pt x="43" y="249"/>
                    </a:cubicBezTo>
                    <a:cubicBezTo>
                      <a:pt x="46" y="249"/>
                      <a:pt x="48" y="253"/>
                      <a:pt x="51" y="254"/>
                    </a:cubicBezTo>
                    <a:cubicBezTo>
                      <a:pt x="53" y="255"/>
                      <a:pt x="62" y="250"/>
                      <a:pt x="63" y="248"/>
                    </a:cubicBezTo>
                    <a:cubicBezTo>
                      <a:pt x="63" y="250"/>
                      <a:pt x="64" y="251"/>
                      <a:pt x="65" y="251"/>
                    </a:cubicBezTo>
                    <a:cubicBezTo>
                      <a:pt x="66" y="250"/>
                      <a:pt x="66" y="249"/>
                      <a:pt x="66" y="248"/>
                    </a:cubicBezTo>
                    <a:cubicBezTo>
                      <a:pt x="68" y="249"/>
                      <a:pt x="71" y="249"/>
                      <a:pt x="71" y="245"/>
                    </a:cubicBezTo>
                    <a:cubicBezTo>
                      <a:pt x="74" y="247"/>
                      <a:pt x="77" y="243"/>
                      <a:pt x="80" y="245"/>
                    </a:cubicBezTo>
                    <a:cubicBezTo>
                      <a:pt x="85" y="246"/>
                      <a:pt x="89" y="240"/>
                      <a:pt x="83" y="241"/>
                    </a:cubicBezTo>
                    <a:cubicBezTo>
                      <a:pt x="88" y="240"/>
                      <a:pt x="93" y="237"/>
                      <a:pt x="99" y="236"/>
                    </a:cubicBezTo>
                    <a:cubicBezTo>
                      <a:pt x="105" y="235"/>
                      <a:pt x="109" y="240"/>
                      <a:pt x="115" y="239"/>
                    </a:cubicBezTo>
                    <a:cubicBezTo>
                      <a:pt x="119" y="239"/>
                      <a:pt x="124" y="235"/>
                      <a:pt x="127" y="240"/>
                    </a:cubicBezTo>
                    <a:cubicBezTo>
                      <a:pt x="129" y="244"/>
                      <a:pt x="124" y="250"/>
                      <a:pt x="120" y="252"/>
                    </a:cubicBezTo>
                    <a:cubicBezTo>
                      <a:pt x="124" y="254"/>
                      <a:pt x="126" y="257"/>
                      <a:pt x="126" y="261"/>
                    </a:cubicBezTo>
                    <a:cubicBezTo>
                      <a:pt x="125" y="266"/>
                      <a:pt x="131" y="268"/>
                      <a:pt x="134" y="270"/>
                    </a:cubicBezTo>
                    <a:cubicBezTo>
                      <a:pt x="138" y="272"/>
                      <a:pt x="139" y="276"/>
                      <a:pt x="143" y="277"/>
                    </a:cubicBezTo>
                    <a:cubicBezTo>
                      <a:pt x="146" y="279"/>
                      <a:pt x="149" y="280"/>
                      <a:pt x="152" y="281"/>
                    </a:cubicBezTo>
                    <a:cubicBezTo>
                      <a:pt x="155" y="282"/>
                      <a:pt x="157" y="266"/>
                      <a:pt x="158" y="264"/>
                    </a:cubicBezTo>
                    <a:cubicBezTo>
                      <a:pt x="159" y="261"/>
                      <a:pt x="158" y="256"/>
                      <a:pt x="160" y="254"/>
                    </a:cubicBezTo>
                    <a:cubicBezTo>
                      <a:pt x="164" y="251"/>
                      <a:pt x="169" y="254"/>
                      <a:pt x="173" y="252"/>
                    </a:cubicBezTo>
                    <a:cubicBezTo>
                      <a:pt x="170" y="247"/>
                      <a:pt x="167" y="244"/>
                      <a:pt x="162" y="242"/>
                    </a:cubicBezTo>
                    <a:cubicBezTo>
                      <a:pt x="155" y="239"/>
                      <a:pt x="157" y="236"/>
                      <a:pt x="157" y="230"/>
                    </a:cubicBezTo>
                    <a:cubicBezTo>
                      <a:pt x="157" y="227"/>
                      <a:pt x="160" y="222"/>
                      <a:pt x="162" y="227"/>
                    </a:cubicBezTo>
                    <a:cubicBezTo>
                      <a:pt x="164" y="230"/>
                      <a:pt x="163" y="237"/>
                      <a:pt x="168" y="236"/>
                    </a:cubicBezTo>
                    <a:cubicBezTo>
                      <a:pt x="166" y="234"/>
                      <a:pt x="166" y="232"/>
                      <a:pt x="167" y="230"/>
                    </a:cubicBezTo>
                    <a:cubicBezTo>
                      <a:pt x="168" y="238"/>
                      <a:pt x="178" y="231"/>
                      <a:pt x="179" y="237"/>
                    </a:cubicBezTo>
                    <a:cubicBezTo>
                      <a:pt x="177" y="238"/>
                      <a:pt x="175" y="239"/>
                      <a:pt x="175" y="242"/>
                    </a:cubicBezTo>
                    <a:cubicBezTo>
                      <a:pt x="185" y="236"/>
                      <a:pt x="197" y="240"/>
                      <a:pt x="207" y="241"/>
                    </a:cubicBezTo>
                    <a:cubicBezTo>
                      <a:pt x="200" y="235"/>
                      <a:pt x="212" y="216"/>
                      <a:pt x="220" y="227"/>
                    </a:cubicBezTo>
                    <a:cubicBezTo>
                      <a:pt x="219" y="227"/>
                      <a:pt x="218" y="227"/>
                      <a:pt x="217" y="228"/>
                    </a:cubicBezTo>
                    <a:cubicBezTo>
                      <a:pt x="219" y="231"/>
                      <a:pt x="219" y="238"/>
                      <a:pt x="223" y="240"/>
                    </a:cubicBezTo>
                    <a:cubicBezTo>
                      <a:pt x="228" y="242"/>
                      <a:pt x="229" y="234"/>
                      <a:pt x="229" y="231"/>
                    </a:cubicBezTo>
                    <a:cubicBezTo>
                      <a:pt x="228" y="227"/>
                      <a:pt x="225" y="225"/>
                      <a:pt x="224" y="221"/>
                    </a:cubicBezTo>
                    <a:cubicBezTo>
                      <a:pt x="223" y="212"/>
                      <a:pt x="237" y="219"/>
                      <a:pt x="240" y="221"/>
                    </a:cubicBezTo>
                    <a:cubicBezTo>
                      <a:pt x="242" y="218"/>
                      <a:pt x="230" y="211"/>
                      <a:pt x="238" y="209"/>
                    </a:cubicBezTo>
                    <a:cubicBezTo>
                      <a:pt x="234" y="204"/>
                      <a:pt x="250" y="202"/>
                      <a:pt x="245" y="212"/>
                    </a:cubicBezTo>
                    <a:cubicBezTo>
                      <a:pt x="244" y="214"/>
                      <a:pt x="244" y="229"/>
                      <a:pt x="248" y="230"/>
                    </a:cubicBezTo>
                    <a:cubicBezTo>
                      <a:pt x="250" y="231"/>
                      <a:pt x="260" y="221"/>
                      <a:pt x="260" y="219"/>
                    </a:cubicBezTo>
                    <a:cubicBezTo>
                      <a:pt x="260" y="216"/>
                      <a:pt x="257" y="214"/>
                      <a:pt x="257" y="210"/>
                    </a:cubicBezTo>
                    <a:cubicBezTo>
                      <a:pt x="257" y="206"/>
                      <a:pt x="262" y="204"/>
                      <a:pt x="266" y="202"/>
                    </a:cubicBezTo>
                    <a:cubicBezTo>
                      <a:pt x="256" y="196"/>
                      <a:pt x="250" y="187"/>
                      <a:pt x="247" y="176"/>
                    </a:cubicBezTo>
                    <a:cubicBezTo>
                      <a:pt x="245" y="172"/>
                      <a:pt x="245" y="168"/>
                      <a:pt x="245" y="164"/>
                    </a:cubicBezTo>
                    <a:cubicBezTo>
                      <a:pt x="245" y="161"/>
                      <a:pt x="245" y="161"/>
                      <a:pt x="247" y="160"/>
                    </a:cubicBezTo>
                    <a:cubicBezTo>
                      <a:pt x="249" y="160"/>
                      <a:pt x="247" y="158"/>
                      <a:pt x="247" y="157"/>
                    </a:cubicBezTo>
                    <a:cubicBezTo>
                      <a:pt x="247" y="145"/>
                      <a:pt x="237" y="136"/>
                      <a:pt x="231" y="126"/>
                    </a:cubicBezTo>
                    <a:cubicBezTo>
                      <a:pt x="225" y="116"/>
                      <a:pt x="230" y="106"/>
                      <a:pt x="242" y="114"/>
                    </a:cubicBezTo>
                    <a:cubicBezTo>
                      <a:pt x="238" y="109"/>
                      <a:pt x="229" y="89"/>
                      <a:pt x="238" y="87"/>
                    </a:cubicBezTo>
                    <a:cubicBezTo>
                      <a:pt x="235" y="84"/>
                      <a:pt x="237" y="79"/>
                      <a:pt x="235" y="76"/>
                    </a:cubicBezTo>
                    <a:cubicBezTo>
                      <a:pt x="233" y="73"/>
                      <a:pt x="233" y="70"/>
                      <a:pt x="231" y="68"/>
                    </a:cubicBezTo>
                    <a:cubicBezTo>
                      <a:pt x="229" y="64"/>
                      <a:pt x="227" y="60"/>
                      <a:pt x="225" y="57"/>
                    </a:cubicBezTo>
                    <a:cubicBezTo>
                      <a:pt x="222" y="54"/>
                      <a:pt x="220" y="53"/>
                      <a:pt x="218" y="50"/>
                    </a:cubicBezTo>
                    <a:cubicBezTo>
                      <a:pt x="214" y="43"/>
                      <a:pt x="205" y="39"/>
                      <a:pt x="199" y="34"/>
                    </a:cubicBezTo>
                    <a:cubicBezTo>
                      <a:pt x="191" y="28"/>
                      <a:pt x="186" y="16"/>
                      <a:pt x="183" y="7"/>
                    </a:cubicBezTo>
                    <a:cubicBezTo>
                      <a:pt x="179" y="11"/>
                      <a:pt x="168" y="0"/>
                      <a:pt x="166" y="5"/>
                    </a:cubicBezTo>
                    <a:cubicBezTo>
                      <a:pt x="162" y="11"/>
                      <a:pt x="175" y="20"/>
                      <a:pt x="177" y="11"/>
                    </a:cubicBezTo>
                    <a:cubicBezTo>
                      <a:pt x="182" y="13"/>
                      <a:pt x="186" y="20"/>
                      <a:pt x="183" y="25"/>
                    </a:cubicBezTo>
                    <a:cubicBezTo>
                      <a:pt x="180" y="23"/>
                      <a:pt x="177" y="22"/>
                      <a:pt x="174" y="20"/>
                    </a:cubicBezTo>
                    <a:cubicBezTo>
                      <a:pt x="176" y="22"/>
                      <a:pt x="176" y="24"/>
                      <a:pt x="174" y="26"/>
                    </a:cubicBezTo>
                    <a:cubicBezTo>
                      <a:pt x="169" y="25"/>
                      <a:pt x="168" y="20"/>
                      <a:pt x="165" y="17"/>
                    </a:cubicBezTo>
                    <a:cubicBezTo>
                      <a:pt x="162" y="13"/>
                      <a:pt x="158" y="14"/>
                      <a:pt x="154" y="12"/>
                    </a:cubicBezTo>
                    <a:cubicBezTo>
                      <a:pt x="154" y="16"/>
                      <a:pt x="163" y="25"/>
                      <a:pt x="159" y="28"/>
                    </a:cubicBezTo>
                    <a:cubicBezTo>
                      <a:pt x="157" y="30"/>
                      <a:pt x="150" y="31"/>
                      <a:pt x="154" y="35"/>
                    </a:cubicBezTo>
                    <a:cubicBezTo>
                      <a:pt x="157" y="38"/>
                      <a:pt x="163" y="42"/>
                      <a:pt x="165" y="46"/>
                    </a:cubicBezTo>
                    <a:cubicBezTo>
                      <a:pt x="166" y="50"/>
                      <a:pt x="166" y="59"/>
                      <a:pt x="160" y="55"/>
                    </a:cubicBezTo>
                    <a:cubicBezTo>
                      <a:pt x="161" y="59"/>
                      <a:pt x="163" y="58"/>
                      <a:pt x="167" y="58"/>
                    </a:cubicBezTo>
                    <a:cubicBezTo>
                      <a:pt x="171" y="58"/>
                      <a:pt x="174" y="63"/>
                      <a:pt x="176" y="66"/>
                    </a:cubicBezTo>
                    <a:cubicBezTo>
                      <a:pt x="181" y="75"/>
                      <a:pt x="183" y="90"/>
                      <a:pt x="182" y="100"/>
                    </a:cubicBezTo>
                    <a:cubicBezTo>
                      <a:pt x="181" y="107"/>
                      <a:pt x="188" y="120"/>
                      <a:pt x="180" y="125"/>
                    </a:cubicBezTo>
                    <a:cubicBezTo>
                      <a:pt x="171" y="130"/>
                      <a:pt x="175" y="139"/>
                      <a:pt x="171" y="147"/>
                    </a:cubicBezTo>
                    <a:cubicBezTo>
                      <a:pt x="167" y="154"/>
                      <a:pt x="158" y="155"/>
                      <a:pt x="152" y="159"/>
                    </a:cubicBezTo>
                    <a:cubicBezTo>
                      <a:pt x="148" y="161"/>
                      <a:pt x="144" y="173"/>
                      <a:pt x="138" y="163"/>
                    </a:cubicBezTo>
                    <a:cubicBezTo>
                      <a:pt x="136" y="161"/>
                      <a:pt x="137" y="157"/>
                      <a:pt x="133" y="156"/>
                    </a:cubicBezTo>
                    <a:cubicBezTo>
                      <a:pt x="131" y="156"/>
                      <a:pt x="128" y="151"/>
                      <a:pt x="131" y="152"/>
                    </a:cubicBezTo>
                    <a:cubicBezTo>
                      <a:pt x="138" y="153"/>
                      <a:pt x="135" y="142"/>
                      <a:pt x="136" y="140"/>
                    </a:cubicBezTo>
                    <a:cubicBezTo>
                      <a:pt x="132" y="139"/>
                      <a:pt x="124" y="143"/>
                      <a:pt x="123" y="148"/>
                    </a:cubicBezTo>
                    <a:cubicBezTo>
                      <a:pt x="121" y="154"/>
                      <a:pt x="131" y="161"/>
                      <a:pt x="130" y="169"/>
                    </a:cubicBezTo>
                    <a:cubicBezTo>
                      <a:pt x="129" y="176"/>
                      <a:pt x="126" y="179"/>
                      <a:pt x="122" y="184"/>
                    </a:cubicBezTo>
                    <a:cubicBezTo>
                      <a:pt x="116" y="193"/>
                      <a:pt x="129" y="198"/>
                      <a:pt x="129" y="205"/>
                    </a:cubicBezTo>
                    <a:cubicBezTo>
                      <a:pt x="123" y="200"/>
                      <a:pt x="128" y="208"/>
                      <a:pt x="122" y="206"/>
                    </a:cubicBezTo>
                    <a:cubicBezTo>
                      <a:pt x="124" y="215"/>
                      <a:pt x="106" y="204"/>
                      <a:pt x="112" y="211"/>
                    </a:cubicBezTo>
                    <a:cubicBezTo>
                      <a:pt x="110" y="210"/>
                      <a:pt x="106" y="210"/>
                      <a:pt x="106" y="207"/>
                    </a:cubicBezTo>
                    <a:cubicBezTo>
                      <a:pt x="105" y="204"/>
                      <a:pt x="107" y="200"/>
                      <a:pt x="103" y="201"/>
                    </a:cubicBezTo>
                    <a:cubicBezTo>
                      <a:pt x="100" y="202"/>
                      <a:pt x="99" y="203"/>
                      <a:pt x="97" y="204"/>
                    </a:cubicBezTo>
                    <a:cubicBezTo>
                      <a:pt x="92" y="205"/>
                      <a:pt x="86" y="204"/>
                      <a:pt x="81" y="206"/>
                    </a:cubicBezTo>
                    <a:cubicBezTo>
                      <a:pt x="78" y="208"/>
                      <a:pt x="75" y="209"/>
                      <a:pt x="71" y="210"/>
                    </a:cubicBezTo>
                    <a:cubicBezTo>
                      <a:pt x="68" y="210"/>
                      <a:pt x="60" y="208"/>
                      <a:pt x="58" y="210"/>
                    </a:cubicBezTo>
                    <a:cubicBezTo>
                      <a:pt x="54" y="212"/>
                      <a:pt x="52" y="211"/>
                      <a:pt x="49" y="209"/>
                    </a:cubicBezTo>
                    <a:cubicBezTo>
                      <a:pt x="45" y="206"/>
                      <a:pt x="38" y="211"/>
                      <a:pt x="34" y="212"/>
                    </a:cubicBezTo>
                    <a:cubicBezTo>
                      <a:pt x="41" y="219"/>
                      <a:pt x="15" y="239"/>
                      <a:pt x="13" y="244"/>
                    </a:cubicBezTo>
                    <a:cubicBezTo>
                      <a:pt x="11" y="250"/>
                      <a:pt x="0" y="245"/>
                      <a:pt x="0" y="251"/>
                    </a:cubicBezTo>
                    <a:cubicBezTo>
                      <a:pt x="0" y="255"/>
                      <a:pt x="3" y="260"/>
                      <a:pt x="6" y="264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Freeform 532">
                <a:extLst>
                  <a:ext uri="{FF2B5EF4-FFF2-40B4-BE49-F238E27FC236}">
                    <a16:creationId xmlns="" xmlns:a16="http://schemas.microsoft.com/office/drawing/2014/main" id="{AB6473B5-765D-43A1-A1E8-B3777F97EC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1" y="1621"/>
                <a:ext cx="130" cy="138"/>
              </a:xfrm>
              <a:custGeom>
                <a:avLst/>
                <a:gdLst>
                  <a:gd name="T0" fmla="*/ 18 w 266"/>
                  <a:gd name="T1" fmla="*/ 263 h 282"/>
                  <a:gd name="T2" fmla="*/ 43 w 266"/>
                  <a:gd name="T3" fmla="*/ 249 h 282"/>
                  <a:gd name="T4" fmla="*/ 63 w 266"/>
                  <a:gd name="T5" fmla="*/ 248 h 282"/>
                  <a:gd name="T6" fmla="*/ 66 w 266"/>
                  <a:gd name="T7" fmla="*/ 248 h 282"/>
                  <a:gd name="T8" fmla="*/ 80 w 266"/>
                  <a:gd name="T9" fmla="*/ 245 h 282"/>
                  <a:gd name="T10" fmla="*/ 99 w 266"/>
                  <a:gd name="T11" fmla="*/ 236 h 282"/>
                  <a:gd name="T12" fmla="*/ 127 w 266"/>
                  <a:gd name="T13" fmla="*/ 240 h 282"/>
                  <a:gd name="T14" fmla="*/ 126 w 266"/>
                  <a:gd name="T15" fmla="*/ 261 h 282"/>
                  <a:gd name="T16" fmla="*/ 143 w 266"/>
                  <a:gd name="T17" fmla="*/ 277 h 282"/>
                  <a:gd name="T18" fmla="*/ 158 w 266"/>
                  <a:gd name="T19" fmla="*/ 264 h 282"/>
                  <a:gd name="T20" fmla="*/ 173 w 266"/>
                  <a:gd name="T21" fmla="*/ 252 h 282"/>
                  <a:gd name="T22" fmla="*/ 157 w 266"/>
                  <a:gd name="T23" fmla="*/ 230 h 282"/>
                  <a:gd name="T24" fmla="*/ 168 w 266"/>
                  <a:gd name="T25" fmla="*/ 236 h 282"/>
                  <a:gd name="T26" fmla="*/ 179 w 266"/>
                  <a:gd name="T27" fmla="*/ 237 h 282"/>
                  <a:gd name="T28" fmla="*/ 207 w 266"/>
                  <a:gd name="T29" fmla="*/ 241 h 282"/>
                  <a:gd name="T30" fmla="*/ 217 w 266"/>
                  <a:gd name="T31" fmla="*/ 228 h 282"/>
                  <a:gd name="T32" fmla="*/ 229 w 266"/>
                  <a:gd name="T33" fmla="*/ 231 h 282"/>
                  <a:gd name="T34" fmla="*/ 240 w 266"/>
                  <a:gd name="T35" fmla="*/ 221 h 282"/>
                  <a:gd name="T36" fmla="*/ 245 w 266"/>
                  <a:gd name="T37" fmla="*/ 212 h 282"/>
                  <a:gd name="T38" fmla="*/ 260 w 266"/>
                  <a:gd name="T39" fmla="*/ 219 h 282"/>
                  <a:gd name="T40" fmla="*/ 266 w 266"/>
                  <a:gd name="T41" fmla="*/ 202 h 282"/>
                  <a:gd name="T42" fmla="*/ 245 w 266"/>
                  <a:gd name="T43" fmla="*/ 164 h 282"/>
                  <a:gd name="T44" fmla="*/ 247 w 266"/>
                  <a:gd name="T45" fmla="*/ 157 h 282"/>
                  <a:gd name="T46" fmla="*/ 242 w 266"/>
                  <a:gd name="T47" fmla="*/ 114 h 282"/>
                  <a:gd name="T48" fmla="*/ 235 w 266"/>
                  <a:gd name="T49" fmla="*/ 76 h 282"/>
                  <a:gd name="T50" fmla="*/ 225 w 266"/>
                  <a:gd name="T51" fmla="*/ 57 h 282"/>
                  <a:gd name="T52" fmla="*/ 199 w 266"/>
                  <a:gd name="T53" fmla="*/ 34 h 282"/>
                  <a:gd name="T54" fmla="*/ 166 w 266"/>
                  <a:gd name="T55" fmla="*/ 5 h 282"/>
                  <a:gd name="T56" fmla="*/ 183 w 266"/>
                  <a:gd name="T57" fmla="*/ 25 h 282"/>
                  <a:gd name="T58" fmla="*/ 174 w 266"/>
                  <a:gd name="T59" fmla="*/ 26 h 282"/>
                  <a:gd name="T60" fmla="*/ 154 w 266"/>
                  <a:gd name="T61" fmla="*/ 12 h 282"/>
                  <a:gd name="T62" fmla="*/ 154 w 266"/>
                  <a:gd name="T63" fmla="*/ 35 h 282"/>
                  <a:gd name="T64" fmla="*/ 160 w 266"/>
                  <a:gd name="T65" fmla="*/ 55 h 282"/>
                  <a:gd name="T66" fmla="*/ 176 w 266"/>
                  <a:gd name="T67" fmla="*/ 66 h 282"/>
                  <a:gd name="T68" fmla="*/ 180 w 266"/>
                  <a:gd name="T69" fmla="*/ 125 h 282"/>
                  <a:gd name="T70" fmla="*/ 152 w 266"/>
                  <a:gd name="T71" fmla="*/ 159 h 282"/>
                  <a:gd name="T72" fmla="*/ 133 w 266"/>
                  <a:gd name="T73" fmla="*/ 156 h 282"/>
                  <a:gd name="T74" fmla="*/ 136 w 266"/>
                  <a:gd name="T75" fmla="*/ 140 h 282"/>
                  <a:gd name="T76" fmla="*/ 130 w 266"/>
                  <a:gd name="T77" fmla="*/ 169 h 282"/>
                  <a:gd name="T78" fmla="*/ 129 w 266"/>
                  <a:gd name="T79" fmla="*/ 205 h 282"/>
                  <a:gd name="T80" fmla="*/ 112 w 266"/>
                  <a:gd name="T81" fmla="*/ 211 h 282"/>
                  <a:gd name="T82" fmla="*/ 103 w 266"/>
                  <a:gd name="T83" fmla="*/ 201 h 282"/>
                  <a:gd name="T84" fmla="*/ 81 w 266"/>
                  <a:gd name="T85" fmla="*/ 206 h 282"/>
                  <a:gd name="T86" fmla="*/ 58 w 266"/>
                  <a:gd name="T87" fmla="*/ 210 h 282"/>
                  <a:gd name="T88" fmla="*/ 34 w 266"/>
                  <a:gd name="T89" fmla="*/ 212 h 282"/>
                  <a:gd name="T90" fmla="*/ 0 w 266"/>
                  <a:gd name="T91" fmla="*/ 251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66" h="282">
                    <a:moveTo>
                      <a:pt x="6" y="264"/>
                    </a:moveTo>
                    <a:cubicBezTo>
                      <a:pt x="6" y="259"/>
                      <a:pt x="14" y="265"/>
                      <a:pt x="18" y="263"/>
                    </a:cubicBezTo>
                    <a:cubicBezTo>
                      <a:pt x="28" y="260"/>
                      <a:pt x="34" y="262"/>
                      <a:pt x="42" y="267"/>
                    </a:cubicBezTo>
                    <a:cubicBezTo>
                      <a:pt x="39" y="265"/>
                      <a:pt x="37" y="250"/>
                      <a:pt x="43" y="249"/>
                    </a:cubicBezTo>
                    <a:cubicBezTo>
                      <a:pt x="46" y="249"/>
                      <a:pt x="48" y="253"/>
                      <a:pt x="51" y="254"/>
                    </a:cubicBezTo>
                    <a:cubicBezTo>
                      <a:pt x="53" y="255"/>
                      <a:pt x="62" y="250"/>
                      <a:pt x="63" y="248"/>
                    </a:cubicBezTo>
                    <a:cubicBezTo>
                      <a:pt x="63" y="250"/>
                      <a:pt x="64" y="251"/>
                      <a:pt x="65" y="251"/>
                    </a:cubicBezTo>
                    <a:cubicBezTo>
                      <a:pt x="66" y="250"/>
                      <a:pt x="66" y="249"/>
                      <a:pt x="66" y="248"/>
                    </a:cubicBezTo>
                    <a:cubicBezTo>
                      <a:pt x="68" y="249"/>
                      <a:pt x="71" y="249"/>
                      <a:pt x="71" y="245"/>
                    </a:cubicBezTo>
                    <a:cubicBezTo>
                      <a:pt x="74" y="247"/>
                      <a:pt x="77" y="243"/>
                      <a:pt x="80" y="245"/>
                    </a:cubicBezTo>
                    <a:cubicBezTo>
                      <a:pt x="85" y="246"/>
                      <a:pt x="89" y="240"/>
                      <a:pt x="83" y="241"/>
                    </a:cubicBezTo>
                    <a:cubicBezTo>
                      <a:pt x="88" y="240"/>
                      <a:pt x="93" y="237"/>
                      <a:pt x="99" y="236"/>
                    </a:cubicBezTo>
                    <a:cubicBezTo>
                      <a:pt x="105" y="235"/>
                      <a:pt x="109" y="240"/>
                      <a:pt x="115" y="239"/>
                    </a:cubicBezTo>
                    <a:cubicBezTo>
                      <a:pt x="119" y="239"/>
                      <a:pt x="124" y="235"/>
                      <a:pt x="127" y="240"/>
                    </a:cubicBezTo>
                    <a:cubicBezTo>
                      <a:pt x="129" y="244"/>
                      <a:pt x="124" y="250"/>
                      <a:pt x="120" y="252"/>
                    </a:cubicBezTo>
                    <a:cubicBezTo>
                      <a:pt x="124" y="254"/>
                      <a:pt x="126" y="257"/>
                      <a:pt x="126" y="261"/>
                    </a:cubicBezTo>
                    <a:cubicBezTo>
                      <a:pt x="125" y="266"/>
                      <a:pt x="131" y="268"/>
                      <a:pt x="134" y="270"/>
                    </a:cubicBezTo>
                    <a:cubicBezTo>
                      <a:pt x="138" y="272"/>
                      <a:pt x="139" y="276"/>
                      <a:pt x="143" y="277"/>
                    </a:cubicBezTo>
                    <a:cubicBezTo>
                      <a:pt x="146" y="279"/>
                      <a:pt x="149" y="280"/>
                      <a:pt x="152" y="281"/>
                    </a:cubicBezTo>
                    <a:cubicBezTo>
                      <a:pt x="155" y="282"/>
                      <a:pt x="157" y="266"/>
                      <a:pt x="158" y="264"/>
                    </a:cubicBezTo>
                    <a:cubicBezTo>
                      <a:pt x="159" y="261"/>
                      <a:pt x="158" y="256"/>
                      <a:pt x="160" y="254"/>
                    </a:cubicBezTo>
                    <a:cubicBezTo>
                      <a:pt x="164" y="251"/>
                      <a:pt x="169" y="254"/>
                      <a:pt x="173" y="252"/>
                    </a:cubicBezTo>
                    <a:cubicBezTo>
                      <a:pt x="170" y="247"/>
                      <a:pt x="167" y="244"/>
                      <a:pt x="162" y="242"/>
                    </a:cubicBezTo>
                    <a:cubicBezTo>
                      <a:pt x="155" y="239"/>
                      <a:pt x="157" y="236"/>
                      <a:pt x="157" y="230"/>
                    </a:cubicBezTo>
                    <a:cubicBezTo>
                      <a:pt x="157" y="227"/>
                      <a:pt x="160" y="222"/>
                      <a:pt x="162" y="227"/>
                    </a:cubicBezTo>
                    <a:cubicBezTo>
                      <a:pt x="164" y="230"/>
                      <a:pt x="163" y="237"/>
                      <a:pt x="168" y="236"/>
                    </a:cubicBezTo>
                    <a:cubicBezTo>
                      <a:pt x="166" y="234"/>
                      <a:pt x="166" y="232"/>
                      <a:pt x="167" y="230"/>
                    </a:cubicBezTo>
                    <a:cubicBezTo>
                      <a:pt x="168" y="238"/>
                      <a:pt x="178" y="231"/>
                      <a:pt x="179" y="237"/>
                    </a:cubicBezTo>
                    <a:cubicBezTo>
                      <a:pt x="177" y="238"/>
                      <a:pt x="175" y="239"/>
                      <a:pt x="175" y="242"/>
                    </a:cubicBezTo>
                    <a:cubicBezTo>
                      <a:pt x="185" y="236"/>
                      <a:pt x="197" y="240"/>
                      <a:pt x="207" y="241"/>
                    </a:cubicBezTo>
                    <a:cubicBezTo>
                      <a:pt x="200" y="235"/>
                      <a:pt x="212" y="216"/>
                      <a:pt x="220" y="227"/>
                    </a:cubicBezTo>
                    <a:cubicBezTo>
                      <a:pt x="219" y="227"/>
                      <a:pt x="218" y="227"/>
                      <a:pt x="217" y="228"/>
                    </a:cubicBezTo>
                    <a:cubicBezTo>
                      <a:pt x="219" y="231"/>
                      <a:pt x="219" y="238"/>
                      <a:pt x="223" y="240"/>
                    </a:cubicBezTo>
                    <a:cubicBezTo>
                      <a:pt x="228" y="242"/>
                      <a:pt x="229" y="234"/>
                      <a:pt x="229" y="231"/>
                    </a:cubicBezTo>
                    <a:cubicBezTo>
                      <a:pt x="228" y="227"/>
                      <a:pt x="225" y="225"/>
                      <a:pt x="224" y="221"/>
                    </a:cubicBezTo>
                    <a:cubicBezTo>
                      <a:pt x="223" y="212"/>
                      <a:pt x="237" y="219"/>
                      <a:pt x="240" y="221"/>
                    </a:cubicBezTo>
                    <a:cubicBezTo>
                      <a:pt x="242" y="218"/>
                      <a:pt x="230" y="211"/>
                      <a:pt x="238" y="209"/>
                    </a:cubicBezTo>
                    <a:cubicBezTo>
                      <a:pt x="234" y="204"/>
                      <a:pt x="250" y="202"/>
                      <a:pt x="245" y="212"/>
                    </a:cubicBezTo>
                    <a:cubicBezTo>
                      <a:pt x="244" y="214"/>
                      <a:pt x="244" y="229"/>
                      <a:pt x="248" y="230"/>
                    </a:cubicBezTo>
                    <a:cubicBezTo>
                      <a:pt x="250" y="231"/>
                      <a:pt x="260" y="221"/>
                      <a:pt x="260" y="219"/>
                    </a:cubicBezTo>
                    <a:cubicBezTo>
                      <a:pt x="260" y="216"/>
                      <a:pt x="257" y="214"/>
                      <a:pt x="257" y="210"/>
                    </a:cubicBezTo>
                    <a:cubicBezTo>
                      <a:pt x="257" y="206"/>
                      <a:pt x="262" y="204"/>
                      <a:pt x="266" y="202"/>
                    </a:cubicBezTo>
                    <a:cubicBezTo>
                      <a:pt x="256" y="196"/>
                      <a:pt x="250" y="187"/>
                      <a:pt x="247" y="176"/>
                    </a:cubicBezTo>
                    <a:cubicBezTo>
                      <a:pt x="245" y="172"/>
                      <a:pt x="245" y="168"/>
                      <a:pt x="245" y="164"/>
                    </a:cubicBezTo>
                    <a:cubicBezTo>
                      <a:pt x="245" y="161"/>
                      <a:pt x="245" y="161"/>
                      <a:pt x="247" y="160"/>
                    </a:cubicBezTo>
                    <a:cubicBezTo>
                      <a:pt x="249" y="160"/>
                      <a:pt x="247" y="158"/>
                      <a:pt x="247" y="157"/>
                    </a:cubicBezTo>
                    <a:cubicBezTo>
                      <a:pt x="247" y="145"/>
                      <a:pt x="237" y="136"/>
                      <a:pt x="231" y="126"/>
                    </a:cubicBezTo>
                    <a:cubicBezTo>
                      <a:pt x="225" y="116"/>
                      <a:pt x="230" y="106"/>
                      <a:pt x="242" y="114"/>
                    </a:cubicBezTo>
                    <a:cubicBezTo>
                      <a:pt x="238" y="109"/>
                      <a:pt x="229" y="89"/>
                      <a:pt x="238" y="87"/>
                    </a:cubicBezTo>
                    <a:cubicBezTo>
                      <a:pt x="235" y="84"/>
                      <a:pt x="237" y="79"/>
                      <a:pt x="235" y="76"/>
                    </a:cubicBezTo>
                    <a:cubicBezTo>
                      <a:pt x="233" y="73"/>
                      <a:pt x="233" y="70"/>
                      <a:pt x="231" y="68"/>
                    </a:cubicBezTo>
                    <a:cubicBezTo>
                      <a:pt x="229" y="64"/>
                      <a:pt x="227" y="60"/>
                      <a:pt x="225" y="57"/>
                    </a:cubicBezTo>
                    <a:cubicBezTo>
                      <a:pt x="222" y="54"/>
                      <a:pt x="220" y="53"/>
                      <a:pt x="218" y="50"/>
                    </a:cubicBezTo>
                    <a:cubicBezTo>
                      <a:pt x="214" y="43"/>
                      <a:pt x="205" y="39"/>
                      <a:pt x="199" y="34"/>
                    </a:cubicBezTo>
                    <a:cubicBezTo>
                      <a:pt x="191" y="28"/>
                      <a:pt x="186" y="16"/>
                      <a:pt x="183" y="7"/>
                    </a:cubicBezTo>
                    <a:cubicBezTo>
                      <a:pt x="179" y="11"/>
                      <a:pt x="168" y="0"/>
                      <a:pt x="166" y="5"/>
                    </a:cubicBezTo>
                    <a:cubicBezTo>
                      <a:pt x="162" y="11"/>
                      <a:pt x="175" y="20"/>
                      <a:pt x="177" y="11"/>
                    </a:cubicBezTo>
                    <a:cubicBezTo>
                      <a:pt x="182" y="13"/>
                      <a:pt x="186" y="20"/>
                      <a:pt x="183" y="25"/>
                    </a:cubicBezTo>
                    <a:cubicBezTo>
                      <a:pt x="180" y="23"/>
                      <a:pt x="177" y="22"/>
                      <a:pt x="174" y="20"/>
                    </a:cubicBezTo>
                    <a:cubicBezTo>
                      <a:pt x="176" y="22"/>
                      <a:pt x="176" y="24"/>
                      <a:pt x="174" y="26"/>
                    </a:cubicBezTo>
                    <a:cubicBezTo>
                      <a:pt x="169" y="25"/>
                      <a:pt x="168" y="20"/>
                      <a:pt x="165" y="17"/>
                    </a:cubicBezTo>
                    <a:cubicBezTo>
                      <a:pt x="162" y="13"/>
                      <a:pt x="158" y="14"/>
                      <a:pt x="154" y="12"/>
                    </a:cubicBezTo>
                    <a:cubicBezTo>
                      <a:pt x="154" y="16"/>
                      <a:pt x="163" y="25"/>
                      <a:pt x="159" y="28"/>
                    </a:cubicBezTo>
                    <a:cubicBezTo>
                      <a:pt x="157" y="30"/>
                      <a:pt x="150" y="31"/>
                      <a:pt x="154" y="35"/>
                    </a:cubicBezTo>
                    <a:cubicBezTo>
                      <a:pt x="157" y="38"/>
                      <a:pt x="163" y="42"/>
                      <a:pt x="165" y="46"/>
                    </a:cubicBezTo>
                    <a:cubicBezTo>
                      <a:pt x="166" y="50"/>
                      <a:pt x="166" y="59"/>
                      <a:pt x="160" y="55"/>
                    </a:cubicBezTo>
                    <a:cubicBezTo>
                      <a:pt x="161" y="59"/>
                      <a:pt x="163" y="58"/>
                      <a:pt x="167" y="58"/>
                    </a:cubicBezTo>
                    <a:cubicBezTo>
                      <a:pt x="171" y="58"/>
                      <a:pt x="174" y="63"/>
                      <a:pt x="176" y="66"/>
                    </a:cubicBezTo>
                    <a:cubicBezTo>
                      <a:pt x="181" y="75"/>
                      <a:pt x="183" y="90"/>
                      <a:pt x="182" y="100"/>
                    </a:cubicBezTo>
                    <a:cubicBezTo>
                      <a:pt x="181" y="107"/>
                      <a:pt x="188" y="120"/>
                      <a:pt x="180" y="125"/>
                    </a:cubicBezTo>
                    <a:cubicBezTo>
                      <a:pt x="171" y="130"/>
                      <a:pt x="175" y="139"/>
                      <a:pt x="171" y="147"/>
                    </a:cubicBezTo>
                    <a:cubicBezTo>
                      <a:pt x="167" y="154"/>
                      <a:pt x="158" y="155"/>
                      <a:pt x="152" y="159"/>
                    </a:cubicBezTo>
                    <a:cubicBezTo>
                      <a:pt x="148" y="161"/>
                      <a:pt x="144" y="173"/>
                      <a:pt x="138" y="163"/>
                    </a:cubicBezTo>
                    <a:cubicBezTo>
                      <a:pt x="136" y="161"/>
                      <a:pt x="137" y="157"/>
                      <a:pt x="133" y="156"/>
                    </a:cubicBezTo>
                    <a:cubicBezTo>
                      <a:pt x="131" y="156"/>
                      <a:pt x="128" y="151"/>
                      <a:pt x="131" y="152"/>
                    </a:cubicBezTo>
                    <a:cubicBezTo>
                      <a:pt x="138" y="153"/>
                      <a:pt x="135" y="142"/>
                      <a:pt x="136" y="140"/>
                    </a:cubicBezTo>
                    <a:cubicBezTo>
                      <a:pt x="132" y="139"/>
                      <a:pt x="124" y="143"/>
                      <a:pt x="123" y="148"/>
                    </a:cubicBezTo>
                    <a:cubicBezTo>
                      <a:pt x="121" y="154"/>
                      <a:pt x="131" y="161"/>
                      <a:pt x="130" y="169"/>
                    </a:cubicBezTo>
                    <a:cubicBezTo>
                      <a:pt x="129" y="176"/>
                      <a:pt x="126" y="179"/>
                      <a:pt x="122" y="184"/>
                    </a:cubicBezTo>
                    <a:cubicBezTo>
                      <a:pt x="116" y="193"/>
                      <a:pt x="129" y="198"/>
                      <a:pt x="129" y="205"/>
                    </a:cubicBezTo>
                    <a:cubicBezTo>
                      <a:pt x="123" y="200"/>
                      <a:pt x="128" y="208"/>
                      <a:pt x="122" y="206"/>
                    </a:cubicBezTo>
                    <a:cubicBezTo>
                      <a:pt x="124" y="215"/>
                      <a:pt x="106" y="204"/>
                      <a:pt x="112" y="211"/>
                    </a:cubicBezTo>
                    <a:cubicBezTo>
                      <a:pt x="110" y="210"/>
                      <a:pt x="106" y="210"/>
                      <a:pt x="106" y="207"/>
                    </a:cubicBezTo>
                    <a:cubicBezTo>
                      <a:pt x="105" y="204"/>
                      <a:pt x="107" y="200"/>
                      <a:pt x="103" y="201"/>
                    </a:cubicBezTo>
                    <a:cubicBezTo>
                      <a:pt x="100" y="202"/>
                      <a:pt x="99" y="203"/>
                      <a:pt x="97" y="204"/>
                    </a:cubicBezTo>
                    <a:cubicBezTo>
                      <a:pt x="92" y="205"/>
                      <a:pt x="86" y="204"/>
                      <a:pt x="81" y="206"/>
                    </a:cubicBezTo>
                    <a:cubicBezTo>
                      <a:pt x="78" y="208"/>
                      <a:pt x="75" y="209"/>
                      <a:pt x="71" y="210"/>
                    </a:cubicBezTo>
                    <a:cubicBezTo>
                      <a:pt x="68" y="210"/>
                      <a:pt x="60" y="208"/>
                      <a:pt x="58" y="210"/>
                    </a:cubicBezTo>
                    <a:cubicBezTo>
                      <a:pt x="54" y="212"/>
                      <a:pt x="52" y="211"/>
                      <a:pt x="49" y="209"/>
                    </a:cubicBezTo>
                    <a:cubicBezTo>
                      <a:pt x="45" y="206"/>
                      <a:pt x="38" y="211"/>
                      <a:pt x="34" y="212"/>
                    </a:cubicBezTo>
                    <a:cubicBezTo>
                      <a:pt x="41" y="219"/>
                      <a:pt x="15" y="239"/>
                      <a:pt x="13" y="244"/>
                    </a:cubicBezTo>
                    <a:cubicBezTo>
                      <a:pt x="11" y="250"/>
                      <a:pt x="0" y="245"/>
                      <a:pt x="0" y="251"/>
                    </a:cubicBezTo>
                    <a:cubicBezTo>
                      <a:pt x="0" y="255"/>
                      <a:pt x="3" y="260"/>
                      <a:pt x="6" y="264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Freeform 533">
                <a:extLst>
                  <a:ext uri="{FF2B5EF4-FFF2-40B4-BE49-F238E27FC236}">
                    <a16:creationId xmlns="" xmlns:a16="http://schemas.microsoft.com/office/drawing/2014/main" id="{622A6E83-34BC-486B-BCBD-1EAF9AE78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8" y="1852"/>
                <a:ext cx="3" cy="3"/>
              </a:xfrm>
              <a:custGeom>
                <a:avLst/>
                <a:gdLst>
                  <a:gd name="T0" fmla="*/ 2 w 6"/>
                  <a:gd name="T1" fmla="*/ 0 h 7"/>
                  <a:gd name="T2" fmla="*/ 6 w 6"/>
                  <a:gd name="T3" fmla="*/ 6 h 7"/>
                  <a:gd name="T4" fmla="*/ 2 w 6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2" y="0"/>
                    </a:moveTo>
                    <a:cubicBezTo>
                      <a:pt x="0" y="2"/>
                      <a:pt x="3" y="7"/>
                      <a:pt x="6" y="6"/>
                    </a:cubicBezTo>
                    <a:cubicBezTo>
                      <a:pt x="5" y="4"/>
                      <a:pt x="4" y="2"/>
                      <a:pt x="2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Freeform 534">
                <a:extLst>
                  <a:ext uri="{FF2B5EF4-FFF2-40B4-BE49-F238E27FC236}">
                    <a16:creationId xmlns="" xmlns:a16="http://schemas.microsoft.com/office/drawing/2014/main" id="{C053BA36-492B-45D1-BC6F-015ADF9B0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8" y="1852"/>
                <a:ext cx="3" cy="3"/>
              </a:xfrm>
              <a:custGeom>
                <a:avLst/>
                <a:gdLst>
                  <a:gd name="T0" fmla="*/ 2 w 6"/>
                  <a:gd name="T1" fmla="*/ 0 h 7"/>
                  <a:gd name="T2" fmla="*/ 6 w 6"/>
                  <a:gd name="T3" fmla="*/ 6 h 7"/>
                  <a:gd name="T4" fmla="*/ 2 w 6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2" y="0"/>
                    </a:moveTo>
                    <a:cubicBezTo>
                      <a:pt x="0" y="2"/>
                      <a:pt x="3" y="7"/>
                      <a:pt x="6" y="6"/>
                    </a:cubicBezTo>
                    <a:cubicBezTo>
                      <a:pt x="5" y="4"/>
                      <a:pt x="4" y="2"/>
                      <a:pt x="2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Freeform 535">
                <a:extLst>
                  <a:ext uri="{FF2B5EF4-FFF2-40B4-BE49-F238E27FC236}">
                    <a16:creationId xmlns="" xmlns:a16="http://schemas.microsoft.com/office/drawing/2014/main" id="{4F671EFB-8C0D-4219-AD4C-4B0D006F71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" y="1841"/>
                <a:ext cx="11" cy="7"/>
              </a:xfrm>
              <a:custGeom>
                <a:avLst/>
                <a:gdLst>
                  <a:gd name="T0" fmla="*/ 18 w 22"/>
                  <a:gd name="T1" fmla="*/ 0 h 15"/>
                  <a:gd name="T2" fmla="*/ 10 w 22"/>
                  <a:gd name="T3" fmla="*/ 13 h 15"/>
                  <a:gd name="T4" fmla="*/ 13 w 22"/>
                  <a:gd name="T5" fmla="*/ 8 h 15"/>
                  <a:gd name="T6" fmla="*/ 18 w 22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15">
                    <a:moveTo>
                      <a:pt x="18" y="0"/>
                    </a:moveTo>
                    <a:cubicBezTo>
                      <a:pt x="15" y="3"/>
                      <a:pt x="0" y="9"/>
                      <a:pt x="10" y="13"/>
                    </a:cubicBezTo>
                    <a:cubicBezTo>
                      <a:pt x="15" y="15"/>
                      <a:pt x="12" y="11"/>
                      <a:pt x="13" y="8"/>
                    </a:cubicBezTo>
                    <a:cubicBezTo>
                      <a:pt x="15" y="5"/>
                      <a:pt x="22" y="5"/>
                      <a:pt x="18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Freeform 536">
                <a:extLst>
                  <a:ext uri="{FF2B5EF4-FFF2-40B4-BE49-F238E27FC236}">
                    <a16:creationId xmlns="" xmlns:a16="http://schemas.microsoft.com/office/drawing/2014/main" id="{4230E06F-5297-4F01-BC20-42A4F20032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" y="1841"/>
                <a:ext cx="11" cy="7"/>
              </a:xfrm>
              <a:custGeom>
                <a:avLst/>
                <a:gdLst>
                  <a:gd name="T0" fmla="*/ 18 w 22"/>
                  <a:gd name="T1" fmla="*/ 0 h 15"/>
                  <a:gd name="T2" fmla="*/ 10 w 22"/>
                  <a:gd name="T3" fmla="*/ 13 h 15"/>
                  <a:gd name="T4" fmla="*/ 13 w 22"/>
                  <a:gd name="T5" fmla="*/ 8 h 15"/>
                  <a:gd name="T6" fmla="*/ 18 w 22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15">
                    <a:moveTo>
                      <a:pt x="18" y="0"/>
                    </a:moveTo>
                    <a:cubicBezTo>
                      <a:pt x="15" y="3"/>
                      <a:pt x="0" y="9"/>
                      <a:pt x="10" y="13"/>
                    </a:cubicBezTo>
                    <a:cubicBezTo>
                      <a:pt x="15" y="15"/>
                      <a:pt x="12" y="11"/>
                      <a:pt x="13" y="8"/>
                    </a:cubicBezTo>
                    <a:cubicBezTo>
                      <a:pt x="15" y="5"/>
                      <a:pt x="22" y="5"/>
                      <a:pt x="18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Freeform 537">
                <a:extLst>
                  <a:ext uri="{FF2B5EF4-FFF2-40B4-BE49-F238E27FC236}">
                    <a16:creationId xmlns="" xmlns:a16="http://schemas.microsoft.com/office/drawing/2014/main" id="{19DACEAA-E8E1-4E71-BFC4-B188DF800D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7" y="1809"/>
                <a:ext cx="6" cy="4"/>
              </a:xfrm>
              <a:custGeom>
                <a:avLst/>
                <a:gdLst>
                  <a:gd name="T0" fmla="*/ 5 w 14"/>
                  <a:gd name="T1" fmla="*/ 0 h 8"/>
                  <a:gd name="T2" fmla="*/ 8 w 14"/>
                  <a:gd name="T3" fmla="*/ 7 h 8"/>
                  <a:gd name="T4" fmla="*/ 5 w 14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8">
                    <a:moveTo>
                      <a:pt x="5" y="0"/>
                    </a:moveTo>
                    <a:cubicBezTo>
                      <a:pt x="0" y="1"/>
                      <a:pt x="5" y="6"/>
                      <a:pt x="8" y="7"/>
                    </a:cubicBezTo>
                    <a:cubicBezTo>
                      <a:pt x="14" y="8"/>
                      <a:pt x="9" y="0"/>
                      <a:pt x="5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Freeform 538">
                <a:extLst>
                  <a:ext uri="{FF2B5EF4-FFF2-40B4-BE49-F238E27FC236}">
                    <a16:creationId xmlns="" xmlns:a16="http://schemas.microsoft.com/office/drawing/2014/main" id="{0D2EA222-7052-4A5F-99C5-8F6B38DF03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7" y="1809"/>
                <a:ext cx="6" cy="4"/>
              </a:xfrm>
              <a:custGeom>
                <a:avLst/>
                <a:gdLst>
                  <a:gd name="T0" fmla="*/ 5 w 14"/>
                  <a:gd name="T1" fmla="*/ 0 h 8"/>
                  <a:gd name="T2" fmla="*/ 8 w 14"/>
                  <a:gd name="T3" fmla="*/ 7 h 8"/>
                  <a:gd name="T4" fmla="*/ 5 w 14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8">
                    <a:moveTo>
                      <a:pt x="5" y="0"/>
                    </a:moveTo>
                    <a:cubicBezTo>
                      <a:pt x="0" y="1"/>
                      <a:pt x="5" y="6"/>
                      <a:pt x="8" y="7"/>
                    </a:cubicBezTo>
                    <a:cubicBezTo>
                      <a:pt x="14" y="8"/>
                      <a:pt x="9" y="0"/>
                      <a:pt x="5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Freeform 539">
                <a:extLst>
                  <a:ext uri="{FF2B5EF4-FFF2-40B4-BE49-F238E27FC236}">
                    <a16:creationId xmlns="" xmlns:a16="http://schemas.microsoft.com/office/drawing/2014/main" id="{98C776C4-3B67-429D-ACD9-D09D9753A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9" y="1709"/>
                <a:ext cx="3" cy="4"/>
              </a:xfrm>
              <a:custGeom>
                <a:avLst/>
                <a:gdLst>
                  <a:gd name="T0" fmla="*/ 2 w 7"/>
                  <a:gd name="T1" fmla="*/ 0 h 7"/>
                  <a:gd name="T2" fmla="*/ 2 w 7"/>
                  <a:gd name="T3" fmla="*/ 5 h 7"/>
                  <a:gd name="T4" fmla="*/ 2 w 7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2" y="0"/>
                    </a:moveTo>
                    <a:cubicBezTo>
                      <a:pt x="0" y="1"/>
                      <a:pt x="0" y="5"/>
                      <a:pt x="2" y="5"/>
                    </a:cubicBezTo>
                    <a:cubicBezTo>
                      <a:pt x="7" y="7"/>
                      <a:pt x="5" y="1"/>
                      <a:pt x="2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Freeform 540">
                <a:extLst>
                  <a:ext uri="{FF2B5EF4-FFF2-40B4-BE49-F238E27FC236}">
                    <a16:creationId xmlns="" xmlns:a16="http://schemas.microsoft.com/office/drawing/2014/main" id="{77F954BA-DAB1-4DD9-9462-6A6CEAC5B3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9" y="1709"/>
                <a:ext cx="3" cy="4"/>
              </a:xfrm>
              <a:custGeom>
                <a:avLst/>
                <a:gdLst>
                  <a:gd name="T0" fmla="*/ 2 w 7"/>
                  <a:gd name="T1" fmla="*/ 0 h 7"/>
                  <a:gd name="T2" fmla="*/ 2 w 7"/>
                  <a:gd name="T3" fmla="*/ 5 h 7"/>
                  <a:gd name="T4" fmla="*/ 2 w 7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2" y="0"/>
                    </a:moveTo>
                    <a:cubicBezTo>
                      <a:pt x="0" y="1"/>
                      <a:pt x="0" y="5"/>
                      <a:pt x="2" y="5"/>
                    </a:cubicBezTo>
                    <a:cubicBezTo>
                      <a:pt x="7" y="7"/>
                      <a:pt x="5" y="1"/>
                      <a:pt x="2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Freeform 541">
                <a:extLst>
                  <a:ext uri="{FF2B5EF4-FFF2-40B4-BE49-F238E27FC236}">
                    <a16:creationId xmlns="" xmlns:a16="http://schemas.microsoft.com/office/drawing/2014/main" id="{B2B29979-D1B5-41D7-A0DC-857ADA94E0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3" y="1742"/>
                <a:ext cx="35" cy="28"/>
              </a:xfrm>
              <a:custGeom>
                <a:avLst/>
                <a:gdLst>
                  <a:gd name="T0" fmla="*/ 11 w 72"/>
                  <a:gd name="T1" fmla="*/ 27 h 58"/>
                  <a:gd name="T2" fmla="*/ 0 w 72"/>
                  <a:gd name="T3" fmla="*/ 36 h 58"/>
                  <a:gd name="T4" fmla="*/ 9 w 72"/>
                  <a:gd name="T5" fmla="*/ 32 h 58"/>
                  <a:gd name="T6" fmla="*/ 13 w 72"/>
                  <a:gd name="T7" fmla="*/ 39 h 58"/>
                  <a:gd name="T8" fmla="*/ 13 w 72"/>
                  <a:gd name="T9" fmla="*/ 42 h 58"/>
                  <a:gd name="T10" fmla="*/ 21 w 72"/>
                  <a:gd name="T11" fmla="*/ 51 h 58"/>
                  <a:gd name="T12" fmla="*/ 29 w 72"/>
                  <a:gd name="T13" fmla="*/ 56 h 58"/>
                  <a:gd name="T14" fmla="*/ 38 w 72"/>
                  <a:gd name="T15" fmla="*/ 58 h 58"/>
                  <a:gd name="T16" fmla="*/ 38 w 72"/>
                  <a:gd name="T17" fmla="*/ 37 h 58"/>
                  <a:gd name="T18" fmla="*/ 63 w 72"/>
                  <a:gd name="T19" fmla="*/ 39 h 58"/>
                  <a:gd name="T20" fmla="*/ 64 w 72"/>
                  <a:gd name="T21" fmla="*/ 30 h 58"/>
                  <a:gd name="T22" fmla="*/ 70 w 72"/>
                  <a:gd name="T23" fmla="*/ 21 h 58"/>
                  <a:gd name="T24" fmla="*/ 64 w 72"/>
                  <a:gd name="T25" fmla="*/ 6 h 58"/>
                  <a:gd name="T26" fmla="*/ 47 w 72"/>
                  <a:gd name="T27" fmla="*/ 1 h 58"/>
                  <a:gd name="T28" fmla="*/ 33 w 72"/>
                  <a:gd name="T29" fmla="*/ 5 h 58"/>
                  <a:gd name="T30" fmla="*/ 30 w 72"/>
                  <a:gd name="T31" fmla="*/ 14 h 58"/>
                  <a:gd name="T32" fmla="*/ 15 w 72"/>
                  <a:gd name="T33" fmla="*/ 10 h 58"/>
                  <a:gd name="T34" fmla="*/ 11 w 72"/>
                  <a:gd name="T35" fmla="*/ 2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58">
                    <a:moveTo>
                      <a:pt x="11" y="27"/>
                    </a:moveTo>
                    <a:cubicBezTo>
                      <a:pt x="9" y="31"/>
                      <a:pt x="3" y="33"/>
                      <a:pt x="0" y="36"/>
                    </a:cubicBezTo>
                    <a:cubicBezTo>
                      <a:pt x="4" y="37"/>
                      <a:pt x="6" y="33"/>
                      <a:pt x="9" y="32"/>
                    </a:cubicBezTo>
                    <a:cubicBezTo>
                      <a:pt x="10" y="34"/>
                      <a:pt x="11" y="39"/>
                      <a:pt x="13" y="39"/>
                    </a:cubicBezTo>
                    <a:cubicBezTo>
                      <a:pt x="17" y="38"/>
                      <a:pt x="18" y="41"/>
                      <a:pt x="13" y="42"/>
                    </a:cubicBezTo>
                    <a:cubicBezTo>
                      <a:pt x="17" y="43"/>
                      <a:pt x="17" y="52"/>
                      <a:pt x="21" y="51"/>
                    </a:cubicBezTo>
                    <a:cubicBezTo>
                      <a:pt x="25" y="50"/>
                      <a:pt x="26" y="55"/>
                      <a:pt x="29" y="56"/>
                    </a:cubicBezTo>
                    <a:cubicBezTo>
                      <a:pt x="32" y="57"/>
                      <a:pt x="35" y="56"/>
                      <a:pt x="38" y="58"/>
                    </a:cubicBezTo>
                    <a:cubicBezTo>
                      <a:pt x="32" y="54"/>
                      <a:pt x="35" y="43"/>
                      <a:pt x="38" y="37"/>
                    </a:cubicBezTo>
                    <a:cubicBezTo>
                      <a:pt x="44" y="24"/>
                      <a:pt x="55" y="34"/>
                      <a:pt x="63" y="39"/>
                    </a:cubicBezTo>
                    <a:cubicBezTo>
                      <a:pt x="64" y="36"/>
                      <a:pt x="63" y="33"/>
                      <a:pt x="64" y="30"/>
                    </a:cubicBezTo>
                    <a:cubicBezTo>
                      <a:pt x="65" y="26"/>
                      <a:pt x="68" y="24"/>
                      <a:pt x="70" y="21"/>
                    </a:cubicBezTo>
                    <a:cubicBezTo>
                      <a:pt x="72" y="18"/>
                      <a:pt x="64" y="10"/>
                      <a:pt x="64" y="6"/>
                    </a:cubicBezTo>
                    <a:cubicBezTo>
                      <a:pt x="58" y="7"/>
                      <a:pt x="53" y="2"/>
                      <a:pt x="47" y="1"/>
                    </a:cubicBezTo>
                    <a:cubicBezTo>
                      <a:pt x="42" y="0"/>
                      <a:pt x="37" y="7"/>
                      <a:pt x="33" y="5"/>
                    </a:cubicBezTo>
                    <a:cubicBezTo>
                      <a:pt x="39" y="10"/>
                      <a:pt x="36" y="13"/>
                      <a:pt x="30" y="14"/>
                    </a:cubicBezTo>
                    <a:cubicBezTo>
                      <a:pt x="22" y="17"/>
                      <a:pt x="23" y="11"/>
                      <a:pt x="15" y="10"/>
                    </a:cubicBezTo>
                    <a:cubicBezTo>
                      <a:pt x="15" y="14"/>
                      <a:pt x="15" y="25"/>
                      <a:pt x="11" y="2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Freeform 542">
                <a:extLst>
                  <a:ext uri="{FF2B5EF4-FFF2-40B4-BE49-F238E27FC236}">
                    <a16:creationId xmlns="" xmlns:a16="http://schemas.microsoft.com/office/drawing/2014/main" id="{B64EB830-FB89-49F3-9B6B-7C10995DFB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3" y="1742"/>
                <a:ext cx="35" cy="28"/>
              </a:xfrm>
              <a:custGeom>
                <a:avLst/>
                <a:gdLst>
                  <a:gd name="T0" fmla="*/ 11 w 72"/>
                  <a:gd name="T1" fmla="*/ 27 h 58"/>
                  <a:gd name="T2" fmla="*/ 0 w 72"/>
                  <a:gd name="T3" fmla="*/ 36 h 58"/>
                  <a:gd name="T4" fmla="*/ 9 w 72"/>
                  <a:gd name="T5" fmla="*/ 32 h 58"/>
                  <a:gd name="T6" fmla="*/ 13 w 72"/>
                  <a:gd name="T7" fmla="*/ 39 h 58"/>
                  <a:gd name="T8" fmla="*/ 13 w 72"/>
                  <a:gd name="T9" fmla="*/ 42 h 58"/>
                  <a:gd name="T10" fmla="*/ 21 w 72"/>
                  <a:gd name="T11" fmla="*/ 51 h 58"/>
                  <a:gd name="T12" fmla="*/ 29 w 72"/>
                  <a:gd name="T13" fmla="*/ 56 h 58"/>
                  <a:gd name="T14" fmla="*/ 38 w 72"/>
                  <a:gd name="T15" fmla="*/ 58 h 58"/>
                  <a:gd name="T16" fmla="*/ 38 w 72"/>
                  <a:gd name="T17" fmla="*/ 37 h 58"/>
                  <a:gd name="T18" fmla="*/ 63 w 72"/>
                  <a:gd name="T19" fmla="*/ 39 h 58"/>
                  <a:gd name="T20" fmla="*/ 64 w 72"/>
                  <a:gd name="T21" fmla="*/ 30 h 58"/>
                  <a:gd name="T22" fmla="*/ 70 w 72"/>
                  <a:gd name="T23" fmla="*/ 21 h 58"/>
                  <a:gd name="T24" fmla="*/ 64 w 72"/>
                  <a:gd name="T25" fmla="*/ 6 h 58"/>
                  <a:gd name="T26" fmla="*/ 47 w 72"/>
                  <a:gd name="T27" fmla="*/ 1 h 58"/>
                  <a:gd name="T28" fmla="*/ 33 w 72"/>
                  <a:gd name="T29" fmla="*/ 5 h 58"/>
                  <a:gd name="T30" fmla="*/ 30 w 72"/>
                  <a:gd name="T31" fmla="*/ 14 h 58"/>
                  <a:gd name="T32" fmla="*/ 15 w 72"/>
                  <a:gd name="T33" fmla="*/ 10 h 58"/>
                  <a:gd name="T34" fmla="*/ 11 w 72"/>
                  <a:gd name="T35" fmla="*/ 2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58">
                    <a:moveTo>
                      <a:pt x="11" y="27"/>
                    </a:moveTo>
                    <a:cubicBezTo>
                      <a:pt x="9" y="31"/>
                      <a:pt x="3" y="33"/>
                      <a:pt x="0" y="36"/>
                    </a:cubicBezTo>
                    <a:cubicBezTo>
                      <a:pt x="4" y="37"/>
                      <a:pt x="6" y="33"/>
                      <a:pt x="9" y="32"/>
                    </a:cubicBezTo>
                    <a:cubicBezTo>
                      <a:pt x="10" y="34"/>
                      <a:pt x="11" y="39"/>
                      <a:pt x="13" y="39"/>
                    </a:cubicBezTo>
                    <a:cubicBezTo>
                      <a:pt x="17" y="38"/>
                      <a:pt x="18" y="41"/>
                      <a:pt x="13" y="42"/>
                    </a:cubicBezTo>
                    <a:cubicBezTo>
                      <a:pt x="17" y="43"/>
                      <a:pt x="17" y="52"/>
                      <a:pt x="21" y="51"/>
                    </a:cubicBezTo>
                    <a:cubicBezTo>
                      <a:pt x="25" y="50"/>
                      <a:pt x="26" y="55"/>
                      <a:pt x="29" y="56"/>
                    </a:cubicBezTo>
                    <a:cubicBezTo>
                      <a:pt x="32" y="57"/>
                      <a:pt x="35" y="56"/>
                      <a:pt x="38" y="58"/>
                    </a:cubicBezTo>
                    <a:cubicBezTo>
                      <a:pt x="32" y="54"/>
                      <a:pt x="35" y="43"/>
                      <a:pt x="38" y="37"/>
                    </a:cubicBezTo>
                    <a:cubicBezTo>
                      <a:pt x="44" y="24"/>
                      <a:pt x="55" y="34"/>
                      <a:pt x="63" y="39"/>
                    </a:cubicBezTo>
                    <a:cubicBezTo>
                      <a:pt x="64" y="36"/>
                      <a:pt x="63" y="33"/>
                      <a:pt x="64" y="30"/>
                    </a:cubicBezTo>
                    <a:cubicBezTo>
                      <a:pt x="65" y="26"/>
                      <a:pt x="68" y="24"/>
                      <a:pt x="70" y="21"/>
                    </a:cubicBezTo>
                    <a:cubicBezTo>
                      <a:pt x="72" y="18"/>
                      <a:pt x="64" y="10"/>
                      <a:pt x="64" y="6"/>
                    </a:cubicBezTo>
                    <a:cubicBezTo>
                      <a:pt x="58" y="7"/>
                      <a:pt x="53" y="2"/>
                      <a:pt x="47" y="1"/>
                    </a:cubicBezTo>
                    <a:cubicBezTo>
                      <a:pt x="42" y="0"/>
                      <a:pt x="37" y="7"/>
                      <a:pt x="33" y="5"/>
                    </a:cubicBezTo>
                    <a:cubicBezTo>
                      <a:pt x="39" y="10"/>
                      <a:pt x="36" y="13"/>
                      <a:pt x="30" y="14"/>
                    </a:cubicBezTo>
                    <a:cubicBezTo>
                      <a:pt x="22" y="17"/>
                      <a:pt x="23" y="11"/>
                      <a:pt x="15" y="10"/>
                    </a:cubicBezTo>
                    <a:cubicBezTo>
                      <a:pt x="15" y="14"/>
                      <a:pt x="15" y="25"/>
                      <a:pt x="11" y="2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4" name="Freeform 544">
              <a:extLst>
                <a:ext uri="{FF2B5EF4-FFF2-40B4-BE49-F238E27FC236}">
                  <a16:creationId xmlns="" xmlns:a16="http://schemas.microsoft.com/office/drawing/2014/main" id="{AA0F4DDE-A4D9-47D7-A8D0-2E07A2D29C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8138" y="2860675"/>
              <a:ext cx="4763" cy="12700"/>
            </a:xfrm>
            <a:custGeom>
              <a:avLst/>
              <a:gdLst>
                <a:gd name="T0" fmla="*/ 3 w 6"/>
                <a:gd name="T1" fmla="*/ 0 h 17"/>
                <a:gd name="T2" fmla="*/ 5 w 6"/>
                <a:gd name="T3" fmla="*/ 15 h 17"/>
                <a:gd name="T4" fmla="*/ 3 w 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7">
                  <a:moveTo>
                    <a:pt x="3" y="0"/>
                  </a:moveTo>
                  <a:cubicBezTo>
                    <a:pt x="0" y="2"/>
                    <a:pt x="0" y="17"/>
                    <a:pt x="5" y="15"/>
                  </a:cubicBezTo>
                  <a:cubicBezTo>
                    <a:pt x="3" y="10"/>
                    <a:pt x="6" y="5"/>
                    <a:pt x="3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545">
              <a:extLst>
                <a:ext uri="{FF2B5EF4-FFF2-40B4-BE49-F238E27FC236}">
                  <a16:creationId xmlns="" xmlns:a16="http://schemas.microsoft.com/office/drawing/2014/main" id="{4CB09970-3B98-4ACD-9E02-2F8A465BB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8138" y="2860675"/>
              <a:ext cx="4763" cy="12700"/>
            </a:xfrm>
            <a:custGeom>
              <a:avLst/>
              <a:gdLst>
                <a:gd name="T0" fmla="*/ 3 w 6"/>
                <a:gd name="T1" fmla="*/ 0 h 17"/>
                <a:gd name="T2" fmla="*/ 5 w 6"/>
                <a:gd name="T3" fmla="*/ 15 h 17"/>
                <a:gd name="T4" fmla="*/ 3 w 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7">
                  <a:moveTo>
                    <a:pt x="3" y="0"/>
                  </a:moveTo>
                  <a:cubicBezTo>
                    <a:pt x="0" y="2"/>
                    <a:pt x="0" y="17"/>
                    <a:pt x="5" y="15"/>
                  </a:cubicBezTo>
                  <a:cubicBezTo>
                    <a:pt x="3" y="10"/>
                    <a:pt x="6" y="5"/>
                    <a:pt x="3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546">
              <a:extLst>
                <a:ext uri="{FF2B5EF4-FFF2-40B4-BE49-F238E27FC236}">
                  <a16:creationId xmlns="" xmlns:a16="http://schemas.microsoft.com/office/drawing/2014/main" id="{E4CB5CF0-C517-44EB-B052-BE2FCD4E3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2588" y="2470150"/>
              <a:ext cx="123825" cy="111125"/>
            </a:xfrm>
            <a:custGeom>
              <a:avLst/>
              <a:gdLst>
                <a:gd name="T0" fmla="*/ 0 w 159"/>
                <a:gd name="T1" fmla="*/ 2 h 143"/>
                <a:gd name="T2" fmla="*/ 7 w 159"/>
                <a:gd name="T3" fmla="*/ 14 h 143"/>
                <a:gd name="T4" fmla="*/ 22 w 159"/>
                <a:gd name="T5" fmla="*/ 31 h 143"/>
                <a:gd name="T6" fmla="*/ 31 w 159"/>
                <a:gd name="T7" fmla="*/ 50 h 143"/>
                <a:gd name="T8" fmla="*/ 31 w 159"/>
                <a:gd name="T9" fmla="*/ 64 h 143"/>
                <a:gd name="T10" fmla="*/ 32 w 159"/>
                <a:gd name="T11" fmla="*/ 80 h 143"/>
                <a:gd name="T12" fmla="*/ 12 w 159"/>
                <a:gd name="T13" fmla="*/ 74 h 143"/>
                <a:gd name="T14" fmla="*/ 14 w 159"/>
                <a:gd name="T15" fmla="*/ 81 h 143"/>
                <a:gd name="T16" fmla="*/ 20 w 159"/>
                <a:gd name="T17" fmla="*/ 89 h 143"/>
                <a:gd name="T18" fmla="*/ 13 w 159"/>
                <a:gd name="T19" fmla="*/ 105 h 143"/>
                <a:gd name="T20" fmla="*/ 31 w 159"/>
                <a:gd name="T21" fmla="*/ 120 h 143"/>
                <a:gd name="T22" fmla="*/ 36 w 159"/>
                <a:gd name="T23" fmla="*/ 135 h 143"/>
                <a:gd name="T24" fmla="*/ 48 w 159"/>
                <a:gd name="T25" fmla="*/ 136 h 143"/>
                <a:gd name="T26" fmla="*/ 52 w 159"/>
                <a:gd name="T27" fmla="*/ 128 h 143"/>
                <a:gd name="T28" fmla="*/ 62 w 159"/>
                <a:gd name="T29" fmla="*/ 126 h 143"/>
                <a:gd name="T30" fmla="*/ 48 w 159"/>
                <a:gd name="T31" fmla="*/ 118 h 143"/>
                <a:gd name="T32" fmla="*/ 31 w 159"/>
                <a:gd name="T33" fmla="*/ 111 h 143"/>
                <a:gd name="T34" fmla="*/ 28 w 159"/>
                <a:gd name="T35" fmla="*/ 101 h 143"/>
                <a:gd name="T36" fmla="*/ 38 w 159"/>
                <a:gd name="T37" fmla="*/ 102 h 143"/>
                <a:gd name="T38" fmla="*/ 46 w 159"/>
                <a:gd name="T39" fmla="*/ 108 h 143"/>
                <a:gd name="T40" fmla="*/ 57 w 159"/>
                <a:gd name="T41" fmla="*/ 100 h 143"/>
                <a:gd name="T42" fmla="*/ 89 w 159"/>
                <a:gd name="T43" fmla="*/ 110 h 143"/>
                <a:gd name="T44" fmla="*/ 115 w 159"/>
                <a:gd name="T45" fmla="*/ 120 h 143"/>
                <a:gd name="T46" fmla="*/ 116 w 159"/>
                <a:gd name="T47" fmla="*/ 113 h 143"/>
                <a:gd name="T48" fmla="*/ 115 w 159"/>
                <a:gd name="T49" fmla="*/ 98 h 143"/>
                <a:gd name="T50" fmla="*/ 140 w 159"/>
                <a:gd name="T51" fmla="*/ 88 h 143"/>
                <a:gd name="T52" fmla="*/ 146 w 159"/>
                <a:gd name="T53" fmla="*/ 81 h 143"/>
                <a:gd name="T54" fmla="*/ 155 w 159"/>
                <a:gd name="T55" fmla="*/ 80 h 143"/>
                <a:gd name="T56" fmla="*/ 159 w 159"/>
                <a:gd name="T57" fmla="*/ 75 h 143"/>
                <a:gd name="T58" fmla="*/ 152 w 159"/>
                <a:gd name="T59" fmla="*/ 77 h 143"/>
                <a:gd name="T60" fmla="*/ 147 w 159"/>
                <a:gd name="T61" fmla="*/ 74 h 143"/>
                <a:gd name="T62" fmla="*/ 143 w 159"/>
                <a:gd name="T63" fmla="*/ 66 h 143"/>
                <a:gd name="T64" fmla="*/ 130 w 159"/>
                <a:gd name="T65" fmla="*/ 56 h 143"/>
                <a:gd name="T66" fmla="*/ 125 w 159"/>
                <a:gd name="T67" fmla="*/ 40 h 143"/>
                <a:gd name="T68" fmla="*/ 118 w 159"/>
                <a:gd name="T69" fmla="*/ 54 h 143"/>
                <a:gd name="T70" fmla="*/ 98 w 159"/>
                <a:gd name="T71" fmla="*/ 50 h 143"/>
                <a:gd name="T72" fmla="*/ 91 w 159"/>
                <a:gd name="T73" fmla="*/ 48 h 143"/>
                <a:gd name="T74" fmla="*/ 83 w 159"/>
                <a:gd name="T75" fmla="*/ 44 h 143"/>
                <a:gd name="T76" fmla="*/ 53 w 159"/>
                <a:gd name="T77" fmla="*/ 30 h 143"/>
                <a:gd name="T78" fmla="*/ 19 w 159"/>
                <a:gd name="T79" fmla="*/ 8 h 143"/>
                <a:gd name="T80" fmla="*/ 7 w 159"/>
                <a:gd name="T81" fmla="*/ 1 h 143"/>
                <a:gd name="T82" fmla="*/ 0 w 159"/>
                <a:gd name="T83" fmla="*/ 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9" h="143">
                  <a:moveTo>
                    <a:pt x="0" y="2"/>
                  </a:moveTo>
                  <a:cubicBezTo>
                    <a:pt x="3" y="6"/>
                    <a:pt x="3" y="11"/>
                    <a:pt x="7" y="14"/>
                  </a:cubicBezTo>
                  <a:cubicBezTo>
                    <a:pt x="13" y="19"/>
                    <a:pt x="19" y="25"/>
                    <a:pt x="22" y="31"/>
                  </a:cubicBezTo>
                  <a:cubicBezTo>
                    <a:pt x="25" y="37"/>
                    <a:pt x="29" y="44"/>
                    <a:pt x="31" y="50"/>
                  </a:cubicBezTo>
                  <a:cubicBezTo>
                    <a:pt x="33" y="56"/>
                    <a:pt x="27" y="59"/>
                    <a:pt x="31" y="64"/>
                  </a:cubicBezTo>
                  <a:cubicBezTo>
                    <a:pt x="36" y="69"/>
                    <a:pt x="46" y="82"/>
                    <a:pt x="32" y="80"/>
                  </a:cubicBezTo>
                  <a:cubicBezTo>
                    <a:pt x="25" y="79"/>
                    <a:pt x="18" y="74"/>
                    <a:pt x="12" y="74"/>
                  </a:cubicBezTo>
                  <a:cubicBezTo>
                    <a:pt x="8" y="74"/>
                    <a:pt x="13" y="80"/>
                    <a:pt x="14" y="81"/>
                  </a:cubicBezTo>
                  <a:cubicBezTo>
                    <a:pt x="17" y="83"/>
                    <a:pt x="21" y="84"/>
                    <a:pt x="20" y="89"/>
                  </a:cubicBezTo>
                  <a:cubicBezTo>
                    <a:pt x="19" y="98"/>
                    <a:pt x="8" y="93"/>
                    <a:pt x="13" y="105"/>
                  </a:cubicBezTo>
                  <a:cubicBezTo>
                    <a:pt x="16" y="114"/>
                    <a:pt x="25" y="114"/>
                    <a:pt x="31" y="120"/>
                  </a:cubicBezTo>
                  <a:cubicBezTo>
                    <a:pt x="34" y="125"/>
                    <a:pt x="33" y="131"/>
                    <a:pt x="36" y="135"/>
                  </a:cubicBezTo>
                  <a:cubicBezTo>
                    <a:pt x="41" y="143"/>
                    <a:pt x="42" y="138"/>
                    <a:pt x="48" y="136"/>
                  </a:cubicBezTo>
                  <a:cubicBezTo>
                    <a:pt x="44" y="132"/>
                    <a:pt x="48" y="129"/>
                    <a:pt x="52" y="128"/>
                  </a:cubicBezTo>
                  <a:cubicBezTo>
                    <a:pt x="53" y="128"/>
                    <a:pt x="65" y="131"/>
                    <a:pt x="62" y="126"/>
                  </a:cubicBezTo>
                  <a:cubicBezTo>
                    <a:pt x="60" y="122"/>
                    <a:pt x="52" y="120"/>
                    <a:pt x="48" y="118"/>
                  </a:cubicBezTo>
                  <a:cubicBezTo>
                    <a:pt x="43" y="114"/>
                    <a:pt x="36" y="115"/>
                    <a:pt x="31" y="111"/>
                  </a:cubicBezTo>
                  <a:cubicBezTo>
                    <a:pt x="28" y="109"/>
                    <a:pt x="26" y="105"/>
                    <a:pt x="28" y="101"/>
                  </a:cubicBezTo>
                  <a:cubicBezTo>
                    <a:pt x="30" y="98"/>
                    <a:pt x="35" y="101"/>
                    <a:pt x="38" y="102"/>
                  </a:cubicBezTo>
                  <a:cubicBezTo>
                    <a:pt x="41" y="104"/>
                    <a:pt x="43" y="107"/>
                    <a:pt x="46" y="108"/>
                  </a:cubicBezTo>
                  <a:cubicBezTo>
                    <a:pt x="50" y="109"/>
                    <a:pt x="54" y="102"/>
                    <a:pt x="57" y="100"/>
                  </a:cubicBezTo>
                  <a:cubicBezTo>
                    <a:pt x="67" y="94"/>
                    <a:pt x="80" y="107"/>
                    <a:pt x="89" y="110"/>
                  </a:cubicBezTo>
                  <a:cubicBezTo>
                    <a:pt x="95" y="113"/>
                    <a:pt x="109" y="121"/>
                    <a:pt x="115" y="120"/>
                  </a:cubicBezTo>
                  <a:cubicBezTo>
                    <a:pt x="120" y="120"/>
                    <a:pt x="117" y="115"/>
                    <a:pt x="116" y="113"/>
                  </a:cubicBezTo>
                  <a:cubicBezTo>
                    <a:pt x="113" y="108"/>
                    <a:pt x="113" y="104"/>
                    <a:pt x="115" y="98"/>
                  </a:cubicBezTo>
                  <a:cubicBezTo>
                    <a:pt x="120" y="86"/>
                    <a:pt x="128" y="85"/>
                    <a:pt x="140" y="88"/>
                  </a:cubicBezTo>
                  <a:cubicBezTo>
                    <a:pt x="134" y="82"/>
                    <a:pt x="152" y="89"/>
                    <a:pt x="146" y="81"/>
                  </a:cubicBezTo>
                  <a:cubicBezTo>
                    <a:pt x="149" y="80"/>
                    <a:pt x="152" y="79"/>
                    <a:pt x="155" y="80"/>
                  </a:cubicBezTo>
                  <a:cubicBezTo>
                    <a:pt x="155" y="77"/>
                    <a:pt x="156" y="75"/>
                    <a:pt x="159" y="75"/>
                  </a:cubicBezTo>
                  <a:cubicBezTo>
                    <a:pt x="155" y="70"/>
                    <a:pt x="155" y="76"/>
                    <a:pt x="152" y="77"/>
                  </a:cubicBezTo>
                  <a:cubicBezTo>
                    <a:pt x="151" y="78"/>
                    <a:pt x="148" y="74"/>
                    <a:pt x="147" y="74"/>
                  </a:cubicBezTo>
                  <a:cubicBezTo>
                    <a:pt x="146" y="73"/>
                    <a:pt x="135" y="63"/>
                    <a:pt x="143" y="66"/>
                  </a:cubicBezTo>
                  <a:cubicBezTo>
                    <a:pt x="137" y="64"/>
                    <a:pt x="131" y="63"/>
                    <a:pt x="130" y="56"/>
                  </a:cubicBezTo>
                  <a:cubicBezTo>
                    <a:pt x="129" y="51"/>
                    <a:pt x="130" y="42"/>
                    <a:pt x="125" y="40"/>
                  </a:cubicBezTo>
                  <a:cubicBezTo>
                    <a:pt x="124" y="44"/>
                    <a:pt x="123" y="52"/>
                    <a:pt x="118" y="54"/>
                  </a:cubicBezTo>
                  <a:cubicBezTo>
                    <a:pt x="111" y="56"/>
                    <a:pt x="102" y="46"/>
                    <a:pt x="98" y="50"/>
                  </a:cubicBezTo>
                  <a:cubicBezTo>
                    <a:pt x="97" y="47"/>
                    <a:pt x="94" y="47"/>
                    <a:pt x="91" y="48"/>
                  </a:cubicBezTo>
                  <a:cubicBezTo>
                    <a:pt x="87" y="48"/>
                    <a:pt x="87" y="45"/>
                    <a:pt x="83" y="44"/>
                  </a:cubicBezTo>
                  <a:cubicBezTo>
                    <a:pt x="72" y="40"/>
                    <a:pt x="63" y="36"/>
                    <a:pt x="53" y="30"/>
                  </a:cubicBezTo>
                  <a:cubicBezTo>
                    <a:pt x="41" y="23"/>
                    <a:pt x="31" y="15"/>
                    <a:pt x="19" y="8"/>
                  </a:cubicBezTo>
                  <a:cubicBezTo>
                    <a:pt x="16" y="6"/>
                    <a:pt x="11" y="2"/>
                    <a:pt x="7" y="1"/>
                  </a:cubicBezTo>
                  <a:cubicBezTo>
                    <a:pt x="3" y="0"/>
                    <a:pt x="4" y="5"/>
                    <a:pt x="0" y="2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547">
              <a:extLst>
                <a:ext uri="{FF2B5EF4-FFF2-40B4-BE49-F238E27FC236}">
                  <a16:creationId xmlns="" xmlns:a16="http://schemas.microsoft.com/office/drawing/2014/main" id="{F07545D9-25AC-4DC6-B690-C9D5B279E2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2588" y="2470150"/>
              <a:ext cx="123825" cy="111125"/>
            </a:xfrm>
            <a:custGeom>
              <a:avLst/>
              <a:gdLst>
                <a:gd name="T0" fmla="*/ 0 w 159"/>
                <a:gd name="T1" fmla="*/ 2 h 143"/>
                <a:gd name="T2" fmla="*/ 7 w 159"/>
                <a:gd name="T3" fmla="*/ 14 h 143"/>
                <a:gd name="T4" fmla="*/ 22 w 159"/>
                <a:gd name="T5" fmla="*/ 31 h 143"/>
                <a:gd name="T6" fmla="*/ 31 w 159"/>
                <a:gd name="T7" fmla="*/ 50 h 143"/>
                <a:gd name="T8" fmla="*/ 31 w 159"/>
                <a:gd name="T9" fmla="*/ 64 h 143"/>
                <a:gd name="T10" fmla="*/ 32 w 159"/>
                <a:gd name="T11" fmla="*/ 80 h 143"/>
                <a:gd name="T12" fmla="*/ 12 w 159"/>
                <a:gd name="T13" fmla="*/ 74 h 143"/>
                <a:gd name="T14" fmla="*/ 14 w 159"/>
                <a:gd name="T15" fmla="*/ 81 h 143"/>
                <a:gd name="T16" fmla="*/ 20 w 159"/>
                <a:gd name="T17" fmla="*/ 89 h 143"/>
                <a:gd name="T18" fmla="*/ 13 w 159"/>
                <a:gd name="T19" fmla="*/ 105 h 143"/>
                <a:gd name="T20" fmla="*/ 31 w 159"/>
                <a:gd name="T21" fmla="*/ 120 h 143"/>
                <a:gd name="T22" fmla="*/ 36 w 159"/>
                <a:gd name="T23" fmla="*/ 135 h 143"/>
                <a:gd name="T24" fmla="*/ 48 w 159"/>
                <a:gd name="T25" fmla="*/ 136 h 143"/>
                <a:gd name="T26" fmla="*/ 52 w 159"/>
                <a:gd name="T27" fmla="*/ 128 h 143"/>
                <a:gd name="T28" fmla="*/ 62 w 159"/>
                <a:gd name="T29" fmla="*/ 126 h 143"/>
                <a:gd name="T30" fmla="*/ 48 w 159"/>
                <a:gd name="T31" fmla="*/ 118 h 143"/>
                <a:gd name="T32" fmla="*/ 31 w 159"/>
                <a:gd name="T33" fmla="*/ 111 h 143"/>
                <a:gd name="T34" fmla="*/ 28 w 159"/>
                <a:gd name="T35" fmla="*/ 101 h 143"/>
                <a:gd name="T36" fmla="*/ 38 w 159"/>
                <a:gd name="T37" fmla="*/ 102 h 143"/>
                <a:gd name="T38" fmla="*/ 46 w 159"/>
                <a:gd name="T39" fmla="*/ 108 h 143"/>
                <a:gd name="T40" fmla="*/ 57 w 159"/>
                <a:gd name="T41" fmla="*/ 100 h 143"/>
                <a:gd name="T42" fmla="*/ 89 w 159"/>
                <a:gd name="T43" fmla="*/ 110 h 143"/>
                <a:gd name="T44" fmla="*/ 115 w 159"/>
                <a:gd name="T45" fmla="*/ 120 h 143"/>
                <a:gd name="T46" fmla="*/ 116 w 159"/>
                <a:gd name="T47" fmla="*/ 113 h 143"/>
                <a:gd name="T48" fmla="*/ 115 w 159"/>
                <a:gd name="T49" fmla="*/ 98 h 143"/>
                <a:gd name="T50" fmla="*/ 140 w 159"/>
                <a:gd name="T51" fmla="*/ 88 h 143"/>
                <a:gd name="T52" fmla="*/ 146 w 159"/>
                <a:gd name="T53" fmla="*/ 81 h 143"/>
                <a:gd name="T54" fmla="*/ 155 w 159"/>
                <a:gd name="T55" fmla="*/ 80 h 143"/>
                <a:gd name="T56" fmla="*/ 159 w 159"/>
                <a:gd name="T57" fmla="*/ 75 h 143"/>
                <a:gd name="T58" fmla="*/ 152 w 159"/>
                <a:gd name="T59" fmla="*/ 77 h 143"/>
                <a:gd name="T60" fmla="*/ 147 w 159"/>
                <a:gd name="T61" fmla="*/ 74 h 143"/>
                <a:gd name="T62" fmla="*/ 143 w 159"/>
                <a:gd name="T63" fmla="*/ 66 h 143"/>
                <a:gd name="T64" fmla="*/ 130 w 159"/>
                <a:gd name="T65" fmla="*/ 56 h 143"/>
                <a:gd name="T66" fmla="*/ 125 w 159"/>
                <a:gd name="T67" fmla="*/ 40 h 143"/>
                <a:gd name="T68" fmla="*/ 118 w 159"/>
                <a:gd name="T69" fmla="*/ 54 h 143"/>
                <a:gd name="T70" fmla="*/ 98 w 159"/>
                <a:gd name="T71" fmla="*/ 50 h 143"/>
                <a:gd name="T72" fmla="*/ 91 w 159"/>
                <a:gd name="T73" fmla="*/ 48 h 143"/>
                <a:gd name="T74" fmla="*/ 83 w 159"/>
                <a:gd name="T75" fmla="*/ 44 h 143"/>
                <a:gd name="T76" fmla="*/ 53 w 159"/>
                <a:gd name="T77" fmla="*/ 30 h 143"/>
                <a:gd name="T78" fmla="*/ 19 w 159"/>
                <a:gd name="T79" fmla="*/ 8 h 143"/>
                <a:gd name="T80" fmla="*/ 7 w 159"/>
                <a:gd name="T81" fmla="*/ 1 h 143"/>
                <a:gd name="T82" fmla="*/ 0 w 159"/>
                <a:gd name="T83" fmla="*/ 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9" h="143">
                  <a:moveTo>
                    <a:pt x="0" y="2"/>
                  </a:moveTo>
                  <a:cubicBezTo>
                    <a:pt x="3" y="6"/>
                    <a:pt x="3" y="11"/>
                    <a:pt x="7" y="14"/>
                  </a:cubicBezTo>
                  <a:cubicBezTo>
                    <a:pt x="13" y="19"/>
                    <a:pt x="19" y="25"/>
                    <a:pt x="22" y="31"/>
                  </a:cubicBezTo>
                  <a:cubicBezTo>
                    <a:pt x="25" y="37"/>
                    <a:pt x="29" y="44"/>
                    <a:pt x="31" y="50"/>
                  </a:cubicBezTo>
                  <a:cubicBezTo>
                    <a:pt x="33" y="56"/>
                    <a:pt x="27" y="59"/>
                    <a:pt x="31" y="64"/>
                  </a:cubicBezTo>
                  <a:cubicBezTo>
                    <a:pt x="36" y="69"/>
                    <a:pt x="46" y="82"/>
                    <a:pt x="32" y="80"/>
                  </a:cubicBezTo>
                  <a:cubicBezTo>
                    <a:pt x="25" y="79"/>
                    <a:pt x="18" y="74"/>
                    <a:pt x="12" y="74"/>
                  </a:cubicBezTo>
                  <a:cubicBezTo>
                    <a:pt x="8" y="74"/>
                    <a:pt x="13" y="80"/>
                    <a:pt x="14" y="81"/>
                  </a:cubicBezTo>
                  <a:cubicBezTo>
                    <a:pt x="17" y="83"/>
                    <a:pt x="21" y="84"/>
                    <a:pt x="20" y="89"/>
                  </a:cubicBezTo>
                  <a:cubicBezTo>
                    <a:pt x="19" y="98"/>
                    <a:pt x="8" y="93"/>
                    <a:pt x="13" y="105"/>
                  </a:cubicBezTo>
                  <a:cubicBezTo>
                    <a:pt x="16" y="114"/>
                    <a:pt x="25" y="114"/>
                    <a:pt x="31" y="120"/>
                  </a:cubicBezTo>
                  <a:cubicBezTo>
                    <a:pt x="34" y="125"/>
                    <a:pt x="33" y="131"/>
                    <a:pt x="36" y="135"/>
                  </a:cubicBezTo>
                  <a:cubicBezTo>
                    <a:pt x="41" y="143"/>
                    <a:pt x="42" y="138"/>
                    <a:pt x="48" y="136"/>
                  </a:cubicBezTo>
                  <a:cubicBezTo>
                    <a:pt x="44" y="132"/>
                    <a:pt x="48" y="129"/>
                    <a:pt x="52" y="128"/>
                  </a:cubicBezTo>
                  <a:cubicBezTo>
                    <a:pt x="53" y="128"/>
                    <a:pt x="65" y="131"/>
                    <a:pt x="62" y="126"/>
                  </a:cubicBezTo>
                  <a:cubicBezTo>
                    <a:pt x="60" y="122"/>
                    <a:pt x="52" y="120"/>
                    <a:pt x="48" y="118"/>
                  </a:cubicBezTo>
                  <a:cubicBezTo>
                    <a:pt x="43" y="114"/>
                    <a:pt x="36" y="115"/>
                    <a:pt x="31" y="111"/>
                  </a:cubicBezTo>
                  <a:cubicBezTo>
                    <a:pt x="28" y="109"/>
                    <a:pt x="26" y="105"/>
                    <a:pt x="28" y="101"/>
                  </a:cubicBezTo>
                  <a:cubicBezTo>
                    <a:pt x="30" y="98"/>
                    <a:pt x="35" y="101"/>
                    <a:pt x="38" y="102"/>
                  </a:cubicBezTo>
                  <a:cubicBezTo>
                    <a:pt x="41" y="104"/>
                    <a:pt x="43" y="107"/>
                    <a:pt x="46" y="108"/>
                  </a:cubicBezTo>
                  <a:cubicBezTo>
                    <a:pt x="50" y="109"/>
                    <a:pt x="54" y="102"/>
                    <a:pt x="57" y="100"/>
                  </a:cubicBezTo>
                  <a:cubicBezTo>
                    <a:pt x="67" y="94"/>
                    <a:pt x="80" y="107"/>
                    <a:pt x="89" y="110"/>
                  </a:cubicBezTo>
                  <a:cubicBezTo>
                    <a:pt x="95" y="113"/>
                    <a:pt x="109" y="121"/>
                    <a:pt x="115" y="120"/>
                  </a:cubicBezTo>
                  <a:cubicBezTo>
                    <a:pt x="120" y="120"/>
                    <a:pt x="117" y="115"/>
                    <a:pt x="116" y="113"/>
                  </a:cubicBezTo>
                  <a:cubicBezTo>
                    <a:pt x="113" y="108"/>
                    <a:pt x="113" y="104"/>
                    <a:pt x="115" y="98"/>
                  </a:cubicBezTo>
                  <a:cubicBezTo>
                    <a:pt x="120" y="86"/>
                    <a:pt x="128" y="85"/>
                    <a:pt x="140" y="88"/>
                  </a:cubicBezTo>
                  <a:cubicBezTo>
                    <a:pt x="134" y="82"/>
                    <a:pt x="152" y="89"/>
                    <a:pt x="146" y="81"/>
                  </a:cubicBezTo>
                  <a:cubicBezTo>
                    <a:pt x="149" y="80"/>
                    <a:pt x="152" y="79"/>
                    <a:pt x="155" y="80"/>
                  </a:cubicBezTo>
                  <a:cubicBezTo>
                    <a:pt x="155" y="77"/>
                    <a:pt x="156" y="75"/>
                    <a:pt x="159" y="75"/>
                  </a:cubicBezTo>
                  <a:cubicBezTo>
                    <a:pt x="155" y="70"/>
                    <a:pt x="155" y="76"/>
                    <a:pt x="152" y="77"/>
                  </a:cubicBezTo>
                  <a:cubicBezTo>
                    <a:pt x="151" y="78"/>
                    <a:pt x="148" y="74"/>
                    <a:pt x="147" y="74"/>
                  </a:cubicBezTo>
                  <a:cubicBezTo>
                    <a:pt x="146" y="73"/>
                    <a:pt x="135" y="63"/>
                    <a:pt x="143" y="66"/>
                  </a:cubicBezTo>
                  <a:cubicBezTo>
                    <a:pt x="137" y="64"/>
                    <a:pt x="131" y="63"/>
                    <a:pt x="130" y="56"/>
                  </a:cubicBezTo>
                  <a:cubicBezTo>
                    <a:pt x="129" y="51"/>
                    <a:pt x="130" y="42"/>
                    <a:pt x="125" y="40"/>
                  </a:cubicBezTo>
                  <a:cubicBezTo>
                    <a:pt x="124" y="44"/>
                    <a:pt x="123" y="52"/>
                    <a:pt x="118" y="54"/>
                  </a:cubicBezTo>
                  <a:cubicBezTo>
                    <a:pt x="111" y="56"/>
                    <a:pt x="102" y="46"/>
                    <a:pt x="98" y="50"/>
                  </a:cubicBezTo>
                  <a:cubicBezTo>
                    <a:pt x="97" y="47"/>
                    <a:pt x="94" y="47"/>
                    <a:pt x="91" y="48"/>
                  </a:cubicBezTo>
                  <a:cubicBezTo>
                    <a:pt x="87" y="48"/>
                    <a:pt x="87" y="45"/>
                    <a:pt x="83" y="44"/>
                  </a:cubicBezTo>
                  <a:cubicBezTo>
                    <a:pt x="72" y="40"/>
                    <a:pt x="63" y="36"/>
                    <a:pt x="53" y="30"/>
                  </a:cubicBezTo>
                  <a:cubicBezTo>
                    <a:pt x="41" y="23"/>
                    <a:pt x="31" y="15"/>
                    <a:pt x="19" y="8"/>
                  </a:cubicBezTo>
                  <a:cubicBezTo>
                    <a:pt x="16" y="6"/>
                    <a:pt x="11" y="2"/>
                    <a:pt x="7" y="1"/>
                  </a:cubicBezTo>
                  <a:cubicBezTo>
                    <a:pt x="3" y="0"/>
                    <a:pt x="4" y="5"/>
                    <a:pt x="0" y="2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48">
              <a:extLst>
                <a:ext uri="{FF2B5EF4-FFF2-40B4-BE49-F238E27FC236}">
                  <a16:creationId xmlns="" xmlns:a16="http://schemas.microsoft.com/office/drawing/2014/main" id="{5701269B-6456-4274-B71A-DB5AB144CA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351" y="2762250"/>
              <a:ext cx="6350" cy="11113"/>
            </a:xfrm>
            <a:custGeom>
              <a:avLst/>
              <a:gdLst>
                <a:gd name="T0" fmla="*/ 7 w 9"/>
                <a:gd name="T1" fmla="*/ 0 h 16"/>
                <a:gd name="T2" fmla="*/ 3 w 9"/>
                <a:gd name="T3" fmla="*/ 11 h 16"/>
                <a:gd name="T4" fmla="*/ 7 w 9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6">
                  <a:moveTo>
                    <a:pt x="7" y="0"/>
                  </a:moveTo>
                  <a:cubicBezTo>
                    <a:pt x="2" y="0"/>
                    <a:pt x="0" y="9"/>
                    <a:pt x="3" y="11"/>
                  </a:cubicBezTo>
                  <a:cubicBezTo>
                    <a:pt x="9" y="16"/>
                    <a:pt x="6" y="1"/>
                    <a:pt x="7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549">
              <a:extLst>
                <a:ext uri="{FF2B5EF4-FFF2-40B4-BE49-F238E27FC236}">
                  <a16:creationId xmlns="" xmlns:a16="http://schemas.microsoft.com/office/drawing/2014/main" id="{53F914AF-9B96-4BE4-BE71-CA40ECA0A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351" y="2762250"/>
              <a:ext cx="6350" cy="11113"/>
            </a:xfrm>
            <a:custGeom>
              <a:avLst/>
              <a:gdLst>
                <a:gd name="T0" fmla="*/ 7 w 9"/>
                <a:gd name="T1" fmla="*/ 0 h 16"/>
                <a:gd name="T2" fmla="*/ 3 w 9"/>
                <a:gd name="T3" fmla="*/ 11 h 16"/>
                <a:gd name="T4" fmla="*/ 7 w 9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6">
                  <a:moveTo>
                    <a:pt x="7" y="0"/>
                  </a:moveTo>
                  <a:cubicBezTo>
                    <a:pt x="2" y="0"/>
                    <a:pt x="0" y="9"/>
                    <a:pt x="3" y="11"/>
                  </a:cubicBezTo>
                  <a:cubicBezTo>
                    <a:pt x="9" y="16"/>
                    <a:pt x="6" y="1"/>
                    <a:pt x="7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550">
              <a:extLst>
                <a:ext uri="{FF2B5EF4-FFF2-40B4-BE49-F238E27FC236}">
                  <a16:creationId xmlns="" xmlns:a16="http://schemas.microsoft.com/office/drawing/2014/main" id="{67B96CE3-9B5B-4BDE-AF9D-8C3BB2840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9101" y="2662238"/>
              <a:ext cx="9525" cy="12700"/>
            </a:xfrm>
            <a:custGeom>
              <a:avLst/>
              <a:gdLst>
                <a:gd name="T0" fmla="*/ 6 w 13"/>
                <a:gd name="T1" fmla="*/ 0 h 16"/>
                <a:gd name="T2" fmla="*/ 4 w 13"/>
                <a:gd name="T3" fmla="*/ 9 h 16"/>
                <a:gd name="T4" fmla="*/ 6 w 13"/>
                <a:gd name="T5" fmla="*/ 16 h 16"/>
                <a:gd name="T6" fmla="*/ 11 w 13"/>
                <a:gd name="T7" fmla="*/ 8 h 16"/>
                <a:gd name="T8" fmla="*/ 8 w 13"/>
                <a:gd name="T9" fmla="*/ 6 h 16"/>
                <a:gd name="T10" fmla="*/ 6 w 13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6">
                  <a:moveTo>
                    <a:pt x="6" y="0"/>
                  </a:moveTo>
                  <a:cubicBezTo>
                    <a:pt x="3" y="1"/>
                    <a:pt x="0" y="7"/>
                    <a:pt x="4" y="9"/>
                  </a:cubicBezTo>
                  <a:cubicBezTo>
                    <a:pt x="8" y="11"/>
                    <a:pt x="7" y="12"/>
                    <a:pt x="6" y="16"/>
                  </a:cubicBezTo>
                  <a:cubicBezTo>
                    <a:pt x="11" y="16"/>
                    <a:pt x="13" y="12"/>
                    <a:pt x="11" y="8"/>
                  </a:cubicBezTo>
                  <a:cubicBezTo>
                    <a:pt x="10" y="7"/>
                    <a:pt x="9" y="7"/>
                    <a:pt x="8" y="6"/>
                  </a:cubicBezTo>
                  <a:cubicBezTo>
                    <a:pt x="7" y="5"/>
                    <a:pt x="7" y="1"/>
                    <a:pt x="6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551">
              <a:extLst>
                <a:ext uri="{FF2B5EF4-FFF2-40B4-BE49-F238E27FC236}">
                  <a16:creationId xmlns="" xmlns:a16="http://schemas.microsoft.com/office/drawing/2014/main" id="{49290E4C-CE1D-49A2-BF95-14E10406F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9101" y="2662238"/>
              <a:ext cx="9525" cy="12700"/>
            </a:xfrm>
            <a:custGeom>
              <a:avLst/>
              <a:gdLst>
                <a:gd name="T0" fmla="*/ 6 w 13"/>
                <a:gd name="T1" fmla="*/ 0 h 16"/>
                <a:gd name="T2" fmla="*/ 4 w 13"/>
                <a:gd name="T3" fmla="*/ 9 h 16"/>
                <a:gd name="T4" fmla="*/ 6 w 13"/>
                <a:gd name="T5" fmla="*/ 16 h 16"/>
                <a:gd name="T6" fmla="*/ 11 w 13"/>
                <a:gd name="T7" fmla="*/ 8 h 16"/>
                <a:gd name="T8" fmla="*/ 8 w 13"/>
                <a:gd name="T9" fmla="*/ 6 h 16"/>
                <a:gd name="T10" fmla="*/ 6 w 13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6">
                  <a:moveTo>
                    <a:pt x="6" y="0"/>
                  </a:moveTo>
                  <a:cubicBezTo>
                    <a:pt x="3" y="1"/>
                    <a:pt x="0" y="7"/>
                    <a:pt x="4" y="9"/>
                  </a:cubicBezTo>
                  <a:cubicBezTo>
                    <a:pt x="8" y="11"/>
                    <a:pt x="7" y="12"/>
                    <a:pt x="6" y="16"/>
                  </a:cubicBezTo>
                  <a:cubicBezTo>
                    <a:pt x="11" y="16"/>
                    <a:pt x="13" y="12"/>
                    <a:pt x="11" y="8"/>
                  </a:cubicBezTo>
                  <a:cubicBezTo>
                    <a:pt x="10" y="7"/>
                    <a:pt x="9" y="7"/>
                    <a:pt x="8" y="6"/>
                  </a:cubicBezTo>
                  <a:cubicBezTo>
                    <a:pt x="7" y="5"/>
                    <a:pt x="7" y="1"/>
                    <a:pt x="6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52">
              <a:extLst>
                <a:ext uri="{FF2B5EF4-FFF2-40B4-BE49-F238E27FC236}">
                  <a16:creationId xmlns="" xmlns:a16="http://schemas.microsoft.com/office/drawing/2014/main" id="{0EF95E00-D1C2-4229-8411-1DDD80240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126" y="3060700"/>
              <a:ext cx="204788" cy="398463"/>
            </a:xfrm>
            <a:custGeom>
              <a:avLst/>
              <a:gdLst>
                <a:gd name="T0" fmla="*/ 21 w 263"/>
                <a:gd name="T1" fmla="*/ 29 h 516"/>
                <a:gd name="T2" fmla="*/ 46 w 263"/>
                <a:gd name="T3" fmla="*/ 23 h 516"/>
                <a:gd name="T4" fmla="*/ 77 w 263"/>
                <a:gd name="T5" fmla="*/ 17 h 516"/>
                <a:gd name="T6" fmla="*/ 106 w 263"/>
                <a:gd name="T7" fmla="*/ 14 h 516"/>
                <a:gd name="T8" fmla="*/ 132 w 263"/>
                <a:gd name="T9" fmla="*/ 27 h 516"/>
                <a:gd name="T10" fmla="*/ 161 w 263"/>
                <a:gd name="T11" fmla="*/ 61 h 516"/>
                <a:gd name="T12" fmla="*/ 182 w 263"/>
                <a:gd name="T13" fmla="*/ 65 h 516"/>
                <a:gd name="T14" fmla="*/ 163 w 263"/>
                <a:gd name="T15" fmla="*/ 81 h 516"/>
                <a:gd name="T16" fmla="*/ 142 w 263"/>
                <a:gd name="T17" fmla="*/ 82 h 516"/>
                <a:gd name="T18" fmla="*/ 142 w 263"/>
                <a:gd name="T19" fmla="*/ 94 h 516"/>
                <a:gd name="T20" fmla="*/ 131 w 263"/>
                <a:gd name="T21" fmla="*/ 116 h 516"/>
                <a:gd name="T22" fmla="*/ 127 w 263"/>
                <a:gd name="T23" fmla="*/ 163 h 516"/>
                <a:gd name="T24" fmla="*/ 150 w 263"/>
                <a:gd name="T25" fmla="*/ 184 h 516"/>
                <a:gd name="T26" fmla="*/ 164 w 263"/>
                <a:gd name="T27" fmla="*/ 209 h 516"/>
                <a:gd name="T28" fmla="*/ 188 w 263"/>
                <a:gd name="T29" fmla="*/ 233 h 516"/>
                <a:gd name="T30" fmla="*/ 217 w 263"/>
                <a:gd name="T31" fmla="*/ 251 h 516"/>
                <a:gd name="T32" fmla="*/ 237 w 263"/>
                <a:gd name="T33" fmla="*/ 285 h 516"/>
                <a:gd name="T34" fmla="*/ 255 w 263"/>
                <a:gd name="T35" fmla="*/ 328 h 516"/>
                <a:gd name="T36" fmla="*/ 258 w 263"/>
                <a:gd name="T37" fmla="*/ 344 h 516"/>
                <a:gd name="T38" fmla="*/ 263 w 263"/>
                <a:gd name="T39" fmla="*/ 373 h 516"/>
                <a:gd name="T40" fmla="*/ 255 w 263"/>
                <a:gd name="T41" fmla="*/ 379 h 516"/>
                <a:gd name="T42" fmla="*/ 257 w 263"/>
                <a:gd name="T43" fmla="*/ 400 h 516"/>
                <a:gd name="T44" fmla="*/ 249 w 263"/>
                <a:gd name="T45" fmla="*/ 418 h 516"/>
                <a:gd name="T46" fmla="*/ 229 w 263"/>
                <a:gd name="T47" fmla="*/ 431 h 516"/>
                <a:gd name="T48" fmla="*/ 203 w 263"/>
                <a:gd name="T49" fmla="*/ 450 h 516"/>
                <a:gd name="T50" fmla="*/ 193 w 263"/>
                <a:gd name="T51" fmla="*/ 442 h 516"/>
                <a:gd name="T52" fmla="*/ 183 w 263"/>
                <a:gd name="T53" fmla="*/ 447 h 516"/>
                <a:gd name="T54" fmla="*/ 191 w 263"/>
                <a:gd name="T55" fmla="*/ 459 h 516"/>
                <a:gd name="T56" fmla="*/ 186 w 263"/>
                <a:gd name="T57" fmla="*/ 469 h 516"/>
                <a:gd name="T58" fmla="*/ 161 w 263"/>
                <a:gd name="T59" fmla="*/ 463 h 516"/>
                <a:gd name="T60" fmla="*/ 148 w 263"/>
                <a:gd name="T61" fmla="*/ 506 h 516"/>
                <a:gd name="T62" fmla="*/ 137 w 263"/>
                <a:gd name="T63" fmla="*/ 504 h 516"/>
                <a:gd name="T64" fmla="*/ 133 w 263"/>
                <a:gd name="T65" fmla="*/ 473 h 516"/>
                <a:gd name="T66" fmla="*/ 118 w 263"/>
                <a:gd name="T67" fmla="*/ 449 h 516"/>
                <a:gd name="T68" fmla="*/ 136 w 263"/>
                <a:gd name="T69" fmla="*/ 439 h 516"/>
                <a:gd name="T70" fmla="*/ 160 w 263"/>
                <a:gd name="T71" fmla="*/ 431 h 516"/>
                <a:gd name="T72" fmla="*/ 161 w 263"/>
                <a:gd name="T73" fmla="*/ 420 h 516"/>
                <a:gd name="T74" fmla="*/ 176 w 263"/>
                <a:gd name="T75" fmla="*/ 406 h 516"/>
                <a:gd name="T76" fmla="*/ 192 w 263"/>
                <a:gd name="T77" fmla="*/ 389 h 516"/>
                <a:gd name="T78" fmla="*/ 204 w 263"/>
                <a:gd name="T79" fmla="*/ 355 h 516"/>
                <a:gd name="T80" fmla="*/ 199 w 263"/>
                <a:gd name="T81" fmla="*/ 327 h 516"/>
                <a:gd name="T82" fmla="*/ 199 w 263"/>
                <a:gd name="T83" fmla="*/ 293 h 516"/>
                <a:gd name="T84" fmla="*/ 183 w 263"/>
                <a:gd name="T85" fmla="*/ 263 h 516"/>
                <a:gd name="T86" fmla="*/ 174 w 263"/>
                <a:gd name="T87" fmla="*/ 242 h 516"/>
                <a:gd name="T88" fmla="*/ 151 w 263"/>
                <a:gd name="T89" fmla="*/ 212 h 516"/>
                <a:gd name="T90" fmla="*/ 123 w 263"/>
                <a:gd name="T91" fmla="*/ 182 h 516"/>
                <a:gd name="T92" fmla="*/ 110 w 263"/>
                <a:gd name="T93" fmla="*/ 165 h 516"/>
                <a:gd name="T94" fmla="*/ 71 w 263"/>
                <a:gd name="T95" fmla="*/ 138 h 516"/>
                <a:gd name="T96" fmla="*/ 92 w 263"/>
                <a:gd name="T97" fmla="*/ 121 h 516"/>
                <a:gd name="T98" fmla="*/ 87 w 263"/>
                <a:gd name="T99" fmla="*/ 106 h 516"/>
                <a:gd name="T100" fmla="*/ 76 w 263"/>
                <a:gd name="T101" fmla="*/ 89 h 516"/>
                <a:gd name="T102" fmla="*/ 45 w 263"/>
                <a:gd name="T103" fmla="*/ 89 h 516"/>
                <a:gd name="T104" fmla="*/ 23 w 263"/>
                <a:gd name="T105" fmla="*/ 53 h 516"/>
                <a:gd name="T106" fmla="*/ 0 w 263"/>
                <a:gd name="T107" fmla="*/ 34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3" h="516">
                  <a:moveTo>
                    <a:pt x="0" y="34"/>
                  </a:moveTo>
                  <a:cubicBezTo>
                    <a:pt x="6" y="34"/>
                    <a:pt x="4" y="27"/>
                    <a:pt x="6" y="23"/>
                  </a:cubicBezTo>
                  <a:cubicBezTo>
                    <a:pt x="10" y="18"/>
                    <a:pt x="19" y="26"/>
                    <a:pt x="21" y="29"/>
                  </a:cubicBezTo>
                  <a:cubicBezTo>
                    <a:pt x="26" y="33"/>
                    <a:pt x="29" y="30"/>
                    <a:pt x="32" y="25"/>
                  </a:cubicBezTo>
                  <a:cubicBezTo>
                    <a:pt x="36" y="18"/>
                    <a:pt x="38" y="24"/>
                    <a:pt x="40" y="28"/>
                  </a:cubicBezTo>
                  <a:cubicBezTo>
                    <a:pt x="42" y="25"/>
                    <a:pt x="42" y="19"/>
                    <a:pt x="46" y="23"/>
                  </a:cubicBezTo>
                  <a:cubicBezTo>
                    <a:pt x="48" y="25"/>
                    <a:pt x="50" y="28"/>
                    <a:pt x="53" y="30"/>
                  </a:cubicBezTo>
                  <a:cubicBezTo>
                    <a:pt x="55" y="31"/>
                    <a:pt x="56" y="19"/>
                    <a:pt x="62" y="19"/>
                  </a:cubicBezTo>
                  <a:cubicBezTo>
                    <a:pt x="60" y="27"/>
                    <a:pt x="75" y="20"/>
                    <a:pt x="77" y="17"/>
                  </a:cubicBezTo>
                  <a:cubicBezTo>
                    <a:pt x="80" y="14"/>
                    <a:pt x="77" y="12"/>
                    <a:pt x="78" y="10"/>
                  </a:cubicBezTo>
                  <a:cubicBezTo>
                    <a:pt x="79" y="5"/>
                    <a:pt x="88" y="5"/>
                    <a:pt x="90" y="0"/>
                  </a:cubicBezTo>
                  <a:cubicBezTo>
                    <a:pt x="94" y="6"/>
                    <a:pt x="100" y="11"/>
                    <a:pt x="106" y="14"/>
                  </a:cubicBezTo>
                  <a:cubicBezTo>
                    <a:pt x="111" y="16"/>
                    <a:pt x="116" y="12"/>
                    <a:pt x="120" y="16"/>
                  </a:cubicBezTo>
                  <a:cubicBezTo>
                    <a:pt x="123" y="21"/>
                    <a:pt x="129" y="14"/>
                    <a:pt x="134" y="18"/>
                  </a:cubicBezTo>
                  <a:cubicBezTo>
                    <a:pt x="136" y="20"/>
                    <a:pt x="139" y="30"/>
                    <a:pt x="132" y="27"/>
                  </a:cubicBezTo>
                  <a:cubicBezTo>
                    <a:pt x="132" y="35"/>
                    <a:pt x="137" y="41"/>
                    <a:pt x="139" y="49"/>
                  </a:cubicBezTo>
                  <a:cubicBezTo>
                    <a:pt x="141" y="47"/>
                    <a:pt x="150" y="49"/>
                    <a:pt x="150" y="53"/>
                  </a:cubicBezTo>
                  <a:cubicBezTo>
                    <a:pt x="150" y="58"/>
                    <a:pt x="159" y="57"/>
                    <a:pt x="161" y="61"/>
                  </a:cubicBezTo>
                  <a:cubicBezTo>
                    <a:pt x="162" y="61"/>
                    <a:pt x="162" y="60"/>
                    <a:pt x="163" y="60"/>
                  </a:cubicBezTo>
                  <a:cubicBezTo>
                    <a:pt x="165" y="64"/>
                    <a:pt x="168" y="61"/>
                    <a:pt x="171" y="60"/>
                  </a:cubicBezTo>
                  <a:cubicBezTo>
                    <a:pt x="175" y="58"/>
                    <a:pt x="179" y="63"/>
                    <a:pt x="182" y="65"/>
                  </a:cubicBezTo>
                  <a:cubicBezTo>
                    <a:pt x="178" y="69"/>
                    <a:pt x="178" y="63"/>
                    <a:pt x="174" y="66"/>
                  </a:cubicBezTo>
                  <a:cubicBezTo>
                    <a:pt x="171" y="68"/>
                    <a:pt x="170" y="72"/>
                    <a:pt x="166" y="73"/>
                  </a:cubicBezTo>
                  <a:cubicBezTo>
                    <a:pt x="161" y="74"/>
                    <a:pt x="165" y="78"/>
                    <a:pt x="163" y="81"/>
                  </a:cubicBezTo>
                  <a:cubicBezTo>
                    <a:pt x="161" y="84"/>
                    <a:pt x="152" y="87"/>
                    <a:pt x="157" y="81"/>
                  </a:cubicBezTo>
                  <a:cubicBezTo>
                    <a:pt x="154" y="81"/>
                    <a:pt x="150" y="85"/>
                    <a:pt x="149" y="87"/>
                  </a:cubicBezTo>
                  <a:cubicBezTo>
                    <a:pt x="147" y="85"/>
                    <a:pt x="146" y="81"/>
                    <a:pt x="142" y="82"/>
                  </a:cubicBezTo>
                  <a:cubicBezTo>
                    <a:pt x="143" y="83"/>
                    <a:pt x="145" y="84"/>
                    <a:pt x="146" y="85"/>
                  </a:cubicBezTo>
                  <a:cubicBezTo>
                    <a:pt x="144" y="88"/>
                    <a:pt x="146" y="89"/>
                    <a:pt x="147" y="92"/>
                  </a:cubicBezTo>
                  <a:cubicBezTo>
                    <a:pt x="149" y="95"/>
                    <a:pt x="143" y="95"/>
                    <a:pt x="142" y="94"/>
                  </a:cubicBezTo>
                  <a:cubicBezTo>
                    <a:pt x="143" y="97"/>
                    <a:pt x="144" y="105"/>
                    <a:pt x="141" y="107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2" y="109"/>
                    <a:pt x="133" y="119"/>
                    <a:pt x="131" y="116"/>
                  </a:cubicBezTo>
                  <a:cubicBezTo>
                    <a:pt x="126" y="119"/>
                    <a:pt x="125" y="126"/>
                    <a:pt x="124" y="131"/>
                  </a:cubicBezTo>
                  <a:cubicBezTo>
                    <a:pt x="124" y="137"/>
                    <a:pt x="126" y="142"/>
                    <a:pt x="123" y="148"/>
                  </a:cubicBezTo>
                  <a:cubicBezTo>
                    <a:pt x="119" y="155"/>
                    <a:pt x="127" y="157"/>
                    <a:pt x="127" y="163"/>
                  </a:cubicBezTo>
                  <a:cubicBezTo>
                    <a:pt x="129" y="159"/>
                    <a:pt x="130" y="166"/>
                    <a:pt x="132" y="168"/>
                  </a:cubicBezTo>
                  <a:cubicBezTo>
                    <a:pt x="134" y="171"/>
                    <a:pt x="137" y="174"/>
                    <a:pt x="141" y="176"/>
                  </a:cubicBezTo>
                  <a:cubicBezTo>
                    <a:pt x="144" y="179"/>
                    <a:pt x="147" y="181"/>
                    <a:pt x="150" y="184"/>
                  </a:cubicBezTo>
                  <a:cubicBezTo>
                    <a:pt x="154" y="187"/>
                    <a:pt x="152" y="192"/>
                    <a:pt x="154" y="197"/>
                  </a:cubicBezTo>
                  <a:cubicBezTo>
                    <a:pt x="152" y="195"/>
                    <a:pt x="150" y="194"/>
                    <a:pt x="148" y="194"/>
                  </a:cubicBezTo>
                  <a:cubicBezTo>
                    <a:pt x="155" y="195"/>
                    <a:pt x="158" y="204"/>
                    <a:pt x="164" y="209"/>
                  </a:cubicBezTo>
                  <a:cubicBezTo>
                    <a:pt x="168" y="212"/>
                    <a:pt x="181" y="219"/>
                    <a:pt x="178" y="226"/>
                  </a:cubicBezTo>
                  <a:cubicBezTo>
                    <a:pt x="182" y="223"/>
                    <a:pt x="189" y="232"/>
                    <a:pt x="191" y="235"/>
                  </a:cubicBezTo>
                  <a:cubicBezTo>
                    <a:pt x="190" y="234"/>
                    <a:pt x="189" y="234"/>
                    <a:pt x="188" y="233"/>
                  </a:cubicBezTo>
                  <a:cubicBezTo>
                    <a:pt x="193" y="236"/>
                    <a:pt x="198" y="240"/>
                    <a:pt x="201" y="246"/>
                  </a:cubicBezTo>
                  <a:cubicBezTo>
                    <a:pt x="206" y="240"/>
                    <a:pt x="216" y="253"/>
                    <a:pt x="213" y="256"/>
                  </a:cubicBezTo>
                  <a:cubicBezTo>
                    <a:pt x="216" y="254"/>
                    <a:pt x="212" y="248"/>
                    <a:pt x="217" y="251"/>
                  </a:cubicBezTo>
                  <a:cubicBezTo>
                    <a:pt x="209" y="258"/>
                    <a:pt x="233" y="273"/>
                    <a:pt x="233" y="279"/>
                  </a:cubicBezTo>
                  <a:cubicBezTo>
                    <a:pt x="235" y="274"/>
                    <a:pt x="236" y="278"/>
                    <a:pt x="238" y="280"/>
                  </a:cubicBezTo>
                  <a:cubicBezTo>
                    <a:pt x="240" y="284"/>
                    <a:pt x="237" y="282"/>
                    <a:pt x="237" y="285"/>
                  </a:cubicBezTo>
                  <a:cubicBezTo>
                    <a:pt x="238" y="290"/>
                    <a:pt x="242" y="295"/>
                    <a:pt x="245" y="300"/>
                  </a:cubicBezTo>
                  <a:cubicBezTo>
                    <a:pt x="247" y="306"/>
                    <a:pt x="249" y="313"/>
                    <a:pt x="252" y="320"/>
                  </a:cubicBezTo>
                  <a:cubicBezTo>
                    <a:pt x="253" y="322"/>
                    <a:pt x="254" y="325"/>
                    <a:pt x="255" y="328"/>
                  </a:cubicBezTo>
                  <a:cubicBezTo>
                    <a:pt x="255" y="329"/>
                    <a:pt x="255" y="336"/>
                    <a:pt x="253" y="329"/>
                  </a:cubicBezTo>
                  <a:cubicBezTo>
                    <a:pt x="253" y="333"/>
                    <a:pt x="258" y="345"/>
                    <a:pt x="253" y="338"/>
                  </a:cubicBezTo>
                  <a:cubicBezTo>
                    <a:pt x="254" y="340"/>
                    <a:pt x="256" y="342"/>
                    <a:pt x="258" y="344"/>
                  </a:cubicBezTo>
                  <a:cubicBezTo>
                    <a:pt x="252" y="344"/>
                    <a:pt x="257" y="347"/>
                    <a:pt x="257" y="350"/>
                  </a:cubicBezTo>
                  <a:cubicBezTo>
                    <a:pt x="259" y="355"/>
                    <a:pt x="260" y="358"/>
                    <a:pt x="262" y="361"/>
                  </a:cubicBezTo>
                  <a:cubicBezTo>
                    <a:pt x="263" y="363"/>
                    <a:pt x="263" y="371"/>
                    <a:pt x="263" y="373"/>
                  </a:cubicBezTo>
                  <a:cubicBezTo>
                    <a:pt x="261" y="372"/>
                    <a:pt x="260" y="370"/>
                    <a:pt x="260" y="368"/>
                  </a:cubicBezTo>
                  <a:cubicBezTo>
                    <a:pt x="254" y="371"/>
                    <a:pt x="259" y="377"/>
                    <a:pt x="261" y="381"/>
                  </a:cubicBezTo>
                  <a:cubicBezTo>
                    <a:pt x="259" y="380"/>
                    <a:pt x="257" y="379"/>
                    <a:pt x="255" y="379"/>
                  </a:cubicBezTo>
                  <a:cubicBezTo>
                    <a:pt x="258" y="381"/>
                    <a:pt x="260" y="394"/>
                    <a:pt x="259" y="397"/>
                  </a:cubicBezTo>
                  <a:cubicBezTo>
                    <a:pt x="259" y="395"/>
                    <a:pt x="258" y="393"/>
                    <a:pt x="257" y="391"/>
                  </a:cubicBezTo>
                  <a:cubicBezTo>
                    <a:pt x="259" y="394"/>
                    <a:pt x="258" y="397"/>
                    <a:pt x="257" y="400"/>
                  </a:cubicBezTo>
                  <a:cubicBezTo>
                    <a:pt x="260" y="400"/>
                    <a:pt x="260" y="402"/>
                    <a:pt x="259" y="405"/>
                  </a:cubicBezTo>
                  <a:cubicBezTo>
                    <a:pt x="258" y="407"/>
                    <a:pt x="255" y="409"/>
                    <a:pt x="254" y="409"/>
                  </a:cubicBezTo>
                  <a:cubicBezTo>
                    <a:pt x="253" y="415"/>
                    <a:pt x="255" y="415"/>
                    <a:pt x="249" y="418"/>
                  </a:cubicBezTo>
                  <a:cubicBezTo>
                    <a:pt x="247" y="419"/>
                    <a:pt x="246" y="421"/>
                    <a:pt x="244" y="422"/>
                  </a:cubicBezTo>
                  <a:cubicBezTo>
                    <a:pt x="241" y="423"/>
                    <a:pt x="240" y="427"/>
                    <a:pt x="238" y="427"/>
                  </a:cubicBezTo>
                  <a:cubicBezTo>
                    <a:pt x="235" y="428"/>
                    <a:pt x="232" y="430"/>
                    <a:pt x="229" y="431"/>
                  </a:cubicBezTo>
                  <a:cubicBezTo>
                    <a:pt x="228" y="432"/>
                    <a:pt x="226" y="439"/>
                    <a:pt x="225" y="438"/>
                  </a:cubicBezTo>
                  <a:cubicBezTo>
                    <a:pt x="222" y="437"/>
                    <a:pt x="217" y="441"/>
                    <a:pt x="215" y="443"/>
                  </a:cubicBezTo>
                  <a:cubicBezTo>
                    <a:pt x="212" y="445"/>
                    <a:pt x="206" y="447"/>
                    <a:pt x="203" y="450"/>
                  </a:cubicBezTo>
                  <a:cubicBezTo>
                    <a:pt x="201" y="446"/>
                    <a:pt x="196" y="446"/>
                    <a:pt x="196" y="441"/>
                  </a:cubicBezTo>
                  <a:cubicBezTo>
                    <a:pt x="195" y="443"/>
                    <a:pt x="195" y="445"/>
                    <a:pt x="195" y="447"/>
                  </a:cubicBezTo>
                  <a:cubicBezTo>
                    <a:pt x="194" y="445"/>
                    <a:pt x="193" y="444"/>
                    <a:pt x="193" y="442"/>
                  </a:cubicBezTo>
                  <a:cubicBezTo>
                    <a:pt x="194" y="446"/>
                    <a:pt x="194" y="445"/>
                    <a:pt x="191" y="442"/>
                  </a:cubicBezTo>
                  <a:cubicBezTo>
                    <a:pt x="194" y="442"/>
                    <a:pt x="188" y="440"/>
                    <a:pt x="188" y="440"/>
                  </a:cubicBezTo>
                  <a:cubicBezTo>
                    <a:pt x="189" y="443"/>
                    <a:pt x="188" y="448"/>
                    <a:pt x="183" y="447"/>
                  </a:cubicBezTo>
                  <a:cubicBezTo>
                    <a:pt x="184" y="450"/>
                    <a:pt x="189" y="445"/>
                    <a:pt x="190" y="449"/>
                  </a:cubicBezTo>
                  <a:cubicBezTo>
                    <a:pt x="191" y="455"/>
                    <a:pt x="181" y="452"/>
                    <a:pt x="179" y="452"/>
                  </a:cubicBezTo>
                  <a:cubicBezTo>
                    <a:pt x="182" y="455"/>
                    <a:pt x="188" y="455"/>
                    <a:pt x="191" y="459"/>
                  </a:cubicBezTo>
                  <a:cubicBezTo>
                    <a:pt x="187" y="460"/>
                    <a:pt x="187" y="465"/>
                    <a:pt x="183" y="462"/>
                  </a:cubicBezTo>
                  <a:cubicBezTo>
                    <a:pt x="180" y="461"/>
                    <a:pt x="178" y="455"/>
                    <a:pt x="175" y="455"/>
                  </a:cubicBezTo>
                  <a:cubicBezTo>
                    <a:pt x="177" y="457"/>
                    <a:pt x="188" y="466"/>
                    <a:pt x="186" y="469"/>
                  </a:cubicBezTo>
                  <a:cubicBezTo>
                    <a:pt x="179" y="466"/>
                    <a:pt x="176" y="459"/>
                    <a:pt x="170" y="455"/>
                  </a:cubicBezTo>
                  <a:cubicBezTo>
                    <a:pt x="171" y="460"/>
                    <a:pt x="192" y="474"/>
                    <a:pt x="183" y="479"/>
                  </a:cubicBezTo>
                  <a:cubicBezTo>
                    <a:pt x="176" y="482"/>
                    <a:pt x="166" y="466"/>
                    <a:pt x="161" y="463"/>
                  </a:cubicBezTo>
                  <a:cubicBezTo>
                    <a:pt x="165" y="468"/>
                    <a:pt x="176" y="476"/>
                    <a:pt x="174" y="483"/>
                  </a:cubicBezTo>
                  <a:cubicBezTo>
                    <a:pt x="172" y="488"/>
                    <a:pt x="164" y="489"/>
                    <a:pt x="159" y="491"/>
                  </a:cubicBezTo>
                  <a:cubicBezTo>
                    <a:pt x="152" y="495"/>
                    <a:pt x="152" y="500"/>
                    <a:pt x="148" y="506"/>
                  </a:cubicBezTo>
                  <a:cubicBezTo>
                    <a:pt x="145" y="510"/>
                    <a:pt x="137" y="516"/>
                    <a:pt x="132" y="511"/>
                  </a:cubicBezTo>
                  <a:cubicBezTo>
                    <a:pt x="134" y="509"/>
                    <a:pt x="136" y="508"/>
                    <a:pt x="138" y="508"/>
                  </a:cubicBezTo>
                  <a:cubicBezTo>
                    <a:pt x="138" y="507"/>
                    <a:pt x="137" y="505"/>
                    <a:pt x="137" y="504"/>
                  </a:cubicBezTo>
                  <a:cubicBezTo>
                    <a:pt x="136" y="505"/>
                    <a:pt x="134" y="505"/>
                    <a:pt x="133" y="506"/>
                  </a:cubicBezTo>
                  <a:cubicBezTo>
                    <a:pt x="133" y="498"/>
                    <a:pt x="132" y="491"/>
                    <a:pt x="132" y="484"/>
                  </a:cubicBezTo>
                  <a:cubicBezTo>
                    <a:pt x="132" y="480"/>
                    <a:pt x="132" y="477"/>
                    <a:pt x="133" y="473"/>
                  </a:cubicBezTo>
                  <a:cubicBezTo>
                    <a:pt x="134" y="471"/>
                    <a:pt x="139" y="461"/>
                    <a:pt x="140" y="468"/>
                  </a:cubicBezTo>
                  <a:cubicBezTo>
                    <a:pt x="140" y="457"/>
                    <a:pt x="119" y="458"/>
                    <a:pt x="121" y="449"/>
                  </a:cubicBezTo>
                  <a:cubicBezTo>
                    <a:pt x="120" y="451"/>
                    <a:pt x="119" y="450"/>
                    <a:pt x="118" y="449"/>
                  </a:cubicBezTo>
                  <a:cubicBezTo>
                    <a:pt x="120" y="448"/>
                    <a:pt x="121" y="445"/>
                    <a:pt x="124" y="445"/>
                  </a:cubicBezTo>
                  <a:cubicBezTo>
                    <a:pt x="126" y="445"/>
                    <a:pt x="128" y="445"/>
                    <a:pt x="131" y="444"/>
                  </a:cubicBezTo>
                  <a:cubicBezTo>
                    <a:pt x="132" y="444"/>
                    <a:pt x="135" y="441"/>
                    <a:pt x="136" y="439"/>
                  </a:cubicBezTo>
                  <a:cubicBezTo>
                    <a:pt x="138" y="436"/>
                    <a:pt x="134" y="433"/>
                    <a:pt x="137" y="430"/>
                  </a:cubicBezTo>
                  <a:cubicBezTo>
                    <a:pt x="142" y="435"/>
                    <a:pt x="150" y="430"/>
                    <a:pt x="156" y="429"/>
                  </a:cubicBezTo>
                  <a:cubicBezTo>
                    <a:pt x="158" y="428"/>
                    <a:pt x="159" y="430"/>
                    <a:pt x="160" y="431"/>
                  </a:cubicBezTo>
                  <a:cubicBezTo>
                    <a:pt x="162" y="435"/>
                    <a:pt x="166" y="435"/>
                    <a:pt x="170" y="436"/>
                  </a:cubicBezTo>
                  <a:cubicBezTo>
                    <a:pt x="170" y="433"/>
                    <a:pt x="167" y="430"/>
                    <a:pt x="171" y="430"/>
                  </a:cubicBezTo>
                  <a:cubicBezTo>
                    <a:pt x="170" y="424"/>
                    <a:pt x="163" y="424"/>
                    <a:pt x="161" y="420"/>
                  </a:cubicBezTo>
                  <a:cubicBezTo>
                    <a:pt x="159" y="417"/>
                    <a:pt x="158" y="413"/>
                    <a:pt x="157" y="410"/>
                  </a:cubicBezTo>
                  <a:cubicBezTo>
                    <a:pt x="156" y="406"/>
                    <a:pt x="160" y="406"/>
                    <a:pt x="162" y="403"/>
                  </a:cubicBezTo>
                  <a:cubicBezTo>
                    <a:pt x="164" y="399"/>
                    <a:pt x="173" y="405"/>
                    <a:pt x="176" y="406"/>
                  </a:cubicBezTo>
                  <a:cubicBezTo>
                    <a:pt x="174" y="402"/>
                    <a:pt x="177" y="398"/>
                    <a:pt x="174" y="395"/>
                  </a:cubicBezTo>
                  <a:cubicBezTo>
                    <a:pt x="177" y="395"/>
                    <a:pt x="180" y="396"/>
                    <a:pt x="183" y="395"/>
                  </a:cubicBezTo>
                  <a:cubicBezTo>
                    <a:pt x="185" y="394"/>
                    <a:pt x="190" y="391"/>
                    <a:pt x="192" y="389"/>
                  </a:cubicBezTo>
                  <a:cubicBezTo>
                    <a:pt x="194" y="387"/>
                    <a:pt x="195" y="385"/>
                    <a:pt x="198" y="384"/>
                  </a:cubicBezTo>
                  <a:cubicBezTo>
                    <a:pt x="201" y="383"/>
                    <a:pt x="204" y="383"/>
                    <a:pt x="206" y="381"/>
                  </a:cubicBezTo>
                  <a:cubicBezTo>
                    <a:pt x="212" y="376"/>
                    <a:pt x="203" y="362"/>
                    <a:pt x="204" y="355"/>
                  </a:cubicBezTo>
                  <a:cubicBezTo>
                    <a:pt x="205" y="350"/>
                    <a:pt x="207" y="346"/>
                    <a:pt x="204" y="340"/>
                  </a:cubicBezTo>
                  <a:cubicBezTo>
                    <a:pt x="203" y="338"/>
                    <a:pt x="202" y="337"/>
                    <a:pt x="201" y="335"/>
                  </a:cubicBezTo>
                  <a:cubicBezTo>
                    <a:pt x="200" y="332"/>
                    <a:pt x="201" y="330"/>
                    <a:pt x="199" y="327"/>
                  </a:cubicBezTo>
                  <a:cubicBezTo>
                    <a:pt x="198" y="323"/>
                    <a:pt x="196" y="323"/>
                    <a:pt x="195" y="318"/>
                  </a:cubicBezTo>
                  <a:cubicBezTo>
                    <a:pt x="195" y="312"/>
                    <a:pt x="199" y="308"/>
                    <a:pt x="199" y="303"/>
                  </a:cubicBezTo>
                  <a:cubicBezTo>
                    <a:pt x="199" y="301"/>
                    <a:pt x="199" y="294"/>
                    <a:pt x="199" y="293"/>
                  </a:cubicBezTo>
                  <a:cubicBezTo>
                    <a:pt x="194" y="289"/>
                    <a:pt x="198" y="290"/>
                    <a:pt x="200" y="286"/>
                  </a:cubicBezTo>
                  <a:cubicBezTo>
                    <a:pt x="203" y="280"/>
                    <a:pt x="195" y="274"/>
                    <a:pt x="191" y="271"/>
                  </a:cubicBezTo>
                  <a:cubicBezTo>
                    <a:pt x="189" y="269"/>
                    <a:pt x="183" y="266"/>
                    <a:pt x="183" y="263"/>
                  </a:cubicBezTo>
                  <a:cubicBezTo>
                    <a:pt x="184" y="259"/>
                    <a:pt x="190" y="258"/>
                    <a:pt x="191" y="254"/>
                  </a:cubicBezTo>
                  <a:cubicBezTo>
                    <a:pt x="187" y="253"/>
                    <a:pt x="182" y="250"/>
                    <a:pt x="180" y="246"/>
                  </a:cubicBezTo>
                  <a:cubicBezTo>
                    <a:pt x="178" y="244"/>
                    <a:pt x="176" y="246"/>
                    <a:pt x="174" y="242"/>
                  </a:cubicBezTo>
                  <a:cubicBezTo>
                    <a:pt x="171" y="237"/>
                    <a:pt x="169" y="242"/>
                    <a:pt x="166" y="240"/>
                  </a:cubicBezTo>
                  <a:cubicBezTo>
                    <a:pt x="164" y="239"/>
                    <a:pt x="161" y="233"/>
                    <a:pt x="161" y="231"/>
                  </a:cubicBezTo>
                  <a:cubicBezTo>
                    <a:pt x="160" y="224"/>
                    <a:pt x="157" y="218"/>
                    <a:pt x="151" y="212"/>
                  </a:cubicBezTo>
                  <a:cubicBezTo>
                    <a:pt x="149" y="211"/>
                    <a:pt x="145" y="210"/>
                    <a:pt x="143" y="208"/>
                  </a:cubicBezTo>
                  <a:cubicBezTo>
                    <a:pt x="138" y="203"/>
                    <a:pt x="133" y="198"/>
                    <a:pt x="129" y="193"/>
                  </a:cubicBezTo>
                  <a:cubicBezTo>
                    <a:pt x="127" y="190"/>
                    <a:pt x="126" y="185"/>
                    <a:pt x="123" y="182"/>
                  </a:cubicBezTo>
                  <a:cubicBezTo>
                    <a:pt x="122" y="181"/>
                    <a:pt x="121" y="179"/>
                    <a:pt x="119" y="181"/>
                  </a:cubicBezTo>
                  <a:cubicBezTo>
                    <a:pt x="117" y="178"/>
                    <a:pt x="114" y="177"/>
                    <a:pt x="112" y="174"/>
                  </a:cubicBezTo>
                  <a:cubicBezTo>
                    <a:pt x="111" y="172"/>
                    <a:pt x="108" y="167"/>
                    <a:pt x="110" y="165"/>
                  </a:cubicBezTo>
                  <a:cubicBezTo>
                    <a:pt x="113" y="162"/>
                    <a:pt x="99" y="159"/>
                    <a:pt x="98" y="159"/>
                  </a:cubicBezTo>
                  <a:cubicBezTo>
                    <a:pt x="89" y="157"/>
                    <a:pt x="83" y="147"/>
                    <a:pt x="75" y="144"/>
                  </a:cubicBezTo>
                  <a:cubicBezTo>
                    <a:pt x="72" y="144"/>
                    <a:pt x="65" y="141"/>
                    <a:pt x="71" y="138"/>
                  </a:cubicBezTo>
                  <a:cubicBezTo>
                    <a:pt x="78" y="134"/>
                    <a:pt x="69" y="132"/>
                    <a:pt x="70" y="128"/>
                  </a:cubicBezTo>
                  <a:cubicBezTo>
                    <a:pt x="71" y="126"/>
                    <a:pt x="81" y="129"/>
                    <a:pt x="82" y="129"/>
                  </a:cubicBezTo>
                  <a:cubicBezTo>
                    <a:pt x="87" y="130"/>
                    <a:pt x="98" y="123"/>
                    <a:pt x="92" y="121"/>
                  </a:cubicBezTo>
                  <a:cubicBezTo>
                    <a:pt x="93" y="119"/>
                    <a:pt x="97" y="118"/>
                    <a:pt x="97" y="116"/>
                  </a:cubicBezTo>
                  <a:cubicBezTo>
                    <a:pt x="97" y="112"/>
                    <a:pt x="93" y="109"/>
                    <a:pt x="90" y="109"/>
                  </a:cubicBezTo>
                  <a:cubicBezTo>
                    <a:pt x="88" y="110"/>
                    <a:pt x="87" y="108"/>
                    <a:pt x="87" y="106"/>
                  </a:cubicBezTo>
                  <a:cubicBezTo>
                    <a:pt x="85" y="102"/>
                    <a:pt x="81" y="103"/>
                    <a:pt x="77" y="102"/>
                  </a:cubicBezTo>
                  <a:cubicBezTo>
                    <a:pt x="78" y="99"/>
                    <a:pt x="83" y="99"/>
                    <a:pt x="83" y="97"/>
                  </a:cubicBezTo>
                  <a:cubicBezTo>
                    <a:pt x="83" y="93"/>
                    <a:pt x="78" y="91"/>
                    <a:pt x="76" y="89"/>
                  </a:cubicBezTo>
                  <a:cubicBezTo>
                    <a:pt x="72" y="87"/>
                    <a:pt x="70" y="84"/>
                    <a:pt x="65" y="84"/>
                  </a:cubicBezTo>
                  <a:cubicBezTo>
                    <a:pt x="58" y="86"/>
                    <a:pt x="60" y="90"/>
                    <a:pt x="57" y="94"/>
                  </a:cubicBezTo>
                  <a:cubicBezTo>
                    <a:pt x="53" y="92"/>
                    <a:pt x="49" y="88"/>
                    <a:pt x="45" y="89"/>
                  </a:cubicBezTo>
                  <a:cubicBezTo>
                    <a:pt x="41" y="90"/>
                    <a:pt x="34" y="83"/>
                    <a:pt x="32" y="80"/>
                  </a:cubicBezTo>
                  <a:cubicBezTo>
                    <a:pt x="29" y="76"/>
                    <a:pt x="27" y="68"/>
                    <a:pt x="28" y="64"/>
                  </a:cubicBezTo>
                  <a:cubicBezTo>
                    <a:pt x="30" y="57"/>
                    <a:pt x="25" y="59"/>
                    <a:pt x="23" y="53"/>
                  </a:cubicBezTo>
                  <a:cubicBezTo>
                    <a:pt x="24" y="56"/>
                    <a:pt x="24" y="58"/>
                    <a:pt x="22" y="59"/>
                  </a:cubicBezTo>
                  <a:cubicBezTo>
                    <a:pt x="18" y="58"/>
                    <a:pt x="17" y="52"/>
                    <a:pt x="14" y="49"/>
                  </a:cubicBezTo>
                  <a:cubicBezTo>
                    <a:pt x="10" y="46"/>
                    <a:pt x="2" y="39"/>
                    <a:pt x="0" y="34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553">
              <a:extLst>
                <a:ext uri="{FF2B5EF4-FFF2-40B4-BE49-F238E27FC236}">
                  <a16:creationId xmlns="" xmlns:a16="http://schemas.microsoft.com/office/drawing/2014/main" id="{C91AD40B-0AB6-4727-8315-4236A43B4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126" y="3060700"/>
              <a:ext cx="204788" cy="398463"/>
            </a:xfrm>
            <a:custGeom>
              <a:avLst/>
              <a:gdLst>
                <a:gd name="T0" fmla="*/ 21 w 263"/>
                <a:gd name="T1" fmla="*/ 29 h 516"/>
                <a:gd name="T2" fmla="*/ 46 w 263"/>
                <a:gd name="T3" fmla="*/ 23 h 516"/>
                <a:gd name="T4" fmla="*/ 77 w 263"/>
                <a:gd name="T5" fmla="*/ 17 h 516"/>
                <a:gd name="T6" fmla="*/ 106 w 263"/>
                <a:gd name="T7" fmla="*/ 14 h 516"/>
                <a:gd name="T8" fmla="*/ 132 w 263"/>
                <a:gd name="T9" fmla="*/ 27 h 516"/>
                <a:gd name="T10" fmla="*/ 161 w 263"/>
                <a:gd name="T11" fmla="*/ 61 h 516"/>
                <a:gd name="T12" fmla="*/ 182 w 263"/>
                <a:gd name="T13" fmla="*/ 65 h 516"/>
                <a:gd name="T14" fmla="*/ 163 w 263"/>
                <a:gd name="T15" fmla="*/ 81 h 516"/>
                <a:gd name="T16" fmla="*/ 142 w 263"/>
                <a:gd name="T17" fmla="*/ 82 h 516"/>
                <a:gd name="T18" fmla="*/ 142 w 263"/>
                <a:gd name="T19" fmla="*/ 94 h 516"/>
                <a:gd name="T20" fmla="*/ 131 w 263"/>
                <a:gd name="T21" fmla="*/ 116 h 516"/>
                <a:gd name="T22" fmla="*/ 127 w 263"/>
                <a:gd name="T23" fmla="*/ 163 h 516"/>
                <a:gd name="T24" fmla="*/ 150 w 263"/>
                <a:gd name="T25" fmla="*/ 184 h 516"/>
                <a:gd name="T26" fmla="*/ 164 w 263"/>
                <a:gd name="T27" fmla="*/ 209 h 516"/>
                <a:gd name="T28" fmla="*/ 188 w 263"/>
                <a:gd name="T29" fmla="*/ 233 h 516"/>
                <a:gd name="T30" fmla="*/ 217 w 263"/>
                <a:gd name="T31" fmla="*/ 251 h 516"/>
                <a:gd name="T32" fmla="*/ 237 w 263"/>
                <a:gd name="T33" fmla="*/ 285 h 516"/>
                <a:gd name="T34" fmla="*/ 255 w 263"/>
                <a:gd name="T35" fmla="*/ 328 h 516"/>
                <a:gd name="T36" fmla="*/ 258 w 263"/>
                <a:gd name="T37" fmla="*/ 344 h 516"/>
                <a:gd name="T38" fmla="*/ 263 w 263"/>
                <a:gd name="T39" fmla="*/ 373 h 516"/>
                <a:gd name="T40" fmla="*/ 255 w 263"/>
                <a:gd name="T41" fmla="*/ 379 h 516"/>
                <a:gd name="T42" fmla="*/ 257 w 263"/>
                <a:gd name="T43" fmla="*/ 400 h 516"/>
                <a:gd name="T44" fmla="*/ 249 w 263"/>
                <a:gd name="T45" fmla="*/ 418 h 516"/>
                <a:gd name="T46" fmla="*/ 229 w 263"/>
                <a:gd name="T47" fmla="*/ 431 h 516"/>
                <a:gd name="T48" fmla="*/ 203 w 263"/>
                <a:gd name="T49" fmla="*/ 450 h 516"/>
                <a:gd name="T50" fmla="*/ 193 w 263"/>
                <a:gd name="T51" fmla="*/ 442 h 516"/>
                <a:gd name="T52" fmla="*/ 183 w 263"/>
                <a:gd name="T53" fmla="*/ 447 h 516"/>
                <a:gd name="T54" fmla="*/ 191 w 263"/>
                <a:gd name="T55" fmla="*/ 459 h 516"/>
                <a:gd name="T56" fmla="*/ 186 w 263"/>
                <a:gd name="T57" fmla="*/ 469 h 516"/>
                <a:gd name="T58" fmla="*/ 161 w 263"/>
                <a:gd name="T59" fmla="*/ 463 h 516"/>
                <a:gd name="T60" fmla="*/ 148 w 263"/>
                <a:gd name="T61" fmla="*/ 506 h 516"/>
                <a:gd name="T62" fmla="*/ 137 w 263"/>
                <a:gd name="T63" fmla="*/ 504 h 516"/>
                <a:gd name="T64" fmla="*/ 133 w 263"/>
                <a:gd name="T65" fmla="*/ 473 h 516"/>
                <a:gd name="T66" fmla="*/ 118 w 263"/>
                <a:gd name="T67" fmla="*/ 449 h 516"/>
                <a:gd name="T68" fmla="*/ 136 w 263"/>
                <a:gd name="T69" fmla="*/ 439 h 516"/>
                <a:gd name="T70" fmla="*/ 160 w 263"/>
                <a:gd name="T71" fmla="*/ 431 h 516"/>
                <a:gd name="T72" fmla="*/ 161 w 263"/>
                <a:gd name="T73" fmla="*/ 420 h 516"/>
                <a:gd name="T74" fmla="*/ 176 w 263"/>
                <a:gd name="T75" fmla="*/ 406 h 516"/>
                <a:gd name="T76" fmla="*/ 192 w 263"/>
                <a:gd name="T77" fmla="*/ 389 h 516"/>
                <a:gd name="T78" fmla="*/ 204 w 263"/>
                <a:gd name="T79" fmla="*/ 355 h 516"/>
                <a:gd name="T80" fmla="*/ 199 w 263"/>
                <a:gd name="T81" fmla="*/ 327 h 516"/>
                <a:gd name="T82" fmla="*/ 199 w 263"/>
                <a:gd name="T83" fmla="*/ 293 h 516"/>
                <a:gd name="T84" fmla="*/ 183 w 263"/>
                <a:gd name="T85" fmla="*/ 263 h 516"/>
                <a:gd name="T86" fmla="*/ 174 w 263"/>
                <a:gd name="T87" fmla="*/ 242 h 516"/>
                <a:gd name="T88" fmla="*/ 151 w 263"/>
                <a:gd name="T89" fmla="*/ 212 h 516"/>
                <a:gd name="T90" fmla="*/ 123 w 263"/>
                <a:gd name="T91" fmla="*/ 182 h 516"/>
                <a:gd name="T92" fmla="*/ 110 w 263"/>
                <a:gd name="T93" fmla="*/ 165 h 516"/>
                <a:gd name="T94" fmla="*/ 71 w 263"/>
                <a:gd name="T95" fmla="*/ 138 h 516"/>
                <a:gd name="T96" fmla="*/ 92 w 263"/>
                <a:gd name="T97" fmla="*/ 121 h 516"/>
                <a:gd name="T98" fmla="*/ 87 w 263"/>
                <a:gd name="T99" fmla="*/ 106 h 516"/>
                <a:gd name="T100" fmla="*/ 76 w 263"/>
                <a:gd name="T101" fmla="*/ 89 h 516"/>
                <a:gd name="T102" fmla="*/ 45 w 263"/>
                <a:gd name="T103" fmla="*/ 89 h 516"/>
                <a:gd name="T104" fmla="*/ 23 w 263"/>
                <a:gd name="T105" fmla="*/ 53 h 516"/>
                <a:gd name="T106" fmla="*/ 0 w 263"/>
                <a:gd name="T107" fmla="*/ 34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3" h="516">
                  <a:moveTo>
                    <a:pt x="0" y="34"/>
                  </a:moveTo>
                  <a:cubicBezTo>
                    <a:pt x="6" y="34"/>
                    <a:pt x="4" y="27"/>
                    <a:pt x="6" y="23"/>
                  </a:cubicBezTo>
                  <a:cubicBezTo>
                    <a:pt x="10" y="18"/>
                    <a:pt x="19" y="26"/>
                    <a:pt x="21" y="29"/>
                  </a:cubicBezTo>
                  <a:cubicBezTo>
                    <a:pt x="26" y="33"/>
                    <a:pt x="29" y="30"/>
                    <a:pt x="32" y="25"/>
                  </a:cubicBezTo>
                  <a:cubicBezTo>
                    <a:pt x="36" y="18"/>
                    <a:pt x="38" y="24"/>
                    <a:pt x="40" y="28"/>
                  </a:cubicBezTo>
                  <a:cubicBezTo>
                    <a:pt x="42" y="25"/>
                    <a:pt x="42" y="19"/>
                    <a:pt x="46" y="23"/>
                  </a:cubicBezTo>
                  <a:cubicBezTo>
                    <a:pt x="48" y="25"/>
                    <a:pt x="50" y="28"/>
                    <a:pt x="53" y="30"/>
                  </a:cubicBezTo>
                  <a:cubicBezTo>
                    <a:pt x="55" y="31"/>
                    <a:pt x="56" y="19"/>
                    <a:pt x="62" y="19"/>
                  </a:cubicBezTo>
                  <a:cubicBezTo>
                    <a:pt x="60" y="27"/>
                    <a:pt x="75" y="20"/>
                    <a:pt x="77" y="17"/>
                  </a:cubicBezTo>
                  <a:cubicBezTo>
                    <a:pt x="80" y="14"/>
                    <a:pt x="77" y="12"/>
                    <a:pt x="78" y="10"/>
                  </a:cubicBezTo>
                  <a:cubicBezTo>
                    <a:pt x="79" y="5"/>
                    <a:pt x="88" y="5"/>
                    <a:pt x="90" y="0"/>
                  </a:cubicBezTo>
                  <a:cubicBezTo>
                    <a:pt x="94" y="6"/>
                    <a:pt x="100" y="11"/>
                    <a:pt x="106" y="14"/>
                  </a:cubicBezTo>
                  <a:cubicBezTo>
                    <a:pt x="111" y="16"/>
                    <a:pt x="116" y="12"/>
                    <a:pt x="120" y="16"/>
                  </a:cubicBezTo>
                  <a:cubicBezTo>
                    <a:pt x="123" y="21"/>
                    <a:pt x="129" y="14"/>
                    <a:pt x="134" y="18"/>
                  </a:cubicBezTo>
                  <a:cubicBezTo>
                    <a:pt x="136" y="20"/>
                    <a:pt x="139" y="30"/>
                    <a:pt x="132" y="27"/>
                  </a:cubicBezTo>
                  <a:cubicBezTo>
                    <a:pt x="132" y="35"/>
                    <a:pt x="137" y="41"/>
                    <a:pt x="139" y="49"/>
                  </a:cubicBezTo>
                  <a:cubicBezTo>
                    <a:pt x="141" y="47"/>
                    <a:pt x="150" y="49"/>
                    <a:pt x="150" y="53"/>
                  </a:cubicBezTo>
                  <a:cubicBezTo>
                    <a:pt x="150" y="58"/>
                    <a:pt x="159" y="57"/>
                    <a:pt x="161" y="61"/>
                  </a:cubicBezTo>
                  <a:cubicBezTo>
                    <a:pt x="162" y="61"/>
                    <a:pt x="162" y="60"/>
                    <a:pt x="163" y="60"/>
                  </a:cubicBezTo>
                  <a:cubicBezTo>
                    <a:pt x="165" y="64"/>
                    <a:pt x="168" y="61"/>
                    <a:pt x="171" y="60"/>
                  </a:cubicBezTo>
                  <a:cubicBezTo>
                    <a:pt x="175" y="58"/>
                    <a:pt x="179" y="63"/>
                    <a:pt x="182" y="65"/>
                  </a:cubicBezTo>
                  <a:cubicBezTo>
                    <a:pt x="178" y="69"/>
                    <a:pt x="178" y="63"/>
                    <a:pt x="174" y="66"/>
                  </a:cubicBezTo>
                  <a:cubicBezTo>
                    <a:pt x="171" y="68"/>
                    <a:pt x="170" y="72"/>
                    <a:pt x="166" y="73"/>
                  </a:cubicBezTo>
                  <a:cubicBezTo>
                    <a:pt x="161" y="74"/>
                    <a:pt x="165" y="78"/>
                    <a:pt x="163" y="81"/>
                  </a:cubicBezTo>
                  <a:cubicBezTo>
                    <a:pt x="161" y="84"/>
                    <a:pt x="152" y="87"/>
                    <a:pt x="157" y="81"/>
                  </a:cubicBezTo>
                  <a:cubicBezTo>
                    <a:pt x="154" y="81"/>
                    <a:pt x="150" y="85"/>
                    <a:pt x="149" y="87"/>
                  </a:cubicBezTo>
                  <a:cubicBezTo>
                    <a:pt x="147" y="85"/>
                    <a:pt x="146" y="81"/>
                    <a:pt x="142" y="82"/>
                  </a:cubicBezTo>
                  <a:cubicBezTo>
                    <a:pt x="143" y="83"/>
                    <a:pt x="145" y="84"/>
                    <a:pt x="146" y="85"/>
                  </a:cubicBezTo>
                  <a:cubicBezTo>
                    <a:pt x="144" y="88"/>
                    <a:pt x="146" y="89"/>
                    <a:pt x="147" y="92"/>
                  </a:cubicBezTo>
                  <a:cubicBezTo>
                    <a:pt x="149" y="95"/>
                    <a:pt x="143" y="95"/>
                    <a:pt x="142" y="94"/>
                  </a:cubicBezTo>
                  <a:cubicBezTo>
                    <a:pt x="143" y="97"/>
                    <a:pt x="144" y="105"/>
                    <a:pt x="141" y="107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2" y="109"/>
                    <a:pt x="133" y="119"/>
                    <a:pt x="131" y="116"/>
                  </a:cubicBezTo>
                  <a:cubicBezTo>
                    <a:pt x="126" y="119"/>
                    <a:pt x="125" y="126"/>
                    <a:pt x="124" y="131"/>
                  </a:cubicBezTo>
                  <a:cubicBezTo>
                    <a:pt x="124" y="137"/>
                    <a:pt x="126" y="142"/>
                    <a:pt x="123" y="148"/>
                  </a:cubicBezTo>
                  <a:cubicBezTo>
                    <a:pt x="119" y="155"/>
                    <a:pt x="127" y="157"/>
                    <a:pt x="127" y="163"/>
                  </a:cubicBezTo>
                  <a:cubicBezTo>
                    <a:pt x="129" y="159"/>
                    <a:pt x="130" y="166"/>
                    <a:pt x="132" y="168"/>
                  </a:cubicBezTo>
                  <a:cubicBezTo>
                    <a:pt x="134" y="171"/>
                    <a:pt x="137" y="174"/>
                    <a:pt x="141" y="176"/>
                  </a:cubicBezTo>
                  <a:cubicBezTo>
                    <a:pt x="144" y="179"/>
                    <a:pt x="147" y="181"/>
                    <a:pt x="150" y="184"/>
                  </a:cubicBezTo>
                  <a:cubicBezTo>
                    <a:pt x="154" y="187"/>
                    <a:pt x="152" y="192"/>
                    <a:pt x="154" y="197"/>
                  </a:cubicBezTo>
                  <a:cubicBezTo>
                    <a:pt x="152" y="195"/>
                    <a:pt x="150" y="194"/>
                    <a:pt x="148" y="194"/>
                  </a:cubicBezTo>
                  <a:cubicBezTo>
                    <a:pt x="155" y="195"/>
                    <a:pt x="158" y="204"/>
                    <a:pt x="164" y="209"/>
                  </a:cubicBezTo>
                  <a:cubicBezTo>
                    <a:pt x="168" y="212"/>
                    <a:pt x="181" y="219"/>
                    <a:pt x="178" y="226"/>
                  </a:cubicBezTo>
                  <a:cubicBezTo>
                    <a:pt x="182" y="223"/>
                    <a:pt x="189" y="232"/>
                    <a:pt x="191" y="235"/>
                  </a:cubicBezTo>
                  <a:cubicBezTo>
                    <a:pt x="190" y="234"/>
                    <a:pt x="189" y="234"/>
                    <a:pt x="188" y="233"/>
                  </a:cubicBezTo>
                  <a:cubicBezTo>
                    <a:pt x="193" y="236"/>
                    <a:pt x="198" y="240"/>
                    <a:pt x="201" y="246"/>
                  </a:cubicBezTo>
                  <a:cubicBezTo>
                    <a:pt x="206" y="240"/>
                    <a:pt x="216" y="253"/>
                    <a:pt x="213" y="256"/>
                  </a:cubicBezTo>
                  <a:cubicBezTo>
                    <a:pt x="216" y="254"/>
                    <a:pt x="212" y="248"/>
                    <a:pt x="217" y="251"/>
                  </a:cubicBezTo>
                  <a:cubicBezTo>
                    <a:pt x="209" y="258"/>
                    <a:pt x="233" y="273"/>
                    <a:pt x="233" y="279"/>
                  </a:cubicBezTo>
                  <a:cubicBezTo>
                    <a:pt x="235" y="274"/>
                    <a:pt x="236" y="278"/>
                    <a:pt x="238" y="280"/>
                  </a:cubicBezTo>
                  <a:cubicBezTo>
                    <a:pt x="240" y="284"/>
                    <a:pt x="237" y="282"/>
                    <a:pt x="237" y="285"/>
                  </a:cubicBezTo>
                  <a:cubicBezTo>
                    <a:pt x="238" y="290"/>
                    <a:pt x="242" y="295"/>
                    <a:pt x="245" y="300"/>
                  </a:cubicBezTo>
                  <a:cubicBezTo>
                    <a:pt x="247" y="306"/>
                    <a:pt x="249" y="313"/>
                    <a:pt x="252" y="320"/>
                  </a:cubicBezTo>
                  <a:cubicBezTo>
                    <a:pt x="253" y="322"/>
                    <a:pt x="254" y="325"/>
                    <a:pt x="255" y="328"/>
                  </a:cubicBezTo>
                  <a:cubicBezTo>
                    <a:pt x="255" y="329"/>
                    <a:pt x="255" y="336"/>
                    <a:pt x="253" y="329"/>
                  </a:cubicBezTo>
                  <a:cubicBezTo>
                    <a:pt x="253" y="333"/>
                    <a:pt x="258" y="345"/>
                    <a:pt x="253" y="338"/>
                  </a:cubicBezTo>
                  <a:cubicBezTo>
                    <a:pt x="254" y="340"/>
                    <a:pt x="256" y="342"/>
                    <a:pt x="258" y="344"/>
                  </a:cubicBezTo>
                  <a:cubicBezTo>
                    <a:pt x="252" y="344"/>
                    <a:pt x="257" y="347"/>
                    <a:pt x="257" y="350"/>
                  </a:cubicBezTo>
                  <a:cubicBezTo>
                    <a:pt x="259" y="355"/>
                    <a:pt x="260" y="358"/>
                    <a:pt x="262" y="361"/>
                  </a:cubicBezTo>
                  <a:cubicBezTo>
                    <a:pt x="263" y="363"/>
                    <a:pt x="263" y="371"/>
                    <a:pt x="263" y="373"/>
                  </a:cubicBezTo>
                  <a:cubicBezTo>
                    <a:pt x="261" y="372"/>
                    <a:pt x="260" y="370"/>
                    <a:pt x="260" y="368"/>
                  </a:cubicBezTo>
                  <a:cubicBezTo>
                    <a:pt x="254" y="371"/>
                    <a:pt x="259" y="377"/>
                    <a:pt x="261" y="381"/>
                  </a:cubicBezTo>
                  <a:cubicBezTo>
                    <a:pt x="259" y="380"/>
                    <a:pt x="257" y="379"/>
                    <a:pt x="255" y="379"/>
                  </a:cubicBezTo>
                  <a:cubicBezTo>
                    <a:pt x="258" y="381"/>
                    <a:pt x="260" y="394"/>
                    <a:pt x="259" y="397"/>
                  </a:cubicBezTo>
                  <a:cubicBezTo>
                    <a:pt x="259" y="395"/>
                    <a:pt x="258" y="393"/>
                    <a:pt x="257" y="391"/>
                  </a:cubicBezTo>
                  <a:cubicBezTo>
                    <a:pt x="259" y="394"/>
                    <a:pt x="258" y="397"/>
                    <a:pt x="257" y="400"/>
                  </a:cubicBezTo>
                  <a:cubicBezTo>
                    <a:pt x="260" y="400"/>
                    <a:pt x="260" y="402"/>
                    <a:pt x="259" y="405"/>
                  </a:cubicBezTo>
                  <a:cubicBezTo>
                    <a:pt x="258" y="407"/>
                    <a:pt x="255" y="409"/>
                    <a:pt x="254" y="409"/>
                  </a:cubicBezTo>
                  <a:cubicBezTo>
                    <a:pt x="253" y="415"/>
                    <a:pt x="255" y="415"/>
                    <a:pt x="249" y="418"/>
                  </a:cubicBezTo>
                  <a:cubicBezTo>
                    <a:pt x="247" y="419"/>
                    <a:pt x="246" y="421"/>
                    <a:pt x="244" y="422"/>
                  </a:cubicBezTo>
                  <a:cubicBezTo>
                    <a:pt x="241" y="423"/>
                    <a:pt x="240" y="427"/>
                    <a:pt x="238" y="427"/>
                  </a:cubicBezTo>
                  <a:cubicBezTo>
                    <a:pt x="235" y="428"/>
                    <a:pt x="232" y="430"/>
                    <a:pt x="229" y="431"/>
                  </a:cubicBezTo>
                  <a:cubicBezTo>
                    <a:pt x="228" y="432"/>
                    <a:pt x="226" y="439"/>
                    <a:pt x="225" y="438"/>
                  </a:cubicBezTo>
                  <a:cubicBezTo>
                    <a:pt x="222" y="437"/>
                    <a:pt x="217" y="441"/>
                    <a:pt x="215" y="443"/>
                  </a:cubicBezTo>
                  <a:cubicBezTo>
                    <a:pt x="212" y="445"/>
                    <a:pt x="206" y="447"/>
                    <a:pt x="203" y="450"/>
                  </a:cubicBezTo>
                  <a:cubicBezTo>
                    <a:pt x="201" y="446"/>
                    <a:pt x="196" y="446"/>
                    <a:pt x="196" y="441"/>
                  </a:cubicBezTo>
                  <a:cubicBezTo>
                    <a:pt x="195" y="443"/>
                    <a:pt x="195" y="445"/>
                    <a:pt x="195" y="447"/>
                  </a:cubicBezTo>
                  <a:cubicBezTo>
                    <a:pt x="194" y="445"/>
                    <a:pt x="193" y="444"/>
                    <a:pt x="193" y="442"/>
                  </a:cubicBezTo>
                  <a:cubicBezTo>
                    <a:pt x="194" y="446"/>
                    <a:pt x="194" y="445"/>
                    <a:pt x="191" y="442"/>
                  </a:cubicBezTo>
                  <a:cubicBezTo>
                    <a:pt x="194" y="442"/>
                    <a:pt x="188" y="440"/>
                    <a:pt x="188" y="440"/>
                  </a:cubicBezTo>
                  <a:cubicBezTo>
                    <a:pt x="189" y="443"/>
                    <a:pt x="188" y="448"/>
                    <a:pt x="183" y="447"/>
                  </a:cubicBezTo>
                  <a:cubicBezTo>
                    <a:pt x="184" y="450"/>
                    <a:pt x="189" y="445"/>
                    <a:pt x="190" y="449"/>
                  </a:cubicBezTo>
                  <a:cubicBezTo>
                    <a:pt x="191" y="455"/>
                    <a:pt x="181" y="452"/>
                    <a:pt x="179" y="452"/>
                  </a:cubicBezTo>
                  <a:cubicBezTo>
                    <a:pt x="182" y="455"/>
                    <a:pt x="188" y="455"/>
                    <a:pt x="191" y="459"/>
                  </a:cubicBezTo>
                  <a:cubicBezTo>
                    <a:pt x="187" y="460"/>
                    <a:pt x="187" y="465"/>
                    <a:pt x="183" y="462"/>
                  </a:cubicBezTo>
                  <a:cubicBezTo>
                    <a:pt x="180" y="461"/>
                    <a:pt x="178" y="455"/>
                    <a:pt x="175" y="455"/>
                  </a:cubicBezTo>
                  <a:cubicBezTo>
                    <a:pt x="177" y="457"/>
                    <a:pt x="188" y="466"/>
                    <a:pt x="186" y="469"/>
                  </a:cubicBezTo>
                  <a:cubicBezTo>
                    <a:pt x="179" y="466"/>
                    <a:pt x="176" y="459"/>
                    <a:pt x="170" y="455"/>
                  </a:cubicBezTo>
                  <a:cubicBezTo>
                    <a:pt x="171" y="460"/>
                    <a:pt x="192" y="474"/>
                    <a:pt x="183" y="479"/>
                  </a:cubicBezTo>
                  <a:cubicBezTo>
                    <a:pt x="176" y="482"/>
                    <a:pt x="166" y="466"/>
                    <a:pt x="161" y="463"/>
                  </a:cubicBezTo>
                  <a:cubicBezTo>
                    <a:pt x="165" y="468"/>
                    <a:pt x="176" y="476"/>
                    <a:pt x="174" y="483"/>
                  </a:cubicBezTo>
                  <a:cubicBezTo>
                    <a:pt x="172" y="488"/>
                    <a:pt x="164" y="489"/>
                    <a:pt x="159" y="491"/>
                  </a:cubicBezTo>
                  <a:cubicBezTo>
                    <a:pt x="152" y="495"/>
                    <a:pt x="152" y="500"/>
                    <a:pt x="148" y="506"/>
                  </a:cubicBezTo>
                  <a:cubicBezTo>
                    <a:pt x="145" y="510"/>
                    <a:pt x="137" y="516"/>
                    <a:pt x="132" y="511"/>
                  </a:cubicBezTo>
                  <a:cubicBezTo>
                    <a:pt x="134" y="509"/>
                    <a:pt x="136" y="508"/>
                    <a:pt x="138" y="508"/>
                  </a:cubicBezTo>
                  <a:cubicBezTo>
                    <a:pt x="138" y="507"/>
                    <a:pt x="137" y="505"/>
                    <a:pt x="137" y="504"/>
                  </a:cubicBezTo>
                  <a:cubicBezTo>
                    <a:pt x="136" y="505"/>
                    <a:pt x="134" y="505"/>
                    <a:pt x="133" y="506"/>
                  </a:cubicBezTo>
                  <a:cubicBezTo>
                    <a:pt x="133" y="498"/>
                    <a:pt x="132" y="491"/>
                    <a:pt x="132" y="484"/>
                  </a:cubicBezTo>
                  <a:cubicBezTo>
                    <a:pt x="132" y="480"/>
                    <a:pt x="132" y="477"/>
                    <a:pt x="133" y="473"/>
                  </a:cubicBezTo>
                  <a:cubicBezTo>
                    <a:pt x="134" y="471"/>
                    <a:pt x="139" y="461"/>
                    <a:pt x="140" y="468"/>
                  </a:cubicBezTo>
                  <a:cubicBezTo>
                    <a:pt x="140" y="457"/>
                    <a:pt x="119" y="458"/>
                    <a:pt x="121" y="449"/>
                  </a:cubicBezTo>
                  <a:cubicBezTo>
                    <a:pt x="120" y="451"/>
                    <a:pt x="119" y="450"/>
                    <a:pt x="118" y="449"/>
                  </a:cubicBezTo>
                  <a:cubicBezTo>
                    <a:pt x="120" y="448"/>
                    <a:pt x="121" y="445"/>
                    <a:pt x="124" y="445"/>
                  </a:cubicBezTo>
                  <a:cubicBezTo>
                    <a:pt x="126" y="445"/>
                    <a:pt x="128" y="445"/>
                    <a:pt x="131" y="444"/>
                  </a:cubicBezTo>
                  <a:cubicBezTo>
                    <a:pt x="132" y="444"/>
                    <a:pt x="135" y="441"/>
                    <a:pt x="136" y="439"/>
                  </a:cubicBezTo>
                  <a:cubicBezTo>
                    <a:pt x="138" y="436"/>
                    <a:pt x="134" y="433"/>
                    <a:pt x="137" y="430"/>
                  </a:cubicBezTo>
                  <a:cubicBezTo>
                    <a:pt x="142" y="435"/>
                    <a:pt x="150" y="430"/>
                    <a:pt x="156" y="429"/>
                  </a:cubicBezTo>
                  <a:cubicBezTo>
                    <a:pt x="158" y="428"/>
                    <a:pt x="159" y="430"/>
                    <a:pt x="160" y="431"/>
                  </a:cubicBezTo>
                  <a:cubicBezTo>
                    <a:pt x="162" y="435"/>
                    <a:pt x="166" y="435"/>
                    <a:pt x="170" y="436"/>
                  </a:cubicBezTo>
                  <a:cubicBezTo>
                    <a:pt x="170" y="433"/>
                    <a:pt x="167" y="430"/>
                    <a:pt x="171" y="430"/>
                  </a:cubicBezTo>
                  <a:cubicBezTo>
                    <a:pt x="170" y="424"/>
                    <a:pt x="163" y="424"/>
                    <a:pt x="161" y="420"/>
                  </a:cubicBezTo>
                  <a:cubicBezTo>
                    <a:pt x="159" y="417"/>
                    <a:pt x="158" y="413"/>
                    <a:pt x="157" y="410"/>
                  </a:cubicBezTo>
                  <a:cubicBezTo>
                    <a:pt x="156" y="406"/>
                    <a:pt x="160" y="406"/>
                    <a:pt x="162" y="403"/>
                  </a:cubicBezTo>
                  <a:cubicBezTo>
                    <a:pt x="164" y="399"/>
                    <a:pt x="173" y="405"/>
                    <a:pt x="176" y="406"/>
                  </a:cubicBezTo>
                  <a:cubicBezTo>
                    <a:pt x="174" y="402"/>
                    <a:pt x="177" y="398"/>
                    <a:pt x="174" y="395"/>
                  </a:cubicBezTo>
                  <a:cubicBezTo>
                    <a:pt x="177" y="395"/>
                    <a:pt x="180" y="396"/>
                    <a:pt x="183" y="395"/>
                  </a:cubicBezTo>
                  <a:cubicBezTo>
                    <a:pt x="185" y="394"/>
                    <a:pt x="190" y="391"/>
                    <a:pt x="192" y="389"/>
                  </a:cubicBezTo>
                  <a:cubicBezTo>
                    <a:pt x="194" y="387"/>
                    <a:pt x="195" y="385"/>
                    <a:pt x="198" y="384"/>
                  </a:cubicBezTo>
                  <a:cubicBezTo>
                    <a:pt x="201" y="383"/>
                    <a:pt x="204" y="383"/>
                    <a:pt x="206" y="381"/>
                  </a:cubicBezTo>
                  <a:cubicBezTo>
                    <a:pt x="212" y="376"/>
                    <a:pt x="203" y="362"/>
                    <a:pt x="204" y="355"/>
                  </a:cubicBezTo>
                  <a:cubicBezTo>
                    <a:pt x="205" y="350"/>
                    <a:pt x="207" y="346"/>
                    <a:pt x="204" y="340"/>
                  </a:cubicBezTo>
                  <a:cubicBezTo>
                    <a:pt x="203" y="338"/>
                    <a:pt x="202" y="337"/>
                    <a:pt x="201" y="335"/>
                  </a:cubicBezTo>
                  <a:cubicBezTo>
                    <a:pt x="200" y="332"/>
                    <a:pt x="201" y="330"/>
                    <a:pt x="199" y="327"/>
                  </a:cubicBezTo>
                  <a:cubicBezTo>
                    <a:pt x="198" y="323"/>
                    <a:pt x="196" y="323"/>
                    <a:pt x="195" y="318"/>
                  </a:cubicBezTo>
                  <a:cubicBezTo>
                    <a:pt x="195" y="312"/>
                    <a:pt x="199" y="308"/>
                    <a:pt x="199" y="303"/>
                  </a:cubicBezTo>
                  <a:cubicBezTo>
                    <a:pt x="199" y="301"/>
                    <a:pt x="199" y="294"/>
                    <a:pt x="199" y="293"/>
                  </a:cubicBezTo>
                  <a:cubicBezTo>
                    <a:pt x="194" y="289"/>
                    <a:pt x="198" y="290"/>
                    <a:pt x="200" y="286"/>
                  </a:cubicBezTo>
                  <a:cubicBezTo>
                    <a:pt x="203" y="280"/>
                    <a:pt x="195" y="274"/>
                    <a:pt x="191" y="271"/>
                  </a:cubicBezTo>
                  <a:cubicBezTo>
                    <a:pt x="189" y="269"/>
                    <a:pt x="183" y="266"/>
                    <a:pt x="183" y="263"/>
                  </a:cubicBezTo>
                  <a:cubicBezTo>
                    <a:pt x="184" y="259"/>
                    <a:pt x="190" y="258"/>
                    <a:pt x="191" y="254"/>
                  </a:cubicBezTo>
                  <a:cubicBezTo>
                    <a:pt x="187" y="253"/>
                    <a:pt x="182" y="250"/>
                    <a:pt x="180" y="246"/>
                  </a:cubicBezTo>
                  <a:cubicBezTo>
                    <a:pt x="178" y="244"/>
                    <a:pt x="176" y="246"/>
                    <a:pt x="174" y="242"/>
                  </a:cubicBezTo>
                  <a:cubicBezTo>
                    <a:pt x="171" y="237"/>
                    <a:pt x="169" y="242"/>
                    <a:pt x="166" y="240"/>
                  </a:cubicBezTo>
                  <a:cubicBezTo>
                    <a:pt x="164" y="239"/>
                    <a:pt x="161" y="233"/>
                    <a:pt x="161" y="231"/>
                  </a:cubicBezTo>
                  <a:cubicBezTo>
                    <a:pt x="160" y="224"/>
                    <a:pt x="157" y="218"/>
                    <a:pt x="151" y="212"/>
                  </a:cubicBezTo>
                  <a:cubicBezTo>
                    <a:pt x="149" y="211"/>
                    <a:pt x="145" y="210"/>
                    <a:pt x="143" y="208"/>
                  </a:cubicBezTo>
                  <a:cubicBezTo>
                    <a:pt x="138" y="203"/>
                    <a:pt x="133" y="198"/>
                    <a:pt x="129" y="193"/>
                  </a:cubicBezTo>
                  <a:cubicBezTo>
                    <a:pt x="127" y="190"/>
                    <a:pt x="126" y="185"/>
                    <a:pt x="123" y="182"/>
                  </a:cubicBezTo>
                  <a:cubicBezTo>
                    <a:pt x="122" y="181"/>
                    <a:pt x="121" y="179"/>
                    <a:pt x="119" y="181"/>
                  </a:cubicBezTo>
                  <a:cubicBezTo>
                    <a:pt x="117" y="178"/>
                    <a:pt x="114" y="177"/>
                    <a:pt x="112" y="174"/>
                  </a:cubicBezTo>
                  <a:cubicBezTo>
                    <a:pt x="111" y="172"/>
                    <a:pt x="108" y="167"/>
                    <a:pt x="110" y="165"/>
                  </a:cubicBezTo>
                  <a:cubicBezTo>
                    <a:pt x="113" y="162"/>
                    <a:pt x="99" y="159"/>
                    <a:pt x="98" y="159"/>
                  </a:cubicBezTo>
                  <a:cubicBezTo>
                    <a:pt x="89" y="157"/>
                    <a:pt x="83" y="147"/>
                    <a:pt x="75" y="144"/>
                  </a:cubicBezTo>
                  <a:cubicBezTo>
                    <a:pt x="72" y="144"/>
                    <a:pt x="65" y="141"/>
                    <a:pt x="71" y="138"/>
                  </a:cubicBezTo>
                  <a:cubicBezTo>
                    <a:pt x="78" y="134"/>
                    <a:pt x="69" y="132"/>
                    <a:pt x="70" y="128"/>
                  </a:cubicBezTo>
                  <a:cubicBezTo>
                    <a:pt x="71" y="126"/>
                    <a:pt x="81" y="129"/>
                    <a:pt x="82" y="129"/>
                  </a:cubicBezTo>
                  <a:cubicBezTo>
                    <a:pt x="87" y="130"/>
                    <a:pt x="98" y="123"/>
                    <a:pt x="92" y="121"/>
                  </a:cubicBezTo>
                  <a:cubicBezTo>
                    <a:pt x="93" y="119"/>
                    <a:pt x="97" y="118"/>
                    <a:pt x="97" y="116"/>
                  </a:cubicBezTo>
                  <a:cubicBezTo>
                    <a:pt x="97" y="112"/>
                    <a:pt x="93" y="109"/>
                    <a:pt x="90" y="109"/>
                  </a:cubicBezTo>
                  <a:cubicBezTo>
                    <a:pt x="88" y="110"/>
                    <a:pt x="87" y="108"/>
                    <a:pt x="87" y="106"/>
                  </a:cubicBezTo>
                  <a:cubicBezTo>
                    <a:pt x="85" y="102"/>
                    <a:pt x="81" y="103"/>
                    <a:pt x="77" y="102"/>
                  </a:cubicBezTo>
                  <a:cubicBezTo>
                    <a:pt x="78" y="99"/>
                    <a:pt x="83" y="99"/>
                    <a:pt x="83" y="97"/>
                  </a:cubicBezTo>
                  <a:cubicBezTo>
                    <a:pt x="83" y="93"/>
                    <a:pt x="78" y="91"/>
                    <a:pt x="76" y="89"/>
                  </a:cubicBezTo>
                  <a:cubicBezTo>
                    <a:pt x="72" y="87"/>
                    <a:pt x="70" y="84"/>
                    <a:pt x="65" y="84"/>
                  </a:cubicBezTo>
                  <a:cubicBezTo>
                    <a:pt x="58" y="86"/>
                    <a:pt x="60" y="90"/>
                    <a:pt x="57" y="94"/>
                  </a:cubicBezTo>
                  <a:cubicBezTo>
                    <a:pt x="53" y="92"/>
                    <a:pt x="49" y="88"/>
                    <a:pt x="45" y="89"/>
                  </a:cubicBezTo>
                  <a:cubicBezTo>
                    <a:pt x="41" y="90"/>
                    <a:pt x="34" y="83"/>
                    <a:pt x="32" y="80"/>
                  </a:cubicBezTo>
                  <a:cubicBezTo>
                    <a:pt x="29" y="76"/>
                    <a:pt x="27" y="68"/>
                    <a:pt x="28" y="64"/>
                  </a:cubicBezTo>
                  <a:cubicBezTo>
                    <a:pt x="30" y="57"/>
                    <a:pt x="25" y="59"/>
                    <a:pt x="23" y="53"/>
                  </a:cubicBezTo>
                  <a:cubicBezTo>
                    <a:pt x="24" y="56"/>
                    <a:pt x="24" y="58"/>
                    <a:pt x="22" y="59"/>
                  </a:cubicBezTo>
                  <a:cubicBezTo>
                    <a:pt x="18" y="58"/>
                    <a:pt x="17" y="52"/>
                    <a:pt x="14" y="49"/>
                  </a:cubicBezTo>
                  <a:cubicBezTo>
                    <a:pt x="10" y="46"/>
                    <a:pt x="2" y="39"/>
                    <a:pt x="0" y="34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554">
              <a:extLst>
                <a:ext uri="{FF2B5EF4-FFF2-40B4-BE49-F238E27FC236}">
                  <a16:creationId xmlns="" xmlns:a16="http://schemas.microsoft.com/office/drawing/2014/main" id="{BCA7F768-3E18-4C9B-84F1-428102506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438" y="2214563"/>
              <a:ext cx="776288" cy="385763"/>
            </a:xfrm>
            <a:custGeom>
              <a:avLst/>
              <a:gdLst>
                <a:gd name="T0" fmla="*/ 142 w 1004"/>
                <a:gd name="T1" fmla="*/ 159 h 499"/>
                <a:gd name="T2" fmla="*/ 162 w 1004"/>
                <a:gd name="T3" fmla="*/ 144 h 499"/>
                <a:gd name="T4" fmla="*/ 188 w 1004"/>
                <a:gd name="T5" fmla="*/ 150 h 499"/>
                <a:gd name="T6" fmla="*/ 215 w 1004"/>
                <a:gd name="T7" fmla="*/ 143 h 499"/>
                <a:gd name="T8" fmla="*/ 257 w 1004"/>
                <a:gd name="T9" fmla="*/ 158 h 499"/>
                <a:gd name="T10" fmla="*/ 279 w 1004"/>
                <a:gd name="T11" fmla="*/ 158 h 499"/>
                <a:gd name="T12" fmla="*/ 288 w 1004"/>
                <a:gd name="T13" fmla="*/ 131 h 499"/>
                <a:gd name="T14" fmla="*/ 258 w 1004"/>
                <a:gd name="T15" fmla="*/ 120 h 499"/>
                <a:gd name="T16" fmla="*/ 258 w 1004"/>
                <a:gd name="T17" fmla="*/ 108 h 499"/>
                <a:gd name="T18" fmla="*/ 262 w 1004"/>
                <a:gd name="T19" fmla="*/ 81 h 499"/>
                <a:gd name="T20" fmla="*/ 284 w 1004"/>
                <a:gd name="T21" fmla="*/ 74 h 499"/>
                <a:gd name="T22" fmla="*/ 265 w 1004"/>
                <a:gd name="T23" fmla="*/ 61 h 499"/>
                <a:gd name="T24" fmla="*/ 259 w 1004"/>
                <a:gd name="T25" fmla="*/ 49 h 499"/>
                <a:gd name="T26" fmla="*/ 293 w 1004"/>
                <a:gd name="T27" fmla="*/ 50 h 499"/>
                <a:gd name="T28" fmla="*/ 312 w 1004"/>
                <a:gd name="T29" fmla="*/ 41 h 499"/>
                <a:gd name="T30" fmla="*/ 342 w 1004"/>
                <a:gd name="T31" fmla="*/ 35 h 499"/>
                <a:gd name="T32" fmla="*/ 386 w 1004"/>
                <a:gd name="T33" fmla="*/ 24 h 499"/>
                <a:gd name="T34" fmla="*/ 427 w 1004"/>
                <a:gd name="T35" fmla="*/ 12 h 499"/>
                <a:gd name="T36" fmla="*/ 441 w 1004"/>
                <a:gd name="T37" fmla="*/ 3 h 499"/>
                <a:gd name="T38" fmla="*/ 457 w 1004"/>
                <a:gd name="T39" fmla="*/ 2 h 499"/>
                <a:gd name="T40" fmla="*/ 497 w 1004"/>
                <a:gd name="T41" fmla="*/ 17 h 499"/>
                <a:gd name="T42" fmla="*/ 520 w 1004"/>
                <a:gd name="T43" fmla="*/ 43 h 499"/>
                <a:gd name="T44" fmla="*/ 534 w 1004"/>
                <a:gd name="T45" fmla="*/ 34 h 499"/>
                <a:gd name="T46" fmla="*/ 554 w 1004"/>
                <a:gd name="T47" fmla="*/ 47 h 499"/>
                <a:gd name="T48" fmla="*/ 581 w 1004"/>
                <a:gd name="T49" fmla="*/ 51 h 499"/>
                <a:gd name="T50" fmla="*/ 591 w 1004"/>
                <a:gd name="T51" fmla="*/ 59 h 499"/>
                <a:gd name="T52" fmla="*/ 622 w 1004"/>
                <a:gd name="T53" fmla="*/ 44 h 499"/>
                <a:gd name="T54" fmla="*/ 641 w 1004"/>
                <a:gd name="T55" fmla="*/ 36 h 499"/>
                <a:gd name="T56" fmla="*/ 653 w 1004"/>
                <a:gd name="T57" fmla="*/ 35 h 499"/>
                <a:gd name="T58" fmla="*/ 686 w 1004"/>
                <a:gd name="T59" fmla="*/ 65 h 499"/>
                <a:gd name="T60" fmla="*/ 789 w 1004"/>
                <a:gd name="T61" fmla="*/ 154 h 499"/>
                <a:gd name="T62" fmla="*/ 812 w 1004"/>
                <a:gd name="T63" fmla="*/ 141 h 499"/>
                <a:gd name="T64" fmla="*/ 836 w 1004"/>
                <a:gd name="T65" fmla="*/ 154 h 499"/>
                <a:gd name="T66" fmla="*/ 863 w 1004"/>
                <a:gd name="T67" fmla="*/ 150 h 499"/>
                <a:gd name="T68" fmla="*/ 920 w 1004"/>
                <a:gd name="T69" fmla="*/ 174 h 499"/>
                <a:gd name="T70" fmla="*/ 947 w 1004"/>
                <a:gd name="T71" fmla="*/ 193 h 499"/>
                <a:gd name="T72" fmla="*/ 979 w 1004"/>
                <a:gd name="T73" fmla="*/ 189 h 499"/>
                <a:gd name="T74" fmla="*/ 986 w 1004"/>
                <a:gd name="T75" fmla="*/ 231 h 499"/>
                <a:gd name="T76" fmla="*/ 972 w 1004"/>
                <a:gd name="T77" fmla="*/ 283 h 499"/>
                <a:gd name="T78" fmla="*/ 920 w 1004"/>
                <a:gd name="T79" fmla="*/ 274 h 499"/>
                <a:gd name="T80" fmla="*/ 926 w 1004"/>
                <a:gd name="T81" fmla="*/ 342 h 499"/>
                <a:gd name="T82" fmla="*/ 899 w 1004"/>
                <a:gd name="T83" fmla="*/ 337 h 499"/>
                <a:gd name="T84" fmla="*/ 873 w 1004"/>
                <a:gd name="T85" fmla="*/ 360 h 499"/>
                <a:gd name="T86" fmla="*/ 899 w 1004"/>
                <a:gd name="T87" fmla="*/ 413 h 499"/>
                <a:gd name="T88" fmla="*/ 889 w 1004"/>
                <a:gd name="T89" fmla="*/ 423 h 499"/>
                <a:gd name="T90" fmla="*/ 877 w 1004"/>
                <a:gd name="T91" fmla="*/ 435 h 499"/>
                <a:gd name="T92" fmla="*/ 807 w 1004"/>
                <a:gd name="T93" fmla="*/ 420 h 499"/>
                <a:gd name="T94" fmla="*/ 763 w 1004"/>
                <a:gd name="T95" fmla="*/ 420 h 499"/>
                <a:gd name="T96" fmla="*/ 706 w 1004"/>
                <a:gd name="T97" fmla="*/ 436 h 499"/>
                <a:gd name="T98" fmla="*/ 654 w 1004"/>
                <a:gd name="T99" fmla="*/ 423 h 499"/>
                <a:gd name="T100" fmla="*/ 636 w 1004"/>
                <a:gd name="T101" fmla="*/ 442 h 499"/>
                <a:gd name="T102" fmla="*/ 601 w 1004"/>
                <a:gd name="T103" fmla="*/ 465 h 499"/>
                <a:gd name="T104" fmla="*/ 583 w 1004"/>
                <a:gd name="T105" fmla="*/ 487 h 499"/>
                <a:gd name="T106" fmla="*/ 559 w 1004"/>
                <a:gd name="T107" fmla="*/ 479 h 499"/>
                <a:gd name="T108" fmla="*/ 503 w 1004"/>
                <a:gd name="T109" fmla="*/ 450 h 499"/>
                <a:gd name="T110" fmla="*/ 461 w 1004"/>
                <a:gd name="T111" fmla="*/ 397 h 499"/>
                <a:gd name="T112" fmla="*/ 385 w 1004"/>
                <a:gd name="T113" fmla="*/ 399 h 499"/>
                <a:gd name="T114" fmla="*/ 314 w 1004"/>
                <a:gd name="T115" fmla="*/ 354 h 499"/>
                <a:gd name="T116" fmla="*/ 200 w 1004"/>
                <a:gd name="T117" fmla="*/ 348 h 499"/>
                <a:gd name="T118" fmla="*/ 215 w 1004"/>
                <a:gd name="T119" fmla="*/ 476 h 499"/>
                <a:gd name="T120" fmla="*/ 151 w 1004"/>
                <a:gd name="T121" fmla="*/ 441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04" h="499">
                  <a:moveTo>
                    <a:pt x="0" y="130"/>
                  </a:moveTo>
                  <a:cubicBezTo>
                    <a:pt x="2" y="132"/>
                    <a:pt x="25" y="117"/>
                    <a:pt x="52" y="122"/>
                  </a:cubicBezTo>
                  <a:cubicBezTo>
                    <a:pt x="92" y="129"/>
                    <a:pt x="139" y="156"/>
                    <a:pt x="142" y="159"/>
                  </a:cubicBezTo>
                  <a:cubicBezTo>
                    <a:pt x="146" y="163"/>
                    <a:pt x="150" y="160"/>
                    <a:pt x="154" y="156"/>
                  </a:cubicBezTo>
                  <a:cubicBezTo>
                    <a:pt x="156" y="155"/>
                    <a:pt x="155" y="152"/>
                    <a:pt x="156" y="151"/>
                  </a:cubicBezTo>
                  <a:cubicBezTo>
                    <a:pt x="159" y="150"/>
                    <a:pt x="162" y="148"/>
                    <a:pt x="162" y="144"/>
                  </a:cubicBezTo>
                  <a:cubicBezTo>
                    <a:pt x="164" y="145"/>
                    <a:pt x="166" y="145"/>
                    <a:pt x="168" y="147"/>
                  </a:cubicBezTo>
                  <a:cubicBezTo>
                    <a:pt x="168" y="143"/>
                    <a:pt x="180" y="142"/>
                    <a:pt x="182" y="145"/>
                  </a:cubicBezTo>
                  <a:cubicBezTo>
                    <a:pt x="183" y="147"/>
                    <a:pt x="186" y="148"/>
                    <a:pt x="188" y="150"/>
                  </a:cubicBezTo>
                  <a:cubicBezTo>
                    <a:pt x="191" y="152"/>
                    <a:pt x="194" y="148"/>
                    <a:pt x="197" y="149"/>
                  </a:cubicBezTo>
                  <a:cubicBezTo>
                    <a:pt x="197" y="141"/>
                    <a:pt x="196" y="144"/>
                    <a:pt x="205" y="144"/>
                  </a:cubicBezTo>
                  <a:cubicBezTo>
                    <a:pt x="209" y="144"/>
                    <a:pt x="211" y="141"/>
                    <a:pt x="215" y="143"/>
                  </a:cubicBezTo>
                  <a:cubicBezTo>
                    <a:pt x="219" y="145"/>
                    <a:pt x="220" y="148"/>
                    <a:pt x="221" y="151"/>
                  </a:cubicBezTo>
                  <a:cubicBezTo>
                    <a:pt x="223" y="156"/>
                    <a:pt x="251" y="158"/>
                    <a:pt x="248" y="163"/>
                  </a:cubicBezTo>
                  <a:cubicBezTo>
                    <a:pt x="251" y="162"/>
                    <a:pt x="255" y="162"/>
                    <a:pt x="257" y="158"/>
                  </a:cubicBezTo>
                  <a:cubicBezTo>
                    <a:pt x="258" y="156"/>
                    <a:pt x="256" y="152"/>
                    <a:pt x="258" y="151"/>
                  </a:cubicBezTo>
                  <a:cubicBezTo>
                    <a:pt x="262" y="150"/>
                    <a:pt x="264" y="155"/>
                    <a:pt x="266" y="156"/>
                  </a:cubicBezTo>
                  <a:cubicBezTo>
                    <a:pt x="269" y="158"/>
                    <a:pt x="275" y="158"/>
                    <a:pt x="279" y="158"/>
                  </a:cubicBezTo>
                  <a:cubicBezTo>
                    <a:pt x="283" y="158"/>
                    <a:pt x="294" y="156"/>
                    <a:pt x="295" y="151"/>
                  </a:cubicBezTo>
                  <a:cubicBezTo>
                    <a:pt x="296" y="147"/>
                    <a:pt x="292" y="138"/>
                    <a:pt x="298" y="138"/>
                  </a:cubicBezTo>
                  <a:cubicBezTo>
                    <a:pt x="294" y="136"/>
                    <a:pt x="293" y="132"/>
                    <a:pt x="288" y="131"/>
                  </a:cubicBezTo>
                  <a:cubicBezTo>
                    <a:pt x="284" y="131"/>
                    <a:pt x="280" y="132"/>
                    <a:pt x="277" y="129"/>
                  </a:cubicBezTo>
                  <a:cubicBezTo>
                    <a:pt x="274" y="126"/>
                    <a:pt x="272" y="125"/>
                    <a:pt x="268" y="125"/>
                  </a:cubicBezTo>
                  <a:cubicBezTo>
                    <a:pt x="263" y="125"/>
                    <a:pt x="262" y="123"/>
                    <a:pt x="258" y="120"/>
                  </a:cubicBezTo>
                  <a:cubicBezTo>
                    <a:pt x="255" y="118"/>
                    <a:pt x="253" y="117"/>
                    <a:pt x="250" y="117"/>
                  </a:cubicBezTo>
                  <a:cubicBezTo>
                    <a:pt x="246" y="117"/>
                    <a:pt x="246" y="113"/>
                    <a:pt x="250" y="113"/>
                  </a:cubicBezTo>
                  <a:cubicBezTo>
                    <a:pt x="253" y="114"/>
                    <a:pt x="255" y="109"/>
                    <a:pt x="258" y="108"/>
                  </a:cubicBezTo>
                  <a:cubicBezTo>
                    <a:pt x="263" y="107"/>
                    <a:pt x="266" y="104"/>
                    <a:pt x="270" y="102"/>
                  </a:cubicBezTo>
                  <a:cubicBezTo>
                    <a:pt x="269" y="101"/>
                    <a:pt x="258" y="91"/>
                    <a:pt x="258" y="90"/>
                  </a:cubicBezTo>
                  <a:cubicBezTo>
                    <a:pt x="257" y="86"/>
                    <a:pt x="266" y="85"/>
                    <a:pt x="262" y="81"/>
                  </a:cubicBezTo>
                  <a:cubicBezTo>
                    <a:pt x="270" y="80"/>
                    <a:pt x="277" y="81"/>
                    <a:pt x="284" y="81"/>
                  </a:cubicBezTo>
                  <a:cubicBezTo>
                    <a:pt x="286" y="81"/>
                    <a:pt x="290" y="83"/>
                    <a:pt x="290" y="80"/>
                  </a:cubicBezTo>
                  <a:cubicBezTo>
                    <a:pt x="291" y="76"/>
                    <a:pt x="286" y="75"/>
                    <a:pt x="284" y="74"/>
                  </a:cubicBezTo>
                  <a:cubicBezTo>
                    <a:pt x="277" y="73"/>
                    <a:pt x="270" y="72"/>
                    <a:pt x="264" y="70"/>
                  </a:cubicBezTo>
                  <a:cubicBezTo>
                    <a:pt x="256" y="67"/>
                    <a:pt x="271" y="63"/>
                    <a:pt x="272" y="63"/>
                  </a:cubicBezTo>
                  <a:cubicBezTo>
                    <a:pt x="270" y="60"/>
                    <a:pt x="268" y="61"/>
                    <a:pt x="265" y="61"/>
                  </a:cubicBezTo>
                  <a:cubicBezTo>
                    <a:pt x="261" y="62"/>
                    <a:pt x="257" y="60"/>
                    <a:pt x="254" y="58"/>
                  </a:cubicBezTo>
                  <a:cubicBezTo>
                    <a:pt x="264" y="57"/>
                    <a:pt x="256" y="51"/>
                    <a:pt x="253" y="49"/>
                  </a:cubicBezTo>
                  <a:cubicBezTo>
                    <a:pt x="255" y="48"/>
                    <a:pt x="257" y="48"/>
                    <a:pt x="259" y="49"/>
                  </a:cubicBezTo>
                  <a:cubicBezTo>
                    <a:pt x="257" y="43"/>
                    <a:pt x="271" y="47"/>
                    <a:pt x="274" y="48"/>
                  </a:cubicBezTo>
                  <a:cubicBezTo>
                    <a:pt x="278" y="49"/>
                    <a:pt x="279" y="47"/>
                    <a:pt x="283" y="46"/>
                  </a:cubicBezTo>
                  <a:cubicBezTo>
                    <a:pt x="288" y="45"/>
                    <a:pt x="289" y="50"/>
                    <a:pt x="293" y="50"/>
                  </a:cubicBezTo>
                  <a:cubicBezTo>
                    <a:pt x="292" y="43"/>
                    <a:pt x="300" y="44"/>
                    <a:pt x="305" y="44"/>
                  </a:cubicBezTo>
                  <a:cubicBezTo>
                    <a:pt x="306" y="43"/>
                    <a:pt x="306" y="42"/>
                    <a:pt x="306" y="41"/>
                  </a:cubicBezTo>
                  <a:cubicBezTo>
                    <a:pt x="308" y="41"/>
                    <a:pt x="310" y="40"/>
                    <a:pt x="312" y="41"/>
                  </a:cubicBezTo>
                  <a:cubicBezTo>
                    <a:pt x="316" y="40"/>
                    <a:pt x="319" y="40"/>
                    <a:pt x="323" y="40"/>
                  </a:cubicBezTo>
                  <a:cubicBezTo>
                    <a:pt x="327" y="41"/>
                    <a:pt x="326" y="36"/>
                    <a:pt x="330" y="36"/>
                  </a:cubicBezTo>
                  <a:cubicBezTo>
                    <a:pt x="334" y="36"/>
                    <a:pt x="338" y="34"/>
                    <a:pt x="342" y="35"/>
                  </a:cubicBezTo>
                  <a:cubicBezTo>
                    <a:pt x="345" y="36"/>
                    <a:pt x="348" y="33"/>
                    <a:pt x="351" y="35"/>
                  </a:cubicBezTo>
                  <a:cubicBezTo>
                    <a:pt x="355" y="37"/>
                    <a:pt x="355" y="35"/>
                    <a:pt x="355" y="32"/>
                  </a:cubicBezTo>
                  <a:cubicBezTo>
                    <a:pt x="355" y="22"/>
                    <a:pt x="380" y="25"/>
                    <a:pt x="386" y="24"/>
                  </a:cubicBezTo>
                  <a:cubicBezTo>
                    <a:pt x="393" y="22"/>
                    <a:pt x="402" y="19"/>
                    <a:pt x="410" y="19"/>
                  </a:cubicBezTo>
                  <a:cubicBezTo>
                    <a:pt x="413" y="19"/>
                    <a:pt x="416" y="15"/>
                    <a:pt x="418" y="15"/>
                  </a:cubicBezTo>
                  <a:cubicBezTo>
                    <a:pt x="421" y="15"/>
                    <a:pt x="425" y="15"/>
                    <a:pt x="427" y="12"/>
                  </a:cubicBezTo>
                  <a:cubicBezTo>
                    <a:pt x="425" y="12"/>
                    <a:pt x="423" y="8"/>
                    <a:pt x="426" y="8"/>
                  </a:cubicBezTo>
                  <a:cubicBezTo>
                    <a:pt x="430" y="8"/>
                    <a:pt x="435" y="6"/>
                    <a:pt x="433" y="2"/>
                  </a:cubicBezTo>
                  <a:cubicBezTo>
                    <a:pt x="436" y="3"/>
                    <a:pt x="438" y="3"/>
                    <a:pt x="441" y="3"/>
                  </a:cubicBezTo>
                  <a:cubicBezTo>
                    <a:pt x="440" y="2"/>
                    <a:pt x="439" y="1"/>
                    <a:pt x="438" y="0"/>
                  </a:cubicBezTo>
                  <a:cubicBezTo>
                    <a:pt x="441" y="0"/>
                    <a:pt x="444" y="2"/>
                    <a:pt x="447" y="2"/>
                  </a:cubicBezTo>
                  <a:cubicBezTo>
                    <a:pt x="450" y="3"/>
                    <a:pt x="453" y="2"/>
                    <a:pt x="457" y="2"/>
                  </a:cubicBezTo>
                  <a:cubicBezTo>
                    <a:pt x="459" y="3"/>
                    <a:pt x="478" y="13"/>
                    <a:pt x="479" y="7"/>
                  </a:cubicBezTo>
                  <a:cubicBezTo>
                    <a:pt x="479" y="0"/>
                    <a:pt x="490" y="7"/>
                    <a:pt x="493" y="9"/>
                  </a:cubicBezTo>
                  <a:cubicBezTo>
                    <a:pt x="495" y="12"/>
                    <a:pt x="496" y="14"/>
                    <a:pt x="497" y="17"/>
                  </a:cubicBezTo>
                  <a:cubicBezTo>
                    <a:pt x="499" y="21"/>
                    <a:pt x="504" y="23"/>
                    <a:pt x="507" y="24"/>
                  </a:cubicBezTo>
                  <a:cubicBezTo>
                    <a:pt x="503" y="28"/>
                    <a:pt x="514" y="37"/>
                    <a:pt x="505" y="38"/>
                  </a:cubicBezTo>
                  <a:cubicBezTo>
                    <a:pt x="511" y="44"/>
                    <a:pt x="515" y="39"/>
                    <a:pt x="520" y="43"/>
                  </a:cubicBezTo>
                  <a:cubicBezTo>
                    <a:pt x="523" y="44"/>
                    <a:pt x="526" y="42"/>
                    <a:pt x="527" y="39"/>
                  </a:cubicBezTo>
                  <a:cubicBezTo>
                    <a:pt x="527" y="36"/>
                    <a:pt x="535" y="41"/>
                    <a:pt x="537" y="40"/>
                  </a:cubicBezTo>
                  <a:cubicBezTo>
                    <a:pt x="534" y="39"/>
                    <a:pt x="533" y="37"/>
                    <a:pt x="534" y="34"/>
                  </a:cubicBezTo>
                  <a:cubicBezTo>
                    <a:pt x="538" y="36"/>
                    <a:pt x="541" y="42"/>
                    <a:pt x="546" y="42"/>
                  </a:cubicBezTo>
                  <a:cubicBezTo>
                    <a:pt x="542" y="45"/>
                    <a:pt x="546" y="46"/>
                    <a:pt x="548" y="50"/>
                  </a:cubicBezTo>
                  <a:cubicBezTo>
                    <a:pt x="549" y="48"/>
                    <a:pt x="551" y="47"/>
                    <a:pt x="554" y="47"/>
                  </a:cubicBezTo>
                  <a:cubicBezTo>
                    <a:pt x="552" y="45"/>
                    <a:pt x="550" y="44"/>
                    <a:pt x="548" y="45"/>
                  </a:cubicBezTo>
                  <a:cubicBezTo>
                    <a:pt x="552" y="33"/>
                    <a:pt x="572" y="58"/>
                    <a:pt x="577" y="44"/>
                  </a:cubicBezTo>
                  <a:cubicBezTo>
                    <a:pt x="579" y="46"/>
                    <a:pt x="581" y="48"/>
                    <a:pt x="581" y="51"/>
                  </a:cubicBezTo>
                  <a:cubicBezTo>
                    <a:pt x="575" y="50"/>
                    <a:pt x="574" y="53"/>
                    <a:pt x="572" y="58"/>
                  </a:cubicBezTo>
                  <a:cubicBezTo>
                    <a:pt x="570" y="61"/>
                    <a:pt x="578" y="63"/>
                    <a:pt x="579" y="66"/>
                  </a:cubicBezTo>
                  <a:cubicBezTo>
                    <a:pt x="583" y="62"/>
                    <a:pt x="585" y="59"/>
                    <a:pt x="591" y="59"/>
                  </a:cubicBezTo>
                  <a:cubicBezTo>
                    <a:pt x="596" y="59"/>
                    <a:pt x="600" y="64"/>
                    <a:pt x="604" y="64"/>
                  </a:cubicBezTo>
                  <a:cubicBezTo>
                    <a:pt x="604" y="55"/>
                    <a:pt x="608" y="55"/>
                    <a:pt x="614" y="53"/>
                  </a:cubicBezTo>
                  <a:cubicBezTo>
                    <a:pt x="617" y="52"/>
                    <a:pt x="626" y="48"/>
                    <a:pt x="622" y="44"/>
                  </a:cubicBezTo>
                  <a:cubicBezTo>
                    <a:pt x="626" y="44"/>
                    <a:pt x="629" y="43"/>
                    <a:pt x="632" y="42"/>
                  </a:cubicBezTo>
                  <a:cubicBezTo>
                    <a:pt x="634" y="41"/>
                    <a:pt x="636" y="40"/>
                    <a:pt x="638" y="39"/>
                  </a:cubicBezTo>
                  <a:cubicBezTo>
                    <a:pt x="639" y="38"/>
                    <a:pt x="640" y="37"/>
                    <a:pt x="641" y="36"/>
                  </a:cubicBezTo>
                  <a:cubicBezTo>
                    <a:pt x="643" y="35"/>
                    <a:pt x="645" y="37"/>
                    <a:pt x="647" y="35"/>
                  </a:cubicBezTo>
                  <a:cubicBezTo>
                    <a:pt x="650" y="32"/>
                    <a:pt x="651" y="33"/>
                    <a:pt x="655" y="32"/>
                  </a:cubicBezTo>
                  <a:cubicBezTo>
                    <a:pt x="654" y="33"/>
                    <a:pt x="653" y="34"/>
                    <a:pt x="653" y="35"/>
                  </a:cubicBezTo>
                  <a:cubicBezTo>
                    <a:pt x="655" y="35"/>
                    <a:pt x="656" y="38"/>
                    <a:pt x="655" y="40"/>
                  </a:cubicBezTo>
                  <a:cubicBezTo>
                    <a:pt x="652" y="43"/>
                    <a:pt x="650" y="41"/>
                    <a:pt x="647" y="43"/>
                  </a:cubicBezTo>
                  <a:cubicBezTo>
                    <a:pt x="659" y="52"/>
                    <a:pt x="673" y="57"/>
                    <a:pt x="686" y="65"/>
                  </a:cubicBezTo>
                  <a:cubicBezTo>
                    <a:pt x="700" y="72"/>
                    <a:pt x="711" y="83"/>
                    <a:pt x="722" y="93"/>
                  </a:cubicBezTo>
                  <a:cubicBezTo>
                    <a:pt x="735" y="104"/>
                    <a:pt x="748" y="116"/>
                    <a:pt x="760" y="128"/>
                  </a:cubicBezTo>
                  <a:cubicBezTo>
                    <a:pt x="768" y="135"/>
                    <a:pt x="778" y="152"/>
                    <a:pt x="789" y="154"/>
                  </a:cubicBezTo>
                  <a:cubicBezTo>
                    <a:pt x="784" y="149"/>
                    <a:pt x="800" y="150"/>
                    <a:pt x="795" y="144"/>
                  </a:cubicBezTo>
                  <a:cubicBezTo>
                    <a:pt x="791" y="138"/>
                    <a:pt x="798" y="141"/>
                    <a:pt x="798" y="136"/>
                  </a:cubicBezTo>
                  <a:cubicBezTo>
                    <a:pt x="801" y="137"/>
                    <a:pt x="811" y="137"/>
                    <a:pt x="812" y="141"/>
                  </a:cubicBezTo>
                  <a:cubicBezTo>
                    <a:pt x="813" y="145"/>
                    <a:pt x="811" y="149"/>
                    <a:pt x="817" y="148"/>
                  </a:cubicBezTo>
                  <a:cubicBezTo>
                    <a:pt x="823" y="147"/>
                    <a:pt x="824" y="154"/>
                    <a:pt x="829" y="155"/>
                  </a:cubicBezTo>
                  <a:cubicBezTo>
                    <a:pt x="831" y="156"/>
                    <a:pt x="833" y="154"/>
                    <a:pt x="836" y="154"/>
                  </a:cubicBezTo>
                  <a:cubicBezTo>
                    <a:pt x="839" y="154"/>
                    <a:pt x="842" y="156"/>
                    <a:pt x="846" y="156"/>
                  </a:cubicBezTo>
                  <a:cubicBezTo>
                    <a:pt x="852" y="155"/>
                    <a:pt x="854" y="154"/>
                    <a:pt x="859" y="150"/>
                  </a:cubicBezTo>
                  <a:cubicBezTo>
                    <a:pt x="860" y="149"/>
                    <a:pt x="862" y="150"/>
                    <a:pt x="863" y="150"/>
                  </a:cubicBezTo>
                  <a:cubicBezTo>
                    <a:pt x="866" y="149"/>
                    <a:pt x="865" y="147"/>
                    <a:pt x="867" y="147"/>
                  </a:cubicBezTo>
                  <a:cubicBezTo>
                    <a:pt x="881" y="142"/>
                    <a:pt x="896" y="159"/>
                    <a:pt x="904" y="167"/>
                  </a:cubicBezTo>
                  <a:cubicBezTo>
                    <a:pt x="908" y="172"/>
                    <a:pt x="914" y="173"/>
                    <a:pt x="920" y="174"/>
                  </a:cubicBezTo>
                  <a:cubicBezTo>
                    <a:pt x="927" y="177"/>
                    <a:pt x="929" y="181"/>
                    <a:pt x="934" y="186"/>
                  </a:cubicBezTo>
                  <a:cubicBezTo>
                    <a:pt x="936" y="188"/>
                    <a:pt x="938" y="189"/>
                    <a:pt x="940" y="191"/>
                  </a:cubicBezTo>
                  <a:cubicBezTo>
                    <a:pt x="942" y="195"/>
                    <a:pt x="944" y="192"/>
                    <a:pt x="947" y="193"/>
                  </a:cubicBezTo>
                  <a:cubicBezTo>
                    <a:pt x="952" y="195"/>
                    <a:pt x="958" y="193"/>
                    <a:pt x="963" y="195"/>
                  </a:cubicBezTo>
                  <a:cubicBezTo>
                    <a:pt x="968" y="197"/>
                    <a:pt x="968" y="194"/>
                    <a:pt x="972" y="191"/>
                  </a:cubicBezTo>
                  <a:cubicBezTo>
                    <a:pt x="973" y="190"/>
                    <a:pt x="981" y="184"/>
                    <a:pt x="979" y="189"/>
                  </a:cubicBezTo>
                  <a:cubicBezTo>
                    <a:pt x="975" y="197"/>
                    <a:pt x="1000" y="205"/>
                    <a:pt x="1004" y="210"/>
                  </a:cubicBezTo>
                  <a:cubicBezTo>
                    <a:pt x="999" y="209"/>
                    <a:pt x="985" y="208"/>
                    <a:pt x="991" y="216"/>
                  </a:cubicBezTo>
                  <a:cubicBezTo>
                    <a:pt x="995" y="223"/>
                    <a:pt x="992" y="228"/>
                    <a:pt x="986" y="231"/>
                  </a:cubicBezTo>
                  <a:cubicBezTo>
                    <a:pt x="981" y="233"/>
                    <a:pt x="971" y="230"/>
                    <a:pt x="971" y="238"/>
                  </a:cubicBezTo>
                  <a:cubicBezTo>
                    <a:pt x="970" y="249"/>
                    <a:pt x="977" y="260"/>
                    <a:pt x="983" y="268"/>
                  </a:cubicBezTo>
                  <a:cubicBezTo>
                    <a:pt x="989" y="278"/>
                    <a:pt x="976" y="279"/>
                    <a:pt x="972" y="283"/>
                  </a:cubicBezTo>
                  <a:cubicBezTo>
                    <a:pt x="968" y="286"/>
                    <a:pt x="967" y="287"/>
                    <a:pt x="963" y="283"/>
                  </a:cubicBezTo>
                  <a:cubicBezTo>
                    <a:pt x="959" y="279"/>
                    <a:pt x="952" y="281"/>
                    <a:pt x="947" y="281"/>
                  </a:cubicBezTo>
                  <a:cubicBezTo>
                    <a:pt x="936" y="283"/>
                    <a:pt x="929" y="278"/>
                    <a:pt x="920" y="274"/>
                  </a:cubicBezTo>
                  <a:cubicBezTo>
                    <a:pt x="911" y="271"/>
                    <a:pt x="914" y="292"/>
                    <a:pt x="914" y="297"/>
                  </a:cubicBezTo>
                  <a:cubicBezTo>
                    <a:pt x="914" y="307"/>
                    <a:pt x="913" y="316"/>
                    <a:pt x="913" y="326"/>
                  </a:cubicBezTo>
                  <a:cubicBezTo>
                    <a:pt x="913" y="336"/>
                    <a:pt x="928" y="331"/>
                    <a:pt x="926" y="342"/>
                  </a:cubicBezTo>
                  <a:cubicBezTo>
                    <a:pt x="925" y="346"/>
                    <a:pt x="921" y="343"/>
                    <a:pt x="919" y="342"/>
                  </a:cubicBezTo>
                  <a:cubicBezTo>
                    <a:pt x="915" y="340"/>
                    <a:pt x="912" y="343"/>
                    <a:pt x="907" y="342"/>
                  </a:cubicBezTo>
                  <a:cubicBezTo>
                    <a:pt x="904" y="342"/>
                    <a:pt x="902" y="336"/>
                    <a:pt x="899" y="337"/>
                  </a:cubicBezTo>
                  <a:cubicBezTo>
                    <a:pt x="894" y="339"/>
                    <a:pt x="887" y="342"/>
                    <a:pt x="882" y="343"/>
                  </a:cubicBezTo>
                  <a:cubicBezTo>
                    <a:pt x="876" y="344"/>
                    <a:pt x="859" y="344"/>
                    <a:pt x="856" y="352"/>
                  </a:cubicBezTo>
                  <a:cubicBezTo>
                    <a:pt x="854" y="357"/>
                    <a:pt x="878" y="353"/>
                    <a:pt x="873" y="360"/>
                  </a:cubicBezTo>
                  <a:cubicBezTo>
                    <a:pt x="868" y="366"/>
                    <a:pt x="882" y="385"/>
                    <a:pt x="885" y="389"/>
                  </a:cubicBezTo>
                  <a:cubicBezTo>
                    <a:pt x="889" y="393"/>
                    <a:pt x="893" y="397"/>
                    <a:pt x="895" y="402"/>
                  </a:cubicBezTo>
                  <a:cubicBezTo>
                    <a:pt x="896" y="406"/>
                    <a:pt x="901" y="409"/>
                    <a:pt x="899" y="413"/>
                  </a:cubicBezTo>
                  <a:cubicBezTo>
                    <a:pt x="896" y="411"/>
                    <a:pt x="893" y="415"/>
                    <a:pt x="891" y="417"/>
                  </a:cubicBezTo>
                  <a:cubicBezTo>
                    <a:pt x="893" y="418"/>
                    <a:pt x="895" y="419"/>
                    <a:pt x="897" y="421"/>
                  </a:cubicBezTo>
                  <a:cubicBezTo>
                    <a:pt x="894" y="422"/>
                    <a:pt x="892" y="423"/>
                    <a:pt x="889" y="423"/>
                  </a:cubicBezTo>
                  <a:cubicBezTo>
                    <a:pt x="889" y="426"/>
                    <a:pt x="889" y="429"/>
                    <a:pt x="890" y="432"/>
                  </a:cubicBezTo>
                  <a:cubicBezTo>
                    <a:pt x="892" y="436"/>
                    <a:pt x="896" y="439"/>
                    <a:pt x="895" y="444"/>
                  </a:cubicBezTo>
                  <a:cubicBezTo>
                    <a:pt x="888" y="440"/>
                    <a:pt x="885" y="436"/>
                    <a:pt x="877" y="435"/>
                  </a:cubicBezTo>
                  <a:cubicBezTo>
                    <a:pt x="869" y="435"/>
                    <a:pt x="866" y="429"/>
                    <a:pt x="860" y="425"/>
                  </a:cubicBezTo>
                  <a:cubicBezTo>
                    <a:pt x="854" y="422"/>
                    <a:pt x="843" y="422"/>
                    <a:pt x="837" y="422"/>
                  </a:cubicBezTo>
                  <a:cubicBezTo>
                    <a:pt x="828" y="421"/>
                    <a:pt x="817" y="421"/>
                    <a:pt x="807" y="420"/>
                  </a:cubicBezTo>
                  <a:cubicBezTo>
                    <a:pt x="804" y="420"/>
                    <a:pt x="802" y="419"/>
                    <a:pt x="799" y="418"/>
                  </a:cubicBezTo>
                  <a:cubicBezTo>
                    <a:pt x="795" y="416"/>
                    <a:pt x="792" y="419"/>
                    <a:pt x="788" y="420"/>
                  </a:cubicBezTo>
                  <a:cubicBezTo>
                    <a:pt x="784" y="421"/>
                    <a:pt x="764" y="417"/>
                    <a:pt x="763" y="420"/>
                  </a:cubicBezTo>
                  <a:cubicBezTo>
                    <a:pt x="760" y="431"/>
                    <a:pt x="724" y="410"/>
                    <a:pt x="716" y="408"/>
                  </a:cubicBezTo>
                  <a:cubicBezTo>
                    <a:pt x="718" y="410"/>
                    <a:pt x="705" y="413"/>
                    <a:pt x="704" y="414"/>
                  </a:cubicBezTo>
                  <a:cubicBezTo>
                    <a:pt x="698" y="418"/>
                    <a:pt x="701" y="432"/>
                    <a:pt x="706" y="436"/>
                  </a:cubicBezTo>
                  <a:cubicBezTo>
                    <a:pt x="702" y="437"/>
                    <a:pt x="698" y="434"/>
                    <a:pt x="696" y="433"/>
                  </a:cubicBezTo>
                  <a:cubicBezTo>
                    <a:pt x="691" y="431"/>
                    <a:pt x="686" y="431"/>
                    <a:pt x="681" y="430"/>
                  </a:cubicBezTo>
                  <a:cubicBezTo>
                    <a:pt x="673" y="427"/>
                    <a:pt x="663" y="423"/>
                    <a:pt x="654" y="423"/>
                  </a:cubicBezTo>
                  <a:cubicBezTo>
                    <a:pt x="652" y="423"/>
                    <a:pt x="649" y="426"/>
                    <a:pt x="647" y="424"/>
                  </a:cubicBezTo>
                  <a:cubicBezTo>
                    <a:pt x="646" y="423"/>
                    <a:pt x="641" y="424"/>
                    <a:pt x="640" y="425"/>
                  </a:cubicBezTo>
                  <a:cubicBezTo>
                    <a:pt x="637" y="427"/>
                    <a:pt x="631" y="442"/>
                    <a:pt x="636" y="442"/>
                  </a:cubicBezTo>
                  <a:cubicBezTo>
                    <a:pt x="634" y="444"/>
                    <a:pt x="630" y="448"/>
                    <a:pt x="629" y="449"/>
                  </a:cubicBezTo>
                  <a:cubicBezTo>
                    <a:pt x="625" y="451"/>
                    <a:pt x="624" y="446"/>
                    <a:pt x="620" y="451"/>
                  </a:cubicBezTo>
                  <a:cubicBezTo>
                    <a:pt x="615" y="458"/>
                    <a:pt x="609" y="461"/>
                    <a:pt x="601" y="465"/>
                  </a:cubicBezTo>
                  <a:cubicBezTo>
                    <a:pt x="598" y="467"/>
                    <a:pt x="595" y="469"/>
                    <a:pt x="593" y="471"/>
                  </a:cubicBezTo>
                  <a:cubicBezTo>
                    <a:pt x="591" y="473"/>
                    <a:pt x="594" y="475"/>
                    <a:pt x="591" y="478"/>
                  </a:cubicBezTo>
                  <a:cubicBezTo>
                    <a:pt x="588" y="481"/>
                    <a:pt x="585" y="483"/>
                    <a:pt x="583" y="487"/>
                  </a:cubicBezTo>
                  <a:cubicBezTo>
                    <a:pt x="580" y="492"/>
                    <a:pt x="585" y="494"/>
                    <a:pt x="586" y="499"/>
                  </a:cubicBezTo>
                  <a:cubicBezTo>
                    <a:pt x="581" y="497"/>
                    <a:pt x="568" y="496"/>
                    <a:pt x="569" y="489"/>
                  </a:cubicBezTo>
                  <a:cubicBezTo>
                    <a:pt x="569" y="484"/>
                    <a:pt x="565" y="479"/>
                    <a:pt x="559" y="479"/>
                  </a:cubicBezTo>
                  <a:cubicBezTo>
                    <a:pt x="550" y="478"/>
                    <a:pt x="531" y="486"/>
                    <a:pt x="525" y="476"/>
                  </a:cubicBezTo>
                  <a:cubicBezTo>
                    <a:pt x="521" y="470"/>
                    <a:pt x="520" y="463"/>
                    <a:pt x="517" y="457"/>
                  </a:cubicBezTo>
                  <a:cubicBezTo>
                    <a:pt x="514" y="448"/>
                    <a:pt x="509" y="454"/>
                    <a:pt x="503" y="450"/>
                  </a:cubicBezTo>
                  <a:cubicBezTo>
                    <a:pt x="495" y="444"/>
                    <a:pt x="496" y="427"/>
                    <a:pt x="495" y="418"/>
                  </a:cubicBezTo>
                  <a:cubicBezTo>
                    <a:pt x="487" y="419"/>
                    <a:pt x="486" y="419"/>
                    <a:pt x="481" y="412"/>
                  </a:cubicBezTo>
                  <a:cubicBezTo>
                    <a:pt x="475" y="405"/>
                    <a:pt x="467" y="403"/>
                    <a:pt x="461" y="397"/>
                  </a:cubicBezTo>
                  <a:cubicBezTo>
                    <a:pt x="453" y="389"/>
                    <a:pt x="451" y="396"/>
                    <a:pt x="443" y="398"/>
                  </a:cubicBezTo>
                  <a:cubicBezTo>
                    <a:pt x="434" y="399"/>
                    <a:pt x="425" y="397"/>
                    <a:pt x="417" y="396"/>
                  </a:cubicBezTo>
                  <a:cubicBezTo>
                    <a:pt x="406" y="395"/>
                    <a:pt x="395" y="397"/>
                    <a:pt x="385" y="399"/>
                  </a:cubicBezTo>
                  <a:cubicBezTo>
                    <a:pt x="375" y="401"/>
                    <a:pt x="370" y="393"/>
                    <a:pt x="362" y="388"/>
                  </a:cubicBezTo>
                  <a:cubicBezTo>
                    <a:pt x="355" y="382"/>
                    <a:pt x="349" y="375"/>
                    <a:pt x="343" y="369"/>
                  </a:cubicBezTo>
                  <a:cubicBezTo>
                    <a:pt x="335" y="363"/>
                    <a:pt x="323" y="359"/>
                    <a:pt x="314" y="354"/>
                  </a:cubicBezTo>
                  <a:cubicBezTo>
                    <a:pt x="303" y="349"/>
                    <a:pt x="293" y="344"/>
                    <a:pt x="283" y="338"/>
                  </a:cubicBezTo>
                  <a:cubicBezTo>
                    <a:pt x="274" y="334"/>
                    <a:pt x="267" y="328"/>
                    <a:pt x="257" y="331"/>
                  </a:cubicBezTo>
                  <a:cubicBezTo>
                    <a:pt x="239" y="336"/>
                    <a:pt x="217" y="340"/>
                    <a:pt x="200" y="348"/>
                  </a:cubicBezTo>
                  <a:cubicBezTo>
                    <a:pt x="197" y="350"/>
                    <a:pt x="210" y="397"/>
                    <a:pt x="211" y="403"/>
                  </a:cubicBezTo>
                  <a:cubicBezTo>
                    <a:pt x="216" y="426"/>
                    <a:pt x="221" y="450"/>
                    <a:pt x="226" y="474"/>
                  </a:cubicBezTo>
                  <a:cubicBezTo>
                    <a:pt x="222" y="474"/>
                    <a:pt x="219" y="476"/>
                    <a:pt x="215" y="476"/>
                  </a:cubicBezTo>
                  <a:cubicBezTo>
                    <a:pt x="210" y="476"/>
                    <a:pt x="206" y="471"/>
                    <a:pt x="203" y="468"/>
                  </a:cubicBezTo>
                  <a:cubicBezTo>
                    <a:pt x="196" y="460"/>
                    <a:pt x="190" y="451"/>
                    <a:pt x="180" y="446"/>
                  </a:cubicBezTo>
                  <a:cubicBezTo>
                    <a:pt x="170" y="440"/>
                    <a:pt x="163" y="438"/>
                    <a:pt x="151" y="441"/>
                  </a:cubicBezTo>
                  <a:cubicBezTo>
                    <a:pt x="88" y="468"/>
                    <a:pt x="53" y="381"/>
                    <a:pt x="53" y="392"/>
                  </a:cubicBezTo>
                  <a:lnTo>
                    <a:pt x="0" y="130"/>
                  </a:lnTo>
                  <a:close/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555">
              <a:extLst>
                <a:ext uri="{FF2B5EF4-FFF2-40B4-BE49-F238E27FC236}">
                  <a16:creationId xmlns="" xmlns:a16="http://schemas.microsoft.com/office/drawing/2014/main" id="{D17FBDCF-B425-4755-949B-3ABC4E462B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876" y="3135313"/>
              <a:ext cx="204788" cy="400050"/>
            </a:xfrm>
            <a:custGeom>
              <a:avLst/>
              <a:gdLst>
                <a:gd name="T0" fmla="*/ 10 w 265"/>
                <a:gd name="T1" fmla="*/ 55 h 516"/>
                <a:gd name="T2" fmla="*/ 17 w 265"/>
                <a:gd name="T3" fmla="*/ 28 h 516"/>
                <a:gd name="T4" fmla="*/ 44 w 265"/>
                <a:gd name="T5" fmla="*/ 26 h 516"/>
                <a:gd name="T6" fmla="*/ 75 w 265"/>
                <a:gd name="T7" fmla="*/ 11 h 516"/>
                <a:gd name="T8" fmla="*/ 87 w 265"/>
                <a:gd name="T9" fmla="*/ 26 h 516"/>
                <a:gd name="T10" fmla="*/ 113 w 265"/>
                <a:gd name="T11" fmla="*/ 40 h 516"/>
                <a:gd name="T12" fmla="*/ 113 w 265"/>
                <a:gd name="T13" fmla="*/ 74 h 516"/>
                <a:gd name="T14" fmla="*/ 120 w 265"/>
                <a:gd name="T15" fmla="*/ 108 h 516"/>
                <a:gd name="T16" fmla="*/ 153 w 265"/>
                <a:gd name="T17" fmla="*/ 88 h 516"/>
                <a:gd name="T18" fmla="*/ 180 w 265"/>
                <a:gd name="T19" fmla="*/ 80 h 516"/>
                <a:gd name="T20" fmla="*/ 231 w 265"/>
                <a:gd name="T21" fmla="*/ 136 h 516"/>
                <a:gd name="T22" fmla="*/ 261 w 265"/>
                <a:gd name="T23" fmla="*/ 168 h 516"/>
                <a:gd name="T24" fmla="*/ 263 w 265"/>
                <a:gd name="T25" fmla="*/ 196 h 516"/>
                <a:gd name="T26" fmla="*/ 228 w 265"/>
                <a:gd name="T27" fmla="*/ 214 h 516"/>
                <a:gd name="T28" fmla="*/ 193 w 265"/>
                <a:gd name="T29" fmla="*/ 216 h 516"/>
                <a:gd name="T30" fmla="*/ 170 w 265"/>
                <a:gd name="T31" fmla="*/ 243 h 516"/>
                <a:gd name="T32" fmla="*/ 186 w 265"/>
                <a:gd name="T33" fmla="*/ 290 h 516"/>
                <a:gd name="T34" fmla="*/ 181 w 265"/>
                <a:gd name="T35" fmla="*/ 290 h 516"/>
                <a:gd name="T36" fmla="*/ 170 w 265"/>
                <a:gd name="T37" fmla="*/ 282 h 516"/>
                <a:gd name="T38" fmla="*/ 144 w 265"/>
                <a:gd name="T39" fmla="*/ 276 h 516"/>
                <a:gd name="T40" fmla="*/ 128 w 265"/>
                <a:gd name="T41" fmla="*/ 255 h 516"/>
                <a:gd name="T42" fmla="*/ 101 w 265"/>
                <a:gd name="T43" fmla="*/ 255 h 516"/>
                <a:gd name="T44" fmla="*/ 100 w 265"/>
                <a:gd name="T45" fmla="*/ 298 h 516"/>
                <a:gd name="T46" fmla="*/ 86 w 265"/>
                <a:gd name="T47" fmla="*/ 346 h 516"/>
                <a:gd name="T48" fmla="*/ 88 w 265"/>
                <a:gd name="T49" fmla="*/ 389 h 516"/>
                <a:gd name="T50" fmla="*/ 119 w 265"/>
                <a:gd name="T51" fmla="*/ 420 h 516"/>
                <a:gd name="T52" fmla="*/ 119 w 265"/>
                <a:gd name="T53" fmla="*/ 444 h 516"/>
                <a:gd name="T54" fmla="*/ 135 w 265"/>
                <a:gd name="T55" fmla="*/ 466 h 516"/>
                <a:gd name="T56" fmla="*/ 173 w 265"/>
                <a:gd name="T57" fmla="*/ 490 h 516"/>
                <a:gd name="T58" fmla="*/ 166 w 265"/>
                <a:gd name="T59" fmla="*/ 508 h 516"/>
                <a:gd name="T60" fmla="*/ 145 w 265"/>
                <a:gd name="T61" fmla="*/ 496 h 516"/>
                <a:gd name="T62" fmla="*/ 120 w 265"/>
                <a:gd name="T63" fmla="*/ 490 h 516"/>
                <a:gd name="T64" fmla="*/ 95 w 265"/>
                <a:gd name="T65" fmla="*/ 457 h 516"/>
                <a:gd name="T66" fmla="*/ 83 w 265"/>
                <a:gd name="T67" fmla="*/ 438 h 516"/>
                <a:gd name="T68" fmla="*/ 69 w 265"/>
                <a:gd name="T69" fmla="*/ 423 h 516"/>
                <a:gd name="T70" fmla="*/ 67 w 265"/>
                <a:gd name="T71" fmla="*/ 365 h 516"/>
                <a:gd name="T72" fmla="*/ 92 w 265"/>
                <a:gd name="T73" fmla="*/ 301 h 516"/>
                <a:gd name="T74" fmla="*/ 75 w 265"/>
                <a:gd name="T75" fmla="*/ 257 h 516"/>
                <a:gd name="T76" fmla="*/ 40 w 265"/>
                <a:gd name="T77" fmla="*/ 191 h 516"/>
                <a:gd name="T78" fmla="*/ 48 w 265"/>
                <a:gd name="T79" fmla="*/ 160 h 516"/>
                <a:gd name="T80" fmla="*/ 51 w 265"/>
                <a:gd name="T81" fmla="*/ 149 h 516"/>
                <a:gd name="T82" fmla="*/ 16 w 265"/>
                <a:gd name="T83" fmla="*/ 99 h 516"/>
                <a:gd name="T84" fmla="*/ 0 w 265"/>
                <a:gd name="T85" fmla="*/ 69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5" h="516">
                  <a:moveTo>
                    <a:pt x="0" y="69"/>
                  </a:moveTo>
                  <a:cubicBezTo>
                    <a:pt x="2" y="72"/>
                    <a:pt x="9" y="72"/>
                    <a:pt x="12" y="70"/>
                  </a:cubicBezTo>
                  <a:cubicBezTo>
                    <a:pt x="15" y="67"/>
                    <a:pt x="9" y="59"/>
                    <a:pt x="10" y="55"/>
                  </a:cubicBezTo>
                  <a:cubicBezTo>
                    <a:pt x="10" y="52"/>
                    <a:pt x="12" y="51"/>
                    <a:pt x="12" y="49"/>
                  </a:cubicBezTo>
                  <a:cubicBezTo>
                    <a:pt x="12" y="45"/>
                    <a:pt x="9" y="43"/>
                    <a:pt x="10" y="39"/>
                  </a:cubicBezTo>
                  <a:cubicBezTo>
                    <a:pt x="11" y="36"/>
                    <a:pt x="15" y="28"/>
                    <a:pt x="17" y="28"/>
                  </a:cubicBezTo>
                  <a:cubicBezTo>
                    <a:pt x="22" y="29"/>
                    <a:pt x="27" y="31"/>
                    <a:pt x="32" y="30"/>
                  </a:cubicBezTo>
                  <a:cubicBezTo>
                    <a:pt x="34" y="30"/>
                    <a:pt x="36" y="27"/>
                    <a:pt x="39" y="27"/>
                  </a:cubicBezTo>
                  <a:cubicBezTo>
                    <a:pt x="41" y="27"/>
                    <a:pt x="42" y="29"/>
                    <a:pt x="44" y="26"/>
                  </a:cubicBezTo>
                  <a:cubicBezTo>
                    <a:pt x="46" y="23"/>
                    <a:pt x="42" y="18"/>
                    <a:pt x="47" y="16"/>
                  </a:cubicBezTo>
                  <a:cubicBezTo>
                    <a:pt x="50" y="15"/>
                    <a:pt x="63" y="18"/>
                    <a:pt x="56" y="9"/>
                  </a:cubicBezTo>
                  <a:cubicBezTo>
                    <a:pt x="61" y="9"/>
                    <a:pt x="75" y="0"/>
                    <a:pt x="75" y="11"/>
                  </a:cubicBezTo>
                  <a:cubicBezTo>
                    <a:pt x="77" y="10"/>
                    <a:pt x="78" y="6"/>
                    <a:pt x="81" y="7"/>
                  </a:cubicBezTo>
                  <a:cubicBezTo>
                    <a:pt x="83" y="8"/>
                    <a:pt x="87" y="14"/>
                    <a:pt x="89" y="15"/>
                  </a:cubicBezTo>
                  <a:cubicBezTo>
                    <a:pt x="91" y="18"/>
                    <a:pt x="87" y="23"/>
                    <a:pt x="87" y="26"/>
                  </a:cubicBezTo>
                  <a:cubicBezTo>
                    <a:pt x="85" y="31"/>
                    <a:pt x="89" y="34"/>
                    <a:pt x="92" y="37"/>
                  </a:cubicBezTo>
                  <a:cubicBezTo>
                    <a:pt x="96" y="41"/>
                    <a:pt x="103" y="33"/>
                    <a:pt x="108" y="35"/>
                  </a:cubicBezTo>
                  <a:cubicBezTo>
                    <a:pt x="111" y="36"/>
                    <a:pt x="114" y="36"/>
                    <a:pt x="113" y="40"/>
                  </a:cubicBezTo>
                  <a:cubicBezTo>
                    <a:pt x="111" y="44"/>
                    <a:pt x="116" y="50"/>
                    <a:pt x="117" y="53"/>
                  </a:cubicBezTo>
                  <a:cubicBezTo>
                    <a:pt x="118" y="57"/>
                    <a:pt x="116" y="60"/>
                    <a:pt x="116" y="63"/>
                  </a:cubicBezTo>
                  <a:cubicBezTo>
                    <a:pt x="117" y="68"/>
                    <a:pt x="113" y="70"/>
                    <a:pt x="113" y="74"/>
                  </a:cubicBezTo>
                  <a:cubicBezTo>
                    <a:pt x="113" y="75"/>
                    <a:pt x="116" y="77"/>
                    <a:pt x="117" y="79"/>
                  </a:cubicBezTo>
                  <a:cubicBezTo>
                    <a:pt x="117" y="83"/>
                    <a:pt x="117" y="86"/>
                    <a:pt x="116" y="90"/>
                  </a:cubicBezTo>
                  <a:cubicBezTo>
                    <a:pt x="112" y="99"/>
                    <a:pt x="109" y="104"/>
                    <a:pt x="120" y="108"/>
                  </a:cubicBezTo>
                  <a:cubicBezTo>
                    <a:pt x="124" y="101"/>
                    <a:pt x="135" y="96"/>
                    <a:pt x="136" y="87"/>
                  </a:cubicBezTo>
                  <a:cubicBezTo>
                    <a:pt x="140" y="90"/>
                    <a:pt x="141" y="82"/>
                    <a:pt x="145" y="82"/>
                  </a:cubicBezTo>
                  <a:cubicBezTo>
                    <a:pt x="147" y="82"/>
                    <a:pt x="151" y="87"/>
                    <a:pt x="153" y="88"/>
                  </a:cubicBezTo>
                  <a:cubicBezTo>
                    <a:pt x="155" y="89"/>
                    <a:pt x="159" y="89"/>
                    <a:pt x="160" y="91"/>
                  </a:cubicBezTo>
                  <a:cubicBezTo>
                    <a:pt x="164" y="97"/>
                    <a:pt x="168" y="89"/>
                    <a:pt x="172" y="89"/>
                  </a:cubicBezTo>
                  <a:cubicBezTo>
                    <a:pt x="175" y="90"/>
                    <a:pt x="176" y="80"/>
                    <a:pt x="180" y="80"/>
                  </a:cubicBezTo>
                  <a:cubicBezTo>
                    <a:pt x="173" y="72"/>
                    <a:pt x="194" y="77"/>
                    <a:pt x="196" y="78"/>
                  </a:cubicBezTo>
                  <a:cubicBezTo>
                    <a:pt x="208" y="81"/>
                    <a:pt x="213" y="99"/>
                    <a:pt x="224" y="105"/>
                  </a:cubicBezTo>
                  <a:cubicBezTo>
                    <a:pt x="234" y="110"/>
                    <a:pt x="229" y="128"/>
                    <a:pt x="231" y="136"/>
                  </a:cubicBezTo>
                  <a:cubicBezTo>
                    <a:pt x="232" y="142"/>
                    <a:pt x="237" y="145"/>
                    <a:pt x="240" y="149"/>
                  </a:cubicBezTo>
                  <a:cubicBezTo>
                    <a:pt x="245" y="156"/>
                    <a:pt x="247" y="156"/>
                    <a:pt x="255" y="159"/>
                  </a:cubicBezTo>
                  <a:cubicBezTo>
                    <a:pt x="248" y="163"/>
                    <a:pt x="258" y="166"/>
                    <a:pt x="261" y="168"/>
                  </a:cubicBezTo>
                  <a:cubicBezTo>
                    <a:pt x="264" y="171"/>
                    <a:pt x="258" y="182"/>
                    <a:pt x="262" y="182"/>
                  </a:cubicBezTo>
                  <a:cubicBezTo>
                    <a:pt x="261" y="184"/>
                    <a:pt x="258" y="187"/>
                    <a:pt x="260" y="190"/>
                  </a:cubicBezTo>
                  <a:cubicBezTo>
                    <a:pt x="261" y="192"/>
                    <a:pt x="264" y="193"/>
                    <a:pt x="263" y="196"/>
                  </a:cubicBezTo>
                  <a:cubicBezTo>
                    <a:pt x="263" y="202"/>
                    <a:pt x="265" y="209"/>
                    <a:pt x="258" y="214"/>
                  </a:cubicBezTo>
                  <a:cubicBezTo>
                    <a:pt x="254" y="216"/>
                    <a:pt x="251" y="222"/>
                    <a:pt x="248" y="216"/>
                  </a:cubicBezTo>
                  <a:cubicBezTo>
                    <a:pt x="244" y="209"/>
                    <a:pt x="234" y="216"/>
                    <a:pt x="228" y="214"/>
                  </a:cubicBezTo>
                  <a:cubicBezTo>
                    <a:pt x="225" y="213"/>
                    <a:pt x="221" y="214"/>
                    <a:pt x="217" y="215"/>
                  </a:cubicBezTo>
                  <a:cubicBezTo>
                    <a:pt x="213" y="216"/>
                    <a:pt x="212" y="213"/>
                    <a:pt x="208" y="213"/>
                  </a:cubicBezTo>
                  <a:cubicBezTo>
                    <a:pt x="203" y="212"/>
                    <a:pt x="197" y="215"/>
                    <a:pt x="193" y="216"/>
                  </a:cubicBezTo>
                  <a:cubicBezTo>
                    <a:pt x="186" y="219"/>
                    <a:pt x="185" y="227"/>
                    <a:pt x="182" y="233"/>
                  </a:cubicBezTo>
                  <a:cubicBezTo>
                    <a:pt x="180" y="235"/>
                    <a:pt x="176" y="238"/>
                    <a:pt x="176" y="241"/>
                  </a:cubicBezTo>
                  <a:cubicBezTo>
                    <a:pt x="177" y="244"/>
                    <a:pt x="172" y="243"/>
                    <a:pt x="170" y="243"/>
                  </a:cubicBezTo>
                  <a:cubicBezTo>
                    <a:pt x="172" y="249"/>
                    <a:pt x="173" y="255"/>
                    <a:pt x="175" y="261"/>
                  </a:cubicBezTo>
                  <a:cubicBezTo>
                    <a:pt x="177" y="266"/>
                    <a:pt x="177" y="273"/>
                    <a:pt x="182" y="276"/>
                  </a:cubicBezTo>
                  <a:cubicBezTo>
                    <a:pt x="187" y="280"/>
                    <a:pt x="186" y="284"/>
                    <a:pt x="186" y="290"/>
                  </a:cubicBezTo>
                  <a:cubicBezTo>
                    <a:pt x="187" y="297"/>
                    <a:pt x="195" y="302"/>
                    <a:pt x="193" y="309"/>
                  </a:cubicBezTo>
                  <a:cubicBezTo>
                    <a:pt x="193" y="306"/>
                    <a:pt x="190" y="304"/>
                    <a:pt x="189" y="301"/>
                  </a:cubicBezTo>
                  <a:cubicBezTo>
                    <a:pt x="187" y="297"/>
                    <a:pt x="187" y="292"/>
                    <a:pt x="181" y="290"/>
                  </a:cubicBezTo>
                  <a:cubicBezTo>
                    <a:pt x="181" y="292"/>
                    <a:pt x="181" y="293"/>
                    <a:pt x="181" y="295"/>
                  </a:cubicBezTo>
                  <a:cubicBezTo>
                    <a:pt x="180" y="291"/>
                    <a:pt x="167" y="289"/>
                    <a:pt x="174" y="284"/>
                  </a:cubicBezTo>
                  <a:cubicBezTo>
                    <a:pt x="172" y="286"/>
                    <a:pt x="171" y="284"/>
                    <a:pt x="170" y="282"/>
                  </a:cubicBezTo>
                  <a:cubicBezTo>
                    <a:pt x="170" y="289"/>
                    <a:pt x="163" y="279"/>
                    <a:pt x="161" y="276"/>
                  </a:cubicBezTo>
                  <a:cubicBezTo>
                    <a:pt x="161" y="282"/>
                    <a:pt x="157" y="270"/>
                    <a:pt x="152" y="273"/>
                  </a:cubicBezTo>
                  <a:cubicBezTo>
                    <a:pt x="150" y="274"/>
                    <a:pt x="147" y="276"/>
                    <a:pt x="144" y="276"/>
                  </a:cubicBezTo>
                  <a:cubicBezTo>
                    <a:pt x="141" y="275"/>
                    <a:pt x="136" y="273"/>
                    <a:pt x="133" y="274"/>
                  </a:cubicBezTo>
                  <a:cubicBezTo>
                    <a:pt x="125" y="276"/>
                    <a:pt x="129" y="268"/>
                    <a:pt x="129" y="263"/>
                  </a:cubicBezTo>
                  <a:cubicBezTo>
                    <a:pt x="128" y="261"/>
                    <a:pt x="128" y="258"/>
                    <a:pt x="128" y="255"/>
                  </a:cubicBezTo>
                  <a:cubicBezTo>
                    <a:pt x="128" y="252"/>
                    <a:pt x="130" y="249"/>
                    <a:pt x="130" y="245"/>
                  </a:cubicBezTo>
                  <a:cubicBezTo>
                    <a:pt x="126" y="248"/>
                    <a:pt x="118" y="245"/>
                    <a:pt x="117" y="242"/>
                  </a:cubicBezTo>
                  <a:cubicBezTo>
                    <a:pt x="118" y="249"/>
                    <a:pt x="94" y="242"/>
                    <a:pt x="101" y="255"/>
                  </a:cubicBezTo>
                  <a:cubicBezTo>
                    <a:pt x="105" y="261"/>
                    <a:pt x="102" y="265"/>
                    <a:pt x="101" y="271"/>
                  </a:cubicBezTo>
                  <a:cubicBezTo>
                    <a:pt x="100" y="278"/>
                    <a:pt x="105" y="284"/>
                    <a:pt x="104" y="291"/>
                  </a:cubicBezTo>
                  <a:cubicBezTo>
                    <a:pt x="103" y="294"/>
                    <a:pt x="101" y="296"/>
                    <a:pt x="100" y="298"/>
                  </a:cubicBezTo>
                  <a:cubicBezTo>
                    <a:pt x="98" y="301"/>
                    <a:pt x="99" y="304"/>
                    <a:pt x="97" y="307"/>
                  </a:cubicBezTo>
                  <a:cubicBezTo>
                    <a:pt x="94" y="312"/>
                    <a:pt x="93" y="320"/>
                    <a:pt x="92" y="326"/>
                  </a:cubicBezTo>
                  <a:cubicBezTo>
                    <a:pt x="90" y="334"/>
                    <a:pt x="89" y="339"/>
                    <a:pt x="86" y="346"/>
                  </a:cubicBezTo>
                  <a:cubicBezTo>
                    <a:pt x="85" y="348"/>
                    <a:pt x="87" y="355"/>
                    <a:pt x="83" y="354"/>
                  </a:cubicBezTo>
                  <a:cubicBezTo>
                    <a:pt x="88" y="360"/>
                    <a:pt x="82" y="372"/>
                    <a:pt x="86" y="380"/>
                  </a:cubicBezTo>
                  <a:cubicBezTo>
                    <a:pt x="87" y="383"/>
                    <a:pt x="89" y="386"/>
                    <a:pt x="88" y="389"/>
                  </a:cubicBezTo>
                  <a:cubicBezTo>
                    <a:pt x="86" y="394"/>
                    <a:pt x="93" y="394"/>
                    <a:pt x="95" y="393"/>
                  </a:cubicBezTo>
                  <a:cubicBezTo>
                    <a:pt x="103" y="389"/>
                    <a:pt x="108" y="389"/>
                    <a:pt x="109" y="400"/>
                  </a:cubicBezTo>
                  <a:cubicBezTo>
                    <a:pt x="109" y="403"/>
                    <a:pt x="114" y="428"/>
                    <a:pt x="119" y="420"/>
                  </a:cubicBezTo>
                  <a:cubicBezTo>
                    <a:pt x="122" y="427"/>
                    <a:pt x="123" y="435"/>
                    <a:pt x="125" y="442"/>
                  </a:cubicBezTo>
                  <a:cubicBezTo>
                    <a:pt x="127" y="448"/>
                    <a:pt x="130" y="455"/>
                    <a:pt x="130" y="462"/>
                  </a:cubicBezTo>
                  <a:cubicBezTo>
                    <a:pt x="126" y="461"/>
                    <a:pt x="125" y="440"/>
                    <a:pt x="119" y="444"/>
                  </a:cubicBezTo>
                  <a:cubicBezTo>
                    <a:pt x="116" y="447"/>
                    <a:pt x="121" y="455"/>
                    <a:pt x="123" y="457"/>
                  </a:cubicBezTo>
                  <a:cubicBezTo>
                    <a:pt x="125" y="459"/>
                    <a:pt x="127" y="461"/>
                    <a:pt x="129" y="463"/>
                  </a:cubicBezTo>
                  <a:cubicBezTo>
                    <a:pt x="131" y="465"/>
                    <a:pt x="133" y="464"/>
                    <a:pt x="135" y="466"/>
                  </a:cubicBezTo>
                  <a:cubicBezTo>
                    <a:pt x="139" y="470"/>
                    <a:pt x="140" y="474"/>
                    <a:pt x="147" y="474"/>
                  </a:cubicBezTo>
                  <a:cubicBezTo>
                    <a:pt x="152" y="474"/>
                    <a:pt x="158" y="472"/>
                    <a:pt x="162" y="476"/>
                  </a:cubicBezTo>
                  <a:cubicBezTo>
                    <a:pt x="167" y="479"/>
                    <a:pt x="168" y="486"/>
                    <a:pt x="173" y="490"/>
                  </a:cubicBezTo>
                  <a:cubicBezTo>
                    <a:pt x="178" y="495"/>
                    <a:pt x="181" y="497"/>
                    <a:pt x="179" y="503"/>
                  </a:cubicBezTo>
                  <a:cubicBezTo>
                    <a:pt x="177" y="506"/>
                    <a:pt x="175" y="512"/>
                    <a:pt x="172" y="513"/>
                  </a:cubicBezTo>
                  <a:cubicBezTo>
                    <a:pt x="169" y="514"/>
                    <a:pt x="168" y="509"/>
                    <a:pt x="166" y="508"/>
                  </a:cubicBezTo>
                  <a:cubicBezTo>
                    <a:pt x="160" y="506"/>
                    <a:pt x="157" y="516"/>
                    <a:pt x="153" y="516"/>
                  </a:cubicBezTo>
                  <a:cubicBezTo>
                    <a:pt x="146" y="516"/>
                    <a:pt x="148" y="509"/>
                    <a:pt x="150" y="505"/>
                  </a:cubicBezTo>
                  <a:cubicBezTo>
                    <a:pt x="153" y="501"/>
                    <a:pt x="148" y="497"/>
                    <a:pt x="145" y="496"/>
                  </a:cubicBezTo>
                  <a:cubicBezTo>
                    <a:pt x="140" y="495"/>
                    <a:pt x="142" y="489"/>
                    <a:pt x="136" y="488"/>
                  </a:cubicBezTo>
                  <a:cubicBezTo>
                    <a:pt x="131" y="487"/>
                    <a:pt x="128" y="487"/>
                    <a:pt x="125" y="483"/>
                  </a:cubicBezTo>
                  <a:cubicBezTo>
                    <a:pt x="120" y="476"/>
                    <a:pt x="122" y="487"/>
                    <a:pt x="120" y="490"/>
                  </a:cubicBezTo>
                  <a:cubicBezTo>
                    <a:pt x="119" y="482"/>
                    <a:pt x="99" y="474"/>
                    <a:pt x="107" y="465"/>
                  </a:cubicBezTo>
                  <a:cubicBezTo>
                    <a:pt x="100" y="469"/>
                    <a:pt x="103" y="459"/>
                    <a:pt x="100" y="457"/>
                  </a:cubicBezTo>
                  <a:cubicBezTo>
                    <a:pt x="100" y="461"/>
                    <a:pt x="96" y="460"/>
                    <a:pt x="95" y="457"/>
                  </a:cubicBezTo>
                  <a:cubicBezTo>
                    <a:pt x="93" y="454"/>
                    <a:pt x="93" y="449"/>
                    <a:pt x="90" y="446"/>
                  </a:cubicBezTo>
                  <a:cubicBezTo>
                    <a:pt x="89" y="445"/>
                    <a:pt x="85" y="447"/>
                    <a:pt x="84" y="444"/>
                  </a:cubicBezTo>
                  <a:cubicBezTo>
                    <a:pt x="84" y="441"/>
                    <a:pt x="85" y="440"/>
                    <a:pt x="83" y="438"/>
                  </a:cubicBezTo>
                  <a:cubicBezTo>
                    <a:pt x="81" y="435"/>
                    <a:pt x="81" y="435"/>
                    <a:pt x="77" y="434"/>
                  </a:cubicBezTo>
                  <a:cubicBezTo>
                    <a:pt x="75" y="434"/>
                    <a:pt x="75" y="430"/>
                    <a:pt x="75" y="428"/>
                  </a:cubicBezTo>
                  <a:cubicBezTo>
                    <a:pt x="74" y="426"/>
                    <a:pt x="72" y="422"/>
                    <a:pt x="69" y="423"/>
                  </a:cubicBezTo>
                  <a:cubicBezTo>
                    <a:pt x="65" y="424"/>
                    <a:pt x="66" y="427"/>
                    <a:pt x="65" y="430"/>
                  </a:cubicBezTo>
                  <a:cubicBezTo>
                    <a:pt x="56" y="428"/>
                    <a:pt x="58" y="414"/>
                    <a:pt x="59" y="407"/>
                  </a:cubicBezTo>
                  <a:cubicBezTo>
                    <a:pt x="61" y="393"/>
                    <a:pt x="64" y="379"/>
                    <a:pt x="67" y="365"/>
                  </a:cubicBezTo>
                  <a:cubicBezTo>
                    <a:pt x="68" y="359"/>
                    <a:pt x="72" y="352"/>
                    <a:pt x="72" y="347"/>
                  </a:cubicBezTo>
                  <a:cubicBezTo>
                    <a:pt x="72" y="341"/>
                    <a:pt x="75" y="340"/>
                    <a:pt x="77" y="335"/>
                  </a:cubicBezTo>
                  <a:cubicBezTo>
                    <a:pt x="80" y="328"/>
                    <a:pt x="98" y="309"/>
                    <a:pt x="92" y="301"/>
                  </a:cubicBezTo>
                  <a:cubicBezTo>
                    <a:pt x="90" y="298"/>
                    <a:pt x="87" y="289"/>
                    <a:pt x="86" y="285"/>
                  </a:cubicBezTo>
                  <a:cubicBezTo>
                    <a:pt x="85" y="279"/>
                    <a:pt x="83" y="277"/>
                    <a:pt x="80" y="272"/>
                  </a:cubicBezTo>
                  <a:cubicBezTo>
                    <a:pt x="78" y="269"/>
                    <a:pt x="74" y="261"/>
                    <a:pt x="75" y="257"/>
                  </a:cubicBezTo>
                  <a:cubicBezTo>
                    <a:pt x="76" y="249"/>
                    <a:pt x="76" y="244"/>
                    <a:pt x="72" y="236"/>
                  </a:cubicBezTo>
                  <a:cubicBezTo>
                    <a:pt x="67" y="224"/>
                    <a:pt x="55" y="216"/>
                    <a:pt x="47" y="206"/>
                  </a:cubicBezTo>
                  <a:cubicBezTo>
                    <a:pt x="44" y="201"/>
                    <a:pt x="40" y="197"/>
                    <a:pt x="40" y="191"/>
                  </a:cubicBezTo>
                  <a:cubicBezTo>
                    <a:pt x="39" y="188"/>
                    <a:pt x="40" y="180"/>
                    <a:pt x="45" y="184"/>
                  </a:cubicBezTo>
                  <a:cubicBezTo>
                    <a:pt x="44" y="180"/>
                    <a:pt x="49" y="181"/>
                    <a:pt x="50" y="178"/>
                  </a:cubicBezTo>
                  <a:cubicBezTo>
                    <a:pt x="51" y="174"/>
                    <a:pt x="49" y="165"/>
                    <a:pt x="48" y="160"/>
                  </a:cubicBezTo>
                  <a:cubicBezTo>
                    <a:pt x="47" y="153"/>
                    <a:pt x="53" y="157"/>
                    <a:pt x="55" y="153"/>
                  </a:cubicBezTo>
                  <a:cubicBezTo>
                    <a:pt x="57" y="150"/>
                    <a:pt x="57" y="145"/>
                    <a:pt x="54" y="142"/>
                  </a:cubicBezTo>
                  <a:cubicBezTo>
                    <a:pt x="54" y="145"/>
                    <a:pt x="52" y="147"/>
                    <a:pt x="51" y="149"/>
                  </a:cubicBezTo>
                  <a:cubicBezTo>
                    <a:pt x="46" y="143"/>
                    <a:pt x="45" y="135"/>
                    <a:pt x="43" y="128"/>
                  </a:cubicBezTo>
                  <a:cubicBezTo>
                    <a:pt x="41" y="124"/>
                    <a:pt x="35" y="119"/>
                    <a:pt x="31" y="116"/>
                  </a:cubicBezTo>
                  <a:cubicBezTo>
                    <a:pt x="26" y="110"/>
                    <a:pt x="20" y="105"/>
                    <a:pt x="16" y="99"/>
                  </a:cubicBezTo>
                  <a:cubicBezTo>
                    <a:pt x="14" y="95"/>
                    <a:pt x="15" y="92"/>
                    <a:pt x="14" y="89"/>
                  </a:cubicBezTo>
                  <a:cubicBezTo>
                    <a:pt x="13" y="86"/>
                    <a:pt x="9" y="83"/>
                    <a:pt x="10" y="79"/>
                  </a:cubicBezTo>
                  <a:cubicBezTo>
                    <a:pt x="4" y="81"/>
                    <a:pt x="1" y="73"/>
                    <a:pt x="0" y="69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556">
              <a:extLst>
                <a:ext uri="{FF2B5EF4-FFF2-40B4-BE49-F238E27FC236}">
                  <a16:creationId xmlns="" xmlns:a16="http://schemas.microsoft.com/office/drawing/2014/main" id="{9B18EA01-C3F0-400E-A010-DBE519A6E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876" y="3135313"/>
              <a:ext cx="204788" cy="400050"/>
            </a:xfrm>
            <a:custGeom>
              <a:avLst/>
              <a:gdLst>
                <a:gd name="T0" fmla="*/ 10 w 265"/>
                <a:gd name="T1" fmla="*/ 55 h 516"/>
                <a:gd name="T2" fmla="*/ 17 w 265"/>
                <a:gd name="T3" fmla="*/ 28 h 516"/>
                <a:gd name="T4" fmla="*/ 44 w 265"/>
                <a:gd name="T5" fmla="*/ 26 h 516"/>
                <a:gd name="T6" fmla="*/ 75 w 265"/>
                <a:gd name="T7" fmla="*/ 11 h 516"/>
                <a:gd name="T8" fmla="*/ 87 w 265"/>
                <a:gd name="T9" fmla="*/ 26 h 516"/>
                <a:gd name="T10" fmla="*/ 113 w 265"/>
                <a:gd name="T11" fmla="*/ 40 h 516"/>
                <a:gd name="T12" fmla="*/ 113 w 265"/>
                <a:gd name="T13" fmla="*/ 74 h 516"/>
                <a:gd name="T14" fmla="*/ 120 w 265"/>
                <a:gd name="T15" fmla="*/ 108 h 516"/>
                <a:gd name="T16" fmla="*/ 153 w 265"/>
                <a:gd name="T17" fmla="*/ 88 h 516"/>
                <a:gd name="T18" fmla="*/ 180 w 265"/>
                <a:gd name="T19" fmla="*/ 80 h 516"/>
                <a:gd name="T20" fmla="*/ 231 w 265"/>
                <a:gd name="T21" fmla="*/ 136 h 516"/>
                <a:gd name="T22" fmla="*/ 261 w 265"/>
                <a:gd name="T23" fmla="*/ 168 h 516"/>
                <a:gd name="T24" fmla="*/ 263 w 265"/>
                <a:gd name="T25" fmla="*/ 196 h 516"/>
                <a:gd name="T26" fmla="*/ 228 w 265"/>
                <a:gd name="T27" fmla="*/ 214 h 516"/>
                <a:gd name="T28" fmla="*/ 193 w 265"/>
                <a:gd name="T29" fmla="*/ 216 h 516"/>
                <a:gd name="T30" fmla="*/ 170 w 265"/>
                <a:gd name="T31" fmla="*/ 243 h 516"/>
                <a:gd name="T32" fmla="*/ 186 w 265"/>
                <a:gd name="T33" fmla="*/ 290 h 516"/>
                <a:gd name="T34" fmla="*/ 181 w 265"/>
                <a:gd name="T35" fmla="*/ 290 h 516"/>
                <a:gd name="T36" fmla="*/ 170 w 265"/>
                <a:gd name="T37" fmla="*/ 282 h 516"/>
                <a:gd name="T38" fmla="*/ 144 w 265"/>
                <a:gd name="T39" fmla="*/ 276 h 516"/>
                <a:gd name="T40" fmla="*/ 128 w 265"/>
                <a:gd name="T41" fmla="*/ 255 h 516"/>
                <a:gd name="T42" fmla="*/ 101 w 265"/>
                <a:gd name="T43" fmla="*/ 255 h 516"/>
                <a:gd name="T44" fmla="*/ 100 w 265"/>
                <a:gd name="T45" fmla="*/ 298 h 516"/>
                <a:gd name="T46" fmla="*/ 86 w 265"/>
                <a:gd name="T47" fmla="*/ 346 h 516"/>
                <a:gd name="T48" fmla="*/ 88 w 265"/>
                <a:gd name="T49" fmla="*/ 389 h 516"/>
                <a:gd name="T50" fmla="*/ 119 w 265"/>
                <a:gd name="T51" fmla="*/ 420 h 516"/>
                <a:gd name="T52" fmla="*/ 119 w 265"/>
                <a:gd name="T53" fmla="*/ 444 h 516"/>
                <a:gd name="T54" fmla="*/ 135 w 265"/>
                <a:gd name="T55" fmla="*/ 466 h 516"/>
                <a:gd name="T56" fmla="*/ 173 w 265"/>
                <a:gd name="T57" fmla="*/ 490 h 516"/>
                <a:gd name="T58" fmla="*/ 166 w 265"/>
                <a:gd name="T59" fmla="*/ 508 h 516"/>
                <a:gd name="T60" fmla="*/ 145 w 265"/>
                <a:gd name="T61" fmla="*/ 496 h 516"/>
                <a:gd name="T62" fmla="*/ 120 w 265"/>
                <a:gd name="T63" fmla="*/ 490 h 516"/>
                <a:gd name="T64" fmla="*/ 95 w 265"/>
                <a:gd name="T65" fmla="*/ 457 h 516"/>
                <a:gd name="T66" fmla="*/ 83 w 265"/>
                <a:gd name="T67" fmla="*/ 438 h 516"/>
                <a:gd name="T68" fmla="*/ 69 w 265"/>
                <a:gd name="T69" fmla="*/ 423 h 516"/>
                <a:gd name="T70" fmla="*/ 67 w 265"/>
                <a:gd name="T71" fmla="*/ 365 h 516"/>
                <a:gd name="T72" fmla="*/ 92 w 265"/>
                <a:gd name="T73" fmla="*/ 301 h 516"/>
                <a:gd name="T74" fmla="*/ 75 w 265"/>
                <a:gd name="T75" fmla="*/ 257 h 516"/>
                <a:gd name="T76" fmla="*/ 40 w 265"/>
                <a:gd name="T77" fmla="*/ 191 h 516"/>
                <a:gd name="T78" fmla="*/ 48 w 265"/>
                <a:gd name="T79" fmla="*/ 160 h 516"/>
                <a:gd name="T80" fmla="*/ 51 w 265"/>
                <a:gd name="T81" fmla="*/ 149 h 516"/>
                <a:gd name="T82" fmla="*/ 16 w 265"/>
                <a:gd name="T83" fmla="*/ 99 h 516"/>
                <a:gd name="T84" fmla="*/ 0 w 265"/>
                <a:gd name="T85" fmla="*/ 69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5" h="516">
                  <a:moveTo>
                    <a:pt x="0" y="69"/>
                  </a:moveTo>
                  <a:cubicBezTo>
                    <a:pt x="2" y="72"/>
                    <a:pt x="9" y="72"/>
                    <a:pt x="12" y="70"/>
                  </a:cubicBezTo>
                  <a:cubicBezTo>
                    <a:pt x="15" y="67"/>
                    <a:pt x="9" y="59"/>
                    <a:pt x="10" y="55"/>
                  </a:cubicBezTo>
                  <a:cubicBezTo>
                    <a:pt x="10" y="52"/>
                    <a:pt x="12" y="51"/>
                    <a:pt x="12" y="49"/>
                  </a:cubicBezTo>
                  <a:cubicBezTo>
                    <a:pt x="12" y="45"/>
                    <a:pt x="9" y="43"/>
                    <a:pt x="10" y="39"/>
                  </a:cubicBezTo>
                  <a:cubicBezTo>
                    <a:pt x="11" y="36"/>
                    <a:pt x="15" y="28"/>
                    <a:pt x="17" y="28"/>
                  </a:cubicBezTo>
                  <a:cubicBezTo>
                    <a:pt x="22" y="29"/>
                    <a:pt x="27" y="31"/>
                    <a:pt x="32" y="30"/>
                  </a:cubicBezTo>
                  <a:cubicBezTo>
                    <a:pt x="34" y="30"/>
                    <a:pt x="36" y="27"/>
                    <a:pt x="39" y="27"/>
                  </a:cubicBezTo>
                  <a:cubicBezTo>
                    <a:pt x="41" y="27"/>
                    <a:pt x="42" y="29"/>
                    <a:pt x="44" y="26"/>
                  </a:cubicBezTo>
                  <a:cubicBezTo>
                    <a:pt x="46" y="23"/>
                    <a:pt x="42" y="18"/>
                    <a:pt x="47" y="16"/>
                  </a:cubicBezTo>
                  <a:cubicBezTo>
                    <a:pt x="50" y="15"/>
                    <a:pt x="63" y="18"/>
                    <a:pt x="56" y="9"/>
                  </a:cubicBezTo>
                  <a:cubicBezTo>
                    <a:pt x="61" y="9"/>
                    <a:pt x="75" y="0"/>
                    <a:pt x="75" y="11"/>
                  </a:cubicBezTo>
                  <a:cubicBezTo>
                    <a:pt x="77" y="10"/>
                    <a:pt x="78" y="6"/>
                    <a:pt x="81" y="7"/>
                  </a:cubicBezTo>
                  <a:cubicBezTo>
                    <a:pt x="83" y="8"/>
                    <a:pt x="87" y="14"/>
                    <a:pt x="89" y="15"/>
                  </a:cubicBezTo>
                  <a:cubicBezTo>
                    <a:pt x="91" y="18"/>
                    <a:pt x="87" y="23"/>
                    <a:pt x="87" y="26"/>
                  </a:cubicBezTo>
                  <a:cubicBezTo>
                    <a:pt x="85" y="31"/>
                    <a:pt x="89" y="34"/>
                    <a:pt x="92" y="37"/>
                  </a:cubicBezTo>
                  <a:cubicBezTo>
                    <a:pt x="96" y="41"/>
                    <a:pt x="103" y="33"/>
                    <a:pt x="108" y="35"/>
                  </a:cubicBezTo>
                  <a:cubicBezTo>
                    <a:pt x="111" y="36"/>
                    <a:pt x="114" y="36"/>
                    <a:pt x="113" y="40"/>
                  </a:cubicBezTo>
                  <a:cubicBezTo>
                    <a:pt x="111" y="44"/>
                    <a:pt x="116" y="50"/>
                    <a:pt x="117" y="53"/>
                  </a:cubicBezTo>
                  <a:cubicBezTo>
                    <a:pt x="118" y="57"/>
                    <a:pt x="116" y="60"/>
                    <a:pt x="116" y="63"/>
                  </a:cubicBezTo>
                  <a:cubicBezTo>
                    <a:pt x="117" y="68"/>
                    <a:pt x="113" y="70"/>
                    <a:pt x="113" y="74"/>
                  </a:cubicBezTo>
                  <a:cubicBezTo>
                    <a:pt x="113" y="75"/>
                    <a:pt x="116" y="77"/>
                    <a:pt x="117" y="79"/>
                  </a:cubicBezTo>
                  <a:cubicBezTo>
                    <a:pt x="117" y="83"/>
                    <a:pt x="117" y="86"/>
                    <a:pt x="116" y="90"/>
                  </a:cubicBezTo>
                  <a:cubicBezTo>
                    <a:pt x="112" y="99"/>
                    <a:pt x="109" y="104"/>
                    <a:pt x="120" y="108"/>
                  </a:cubicBezTo>
                  <a:cubicBezTo>
                    <a:pt x="124" y="101"/>
                    <a:pt x="135" y="96"/>
                    <a:pt x="136" y="87"/>
                  </a:cubicBezTo>
                  <a:cubicBezTo>
                    <a:pt x="140" y="90"/>
                    <a:pt x="141" y="82"/>
                    <a:pt x="145" y="82"/>
                  </a:cubicBezTo>
                  <a:cubicBezTo>
                    <a:pt x="147" y="82"/>
                    <a:pt x="151" y="87"/>
                    <a:pt x="153" y="88"/>
                  </a:cubicBezTo>
                  <a:cubicBezTo>
                    <a:pt x="155" y="89"/>
                    <a:pt x="159" y="89"/>
                    <a:pt x="160" y="91"/>
                  </a:cubicBezTo>
                  <a:cubicBezTo>
                    <a:pt x="164" y="97"/>
                    <a:pt x="168" y="89"/>
                    <a:pt x="172" y="89"/>
                  </a:cubicBezTo>
                  <a:cubicBezTo>
                    <a:pt x="175" y="90"/>
                    <a:pt x="176" y="80"/>
                    <a:pt x="180" y="80"/>
                  </a:cubicBezTo>
                  <a:cubicBezTo>
                    <a:pt x="173" y="72"/>
                    <a:pt x="194" y="77"/>
                    <a:pt x="196" y="78"/>
                  </a:cubicBezTo>
                  <a:cubicBezTo>
                    <a:pt x="208" y="81"/>
                    <a:pt x="213" y="99"/>
                    <a:pt x="224" y="105"/>
                  </a:cubicBezTo>
                  <a:cubicBezTo>
                    <a:pt x="234" y="110"/>
                    <a:pt x="229" y="128"/>
                    <a:pt x="231" y="136"/>
                  </a:cubicBezTo>
                  <a:cubicBezTo>
                    <a:pt x="232" y="142"/>
                    <a:pt x="237" y="145"/>
                    <a:pt x="240" y="149"/>
                  </a:cubicBezTo>
                  <a:cubicBezTo>
                    <a:pt x="245" y="156"/>
                    <a:pt x="247" y="156"/>
                    <a:pt x="255" y="159"/>
                  </a:cubicBezTo>
                  <a:cubicBezTo>
                    <a:pt x="248" y="163"/>
                    <a:pt x="258" y="166"/>
                    <a:pt x="261" y="168"/>
                  </a:cubicBezTo>
                  <a:cubicBezTo>
                    <a:pt x="264" y="171"/>
                    <a:pt x="258" y="182"/>
                    <a:pt x="262" y="182"/>
                  </a:cubicBezTo>
                  <a:cubicBezTo>
                    <a:pt x="261" y="184"/>
                    <a:pt x="258" y="187"/>
                    <a:pt x="260" y="190"/>
                  </a:cubicBezTo>
                  <a:cubicBezTo>
                    <a:pt x="261" y="192"/>
                    <a:pt x="264" y="193"/>
                    <a:pt x="263" y="196"/>
                  </a:cubicBezTo>
                  <a:cubicBezTo>
                    <a:pt x="263" y="202"/>
                    <a:pt x="265" y="209"/>
                    <a:pt x="258" y="214"/>
                  </a:cubicBezTo>
                  <a:cubicBezTo>
                    <a:pt x="254" y="216"/>
                    <a:pt x="251" y="222"/>
                    <a:pt x="248" y="216"/>
                  </a:cubicBezTo>
                  <a:cubicBezTo>
                    <a:pt x="244" y="209"/>
                    <a:pt x="234" y="216"/>
                    <a:pt x="228" y="214"/>
                  </a:cubicBezTo>
                  <a:cubicBezTo>
                    <a:pt x="225" y="213"/>
                    <a:pt x="221" y="214"/>
                    <a:pt x="217" y="215"/>
                  </a:cubicBezTo>
                  <a:cubicBezTo>
                    <a:pt x="213" y="216"/>
                    <a:pt x="212" y="213"/>
                    <a:pt x="208" y="213"/>
                  </a:cubicBezTo>
                  <a:cubicBezTo>
                    <a:pt x="203" y="212"/>
                    <a:pt x="197" y="215"/>
                    <a:pt x="193" y="216"/>
                  </a:cubicBezTo>
                  <a:cubicBezTo>
                    <a:pt x="186" y="219"/>
                    <a:pt x="185" y="227"/>
                    <a:pt x="182" y="233"/>
                  </a:cubicBezTo>
                  <a:cubicBezTo>
                    <a:pt x="180" y="235"/>
                    <a:pt x="176" y="238"/>
                    <a:pt x="176" y="241"/>
                  </a:cubicBezTo>
                  <a:cubicBezTo>
                    <a:pt x="177" y="244"/>
                    <a:pt x="172" y="243"/>
                    <a:pt x="170" y="243"/>
                  </a:cubicBezTo>
                  <a:cubicBezTo>
                    <a:pt x="172" y="249"/>
                    <a:pt x="173" y="255"/>
                    <a:pt x="175" y="261"/>
                  </a:cubicBezTo>
                  <a:cubicBezTo>
                    <a:pt x="177" y="266"/>
                    <a:pt x="177" y="273"/>
                    <a:pt x="182" y="276"/>
                  </a:cubicBezTo>
                  <a:cubicBezTo>
                    <a:pt x="187" y="280"/>
                    <a:pt x="186" y="284"/>
                    <a:pt x="186" y="290"/>
                  </a:cubicBezTo>
                  <a:cubicBezTo>
                    <a:pt x="187" y="297"/>
                    <a:pt x="195" y="302"/>
                    <a:pt x="193" y="309"/>
                  </a:cubicBezTo>
                  <a:cubicBezTo>
                    <a:pt x="193" y="306"/>
                    <a:pt x="190" y="304"/>
                    <a:pt x="189" y="301"/>
                  </a:cubicBezTo>
                  <a:cubicBezTo>
                    <a:pt x="187" y="297"/>
                    <a:pt x="187" y="292"/>
                    <a:pt x="181" y="290"/>
                  </a:cubicBezTo>
                  <a:cubicBezTo>
                    <a:pt x="181" y="292"/>
                    <a:pt x="181" y="293"/>
                    <a:pt x="181" y="295"/>
                  </a:cubicBezTo>
                  <a:cubicBezTo>
                    <a:pt x="180" y="291"/>
                    <a:pt x="167" y="289"/>
                    <a:pt x="174" y="284"/>
                  </a:cubicBezTo>
                  <a:cubicBezTo>
                    <a:pt x="172" y="286"/>
                    <a:pt x="171" y="284"/>
                    <a:pt x="170" y="282"/>
                  </a:cubicBezTo>
                  <a:cubicBezTo>
                    <a:pt x="170" y="289"/>
                    <a:pt x="163" y="279"/>
                    <a:pt x="161" y="276"/>
                  </a:cubicBezTo>
                  <a:cubicBezTo>
                    <a:pt x="161" y="282"/>
                    <a:pt x="157" y="270"/>
                    <a:pt x="152" y="273"/>
                  </a:cubicBezTo>
                  <a:cubicBezTo>
                    <a:pt x="150" y="274"/>
                    <a:pt x="147" y="276"/>
                    <a:pt x="144" y="276"/>
                  </a:cubicBezTo>
                  <a:cubicBezTo>
                    <a:pt x="141" y="275"/>
                    <a:pt x="136" y="273"/>
                    <a:pt x="133" y="274"/>
                  </a:cubicBezTo>
                  <a:cubicBezTo>
                    <a:pt x="125" y="276"/>
                    <a:pt x="129" y="268"/>
                    <a:pt x="129" y="263"/>
                  </a:cubicBezTo>
                  <a:cubicBezTo>
                    <a:pt x="128" y="261"/>
                    <a:pt x="128" y="258"/>
                    <a:pt x="128" y="255"/>
                  </a:cubicBezTo>
                  <a:cubicBezTo>
                    <a:pt x="128" y="252"/>
                    <a:pt x="130" y="249"/>
                    <a:pt x="130" y="245"/>
                  </a:cubicBezTo>
                  <a:cubicBezTo>
                    <a:pt x="126" y="248"/>
                    <a:pt x="118" y="245"/>
                    <a:pt x="117" y="242"/>
                  </a:cubicBezTo>
                  <a:cubicBezTo>
                    <a:pt x="118" y="249"/>
                    <a:pt x="94" y="242"/>
                    <a:pt x="101" y="255"/>
                  </a:cubicBezTo>
                  <a:cubicBezTo>
                    <a:pt x="105" y="261"/>
                    <a:pt x="102" y="265"/>
                    <a:pt x="101" y="271"/>
                  </a:cubicBezTo>
                  <a:cubicBezTo>
                    <a:pt x="100" y="278"/>
                    <a:pt x="105" y="284"/>
                    <a:pt x="104" y="291"/>
                  </a:cubicBezTo>
                  <a:cubicBezTo>
                    <a:pt x="103" y="294"/>
                    <a:pt x="101" y="296"/>
                    <a:pt x="100" y="298"/>
                  </a:cubicBezTo>
                  <a:cubicBezTo>
                    <a:pt x="98" y="301"/>
                    <a:pt x="99" y="304"/>
                    <a:pt x="97" y="307"/>
                  </a:cubicBezTo>
                  <a:cubicBezTo>
                    <a:pt x="94" y="312"/>
                    <a:pt x="93" y="320"/>
                    <a:pt x="92" y="326"/>
                  </a:cubicBezTo>
                  <a:cubicBezTo>
                    <a:pt x="90" y="334"/>
                    <a:pt x="89" y="339"/>
                    <a:pt x="86" y="346"/>
                  </a:cubicBezTo>
                  <a:cubicBezTo>
                    <a:pt x="85" y="348"/>
                    <a:pt x="87" y="355"/>
                    <a:pt x="83" y="354"/>
                  </a:cubicBezTo>
                  <a:cubicBezTo>
                    <a:pt x="88" y="360"/>
                    <a:pt x="82" y="372"/>
                    <a:pt x="86" y="380"/>
                  </a:cubicBezTo>
                  <a:cubicBezTo>
                    <a:pt x="87" y="383"/>
                    <a:pt x="89" y="386"/>
                    <a:pt x="88" y="389"/>
                  </a:cubicBezTo>
                  <a:cubicBezTo>
                    <a:pt x="86" y="394"/>
                    <a:pt x="93" y="394"/>
                    <a:pt x="95" y="393"/>
                  </a:cubicBezTo>
                  <a:cubicBezTo>
                    <a:pt x="103" y="389"/>
                    <a:pt x="108" y="389"/>
                    <a:pt x="109" y="400"/>
                  </a:cubicBezTo>
                  <a:cubicBezTo>
                    <a:pt x="109" y="403"/>
                    <a:pt x="114" y="428"/>
                    <a:pt x="119" y="420"/>
                  </a:cubicBezTo>
                  <a:cubicBezTo>
                    <a:pt x="122" y="427"/>
                    <a:pt x="123" y="435"/>
                    <a:pt x="125" y="442"/>
                  </a:cubicBezTo>
                  <a:cubicBezTo>
                    <a:pt x="127" y="448"/>
                    <a:pt x="130" y="455"/>
                    <a:pt x="130" y="462"/>
                  </a:cubicBezTo>
                  <a:cubicBezTo>
                    <a:pt x="126" y="461"/>
                    <a:pt x="125" y="440"/>
                    <a:pt x="119" y="444"/>
                  </a:cubicBezTo>
                  <a:cubicBezTo>
                    <a:pt x="116" y="447"/>
                    <a:pt x="121" y="455"/>
                    <a:pt x="123" y="457"/>
                  </a:cubicBezTo>
                  <a:cubicBezTo>
                    <a:pt x="125" y="459"/>
                    <a:pt x="127" y="461"/>
                    <a:pt x="129" y="463"/>
                  </a:cubicBezTo>
                  <a:cubicBezTo>
                    <a:pt x="131" y="465"/>
                    <a:pt x="133" y="464"/>
                    <a:pt x="135" y="466"/>
                  </a:cubicBezTo>
                  <a:cubicBezTo>
                    <a:pt x="139" y="470"/>
                    <a:pt x="140" y="474"/>
                    <a:pt x="147" y="474"/>
                  </a:cubicBezTo>
                  <a:cubicBezTo>
                    <a:pt x="152" y="474"/>
                    <a:pt x="158" y="472"/>
                    <a:pt x="162" y="476"/>
                  </a:cubicBezTo>
                  <a:cubicBezTo>
                    <a:pt x="167" y="479"/>
                    <a:pt x="168" y="486"/>
                    <a:pt x="173" y="490"/>
                  </a:cubicBezTo>
                  <a:cubicBezTo>
                    <a:pt x="178" y="495"/>
                    <a:pt x="181" y="497"/>
                    <a:pt x="179" y="503"/>
                  </a:cubicBezTo>
                  <a:cubicBezTo>
                    <a:pt x="177" y="506"/>
                    <a:pt x="175" y="512"/>
                    <a:pt x="172" y="513"/>
                  </a:cubicBezTo>
                  <a:cubicBezTo>
                    <a:pt x="169" y="514"/>
                    <a:pt x="168" y="509"/>
                    <a:pt x="166" y="508"/>
                  </a:cubicBezTo>
                  <a:cubicBezTo>
                    <a:pt x="160" y="506"/>
                    <a:pt x="157" y="516"/>
                    <a:pt x="153" y="516"/>
                  </a:cubicBezTo>
                  <a:cubicBezTo>
                    <a:pt x="146" y="516"/>
                    <a:pt x="148" y="509"/>
                    <a:pt x="150" y="505"/>
                  </a:cubicBezTo>
                  <a:cubicBezTo>
                    <a:pt x="153" y="501"/>
                    <a:pt x="148" y="497"/>
                    <a:pt x="145" y="496"/>
                  </a:cubicBezTo>
                  <a:cubicBezTo>
                    <a:pt x="140" y="495"/>
                    <a:pt x="142" y="489"/>
                    <a:pt x="136" y="488"/>
                  </a:cubicBezTo>
                  <a:cubicBezTo>
                    <a:pt x="131" y="487"/>
                    <a:pt x="128" y="487"/>
                    <a:pt x="125" y="483"/>
                  </a:cubicBezTo>
                  <a:cubicBezTo>
                    <a:pt x="120" y="476"/>
                    <a:pt x="122" y="487"/>
                    <a:pt x="120" y="490"/>
                  </a:cubicBezTo>
                  <a:cubicBezTo>
                    <a:pt x="119" y="482"/>
                    <a:pt x="99" y="474"/>
                    <a:pt x="107" y="465"/>
                  </a:cubicBezTo>
                  <a:cubicBezTo>
                    <a:pt x="100" y="469"/>
                    <a:pt x="103" y="459"/>
                    <a:pt x="100" y="457"/>
                  </a:cubicBezTo>
                  <a:cubicBezTo>
                    <a:pt x="100" y="461"/>
                    <a:pt x="96" y="460"/>
                    <a:pt x="95" y="457"/>
                  </a:cubicBezTo>
                  <a:cubicBezTo>
                    <a:pt x="93" y="454"/>
                    <a:pt x="93" y="449"/>
                    <a:pt x="90" y="446"/>
                  </a:cubicBezTo>
                  <a:cubicBezTo>
                    <a:pt x="89" y="445"/>
                    <a:pt x="85" y="447"/>
                    <a:pt x="84" y="444"/>
                  </a:cubicBezTo>
                  <a:cubicBezTo>
                    <a:pt x="84" y="441"/>
                    <a:pt x="85" y="440"/>
                    <a:pt x="83" y="438"/>
                  </a:cubicBezTo>
                  <a:cubicBezTo>
                    <a:pt x="81" y="435"/>
                    <a:pt x="81" y="435"/>
                    <a:pt x="77" y="434"/>
                  </a:cubicBezTo>
                  <a:cubicBezTo>
                    <a:pt x="75" y="434"/>
                    <a:pt x="75" y="430"/>
                    <a:pt x="75" y="428"/>
                  </a:cubicBezTo>
                  <a:cubicBezTo>
                    <a:pt x="74" y="426"/>
                    <a:pt x="72" y="422"/>
                    <a:pt x="69" y="423"/>
                  </a:cubicBezTo>
                  <a:cubicBezTo>
                    <a:pt x="65" y="424"/>
                    <a:pt x="66" y="427"/>
                    <a:pt x="65" y="430"/>
                  </a:cubicBezTo>
                  <a:cubicBezTo>
                    <a:pt x="56" y="428"/>
                    <a:pt x="58" y="414"/>
                    <a:pt x="59" y="407"/>
                  </a:cubicBezTo>
                  <a:cubicBezTo>
                    <a:pt x="61" y="393"/>
                    <a:pt x="64" y="379"/>
                    <a:pt x="67" y="365"/>
                  </a:cubicBezTo>
                  <a:cubicBezTo>
                    <a:pt x="68" y="359"/>
                    <a:pt x="72" y="352"/>
                    <a:pt x="72" y="347"/>
                  </a:cubicBezTo>
                  <a:cubicBezTo>
                    <a:pt x="72" y="341"/>
                    <a:pt x="75" y="340"/>
                    <a:pt x="77" y="335"/>
                  </a:cubicBezTo>
                  <a:cubicBezTo>
                    <a:pt x="80" y="328"/>
                    <a:pt x="98" y="309"/>
                    <a:pt x="92" y="301"/>
                  </a:cubicBezTo>
                  <a:cubicBezTo>
                    <a:pt x="90" y="298"/>
                    <a:pt x="87" y="289"/>
                    <a:pt x="86" y="285"/>
                  </a:cubicBezTo>
                  <a:cubicBezTo>
                    <a:pt x="85" y="279"/>
                    <a:pt x="83" y="277"/>
                    <a:pt x="80" y="272"/>
                  </a:cubicBezTo>
                  <a:cubicBezTo>
                    <a:pt x="78" y="269"/>
                    <a:pt x="74" y="261"/>
                    <a:pt x="75" y="257"/>
                  </a:cubicBezTo>
                  <a:cubicBezTo>
                    <a:pt x="76" y="249"/>
                    <a:pt x="76" y="244"/>
                    <a:pt x="72" y="236"/>
                  </a:cubicBezTo>
                  <a:cubicBezTo>
                    <a:pt x="67" y="224"/>
                    <a:pt x="55" y="216"/>
                    <a:pt x="47" y="206"/>
                  </a:cubicBezTo>
                  <a:cubicBezTo>
                    <a:pt x="44" y="201"/>
                    <a:pt x="40" y="197"/>
                    <a:pt x="40" y="191"/>
                  </a:cubicBezTo>
                  <a:cubicBezTo>
                    <a:pt x="39" y="188"/>
                    <a:pt x="40" y="180"/>
                    <a:pt x="45" y="184"/>
                  </a:cubicBezTo>
                  <a:cubicBezTo>
                    <a:pt x="44" y="180"/>
                    <a:pt x="49" y="181"/>
                    <a:pt x="50" y="178"/>
                  </a:cubicBezTo>
                  <a:cubicBezTo>
                    <a:pt x="51" y="174"/>
                    <a:pt x="49" y="165"/>
                    <a:pt x="48" y="160"/>
                  </a:cubicBezTo>
                  <a:cubicBezTo>
                    <a:pt x="47" y="153"/>
                    <a:pt x="53" y="157"/>
                    <a:pt x="55" y="153"/>
                  </a:cubicBezTo>
                  <a:cubicBezTo>
                    <a:pt x="57" y="150"/>
                    <a:pt x="57" y="145"/>
                    <a:pt x="54" y="142"/>
                  </a:cubicBezTo>
                  <a:cubicBezTo>
                    <a:pt x="54" y="145"/>
                    <a:pt x="52" y="147"/>
                    <a:pt x="51" y="149"/>
                  </a:cubicBezTo>
                  <a:cubicBezTo>
                    <a:pt x="46" y="143"/>
                    <a:pt x="45" y="135"/>
                    <a:pt x="43" y="128"/>
                  </a:cubicBezTo>
                  <a:cubicBezTo>
                    <a:pt x="41" y="124"/>
                    <a:pt x="35" y="119"/>
                    <a:pt x="31" y="116"/>
                  </a:cubicBezTo>
                  <a:cubicBezTo>
                    <a:pt x="26" y="110"/>
                    <a:pt x="20" y="105"/>
                    <a:pt x="16" y="99"/>
                  </a:cubicBezTo>
                  <a:cubicBezTo>
                    <a:pt x="14" y="95"/>
                    <a:pt x="15" y="92"/>
                    <a:pt x="14" y="89"/>
                  </a:cubicBezTo>
                  <a:cubicBezTo>
                    <a:pt x="13" y="86"/>
                    <a:pt x="9" y="83"/>
                    <a:pt x="10" y="79"/>
                  </a:cubicBezTo>
                  <a:cubicBezTo>
                    <a:pt x="4" y="81"/>
                    <a:pt x="1" y="73"/>
                    <a:pt x="0" y="69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557">
              <a:extLst>
                <a:ext uri="{FF2B5EF4-FFF2-40B4-BE49-F238E27FC236}">
                  <a16:creationId xmlns="" xmlns:a16="http://schemas.microsoft.com/office/drawing/2014/main" id="{82E0DE56-2BC2-454D-9F35-73B864342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4701" y="2922588"/>
              <a:ext cx="207963" cy="496888"/>
            </a:xfrm>
            <a:custGeom>
              <a:avLst/>
              <a:gdLst>
                <a:gd name="T0" fmla="*/ 14 w 269"/>
                <a:gd name="T1" fmla="*/ 251 h 643"/>
                <a:gd name="T2" fmla="*/ 11 w 269"/>
                <a:gd name="T3" fmla="*/ 221 h 643"/>
                <a:gd name="T4" fmla="*/ 24 w 269"/>
                <a:gd name="T5" fmla="*/ 212 h 643"/>
                <a:gd name="T6" fmla="*/ 21 w 269"/>
                <a:gd name="T7" fmla="*/ 156 h 643"/>
                <a:gd name="T8" fmla="*/ 46 w 269"/>
                <a:gd name="T9" fmla="*/ 163 h 643"/>
                <a:gd name="T10" fmla="*/ 61 w 269"/>
                <a:gd name="T11" fmla="*/ 82 h 643"/>
                <a:gd name="T12" fmla="*/ 77 w 269"/>
                <a:gd name="T13" fmla="*/ 56 h 643"/>
                <a:gd name="T14" fmla="*/ 105 w 269"/>
                <a:gd name="T15" fmla="*/ 43 h 643"/>
                <a:gd name="T16" fmla="*/ 111 w 269"/>
                <a:gd name="T17" fmla="*/ 26 h 643"/>
                <a:gd name="T18" fmla="*/ 118 w 269"/>
                <a:gd name="T19" fmla="*/ 0 h 643"/>
                <a:gd name="T20" fmla="*/ 148 w 269"/>
                <a:gd name="T21" fmla="*/ 35 h 643"/>
                <a:gd name="T22" fmla="*/ 167 w 269"/>
                <a:gd name="T23" fmla="*/ 76 h 643"/>
                <a:gd name="T24" fmla="*/ 162 w 269"/>
                <a:gd name="T25" fmla="*/ 101 h 643"/>
                <a:gd name="T26" fmla="*/ 149 w 269"/>
                <a:gd name="T27" fmla="*/ 129 h 643"/>
                <a:gd name="T28" fmla="*/ 152 w 269"/>
                <a:gd name="T29" fmla="*/ 152 h 643"/>
                <a:gd name="T30" fmla="*/ 186 w 269"/>
                <a:gd name="T31" fmla="*/ 152 h 643"/>
                <a:gd name="T32" fmla="*/ 188 w 269"/>
                <a:gd name="T33" fmla="*/ 175 h 643"/>
                <a:gd name="T34" fmla="*/ 209 w 269"/>
                <a:gd name="T35" fmla="*/ 208 h 643"/>
                <a:gd name="T36" fmla="*/ 237 w 269"/>
                <a:gd name="T37" fmla="*/ 238 h 643"/>
                <a:gd name="T38" fmla="*/ 265 w 269"/>
                <a:gd name="T39" fmla="*/ 235 h 643"/>
                <a:gd name="T40" fmla="*/ 255 w 269"/>
                <a:gd name="T41" fmla="*/ 265 h 643"/>
                <a:gd name="T42" fmla="*/ 223 w 269"/>
                <a:gd name="T43" fmla="*/ 285 h 643"/>
                <a:gd name="T44" fmla="*/ 211 w 269"/>
                <a:gd name="T45" fmla="*/ 302 h 643"/>
                <a:gd name="T46" fmla="*/ 182 w 269"/>
                <a:gd name="T47" fmla="*/ 304 h 643"/>
                <a:gd name="T48" fmla="*/ 176 w 269"/>
                <a:gd name="T49" fmla="*/ 333 h 643"/>
                <a:gd name="T50" fmla="*/ 177 w 269"/>
                <a:gd name="T51" fmla="*/ 355 h 643"/>
                <a:gd name="T52" fmla="*/ 196 w 269"/>
                <a:gd name="T53" fmla="*/ 389 h 643"/>
                <a:gd name="T54" fmla="*/ 218 w 269"/>
                <a:gd name="T55" fmla="*/ 425 h 643"/>
                <a:gd name="T56" fmla="*/ 215 w 269"/>
                <a:gd name="T57" fmla="*/ 438 h 643"/>
                <a:gd name="T58" fmla="*/ 206 w 269"/>
                <a:gd name="T59" fmla="*/ 463 h 643"/>
                <a:gd name="T60" fmla="*/ 243 w 269"/>
                <a:gd name="T61" fmla="*/ 530 h 643"/>
                <a:gd name="T62" fmla="*/ 254 w 269"/>
                <a:gd name="T63" fmla="*/ 563 h 643"/>
                <a:gd name="T64" fmla="*/ 239 w 269"/>
                <a:gd name="T65" fmla="*/ 617 h 643"/>
                <a:gd name="T66" fmla="*/ 229 w 269"/>
                <a:gd name="T67" fmla="*/ 623 h 643"/>
                <a:gd name="T68" fmla="*/ 234 w 269"/>
                <a:gd name="T69" fmla="*/ 595 h 643"/>
                <a:gd name="T70" fmla="*/ 230 w 269"/>
                <a:gd name="T71" fmla="*/ 583 h 643"/>
                <a:gd name="T72" fmla="*/ 226 w 269"/>
                <a:gd name="T73" fmla="*/ 563 h 643"/>
                <a:gd name="T74" fmla="*/ 228 w 269"/>
                <a:gd name="T75" fmla="*/ 548 h 643"/>
                <a:gd name="T76" fmla="*/ 210 w 269"/>
                <a:gd name="T77" fmla="*/ 502 h 643"/>
                <a:gd name="T78" fmla="*/ 207 w 269"/>
                <a:gd name="T79" fmla="*/ 498 h 643"/>
                <a:gd name="T80" fmla="*/ 197 w 269"/>
                <a:gd name="T81" fmla="*/ 479 h 643"/>
                <a:gd name="T82" fmla="*/ 185 w 269"/>
                <a:gd name="T83" fmla="*/ 428 h 643"/>
                <a:gd name="T84" fmla="*/ 168 w 269"/>
                <a:gd name="T85" fmla="*/ 395 h 643"/>
                <a:gd name="T86" fmla="*/ 158 w 269"/>
                <a:gd name="T87" fmla="*/ 393 h 643"/>
                <a:gd name="T88" fmla="*/ 142 w 269"/>
                <a:gd name="T89" fmla="*/ 406 h 643"/>
                <a:gd name="T90" fmla="*/ 127 w 269"/>
                <a:gd name="T91" fmla="*/ 427 h 643"/>
                <a:gd name="T92" fmla="*/ 115 w 269"/>
                <a:gd name="T93" fmla="*/ 434 h 643"/>
                <a:gd name="T94" fmla="*/ 103 w 269"/>
                <a:gd name="T95" fmla="*/ 443 h 643"/>
                <a:gd name="T96" fmla="*/ 95 w 269"/>
                <a:gd name="T97" fmla="*/ 437 h 643"/>
                <a:gd name="T98" fmla="*/ 96 w 269"/>
                <a:gd name="T99" fmla="*/ 416 h 643"/>
                <a:gd name="T100" fmla="*/ 85 w 269"/>
                <a:gd name="T101" fmla="*/ 406 h 643"/>
                <a:gd name="T102" fmla="*/ 79 w 269"/>
                <a:gd name="T103" fmla="*/ 353 h 643"/>
                <a:gd name="T104" fmla="*/ 66 w 269"/>
                <a:gd name="T105" fmla="*/ 331 h 643"/>
                <a:gd name="T106" fmla="*/ 63 w 269"/>
                <a:gd name="T107" fmla="*/ 335 h 643"/>
                <a:gd name="T108" fmla="*/ 56 w 269"/>
                <a:gd name="T109" fmla="*/ 321 h 643"/>
                <a:gd name="T110" fmla="*/ 49 w 269"/>
                <a:gd name="T111" fmla="*/ 305 h 643"/>
                <a:gd name="T112" fmla="*/ 33 w 269"/>
                <a:gd name="T113" fmla="*/ 293 h 643"/>
                <a:gd name="T114" fmla="*/ 35 w 269"/>
                <a:gd name="T115" fmla="*/ 302 h 643"/>
                <a:gd name="T116" fmla="*/ 31 w 269"/>
                <a:gd name="T117" fmla="*/ 283 h 643"/>
                <a:gd name="T118" fmla="*/ 25 w 269"/>
                <a:gd name="T119" fmla="*/ 292 h 643"/>
                <a:gd name="T120" fmla="*/ 19 w 269"/>
                <a:gd name="T121" fmla="*/ 285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9" h="643">
                  <a:moveTo>
                    <a:pt x="0" y="255"/>
                  </a:moveTo>
                  <a:cubicBezTo>
                    <a:pt x="0" y="253"/>
                    <a:pt x="0" y="247"/>
                    <a:pt x="3" y="247"/>
                  </a:cubicBezTo>
                  <a:cubicBezTo>
                    <a:pt x="7" y="246"/>
                    <a:pt x="10" y="252"/>
                    <a:pt x="14" y="251"/>
                  </a:cubicBezTo>
                  <a:cubicBezTo>
                    <a:pt x="12" y="246"/>
                    <a:pt x="10" y="241"/>
                    <a:pt x="10" y="235"/>
                  </a:cubicBezTo>
                  <a:cubicBezTo>
                    <a:pt x="10" y="233"/>
                    <a:pt x="10" y="230"/>
                    <a:pt x="9" y="228"/>
                  </a:cubicBezTo>
                  <a:cubicBezTo>
                    <a:pt x="8" y="226"/>
                    <a:pt x="12" y="224"/>
                    <a:pt x="11" y="221"/>
                  </a:cubicBezTo>
                  <a:cubicBezTo>
                    <a:pt x="14" y="223"/>
                    <a:pt x="16" y="229"/>
                    <a:pt x="19" y="228"/>
                  </a:cubicBezTo>
                  <a:cubicBezTo>
                    <a:pt x="22" y="227"/>
                    <a:pt x="21" y="222"/>
                    <a:pt x="21" y="220"/>
                  </a:cubicBezTo>
                  <a:cubicBezTo>
                    <a:pt x="27" y="223"/>
                    <a:pt x="25" y="214"/>
                    <a:pt x="24" y="212"/>
                  </a:cubicBezTo>
                  <a:cubicBezTo>
                    <a:pt x="20" y="204"/>
                    <a:pt x="21" y="198"/>
                    <a:pt x="20" y="191"/>
                  </a:cubicBezTo>
                  <a:cubicBezTo>
                    <a:pt x="26" y="195"/>
                    <a:pt x="26" y="186"/>
                    <a:pt x="26" y="182"/>
                  </a:cubicBezTo>
                  <a:cubicBezTo>
                    <a:pt x="26" y="173"/>
                    <a:pt x="24" y="165"/>
                    <a:pt x="21" y="156"/>
                  </a:cubicBezTo>
                  <a:cubicBezTo>
                    <a:pt x="22" y="156"/>
                    <a:pt x="24" y="157"/>
                    <a:pt x="25" y="158"/>
                  </a:cubicBezTo>
                  <a:cubicBezTo>
                    <a:pt x="27" y="159"/>
                    <a:pt x="27" y="158"/>
                    <a:pt x="30" y="157"/>
                  </a:cubicBezTo>
                  <a:cubicBezTo>
                    <a:pt x="34" y="157"/>
                    <a:pt x="43" y="161"/>
                    <a:pt x="46" y="163"/>
                  </a:cubicBezTo>
                  <a:cubicBezTo>
                    <a:pt x="46" y="150"/>
                    <a:pt x="64" y="126"/>
                    <a:pt x="54" y="116"/>
                  </a:cubicBezTo>
                  <a:cubicBezTo>
                    <a:pt x="48" y="110"/>
                    <a:pt x="60" y="103"/>
                    <a:pt x="61" y="97"/>
                  </a:cubicBezTo>
                  <a:cubicBezTo>
                    <a:pt x="63" y="91"/>
                    <a:pt x="64" y="87"/>
                    <a:pt x="61" y="82"/>
                  </a:cubicBezTo>
                  <a:cubicBezTo>
                    <a:pt x="59" y="77"/>
                    <a:pt x="58" y="68"/>
                    <a:pt x="63" y="65"/>
                  </a:cubicBezTo>
                  <a:cubicBezTo>
                    <a:pt x="65" y="64"/>
                    <a:pt x="69" y="65"/>
                    <a:pt x="70" y="62"/>
                  </a:cubicBezTo>
                  <a:cubicBezTo>
                    <a:pt x="70" y="60"/>
                    <a:pt x="75" y="58"/>
                    <a:pt x="77" y="56"/>
                  </a:cubicBezTo>
                  <a:cubicBezTo>
                    <a:pt x="79" y="54"/>
                    <a:pt x="81" y="51"/>
                    <a:pt x="83" y="48"/>
                  </a:cubicBezTo>
                  <a:cubicBezTo>
                    <a:pt x="85" y="43"/>
                    <a:pt x="93" y="44"/>
                    <a:pt x="98" y="43"/>
                  </a:cubicBezTo>
                  <a:cubicBezTo>
                    <a:pt x="100" y="43"/>
                    <a:pt x="103" y="41"/>
                    <a:pt x="105" y="43"/>
                  </a:cubicBezTo>
                  <a:cubicBezTo>
                    <a:pt x="108" y="46"/>
                    <a:pt x="111" y="52"/>
                    <a:pt x="116" y="50"/>
                  </a:cubicBezTo>
                  <a:cubicBezTo>
                    <a:pt x="115" y="46"/>
                    <a:pt x="111" y="44"/>
                    <a:pt x="108" y="40"/>
                  </a:cubicBezTo>
                  <a:cubicBezTo>
                    <a:pt x="103" y="35"/>
                    <a:pt x="107" y="30"/>
                    <a:pt x="111" y="26"/>
                  </a:cubicBezTo>
                  <a:cubicBezTo>
                    <a:pt x="117" y="19"/>
                    <a:pt x="114" y="21"/>
                    <a:pt x="114" y="14"/>
                  </a:cubicBezTo>
                  <a:cubicBezTo>
                    <a:pt x="114" y="12"/>
                    <a:pt x="118" y="11"/>
                    <a:pt x="117" y="8"/>
                  </a:cubicBezTo>
                  <a:cubicBezTo>
                    <a:pt x="117" y="6"/>
                    <a:pt x="118" y="3"/>
                    <a:pt x="118" y="0"/>
                  </a:cubicBezTo>
                  <a:cubicBezTo>
                    <a:pt x="124" y="6"/>
                    <a:pt x="134" y="7"/>
                    <a:pt x="139" y="15"/>
                  </a:cubicBezTo>
                  <a:cubicBezTo>
                    <a:pt x="140" y="18"/>
                    <a:pt x="140" y="21"/>
                    <a:pt x="141" y="24"/>
                  </a:cubicBezTo>
                  <a:cubicBezTo>
                    <a:pt x="143" y="28"/>
                    <a:pt x="146" y="31"/>
                    <a:pt x="148" y="35"/>
                  </a:cubicBezTo>
                  <a:cubicBezTo>
                    <a:pt x="150" y="34"/>
                    <a:pt x="151" y="32"/>
                    <a:pt x="150" y="30"/>
                  </a:cubicBezTo>
                  <a:cubicBezTo>
                    <a:pt x="162" y="35"/>
                    <a:pt x="162" y="48"/>
                    <a:pt x="166" y="60"/>
                  </a:cubicBezTo>
                  <a:cubicBezTo>
                    <a:pt x="167" y="65"/>
                    <a:pt x="168" y="70"/>
                    <a:pt x="167" y="76"/>
                  </a:cubicBezTo>
                  <a:cubicBezTo>
                    <a:pt x="167" y="79"/>
                    <a:pt x="172" y="87"/>
                    <a:pt x="165" y="85"/>
                  </a:cubicBezTo>
                  <a:cubicBezTo>
                    <a:pt x="166" y="87"/>
                    <a:pt x="174" y="97"/>
                    <a:pt x="166" y="94"/>
                  </a:cubicBezTo>
                  <a:cubicBezTo>
                    <a:pt x="165" y="94"/>
                    <a:pt x="162" y="100"/>
                    <a:pt x="162" y="101"/>
                  </a:cubicBezTo>
                  <a:cubicBezTo>
                    <a:pt x="163" y="105"/>
                    <a:pt x="158" y="103"/>
                    <a:pt x="156" y="103"/>
                  </a:cubicBezTo>
                  <a:cubicBezTo>
                    <a:pt x="156" y="105"/>
                    <a:pt x="155" y="120"/>
                    <a:pt x="148" y="114"/>
                  </a:cubicBezTo>
                  <a:cubicBezTo>
                    <a:pt x="149" y="120"/>
                    <a:pt x="146" y="124"/>
                    <a:pt x="149" y="129"/>
                  </a:cubicBezTo>
                  <a:cubicBezTo>
                    <a:pt x="144" y="129"/>
                    <a:pt x="144" y="133"/>
                    <a:pt x="144" y="137"/>
                  </a:cubicBezTo>
                  <a:cubicBezTo>
                    <a:pt x="144" y="142"/>
                    <a:pt x="148" y="142"/>
                    <a:pt x="149" y="145"/>
                  </a:cubicBezTo>
                  <a:cubicBezTo>
                    <a:pt x="150" y="146"/>
                    <a:pt x="152" y="151"/>
                    <a:pt x="152" y="152"/>
                  </a:cubicBezTo>
                  <a:cubicBezTo>
                    <a:pt x="150" y="155"/>
                    <a:pt x="146" y="159"/>
                    <a:pt x="150" y="162"/>
                  </a:cubicBezTo>
                  <a:cubicBezTo>
                    <a:pt x="151" y="163"/>
                    <a:pt x="161" y="156"/>
                    <a:pt x="163" y="155"/>
                  </a:cubicBezTo>
                  <a:cubicBezTo>
                    <a:pt x="170" y="151"/>
                    <a:pt x="179" y="157"/>
                    <a:pt x="186" y="152"/>
                  </a:cubicBezTo>
                  <a:cubicBezTo>
                    <a:pt x="187" y="157"/>
                    <a:pt x="181" y="158"/>
                    <a:pt x="183" y="163"/>
                  </a:cubicBezTo>
                  <a:cubicBezTo>
                    <a:pt x="183" y="165"/>
                    <a:pt x="185" y="167"/>
                    <a:pt x="187" y="168"/>
                  </a:cubicBezTo>
                  <a:cubicBezTo>
                    <a:pt x="189" y="171"/>
                    <a:pt x="186" y="173"/>
                    <a:pt x="188" y="175"/>
                  </a:cubicBezTo>
                  <a:cubicBezTo>
                    <a:pt x="192" y="178"/>
                    <a:pt x="190" y="185"/>
                    <a:pt x="196" y="188"/>
                  </a:cubicBezTo>
                  <a:cubicBezTo>
                    <a:pt x="203" y="191"/>
                    <a:pt x="209" y="187"/>
                    <a:pt x="212" y="195"/>
                  </a:cubicBezTo>
                  <a:cubicBezTo>
                    <a:pt x="204" y="195"/>
                    <a:pt x="208" y="204"/>
                    <a:pt x="209" y="208"/>
                  </a:cubicBezTo>
                  <a:cubicBezTo>
                    <a:pt x="210" y="212"/>
                    <a:pt x="200" y="221"/>
                    <a:pt x="208" y="223"/>
                  </a:cubicBezTo>
                  <a:cubicBezTo>
                    <a:pt x="213" y="225"/>
                    <a:pt x="224" y="221"/>
                    <a:pt x="229" y="225"/>
                  </a:cubicBezTo>
                  <a:cubicBezTo>
                    <a:pt x="234" y="230"/>
                    <a:pt x="227" y="238"/>
                    <a:pt x="237" y="238"/>
                  </a:cubicBezTo>
                  <a:cubicBezTo>
                    <a:pt x="235" y="240"/>
                    <a:pt x="236" y="244"/>
                    <a:pt x="238" y="246"/>
                  </a:cubicBezTo>
                  <a:cubicBezTo>
                    <a:pt x="240" y="248"/>
                    <a:pt x="242" y="242"/>
                    <a:pt x="245" y="244"/>
                  </a:cubicBezTo>
                  <a:cubicBezTo>
                    <a:pt x="252" y="248"/>
                    <a:pt x="260" y="238"/>
                    <a:pt x="265" y="235"/>
                  </a:cubicBezTo>
                  <a:cubicBezTo>
                    <a:pt x="265" y="240"/>
                    <a:pt x="269" y="243"/>
                    <a:pt x="264" y="247"/>
                  </a:cubicBezTo>
                  <a:cubicBezTo>
                    <a:pt x="262" y="249"/>
                    <a:pt x="257" y="250"/>
                    <a:pt x="256" y="252"/>
                  </a:cubicBezTo>
                  <a:cubicBezTo>
                    <a:pt x="255" y="254"/>
                    <a:pt x="249" y="269"/>
                    <a:pt x="255" y="265"/>
                  </a:cubicBezTo>
                  <a:cubicBezTo>
                    <a:pt x="254" y="270"/>
                    <a:pt x="247" y="267"/>
                    <a:pt x="245" y="269"/>
                  </a:cubicBezTo>
                  <a:cubicBezTo>
                    <a:pt x="241" y="273"/>
                    <a:pt x="242" y="279"/>
                    <a:pt x="241" y="284"/>
                  </a:cubicBezTo>
                  <a:cubicBezTo>
                    <a:pt x="235" y="278"/>
                    <a:pt x="230" y="285"/>
                    <a:pt x="223" y="285"/>
                  </a:cubicBezTo>
                  <a:cubicBezTo>
                    <a:pt x="225" y="288"/>
                    <a:pt x="225" y="292"/>
                    <a:pt x="222" y="293"/>
                  </a:cubicBezTo>
                  <a:cubicBezTo>
                    <a:pt x="219" y="294"/>
                    <a:pt x="217" y="291"/>
                    <a:pt x="214" y="291"/>
                  </a:cubicBezTo>
                  <a:cubicBezTo>
                    <a:pt x="211" y="292"/>
                    <a:pt x="211" y="299"/>
                    <a:pt x="211" y="302"/>
                  </a:cubicBezTo>
                  <a:cubicBezTo>
                    <a:pt x="210" y="304"/>
                    <a:pt x="208" y="304"/>
                    <a:pt x="207" y="303"/>
                  </a:cubicBezTo>
                  <a:cubicBezTo>
                    <a:pt x="205" y="302"/>
                    <a:pt x="200" y="307"/>
                    <a:pt x="197" y="307"/>
                  </a:cubicBezTo>
                  <a:cubicBezTo>
                    <a:pt x="196" y="307"/>
                    <a:pt x="182" y="305"/>
                    <a:pt x="182" y="304"/>
                  </a:cubicBezTo>
                  <a:cubicBezTo>
                    <a:pt x="182" y="309"/>
                    <a:pt x="178" y="312"/>
                    <a:pt x="177" y="317"/>
                  </a:cubicBezTo>
                  <a:cubicBezTo>
                    <a:pt x="177" y="319"/>
                    <a:pt x="178" y="322"/>
                    <a:pt x="179" y="324"/>
                  </a:cubicBezTo>
                  <a:cubicBezTo>
                    <a:pt x="180" y="327"/>
                    <a:pt x="177" y="330"/>
                    <a:pt x="176" y="333"/>
                  </a:cubicBezTo>
                  <a:cubicBezTo>
                    <a:pt x="176" y="336"/>
                    <a:pt x="182" y="341"/>
                    <a:pt x="179" y="345"/>
                  </a:cubicBezTo>
                  <a:cubicBezTo>
                    <a:pt x="177" y="348"/>
                    <a:pt x="169" y="349"/>
                    <a:pt x="167" y="345"/>
                  </a:cubicBezTo>
                  <a:cubicBezTo>
                    <a:pt x="168" y="349"/>
                    <a:pt x="171" y="357"/>
                    <a:pt x="177" y="355"/>
                  </a:cubicBezTo>
                  <a:cubicBezTo>
                    <a:pt x="176" y="358"/>
                    <a:pt x="178" y="360"/>
                    <a:pt x="180" y="362"/>
                  </a:cubicBezTo>
                  <a:cubicBezTo>
                    <a:pt x="181" y="366"/>
                    <a:pt x="180" y="369"/>
                    <a:pt x="182" y="372"/>
                  </a:cubicBezTo>
                  <a:cubicBezTo>
                    <a:pt x="184" y="378"/>
                    <a:pt x="192" y="385"/>
                    <a:pt x="196" y="389"/>
                  </a:cubicBezTo>
                  <a:cubicBezTo>
                    <a:pt x="198" y="392"/>
                    <a:pt x="201" y="394"/>
                    <a:pt x="203" y="398"/>
                  </a:cubicBezTo>
                  <a:cubicBezTo>
                    <a:pt x="205" y="400"/>
                    <a:pt x="208" y="400"/>
                    <a:pt x="210" y="404"/>
                  </a:cubicBezTo>
                  <a:cubicBezTo>
                    <a:pt x="212" y="411"/>
                    <a:pt x="213" y="418"/>
                    <a:pt x="218" y="425"/>
                  </a:cubicBezTo>
                  <a:cubicBezTo>
                    <a:pt x="219" y="423"/>
                    <a:pt x="221" y="421"/>
                    <a:pt x="221" y="418"/>
                  </a:cubicBezTo>
                  <a:cubicBezTo>
                    <a:pt x="225" y="421"/>
                    <a:pt x="224" y="428"/>
                    <a:pt x="220" y="430"/>
                  </a:cubicBezTo>
                  <a:cubicBezTo>
                    <a:pt x="216" y="434"/>
                    <a:pt x="214" y="430"/>
                    <a:pt x="215" y="438"/>
                  </a:cubicBezTo>
                  <a:cubicBezTo>
                    <a:pt x="216" y="442"/>
                    <a:pt x="217" y="449"/>
                    <a:pt x="217" y="453"/>
                  </a:cubicBezTo>
                  <a:cubicBezTo>
                    <a:pt x="216" y="456"/>
                    <a:pt x="211" y="456"/>
                    <a:pt x="212" y="460"/>
                  </a:cubicBezTo>
                  <a:cubicBezTo>
                    <a:pt x="209" y="458"/>
                    <a:pt x="207" y="460"/>
                    <a:pt x="206" y="463"/>
                  </a:cubicBezTo>
                  <a:cubicBezTo>
                    <a:pt x="206" y="467"/>
                    <a:pt x="208" y="473"/>
                    <a:pt x="210" y="476"/>
                  </a:cubicBezTo>
                  <a:cubicBezTo>
                    <a:pt x="216" y="486"/>
                    <a:pt x="226" y="494"/>
                    <a:pt x="234" y="502"/>
                  </a:cubicBezTo>
                  <a:cubicBezTo>
                    <a:pt x="241" y="510"/>
                    <a:pt x="242" y="520"/>
                    <a:pt x="243" y="530"/>
                  </a:cubicBezTo>
                  <a:cubicBezTo>
                    <a:pt x="244" y="535"/>
                    <a:pt x="241" y="534"/>
                    <a:pt x="243" y="539"/>
                  </a:cubicBezTo>
                  <a:cubicBezTo>
                    <a:pt x="245" y="544"/>
                    <a:pt x="245" y="547"/>
                    <a:pt x="249" y="551"/>
                  </a:cubicBezTo>
                  <a:cubicBezTo>
                    <a:pt x="253" y="554"/>
                    <a:pt x="252" y="558"/>
                    <a:pt x="254" y="563"/>
                  </a:cubicBezTo>
                  <a:cubicBezTo>
                    <a:pt x="255" y="568"/>
                    <a:pt x="258" y="572"/>
                    <a:pt x="260" y="576"/>
                  </a:cubicBezTo>
                  <a:cubicBezTo>
                    <a:pt x="261" y="583"/>
                    <a:pt x="255" y="592"/>
                    <a:pt x="252" y="598"/>
                  </a:cubicBezTo>
                  <a:cubicBezTo>
                    <a:pt x="249" y="605"/>
                    <a:pt x="245" y="612"/>
                    <a:pt x="239" y="617"/>
                  </a:cubicBezTo>
                  <a:cubicBezTo>
                    <a:pt x="236" y="620"/>
                    <a:pt x="240" y="623"/>
                    <a:pt x="238" y="627"/>
                  </a:cubicBezTo>
                  <a:cubicBezTo>
                    <a:pt x="235" y="632"/>
                    <a:pt x="235" y="638"/>
                    <a:pt x="232" y="643"/>
                  </a:cubicBezTo>
                  <a:cubicBezTo>
                    <a:pt x="229" y="637"/>
                    <a:pt x="230" y="629"/>
                    <a:pt x="229" y="623"/>
                  </a:cubicBezTo>
                  <a:cubicBezTo>
                    <a:pt x="228" y="621"/>
                    <a:pt x="227" y="619"/>
                    <a:pt x="229" y="617"/>
                  </a:cubicBezTo>
                  <a:cubicBezTo>
                    <a:pt x="232" y="615"/>
                    <a:pt x="230" y="614"/>
                    <a:pt x="232" y="612"/>
                  </a:cubicBezTo>
                  <a:cubicBezTo>
                    <a:pt x="235" y="607"/>
                    <a:pt x="235" y="601"/>
                    <a:pt x="234" y="595"/>
                  </a:cubicBezTo>
                  <a:cubicBezTo>
                    <a:pt x="234" y="592"/>
                    <a:pt x="232" y="583"/>
                    <a:pt x="237" y="583"/>
                  </a:cubicBezTo>
                  <a:cubicBezTo>
                    <a:pt x="236" y="582"/>
                    <a:pt x="236" y="580"/>
                    <a:pt x="236" y="579"/>
                  </a:cubicBezTo>
                  <a:cubicBezTo>
                    <a:pt x="234" y="581"/>
                    <a:pt x="232" y="582"/>
                    <a:pt x="230" y="583"/>
                  </a:cubicBezTo>
                  <a:cubicBezTo>
                    <a:pt x="229" y="579"/>
                    <a:pt x="235" y="577"/>
                    <a:pt x="229" y="577"/>
                  </a:cubicBezTo>
                  <a:cubicBezTo>
                    <a:pt x="236" y="574"/>
                    <a:pt x="226" y="569"/>
                    <a:pt x="231" y="566"/>
                  </a:cubicBezTo>
                  <a:cubicBezTo>
                    <a:pt x="229" y="567"/>
                    <a:pt x="227" y="565"/>
                    <a:pt x="226" y="563"/>
                  </a:cubicBezTo>
                  <a:cubicBezTo>
                    <a:pt x="228" y="563"/>
                    <a:pt x="229" y="562"/>
                    <a:pt x="231" y="561"/>
                  </a:cubicBezTo>
                  <a:cubicBezTo>
                    <a:pt x="228" y="560"/>
                    <a:pt x="226" y="557"/>
                    <a:pt x="230" y="556"/>
                  </a:cubicBezTo>
                  <a:cubicBezTo>
                    <a:pt x="227" y="555"/>
                    <a:pt x="229" y="551"/>
                    <a:pt x="228" y="548"/>
                  </a:cubicBezTo>
                  <a:cubicBezTo>
                    <a:pt x="227" y="543"/>
                    <a:pt x="225" y="537"/>
                    <a:pt x="223" y="532"/>
                  </a:cubicBezTo>
                  <a:cubicBezTo>
                    <a:pt x="221" y="527"/>
                    <a:pt x="218" y="522"/>
                    <a:pt x="215" y="517"/>
                  </a:cubicBezTo>
                  <a:cubicBezTo>
                    <a:pt x="213" y="512"/>
                    <a:pt x="213" y="506"/>
                    <a:pt x="210" y="502"/>
                  </a:cubicBezTo>
                  <a:cubicBezTo>
                    <a:pt x="211" y="506"/>
                    <a:pt x="213" y="515"/>
                    <a:pt x="210" y="519"/>
                  </a:cubicBezTo>
                  <a:cubicBezTo>
                    <a:pt x="211" y="516"/>
                    <a:pt x="208" y="512"/>
                    <a:pt x="208" y="509"/>
                  </a:cubicBezTo>
                  <a:cubicBezTo>
                    <a:pt x="207" y="506"/>
                    <a:pt x="207" y="501"/>
                    <a:pt x="207" y="498"/>
                  </a:cubicBezTo>
                  <a:cubicBezTo>
                    <a:pt x="206" y="496"/>
                    <a:pt x="195" y="477"/>
                    <a:pt x="202" y="480"/>
                  </a:cubicBezTo>
                  <a:cubicBezTo>
                    <a:pt x="201" y="479"/>
                    <a:pt x="201" y="478"/>
                    <a:pt x="200" y="477"/>
                  </a:cubicBezTo>
                  <a:cubicBezTo>
                    <a:pt x="199" y="478"/>
                    <a:pt x="198" y="478"/>
                    <a:pt x="197" y="479"/>
                  </a:cubicBezTo>
                  <a:cubicBezTo>
                    <a:pt x="192" y="467"/>
                    <a:pt x="194" y="453"/>
                    <a:pt x="189" y="440"/>
                  </a:cubicBezTo>
                  <a:cubicBezTo>
                    <a:pt x="188" y="438"/>
                    <a:pt x="186" y="437"/>
                    <a:pt x="185" y="434"/>
                  </a:cubicBezTo>
                  <a:cubicBezTo>
                    <a:pt x="184" y="432"/>
                    <a:pt x="185" y="430"/>
                    <a:pt x="185" y="428"/>
                  </a:cubicBezTo>
                  <a:cubicBezTo>
                    <a:pt x="185" y="424"/>
                    <a:pt x="182" y="417"/>
                    <a:pt x="187" y="415"/>
                  </a:cubicBezTo>
                  <a:cubicBezTo>
                    <a:pt x="184" y="416"/>
                    <a:pt x="178" y="418"/>
                    <a:pt x="176" y="415"/>
                  </a:cubicBezTo>
                  <a:cubicBezTo>
                    <a:pt x="172" y="409"/>
                    <a:pt x="168" y="403"/>
                    <a:pt x="168" y="395"/>
                  </a:cubicBezTo>
                  <a:cubicBezTo>
                    <a:pt x="165" y="397"/>
                    <a:pt x="165" y="393"/>
                    <a:pt x="163" y="391"/>
                  </a:cubicBezTo>
                  <a:cubicBezTo>
                    <a:pt x="161" y="389"/>
                    <a:pt x="158" y="387"/>
                    <a:pt x="157" y="384"/>
                  </a:cubicBezTo>
                  <a:cubicBezTo>
                    <a:pt x="157" y="385"/>
                    <a:pt x="158" y="391"/>
                    <a:pt x="158" y="393"/>
                  </a:cubicBezTo>
                  <a:cubicBezTo>
                    <a:pt x="158" y="398"/>
                    <a:pt x="161" y="403"/>
                    <a:pt x="158" y="408"/>
                  </a:cubicBezTo>
                  <a:cubicBezTo>
                    <a:pt x="156" y="411"/>
                    <a:pt x="154" y="417"/>
                    <a:pt x="149" y="417"/>
                  </a:cubicBezTo>
                  <a:cubicBezTo>
                    <a:pt x="144" y="417"/>
                    <a:pt x="139" y="411"/>
                    <a:pt x="142" y="406"/>
                  </a:cubicBezTo>
                  <a:cubicBezTo>
                    <a:pt x="136" y="408"/>
                    <a:pt x="141" y="412"/>
                    <a:pt x="143" y="415"/>
                  </a:cubicBezTo>
                  <a:cubicBezTo>
                    <a:pt x="145" y="420"/>
                    <a:pt x="140" y="426"/>
                    <a:pt x="135" y="421"/>
                  </a:cubicBezTo>
                  <a:cubicBezTo>
                    <a:pt x="140" y="425"/>
                    <a:pt x="131" y="431"/>
                    <a:pt x="127" y="427"/>
                  </a:cubicBezTo>
                  <a:cubicBezTo>
                    <a:pt x="129" y="432"/>
                    <a:pt x="125" y="446"/>
                    <a:pt x="118" y="444"/>
                  </a:cubicBezTo>
                  <a:cubicBezTo>
                    <a:pt x="114" y="442"/>
                    <a:pt x="118" y="432"/>
                    <a:pt x="117" y="429"/>
                  </a:cubicBezTo>
                  <a:cubicBezTo>
                    <a:pt x="117" y="430"/>
                    <a:pt x="113" y="443"/>
                    <a:pt x="115" y="434"/>
                  </a:cubicBezTo>
                  <a:cubicBezTo>
                    <a:pt x="114" y="437"/>
                    <a:pt x="113" y="439"/>
                    <a:pt x="113" y="442"/>
                  </a:cubicBezTo>
                  <a:cubicBezTo>
                    <a:pt x="110" y="440"/>
                    <a:pt x="109" y="432"/>
                    <a:pt x="112" y="430"/>
                  </a:cubicBezTo>
                  <a:cubicBezTo>
                    <a:pt x="107" y="427"/>
                    <a:pt x="109" y="448"/>
                    <a:pt x="103" y="443"/>
                  </a:cubicBezTo>
                  <a:cubicBezTo>
                    <a:pt x="101" y="440"/>
                    <a:pt x="103" y="427"/>
                    <a:pt x="105" y="426"/>
                  </a:cubicBezTo>
                  <a:cubicBezTo>
                    <a:pt x="101" y="428"/>
                    <a:pt x="100" y="436"/>
                    <a:pt x="98" y="440"/>
                  </a:cubicBezTo>
                  <a:cubicBezTo>
                    <a:pt x="96" y="439"/>
                    <a:pt x="95" y="438"/>
                    <a:pt x="95" y="437"/>
                  </a:cubicBezTo>
                  <a:cubicBezTo>
                    <a:pt x="98" y="436"/>
                    <a:pt x="99" y="432"/>
                    <a:pt x="99" y="429"/>
                  </a:cubicBezTo>
                  <a:cubicBezTo>
                    <a:pt x="98" y="432"/>
                    <a:pt x="97" y="436"/>
                    <a:pt x="93" y="436"/>
                  </a:cubicBezTo>
                  <a:cubicBezTo>
                    <a:pt x="97" y="430"/>
                    <a:pt x="96" y="423"/>
                    <a:pt x="96" y="416"/>
                  </a:cubicBezTo>
                  <a:cubicBezTo>
                    <a:pt x="96" y="416"/>
                    <a:pt x="95" y="416"/>
                    <a:pt x="95" y="416"/>
                  </a:cubicBezTo>
                  <a:cubicBezTo>
                    <a:pt x="97" y="421"/>
                    <a:pt x="90" y="432"/>
                    <a:pt x="86" y="434"/>
                  </a:cubicBezTo>
                  <a:cubicBezTo>
                    <a:pt x="79" y="436"/>
                    <a:pt x="85" y="409"/>
                    <a:pt x="85" y="406"/>
                  </a:cubicBezTo>
                  <a:cubicBezTo>
                    <a:pt x="86" y="403"/>
                    <a:pt x="85" y="394"/>
                    <a:pt x="87" y="392"/>
                  </a:cubicBezTo>
                  <a:cubicBezTo>
                    <a:pt x="91" y="388"/>
                    <a:pt x="87" y="377"/>
                    <a:pt x="85" y="372"/>
                  </a:cubicBezTo>
                  <a:cubicBezTo>
                    <a:pt x="82" y="367"/>
                    <a:pt x="83" y="358"/>
                    <a:pt x="79" y="353"/>
                  </a:cubicBezTo>
                  <a:cubicBezTo>
                    <a:pt x="77" y="351"/>
                    <a:pt x="76" y="349"/>
                    <a:pt x="75" y="346"/>
                  </a:cubicBezTo>
                  <a:cubicBezTo>
                    <a:pt x="73" y="343"/>
                    <a:pt x="68" y="340"/>
                    <a:pt x="73" y="340"/>
                  </a:cubicBezTo>
                  <a:cubicBezTo>
                    <a:pt x="70" y="337"/>
                    <a:pt x="66" y="336"/>
                    <a:pt x="66" y="331"/>
                  </a:cubicBezTo>
                  <a:cubicBezTo>
                    <a:pt x="66" y="328"/>
                    <a:pt x="66" y="322"/>
                    <a:pt x="64" y="319"/>
                  </a:cubicBezTo>
                  <a:cubicBezTo>
                    <a:pt x="64" y="321"/>
                    <a:pt x="65" y="327"/>
                    <a:pt x="61" y="324"/>
                  </a:cubicBezTo>
                  <a:cubicBezTo>
                    <a:pt x="63" y="327"/>
                    <a:pt x="65" y="332"/>
                    <a:pt x="63" y="335"/>
                  </a:cubicBezTo>
                  <a:cubicBezTo>
                    <a:pt x="56" y="333"/>
                    <a:pt x="52" y="325"/>
                    <a:pt x="48" y="320"/>
                  </a:cubicBezTo>
                  <a:cubicBezTo>
                    <a:pt x="46" y="318"/>
                    <a:pt x="50" y="316"/>
                    <a:pt x="51" y="318"/>
                  </a:cubicBezTo>
                  <a:cubicBezTo>
                    <a:pt x="52" y="320"/>
                    <a:pt x="54" y="321"/>
                    <a:pt x="56" y="321"/>
                  </a:cubicBezTo>
                  <a:cubicBezTo>
                    <a:pt x="60" y="322"/>
                    <a:pt x="65" y="320"/>
                    <a:pt x="61" y="316"/>
                  </a:cubicBezTo>
                  <a:cubicBezTo>
                    <a:pt x="59" y="313"/>
                    <a:pt x="51" y="310"/>
                    <a:pt x="56" y="306"/>
                  </a:cubicBezTo>
                  <a:cubicBezTo>
                    <a:pt x="53" y="306"/>
                    <a:pt x="51" y="306"/>
                    <a:pt x="49" y="305"/>
                  </a:cubicBezTo>
                  <a:cubicBezTo>
                    <a:pt x="49" y="303"/>
                    <a:pt x="50" y="301"/>
                    <a:pt x="50" y="299"/>
                  </a:cubicBezTo>
                  <a:cubicBezTo>
                    <a:pt x="47" y="301"/>
                    <a:pt x="43" y="297"/>
                    <a:pt x="42" y="296"/>
                  </a:cubicBezTo>
                  <a:cubicBezTo>
                    <a:pt x="39" y="292"/>
                    <a:pt x="37" y="295"/>
                    <a:pt x="33" y="293"/>
                  </a:cubicBezTo>
                  <a:cubicBezTo>
                    <a:pt x="34" y="296"/>
                    <a:pt x="36" y="299"/>
                    <a:pt x="37" y="302"/>
                  </a:cubicBezTo>
                  <a:cubicBezTo>
                    <a:pt x="36" y="300"/>
                    <a:pt x="35" y="298"/>
                    <a:pt x="34" y="296"/>
                  </a:cubicBezTo>
                  <a:cubicBezTo>
                    <a:pt x="33" y="298"/>
                    <a:pt x="33" y="300"/>
                    <a:pt x="35" y="302"/>
                  </a:cubicBezTo>
                  <a:cubicBezTo>
                    <a:pt x="31" y="297"/>
                    <a:pt x="29" y="294"/>
                    <a:pt x="32" y="289"/>
                  </a:cubicBezTo>
                  <a:cubicBezTo>
                    <a:pt x="31" y="289"/>
                    <a:pt x="30" y="289"/>
                    <a:pt x="28" y="289"/>
                  </a:cubicBezTo>
                  <a:cubicBezTo>
                    <a:pt x="29" y="287"/>
                    <a:pt x="30" y="285"/>
                    <a:pt x="31" y="283"/>
                  </a:cubicBezTo>
                  <a:cubicBezTo>
                    <a:pt x="30" y="283"/>
                    <a:pt x="30" y="283"/>
                    <a:pt x="30" y="284"/>
                  </a:cubicBezTo>
                  <a:cubicBezTo>
                    <a:pt x="29" y="281"/>
                    <a:pt x="29" y="279"/>
                    <a:pt x="30" y="277"/>
                  </a:cubicBezTo>
                  <a:cubicBezTo>
                    <a:pt x="28" y="282"/>
                    <a:pt x="28" y="287"/>
                    <a:pt x="25" y="292"/>
                  </a:cubicBezTo>
                  <a:cubicBezTo>
                    <a:pt x="22" y="290"/>
                    <a:pt x="23" y="288"/>
                    <a:pt x="24" y="285"/>
                  </a:cubicBezTo>
                  <a:cubicBezTo>
                    <a:pt x="24" y="282"/>
                    <a:pt x="20" y="279"/>
                    <a:pt x="19" y="276"/>
                  </a:cubicBezTo>
                  <a:cubicBezTo>
                    <a:pt x="19" y="279"/>
                    <a:pt x="21" y="282"/>
                    <a:pt x="19" y="285"/>
                  </a:cubicBezTo>
                  <a:cubicBezTo>
                    <a:pt x="17" y="280"/>
                    <a:pt x="12" y="277"/>
                    <a:pt x="9" y="273"/>
                  </a:cubicBezTo>
                  <a:cubicBezTo>
                    <a:pt x="5" y="268"/>
                    <a:pt x="3" y="261"/>
                    <a:pt x="0" y="255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558">
              <a:extLst>
                <a:ext uri="{FF2B5EF4-FFF2-40B4-BE49-F238E27FC236}">
                  <a16:creationId xmlns="" xmlns:a16="http://schemas.microsoft.com/office/drawing/2014/main" id="{921A7400-647C-41D7-8AB7-67E682FE4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4701" y="2922588"/>
              <a:ext cx="207963" cy="496888"/>
            </a:xfrm>
            <a:custGeom>
              <a:avLst/>
              <a:gdLst>
                <a:gd name="T0" fmla="*/ 14 w 269"/>
                <a:gd name="T1" fmla="*/ 251 h 643"/>
                <a:gd name="T2" fmla="*/ 11 w 269"/>
                <a:gd name="T3" fmla="*/ 221 h 643"/>
                <a:gd name="T4" fmla="*/ 24 w 269"/>
                <a:gd name="T5" fmla="*/ 212 h 643"/>
                <a:gd name="T6" fmla="*/ 21 w 269"/>
                <a:gd name="T7" fmla="*/ 156 h 643"/>
                <a:gd name="T8" fmla="*/ 46 w 269"/>
                <a:gd name="T9" fmla="*/ 163 h 643"/>
                <a:gd name="T10" fmla="*/ 61 w 269"/>
                <a:gd name="T11" fmla="*/ 82 h 643"/>
                <a:gd name="T12" fmla="*/ 77 w 269"/>
                <a:gd name="T13" fmla="*/ 56 h 643"/>
                <a:gd name="T14" fmla="*/ 105 w 269"/>
                <a:gd name="T15" fmla="*/ 43 h 643"/>
                <a:gd name="T16" fmla="*/ 111 w 269"/>
                <a:gd name="T17" fmla="*/ 26 h 643"/>
                <a:gd name="T18" fmla="*/ 118 w 269"/>
                <a:gd name="T19" fmla="*/ 0 h 643"/>
                <a:gd name="T20" fmla="*/ 148 w 269"/>
                <a:gd name="T21" fmla="*/ 35 h 643"/>
                <a:gd name="T22" fmla="*/ 167 w 269"/>
                <a:gd name="T23" fmla="*/ 76 h 643"/>
                <a:gd name="T24" fmla="*/ 162 w 269"/>
                <a:gd name="T25" fmla="*/ 101 h 643"/>
                <a:gd name="T26" fmla="*/ 149 w 269"/>
                <a:gd name="T27" fmla="*/ 129 h 643"/>
                <a:gd name="T28" fmla="*/ 152 w 269"/>
                <a:gd name="T29" fmla="*/ 152 h 643"/>
                <a:gd name="T30" fmla="*/ 186 w 269"/>
                <a:gd name="T31" fmla="*/ 152 h 643"/>
                <a:gd name="T32" fmla="*/ 188 w 269"/>
                <a:gd name="T33" fmla="*/ 175 h 643"/>
                <a:gd name="T34" fmla="*/ 209 w 269"/>
                <a:gd name="T35" fmla="*/ 208 h 643"/>
                <a:gd name="T36" fmla="*/ 237 w 269"/>
                <a:gd name="T37" fmla="*/ 238 h 643"/>
                <a:gd name="T38" fmla="*/ 265 w 269"/>
                <a:gd name="T39" fmla="*/ 235 h 643"/>
                <a:gd name="T40" fmla="*/ 255 w 269"/>
                <a:gd name="T41" fmla="*/ 265 h 643"/>
                <a:gd name="T42" fmla="*/ 223 w 269"/>
                <a:gd name="T43" fmla="*/ 285 h 643"/>
                <a:gd name="T44" fmla="*/ 211 w 269"/>
                <a:gd name="T45" fmla="*/ 302 h 643"/>
                <a:gd name="T46" fmla="*/ 182 w 269"/>
                <a:gd name="T47" fmla="*/ 304 h 643"/>
                <a:gd name="T48" fmla="*/ 176 w 269"/>
                <a:gd name="T49" fmla="*/ 333 h 643"/>
                <a:gd name="T50" fmla="*/ 177 w 269"/>
                <a:gd name="T51" fmla="*/ 355 h 643"/>
                <a:gd name="T52" fmla="*/ 196 w 269"/>
                <a:gd name="T53" fmla="*/ 389 h 643"/>
                <a:gd name="T54" fmla="*/ 218 w 269"/>
                <a:gd name="T55" fmla="*/ 425 h 643"/>
                <a:gd name="T56" fmla="*/ 215 w 269"/>
                <a:gd name="T57" fmla="*/ 438 h 643"/>
                <a:gd name="T58" fmla="*/ 206 w 269"/>
                <a:gd name="T59" fmla="*/ 463 h 643"/>
                <a:gd name="T60" fmla="*/ 243 w 269"/>
                <a:gd name="T61" fmla="*/ 530 h 643"/>
                <a:gd name="T62" fmla="*/ 254 w 269"/>
                <a:gd name="T63" fmla="*/ 563 h 643"/>
                <a:gd name="T64" fmla="*/ 239 w 269"/>
                <a:gd name="T65" fmla="*/ 617 h 643"/>
                <a:gd name="T66" fmla="*/ 229 w 269"/>
                <a:gd name="T67" fmla="*/ 623 h 643"/>
                <a:gd name="T68" fmla="*/ 234 w 269"/>
                <a:gd name="T69" fmla="*/ 595 h 643"/>
                <a:gd name="T70" fmla="*/ 230 w 269"/>
                <a:gd name="T71" fmla="*/ 583 h 643"/>
                <a:gd name="T72" fmla="*/ 226 w 269"/>
                <a:gd name="T73" fmla="*/ 563 h 643"/>
                <a:gd name="T74" fmla="*/ 228 w 269"/>
                <a:gd name="T75" fmla="*/ 548 h 643"/>
                <a:gd name="T76" fmla="*/ 210 w 269"/>
                <a:gd name="T77" fmla="*/ 502 h 643"/>
                <a:gd name="T78" fmla="*/ 207 w 269"/>
                <a:gd name="T79" fmla="*/ 498 h 643"/>
                <a:gd name="T80" fmla="*/ 197 w 269"/>
                <a:gd name="T81" fmla="*/ 479 h 643"/>
                <a:gd name="T82" fmla="*/ 185 w 269"/>
                <a:gd name="T83" fmla="*/ 428 h 643"/>
                <a:gd name="T84" fmla="*/ 168 w 269"/>
                <a:gd name="T85" fmla="*/ 395 h 643"/>
                <a:gd name="T86" fmla="*/ 158 w 269"/>
                <a:gd name="T87" fmla="*/ 393 h 643"/>
                <a:gd name="T88" fmla="*/ 142 w 269"/>
                <a:gd name="T89" fmla="*/ 406 h 643"/>
                <a:gd name="T90" fmla="*/ 127 w 269"/>
                <a:gd name="T91" fmla="*/ 427 h 643"/>
                <a:gd name="T92" fmla="*/ 115 w 269"/>
                <a:gd name="T93" fmla="*/ 434 h 643"/>
                <a:gd name="T94" fmla="*/ 103 w 269"/>
                <a:gd name="T95" fmla="*/ 443 h 643"/>
                <a:gd name="T96" fmla="*/ 95 w 269"/>
                <a:gd name="T97" fmla="*/ 437 h 643"/>
                <a:gd name="T98" fmla="*/ 96 w 269"/>
                <a:gd name="T99" fmla="*/ 416 h 643"/>
                <a:gd name="T100" fmla="*/ 85 w 269"/>
                <a:gd name="T101" fmla="*/ 406 h 643"/>
                <a:gd name="T102" fmla="*/ 79 w 269"/>
                <a:gd name="T103" fmla="*/ 353 h 643"/>
                <a:gd name="T104" fmla="*/ 66 w 269"/>
                <a:gd name="T105" fmla="*/ 331 h 643"/>
                <a:gd name="T106" fmla="*/ 63 w 269"/>
                <a:gd name="T107" fmla="*/ 335 h 643"/>
                <a:gd name="T108" fmla="*/ 56 w 269"/>
                <a:gd name="T109" fmla="*/ 321 h 643"/>
                <a:gd name="T110" fmla="*/ 49 w 269"/>
                <a:gd name="T111" fmla="*/ 305 h 643"/>
                <a:gd name="T112" fmla="*/ 33 w 269"/>
                <a:gd name="T113" fmla="*/ 293 h 643"/>
                <a:gd name="T114" fmla="*/ 35 w 269"/>
                <a:gd name="T115" fmla="*/ 302 h 643"/>
                <a:gd name="T116" fmla="*/ 31 w 269"/>
                <a:gd name="T117" fmla="*/ 283 h 643"/>
                <a:gd name="T118" fmla="*/ 25 w 269"/>
                <a:gd name="T119" fmla="*/ 292 h 643"/>
                <a:gd name="T120" fmla="*/ 19 w 269"/>
                <a:gd name="T121" fmla="*/ 285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9" h="643">
                  <a:moveTo>
                    <a:pt x="0" y="255"/>
                  </a:moveTo>
                  <a:cubicBezTo>
                    <a:pt x="0" y="253"/>
                    <a:pt x="0" y="247"/>
                    <a:pt x="3" y="247"/>
                  </a:cubicBezTo>
                  <a:cubicBezTo>
                    <a:pt x="7" y="246"/>
                    <a:pt x="10" y="252"/>
                    <a:pt x="14" y="251"/>
                  </a:cubicBezTo>
                  <a:cubicBezTo>
                    <a:pt x="12" y="246"/>
                    <a:pt x="10" y="241"/>
                    <a:pt x="10" y="235"/>
                  </a:cubicBezTo>
                  <a:cubicBezTo>
                    <a:pt x="10" y="233"/>
                    <a:pt x="10" y="230"/>
                    <a:pt x="9" y="228"/>
                  </a:cubicBezTo>
                  <a:cubicBezTo>
                    <a:pt x="8" y="226"/>
                    <a:pt x="12" y="224"/>
                    <a:pt x="11" y="221"/>
                  </a:cubicBezTo>
                  <a:cubicBezTo>
                    <a:pt x="14" y="223"/>
                    <a:pt x="16" y="229"/>
                    <a:pt x="19" y="228"/>
                  </a:cubicBezTo>
                  <a:cubicBezTo>
                    <a:pt x="22" y="227"/>
                    <a:pt x="21" y="222"/>
                    <a:pt x="21" y="220"/>
                  </a:cubicBezTo>
                  <a:cubicBezTo>
                    <a:pt x="27" y="223"/>
                    <a:pt x="25" y="214"/>
                    <a:pt x="24" y="212"/>
                  </a:cubicBezTo>
                  <a:cubicBezTo>
                    <a:pt x="20" y="204"/>
                    <a:pt x="21" y="198"/>
                    <a:pt x="20" y="191"/>
                  </a:cubicBezTo>
                  <a:cubicBezTo>
                    <a:pt x="26" y="195"/>
                    <a:pt x="26" y="186"/>
                    <a:pt x="26" y="182"/>
                  </a:cubicBezTo>
                  <a:cubicBezTo>
                    <a:pt x="26" y="173"/>
                    <a:pt x="24" y="165"/>
                    <a:pt x="21" y="156"/>
                  </a:cubicBezTo>
                  <a:cubicBezTo>
                    <a:pt x="22" y="156"/>
                    <a:pt x="24" y="157"/>
                    <a:pt x="25" y="158"/>
                  </a:cubicBezTo>
                  <a:cubicBezTo>
                    <a:pt x="27" y="159"/>
                    <a:pt x="27" y="158"/>
                    <a:pt x="30" y="157"/>
                  </a:cubicBezTo>
                  <a:cubicBezTo>
                    <a:pt x="34" y="157"/>
                    <a:pt x="43" y="161"/>
                    <a:pt x="46" y="163"/>
                  </a:cubicBezTo>
                  <a:cubicBezTo>
                    <a:pt x="46" y="150"/>
                    <a:pt x="64" y="126"/>
                    <a:pt x="54" y="116"/>
                  </a:cubicBezTo>
                  <a:cubicBezTo>
                    <a:pt x="48" y="110"/>
                    <a:pt x="60" y="103"/>
                    <a:pt x="61" y="97"/>
                  </a:cubicBezTo>
                  <a:cubicBezTo>
                    <a:pt x="63" y="91"/>
                    <a:pt x="64" y="87"/>
                    <a:pt x="61" y="82"/>
                  </a:cubicBezTo>
                  <a:cubicBezTo>
                    <a:pt x="59" y="77"/>
                    <a:pt x="58" y="68"/>
                    <a:pt x="63" y="65"/>
                  </a:cubicBezTo>
                  <a:cubicBezTo>
                    <a:pt x="65" y="64"/>
                    <a:pt x="69" y="65"/>
                    <a:pt x="70" y="62"/>
                  </a:cubicBezTo>
                  <a:cubicBezTo>
                    <a:pt x="70" y="60"/>
                    <a:pt x="75" y="58"/>
                    <a:pt x="77" y="56"/>
                  </a:cubicBezTo>
                  <a:cubicBezTo>
                    <a:pt x="79" y="54"/>
                    <a:pt x="81" y="51"/>
                    <a:pt x="83" y="48"/>
                  </a:cubicBezTo>
                  <a:cubicBezTo>
                    <a:pt x="85" y="43"/>
                    <a:pt x="93" y="44"/>
                    <a:pt x="98" y="43"/>
                  </a:cubicBezTo>
                  <a:cubicBezTo>
                    <a:pt x="100" y="43"/>
                    <a:pt x="103" y="41"/>
                    <a:pt x="105" y="43"/>
                  </a:cubicBezTo>
                  <a:cubicBezTo>
                    <a:pt x="108" y="46"/>
                    <a:pt x="111" y="52"/>
                    <a:pt x="116" y="50"/>
                  </a:cubicBezTo>
                  <a:cubicBezTo>
                    <a:pt x="115" y="46"/>
                    <a:pt x="111" y="44"/>
                    <a:pt x="108" y="40"/>
                  </a:cubicBezTo>
                  <a:cubicBezTo>
                    <a:pt x="103" y="35"/>
                    <a:pt x="107" y="30"/>
                    <a:pt x="111" y="26"/>
                  </a:cubicBezTo>
                  <a:cubicBezTo>
                    <a:pt x="117" y="19"/>
                    <a:pt x="114" y="21"/>
                    <a:pt x="114" y="14"/>
                  </a:cubicBezTo>
                  <a:cubicBezTo>
                    <a:pt x="114" y="12"/>
                    <a:pt x="118" y="11"/>
                    <a:pt x="117" y="8"/>
                  </a:cubicBezTo>
                  <a:cubicBezTo>
                    <a:pt x="117" y="6"/>
                    <a:pt x="118" y="3"/>
                    <a:pt x="118" y="0"/>
                  </a:cubicBezTo>
                  <a:cubicBezTo>
                    <a:pt x="124" y="6"/>
                    <a:pt x="134" y="7"/>
                    <a:pt x="139" y="15"/>
                  </a:cubicBezTo>
                  <a:cubicBezTo>
                    <a:pt x="140" y="18"/>
                    <a:pt x="140" y="21"/>
                    <a:pt x="141" y="24"/>
                  </a:cubicBezTo>
                  <a:cubicBezTo>
                    <a:pt x="143" y="28"/>
                    <a:pt x="146" y="31"/>
                    <a:pt x="148" y="35"/>
                  </a:cubicBezTo>
                  <a:cubicBezTo>
                    <a:pt x="150" y="34"/>
                    <a:pt x="151" y="32"/>
                    <a:pt x="150" y="30"/>
                  </a:cubicBezTo>
                  <a:cubicBezTo>
                    <a:pt x="162" y="35"/>
                    <a:pt x="162" y="48"/>
                    <a:pt x="166" y="60"/>
                  </a:cubicBezTo>
                  <a:cubicBezTo>
                    <a:pt x="167" y="65"/>
                    <a:pt x="168" y="70"/>
                    <a:pt x="167" y="76"/>
                  </a:cubicBezTo>
                  <a:cubicBezTo>
                    <a:pt x="167" y="79"/>
                    <a:pt x="172" y="87"/>
                    <a:pt x="165" y="85"/>
                  </a:cubicBezTo>
                  <a:cubicBezTo>
                    <a:pt x="166" y="87"/>
                    <a:pt x="174" y="97"/>
                    <a:pt x="166" y="94"/>
                  </a:cubicBezTo>
                  <a:cubicBezTo>
                    <a:pt x="165" y="94"/>
                    <a:pt x="162" y="100"/>
                    <a:pt x="162" y="101"/>
                  </a:cubicBezTo>
                  <a:cubicBezTo>
                    <a:pt x="163" y="105"/>
                    <a:pt x="158" y="103"/>
                    <a:pt x="156" y="103"/>
                  </a:cubicBezTo>
                  <a:cubicBezTo>
                    <a:pt x="156" y="105"/>
                    <a:pt x="155" y="120"/>
                    <a:pt x="148" y="114"/>
                  </a:cubicBezTo>
                  <a:cubicBezTo>
                    <a:pt x="149" y="120"/>
                    <a:pt x="146" y="124"/>
                    <a:pt x="149" y="129"/>
                  </a:cubicBezTo>
                  <a:cubicBezTo>
                    <a:pt x="144" y="129"/>
                    <a:pt x="144" y="133"/>
                    <a:pt x="144" y="137"/>
                  </a:cubicBezTo>
                  <a:cubicBezTo>
                    <a:pt x="144" y="142"/>
                    <a:pt x="148" y="142"/>
                    <a:pt x="149" y="145"/>
                  </a:cubicBezTo>
                  <a:cubicBezTo>
                    <a:pt x="150" y="146"/>
                    <a:pt x="152" y="151"/>
                    <a:pt x="152" y="152"/>
                  </a:cubicBezTo>
                  <a:cubicBezTo>
                    <a:pt x="150" y="155"/>
                    <a:pt x="146" y="159"/>
                    <a:pt x="150" y="162"/>
                  </a:cubicBezTo>
                  <a:cubicBezTo>
                    <a:pt x="151" y="163"/>
                    <a:pt x="161" y="156"/>
                    <a:pt x="163" y="155"/>
                  </a:cubicBezTo>
                  <a:cubicBezTo>
                    <a:pt x="170" y="151"/>
                    <a:pt x="179" y="157"/>
                    <a:pt x="186" y="152"/>
                  </a:cubicBezTo>
                  <a:cubicBezTo>
                    <a:pt x="187" y="157"/>
                    <a:pt x="181" y="158"/>
                    <a:pt x="183" y="163"/>
                  </a:cubicBezTo>
                  <a:cubicBezTo>
                    <a:pt x="183" y="165"/>
                    <a:pt x="185" y="167"/>
                    <a:pt x="187" y="168"/>
                  </a:cubicBezTo>
                  <a:cubicBezTo>
                    <a:pt x="189" y="171"/>
                    <a:pt x="186" y="173"/>
                    <a:pt x="188" y="175"/>
                  </a:cubicBezTo>
                  <a:cubicBezTo>
                    <a:pt x="192" y="178"/>
                    <a:pt x="190" y="185"/>
                    <a:pt x="196" y="188"/>
                  </a:cubicBezTo>
                  <a:cubicBezTo>
                    <a:pt x="203" y="191"/>
                    <a:pt x="209" y="187"/>
                    <a:pt x="212" y="195"/>
                  </a:cubicBezTo>
                  <a:cubicBezTo>
                    <a:pt x="204" y="195"/>
                    <a:pt x="208" y="204"/>
                    <a:pt x="209" y="208"/>
                  </a:cubicBezTo>
                  <a:cubicBezTo>
                    <a:pt x="210" y="212"/>
                    <a:pt x="200" y="221"/>
                    <a:pt x="208" y="223"/>
                  </a:cubicBezTo>
                  <a:cubicBezTo>
                    <a:pt x="213" y="225"/>
                    <a:pt x="224" y="221"/>
                    <a:pt x="229" y="225"/>
                  </a:cubicBezTo>
                  <a:cubicBezTo>
                    <a:pt x="234" y="230"/>
                    <a:pt x="227" y="238"/>
                    <a:pt x="237" y="238"/>
                  </a:cubicBezTo>
                  <a:cubicBezTo>
                    <a:pt x="235" y="240"/>
                    <a:pt x="236" y="244"/>
                    <a:pt x="238" y="246"/>
                  </a:cubicBezTo>
                  <a:cubicBezTo>
                    <a:pt x="240" y="248"/>
                    <a:pt x="242" y="242"/>
                    <a:pt x="245" y="244"/>
                  </a:cubicBezTo>
                  <a:cubicBezTo>
                    <a:pt x="252" y="248"/>
                    <a:pt x="260" y="238"/>
                    <a:pt x="265" y="235"/>
                  </a:cubicBezTo>
                  <a:cubicBezTo>
                    <a:pt x="265" y="240"/>
                    <a:pt x="269" y="243"/>
                    <a:pt x="264" y="247"/>
                  </a:cubicBezTo>
                  <a:cubicBezTo>
                    <a:pt x="262" y="249"/>
                    <a:pt x="257" y="250"/>
                    <a:pt x="256" y="252"/>
                  </a:cubicBezTo>
                  <a:cubicBezTo>
                    <a:pt x="255" y="254"/>
                    <a:pt x="249" y="269"/>
                    <a:pt x="255" y="265"/>
                  </a:cubicBezTo>
                  <a:cubicBezTo>
                    <a:pt x="254" y="270"/>
                    <a:pt x="247" y="267"/>
                    <a:pt x="245" y="269"/>
                  </a:cubicBezTo>
                  <a:cubicBezTo>
                    <a:pt x="241" y="273"/>
                    <a:pt x="242" y="279"/>
                    <a:pt x="241" y="284"/>
                  </a:cubicBezTo>
                  <a:cubicBezTo>
                    <a:pt x="235" y="278"/>
                    <a:pt x="230" y="285"/>
                    <a:pt x="223" y="285"/>
                  </a:cubicBezTo>
                  <a:cubicBezTo>
                    <a:pt x="225" y="288"/>
                    <a:pt x="225" y="292"/>
                    <a:pt x="222" y="293"/>
                  </a:cubicBezTo>
                  <a:cubicBezTo>
                    <a:pt x="219" y="294"/>
                    <a:pt x="217" y="291"/>
                    <a:pt x="214" y="291"/>
                  </a:cubicBezTo>
                  <a:cubicBezTo>
                    <a:pt x="211" y="292"/>
                    <a:pt x="211" y="299"/>
                    <a:pt x="211" y="302"/>
                  </a:cubicBezTo>
                  <a:cubicBezTo>
                    <a:pt x="210" y="304"/>
                    <a:pt x="208" y="304"/>
                    <a:pt x="207" y="303"/>
                  </a:cubicBezTo>
                  <a:cubicBezTo>
                    <a:pt x="205" y="302"/>
                    <a:pt x="200" y="307"/>
                    <a:pt x="197" y="307"/>
                  </a:cubicBezTo>
                  <a:cubicBezTo>
                    <a:pt x="196" y="307"/>
                    <a:pt x="182" y="305"/>
                    <a:pt x="182" y="304"/>
                  </a:cubicBezTo>
                  <a:cubicBezTo>
                    <a:pt x="182" y="309"/>
                    <a:pt x="178" y="312"/>
                    <a:pt x="177" y="317"/>
                  </a:cubicBezTo>
                  <a:cubicBezTo>
                    <a:pt x="177" y="319"/>
                    <a:pt x="178" y="322"/>
                    <a:pt x="179" y="324"/>
                  </a:cubicBezTo>
                  <a:cubicBezTo>
                    <a:pt x="180" y="327"/>
                    <a:pt x="177" y="330"/>
                    <a:pt x="176" y="333"/>
                  </a:cubicBezTo>
                  <a:cubicBezTo>
                    <a:pt x="176" y="336"/>
                    <a:pt x="182" y="341"/>
                    <a:pt x="179" y="345"/>
                  </a:cubicBezTo>
                  <a:cubicBezTo>
                    <a:pt x="177" y="348"/>
                    <a:pt x="169" y="349"/>
                    <a:pt x="167" y="345"/>
                  </a:cubicBezTo>
                  <a:cubicBezTo>
                    <a:pt x="168" y="349"/>
                    <a:pt x="171" y="357"/>
                    <a:pt x="177" y="355"/>
                  </a:cubicBezTo>
                  <a:cubicBezTo>
                    <a:pt x="176" y="358"/>
                    <a:pt x="178" y="360"/>
                    <a:pt x="180" y="362"/>
                  </a:cubicBezTo>
                  <a:cubicBezTo>
                    <a:pt x="181" y="366"/>
                    <a:pt x="180" y="369"/>
                    <a:pt x="182" y="372"/>
                  </a:cubicBezTo>
                  <a:cubicBezTo>
                    <a:pt x="184" y="378"/>
                    <a:pt x="192" y="385"/>
                    <a:pt x="196" y="389"/>
                  </a:cubicBezTo>
                  <a:cubicBezTo>
                    <a:pt x="198" y="392"/>
                    <a:pt x="201" y="394"/>
                    <a:pt x="203" y="398"/>
                  </a:cubicBezTo>
                  <a:cubicBezTo>
                    <a:pt x="205" y="400"/>
                    <a:pt x="208" y="400"/>
                    <a:pt x="210" y="404"/>
                  </a:cubicBezTo>
                  <a:cubicBezTo>
                    <a:pt x="212" y="411"/>
                    <a:pt x="213" y="418"/>
                    <a:pt x="218" y="425"/>
                  </a:cubicBezTo>
                  <a:cubicBezTo>
                    <a:pt x="219" y="423"/>
                    <a:pt x="221" y="421"/>
                    <a:pt x="221" y="418"/>
                  </a:cubicBezTo>
                  <a:cubicBezTo>
                    <a:pt x="225" y="421"/>
                    <a:pt x="224" y="428"/>
                    <a:pt x="220" y="430"/>
                  </a:cubicBezTo>
                  <a:cubicBezTo>
                    <a:pt x="216" y="434"/>
                    <a:pt x="214" y="430"/>
                    <a:pt x="215" y="438"/>
                  </a:cubicBezTo>
                  <a:cubicBezTo>
                    <a:pt x="216" y="442"/>
                    <a:pt x="217" y="449"/>
                    <a:pt x="217" y="453"/>
                  </a:cubicBezTo>
                  <a:cubicBezTo>
                    <a:pt x="216" y="456"/>
                    <a:pt x="211" y="456"/>
                    <a:pt x="212" y="460"/>
                  </a:cubicBezTo>
                  <a:cubicBezTo>
                    <a:pt x="209" y="458"/>
                    <a:pt x="207" y="460"/>
                    <a:pt x="206" y="463"/>
                  </a:cubicBezTo>
                  <a:cubicBezTo>
                    <a:pt x="206" y="467"/>
                    <a:pt x="208" y="473"/>
                    <a:pt x="210" y="476"/>
                  </a:cubicBezTo>
                  <a:cubicBezTo>
                    <a:pt x="216" y="486"/>
                    <a:pt x="226" y="494"/>
                    <a:pt x="234" y="502"/>
                  </a:cubicBezTo>
                  <a:cubicBezTo>
                    <a:pt x="241" y="510"/>
                    <a:pt x="242" y="520"/>
                    <a:pt x="243" y="530"/>
                  </a:cubicBezTo>
                  <a:cubicBezTo>
                    <a:pt x="244" y="535"/>
                    <a:pt x="241" y="534"/>
                    <a:pt x="243" y="539"/>
                  </a:cubicBezTo>
                  <a:cubicBezTo>
                    <a:pt x="245" y="544"/>
                    <a:pt x="245" y="547"/>
                    <a:pt x="249" y="551"/>
                  </a:cubicBezTo>
                  <a:cubicBezTo>
                    <a:pt x="253" y="554"/>
                    <a:pt x="252" y="558"/>
                    <a:pt x="254" y="563"/>
                  </a:cubicBezTo>
                  <a:cubicBezTo>
                    <a:pt x="255" y="568"/>
                    <a:pt x="258" y="572"/>
                    <a:pt x="260" y="576"/>
                  </a:cubicBezTo>
                  <a:cubicBezTo>
                    <a:pt x="261" y="583"/>
                    <a:pt x="255" y="592"/>
                    <a:pt x="252" y="598"/>
                  </a:cubicBezTo>
                  <a:cubicBezTo>
                    <a:pt x="249" y="605"/>
                    <a:pt x="245" y="612"/>
                    <a:pt x="239" y="617"/>
                  </a:cubicBezTo>
                  <a:cubicBezTo>
                    <a:pt x="236" y="620"/>
                    <a:pt x="240" y="623"/>
                    <a:pt x="238" y="627"/>
                  </a:cubicBezTo>
                  <a:cubicBezTo>
                    <a:pt x="235" y="632"/>
                    <a:pt x="235" y="638"/>
                    <a:pt x="232" y="643"/>
                  </a:cubicBezTo>
                  <a:cubicBezTo>
                    <a:pt x="229" y="637"/>
                    <a:pt x="230" y="629"/>
                    <a:pt x="229" y="623"/>
                  </a:cubicBezTo>
                  <a:cubicBezTo>
                    <a:pt x="228" y="621"/>
                    <a:pt x="227" y="619"/>
                    <a:pt x="229" y="617"/>
                  </a:cubicBezTo>
                  <a:cubicBezTo>
                    <a:pt x="232" y="615"/>
                    <a:pt x="230" y="614"/>
                    <a:pt x="232" y="612"/>
                  </a:cubicBezTo>
                  <a:cubicBezTo>
                    <a:pt x="235" y="607"/>
                    <a:pt x="235" y="601"/>
                    <a:pt x="234" y="595"/>
                  </a:cubicBezTo>
                  <a:cubicBezTo>
                    <a:pt x="234" y="592"/>
                    <a:pt x="232" y="583"/>
                    <a:pt x="237" y="583"/>
                  </a:cubicBezTo>
                  <a:cubicBezTo>
                    <a:pt x="236" y="582"/>
                    <a:pt x="236" y="580"/>
                    <a:pt x="236" y="579"/>
                  </a:cubicBezTo>
                  <a:cubicBezTo>
                    <a:pt x="234" y="581"/>
                    <a:pt x="232" y="582"/>
                    <a:pt x="230" y="583"/>
                  </a:cubicBezTo>
                  <a:cubicBezTo>
                    <a:pt x="229" y="579"/>
                    <a:pt x="235" y="577"/>
                    <a:pt x="229" y="577"/>
                  </a:cubicBezTo>
                  <a:cubicBezTo>
                    <a:pt x="236" y="574"/>
                    <a:pt x="226" y="569"/>
                    <a:pt x="231" y="566"/>
                  </a:cubicBezTo>
                  <a:cubicBezTo>
                    <a:pt x="229" y="567"/>
                    <a:pt x="227" y="565"/>
                    <a:pt x="226" y="563"/>
                  </a:cubicBezTo>
                  <a:cubicBezTo>
                    <a:pt x="228" y="563"/>
                    <a:pt x="229" y="562"/>
                    <a:pt x="231" y="561"/>
                  </a:cubicBezTo>
                  <a:cubicBezTo>
                    <a:pt x="228" y="560"/>
                    <a:pt x="226" y="557"/>
                    <a:pt x="230" y="556"/>
                  </a:cubicBezTo>
                  <a:cubicBezTo>
                    <a:pt x="227" y="555"/>
                    <a:pt x="229" y="551"/>
                    <a:pt x="228" y="548"/>
                  </a:cubicBezTo>
                  <a:cubicBezTo>
                    <a:pt x="227" y="543"/>
                    <a:pt x="225" y="537"/>
                    <a:pt x="223" y="532"/>
                  </a:cubicBezTo>
                  <a:cubicBezTo>
                    <a:pt x="221" y="527"/>
                    <a:pt x="218" y="522"/>
                    <a:pt x="215" y="517"/>
                  </a:cubicBezTo>
                  <a:cubicBezTo>
                    <a:pt x="213" y="512"/>
                    <a:pt x="213" y="506"/>
                    <a:pt x="210" y="502"/>
                  </a:cubicBezTo>
                  <a:cubicBezTo>
                    <a:pt x="211" y="506"/>
                    <a:pt x="213" y="515"/>
                    <a:pt x="210" y="519"/>
                  </a:cubicBezTo>
                  <a:cubicBezTo>
                    <a:pt x="211" y="516"/>
                    <a:pt x="208" y="512"/>
                    <a:pt x="208" y="509"/>
                  </a:cubicBezTo>
                  <a:cubicBezTo>
                    <a:pt x="207" y="506"/>
                    <a:pt x="207" y="501"/>
                    <a:pt x="207" y="498"/>
                  </a:cubicBezTo>
                  <a:cubicBezTo>
                    <a:pt x="206" y="496"/>
                    <a:pt x="195" y="477"/>
                    <a:pt x="202" y="480"/>
                  </a:cubicBezTo>
                  <a:cubicBezTo>
                    <a:pt x="201" y="479"/>
                    <a:pt x="201" y="478"/>
                    <a:pt x="200" y="477"/>
                  </a:cubicBezTo>
                  <a:cubicBezTo>
                    <a:pt x="199" y="478"/>
                    <a:pt x="198" y="478"/>
                    <a:pt x="197" y="479"/>
                  </a:cubicBezTo>
                  <a:cubicBezTo>
                    <a:pt x="192" y="467"/>
                    <a:pt x="194" y="453"/>
                    <a:pt x="189" y="440"/>
                  </a:cubicBezTo>
                  <a:cubicBezTo>
                    <a:pt x="188" y="438"/>
                    <a:pt x="186" y="437"/>
                    <a:pt x="185" y="434"/>
                  </a:cubicBezTo>
                  <a:cubicBezTo>
                    <a:pt x="184" y="432"/>
                    <a:pt x="185" y="430"/>
                    <a:pt x="185" y="428"/>
                  </a:cubicBezTo>
                  <a:cubicBezTo>
                    <a:pt x="185" y="424"/>
                    <a:pt x="182" y="417"/>
                    <a:pt x="187" y="415"/>
                  </a:cubicBezTo>
                  <a:cubicBezTo>
                    <a:pt x="184" y="416"/>
                    <a:pt x="178" y="418"/>
                    <a:pt x="176" y="415"/>
                  </a:cubicBezTo>
                  <a:cubicBezTo>
                    <a:pt x="172" y="409"/>
                    <a:pt x="168" y="403"/>
                    <a:pt x="168" y="395"/>
                  </a:cubicBezTo>
                  <a:cubicBezTo>
                    <a:pt x="165" y="397"/>
                    <a:pt x="165" y="393"/>
                    <a:pt x="163" y="391"/>
                  </a:cubicBezTo>
                  <a:cubicBezTo>
                    <a:pt x="161" y="389"/>
                    <a:pt x="158" y="387"/>
                    <a:pt x="157" y="384"/>
                  </a:cubicBezTo>
                  <a:cubicBezTo>
                    <a:pt x="157" y="385"/>
                    <a:pt x="158" y="391"/>
                    <a:pt x="158" y="393"/>
                  </a:cubicBezTo>
                  <a:cubicBezTo>
                    <a:pt x="158" y="398"/>
                    <a:pt x="161" y="403"/>
                    <a:pt x="158" y="408"/>
                  </a:cubicBezTo>
                  <a:cubicBezTo>
                    <a:pt x="156" y="411"/>
                    <a:pt x="154" y="417"/>
                    <a:pt x="149" y="417"/>
                  </a:cubicBezTo>
                  <a:cubicBezTo>
                    <a:pt x="144" y="417"/>
                    <a:pt x="139" y="411"/>
                    <a:pt x="142" y="406"/>
                  </a:cubicBezTo>
                  <a:cubicBezTo>
                    <a:pt x="136" y="408"/>
                    <a:pt x="141" y="412"/>
                    <a:pt x="143" y="415"/>
                  </a:cubicBezTo>
                  <a:cubicBezTo>
                    <a:pt x="145" y="420"/>
                    <a:pt x="140" y="426"/>
                    <a:pt x="135" y="421"/>
                  </a:cubicBezTo>
                  <a:cubicBezTo>
                    <a:pt x="140" y="425"/>
                    <a:pt x="131" y="431"/>
                    <a:pt x="127" y="427"/>
                  </a:cubicBezTo>
                  <a:cubicBezTo>
                    <a:pt x="129" y="432"/>
                    <a:pt x="125" y="446"/>
                    <a:pt x="118" y="444"/>
                  </a:cubicBezTo>
                  <a:cubicBezTo>
                    <a:pt x="114" y="442"/>
                    <a:pt x="118" y="432"/>
                    <a:pt x="117" y="429"/>
                  </a:cubicBezTo>
                  <a:cubicBezTo>
                    <a:pt x="117" y="430"/>
                    <a:pt x="113" y="443"/>
                    <a:pt x="115" y="434"/>
                  </a:cubicBezTo>
                  <a:cubicBezTo>
                    <a:pt x="114" y="437"/>
                    <a:pt x="113" y="439"/>
                    <a:pt x="113" y="442"/>
                  </a:cubicBezTo>
                  <a:cubicBezTo>
                    <a:pt x="110" y="440"/>
                    <a:pt x="109" y="432"/>
                    <a:pt x="112" y="430"/>
                  </a:cubicBezTo>
                  <a:cubicBezTo>
                    <a:pt x="107" y="427"/>
                    <a:pt x="109" y="448"/>
                    <a:pt x="103" y="443"/>
                  </a:cubicBezTo>
                  <a:cubicBezTo>
                    <a:pt x="101" y="440"/>
                    <a:pt x="103" y="427"/>
                    <a:pt x="105" y="426"/>
                  </a:cubicBezTo>
                  <a:cubicBezTo>
                    <a:pt x="101" y="428"/>
                    <a:pt x="100" y="436"/>
                    <a:pt x="98" y="440"/>
                  </a:cubicBezTo>
                  <a:cubicBezTo>
                    <a:pt x="96" y="439"/>
                    <a:pt x="95" y="438"/>
                    <a:pt x="95" y="437"/>
                  </a:cubicBezTo>
                  <a:cubicBezTo>
                    <a:pt x="98" y="436"/>
                    <a:pt x="99" y="432"/>
                    <a:pt x="99" y="429"/>
                  </a:cubicBezTo>
                  <a:cubicBezTo>
                    <a:pt x="98" y="432"/>
                    <a:pt x="97" y="436"/>
                    <a:pt x="93" y="436"/>
                  </a:cubicBezTo>
                  <a:cubicBezTo>
                    <a:pt x="97" y="430"/>
                    <a:pt x="96" y="423"/>
                    <a:pt x="96" y="416"/>
                  </a:cubicBezTo>
                  <a:cubicBezTo>
                    <a:pt x="96" y="416"/>
                    <a:pt x="95" y="416"/>
                    <a:pt x="95" y="416"/>
                  </a:cubicBezTo>
                  <a:cubicBezTo>
                    <a:pt x="97" y="421"/>
                    <a:pt x="90" y="432"/>
                    <a:pt x="86" y="434"/>
                  </a:cubicBezTo>
                  <a:cubicBezTo>
                    <a:pt x="79" y="436"/>
                    <a:pt x="85" y="409"/>
                    <a:pt x="85" y="406"/>
                  </a:cubicBezTo>
                  <a:cubicBezTo>
                    <a:pt x="86" y="403"/>
                    <a:pt x="85" y="394"/>
                    <a:pt x="87" y="392"/>
                  </a:cubicBezTo>
                  <a:cubicBezTo>
                    <a:pt x="91" y="388"/>
                    <a:pt x="87" y="377"/>
                    <a:pt x="85" y="372"/>
                  </a:cubicBezTo>
                  <a:cubicBezTo>
                    <a:pt x="82" y="367"/>
                    <a:pt x="83" y="358"/>
                    <a:pt x="79" y="353"/>
                  </a:cubicBezTo>
                  <a:cubicBezTo>
                    <a:pt x="77" y="351"/>
                    <a:pt x="76" y="349"/>
                    <a:pt x="75" y="346"/>
                  </a:cubicBezTo>
                  <a:cubicBezTo>
                    <a:pt x="73" y="343"/>
                    <a:pt x="68" y="340"/>
                    <a:pt x="73" y="340"/>
                  </a:cubicBezTo>
                  <a:cubicBezTo>
                    <a:pt x="70" y="337"/>
                    <a:pt x="66" y="336"/>
                    <a:pt x="66" y="331"/>
                  </a:cubicBezTo>
                  <a:cubicBezTo>
                    <a:pt x="66" y="328"/>
                    <a:pt x="66" y="322"/>
                    <a:pt x="64" y="319"/>
                  </a:cubicBezTo>
                  <a:cubicBezTo>
                    <a:pt x="64" y="321"/>
                    <a:pt x="65" y="327"/>
                    <a:pt x="61" y="324"/>
                  </a:cubicBezTo>
                  <a:cubicBezTo>
                    <a:pt x="63" y="327"/>
                    <a:pt x="65" y="332"/>
                    <a:pt x="63" y="335"/>
                  </a:cubicBezTo>
                  <a:cubicBezTo>
                    <a:pt x="56" y="333"/>
                    <a:pt x="52" y="325"/>
                    <a:pt x="48" y="320"/>
                  </a:cubicBezTo>
                  <a:cubicBezTo>
                    <a:pt x="46" y="318"/>
                    <a:pt x="50" y="316"/>
                    <a:pt x="51" y="318"/>
                  </a:cubicBezTo>
                  <a:cubicBezTo>
                    <a:pt x="52" y="320"/>
                    <a:pt x="54" y="321"/>
                    <a:pt x="56" y="321"/>
                  </a:cubicBezTo>
                  <a:cubicBezTo>
                    <a:pt x="60" y="322"/>
                    <a:pt x="65" y="320"/>
                    <a:pt x="61" y="316"/>
                  </a:cubicBezTo>
                  <a:cubicBezTo>
                    <a:pt x="59" y="313"/>
                    <a:pt x="51" y="310"/>
                    <a:pt x="56" y="306"/>
                  </a:cubicBezTo>
                  <a:cubicBezTo>
                    <a:pt x="53" y="306"/>
                    <a:pt x="51" y="306"/>
                    <a:pt x="49" y="305"/>
                  </a:cubicBezTo>
                  <a:cubicBezTo>
                    <a:pt x="49" y="303"/>
                    <a:pt x="50" y="301"/>
                    <a:pt x="50" y="299"/>
                  </a:cubicBezTo>
                  <a:cubicBezTo>
                    <a:pt x="47" y="301"/>
                    <a:pt x="43" y="297"/>
                    <a:pt x="42" y="296"/>
                  </a:cubicBezTo>
                  <a:cubicBezTo>
                    <a:pt x="39" y="292"/>
                    <a:pt x="37" y="295"/>
                    <a:pt x="33" y="293"/>
                  </a:cubicBezTo>
                  <a:cubicBezTo>
                    <a:pt x="34" y="296"/>
                    <a:pt x="36" y="299"/>
                    <a:pt x="37" y="302"/>
                  </a:cubicBezTo>
                  <a:cubicBezTo>
                    <a:pt x="36" y="300"/>
                    <a:pt x="35" y="298"/>
                    <a:pt x="34" y="296"/>
                  </a:cubicBezTo>
                  <a:cubicBezTo>
                    <a:pt x="33" y="298"/>
                    <a:pt x="33" y="300"/>
                    <a:pt x="35" y="302"/>
                  </a:cubicBezTo>
                  <a:cubicBezTo>
                    <a:pt x="31" y="297"/>
                    <a:pt x="29" y="294"/>
                    <a:pt x="32" y="289"/>
                  </a:cubicBezTo>
                  <a:cubicBezTo>
                    <a:pt x="31" y="289"/>
                    <a:pt x="30" y="289"/>
                    <a:pt x="28" y="289"/>
                  </a:cubicBezTo>
                  <a:cubicBezTo>
                    <a:pt x="29" y="287"/>
                    <a:pt x="30" y="285"/>
                    <a:pt x="31" y="283"/>
                  </a:cubicBezTo>
                  <a:cubicBezTo>
                    <a:pt x="30" y="283"/>
                    <a:pt x="30" y="283"/>
                    <a:pt x="30" y="284"/>
                  </a:cubicBezTo>
                  <a:cubicBezTo>
                    <a:pt x="29" y="281"/>
                    <a:pt x="29" y="279"/>
                    <a:pt x="30" y="277"/>
                  </a:cubicBezTo>
                  <a:cubicBezTo>
                    <a:pt x="28" y="282"/>
                    <a:pt x="28" y="287"/>
                    <a:pt x="25" y="292"/>
                  </a:cubicBezTo>
                  <a:cubicBezTo>
                    <a:pt x="22" y="290"/>
                    <a:pt x="23" y="288"/>
                    <a:pt x="24" y="285"/>
                  </a:cubicBezTo>
                  <a:cubicBezTo>
                    <a:pt x="24" y="282"/>
                    <a:pt x="20" y="279"/>
                    <a:pt x="19" y="276"/>
                  </a:cubicBezTo>
                  <a:cubicBezTo>
                    <a:pt x="19" y="279"/>
                    <a:pt x="21" y="282"/>
                    <a:pt x="19" y="285"/>
                  </a:cubicBezTo>
                  <a:cubicBezTo>
                    <a:pt x="17" y="280"/>
                    <a:pt x="12" y="277"/>
                    <a:pt x="9" y="273"/>
                  </a:cubicBezTo>
                  <a:cubicBezTo>
                    <a:pt x="5" y="268"/>
                    <a:pt x="3" y="261"/>
                    <a:pt x="0" y="255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59">
              <a:extLst>
                <a:ext uri="{FF2B5EF4-FFF2-40B4-BE49-F238E27FC236}">
                  <a16:creationId xmlns="" xmlns:a16="http://schemas.microsoft.com/office/drawing/2014/main" id="{9D1C0B46-2636-4349-970B-05FD75661E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1926" y="2528888"/>
              <a:ext cx="222250" cy="107950"/>
            </a:xfrm>
            <a:custGeom>
              <a:avLst/>
              <a:gdLst>
                <a:gd name="T0" fmla="*/ 25 w 287"/>
                <a:gd name="T1" fmla="*/ 106 h 139"/>
                <a:gd name="T2" fmla="*/ 42 w 287"/>
                <a:gd name="T3" fmla="*/ 106 h 139"/>
                <a:gd name="T4" fmla="*/ 62 w 287"/>
                <a:gd name="T5" fmla="*/ 104 h 139"/>
                <a:gd name="T6" fmla="*/ 75 w 287"/>
                <a:gd name="T7" fmla="*/ 103 h 139"/>
                <a:gd name="T8" fmla="*/ 83 w 287"/>
                <a:gd name="T9" fmla="*/ 91 h 139"/>
                <a:gd name="T10" fmla="*/ 99 w 287"/>
                <a:gd name="T11" fmla="*/ 83 h 139"/>
                <a:gd name="T12" fmla="*/ 73 w 287"/>
                <a:gd name="T13" fmla="*/ 77 h 139"/>
                <a:gd name="T14" fmla="*/ 52 w 287"/>
                <a:gd name="T15" fmla="*/ 58 h 139"/>
                <a:gd name="T16" fmla="*/ 49 w 287"/>
                <a:gd name="T17" fmla="*/ 68 h 139"/>
                <a:gd name="T18" fmla="*/ 30 w 287"/>
                <a:gd name="T19" fmla="*/ 66 h 139"/>
                <a:gd name="T20" fmla="*/ 12 w 287"/>
                <a:gd name="T21" fmla="*/ 59 h 139"/>
                <a:gd name="T22" fmla="*/ 27 w 287"/>
                <a:gd name="T23" fmla="*/ 25 h 139"/>
                <a:gd name="T24" fmla="*/ 41 w 287"/>
                <a:gd name="T25" fmla="*/ 16 h 139"/>
                <a:gd name="T26" fmla="*/ 75 w 287"/>
                <a:gd name="T27" fmla="*/ 22 h 139"/>
                <a:gd name="T28" fmla="*/ 96 w 287"/>
                <a:gd name="T29" fmla="*/ 28 h 139"/>
                <a:gd name="T30" fmla="*/ 107 w 287"/>
                <a:gd name="T31" fmla="*/ 0 h 139"/>
                <a:gd name="T32" fmla="*/ 152 w 287"/>
                <a:gd name="T33" fmla="*/ 15 h 139"/>
                <a:gd name="T34" fmla="*/ 174 w 287"/>
                <a:gd name="T35" fmla="*/ 12 h 139"/>
                <a:gd name="T36" fmla="*/ 199 w 287"/>
                <a:gd name="T37" fmla="*/ 11 h 139"/>
                <a:gd name="T38" fmla="*/ 227 w 287"/>
                <a:gd name="T39" fmla="*/ 12 h 139"/>
                <a:gd name="T40" fmla="*/ 264 w 287"/>
                <a:gd name="T41" fmla="*/ 27 h 139"/>
                <a:gd name="T42" fmla="*/ 286 w 287"/>
                <a:gd name="T43" fmla="*/ 40 h 139"/>
                <a:gd name="T44" fmla="*/ 248 w 287"/>
                <a:gd name="T45" fmla="*/ 60 h 139"/>
                <a:gd name="T46" fmla="*/ 235 w 287"/>
                <a:gd name="T47" fmla="*/ 75 h 139"/>
                <a:gd name="T48" fmla="*/ 209 w 287"/>
                <a:gd name="T49" fmla="*/ 76 h 139"/>
                <a:gd name="T50" fmla="*/ 184 w 287"/>
                <a:gd name="T51" fmla="*/ 100 h 139"/>
                <a:gd name="T52" fmla="*/ 165 w 287"/>
                <a:gd name="T53" fmla="*/ 94 h 139"/>
                <a:gd name="T54" fmla="*/ 152 w 287"/>
                <a:gd name="T55" fmla="*/ 100 h 139"/>
                <a:gd name="T56" fmla="*/ 132 w 287"/>
                <a:gd name="T57" fmla="*/ 112 h 139"/>
                <a:gd name="T58" fmla="*/ 121 w 287"/>
                <a:gd name="T59" fmla="*/ 131 h 139"/>
                <a:gd name="T60" fmla="*/ 90 w 287"/>
                <a:gd name="T61" fmla="*/ 139 h 139"/>
                <a:gd name="T62" fmla="*/ 77 w 287"/>
                <a:gd name="T63" fmla="*/ 136 h 139"/>
                <a:gd name="T64" fmla="*/ 69 w 287"/>
                <a:gd name="T65" fmla="*/ 130 h 139"/>
                <a:gd name="T66" fmla="*/ 50 w 287"/>
                <a:gd name="T67" fmla="*/ 132 h 139"/>
                <a:gd name="T68" fmla="*/ 30 w 287"/>
                <a:gd name="T69" fmla="*/ 128 h 139"/>
                <a:gd name="T70" fmla="*/ 18 w 287"/>
                <a:gd name="T71" fmla="*/ 127 h 139"/>
                <a:gd name="T72" fmla="*/ 6 w 287"/>
                <a:gd name="T73" fmla="*/ 11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7" h="139">
                  <a:moveTo>
                    <a:pt x="5" y="109"/>
                  </a:moveTo>
                  <a:cubicBezTo>
                    <a:pt x="11" y="105"/>
                    <a:pt x="18" y="104"/>
                    <a:pt x="25" y="106"/>
                  </a:cubicBezTo>
                  <a:cubicBezTo>
                    <a:pt x="27" y="106"/>
                    <a:pt x="38" y="110"/>
                    <a:pt x="34" y="114"/>
                  </a:cubicBezTo>
                  <a:cubicBezTo>
                    <a:pt x="38" y="113"/>
                    <a:pt x="38" y="108"/>
                    <a:pt x="42" y="106"/>
                  </a:cubicBezTo>
                  <a:cubicBezTo>
                    <a:pt x="47" y="103"/>
                    <a:pt x="51" y="99"/>
                    <a:pt x="57" y="101"/>
                  </a:cubicBezTo>
                  <a:cubicBezTo>
                    <a:pt x="59" y="102"/>
                    <a:pt x="60" y="104"/>
                    <a:pt x="62" y="104"/>
                  </a:cubicBezTo>
                  <a:cubicBezTo>
                    <a:pt x="64" y="105"/>
                    <a:pt x="64" y="101"/>
                    <a:pt x="66" y="104"/>
                  </a:cubicBezTo>
                  <a:cubicBezTo>
                    <a:pt x="68" y="107"/>
                    <a:pt x="72" y="103"/>
                    <a:pt x="75" y="103"/>
                  </a:cubicBezTo>
                  <a:cubicBezTo>
                    <a:pt x="66" y="98"/>
                    <a:pt x="83" y="97"/>
                    <a:pt x="85" y="97"/>
                  </a:cubicBezTo>
                  <a:cubicBezTo>
                    <a:pt x="84" y="95"/>
                    <a:pt x="83" y="93"/>
                    <a:pt x="83" y="91"/>
                  </a:cubicBezTo>
                  <a:cubicBezTo>
                    <a:pt x="88" y="93"/>
                    <a:pt x="91" y="94"/>
                    <a:pt x="94" y="88"/>
                  </a:cubicBezTo>
                  <a:cubicBezTo>
                    <a:pt x="94" y="87"/>
                    <a:pt x="102" y="85"/>
                    <a:pt x="99" y="83"/>
                  </a:cubicBezTo>
                  <a:cubicBezTo>
                    <a:pt x="98" y="82"/>
                    <a:pt x="92" y="81"/>
                    <a:pt x="90" y="81"/>
                  </a:cubicBezTo>
                  <a:cubicBezTo>
                    <a:pt x="84" y="81"/>
                    <a:pt x="80" y="73"/>
                    <a:pt x="73" y="77"/>
                  </a:cubicBezTo>
                  <a:cubicBezTo>
                    <a:pt x="72" y="70"/>
                    <a:pt x="68" y="73"/>
                    <a:pt x="64" y="69"/>
                  </a:cubicBezTo>
                  <a:cubicBezTo>
                    <a:pt x="60" y="66"/>
                    <a:pt x="55" y="62"/>
                    <a:pt x="52" y="58"/>
                  </a:cubicBezTo>
                  <a:cubicBezTo>
                    <a:pt x="53" y="60"/>
                    <a:pt x="54" y="64"/>
                    <a:pt x="53" y="66"/>
                  </a:cubicBezTo>
                  <a:cubicBezTo>
                    <a:pt x="52" y="67"/>
                    <a:pt x="51" y="68"/>
                    <a:pt x="49" y="68"/>
                  </a:cubicBezTo>
                  <a:cubicBezTo>
                    <a:pt x="50" y="69"/>
                    <a:pt x="50" y="71"/>
                    <a:pt x="49" y="73"/>
                  </a:cubicBezTo>
                  <a:cubicBezTo>
                    <a:pt x="44" y="68"/>
                    <a:pt x="33" y="74"/>
                    <a:pt x="30" y="66"/>
                  </a:cubicBezTo>
                  <a:cubicBezTo>
                    <a:pt x="28" y="62"/>
                    <a:pt x="26" y="61"/>
                    <a:pt x="22" y="62"/>
                  </a:cubicBezTo>
                  <a:cubicBezTo>
                    <a:pt x="19" y="63"/>
                    <a:pt x="15" y="59"/>
                    <a:pt x="12" y="59"/>
                  </a:cubicBezTo>
                  <a:cubicBezTo>
                    <a:pt x="13" y="49"/>
                    <a:pt x="30" y="42"/>
                    <a:pt x="36" y="36"/>
                  </a:cubicBezTo>
                  <a:cubicBezTo>
                    <a:pt x="27" y="31"/>
                    <a:pt x="22" y="36"/>
                    <a:pt x="27" y="25"/>
                  </a:cubicBezTo>
                  <a:cubicBezTo>
                    <a:pt x="28" y="22"/>
                    <a:pt x="27" y="20"/>
                    <a:pt x="30" y="18"/>
                  </a:cubicBezTo>
                  <a:cubicBezTo>
                    <a:pt x="33" y="16"/>
                    <a:pt x="38" y="17"/>
                    <a:pt x="41" y="16"/>
                  </a:cubicBezTo>
                  <a:cubicBezTo>
                    <a:pt x="47" y="11"/>
                    <a:pt x="62" y="17"/>
                    <a:pt x="69" y="19"/>
                  </a:cubicBezTo>
                  <a:cubicBezTo>
                    <a:pt x="71" y="20"/>
                    <a:pt x="73" y="21"/>
                    <a:pt x="75" y="22"/>
                  </a:cubicBezTo>
                  <a:cubicBezTo>
                    <a:pt x="78" y="25"/>
                    <a:pt x="80" y="23"/>
                    <a:pt x="84" y="24"/>
                  </a:cubicBezTo>
                  <a:cubicBezTo>
                    <a:pt x="88" y="24"/>
                    <a:pt x="92" y="29"/>
                    <a:pt x="96" y="28"/>
                  </a:cubicBezTo>
                  <a:cubicBezTo>
                    <a:pt x="92" y="24"/>
                    <a:pt x="88" y="9"/>
                    <a:pt x="94" y="6"/>
                  </a:cubicBezTo>
                  <a:cubicBezTo>
                    <a:pt x="96" y="5"/>
                    <a:pt x="108" y="2"/>
                    <a:pt x="107" y="0"/>
                  </a:cubicBezTo>
                  <a:cubicBezTo>
                    <a:pt x="115" y="2"/>
                    <a:pt x="123" y="7"/>
                    <a:pt x="131" y="11"/>
                  </a:cubicBezTo>
                  <a:cubicBezTo>
                    <a:pt x="134" y="12"/>
                    <a:pt x="148" y="17"/>
                    <a:pt x="152" y="15"/>
                  </a:cubicBezTo>
                  <a:cubicBezTo>
                    <a:pt x="155" y="14"/>
                    <a:pt x="153" y="10"/>
                    <a:pt x="157" y="10"/>
                  </a:cubicBezTo>
                  <a:cubicBezTo>
                    <a:pt x="162" y="10"/>
                    <a:pt x="168" y="13"/>
                    <a:pt x="174" y="12"/>
                  </a:cubicBezTo>
                  <a:cubicBezTo>
                    <a:pt x="178" y="11"/>
                    <a:pt x="182" y="9"/>
                    <a:pt x="186" y="9"/>
                  </a:cubicBezTo>
                  <a:cubicBezTo>
                    <a:pt x="191" y="9"/>
                    <a:pt x="194" y="13"/>
                    <a:pt x="199" y="11"/>
                  </a:cubicBezTo>
                  <a:cubicBezTo>
                    <a:pt x="203" y="10"/>
                    <a:pt x="208" y="11"/>
                    <a:pt x="212" y="12"/>
                  </a:cubicBezTo>
                  <a:cubicBezTo>
                    <a:pt x="217" y="13"/>
                    <a:pt x="222" y="12"/>
                    <a:pt x="227" y="12"/>
                  </a:cubicBezTo>
                  <a:cubicBezTo>
                    <a:pt x="236" y="13"/>
                    <a:pt x="249" y="16"/>
                    <a:pt x="256" y="22"/>
                  </a:cubicBezTo>
                  <a:cubicBezTo>
                    <a:pt x="259" y="24"/>
                    <a:pt x="260" y="27"/>
                    <a:pt x="264" y="27"/>
                  </a:cubicBezTo>
                  <a:cubicBezTo>
                    <a:pt x="268" y="27"/>
                    <a:pt x="271" y="27"/>
                    <a:pt x="274" y="29"/>
                  </a:cubicBezTo>
                  <a:cubicBezTo>
                    <a:pt x="278" y="31"/>
                    <a:pt x="284" y="35"/>
                    <a:pt x="286" y="40"/>
                  </a:cubicBezTo>
                  <a:cubicBezTo>
                    <a:pt x="287" y="41"/>
                    <a:pt x="276" y="45"/>
                    <a:pt x="273" y="46"/>
                  </a:cubicBezTo>
                  <a:cubicBezTo>
                    <a:pt x="266" y="52"/>
                    <a:pt x="256" y="55"/>
                    <a:pt x="248" y="60"/>
                  </a:cubicBezTo>
                  <a:cubicBezTo>
                    <a:pt x="244" y="62"/>
                    <a:pt x="242" y="64"/>
                    <a:pt x="241" y="68"/>
                  </a:cubicBezTo>
                  <a:cubicBezTo>
                    <a:pt x="241" y="72"/>
                    <a:pt x="239" y="75"/>
                    <a:pt x="235" y="75"/>
                  </a:cubicBezTo>
                  <a:cubicBezTo>
                    <a:pt x="231" y="75"/>
                    <a:pt x="227" y="78"/>
                    <a:pt x="223" y="77"/>
                  </a:cubicBezTo>
                  <a:cubicBezTo>
                    <a:pt x="218" y="77"/>
                    <a:pt x="214" y="76"/>
                    <a:pt x="209" y="76"/>
                  </a:cubicBezTo>
                  <a:cubicBezTo>
                    <a:pt x="203" y="76"/>
                    <a:pt x="201" y="84"/>
                    <a:pt x="200" y="89"/>
                  </a:cubicBezTo>
                  <a:cubicBezTo>
                    <a:pt x="199" y="101"/>
                    <a:pt x="192" y="96"/>
                    <a:pt x="184" y="100"/>
                  </a:cubicBezTo>
                  <a:cubicBezTo>
                    <a:pt x="176" y="104"/>
                    <a:pt x="176" y="94"/>
                    <a:pt x="172" y="91"/>
                  </a:cubicBezTo>
                  <a:cubicBezTo>
                    <a:pt x="170" y="89"/>
                    <a:pt x="166" y="92"/>
                    <a:pt x="165" y="94"/>
                  </a:cubicBezTo>
                  <a:cubicBezTo>
                    <a:pt x="160" y="96"/>
                    <a:pt x="156" y="95"/>
                    <a:pt x="152" y="94"/>
                  </a:cubicBezTo>
                  <a:cubicBezTo>
                    <a:pt x="151" y="96"/>
                    <a:pt x="151" y="98"/>
                    <a:pt x="152" y="100"/>
                  </a:cubicBezTo>
                  <a:cubicBezTo>
                    <a:pt x="148" y="100"/>
                    <a:pt x="146" y="104"/>
                    <a:pt x="144" y="106"/>
                  </a:cubicBezTo>
                  <a:cubicBezTo>
                    <a:pt x="140" y="109"/>
                    <a:pt x="135" y="107"/>
                    <a:pt x="132" y="112"/>
                  </a:cubicBezTo>
                  <a:cubicBezTo>
                    <a:pt x="127" y="117"/>
                    <a:pt x="139" y="126"/>
                    <a:pt x="131" y="130"/>
                  </a:cubicBezTo>
                  <a:cubicBezTo>
                    <a:pt x="128" y="131"/>
                    <a:pt x="124" y="128"/>
                    <a:pt x="121" y="131"/>
                  </a:cubicBezTo>
                  <a:cubicBezTo>
                    <a:pt x="117" y="133"/>
                    <a:pt x="112" y="134"/>
                    <a:pt x="108" y="133"/>
                  </a:cubicBezTo>
                  <a:cubicBezTo>
                    <a:pt x="102" y="133"/>
                    <a:pt x="91" y="131"/>
                    <a:pt x="90" y="139"/>
                  </a:cubicBezTo>
                  <a:cubicBezTo>
                    <a:pt x="89" y="137"/>
                    <a:pt x="86" y="135"/>
                    <a:pt x="84" y="134"/>
                  </a:cubicBezTo>
                  <a:cubicBezTo>
                    <a:pt x="81" y="133"/>
                    <a:pt x="79" y="137"/>
                    <a:pt x="77" y="136"/>
                  </a:cubicBezTo>
                  <a:cubicBezTo>
                    <a:pt x="74" y="135"/>
                    <a:pt x="75" y="131"/>
                    <a:pt x="74" y="130"/>
                  </a:cubicBezTo>
                  <a:cubicBezTo>
                    <a:pt x="72" y="130"/>
                    <a:pt x="70" y="130"/>
                    <a:pt x="69" y="130"/>
                  </a:cubicBezTo>
                  <a:cubicBezTo>
                    <a:pt x="67" y="129"/>
                    <a:pt x="67" y="127"/>
                    <a:pt x="65" y="126"/>
                  </a:cubicBezTo>
                  <a:cubicBezTo>
                    <a:pt x="61" y="123"/>
                    <a:pt x="54" y="132"/>
                    <a:pt x="50" y="132"/>
                  </a:cubicBezTo>
                  <a:cubicBezTo>
                    <a:pt x="46" y="132"/>
                    <a:pt x="44" y="131"/>
                    <a:pt x="42" y="128"/>
                  </a:cubicBezTo>
                  <a:cubicBezTo>
                    <a:pt x="40" y="124"/>
                    <a:pt x="34" y="126"/>
                    <a:pt x="30" y="128"/>
                  </a:cubicBezTo>
                  <a:cubicBezTo>
                    <a:pt x="30" y="127"/>
                    <a:pt x="30" y="126"/>
                    <a:pt x="30" y="125"/>
                  </a:cubicBezTo>
                  <a:cubicBezTo>
                    <a:pt x="27" y="126"/>
                    <a:pt x="20" y="128"/>
                    <a:pt x="18" y="127"/>
                  </a:cubicBezTo>
                  <a:cubicBezTo>
                    <a:pt x="14" y="124"/>
                    <a:pt x="10" y="129"/>
                    <a:pt x="5" y="127"/>
                  </a:cubicBezTo>
                  <a:cubicBezTo>
                    <a:pt x="1" y="125"/>
                    <a:pt x="0" y="109"/>
                    <a:pt x="6" y="114"/>
                  </a:cubicBezTo>
                  <a:cubicBezTo>
                    <a:pt x="6" y="112"/>
                    <a:pt x="6" y="111"/>
                    <a:pt x="5" y="109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60">
              <a:extLst>
                <a:ext uri="{FF2B5EF4-FFF2-40B4-BE49-F238E27FC236}">
                  <a16:creationId xmlns="" xmlns:a16="http://schemas.microsoft.com/office/drawing/2014/main" id="{D85E92BB-0F8E-4F00-A749-A4B9FBA264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1926" y="2528888"/>
              <a:ext cx="222250" cy="107950"/>
            </a:xfrm>
            <a:custGeom>
              <a:avLst/>
              <a:gdLst>
                <a:gd name="T0" fmla="*/ 25 w 287"/>
                <a:gd name="T1" fmla="*/ 106 h 139"/>
                <a:gd name="T2" fmla="*/ 42 w 287"/>
                <a:gd name="T3" fmla="*/ 106 h 139"/>
                <a:gd name="T4" fmla="*/ 62 w 287"/>
                <a:gd name="T5" fmla="*/ 104 h 139"/>
                <a:gd name="T6" fmla="*/ 75 w 287"/>
                <a:gd name="T7" fmla="*/ 103 h 139"/>
                <a:gd name="T8" fmla="*/ 83 w 287"/>
                <a:gd name="T9" fmla="*/ 91 h 139"/>
                <a:gd name="T10" fmla="*/ 99 w 287"/>
                <a:gd name="T11" fmla="*/ 83 h 139"/>
                <a:gd name="T12" fmla="*/ 73 w 287"/>
                <a:gd name="T13" fmla="*/ 77 h 139"/>
                <a:gd name="T14" fmla="*/ 52 w 287"/>
                <a:gd name="T15" fmla="*/ 58 h 139"/>
                <a:gd name="T16" fmla="*/ 49 w 287"/>
                <a:gd name="T17" fmla="*/ 68 h 139"/>
                <a:gd name="T18" fmla="*/ 30 w 287"/>
                <a:gd name="T19" fmla="*/ 66 h 139"/>
                <a:gd name="T20" fmla="*/ 12 w 287"/>
                <a:gd name="T21" fmla="*/ 59 h 139"/>
                <a:gd name="T22" fmla="*/ 27 w 287"/>
                <a:gd name="T23" fmla="*/ 25 h 139"/>
                <a:gd name="T24" fmla="*/ 41 w 287"/>
                <a:gd name="T25" fmla="*/ 16 h 139"/>
                <a:gd name="T26" fmla="*/ 75 w 287"/>
                <a:gd name="T27" fmla="*/ 22 h 139"/>
                <a:gd name="T28" fmla="*/ 96 w 287"/>
                <a:gd name="T29" fmla="*/ 28 h 139"/>
                <a:gd name="T30" fmla="*/ 107 w 287"/>
                <a:gd name="T31" fmla="*/ 0 h 139"/>
                <a:gd name="T32" fmla="*/ 152 w 287"/>
                <a:gd name="T33" fmla="*/ 15 h 139"/>
                <a:gd name="T34" fmla="*/ 174 w 287"/>
                <a:gd name="T35" fmla="*/ 12 h 139"/>
                <a:gd name="T36" fmla="*/ 199 w 287"/>
                <a:gd name="T37" fmla="*/ 11 h 139"/>
                <a:gd name="T38" fmla="*/ 227 w 287"/>
                <a:gd name="T39" fmla="*/ 12 h 139"/>
                <a:gd name="T40" fmla="*/ 264 w 287"/>
                <a:gd name="T41" fmla="*/ 27 h 139"/>
                <a:gd name="T42" fmla="*/ 286 w 287"/>
                <a:gd name="T43" fmla="*/ 40 h 139"/>
                <a:gd name="T44" fmla="*/ 248 w 287"/>
                <a:gd name="T45" fmla="*/ 60 h 139"/>
                <a:gd name="T46" fmla="*/ 235 w 287"/>
                <a:gd name="T47" fmla="*/ 75 h 139"/>
                <a:gd name="T48" fmla="*/ 209 w 287"/>
                <a:gd name="T49" fmla="*/ 76 h 139"/>
                <a:gd name="T50" fmla="*/ 184 w 287"/>
                <a:gd name="T51" fmla="*/ 100 h 139"/>
                <a:gd name="T52" fmla="*/ 165 w 287"/>
                <a:gd name="T53" fmla="*/ 94 h 139"/>
                <a:gd name="T54" fmla="*/ 152 w 287"/>
                <a:gd name="T55" fmla="*/ 100 h 139"/>
                <a:gd name="T56" fmla="*/ 132 w 287"/>
                <a:gd name="T57" fmla="*/ 112 h 139"/>
                <a:gd name="T58" fmla="*/ 121 w 287"/>
                <a:gd name="T59" fmla="*/ 131 h 139"/>
                <a:gd name="T60" fmla="*/ 90 w 287"/>
                <a:gd name="T61" fmla="*/ 139 h 139"/>
                <a:gd name="T62" fmla="*/ 77 w 287"/>
                <a:gd name="T63" fmla="*/ 136 h 139"/>
                <a:gd name="T64" fmla="*/ 69 w 287"/>
                <a:gd name="T65" fmla="*/ 130 h 139"/>
                <a:gd name="T66" fmla="*/ 50 w 287"/>
                <a:gd name="T67" fmla="*/ 132 h 139"/>
                <a:gd name="T68" fmla="*/ 30 w 287"/>
                <a:gd name="T69" fmla="*/ 128 h 139"/>
                <a:gd name="T70" fmla="*/ 18 w 287"/>
                <a:gd name="T71" fmla="*/ 127 h 139"/>
                <a:gd name="T72" fmla="*/ 6 w 287"/>
                <a:gd name="T73" fmla="*/ 11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7" h="139">
                  <a:moveTo>
                    <a:pt x="5" y="109"/>
                  </a:moveTo>
                  <a:cubicBezTo>
                    <a:pt x="11" y="105"/>
                    <a:pt x="18" y="104"/>
                    <a:pt x="25" y="106"/>
                  </a:cubicBezTo>
                  <a:cubicBezTo>
                    <a:pt x="27" y="106"/>
                    <a:pt x="38" y="110"/>
                    <a:pt x="34" y="114"/>
                  </a:cubicBezTo>
                  <a:cubicBezTo>
                    <a:pt x="38" y="113"/>
                    <a:pt x="38" y="108"/>
                    <a:pt x="42" y="106"/>
                  </a:cubicBezTo>
                  <a:cubicBezTo>
                    <a:pt x="47" y="103"/>
                    <a:pt x="51" y="99"/>
                    <a:pt x="57" y="101"/>
                  </a:cubicBezTo>
                  <a:cubicBezTo>
                    <a:pt x="59" y="102"/>
                    <a:pt x="60" y="104"/>
                    <a:pt x="62" y="104"/>
                  </a:cubicBezTo>
                  <a:cubicBezTo>
                    <a:pt x="64" y="105"/>
                    <a:pt x="64" y="101"/>
                    <a:pt x="66" y="104"/>
                  </a:cubicBezTo>
                  <a:cubicBezTo>
                    <a:pt x="68" y="107"/>
                    <a:pt x="72" y="103"/>
                    <a:pt x="75" y="103"/>
                  </a:cubicBezTo>
                  <a:cubicBezTo>
                    <a:pt x="66" y="98"/>
                    <a:pt x="83" y="97"/>
                    <a:pt x="85" y="97"/>
                  </a:cubicBezTo>
                  <a:cubicBezTo>
                    <a:pt x="84" y="95"/>
                    <a:pt x="83" y="93"/>
                    <a:pt x="83" y="91"/>
                  </a:cubicBezTo>
                  <a:cubicBezTo>
                    <a:pt x="88" y="93"/>
                    <a:pt x="91" y="94"/>
                    <a:pt x="94" y="88"/>
                  </a:cubicBezTo>
                  <a:cubicBezTo>
                    <a:pt x="94" y="87"/>
                    <a:pt x="102" y="85"/>
                    <a:pt x="99" y="83"/>
                  </a:cubicBezTo>
                  <a:cubicBezTo>
                    <a:pt x="98" y="82"/>
                    <a:pt x="92" y="81"/>
                    <a:pt x="90" y="81"/>
                  </a:cubicBezTo>
                  <a:cubicBezTo>
                    <a:pt x="84" y="81"/>
                    <a:pt x="80" y="73"/>
                    <a:pt x="73" y="77"/>
                  </a:cubicBezTo>
                  <a:cubicBezTo>
                    <a:pt x="72" y="70"/>
                    <a:pt x="68" y="73"/>
                    <a:pt x="64" y="69"/>
                  </a:cubicBezTo>
                  <a:cubicBezTo>
                    <a:pt x="60" y="66"/>
                    <a:pt x="55" y="62"/>
                    <a:pt x="52" y="58"/>
                  </a:cubicBezTo>
                  <a:cubicBezTo>
                    <a:pt x="53" y="60"/>
                    <a:pt x="54" y="64"/>
                    <a:pt x="53" y="66"/>
                  </a:cubicBezTo>
                  <a:cubicBezTo>
                    <a:pt x="52" y="67"/>
                    <a:pt x="51" y="68"/>
                    <a:pt x="49" y="68"/>
                  </a:cubicBezTo>
                  <a:cubicBezTo>
                    <a:pt x="50" y="69"/>
                    <a:pt x="50" y="71"/>
                    <a:pt x="49" y="73"/>
                  </a:cubicBezTo>
                  <a:cubicBezTo>
                    <a:pt x="44" y="68"/>
                    <a:pt x="33" y="74"/>
                    <a:pt x="30" y="66"/>
                  </a:cubicBezTo>
                  <a:cubicBezTo>
                    <a:pt x="28" y="62"/>
                    <a:pt x="26" y="61"/>
                    <a:pt x="22" y="62"/>
                  </a:cubicBezTo>
                  <a:cubicBezTo>
                    <a:pt x="19" y="63"/>
                    <a:pt x="15" y="59"/>
                    <a:pt x="12" y="59"/>
                  </a:cubicBezTo>
                  <a:cubicBezTo>
                    <a:pt x="13" y="49"/>
                    <a:pt x="30" y="42"/>
                    <a:pt x="36" y="36"/>
                  </a:cubicBezTo>
                  <a:cubicBezTo>
                    <a:pt x="27" y="31"/>
                    <a:pt x="22" y="36"/>
                    <a:pt x="27" y="25"/>
                  </a:cubicBezTo>
                  <a:cubicBezTo>
                    <a:pt x="28" y="22"/>
                    <a:pt x="27" y="20"/>
                    <a:pt x="30" y="18"/>
                  </a:cubicBezTo>
                  <a:cubicBezTo>
                    <a:pt x="33" y="16"/>
                    <a:pt x="38" y="17"/>
                    <a:pt x="41" y="16"/>
                  </a:cubicBezTo>
                  <a:cubicBezTo>
                    <a:pt x="47" y="11"/>
                    <a:pt x="62" y="17"/>
                    <a:pt x="69" y="19"/>
                  </a:cubicBezTo>
                  <a:cubicBezTo>
                    <a:pt x="71" y="20"/>
                    <a:pt x="73" y="21"/>
                    <a:pt x="75" y="22"/>
                  </a:cubicBezTo>
                  <a:cubicBezTo>
                    <a:pt x="78" y="25"/>
                    <a:pt x="80" y="23"/>
                    <a:pt x="84" y="24"/>
                  </a:cubicBezTo>
                  <a:cubicBezTo>
                    <a:pt x="88" y="24"/>
                    <a:pt x="92" y="29"/>
                    <a:pt x="96" y="28"/>
                  </a:cubicBezTo>
                  <a:cubicBezTo>
                    <a:pt x="92" y="24"/>
                    <a:pt x="88" y="9"/>
                    <a:pt x="94" y="6"/>
                  </a:cubicBezTo>
                  <a:cubicBezTo>
                    <a:pt x="96" y="5"/>
                    <a:pt x="108" y="2"/>
                    <a:pt x="107" y="0"/>
                  </a:cubicBezTo>
                  <a:cubicBezTo>
                    <a:pt x="115" y="2"/>
                    <a:pt x="123" y="7"/>
                    <a:pt x="131" y="11"/>
                  </a:cubicBezTo>
                  <a:cubicBezTo>
                    <a:pt x="134" y="12"/>
                    <a:pt x="148" y="17"/>
                    <a:pt x="152" y="15"/>
                  </a:cubicBezTo>
                  <a:cubicBezTo>
                    <a:pt x="155" y="14"/>
                    <a:pt x="153" y="10"/>
                    <a:pt x="157" y="10"/>
                  </a:cubicBezTo>
                  <a:cubicBezTo>
                    <a:pt x="162" y="10"/>
                    <a:pt x="168" y="13"/>
                    <a:pt x="174" y="12"/>
                  </a:cubicBezTo>
                  <a:cubicBezTo>
                    <a:pt x="178" y="11"/>
                    <a:pt x="182" y="9"/>
                    <a:pt x="186" y="9"/>
                  </a:cubicBezTo>
                  <a:cubicBezTo>
                    <a:pt x="191" y="9"/>
                    <a:pt x="194" y="13"/>
                    <a:pt x="199" y="11"/>
                  </a:cubicBezTo>
                  <a:cubicBezTo>
                    <a:pt x="203" y="10"/>
                    <a:pt x="208" y="11"/>
                    <a:pt x="212" y="12"/>
                  </a:cubicBezTo>
                  <a:cubicBezTo>
                    <a:pt x="217" y="13"/>
                    <a:pt x="222" y="12"/>
                    <a:pt x="227" y="12"/>
                  </a:cubicBezTo>
                  <a:cubicBezTo>
                    <a:pt x="236" y="13"/>
                    <a:pt x="249" y="16"/>
                    <a:pt x="256" y="22"/>
                  </a:cubicBezTo>
                  <a:cubicBezTo>
                    <a:pt x="259" y="24"/>
                    <a:pt x="260" y="27"/>
                    <a:pt x="264" y="27"/>
                  </a:cubicBezTo>
                  <a:cubicBezTo>
                    <a:pt x="268" y="27"/>
                    <a:pt x="271" y="27"/>
                    <a:pt x="274" y="29"/>
                  </a:cubicBezTo>
                  <a:cubicBezTo>
                    <a:pt x="278" y="31"/>
                    <a:pt x="284" y="35"/>
                    <a:pt x="286" y="40"/>
                  </a:cubicBezTo>
                  <a:cubicBezTo>
                    <a:pt x="287" y="41"/>
                    <a:pt x="276" y="45"/>
                    <a:pt x="273" y="46"/>
                  </a:cubicBezTo>
                  <a:cubicBezTo>
                    <a:pt x="266" y="52"/>
                    <a:pt x="256" y="55"/>
                    <a:pt x="248" y="60"/>
                  </a:cubicBezTo>
                  <a:cubicBezTo>
                    <a:pt x="244" y="62"/>
                    <a:pt x="242" y="64"/>
                    <a:pt x="241" y="68"/>
                  </a:cubicBezTo>
                  <a:cubicBezTo>
                    <a:pt x="241" y="72"/>
                    <a:pt x="239" y="75"/>
                    <a:pt x="235" y="75"/>
                  </a:cubicBezTo>
                  <a:cubicBezTo>
                    <a:pt x="231" y="75"/>
                    <a:pt x="227" y="78"/>
                    <a:pt x="223" y="77"/>
                  </a:cubicBezTo>
                  <a:cubicBezTo>
                    <a:pt x="218" y="77"/>
                    <a:pt x="214" y="76"/>
                    <a:pt x="209" y="76"/>
                  </a:cubicBezTo>
                  <a:cubicBezTo>
                    <a:pt x="203" y="76"/>
                    <a:pt x="201" y="84"/>
                    <a:pt x="200" y="89"/>
                  </a:cubicBezTo>
                  <a:cubicBezTo>
                    <a:pt x="199" y="101"/>
                    <a:pt x="192" y="96"/>
                    <a:pt x="184" y="100"/>
                  </a:cubicBezTo>
                  <a:cubicBezTo>
                    <a:pt x="176" y="104"/>
                    <a:pt x="176" y="94"/>
                    <a:pt x="172" y="91"/>
                  </a:cubicBezTo>
                  <a:cubicBezTo>
                    <a:pt x="170" y="89"/>
                    <a:pt x="166" y="92"/>
                    <a:pt x="165" y="94"/>
                  </a:cubicBezTo>
                  <a:cubicBezTo>
                    <a:pt x="160" y="96"/>
                    <a:pt x="156" y="95"/>
                    <a:pt x="152" y="94"/>
                  </a:cubicBezTo>
                  <a:cubicBezTo>
                    <a:pt x="151" y="96"/>
                    <a:pt x="151" y="98"/>
                    <a:pt x="152" y="100"/>
                  </a:cubicBezTo>
                  <a:cubicBezTo>
                    <a:pt x="148" y="100"/>
                    <a:pt x="146" y="104"/>
                    <a:pt x="144" y="106"/>
                  </a:cubicBezTo>
                  <a:cubicBezTo>
                    <a:pt x="140" y="109"/>
                    <a:pt x="135" y="107"/>
                    <a:pt x="132" y="112"/>
                  </a:cubicBezTo>
                  <a:cubicBezTo>
                    <a:pt x="127" y="117"/>
                    <a:pt x="139" y="126"/>
                    <a:pt x="131" y="130"/>
                  </a:cubicBezTo>
                  <a:cubicBezTo>
                    <a:pt x="128" y="131"/>
                    <a:pt x="124" y="128"/>
                    <a:pt x="121" y="131"/>
                  </a:cubicBezTo>
                  <a:cubicBezTo>
                    <a:pt x="117" y="133"/>
                    <a:pt x="112" y="134"/>
                    <a:pt x="108" y="133"/>
                  </a:cubicBezTo>
                  <a:cubicBezTo>
                    <a:pt x="102" y="133"/>
                    <a:pt x="91" y="131"/>
                    <a:pt x="90" y="139"/>
                  </a:cubicBezTo>
                  <a:cubicBezTo>
                    <a:pt x="89" y="137"/>
                    <a:pt x="86" y="135"/>
                    <a:pt x="84" y="134"/>
                  </a:cubicBezTo>
                  <a:cubicBezTo>
                    <a:pt x="81" y="133"/>
                    <a:pt x="79" y="137"/>
                    <a:pt x="77" y="136"/>
                  </a:cubicBezTo>
                  <a:cubicBezTo>
                    <a:pt x="74" y="135"/>
                    <a:pt x="75" y="131"/>
                    <a:pt x="74" y="130"/>
                  </a:cubicBezTo>
                  <a:cubicBezTo>
                    <a:pt x="72" y="130"/>
                    <a:pt x="70" y="130"/>
                    <a:pt x="69" y="130"/>
                  </a:cubicBezTo>
                  <a:cubicBezTo>
                    <a:pt x="67" y="129"/>
                    <a:pt x="67" y="127"/>
                    <a:pt x="65" y="126"/>
                  </a:cubicBezTo>
                  <a:cubicBezTo>
                    <a:pt x="61" y="123"/>
                    <a:pt x="54" y="132"/>
                    <a:pt x="50" y="132"/>
                  </a:cubicBezTo>
                  <a:cubicBezTo>
                    <a:pt x="46" y="132"/>
                    <a:pt x="44" y="131"/>
                    <a:pt x="42" y="128"/>
                  </a:cubicBezTo>
                  <a:cubicBezTo>
                    <a:pt x="40" y="124"/>
                    <a:pt x="34" y="126"/>
                    <a:pt x="30" y="128"/>
                  </a:cubicBezTo>
                  <a:cubicBezTo>
                    <a:pt x="30" y="127"/>
                    <a:pt x="30" y="126"/>
                    <a:pt x="30" y="125"/>
                  </a:cubicBezTo>
                  <a:cubicBezTo>
                    <a:pt x="27" y="126"/>
                    <a:pt x="20" y="128"/>
                    <a:pt x="18" y="127"/>
                  </a:cubicBezTo>
                  <a:cubicBezTo>
                    <a:pt x="14" y="124"/>
                    <a:pt x="10" y="129"/>
                    <a:pt x="5" y="127"/>
                  </a:cubicBezTo>
                  <a:cubicBezTo>
                    <a:pt x="1" y="125"/>
                    <a:pt x="0" y="109"/>
                    <a:pt x="6" y="114"/>
                  </a:cubicBezTo>
                  <a:cubicBezTo>
                    <a:pt x="6" y="112"/>
                    <a:pt x="6" y="111"/>
                    <a:pt x="5" y="109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61">
              <a:extLst>
                <a:ext uri="{FF2B5EF4-FFF2-40B4-BE49-F238E27FC236}">
                  <a16:creationId xmlns="" xmlns:a16="http://schemas.microsoft.com/office/drawing/2014/main" id="{0225C116-504A-4665-8324-ED2EE210C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413" y="3487738"/>
              <a:ext cx="4763" cy="7938"/>
            </a:xfrm>
            <a:custGeom>
              <a:avLst/>
              <a:gdLst>
                <a:gd name="T0" fmla="*/ 1 w 7"/>
                <a:gd name="T1" fmla="*/ 4 h 9"/>
                <a:gd name="T2" fmla="*/ 1 w 7"/>
                <a:gd name="T3" fmla="*/ 9 h 9"/>
                <a:gd name="T4" fmla="*/ 1 w 7"/>
                <a:gd name="T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9">
                  <a:moveTo>
                    <a:pt x="1" y="4"/>
                  </a:moveTo>
                  <a:cubicBezTo>
                    <a:pt x="0" y="6"/>
                    <a:pt x="0" y="8"/>
                    <a:pt x="1" y="9"/>
                  </a:cubicBezTo>
                  <a:cubicBezTo>
                    <a:pt x="7" y="7"/>
                    <a:pt x="5" y="0"/>
                    <a:pt x="1" y="4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62">
              <a:extLst>
                <a:ext uri="{FF2B5EF4-FFF2-40B4-BE49-F238E27FC236}">
                  <a16:creationId xmlns="" xmlns:a16="http://schemas.microsoft.com/office/drawing/2014/main" id="{5F4FD3E3-7D4B-4D78-8AAC-A3C1D07492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413" y="3487738"/>
              <a:ext cx="4763" cy="7938"/>
            </a:xfrm>
            <a:custGeom>
              <a:avLst/>
              <a:gdLst>
                <a:gd name="T0" fmla="*/ 1 w 7"/>
                <a:gd name="T1" fmla="*/ 4 h 9"/>
                <a:gd name="T2" fmla="*/ 1 w 7"/>
                <a:gd name="T3" fmla="*/ 9 h 9"/>
                <a:gd name="T4" fmla="*/ 1 w 7"/>
                <a:gd name="T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9">
                  <a:moveTo>
                    <a:pt x="1" y="4"/>
                  </a:moveTo>
                  <a:cubicBezTo>
                    <a:pt x="0" y="6"/>
                    <a:pt x="0" y="8"/>
                    <a:pt x="1" y="9"/>
                  </a:cubicBezTo>
                  <a:cubicBezTo>
                    <a:pt x="7" y="7"/>
                    <a:pt x="5" y="0"/>
                    <a:pt x="1" y="4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63">
              <a:extLst>
                <a:ext uri="{FF2B5EF4-FFF2-40B4-BE49-F238E27FC236}">
                  <a16:creationId xmlns="" xmlns:a16="http://schemas.microsoft.com/office/drawing/2014/main" id="{AD5E2A00-1E71-4128-A284-D34BC2738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251" y="2297113"/>
              <a:ext cx="704850" cy="276225"/>
            </a:xfrm>
            <a:custGeom>
              <a:avLst/>
              <a:gdLst>
                <a:gd name="T0" fmla="*/ 23 w 910"/>
                <a:gd name="T1" fmla="*/ 87 h 356"/>
                <a:gd name="T2" fmla="*/ 43 w 910"/>
                <a:gd name="T3" fmla="*/ 81 h 356"/>
                <a:gd name="T4" fmla="*/ 52 w 910"/>
                <a:gd name="T5" fmla="*/ 66 h 356"/>
                <a:gd name="T6" fmla="*/ 78 w 910"/>
                <a:gd name="T7" fmla="*/ 53 h 356"/>
                <a:gd name="T8" fmla="*/ 106 w 910"/>
                <a:gd name="T9" fmla="*/ 48 h 356"/>
                <a:gd name="T10" fmla="*/ 139 w 910"/>
                <a:gd name="T11" fmla="*/ 52 h 356"/>
                <a:gd name="T12" fmla="*/ 202 w 910"/>
                <a:gd name="T13" fmla="*/ 72 h 356"/>
                <a:gd name="T14" fmla="*/ 232 w 910"/>
                <a:gd name="T15" fmla="*/ 75 h 356"/>
                <a:gd name="T16" fmla="*/ 261 w 910"/>
                <a:gd name="T17" fmla="*/ 61 h 356"/>
                <a:gd name="T18" fmla="*/ 240 w 910"/>
                <a:gd name="T19" fmla="*/ 23 h 356"/>
                <a:gd name="T20" fmla="*/ 264 w 910"/>
                <a:gd name="T21" fmla="*/ 7 h 356"/>
                <a:gd name="T22" fmla="*/ 326 w 910"/>
                <a:gd name="T23" fmla="*/ 22 h 356"/>
                <a:gd name="T24" fmla="*/ 378 w 910"/>
                <a:gd name="T25" fmla="*/ 58 h 356"/>
                <a:gd name="T26" fmla="*/ 422 w 910"/>
                <a:gd name="T27" fmla="*/ 63 h 356"/>
                <a:gd name="T28" fmla="*/ 496 w 910"/>
                <a:gd name="T29" fmla="*/ 68 h 356"/>
                <a:gd name="T30" fmla="*/ 542 w 910"/>
                <a:gd name="T31" fmla="*/ 90 h 356"/>
                <a:gd name="T32" fmla="*/ 602 w 910"/>
                <a:gd name="T33" fmla="*/ 98 h 356"/>
                <a:gd name="T34" fmla="*/ 654 w 910"/>
                <a:gd name="T35" fmla="*/ 88 h 356"/>
                <a:gd name="T36" fmla="*/ 690 w 910"/>
                <a:gd name="T37" fmla="*/ 63 h 356"/>
                <a:gd name="T38" fmla="*/ 739 w 910"/>
                <a:gd name="T39" fmla="*/ 72 h 356"/>
                <a:gd name="T40" fmla="*/ 761 w 910"/>
                <a:gd name="T41" fmla="*/ 138 h 356"/>
                <a:gd name="T42" fmla="*/ 807 w 910"/>
                <a:gd name="T43" fmla="*/ 145 h 356"/>
                <a:gd name="T44" fmla="*/ 867 w 910"/>
                <a:gd name="T45" fmla="*/ 154 h 356"/>
                <a:gd name="T46" fmla="*/ 872 w 910"/>
                <a:gd name="T47" fmla="*/ 183 h 356"/>
                <a:gd name="T48" fmla="*/ 840 w 910"/>
                <a:gd name="T49" fmla="*/ 188 h 356"/>
                <a:gd name="T50" fmla="*/ 818 w 910"/>
                <a:gd name="T51" fmla="*/ 207 h 356"/>
                <a:gd name="T52" fmla="*/ 795 w 910"/>
                <a:gd name="T53" fmla="*/ 227 h 356"/>
                <a:gd name="T54" fmla="*/ 770 w 910"/>
                <a:gd name="T55" fmla="*/ 245 h 356"/>
                <a:gd name="T56" fmla="*/ 714 w 910"/>
                <a:gd name="T57" fmla="*/ 240 h 356"/>
                <a:gd name="T58" fmla="*/ 717 w 910"/>
                <a:gd name="T59" fmla="*/ 265 h 356"/>
                <a:gd name="T60" fmla="*/ 717 w 910"/>
                <a:gd name="T61" fmla="*/ 301 h 356"/>
                <a:gd name="T62" fmla="*/ 670 w 910"/>
                <a:gd name="T63" fmla="*/ 329 h 356"/>
                <a:gd name="T64" fmla="*/ 584 w 910"/>
                <a:gd name="T65" fmla="*/ 351 h 356"/>
                <a:gd name="T66" fmla="*/ 549 w 910"/>
                <a:gd name="T67" fmla="*/ 349 h 356"/>
                <a:gd name="T68" fmla="*/ 468 w 910"/>
                <a:gd name="T69" fmla="*/ 324 h 356"/>
                <a:gd name="T70" fmla="*/ 411 w 910"/>
                <a:gd name="T71" fmla="*/ 323 h 356"/>
                <a:gd name="T72" fmla="*/ 323 w 910"/>
                <a:gd name="T73" fmla="*/ 317 h 356"/>
                <a:gd name="T74" fmla="*/ 284 w 910"/>
                <a:gd name="T75" fmla="*/ 278 h 356"/>
                <a:gd name="T76" fmla="*/ 238 w 910"/>
                <a:gd name="T77" fmla="*/ 253 h 356"/>
                <a:gd name="T78" fmla="*/ 149 w 910"/>
                <a:gd name="T79" fmla="*/ 236 h 356"/>
                <a:gd name="T80" fmla="*/ 121 w 910"/>
                <a:gd name="T81" fmla="*/ 184 h 356"/>
                <a:gd name="T82" fmla="*/ 78 w 910"/>
                <a:gd name="T83" fmla="*/ 143 h 356"/>
                <a:gd name="T84" fmla="*/ 55 w 910"/>
                <a:gd name="T85" fmla="*/ 139 h 356"/>
                <a:gd name="T86" fmla="*/ 13 w 910"/>
                <a:gd name="T87" fmla="*/ 116 h 356"/>
                <a:gd name="T88" fmla="*/ 0 w 910"/>
                <a:gd name="T89" fmla="*/ 9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10" h="356">
                  <a:moveTo>
                    <a:pt x="0" y="99"/>
                  </a:moveTo>
                  <a:cubicBezTo>
                    <a:pt x="7" y="100"/>
                    <a:pt x="4" y="95"/>
                    <a:pt x="6" y="91"/>
                  </a:cubicBezTo>
                  <a:cubicBezTo>
                    <a:pt x="8" y="84"/>
                    <a:pt x="24" y="94"/>
                    <a:pt x="23" y="87"/>
                  </a:cubicBezTo>
                  <a:cubicBezTo>
                    <a:pt x="26" y="88"/>
                    <a:pt x="29" y="90"/>
                    <a:pt x="32" y="88"/>
                  </a:cubicBezTo>
                  <a:cubicBezTo>
                    <a:pt x="31" y="87"/>
                    <a:pt x="31" y="86"/>
                    <a:pt x="30" y="85"/>
                  </a:cubicBezTo>
                  <a:cubicBezTo>
                    <a:pt x="35" y="84"/>
                    <a:pt x="38" y="83"/>
                    <a:pt x="43" y="81"/>
                  </a:cubicBezTo>
                  <a:cubicBezTo>
                    <a:pt x="40" y="80"/>
                    <a:pt x="39" y="77"/>
                    <a:pt x="38" y="75"/>
                  </a:cubicBezTo>
                  <a:cubicBezTo>
                    <a:pt x="39" y="74"/>
                    <a:pt x="48" y="73"/>
                    <a:pt x="47" y="71"/>
                  </a:cubicBezTo>
                  <a:cubicBezTo>
                    <a:pt x="46" y="68"/>
                    <a:pt x="50" y="68"/>
                    <a:pt x="52" y="66"/>
                  </a:cubicBezTo>
                  <a:cubicBezTo>
                    <a:pt x="54" y="65"/>
                    <a:pt x="59" y="65"/>
                    <a:pt x="61" y="64"/>
                  </a:cubicBezTo>
                  <a:cubicBezTo>
                    <a:pt x="64" y="61"/>
                    <a:pt x="66" y="58"/>
                    <a:pt x="70" y="56"/>
                  </a:cubicBezTo>
                  <a:cubicBezTo>
                    <a:pt x="73" y="55"/>
                    <a:pt x="76" y="57"/>
                    <a:pt x="78" y="53"/>
                  </a:cubicBezTo>
                  <a:cubicBezTo>
                    <a:pt x="80" y="51"/>
                    <a:pt x="81" y="49"/>
                    <a:pt x="84" y="49"/>
                  </a:cubicBezTo>
                  <a:cubicBezTo>
                    <a:pt x="87" y="48"/>
                    <a:pt x="97" y="49"/>
                    <a:pt x="94" y="43"/>
                  </a:cubicBezTo>
                  <a:cubicBezTo>
                    <a:pt x="98" y="43"/>
                    <a:pt x="102" y="50"/>
                    <a:pt x="106" y="48"/>
                  </a:cubicBezTo>
                  <a:cubicBezTo>
                    <a:pt x="107" y="48"/>
                    <a:pt x="111" y="44"/>
                    <a:pt x="112" y="45"/>
                  </a:cubicBezTo>
                  <a:cubicBezTo>
                    <a:pt x="115" y="48"/>
                    <a:pt x="115" y="51"/>
                    <a:pt x="120" y="51"/>
                  </a:cubicBezTo>
                  <a:cubicBezTo>
                    <a:pt x="126" y="51"/>
                    <a:pt x="132" y="53"/>
                    <a:pt x="139" y="52"/>
                  </a:cubicBezTo>
                  <a:cubicBezTo>
                    <a:pt x="146" y="52"/>
                    <a:pt x="150" y="52"/>
                    <a:pt x="155" y="58"/>
                  </a:cubicBezTo>
                  <a:cubicBezTo>
                    <a:pt x="163" y="69"/>
                    <a:pt x="173" y="71"/>
                    <a:pt x="186" y="74"/>
                  </a:cubicBezTo>
                  <a:cubicBezTo>
                    <a:pt x="193" y="75"/>
                    <a:pt x="196" y="72"/>
                    <a:pt x="202" y="72"/>
                  </a:cubicBezTo>
                  <a:cubicBezTo>
                    <a:pt x="203" y="72"/>
                    <a:pt x="208" y="71"/>
                    <a:pt x="209" y="72"/>
                  </a:cubicBezTo>
                  <a:cubicBezTo>
                    <a:pt x="212" y="72"/>
                    <a:pt x="216" y="75"/>
                    <a:pt x="218" y="75"/>
                  </a:cubicBezTo>
                  <a:cubicBezTo>
                    <a:pt x="222" y="75"/>
                    <a:pt x="229" y="74"/>
                    <a:pt x="232" y="75"/>
                  </a:cubicBezTo>
                  <a:cubicBezTo>
                    <a:pt x="237" y="77"/>
                    <a:pt x="243" y="83"/>
                    <a:pt x="248" y="78"/>
                  </a:cubicBezTo>
                  <a:cubicBezTo>
                    <a:pt x="251" y="74"/>
                    <a:pt x="251" y="75"/>
                    <a:pt x="256" y="74"/>
                  </a:cubicBezTo>
                  <a:cubicBezTo>
                    <a:pt x="260" y="73"/>
                    <a:pt x="261" y="65"/>
                    <a:pt x="261" y="61"/>
                  </a:cubicBezTo>
                  <a:cubicBezTo>
                    <a:pt x="260" y="57"/>
                    <a:pt x="257" y="54"/>
                    <a:pt x="253" y="52"/>
                  </a:cubicBezTo>
                  <a:cubicBezTo>
                    <a:pt x="247" y="50"/>
                    <a:pt x="245" y="44"/>
                    <a:pt x="240" y="40"/>
                  </a:cubicBezTo>
                  <a:cubicBezTo>
                    <a:pt x="236" y="38"/>
                    <a:pt x="231" y="20"/>
                    <a:pt x="240" y="23"/>
                  </a:cubicBezTo>
                  <a:cubicBezTo>
                    <a:pt x="238" y="19"/>
                    <a:pt x="237" y="14"/>
                    <a:pt x="242" y="13"/>
                  </a:cubicBezTo>
                  <a:cubicBezTo>
                    <a:pt x="248" y="11"/>
                    <a:pt x="247" y="4"/>
                    <a:pt x="246" y="0"/>
                  </a:cubicBezTo>
                  <a:cubicBezTo>
                    <a:pt x="252" y="2"/>
                    <a:pt x="258" y="6"/>
                    <a:pt x="264" y="7"/>
                  </a:cubicBezTo>
                  <a:cubicBezTo>
                    <a:pt x="271" y="8"/>
                    <a:pt x="277" y="12"/>
                    <a:pt x="284" y="13"/>
                  </a:cubicBezTo>
                  <a:cubicBezTo>
                    <a:pt x="291" y="14"/>
                    <a:pt x="297" y="14"/>
                    <a:pt x="304" y="16"/>
                  </a:cubicBezTo>
                  <a:cubicBezTo>
                    <a:pt x="310" y="18"/>
                    <a:pt x="320" y="24"/>
                    <a:pt x="326" y="22"/>
                  </a:cubicBezTo>
                  <a:cubicBezTo>
                    <a:pt x="337" y="19"/>
                    <a:pt x="346" y="29"/>
                    <a:pt x="351" y="37"/>
                  </a:cubicBezTo>
                  <a:cubicBezTo>
                    <a:pt x="354" y="41"/>
                    <a:pt x="359" y="45"/>
                    <a:pt x="361" y="49"/>
                  </a:cubicBezTo>
                  <a:cubicBezTo>
                    <a:pt x="364" y="54"/>
                    <a:pt x="373" y="56"/>
                    <a:pt x="378" y="58"/>
                  </a:cubicBezTo>
                  <a:cubicBezTo>
                    <a:pt x="384" y="61"/>
                    <a:pt x="389" y="61"/>
                    <a:pt x="394" y="64"/>
                  </a:cubicBezTo>
                  <a:cubicBezTo>
                    <a:pt x="398" y="66"/>
                    <a:pt x="404" y="67"/>
                    <a:pt x="408" y="65"/>
                  </a:cubicBezTo>
                  <a:cubicBezTo>
                    <a:pt x="414" y="63"/>
                    <a:pt x="417" y="68"/>
                    <a:pt x="422" y="63"/>
                  </a:cubicBezTo>
                  <a:cubicBezTo>
                    <a:pt x="427" y="59"/>
                    <a:pt x="434" y="59"/>
                    <a:pt x="440" y="57"/>
                  </a:cubicBezTo>
                  <a:cubicBezTo>
                    <a:pt x="452" y="54"/>
                    <a:pt x="468" y="59"/>
                    <a:pt x="480" y="60"/>
                  </a:cubicBezTo>
                  <a:cubicBezTo>
                    <a:pt x="486" y="61"/>
                    <a:pt x="491" y="65"/>
                    <a:pt x="496" y="68"/>
                  </a:cubicBezTo>
                  <a:cubicBezTo>
                    <a:pt x="504" y="73"/>
                    <a:pt x="511" y="71"/>
                    <a:pt x="520" y="73"/>
                  </a:cubicBezTo>
                  <a:cubicBezTo>
                    <a:pt x="525" y="74"/>
                    <a:pt x="526" y="78"/>
                    <a:pt x="529" y="81"/>
                  </a:cubicBezTo>
                  <a:cubicBezTo>
                    <a:pt x="532" y="85"/>
                    <a:pt x="538" y="87"/>
                    <a:pt x="542" y="90"/>
                  </a:cubicBezTo>
                  <a:cubicBezTo>
                    <a:pt x="548" y="94"/>
                    <a:pt x="553" y="94"/>
                    <a:pt x="560" y="93"/>
                  </a:cubicBezTo>
                  <a:cubicBezTo>
                    <a:pt x="569" y="93"/>
                    <a:pt x="574" y="97"/>
                    <a:pt x="583" y="98"/>
                  </a:cubicBezTo>
                  <a:cubicBezTo>
                    <a:pt x="589" y="99"/>
                    <a:pt x="596" y="98"/>
                    <a:pt x="602" y="98"/>
                  </a:cubicBezTo>
                  <a:cubicBezTo>
                    <a:pt x="607" y="98"/>
                    <a:pt x="611" y="101"/>
                    <a:pt x="616" y="98"/>
                  </a:cubicBezTo>
                  <a:cubicBezTo>
                    <a:pt x="622" y="95"/>
                    <a:pt x="626" y="92"/>
                    <a:pt x="633" y="91"/>
                  </a:cubicBezTo>
                  <a:cubicBezTo>
                    <a:pt x="640" y="90"/>
                    <a:pt x="648" y="88"/>
                    <a:pt x="654" y="88"/>
                  </a:cubicBezTo>
                  <a:cubicBezTo>
                    <a:pt x="660" y="89"/>
                    <a:pt x="664" y="87"/>
                    <a:pt x="665" y="81"/>
                  </a:cubicBezTo>
                  <a:cubicBezTo>
                    <a:pt x="667" y="75"/>
                    <a:pt x="671" y="72"/>
                    <a:pt x="676" y="68"/>
                  </a:cubicBezTo>
                  <a:cubicBezTo>
                    <a:pt x="681" y="65"/>
                    <a:pt x="683" y="61"/>
                    <a:pt x="690" y="63"/>
                  </a:cubicBezTo>
                  <a:cubicBezTo>
                    <a:pt x="697" y="65"/>
                    <a:pt x="702" y="63"/>
                    <a:pt x="709" y="68"/>
                  </a:cubicBezTo>
                  <a:cubicBezTo>
                    <a:pt x="714" y="71"/>
                    <a:pt x="719" y="74"/>
                    <a:pt x="725" y="75"/>
                  </a:cubicBezTo>
                  <a:cubicBezTo>
                    <a:pt x="731" y="76"/>
                    <a:pt x="734" y="73"/>
                    <a:pt x="739" y="72"/>
                  </a:cubicBezTo>
                  <a:cubicBezTo>
                    <a:pt x="752" y="69"/>
                    <a:pt x="759" y="75"/>
                    <a:pt x="759" y="88"/>
                  </a:cubicBezTo>
                  <a:cubicBezTo>
                    <a:pt x="758" y="100"/>
                    <a:pt x="756" y="117"/>
                    <a:pt x="762" y="127"/>
                  </a:cubicBezTo>
                  <a:cubicBezTo>
                    <a:pt x="765" y="130"/>
                    <a:pt x="760" y="133"/>
                    <a:pt x="761" y="138"/>
                  </a:cubicBezTo>
                  <a:cubicBezTo>
                    <a:pt x="763" y="142"/>
                    <a:pt x="770" y="146"/>
                    <a:pt x="775" y="148"/>
                  </a:cubicBezTo>
                  <a:cubicBezTo>
                    <a:pt x="780" y="150"/>
                    <a:pt x="781" y="143"/>
                    <a:pt x="787" y="144"/>
                  </a:cubicBezTo>
                  <a:cubicBezTo>
                    <a:pt x="793" y="144"/>
                    <a:pt x="800" y="142"/>
                    <a:pt x="807" y="145"/>
                  </a:cubicBezTo>
                  <a:cubicBezTo>
                    <a:pt x="812" y="148"/>
                    <a:pt x="816" y="151"/>
                    <a:pt x="820" y="144"/>
                  </a:cubicBezTo>
                  <a:cubicBezTo>
                    <a:pt x="823" y="139"/>
                    <a:pt x="827" y="138"/>
                    <a:pt x="833" y="138"/>
                  </a:cubicBezTo>
                  <a:cubicBezTo>
                    <a:pt x="845" y="139"/>
                    <a:pt x="858" y="148"/>
                    <a:pt x="867" y="154"/>
                  </a:cubicBezTo>
                  <a:cubicBezTo>
                    <a:pt x="878" y="161"/>
                    <a:pt x="890" y="166"/>
                    <a:pt x="899" y="175"/>
                  </a:cubicBezTo>
                  <a:cubicBezTo>
                    <a:pt x="910" y="187"/>
                    <a:pt x="892" y="186"/>
                    <a:pt x="885" y="185"/>
                  </a:cubicBezTo>
                  <a:cubicBezTo>
                    <a:pt x="881" y="184"/>
                    <a:pt x="876" y="179"/>
                    <a:pt x="872" y="183"/>
                  </a:cubicBezTo>
                  <a:cubicBezTo>
                    <a:pt x="871" y="184"/>
                    <a:pt x="865" y="182"/>
                    <a:pt x="863" y="182"/>
                  </a:cubicBezTo>
                  <a:cubicBezTo>
                    <a:pt x="858" y="182"/>
                    <a:pt x="855" y="185"/>
                    <a:pt x="850" y="187"/>
                  </a:cubicBezTo>
                  <a:cubicBezTo>
                    <a:pt x="847" y="189"/>
                    <a:pt x="841" y="185"/>
                    <a:pt x="840" y="188"/>
                  </a:cubicBezTo>
                  <a:cubicBezTo>
                    <a:pt x="839" y="192"/>
                    <a:pt x="839" y="194"/>
                    <a:pt x="834" y="194"/>
                  </a:cubicBezTo>
                  <a:cubicBezTo>
                    <a:pt x="828" y="194"/>
                    <a:pt x="823" y="193"/>
                    <a:pt x="820" y="199"/>
                  </a:cubicBezTo>
                  <a:cubicBezTo>
                    <a:pt x="819" y="201"/>
                    <a:pt x="818" y="204"/>
                    <a:pt x="818" y="207"/>
                  </a:cubicBezTo>
                  <a:cubicBezTo>
                    <a:pt x="818" y="209"/>
                    <a:pt x="822" y="212"/>
                    <a:pt x="821" y="214"/>
                  </a:cubicBezTo>
                  <a:cubicBezTo>
                    <a:pt x="820" y="217"/>
                    <a:pt x="813" y="222"/>
                    <a:pt x="810" y="224"/>
                  </a:cubicBezTo>
                  <a:cubicBezTo>
                    <a:pt x="807" y="227"/>
                    <a:pt x="800" y="227"/>
                    <a:pt x="795" y="227"/>
                  </a:cubicBezTo>
                  <a:cubicBezTo>
                    <a:pt x="791" y="227"/>
                    <a:pt x="785" y="224"/>
                    <a:pt x="783" y="228"/>
                  </a:cubicBezTo>
                  <a:cubicBezTo>
                    <a:pt x="781" y="232"/>
                    <a:pt x="780" y="237"/>
                    <a:pt x="777" y="240"/>
                  </a:cubicBezTo>
                  <a:cubicBezTo>
                    <a:pt x="775" y="243"/>
                    <a:pt x="772" y="242"/>
                    <a:pt x="770" y="245"/>
                  </a:cubicBezTo>
                  <a:cubicBezTo>
                    <a:pt x="769" y="247"/>
                    <a:pt x="768" y="249"/>
                    <a:pt x="765" y="249"/>
                  </a:cubicBezTo>
                  <a:cubicBezTo>
                    <a:pt x="759" y="248"/>
                    <a:pt x="752" y="247"/>
                    <a:pt x="746" y="246"/>
                  </a:cubicBezTo>
                  <a:cubicBezTo>
                    <a:pt x="736" y="244"/>
                    <a:pt x="725" y="232"/>
                    <a:pt x="714" y="240"/>
                  </a:cubicBezTo>
                  <a:cubicBezTo>
                    <a:pt x="710" y="243"/>
                    <a:pt x="710" y="248"/>
                    <a:pt x="712" y="252"/>
                  </a:cubicBezTo>
                  <a:cubicBezTo>
                    <a:pt x="713" y="255"/>
                    <a:pt x="711" y="258"/>
                    <a:pt x="712" y="260"/>
                  </a:cubicBezTo>
                  <a:cubicBezTo>
                    <a:pt x="713" y="263"/>
                    <a:pt x="715" y="263"/>
                    <a:pt x="717" y="265"/>
                  </a:cubicBezTo>
                  <a:cubicBezTo>
                    <a:pt x="721" y="269"/>
                    <a:pt x="745" y="282"/>
                    <a:pt x="735" y="286"/>
                  </a:cubicBezTo>
                  <a:cubicBezTo>
                    <a:pt x="732" y="288"/>
                    <a:pt x="729" y="292"/>
                    <a:pt x="727" y="294"/>
                  </a:cubicBezTo>
                  <a:cubicBezTo>
                    <a:pt x="724" y="296"/>
                    <a:pt x="719" y="297"/>
                    <a:pt x="717" y="301"/>
                  </a:cubicBezTo>
                  <a:cubicBezTo>
                    <a:pt x="715" y="307"/>
                    <a:pt x="713" y="314"/>
                    <a:pt x="708" y="318"/>
                  </a:cubicBezTo>
                  <a:cubicBezTo>
                    <a:pt x="704" y="322"/>
                    <a:pt x="697" y="323"/>
                    <a:pt x="692" y="326"/>
                  </a:cubicBezTo>
                  <a:cubicBezTo>
                    <a:pt x="687" y="329"/>
                    <a:pt x="677" y="328"/>
                    <a:pt x="670" y="329"/>
                  </a:cubicBezTo>
                  <a:cubicBezTo>
                    <a:pt x="662" y="329"/>
                    <a:pt x="656" y="327"/>
                    <a:pt x="648" y="329"/>
                  </a:cubicBezTo>
                  <a:cubicBezTo>
                    <a:pt x="631" y="331"/>
                    <a:pt x="617" y="333"/>
                    <a:pt x="602" y="341"/>
                  </a:cubicBezTo>
                  <a:cubicBezTo>
                    <a:pt x="595" y="344"/>
                    <a:pt x="589" y="347"/>
                    <a:pt x="584" y="351"/>
                  </a:cubicBezTo>
                  <a:cubicBezTo>
                    <a:pt x="579" y="355"/>
                    <a:pt x="580" y="356"/>
                    <a:pt x="574" y="355"/>
                  </a:cubicBezTo>
                  <a:cubicBezTo>
                    <a:pt x="570" y="355"/>
                    <a:pt x="566" y="355"/>
                    <a:pt x="563" y="353"/>
                  </a:cubicBezTo>
                  <a:cubicBezTo>
                    <a:pt x="558" y="349"/>
                    <a:pt x="557" y="348"/>
                    <a:pt x="549" y="349"/>
                  </a:cubicBezTo>
                  <a:cubicBezTo>
                    <a:pt x="535" y="351"/>
                    <a:pt x="520" y="343"/>
                    <a:pt x="506" y="341"/>
                  </a:cubicBezTo>
                  <a:cubicBezTo>
                    <a:pt x="499" y="339"/>
                    <a:pt x="492" y="338"/>
                    <a:pt x="486" y="335"/>
                  </a:cubicBezTo>
                  <a:cubicBezTo>
                    <a:pt x="479" y="332"/>
                    <a:pt x="475" y="326"/>
                    <a:pt x="468" y="324"/>
                  </a:cubicBezTo>
                  <a:cubicBezTo>
                    <a:pt x="461" y="323"/>
                    <a:pt x="454" y="324"/>
                    <a:pt x="447" y="323"/>
                  </a:cubicBezTo>
                  <a:cubicBezTo>
                    <a:pt x="441" y="321"/>
                    <a:pt x="435" y="320"/>
                    <a:pt x="429" y="319"/>
                  </a:cubicBezTo>
                  <a:cubicBezTo>
                    <a:pt x="422" y="318"/>
                    <a:pt x="417" y="322"/>
                    <a:pt x="411" y="323"/>
                  </a:cubicBezTo>
                  <a:cubicBezTo>
                    <a:pt x="402" y="324"/>
                    <a:pt x="392" y="321"/>
                    <a:pt x="383" y="321"/>
                  </a:cubicBezTo>
                  <a:cubicBezTo>
                    <a:pt x="368" y="321"/>
                    <a:pt x="354" y="315"/>
                    <a:pt x="339" y="316"/>
                  </a:cubicBezTo>
                  <a:cubicBezTo>
                    <a:pt x="334" y="317"/>
                    <a:pt x="327" y="319"/>
                    <a:pt x="323" y="317"/>
                  </a:cubicBezTo>
                  <a:cubicBezTo>
                    <a:pt x="321" y="316"/>
                    <a:pt x="320" y="314"/>
                    <a:pt x="319" y="312"/>
                  </a:cubicBezTo>
                  <a:cubicBezTo>
                    <a:pt x="317" y="309"/>
                    <a:pt x="313" y="308"/>
                    <a:pt x="311" y="306"/>
                  </a:cubicBezTo>
                  <a:cubicBezTo>
                    <a:pt x="299" y="299"/>
                    <a:pt x="294" y="287"/>
                    <a:pt x="284" y="278"/>
                  </a:cubicBezTo>
                  <a:cubicBezTo>
                    <a:pt x="281" y="275"/>
                    <a:pt x="275" y="274"/>
                    <a:pt x="274" y="269"/>
                  </a:cubicBezTo>
                  <a:cubicBezTo>
                    <a:pt x="274" y="263"/>
                    <a:pt x="261" y="265"/>
                    <a:pt x="256" y="263"/>
                  </a:cubicBezTo>
                  <a:cubicBezTo>
                    <a:pt x="250" y="260"/>
                    <a:pt x="244" y="257"/>
                    <a:pt x="238" y="253"/>
                  </a:cubicBezTo>
                  <a:cubicBezTo>
                    <a:pt x="233" y="250"/>
                    <a:pt x="227" y="251"/>
                    <a:pt x="222" y="247"/>
                  </a:cubicBezTo>
                  <a:cubicBezTo>
                    <a:pt x="211" y="238"/>
                    <a:pt x="195" y="241"/>
                    <a:pt x="182" y="240"/>
                  </a:cubicBezTo>
                  <a:cubicBezTo>
                    <a:pt x="171" y="239"/>
                    <a:pt x="160" y="237"/>
                    <a:pt x="149" y="236"/>
                  </a:cubicBezTo>
                  <a:cubicBezTo>
                    <a:pt x="139" y="234"/>
                    <a:pt x="127" y="228"/>
                    <a:pt x="126" y="217"/>
                  </a:cubicBezTo>
                  <a:cubicBezTo>
                    <a:pt x="125" y="212"/>
                    <a:pt x="132" y="207"/>
                    <a:pt x="128" y="202"/>
                  </a:cubicBezTo>
                  <a:cubicBezTo>
                    <a:pt x="123" y="197"/>
                    <a:pt x="126" y="190"/>
                    <a:pt x="121" y="184"/>
                  </a:cubicBezTo>
                  <a:cubicBezTo>
                    <a:pt x="116" y="178"/>
                    <a:pt x="112" y="173"/>
                    <a:pt x="105" y="168"/>
                  </a:cubicBezTo>
                  <a:cubicBezTo>
                    <a:pt x="98" y="164"/>
                    <a:pt x="96" y="158"/>
                    <a:pt x="91" y="152"/>
                  </a:cubicBezTo>
                  <a:cubicBezTo>
                    <a:pt x="88" y="149"/>
                    <a:pt x="82" y="147"/>
                    <a:pt x="78" y="143"/>
                  </a:cubicBezTo>
                  <a:cubicBezTo>
                    <a:pt x="74" y="140"/>
                    <a:pt x="77" y="144"/>
                    <a:pt x="74" y="145"/>
                  </a:cubicBezTo>
                  <a:cubicBezTo>
                    <a:pt x="71" y="145"/>
                    <a:pt x="68" y="142"/>
                    <a:pt x="66" y="141"/>
                  </a:cubicBezTo>
                  <a:cubicBezTo>
                    <a:pt x="61" y="138"/>
                    <a:pt x="60" y="139"/>
                    <a:pt x="55" y="139"/>
                  </a:cubicBezTo>
                  <a:cubicBezTo>
                    <a:pt x="47" y="140"/>
                    <a:pt x="40" y="134"/>
                    <a:pt x="34" y="130"/>
                  </a:cubicBezTo>
                  <a:cubicBezTo>
                    <a:pt x="30" y="127"/>
                    <a:pt x="26" y="123"/>
                    <a:pt x="20" y="122"/>
                  </a:cubicBezTo>
                  <a:cubicBezTo>
                    <a:pt x="15" y="121"/>
                    <a:pt x="13" y="121"/>
                    <a:pt x="13" y="116"/>
                  </a:cubicBezTo>
                  <a:cubicBezTo>
                    <a:pt x="13" y="112"/>
                    <a:pt x="4" y="112"/>
                    <a:pt x="3" y="108"/>
                  </a:cubicBezTo>
                  <a:cubicBezTo>
                    <a:pt x="2" y="107"/>
                    <a:pt x="4" y="107"/>
                    <a:pt x="4" y="106"/>
                  </a:cubicBezTo>
                  <a:cubicBezTo>
                    <a:pt x="5" y="104"/>
                    <a:pt x="1" y="101"/>
                    <a:pt x="0" y="99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64">
              <a:extLst>
                <a:ext uri="{FF2B5EF4-FFF2-40B4-BE49-F238E27FC236}">
                  <a16:creationId xmlns="" xmlns:a16="http://schemas.microsoft.com/office/drawing/2014/main" id="{FCB0F711-D7D0-4736-AA10-E1238A3359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251" y="2297113"/>
              <a:ext cx="704850" cy="276225"/>
            </a:xfrm>
            <a:custGeom>
              <a:avLst/>
              <a:gdLst>
                <a:gd name="T0" fmla="*/ 23 w 910"/>
                <a:gd name="T1" fmla="*/ 87 h 356"/>
                <a:gd name="T2" fmla="*/ 43 w 910"/>
                <a:gd name="T3" fmla="*/ 81 h 356"/>
                <a:gd name="T4" fmla="*/ 52 w 910"/>
                <a:gd name="T5" fmla="*/ 66 h 356"/>
                <a:gd name="T6" fmla="*/ 78 w 910"/>
                <a:gd name="T7" fmla="*/ 53 h 356"/>
                <a:gd name="T8" fmla="*/ 106 w 910"/>
                <a:gd name="T9" fmla="*/ 48 h 356"/>
                <a:gd name="T10" fmla="*/ 139 w 910"/>
                <a:gd name="T11" fmla="*/ 52 h 356"/>
                <a:gd name="T12" fmla="*/ 202 w 910"/>
                <a:gd name="T13" fmla="*/ 72 h 356"/>
                <a:gd name="T14" fmla="*/ 232 w 910"/>
                <a:gd name="T15" fmla="*/ 75 h 356"/>
                <a:gd name="T16" fmla="*/ 261 w 910"/>
                <a:gd name="T17" fmla="*/ 61 h 356"/>
                <a:gd name="T18" fmla="*/ 240 w 910"/>
                <a:gd name="T19" fmla="*/ 23 h 356"/>
                <a:gd name="T20" fmla="*/ 264 w 910"/>
                <a:gd name="T21" fmla="*/ 7 h 356"/>
                <a:gd name="T22" fmla="*/ 326 w 910"/>
                <a:gd name="T23" fmla="*/ 22 h 356"/>
                <a:gd name="T24" fmla="*/ 378 w 910"/>
                <a:gd name="T25" fmla="*/ 58 h 356"/>
                <a:gd name="T26" fmla="*/ 422 w 910"/>
                <a:gd name="T27" fmla="*/ 63 h 356"/>
                <a:gd name="T28" fmla="*/ 496 w 910"/>
                <a:gd name="T29" fmla="*/ 68 h 356"/>
                <a:gd name="T30" fmla="*/ 542 w 910"/>
                <a:gd name="T31" fmla="*/ 90 h 356"/>
                <a:gd name="T32" fmla="*/ 602 w 910"/>
                <a:gd name="T33" fmla="*/ 98 h 356"/>
                <a:gd name="T34" fmla="*/ 654 w 910"/>
                <a:gd name="T35" fmla="*/ 88 h 356"/>
                <a:gd name="T36" fmla="*/ 690 w 910"/>
                <a:gd name="T37" fmla="*/ 63 h 356"/>
                <a:gd name="T38" fmla="*/ 739 w 910"/>
                <a:gd name="T39" fmla="*/ 72 h 356"/>
                <a:gd name="T40" fmla="*/ 761 w 910"/>
                <a:gd name="T41" fmla="*/ 138 h 356"/>
                <a:gd name="T42" fmla="*/ 807 w 910"/>
                <a:gd name="T43" fmla="*/ 145 h 356"/>
                <a:gd name="T44" fmla="*/ 867 w 910"/>
                <a:gd name="T45" fmla="*/ 154 h 356"/>
                <a:gd name="T46" fmla="*/ 872 w 910"/>
                <a:gd name="T47" fmla="*/ 183 h 356"/>
                <a:gd name="T48" fmla="*/ 840 w 910"/>
                <a:gd name="T49" fmla="*/ 188 h 356"/>
                <a:gd name="T50" fmla="*/ 818 w 910"/>
                <a:gd name="T51" fmla="*/ 207 h 356"/>
                <a:gd name="T52" fmla="*/ 795 w 910"/>
                <a:gd name="T53" fmla="*/ 227 h 356"/>
                <a:gd name="T54" fmla="*/ 770 w 910"/>
                <a:gd name="T55" fmla="*/ 245 h 356"/>
                <a:gd name="T56" fmla="*/ 714 w 910"/>
                <a:gd name="T57" fmla="*/ 240 h 356"/>
                <a:gd name="T58" fmla="*/ 717 w 910"/>
                <a:gd name="T59" fmla="*/ 265 h 356"/>
                <a:gd name="T60" fmla="*/ 717 w 910"/>
                <a:gd name="T61" fmla="*/ 301 h 356"/>
                <a:gd name="T62" fmla="*/ 670 w 910"/>
                <a:gd name="T63" fmla="*/ 329 h 356"/>
                <a:gd name="T64" fmla="*/ 584 w 910"/>
                <a:gd name="T65" fmla="*/ 351 h 356"/>
                <a:gd name="T66" fmla="*/ 549 w 910"/>
                <a:gd name="T67" fmla="*/ 349 h 356"/>
                <a:gd name="T68" fmla="*/ 468 w 910"/>
                <a:gd name="T69" fmla="*/ 324 h 356"/>
                <a:gd name="T70" fmla="*/ 411 w 910"/>
                <a:gd name="T71" fmla="*/ 323 h 356"/>
                <a:gd name="T72" fmla="*/ 323 w 910"/>
                <a:gd name="T73" fmla="*/ 317 h 356"/>
                <a:gd name="T74" fmla="*/ 284 w 910"/>
                <a:gd name="T75" fmla="*/ 278 h 356"/>
                <a:gd name="T76" fmla="*/ 238 w 910"/>
                <a:gd name="T77" fmla="*/ 253 h 356"/>
                <a:gd name="T78" fmla="*/ 149 w 910"/>
                <a:gd name="T79" fmla="*/ 236 h 356"/>
                <a:gd name="T80" fmla="*/ 121 w 910"/>
                <a:gd name="T81" fmla="*/ 184 h 356"/>
                <a:gd name="T82" fmla="*/ 78 w 910"/>
                <a:gd name="T83" fmla="*/ 143 h 356"/>
                <a:gd name="T84" fmla="*/ 55 w 910"/>
                <a:gd name="T85" fmla="*/ 139 h 356"/>
                <a:gd name="T86" fmla="*/ 13 w 910"/>
                <a:gd name="T87" fmla="*/ 116 h 356"/>
                <a:gd name="T88" fmla="*/ 0 w 910"/>
                <a:gd name="T89" fmla="*/ 9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10" h="356">
                  <a:moveTo>
                    <a:pt x="0" y="99"/>
                  </a:moveTo>
                  <a:cubicBezTo>
                    <a:pt x="7" y="100"/>
                    <a:pt x="4" y="95"/>
                    <a:pt x="6" y="91"/>
                  </a:cubicBezTo>
                  <a:cubicBezTo>
                    <a:pt x="8" y="84"/>
                    <a:pt x="24" y="94"/>
                    <a:pt x="23" y="87"/>
                  </a:cubicBezTo>
                  <a:cubicBezTo>
                    <a:pt x="26" y="88"/>
                    <a:pt x="29" y="90"/>
                    <a:pt x="32" y="88"/>
                  </a:cubicBezTo>
                  <a:cubicBezTo>
                    <a:pt x="31" y="87"/>
                    <a:pt x="31" y="86"/>
                    <a:pt x="30" y="85"/>
                  </a:cubicBezTo>
                  <a:cubicBezTo>
                    <a:pt x="35" y="84"/>
                    <a:pt x="38" y="83"/>
                    <a:pt x="43" y="81"/>
                  </a:cubicBezTo>
                  <a:cubicBezTo>
                    <a:pt x="40" y="80"/>
                    <a:pt x="39" y="77"/>
                    <a:pt x="38" y="75"/>
                  </a:cubicBezTo>
                  <a:cubicBezTo>
                    <a:pt x="39" y="74"/>
                    <a:pt x="48" y="73"/>
                    <a:pt x="47" y="71"/>
                  </a:cubicBezTo>
                  <a:cubicBezTo>
                    <a:pt x="46" y="68"/>
                    <a:pt x="50" y="68"/>
                    <a:pt x="52" y="66"/>
                  </a:cubicBezTo>
                  <a:cubicBezTo>
                    <a:pt x="54" y="65"/>
                    <a:pt x="59" y="65"/>
                    <a:pt x="61" y="64"/>
                  </a:cubicBezTo>
                  <a:cubicBezTo>
                    <a:pt x="64" y="61"/>
                    <a:pt x="66" y="58"/>
                    <a:pt x="70" y="56"/>
                  </a:cubicBezTo>
                  <a:cubicBezTo>
                    <a:pt x="73" y="55"/>
                    <a:pt x="76" y="57"/>
                    <a:pt x="78" y="53"/>
                  </a:cubicBezTo>
                  <a:cubicBezTo>
                    <a:pt x="80" y="51"/>
                    <a:pt x="81" y="49"/>
                    <a:pt x="84" y="49"/>
                  </a:cubicBezTo>
                  <a:cubicBezTo>
                    <a:pt x="87" y="48"/>
                    <a:pt x="97" y="49"/>
                    <a:pt x="94" y="43"/>
                  </a:cubicBezTo>
                  <a:cubicBezTo>
                    <a:pt x="98" y="43"/>
                    <a:pt x="102" y="50"/>
                    <a:pt x="106" y="48"/>
                  </a:cubicBezTo>
                  <a:cubicBezTo>
                    <a:pt x="107" y="48"/>
                    <a:pt x="111" y="44"/>
                    <a:pt x="112" y="45"/>
                  </a:cubicBezTo>
                  <a:cubicBezTo>
                    <a:pt x="115" y="48"/>
                    <a:pt x="115" y="51"/>
                    <a:pt x="120" y="51"/>
                  </a:cubicBezTo>
                  <a:cubicBezTo>
                    <a:pt x="126" y="51"/>
                    <a:pt x="132" y="53"/>
                    <a:pt x="139" y="52"/>
                  </a:cubicBezTo>
                  <a:cubicBezTo>
                    <a:pt x="146" y="52"/>
                    <a:pt x="150" y="52"/>
                    <a:pt x="155" y="58"/>
                  </a:cubicBezTo>
                  <a:cubicBezTo>
                    <a:pt x="163" y="69"/>
                    <a:pt x="173" y="71"/>
                    <a:pt x="186" y="74"/>
                  </a:cubicBezTo>
                  <a:cubicBezTo>
                    <a:pt x="193" y="75"/>
                    <a:pt x="196" y="72"/>
                    <a:pt x="202" y="72"/>
                  </a:cubicBezTo>
                  <a:cubicBezTo>
                    <a:pt x="203" y="72"/>
                    <a:pt x="208" y="71"/>
                    <a:pt x="209" y="72"/>
                  </a:cubicBezTo>
                  <a:cubicBezTo>
                    <a:pt x="212" y="72"/>
                    <a:pt x="216" y="75"/>
                    <a:pt x="218" y="75"/>
                  </a:cubicBezTo>
                  <a:cubicBezTo>
                    <a:pt x="222" y="75"/>
                    <a:pt x="229" y="74"/>
                    <a:pt x="232" y="75"/>
                  </a:cubicBezTo>
                  <a:cubicBezTo>
                    <a:pt x="237" y="77"/>
                    <a:pt x="243" y="83"/>
                    <a:pt x="248" y="78"/>
                  </a:cubicBezTo>
                  <a:cubicBezTo>
                    <a:pt x="251" y="74"/>
                    <a:pt x="251" y="75"/>
                    <a:pt x="256" y="74"/>
                  </a:cubicBezTo>
                  <a:cubicBezTo>
                    <a:pt x="260" y="73"/>
                    <a:pt x="261" y="65"/>
                    <a:pt x="261" y="61"/>
                  </a:cubicBezTo>
                  <a:cubicBezTo>
                    <a:pt x="260" y="57"/>
                    <a:pt x="257" y="54"/>
                    <a:pt x="253" y="52"/>
                  </a:cubicBezTo>
                  <a:cubicBezTo>
                    <a:pt x="247" y="50"/>
                    <a:pt x="245" y="44"/>
                    <a:pt x="240" y="40"/>
                  </a:cubicBezTo>
                  <a:cubicBezTo>
                    <a:pt x="236" y="38"/>
                    <a:pt x="231" y="20"/>
                    <a:pt x="240" y="23"/>
                  </a:cubicBezTo>
                  <a:cubicBezTo>
                    <a:pt x="238" y="19"/>
                    <a:pt x="237" y="14"/>
                    <a:pt x="242" y="13"/>
                  </a:cubicBezTo>
                  <a:cubicBezTo>
                    <a:pt x="248" y="11"/>
                    <a:pt x="247" y="4"/>
                    <a:pt x="246" y="0"/>
                  </a:cubicBezTo>
                  <a:cubicBezTo>
                    <a:pt x="252" y="2"/>
                    <a:pt x="258" y="6"/>
                    <a:pt x="264" y="7"/>
                  </a:cubicBezTo>
                  <a:cubicBezTo>
                    <a:pt x="271" y="8"/>
                    <a:pt x="277" y="12"/>
                    <a:pt x="284" y="13"/>
                  </a:cubicBezTo>
                  <a:cubicBezTo>
                    <a:pt x="291" y="14"/>
                    <a:pt x="297" y="14"/>
                    <a:pt x="304" y="16"/>
                  </a:cubicBezTo>
                  <a:cubicBezTo>
                    <a:pt x="310" y="18"/>
                    <a:pt x="320" y="24"/>
                    <a:pt x="326" y="22"/>
                  </a:cubicBezTo>
                  <a:cubicBezTo>
                    <a:pt x="337" y="19"/>
                    <a:pt x="346" y="29"/>
                    <a:pt x="351" y="37"/>
                  </a:cubicBezTo>
                  <a:cubicBezTo>
                    <a:pt x="354" y="41"/>
                    <a:pt x="359" y="45"/>
                    <a:pt x="361" y="49"/>
                  </a:cubicBezTo>
                  <a:cubicBezTo>
                    <a:pt x="364" y="54"/>
                    <a:pt x="373" y="56"/>
                    <a:pt x="378" y="58"/>
                  </a:cubicBezTo>
                  <a:cubicBezTo>
                    <a:pt x="384" y="61"/>
                    <a:pt x="389" y="61"/>
                    <a:pt x="394" y="64"/>
                  </a:cubicBezTo>
                  <a:cubicBezTo>
                    <a:pt x="398" y="66"/>
                    <a:pt x="404" y="67"/>
                    <a:pt x="408" y="65"/>
                  </a:cubicBezTo>
                  <a:cubicBezTo>
                    <a:pt x="414" y="63"/>
                    <a:pt x="417" y="68"/>
                    <a:pt x="422" y="63"/>
                  </a:cubicBezTo>
                  <a:cubicBezTo>
                    <a:pt x="427" y="59"/>
                    <a:pt x="434" y="59"/>
                    <a:pt x="440" y="57"/>
                  </a:cubicBezTo>
                  <a:cubicBezTo>
                    <a:pt x="452" y="54"/>
                    <a:pt x="468" y="59"/>
                    <a:pt x="480" y="60"/>
                  </a:cubicBezTo>
                  <a:cubicBezTo>
                    <a:pt x="486" y="61"/>
                    <a:pt x="491" y="65"/>
                    <a:pt x="496" y="68"/>
                  </a:cubicBezTo>
                  <a:cubicBezTo>
                    <a:pt x="504" y="73"/>
                    <a:pt x="511" y="71"/>
                    <a:pt x="520" y="73"/>
                  </a:cubicBezTo>
                  <a:cubicBezTo>
                    <a:pt x="525" y="74"/>
                    <a:pt x="526" y="78"/>
                    <a:pt x="529" y="81"/>
                  </a:cubicBezTo>
                  <a:cubicBezTo>
                    <a:pt x="532" y="85"/>
                    <a:pt x="538" y="87"/>
                    <a:pt x="542" y="90"/>
                  </a:cubicBezTo>
                  <a:cubicBezTo>
                    <a:pt x="548" y="94"/>
                    <a:pt x="553" y="94"/>
                    <a:pt x="560" y="93"/>
                  </a:cubicBezTo>
                  <a:cubicBezTo>
                    <a:pt x="569" y="93"/>
                    <a:pt x="574" y="97"/>
                    <a:pt x="583" y="98"/>
                  </a:cubicBezTo>
                  <a:cubicBezTo>
                    <a:pt x="589" y="99"/>
                    <a:pt x="596" y="98"/>
                    <a:pt x="602" y="98"/>
                  </a:cubicBezTo>
                  <a:cubicBezTo>
                    <a:pt x="607" y="98"/>
                    <a:pt x="611" y="101"/>
                    <a:pt x="616" y="98"/>
                  </a:cubicBezTo>
                  <a:cubicBezTo>
                    <a:pt x="622" y="95"/>
                    <a:pt x="626" y="92"/>
                    <a:pt x="633" y="91"/>
                  </a:cubicBezTo>
                  <a:cubicBezTo>
                    <a:pt x="640" y="90"/>
                    <a:pt x="648" y="88"/>
                    <a:pt x="654" y="88"/>
                  </a:cubicBezTo>
                  <a:cubicBezTo>
                    <a:pt x="660" y="89"/>
                    <a:pt x="664" y="87"/>
                    <a:pt x="665" y="81"/>
                  </a:cubicBezTo>
                  <a:cubicBezTo>
                    <a:pt x="667" y="75"/>
                    <a:pt x="671" y="72"/>
                    <a:pt x="676" y="68"/>
                  </a:cubicBezTo>
                  <a:cubicBezTo>
                    <a:pt x="681" y="65"/>
                    <a:pt x="683" y="61"/>
                    <a:pt x="690" y="63"/>
                  </a:cubicBezTo>
                  <a:cubicBezTo>
                    <a:pt x="697" y="65"/>
                    <a:pt x="702" y="63"/>
                    <a:pt x="709" y="68"/>
                  </a:cubicBezTo>
                  <a:cubicBezTo>
                    <a:pt x="714" y="71"/>
                    <a:pt x="719" y="74"/>
                    <a:pt x="725" y="75"/>
                  </a:cubicBezTo>
                  <a:cubicBezTo>
                    <a:pt x="731" y="76"/>
                    <a:pt x="734" y="73"/>
                    <a:pt x="739" y="72"/>
                  </a:cubicBezTo>
                  <a:cubicBezTo>
                    <a:pt x="752" y="69"/>
                    <a:pt x="759" y="75"/>
                    <a:pt x="759" y="88"/>
                  </a:cubicBezTo>
                  <a:cubicBezTo>
                    <a:pt x="758" y="100"/>
                    <a:pt x="756" y="117"/>
                    <a:pt x="762" y="127"/>
                  </a:cubicBezTo>
                  <a:cubicBezTo>
                    <a:pt x="765" y="130"/>
                    <a:pt x="760" y="133"/>
                    <a:pt x="761" y="138"/>
                  </a:cubicBezTo>
                  <a:cubicBezTo>
                    <a:pt x="763" y="142"/>
                    <a:pt x="770" y="146"/>
                    <a:pt x="775" y="148"/>
                  </a:cubicBezTo>
                  <a:cubicBezTo>
                    <a:pt x="780" y="150"/>
                    <a:pt x="781" y="143"/>
                    <a:pt x="787" y="144"/>
                  </a:cubicBezTo>
                  <a:cubicBezTo>
                    <a:pt x="793" y="144"/>
                    <a:pt x="800" y="142"/>
                    <a:pt x="807" y="145"/>
                  </a:cubicBezTo>
                  <a:cubicBezTo>
                    <a:pt x="812" y="148"/>
                    <a:pt x="816" y="151"/>
                    <a:pt x="820" y="144"/>
                  </a:cubicBezTo>
                  <a:cubicBezTo>
                    <a:pt x="823" y="139"/>
                    <a:pt x="827" y="138"/>
                    <a:pt x="833" y="138"/>
                  </a:cubicBezTo>
                  <a:cubicBezTo>
                    <a:pt x="845" y="139"/>
                    <a:pt x="858" y="148"/>
                    <a:pt x="867" y="154"/>
                  </a:cubicBezTo>
                  <a:cubicBezTo>
                    <a:pt x="878" y="161"/>
                    <a:pt x="890" y="166"/>
                    <a:pt x="899" y="175"/>
                  </a:cubicBezTo>
                  <a:cubicBezTo>
                    <a:pt x="910" y="187"/>
                    <a:pt x="892" y="186"/>
                    <a:pt x="885" y="185"/>
                  </a:cubicBezTo>
                  <a:cubicBezTo>
                    <a:pt x="881" y="184"/>
                    <a:pt x="876" y="179"/>
                    <a:pt x="872" y="183"/>
                  </a:cubicBezTo>
                  <a:cubicBezTo>
                    <a:pt x="871" y="184"/>
                    <a:pt x="865" y="182"/>
                    <a:pt x="863" y="182"/>
                  </a:cubicBezTo>
                  <a:cubicBezTo>
                    <a:pt x="858" y="182"/>
                    <a:pt x="855" y="185"/>
                    <a:pt x="850" y="187"/>
                  </a:cubicBezTo>
                  <a:cubicBezTo>
                    <a:pt x="847" y="189"/>
                    <a:pt x="841" y="185"/>
                    <a:pt x="840" y="188"/>
                  </a:cubicBezTo>
                  <a:cubicBezTo>
                    <a:pt x="839" y="192"/>
                    <a:pt x="839" y="194"/>
                    <a:pt x="834" y="194"/>
                  </a:cubicBezTo>
                  <a:cubicBezTo>
                    <a:pt x="828" y="194"/>
                    <a:pt x="823" y="193"/>
                    <a:pt x="820" y="199"/>
                  </a:cubicBezTo>
                  <a:cubicBezTo>
                    <a:pt x="819" y="201"/>
                    <a:pt x="818" y="204"/>
                    <a:pt x="818" y="207"/>
                  </a:cubicBezTo>
                  <a:cubicBezTo>
                    <a:pt x="818" y="209"/>
                    <a:pt x="822" y="212"/>
                    <a:pt x="821" y="214"/>
                  </a:cubicBezTo>
                  <a:cubicBezTo>
                    <a:pt x="820" y="217"/>
                    <a:pt x="813" y="222"/>
                    <a:pt x="810" y="224"/>
                  </a:cubicBezTo>
                  <a:cubicBezTo>
                    <a:pt x="807" y="227"/>
                    <a:pt x="800" y="227"/>
                    <a:pt x="795" y="227"/>
                  </a:cubicBezTo>
                  <a:cubicBezTo>
                    <a:pt x="791" y="227"/>
                    <a:pt x="785" y="224"/>
                    <a:pt x="783" y="228"/>
                  </a:cubicBezTo>
                  <a:cubicBezTo>
                    <a:pt x="781" y="232"/>
                    <a:pt x="780" y="237"/>
                    <a:pt x="777" y="240"/>
                  </a:cubicBezTo>
                  <a:cubicBezTo>
                    <a:pt x="775" y="243"/>
                    <a:pt x="772" y="242"/>
                    <a:pt x="770" y="245"/>
                  </a:cubicBezTo>
                  <a:cubicBezTo>
                    <a:pt x="769" y="247"/>
                    <a:pt x="768" y="249"/>
                    <a:pt x="765" y="249"/>
                  </a:cubicBezTo>
                  <a:cubicBezTo>
                    <a:pt x="759" y="248"/>
                    <a:pt x="752" y="247"/>
                    <a:pt x="746" y="246"/>
                  </a:cubicBezTo>
                  <a:cubicBezTo>
                    <a:pt x="736" y="244"/>
                    <a:pt x="725" y="232"/>
                    <a:pt x="714" y="240"/>
                  </a:cubicBezTo>
                  <a:cubicBezTo>
                    <a:pt x="710" y="243"/>
                    <a:pt x="710" y="248"/>
                    <a:pt x="712" y="252"/>
                  </a:cubicBezTo>
                  <a:cubicBezTo>
                    <a:pt x="713" y="255"/>
                    <a:pt x="711" y="258"/>
                    <a:pt x="712" y="260"/>
                  </a:cubicBezTo>
                  <a:cubicBezTo>
                    <a:pt x="713" y="263"/>
                    <a:pt x="715" y="263"/>
                    <a:pt x="717" y="265"/>
                  </a:cubicBezTo>
                  <a:cubicBezTo>
                    <a:pt x="721" y="269"/>
                    <a:pt x="745" y="282"/>
                    <a:pt x="735" y="286"/>
                  </a:cubicBezTo>
                  <a:cubicBezTo>
                    <a:pt x="732" y="288"/>
                    <a:pt x="729" y="292"/>
                    <a:pt x="727" y="294"/>
                  </a:cubicBezTo>
                  <a:cubicBezTo>
                    <a:pt x="724" y="296"/>
                    <a:pt x="719" y="297"/>
                    <a:pt x="717" y="301"/>
                  </a:cubicBezTo>
                  <a:cubicBezTo>
                    <a:pt x="715" y="307"/>
                    <a:pt x="713" y="314"/>
                    <a:pt x="708" y="318"/>
                  </a:cubicBezTo>
                  <a:cubicBezTo>
                    <a:pt x="704" y="322"/>
                    <a:pt x="697" y="323"/>
                    <a:pt x="692" y="326"/>
                  </a:cubicBezTo>
                  <a:cubicBezTo>
                    <a:pt x="687" y="329"/>
                    <a:pt x="677" y="328"/>
                    <a:pt x="670" y="329"/>
                  </a:cubicBezTo>
                  <a:cubicBezTo>
                    <a:pt x="662" y="329"/>
                    <a:pt x="656" y="327"/>
                    <a:pt x="648" y="329"/>
                  </a:cubicBezTo>
                  <a:cubicBezTo>
                    <a:pt x="631" y="331"/>
                    <a:pt x="617" y="333"/>
                    <a:pt x="602" y="341"/>
                  </a:cubicBezTo>
                  <a:cubicBezTo>
                    <a:pt x="595" y="344"/>
                    <a:pt x="589" y="347"/>
                    <a:pt x="584" y="351"/>
                  </a:cubicBezTo>
                  <a:cubicBezTo>
                    <a:pt x="579" y="355"/>
                    <a:pt x="580" y="356"/>
                    <a:pt x="574" y="355"/>
                  </a:cubicBezTo>
                  <a:cubicBezTo>
                    <a:pt x="570" y="355"/>
                    <a:pt x="566" y="355"/>
                    <a:pt x="563" y="353"/>
                  </a:cubicBezTo>
                  <a:cubicBezTo>
                    <a:pt x="558" y="349"/>
                    <a:pt x="557" y="348"/>
                    <a:pt x="549" y="349"/>
                  </a:cubicBezTo>
                  <a:cubicBezTo>
                    <a:pt x="535" y="351"/>
                    <a:pt x="520" y="343"/>
                    <a:pt x="506" y="341"/>
                  </a:cubicBezTo>
                  <a:cubicBezTo>
                    <a:pt x="499" y="339"/>
                    <a:pt x="492" y="338"/>
                    <a:pt x="486" y="335"/>
                  </a:cubicBezTo>
                  <a:cubicBezTo>
                    <a:pt x="479" y="332"/>
                    <a:pt x="475" y="326"/>
                    <a:pt x="468" y="324"/>
                  </a:cubicBezTo>
                  <a:cubicBezTo>
                    <a:pt x="461" y="323"/>
                    <a:pt x="454" y="324"/>
                    <a:pt x="447" y="323"/>
                  </a:cubicBezTo>
                  <a:cubicBezTo>
                    <a:pt x="441" y="321"/>
                    <a:pt x="435" y="320"/>
                    <a:pt x="429" y="319"/>
                  </a:cubicBezTo>
                  <a:cubicBezTo>
                    <a:pt x="422" y="318"/>
                    <a:pt x="417" y="322"/>
                    <a:pt x="411" y="323"/>
                  </a:cubicBezTo>
                  <a:cubicBezTo>
                    <a:pt x="402" y="324"/>
                    <a:pt x="392" y="321"/>
                    <a:pt x="383" y="321"/>
                  </a:cubicBezTo>
                  <a:cubicBezTo>
                    <a:pt x="368" y="321"/>
                    <a:pt x="354" y="315"/>
                    <a:pt x="339" y="316"/>
                  </a:cubicBezTo>
                  <a:cubicBezTo>
                    <a:pt x="334" y="317"/>
                    <a:pt x="327" y="319"/>
                    <a:pt x="323" y="317"/>
                  </a:cubicBezTo>
                  <a:cubicBezTo>
                    <a:pt x="321" y="316"/>
                    <a:pt x="320" y="314"/>
                    <a:pt x="319" y="312"/>
                  </a:cubicBezTo>
                  <a:cubicBezTo>
                    <a:pt x="317" y="309"/>
                    <a:pt x="313" y="308"/>
                    <a:pt x="311" y="306"/>
                  </a:cubicBezTo>
                  <a:cubicBezTo>
                    <a:pt x="299" y="299"/>
                    <a:pt x="294" y="287"/>
                    <a:pt x="284" y="278"/>
                  </a:cubicBezTo>
                  <a:cubicBezTo>
                    <a:pt x="281" y="275"/>
                    <a:pt x="275" y="274"/>
                    <a:pt x="274" y="269"/>
                  </a:cubicBezTo>
                  <a:cubicBezTo>
                    <a:pt x="274" y="263"/>
                    <a:pt x="261" y="265"/>
                    <a:pt x="256" y="263"/>
                  </a:cubicBezTo>
                  <a:cubicBezTo>
                    <a:pt x="250" y="260"/>
                    <a:pt x="244" y="257"/>
                    <a:pt x="238" y="253"/>
                  </a:cubicBezTo>
                  <a:cubicBezTo>
                    <a:pt x="233" y="250"/>
                    <a:pt x="227" y="251"/>
                    <a:pt x="222" y="247"/>
                  </a:cubicBezTo>
                  <a:cubicBezTo>
                    <a:pt x="211" y="238"/>
                    <a:pt x="195" y="241"/>
                    <a:pt x="182" y="240"/>
                  </a:cubicBezTo>
                  <a:cubicBezTo>
                    <a:pt x="171" y="239"/>
                    <a:pt x="160" y="237"/>
                    <a:pt x="149" y="236"/>
                  </a:cubicBezTo>
                  <a:cubicBezTo>
                    <a:pt x="139" y="234"/>
                    <a:pt x="127" y="228"/>
                    <a:pt x="126" y="217"/>
                  </a:cubicBezTo>
                  <a:cubicBezTo>
                    <a:pt x="125" y="212"/>
                    <a:pt x="132" y="207"/>
                    <a:pt x="128" y="202"/>
                  </a:cubicBezTo>
                  <a:cubicBezTo>
                    <a:pt x="123" y="197"/>
                    <a:pt x="126" y="190"/>
                    <a:pt x="121" y="184"/>
                  </a:cubicBezTo>
                  <a:cubicBezTo>
                    <a:pt x="116" y="178"/>
                    <a:pt x="112" y="173"/>
                    <a:pt x="105" y="168"/>
                  </a:cubicBezTo>
                  <a:cubicBezTo>
                    <a:pt x="98" y="164"/>
                    <a:pt x="96" y="158"/>
                    <a:pt x="91" y="152"/>
                  </a:cubicBezTo>
                  <a:cubicBezTo>
                    <a:pt x="88" y="149"/>
                    <a:pt x="82" y="147"/>
                    <a:pt x="78" y="143"/>
                  </a:cubicBezTo>
                  <a:cubicBezTo>
                    <a:pt x="74" y="140"/>
                    <a:pt x="77" y="144"/>
                    <a:pt x="74" y="145"/>
                  </a:cubicBezTo>
                  <a:cubicBezTo>
                    <a:pt x="71" y="145"/>
                    <a:pt x="68" y="142"/>
                    <a:pt x="66" y="141"/>
                  </a:cubicBezTo>
                  <a:cubicBezTo>
                    <a:pt x="61" y="138"/>
                    <a:pt x="60" y="139"/>
                    <a:pt x="55" y="139"/>
                  </a:cubicBezTo>
                  <a:cubicBezTo>
                    <a:pt x="47" y="140"/>
                    <a:pt x="40" y="134"/>
                    <a:pt x="34" y="130"/>
                  </a:cubicBezTo>
                  <a:cubicBezTo>
                    <a:pt x="30" y="127"/>
                    <a:pt x="26" y="123"/>
                    <a:pt x="20" y="122"/>
                  </a:cubicBezTo>
                  <a:cubicBezTo>
                    <a:pt x="15" y="121"/>
                    <a:pt x="13" y="121"/>
                    <a:pt x="13" y="116"/>
                  </a:cubicBezTo>
                  <a:cubicBezTo>
                    <a:pt x="13" y="112"/>
                    <a:pt x="4" y="112"/>
                    <a:pt x="3" y="108"/>
                  </a:cubicBezTo>
                  <a:cubicBezTo>
                    <a:pt x="2" y="107"/>
                    <a:pt x="4" y="107"/>
                    <a:pt x="4" y="106"/>
                  </a:cubicBezTo>
                  <a:cubicBezTo>
                    <a:pt x="5" y="104"/>
                    <a:pt x="1" y="101"/>
                    <a:pt x="0" y="99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65">
              <a:extLst>
                <a:ext uri="{FF2B5EF4-FFF2-40B4-BE49-F238E27FC236}">
                  <a16:creationId xmlns="" xmlns:a16="http://schemas.microsoft.com/office/drawing/2014/main" id="{E0F13A25-86FE-44D1-9F3D-67B08C18E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951" y="3505200"/>
              <a:ext cx="104775" cy="149225"/>
            </a:xfrm>
            <a:custGeom>
              <a:avLst/>
              <a:gdLst>
                <a:gd name="T0" fmla="*/ 0 w 135"/>
                <a:gd name="T1" fmla="*/ 13 h 193"/>
                <a:gd name="T2" fmla="*/ 2 w 135"/>
                <a:gd name="T3" fmla="*/ 4 h 193"/>
                <a:gd name="T4" fmla="*/ 10 w 135"/>
                <a:gd name="T5" fmla="*/ 10 h 193"/>
                <a:gd name="T6" fmla="*/ 18 w 135"/>
                <a:gd name="T7" fmla="*/ 12 h 193"/>
                <a:gd name="T8" fmla="*/ 23 w 135"/>
                <a:gd name="T9" fmla="*/ 17 h 193"/>
                <a:gd name="T10" fmla="*/ 30 w 135"/>
                <a:gd name="T11" fmla="*/ 28 h 193"/>
                <a:gd name="T12" fmla="*/ 34 w 135"/>
                <a:gd name="T13" fmla="*/ 39 h 193"/>
                <a:gd name="T14" fmla="*/ 44 w 135"/>
                <a:gd name="T15" fmla="*/ 31 h 193"/>
                <a:gd name="T16" fmla="*/ 53 w 135"/>
                <a:gd name="T17" fmla="*/ 36 h 193"/>
                <a:gd name="T18" fmla="*/ 60 w 135"/>
                <a:gd name="T19" fmla="*/ 19 h 193"/>
                <a:gd name="T20" fmla="*/ 70 w 135"/>
                <a:gd name="T21" fmla="*/ 24 h 193"/>
                <a:gd name="T22" fmla="*/ 76 w 135"/>
                <a:gd name="T23" fmla="*/ 34 h 193"/>
                <a:gd name="T24" fmla="*/ 97 w 135"/>
                <a:gd name="T25" fmla="*/ 57 h 193"/>
                <a:gd name="T26" fmla="*/ 105 w 135"/>
                <a:gd name="T27" fmla="*/ 87 h 193"/>
                <a:gd name="T28" fmla="*/ 103 w 135"/>
                <a:gd name="T29" fmla="*/ 101 h 193"/>
                <a:gd name="T30" fmla="*/ 105 w 135"/>
                <a:gd name="T31" fmla="*/ 112 h 193"/>
                <a:gd name="T32" fmla="*/ 108 w 135"/>
                <a:gd name="T33" fmla="*/ 138 h 193"/>
                <a:gd name="T34" fmla="*/ 122 w 135"/>
                <a:gd name="T35" fmla="*/ 155 h 193"/>
                <a:gd name="T36" fmla="*/ 132 w 135"/>
                <a:gd name="T37" fmla="*/ 181 h 193"/>
                <a:gd name="T38" fmla="*/ 128 w 135"/>
                <a:gd name="T39" fmla="*/ 182 h 193"/>
                <a:gd name="T40" fmla="*/ 122 w 135"/>
                <a:gd name="T41" fmla="*/ 178 h 193"/>
                <a:gd name="T42" fmla="*/ 122 w 135"/>
                <a:gd name="T43" fmla="*/ 185 h 193"/>
                <a:gd name="T44" fmla="*/ 107 w 135"/>
                <a:gd name="T45" fmla="*/ 189 h 193"/>
                <a:gd name="T46" fmla="*/ 84 w 135"/>
                <a:gd name="T47" fmla="*/ 169 h 193"/>
                <a:gd name="T48" fmla="*/ 78 w 135"/>
                <a:gd name="T49" fmla="*/ 164 h 193"/>
                <a:gd name="T50" fmla="*/ 67 w 135"/>
                <a:gd name="T51" fmla="*/ 159 h 193"/>
                <a:gd name="T52" fmla="*/ 57 w 135"/>
                <a:gd name="T53" fmla="*/ 148 h 193"/>
                <a:gd name="T54" fmla="*/ 51 w 135"/>
                <a:gd name="T55" fmla="*/ 144 h 193"/>
                <a:gd name="T56" fmla="*/ 42 w 135"/>
                <a:gd name="T57" fmla="*/ 138 h 193"/>
                <a:gd name="T58" fmla="*/ 42 w 135"/>
                <a:gd name="T59" fmla="*/ 133 h 193"/>
                <a:gd name="T60" fmla="*/ 40 w 135"/>
                <a:gd name="T61" fmla="*/ 124 h 193"/>
                <a:gd name="T62" fmla="*/ 26 w 135"/>
                <a:gd name="T63" fmla="*/ 104 h 193"/>
                <a:gd name="T64" fmla="*/ 26 w 135"/>
                <a:gd name="T65" fmla="*/ 96 h 193"/>
                <a:gd name="T66" fmla="*/ 17 w 135"/>
                <a:gd name="T67" fmla="*/ 83 h 193"/>
                <a:gd name="T68" fmla="*/ 11 w 135"/>
                <a:gd name="T69" fmla="*/ 62 h 193"/>
                <a:gd name="T70" fmla="*/ 8 w 135"/>
                <a:gd name="T71" fmla="*/ 36 h 193"/>
                <a:gd name="T72" fmla="*/ 0 w 135"/>
                <a:gd name="T73" fmla="*/ 1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5" h="193">
                  <a:moveTo>
                    <a:pt x="0" y="13"/>
                  </a:moveTo>
                  <a:cubicBezTo>
                    <a:pt x="1" y="11"/>
                    <a:pt x="1" y="7"/>
                    <a:pt x="2" y="4"/>
                  </a:cubicBezTo>
                  <a:cubicBezTo>
                    <a:pt x="4" y="0"/>
                    <a:pt x="8" y="9"/>
                    <a:pt x="10" y="10"/>
                  </a:cubicBezTo>
                  <a:cubicBezTo>
                    <a:pt x="13" y="12"/>
                    <a:pt x="16" y="11"/>
                    <a:pt x="18" y="12"/>
                  </a:cubicBezTo>
                  <a:cubicBezTo>
                    <a:pt x="21" y="12"/>
                    <a:pt x="21" y="15"/>
                    <a:pt x="23" y="17"/>
                  </a:cubicBezTo>
                  <a:cubicBezTo>
                    <a:pt x="25" y="21"/>
                    <a:pt x="32" y="20"/>
                    <a:pt x="30" y="28"/>
                  </a:cubicBezTo>
                  <a:cubicBezTo>
                    <a:pt x="29" y="31"/>
                    <a:pt x="25" y="41"/>
                    <a:pt x="34" y="39"/>
                  </a:cubicBezTo>
                  <a:cubicBezTo>
                    <a:pt x="38" y="38"/>
                    <a:pt x="39" y="31"/>
                    <a:pt x="44" y="31"/>
                  </a:cubicBezTo>
                  <a:cubicBezTo>
                    <a:pt x="48" y="30"/>
                    <a:pt x="49" y="38"/>
                    <a:pt x="53" y="36"/>
                  </a:cubicBezTo>
                  <a:cubicBezTo>
                    <a:pt x="56" y="35"/>
                    <a:pt x="60" y="23"/>
                    <a:pt x="60" y="19"/>
                  </a:cubicBezTo>
                  <a:cubicBezTo>
                    <a:pt x="64" y="21"/>
                    <a:pt x="67" y="21"/>
                    <a:pt x="70" y="24"/>
                  </a:cubicBezTo>
                  <a:cubicBezTo>
                    <a:pt x="72" y="28"/>
                    <a:pt x="73" y="32"/>
                    <a:pt x="76" y="34"/>
                  </a:cubicBezTo>
                  <a:cubicBezTo>
                    <a:pt x="85" y="41"/>
                    <a:pt x="92" y="47"/>
                    <a:pt x="97" y="57"/>
                  </a:cubicBezTo>
                  <a:cubicBezTo>
                    <a:pt x="102" y="66"/>
                    <a:pt x="106" y="76"/>
                    <a:pt x="105" y="87"/>
                  </a:cubicBezTo>
                  <a:cubicBezTo>
                    <a:pt x="105" y="92"/>
                    <a:pt x="104" y="96"/>
                    <a:pt x="103" y="101"/>
                  </a:cubicBezTo>
                  <a:cubicBezTo>
                    <a:pt x="102" y="107"/>
                    <a:pt x="103" y="107"/>
                    <a:pt x="105" y="112"/>
                  </a:cubicBezTo>
                  <a:cubicBezTo>
                    <a:pt x="108" y="120"/>
                    <a:pt x="103" y="130"/>
                    <a:pt x="108" y="138"/>
                  </a:cubicBezTo>
                  <a:cubicBezTo>
                    <a:pt x="111" y="144"/>
                    <a:pt x="120" y="148"/>
                    <a:pt x="122" y="155"/>
                  </a:cubicBezTo>
                  <a:cubicBezTo>
                    <a:pt x="124" y="164"/>
                    <a:pt x="130" y="172"/>
                    <a:pt x="132" y="181"/>
                  </a:cubicBezTo>
                  <a:cubicBezTo>
                    <a:pt x="135" y="193"/>
                    <a:pt x="122" y="186"/>
                    <a:pt x="128" y="182"/>
                  </a:cubicBezTo>
                  <a:cubicBezTo>
                    <a:pt x="125" y="182"/>
                    <a:pt x="123" y="181"/>
                    <a:pt x="122" y="178"/>
                  </a:cubicBezTo>
                  <a:cubicBezTo>
                    <a:pt x="123" y="179"/>
                    <a:pt x="125" y="187"/>
                    <a:pt x="122" y="185"/>
                  </a:cubicBezTo>
                  <a:cubicBezTo>
                    <a:pt x="118" y="182"/>
                    <a:pt x="110" y="188"/>
                    <a:pt x="107" y="189"/>
                  </a:cubicBezTo>
                  <a:cubicBezTo>
                    <a:pt x="104" y="179"/>
                    <a:pt x="91" y="176"/>
                    <a:pt x="84" y="169"/>
                  </a:cubicBezTo>
                  <a:cubicBezTo>
                    <a:pt x="82" y="168"/>
                    <a:pt x="80" y="166"/>
                    <a:pt x="78" y="164"/>
                  </a:cubicBezTo>
                  <a:cubicBezTo>
                    <a:pt x="75" y="161"/>
                    <a:pt x="70" y="161"/>
                    <a:pt x="67" y="159"/>
                  </a:cubicBezTo>
                  <a:cubicBezTo>
                    <a:pt x="64" y="156"/>
                    <a:pt x="58" y="151"/>
                    <a:pt x="57" y="148"/>
                  </a:cubicBezTo>
                  <a:cubicBezTo>
                    <a:pt x="55" y="145"/>
                    <a:pt x="53" y="145"/>
                    <a:pt x="51" y="144"/>
                  </a:cubicBezTo>
                  <a:cubicBezTo>
                    <a:pt x="47" y="143"/>
                    <a:pt x="45" y="140"/>
                    <a:pt x="42" y="138"/>
                  </a:cubicBezTo>
                  <a:cubicBezTo>
                    <a:pt x="40" y="136"/>
                    <a:pt x="40" y="135"/>
                    <a:pt x="42" y="133"/>
                  </a:cubicBezTo>
                  <a:cubicBezTo>
                    <a:pt x="44" y="131"/>
                    <a:pt x="41" y="126"/>
                    <a:pt x="40" y="124"/>
                  </a:cubicBezTo>
                  <a:cubicBezTo>
                    <a:pt x="37" y="117"/>
                    <a:pt x="29" y="112"/>
                    <a:pt x="26" y="104"/>
                  </a:cubicBezTo>
                  <a:cubicBezTo>
                    <a:pt x="25" y="101"/>
                    <a:pt x="17" y="99"/>
                    <a:pt x="26" y="96"/>
                  </a:cubicBezTo>
                  <a:cubicBezTo>
                    <a:pt x="21" y="97"/>
                    <a:pt x="16" y="86"/>
                    <a:pt x="17" y="83"/>
                  </a:cubicBezTo>
                  <a:cubicBezTo>
                    <a:pt x="20" y="75"/>
                    <a:pt x="16" y="68"/>
                    <a:pt x="11" y="62"/>
                  </a:cubicBezTo>
                  <a:cubicBezTo>
                    <a:pt x="8" y="57"/>
                    <a:pt x="8" y="42"/>
                    <a:pt x="8" y="36"/>
                  </a:cubicBezTo>
                  <a:cubicBezTo>
                    <a:pt x="8" y="28"/>
                    <a:pt x="3" y="21"/>
                    <a:pt x="0" y="13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66">
              <a:extLst>
                <a:ext uri="{FF2B5EF4-FFF2-40B4-BE49-F238E27FC236}">
                  <a16:creationId xmlns="" xmlns:a16="http://schemas.microsoft.com/office/drawing/2014/main" id="{39236FBA-A50F-4363-9D7D-1F4F162DFB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951" y="3505200"/>
              <a:ext cx="104775" cy="149225"/>
            </a:xfrm>
            <a:custGeom>
              <a:avLst/>
              <a:gdLst>
                <a:gd name="T0" fmla="*/ 0 w 135"/>
                <a:gd name="T1" fmla="*/ 13 h 193"/>
                <a:gd name="T2" fmla="*/ 2 w 135"/>
                <a:gd name="T3" fmla="*/ 4 h 193"/>
                <a:gd name="T4" fmla="*/ 10 w 135"/>
                <a:gd name="T5" fmla="*/ 10 h 193"/>
                <a:gd name="T6" fmla="*/ 18 w 135"/>
                <a:gd name="T7" fmla="*/ 12 h 193"/>
                <a:gd name="T8" fmla="*/ 23 w 135"/>
                <a:gd name="T9" fmla="*/ 17 h 193"/>
                <a:gd name="T10" fmla="*/ 30 w 135"/>
                <a:gd name="T11" fmla="*/ 28 h 193"/>
                <a:gd name="T12" fmla="*/ 34 w 135"/>
                <a:gd name="T13" fmla="*/ 39 h 193"/>
                <a:gd name="T14" fmla="*/ 44 w 135"/>
                <a:gd name="T15" fmla="*/ 31 h 193"/>
                <a:gd name="T16" fmla="*/ 53 w 135"/>
                <a:gd name="T17" fmla="*/ 36 h 193"/>
                <a:gd name="T18" fmla="*/ 60 w 135"/>
                <a:gd name="T19" fmla="*/ 19 h 193"/>
                <a:gd name="T20" fmla="*/ 70 w 135"/>
                <a:gd name="T21" fmla="*/ 24 h 193"/>
                <a:gd name="T22" fmla="*/ 76 w 135"/>
                <a:gd name="T23" fmla="*/ 34 h 193"/>
                <a:gd name="T24" fmla="*/ 97 w 135"/>
                <a:gd name="T25" fmla="*/ 57 h 193"/>
                <a:gd name="T26" fmla="*/ 105 w 135"/>
                <a:gd name="T27" fmla="*/ 87 h 193"/>
                <a:gd name="T28" fmla="*/ 103 w 135"/>
                <a:gd name="T29" fmla="*/ 101 h 193"/>
                <a:gd name="T30" fmla="*/ 105 w 135"/>
                <a:gd name="T31" fmla="*/ 112 h 193"/>
                <a:gd name="T32" fmla="*/ 108 w 135"/>
                <a:gd name="T33" fmla="*/ 138 h 193"/>
                <a:gd name="T34" fmla="*/ 122 w 135"/>
                <a:gd name="T35" fmla="*/ 155 h 193"/>
                <a:gd name="T36" fmla="*/ 132 w 135"/>
                <a:gd name="T37" fmla="*/ 181 h 193"/>
                <a:gd name="T38" fmla="*/ 128 w 135"/>
                <a:gd name="T39" fmla="*/ 182 h 193"/>
                <a:gd name="T40" fmla="*/ 122 w 135"/>
                <a:gd name="T41" fmla="*/ 178 h 193"/>
                <a:gd name="T42" fmla="*/ 122 w 135"/>
                <a:gd name="T43" fmla="*/ 185 h 193"/>
                <a:gd name="T44" fmla="*/ 107 w 135"/>
                <a:gd name="T45" fmla="*/ 189 h 193"/>
                <a:gd name="T46" fmla="*/ 84 w 135"/>
                <a:gd name="T47" fmla="*/ 169 h 193"/>
                <a:gd name="T48" fmla="*/ 78 w 135"/>
                <a:gd name="T49" fmla="*/ 164 h 193"/>
                <a:gd name="T50" fmla="*/ 67 w 135"/>
                <a:gd name="T51" fmla="*/ 159 h 193"/>
                <a:gd name="T52" fmla="*/ 57 w 135"/>
                <a:gd name="T53" fmla="*/ 148 h 193"/>
                <a:gd name="T54" fmla="*/ 51 w 135"/>
                <a:gd name="T55" fmla="*/ 144 h 193"/>
                <a:gd name="T56" fmla="*/ 42 w 135"/>
                <a:gd name="T57" fmla="*/ 138 h 193"/>
                <a:gd name="T58" fmla="*/ 42 w 135"/>
                <a:gd name="T59" fmla="*/ 133 h 193"/>
                <a:gd name="T60" fmla="*/ 40 w 135"/>
                <a:gd name="T61" fmla="*/ 124 h 193"/>
                <a:gd name="T62" fmla="*/ 26 w 135"/>
                <a:gd name="T63" fmla="*/ 104 h 193"/>
                <a:gd name="T64" fmla="*/ 26 w 135"/>
                <a:gd name="T65" fmla="*/ 96 h 193"/>
                <a:gd name="T66" fmla="*/ 17 w 135"/>
                <a:gd name="T67" fmla="*/ 83 h 193"/>
                <a:gd name="T68" fmla="*/ 11 w 135"/>
                <a:gd name="T69" fmla="*/ 62 h 193"/>
                <a:gd name="T70" fmla="*/ 8 w 135"/>
                <a:gd name="T71" fmla="*/ 36 h 193"/>
                <a:gd name="T72" fmla="*/ 0 w 135"/>
                <a:gd name="T73" fmla="*/ 1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5" h="193">
                  <a:moveTo>
                    <a:pt x="0" y="13"/>
                  </a:moveTo>
                  <a:cubicBezTo>
                    <a:pt x="1" y="11"/>
                    <a:pt x="1" y="7"/>
                    <a:pt x="2" y="4"/>
                  </a:cubicBezTo>
                  <a:cubicBezTo>
                    <a:pt x="4" y="0"/>
                    <a:pt x="8" y="9"/>
                    <a:pt x="10" y="10"/>
                  </a:cubicBezTo>
                  <a:cubicBezTo>
                    <a:pt x="13" y="12"/>
                    <a:pt x="16" y="11"/>
                    <a:pt x="18" y="12"/>
                  </a:cubicBezTo>
                  <a:cubicBezTo>
                    <a:pt x="21" y="12"/>
                    <a:pt x="21" y="15"/>
                    <a:pt x="23" y="17"/>
                  </a:cubicBezTo>
                  <a:cubicBezTo>
                    <a:pt x="25" y="21"/>
                    <a:pt x="32" y="20"/>
                    <a:pt x="30" y="28"/>
                  </a:cubicBezTo>
                  <a:cubicBezTo>
                    <a:pt x="29" y="31"/>
                    <a:pt x="25" y="41"/>
                    <a:pt x="34" y="39"/>
                  </a:cubicBezTo>
                  <a:cubicBezTo>
                    <a:pt x="38" y="38"/>
                    <a:pt x="39" y="31"/>
                    <a:pt x="44" y="31"/>
                  </a:cubicBezTo>
                  <a:cubicBezTo>
                    <a:pt x="48" y="30"/>
                    <a:pt x="49" y="38"/>
                    <a:pt x="53" y="36"/>
                  </a:cubicBezTo>
                  <a:cubicBezTo>
                    <a:pt x="56" y="35"/>
                    <a:pt x="60" y="23"/>
                    <a:pt x="60" y="19"/>
                  </a:cubicBezTo>
                  <a:cubicBezTo>
                    <a:pt x="64" y="21"/>
                    <a:pt x="67" y="21"/>
                    <a:pt x="70" y="24"/>
                  </a:cubicBezTo>
                  <a:cubicBezTo>
                    <a:pt x="72" y="28"/>
                    <a:pt x="73" y="32"/>
                    <a:pt x="76" y="34"/>
                  </a:cubicBezTo>
                  <a:cubicBezTo>
                    <a:pt x="85" y="41"/>
                    <a:pt x="92" y="47"/>
                    <a:pt x="97" y="57"/>
                  </a:cubicBezTo>
                  <a:cubicBezTo>
                    <a:pt x="102" y="66"/>
                    <a:pt x="106" y="76"/>
                    <a:pt x="105" y="87"/>
                  </a:cubicBezTo>
                  <a:cubicBezTo>
                    <a:pt x="105" y="92"/>
                    <a:pt x="104" y="96"/>
                    <a:pt x="103" y="101"/>
                  </a:cubicBezTo>
                  <a:cubicBezTo>
                    <a:pt x="102" y="107"/>
                    <a:pt x="103" y="107"/>
                    <a:pt x="105" y="112"/>
                  </a:cubicBezTo>
                  <a:cubicBezTo>
                    <a:pt x="108" y="120"/>
                    <a:pt x="103" y="130"/>
                    <a:pt x="108" y="138"/>
                  </a:cubicBezTo>
                  <a:cubicBezTo>
                    <a:pt x="111" y="144"/>
                    <a:pt x="120" y="148"/>
                    <a:pt x="122" y="155"/>
                  </a:cubicBezTo>
                  <a:cubicBezTo>
                    <a:pt x="124" y="164"/>
                    <a:pt x="130" y="172"/>
                    <a:pt x="132" y="181"/>
                  </a:cubicBezTo>
                  <a:cubicBezTo>
                    <a:pt x="135" y="193"/>
                    <a:pt x="122" y="186"/>
                    <a:pt x="128" y="182"/>
                  </a:cubicBezTo>
                  <a:cubicBezTo>
                    <a:pt x="125" y="182"/>
                    <a:pt x="123" y="181"/>
                    <a:pt x="122" y="178"/>
                  </a:cubicBezTo>
                  <a:cubicBezTo>
                    <a:pt x="123" y="179"/>
                    <a:pt x="125" y="187"/>
                    <a:pt x="122" y="185"/>
                  </a:cubicBezTo>
                  <a:cubicBezTo>
                    <a:pt x="118" y="182"/>
                    <a:pt x="110" y="188"/>
                    <a:pt x="107" y="189"/>
                  </a:cubicBezTo>
                  <a:cubicBezTo>
                    <a:pt x="104" y="179"/>
                    <a:pt x="91" y="176"/>
                    <a:pt x="84" y="169"/>
                  </a:cubicBezTo>
                  <a:cubicBezTo>
                    <a:pt x="82" y="168"/>
                    <a:pt x="80" y="166"/>
                    <a:pt x="78" y="164"/>
                  </a:cubicBezTo>
                  <a:cubicBezTo>
                    <a:pt x="75" y="161"/>
                    <a:pt x="70" y="161"/>
                    <a:pt x="67" y="159"/>
                  </a:cubicBezTo>
                  <a:cubicBezTo>
                    <a:pt x="64" y="156"/>
                    <a:pt x="58" y="151"/>
                    <a:pt x="57" y="148"/>
                  </a:cubicBezTo>
                  <a:cubicBezTo>
                    <a:pt x="55" y="145"/>
                    <a:pt x="53" y="145"/>
                    <a:pt x="51" y="144"/>
                  </a:cubicBezTo>
                  <a:cubicBezTo>
                    <a:pt x="47" y="143"/>
                    <a:pt x="45" y="140"/>
                    <a:pt x="42" y="138"/>
                  </a:cubicBezTo>
                  <a:cubicBezTo>
                    <a:pt x="40" y="136"/>
                    <a:pt x="40" y="135"/>
                    <a:pt x="42" y="133"/>
                  </a:cubicBezTo>
                  <a:cubicBezTo>
                    <a:pt x="44" y="131"/>
                    <a:pt x="41" y="126"/>
                    <a:pt x="40" y="124"/>
                  </a:cubicBezTo>
                  <a:cubicBezTo>
                    <a:pt x="37" y="117"/>
                    <a:pt x="29" y="112"/>
                    <a:pt x="26" y="104"/>
                  </a:cubicBezTo>
                  <a:cubicBezTo>
                    <a:pt x="25" y="101"/>
                    <a:pt x="17" y="99"/>
                    <a:pt x="26" y="96"/>
                  </a:cubicBezTo>
                  <a:cubicBezTo>
                    <a:pt x="21" y="97"/>
                    <a:pt x="16" y="86"/>
                    <a:pt x="17" y="83"/>
                  </a:cubicBezTo>
                  <a:cubicBezTo>
                    <a:pt x="20" y="75"/>
                    <a:pt x="16" y="68"/>
                    <a:pt x="11" y="62"/>
                  </a:cubicBezTo>
                  <a:cubicBezTo>
                    <a:pt x="8" y="57"/>
                    <a:pt x="8" y="42"/>
                    <a:pt x="8" y="36"/>
                  </a:cubicBezTo>
                  <a:cubicBezTo>
                    <a:pt x="8" y="28"/>
                    <a:pt x="3" y="21"/>
                    <a:pt x="0" y="13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67">
              <a:extLst>
                <a:ext uri="{FF2B5EF4-FFF2-40B4-BE49-F238E27FC236}">
                  <a16:creationId xmlns="" xmlns:a16="http://schemas.microsoft.com/office/drawing/2014/main" id="{29805B6F-3038-4ACA-99FC-ADEA80B9F9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76" y="3498850"/>
              <a:ext cx="228600" cy="165100"/>
            </a:xfrm>
            <a:custGeom>
              <a:avLst/>
              <a:gdLst>
                <a:gd name="T0" fmla="*/ 26 w 296"/>
                <a:gd name="T1" fmla="*/ 180 h 214"/>
                <a:gd name="T2" fmla="*/ 38 w 296"/>
                <a:gd name="T3" fmla="*/ 190 h 214"/>
                <a:gd name="T4" fmla="*/ 58 w 296"/>
                <a:gd name="T5" fmla="*/ 196 h 214"/>
                <a:gd name="T6" fmla="*/ 53 w 296"/>
                <a:gd name="T7" fmla="*/ 186 h 214"/>
                <a:gd name="T8" fmla="*/ 52 w 296"/>
                <a:gd name="T9" fmla="*/ 172 h 214"/>
                <a:gd name="T10" fmla="*/ 52 w 296"/>
                <a:gd name="T11" fmla="*/ 168 h 214"/>
                <a:gd name="T12" fmla="*/ 61 w 296"/>
                <a:gd name="T13" fmla="*/ 161 h 214"/>
                <a:gd name="T14" fmla="*/ 106 w 296"/>
                <a:gd name="T15" fmla="*/ 133 h 214"/>
                <a:gd name="T16" fmla="*/ 135 w 296"/>
                <a:gd name="T17" fmla="*/ 83 h 214"/>
                <a:gd name="T18" fmla="*/ 156 w 296"/>
                <a:gd name="T19" fmla="*/ 102 h 214"/>
                <a:gd name="T20" fmla="*/ 166 w 296"/>
                <a:gd name="T21" fmla="*/ 73 h 214"/>
                <a:gd name="T22" fmla="*/ 171 w 296"/>
                <a:gd name="T23" fmla="*/ 75 h 214"/>
                <a:gd name="T24" fmla="*/ 180 w 296"/>
                <a:gd name="T25" fmla="*/ 62 h 214"/>
                <a:gd name="T26" fmla="*/ 193 w 296"/>
                <a:gd name="T27" fmla="*/ 45 h 214"/>
                <a:gd name="T28" fmla="*/ 202 w 296"/>
                <a:gd name="T29" fmla="*/ 26 h 214"/>
                <a:gd name="T30" fmla="*/ 216 w 296"/>
                <a:gd name="T31" fmla="*/ 0 h 214"/>
                <a:gd name="T32" fmla="*/ 228 w 296"/>
                <a:gd name="T33" fmla="*/ 1 h 214"/>
                <a:gd name="T34" fmla="*/ 247 w 296"/>
                <a:gd name="T35" fmla="*/ 24 h 214"/>
                <a:gd name="T36" fmla="*/ 239 w 296"/>
                <a:gd name="T37" fmla="*/ 39 h 214"/>
                <a:gd name="T38" fmla="*/ 256 w 296"/>
                <a:gd name="T39" fmla="*/ 34 h 214"/>
                <a:gd name="T40" fmla="*/ 262 w 296"/>
                <a:gd name="T41" fmla="*/ 41 h 214"/>
                <a:gd name="T42" fmla="*/ 284 w 296"/>
                <a:gd name="T43" fmla="*/ 56 h 214"/>
                <a:gd name="T44" fmla="*/ 276 w 296"/>
                <a:gd name="T45" fmla="*/ 71 h 214"/>
                <a:gd name="T46" fmla="*/ 273 w 296"/>
                <a:gd name="T47" fmla="*/ 87 h 214"/>
                <a:gd name="T48" fmla="*/ 268 w 296"/>
                <a:gd name="T49" fmla="*/ 93 h 214"/>
                <a:gd name="T50" fmla="*/ 246 w 296"/>
                <a:gd name="T51" fmla="*/ 97 h 214"/>
                <a:gd name="T52" fmla="*/ 213 w 296"/>
                <a:gd name="T53" fmla="*/ 90 h 214"/>
                <a:gd name="T54" fmla="*/ 200 w 296"/>
                <a:gd name="T55" fmla="*/ 92 h 214"/>
                <a:gd name="T56" fmla="*/ 188 w 296"/>
                <a:gd name="T57" fmla="*/ 97 h 214"/>
                <a:gd name="T58" fmla="*/ 185 w 296"/>
                <a:gd name="T59" fmla="*/ 118 h 214"/>
                <a:gd name="T60" fmla="*/ 176 w 296"/>
                <a:gd name="T61" fmla="*/ 138 h 214"/>
                <a:gd name="T62" fmla="*/ 164 w 296"/>
                <a:gd name="T63" fmla="*/ 171 h 214"/>
                <a:gd name="T64" fmla="*/ 147 w 296"/>
                <a:gd name="T65" fmla="*/ 192 h 214"/>
                <a:gd name="T66" fmla="*/ 125 w 296"/>
                <a:gd name="T67" fmla="*/ 198 h 214"/>
                <a:gd name="T68" fmla="*/ 85 w 296"/>
                <a:gd name="T69" fmla="*/ 193 h 214"/>
                <a:gd name="T70" fmla="*/ 72 w 296"/>
                <a:gd name="T71" fmla="*/ 207 h 214"/>
                <a:gd name="T72" fmla="*/ 54 w 296"/>
                <a:gd name="T73" fmla="*/ 206 h 214"/>
                <a:gd name="T74" fmla="*/ 27 w 296"/>
                <a:gd name="T75" fmla="*/ 207 h 214"/>
                <a:gd name="T76" fmla="*/ 14 w 296"/>
                <a:gd name="T77" fmla="*/ 194 h 214"/>
                <a:gd name="T78" fmla="*/ 5 w 296"/>
                <a:gd name="T79" fmla="*/ 18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96" h="214">
                  <a:moveTo>
                    <a:pt x="5" y="170"/>
                  </a:moveTo>
                  <a:cubicBezTo>
                    <a:pt x="4" y="181"/>
                    <a:pt x="26" y="189"/>
                    <a:pt x="26" y="180"/>
                  </a:cubicBezTo>
                  <a:cubicBezTo>
                    <a:pt x="26" y="183"/>
                    <a:pt x="30" y="183"/>
                    <a:pt x="30" y="184"/>
                  </a:cubicBezTo>
                  <a:cubicBezTo>
                    <a:pt x="29" y="187"/>
                    <a:pt x="36" y="189"/>
                    <a:pt x="38" y="190"/>
                  </a:cubicBezTo>
                  <a:cubicBezTo>
                    <a:pt x="42" y="191"/>
                    <a:pt x="44" y="188"/>
                    <a:pt x="47" y="192"/>
                  </a:cubicBezTo>
                  <a:cubicBezTo>
                    <a:pt x="50" y="195"/>
                    <a:pt x="54" y="195"/>
                    <a:pt x="58" y="196"/>
                  </a:cubicBezTo>
                  <a:cubicBezTo>
                    <a:pt x="55" y="192"/>
                    <a:pt x="49" y="195"/>
                    <a:pt x="48" y="189"/>
                  </a:cubicBezTo>
                  <a:cubicBezTo>
                    <a:pt x="47" y="186"/>
                    <a:pt x="50" y="182"/>
                    <a:pt x="53" y="186"/>
                  </a:cubicBezTo>
                  <a:cubicBezTo>
                    <a:pt x="50" y="184"/>
                    <a:pt x="50" y="181"/>
                    <a:pt x="51" y="177"/>
                  </a:cubicBezTo>
                  <a:cubicBezTo>
                    <a:pt x="51" y="176"/>
                    <a:pt x="52" y="174"/>
                    <a:pt x="52" y="172"/>
                  </a:cubicBezTo>
                  <a:cubicBezTo>
                    <a:pt x="53" y="168"/>
                    <a:pt x="55" y="170"/>
                    <a:pt x="58" y="168"/>
                  </a:cubicBezTo>
                  <a:cubicBezTo>
                    <a:pt x="56" y="168"/>
                    <a:pt x="54" y="168"/>
                    <a:pt x="52" y="168"/>
                  </a:cubicBezTo>
                  <a:cubicBezTo>
                    <a:pt x="54" y="165"/>
                    <a:pt x="52" y="162"/>
                    <a:pt x="53" y="159"/>
                  </a:cubicBezTo>
                  <a:cubicBezTo>
                    <a:pt x="56" y="159"/>
                    <a:pt x="58" y="161"/>
                    <a:pt x="61" y="161"/>
                  </a:cubicBezTo>
                  <a:cubicBezTo>
                    <a:pt x="51" y="153"/>
                    <a:pt x="66" y="144"/>
                    <a:pt x="73" y="143"/>
                  </a:cubicBezTo>
                  <a:cubicBezTo>
                    <a:pt x="83" y="141"/>
                    <a:pt x="98" y="139"/>
                    <a:pt x="106" y="133"/>
                  </a:cubicBezTo>
                  <a:cubicBezTo>
                    <a:pt x="114" y="128"/>
                    <a:pt x="114" y="117"/>
                    <a:pt x="121" y="111"/>
                  </a:cubicBezTo>
                  <a:cubicBezTo>
                    <a:pt x="129" y="103"/>
                    <a:pt x="134" y="95"/>
                    <a:pt x="135" y="83"/>
                  </a:cubicBezTo>
                  <a:cubicBezTo>
                    <a:pt x="141" y="83"/>
                    <a:pt x="142" y="86"/>
                    <a:pt x="144" y="91"/>
                  </a:cubicBezTo>
                  <a:cubicBezTo>
                    <a:pt x="145" y="94"/>
                    <a:pt x="153" y="102"/>
                    <a:pt x="156" y="102"/>
                  </a:cubicBezTo>
                  <a:cubicBezTo>
                    <a:pt x="161" y="102"/>
                    <a:pt x="163" y="91"/>
                    <a:pt x="161" y="88"/>
                  </a:cubicBezTo>
                  <a:cubicBezTo>
                    <a:pt x="155" y="80"/>
                    <a:pt x="162" y="77"/>
                    <a:pt x="166" y="73"/>
                  </a:cubicBezTo>
                  <a:cubicBezTo>
                    <a:pt x="167" y="80"/>
                    <a:pt x="166" y="90"/>
                    <a:pt x="175" y="92"/>
                  </a:cubicBezTo>
                  <a:cubicBezTo>
                    <a:pt x="175" y="87"/>
                    <a:pt x="174" y="80"/>
                    <a:pt x="171" y="75"/>
                  </a:cubicBezTo>
                  <a:cubicBezTo>
                    <a:pt x="167" y="69"/>
                    <a:pt x="175" y="73"/>
                    <a:pt x="177" y="71"/>
                  </a:cubicBezTo>
                  <a:cubicBezTo>
                    <a:pt x="179" y="69"/>
                    <a:pt x="186" y="64"/>
                    <a:pt x="180" y="62"/>
                  </a:cubicBezTo>
                  <a:cubicBezTo>
                    <a:pt x="172" y="58"/>
                    <a:pt x="180" y="52"/>
                    <a:pt x="183" y="48"/>
                  </a:cubicBezTo>
                  <a:cubicBezTo>
                    <a:pt x="182" y="56"/>
                    <a:pt x="191" y="48"/>
                    <a:pt x="193" y="45"/>
                  </a:cubicBezTo>
                  <a:cubicBezTo>
                    <a:pt x="195" y="40"/>
                    <a:pt x="196" y="34"/>
                    <a:pt x="198" y="30"/>
                  </a:cubicBezTo>
                  <a:cubicBezTo>
                    <a:pt x="199" y="27"/>
                    <a:pt x="201" y="28"/>
                    <a:pt x="202" y="26"/>
                  </a:cubicBezTo>
                  <a:cubicBezTo>
                    <a:pt x="204" y="24"/>
                    <a:pt x="206" y="21"/>
                    <a:pt x="207" y="18"/>
                  </a:cubicBezTo>
                  <a:cubicBezTo>
                    <a:pt x="211" y="13"/>
                    <a:pt x="211" y="5"/>
                    <a:pt x="216" y="0"/>
                  </a:cubicBezTo>
                  <a:cubicBezTo>
                    <a:pt x="220" y="5"/>
                    <a:pt x="215" y="10"/>
                    <a:pt x="217" y="15"/>
                  </a:cubicBezTo>
                  <a:cubicBezTo>
                    <a:pt x="221" y="12"/>
                    <a:pt x="224" y="0"/>
                    <a:pt x="228" y="1"/>
                  </a:cubicBezTo>
                  <a:cubicBezTo>
                    <a:pt x="228" y="1"/>
                    <a:pt x="238" y="23"/>
                    <a:pt x="239" y="13"/>
                  </a:cubicBezTo>
                  <a:cubicBezTo>
                    <a:pt x="240" y="17"/>
                    <a:pt x="247" y="19"/>
                    <a:pt x="247" y="24"/>
                  </a:cubicBezTo>
                  <a:cubicBezTo>
                    <a:pt x="247" y="27"/>
                    <a:pt x="242" y="26"/>
                    <a:pt x="243" y="30"/>
                  </a:cubicBezTo>
                  <a:cubicBezTo>
                    <a:pt x="245" y="36"/>
                    <a:pt x="244" y="37"/>
                    <a:pt x="239" y="39"/>
                  </a:cubicBezTo>
                  <a:cubicBezTo>
                    <a:pt x="242" y="37"/>
                    <a:pt x="245" y="39"/>
                    <a:pt x="248" y="38"/>
                  </a:cubicBezTo>
                  <a:cubicBezTo>
                    <a:pt x="251" y="36"/>
                    <a:pt x="252" y="33"/>
                    <a:pt x="256" y="34"/>
                  </a:cubicBezTo>
                  <a:cubicBezTo>
                    <a:pt x="262" y="37"/>
                    <a:pt x="256" y="41"/>
                    <a:pt x="253" y="43"/>
                  </a:cubicBezTo>
                  <a:cubicBezTo>
                    <a:pt x="253" y="49"/>
                    <a:pt x="259" y="43"/>
                    <a:pt x="262" y="41"/>
                  </a:cubicBezTo>
                  <a:cubicBezTo>
                    <a:pt x="267" y="38"/>
                    <a:pt x="273" y="46"/>
                    <a:pt x="273" y="50"/>
                  </a:cubicBezTo>
                  <a:cubicBezTo>
                    <a:pt x="277" y="46"/>
                    <a:pt x="283" y="53"/>
                    <a:pt x="284" y="56"/>
                  </a:cubicBezTo>
                  <a:cubicBezTo>
                    <a:pt x="287" y="52"/>
                    <a:pt x="295" y="55"/>
                    <a:pt x="295" y="60"/>
                  </a:cubicBezTo>
                  <a:cubicBezTo>
                    <a:pt x="296" y="66"/>
                    <a:pt x="281" y="71"/>
                    <a:pt x="276" y="71"/>
                  </a:cubicBezTo>
                  <a:cubicBezTo>
                    <a:pt x="272" y="71"/>
                    <a:pt x="258" y="66"/>
                    <a:pt x="262" y="76"/>
                  </a:cubicBezTo>
                  <a:cubicBezTo>
                    <a:pt x="264" y="80"/>
                    <a:pt x="273" y="82"/>
                    <a:pt x="273" y="87"/>
                  </a:cubicBezTo>
                  <a:cubicBezTo>
                    <a:pt x="275" y="85"/>
                    <a:pt x="278" y="87"/>
                    <a:pt x="276" y="90"/>
                  </a:cubicBezTo>
                  <a:cubicBezTo>
                    <a:pt x="274" y="93"/>
                    <a:pt x="270" y="92"/>
                    <a:pt x="268" y="93"/>
                  </a:cubicBezTo>
                  <a:cubicBezTo>
                    <a:pt x="258" y="93"/>
                    <a:pt x="255" y="96"/>
                    <a:pt x="247" y="89"/>
                  </a:cubicBezTo>
                  <a:cubicBezTo>
                    <a:pt x="246" y="91"/>
                    <a:pt x="248" y="96"/>
                    <a:pt x="246" y="97"/>
                  </a:cubicBezTo>
                  <a:cubicBezTo>
                    <a:pt x="243" y="99"/>
                    <a:pt x="238" y="95"/>
                    <a:pt x="236" y="93"/>
                  </a:cubicBezTo>
                  <a:cubicBezTo>
                    <a:pt x="229" y="89"/>
                    <a:pt x="219" y="96"/>
                    <a:pt x="213" y="90"/>
                  </a:cubicBezTo>
                  <a:cubicBezTo>
                    <a:pt x="213" y="97"/>
                    <a:pt x="208" y="90"/>
                    <a:pt x="205" y="91"/>
                  </a:cubicBezTo>
                  <a:cubicBezTo>
                    <a:pt x="202" y="92"/>
                    <a:pt x="202" y="90"/>
                    <a:pt x="200" y="92"/>
                  </a:cubicBezTo>
                  <a:cubicBezTo>
                    <a:pt x="198" y="96"/>
                    <a:pt x="195" y="91"/>
                    <a:pt x="193" y="90"/>
                  </a:cubicBezTo>
                  <a:cubicBezTo>
                    <a:pt x="192" y="93"/>
                    <a:pt x="189" y="94"/>
                    <a:pt x="188" y="97"/>
                  </a:cubicBezTo>
                  <a:cubicBezTo>
                    <a:pt x="186" y="100"/>
                    <a:pt x="185" y="105"/>
                    <a:pt x="185" y="109"/>
                  </a:cubicBezTo>
                  <a:cubicBezTo>
                    <a:pt x="185" y="112"/>
                    <a:pt x="184" y="115"/>
                    <a:pt x="185" y="118"/>
                  </a:cubicBezTo>
                  <a:cubicBezTo>
                    <a:pt x="186" y="123"/>
                    <a:pt x="185" y="123"/>
                    <a:pt x="184" y="127"/>
                  </a:cubicBezTo>
                  <a:cubicBezTo>
                    <a:pt x="182" y="134"/>
                    <a:pt x="184" y="137"/>
                    <a:pt x="176" y="138"/>
                  </a:cubicBezTo>
                  <a:cubicBezTo>
                    <a:pt x="168" y="138"/>
                    <a:pt x="173" y="152"/>
                    <a:pt x="176" y="155"/>
                  </a:cubicBezTo>
                  <a:cubicBezTo>
                    <a:pt x="171" y="157"/>
                    <a:pt x="158" y="165"/>
                    <a:pt x="164" y="171"/>
                  </a:cubicBezTo>
                  <a:cubicBezTo>
                    <a:pt x="167" y="174"/>
                    <a:pt x="155" y="186"/>
                    <a:pt x="157" y="192"/>
                  </a:cubicBezTo>
                  <a:cubicBezTo>
                    <a:pt x="152" y="192"/>
                    <a:pt x="152" y="189"/>
                    <a:pt x="147" y="192"/>
                  </a:cubicBezTo>
                  <a:cubicBezTo>
                    <a:pt x="143" y="194"/>
                    <a:pt x="140" y="191"/>
                    <a:pt x="136" y="193"/>
                  </a:cubicBezTo>
                  <a:cubicBezTo>
                    <a:pt x="132" y="195"/>
                    <a:pt x="131" y="199"/>
                    <a:pt x="125" y="198"/>
                  </a:cubicBezTo>
                  <a:cubicBezTo>
                    <a:pt x="121" y="198"/>
                    <a:pt x="112" y="195"/>
                    <a:pt x="110" y="191"/>
                  </a:cubicBezTo>
                  <a:cubicBezTo>
                    <a:pt x="107" y="186"/>
                    <a:pt x="88" y="187"/>
                    <a:pt x="85" y="193"/>
                  </a:cubicBezTo>
                  <a:cubicBezTo>
                    <a:pt x="83" y="195"/>
                    <a:pt x="82" y="199"/>
                    <a:pt x="81" y="202"/>
                  </a:cubicBezTo>
                  <a:cubicBezTo>
                    <a:pt x="81" y="202"/>
                    <a:pt x="72" y="207"/>
                    <a:pt x="72" y="207"/>
                  </a:cubicBezTo>
                  <a:cubicBezTo>
                    <a:pt x="69" y="207"/>
                    <a:pt x="67" y="208"/>
                    <a:pt x="64" y="208"/>
                  </a:cubicBezTo>
                  <a:cubicBezTo>
                    <a:pt x="60" y="209"/>
                    <a:pt x="58" y="206"/>
                    <a:pt x="54" y="206"/>
                  </a:cubicBezTo>
                  <a:cubicBezTo>
                    <a:pt x="48" y="205"/>
                    <a:pt x="44" y="209"/>
                    <a:pt x="39" y="211"/>
                  </a:cubicBezTo>
                  <a:cubicBezTo>
                    <a:pt x="32" y="214"/>
                    <a:pt x="32" y="209"/>
                    <a:pt x="27" y="207"/>
                  </a:cubicBezTo>
                  <a:cubicBezTo>
                    <a:pt x="25" y="207"/>
                    <a:pt x="21" y="202"/>
                    <a:pt x="19" y="201"/>
                  </a:cubicBezTo>
                  <a:cubicBezTo>
                    <a:pt x="17" y="199"/>
                    <a:pt x="16" y="196"/>
                    <a:pt x="14" y="194"/>
                  </a:cubicBezTo>
                  <a:cubicBezTo>
                    <a:pt x="12" y="192"/>
                    <a:pt x="10" y="192"/>
                    <a:pt x="8" y="190"/>
                  </a:cubicBezTo>
                  <a:cubicBezTo>
                    <a:pt x="7" y="187"/>
                    <a:pt x="8" y="181"/>
                    <a:pt x="5" y="180"/>
                  </a:cubicBezTo>
                  <a:cubicBezTo>
                    <a:pt x="0" y="177"/>
                    <a:pt x="4" y="175"/>
                    <a:pt x="5" y="17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68">
              <a:extLst>
                <a:ext uri="{FF2B5EF4-FFF2-40B4-BE49-F238E27FC236}">
                  <a16:creationId xmlns="" xmlns:a16="http://schemas.microsoft.com/office/drawing/2014/main" id="{A275E381-7690-442E-80E3-7B50F1482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76" y="3498850"/>
              <a:ext cx="228600" cy="165100"/>
            </a:xfrm>
            <a:custGeom>
              <a:avLst/>
              <a:gdLst>
                <a:gd name="T0" fmla="*/ 26 w 296"/>
                <a:gd name="T1" fmla="*/ 180 h 214"/>
                <a:gd name="T2" fmla="*/ 38 w 296"/>
                <a:gd name="T3" fmla="*/ 190 h 214"/>
                <a:gd name="T4" fmla="*/ 58 w 296"/>
                <a:gd name="T5" fmla="*/ 196 h 214"/>
                <a:gd name="T6" fmla="*/ 53 w 296"/>
                <a:gd name="T7" fmla="*/ 186 h 214"/>
                <a:gd name="T8" fmla="*/ 52 w 296"/>
                <a:gd name="T9" fmla="*/ 172 h 214"/>
                <a:gd name="T10" fmla="*/ 52 w 296"/>
                <a:gd name="T11" fmla="*/ 168 h 214"/>
                <a:gd name="T12" fmla="*/ 61 w 296"/>
                <a:gd name="T13" fmla="*/ 161 h 214"/>
                <a:gd name="T14" fmla="*/ 106 w 296"/>
                <a:gd name="T15" fmla="*/ 133 h 214"/>
                <a:gd name="T16" fmla="*/ 135 w 296"/>
                <a:gd name="T17" fmla="*/ 83 h 214"/>
                <a:gd name="T18" fmla="*/ 156 w 296"/>
                <a:gd name="T19" fmla="*/ 102 h 214"/>
                <a:gd name="T20" fmla="*/ 166 w 296"/>
                <a:gd name="T21" fmla="*/ 73 h 214"/>
                <a:gd name="T22" fmla="*/ 171 w 296"/>
                <a:gd name="T23" fmla="*/ 75 h 214"/>
                <a:gd name="T24" fmla="*/ 180 w 296"/>
                <a:gd name="T25" fmla="*/ 62 h 214"/>
                <a:gd name="T26" fmla="*/ 193 w 296"/>
                <a:gd name="T27" fmla="*/ 45 h 214"/>
                <a:gd name="T28" fmla="*/ 202 w 296"/>
                <a:gd name="T29" fmla="*/ 26 h 214"/>
                <a:gd name="T30" fmla="*/ 216 w 296"/>
                <a:gd name="T31" fmla="*/ 0 h 214"/>
                <a:gd name="T32" fmla="*/ 228 w 296"/>
                <a:gd name="T33" fmla="*/ 1 h 214"/>
                <a:gd name="T34" fmla="*/ 247 w 296"/>
                <a:gd name="T35" fmla="*/ 24 h 214"/>
                <a:gd name="T36" fmla="*/ 239 w 296"/>
                <a:gd name="T37" fmla="*/ 39 h 214"/>
                <a:gd name="T38" fmla="*/ 256 w 296"/>
                <a:gd name="T39" fmla="*/ 34 h 214"/>
                <a:gd name="T40" fmla="*/ 262 w 296"/>
                <a:gd name="T41" fmla="*/ 41 h 214"/>
                <a:gd name="T42" fmla="*/ 284 w 296"/>
                <a:gd name="T43" fmla="*/ 56 h 214"/>
                <a:gd name="T44" fmla="*/ 276 w 296"/>
                <a:gd name="T45" fmla="*/ 71 h 214"/>
                <a:gd name="T46" fmla="*/ 273 w 296"/>
                <a:gd name="T47" fmla="*/ 87 h 214"/>
                <a:gd name="T48" fmla="*/ 268 w 296"/>
                <a:gd name="T49" fmla="*/ 93 h 214"/>
                <a:gd name="T50" fmla="*/ 246 w 296"/>
                <a:gd name="T51" fmla="*/ 97 h 214"/>
                <a:gd name="T52" fmla="*/ 213 w 296"/>
                <a:gd name="T53" fmla="*/ 90 h 214"/>
                <a:gd name="T54" fmla="*/ 200 w 296"/>
                <a:gd name="T55" fmla="*/ 92 h 214"/>
                <a:gd name="T56" fmla="*/ 188 w 296"/>
                <a:gd name="T57" fmla="*/ 97 h 214"/>
                <a:gd name="T58" fmla="*/ 185 w 296"/>
                <a:gd name="T59" fmla="*/ 118 h 214"/>
                <a:gd name="T60" fmla="*/ 176 w 296"/>
                <a:gd name="T61" fmla="*/ 138 h 214"/>
                <a:gd name="T62" fmla="*/ 164 w 296"/>
                <a:gd name="T63" fmla="*/ 171 h 214"/>
                <a:gd name="T64" fmla="*/ 147 w 296"/>
                <a:gd name="T65" fmla="*/ 192 h 214"/>
                <a:gd name="T66" fmla="*/ 125 w 296"/>
                <a:gd name="T67" fmla="*/ 198 h 214"/>
                <a:gd name="T68" fmla="*/ 85 w 296"/>
                <a:gd name="T69" fmla="*/ 193 h 214"/>
                <a:gd name="T70" fmla="*/ 72 w 296"/>
                <a:gd name="T71" fmla="*/ 207 h 214"/>
                <a:gd name="T72" fmla="*/ 54 w 296"/>
                <a:gd name="T73" fmla="*/ 206 h 214"/>
                <a:gd name="T74" fmla="*/ 27 w 296"/>
                <a:gd name="T75" fmla="*/ 207 h 214"/>
                <a:gd name="T76" fmla="*/ 14 w 296"/>
                <a:gd name="T77" fmla="*/ 194 h 214"/>
                <a:gd name="T78" fmla="*/ 5 w 296"/>
                <a:gd name="T79" fmla="*/ 18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96" h="214">
                  <a:moveTo>
                    <a:pt x="5" y="170"/>
                  </a:moveTo>
                  <a:cubicBezTo>
                    <a:pt x="4" y="181"/>
                    <a:pt x="26" y="189"/>
                    <a:pt x="26" y="180"/>
                  </a:cubicBezTo>
                  <a:cubicBezTo>
                    <a:pt x="26" y="183"/>
                    <a:pt x="30" y="183"/>
                    <a:pt x="30" y="184"/>
                  </a:cubicBezTo>
                  <a:cubicBezTo>
                    <a:pt x="29" y="187"/>
                    <a:pt x="36" y="189"/>
                    <a:pt x="38" y="190"/>
                  </a:cubicBezTo>
                  <a:cubicBezTo>
                    <a:pt x="42" y="191"/>
                    <a:pt x="44" y="188"/>
                    <a:pt x="47" y="192"/>
                  </a:cubicBezTo>
                  <a:cubicBezTo>
                    <a:pt x="50" y="195"/>
                    <a:pt x="54" y="195"/>
                    <a:pt x="58" y="196"/>
                  </a:cubicBezTo>
                  <a:cubicBezTo>
                    <a:pt x="55" y="192"/>
                    <a:pt x="49" y="195"/>
                    <a:pt x="48" y="189"/>
                  </a:cubicBezTo>
                  <a:cubicBezTo>
                    <a:pt x="47" y="186"/>
                    <a:pt x="50" y="182"/>
                    <a:pt x="53" y="186"/>
                  </a:cubicBezTo>
                  <a:cubicBezTo>
                    <a:pt x="50" y="184"/>
                    <a:pt x="50" y="181"/>
                    <a:pt x="51" y="177"/>
                  </a:cubicBezTo>
                  <a:cubicBezTo>
                    <a:pt x="51" y="176"/>
                    <a:pt x="52" y="174"/>
                    <a:pt x="52" y="172"/>
                  </a:cubicBezTo>
                  <a:cubicBezTo>
                    <a:pt x="53" y="168"/>
                    <a:pt x="55" y="170"/>
                    <a:pt x="58" y="168"/>
                  </a:cubicBezTo>
                  <a:cubicBezTo>
                    <a:pt x="56" y="168"/>
                    <a:pt x="54" y="168"/>
                    <a:pt x="52" y="168"/>
                  </a:cubicBezTo>
                  <a:cubicBezTo>
                    <a:pt x="54" y="165"/>
                    <a:pt x="52" y="162"/>
                    <a:pt x="53" y="159"/>
                  </a:cubicBezTo>
                  <a:cubicBezTo>
                    <a:pt x="56" y="159"/>
                    <a:pt x="58" y="161"/>
                    <a:pt x="61" y="161"/>
                  </a:cubicBezTo>
                  <a:cubicBezTo>
                    <a:pt x="51" y="153"/>
                    <a:pt x="66" y="144"/>
                    <a:pt x="73" y="143"/>
                  </a:cubicBezTo>
                  <a:cubicBezTo>
                    <a:pt x="83" y="141"/>
                    <a:pt x="98" y="139"/>
                    <a:pt x="106" y="133"/>
                  </a:cubicBezTo>
                  <a:cubicBezTo>
                    <a:pt x="114" y="128"/>
                    <a:pt x="114" y="117"/>
                    <a:pt x="121" y="111"/>
                  </a:cubicBezTo>
                  <a:cubicBezTo>
                    <a:pt x="129" y="103"/>
                    <a:pt x="134" y="95"/>
                    <a:pt x="135" y="83"/>
                  </a:cubicBezTo>
                  <a:cubicBezTo>
                    <a:pt x="141" y="83"/>
                    <a:pt x="142" y="86"/>
                    <a:pt x="144" y="91"/>
                  </a:cubicBezTo>
                  <a:cubicBezTo>
                    <a:pt x="145" y="94"/>
                    <a:pt x="153" y="102"/>
                    <a:pt x="156" y="102"/>
                  </a:cubicBezTo>
                  <a:cubicBezTo>
                    <a:pt x="161" y="102"/>
                    <a:pt x="163" y="91"/>
                    <a:pt x="161" y="88"/>
                  </a:cubicBezTo>
                  <a:cubicBezTo>
                    <a:pt x="155" y="80"/>
                    <a:pt x="162" y="77"/>
                    <a:pt x="166" y="73"/>
                  </a:cubicBezTo>
                  <a:cubicBezTo>
                    <a:pt x="167" y="80"/>
                    <a:pt x="166" y="90"/>
                    <a:pt x="175" y="92"/>
                  </a:cubicBezTo>
                  <a:cubicBezTo>
                    <a:pt x="175" y="87"/>
                    <a:pt x="174" y="80"/>
                    <a:pt x="171" y="75"/>
                  </a:cubicBezTo>
                  <a:cubicBezTo>
                    <a:pt x="167" y="69"/>
                    <a:pt x="175" y="73"/>
                    <a:pt x="177" y="71"/>
                  </a:cubicBezTo>
                  <a:cubicBezTo>
                    <a:pt x="179" y="69"/>
                    <a:pt x="186" y="64"/>
                    <a:pt x="180" y="62"/>
                  </a:cubicBezTo>
                  <a:cubicBezTo>
                    <a:pt x="172" y="58"/>
                    <a:pt x="180" y="52"/>
                    <a:pt x="183" y="48"/>
                  </a:cubicBezTo>
                  <a:cubicBezTo>
                    <a:pt x="182" y="56"/>
                    <a:pt x="191" y="48"/>
                    <a:pt x="193" y="45"/>
                  </a:cubicBezTo>
                  <a:cubicBezTo>
                    <a:pt x="195" y="40"/>
                    <a:pt x="196" y="34"/>
                    <a:pt x="198" y="30"/>
                  </a:cubicBezTo>
                  <a:cubicBezTo>
                    <a:pt x="199" y="27"/>
                    <a:pt x="201" y="28"/>
                    <a:pt x="202" y="26"/>
                  </a:cubicBezTo>
                  <a:cubicBezTo>
                    <a:pt x="204" y="24"/>
                    <a:pt x="206" y="21"/>
                    <a:pt x="207" y="18"/>
                  </a:cubicBezTo>
                  <a:cubicBezTo>
                    <a:pt x="211" y="13"/>
                    <a:pt x="211" y="5"/>
                    <a:pt x="216" y="0"/>
                  </a:cubicBezTo>
                  <a:cubicBezTo>
                    <a:pt x="220" y="5"/>
                    <a:pt x="215" y="10"/>
                    <a:pt x="217" y="15"/>
                  </a:cubicBezTo>
                  <a:cubicBezTo>
                    <a:pt x="221" y="12"/>
                    <a:pt x="224" y="0"/>
                    <a:pt x="228" y="1"/>
                  </a:cubicBezTo>
                  <a:cubicBezTo>
                    <a:pt x="228" y="1"/>
                    <a:pt x="238" y="23"/>
                    <a:pt x="239" y="13"/>
                  </a:cubicBezTo>
                  <a:cubicBezTo>
                    <a:pt x="240" y="17"/>
                    <a:pt x="247" y="19"/>
                    <a:pt x="247" y="24"/>
                  </a:cubicBezTo>
                  <a:cubicBezTo>
                    <a:pt x="247" y="27"/>
                    <a:pt x="242" y="26"/>
                    <a:pt x="243" y="30"/>
                  </a:cubicBezTo>
                  <a:cubicBezTo>
                    <a:pt x="245" y="36"/>
                    <a:pt x="244" y="37"/>
                    <a:pt x="239" y="39"/>
                  </a:cubicBezTo>
                  <a:cubicBezTo>
                    <a:pt x="242" y="37"/>
                    <a:pt x="245" y="39"/>
                    <a:pt x="248" y="38"/>
                  </a:cubicBezTo>
                  <a:cubicBezTo>
                    <a:pt x="251" y="36"/>
                    <a:pt x="252" y="33"/>
                    <a:pt x="256" y="34"/>
                  </a:cubicBezTo>
                  <a:cubicBezTo>
                    <a:pt x="262" y="37"/>
                    <a:pt x="256" y="41"/>
                    <a:pt x="253" y="43"/>
                  </a:cubicBezTo>
                  <a:cubicBezTo>
                    <a:pt x="253" y="49"/>
                    <a:pt x="259" y="43"/>
                    <a:pt x="262" y="41"/>
                  </a:cubicBezTo>
                  <a:cubicBezTo>
                    <a:pt x="267" y="38"/>
                    <a:pt x="273" y="46"/>
                    <a:pt x="273" y="50"/>
                  </a:cubicBezTo>
                  <a:cubicBezTo>
                    <a:pt x="277" y="46"/>
                    <a:pt x="283" y="53"/>
                    <a:pt x="284" y="56"/>
                  </a:cubicBezTo>
                  <a:cubicBezTo>
                    <a:pt x="287" y="52"/>
                    <a:pt x="295" y="55"/>
                    <a:pt x="295" y="60"/>
                  </a:cubicBezTo>
                  <a:cubicBezTo>
                    <a:pt x="296" y="66"/>
                    <a:pt x="281" y="71"/>
                    <a:pt x="276" y="71"/>
                  </a:cubicBezTo>
                  <a:cubicBezTo>
                    <a:pt x="272" y="71"/>
                    <a:pt x="258" y="66"/>
                    <a:pt x="262" y="76"/>
                  </a:cubicBezTo>
                  <a:cubicBezTo>
                    <a:pt x="264" y="80"/>
                    <a:pt x="273" y="82"/>
                    <a:pt x="273" y="87"/>
                  </a:cubicBezTo>
                  <a:cubicBezTo>
                    <a:pt x="275" y="85"/>
                    <a:pt x="278" y="87"/>
                    <a:pt x="276" y="90"/>
                  </a:cubicBezTo>
                  <a:cubicBezTo>
                    <a:pt x="274" y="93"/>
                    <a:pt x="270" y="92"/>
                    <a:pt x="268" y="93"/>
                  </a:cubicBezTo>
                  <a:cubicBezTo>
                    <a:pt x="258" y="93"/>
                    <a:pt x="255" y="96"/>
                    <a:pt x="247" y="89"/>
                  </a:cubicBezTo>
                  <a:cubicBezTo>
                    <a:pt x="246" y="91"/>
                    <a:pt x="248" y="96"/>
                    <a:pt x="246" y="97"/>
                  </a:cubicBezTo>
                  <a:cubicBezTo>
                    <a:pt x="243" y="99"/>
                    <a:pt x="238" y="95"/>
                    <a:pt x="236" y="93"/>
                  </a:cubicBezTo>
                  <a:cubicBezTo>
                    <a:pt x="229" y="89"/>
                    <a:pt x="219" y="96"/>
                    <a:pt x="213" y="90"/>
                  </a:cubicBezTo>
                  <a:cubicBezTo>
                    <a:pt x="213" y="97"/>
                    <a:pt x="208" y="90"/>
                    <a:pt x="205" y="91"/>
                  </a:cubicBezTo>
                  <a:cubicBezTo>
                    <a:pt x="202" y="92"/>
                    <a:pt x="202" y="90"/>
                    <a:pt x="200" y="92"/>
                  </a:cubicBezTo>
                  <a:cubicBezTo>
                    <a:pt x="198" y="96"/>
                    <a:pt x="195" y="91"/>
                    <a:pt x="193" y="90"/>
                  </a:cubicBezTo>
                  <a:cubicBezTo>
                    <a:pt x="192" y="93"/>
                    <a:pt x="189" y="94"/>
                    <a:pt x="188" y="97"/>
                  </a:cubicBezTo>
                  <a:cubicBezTo>
                    <a:pt x="186" y="100"/>
                    <a:pt x="185" y="105"/>
                    <a:pt x="185" y="109"/>
                  </a:cubicBezTo>
                  <a:cubicBezTo>
                    <a:pt x="185" y="112"/>
                    <a:pt x="184" y="115"/>
                    <a:pt x="185" y="118"/>
                  </a:cubicBezTo>
                  <a:cubicBezTo>
                    <a:pt x="186" y="123"/>
                    <a:pt x="185" y="123"/>
                    <a:pt x="184" y="127"/>
                  </a:cubicBezTo>
                  <a:cubicBezTo>
                    <a:pt x="182" y="134"/>
                    <a:pt x="184" y="137"/>
                    <a:pt x="176" y="138"/>
                  </a:cubicBezTo>
                  <a:cubicBezTo>
                    <a:pt x="168" y="138"/>
                    <a:pt x="173" y="152"/>
                    <a:pt x="176" y="155"/>
                  </a:cubicBezTo>
                  <a:cubicBezTo>
                    <a:pt x="171" y="157"/>
                    <a:pt x="158" y="165"/>
                    <a:pt x="164" y="171"/>
                  </a:cubicBezTo>
                  <a:cubicBezTo>
                    <a:pt x="167" y="174"/>
                    <a:pt x="155" y="186"/>
                    <a:pt x="157" y="192"/>
                  </a:cubicBezTo>
                  <a:cubicBezTo>
                    <a:pt x="152" y="192"/>
                    <a:pt x="152" y="189"/>
                    <a:pt x="147" y="192"/>
                  </a:cubicBezTo>
                  <a:cubicBezTo>
                    <a:pt x="143" y="194"/>
                    <a:pt x="140" y="191"/>
                    <a:pt x="136" y="193"/>
                  </a:cubicBezTo>
                  <a:cubicBezTo>
                    <a:pt x="132" y="195"/>
                    <a:pt x="131" y="199"/>
                    <a:pt x="125" y="198"/>
                  </a:cubicBezTo>
                  <a:cubicBezTo>
                    <a:pt x="121" y="198"/>
                    <a:pt x="112" y="195"/>
                    <a:pt x="110" y="191"/>
                  </a:cubicBezTo>
                  <a:cubicBezTo>
                    <a:pt x="107" y="186"/>
                    <a:pt x="88" y="187"/>
                    <a:pt x="85" y="193"/>
                  </a:cubicBezTo>
                  <a:cubicBezTo>
                    <a:pt x="83" y="195"/>
                    <a:pt x="82" y="199"/>
                    <a:pt x="81" y="202"/>
                  </a:cubicBezTo>
                  <a:cubicBezTo>
                    <a:pt x="81" y="202"/>
                    <a:pt x="72" y="207"/>
                    <a:pt x="72" y="207"/>
                  </a:cubicBezTo>
                  <a:cubicBezTo>
                    <a:pt x="69" y="207"/>
                    <a:pt x="67" y="208"/>
                    <a:pt x="64" y="208"/>
                  </a:cubicBezTo>
                  <a:cubicBezTo>
                    <a:pt x="60" y="209"/>
                    <a:pt x="58" y="206"/>
                    <a:pt x="54" y="206"/>
                  </a:cubicBezTo>
                  <a:cubicBezTo>
                    <a:pt x="48" y="205"/>
                    <a:pt x="44" y="209"/>
                    <a:pt x="39" y="211"/>
                  </a:cubicBezTo>
                  <a:cubicBezTo>
                    <a:pt x="32" y="214"/>
                    <a:pt x="32" y="209"/>
                    <a:pt x="27" y="207"/>
                  </a:cubicBezTo>
                  <a:cubicBezTo>
                    <a:pt x="25" y="207"/>
                    <a:pt x="21" y="202"/>
                    <a:pt x="19" y="201"/>
                  </a:cubicBezTo>
                  <a:cubicBezTo>
                    <a:pt x="17" y="199"/>
                    <a:pt x="16" y="196"/>
                    <a:pt x="14" y="194"/>
                  </a:cubicBezTo>
                  <a:cubicBezTo>
                    <a:pt x="12" y="192"/>
                    <a:pt x="10" y="192"/>
                    <a:pt x="8" y="190"/>
                  </a:cubicBezTo>
                  <a:cubicBezTo>
                    <a:pt x="7" y="187"/>
                    <a:pt x="8" y="181"/>
                    <a:pt x="5" y="180"/>
                  </a:cubicBezTo>
                  <a:cubicBezTo>
                    <a:pt x="0" y="177"/>
                    <a:pt x="4" y="175"/>
                    <a:pt x="5" y="17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69">
              <a:extLst>
                <a:ext uri="{FF2B5EF4-FFF2-40B4-BE49-F238E27FC236}">
                  <a16:creationId xmlns="" xmlns:a16="http://schemas.microsoft.com/office/drawing/2014/main" id="{A3C0B009-D69B-4CFD-96DE-B2F8C8DDF1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8038" y="3394075"/>
              <a:ext cx="6350" cy="14288"/>
            </a:xfrm>
            <a:custGeom>
              <a:avLst/>
              <a:gdLst>
                <a:gd name="T0" fmla="*/ 6 w 9"/>
                <a:gd name="T1" fmla="*/ 4 h 18"/>
                <a:gd name="T2" fmla="*/ 4 w 9"/>
                <a:gd name="T3" fmla="*/ 0 h 18"/>
                <a:gd name="T4" fmla="*/ 0 w 9"/>
                <a:gd name="T5" fmla="*/ 10 h 18"/>
                <a:gd name="T6" fmla="*/ 6 w 9"/>
                <a:gd name="T7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8">
                  <a:moveTo>
                    <a:pt x="6" y="4"/>
                  </a:moveTo>
                  <a:cubicBezTo>
                    <a:pt x="5" y="3"/>
                    <a:pt x="5" y="1"/>
                    <a:pt x="4" y="0"/>
                  </a:cubicBezTo>
                  <a:cubicBezTo>
                    <a:pt x="1" y="2"/>
                    <a:pt x="0" y="6"/>
                    <a:pt x="0" y="10"/>
                  </a:cubicBezTo>
                  <a:cubicBezTo>
                    <a:pt x="2" y="18"/>
                    <a:pt x="9" y="9"/>
                    <a:pt x="6" y="4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70">
              <a:extLst>
                <a:ext uri="{FF2B5EF4-FFF2-40B4-BE49-F238E27FC236}">
                  <a16:creationId xmlns="" xmlns:a16="http://schemas.microsoft.com/office/drawing/2014/main" id="{CF481E1A-26A5-488E-B6D5-642154C875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8038" y="3394075"/>
              <a:ext cx="6350" cy="14288"/>
            </a:xfrm>
            <a:custGeom>
              <a:avLst/>
              <a:gdLst>
                <a:gd name="T0" fmla="*/ 6 w 9"/>
                <a:gd name="T1" fmla="*/ 4 h 18"/>
                <a:gd name="T2" fmla="*/ 4 w 9"/>
                <a:gd name="T3" fmla="*/ 0 h 18"/>
                <a:gd name="T4" fmla="*/ 0 w 9"/>
                <a:gd name="T5" fmla="*/ 10 h 18"/>
                <a:gd name="T6" fmla="*/ 6 w 9"/>
                <a:gd name="T7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8">
                  <a:moveTo>
                    <a:pt x="6" y="4"/>
                  </a:moveTo>
                  <a:cubicBezTo>
                    <a:pt x="5" y="3"/>
                    <a:pt x="5" y="1"/>
                    <a:pt x="4" y="0"/>
                  </a:cubicBezTo>
                  <a:cubicBezTo>
                    <a:pt x="1" y="2"/>
                    <a:pt x="0" y="6"/>
                    <a:pt x="0" y="10"/>
                  </a:cubicBezTo>
                  <a:cubicBezTo>
                    <a:pt x="2" y="18"/>
                    <a:pt x="9" y="9"/>
                    <a:pt x="6" y="4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71">
              <a:extLst>
                <a:ext uri="{FF2B5EF4-FFF2-40B4-BE49-F238E27FC236}">
                  <a16:creationId xmlns="" xmlns:a16="http://schemas.microsoft.com/office/drawing/2014/main" id="{957C70B2-694B-4B5C-93C7-94B2242E7D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8038" y="3322638"/>
              <a:ext cx="14288" cy="55563"/>
            </a:xfrm>
            <a:custGeom>
              <a:avLst/>
              <a:gdLst>
                <a:gd name="T0" fmla="*/ 8 w 19"/>
                <a:gd name="T1" fmla="*/ 23 h 70"/>
                <a:gd name="T2" fmla="*/ 9 w 19"/>
                <a:gd name="T3" fmla="*/ 48 h 70"/>
                <a:gd name="T4" fmla="*/ 10 w 19"/>
                <a:gd name="T5" fmla="*/ 69 h 70"/>
                <a:gd name="T6" fmla="*/ 10 w 19"/>
                <a:gd name="T7" fmla="*/ 63 h 70"/>
                <a:gd name="T8" fmla="*/ 9 w 19"/>
                <a:gd name="T9" fmla="*/ 51 h 70"/>
                <a:gd name="T10" fmla="*/ 12 w 19"/>
                <a:gd name="T11" fmla="*/ 42 h 70"/>
                <a:gd name="T12" fmla="*/ 14 w 19"/>
                <a:gd name="T13" fmla="*/ 35 h 70"/>
                <a:gd name="T14" fmla="*/ 11 w 19"/>
                <a:gd name="T15" fmla="*/ 21 h 70"/>
                <a:gd name="T16" fmla="*/ 12 w 19"/>
                <a:gd name="T17" fmla="*/ 8 h 70"/>
                <a:gd name="T18" fmla="*/ 12 w 19"/>
                <a:gd name="T19" fmla="*/ 0 h 70"/>
                <a:gd name="T20" fmla="*/ 8 w 19"/>
                <a:gd name="T21" fmla="*/ 2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70">
                  <a:moveTo>
                    <a:pt x="8" y="23"/>
                  </a:moveTo>
                  <a:cubicBezTo>
                    <a:pt x="3" y="28"/>
                    <a:pt x="8" y="42"/>
                    <a:pt x="9" y="48"/>
                  </a:cubicBezTo>
                  <a:cubicBezTo>
                    <a:pt x="2" y="46"/>
                    <a:pt x="0" y="70"/>
                    <a:pt x="10" y="69"/>
                  </a:cubicBezTo>
                  <a:cubicBezTo>
                    <a:pt x="6" y="66"/>
                    <a:pt x="10" y="66"/>
                    <a:pt x="10" y="63"/>
                  </a:cubicBezTo>
                  <a:cubicBezTo>
                    <a:pt x="10" y="59"/>
                    <a:pt x="8" y="55"/>
                    <a:pt x="9" y="51"/>
                  </a:cubicBezTo>
                  <a:cubicBezTo>
                    <a:pt x="10" y="48"/>
                    <a:pt x="13" y="45"/>
                    <a:pt x="12" y="42"/>
                  </a:cubicBezTo>
                  <a:cubicBezTo>
                    <a:pt x="11" y="37"/>
                    <a:pt x="13" y="40"/>
                    <a:pt x="14" y="35"/>
                  </a:cubicBezTo>
                  <a:cubicBezTo>
                    <a:pt x="15" y="30"/>
                    <a:pt x="10" y="25"/>
                    <a:pt x="11" y="21"/>
                  </a:cubicBezTo>
                  <a:cubicBezTo>
                    <a:pt x="12" y="18"/>
                    <a:pt x="19" y="10"/>
                    <a:pt x="12" y="8"/>
                  </a:cubicBezTo>
                  <a:cubicBezTo>
                    <a:pt x="15" y="6"/>
                    <a:pt x="14" y="2"/>
                    <a:pt x="12" y="0"/>
                  </a:cubicBezTo>
                  <a:cubicBezTo>
                    <a:pt x="5" y="5"/>
                    <a:pt x="10" y="15"/>
                    <a:pt x="8" y="23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72">
              <a:extLst>
                <a:ext uri="{FF2B5EF4-FFF2-40B4-BE49-F238E27FC236}">
                  <a16:creationId xmlns="" xmlns:a16="http://schemas.microsoft.com/office/drawing/2014/main" id="{A2E4976E-407F-4C45-A042-C169A3363F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8038" y="3322638"/>
              <a:ext cx="14288" cy="55563"/>
            </a:xfrm>
            <a:custGeom>
              <a:avLst/>
              <a:gdLst>
                <a:gd name="T0" fmla="*/ 8 w 19"/>
                <a:gd name="T1" fmla="*/ 23 h 70"/>
                <a:gd name="T2" fmla="*/ 9 w 19"/>
                <a:gd name="T3" fmla="*/ 48 h 70"/>
                <a:gd name="T4" fmla="*/ 10 w 19"/>
                <a:gd name="T5" fmla="*/ 69 h 70"/>
                <a:gd name="T6" fmla="*/ 10 w 19"/>
                <a:gd name="T7" fmla="*/ 63 h 70"/>
                <a:gd name="T8" fmla="*/ 9 w 19"/>
                <a:gd name="T9" fmla="*/ 51 h 70"/>
                <a:gd name="T10" fmla="*/ 12 w 19"/>
                <a:gd name="T11" fmla="*/ 42 h 70"/>
                <a:gd name="T12" fmla="*/ 14 w 19"/>
                <a:gd name="T13" fmla="*/ 35 h 70"/>
                <a:gd name="T14" fmla="*/ 11 w 19"/>
                <a:gd name="T15" fmla="*/ 21 h 70"/>
                <a:gd name="T16" fmla="*/ 12 w 19"/>
                <a:gd name="T17" fmla="*/ 8 h 70"/>
                <a:gd name="T18" fmla="*/ 12 w 19"/>
                <a:gd name="T19" fmla="*/ 0 h 70"/>
                <a:gd name="T20" fmla="*/ 8 w 19"/>
                <a:gd name="T21" fmla="*/ 2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70">
                  <a:moveTo>
                    <a:pt x="8" y="23"/>
                  </a:moveTo>
                  <a:cubicBezTo>
                    <a:pt x="3" y="28"/>
                    <a:pt x="8" y="42"/>
                    <a:pt x="9" y="48"/>
                  </a:cubicBezTo>
                  <a:cubicBezTo>
                    <a:pt x="2" y="46"/>
                    <a:pt x="0" y="70"/>
                    <a:pt x="10" y="69"/>
                  </a:cubicBezTo>
                  <a:cubicBezTo>
                    <a:pt x="6" y="66"/>
                    <a:pt x="10" y="66"/>
                    <a:pt x="10" y="63"/>
                  </a:cubicBezTo>
                  <a:cubicBezTo>
                    <a:pt x="10" y="59"/>
                    <a:pt x="8" y="55"/>
                    <a:pt x="9" y="51"/>
                  </a:cubicBezTo>
                  <a:cubicBezTo>
                    <a:pt x="10" y="48"/>
                    <a:pt x="13" y="45"/>
                    <a:pt x="12" y="42"/>
                  </a:cubicBezTo>
                  <a:cubicBezTo>
                    <a:pt x="11" y="37"/>
                    <a:pt x="13" y="40"/>
                    <a:pt x="14" y="35"/>
                  </a:cubicBezTo>
                  <a:cubicBezTo>
                    <a:pt x="15" y="30"/>
                    <a:pt x="10" y="25"/>
                    <a:pt x="11" y="21"/>
                  </a:cubicBezTo>
                  <a:cubicBezTo>
                    <a:pt x="12" y="18"/>
                    <a:pt x="19" y="10"/>
                    <a:pt x="12" y="8"/>
                  </a:cubicBezTo>
                  <a:cubicBezTo>
                    <a:pt x="15" y="6"/>
                    <a:pt x="14" y="2"/>
                    <a:pt x="12" y="0"/>
                  </a:cubicBezTo>
                  <a:cubicBezTo>
                    <a:pt x="5" y="5"/>
                    <a:pt x="10" y="15"/>
                    <a:pt x="8" y="23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73">
              <a:extLst>
                <a:ext uri="{FF2B5EF4-FFF2-40B4-BE49-F238E27FC236}">
                  <a16:creationId xmlns="" xmlns:a16="http://schemas.microsoft.com/office/drawing/2014/main" id="{A4E076B1-E821-477D-BCD9-F328615F60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9788" y="3489325"/>
              <a:ext cx="11113" cy="15875"/>
            </a:xfrm>
            <a:custGeom>
              <a:avLst/>
              <a:gdLst>
                <a:gd name="T0" fmla="*/ 11 w 14"/>
                <a:gd name="T1" fmla="*/ 6 h 20"/>
                <a:gd name="T2" fmla="*/ 11 w 14"/>
                <a:gd name="T3" fmla="*/ 20 h 20"/>
                <a:gd name="T4" fmla="*/ 11 w 14"/>
                <a:gd name="T5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20">
                  <a:moveTo>
                    <a:pt x="11" y="6"/>
                  </a:moveTo>
                  <a:cubicBezTo>
                    <a:pt x="0" y="0"/>
                    <a:pt x="9" y="17"/>
                    <a:pt x="11" y="20"/>
                  </a:cubicBezTo>
                  <a:cubicBezTo>
                    <a:pt x="14" y="13"/>
                    <a:pt x="11" y="12"/>
                    <a:pt x="11" y="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74">
              <a:extLst>
                <a:ext uri="{FF2B5EF4-FFF2-40B4-BE49-F238E27FC236}">
                  <a16:creationId xmlns="" xmlns:a16="http://schemas.microsoft.com/office/drawing/2014/main" id="{FB3644AB-4709-44BD-AB5B-91637957D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9788" y="3489325"/>
              <a:ext cx="11113" cy="15875"/>
            </a:xfrm>
            <a:custGeom>
              <a:avLst/>
              <a:gdLst>
                <a:gd name="T0" fmla="*/ 11 w 14"/>
                <a:gd name="T1" fmla="*/ 6 h 20"/>
                <a:gd name="T2" fmla="*/ 11 w 14"/>
                <a:gd name="T3" fmla="*/ 20 h 20"/>
                <a:gd name="T4" fmla="*/ 11 w 14"/>
                <a:gd name="T5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20">
                  <a:moveTo>
                    <a:pt x="11" y="6"/>
                  </a:moveTo>
                  <a:cubicBezTo>
                    <a:pt x="0" y="0"/>
                    <a:pt x="9" y="17"/>
                    <a:pt x="11" y="20"/>
                  </a:cubicBezTo>
                  <a:cubicBezTo>
                    <a:pt x="14" y="13"/>
                    <a:pt x="11" y="12"/>
                    <a:pt x="11" y="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81">
              <a:extLst>
                <a:ext uri="{FF2B5EF4-FFF2-40B4-BE49-F238E27FC236}">
                  <a16:creationId xmlns="" xmlns:a16="http://schemas.microsoft.com/office/drawing/2014/main" id="{C3E7EBD1-1692-4FC6-B450-42D85DA53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2238" y="3470275"/>
              <a:ext cx="1588" cy="6350"/>
            </a:xfrm>
            <a:custGeom>
              <a:avLst/>
              <a:gdLst>
                <a:gd name="T0" fmla="*/ 2 w 4"/>
                <a:gd name="T1" fmla="*/ 9 h 9"/>
                <a:gd name="T2" fmla="*/ 1 w 4"/>
                <a:gd name="T3" fmla="*/ 0 h 9"/>
                <a:gd name="T4" fmla="*/ 2 w 4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9">
                  <a:moveTo>
                    <a:pt x="2" y="9"/>
                  </a:moveTo>
                  <a:cubicBezTo>
                    <a:pt x="4" y="6"/>
                    <a:pt x="4" y="2"/>
                    <a:pt x="1" y="0"/>
                  </a:cubicBezTo>
                  <a:cubicBezTo>
                    <a:pt x="0" y="3"/>
                    <a:pt x="0" y="7"/>
                    <a:pt x="2" y="9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82">
              <a:extLst>
                <a:ext uri="{FF2B5EF4-FFF2-40B4-BE49-F238E27FC236}">
                  <a16:creationId xmlns="" xmlns:a16="http://schemas.microsoft.com/office/drawing/2014/main" id="{CAF24195-C0FE-4DB7-B583-39CDD5BD5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2238" y="3470275"/>
              <a:ext cx="1588" cy="6350"/>
            </a:xfrm>
            <a:custGeom>
              <a:avLst/>
              <a:gdLst>
                <a:gd name="T0" fmla="*/ 2 w 4"/>
                <a:gd name="T1" fmla="*/ 9 h 9"/>
                <a:gd name="T2" fmla="*/ 1 w 4"/>
                <a:gd name="T3" fmla="*/ 0 h 9"/>
                <a:gd name="T4" fmla="*/ 2 w 4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9">
                  <a:moveTo>
                    <a:pt x="2" y="9"/>
                  </a:moveTo>
                  <a:cubicBezTo>
                    <a:pt x="4" y="6"/>
                    <a:pt x="4" y="2"/>
                    <a:pt x="1" y="0"/>
                  </a:cubicBezTo>
                  <a:cubicBezTo>
                    <a:pt x="0" y="3"/>
                    <a:pt x="0" y="7"/>
                    <a:pt x="2" y="9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83">
              <a:extLst>
                <a:ext uri="{FF2B5EF4-FFF2-40B4-BE49-F238E27FC236}">
                  <a16:creationId xmlns="" xmlns:a16="http://schemas.microsoft.com/office/drawing/2014/main" id="{20F31361-F392-4107-B462-18978F47B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413" y="3381375"/>
              <a:ext cx="58738" cy="82550"/>
            </a:xfrm>
            <a:custGeom>
              <a:avLst/>
              <a:gdLst>
                <a:gd name="T0" fmla="*/ 2 w 74"/>
                <a:gd name="T1" fmla="*/ 97 h 106"/>
                <a:gd name="T2" fmla="*/ 0 w 74"/>
                <a:gd name="T3" fmla="*/ 106 h 106"/>
                <a:gd name="T4" fmla="*/ 26 w 74"/>
                <a:gd name="T5" fmla="*/ 82 h 106"/>
                <a:gd name="T6" fmla="*/ 43 w 74"/>
                <a:gd name="T7" fmla="*/ 57 h 106"/>
                <a:gd name="T8" fmla="*/ 44 w 74"/>
                <a:gd name="T9" fmla="*/ 52 h 106"/>
                <a:gd name="T10" fmla="*/ 53 w 74"/>
                <a:gd name="T11" fmla="*/ 48 h 106"/>
                <a:gd name="T12" fmla="*/ 58 w 74"/>
                <a:gd name="T13" fmla="*/ 42 h 106"/>
                <a:gd name="T14" fmla="*/ 67 w 74"/>
                <a:gd name="T15" fmla="*/ 36 h 106"/>
                <a:gd name="T16" fmla="*/ 66 w 74"/>
                <a:gd name="T17" fmla="*/ 21 h 106"/>
                <a:gd name="T18" fmla="*/ 62 w 74"/>
                <a:gd name="T19" fmla="*/ 0 h 106"/>
                <a:gd name="T20" fmla="*/ 58 w 74"/>
                <a:gd name="T21" fmla="*/ 10 h 106"/>
                <a:gd name="T22" fmla="*/ 63 w 74"/>
                <a:gd name="T23" fmla="*/ 22 h 106"/>
                <a:gd name="T24" fmla="*/ 55 w 74"/>
                <a:gd name="T25" fmla="*/ 15 h 106"/>
                <a:gd name="T26" fmla="*/ 58 w 74"/>
                <a:gd name="T27" fmla="*/ 25 h 106"/>
                <a:gd name="T28" fmla="*/ 53 w 74"/>
                <a:gd name="T29" fmla="*/ 32 h 106"/>
                <a:gd name="T30" fmla="*/ 50 w 74"/>
                <a:gd name="T31" fmla="*/ 35 h 106"/>
                <a:gd name="T32" fmla="*/ 49 w 74"/>
                <a:gd name="T33" fmla="*/ 41 h 106"/>
                <a:gd name="T34" fmla="*/ 45 w 74"/>
                <a:gd name="T35" fmla="*/ 42 h 106"/>
                <a:gd name="T36" fmla="*/ 45 w 74"/>
                <a:gd name="T37" fmla="*/ 48 h 106"/>
                <a:gd name="T38" fmla="*/ 40 w 74"/>
                <a:gd name="T39" fmla="*/ 51 h 106"/>
                <a:gd name="T40" fmla="*/ 34 w 74"/>
                <a:gd name="T41" fmla="*/ 59 h 106"/>
                <a:gd name="T42" fmla="*/ 24 w 74"/>
                <a:gd name="T43" fmla="*/ 73 h 106"/>
                <a:gd name="T44" fmla="*/ 19 w 74"/>
                <a:gd name="T45" fmla="*/ 75 h 106"/>
                <a:gd name="T46" fmla="*/ 15 w 74"/>
                <a:gd name="T47" fmla="*/ 80 h 106"/>
                <a:gd name="T48" fmla="*/ 2 w 74"/>
                <a:gd name="T49" fmla="*/ 9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4" h="106">
                  <a:moveTo>
                    <a:pt x="2" y="97"/>
                  </a:moveTo>
                  <a:cubicBezTo>
                    <a:pt x="0" y="100"/>
                    <a:pt x="1" y="103"/>
                    <a:pt x="0" y="106"/>
                  </a:cubicBezTo>
                  <a:cubicBezTo>
                    <a:pt x="8" y="96"/>
                    <a:pt x="19" y="93"/>
                    <a:pt x="26" y="82"/>
                  </a:cubicBezTo>
                  <a:cubicBezTo>
                    <a:pt x="29" y="78"/>
                    <a:pt x="51" y="64"/>
                    <a:pt x="43" y="57"/>
                  </a:cubicBezTo>
                  <a:cubicBezTo>
                    <a:pt x="47" y="58"/>
                    <a:pt x="44" y="55"/>
                    <a:pt x="44" y="52"/>
                  </a:cubicBezTo>
                  <a:cubicBezTo>
                    <a:pt x="45" y="49"/>
                    <a:pt x="50" y="48"/>
                    <a:pt x="53" y="48"/>
                  </a:cubicBezTo>
                  <a:cubicBezTo>
                    <a:pt x="57" y="47"/>
                    <a:pt x="58" y="46"/>
                    <a:pt x="58" y="42"/>
                  </a:cubicBezTo>
                  <a:cubicBezTo>
                    <a:pt x="59" y="37"/>
                    <a:pt x="63" y="38"/>
                    <a:pt x="67" y="36"/>
                  </a:cubicBezTo>
                  <a:cubicBezTo>
                    <a:pt x="74" y="31"/>
                    <a:pt x="69" y="27"/>
                    <a:pt x="66" y="21"/>
                  </a:cubicBezTo>
                  <a:cubicBezTo>
                    <a:pt x="62" y="15"/>
                    <a:pt x="68" y="6"/>
                    <a:pt x="62" y="0"/>
                  </a:cubicBezTo>
                  <a:cubicBezTo>
                    <a:pt x="59" y="3"/>
                    <a:pt x="63" y="15"/>
                    <a:pt x="58" y="10"/>
                  </a:cubicBezTo>
                  <a:cubicBezTo>
                    <a:pt x="59" y="13"/>
                    <a:pt x="63" y="19"/>
                    <a:pt x="63" y="22"/>
                  </a:cubicBezTo>
                  <a:cubicBezTo>
                    <a:pt x="60" y="20"/>
                    <a:pt x="56" y="19"/>
                    <a:pt x="55" y="15"/>
                  </a:cubicBezTo>
                  <a:cubicBezTo>
                    <a:pt x="55" y="19"/>
                    <a:pt x="57" y="22"/>
                    <a:pt x="58" y="25"/>
                  </a:cubicBezTo>
                  <a:cubicBezTo>
                    <a:pt x="59" y="28"/>
                    <a:pt x="55" y="39"/>
                    <a:pt x="53" y="32"/>
                  </a:cubicBezTo>
                  <a:cubicBezTo>
                    <a:pt x="53" y="34"/>
                    <a:pt x="52" y="34"/>
                    <a:pt x="50" y="35"/>
                  </a:cubicBezTo>
                  <a:cubicBezTo>
                    <a:pt x="48" y="35"/>
                    <a:pt x="49" y="40"/>
                    <a:pt x="49" y="41"/>
                  </a:cubicBezTo>
                  <a:cubicBezTo>
                    <a:pt x="48" y="42"/>
                    <a:pt x="45" y="41"/>
                    <a:pt x="45" y="42"/>
                  </a:cubicBezTo>
                  <a:cubicBezTo>
                    <a:pt x="44" y="44"/>
                    <a:pt x="46" y="45"/>
                    <a:pt x="45" y="48"/>
                  </a:cubicBezTo>
                  <a:cubicBezTo>
                    <a:pt x="44" y="41"/>
                    <a:pt x="41" y="49"/>
                    <a:pt x="40" y="51"/>
                  </a:cubicBezTo>
                  <a:cubicBezTo>
                    <a:pt x="38" y="54"/>
                    <a:pt x="37" y="57"/>
                    <a:pt x="34" y="59"/>
                  </a:cubicBezTo>
                  <a:cubicBezTo>
                    <a:pt x="31" y="63"/>
                    <a:pt x="29" y="69"/>
                    <a:pt x="24" y="73"/>
                  </a:cubicBezTo>
                  <a:cubicBezTo>
                    <a:pt x="23" y="74"/>
                    <a:pt x="21" y="73"/>
                    <a:pt x="19" y="75"/>
                  </a:cubicBezTo>
                  <a:cubicBezTo>
                    <a:pt x="17" y="76"/>
                    <a:pt x="17" y="79"/>
                    <a:pt x="15" y="80"/>
                  </a:cubicBezTo>
                  <a:cubicBezTo>
                    <a:pt x="9" y="83"/>
                    <a:pt x="4" y="91"/>
                    <a:pt x="2" y="97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84">
              <a:extLst>
                <a:ext uri="{FF2B5EF4-FFF2-40B4-BE49-F238E27FC236}">
                  <a16:creationId xmlns="" xmlns:a16="http://schemas.microsoft.com/office/drawing/2014/main" id="{54705BFD-E0C7-4731-9CE5-9420594FA0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413" y="3381375"/>
              <a:ext cx="58738" cy="82550"/>
            </a:xfrm>
            <a:custGeom>
              <a:avLst/>
              <a:gdLst>
                <a:gd name="T0" fmla="*/ 2 w 74"/>
                <a:gd name="T1" fmla="*/ 97 h 106"/>
                <a:gd name="T2" fmla="*/ 0 w 74"/>
                <a:gd name="T3" fmla="*/ 106 h 106"/>
                <a:gd name="T4" fmla="*/ 26 w 74"/>
                <a:gd name="T5" fmla="*/ 82 h 106"/>
                <a:gd name="T6" fmla="*/ 43 w 74"/>
                <a:gd name="T7" fmla="*/ 57 h 106"/>
                <a:gd name="T8" fmla="*/ 44 w 74"/>
                <a:gd name="T9" fmla="*/ 52 h 106"/>
                <a:gd name="T10" fmla="*/ 53 w 74"/>
                <a:gd name="T11" fmla="*/ 48 h 106"/>
                <a:gd name="T12" fmla="*/ 58 w 74"/>
                <a:gd name="T13" fmla="*/ 42 h 106"/>
                <a:gd name="T14" fmla="*/ 67 w 74"/>
                <a:gd name="T15" fmla="*/ 36 h 106"/>
                <a:gd name="T16" fmla="*/ 66 w 74"/>
                <a:gd name="T17" fmla="*/ 21 h 106"/>
                <a:gd name="T18" fmla="*/ 62 w 74"/>
                <a:gd name="T19" fmla="*/ 0 h 106"/>
                <a:gd name="T20" fmla="*/ 58 w 74"/>
                <a:gd name="T21" fmla="*/ 10 h 106"/>
                <a:gd name="T22" fmla="*/ 63 w 74"/>
                <a:gd name="T23" fmla="*/ 22 h 106"/>
                <a:gd name="T24" fmla="*/ 55 w 74"/>
                <a:gd name="T25" fmla="*/ 15 h 106"/>
                <a:gd name="T26" fmla="*/ 58 w 74"/>
                <a:gd name="T27" fmla="*/ 25 h 106"/>
                <a:gd name="T28" fmla="*/ 53 w 74"/>
                <a:gd name="T29" fmla="*/ 32 h 106"/>
                <a:gd name="T30" fmla="*/ 50 w 74"/>
                <a:gd name="T31" fmla="*/ 35 h 106"/>
                <a:gd name="T32" fmla="*/ 49 w 74"/>
                <a:gd name="T33" fmla="*/ 41 h 106"/>
                <a:gd name="T34" fmla="*/ 45 w 74"/>
                <a:gd name="T35" fmla="*/ 42 h 106"/>
                <a:gd name="T36" fmla="*/ 45 w 74"/>
                <a:gd name="T37" fmla="*/ 48 h 106"/>
                <a:gd name="T38" fmla="*/ 40 w 74"/>
                <a:gd name="T39" fmla="*/ 51 h 106"/>
                <a:gd name="T40" fmla="*/ 34 w 74"/>
                <a:gd name="T41" fmla="*/ 59 h 106"/>
                <a:gd name="T42" fmla="*/ 24 w 74"/>
                <a:gd name="T43" fmla="*/ 73 h 106"/>
                <a:gd name="T44" fmla="*/ 19 w 74"/>
                <a:gd name="T45" fmla="*/ 75 h 106"/>
                <a:gd name="T46" fmla="*/ 15 w 74"/>
                <a:gd name="T47" fmla="*/ 80 h 106"/>
                <a:gd name="T48" fmla="*/ 2 w 74"/>
                <a:gd name="T49" fmla="*/ 9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4" h="106">
                  <a:moveTo>
                    <a:pt x="2" y="97"/>
                  </a:moveTo>
                  <a:cubicBezTo>
                    <a:pt x="0" y="100"/>
                    <a:pt x="1" y="103"/>
                    <a:pt x="0" y="106"/>
                  </a:cubicBezTo>
                  <a:cubicBezTo>
                    <a:pt x="8" y="96"/>
                    <a:pt x="19" y="93"/>
                    <a:pt x="26" y="82"/>
                  </a:cubicBezTo>
                  <a:cubicBezTo>
                    <a:pt x="29" y="78"/>
                    <a:pt x="51" y="64"/>
                    <a:pt x="43" y="57"/>
                  </a:cubicBezTo>
                  <a:cubicBezTo>
                    <a:pt x="47" y="58"/>
                    <a:pt x="44" y="55"/>
                    <a:pt x="44" y="52"/>
                  </a:cubicBezTo>
                  <a:cubicBezTo>
                    <a:pt x="45" y="49"/>
                    <a:pt x="50" y="48"/>
                    <a:pt x="53" y="48"/>
                  </a:cubicBezTo>
                  <a:cubicBezTo>
                    <a:pt x="57" y="47"/>
                    <a:pt x="58" y="46"/>
                    <a:pt x="58" y="42"/>
                  </a:cubicBezTo>
                  <a:cubicBezTo>
                    <a:pt x="59" y="37"/>
                    <a:pt x="63" y="38"/>
                    <a:pt x="67" y="36"/>
                  </a:cubicBezTo>
                  <a:cubicBezTo>
                    <a:pt x="74" y="31"/>
                    <a:pt x="69" y="27"/>
                    <a:pt x="66" y="21"/>
                  </a:cubicBezTo>
                  <a:cubicBezTo>
                    <a:pt x="62" y="15"/>
                    <a:pt x="68" y="6"/>
                    <a:pt x="62" y="0"/>
                  </a:cubicBezTo>
                  <a:cubicBezTo>
                    <a:pt x="59" y="3"/>
                    <a:pt x="63" y="15"/>
                    <a:pt x="58" y="10"/>
                  </a:cubicBezTo>
                  <a:cubicBezTo>
                    <a:pt x="59" y="13"/>
                    <a:pt x="63" y="19"/>
                    <a:pt x="63" y="22"/>
                  </a:cubicBezTo>
                  <a:cubicBezTo>
                    <a:pt x="60" y="20"/>
                    <a:pt x="56" y="19"/>
                    <a:pt x="55" y="15"/>
                  </a:cubicBezTo>
                  <a:cubicBezTo>
                    <a:pt x="55" y="19"/>
                    <a:pt x="57" y="22"/>
                    <a:pt x="58" y="25"/>
                  </a:cubicBezTo>
                  <a:cubicBezTo>
                    <a:pt x="59" y="28"/>
                    <a:pt x="55" y="39"/>
                    <a:pt x="53" y="32"/>
                  </a:cubicBezTo>
                  <a:cubicBezTo>
                    <a:pt x="53" y="34"/>
                    <a:pt x="52" y="34"/>
                    <a:pt x="50" y="35"/>
                  </a:cubicBezTo>
                  <a:cubicBezTo>
                    <a:pt x="48" y="35"/>
                    <a:pt x="49" y="40"/>
                    <a:pt x="49" y="41"/>
                  </a:cubicBezTo>
                  <a:cubicBezTo>
                    <a:pt x="48" y="42"/>
                    <a:pt x="45" y="41"/>
                    <a:pt x="45" y="42"/>
                  </a:cubicBezTo>
                  <a:cubicBezTo>
                    <a:pt x="44" y="44"/>
                    <a:pt x="46" y="45"/>
                    <a:pt x="45" y="48"/>
                  </a:cubicBezTo>
                  <a:cubicBezTo>
                    <a:pt x="44" y="41"/>
                    <a:pt x="41" y="49"/>
                    <a:pt x="40" y="51"/>
                  </a:cubicBezTo>
                  <a:cubicBezTo>
                    <a:pt x="38" y="54"/>
                    <a:pt x="37" y="57"/>
                    <a:pt x="34" y="59"/>
                  </a:cubicBezTo>
                  <a:cubicBezTo>
                    <a:pt x="31" y="63"/>
                    <a:pt x="29" y="69"/>
                    <a:pt x="24" y="73"/>
                  </a:cubicBezTo>
                  <a:cubicBezTo>
                    <a:pt x="23" y="74"/>
                    <a:pt x="21" y="73"/>
                    <a:pt x="19" y="75"/>
                  </a:cubicBezTo>
                  <a:cubicBezTo>
                    <a:pt x="17" y="76"/>
                    <a:pt x="17" y="79"/>
                    <a:pt x="15" y="80"/>
                  </a:cubicBezTo>
                  <a:cubicBezTo>
                    <a:pt x="9" y="83"/>
                    <a:pt x="4" y="91"/>
                    <a:pt x="2" y="97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585">
              <a:extLst>
                <a:ext uri="{FF2B5EF4-FFF2-40B4-BE49-F238E27FC236}">
                  <a16:creationId xmlns="" xmlns:a16="http://schemas.microsoft.com/office/drawing/2014/main" id="{DB6E628C-67EC-4B79-813A-4318F2099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5101" y="3187700"/>
              <a:ext cx="115888" cy="165100"/>
            </a:xfrm>
            <a:custGeom>
              <a:avLst/>
              <a:gdLst>
                <a:gd name="T0" fmla="*/ 6 w 150"/>
                <a:gd name="T1" fmla="*/ 96 h 214"/>
                <a:gd name="T2" fmla="*/ 15 w 150"/>
                <a:gd name="T3" fmla="*/ 128 h 214"/>
                <a:gd name="T4" fmla="*/ 29 w 150"/>
                <a:gd name="T5" fmla="*/ 145 h 214"/>
                <a:gd name="T6" fmla="*/ 45 w 150"/>
                <a:gd name="T7" fmla="*/ 145 h 214"/>
                <a:gd name="T8" fmla="*/ 38 w 150"/>
                <a:gd name="T9" fmla="*/ 167 h 214"/>
                <a:gd name="T10" fmla="*/ 47 w 150"/>
                <a:gd name="T11" fmla="*/ 171 h 214"/>
                <a:gd name="T12" fmla="*/ 61 w 150"/>
                <a:gd name="T13" fmla="*/ 173 h 214"/>
                <a:gd name="T14" fmla="*/ 72 w 150"/>
                <a:gd name="T15" fmla="*/ 162 h 214"/>
                <a:gd name="T16" fmla="*/ 98 w 150"/>
                <a:gd name="T17" fmla="*/ 186 h 214"/>
                <a:gd name="T18" fmla="*/ 101 w 150"/>
                <a:gd name="T19" fmla="*/ 182 h 214"/>
                <a:gd name="T20" fmla="*/ 92 w 150"/>
                <a:gd name="T21" fmla="*/ 163 h 214"/>
                <a:gd name="T22" fmla="*/ 121 w 150"/>
                <a:gd name="T23" fmla="*/ 187 h 214"/>
                <a:gd name="T24" fmla="*/ 131 w 150"/>
                <a:gd name="T25" fmla="*/ 197 h 214"/>
                <a:gd name="T26" fmla="*/ 144 w 150"/>
                <a:gd name="T27" fmla="*/ 197 h 214"/>
                <a:gd name="T28" fmla="*/ 147 w 150"/>
                <a:gd name="T29" fmla="*/ 211 h 214"/>
                <a:gd name="T30" fmla="*/ 136 w 150"/>
                <a:gd name="T31" fmla="*/ 185 h 214"/>
                <a:gd name="T32" fmla="*/ 139 w 150"/>
                <a:gd name="T33" fmla="*/ 171 h 214"/>
                <a:gd name="T34" fmla="*/ 117 w 150"/>
                <a:gd name="T35" fmla="*/ 158 h 214"/>
                <a:gd name="T36" fmla="*/ 109 w 150"/>
                <a:gd name="T37" fmla="*/ 157 h 214"/>
                <a:gd name="T38" fmla="*/ 85 w 150"/>
                <a:gd name="T39" fmla="*/ 154 h 214"/>
                <a:gd name="T40" fmla="*/ 73 w 150"/>
                <a:gd name="T41" fmla="*/ 158 h 214"/>
                <a:gd name="T42" fmla="*/ 56 w 150"/>
                <a:gd name="T43" fmla="*/ 109 h 214"/>
                <a:gd name="T44" fmla="*/ 73 w 150"/>
                <a:gd name="T45" fmla="*/ 83 h 214"/>
                <a:gd name="T46" fmla="*/ 75 w 150"/>
                <a:gd name="T47" fmla="*/ 75 h 214"/>
                <a:gd name="T48" fmla="*/ 76 w 150"/>
                <a:gd name="T49" fmla="*/ 47 h 214"/>
                <a:gd name="T50" fmla="*/ 67 w 150"/>
                <a:gd name="T51" fmla="*/ 15 h 214"/>
                <a:gd name="T52" fmla="*/ 56 w 150"/>
                <a:gd name="T53" fmla="*/ 13 h 214"/>
                <a:gd name="T54" fmla="*/ 42 w 150"/>
                <a:gd name="T55" fmla="*/ 7 h 214"/>
                <a:gd name="T56" fmla="*/ 20 w 150"/>
                <a:gd name="T57" fmla="*/ 1 h 214"/>
                <a:gd name="T58" fmla="*/ 15 w 150"/>
                <a:gd name="T59" fmla="*/ 10 h 214"/>
                <a:gd name="T60" fmla="*/ 17 w 150"/>
                <a:gd name="T61" fmla="*/ 61 h 214"/>
                <a:gd name="T62" fmla="*/ 4 w 150"/>
                <a:gd name="T63" fmla="*/ 78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214">
                  <a:moveTo>
                    <a:pt x="2" y="87"/>
                  </a:moveTo>
                  <a:cubicBezTo>
                    <a:pt x="1" y="93"/>
                    <a:pt x="6" y="93"/>
                    <a:pt x="6" y="96"/>
                  </a:cubicBezTo>
                  <a:cubicBezTo>
                    <a:pt x="7" y="102"/>
                    <a:pt x="8" y="109"/>
                    <a:pt x="11" y="114"/>
                  </a:cubicBezTo>
                  <a:cubicBezTo>
                    <a:pt x="13" y="118"/>
                    <a:pt x="15" y="122"/>
                    <a:pt x="15" y="128"/>
                  </a:cubicBezTo>
                  <a:cubicBezTo>
                    <a:pt x="16" y="131"/>
                    <a:pt x="21" y="138"/>
                    <a:pt x="20" y="131"/>
                  </a:cubicBezTo>
                  <a:cubicBezTo>
                    <a:pt x="26" y="133"/>
                    <a:pt x="23" y="143"/>
                    <a:pt x="29" y="145"/>
                  </a:cubicBezTo>
                  <a:cubicBezTo>
                    <a:pt x="38" y="148"/>
                    <a:pt x="31" y="136"/>
                    <a:pt x="31" y="132"/>
                  </a:cubicBezTo>
                  <a:cubicBezTo>
                    <a:pt x="33" y="133"/>
                    <a:pt x="52" y="139"/>
                    <a:pt x="45" y="145"/>
                  </a:cubicBezTo>
                  <a:cubicBezTo>
                    <a:pt x="42" y="147"/>
                    <a:pt x="40" y="149"/>
                    <a:pt x="37" y="151"/>
                  </a:cubicBezTo>
                  <a:cubicBezTo>
                    <a:pt x="33" y="155"/>
                    <a:pt x="37" y="163"/>
                    <a:pt x="38" y="167"/>
                  </a:cubicBezTo>
                  <a:cubicBezTo>
                    <a:pt x="40" y="167"/>
                    <a:pt x="41" y="166"/>
                    <a:pt x="40" y="163"/>
                  </a:cubicBezTo>
                  <a:cubicBezTo>
                    <a:pt x="45" y="163"/>
                    <a:pt x="48" y="166"/>
                    <a:pt x="47" y="171"/>
                  </a:cubicBezTo>
                  <a:cubicBezTo>
                    <a:pt x="48" y="165"/>
                    <a:pt x="52" y="171"/>
                    <a:pt x="51" y="174"/>
                  </a:cubicBezTo>
                  <a:cubicBezTo>
                    <a:pt x="54" y="173"/>
                    <a:pt x="58" y="175"/>
                    <a:pt x="61" y="173"/>
                  </a:cubicBezTo>
                  <a:cubicBezTo>
                    <a:pt x="63" y="170"/>
                    <a:pt x="63" y="167"/>
                    <a:pt x="66" y="165"/>
                  </a:cubicBezTo>
                  <a:cubicBezTo>
                    <a:pt x="66" y="165"/>
                    <a:pt x="71" y="162"/>
                    <a:pt x="72" y="162"/>
                  </a:cubicBezTo>
                  <a:cubicBezTo>
                    <a:pt x="75" y="165"/>
                    <a:pt x="80" y="167"/>
                    <a:pt x="84" y="170"/>
                  </a:cubicBezTo>
                  <a:cubicBezTo>
                    <a:pt x="88" y="174"/>
                    <a:pt x="96" y="180"/>
                    <a:pt x="98" y="186"/>
                  </a:cubicBezTo>
                  <a:cubicBezTo>
                    <a:pt x="98" y="188"/>
                    <a:pt x="102" y="191"/>
                    <a:pt x="102" y="187"/>
                  </a:cubicBezTo>
                  <a:cubicBezTo>
                    <a:pt x="102" y="186"/>
                    <a:pt x="102" y="184"/>
                    <a:pt x="101" y="182"/>
                  </a:cubicBezTo>
                  <a:cubicBezTo>
                    <a:pt x="100" y="181"/>
                    <a:pt x="96" y="175"/>
                    <a:pt x="98" y="176"/>
                  </a:cubicBezTo>
                  <a:cubicBezTo>
                    <a:pt x="94" y="173"/>
                    <a:pt x="95" y="167"/>
                    <a:pt x="92" y="163"/>
                  </a:cubicBezTo>
                  <a:cubicBezTo>
                    <a:pt x="98" y="162"/>
                    <a:pt x="104" y="169"/>
                    <a:pt x="107" y="174"/>
                  </a:cubicBezTo>
                  <a:cubicBezTo>
                    <a:pt x="111" y="180"/>
                    <a:pt x="118" y="180"/>
                    <a:pt x="121" y="187"/>
                  </a:cubicBezTo>
                  <a:cubicBezTo>
                    <a:pt x="122" y="189"/>
                    <a:pt x="120" y="193"/>
                    <a:pt x="123" y="193"/>
                  </a:cubicBezTo>
                  <a:cubicBezTo>
                    <a:pt x="126" y="194"/>
                    <a:pt x="128" y="196"/>
                    <a:pt x="131" y="197"/>
                  </a:cubicBezTo>
                  <a:cubicBezTo>
                    <a:pt x="133" y="198"/>
                    <a:pt x="135" y="201"/>
                    <a:pt x="137" y="200"/>
                  </a:cubicBezTo>
                  <a:cubicBezTo>
                    <a:pt x="139" y="199"/>
                    <a:pt x="142" y="196"/>
                    <a:pt x="144" y="197"/>
                  </a:cubicBezTo>
                  <a:cubicBezTo>
                    <a:pt x="144" y="200"/>
                    <a:pt x="137" y="202"/>
                    <a:pt x="140" y="206"/>
                  </a:cubicBezTo>
                  <a:cubicBezTo>
                    <a:pt x="141" y="207"/>
                    <a:pt x="146" y="214"/>
                    <a:pt x="147" y="211"/>
                  </a:cubicBezTo>
                  <a:cubicBezTo>
                    <a:pt x="150" y="205"/>
                    <a:pt x="147" y="184"/>
                    <a:pt x="136" y="192"/>
                  </a:cubicBezTo>
                  <a:cubicBezTo>
                    <a:pt x="135" y="189"/>
                    <a:pt x="136" y="188"/>
                    <a:pt x="136" y="185"/>
                  </a:cubicBezTo>
                  <a:cubicBezTo>
                    <a:pt x="135" y="182"/>
                    <a:pt x="131" y="178"/>
                    <a:pt x="128" y="177"/>
                  </a:cubicBezTo>
                  <a:cubicBezTo>
                    <a:pt x="121" y="173"/>
                    <a:pt x="136" y="169"/>
                    <a:pt x="139" y="171"/>
                  </a:cubicBezTo>
                  <a:cubicBezTo>
                    <a:pt x="139" y="167"/>
                    <a:pt x="132" y="165"/>
                    <a:pt x="128" y="165"/>
                  </a:cubicBezTo>
                  <a:cubicBezTo>
                    <a:pt x="122" y="164"/>
                    <a:pt x="121" y="159"/>
                    <a:pt x="117" y="158"/>
                  </a:cubicBezTo>
                  <a:cubicBezTo>
                    <a:pt x="115" y="162"/>
                    <a:pt x="123" y="168"/>
                    <a:pt x="117" y="170"/>
                  </a:cubicBezTo>
                  <a:cubicBezTo>
                    <a:pt x="112" y="172"/>
                    <a:pt x="111" y="161"/>
                    <a:pt x="109" y="157"/>
                  </a:cubicBezTo>
                  <a:cubicBezTo>
                    <a:pt x="104" y="150"/>
                    <a:pt x="87" y="144"/>
                    <a:pt x="87" y="157"/>
                  </a:cubicBezTo>
                  <a:cubicBezTo>
                    <a:pt x="87" y="156"/>
                    <a:pt x="86" y="155"/>
                    <a:pt x="85" y="154"/>
                  </a:cubicBezTo>
                  <a:cubicBezTo>
                    <a:pt x="81" y="157"/>
                    <a:pt x="89" y="160"/>
                    <a:pt x="87" y="162"/>
                  </a:cubicBezTo>
                  <a:cubicBezTo>
                    <a:pt x="83" y="166"/>
                    <a:pt x="76" y="161"/>
                    <a:pt x="73" y="158"/>
                  </a:cubicBezTo>
                  <a:cubicBezTo>
                    <a:pt x="70" y="155"/>
                    <a:pt x="60" y="137"/>
                    <a:pt x="68" y="137"/>
                  </a:cubicBezTo>
                  <a:cubicBezTo>
                    <a:pt x="60" y="132"/>
                    <a:pt x="53" y="118"/>
                    <a:pt x="56" y="109"/>
                  </a:cubicBezTo>
                  <a:cubicBezTo>
                    <a:pt x="59" y="104"/>
                    <a:pt x="56" y="99"/>
                    <a:pt x="58" y="94"/>
                  </a:cubicBezTo>
                  <a:cubicBezTo>
                    <a:pt x="60" y="88"/>
                    <a:pt x="68" y="87"/>
                    <a:pt x="73" y="83"/>
                  </a:cubicBezTo>
                  <a:cubicBezTo>
                    <a:pt x="72" y="85"/>
                    <a:pt x="72" y="86"/>
                    <a:pt x="71" y="88"/>
                  </a:cubicBezTo>
                  <a:cubicBezTo>
                    <a:pt x="75" y="84"/>
                    <a:pt x="73" y="79"/>
                    <a:pt x="75" y="75"/>
                  </a:cubicBezTo>
                  <a:cubicBezTo>
                    <a:pt x="78" y="67"/>
                    <a:pt x="81" y="60"/>
                    <a:pt x="79" y="52"/>
                  </a:cubicBezTo>
                  <a:cubicBezTo>
                    <a:pt x="75" y="54"/>
                    <a:pt x="77" y="48"/>
                    <a:pt x="76" y="47"/>
                  </a:cubicBezTo>
                  <a:cubicBezTo>
                    <a:pt x="72" y="42"/>
                    <a:pt x="68" y="41"/>
                    <a:pt x="66" y="34"/>
                  </a:cubicBezTo>
                  <a:cubicBezTo>
                    <a:pt x="64" y="27"/>
                    <a:pt x="64" y="22"/>
                    <a:pt x="67" y="15"/>
                  </a:cubicBezTo>
                  <a:cubicBezTo>
                    <a:pt x="68" y="11"/>
                    <a:pt x="64" y="2"/>
                    <a:pt x="61" y="7"/>
                  </a:cubicBezTo>
                  <a:cubicBezTo>
                    <a:pt x="60" y="9"/>
                    <a:pt x="59" y="13"/>
                    <a:pt x="56" y="13"/>
                  </a:cubicBezTo>
                  <a:cubicBezTo>
                    <a:pt x="54" y="12"/>
                    <a:pt x="49" y="10"/>
                    <a:pt x="47" y="12"/>
                  </a:cubicBezTo>
                  <a:cubicBezTo>
                    <a:pt x="46" y="10"/>
                    <a:pt x="44" y="8"/>
                    <a:pt x="42" y="7"/>
                  </a:cubicBezTo>
                  <a:cubicBezTo>
                    <a:pt x="37" y="4"/>
                    <a:pt x="32" y="0"/>
                    <a:pt x="27" y="2"/>
                  </a:cubicBezTo>
                  <a:cubicBezTo>
                    <a:pt x="24" y="3"/>
                    <a:pt x="22" y="1"/>
                    <a:pt x="20" y="1"/>
                  </a:cubicBezTo>
                  <a:cubicBezTo>
                    <a:pt x="18" y="1"/>
                    <a:pt x="19" y="4"/>
                    <a:pt x="17" y="4"/>
                  </a:cubicBezTo>
                  <a:cubicBezTo>
                    <a:pt x="12" y="4"/>
                    <a:pt x="15" y="7"/>
                    <a:pt x="15" y="10"/>
                  </a:cubicBezTo>
                  <a:cubicBezTo>
                    <a:pt x="15" y="16"/>
                    <a:pt x="13" y="23"/>
                    <a:pt x="12" y="29"/>
                  </a:cubicBezTo>
                  <a:cubicBezTo>
                    <a:pt x="11" y="40"/>
                    <a:pt x="19" y="50"/>
                    <a:pt x="17" y="61"/>
                  </a:cubicBezTo>
                  <a:cubicBezTo>
                    <a:pt x="15" y="71"/>
                    <a:pt x="19" y="78"/>
                    <a:pt x="20" y="86"/>
                  </a:cubicBezTo>
                  <a:cubicBezTo>
                    <a:pt x="22" y="97"/>
                    <a:pt x="5" y="83"/>
                    <a:pt x="4" y="78"/>
                  </a:cubicBezTo>
                  <a:cubicBezTo>
                    <a:pt x="0" y="80"/>
                    <a:pt x="1" y="84"/>
                    <a:pt x="2" y="87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86">
              <a:extLst>
                <a:ext uri="{FF2B5EF4-FFF2-40B4-BE49-F238E27FC236}">
                  <a16:creationId xmlns="" xmlns:a16="http://schemas.microsoft.com/office/drawing/2014/main" id="{D9BFB269-5B9F-4141-AAAC-D09B79F39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5101" y="3187700"/>
              <a:ext cx="115888" cy="165100"/>
            </a:xfrm>
            <a:custGeom>
              <a:avLst/>
              <a:gdLst>
                <a:gd name="T0" fmla="*/ 6 w 150"/>
                <a:gd name="T1" fmla="*/ 96 h 214"/>
                <a:gd name="T2" fmla="*/ 15 w 150"/>
                <a:gd name="T3" fmla="*/ 128 h 214"/>
                <a:gd name="T4" fmla="*/ 29 w 150"/>
                <a:gd name="T5" fmla="*/ 145 h 214"/>
                <a:gd name="T6" fmla="*/ 45 w 150"/>
                <a:gd name="T7" fmla="*/ 145 h 214"/>
                <a:gd name="T8" fmla="*/ 38 w 150"/>
                <a:gd name="T9" fmla="*/ 167 h 214"/>
                <a:gd name="T10" fmla="*/ 47 w 150"/>
                <a:gd name="T11" fmla="*/ 171 h 214"/>
                <a:gd name="T12" fmla="*/ 61 w 150"/>
                <a:gd name="T13" fmla="*/ 173 h 214"/>
                <a:gd name="T14" fmla="*/ 72 w 150"/>
                <a:gd name="T15" fmla="*/ 162 h 214"/>
                <a:gd name="T16" fmla="*/ 98 w 150"/>
                <a:gd name="T17" fmla="*/ 186 h 214"/>
                <a:gd name="T18" fmla="*/ 101 w 150"/>
                <a:gd name="T19" fmla="*/ 182 h 214"/>
                <a:gd name="T20" fmla="*/ 92 w 150"/>
                <a:gd name="T21" fmla="*/ 163 h 214"/>
                <a:gd name="T22" fmla="*/ 121 w 150"/>
                <a:gd name="T23" fmla="*/ 187 h 214"/>
                <a:gd name="T24" fmla="*/ 131 w 150"/>
                <a:gd name="T25" fmla="*/ 197 h 214"/>
                <a:gd name="T26" fmla="*/ 144 w 150"/>
                <a:gd name="T27" fmla="*/ 197 h 214"/>
                <a:gd name="T28" fmla="*/ 147 w 150"/>
                <a:gd name="T29" fmla="*/ 211 h 214"/>
                <a:gd name="T30" fmla="*/ 136 w 150"/>
                <a:gd name="T31" fmla="*/ 185 h 214"/>
                <a:gd name="T32" fmla="*/ 139 w 150"/>
                <a:gd name="T33" fmla="*/ 171 h 214"/>
                <a:gd name="T34" fmla="*/ 117 w 150"/>
                <a:gd name="T35" fmla="*/ 158 h 214"/>
                <a:gd name="T36" fmla="*/ 109 w 150"/>
                <a:gd name="T37" fmla="*/ 157 h 214"/>
                <a:gd name="T38" fmla="*/ 85 w 150"/>
                <a:gd name="T39" fmla="*/ 154 h 214"/>
                <a:gd name="T40" fmla="*/ 73 w 150"/>
                <a:gd name="T41" fmla="*/ 158 h 214"/>
                <a:gd name="T42" fmla="*/ 56 w 150"/>
                <a:gd name="T43" fmla="*/ 109 h 214"/>
                <a:gd name="T44" fmla="*/ 73 w 150"/>
                <a:gd name="T45" fmla="*/ 83 h 214"/>
                <a:gd name="T46" fmla="*/ 75 w 150"/>
                <a:gd name="T47" fmla="*/ 75 h 214"/>
                <a:gd name="T48" fmla="*/ 76 w 150"/>
                <a:gd name="T49" fmla="*/ 47 h 214"/>
                <a:gd name="T50" fmla="*/ 67 w 150"/>
                <a:gd name="T51" fmla="*/ 15 h 214"/>
                <a:gd name="T52" fmla="*/ 56 w 150"/>
                <a:gd name="T53" fmla="*/ 13 h 214"/>
                <a:gd name="T54" fmla="*/ 42 w 150"/>
                <a:gd name="T55" fmla="*/ 7 h 214"/>
                <a:gd name="T56" fmla="*/ 20 w 150"/>
                <a:gd name="T57" fmla="*/ 1 h 214"/>
                <a:gd name="T58" fmla="*/ 15 w 150"/>
                <a:gd name="T59" fmla="*/ 10 h 214"/>
                <a:gd name="T60" fmla="*/ 17 w 150"/>
                <a:gd name="T61" fmla="*/ 61 h 214"/>
                <a:gd name="T62" fmla="*/ 4 w 150"/>
                <a:gd name="T63" fmla="*/ 78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214">
                  <a:moveTo>
                    <a:pt x="2" y="87"/>
                  </a:moveTo>
                  <a:cubicBezTo>
                    <a:pt x="1" y="93"/>
                    <a:pt x="6" y="93"/>
                    <a:pt x="6" y="96"/>
                  </a:cubicBezTo>
                  <a:cubicBezTo>
                    <a:pt x="7" y="102"/>
                    <a:pt x="8" y="109"/>
                    <a:pt x="11" y="114"/>
                  </a:cubicBezTo>
                  <a:cubicBezTo>
                    <a:pt x="13" y="118"/>
                    <a:pt x="15" y="122"/>
                    <a:pt x="15" y="128"/>
                  </a:cubicBezTo>
                  <a:cubicBezTo>
                    <a:pt x="16" y="131"/>
                    <a:pt x="21" y="138"/>
                    <a:pt x="20" y="131"/>
                  </a:cubicBezTo>
                  <a:cubicBezTo>
                    <a:pt x="26" y="133"/>
                    <a:pt x="23" y="143"/>
                    <a:pt x="29" y="145"/>
                  </a:cubicBezTo>
                  <a:cubicBezTo>
                    <a:pt x="38" y="148"/>
                    <a:pt x="31" y="136"/>
                    <a:pt x="31" y="132"/>
                  </a:cubicBezTo>
                  <a:cubicBezTo>
                    <a:pt x="33" y="133"/>
                    <a:pt x="52" y="139"/>
                    <a:pt x="45" y="145"/>
                  </a:cubicBezTo>
                  <a:cubicBezTo>
                    <a:pt x="42" y="147"/>
                    <a:pt x="40" y="149"/>
                    <a:pt x="37" y="151"/>
                  </a:cubicBezTo>
                  <a:cubicBezTo>
                    <a:pt x="33" y="155"/>
                    <a:pt x="37" y="163"/>
                    <a:pt x="38" y="167"/>
                  </a:cubicBezTo>
                  <a:cubicBezTo>
                    <a:pt x="40" y="167"/>
                    <a:pt x="41" y="166"/>
                    <a:pt x="40" y="163"/>
                  </a:cubicBezTo>
                  <a:cubicBezTo>
                    <a:pt x="45" y="163"/>
                    <a:pt x="48" y="166"/>
                    <a:pt x="47" y="171"/>
                  </a:cubicBezTo>
                  <a:cubicBezTo>
                    <a:pt x="48" y="165"/>
                    <a:pt x="52" y="171"/>
                    <a:pt x="51" y="174"/>
                  </a:cubicBezTo>
                  <a:cubicBezTo>
                    <a:pt x="54" y="173"/>
                    <a:pt x="58" y="175"/>
                    <a:pt x="61" y="173"/>
                  </a:cubicBezTo>
                  <a:cubicBezTo>
                    <a:pt x="63" y="170"/>
                    <a:pt x="63" y="167"/>
                    <a:pt x="66" y="165"/>
                  </a:cubicBezTo>
                  <a:cubicBezTo>
                    <a:pt x="66" y="165"/>
                    <a:pt x="71" y="162"/>
                    <a:pt x="72" y="162"/>
                  </a:cubicBezTo>
                  <a:cubicBezTo>
                    <a:pt x="75" y="165"/>
                    <a:pt x="80" y="167"/>
                    <a:pt x="84" y="170"/>
                  </a:cubicBezTo>
                  <a:cubicBezTo>
                    <a:pt x="88" y="174"/>
                    <a:pt x="96" y="180"/>
                    <a:pt x="98" y="186"/>
                  </a:cubicBezTo>
                  <a:cubicBezTo>
                    <a:pt x="98" y="188"/>
                    <a:pt x="102" y="191"/>
                    <a:pt x="102" y="187"/>
                  </a:cubicBezTo>
                  <a:cubicBezTo>
                    <a:pt x="102" y="186"/>
                    <a:pt x="102" y="184"/>
                    <a:pt x="101" y="182"/>
                  </a:cubicBezTo>
                  <a:cubicBezTo>
                    <a:pt x="100" y="181"/>
                    <a:pt x="96" y="175"/>
                    <a:pt x="98" y="176"/>
                  </a:cubicBezTo>
                  <a:cubicBezTo>
                    <a:pt x="94" y="173"/>
                    <a:pt x="95" y="167"/>
                    <a:pt x="92" y="163"/>
                  </a:cubicBezTo>
                  <a:cubicBezTo>
                    <a:pt x="98" y="162"/>
                    <a:pt x="104" y="169"/>
                    <a:pt x="107" y="174"/>
                  </a:cubicBezTo>
                  <a:cubicBezTo>
                    <a:pt x="111" y="180"/>
                    <a:pt x="118" y="180"/>
                    <a:pt x="121" y="187"/>
                  </a:cubicBezTo>
                  <a:cubicBezTo>
                    <a:pt x="122" y="189"/>
                    <a:pt x="120" y="193"/>
                    <a:pt x="123" y="193"/>
                  </a:cubicBezTo>
                  <a:cubicBezTo>
                    <a:pt x="126" y="194"/>
                    <a:pt x="128" y="196"/>
                    <a:pt x="131" y="197"/>
                  </a:cubicBezTo>
                  <a:cubicBezTo>
                    <a:pt x="133" y="198"/>
                    <a:pt x="135" y="201"/>
                    <a:pt x="137" y="200"/>
                  </a:cubicBezTo>
                  <a:cubicBezTo>
                    <a:pt x="139" y="199"/>
                    <a:pt x="142" y="196"/>
                    <a:pt x="144" y="197"/>
                  </a:cubicBezTo>
                  <a:cubicBezTo>
                    <a:pt x="144" y="200"/>
                    <a:pt x="137" y="202"/>
                    <a:pt x="140" y="206"/>
                  </a:cubicBezTo>
                  <a:cubicBezTo>
                    <a:pt x="141" y="207"/>
                    <a:pt x="146" y="214"/>
                    <a:pt x="147" y="211"/>
                  </a:cubicBezTo>
                  <a:cubicBezTo>
                    <a:pt x="150" y="205"/>
                    <a:pt x="147" y="184"/>
                    <a:pt x="136" y="192"/>
                  </a:cubicBezTo>
                  <a:cubicBezTo>
                    <a:pt x="135" y="189"/>
                    <a:pt x="136" y="188"/>
                    <a:pt x="136" y="185"/>
                  </a:cubicBezTo>
                  <a:cubicBezTo>
                    <a:pt x="135" y="182"/>
                    <a:pt x="131" y="178"/>
                    <a:pt x="128" y="177"/>
                  </a:cubicBezTo>
                  <a:cubicBezTo>
                    <a:pt x="121" y="173"/>
                    <a:pt x="136" y="169"/>
                    <a:pt x="139" y="171"/>
                  </a:cubicBezTo>
                  <a:cubicBezTo>
                    <a:pt x="139" y="167"/>
                    <a:pt x="132" y="165"/>
                    <a:pt x="128" y="165"/>
                  </a:cubicBezTo>
                  <a:cubicBezTo>
                    <a:pt x="122" y="164"/>
                    <a:pt x="121" y="159"/>
                    <a:pt x="117" y="158"/>
                  </a:cubicBezTo>
                  <a:cubicBezTo>
                    <a:pt x="115" y="162"/>
                    <a:pt x="123" y="168"/>
                    <a:pt x="117" y="170"/>
                  </a:cubicBezTo>
                  <a:cubicBezTo>
                    <a:pt x="112" y="172"/>
                    <a:pt x="111" y="161"/>
                    <a:pt x="109" y="157"/>
                  </a:cubicBezTo>
                  <a:cubicBezTo>
                    <a:pt x="104" y="150"/>
                    <a:pt x="87" y="144"/>
                    <a:pt x="87" y="157"/>
                  </a:cubicBezTo>
                  <a:cubicBezTo>
                    <a:pt x="87" y="156"/>
                    <a:pt x="86" y="155"/>
                    <a:pt x="85" y="154"/>
                  </a:cubicBezTo>
                  <a:cubicBezTo>
                    <a:pt x="81" y="157"/>
                    <a:pt x="89" y="160"/>
                    <a:pt x="87" y="162"/>
                  </a:cubicBezTo>
                  <a:cubicBezTo>
                    <a:pt x="83" y="166"/>
                    <a:pt x="76" y="161"/>
                    <a:pt x="73" y="158"/>
                  </a:cubicBezTo>
                  <a:cubicBezTo>
                    <a:pt x="70" y="155"/>
                    <a:pt x="60" y="137"/>
                    <a:pt x="68" y="137"/>
                  </a:cubicBezTo>
                  <a:cubicBezTo>
                    <a:pt x="60" y="132"/>
                    <a:pt x="53" y="118"/>
                    <a:pt x="56" y="109"/>
                  </a:cubicBezTo>
                  <a:cubicBezTo>
                    <a:pt x="59" y="104"/>
                    <a:pt x="56" y="99"/>
                    <a:pt x="58" y="94"/>
                  </a:cubicBezTo>
                  <a:cubicBezTo>
                    <a:pt x="60" y="88"/>
                    <a:pt x="68" y="87"/>
                    <a:pt x="73" y="83"/>
                  </a:cubicBezTo>
                  <a:cubicBezTo>
                    <a:pt x="72" y="85"/>
                    <a:pt x="72" y="86"/>
                    <a:pt x="71" y="88"/>
                  </a:cubicBezTo>
                  <a:cubicBezTo>
                    <a:pt x="75" y="84"/>
                    <a:pt x="73" y="79"/>
                    <a:pt x="75" y="75"/>
                  </a:cubicBezTo>
                  <a:cubicBezTo>
                    <a:pt x="78" y="67"/>
                    <a:pt x="81" y="60"/>
                    <a:pt x="79" y="52"/>
                  </a:cubicBezTo>
                  <a:cubicBezTo>
                    <a:pt x="75" y="54"/>
                    <a:pt x="77" y="48"/>
                    <a:pt x="76" y="47"/>
                  </a:cubicBezTo>
                  <a:cubicBezTo>
                    <a:pt x="72" y="42"/>
                    <a:pt x="68" y="41"/>
                    <a:pt x="66" y="34"/>
                  </a:cubicBezTo>
                  <a:cubicBezTo>
                    <a:pt x="64" y="27"/>
                    <a:pt x="64" y="22"/>
                    <a:pt x="67" y="15"/>
                  </a:cubicBezTo>
                  <a:cubicBezTo>
                    <a:pt x="68" y="11"/>
                    <a:pt x="64" y="2"/>
                    <a:pt x="61" y="7"/>
                  </a:cubicBezTo>
                  <a:cubicBezTo>
                    <a:pt x="60" y="9"/>
                    <a:pt x="59" y="13"/>
                    <a:pt x="56" y="13"/>
                  </a:cubicBezTo>
                  <a:cubicBezTo>
                    <a:pt x="54" y="12"/>
                    <a:pt x="49" y="10"/>
                    <a:pt x="47" y="12"/>
                  </a:cubicBezTo>
                  <a:cubicBezTo>
                    <a:pt x="46" y="10"/>
                    <a:pt x="44" y="8"/>
                    <a:pt x="42" y="7"/>
                  </a:cubicBezTo>
                  <a:cubicBezTo>
                    <a:pt x="37" y="4"/>
                    <a:pt x="32" y="0"/>
                    <a:pt x="27" y="2"/>
                  </a:cubicBezTo>
                  <a:cubicBezTo>
                    <a:pt x="24" y="3"/>
                    <a:pt x="22" y="1"/>
                    <a:pt x="20" y="1"/>
                  </a:cubicBezTo>
                  <a:cubicBezTo>
                    <a:pt x="18" y="1"/>
                    <a:pt x="19" y="4"/>
                    <a:pt x="17" y="4"/>
                  </a:cubicBezTo>
                  <a:cubicBezTo>
                    <a:pt x="12" y="4"/>
                    <a:pt x="15" y="7"/>
                    <a:pt x="15" y="10"/>
                  </a:cubicBezTo>
                  <a:cubicBezTo>
                    <a:pt x="15" y="16"/>
                    <a:pt x="13" y="23"/>
                    <a:pt x="12" y="29"/>
                  </a:cubicBezTo>
                  <a:cubicBezTo>
                    <a:pt x="11" y="40"/>
                    <a:pt x="19" y="50"/>
                    <a:pt x="17" y="61"/>
                  </a:cubicBezTo>
                  <a:cubicBezTo>
                    <a:pt x="15" y="71"/>
                    <a:pt x="19" y="78"/>
                    <a:pt x="20" y="86"/>
                  </a:cubicBezTo>
                  <a:cubicBezTo>
                    <a:pt x="22" y="97"/>
                    <a:pt x="5" y="83"/>
                    <a:pt x="4" y="78"/>
                  </a:cubicBezTo>
                  <a:cubicBezTo>
                    <a:pt x="0" y="80"/>
                    <a:pt x="1" y="84"/>
                    <a:pt x="2" y="87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87">
              <a:extLst>
                <a:ext uri="{FF2B5EF4-FFF2-40B4-BE49-F238E27FC236}">
                  <a16:creationId xmlns="" xmlns:a16="http://schemas.microsoft.com/office/drawing/2014/main" id="{DC48E298-B5FD-47A6-A100-4CE788C29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7801" y="3355975"/>
              <a:ext cx="14288" cy="9525"/>
            </a:xfrm>
            <a:custGeom>
              <a:avLst/>
              <a:gdLst>
                <a:gd name="T0" fmla="*/ 8 w 20"/>
                <a:gd name="T1" fmla="*/ 2 h 11"/>
                <a:gd name="T2" fmla="*/ 5 w 20"/>
                <a:gd name="T3" fmla="*/ 0 h 11"/>
                <a:gd name="T4" fmla="*/ 20 w 20"/>
                <a:gd name="T5" fmla="*/ 11 h 11"/>
                <a:gd name="T6" fmla="*/ 17 w 20"/>
                <a:gd name="T7" fmla="*/ 6 h 11"/>
                <a:gd name="T8" fmla="*/ 8 w 20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1">
                  <a:moveTo>
                    <a:pt x="8" y="2"/>
                  </a:moveTo>
                  <a:cubicBezTo>
                    <a:pt x="8" y="1"/>
                    <a:pt x="7" y="0"/>
                    <a:pt x="5" y="0"/>
                  </a:cubicBezTo>
                  <a:cubicBezTo>
                    <a:pt x="0" y="9"/>
                    <a:pt x="13" y="11"/>
                    <a:pt x="20" y="11"/>
                  </a:cubicBezTo>
                  <a:cubicBezTo>
                    <a:pt x="20" y="9"/>
                    <a:pt x="19" y="7"/>
                    <a:pt x="17" y="6"/>
                  </a:cubicBezTo>
                  <a:cubicBezTo>
                    <a:pt x="14" y="4"/>
                    <a:pt x="12" y="5"/>
                    <a:pt x="8" y="2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88">
              <a:extLst>
                <a:ext uri="{FF2B5EF4-FFF2-40B4-BE49-F238E27FC236}">
                  <a16:creationId xmlns="" xmlns:a16="http://schemas.microsoft.com/office/drawing/2014/main" id="{F53B05EB-0A8D-48A6-B57B-8D1B73CAB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7801" y="3355975"/>
              <a:ext cx="14288" cy="9525"/>
            </a:xfrm>
            <a:custGeom>
              <a:avLst/>
              <a:gdLst>
                <a:gd name="T0" fmla="*/ 8 w 20"/>
                <a:gd name="T1" fmla="*/ 2 h 11"/>
                <a:gd name="T2" fmla="*/ 5 w 20"/>
                <a:gd name="T3" fmla="*/ 0 h 11"/>
                <a:gd name="T4" fmla="*/ 20 w 20"/>
                <a:gd name="T5" fmla="*/ 11 h 11"/>
                <a:gd name="T6" fmla="*/ 17 w 20"/>
                <a:gd name="T7" fmla="*/ 6 h 11"/>
                <a:gd name="T8" fmla="*/ 8 w 20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1">
                  <a:moveTo>
                    <a:pt x="8" y="2"/>
                  </a:moveTo>
                  <a:cubicBezTo>
                    <a:pt x="8" y="1"/>
                    <a:pt x="7" y="0"/>
                    <a:pt x="5" y="0"/>
                  </a:cubicBezTo>
                  <a:cubicBezTo>
                    <a:pt x="0" y="9"/>
                    <a:pt x="13" y="11"/>
                    <a:pt x="20" y="11"/>
                  </a:cubicBezTo>
                  <a:cubicBezTo>
                    <a:pt x="20" y="9"/>
                    <a:pt x="19" y="7"/>
                    <a:pt x="17" y="6"/>
                  </a:cubicBezTo>
                  <a:cubicBezTo>
                    <a:pt x="14" y="4"/>
                    <a:pt x="12" y="5"/>
                    <a:pt x="8" y="2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89">
              <a:extLst>
                <a:ext uri="{FF2B5EF4-FFF2-40B4-BE49-F238E27FC236}">
                  <a16:creationId xmlns="" xmlns:a16="http://schemas.microsoft.com/office/drawing/2014/main" id="{67D0FC0A-8511-457A-B8BA-DA0F7FD79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976" y="3316288"/>
              <a:ext cx="4763" cy="4763"/>
            </a:xfrm>
            <a:custGeom>
              <a:avLst/>
              <a:gdLst>
                <a:gd name="T0" fmla="*/ 0 w 7"/>
                <a:gd name="T1" fmla="*/ 0 h 6"/>
                <a:gd name="T2" fmla="*/ 7 w 7"/>
                <a:gd name="T3" fmla="*/ 6 h 6"/>
                <a:gd name="T4" fmla="*/ 0 w 7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0" y="0"/>
                  </a:moveTo>
                  <a:cubicBezTo>
                    <a:pt x="1" y="3"/>
                    <a:pt x="4" y="5"/>
                    <a:pt x="7" y="6"/>
                  </a:cubicBezTo>
                  <a:cubicBezTo>
                    <a:pt x="7" y="3"/>
                    <a:pt x="4" y="0"/>
                    <a:pt x="0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590">
              <a:extLst>
                <a:ext uri="{FF2B5EF4-FFF2-40B4-BE49-F238E27FC236}">
                  <a16:creationId xmlns="" xmlns:a16="http://schemas.microsoft.com/office/drawing/2014/main" id="{FBF4335C-45E5-406A-B819-CE8C95BD21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976" y="3316288"/>
              <a:ext cx="4763" cy="4763"/>
            </a:xfrm>
            <a:custGeom>
              <a:avLst/>
              <a:gdLst>
                <a:gd name="T0" fmla="*/ 0 w 7"/>
                <a:gd name="T1" fmla="*/ 0 h 6"/>
                <a:gd name="T2" fmla="*/ 7 w 7"/>
                <a:gd name="T3" fmla="*/ 6 h 6"/>
                <a:gd name="T4" fmla="*/ 0 w 7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0" y="0"/>
                  </a:moveTo>
                  <a:cubicBezTo>
                    <a:pt x="1" y="3"/>
                    <a:pt x="4" y="5"/>
                    <a:pt x="7" y="6"/>
                  </a:cubicBezTo>
                  <a:cubicBezTo>
                    <a:pt x="7" y="3"/>
                    <a:pt x="4" y="0"/>
                    <a:pt x="0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591">
              <a:extLst>
                <a:ext uri="{FF2B5EF4-FFF2-40B4-BE49-F238E27FC236}">
                  <a16:creationId xmlns="" xmlns:a16="http://schemas.microsoft.com/office/drawing/2014/main" id="{8C0515AB-6E73-439F-9DCD-BFA0584DF2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3" y="3367088"/>
              <a:ext cx="4763" cy="6350"/>
            </a:xfrm>
            <a:custGeom>
              <a:avLst/>
              <a:gdLst>
                <a:gd name="T0" fmla="*/ 4 w 7"/>
                <a:gd name="T1" fmla="*/ 0 h 9"/>
                <a:gd name="T2" fmla="*/ 0 w 7"/>
                <a:gd name="T3" fmla="*/ 1 h 9"/>
                <a:gd name="T4" fmla="*/ 4 w 7"/>
                <a:gd name="T5" fmla="*/ 9 h 9"/>
                <a:gd name="T6" fmla="*/ 4 w 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4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0" y="5"/>
                    <a:pt x="5" y="5"/>
                    <a:pt x="4" y="9"/>
                  </a:cubicBezTo>
                  <a:cubicBezTo>
                    <a:pt x="7" y="7"/>
                    <a:pt x="4" y="3"/>
                    <a:pt x="4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592">
              <a:extLst>
                <a:ext uri="{FF2B5EF4-FFF2-40B4-BE49-F238E27FC236}">
                  <a16:creationId xmlns="" xmlns:a16="http://schemas.microsoft.com/office/drawing/2014/main" id="{D9F5300E-6569-41E6-81C9-947C352372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3" y="3367088"/>
              <a:ext cx="4763" cy="6350"/>
            </a:xfrm>
            <a:custGeom>
              <a:avLst/>
              <a:gdLst>
                <a:gd name="T0" fmla="*/ 4 w 7"/>
                <a:gd name="T1" fmla="*/ 0 h 9"/>
                <a:gd name="T2" fmla="*/ 0 w 7"/>
                <a:gd name="T3" fmla="*/ 1 h 9"/>
                <a:gd name="T4" fmla="*/ 4 w 7"/>
                <a:gd name="T5" fmla="*/ 9 h 9"/>
                <a:gd name="T6" fmla="*/ 4 w 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4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0" y="5"/>
                    <a:pt x="5" y="5"/>
                    <a:pt x="4" y="9"/>
                  </a:cubicBezTo>
                  <a:cubicBezTo>
                    <a:pt x="7" y="7"/>
                    <a:pt x="4" y="3"/>
                    <a:pt x="4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593">
              <a:extLst>
                <a:ext uri="{FF2B5EF4-FFF2-40B4-BE49-F238E27FC236}">
                  <a16:creationId xmlns="" xmlns:a16="http://schemas.microsoft.com/office/drawing/2014/main" id="{2E1F58CD-0B03-4093-B744-080971571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326" y="3322638"/>
              <a:ext cx="31750" cy="44450"/>
            </a:xfrm>
            <a:custGeom>
              <a:avLst/>
              <a:gdLst>
                <a:gd name="T0" fmla="*/ 0 w 41"/>
                <a:gd name="T1" fmla="*/ 5 h 58"/>
                <a:gd name="T2" fmla="*/ 8 w 41"/>
                <a:gd name="T3" fmla="*/ 13 h 58"/>
                <a:gd name="T4" fmla="*/ 18 w 41"/>
                <a:gd name="T5" fmla="*/ 30 h 58"/>
                <a:gd name="T6" fmla="*/ 37 w 41"/>
                <a:gd name="T7" fmla="*/ 43 h 58"/>
                <a:gd name="T8" fmla="*/ 40 w 41"/>
                <a:gd name="T9" fmla="*/ 35 h 58"/>
                <a:gd name="T10" fmla="*/ 38 w 41"/>
                <a:gd name="T11" fmla="*/ 26 h 58"/>
                <a:gd name="T12" fmla="*/ 29 w 41"/>
                <a:gd name="T13" fmla="*/ 8 h 58"/>
                <a:gd name="T14" fmla="*/ 0 w 41"/>
                <a:gd name="T15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58">
                  <a:moveTo>
                    <a:pt x="0" y="5"/>
                  </a:moveTo>
                  <a:cubicBezTo>
                    <a:pt x="0" y="7"/>
                    <a:pt x="7" y="12"/>
                    <a:pt x="8" y="13"/>
                  </a:cubicBezTo>
                  <a:cubicBezTo>
                    <a:pt x="15" y="18"/>
                    <a:pt x="13" y="25"/>
                    <a:pt x="18" y="30"/>
                  </a:cubicBezTo>
                  <a:cubicBezTo>
                    <a:pt x="20" y="33"/>
                    <a:pt x="34" y="58"/>
                    <a:pt x="37" y="43"/>
                  </a:cubicBezTo>
                  <a:cubicBezTo>
                    <a:pt x="37" y="40"/>
                    <a:pt x="39" y="38"/>
                    <a:pt x="40" y="35"/>
                  </a:cubicBezTo>
                  <a:cubicBezTo>
                    <a:pt x="41" y="31"/>
                    <a:pt x="38" y="29"/>
                    <a:pt x="38" y="26"/>
                  </a:cubicBezTo>
                  <a:cubicBezTo>
                    <a:pt x="38" y="18"/>
                    <a:pt x="34" y="13"/>
                    <a:pt x="29" y="8"/>
                  </a:cubicBezTo>
                  <a:cubicBezTo>
                    <a:pt x="25" y="4"/>
                    <a:pt x="3" y="0"/>
                    <a:pt x="0" y="5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594">
              <a:extLst>
                <a:ext uri="{FF2B5EF4-FFF2-40B4-BE49-F238E27FC236}">
                  <a16:creationId xmlns="" xmlns:a16="http://schemas.microsoft.com/office/drawing/2014/main" id="{B783A343-000E-4D68-8436-1EDFB517B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326" y="3322638"/>
              <a:ext cx="31750" cy="44450"/>
            </a:xfrm>
            <a:custGeom>
              <a:avLst/>
              <a:gdLst>
                <a:gd name="T0" fmla="*/ 0 w 41"/>
                <a:gd name="T1" fmla="*/ 5 h 58"/>
                <a:gd name="T2" fmla="*/ 8 w 41"/>
                <a:gd name="T3" fmla="*/ 13 h 58"/>
                <a:gd name="T4" fmla="*/ 18 w 41"/>
                <a:gd name="T5" fmla="*/ 30 h 58"/>
                <a:gd name="T6" fmla="*/ 37 w 41"/>
                <a:gd name="T7" fmla="*/ 43 h 58"/>
                <a:gd name="T8" fmla="*/ 40 w 41"/>
                <a:gd name="T9" fmla="*/ 35 h 58"/>
                <a:gd name="T10" fmla="*/ 38 w 41"/>
                <a:gd name="T11" fmla="*/ 26 h 58"/>
                <a:gd name="T12" fmla="*/ 29 w 41"/>
                <a:gd name="T13" fmla="*/ 8 h 58"/>
                <a:gd name="T14" fmla="*/ 0 w 41"/>
                <a:gd name="T15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58">
                  <a:moveTo>
                    <a:pt x="0" y="5"/>
                  </a:moveTo>
                  <a:cubicBezTo>
                    <a:pt x="0" y="7"/>
                    <a:pt x="7" y="12"/>
                    <a:pt x="8" y="13"/>
                  </a:cubicBezTo>
                  <a:cubicBezTo>
                    <a:pt x="15" y="18"/>
                    <a:pt x="13" y="25"/>
                    <a:pt x="18" y="30"/>
                  </a:cubicBezTo>
                  <a:cubicBezTo>
                    <a:pt x="20" y="33"/>
                    <a:pt x="34" y="58"/>
                    <a:pt x="37" y="43"/>
                  </a:cubicBezTo>
                  <a:cubicBezTo>
                    <a:pt x="37" y="40"/>
                    <a:pt x="39" y="38"/>
                    <a:pt x="40" y="35"/>
                  </a:cubicBezTo>
                  <a:cubicBezTo>
                    <a:pt x="41" y="31"/>
                    <a:pt x="38" y="29"/>
                    <a:pt x="38" y="26"/>
                  </a:cubicBezTo>
                  <a:cubicBezTo>
                    <a:pt x="38" y="18"/>
                    <a:pt x="34" y="13"/>
                    <a:pt x="29" y="8"/>
                  </a:cubicBezTo>
                  <a:cubicBezTo>
                    <a:pt x="25" y="4"/>
                    <a:pt x="3" y="0"/>
                    <a:pt x="0" y="5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595">
              <a:extLst>
                <a:ext uri="{FF2B5EF4-FFF2-40B4-BE49-F238E27FC236}">
                  <a16:creationId xmlns="" xmlns:a16="http://schemas.microsoft.com/office/drawing/2014/main" id="{457026E3-38E2-4123-9768-A5F8553F3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913" y="3365500"/>
              <a:ext cx="1588" cy="4763"/>
            </a:xfrm>
            <a:custGeom>
              <a:avLst/>
              <a:gdLst>
                <a:gd name="T0" fmla="*/ 2 w 2"/>
                <a:gd name="T1" fmla="*/ 6 h 6"/>
                <a:gd name="T2" fmla="*/ 1 w 2"/>
                <a:gd name="T3" fmla="*/ 0 h 6"/>
                <a:gd name="T4" fmla="*/ 2 w 2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">
                  <a:moveTo>
                    <a:pt x="2" y="6"/>
                  </a:moveTo>
                  <a:cubicBezTo>
                    <a:pt x="2" y="4"/>
                    <a:pt x="2" y="2"/>
                    <a:pt x="1" y="0"/>
                  </a:cubicBezTo>
                  <a:cubicBezTo>
                    <a:pt x="0" y="2"/>
                    <a:pt x="0" y="4"/>
                    <a:pt x="2" y="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596">
              <a:extLst>
                <a:ext uri="{FF2B5EF4-FFF2-40B4-BE49-F238E27FC236}">
                  <a16:creationId xmlns="" xmlns:a16="http://schemas.microsoft.com/office/drawing/2014/main" id="{89E0C2FB-F3BF-4F8B-8609-08CE2E1677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913" y="3365500"/>
              <a:ext cx="1588" cy="4763"/>
            </a:xfrm>
            <a:custGeom>
              <a:avLst/>
              <a:gdLst>
                <a:gd name="T0" fmla="*/ 2 w 2"/>
                <a:gd name="T1" fmla="*/ 6 h 6"/>
                <a:gd name="T2" fmla="*/ 1 w 2"/>
                <a:gd name="T3" fmla="*/ 0 h 6"/>
                <a:gd name="T4" fmla="*/ 2 w 2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">
                  <a:moveTo>
                    <a:pt x="2" y="6"/>
                  </a:moveTo>
                  <a:cubicBezTo>
                    <a:pt x="2" y="4"/>
                    <a:pt x="2" y="2"/>
                    <a:pt x="1" y="0"/>
                  </a:cubicBezTo>
                  <a:cubicBezTo>
                    <a:pt x="0" y="2"/>
                    <a:pt x="0" y="4"/>
                    <a:pt x="2" y="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597">
              <a:extLst>
                <a:ext uri="{FF2B5EF4-FFF2-40B4-BE49-F238E27FC236}">
                  <a16:creationId xmlns="" xmlns:a16="http://schemas.microsoft.com/office/drawing/2014/main" id="{7EA5730D-3A5A-4349-A977-D77D61CD09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2088" y="3541713"/>
              <a:ext cx="11113" cy="9525"/>
            </a:xfrm>
            <a:custGeom>
              <a:avLst/>
              <a:gdLst>
                <a:gd name="T0" fmla="*/ 3 w 15"/>
                <a:gd name="T1" fmla="*/ 13 h 13"/>
                <a:gd name="T2" fmla="*/ 15 w 15"/>
                <a:gd name="T3" fmla="*/ 5 h 13"/>
                <a:gd name="T4" fmla="*/ 8 w 15"/>
                <a:gd name="T5" fmla="*/ 6 h 13"/>
                <a:gd name="T6" fmla="*/ 3 w 15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3">
                  <a:moveTo>
                    <a:pt x="3" y="13"/>
                  </a:moveTo>
                  <a:cubicBezTo>
                    <a:pt x="5" y="12"/>
                    <a:pt x="15" y="6"/>
                    <a:pt x="15" y="5"/>
                  </a:cubicBezTo>
                  <a:cubicBezTo>
                    <a:pt x="13" y="0"/>
                    <a:pt x="10" y="4"/>
                    <a:pt x="8" y="6"/>
                  </a:cubicBezTo>
                  <a:cubicBezTo>
                    <a:pt x="5" y="8"/>
                    <a:pt x="0" y="8"/>
                    <a:pt x="3" y="13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598">
              <a:extLst>
                <a:ext uri="{FF2B5EF4-FFF2-40B4-BE49-F238E27FC236}">
                  <a16:creationId xmlns="" xmlns:a16="http://schemas.microsoft.com/office/drawing/2014/main" id="{A6BD5325-C959-49B2-8751-A77A4DEF00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2088" y="3541713"/>
              <a:ext cx="11113" cy="9525"/>
            </a:xfrm>
            <a:custGeom>
              <a:avLst/>
              <a:gdLst>
                <a:gd name="T0" fmla="*/ 3 w 15"/>
                <a:gd name="T1" fmla="*/ 13 h 13"/>
                <a:gd name="T2" fmla="*/ 15 w 15"/>
                <a:gd name="T3" fmla="*/ 5 h 13"/>
                <a:gd name="T4" fmla="*/ 8 w 15"/>
                <a:gd name="T5" fmla="*/ 6 h 13"/>
                <a:gd name="T6" fmla="*/ 3 w 15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3">
                  <a:moveTo>
                    <a:pt x="3" y="13"/>
                  </a:moveTo>
                  <a:cubicBezTo>
                    <a:pt x="5" y="12"/>
                    <a:pt x="15" y="6"/>
                    <a:pt x="15" y="5"/>
                  </a:cubicBezTo>
                  <a:cubicBezTo>
                    <a:pt x="13" y="0"/>
                    <a:pt x="10" y="4"/>
                    <a:pt x="8" y="6"/>
                  </a:cubicBezTo>
                  <a:cubicBezTo>
                    <a:pt x="5" y="8"/>
                    <a:pt x="0" y="8"/>
                    <a:pt x="3" y="13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599">
              <a:extLst>
                <a:ext uri="{FF2B5EF4-FFF2-40B4-BE49-F238E27FC236}">
                  <a16:creationId xmlns="" xmlns:a16="http://schemas.microsoft.com/office/drawing/2014/main" id="{0E31AFF2-54BD-44E2-B357-5FEA2FCA71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488" y="3524250"/>
              <a:ext cx="15875" cy="6350"/>
            </a:xfrm>
            <a:custGeom>
              <a:avLst/>
              <a:gdLst>
                <a:gd name="T0" fmla="*/ 13 w 20"/>
                <a:gd name="T1" fmla="*/ 8 h 8"/>
                <a:gd name="T2" fmla="*/ 4 w 20"/>
                <a:gd name="T3" fmla="*/ 1 h 8"/>
                <a:gd name="T4" fmla="*/ 2 w 20"/>
                <a:gd name="T5" fmla="*/ 6 h 8"/>
                <a:gd name="T6" fmla="*/ 13 w 20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8">
                  <a:moveTo>
                    <a:pt x="13" y="8"/>
                  </a:moveTo>
                  <a:cubicBezTo>
                    <a:pt x="20" y="4"/>
                    <a:pt x="8" y="0"/>
                    <a:pt x="4" y="1"/>
                  </a:cubicBezTo>
                  <a:cubicBezTo>
                    <a:pt x="0" y="1"/>
                    <a:pt x="1" y="7"/>
                    <a:pt x="2" y="6"/>
                  </a:cubicBezTo>
                  <a:cubicBezTo>
                    <a:pt x="4" y="5"/>
                    <a:pt x="11" y="4"/>
                    <a:pt x="13" y="8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600">
              <a:extLst>
                <a:ext uri="{FF2B5EF4-FFF2-40B4-BE49-F238E27FC236}">
                  <a16:creationId xmlns="" xmlns:a16="http://schemas.microsoft.com/office/drawing/2014/main" id="{D484F305-9A77-4312-A850-5DCFC6AF6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488" y="3524250"/>
              <a:ext cx="15875" cy="6350"/>
            </a:xfrm>
            <a:custGeom>
              <a:avLst/>
              <a:gdLst>
                <a:gd name="T0" fmla="*/ 13 w 20"/>
                <a:gd name="T1" fmla="*/ 8 h 8"/>
                <a:gd name="T2" fmla="*/ 4 w 20"/>
                <a:gd name="T3" fmla="*/ 1 h 8"/>
                <a:gd name="T4" fmla="*/ 2 w 20"/>
                <a:gd name="T5" fmla="*/ 6 h 8"/>
                <a:gd name="T6" fmla="*/ 13 w 20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8">
                  <a:moveTo>
                    <a:pt x="13" y="8"/>
                  </a:moveTo>
                  <a:cubicBezTo>
                    <a:pt x="20" y="4"/>
                    <a:pt x="8" y="0"/>
                    <a:pt x="4" y="1"/>
                  </a:cubicBezTo>
                  <a:cubicBezTo>
                    <a:pt x="0" y="1"/>
                    <a:pt x="1" y="7"/>
                    <a:pt x="2" y="6"/>
                  </a:cubicBezTo>
                  <a:cubicBezTo>
                    <a:pt x="4" y="5"/>
                    <a:pt x="11" y="4"/>
                    <a:pt x="13" y="8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601">
              <a:extLst>
                <a:ext uri="{FF2B5EF4-FFF2-40B4-BE49-F238E27FC236}">
                  <a16:creationId xmlns="" xmlns:a16="http://schemas.microsoft.com/office/drawing/2014/main" id="{3DF6C9C1-CE6A-4620-9D4E-9E593675F8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488" y="3279775"/>
              <a:ext cx="6350" cy="14288"/>
            </a:xfrm>
            <a:custGeom>
              <a:avLst/>
              <a:gdLst>
                <a:gd name="T0" fmla="*/ 0 w 8"/>
                <a:gd name="T1" fmla="*/ 6 h 18"/>
                <a:gd name="T2" fmla="*/ 6 w 8"/>
                <a:gd name="T3" fmla="*/ 18 h 18"/>
                <a:gd name="T4" fmla="*/ 0 w 8"/>
                <a:gd name="T5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8">
                  <a:moveTo>
                    <a:pt x="0" y="6"/>
                  </a:moveTo>
                  <a:cubicBezTo>
                    <a:pt x="1" y="10"/>
                    <a:pt x="3" y="16"/>
                    <a:pt x="6" y="18"/>
                  </a:cubicBezTo>
                  <a:cubicBezTo>
                    <a:pt x="8" y="14"/>
                    <a:pt x="7" y="0"/>
                    <a:pt x="0" y="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602">
              <a:extLst>
                <a:ext uri="{FF2B5EF4-FFF2-40B4-BE49-F238E27FC236}">
                  <a16:creationId xmlns="" xmlns:a16="http://schemas.microsoft.com/office/drawing/2014/main" id="{3FDD1CB6-AF08-40EB-9ED5-285ECFBB9C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488" y="3279775"/>
              <a:ext cx="6350" cy="14288"/>
            </a:xfrm>
            <a:custGeom>
              <a:avLst/>
              <a:gdLst>
                <a:gd name="T0" fmla="*/ 0 w 8"/>
                <a:gd name="T1" fmla="*/ 6 h 18"/>
                <a:gd name="T2" fmla="*/ 6 w 8"/>
                <a:gd name="T3" fmla="*/ 18 h 18"/>
                <a:gd name="T4" fmla="*/ 0 w 8"/>
                <a:gd name="T5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8">
                  <a:moveTo>
                    <a:pt x="0" y="6"/>
                  </a:moveTo>
                  <a:cubicBezTo>
                    <a:pt x="1" y="10"/>
                    <a:pt x="3" y="16"/>
                    <a:pt x="6" y="18"/>
                  </a:cubicBezTo>
                  <a:cubicBezTo>
                    <a:pt x="8" y="14"/>
                    <a:pt x="7" y="0"/>
                    <a:pt x="0" y="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603">
              <a:extLst>
                <a:ext uri="{FF2B5EF4-FFF2-40B4-BE49-F238E27FC236}">
                  <a16:creationId xmlns="" xmlns:a16="http://schemas.microsoft.com/office/drawing/2014/main" id="{AF699DA4-FB5E-41BD-80F0-A2FD48FA4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2251" y="3306763"/>
              <a:ext cx="7938" cy="4763"/>
            </a:xfrm>
            <a:custGeom>
              <a:avLst/>
              <a:gdLst>
                <a:gd name="T0" fmla="*/ 9 w 9"/>
                <a:gd name="T1" fmla="*/ 7 h 7"/>
                <a:gd name="T2" fmla="*/ 0 w 9"/>
                <a:gd name="T3" fmla="*/ 0 h 7"/>
                <a:gd name="T4" fmla="*/ 9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9" y="7"/>
                  </a:moveTo>
                  <a:cubicBezTo>
                    <a:pt x="8" y="3"/>
                    <a:pt x="3" y="1"/>
                    <a:pt x="0" y="0"/>
                  </a:cubicBezTo>
                  <a:cubicBezTo>
                    <a:pt x="2" y="3"/>
                    <a:pt x="6" y="5"/>
                    <a:pt x="9" y="7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604">
              <a:extLst>
                <a:ext uri="{FF2B5EF4-FFF2-40B4-BE49-F238E27FC236}">
                  <a16:creationId xmlns="" xmlns:a16="http://schemas.microsoft.com/office/drawing/2014/main" id="{1498EDA1-83D8-41BC-AED7-C59825061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2251" y="3306763"/>
              <a:ext cx="7938" cy="4763"/>
            </a:xfrm>
            <a:custGeom>
              <a:avLst/>
              <a:gdLst>
                <a:gd name="T0" fmla="*/ 9 w 9"/>
                <a:gd name="T1" fmla="*/ 7 h 7"/>
                <a:gd name="T2" fmla="*/ 0 w 9"/>
                <a:gd name="T3" fmla="*/ 0 h 7"/>
                <a:gd name="T4" fmla="*/ 9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9" y="7"/>
                  </a:moveTo>
                  <a:cubicBezTo>
                    <a:pt x="8" y="3"/>
                    <a:pt x="3" y="1"/>
                    <a:pt x="0" y="0"/>
                  </a:cubicBezTo>
                  <a:cubicBezTo>
                    <a:pt x="2" y="3"/>
                    <a:pt x="6" y="5"/>
                    <a:pt x="9" y="7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605">
              <a:extLst>
                <a:ext uri="{FF2B5EF4-FFF2-40B4-BE49-F238E27FC236}">
                  <a16:creationId xmlns="" xmlns:a16="http://schemas.microsoft.com/office/drawing/2014/main" id="{1748774B-B6E9-475B-93E1-7FFE37CD6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2251" y="3322638"/>
              <a:ext cx="7938" cy="12700"/>
            </a:xfrm>
            <a:custGeom>
              <a:avLst/>
              <a:gdLst>
                <a:gd name="T0" fmla="*/ 0 w 10"/>
                <a:gd name="T1" fmla="*/ 5 h 16"/>
                <a:gd name="T2" fmla="*/ 10 w 10"/>
                <a:gd name="T3" fmla="*/ 7 h 16"/>
                <a:gd name="T4" fmla="*/ 0 w 10"/>
                <a:gd name="T5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6">
                  <a:moveTo>
                    <a:pt x="0" y="5"/>
                  </a:moveTo>
                  <a:cubicBezTo>
                    <a:pt x="0" y="11"/>
                    <a:pt x="10" y="16"/>
                    <a:pt x="10" y="7"/>
                  </a:cubicBezTo>
                  <a:cubicBezTo>
                    <a:pt x="10" y="2"/>
                    <a:pt x="2" y="0"/>
                    <a:pt x="0" y="5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606">
              <a:extLst>
                <a:ext uri="{FF2B5EF4-FFF2-40B4-BE49-F238E27FC236}">
                  <a16:creationId xmlns="" xmlns:a16="http://schemas.microsoft.com/office/drawing/2014/main" id="{72DC1E9C-C643-4D13-95E9-44688D5807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2251" y="3322638"/>
              <a:ext cx="7938" cy="12700"/>
            </a:xfrm>
            <a:custGeom>
              <a:avLst/>
              <a:gdLst>
                <a:gd name="T0" fmla="*/ 0 w 10"/>
                <a:gd name="T1" fmla="*/ 5 h 16"/>
                <a:gd name="T2" fmla="*/ 10 w 10"/>
                <a:gd name="T3" fmla="*/ 7 h 16"/>
                <a:gd name="T4" fmla="*/ 0 w 10"/>
                <a:gd name="T5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6">
                  <a:moveTo>
                    <a:pt x="0" y="5"/>
                  </a:moveTo>
                  <a:cubicBezTo>
                    <a:pt x="0" y="11"/>
                    <a:pt x="10" y="16"/>
                    <a:pt x="10" y="7"/>
                  </a:cubicBezTo>
                  <a:cubicBezTo>
                    <a:pt x="10" y="2"/>
                    <a:pt x="2" y="0"/>
                    <a:pt x="0" y="5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607">
              <a:extLst>
                <a:ext uri="{FF2B5EF4-FFF2-40B4-BE49-F238E27FC236}">
                  <a16:creationId xmlns="" xmlns:a16="http://schemas.microsoft.com/office/drawing/2014/main" id="{EAAFCCAB-A3FA-4755-89A4-39E95B8BA9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7013" y="3289300"/>
              <a:ext cx="3175" cy="3175"/>
            </a:xfrm>
            <a:custGeom>
              <a:avLst/>
              <a:gdLst>
                <a:gd name="T0" fmla="*/ 3 w 4"/>
                <a:gd name="T1" fmla="*/ 4 h 4"/>
                <a:gd name="T2" fmla="*/ 0 w 4"/>
                <a:gd name="T3" fmla="*/ 2 h 4"/>
                <a:gd name="T4" fmla="*/ 3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1"/>
                    <a:pt x="3" y="0"/>
                    <a:pt x="0" y="2"/>
                  </a:cubicBezTo>
                  <a:cubicBezTo>
                    <a:pt x="1" y="2"/>
                    <a:pt x="2" y="3"/>
                    <a:pt x="3" y="4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608">
              <a:extLst>
                <a:ext uri="{FF2B5EF4-FFF2-40B4-BE49-F238E27FC236}">
                  <a16:creationId xmlns="" xmlns:a16="http://schemas.microsoft.com/office/drawing/2014/main" id="{44B59410-7F3F-4780-BF99-66EE307C4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7013" y="3289300"/>
              <a:ext cx="3175" cy="3175"/>
            </a:xfrm>
            <a:custGeom>
              <a:avLst/>
              <a:gdLst>
                <a:gd name="T0" fmla="*/ 3 w 4"/>
                <a:gd name="T1" fmla="*/ 4 h 4"/>
                <a:gd name="T2" fmla="*/ 0 w 4"/>
                <a:gd name="T3" fmla="*/ 2 h 4"/>
                <a:gd name="T4" fmla="*/ 3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1"/>
                    <a:pt x="3" y="0"/>
                    <a:pt x="0" y="2"/>
                  </a:cubicBezTo>
                  <a:cubicBezTo>
                    <a:pt x="1" y="2"/>
                    <a:pt x="2" y="3"/>
                    <a:pt x="3" y="4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609">
              <a:extLst>
                <a:ext uri="{FF2B5EF4-FFF2-40B4-BE49-F238E27FC236}">
                  <a16:creationId xmlns="" xmlns:a16="http://schemas.microsoft.com/office/drawing/2014/main" id="{8A7E4D6E-86AB-44EC-B97F-AB9243A2C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1" y="3367088"/>
              <a:ext cx="33338" cy="41275"/>
            </a:xfrm>
            <a:custGeom>
              <a:avLst/>
              <a:gdLst>
                <a:gd name="T0" fmla="*/ 0 w 42"/>
                <a:gd name="T1" fmla="*/ 6 h 53"/>
                <a:gd name="T2" fmla="*/ 7 w 42"/>
                <a:gd name="T3" fmla="*/ 22 h 53"/>
                <a:gd name="T4" fmla="*/ 6 w 42"/>
                <a:gd name="T5" fmla="*/ 36 h 53"/>
                <a:gd name="T6" fmla="*/ 6 w 42"/>
                <a:gd name="T7" fmla="*/ 52 h 53"/>
                <a:gd name="T8" fmla="*/ 20 w 42"/>
                <a:gd name="T9" fmla="*/ 44 h 53"/>
                <a:gd name="T10" fmla="*/ 30 w 42"/>
                <a:gd name="T11" fmla="*/ 35 h 53"/>
                <a:gd name="T12" fmla="*/ 40 w 42"/>
                <a:gd name="T13" fmla="*/ 25 h 53"/>
                <a:gd name="T14" fmla="*/ 32 w 42"/>
                <a:gd name="T15" fmla="*/ 18 h 53"/>
                <a:gd name="T16" fmla="*/ 28 w 42"/>
                <a:gd name="T17" fmla="*/ 12 h 53"/>
                <a:gd name="T18" fmla="*/ 21 w 42"/>
                <a:gd name="T19" fmla="*/ 14 h 53"/>
                <a:gd name="T20" fmla="*/ 13 w 42"/>
                <a:gd name="T21" fmla="*/ 6 h 53"/>
                <a:gd name="T22" fmla="*/ 2 w 42"/>
                <a:gd name="T23" fmla="*/ 0 h 53"/>
                <a:gd name="T24" fmla="*/ 0 w 42"/>
                <a:gd name="T25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53">
                  <a:moveTo>
                    <a:pt x="0" y="6"/>
                  </a:moveTo>
                  <a:cubicBezTo>
                    <a:pt x="9" y="8"/>
                    <a:pt x="7" y="15"/>
                    <a:pt x="7" y="22"/>
                  </a:cubicBezTo>
                  <a:cubicBezTo>
                    <a:pt x="6" y="27"/>
                    <a:pt x="7" y="31"/>
                    <a:pt x="6" y="36"/>
                  </a:cubicBezTo>
                  <a:cubicBezTo>
                    <a:pt x="4" y="41"/>
                    <a:pt x="8" y="47"/>
                    <a:pt x="6" y="52"/>
                  </a:cubicBezTo>
                  <a:cubicBezTo>
                    <a:pt x="11" y="53"/>
                    <a:pt x="14" y="44"/>
                    <a:pt x="20" y="44"/>
                  </a:cubicBezTo>
                  <a:cubicBezTo>
                    <a:pt x="24" y="44"/>
                    <a:pt x="31" y="38"/>
                    <a:pt x="30" y="35"/>
                  </a:cubicBezTo>
                  <a:cubicBezTo>
                    <a:pt x="29" y="31"/>
                    <a:pt x="41" y="30"/>
                    <a:pt x="40" y="25"/>
                  </a:cubicBezTo>
                  <a:cubicBezTo>
                    <a:pt x="37" y="19"/>
                    <a:pt x="42" y="10"/>
                    <a:pt x="32" y="18"/>
                  </a:cubicBezTo>
                  <a:cubicBezTo>
                    <a:pt x="34" y="15"/>
                    <a:pt x="31" y="11"/>
                    <a:pt x="28" y="12"/>
                  </a:cubicBezTo>
                  <a:cubicBezTo>
                    <a:pt x="25" y="13"/>
                    <a:pt x="23" y="16"/>
                    <a:pt x="21" y="14"/>
                  </a:cubicBezTo>
                  <a:cubicBezTo>
                    <a:pt x="18" y="11"/>
                    <a:pt x="16" y="8"/>
                    <a:pt x="13" y="6"/>
                  </a:cubicBezTo>
                  <a:cubicBezTo>
                    <a:pt x="9" y="4"/>
                    <a:pt x="5" y="4"/>
                    <a:pt x="2" y="0"/>
                  </a:cubicBezTo>
                  <a:cubicBezTo>
                    <a:pt x="1" y="2"/>
                    <a:pt x="0" y="4"/>
                    <a:pt x="0" y="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610">
              <a:extLst>
                <a:ext uri="{FF2B5EF4-FFF2-40B4-BE49-F238E27FC236}">
                  <a16:creationId xmlns="" xmlns:a16="http://schemas.microsoft.com/office/drawing/2014/main" id="{C8508C17-CF97-454B-BC14-6AEAF882B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1" y="3367088"/>
              <a:ext cx="33338" cy="41275"/>
            </a:xfrm>
            <a:custGeom>
              <a:avLst/>
              <a:gdLst>
                <a:gd name="T0" fmla="*/ 0 w 42"/>
                <a:gd name="T1" fmla="*/ 6 h 53"/>
                <a:gd name="T2" fmla="*/ 7 w 42"/>
                <a:gd name="T3" fmla="*/ 22 h 53"/>
                <a:gd name="T4" fmla="*/ 6 w 42"/>
                <a:gd name="T5" fmla="*/ 36 h 53"/>
                <a:gd name="T6" fmla="*/ 6 w 42"/>
                <a:gd name="T7" fmla="*/ 52 h 53"/>
                <a:gd name="T8" fmla="*/ 20 w 42"/>
                <a:gd name="T9" fmla="*/ 44 h 53"/>
                <a:gd name="T10" fmla="*/ 30 w 42"/>
                <a:gd name="T11" fmla="*/ 35 h 53"/>
                <a:gd name="T12" fmla="*/ 40 w 42"/>
                <a:gd name="T13" fmla="*/ 25 h 53"/>
                <a:gd name="T14" fmla="*/ 32 w 42"/>
                <a:gd name="T15" fmla="*/ 18 h 53"/>
                <a:gd name="T16" fmla="*/ 28 w 42"/>
                <a:gd name="T17" fmla="*/ 12 h 53"/>
                <a:gd name="T18" fmla="*/ 21 w 42"/>
                <a:gd name="T19" fmla="*/ 14 h 53"/>
                <a:gd name="T20" fmla="*/ 13 w 42"/>
                <a:gd name="T21" fmla="*/ 6 h 53"/>
                <a:gd name="T22" fmla="*/ 2 w 42"/>
                <a:gd name="T23" fmla="*/ 0 h 53"/>
                <a:gd name="T24" fmla="*/ 0 w 42"/>
                <a:gd name="T25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53">
                  <a:moveTo>
                    <a:pt x="0" y="6"/>
                  </a:moveTo>
                  <a:cubicBezTo>
                    <a:pt x="9" y="8"/>
                    <a:pt x="7" y="15"/>
                    <a:pt x="7" y="22"/>
                  </a:cubicBezTo>
                  <a:cubicBezTo>
                    <a:pt x="6" y="27"/>
                    <a:pt x="7" y="31"/>
                    <a:pt x="6" y="36"/>
                  </a:cubicBezTo>
                  <a:cubicBezTo>
                    <a:pt x="4" y="41"/>
                    <a:pt x="8" y="47"/>
                    <a:pt x="6" y="52"/>
                  </a:cubicBezTo>
                  <a:cubicBezTo>
                    <a:pt x="11" y="53"/>
                    <a:pt x="14" y="44"/>
                    <a:pt x="20" y="44"/>
                  </a:cubicBezTo>
                  <a:cubicBezTo>
                    <a:pt x="24" y="44"/>
                    <a:pt x="31" y="38"/>
                    <a:pt x="30" y="35"/>
                  </a:cubicBezTo>
                  <a:cubicBezTo>
                    <a:pt x="29" y="31"/>
                    <a:pt x="41" y="30"/>
                    <a:pt x="40" y="25"/>
                  </a:cubicBezTo>
                  <a:cubicBezTo>
                    <a:pt x="37" y="19"/>
                    <a:pt x="42" y="10"/>
                    <a:pt x="32" y="18"/>
                  </a:cubicBezTo>
                  <a:cubicBezTo>
                    <a:pt x="34" y="15"/>
                    <a:pt x="31" y="11"/>
                    <a:pt x="28" y="12"/>
                  </a:cubicBezTo>
                  <a:cubicBezTo>
                    <a:pt x="25" y="13"/>
                    <a:pt x="23" y="16"/>
                    <a:pt x="21" y="14"/>
                  </a:cubicBezTo>
                  <a:cubicBezTo>
                    <a:pt x="18" y="11"/>
                    <a:pt x="16" y="8"/>
                    <a:pt x="13" y="6"/>
                  </a:cubicBezTo>
                  <a:cubicBezTo>
                    <a:pt x="9" y="4"/>
                    <a:pt x="5" y="4"/>
                    <a:pt x="2" y="0"/>
                  </a:cubicBezTo>
                  <a:cubicBezTo>
                    <a:pt x="1" y="2"/>
                    <a:pt x="0" y="4"/>
                    <a:pt x="0" y="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611">
              <a:extLst>
                <a:ext uri="{FF2B5EF4-FFF2-40B4-BE49-F238E27FC236}">
                  <a16:creationId xmlns="" xmlns:a16="http://schemas.microsoft.com/office/drawing/2014/main" id="{FA804CCC-4748-47C8-AF7D-442A384CBC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1" y="3346450"/>
              <a:ext cx="4763" cy="15875"/>
            </a:xfrm>
            <a:custGeom>
              <a:avLst/>
              <a:gdLst>
                <a:gd name="T0" fmla="*/ 3 w 7"/>
                <a:gd name="T1" fmla="*/ 7 h 21"/>
                <a:gd name="T2" fmla="*/ 4 w 7"/>
                <a:gd name="T3" fmla="*/ 21 h 21"/>
                <a:gd name="T4" fmla="*/ 7 w 7"/>
                <a:gd name="T5" fmla="*/ 3 h 21"/>
                <a:gd name="T6" fmla="*/ 3 w 7"/>
                <a:gd name="T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1">
                  <a:moveTo>
                    <a:pt x="3" y="7"/>
                  </a:moveTo>
                  <a:cubicBezTo>
                    <a:pt x="2" y="12"/>
                    <a:pt x="0" y="16"/>
                    <a:pt x="4" y="21"/>
                  </a:cubicBezTo>
                  <a:cubicBezTo>
                    <a:pt x="5" y="15"/>
                    <a:pt x="5" y="9"/>
                    <a:pt x="7" y="3"/>
                  </a:cubicBezTo>
                  <a:cubicBezTo>
                    <a:pt x="7" y="0"/>
                    <a:pt x="0" y="2"/>
                    <a:pt x="3" y="7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612">
              <a:extLst>
                <a:ext uri="{FF2B5EF4-FFF2-40B4-BE49-F238E27FC236}">
                  <a16:creationId xmlns="" xmlns:a16="http://schemas.microsoft.com/office/drawing/2014/main" id="{5F1E6822-0437-4A01-8CF0-9327279E0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1" y="3346450"/>
              <a:ext cx="4763" cy="15875"/>
            </a:xfrm>
            <a:custGeom>
              <a:avLst/>
              <a:gdLst>
                <a:gd name="T0" fmla="*/ 3 w 7"/>
                <a:gd name="T1" fmla="*/ 7 h 21"/>
                <a:gd name="T2" fmla="*/ 4 w 7"/>
                <a:gd name="T3" fmla="*/ 21 h 21"/>
                <a:gd name="T4" fmla="*/ 7 w 7"/>
                <a:gd name="T5" fmla="*/ 3 h 21"/>
                <a:gd name="T6" fmla="*/ 3 w 7"/>
                <a:gd name="T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1">
                  <a:moveTo>
                    <a:pt x="3" y="7"/>
                  </a:moveTo>
                  <a:cubicBezTo>
                    <a:pt x="2" y="12"/>
                    <a:pt x="0" y="16"/>
                    <a:pt x="4" y="21"/>
                  </a:cubicBezTo>
                  <a:cubicBezTo>
                    <a:pt x="5" y="15"/>
                    <a:pt x="5" y="9"/>
                    <a:pt x="7" y="3"/>
                  </a:cubicBezTo>
                  <a:cubicBezTo>
                    <a:pt x="7" y="0"/>
                    <a:pt x="0" y="2"/>
                    <a:pt x="3" y="7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613">
              <a:extLst>
                <a:ext uri="{FF2B5EF4-FFF2-40B4-BE49-F238E27FC236}">
                  <a16:creationId xmlns="" xmlns:a16="http://schemas.microsoft.com/office/drawing/2014/main" id="{5DFD6335-6C2F-4D0C-A1A3-226B2F5736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8126" y="3506788"/>
              <a:ext cx="11113" cy="7938"/>
            </a:xfrm>
            <a:custGeom>
              <a:avLst/>
              <a:gdLst>
                <a:gd name="T0" fmla="*/ 3 w 15"/>
                <a:gd name="T1" fmla="*/ 7 h 12"/>
                <a:gd name="T2" fmla="*/ 10 w 15"/>
                <a:gd name="T3" fmla="*/ 11 h 12"/>
                <a:gd name="T4" fmla="*/ 15 w 15"/>
                <a:gd name="T5" fmla="*/ 3 h 12"/>
                <a:gd name="T6" fmla="*/ 8 w 15"/>
                <a:gd name="T7" fmla="*/ 0 h 12"/>
                <a:gd name="T8" fmla="*/ 0 w 15"/>
                <a:gd name="T9" fmla="*/ 4 h 12"/>
                <a:gd name="T10" fmla="*/ 3 w 15"/>
                <a:gd name="T11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2">
                  <a:moveTo>
                    <a:pt x="3" y="7"/>
                  </a:moveTo>
                  <a:cubicBezTo>
                    <a:pt x="4" y="10"/>
                    <a:pt x="7" y="12"/>
                    <a:pt x="10" y="11"/>
                  </a:cubicBezTo>
                  <a:cubicBezTo>
                    <a:pt x="13" y="9"/>
                    <a:pt x="13" y="6"/>
                    <a:pt x="15" y="3"/>
                  </a:cubicBezTo>
                  <a:cubicBezTo>
                    <a:pt x="12" y="3"/>
                    <a:pt x="11" y="1"/>
                    <a:pt x="8" y="0"/>
                  </a:cubicBezTo>
                  <a:cubicBezTo>
                    <a:pt x="5" y="0"/>
                    <a:pt x="3" y="3"/>
                    <a:pt x="0" y="4"/>
                  </a:cubicBezTo>
                  <a:cubicBezTo>
                    <a:pt x="1" y="5"/>
                    <a:pt x="2" y="6"/>
                    <a:pt x="3" y="7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614">
              <a:extLst>
                <a:ext uri="{FF2B5EF4-FFF2-40B4-BE49-F238E27FC236}">
                  <a16:creationId xmlns="" xmlns:a16="http://schemas.microsoft.com/office/drawing/2014/main" id="{3429A9EE-A484-4D26-A011-34C113981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8126" y="3506788"/>
              <a:ext cx="11113" cy="7938"/>
            </a:xfrm>
            <a:custGeom>
              <a:avLst/>
              <a:gdLst>
                <a:gd name="T0" fmla="*/ 3 w 15"/>
                <a:gd name="T1" fmla="*/ 7 h 12"/>
                <a:gd name="T2" fmla="*/ 10 w 15"/>
                <a:gd name="T3" fmla="*/ 11 h 12"/>
                <a:gd name="T4" fmla="*/ 15 w 15"/>
                <a:gd name="T5" fmla="*/ 3 h 12"/>
                <a:gd name="T6" fmla="*/ 8 w 15"/>
                <a:gd name="T7" fmla="*/ 0 h 12"/>
                <a:gd name="T8" fmla="*/ 0 w 15"/>
                <a:gd name="T9" fmla="*/ 4 h 12"/>
                <a:gd name="T10" fmla="*/ 3 w 15"/>
                <a:gd name="T11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2">
                  <a:moveTo>
                    <a:pt x="3" y="7"/>
                  </a:moveTo>
                  <a:cubicBezTo>
                    <a:pt x="4" y="10"/>
                    <a:pt x="7" y="12"/>
                    <a:pt x="10" y="11"/>
                  </a:cubicBezTo>
                  <a:cubicBezTo>
                    <a:pt x="13" y="9"/>
                    <a:pt x="13" y="6"/>
                    <a:pt x="15" y="3"/>
                  </a:cubicBezTo>
                  <a:cubicBezTo>
                    <a:pt x="12" y="3"/>
                    <a:pt x="11" y="1"/>
                    <a:pt x="8" y="0"/>
                  </a:cubicBezTo>
                  <a:cubicBezTo>
                    <a:pt x="5" y="0"/>
                    <a:pt x="3" y="3"/>
                    <a:pt x="0" y="4"/>
                  </a:cubicBezTo>
                  <a:cubicBezTo>
                    <a:pt x="1" y="5"/>
                    <a:pt x="2" y="6"/>
                    <a:pt x="3" y="7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615">
              <a:extLst>
                <a:ext uri="{FF2B5EF4-FFF2-40B4-BE49-F238E27FC236}">
                  <a16:creationId xmlns="" xmlns:a16="http://schemas.microsoft.com/office/drawing/2014/main" id="{F6A550FA-48E7-407C-9047-0B99591E71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8126" y="3424238"/>
              <a:ext cx="112713" cy="115888"/>
            </a:xfrm>
            <a:custGeom>
              <a:avLst/>
              <a:gdLst>
                <a:gd name="T0" fmla="*/ 2 w 146"/>
                <a:gd name="T1" fmla="*/ 92 h 151"/>
                <a:gd name="T2" fmla="*/ 13 w 146"/>
                <a:gd name="T3" fmla="*/ 94 h 151"/>
                <a:gd name="T4" fmla="*/ 17 w 146"/>
                <a:gd name="T5" fmla="*/ 80 h 151"/>
                <a:gd name="T6" fmla="*/ 25 w 146"/>
                <a:gd name="T7" fmla="*/ 70 h 151"/>
                <a:gd name="T8" fmla="*/ 30 w 146"/>
                <a:gd name="T9" fmla="*/ 81 h 151"/>
                <a:gd name="T10" fmla="*/ 34 w 146"/>
                <a:gd name="T11" fmla="*/ 81 h 151"/>
                <a:gd name="T12" fmla="*/ 38 w 146"/>
                <a:gd name="T13" fmla="*/ 72 h 151"/>
                <a:gd name="T14" fmla="*/ 38 w 146"/>
                <a:gd name="T15" fmla="*/ 79 h 151"/>
                <a:gd name="T16" fmla="*/ 48 w 146"/>
                <a:gd name="T17" fmla="*/ 83 h 151"/>
                <a:gd name="T18" fmla="*/ 45 w 146"/>
                <a:gd name="T19" fmla="*/ 77 h 151"/>
                <a:gd name="T20" fmla="*/ 49 w 146"/>
                <a:gd name="T21" fmla="*/ 74 h 151"/>
                <a:gd name="T22" fmla="*/ 50 w 146"/>
                <a:gd name="T23" fmla="*/ 69 h 151"/>
                <a:gd name="T24" fmla="*/ 57 w 146"/>
                <a:gd name="T25" fmla="*/ 72 h 151"/>
                <a:gd name="T26" fmla="*/ 71 w 146"/>
                <a:gd name="T27" fmla="*/ 85 h 151"/>
                <a:gd name="T28" fmla="*/ 66 w 146"/>
                <a:gd name="T29" fmla="*/ 99 h 151"/>
                <a:gd name="T30" fmla="*/ 69 w 146"/>
                <a:gd name="T31" fmla="*/ 115 h 151"/>
                <a:gd name="T32" fmla="*/ 83 w 146"/>
                <a:gd name="T33" fmla="*/ 131 h 151"/>
                <a:gd name="T34" fmla="*/ 100 w 146"/>
                <a:gd name="T35" fmla="*/ 136 h 151"/>
                <a:gd name="T36" fmla="*/ 106 w 146"/>
                <a:gd name="T37" fmla="*/ 129 h 151"/>
                <a:gd name="T38" fmla="*/ 111 w 146"/>
                <a:gd name="T39" fmla="*/ 146 h 151"/>
                <a:gd name="T40" fmla="*/ 120 w 146"/>
                <a:gd name="T41" fmla="*/ 126 h 151"/>
                <a:gd name="T42" fmla="*/ 110 w 146"/>
                <a:gd name="T43" fmla="*/ 109 h 151"/>
                <a:gd name="T44" fmla="*/ 120 w 146"/>
                <a:gd name="T45" fmla="*/ 86 h 151"/>
                <a:gd name="T46" fmla="*/ 129 w 146"/>
                <a:gd name="T47" fmla="*/ 102 h 151"/>
                <a:gd name="T48" fmla="*/ 130 w 146"/>
                <a:gd name="T49" fmla="*/ 111 h 151"/>
                <a:gd name="T50" fmla="*/ 134 w 146"/>
                <a:gd name="T51" fmla="*/ 122 h 151"/>
                <a:gd name="T52" fmla="*/ 132 w 146"/>
                <a:gd name="T53" fmla="*/ 101 h 151"/>
                <a:gd name="T54" fmla="*/ 138 w 146"/>
                <a:gd name="T55" fmla="*/ 104 h 151"/>
                <a:gd name="T56" fmla="*/ 142 w 146"/>
                <a:gd name="T57" fmla="*/ 93 h 151"/>
                <a:gd name="T58" fmla="*/ 142 w 146"/>
                <a:gd name="T59" fmla="*/ 74 h 151"/>
                <a:gd name="T60" fmla="*/ 137 w 146"/>
                <a:gd name="T61" fmla="*/ 64 h 151"/>
                <a:gd name="T62" fmla="*/ 134 w 146"/>
                <a:gd name="T63" fmla="*/ 55 h 151"/>
                <a:gd name="T64" fmla="*/ 126 w 146"/>
                <a:gd name="T65" fmla="*/ 40 h 151"/>
                <a:gd name="T66" fmla="*/ 132 w 146"/>
                <a:gd name="T67" fmla="*/ 34 h 151"/>
                <a:gd name="T68" fmla="*/ 128 w 146"/>
                <a:gd name="T69" fmla="*/ 25 h 151"/>
                <a:gd name="T70" fmla="*/ 126 w 146"/>
                <a:gd name="T71" fmla="*/ 18 h 151"/>
                <a:gd name="T72" fmla="*/ 119 w 146"/>
                <a:gd name="T73" fmla="*/ 15 h 151"/>
                <a:gd name="T74" fmla="*/ 114 w 146"/>
                <a:gd name="T75" fmla="*/ 9 h 151"/>
                <a:gd name="T76" fmla="*/ 103 w 146"/>
                <a:gd name="T77" fmla="*/ 0 h 151"/>
                <a:gd name="T78" fmla="*/ 107 w 146"/>
                <a:gd name="T79" fmla="*/ 21 h 151"/>
                <a:gd name="T80" fmla="*/ 107 w 146"/>
                <a:gd name="T81" fmla="*/ 28 h 151"/>
                <a:gd name="T82" fmla="*/ 98 w 146"/>
                <a:gd name="T83" fmla="*/ 25 h 151"/>
                <a:gd name="T84" fmla="*/ 90 w 146"/>
                <a:gd name="T85" fmla="*/ 28 h 151"/>
                <a:gd name="T86" fmla="*/ 83 w 146"/>
                <a:gd name="T87" fmla="*/ 44 h 151"/>
                <a:gd name="T88" fmla="*/ 74 w 146"/>
                <a:gd name="T89" fmla="*/ 42 h 151"/>
                <a:gd name="T90" fmla="*/ 70 w 146"/>
                <a:gd name="T91" fmla="*/ 54 h 151"/>
                <a:gd name="T92" fmla="*/ 60 w 146"/>
                <a:gd name="T93" fmla="*/ 58 h 151"/>
                <a:gd name="T94" fmla="*/ 53 w 146"/>
                <a:gd name="T95" fmla="*/ 63 h 151"/>
                <a:gd name="T96" fmla="*/ 56 w 146"/>
                <a:gd name="T97" fmla="*/ 60 h 151"/>
                <a:gd name="T98" fmla="*/ 59 w 146"/>
                <a:gd name="T99" fmla="*/ 53 h 151"/>
                <a:gd name="T100" fmla="*/ 49 w 146"/>
                <a:gd name="T101" fmla="*/ 42 h 151"/>
                <a:gd name="T102" fmla="*/ 44 w 146"/>
                <a:gd name="T103" fmla="*/ 37 h 151"/>
                <a:gd name="T104" fmla="*/ 33 w 146"/>
                <a:gd name="T105" fmla="*/ 46 h 151"/>
                <a:gd name="T106" fmla="*/ 27 w 146"/>
                <a:gd name="T107" fmla="*/ 58 h 151"/>
                <a:gd name="T108" fmla="*/ 8 w 146"/>
                <a:gd name="T109" fmla="*/ 67 h 151"/>
                <a:gd name="T110" fmla="*/ 7 w 146"/>
                <a:gd name="T111" fmla="*/ 78 h 151"/>
                <a:gd name="T112" fmla="*/ 2 w 146"/>
                <a:gd name="T113" fmla="*/ 9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6" h="151">
                  <a:moveTo>
                    <a:pt x="2" y="92"/>
                  </a:moveTo>
                  <a:cubicBezTo>
                    <a:pt x="0" y="100"/>
                    <a:pt x="12" y="103"/>
                    <a:pt x="13" y="94"/>
                  </a:cubicBezTo>
                  <a:cubicBezTo>
                    <a:pt x="13" y="90"/>
                    <a:pt x="14" y="81"/>
                    <a:pt x="17" y="80"/>
                  </a:cubicBezTo>
                  <a:cubicBezTo>
                    <a:pt x="19" y="79"/>
                    <a:pt x="21" y="66"/>
                    <a:pt x="25" y="70"/>
                  </a:cubicBezTo>
                  <a:cubicBezTo>
                    <a:pt x="29" y="73"/>
                    <a:pt x="27" y="78"/>
                    <a:pt x="30" y="81"/>
                  </a:cubicBezTo>
                  <a:cubicBezTo>
                    <a:pt x="31" y="76"/>
                    <a:pt x="33" y="79"/>
                    <a:pt x="34" y="81"/>
                  </a:cubicBezTo>
                  <a:cubicBezTo>
                    <a:pt x="35" y="78"/>
                    <a:pt x="34" y="74"/>
                    <a:pt x="38" y="72"/>
                  </a:cubicBezTo>
                  <a:cubicBezTo>
                    <a:pt x="40" y="75"/>
                    <a:pt x="40" y="77"/>
                    <a:pt x="38" y="79"/>
                  </a:cubicBezTo>
                  <a:cubicBezTo>
                    <a:pt x="42" y="79"/>
                    <a:pt x="44" y="84"/>
                    <a:pt x="48" y="83"/>
                  </a:cubicBezTo>
                  <a:cubicBezTo>
                    <a:pt x="47" y="81"/>
                    <a:pt x="45" y="79"/>
                    <a:pt x="45" y="77"/>
                  </a:cubicBezTo>
                  <a:cubicBezTo>
                    <a:pt x="46" y="75"/>
                    <a:pt x="48" y="76"/>
                    <a:pt x="49" y="74"/>
                  </a:cubicBezTo>
                  <a:cubicBezTo>
                    <a:pt x="49" y="71"/>
                    <a:pt x="46" y="72"/>
                    <a:pt x="50" y="69"/>
                  </a:cubicBezTo>
                  <a:cubicBezTo>
                    <a:pt x="53" y="67"/>
                    <a:pt x="55" y="70"/>
                    <a:pt x="57" y="72"/>
                  </a:cubicBezTo>
                  <a:cubicBezTo>
                    <a:pt x="63" y="76"/>
                    <a:pt x="69" y="77"/>
                    <a:pt x="71" y="85"/>
                  </a:cubicBezTo>
                  <a:cubicBezTo>
                    <a:pt x="72" y="90"/>
                    <a:pt x="66" y="94"/>
                    <a:pt x="66" y="99"/>
                  </a:cubicBezTo>
                  <a:cubicBezTo>
                    <a:pt x="65" y="104"/>
                    <a:pt x="68" y="111"/>
                    <a:pt x="69" y="115"/>
                  </a:cubicBezTo>
                  <a:cubicBezTo>
                    <a:pt x="70" y="123"/>
                    <a:pt x="77" y="127"/>
                    <a:pt x="83" y="131"/>
                  </a:cubicBezTo>
                  <a:cubicBezTo>
                    <a:pt x="86" y="132"/>
                    <a:pt x="96" y="139"/>
                    <a:pt x="100" y="136"/>
                  </a:cubicBezTo>
                  <a:cubicBezTo>
                    <a:pt x="102" y="134"/>
                    <a:pt x="101" y="128"/>
                    <a:pt x="106" y="129"/>
                  </a:cubicBezTo>
                  <a:cubicBezTo>
                    <a:pt x="106" y="129"/>
                    <a:pt x="105" y="151"/>
                    <a:pt x="111" y="146"/>
                  </a:cubicBezTo>
                  <a:cubicBezTo>
                    <a:pt x="116" y="143"/>
                    <a:pt x="120" y="132"/>
                    <a:pt x="120" y="126"/>
                  </a:cubicBezTo>
                  <a:cubicBezTo>
                    <a:pt x="119" y="119"/>
                    <a:pt x="113" y="116"/>
                    <a:pt x="110" y="109"/>
                  </a:cubicBezTo>
                  <a:cubicBezTo>
                    <a:pt x="108" y="106"/>
                    <a:pt x="117" y="85"/>
                    <a:pt x="120" y="86"/>
                  </a:cubicBezTo>
                  <a:cubicBezTo>
                    <a:pt x="123" y="87"/>
                    <a:pt x="128" y="99"/>
                    <a:pt x="129" y="102"/>
                  </a:cubicBezTo>
                  <a:cubicBezTo>
                    <a:pt x="130" y="105"/>
                    <a:pt x="130" y="108"/>
                    <a:pt x="130" y="111"/>
                  </a:cubicBezTo>
                  <a:cubicBezTo>
                    <a:pt x="130" y="115"/>
                    <a:pt x="134" y="118"/>
                    <a:pt x="134" y="122"/>
                  </a:cubicBezTo>
                  <a:cubicBezTo>
                    <a:pt x="134" y="115"/>
                    <a:pt x="137" y="107"/>
                    <a:pt x="132" y="101"/>
                  </a:cubicBezTo>
                  <a:cubicBezTo>
                    <a:pt x="135" y="100"/>
                    <a:pt x="137" y="101"/>
                    <a:pt x="138" y="104"/>
                  </a:cubicBezTo>
                  <a:cubicBezTo>
                    <a:pt x="134" y="100"/>
                    <a:pt x="140" y="96"/>
                    <a:pt x="142" y="93"/>
                  </a:cubicBezTo>
                  <a:cubicBezTo>
                    <a:pt x="146" y="88"/>
                    <a:pt x="143" y="80"/>
                    <a:pt x="142" y="74"/>
                  </a:cubicBezTo>
                  <a:cubicBezTo>
                    <a:pt x="141" y="69"/>
                    <a:pt x="135" y="69"/>
                    <a:pt x="137" y="64"/>
                  </a:cubicBezTo>
                  <a:cubicBezTo>
                    <a:pt x="139" y="61"/>
                    <a:pt x="139" y="53"/>
                    <a:pt x="134" y="55"/>
                  </a:cubicBezTo>
                  <a:cubicBezTo>
                    <a:pt x="143" y="47"/>
                    <a:pt x="126" y="45"/>
                    <a:pt x="126" y="40"/>
                  </a:cubicBezTo>
                  <a:cubicBezTo>
                    <a:pt x="126" y="38"/>
                    <a:pt x="131" y="37"/>
                    <a:pt x="132" y="34"/>
                  </a:cubicBezTo>
                  <a:cubicBezTo>
                    <a:pt x="134" y="30"/>
                    <a:pt x="129" y="29"/>
                    <a:pt x="128" y="25"/>
                  </a:cubicBezTo>
                  <a:cubicBezTo>
                    <a:pt x="127" y="24"/>
                    <a:pt x="129" y="16"/>
                    <a:pt x="126" y="18"/>
                  </a:cubicBezTo>
                  <a:cubicBezTo>
                    <a:pt x="122" y="20"/>
                    <a:pt x="121" y="18"/>
                    <a:pt x="119" y="15"/>
                  </a:cubicBezTo>
                  <a:cubicBezTo>
                    <a:pt x="117" y="12"/>
                    <a:pt x="119" y="10"/>
                    <a:pt x="114" y="9"/>
                  </a:cubicBezTo>
                  <a:cubicBezTo>
                    <a:pt x="109" y="7"/>
                    <a:pt x="108" y="2"/>
                    <a:pt x="103" y="0"/>
                  </a:cubicBezTo>
                  <a:cubicBezTo>
                    <a:pt x="100" y="6"/>
                    <a:pt x="105" y="15"/>
                    <a:pt x="107" y="21"/>
                  </a:cubicBezTo>
                  <a:cubicBezTo>
                    <a:pt x="107" y="22"/>
                    <a:pt x="109" y="27"/>
                    <a:pt x="107" y="28"/>
                  </a:cubicBezTo>
                  <a:cubicBezTo>
                    <a:pt x="104" y="29"/>
                    <a:pt x="99" y="28"/>
                    <a:pt x="98" y="25"/>
                  </a:cubicBezTo>
                  <a:cubicBezTo>
                    <a:pt x="95" y="33"/>
                    <a:pt x="98" y="34"/>
                    <a:pt x="90" y="28"/>
                  </a:cubicBezTo>
                  <a:cubicBezTo>
                    <a:pt x="82" y="23"/>
                    <a:pt x="89" y="44"/>
                    <a:pt x="83" y="44"/>
                  </a:cubicBezTo>
                  <a:cubicBezTo>
                    <a:pt x="79" y="45"/>
                    <a:pt x="78" y="40"/>
                    <a:pt x="74" y="42"/>
                  </a:cubicBezTo>
                  <a:cubicBezTo>
                    <a:pt x="70" y="44"/>
                    <a:pt x="71" y="51"/>
                    <a:pt x="70" y="54"/>
                  </a:cubicBezTo>
                  <a:cubicBezTo>
                    <a:pt x="69" y="58"/>
                    <a:pt x="63" y="56"/>
                    <a:pt x="60" y="58"/>
                  </a:cubicBezTo>
                  <a:cubicBezTo>
                    <a:pt x="59" y="60"/>
                    <a:pt x="56" y="63"/>
                    <a:pt x="53" y="63"/>
                  </a:cubicBezTo>
                  <a:cubicBezTo>
                    <a:pt x="51" y="63"/>
                    <a:pt x="56" y="59"/>
                    <a:pt x="56" y="60"/>
                  </a:cubicBezTo>
                  <a:cubicBezTo>
                    <a:pt x="59" y="58"/>
                    <a:pt x="59" y="57"/>
                    <a:pt x="59" y="53"/>
                  </a:cubicBezTo>
                  <a:cubicBezTo>
                    <a:pt x="58" y="50"/>
                    <a:pt x="54" y="36"/>
                    <a:pt x="49" y="42"/>
                  </a:cubicBezTo>
                  <a:cubicBezTo>
                    <a:pt x="48" y="40"/>
                    <a:pt x="47" y="37"/>
                    <a:pt x="44" y="37"/>
                  </a:cubicBezTo>
                  <a:cubicBezTo>
                    <a:pt x="46" y="45"/>
                    <a:pt x="36" y="42"/>
                    <a:pt x="33" y="46"/>
                  </a:cubicBezTo>
                  <a:cubicBezTo>
                    <a:pt x="31" y="52"/>
                    <a:pt x="33" y="56"/>
                    <a:pt x="27" y="58"/>
                  </a:cubicBezTo>
                  <a:cubicBezTo>
                    <a:pt x="20" y="60"/>
                    <a:pt x="11" y="59"/>
                    <a:pt x="8" y="67"/>
                  </a:cubicBezTo>
                  <a:cubicBezTo>
                    <a:pt x="7" y="70"/>
                    <a:pt x="7" y="74"/>
                    <a:pt x="7" y="78"/>
                  </a:cubicBezTo>
                  <a:cubicBezTo>
                    <a:pt x="6" y="83"/>
                    <a:pt x="4" y="87"/>
                    <a:pt x="2" y="92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616">
              <a:extLst>
                <a:ext uri="{FF2B5EF4-FFF2-40B4-BE49-F238E27FC236}">
                  <a16:creationId xmlns="" xmlns:a16="http://schemas.microsoft.com/office/drawing/2014/main" id="{31F1F99F-DD7E-486A-81D4-AF97594FF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8126" y="3424238"/>
              <a:ext cx="112713" cy="115888"/>
            </a:xfrm>
            <a:custGeom>
              <a:avLst/>
              <a:gdLst>
                <a:gd name="T0" fmla="*/ 2 w 146"/>
                <a:gd name="T1" fmla="*/ 92 h 151"/>
                <a:gd name="T2" fmla="*/ 13 w 146"/>
                <a:gd name="T3" fmla="*/ 94 h 151"/>
                <a:gd name="T4" fmla="*/ 17 w 146"/>
                <a:gd name="T5" fmla="*/ 80 h 151"/>
                <a:gd name="T6" fmla="*/ 25 w 146"/>
                <a:gd name="T7" fmla="*/ 70 h 151"/>
                <a:gd name="T8" fmla="*/ 30 w 146"/>
                <a:gd name="T9" fmla="*/ 81 h 151"/>
                <a:gd name="T10" fmla="*/ 34 w 146"/>
                <a:gd name="T11" fmla="*/ 81 h 151"/>
                <a:gd name="T12" fmla="*/ 38 w 146"/>
                <a:gd name="T13" fmla="*/ 72 h 151"/>
                <a:gd name="T14" fmla="*/ 38 w 146"/>
                <a:gd name="T15" fmla="*/ 79 h 151"/>
                <a:gd name="T16" fmla="*/ 48 w 146"/>
                <a:gd name="T17" fmla="*/ 83 h 151"/>
                <a:gd name="T18" fmla="*/ 45 w 146"/>
                <a:gd name="T19" fmla="*/ 77 h 151"/>
                <a:gd name="T20" fmla="*/ 49 w 146"/>
                <a:gd name="T21" fmla="*/ 74 h 151"/>
                <a:gd name="T22" fmla="*/ 50 w 146"/>
                <a:gd name="T23" fmla="*/ 69 h 151"/>
                <a:gd name="T24" fmla="*/ 57 w 146"/>
                <a:gd name="T25" fmla="*/ 72 h 151"/>
                <a:gd name="T26" fmla="*/ 71 w 146"/>
                <a:gd name="T27" fmla="*/ 85 h 151"/>
                <a:gd name="T28" fmla="*/ 66 w 146"/>
                <a:gd name="T29" fmla="*/ 99 h 151"/>
                <a:gd name="T30" fmla="*/ 69 w 146"/>
                <a:gd name="T31" fmla="*/ 115 h 151"/>
                <a:gd name="T32" fmla="*/ 83 w 146"/>
                <a:gd name="T33" fmla="*/ 131 h 151"/>
                <a:gd name="T34" fmla="*/ 100 w 146"/>
                <a:gd name="T35" fmla="*/ 136 h 151"/>
                <a:gd name="T36" fmla="*/ 106 w 146"/>
                <a:gd name="T37" fmla="*/ 129 h 151"/>
                <a:gd name="T38" fmla="*/ 111 w 146"/>
                <a:gd name="T39" fmla="*/ 146 h 151"/>
                <a:gd name="T40" fmla="*/ 120 w 146"/>
                <a:gd name="T41" fmla="*/ 126 h 151"/>
                <a:gd name="T42" fmla="*/ 110 w 146"/>
                <a:gd name="T43" fmla="*/ 109 h 151"/>
                <a:gd name="T44" fmla="*/ 120 w 146"/>
                <a:gd name="T45" fmla="*/ 86 h 151"/>
                <a:gd name="T46" fmla="*/ 129 w 146"/>
                <a:gd name="T47" fmla="*/ 102 h 151"/>
                <a:gd name="T48" fmla="*/ 130 w 146"/>
                <a:gd name="T49" fmla="*/ 111 h 151"/>
                <a:gd name="T50" fmla="*/ 134 w 146"/>
                <a:gd name="T51" fmla="*/ 122 h 151"/>
                <a:gd name="T52" fmla="*/ 132 w 146"/>
                <a:gd name="T53" fmla="*/ 101 h 151"/>
                <a:gd name="T54" fmla="*/ 138 w 146"/>
                <a:gd name="T55" fmla="*/ 104 h 151"/>
                <a:gd name="T56" fmla="*/ 142 w 146"/>
                <a:gd name="T57" fmla="*/ 93 h 151"/>
                <a:gd name="T58" fmla="*/ 142 w 146"/>
                <a:gd name="T59" fmla="*/ 74 h 151"/>
                <a:gd name="T60" fmla="*/ 137 w 146"/>
                <a:gd name="T61" fmla="*/ 64 h 151"/>
                <a:gd name="T62" fmla="*/ 134 w 146"/>
                <a:gd name="T63" fmla="*/ 55 h 151"/>
                <a:gd name="T64" fmla="*/ 126 w 146"/>
                <a:gd name="T65" fmla="*/ 40 h 151"/>
                <a:gd name="T66" fmla="*/ 132 w 146"/>
                <a:gd name="T67" fmla="*/ 34 h 151"/>
                <a:gd name="T68" fmla="*/ 128 w 146"/>
                <a:gd name="T69" fmla="*/ 25 h 151"/>
                <a:gd name="T70" fmla="*/ 126 w 146"/>
                <a:gd name="T71" fmla="*/ 18 h 151"/>
                <a:gd name="T72" fmla="*/ 119 w 146"/>
                <a:gd name="T73" fmla="*/ 15 h 151"/>
                <a:gd name="T74" fmla="*/ 114 w 146"/>
                <a:gd name="T75" fmla="*/ 9 h 151"/>
                <a:gd name="T76" fmla="*/ 103 w 146"/>
                <a:gd name="T77" fmla="*/ 0 h 151"/>
                <a:gd name="T78" fmla="*/ 107 w 146"/>
                <a:gd name="T79" fmla="*/ 21 h 151"/>
                <a:gd name="T80" fmla="*/ 107 w 146"/>
                <a:gd name="T81" fmla="*/ 28 h 151"/>
                <a:gd name="T82" fmla="*/ 98 w 146"/>
                <a:gd name="T83" fmla="*/ 25 h 151"/>
                <a:gd name="T84" fmla="*/ 90 w 146"/>
                <a:gd name="T85" fmla="*/ 28 h 151"/>
                <a:gd name="T86" fmla="*/ 83 w 146"/>
                <a:gd name="T87" fmla="*/ 44 h 151"/>
                <a:gd name="T88" fmla="*/ 74 w 146"/>
                <a:gd name="T89" fmla="*/ 42 h 151"/>
                <a:gd name="T90" fmla="*/ 70 w 146"/>
                <a:gd name="T91" fmla="*/ 54 h 151"/>
                <a:gd name="T92" fmla="*/ 60 w 146"/>
                <a:gd name="T93" fmla="*/ 58 h 151"/>
                <a:gd name="T94" fmla="*/ 53 w 146"/>
                <a:gd name="T95" fmla="*/ 63 h 151"/>
                <a:gd name="T96" fmla="*/ 56 w 146"/>
                <a:gd name="T97" fmla="*/ 60 h 151"/>
                <a:gd name="T98" fmla="*/ 59 w 146"/>
                <a:gd name="T99" fmla="*/ 53 h 151"/>
                <a:gd name="T100" fmla="*/ 49 w 146"/>
                <a:gd name="T101" fmla="*/ 42 h 151"/>
                <a:gd name="T102" fmla="*/ 44 w 146"/>
                <a:gd name="T103" fmla="*/ 37 h 151"/>
                <a:gd name="T104" fmla="*/ 33 w 146"/>
                <a:gd name="T105" fmla="*/ 46 h 151"/>
                <a:gd name="T106" fmla="*/ 27 w 146"/>
                <a:gd name="T107" fmla="*/ 58 h 151"/>
                <a:gd name="T108" fmla="*/ 8 w 146"/>
                <a:gd name="T109" fmla="*/ 67 h 151"/>
                <a:gd name="T110" fmla="*/ 7 w 146"/>
                <a:gd name="T111" fmla="*/ 78 h 151"/>
                <a:gd name="T112" fmla="*/ 2 w 146"/>
                <a:gd name="T113" fmla="*/ 9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6" h="151">
                  <a:moveTo>
                    <a:pt x="2" y="92"/>
                  </a:moveTo>
                  <a:cubicBezTo>
                    <a:pt x="0" y="100"/>
                    <a:pt x="12" y="103"/>
                    <a:pt x="13" y="94"/>
                  </a:cubicBezTo>
                  <a:cubicBezTo>
                    <a:pt x="13" y="90"/>
                    <a:pt x="14" y="81"/>
                    <a:pt x="17" y="80"/>
                  </a:cubicBezTo>
                  <a:cubicBezTo>
                    <a:pt x="19" y="79"/>
                    <a:pt x="21" y="66"/>
                    <a:pt x="25" y="70"/>
                  </a:cubicBezTo>
                  <a:cubicBezTo>
                    <a:pt x="29" y="73"/>
                    <a:pt x="27" y="78"/>
                    <a:pt x="30" y="81"/>
                  </a:cubicBezTo>
                  <a:cubicBezTo>
                    <a:pt x="31" y="76"/>
                    <a:pt x="33" y="79"/>
                    <a:pt x="34" y="81"/>
                  </a:cubicBezTo>
                  <a:cubicBezTo>
                    <a:pt x="35" y="78"/>
                    <a:pt x="34" y="74"/>
                    <a:pt x="38" y="72"/>
                  </a:cubicBezTo>
                  <a:cubicBezTo>
                    <a:pt x="40" y="75"/>
                    <a:pt x="40" y="77"/>
                    <a:pt x="38" y="79"/>
                  </a:cubicBezTo>
                  <a:cubicBezTo>
                    <a:pt x="42" y="79"/>
                    <a:pt x="44" y="84"/>
                    <a:pt x="48" y="83"/>
                  </a:cubicBezTo>
                  <a:cubicBezTo>
                    <a:pt x="47" y="81"/>
                    <a:pt x="45" y="79"/>
                    <a:pt x="45" y="77"/>
                  </a:cubicBezTo>
                  <a:cubicBezTo>
                    <a:pt x="46" y="75"/>
                    <a:pt x="48" y="76"/>
                    <a:pt x="49" y="74"/>
                  </a:cubicBezTo>
                  <a:cubicBezTo>
                    <a:pt x="49" y="71"/>
                    <a:pt x="46" y="72"/>
                    <a:pt x="50" y="69"/>
                  </a:cubicBezTo>
                  <a:cubicBezTo>
                    <a:pt x="53" y="67"/>
                    <a:pt x="55" y="70"/>
                    <a:pt x="57" y="72"/>
                  </a:cubicBezTo>
                  <a:cubicBezTo>
                    <a:pt x="63" y="76"/>
                    <a:pt x="69" y="77"/>
                    <a:pt x="71" y="85"/>
                  </a:cubicBezTo>
                  <a:cubicBezTo>
                    <a:pt x="72" y="90"/>
                    <a:pt x="66" y="94"/>
                    <a:pt x="66" y="99"/>
                  </a:cubicBezTo>
                  <a:cubicBezTo>
                    <a:pt x="65" y="104"/>
                    <a:pt x="68" y="111"/>
                    <a:pt x="69" y="115"/>
                  </a:cubicBezTo>
                  <a:cubicBezTo>
                    <a:pt x="70" y="123"/>
                    <a:pt x="77" y="127"/>
                    <a:pt x="83" y="131"/>
                  </a:cubicBezTo>
                  <a:cubicBezTo>
                    <a:pt x="86" y="132"/>
                    <a:pt x="96" y="139"/>
                    <a:pt x="100" y="136"/>
                  </a:cubicBezTo>
                  <a:cubicBezTo>
                    <a:pt x="102" y="134"/>
                    <a:pt x="101" y="128"/>
                    <a:pt x="106" y="129"/>
                  </a:cubicBezTo>
                  <a:cubicBezTo>
                    <a:pt x="106" y="129"/>
                    <a:pt x="105" y="151"/>
                    <a:pt x="111" y="146"/>
                  </a:cubicBezTo>
                  <a:cubicBezTo>
                    <a:pt x="116" y="143"/>
                    <a:pt x="120" y="132"/>
                    <a:pt x="120" y="126"/>
                  </a:cubicBezTo>
                  <a:cubicBezTo>
                    <a:pt x="119" y="119"/>
                    <a:pt x="113" y="116"/>
                    <a:pt x="110" y="109"/>
                  </a:cubicBezTo>
                  <a:cubicBezTo>
                    <a:pt x="108" y="106"/>
                    <a:pt x="117" y="85"/>
                    <a:pt x="120" y="86"/>
                  </a:cubicBezTo>
                  <a:cubicBezTo>
                    <a:pt x="123" y="87"/>
                    <a:pt x="128" y="99"/>
                    <a:pt x="129" y="102"/>
                  </a:cubicBezTo>
                  <a:cubicBezTo>
                    <a:pt x="130" y="105"/>
                    <a:pt x="130" y="108"/>
                    <a:pt x="130" y="111"/>
                  </a:cubicBezTo>
                  <a:cubicBezTo>
                    <a:pt x="130" y="115"/>
                    <a:pt x="134" y="118"/>
                    <a:pt x="134" y="122"/>
                  </a:cubicBezTo>
                  <a:cubicBezTo>
                    <a:pt x="134" y="115"/>
                    <a:pt x="137" y="107"/>
                    <a:pt x="132" y="101"/>
                  </a:cubicBezTo>
                  <a:cubicBezTo>
                    <a:pt x="135" y="100"/>
                    <a:pt x="137" y="101"/>
                    <a:pt x="138" y="104"/>
                  </a:cubicBezTo>
                  <a:cubicBezTo>
                    <a:pt x="134" y="100"/>
                    <a:pt x="140" y="96"/>
                    <a:pt x="142" y="93"/>
                  </a:cubicBezTo>
                  <a:cubicBezTo>
                    <a:pt x="146" y="88"/>
                    <a:pt x="143" y="80"/>
                    <a:pt x="142" y="74"/>
                  </a:cubicBezTo>
                  <a:cubicBezTo>
                    <a:pt x="141" y="69"/>
                    <a:pt x="135" y="69"/>
                    <a:pt x="137" y="64"/>
                  </a:cubicBezTo>
                  <a:cubicBezTo>
                    <a:pt x="139" y="61"/>
                    <a:pt x="139" y="53"/>
                    <a:pt x="134" y="55"/>
                  </a:cubicBezTo>
                  <a:cubicBezTo>
                    <a:pt x="143" y="47"/>
                    <a:pt x="126" y="45"/>
                    <a:pt x="126" y="40"/>
                  </a:cubicBezTo>
                  <a:cubicBezTo>
                    <a:pt x="126" y="38"/>
                    <a:pt x="131" y="37"/>
                    <a:pt x="132" y="34"/>
                  </a:cubicBezTo>
                  <a:cubicBezTo>
                    <a:pt x="134" y="30"/>
                    <a:pt x="129" y="29"/>
                    <a:pt x="128" y="25"/>
                  </a:cubicBezTo>
                  <a:cubicBezTo>
                    <a:pt x="127" y="24"/>
                    <a:pt x="129" y="16"/>
                    <a:pt x="126" y="18"/>
                  </a:cubicBezTo>
                  <a:cubicBezTo>
                    <a:pt x="122" y="20"/>
                    <a:pt x="121" y="18"/>
                    <a:pt x="119" y="15"/>
                  </a:cubicBezTo>
                  <a:cubicBezTo>
                    <a:pt x="117" y="12"/>
                    <a:pt x="119" y="10"/>
                    <a:pt x="114" y="9"/>
                  </a:cubicBezTo>
                  <a:cubicBezTo>
                    <a:pt x="109" y="7"/>
                    <a:pt x="108" y="2"/>
                    <a:pt x="103" y="0"/>
                  </a:cubicBezTo>
                  <a:cubicBezTo>
                    <a:pt x="100" y="6"/>
                    <a:pt x="105" y="15"/>
                    <a:pt x="107" y="21"/>
                  </a:cubicBezTo>
                  <a:cubicBezTo>
                    <a:pt x="107" y="22"/>
                    <a:pt x="109" y="27"/>
                    <a:pt x="107" y="28"/>
                  </a:cubicBezTo>
                  <a:cubicBezTo>
                    <a:pt x="104" y="29"/>
                    <a:pt x="99" y="28"/>
                    <a:pt x="98" y="25"/>
                  </a:cubicBezTo>
                  <a:cubicBezTo>
                    <a:pt x="95" y="33"/>
                    <a:pt x="98" y="34"/>
                    <a:pt x="90" y="28"/>
                  </a:cubicBezTo>
                  <a:cubicBezTo>
                    <a:pt x="82" y="23"/>
                    <a:pt x="89" y="44"/>
                    <a:pt x="83" y="44"/>
                  </a:cubicBezTo>
                  <a:cubicBezTo>
                    <a:pt x="79" y="45"/>
                    <a:pt x="78" y="40"/>
                    <a:pt x="74" y="42"/>
                  </a:cubicBezTo>
                  <a:cubicBezTo>
                    <a:pt x="70" y="44"/>
                    <a:pt x="71" y="51"/>
                    <a:pt x="70" y="54"/>
                  </a:cubicBezTo>
                  <a:cubicBezTo>
                    <a:pt x="69" y="58"/>
                    <a:pt x="63" y="56"/>
                    <a:pt x="60" y="58"/>
                  </a:cubicBezTo>
                  <a:cubicBezTo>
                    <a:pt x="59" y="60"/>
                    <a:pt x="56" y="63"/>
                    <a:pt x="53" y="63"/>
                  </a:cubicBezTo>
                  <a:cubicBezTo>
                    <a:pt x="51" y="63"/>
                    <a:pt x="56" y="59"/>
                    <a:pt x="56" y="60"/>
                  </a:cubicBezTo>
                  <a:cubicBezTo>
                    <a:pt x="59" y="58"/>
                    <a:pt x="59" y="57"/>
                    <a:pt x="59" y="53"/>
                  </a:cubicBezTo>
                  <a:cubicBezTo>
                    <a:pt x="58" y="50"/>
                    <a:pt x="54" y="36"/>
                    <a:pt x="49" y="42"/>
                  </a:cubicBezTo>
                  <a:cubicBezTo>
                    <a:pt x="48" y="40"/>
                    <a:pt x="47" y="37"/>
                    <a:pt x="44" y="37"/>
                  </a:cubicBezTo>
                  <a:cubicBezTo>
                    <a:pt x="46" y="45"/>
                    <a:pt x="36" y="42"/>
                    <a:pt x="33" y="46"/>
                  </a:cubicBezTo>
                  <a:cubicBezTo>
                    <a:pt x="31" y="52"/>
                    <a:pt x="33" y="56"/>
                    <a:pt x="27" y="58"/>
                  </a:cubicBezTo>
                  <a:cubicBezTo>
                    <a:pt x="20" y="60"/>
                    <a:pt x="11" y="59"/>
                    <a:pt x="8" y="67"/>
                  </a:cubicBezTo>
                  <a:cubicBezTo>
                    <a:pt x="7" y="70"/>
                    <a:pt x="7" y="74"/>
                    <a:pt x="7" y="78"/>
                  </a:cubicBezTo>
                  <a:cubicBezTo>
                    <a:pt x="6" y="83"/>
                    <a:pt x="4" y="87"/>
                    <a:pt x="2" y="92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617">
              <a:extLst>
                <a:ext uri="{FF2B5EF4-FFF2-40B4-BE49-F238E27FC236}">
                  <a16:creationId xmlns="" xmlns:a16="http://schemas.microsoft.com/office/drawing/2014/main" id="{43C6C79A-D5B7-400E-9095-460809E3F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1301" y="3352800"/>
              <a:ext cx="6350" cy="4763"/>
            </a:xfrm>
            <a:custGeom>
              <a:avLst/>
              <a:gdLst>
                <a:gd name="T0" fmla="*/ 2 w 9"/>
                <a:gd name="T1" fmla="*/ 0 h 8"/>
                <a:gd name="T2" fmla="*/ 0 w 9"/>
                <a:gd name="T3" fmla="*/ 2 h 8"/>
                <a:gd name="T4" fmla="*/ 7 w 9"/>
                <a:gd name="T5" fmla="*/ 8 h 8"/>
                <a:gd name="T6" fmla="*/ 2 w 9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2" y="4"/>
                    <a:pt x="5" y="6"/>
                    <a:pt x="7" y="8"/>
                  </a:cubicBezTo>
                  <a:cubicBezTo>
                    <a:pt x="9" y="4"/>
                    <a:pt x="7" y="0"/>
                    <a:pt x="2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618">
              <a:extLst>
                <a:ext uri="{FF2B5EF4-FFF2-40B4-BE49-F238E27FC236}">
                  <a16:creationId xmlns="" xmlns:a16="http://schemas.microsoft.com/office/drawing/2014/main" id="{BB737E2F-3802-430F-9715-B6F9771832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1301" y="3352800"/>
              <a:ext cx="6350" cy="4763"/>
            </a:xfrm>
            <a:custGeom>
              <a:avLst/>
              <a:gdLst>
                <a:gd name="T0" fmla="*/ 2 w 9"/>
                <a:gd name="T1" fmla="*/ 0 h 8"/>
                <a:gd name="T2" fmla="*/ 0 w 9"/>
                <a:gd name="T3" fmla="*/ 2 h 8"/>
                <a:gd name="T4" fmla="*/ 7 w 9"/>
                <a:gd name="T5" fmla="*/ 8 h 8"/>
                <a:gd name="T6" fmla="*/ 2 w 9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2" y="4"/>
                    <a:pt x="5" y="6"/>
                    <a:pt x="7" y="8"/>
                  </a:cubicBezTo>
                  <a:cubicBezTo>
                    <a:pt x="9" y="4"/>
                    <a:pt x="7" y="0"/>
                    <a:pt x="2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619">
              <a:extLst>
                <a:ext uri="{FF2B5EF4-FFF2-40B4-BE49-F238E27FC236}">
                  <a16:creationId xmlns="" xmlns:a16="http://schemas.microsoft.com/office/drawing/2014/main" id="{6D6920A4-7A4E-4F81-8749-C36845117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063" y="3392488"/>
              <a:ext cx="28575" cy="53975"/>
            </a:xfrm>
            <a:custGeom>
              <a:avLst/>
              <a:gdLst>
                <a:gd name="T0" fmla="*/ 7 w 36"/>
                <a:gd name="T1" fmla="*/ 54 h 69"/>
                <a:gd name="T2" fmla="*/ 16 w 36"/>
                <a:gd name="T3" fmla="*/ 58 h 69"/>
                <a:gd name="T4" fmla="*/ 19 w 36"/>
                <a:gd name="T5" fmla="*/ 66 h 69"/>
                <a:gd name="T6" fmla="*/ 28 w 36"/>
                <a:gd name="T7" fmla="*/ 63 h 69"/>
                <a:gd name="T8" fmla="*/ 24 w 36"/>
                <a:gd name="T9" fmla="*/ 50 h 69"/>
                <a:gd name="T10" fmla="*/ 28 w 36"/>
                <a:gd name="T11" fmla="*/ 21 h 69"/>
                <a:gd name="T12" fmla="*/ 28 w 36"/>
                <a:gd name="T13" fmla="*/ 2 h 69"/>
                <a:gd name="T14" fmla="*/ 18 w 36"/>
                <a:gd name="T15" fmla="*/ 1 h 69"/>
                <a:gd name="T16" fmla="*/ 14 w 36"/>
                <a:gd name="T17" fmla="*/ 12 h 69"/>
                <a:gd name="T18" fmla="*/ 11 w 36"/>
                <a:gd name="T19" fmla="*/ 19 h 69"/>
                <a:gd name="T20" fmla="*/ 13 w 36"/>
                <a:gd name="T21" fmla="*/ 30 h 69"/>
                <a:gd name="T22" fmla="*/ 0 w 36"/>
                <a:gd name="T23" fmla="*/ 39 h 69"/>
                <a:gd name="T24" fmla="*/ 7 w 36"/>
                <a:gd name="T2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9">
                  <a:moveTo>
                    <a:pt x="7" y="54"/>
                  </a:moveTo>
                  <a:cubicBezTo>
                    <a:pt x="10" y="56"/>
                    <a:pt x="14" y="56"/>
                    <a:pt x="16" y="58"/>
                  </a:cubicBezTo>
                  <a:cubicBezTo>
                    <a:pt x="18" y="61"/>
                    <a:pt x="17" y="64"/>
                    <a:pt x="19" y="66"/>
                  </a:cubicBezTo>
                  <a:cubicBezTo>
                    <a:pt x="23" y="69"/>
                    <a:pt x="27" y="66"/>
                    <a:pt x="28" y="63"/>
                  </a:cubicBezTo>
                  <a:cubicBezTo>
                    <a:pt x="31" y="58"/>
                    <a:pt x="26" y="54"/>
                    <a:pt x="24" y="50"/>
                  </a:cubicBezTo>
                  <a:cubicBezTo>
                    <a:pt x="22" y="41"/>
                    <a:pt x="25" y="29"/>
                    <a:pt x="28" y="21"/>
                  </a:cubicBezTo>
                  <a:cubicBezTo>
                    <a:pt x="30" y="14"/>
                    <a:pt x="36" y="6"/>
                    <a:pt x="28" y="2"/>
                  </a:cubicBezTo>
                  <a:cubicBezTo>
                    <a:pt x="25" y="0"/>
                    <a:pt x="21" y="0"/>
                    <a:pt x="18" y="1"/>
                  </a:cubicBezTo>
                  <a:cubicBezTo>
                    <a:pt x="13" y="3"/>
                    <a:pt x="15" y="8"/>
                    <a:pt x="14" y="12"/>
                  </a:cubicBezTo>
                  <a:cubicBezTo>
                    <a:pt x="13" y="15"/>
                    <a:pt x="10" y="16"/>
                    <a:pt x="11" y="19"/>
                  </a:cubicBezTo>
                  <a:cubicBezTo>
                    <a:pt x="12" y="23"/>
                    <a:pt x="14" y="27"/>
                    <a:pt x="13" y="30"/>
                  </a:cubicBezTo>
                  <a:cubicBezTo>
                    <a:pt x="10" y="36"/>
                    <a:pt x="0" y="32"/>
                    <a:pt x="0" y="39"/>
                  </a:cubicBezTo>
                  <a:cubicBezTo>
                    <a:pt x="0" y="44"/>
                    <a:pt x="4" y="50"/>
                    <a:pt x="7" y="54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620">
              <a:extLst>
                <a:ext uri="{FF2B5EF4-FFF2-40B4-BE49-F238E27FC236}">
                  <a16:creationId xmlns="" xmlns:a16="http://schemas.microsoft.com/office/drawing/2014/main" id="{D3563C86-1139-44F0-83EC-2BEE639922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063" y="3392488"/>
              <a:ext cx="28575" cy="53975"/>
            </a:xfrm>
            <a:custGeom>
              <a:avLst/>
              <a:gdLst>
                <a:gd name="T0" fmla="*/ 7 w 36"/>
                <a:gd name="T1" fmla="*/ 54 h 69"/>
                <a:gd name="T2" fmla="*/ 16 w 36"/>
                <a:gd name="T3" fmla="*/ 58 h 69"/>
                <a:gd name="T4" fmla="*/ 19 w 36"/>
                <a:gd name="T5" fmla="*/ 66 h 69"/>
                <a:gd name="T6" fmla="*/ 28 w 36"/>
                <a:gd name="T7" fmla="*/ 63 h 69"/>
                <a:gd name="T8" fmla="*/ 24 w 36"/>
                <a:gd name="T9" fmla="*/ 50 h 69"/>
                <a:gd name="T10" fmla="*/ 28 w 36"/>
                <a:gd name="T11" fmla="*/ 21 h 69"/>
                <a:gd name="T12" fmla="*/ 28 w 36"/>
                <a:gd name="T13" fmla="*/ 2 h 69"/>
                <a:gd name="T14" fmla="*/ 18 w 36"/>
                <a:gd name="T15" fmla="*/ 1 h 69"/>
                <a:gd name="T16" fmla="*/ 14 w 36"/>
                <a:gd name="T17" fmla="*/ 12 h 69"/>
                <a:gd name="T18" fmla="*/ 11 w 36"/>
                <a:gd name="T19" fmla="*/ 19 h 69"/>
                <a:gd name="T20" fmla="*/ 13 w 36"/>
                <a:gd name="T21" fmla="*/ 30 h 69"/>
                <a:gd name="T22" fmla="*/ 0 w 36"/>
                <a:gd name="T23" fmla="*/ 39 h 69"/>
                <a:gd name="T24" fmla="*/ 7 w 36"/>
                <a:gd name="T2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9">
                  <a:moveTo>
                    <a:pt x="7" y="54"/>
                  </a:moveTo>
                  <a:cubicBezTo>
                    <a:pt x="10" y="56"/>
                    <a:pt x="14" y="56"/>
                    <a:pt x="16" y="58"/>
                  </a:cubicBezTo>
                  <a:cubicBezTo>
                    <a:pt x="18" y="61"/>
                    <a:pt x="17" y="64"/>
                    <a:pt x="19" y="66"/>
                  </a:cubicBezTo>
                  <a:cubicBezTo>
                    <a:pt x="23" y="69"/>
                    <a:pt x="27" y="66"/>
                    <a:pt x="28" y="63"/>
                  </a:cubicBezTo>
                  <a:cubicBezTo>
                    <a:pt x="31" y="58"/>
                    <a:pt x="26" y="54"/>
                    <a:pt x="24" y="50"/>
                  </a:cubicBezTo>
                  <a:cubicBezTo>
                    <a:pt x="22" y="41"/>
                    <a:pt x="25" y="29"/>
                    <a:pt x="28" y="21"/>
                  </a:cubicBezTo>
                  <a:cubicBezTo>
                    <a:pt x="30" y="14"/>
                    <a:pt x="36" y="6"/>
                    <a:pt x="28" y="2"/>
                  </a:cubicBezTo>
                  <a:cubicBezTo>
                    <a:pt x="25" y="0"/>
                    <a:pt x="21" y="0"/>
                    <a:pt x="18" y="1"/>
                  </a:cubicBezTo>
                  <a:cubicBezTo>
                    <a:pt x="13" y="3"/>
                    <a:pt x="15" y="8"/>
                    <a:pt x="14" y="12"/>
                  </a:cubicBezTo>
                  <a:cubicBezTo>
                    <a:pt x="13" y="15"/>
                    <a:pt x="10" y="16"/>
                    <a:pt x="11" y="19"/>
                  </a:cubicBezTo>
                  <a:cubicBezTo>
                    <a:pt x="12" y="23"/>
                    <a:pt x="14" y="27"/>
                    <a:pt x="13" y="30"/>
                  </a:cubicBezTo>
                  <a:cubicBezTo>
                    <a:pt x="10" y="36"/>
                    <a:pt x="0" y="32"/>
                    <a:pt x="0" y="39"/>
                  </a:cubicBezTo>
                  <a:cubicBezTo>
                    <a:pt x="0" y="44"/>
                    <a:pt x="4" y="50"/>
                    <a:pt x="7" y="54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621">
              <a:extLst>
                <a:ext uri="{FF2B5EF4-FFF2-40B4-BE49-F238E27FC236}">
                  <a16:creationId xmlns="" xmlns:a16="http://schemas.microsoft.com/office/drawing/2014/main" id="{BC6EE83C-804C-4425-B950-8325DBF03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063" y="3398838"/>
              <a:ext cx="9525" cy="9525"/>
            </a:xfrm>
            <a:custGeom>
              <a:avLst/>
              <a:gdLst>
                <a:gd name="T0" fmla="*/ 2 w 11"/>
                <a:gd name="T1" fmla="*/ 11 h 11"/>
                <a:gd name="T2" fmla="*/ 5 w 11"/>
                <a:gd name="T3" fmla="*/ 1 h 11"/>
                <a:gd name="T4" fmla="*/ 2 w 11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1">
                  <a:moveTo>
                    <a:pt x="2" y="11"/>
                  </a:moveTo>
                  <a:cubicBezTo>
                    <a:pt x="4" y="10"/>
                    <a:pt x="11" y="2"/>
                    <a:pt x="5" y="1"/>
                  </a:cubicBezTo>
                  <a:cubicBezTo>
                    <a:pt x="1" y="0"/>
                    <a:pt x="0" y="9"/>
                    <a:pt x="2" y="11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622">
              <a:extLst>
                <a:ext uri="{FF2B5EF4-FFF2-40B4-BE49-F238E27FC236}">
                  <a16:creationId xmlns="" xmlns:a16="http://schemas.microsoft.com/office/drawing/2014/main" id="{03BC25CF-EC99-4511-8C11-5F59EDCAC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063" y="3398838"/>
              <a:ext cx="9525" cy="9525"/>
            </a:xfrm>
            <a:custGeom>
              <a:avLst/>
              <a:gdLst>
                <a:gd name="T0" fmla="*/ 2 w 11"/>
                <a:gd name="T1" fmla="*/ 11 h 11"/>
                <a:gd name="T2" fmla="*/ 5 w 11"/>
                <a:gd name="T3" fmla="*/ 1 h 11"/>
                <a:gd name="T4" fmla="*/ 2 w 11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1">
                  <a:moveTo>
                    <a:pt x="2" y="11"/>
                  </a:moveTo>
                  <a:cubicBezTo>
                    <a:pt x="4" y="10"/>
                    <a:pt x="11" y="2"/>
                    <a:pt x="5" y="1"/>
                  </a:cubicBezTo>
                  <a:cubicBezTo>
                    <a:pt x="1" y="0"/>
                    <a:pt x="0" y="9"/>
                    <a:pt x="2" y="11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623">
              <a:extLst>
                <a:ext uri="{FF2B5EF4-FFF2-40B4-BE49-F238E27FC236}">
                  <a16:creationId xmlns="" xmlns:a16="http://schemas.microsoft.com/office/drawing/2014/main" id="{5313690A-6F52-4143-B811-6401B725B6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9238" y="3335338"/>
              <a:ext cx="12700" cy="11113"/>
            </a:xfrm>
            <a:custGeom>
              <a:avLst/>
              <a:gdLst>
                <a:gd name="T0" fmla="*/ 16 w 16"/>
                <a:gd name="T1" fmla="*/ 15 h 15"/>
                <a:gd name="T2" fmla="*/ 3 w 16"/>
                <a:gd name="T3" fmla="*/ 0 h 15"/>
                <a:gd name="T4" fmla="*/ 16 w 16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5">
                  <a:moveTo>
                    <a:pt x="16" y="15"/>
                  </a:moveTo>
                  <a:cubicBezTo>
                    <a:pt x="13" y="10"/>
                    <a:pt x="9" y="2"/>
                    <a:pt x="3" y="0"/>
                  </a:cubicBezTo>
                  <a:cubicBezTo>
                    <a:pt x="0" y="5"/>
                    <a:pt x="14" y="12"/>
                    <a:pt x="16" y="15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624">
              <a:extLst>
                <a:ext uri="{FF2B5EF4-FFF2-40B4-BE49-F238E27FC236}">
                  <a16:creationId xmlns="" xmlns:a16="http://schemas.microsoft.com/office/drawing/2014/main" id="{78C6C253-3347-4A14-8946-53FF70C8E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9238" y="3335338"/>
              <a:ext cx="12700" cy="11113"/>
            </a:xfrm>
            <a:custGeom>
              <a:avLst/>
              <a:gdLst>
                <a:gd name="T0" fmla="*/ 16 w 16"/>
                <a:gd name="T1" fmla="*/ 15 h 15"/>
                <a:gd name="T2" fmla="*/ 3 w 16"/>
                <a:gd name="T3" fmla="*/ 0 h 15"/>
                <a:gd name="T4" fmla="*/ 16 w 16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5">
                  <a:moveTo>
                    <a:pt x="16" y="15"/>
                  </a:moveTo>
                  <a:cubicBezTo>
                    <a:pt x="13" y="10"/>
                    <a:pt x="9" y="2"/>
                    <a:pt x="3" y="0"/>
                  </a:cubicBezTo>
                  <a:cubicBezTo>
                    <a:pt x="0" y="5"/>
                    <a:pt x="14" y="12"/>
                    <a:pt x="16" y="15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625">
              <a:extLst>
                <a:ext uri="{FF2B5EF4-FFF2-40B4-BE49-F238E27FC236}">
                  <a16:creationId xmlns="" xmlns:a16="http://schemas.microsoft.com/office/drawing/2014/main" id="{FD6B04AA-6FDB-4FBD-AC93-22826119B1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63" y="3349625"/>
              <a:ext cx="23813" cy="22225"/>
            </a:xfrm>
            <a:custGeom>
              <a:avLst/>
              <a:gdLst>
                <a:gd name="T0" fmla="*/ 1 w 32"/>
                <a:gd name="T1" fmla="*/ 20 h 28"/>
                <a:gd name="T2" fmla="*/ 1 w 32"/>
                <a:gd name="T3" fmla="*/ 23 h 28"/>
                <a:gd name="T4" fmla="*/ 13 w 32"/>
                <a:gd name="T5" fmla="*/ 15 h 28"/>
                <a:gd name="T6" fmla="*/ 19 w 32"/>
                <a:gd name="T7" fmla="*/ 22 h 28"/>
                <a:gd name="T8" fmla="*/ 28 w 32"/>
                <a:gd name="T9" fmla="*/ 28 h 28"/>
                <a:gd name="T10" fmla="*/ 17 w 32"/>
                <a:gd name="T11" fmla="*/ 10 h 28"/>
                <a:gd name="T12" fmla="*/ 10 w 32"/>
                <a:gd name="T13" fmla="*/ 4 h 28"/>
                <a:gd name="T14" fmla="*/ 0 w 32"/>
                <a:gd name="T15" fmla="*/ 0 h 28"/>
                <a:gd name="T16" fmla="*/ 2 w 32"/>
                <a:gd name="T17" fmla="*/ 11 h 28"/>
                <a:gd name="T18" fmla="*/ 1 w 32"/>
                <a:gd name="T1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28">
                  <a:moveTo>
                    <a:pt x="1" y="20"/>
                  </a:moveTo>
                  <a:cubicBezTo>
                    <a:pt x="1" y="21"/>
                    <a:pt x="1" y="22"/>
                    <a:pt x="1" y="23"/>
                  </a:cubicBezTo>
                  <a:cubicBezTo>
                    <a:pt x="5" y="20"/>
                    <a:pt x="8" y="9"/>
                    <a:pt x="13" y="15"/>
                  </a:cubicBezTo>
                  <a:cubicBezTo>
                    <a:pt x="15" y="17"/>
                    <a:pt x="17" y="19"/>
                    <a:pt x="19" y="22"/>
                  </a:cubicBezTo>
                  <a:cubicBezTo>
                    <a:pt x="21" y="25"/>
                    <a:pt x="25" y="25"/>
                    <a:pt x="28" y="28"/>
                  </a:cubicBezTo>
                  <a:cubicBezTo>
                    <a:pt x="32" y="20"/>
                    <a:pt x="21" y="15"/>
                    <a:pt x="17" y="10"/>
                  </a:cubicBezTo>
                  <a:cubicBezTo>
                    <a:pt x="15" y="8"/>
                    <a:pt x="12" y="6"/>
                    <a:pt x="10" y="4"/>
                  </a:cubicBezTo>
                  <a:cubicBezTo>
                    <a:pt x="9" y="3"/>
                    <a:pt x="2" y="0"/>
                    <a:pt x="0" y="0"/>
                  </a:cubicBezTo>
                  <a:cubicBezTo>
                    <a:pt x="2" y="2"/>
                    <a:pt x="1" y="10"/>
                    <a:pt x="2" y="11"/>
                  </a:cubicBezTo>
                  <a:cubicBezTo>
                    <a:pt x="5" y="15"/>
                    <a:pt x="1" y="15"/>
                    <a:pt x="1" y="2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626">
              <a:extLst>
                <a:ext uri="{FF2B5EF4-FFF2-40B4-BE49-F238E27FC236}">
                  <a16:creationId xmlns="" xmlns:a16="http://schemas.microsoft.com/office/drawing/2014/main" id="{D388AD3B-61B0-407A-A0A6-5DD7FA284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63" y="3349625"/>
              <a:ext cx="23813" cy="22225"/>
            </a:xfrm>
            <a:custGeom>
              <a:avLst/>
              <a:gdLst>
                <a:gd name="T0" fmla="*/ 1 w 32"/>
                <a:gd name="T1" fmla="*/ 20 h 28"/>
                <a:gd name="T2" fmla="*/ 1 w 32"/>
                <a:gd name="T3" fmla="*/ 23 h 28"/>
                <a:gd name="T4" fmla="*/ 13 w 32"/>
                <a:gd name="T5" fmla="*/ 15 h 28"/>
                <a:gd name="T6" fmla="*/ 19 w 32"/>
                <a:gd name="T7" fmla="*/ 22 h 28"/>
                <a:gd name="T8" fmla="*/ 28 w 32"/>
                <a:gd name="T9" fmla="*/ 28 h 28"/>
                <a:gd name="T10" fmla="*/ 17 w 32"/>
                <a:gd name="T11" fmla="*/ 10 h 28"/>
                <a:gd name="T12" fmla="*/ 10 w 32"/>
                <a:gd name="T13" fmla="*/ 4 h 28"/>
                <a:gd name="T14" fmla="*/ 0 w 32"/>
                <a:gd name="T15" fmla="*/ 0 h 28"/>
                <a:gd name="T16" fmla="*/ 2 w 32"/>
                <a:gd name="T17" fmla="*/ 11 h 28"/>
                <a:gd name="T18" fmla="*/ 1 w 32"/>
                <a:gd name="T1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28">
                  <a:moveTo>
                    <a:pt x="1" y="20"/>
                  </a:moveTo>
                  <a:cubicBezTo>
                    <a:pt x="1" y="21"/>
                    <a:pt x="1" y="22"/>
                    <a:pt x="1" y="23"/>
                  </a:cubicBezTo>
                  <a:cubicBezTo>
                    <a:pt x="5" y="20"/>
                    <a:pt x="8" y="9"/>
                    <a:pt x="13" y="15"/>
                  </a:cubicBezTo>
                  <a:cubicBezTo>
                    <a:pt x="15" y="17"/>
                    <a:pt x="17" y="19"/>
                    <a:pt x="19" y="22"/>
                  </a:cubicBezTo>
                  <a:cubicBezTo>
                    <a:pt x="21" y="25"/>
                    <a:pt x="25" y="25"/>
                    <a:pt x="28" y="28"/>
                  </a:cubicBezTo>
                  <a:cubicBezTo>
                    <a:pt x="32" y="20"/>
                    <a:pt x="21" y="15"/>
                    <a:pt x="17" y="10"/>
                  </a:cubicBezTo>
                  <a:cubicBezTo>
                    <a:pt x="15" y="8"/>
                    <a:pt x="12" y="6"/>
                    <a:pt x="10" y="4"/>
                  </a:cubicBezTo>
                  <a:cubicBezTo>
                    <a:pt x="9" y="3"/>
                    <a:pt x="2" y="0"/>
                    <a:pt x="0" y="0"/>
                  </a:cubicBezTo>
                  <a:cubicBezTo>
                    <a:pt x="2" y="2"/>
                    <a:pt x="1" y="10"/>
                    <a:pt x="2" y="11"/>
                  </a:cubicBezTo>
                  <a:cubicBezTo>
                    <a:pt x="5" y="15"/>
                    <a:pt x="1" y="15"/>
                    <a:pt x="1" y="2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627">
              <a:extLst>
                <a:ext uri="{FF2B5EF4-FFF2-40B4-BE49-F238E27FC236}">
                  <a16:creationId xmlns="" xmlns:a16="http://schemas.microsoft.com/office/drawing/2014/main" id="{98CC67C0-1899-4F56-8373-285705912E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288" y="3348038"/>
              <a:ext cx="4763" cy="7938"/>
            </a:xfrm>
            <a:custGeom>
              <a:avLst/>
              <a:gdLst>
                <a:gd name="T0" fmla="*/ 2 w 6"/>
                <a:gd name="T1" fmla="*/ 6 h 11"/>
                <a:gd name="T2" fmla="*/ 6 w 6"/>
                <a:gd name="T3" fmla="*/ 11 h 11"/>
                <a:gd name="T4" fmla="*/ 1 w 6"/>
                <a:gd name="T5" fmla="*/ 0 h 11"/>
                <a:gd name="T6" fmla="*/ 2 w 6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1">
                  <a:moveTo>
                    <a:pt x="2" y="6"/>
                  </a:moveTo>
                  <a:cubicBezTo>
                    <a:pt x="3" y="8"/>
                    <a:pt x="4" y="9"/>
                    <a:pt x="6" y="11"/>
                  </a:cubicBezTo>
                  <a:cubicBezTo>
                    <a:pt x="6" y="7"/>
                    <a:pt x="5" y="2"/>
                    <a:pt x="1" y="0"/>
                  </a:cubicBezTo>
                  <a:cubicBezTo>
                    <a:pt x="0" y="2"/>
                    <a:pt x="0" y="4"/>
                    <a:pt x="2" y="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628">
              <a:extLst>
                <a:ext uri="{FF2B5EF4-FFF2-40B4-BE49-F238E27FC236}">
                  <a16:creationId xmlns="" xmlns:a16="http://schemas.microsoft.com/office/drawing/2014/main" id="{DC2C12A9-781B-4675-9A06-9CF7C87AE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288" y="3348038"/>
              <a:ext cx="4763" cy="7938"/>
            </a:xfrm>
            <a:custGeom>
              <a:avLst/>
              <a:gdLst>
                <a:gd name="T0" fmla="*/ 2 w 6"/>
                <a:gd name="T1" fmla="*/ 6 h 11"/>
                <a:gd name="T2" fmla="*/ 6 w 6"/>
                <a:gd name="T3" fmla="*/ 11 h 11"/>
                <a:gd name="T4" fmla="*/ 1 w 6"/>
                <a:gd name="T5" fmla="*/ 0 h 11"/>
                <a:gd name="T6" fmla="*/ 2 w 6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1">
                  <a:moveTo>
                    <a:pt x="2" y="6"/>
                  </a:moveTo>
                  <a:cubicBezTo>
                    <a:pt x="3" y="8"/>
                    <a:pt x="4" y="9"/>
                    <a:pt x="6" y="11"/>
                  </a:cubicBezTo>
                  <a:cubicBezTo>
                    <a:pt x="6" y="7"/>
                    <a:pt x="5" y="2"/>
                    <a:pt x="1" y="0"/>
                  </a:cubicBezTo>
                  <a:cubicBezTo>
                    <a:pt x="0" y="2"/>
                    <a:pt x="0" y="4"/>
                    <a:pt x="2" y="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629">
              <a:extLst>
                <a:ext uri="{FF2B5EF4-FFF2-40B4-BE49-F238E27FC236}">
                  <a16:creationId xmlns="" xmlns:a16="http://schemas.microsoft.com/office/drawing/2014/main" id="{190ABA5D-218C-4870-8682-F77298D86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288" y="3386138"/>
              <a:ext cx="14288" cy="47625"/>
            </a:xfrm>
            <a:custGeom>
              <a:avLst/>
              <a:gdLst>
                <a:gd name="T0" fmla="*/ 2 w 19"/>
                <a:gd name="T1" fmla="*/ 42 h 62"/>
                <a:gd name="T2" fmla="*/ 0 w 19"/>
                <a:gd name="T3" fmla="*/ 60 h 62"/>
                <a:gd name="T4" fmla="*/ 9 w 19"/>
                <a:gd name="T5" fmla="*/ 39 h 62"/>
                <a:gd name="T6" fmla="*/ 19 w 19"/>
                <a:gd name="T7" fmla="*/ 23 h 62"/>
                <a:gd name="T8" fmla="*/ 17 w 19"/>
                <a:gd name="T9" fmla="*/ 0 h 62"/>
                <a:gd name="T10" fmla="*/ 11 w 19"/>
                <a:gd name="T11" fmla="*/ 16 h 62"/>
                <a:gd name="T12" fmla="*/ 2 w 19"/>
                <a:gd name="T13" fmla="*/ 4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62">
                  <a:moveTo>
                    <a:pt x="2" y="42"/>
                  </a:moveTo>
                  <a:cubicBezTo>
                    <a:pt x="2" y="48"/>
                    <a:pt x="0" y="54"/>
                    <a:pt x="0" y="60"/>
                  </a:cubicBezTo>
                  <a:cubicBezTo>
                    <a:pt x="8" y="62"/>
                    <a:pt x="6" y="43"/>
                    <a:pt x="9" y="39"/>
                  </a:cubicBezTo>
                  <a:cubicBezTo>
                    <a:pt x="13" y="34"/>
                    <a:pt x="18" y="30"/>
                    <a:pt x="19" y="23"/>
                  </a:cubicBezTo>
                  <a:cubicBezTo>
                    <a:pt x="19" y="15"/>
                    <a:pt x="17" y="8"/>
                    <a:pt x="17" y="0"/>
                  </a:cubicBezTo>
                  <a:cubicBezTo>
                    <a:pt x="13" y="0"/>
                    <a:pt x="12" y="13"/>
                    <a:pt x="11" y="16"/>
                  </a:cubicBezTo>
                  <a:cubicBezTo>
                    <a:pt x="9" y="25"/>
                    <a:pt x="3" y="33"/>
                    <a:pt x="2" y="42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630">
              <a:extLst>
                <a:ext uri="{FF2B5EF4-FFF2-40B4-BE49-F238E27FC236}">
                  <a16:creationId xmlns="" xmlns:a16="http://schemas.microsoft.com/office/drawing/2014/main" id="{303A37DE-4870-405F-BAB7-2AEDE48E32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288" y="3386138"/>
              <a:ext cx="14288" cy="47625"/>
            </a:xfrm>
            <a:custGeom>
              <a:avLst/>
              <a:gdLst>
                <a:gd name="T0" fmla="*/ 2 w 19"/>
                <a:gd name="T1" fmla="*/ 42 h 62"/>
                <a:gd name="T2" fmla="*/ 0 w 19"/>
                <a:gd name="T3" fmla="*/ 60 h 62"/>
                <a:gd name="T4" fmla="*/ 9 w 19"/>
                <a:gd name="T5" fmla="*/ 39 h 62"/>
                <a:gd name="T6" fmla="*/ 19 w 19"/>
                <a:gd name="T7" fmla="*/ 23 h 62"/>
                <a:gd name="T8" fmla="*/ 17 w 19"/>
                <a:gd name="T9" fmla="*/ 0 h 62"/>
                <a:gd name="T10" fmla="*/ 11 w 19"/>
                <a:gd name="T11" fmla="*/ 16 h 62"/>
                <a:gd name="T12" fmla="*/ 2 w 19"/>
                <a:gd name="T13" fmla="*/ 4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62">
                  <a:moveTo>
                    <a:pt x="2" y="42"/>
                  </a:moveTo>
                  <a:cubicBezTo>
                    <a:pt x="2" y="48"/>
                    <a:pt x="0" y="54"/>
                    <a:pt x="0" y="60"/>
                  </a:cubicBezTo>
                  <a:cubicBezTo>
                    <a:pt x="8" y="62"/>
                    <a:pt x="6" y="43"/>
                    <a:pt x="9" y="39"/>
                  </a:cubicBezTo>
                  <a:cubicBezTo>
                    <a:pt x="13" y="34"/>
                    <a:pt x="18" y="30"/>
                    <a:pt x="19" y="23"/>
                  </a:cubicBezTo>
                  <a:cubicBezTo>
                    <a:pt x="19" y="15"/>
                    <a:pt x="17" y="8"/>
                    <a:pt x="17" y="0"/>
                  </a:cubicBezTo>
                  <a:cubicBezTo>
                    <a:pt x="13" y="0"/>
                    <a:pt x="12" y="13"/>
                    <a:pt x="11" y="16"/>
                  </a:cubicBezTo>
                  <a:cubicBezTo>
                    <a:pt x="9" y="25"/>
                    <a:pt x="3" y="33"/>
                    <a:pt x="2" y="42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631">
              <a:extLst>
                <a:ext uri="{FF2B5EF4-FFF2-40B4-BE49-F238E27FC236}">
                  <a16:creationId xmlns="" xmlns:a16="http://schemas.microsoft.com/office/drawing/2014/main" id="{C9918C48-0287-4D0E-AE1E-0F05FD538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051" y="3436938"/>
              <a:ext cx="6350" cy="6350"/>
            </a:xfrm>
            <a:custGeom>
              <a:avLst/>
              <a:gdLst>
                <a:gd name="T0" fmla="*/ 3 w 8"/>
                <a:gd name="T1" fmla="*/ 8 h 8"/>
                <a:gd name="T2" fmla="*/ 4 w 8"/>
                <a:gd name="T3" fmla="*/ 0 h 8"/>
                <a:gd name="T4" fmla="*/ 3 w 8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8">
                  <a:moveTo>
                    <a:pt x="3" y="8"/>
                  </a:moveTo>
                  <a:cubicBezTo>
                    <a:pt x="8" y="7"/>
                    <a:pt x="6" y="3"/>
                    <a:pt x="4" y="0"/>
                  </a:cubicBezTo>
                  <a:cubicBezTo>
                    <a:pt x="1" y="2"/>
                    <a:pt x="0" y="6"/>
                    <a:pt x="3" y="8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632">
              <a:extLst>
                <a:ext uri="{FF2B5EF4-FFF2-40B4-BE49-F238E27FC236}">
                  <a16:creationId xmlns="" xmlns:a16="http://schemas.microsoft.com/office/drawing/2014/main" id="{04F85156-8BFE-49A6-BB86-2B088EEE7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051" y="3436938"/>
              <a:ext cx="6350" cy="6350"/>
            </a:xfrm>
            <a:custGeom>
              <a:avLst/>
              <a:gdLst>
                <a:gd name="T0" fmla="*/ 3 w 8"/>
                <a:gd name="T1" fmla="*/ 8 h 8"/>
                <a:gd name="T2" fmla="*/ 4 w 8"/>
                <a:gd name="T3" fmla="*/ 0 h 8"/>
                <a:gd name="T4" fmla="*/ 3 w 8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8">
                  <a:moveTo>
                    <a:pt x="3" y="8"/>
                  </a:moveTo>
                  <a:cubicBezTo>
                    <a:pt x="8" y="7"/>
                    <a:pt x="6" y="3"/>
                    <a:pt x="4" y="0"/>
                  </a:cubicBezTo>
                  <a:cubicBezTo>
                    <a:pt x="1" y="2"/>
                    <a:pt x="0" y="6"/>
                    <a:pt x="3" y="8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633">
              <a:extLst>
                <a:ext uri="{FF2B5EF4-FFF2-40B4-BE49-F238E27FC236}">
                  <a16:creationId xmlns="" xmlns:a16="http://schemas.microsoft.com/office/drawing/2014/main" id="{B378519D-C63F-42DA-956C-F63CB433B2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4638" y="3309938"/>
              <a:ext cx="9525" cy="14288"/>
            </a:xfrm>
            <a:custGeom>
              <a:avLst/>
              <a:gdLst>
                <a:gd name="T0" fmla="*/ 6 w 14"/>
                <a:gd name="T1" fmla="*/ 18 h 18"/>
                <a:gd name="T2" fmla="*/ 3 w 14"/>
                <a:gd name="T3" fmla="*/ 0 h 18"/>
                <a:gd name="T4" fmla="*/ 6 w 14"/>
                <a:gd name="T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8">
                  <a:moveTo>
                    <a:pt x="6" y="18"/>
                  </a:moveTo>
                  <a:cubicBezTo>
                    <a:pt x="14" y="13"/>
                    <a:pt x="13" y="2"/>
                    <a:pt x="3" y="0"/>
                  </a:cubicBezTo>
                  <a:cubicBezTo>
                    <a:pt x="0" y="6"/>
                    <a:pt x="2" y="14"/>
                    <a:pt x="6" y="18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634">
              <a:extLst>
                <a:ext uri="{FF2B5EF4-FFF2-40B4-BE49-F238E27FC236}">
                  <a16:creationId xmlns="" xmlns:a16="http://schemas.microsoft.com/office/drawing/2014/main" id="{D9E8E261-A2AE-4498-B9C2-4276ED5470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4638" y="3309938"/>
              <a:ext cx="9525" cy="14288"/>
            </a:xfrm>
            <a:custGeom>
              <a:avLst/>
              <a:gdLst>
                <a:gd name="T0" fmla="*/ 6 w 14"/>
                <a:gd name="T1" fmla="*/ 18 h 18"/>
                <a:gd name="T2" fmla="*/ 3 w 14"/>
                <a:gd name="T3" fmla="*/ 0 h 18"/>
                <a:gd name="T4" fmla="*/ 6 w 14"/>
                <a:gd name="T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8">
                  <a:moveTo>
                    <a:pt x="6" y="18"/>
                  </a:moveTo>
                  <a:cubicBezTo>
                    <a:pt x="14" y="13"/>
                    <a:pt x="13" y="2"/>
                    <a:pt x="3" y="0"/>
                  </a:cubicBezTo>
                  <a:cubicBezTo>
                    <a:pt x="0" y="6"/>
                    <a:pt x="2" y="14"/>
                    <a:pt x="6" y="18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635">
              <a:extLst>
                <a:ext uri="{FF2B5EF4-FFF2-40B4-BE49-F238E27FC236}">
                  <a16:creationId xmlns="" xmlns:a16="http://schemas.microsoft.com/office/drawing/2014/main" id="{371C546A-93BB-4087-B2F3-096067B2B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6226" y="3413125"/>
              <a:ext cx="22225" cy="22225"/>
            </a:xfrm>
            <a:custGeom>
              <a:avLst/>
              <a:gdLst>
                <a:gd name="T0" fmla="*/ 5 w 27"/>
                <a:gd name="T1" fmla="*/ 18 h 29"/>
                <a:gd name="T2" fmla="*/ 27 w 27"/>
                <a:gd name="T3" fmla="*/ 17 h 29"/>
                <a:gd name="T4" fmla="*/ 15 w 27"/>
                <a:gd name="T5" fmla="*/ 3 h 29"/>
                <a:gd name="T6" fmla="*/ 5 w 27"/>
                <a:gd name="T7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9">
                  <a:moveTo>
                    <a:pt x="5" y="18"/>
                  </a:moveTo>
                  <a:cubicBezTo>
                    <a:pt x="4" y="29"/>
                    <a:pt x="24" y="16"/>
                    <a:pt x="27" y="17"/>
                  </a:cubicBezTo>
                  <a:cubicBezTo>
                    <a:pt x="25" y="12"/>
                    <a:pt x="25" y="0"/>
                    <a:pt x="15" y="3"/>
                  </a:cubicBezTo>
                  <a:cubicBezTo>
                    <a:pt x="11" y="4"/>
                    <a:pt x="0" y="15"/>
                    <a:pt x="5" y="18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636">
              <a:extLst>
                <a:ext uri="{FF2B5EF4-FFF2-40B4-BE49-F238E27FC236}">
                  <a16:creationId xmlns="" xmlns:a16="http://schemas.microsoft.com/office/drawing/2014/main" id="{71F18F39-1CBB-4666-9A03-62FD69C38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6226" y="3413125"/>
              <a:ext cx="22225" cy="22225"/>
            </a:xfrm>
            <a:custGeom>
              <a:avLst/>
              <a:gdLst>
                <a:gd name="T0" fmla="*/ 5 w 27"/>
                <a:gd name="T1" fmla="*/ 18 h 29"/>
                <a:gd name="T2" fmla="*/ 27 w 27"/>
                <a:gd name="T3" fmla="*/ 17 h 29"/>
                <a:gd name="T4" fmla="*/ 15 w 27"/>
                <a:gd name="T5" fmla="*/ 3 h 29"/>
                <a:gd name="T6" fmla="*/ 5 w 27"/>
                <a:gd name="T7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9">
                  <a:moveTo>
                    <a:pt x="5" y="18"/>
                  </a:moveTo>
                  <a:cubicBezTo>
                    <a:pt x="4" y="29"/>
                    <a:pt x="24" y="16"/>
                    <a:pt x="27" y="17"/>
                  </a:cubicBezTo>
                  <a:cubicBezTo>
                    <a:pt x="25" y="12"/>
                    <a:pt x="25" y="0"/>
                    <a:pt x="15" y="3"/>
                  </a:cubicBezTo>
                  <a:cubicBezTo>
                    <a:pt x="11" y="4"/>
                    <a:pt x="0" y="15"/>
                    <a:pt x="5" y="18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637">
              <a:extLst>
                <a:ext uri="{FF2B5EF4-FFF2-40B4-BE49-F238E27FC236}">
                  <a16:creationId xmlns="" xmlns:a16="http://schemas.microsoft.com/office/drawing/2014/main" id="{E3EB24C5-B84D-4278-98D0-6F902F52CC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4163" y="3349625"/>
              <a:ext cx="38100" cy="68263"/>
            </a:xfrm>
            <a:custGeom>
              <a:avLst/>
              <a:gdLst>
                <a:gd name="T0" fmla="*/ 0 w 50"/>
                <a:gd name="T1" fmla="*/ 4 h 89"/>
                <a:gd name="T2" fmla="*/ 10 w 50"/>
                <a:gd name="T3" fmla="*/ 19 h 89"/>
                <a:gd name="T4" fmla="*/ 25 w 50"/>
                <a:gd name="T5" fmla="*/ 29 h 89"/>
                <a:gd name="T6" fmla="*/ 20 w 50"/>
                <a:gd name="T7" fmla="*/ 37 h 89"/>
                <a:gd name="T8" fmla="*/ 25 w 50"/>
                <a:gd name="T9" fmla="*/ 42 h 89"/>
                <a:gd name="T10" fmla="*/ 17 w 50"/>
                <a:gd name="T11" fmla="*/ 44 h 89"/>
                <a:gd name="T12" fmla="*/ 6 w 50"/>
                <a:gd name="T13" fmla="*/ 38 h 89"/>
                <a:gd name="T14" fmla="*/ 13 w 50"/>
                <a:gd name="T15" fmla="*/ 60 h 89"/>
                <a:gd name="T16" fmla="*/ 21 w 50"/>
                <a:gd name="T17" fmla="*/ 66 h 89"/>
                <a:gd name="T18" fmla="*/ 31 w 50"/>
                <a:gd name="T19" fmla="*/ 89 h 89"/>
                <a:gd name="T20" fmla="*/ 28 w 50"/>
                <a:gd name="T21" fmla="*/ 80 h 89"/>
                <a:gd name="T22" fmla="*/ 37 w 50"/>
                <a:gd name="T23" fmla="*/ 79 h 89"/>
                <a:gd name="T24" fmla="*/ 32 w 50"/>
                <a:gd name="T25" fmla="*/ 67 h 89"/>
                <a:gd name="T26" fmla="*/ 28 w 50"/>
                <a:gd name="T27" fmla="*/ 58 h 89"/>
                <a:gd name="T28" fmla="*/ 25 w 50"/>
                <a:gd name="T29" fmla="*/ 46 h 89"/>
                <a:gd name="T30" fmla="*/ 35 w 50"/>
                <a:gd name="T31" fmla="*/ 52 h 89"/>
                <a:gd name="T32" fmla="*/ 50 w 50"/>
                <a:gd name="T33" fmla="*/ 54 h 89"/>
                <a:gd name="T34" fmla="*/ 43 w 50"/>
                <a:gd name="T35" fmla="*/ 47 h 89"/>
                <a:gd name="T36" fmla="*/ 38 w 50"/>
                <a:gd name="T37" fmla="*/ 29 h 89"/>
                <a:gd name="T38" fmla="*/ 37 w 50"/>
                <a:gd name="T39" fmla="*/ 17 h 89"/>
                <a:gd name="T40" fmla="*/ 36 w 50"/>
                <a:gd name="T41" fmla="*/ 13 h 89"/>
                <a:gd name="T42" fmla="*/ 31 w 50"/>
                <a:gd name="T43" fmla="*/ 9 h 89"/>
                <a:gd name="T44" fmla="*/ 23 w 50"/>
                <a:gd name="T45" fmla="*/ 3 h 89"/>
                <a:gd name="T46" fmla="*/ 14 w 50"/>
                <a:gd name="T47" fmla="*/ 3 h 89"/>
                <a:gd name="T48" fmla="*/ 0 w 50"/>
                <a:gd name="T49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" h="89">
                  <a:moveTo>
                    <a:pt x="0" y="4"/>
                  </a:moveTo>
                  <a:cubicBezTo>
                    <a:pt x="2" y="10"/>
                    <a:pt x="5" y="15"/>
                    <a:pt x="10" y="19"/>
                  </a:cubicBezTo>
                  <a:cubicBezTo>
                    <a:pt x="13" y="21"/>
                    <a:pt x="21" y="31"/>
                    <a:pt x="25" y="29"/>
                  </a:cubicBezTo>
                  <a:cubicBezTo>
                    <a:pt x="24" y="32"/>
                    <a:pt x="24" y="36"/>
                    <a:pt x="20" y="37"/>
                  </a:cubicBezTo>
                  <a:cubicBezTo>
                    <a:pt x="22" y="38"/>
                    <a:pt x="24" y="40"/>
                    <a:pt x="25" y="42"/>
                  </a:cubicBezTo>
                  <a:cubicBezTo>
                    <a:pt x="22" y="39"/>
                    <a:pt x="20" y="43"/>
                    <a:pt x="17" y="44"/>
                  </a:cubicBezTo>
                  <a:cubicBezTo>
                    <a:pt x="13" y="47"/>
                    <a:pt x="7" y="40"/>
                    <a:pt x="6" y="38"/>
                  </a:cubicBezTo>
                  <a:cubicBezTo>
                    <a:pt x="3" y="41"/>
                    <a:pt x="8" y="58"/>
                    <a:pt x="13" y="60"/>
                  </a:cubicBezTo>
                  <a:cubicBezTo>
                    <a:pt x="12" y="52"/>
                    <a:pt x="21" y="62"/>
                    <a:pt x="21" y="66"/>
                  </a:cubicBezTo>
                  <a:cubicBezTo>
                    <a:pt x="22" y="76"/>
                    <a:pt x="20" y="84"/>
                    <a:pt x="31" y="89"/>
                  </a:cubicBezTo>
                  <a:cubicBezTo>
                    <a:pt x="30" y="86"/>
                    <a:pt x="29" y="83"/>
                    <a:pt x="28" y="80"/>
                  </a:cubicBezTo>
                  <a:cubicBezTo>
                    <a:pt x="30" y="82"/>
                    <a:pt x="36" y="82"/>
                    <a:pt x="37" y="79"/>
                  </a:cubicBezTo>
                  <a:cubicBezTo>
                    <a:pt x="37" y="77"/>
                    <a:pt x="33" y="69"/>
                    <a:pt x="32" y="67"/>
                  </a:cubicBezTo>
                  <a:cubicBezTo>
                    <a:pt x="29" y="63"/>
                    <a:pt x="28" y="63"/>
                    <a:pt x="28" y="58"/>
                  </a:cubicBezTo>
                  <a:cubicBezTo>
                    <a:pt x="28" y="54"/>
                    <a:pt x="28" y="48"/>
                    <a:pt x="25" y="46"/>
                  </a:cubicBezTo>
                  <a:cubicBezTo>
                    <a:pt x="28" y="45"/>
                    <a:pt x="34" y="52"/>
                    <a:pt x="35" y="52"/>
                  </a:cubicBezTo>
                  <a:cubicBezTo>
                    <a:pt x="37" y="49"/>
                    <a:pt x="47" y="53"/>
                    <a:pt x="50" y="54"/>
                  </a:cubicBezTo>
                  <a:cubicBezTo>
                    <a:pt x="48" y="52"/>
                    <a:pt x="46" y="48"/>
                    <a:pt x="43" y="47"/>
                  </a:cubicBezTo>
                  <a:cubicBezTo>
                    <a:pt x="47" y="44"/>
                    <a:pt x="38" y="33"/>
                    <a:pt x="38" y="29"/>
                  </a:cubicBezTo>
                  <a:cubicBezTo>
                    <a:pt x="37" y="25"/>
                    <a:pt x="39" y="21"/>
                    <a:pt x="37" y="17"/>
                  </a:cubicBezTo>
                  <a:cubicBezTo>
                    <a:pt x="35" y="15"/>
                    <a:pt x="41" y="16"/>
                    <a:pt x="36" y="13"/>
                  </a:cubicBezTo>
                  <a:cubicBezTo>
                    <a:pt x="34" y="11"/>
                    <a:pt x="31" y="12"/>
                    <a:pt x="31" y="9"/>
                  </a:cubicBezTo>
                  <a:cubicBezTo>
                    <a:pt x="31" y="4"/>
                    <a:pt x="27" y="3"/>
                    <a:pt x="23" y="3"/>
                  </a:cubicBezTo>
                  <a:cubicBezTo>
                    <a:pt x="19" y="2"/>
                    <a:pt x="18" y="2"/>
                    <a:pt x="14" y="3"/>
                  </a:cubicBezTo>
                  <a:cubicBezTo>
                    <a:pt x="9" y="4"/>
                    <a:pt x="4" y="0"/>
                    <a:pt x="0" y="4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638">
              <a:extLst>
                <a:ext uri="{FF2B5EF4-FFF2-40B4-BE49-F238E27FC236}">
                  <a16:creationId xmlns="" xmlns:a16="http://schemas.microsoft.com/office/drawing/2014/main" id="{2A14CEB5-F4E5-4ECA-826B-2C4DC9E2C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4163" y="3349625"/>
              <a:ext cx="38100" cy="68263"/>
            </a:xfrm>
            <a:custGeom>
              <a:avLst/>
              <a:gdLst>
                <a:gd name="T0" fmla="*/ 0 w 50"/>
                <a:gd name="T1" fmla="*/ 4 h 89"/>
                <a:gd name="T2" fmla="*/ 10 w 50"/>
                <a:gd name="T3" fmla="*/ 19 h 89"/>
                <a:gd name="T4" fmla="*/ 25 w 50"/>
                <a:gd name="T5" fmla="*/ 29 h 89"/>
                <a:gd name="T6" fmla="*/ 20 w 50"/>
                <a:gd name="T7" fmla="*/ 37 h 89"/>
                <a:gd name="T8" fmla="*/ 25 w 50"/>
                <a:gd name="T9" fmla="*/ 42 h 89"/>
                <a:gd name="T10" fmla="*/ 17 w 50"/>
                <a:gd name="T11" fmla="*/ 44 h 89"/>
                <a:gd name="T12" fmla="*/ 6 w 50"/>
                <a:gd name="T13" fmla="*/ 38 h 89"/>
                <a:gd name="T14" fmla="*/ 13 w 50"/>
                <a:gd name="T15" fmla="*/ 60 h 89"/>
                <a:gd name="T16" fmla="*/ 21 w 50"/>
                <a:gd name="T17" fmla="*/ 66 h 89"/>
                <a:gd name="T18" fmla="*/ 31 w 50"/>
                <a:gd name="T19" fmla="*/ 89 h 89"/>
                <a:gd name="T20" fmla="*/ 28 w 50"/>
                <a:gd name="T21" fmla="*/ 80 h 89"/>
                <a:gd name="T22" fmla="*/ 37 w 50"/>
                <a:gd name="T23" fmla="*/ 79 h 89"/>
                <a:gd name="T24" fmla="*/ 32 w 50"/>
                <a:gd name="T25" fmla="*/ 67 h 89"/>
                <a:gd name="T26" fmla="*/ 28 w 50"/>
                <a:gd name="T27" fmla="*/ 58 h 89"/>
                <a:gd name="T28" fmla="*/ 25 w 50"/>
                <a:gd name="T29" fmla="*/ 46 h 89"/>
                <a:gd name="T30" fmla="*/ 35 w 50"/>
                <a:gd name="T31" fmla="*/ 52 h 89"/>
                <a:gd name="T32" fmla="*/ 50 w 50"/>
                <a:gd name="T33" fmla="*/ 54 h 89"/>
                <a:gd name="T34" fmla="*/ 43 w 50"/>
                <a:gd name="T35" fmla="*/ 47 h 89"/>
                <a:gd name="T36" fmla="*/ 38 w 50"/>
                <a:gd name="T37" fmla="*/ 29 h 89"/>
                <a:gd name="T38" fmla="*/ 37 w 50"/>
                <a:gd name="T39" fmla="*/ 17 h 89"/>
                <a:gd name="T40" fmla="*/ 36 w 50"/>
                <a:gd name="T41" fmla="*/ 13 h 89"/>
                <a:gd name="T42" fmla="*/ 31 w 50"/>
                <a:gd name="T43" fmla="*/ 9 h 89"/>
                <a:gd name="T44" fmla="*/ 23 w 50"/>
                <a:gd name="T45" fmla="*/ 3 h 89"/>
                <a:gd name="T46" fmla="*/ 14 w 50"/>
                <a:gd name="T47" fmla="*/ 3 h 89"/>
                <a:gd name="T48" fmla="*/ 0 w 50"/>
                <a:gd name="T49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" h="89">
                  <a:moveTo>
                    <a:pt x="0" y="4"/>
                  </a:moveTo>
                  <a:cubicBezTo>
                    <a:pt x="2" y="10"/>
                    <a:pt x="5" y="15"/>
                    <a:pt x="10" y="19"/>
                  </a:cubicBezTo>
                  <a:cubicBezTo>
                    <a:pt x="13" y="21"/>
                    <a:pt x="21" y="31"/>
                    <a:pt x="25" y="29"/>
                  </a:cubicBezTo>
                  <a:cubicBezTo>
                    <a:pt x="24" y="32"/>
                    <a:pt x="24" y="36"/>
                    <a:pt x="20" y="37"/>
                  </a:cubicBezTo>
                  <a:cubicBezTo>
                    <a:pt x="22" y="38"/>
                    <a:pt x="24" y="40"/>
                    <a:pt x="25" y="42"/>
                  </a:cubicBezTo>
                  <a:cubicBezTo>
                    <a:pt x="22" y="39"/>
                    <a:pt x="20" y="43"/>
                    <a:pt x="17" y="44"/>
                  </a:cubicBezTo>
                  <a:cubicBezTo>
                    <a:pt x="13" y="47"/>
                    <a:pt x="7" y="40"/>
                    <a:pt x="6" y="38"/>
                  </a:cubicBezTo>
                  <a:cubicBezTo>
                    <a:pt x="3" y="41"/>
                    <a:pt x="8" y="58"/>
                    <a:pt x="13" y="60"/>
                  </a:cubicBezTo>
                  <a:cubicBezTo>
                    <a:pt x="12" y="52"/>
                    <a:pt x="21" y="62"/>
                    <a:pt x="21" y="66"/>
                  </a:cubicBezTo>
                  <a:cubicBezTo>
                    <a:pt x="22" y="76"/>
                    <a:pt x="20" y="84"/>
                    <a:pt x="31" y="89"/>
                  </a:cubicBezTo>
                  <a:cubicBezTo>
                    <a:pt x="30" y="86"/>
                    <a:pt x="29" y="83"/>
                    <a:pt x="28" y="80"/>
                  </a:cubicBezTo>
                  <a:cubicBezTo>
                    <a:pt x="30" y="82"/>
                    <a:pt x="36" y="82"/>
                    <a:pt x="37" y="79"/>
                  </a:cubicBezTo>
                  <a:cubicBezTo>
                    <a:pt x="37" y="77"/>
                    <a:pt x="33" y="69"/>
                    <a:pt x="32" y="67"/>
                  </a:cubicBezTo>
                  <a:cubicBezTo>
                    <a:pt x="29" y="63"/>
                    <a:pt x="28" y="63"/>
                    <a:pt x="28" y="58"/>
                  </a:cubicBezTo>
                  <a:cubicBezTo>
                    <a:pt x="28" y="54"/>
                    <a:pt x="28" y="48"/>
                    <a:pt x="25" y="46"/>
                  </a:cubicBezTo>
                  <a:cubicBezTo>
                    <a:pt x="28" y="45"/>
                    <a:pt x="34" y="52"/>
                    <a:pt x="35" y="52"/>
                  </a:cubicBezTo>
                  <a:cubicBezTo>
                    <a:pt x="37" y="49"/>
                    <a:pt x="47" y="53"/>
                    <a:pt x="50" y="54"/>
                  </a:cubicBezTo>
                  <a:cubicBezTo>
                    <a:pt x="48" y="52"/>
                    <a:pt x="46" y="48"/>
                    <a:pt x="43" y="47"/>
                  </a:cubicBezTo>
                  <a:cubicBezTo>
                    <a:pt x="47" y="44"/>
                    <a:pt x="38" y="33"/>
                    <a:pt x="38" y="29"/>
                  </a:cubicBezTo>
                  <a:cubicBezTo>
                    <a:pt x="37" y="25"/>
                    <a:pt x="39" y="21"/>
                    <a:pt x="37" y="17"/>
                  </a:cubicBezTo>
                  <a:cubicBezTo>
                    <a:pt x="35" y="15"/>
                    <a:pt x="41" y="16"/>
                    <a:pt x="36" y="13"/>
                  </a:cubicBezTo>
                  <a:cubicBezTo>
                    <a:pt x="34" y="11"/>
                    <a:pt x="31" y="12"/>
                    <a:pt x="31" y="9"/>
                  </a:cubicBezTo>
                  <a:cubicBezTo>
                    <a:pt x="31" y="4"/>
                    <a:pt x="27" y="3"/>
                    <a:pt x="23" y="3"/>
                  </a:cubicBezTo>
                  <a:cubicBezTo>
                    <a:pt x="19" y="2"/>
                    <a:pt x="18" y="2"/>
                    <a:pt x="14" y="3"/>
                  </a:cubicBezTo>
                  <a:cubicBezTo>
                    <a:pt x="9" y="4"/>
                    <a:pt x="4" y="0"/>
                    <a:pt x="0" y="4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639">
              <a:extLst>
                <a:ext uri="{FF2B5EF4-FFF2-40B4-BE49-F238E27FC236}">
                  <a16:creationId xmlns="" xmlns:a16="http://schemas.microsoft.com/office/drawing/2014/main" id="{4A729FCC-5C2E-4AD1-BEDD-3495546F7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0038" y="3438525"/>
              <a:ext cx="4763" cy="4763"/>
            </a:xfrm>
            <a:custGeom>
              <a:avLst/>
              <a:gdLst>
                <a:gd name="T0" fmla="*/ 5 w 6"/>
                <a:gd name="T1" fmla="*/ 7 h 7"/>
                <a:gd name="T2" fmla="*/ 0 w 6"/>
                <a:gd name="T3" fmla="*/ 3 h 7"/>
                <a:gd name="T4" fmla="*/ 5 w 6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7">
                  <a:moveTo>
                    <a:pt x="5" y="7"/>
                  </a:moveTo>
                  <a:cubicBezTo>
                    <a:pt x="6" y="4"/>
                    <a:pt x="3" y="0"/>
                    <a:pt x="0" y="3"/>
                  </a:cubicBezTo>
                  <a:cubicBezTo>
                    <a:pt x="1" y="5"/>
                    <a:pt x="2" y="7"/>
                    <a:pt x="5" y="7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640">
              <a:extLst>
                <a:ext uri="{FF2B5EF4-FFF2-40B4-BE49-F238E27FC236}">
                  <a16:creationId xmlns="" xmlns:a16="http://schemas.microsoft.com/office/drawing/2014/main" id="{2D400A53-E31C-4F15-A2E4-11444767A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0038" y="3438525"/>
              <a:ext cx="4763" cy="4763"/>
            </a:xfrm>
            <a:custGeom>
              <a:avLst/>
              <a:gdLst>
                <a:gd name="T0" fmla="*/ 5 w 6"/>
                <a:gd name="T1" fmla="*/ 7 h 7"/>
                <a:gd name="T2" fmla="*/ 0 w 6"/>
                <a:gd name="T3" fmla="*/ 3 h 7"/>
                <a:gd name="T4" fmla="*/ 5 w 6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7">
                  <a:moveTo>
                    <a:pt x="5" y="7"/>
                  </a:moveTo>
                  <a:cubicBezTo>
                    <a:pt x="6" y="4"/>
                    <a:pt x="3" y="0"/>
                    <a:pt x="0" y="3"/>
                  </a:cubicBezTo>
                  <a:cubicBezTo>
                    <a:pt x="1" y="5"/>
                    <a:pt x="2" y="7"/>
                    <a:pt x="5" y="7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641">
              <a:extLst>
                <a:ext uri="{FF2B5EF4-FFF2-40B4-BE49-F238E27FC236}">
                  <a16:creationId xmlns="" xmlns:a16="http://schemas.microsoft.com/office/drawing/2014/main" id="{B4D984FC-D26C-4645-B876-58837C081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9563" y="3416300"/>
              <a:ext cx="4763" cy="4763"/>
            </a:xfrm>
            <a:custGeom>
              <a:avLst/>
              <a:gdLst>
                <a:gd name="T0" fmla="*/ 3 w 6"/>
                <a:gd name="T1" fmla="*/ 4 h 7"/>
                <a:gd name="T2" fmla="*/ 6 w 6"/>
                <a:gd name="T3" fmla="*/ 7 h 7"/>
                <a:gd name="T4" fmla="*/ 0 w 6"/>
                <a:gd name="T5" fmla="*/ 1 h 7"/>
                <a:gd name="T6" fmla="*/ 3 w 6"/>
                <a:gd name="T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4"/>
                  </a:moveTo>
                  <a:cubicBezTo>
                    <a:pt x="4" y="5"/>
                    <a:pt x="5" y="6"/>
                    <a:pt x="6" y="7"/>
                  </a:cubicBezTo>
                  <a:cubicBezTo>
                    <a:pt x="6" y="4"/>
                    <a:pt x="4" y="0"/>
                    <a:pt x="0" y="1"/>
                  </a:cubicBezTo>
                  <a:cubicBezTo>
                    <a:pt x="1" y="2"/>
                    <a:pt x="2" y="3"/>
                    <a:pt x="3" y="4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642">
              <a:extLst>
                <a:ext uri="{FF2B5EF4-FFF2-40B4-BE49-F238E27FC236}">
                  <a16:creationId xmlns="" xmlns:a16="http://schemas.microsoft.com/office/drawing/2014/main" id="{72004499-AEEC-487E-A32B-4E402026F3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9563" y="3416300"/>
              <a:ext cx="4763" cy="4763"/>
            </a:xfrm>
            <a:custGeom>
              <a:avLst/>
              <a:gdLst>
                <a:gd name="T0" fmla="*/ 3 w 6"/>
                <a:gd name="T1" fmla="*/ 4 h 7"/>
                <a:gd name="T2" fmla="*/ 6 w 6"/>
                <a:gd name="T3" fmla="*/ 7 h 7"/>
                <a:gd name="T4" fmla="*/ 0 w 6"/>
                <a:gd name="T5" fmla="*/ 1 h 7"/>
                <a:gd name="T6" fmla="*/ 3 w 6"/>
                <a:gd name="T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4"/>
                  </a:moveTo>
                  <a:cubicBezTo>
                    <a:pt x="4" y="5"/>
                    <a:pt x="5" y="6"/>
                    <a:pt x="6" y="7"/>
                  </a:cubicBezTo>
                  <a:cubicBezTo>
                    <a:pt x="6" y="4"/>
                    <a:pt x="4" y="0"/>
                    <a:pt x="0" y="1"/>
                  </a:cubicBezTo>
                  <a:cubicBezTo>
                    <a:pt x="1" y="2"/>
                    <a:pt x="2" y="3"/>
                    <a:pt x="3" y="4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643">
              <a:extLst>
                <a:ext uri="{FF2B5EF4-FFF2-40B4-BE49-F238E27FC236}">
                  <a16:creationId xmlns="" xmlns:a16="http://schemas.microsoft.com/office/drawing/2014/main" id="{9B10D9B1-33E1-42B4-AE26-F37B3F31AF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1" y="3406775"/>
              <a:ext cx="6350" cy="17463"/>
            </a:xfrm>
            <a:custGeom>
              <a:avLst/>
              <a:gdLst>
                <a:gd name="T0" fmla="*/ 4 w 9"/>
                <a:gd name="T1" fmla="*/ 15 h 22"/>
                <a:gd name="T2" fmla="*/ 5 w 9"/>
                <a:gd name="T3" fmla="*/ 21 h 22"/>
                <a:gd name="T4" fmla="*/ 8 w 9"/>
                <a:gd name="T5" fmla="*/ 13 h 22"/>
                <a:gd name="T6" fmla="*/ 5 w 9"/>
                <a:gd name="T7" fmla="*/ 6 h 22"/>
                <a:gd name="T8" fmla="*/ 6 w 9"/>
                <a:gd name="T9" fmla="*/ 0 h 22"/>
                <a:gd name="T10" fmla="*/ 1 w 9"/>
                <a:gd name="T11" fmla="*/ 11 h 22"/>
                <a:gd name="T12" fmla="*/ 4 w 9"/>
                <a:gd name="T1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2">
                  <a:moveTo>
                    <a:pt x="4" y="15"/>
                  </a:moveTo>
                  <a:cubicBezTo>
                    <a:pt x="7" y="17"/>
                    <a:pt x="7" y="19"/>
                    <a:pt x="5" y="21"/>
                  </a:cubicBezTo>
                  <a:cubicBezTo>
                    <a:pt x="9" y="22"/>
                    <a:pt x="8" y="16"/>
                    <a:pt x="8" y="13"/>
                  </a:cubicBezTo>
                  <a:cubicBezTo>
                    <a:pt x="7" y="11"/>
                    <a:pt x="6" y="9"/>
                    <a:pt x="5" y="6"/>
                  </a:cubicBezTo>
                  <a:cubicBezTo>
                    <a:pt x="5" y="4"/>
                    <a:pt x="7" y="2"/>
                    <a:pt x="6" y="0"/>
                  </a:cubicBezTo>
                  <a:cubicBezTo>
                    <a:pt x="0" y="2"/>
                    <a:pt x="5" y="7"/>
                    <a:pt x="1" y="11"/>
                  </a:cubicBezTo>
                  <a:cubicBezTo>
                    <a:pt x="4" y="11"/>
                    <a:pt x="5" y="13"/>
                    <a:pt x="4" y="15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644">
              <a:extLst>
                <a:ext uri="{FF2B5EF4-FFF2-40B4-BE49-F238E27FC236}">
                  <a16:creationId xmlns="" xmlns:a16="http://schemas.microsoft.com/office/drawing/2014/main" id="{0E4B2D67-7BB9-4FC1-8AAA-8E47D2B809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1" y="3406775"/>
              <a:ext cx="6350" cy="17463"/>
            </a:xfrm>
            <a:custGeom>
              <a:avLst/>
              <a:gdLst>
                <a:gd name="T0" fmla="*/ 4 w 9"/>
                <a:gd name="T1" fmla="*/ 15 h 22"/>
                <a:gd name="T2" fmla="*/ 5 w 9"/>
                <a:gd name="T3" fmla="*/ 21 h 22"/>
                <a:gd name="T4" fmla="*/ 8 w 9"/>
                <a:gd name="T5" fmla="*/ 13 h 22"/>
                <a:gd name="T6" fmla="*/ 5 w 9"/>
                <a:gd name="T7" fmla="*/ 6 h 22"/>
                <a:gd name="T8" fmla="*/ 6 w 9"/>
                <a:gd name="T9" fmla="*/ 0 h 22"/>
                <a:gd name="T10" fmla="*/ 1 w 9"/>
                <a:gd name="T11" fmla="*/ 11 h 22"/>
                <a:gd name="T12" fmla="*/ 4 w 9"/>
                <a:gd name="T1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2">
                  <a:moveTo>
                    <a:pt x="4" y="15"/>
                  </a:moveTo>
                  <a:cubicBezTo>
                    <a:pt x="7" y="17"/>
                    <a:pt x="7" y="19"/>
                    <a:pt x="5" y="21"/>
                  </a:cubicBezTo>
                  <a:cubicBezTo>
                    <a:pt x="9" y="22"/>
                    <a:pt x="8" y="16"/>
                    <a:pt x="8" y="13"/>
                  </a:cubicBezTo>
                  <a:cubicBezTo>
                    <a:pt x="7" y="11"/>
                    <a:pt x="6" y="9"/>
                    <a:pt x="5" y="6"/>
                  </a:cubicBezTo>
                  <a:cubicBezTo>
                    <a:pt x="5" y="4"/>
                    <a:pt x="7" y="2"/>
                    <a:pt x="6" y="0"/>
                  </a:cubicBezTo>
                  <a:cubicBezTo>
                    <a:pt x="0" y="2"/>
                    <a:pt x="5" y="7"/>
                    <a:pt x="1" y="11"/>
                  </a:cubicBezTo>
                  <a:cubicBezTo>
                    <a:pt x="4" y="11"/>
                    <a:pt x="5" y="13"/>
                    <a:pt x="4" y="15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645">
              <a:extLst>
                <a:ext uri="{FF2B5EF4-FFF2-40B4-BE49-F238E27FC236}">
                  <a16:creationId xmlns="" xmlns:a16="http://schemas.microsoft.com/office/drawing/2014/main" id="{38965F6C-25F9-4FFD-9C6B-4E526CC0C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201" y="3417888"/>
              <a:ext cx="6350" cy="7938"/>
            </a:xfrm>
            <a:custGeom>
              <a:avLst/>
              <a:gdLst>
                <a:gd name="T0" fmla="*/ 3 w 9"/>
                <a:gd name="T1" fmla="*/ 0 h 10"/>
                <a:gd name="T2" fmla="*/ 5 w 9"/>
                <a:gd name="T3" fmla="*/ 9 h 10"/>
                <a:gd name="T4" fmla="*/ 3 w 9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0">
                  <a:moveTo>
                    <a:pt x="3" y="0"/>
                  </a:moveTo>
                  <a:cubicBezTo>
                    <a:pt x="1" y="2"/>
                    <a:pt x="0" y="10"/>
                    <a:pt x="5" y="9"/>
                  </a:cubicBezTo>
                  <a:cubicBezTo>
                    <a:pt x="9" y="8"/>
                    <a:pt x="6" y="1"/>
                    <a:pt x="3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646">
              <a:extLst>
                <a:ext uri="{FF2B5EF4-FFF2-40B4-BE49-F238E27FC236}">
                  <a16:creationId xmlns="" xmlns:a16="http://schemas.microsoft.com/office/drawing/2014/main" id="{A8DAB4F3-85A0-44E4-B739-A55FE453A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201" y="3417888"/>
              <a:ext cx="6350" cy="7938"/>
            </a:xfrm>
            <a:custGeom>
              <a:avLst/>
              <a:gdLst>
                <a:gd name="T0" fmla="*/ 3 w 9"/>
                <a:gd name="T1" fmla="*/ 0 h 10"/>
                <a:gd name="T2" fmla="*/ 5 w 9"/>
                <a:gd name="T3" fmla="*/ 9 h 10"/>
                <a:gd name="T4" fmla="*/ 3 w 9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0">
                  <a:moveTo>
                    <a:pt x="3" y="0"/>
                  </a:moveTo>
                  <a:cubicBezTo>
                    <a:pt x="1" y="2"/>
                    <a:pt x="0" y="10"/>
                    <a:pt x="5" y="9"/>
                  </a:cubicBezTo>
                  <a:cubicBezTo>
                    <a:pt x="9" y="8"/>
                    <a:pt x="6" y="1"/>
                    <a:pt x="3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647">
              <a:extLst>
                <a:ext uri="{FF2B5EF4-FFF2-40B4-BE49-F238E27FC236}">
                  <a16:creationId xmlns="" xmlns:a16="http://schemas.microsoft.com/office/drawing/2014/main" id="{B13FF906-A3E1-461A-AB45-E2E8613D3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3101" y="2927350"/>
              <a:ext cx="77788" cy="46038"/>
            </a:xfrm>
            <a:custGeom>
              <a:avLst/>
              <a:gdLst>
                <a:gd name="T0" fmla="*/ 0 w 101"/>
                <a:gd name="T1" fmla="*/ 40 h 58"/>
                <a:gd name="T2" fmla="*/ 2 w 101"/>
                <a:gd name="T3" fmla="*/ 37 h 58"/>
                <a:gd name="T4" fmla="*/ 5 w 101"/>
                <a:gd name="T5" fmla="*/ 29 h 58"/>
                <a:gd name="T6" fmla="*/ 15 w 101"/>
                <a:gd name="T7" fmla="*/ 11 h 58"/>
                <a:gd name="T8" fmla="*/ 32 w 101"/>
                <a:gd name="T9" fmla="*/ 0 h 58"/>
                <a:gd name="T10" fmla="*/ 41 w 101"/>
                <a:gd name="T11" fmla="*/ 3 h 58"/>
                <a:gd name="T12" fmla="*/ 42 w 101"/>
                <a:gd name="T13" fmla="*/ 9 h 58"/>
                <a:gd name="T14" fmla="*/ 57 w 101"/>
                <a:gd name="T15" fmla="*/ 10 h 58"/>
                <a:gd name="T16" fmla="*/ 64 w 101"/>
                <a:gd name="T17" fmla="*/ 11 h 58"/>
                <a:gd name="T18" fmla="*/ 71 w 101"/>
                <a:gd name="T19" fmla="*/ 9 h 58"/>
                <a:gd name="T20" fmla="*/ 81 w 101"/>
                <a:gd name="T21" fmla="*/ 18 h 58"/>
                <a:gd name="T22" fmla="*/ 90 w 101"/>
                <a:gd name="T23" fmla="*/ 30 h 58"/>
                <a:gd name="T24" fmla="*/ 96 w 101"/>
                <a:gd name="T25" fmla="*/ 41 h 58"/>
                <a:gd name="T26" fmla="*/ 99 w 101"/>
                <a:gd name="T27" fmla="*/ 50 h 58"/>
                <a:gd name="T28" fmla="*/ 83 w 101"/>
                <a:gd name="T29" fmla="*/ 51 h 58"/>
                <a:gd name="T30" fmla="*/ 74 w 101"/>
                <a:gd name="T31" fmla="*/ 53 h 58"/>
                <a:gd name="T32" fmla="*/ 62 w 101"/>
                <a:gd name="T33" fmla="*/ 53 h 58"/>
                <a:gd name="T34" fmla="*/ 46 w 101"/>
                <a:gd name="T35" fmla="*/ 51 h 58"/>
                <a:gd name="T36" fmla="*/ 30 w 101"/>
                <a:gd name="T37" fmla="*/ 56 h 58"/>
                <a:gd name="T38" fmla="*/ 17 w 101"/>
                <a:gd name="T39" fmla="*/ 51 h 58"/>
                <a:gd name="T40" fmla="*/ 0 w 101"/>
                <a:gd name="T41" fmla="*/ 4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1" h="58">
                  <a:moveTo>
                    <a:pt x="0" y="40"/>
                  </a:moveTo>
                  <a:cubicBezTo>
                    <a:pt x="0" y="38"/>
                    <a:pt x="1" y="38"/>
                    <a:pt x="2" y="37"/>
                  </a:cubicBezTo>
                  <a:cubicBezTo>
                    <a:pt x="5" y="35"/>
                    <a:pt x="2" y="31"/>
                    <a:pt x="5" y="29"/>
                  </a:cubicBezTo>
                  <a:cubicBezTo>
                    <a:pt x="10" y="25"/>
                    <a:pt x="12" y="16"/>
                    <a:pt x="15" y="11"/>
                  </a:cubicBezTo>
                  <a:cubicBezTo>
                    <a:pt x="19" y="6"/>
                    <a:pt x="25" y="0"/>
                    <a:pt x="32" y="0"/>
                  </a:cubicBezTo>
                  <a:cubicBezTo>
                    <a:pt x="34" y="0"/>
                    <a:pt x="40" y="1"/>
                    <a:pt x="41" y="3"/>
                  </a:cubicBezTo>
                  <a:cubicBezTo>
                    <a:pt x="41" y="5"/>
                    <a:pt x="40" y="8"/>
                    <a:pt x="42" y="9"/>
                  </a:cubicBezTo>
                  <a:cubicBezTo>
                    <a:pt x="47" y="10"/>
                    <a:pt x="52" y="10"/>
                    <a:pt x="57" y="10"/>
                  </a:cubicBezTo>
                  <a:cubicBezTo>
                    <a:pt x="60" y="10"/>
                    <a:pt x="61" y="14"/>
                    <a:pt x="64" y="11"/>
                  </a:cubicBezTo>
                  <a:cubicBezTo>
                    <a:pt x="67" y="9"/>
                    <a:pt x="67" y="8"/>
                    <a:pt x="71" y="9"/>
                  </a:cubicBezTo>
                  <a:cubicBezTo>
                    <a:pt x="76" y="11"/>
                    <a:pt x="82" y="12"/>
                    <a:pt x="81" y="18"/>
                  </a:cubicBezTo>
                  <a:cubicBezTo>
                    <a:pt x="81" y="24"/>
                    <a:pt x="81" y="30"/>
                    <a:pt x="90" y="30"/>
                  </a:cubicBezTo>
                  <a:cubicBezTo>
                    <a:pt x="98" y="29"/>
                    <a:pt x="96" y="37"/>
                    <a:pt x="96" y="41"/>
                  </a:cubicBezTo>
                  <a:cubicBezTo>
                    <a:pt x="96" y="43"/>
                    <a:pt x="101" y="49"/>
                    <a:pt x="99" y="50"/>
                  </a:cubicBezTo>
                  <a:cubicBezTo>
                    <a:pt x="94" y="52"/>
                    <a:pt x="89" y="53"/>
                    <a:pt x="83" y="51"/>
                  </a:cubicBezTo>
                  <a:cubicBezTo>
                    <a:pt x="81" y="50"/>
                    <a:pt x="76" y="53"/>
                    <a:pt x="74" y="53"/>
                  </a:cubicBezTo>
                  <a:cubicBezTo>
                    <a:pt x="70" y="53"/>
                    <a:pt x="66" y="53"/>
                    <a:pt x="62" y="53"/>
                  </a:cubicBezTo>
                  <a:cubicBezTo>
                    <a:pt x="56" y="53"/>
                    <a:pt x="51" y="48"/>
                    <a:pt x="46" y="51"/>
                  </a:cubicBezTo>
                  <a:cubicBezTo>
                    <a:pt x="41" y="54"/>
                    <a:pt x="35" y="58"/>
                    <a:pt x="30" y="56"/>
                  </a:cubicBezTo>
                  <a:cubicBezTo>
                    <a:pt x="25" y="54"/>
                    <a:pt x="23" y="50"/>
                    <a:pt x="17" y="51"/>
                  </a:cubicBezTo>
                  <a:cubicBezTo>
                    <a:pt x="7" y="51"/>
                    <a:pt x="7" y="44"/>
                    <a:pt x="0" y="4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648">
              <a:extLst>
                <a:ext uri="{FF2B5EF4-FFF2-40B4-BE49-F238E27FC236}">
                  <a16:creationId xmlns="" xmlns:a16="http://schemas.microsoft.com/office/drawing/2014/main" id="{45ABFAD5-0749-43BB-AA2C-521D3CC315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3101" y="2927350"/>
              <a:ext cx="77788" cy="46038"/>
            </a:xfrm>
            <a:custGeom>
              <a:avLst/>
              <a:gdLst>
                <a:gd name="T0" fmla="*/ 0 w 101"/>
                <a:gd name="T1" fmla="*/ 40 h 58"/>
                <a:gd name="T2" fmla="*/ 2 w 101"/>
                <a:gd name="T3" fmla="*/ 37 h 58"/>
                <a:gd name="T4" fmla="*/ 5 w 101"/>
                <a:gd name="T5" fmla="*/ 29 h 58"/>
                <a:gd name="T6" fmla="*/ 15 w 101"/>
                <a:gd name="T7" fmla="*/ 11 h 58"/>
                <a:gd name="T8" fmla="*/ 32 w 101"/>
                <a:gd name="T9" fmla="*/ 0 h 58"/>
                <a:gd name="T10" fmla="*/ 41 w 101"/>
                <a:gd name="T11" fmla="*/ 3 h 58"/>
                <a:gd name="T12" fmla="*/ 42 w 101"/>
                <a:gd name="T13" fmla="*/ 9 h 58"/>
                <a:gd name="T14" fmla="*/ 57 w 101"/>
                <a:gd name="T15" fmla="*/ 10 h 58"/>
                <a:gd name="T16" fmla="*/ 64 w 101"/>
                <a:gd name="T17" fmla="*/ 11 h 58"/>
                <a:gd name="T18" fmla="*/ 71 w 101"/>
                <a:gd name="T19" fmla="*/ 9 h 58"/>
                <a:gd name="T20" fmla="*/ 81 w 101"/>
                <a:gd name="T21" fmla="*/ 18 h 58"/>
                <a:gd name="T22" fmla="*/ 90 w 101"/>
                <a:gd name="T23" fmla="*/ 30 h 58"/>
                <a:gd name="T24" fmla="*/ 96 w 101"/>
                <a:gd name="T25" fmla="*/ 41 h 58"/>
                <a:gd name="T26" fmla="*/ 99 w 101"/>
                <a:gd name="T27" fmla="*/ 50 h 58"/>
                <a:gd name="T28" fmla="*/ 83 w 101"/>
                <a:gd name="T29" fmla="*/ 51 h 58"/>
                <a:gd name="T30" fmla="*/ 74 w 101"/>
                <a:gd name="T31" fmla="*/ 53 h 58"/>
                <a:gd name="T32" fmla="*/ 62 w 101"/>
                <a:gd name="T33" fmla="*/ 53 h 58"/>
                <a:gd name="T34" fmla="*/ 46 w 101"/>
                <a:gd name="T35" fmla="*/ 51 h 58"/>
                <a:gd name="T36" fmla="*/ 30 w 101"/>
                <a:gd name="T37" fmla="*/ 56 h 58"/>
                <a:gd name="T38" fmla="*/ 17 w 101"/>
                <a:gd name="T39" fmla="*/ 51 h 58"/>
                <a:gd name="T40" fmla="*/ 0 w 101"/>
                <a:gd name="T41" fmla="*/ 4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1" h="58">
                  <a:moveTo>
                    <a:pt x="0" y="40"/>
                  </a:moveTo>
                  <a:cubicBezTo>
                    <a:pt x="0" y="38"/>
                    <a:pt x="1" y="38"/>
                    <a:pt x="2" y="37"/>
                  </a:cubicBezTo>
                  <a:cubicBezTo>
                    <a:pt x="5" y="35"/>
                    <a:pt x="2" y="31"/>
                    <a:pt x="5" y="29"/>
                  </a:cubicBezTo>
                  <a:cubicBezTo>
                    <a:pt x="10" y="25"/>
                    <a:pt x="12" y="16"/>
                    <a:pt x="15" y="11"/>
                  </a:cubicBezTo>
                  <a:cubicBezTo>
                    <a:pt x="19" y="6"/>
                    <a:pt x="25" y="0"/>
                    <a:pt x="32" y="0"/>
                  </a:cubicBezTo>
                  <a:cubicBezTo>
                    <a:pt x="34" y="0"/>
                    <a:pt x="40" y="1"/>
                    <a:pt x="41" y="3"/>
                  </a:cubicBezTo>
                  <a:cubicBezTo>
                    <a:pt x="41" y="5"/>
                    <a:pt x="40" y="8"/>
                    <a:pt x="42" y="9"/>
                  </a:cubicBezTo>
                  <a:cubicBezTo>
                    <a:pt x="47" y="10"/>
                    <a:pt x="52" y="10"/>
                    <a:pt x="57" y="10"/>
                  </a:cubicBezTo>
                  <a:cubicBezTo>
                    <a:pt x="60" y="10"/>
                    <a:pt x="61" y="14"/>
                    <a:pt x="64" y="11"/>
                  </a:cubicBezTo>
                  <a:cubicBezTo>
                    <a:pt x="67" y="9"/>
                    <a:pt x="67" y="8"/>
                    <a:pt x="71" y="9"/>
                  </a:cubicBezTo>
                  <a:cubicBezTo>
                    <a:pt x="76" y="11"/>
                    <a:pt x="82" y="12"/>
                    <a:pt x="81" y="18"/>
                  </a:cubicBezTo>
                  <a:cubicBezTo>
                    <a:pt x="81" y="24"/>
                    <a:pt x="81" y="30"/>
                    <a:pt x="90" y="30"/>
                  </a:cubicBezTo>
                  <a:cubicBezTo>
                    <a:pt x="98" y="29"/>
                    <a:pt x="96" y="37"/>
                    <a:pt x="96" y="41"/>
                  </a:cubicBezTo>
                  <a:cubicBezTo>
                    <a:pt x="96" y="43"/>
                    <a:pt x="101" y="49"/>
                    <a:pt x="99" y="50"/>
                  </a:cubicBezTo>
                  <a:cubicBezTo>
                    <a:pt x="94" y="52"/>
                    <a:pt x="89" y="53"/>
                    <a:pt x="83" y="51"/>
                  </a:cubicBezTo>
                  <a:cubicBezTo>
                    <a:pt x="81" y="50"/>
                    <a:pt x="76" y="53"/>
                    <a:pt x="74" y="53"/>
                  </a:cubicBezTo>
                  <a:cubicBezTo>
                    <a:pt x="70" y="53"/>
                    <a:pt x="66" y="53"/>
                    <a:pt x="62" y="53"/>
                  </a:cubicBezTo>
                  <a:cubicBezTo>
                    <a:pt x="56" y="53"/>
                    <a:pt x="51" y="48"/>
                    <a:pt x="46" y="51"/>
                  </a:cubicBezTo>
                  <a:cubicBezTo>
                    <a:pt x="41" y="54"/>
                    <a:pt x="35" y="58"/>
                    <a:pt x="30" y="56"/>
                  </a:cubicBezTo>
                  <a:cubicBezTo>
                    <a:pt x="25" y="54"/>
                    <a:pt x="23" y="50"/>
                    <a:pt x="17" y="51"/>
                  </a:cubicBezTo>
                  <a:cubicBezTo>
                    <a:pt x="7" y="51"/>
                    <a:pt x="7" y="44"/>
                    <a:pt x="0" y="4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649">
              <a:extLst>
                <a:ext uri="{FF2B5EF4-FFF2-40B4-BE49-F238E27FC236}">
                  <a16:creationId xmlns="" xmlns:a16="http://schemas.microsoft.com/office/drawing/2014/main" id="{66760773-5003-486B-86E8-D9ACD8F29A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926" y="3400425"/>
              <a:ext cx="3175" cy="3175"/>
            </a:xfrm>
            <a:custGeom>
              <a:avLst/>
              <a:gdLst>
                <a:gd name="T0" fmla="*/ 0 w 3"/>
                <a:gd name="T1" fmla="*/ 3 h 3"/>
                <a:gd name="T2" fmla="*/ 0 w 3"/>
                <a:gd name="T3" fmla="*/ 0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3" y="0"/>
                    <a:pt x="3" y="1"/>
                    <a:pt x="0" y="3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650">
              <a:extLst>
                <a:ext uri="{FF2B5EF4-FFF2-40B4-BE49-F238E27FC236}">
                  <a16:creationId xmlns="" xmlns:a16="http://schemas.microsoft.com/office/drawing/2014/main" id="{080785ED-8096-4BDB-9EAB-7E32CC9BD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926" y="3400425"/>
              <a:ext cx="3175" cy="3175"/>
            </a:xfrm>
            <a:custGeom>
              <a:avLst/>
              <a:gdLst>
                <a:gd name="T0" fmla="*/ 0 w 3"/>
                <a:gd name="T1" fmla="*/ 3 h 3"/>
                <a:gd name="T2" fmla="*/ 0 w 3"/>
                <a:gd name="T3" fmla="*/ 0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3" y="0"/>
                    <a:pt x="3" y="1"/>
                    <a:pt x="0" y="3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651">
              <a:extLst>
                <a:ext uri="{FF2B5EF4-FFF2-40B4-BE49-F238E27FC236}">
                  <a16:creationId xmlns="" xmlns:a16="http://schemas.microsoft.com/office/drawing/2014/main" id="{E70ED574-1E26-4326-8E5B-6BA2AC8DF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3826" y="2587625"/>
              <a:ext cx="184150" cy="125413"/>
            </a:xfrm>
            <a:custGeom>
              <a:avLst/>
              <a:gdLst>
                <a:gd name="T0" fmla="*/ 9 w 237"/>
                <a:gd name="T1" fmla="*/ 49 h 162"/>
                <a:gd name="T2" fmla="*/ 33 w 237"/>
                <a:gd name="T3" fmla="*/ 43 h 162"/>
                <a:gd name="T4" fmla="*/ 38 w 237"/>
                <a:gd name="T5" fmla="*/ 38 h 162"/>
                <a:gd name="T6" fmla="*/ 39 w 237"/>
                <a:gd name="T7" fmla="*/ 33 h 162"/>
                <a:gd name="T8" fmla="*/ 48 w 237"/>
                <a:gd name="T9" fmla="*/ 28 h 162"/>
                <a:gd name="T10" fmla="*/ 45 w 237"/>
                <a:gd name="T11" fmla="*/ 9 h 162"/>
                <a:gd name="T12" fmla="*/ 73 w 237"/>
                <a:gd name="T13" fmla="*/ 0 h 162"/>
                <a:gd name="T14" fmla="*/ 79 w 237"/>
                <a:gd name="T15" fmla="*/ 17 h 162"/>
                <a:gd name="T16" fmla="*/ 86 w 237"/>
                <a:gd name="T17" fmla="*/ 28 h 162"/>
                <a:gd name="T18" fmla="*/ 83 w 237"/>
                <a:gd name="T19" fmla="*/ 38 h 162"/>
                <a:gd name="T20" fmla="*/ 55 w 237"/>
                <a:gd name="T21" fmla="*/ 38 h 162"/>
                <a:gd name="T22" fmla="*/ 64 w 237"/>
                <a:gd name="T23" fmla="*/ 50 h 162"/>
                <a:gd name="T24" fmla="*/ 79 w 237"/>
                <a:gd name="T25" fmla="*/ 52 h 162"/>
                <a:gd name="T26" fmla="*/ 95 w 237"/>
                <a:gd name="T27" fmla="*/ 56 h 162"/>
                <a:gd name="T28" fmla="*/ 116 w 237"/>
                <a:gd name="T29" fmla="*/ 53 h 162"/>
                <a:gd name="T30" fmla="*/ 123 w 237"/>
                <a:gd name="T31" fmla="*/ 57 h 162"/>
                <a:gd name="T32" fmla="*/ 164 w 237"/>
                <a:gd name="T33" fmla="*/ 57 h 162"/>
                <a:gd name="T34" fmla="*/ 179 w 237"/>
                <a:gd name="T35" fmla="*/ 63 h 162"/>
                <a:gd name="T36" fmla="*/ 188 w 237"/>
                <a:gd name="T37" fmla="*/ 83 h 162"/>
                <a:gd name="T38" fmla="*/ 207 w 237"/>
                <a:gd name="T39" fmla="*/ 83 h 162"/>
                <a:gd name="T40" fmla="*/ 228 w 237"/>
                <a:gd name="T41" fmla="*/ 111 h 162"/>
                <a:gd name="T42" fmla="*/ 235 w 237"/>
                <a:gd name="T43" fmla="*/ 123 h 162"/>
                <a:gd name="T44" fmla="*/ 227 w 237"/>
                <a:gd name="T45" fmla="*/ 127 h 162"/>
                <a:gd name="T46" fmla="*/ 196 w 237"/>
                <a:gd name="T47" fmla="*/ 130 h 162"/>
                <a:gd name="T48" fmla="*/ 170 w 237"/>
                <a:gd name="T49" fmla="*/ 135 h 162"/>
                <a:gd name="T50" fmla="*/ 131 w 237"/>
                <a:gd name="T51" fmla="*/ 112 h 162"/>
                <a:gd name="T52" fmla="*/ 122 w 237"/>
                <a:gd name="T53" fmla="*/ 97 h 162"/>
                <a:gd name="T54" fmla="*/ 92 w 237"/>
                <a:gd name="T55" fmla="*/ 106 h 162"/>
                <a:gd name="T56" fmla="*/ 87 w 237"/>
                <a:gd name="T57" fmla="*/ 119 h 162"/>
                <a:gd name="T58" fmla="*/ 74 w 237"/>
                <a:gd name="T59" fmla="*/ 129 h 162"/>
                <a:gd name="T60" fmla="*/ 50 w 237"/>
                <a:gd name="T61" fmla="*/ 133 h 162"/>
                <a:gd name="T62" fmla="*/ 34 w 237"/>
                <a:gd name="T63" fmla="*/ 139 h 162"/>
                <a:gd name="T64" fmla="*/ 32 w 237"/>
                <a:gd name="T65" fmla="*/ 93 h 162"/>
                <a:gd name="T66" fmla="*/ 11 w 237"/>
                <a:gd name="T67" fmla="*/ 67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7" h="162">
                  <a:moveTo>
                    <a:pt x="0" y="60"/>
                  </a:moveTo>
                  <a:cubicBezTo>
                    <a:pt x="3" y="56"/>
                    <a:pt x="0" y="49"/>
                    <a:pt x="9" y="49"/>
                  </a:cubicBezTo>
                  <a:cubicBezTo>
                    <a:pt x="15" y="49"/>
                    <a:pt x="21" y="52"/>
                    <a:pt x="28" y="51"/>
                  </a:cubicBezTo>
                  <a:cubicBezTo>
                    <a:pt x="32" y="50"/>
                    <a:pt x="33" y="47"/>
                    <a:pt x="33" y="43"/>
                  </a:cubicBezTo>
                  <a:cubicBezTo>
                    <a:pt x="32" y="42"/>
                    <a:pt x="32" y="40"/>
                    <a:pt x="34" y="39"/>
                  </a:cubicBezTo>
                  <a:cubicBezTo>
                    <a:pt x="38" y="38"/>
                    <a:pt x="34" y="34"/>
                    <a:pt x="38" y="38"/>
                  </a:cubicBezTo>
                  <a:cubicBezTo>
                    <a:pt x="36" y="37"/>
                    <a:pt x="35" y="35"/>
                    <a:pt x="34" y="33"/>
                  </a:cubicBezTo>
                  <a:cubicBezTo>
                    <a:pt x="36" y="33"/>
                    <a:pt x="37" y="33"/>
                    <a:pt x="39" y="33"/>
                  </a:cubicBezTo>
                  <a:cubicBezTo>
                    <a:pt x="36" y="29"/>
                    <a:pt x="32" y="33"/>
                    <a:pt x="28" y="30"/>
                  </a:cubicBezTo>
                  <a:cubicBezTo>
                    <a:pt x="34" y="24"/>
                    <a:pt x="42" y="31"/>
                    <a:pt x="48" y="28"/>
                  </a:cubicBezTo>
                  <a:cubicBezTo>
                    <a:pt x="45" y="26"/>
                    <a:pt x="48" y="24"/>
                    <a:pt x="46" y="21"/>
                  </a:cubicBezTo>
                  <a:cubicBezTo>
                    <a:pt x="44" y="18"/>
                    <a:pt x="41" y="11"/>
                    <a:pt x="45" y="9"/>
                  </a:cubicBezTo>
                  <a:cubicBezTo>
                    <a:pt x="50" y="7"/>
                    <a:pt x="53" y="13"/>
                    <a:pt x="57" y="12"/>
                  </a:cubicBezTo>
                  <a:cubicBezTo>
                    <a:pt x="63" y="11"/>
                    <a:pt x="70" y="5"/>
                    <a:pt x="73" y="0"/>
                  </a:cubicBezTo>
                  <a:cubicBezTo>
                    <a:pt x="76" y="2"/>
                    <a:pt x="78" y="6"/>
                    <a:pt x="81" y="9"/>
                  </a:cubicBezTo>
                  <a:cubicBezTo>
                    <a:pt x="85" y="12"/>
                    <a:pt x="83" y="14"/>
                    <a:pt x="79" y="17"/>
                  </a:cubicBezTo>
                  <a:cubicBezTo>
                    <a:pt x="74" y="21"/>
                    <a:pt x="75" y="20"/>
                    <a:pt x="80" y="23"/>
                  </a:cubicBezTo>
                  <a:cubicBezTo>
                    <a:pt x="82" y="25"/>
                    <a:pt x="83" y="28"/>
                    <a:pt x="86" y="28"/>
                  </a:cubicBezTo>
                  <a:cubicBezTo>
                    <a:pt x="89" y="29"/>
                    <a:pt x="91" y="27"/>
                    <a:pt x="94" y="27"/>
                  </a:cubicBezTo>
                  <a:cubicBezTo>
                    <a:pt x="92" y="30"/>
                    <a:pt x="86" y="37"/>
                    <a:pt x="83" y="38"/>
                  </a:cubicBezTo>
                  <a:cubicBezTo>
                    <a:pt x="87" y="34"/>
                    <a:pt x="72" y="28"/>
                    <a:pt x="68" y="28"/>
                  </a:cubicBezTo>
                  <a:cubicBezTo>
                    <a:pt x="60" y="27"/>
                    <a:pt x="55" y="31"/>
                    <a:pt x="55" y="38"/>
                  </a:cubicBezTo>
                  <a:cubicBezTo>
                    <a:pt x="48" y="32"/>
                    <a:pt x="52" y="48"/>
                    <a:pt x="53" y="50"/>
                  </a:cubicBezTo>
                  <a:cubicBezTo>
                    <a:pt x="56" y="54"/>
                    <a:pt x="61" y="50"/>
                    <a:pt x="64" y="50"/>
                  </a:cubicBezTo>
                  <a:cubicBezTo>
                    <a:pt x="69" y="49"/>
                    <a:pt x="73" y="52"/>
                    <a:pt x="79" y="49"/>
                  </a:cubicBezTo>
                  <a:cubicBezTo>
                    <a:pt x="79" y="50"/>
                    <a:pt x="79" y="51"/>
                    <a:pt x="79" y="52"/>
                  </a:cubicBezTo>
                  <a:cubicBezTo>
                    <a:pt x="82" y="51"/>
                    <a:pt x="85" y="49"/>
                    <a:pt x="88" y="50"/>
                  </a:cubicBezTo>
                  <a:cubicBezTo>
                    <a:pt x="92" y="51"/>
                    <a:pt x="92" y="55"/>
                    <a:pt x="95" y="56"/>
                  </a:cubicBezTo>
                  <a:cubicBezTo>
                    <a:pt x="99" y="58"/>
                    <a:pt x="108" y="52"/>
                    <a:pt x="112" y="50"/>
                  </a:cubicBezTo>
                  <a:cubicBezTo>
                    <a:pt x="116" y="47"/>
                    <a:pt x="115" y="52"/>
                    <a:pt x="116" y="53"/>
                  </a:cubicBezTo>
                  <a:cubicBezTo>
                    <a:pt x="118" y="54"/>
                    <a:pt x="120" y="54"/>
                    <a:pt x="122" y="54"/>
                  </a:cubicBezTo>
                  <a:cubicBezTo>
                    <a:pt x="122" y="55"/>
                    <a:pt x="123" y="56"/>
                    <a:pt x="123" y="57"/>
                  </a:cubicBezTo>
                  <a:cubicBezTo>
                    <a:pt x="129" y="61"/>
                    <a:pt x="134" y="56"/>
                    <a:pt x="139" y="63"/>
                  </a:cubicBezTo>
                  <a:cubicBezTo>
                    <a:pt x="140" y="53"/>
                    <a:pt x="157" y="57"/>
                    <a:pt x="164" y="57"/>
                  </a:cubicBezTo>
                  <a:cubicBezTo>
                    <a:pt x="167" y="57"/>
                    <a:pt x="173" y="52"/>
                    <a:pt x="176" y="55"/>
                  </a:cubicBezTo>
                  <a:cubicBezTo>
                    <a:pt x="178" y="57"/>
                    <a:pt x="178" y="60"/>
                    <a:pt x="179" y="63"/>
                  </a:cubicBezTo>
                  <a:cubicBezTo>
                    <a:pt x="180" y="66"/>
                    <a:pt x="184" y="69"/>
                    <a:pt x="187" y="72"/>
                  </a:cubicBezTo>
                  <a:cubicBezTo>
                    <a:pt x="180" y="72"/>
                    <a:pt x="187" y="81"/>
                    <a:pt x="188" y="83"/>
                  </a:cubicBezTo>
                  <a:cubicBezTo>
                    <a:pt x="191" y="85"/>
                    <a:pt x="194" y="86"/>
                    <a:pt x="196" y="83"/>
                  </a:cubicBezTo>
                  <a:cubicBezTo>
                    <a:pt x="199" y="80"/>
                    <a:pt x="203" y="82"/>
                    <a:pt x="207" y="83"/>
                  </a:cubicBezTo>
                  <a:cubicBezTo>
                    <a:pt x="215" y="85"/>
                    <a:pt x="220" y="86"/>
                    <a:pt x="220" y="95"/>
                  </a:cubicBezTo>
                  <a:cubicBezTo>
                    <a:pt x="220" y="98"/>
                    <a:pt x="226" y="109"/>
                    <a:pt x="228" y="111"/>
                  </a:cubicBezTo>
                  <a:cubicBezTo>
                    <a:pt x="230" y="112"/>
                    <a:pt x="229" y="116"/>
                    <a:pt x="230" y="118"/>
                  </a:cubicBezTo>
                  <a:cubicBezTo>
                    <a:pt x="231" y="121"/>
                    <a:pt x="233" y="121"/>
                    <a:pt x="235" y="123"/>
                  </a:cubicBezTo>
                  <a:cubicBezTo>
                    <a:pt x="237" y="125"/>
                    <a:pt x="234" y="129"/>
                    <a:pt x="232" y="130"/>
                  </a:cubicBezTo>
                  <a:cubicBezTo>
                    <a:pt x="231" y="130"/>
                    <a:pt x="228" y="127"/>
                    <a:pt x="227" y="127"/>
                  </a:cubicBezTo>
                  <a:cubicBezTo>
                    <a:pt x="224" y="126"/>
                    <a:pt x="215" y="123"/>
                    <a:pt x="213" y="125"/>
                  </a:cubicBezTo>
                  <a:cubicBezTo>
                    <a:pt x="209" y="128"/>
                    <a:pt x="200" y="132"/>
                    <a:pt x="196" y="130"/>
                  </a:cubicBezTo>
                  <a:cubicBezTo>
                    <a:pt x="203" y="122"/>
                    <a:pt x="185" y="123"/>
                    <a:pt x="180" y="126"/>
                  </a:cubicBezTo>
                  <a:cubicBezTo>
                    <a:pt x="176" y="130"/>
                    <a:pt x="172" y="130"/>
                    <a:pt x="170" y="135"/>
                  </a:cubicBezTo>
                  <a:cubicBezTo>
                    <a:pt x="168" y="140"/>
                    <a:pt x="160" y="138"/>
                    <a:pt x="156" y="142"/>
                  </a:cubicBezTo>
                  <a:cubicBezTo>
                    <a:pt x="138" y="162"/>
                    <a:pt x="128" y="127"/>
                    <a:pt x="131" y="112"/>
                  </a:cubicBezTo>
                  <a:cubicBezTo>
                    <a:pt x="133" y="102"/>
                    <a:pt x="126" y="111"/>
                    <a:pt x="122" y="107"/>
                  </a:cubicBezTo>
                  <a:cubicBezTo>
                    <a:pt x="120" y="106"/>
                    <a:pt x="123" y="99"/>
                    <a:pt x="122" y="97"/>
                  </a:cubicBezTo>
                  <a:cubicBezTo>
                    <a:pt x="121" y="94"/>
                    <a:pt x="113" y="90"/>
                    <a:pt x="110" y="89"/>
                  </a:cubicBezTo>
                  <a:cubicBezTo>
                    <a:pt x="101" y="86"/>
                    <a:pt x="97" y="100"/>
                    <a:pt x="92" y="106"/>
                  </a:cubicBezTo>
                  <a:cubicBezTo>
                    <a:pt x="89" y="108"/>
                    <a:pt x="94" y="111"/>
                    <a:pt x="95" y="113"/>
                  </a:cubicBezTo>
                  <a:cubicBezTo>
                    <a:pt x="98" y="119"/>
                    <a:pt x="92" y="122"/>
                    <a:pt x="87" y="119"/>
                  </a:cubicBezTo>
                  <a:cubicBezTo>
                    <a:pt x="84" y="117"/>
                    <a:pt x="78" y="119"/>
                    <a:pt x="75" y="120"/>
                  </a:cubicBezTo>
                  <a:cubicBezTo>
                    <a:pt x="70" y="123"/>
                    <a:pt x="73" y="126"/>
                    <a:pt x="74" y="129"/>
                  </a:cubicBezTo>
                  <a:cubicBezTo>
                    <a:pt x="79" y="140"/>
                    <a:pt x="65" y="132"/>
                    <a:pt x="62" y="130"/>
                  </a:cubicBezTo>
                  <a:cubicBezTo>
                    <a:pt x="58" y="126"/>
                    <a:pt x="55" y="130"/>
                    <a:pt x="50" y="133"/>
                  </a:cubicBezTo>
                  <a:cubicBezTo>
                    <a:pt x="47" y="135"/>
                    <a:pt x="42" y="134"/>
                    <a:pt x="43" y="139"/>
                  </a:cubicBezTo>
                  <a:cubicBezTo>
                    <a:pt x="38" y="138"/>
                    <a:pt x="39" y="144"/>
                    <a:pt x="34" y="139"/>
                  </a:cubicBezTo>
                  <a:cubicBezTo>
                    <a:pt x="29" y="135"/>
                    <a:pt x="25" y="125"/>
                    <a:pt x="29" y="118"/>
                  </a:cubicBezTo>
                  <a:cubicBezTo>
                    <a:pt x="34" y="109"/>
                    <a:pt x="43" y="100"/>
                    <a:pt x="32" y="93"/>
                  </a:cubicBezTo>
                  <a:cubicBezTo>
                    <a:pt x="24" y="87"/>
                    <a:pt x="31" y="70"/>
                    <a:pt x="20" y="70"/>
                  </a:cubicBezTo>
                  <a:cubicBezTo>
                    <a:pt x="17" y="70"/>
                    <a:pt x="12" y="71"/>
                    <a:pt x="11" y="67"/>
                  </a:cubicBezTo>
                  <a:cubicBezTo>
                    <a:pt x="9" y="62"/>
                    <a:pt x="3" y="65"/>
                    <a:pt x="0" y="6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652">
              <a:extLst>
                <a:ext uri="{FF2B5EF4-FFF2-40B4-BE49-F238E27FC236}">
                  <a16:creationId xmlns="" xmlns:a16="http://schemas.microsoft.com/office/drawing/2014/main" id="{9749F852-300E-4C5D-9AE2-4215BA58C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3826" y="2587625"/>
              <a:ext cx="184150" cy="125413"/>
            </a:xfrm>
            <a:custGeom>
              <a:avLst/>
              <a:gdLst>
                <a:gd name="T0" fmla="*/ 9 w 237"/>
                <a:gd name="T1" fmla="*/ 49 h 162"/>
                <a:gd name="T2" fmla="*/ 33 w 237"/>
                <a:gd name="T3" fmla="*/ 43 h 162"/>
                <a:gd name="T4" fmla="*/ 38 w 237"/>
                <a:gd name="T5" fmla="*/ 38 h 162"/>
                <a:gd name="T6" fmla="*/ 39 w 237"/>
                <a:gd name="T7" fmla="*/ 33 h 162"/>
                <a:gd name="T8" fmla="*/ 48 w 237"/>
                <a:gd name="T9" fmla="*/ 28 h 162"/>
                <a:gd name="T10" fmla="*/ 45 w 237"/>
                <a:gd name="T11" fmla="*/ 9 h 162"/>
                <a:gd name="T12" fmla="*/ 73 w 237"/>
                <a:gd name="T13" fmla="*/ 0 h 162"/>
                <a:gd name="T14" fmla="*/ 79 w 237"/>
                <a:gd name="T15" fmla="*/ 17 h 162"/>
                <a:gd name="T16" fmla="*/ 86 w 237"/>
                <a:gd name="T17" fmla="*/ 28 h 162"/>
                <a:gd name="T18" fmla="*/ 83 w 237"/>
                <a:gd name="T19" fmla="*/ 38 h 162"/>
                <a:gd name="T20" fmla="*/ 55 w 237"/>
                <a:gd name="T21" fmla="*/ 38 h 162"/>
                <a:gd name="T22" fmla="*/ 64 w 237"/>
                <a:gd name="T23" fmla="*/ 50 h 162"/>
                <a:gd name="T24" fmla="*/ 79 w 237"/>
                <a:gd name="T25" fmla="*/ 52 h 162"/>
                <a:gd name="T26" fmla="*/ 95 w 237"/>
                <a:gd name="T27" fmla="*/ 56 h 162"/>
                <a:gd name="T28" fmla="*/ 116 w 237"/>
                <a:gd name="T29" fmla="*/ 53 h 162"/>
                <a:gd name="T30" fmla="*/ 123 w 237"/>
                <a:gd name="T31" fmla="*/ 57 h 162"/>
                <a:gd name="T32" fmla="*/ 164 w 237"/>
                <a:gd name="T33" fmla="*/ 57 h 162"/>
                <a:gd name="T34" fmla="*/ 179 w 237"/>
                <a:gd name="T35" fmla="*/ 63 h 162"/>
                <a:gd name="T36" fmla="*/ 188 w 237"/>
                <a:gd name="T37" fmla="*/ 83 h 162"/>
                <a:gd name="T38" fmla="*/ 207 w 237"/>
                <a:gd name="T39" fmla="*/ 83 h 162"/>
                <a:gd name="T40" fmla="*/ 228 w 237"/>
                <a:gd name="T41" fmla="*/ 111 h 162"/>
                <a:gd name="T42" fmla="*/ 235 w 237"/>
                <a:gd name="T43" fmla="*/ 123 h 162"/>
                <a:gd name="T44" fmla="*/ 227 w 237"/>
                <a:gd name="T45" fmla="*/ 127 h 162"/>
                <a:gd name="T46" fmla="*/ 196 w 237"/>
                <a:gd name="T47" fmla="*/ 130 h 162"/>
                <a:gd name="T48" fmla="*/ 170 w 237"/>
                <a:gd name="T49" fmla="*/ 135 h 162"/>
                <a:gd name="T50" fmla="*/ 131 w 237"/>
                <a:gd name="T51" fmla="*/ 112 h 162"/>
                <a:gd name="T52" fmla="*/ 122 w 237"/>
                <a:gd name="T53" fmla="*/ 97 h 162"/>
                <a:gd name="T54" fmla="*/ 92 w 237"/>
                <a:gd name="T55" fmla="*/ 106 h 162"/>
                <a:gd name="T56" fmla="*/ 87 w 237"/>
                <a:gd name="T57" fmla="*/ 119 h 162"/>
                <a:gd name="T58" fmla="*/ 74 w 237"/>
                <a:gd name="T59" fmla="*/ 129 h 162"/>
                <a:gd name="T60" fmla="*/ 50 w 237"/>
                <a:gd name="T61" fmla="*/ 133 h 162"/>
                <a:gd name="T62" fmla="*/ 34 w 237"/>
                <a:gd name="T63" fmla="*/ 139 h 162"/>
                <a:gd name="T64" fmla="*/ 32 w 237"/>
                <a:gd name="T65" fmla="*/ 93 h 162"/>
                <a:gd name="T66" fmla="*/ 11 w 237"/>
                <a:gd name="T67" fmla="*/ 67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7" h="162">
                  <a:moveTo>
                    <a:pt x="0" y="60"/>
                  </a:moveTo>
                  <a:cubicBezTo>
                    <a:pt x="3" y="56"/>
                    <a:pt x="0" y="49"/>
                    <a:pt x="9" y="49"/>
                  </a:cubicBezTo>
                  <a:cubicBezTo>
                    <a:pt x="15" y="49"/>
                    <a:pt x="21" y="52"/>
                    <a:pt x="28" y="51"/>
                  </a:cubicBezTo>
                  <a:cubicBezTo>
                    <a:pt x="32" y="50"/>
                    <a:pt x="33" y="47"/>
                    <a:pt x="33" y="43"/>
                  </a:cubicBezTo>
                  <a:cubicBezTo>
                    <a:pt x="32" y="42"/>
                    <a:pt x="32" y="40"/>
                    <a:pt x="34" y="39"/>
                  </a:cubicBezTo>
                  <a:cubicBezTo>
                    <a:pt x="38" y="38"/>
                    <a:pt x="34" y="34"/>
                    <a:pt x="38" y="38"/>
                  </a:cubicBezTo>
                  <a:cubicBezTo>
                    <a:pt x="36" y="37"/>
                    <a:pt x="35" y="35"/>
                    <a:pt x="34" y="33"/>
                  </a:cubicBezTo>
                  <a:cubicBezTo>
                    <a:pt x="36" y="33"/>
                    <a:pt x="37" y="33"/>
                    <a:pt x="39" y="33"/>
                  </a:cubicBezTo>
                  <a:cubicBezTo>
                    <a:pt x="36" y="29"/>
                    <a:pt x="32" y="33"/>
                    <a:pt x="28" y="30"/>
                  </a:cubicBezTo>
                  <a:cubicBezTo>
                    <a:pt x="34" y="24"/>
                    <a:pt x="42" y="31"/>
                    <a:pt x="48" y="28"/>
                  </a:cubicBezTo>
                  <a:cubicBezTo>
                    <a:pt x="45" y="26"/>
                    <a:pt x="48" y="24"/>
                    <a:pt x="46" y="21"/>
                  </a:cubicBezTo>
                  <a:cubicBezTo>
                    <a:pt x="44" y="18"/>
                    <a:pt x="41" y="11"/>
                    <a:pt x="45" y="9"/>
                  </a:cubicBezTo>
                  <a:cubicBezTo>
                    <a:pt x="50" y="7"/>
                    <a:pt x="53" y="13"/>
                    <a:pt x="57" y="12"/>
                  </a:cubicBezTo>
                  <a:cubicBezTo>
                    <a:pt x="63" y="11"/>
                    <a:pt x="70" y="5"/>
                    <a:pt x="73" y="0"/>
                  </a:cubicBezTo>
                  <a:cubicBezTo>
                    <a:pt x="76" y="2"/>
                    <a:pt x="78" y="6"/>
                    <a:pt x="81" y="9"/>
                  </a:cubicBezTo>
                  <a:cubicBezTo>
                    <a:pt x="85" y="12"/>
                    <a:pt x="83" y="14"/>
                    <a:pt x="79" y="17"/>
                  </a:cubicBezTo>
                  <a:cubicBezTo>
                    <a:pt x="74" y="21"/>
                    <a:pt x="75" y="20"/>
                    <a:pt x="80" y="23"/>
                  </a:cubicBezTo>
                  <a:cubicBezTo>
                    <a:pt x="82" y="25"/>
                    <a:pt x="83" y="28"/>
                    <a:pt x="86" y="28"/>
                  </a:cubicBezTo>
                  <a:cubicBezTo>
                    <a:pt x="89" y="29"/>
                    <a:pt x="91" y="27"/>
                    <a:pt x="94" y="27"/>
                  </a:cubicBezTo>
                  <a:cubicBezTo>
                    <a:pt x="92" y="30"/>
                    <a:pt x="86" y="37"/>
                    <a:pt x="83" y="38"/>
                  </a:cubicBezTo>
                  <a:cubicBezTo>
                    <a:pt x="87" y="34"/>
                    <a:pt x="72" y="28"/>
                    <a:pt x="68" y="28"/>
                  </a:cubicBezTo>
                  <a:cubicBezTo>
                    <a:pt x="60" y="27"/>
                    <a:pt x="55" y="31"/>
                    <a:pt x="55" y="38"/>
                  </a:cubicBezTo>
                  <a:cubicBezTo>
                    <a:pt x="48" y="32"/>
                    <a:pt x="52" y="48"/>
                    <a:pt x="53" y="50"/>
                  </a:cubicBezTo>
                  <a:cubicBezTo>
                    <a:pt x="56" y="54"/>
                    <a:pt x="61" y="50"/>
                    <a:pt x="64" y="50"/>
                  </a:cubicBezTo>
                  <a:cubicBezTo>
                    <a:pt x="69" y="49"/>
                    <a:pt x="73" y="52"/>
                    <a:pt x="79" y="49"/>
                  </a:cubicBezTo>
                  <a:cubicBezTo>
                    <a:pt x="79" y="50"/>
                    <a:pt x="79" y="51"/>
                    <a:pt x="79" y="52"/>
                  </a:cubicBezTo>
                  <a:cubicBezTo>
                    <a:pt x="82" y="51"/>
                    <a:pt x="85" y="49"/>
                    <a:pt x="88" y="50"/>
                  </a:cubicBezTo>
                  <a:cubicBezTo>
                    <a:pt x="92" y="51"/>
                    <a:pt x="92" y="55"/>
                    <a:pt x="95" y="56"/>
                  </a:cubicBezTo>
                  <a:cubicBezTo>
                    <a:pt x="99" y="58"/>
                    <a:pt x="108" y="52"/>
                    <a:pt x="112" y="50"/>
                  </a:cubicBezTo>
                  <a:cubicBezTo>
                    <a:pt x="116" y="47"/>
                    <a:pt x="115" y="52"/>
                    <a:pt x="116" y="53"/>
                  </a:cubicBezTo>
                  <a:cubicBezTo>
                    <a:pt x="118" y="54"/>
                    <a:pt x="120" y="54"/>
                    <a:pt x="122" y="54"/>
                  </a:cubicBezTo>
                  <a:cubicBezTo>
                    <a:pt x="122" y="55"/>
                    <a:pt x="123" y="56"/>
                    <a:pt x="123" y="57"/>
                  </a:cubicBezTo>
                  <a:cubicBezTo>
                    <a:pt x="129" y="61"/>
                    <a:pt x="134" y="56"/>
                    <a:pt x="139" y="63"/>
                  </a:cubicBezTo>
                  <a:cubicBezTo>
                    <a:pt x="140" y="53"/>
                    <a:pt x="157" y="57"/>
                    <a:pt x="164" y="57"/>
                  </a:cubicBezTo>
                  <a:cubicBezTo>
                    <a:pt x="167" y="57"/>
                    <a:pt x="173" y="52"/>
                    <a:pt x="176" y="55"/>
                  </a:cubicBezTo>
                  <a:cubicBezTo>
                    <a:pt x="178" y="57"/>
                    <a:pt x="178" y="60"/>
                    <a:pt x="179" y="63"/>
                  </a:cubicBezTo>
                  <a:cubicBezTo>
                    <a:pt x="180" y="66"/>
                    <a:pt x="184" y="69"/>
                    <a:pt x="187" y="72"/>
                  </a:cubicBezTo>
                  <a:cubicBezTo>
                    <a:pt x="180" y="72"/>
                    <a:pt x="187" y="81"/>
                    <a:pt x="188" y="83"/>
                  </a:cubicBezTo>
                  <a:cubicBezTo>
                    <a:pt x="191" y="85"/>
                    <a:pt x="194" y="86"/>
                    <a:pt x="196" y="83"/>
                  </a:cubicBezTo>
                  <a:cubicBezTo>
                    <a:pt x="199" y="80"/>
                    <a:pt x="203" y="82"/>
                    <a:pt x="207" y="83"/>
                  </a:cubicBezTo>
                  <a:cubicBezTo>
                    <a:pt x="215" y="85"/>
                    <a:pt x="220" y="86"/>
                    <a:pt x="220" y="95"/>
                  </a:cubicBezTo>
                  <a:cubicBezTo>
                    <a:pt x="220" y="98"/>
                    <a:pt x="226" y="109"/>
                    <a:pt x="228" y="111"/>
                  </a:cubicBezTo>
                  <a:cubicBezTo>
                    <a:pt x="230" y="112"/>
                    <a:pt x="229" y="116"/>
                    <a:pt x="230" y="118"/>
                  </a:cubicBezTo>
                  <a:cubicBezTo>
                    <a:pt x="231" y="121"/>
                    <a:pt x="233" y="121"/>
                    <a:pt x="235" y="123"/>
                  </a:cubicBezTo>
                  <a:cubicBezTo>
                    <a:pt x="237" y="125"/>
                    <a:pt x="234" y="129"/>
                    <a:pt x="232" y="130"/>
                  </a:cubicBezTo>
                  <a:cubicBezTo>
                    <a:pt x="231" y="130"/>
                    <a:pt x="228" y="127"/>
                    <a:pt x="227" y="127"/>
                  </a:cubicBezTo>
                  <a:cubicBezTo>
                    <a:pt x="224" y="126"/>
                    <a:pt x="215" y="123"/>
                    <a:pt x="213" y="125"/>
                  </a:cubicBezTo>
                  <a:cubicBezTo>
                    <a:pt x="209" y="128"/>
                    <a:pt x="200" y="132"/>
                    <a:pt x="196" y="130"/>
                  </a:cubicBezTo>
                  <a:cubicBezTo>
                    <a:pt x="203" y="122"/>
                    <a:pt x="185" y="123"/>
                    <a:pt x="180" y="126"/>
                  </a:cubicBezTo>
                  <a:cubicBezTo>
                    <a:pt x="176" y="130"/>
                    <a:pt x="172" y="130"/>
                    <a:pt x="170" y="135"/>
                  </a:cubicBezTo>
                  <a:cubicBezTo>
                    <a:pt x="168" y="140"/>
                    <a:pt x="160" y="138"/>
                    <a:pt x="156" y="142"/>
                  </a:cubicBezTo>
                  <a:cubicBezTo>
                    <a:pt x="138" y="162"/>
                    <a:pt x="128" y="127"/>
                    <a:pt x="131" y="112"/>
                  </a:cubicBezTo>
                  <a:cubicBezTo>
                    <a:pt x="133" y="102"/>
                    <a:pt x="126" y="111"/>
                    <a:pt x="122" y="107"/>
                  </a:cubicBezTo>
                  <a:cubicBezTo>
                    <a:pt x="120" y="106"/>
                    <a:pt x="123" y="99"/>
                    <a:pt x="122" y="97"/>
                  </a:cubicBezTo>
                  <a:cubicBezTo>
                    <a:pt x="121" y="94"/>
                    <a:pt x="113" y="90"/>
                    <a:pt x="110" y="89"/>
                  </a:cubicBezTo>
                  <a:cubicBezTo>
                    <a:pt x="101" y="86"/>
                    <a:pt x="97" y="100"/>
                    <a:pt x="92" y="106"/>
                  </a:cubicBezTo>
                  <a:cubicBezTo>
                    <a:pt x="89" y="108"/>
                    <a:pt x="94" y="111"/>
                    <a:pt x="95" y="113"/>
                  </a:cubicBezTo>
                  <a:cubicBezTo>
                    <a:pt x="98" y="119"/>
                    <a:pt x="92" y="122"/>
                    <a:pt x="87" y="119"/>
                  </a:cubicBezTo>
                  <a:cubicBezTo>
                    <a:pt x="84" y="117"/>
                    <a:pt x="78" y="119"/>
                    <a:pt x="75" y="120"/>
                  </a:cubicBezTo>
                  <a:cubicBezTo>
                    <a:pt x="70" y="123"/>
                    <a:pt x="73" y="126"/>
                    <a:pt x="74" y="129"/>
                  </a:cubicBezTo>
                  <a:cubicBezTo>
                    <a:pt x="79" y="140"/>
                    <a:pt x="65" y="132"/>
                    <a:pt x="62" y="130"/>
                  </a:cubicBezTo>
                  <a:cubicBezTo>
                    <a:pt x="58" y="126"/>
                    <a:pt x="55" y="130"/>
                    <a:pt x="50" y="133"/>
                  </a:cubicBezTo>
                  <a:cubicBezTo>
                    <a:pt x="47" y="135"/>
                    <a:pt x="42" y="134"/>
                    <a:pt x="43" y="139"/>
                  </a:cubicBezTo>
                  <a:cubicBezTo>
                    <a:pt x="38" y="138"/>
                    <a:pt x="39" y="144"/>
                    <a:pt x="34" y="139"/>
                  </a:cubicBezTo>
                  <a:cubicBezTo>
                    <a:pt x="29" y="135"/>
                    <a:pt x="25" y="125"/>
                    <a:pt x="29" y="118"/>
                  </a:cubicBezTo>
                  <a:cubicBezTo>
                    <a:pt x="34" y="109"/>
                    <a:pt x="43" y="100"/>
                    <a:pt x="32" y="93"/>
                  </a:cubicBezTo>
                  <a:cubicBezTo>
                    <a:pt x="24" y="87"/>
                    <a:pt x="31" y="70"/>
                    <a:pt x="20" y="70"/>
                  </a:cubicBezTo>
                  <a:cubicBezTo>
                    <a:pt x="17" y="70"/>
                    <a:pt x="12" y="71"/>
                    <a:pt x="11" y="67"/>
                  </a:cubicBezTo>
                  <a:cubicBezTo>
                    <a:pt x="9" y="62"/>
                    <a:pt x="3" y="65"/>
                    <a:pt x="0" y="6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653">
              <a:extLst>
                <a:ext uri="{FF2B5EF4-FFF2-40B4-BE49-F238E27FC236}">
                  <a16:creationId xmlns="" xmlns:a16="http://schemas.microsoft.com/office/drawing/2014/main" id="{A397282F-9A76-4190-ABF8-005C84379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3201" y="2787650"/>
              <a:ext cx="25400" cy="12700"/>
            </a:xfrm>
            <a:custGeom>
              <a:avLst/>
              <a:gdLst>
                <a:gd name="T0" fmla="*/ 22 w 33"/>
                <a:gd name="T1" fmla="*/ 0 h 17"/>
                <a:gd name="T2" fmla="*/ 8 w 33"/>
                <a:gd name="T3" fmla="*/ 11 h 17"/>
                <a:gd name="T4" fmla="*/ 22 w 33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17">
                  <a:moveTo>
                    <a:pt x="22" y="0"/>
                  </a:moveTo>
                  <a:cubicBezTo>
                    <a:pt x="18" y="0"/>
                    <a:pt x="0" y="5"/>
                    <a:pt x="8" y="11"/>
                  </a:cubicBezTo>
                  <a:cubicBezTo>
                    <a:pt x="16" y="17"/>
                    <a:pt x="33" y="3"/>
                    <a:pt x="22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654">
              <a:extLst>
                <a:ext uri="{FF2B5EF4-FFF2-40B4-BE49-F238E27FC236}">
                  <a16:creationId xmlns="" xmlns:a16="http://schemas.microsoft.com/office/drawing/2014/main" id="{FD30E82B-8FFB-425C-AA67-ECFE7F690C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3201" y="2787650"/>
              <a:ext cx="25400" cy="12700"/>
            </a:xfrm>
            <a:custGeom>
              <a:avLst/>
              <a:gdLst>
                <a:gd name="T0" fmla="*/ 22 w 33"/>
                <a:gd name="T1" fmla="*/ 0 h 17"/>
                <a:gd name="T2" fmla="*/ 8 w 33"/>
                <a:gd name="T3" fmla="*/ 11 h 17"/>
                <a:gd name="T4" fmla="*/ 22 w 33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17">
                  <a:moveTo>
                    <a:pt x="22" y="0"/>
                  </a:moveTo>
                  <a:cubicBezTo>
                    <a:pt x="18" y="0"/>
                    <a:pt x="0" y="5"/>
                    <a:pt x="8" y="11"/>
                  </a:cubicBezTo>
                  <a:cubicBezTo>
                    <a:pt x="16" y="17"/>
                    <a:pt x="33" y="3"/>
                    <a:pt x="22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655">
              <a:extLst>
                <a:ext uri="{FF2B5EF4-FFF2-40B4-BE49-F238E27FC236}">
                  <a16:creationId xmlns="" xmlns:a16="http://schemas.microsoft.com/office/drawing/2014/main" id="{5BF3B5DB-A126-409E-9887-658F34BFD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5051" y="3292475"/>
              <a:ext cx="127000" cy="115888"/>
            </a:xfrm>
            <a:custGeom>
              <a:avLst/>
              <a:gdLst>
                <a:gd name="T0" fmla="*/ 1 w 163"/>
                <a:gd name="T1" fmla="*/ 49 h 149"/>
                <a:gd name="T2" fmla="*/ 0 w 163"/>
                <a:gd name="T3" fmla="*/ 40 h 149"/>
                <a:gd name="T4" fmla="*/ 17 w 163"/>
                <a:gd name="T5" fmla="*/ 20 h 149"/>
                <a:gd name="T6" fmla="*/ 42 w 163"/>
                <a:gd name="T7" fmla="*/ 12 h 149"/>
                <a:gd name="T8" fmla="*/ 54 w 163"/>
                <a:gd name="T9" fmla="*/ 11 h 149"/>
                <a:gd name="T10" fmla="*/ 67 w 163"/>
                <a:gd name="T11" fmla="*/ 11 h 149"/>
                <a:gd name="T12" fmla="*/ 84 w 163"/>
                <a:gd name="T13" fmla="*/ 13 h 149"/>
                <a:gd name="T14" fmla="*/ 104 w 163"/>
                <a:gd name="T15" fmla="*/ 24 h 149"/>
                <a:gd name="T16" fmla="*/ 114 w 163"/>
                <a:gd name="T17" fmla="*/ 22 h 149"/>
                <a:gd name="T18" fmla="*/ 111 w 163"/>
                <a:gd name="T19" fmla="*/ 12 h 149"/>
                <a:gd name="T20" fmla="*/ 115 w 163"/>
                <a:gd name="T21" fmla="*/ 10 h 149"/>
                <a:gd name="T22" fmla="*/ 119 w 163"/>
                <a:gd name="T23" fmla="*/ 9 h 149"/>
                <a:gd name="T24" fmla="*/ 123 w 163"/>
                <a:gd name="T25" fmla="*/ 5 h 149"/>
                <a:gd name="T26" fmla="*/ 130 w 163"/>
                <a:gd name="T27" fmla="*/ 10 h 149"/>
                <a:gd name="T28" fmla="*/ 154 w 163"/>
                <a:gd name="T29" fmla="*/ 0 h 149"/>
                <a:gd name="T30" fmla="*/ 154 w 163"/>
                <a:gd name="T31" fmla="*/ 7 h 149"/>
                <a:gd name="T32" fmla="*/ 150 w 163"/>
                <a:gd name="T33" fmla="*/ 14 h 149"/>
                <a:gd name="T34" fmla="*/ 151 w 163"/>
                <a:gd name="T35" fmla="*/ 22 h 149"/>
                <a:gd name="T36" fmla="*/ 155 w 163"/>
                <a:gd name="T37" fmla="*/ 32 h 149"/>
                <a:gd name="T38" fmla="*/ 160 w 163"/>
                <a:gd name="T39" fmla="*/ 51 h 149"/>
                <a:gd name="T40" fmla="*/ 159 w 163"/>
                <a:gd name="T41" fmla="*/ 62 h 149"/>
                <a:gd name="T42" fmla="*/ 162 w 163"/>
                <a:gd name="T43" fmla="*/ 72 h 149"/>
                <a:gd name="T44" fmla="*/ 160 w 163"/>
                <a:gd name="T45" fmla="*/ 82 h 149"/>
                <a:gd name="T46" fmla="*/ 154 w 163"/>
                <a:gd name="T47" fmla="*/ 83 h 149"/>
                <a:gd name="T48" fmla="*/ 144 w 163"/>
                <a:gd name="T49" fmla="*/ 91 h 149"/>
                <a:gd name="T50" fmla="*/ 129 w 163"/>
                <a:gd name="T51" fmla="*/ 95 h 149"/>
                <a:gd name="T52" fmla="*/ 131 w 163"/>
                <a:gd name="T53" fmla="*/ 106 h 149"/>
                <a:gd name="T54" fmla="*/ 117 w 163"/>
                <a:gd name="T55" fmla="*/ 103 h 149"/>
                <a:gd name="T56" fmla="*/ 112 w 163"/>
                <a:gd name="T57" fmla="*/ 110 h 149"/>
                <a:gd name="T58" fmla="*/ 116 w 163"/>
                <a:gd name="T59" fmla="*/ 120 h 149"/>
                <a:gd name="T60" fmla="*/ 126 w 163"/>
                <a:gd name="T61" fmla="*/ 130 h 149"/>
                <a:gd name="T62" fmla="*/ 125 w 163"/>
                <a:gd name="T63" fmla="*/ 136 h 149"/>
                <a:gd name="T64" fmla="*/ 117 w 163"/>
                <a:gd name="T65" fmla="*/ 134 h 149"/>
                <a:gd name="T66" fmla="*/ 111 w 163"/>
                <a:gd name="T67" fmla="*/ 129 h 149"/>
                <a:gd name="T68" fmla="*/ 92 w 163"/>
                <a:gd name="T69" fmla="*/ 130 h 149"/>
                <a:gd name="T70" fmla="*/ 88 w 163"/>
                <a:gd name="T71" fmla="*/ 141 h 149"/>
                <a:gd name="T72" fmla="*/ 77 w 163"/>
                <a:gd name="T73" fmla="*/ 145 h 149"/>
                <a:gd name="T74" fmla="*/ 69 w 163"/>
                <a:gd name="T75" fmla="*/ 147 h 149"/>
                <a:gd name="T76" fmla="*/ 55 w 163"/>
                <a:gd name="T77" fmla="*/ 140 h 149"/>
                <a:gd name="T78" fmla="*/ 47 w 163"/>
                <a:gd name="T79" fmla="*/ 144 h 149"/>
                <a:gd name="T80" fmla="*/ 49 w 163"/>
                <a:gd name="T81" fmla="*/ 137 h 149"/>
                <a:gd name="T82" fmla="*/ 46 w 163"/>
                <a:gd name="T83" fmla="*/ 124 h 149"/>
                <a:gd name="T84" fmla="*/ 40 w 163"/>
                <a:gd name="T85" fmla="*/ 133 h 149"/>
                <a:gd name="T86" fmla="*/ 33 w 163"/>
                <a:gd name="T87" fmla="*/ 133 h 149"/>
                <a:gd name="T88" fmla="*/ 30 w 163"/>
                <a:gd name="T89" fmla="*/ 121 h 149"/>
                <a:gd name="T90" fmla="*/ 29 w 163"/>
                <a:gd name="T91" fmla="*/ 112 h 149"/>
                <a:gd name="T92" fmla="*/ 28 w 163"/>
                <a:gd name="T93" fmla="*/ 104 h 149"/>
                <a:gd name="T94" fmla="*/ 23 w 163"/>
                <a:gd name="T95" fmla="*/ 106 h 149"/>
                <a:gd name="T96" fmla="*/ 18 w 163"/>
                <a:gd name="T97" fmla="*/ 93 h 149"/>
                <a:gd name="T98" fmla="*/ 16 w 163"/>
                <a:gd name="T99" fmla="*/ 77 h 149"/>
                <a:gd name="T100" fmla="*/ 1 w 163"/>
                <a:gd name="T101" fmla="*/ 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" h="149">
                  <a:moveTo>
                    <a:pt x="1" y="49"/>
                  </a:moveTo>
                  <a:cubicBezTo>
                    <a:pt x="1" y="46"/>
                    <a:pt x="1" y="43"/>
                    <a:pt x="0" y="40"/>
                  </a:cubicBezTo>
                  <a:cubicBezTo>
                    <a:pt x="10" y="40"/>
                    <a:pt x="14" y="27"/>
                    <a:pt x="17" y="20"/>
                  </a:cubicBezTo>
                  <a:cubicBezTo>
                    <a:pt x="20" y="12"/>
                    <a:pt x="35" y="7"/>
                    <a:pt x="42" y="12"/>
                  </a:cubicBezTo>
                  <a:cubicBezTo>
                    <a:pt x="45" y="14"/>
                    <a:pt x="51" y="13"/>
                    <a:pt x="54" y="11"/>
                  </a:cubicBezTo>
                  <a:cubicBezTo>
                    <a:pt x="59" y="10"/>
                    <a:pt x="62" y="13"/>
                    <a:pt x="67" y="11"/>
                  </a:cubicBezTo>
                  <a:cubicBezTo>
                    <a:pt x="76" y="7"/>
                    <a:pt x="81" y="20"/>
                    <a:pt x="84" y="13"/>
                  </a:cubicBezTo>
                  <a:cubicBezTo>
                    <a:pt x="85" y="25"/>
                    <a:pt x="99" y="16"/>
                    <a:pt x="104" y="24"/>
                  </a:cubicBezTo>
                  <a:cubicBezTo>
                    <a:pt x="107" y="28"/>
                    <a:pt x="115" y="28"/>
                    <a:pt x="114" y="22"/>
                  </a:cubicBezTo>
                  <a:cubicBezTo>
                    <a:pt x="113" y="19"/>
                    <a:pt x="106" y="15"/>
                    <a:pt x="111" y="12"/>
                  </a:cubicBezTo>
                  <a:cubicBezTo>
                    <a:pt x="112" y="11"/>
                    <a:pt x="114" y="13"/>
                    <a:pt x="115" y="10"/>
                  </a:cubicBezTo>
                  <a:cubicBezTo>
                    <a:pt x="115" y="8"/>
                    <a:pt x="117" y="9"/>
                    <a:pt x="119" y="9"/>
                  </a:cubicBezTo>
                  <a:cubicBezTo>
                    <a:pt x="121" y="8"/>
                    <a:pt x="121" y="5"/>
                    <a:pt x="123" y="5"/>
                  </a:cubicBezTo>
                  <a:cubicBezTo>
                    <a:pt x="126" y="5"/>
                    <a:pt x="128" y="8"/>
                    <a:pt x="130" y="10"/>
                  </a:cubicBezTo>
                  <a:cubicBezTo>
                    <a:pt x="139" y="16"/>
                    <a:pt x="150" y="7"/>
                    <a:pt x="154" y="0"/>
                  </a:cubicBezTo>
                  <a:cubicBezTo>
                    <a:pt x="154" y="2"/>
                    <a:pt x="154" y="5"/>
                    <a:pt x="154" y="7"/>
                  </a:cubicBezTo>
                  <a:cubicBezTo>
                    <a:pt x="153" y="9"/>
                    <a:pt x="149" y="11"/>
                    <a:pt x="150" y="14"/>
                  </a:cubicBezTo>
                  <a:cubicBezTo>
                    <a:pt x="151" y="16"/>
                    <a:pt x="150" y="19"/>
                    <a:pt x="151" y="22"/>
                  </a:cubicBezTo>
                  <a:cubicBezTo>
                    <a:pt x="152" y="25"/>
                    <a:pt x="154" y="29"/>
                    <a:pt x="155" y="32"/>
                  </a:cubicBezTo>
                  <a:cubicBezTo>
                    <a:pt x="158" y="39"/>
                    <a:pt x="162" y="42"/>
                    <a:pt x="160" y="51"/>
                  </a:cubicBezTo>
                  <a:cubicBezTo>
                    <a:pt x="159" y="55"/>
                    <a:pt x="157" y="58"/>
                    <a:pt x="159" y="62"/>
                  </a:cubicBezTo>
                  <a:cubicBezTo>
                    <a:pt x="160" y="65"/>
                    <a:pt x="162" y="68"/>
                    <a:pt x="162" y="72"/>
                  </a:cubicBezTo>
                  <a:cubicBezTo>
                    <a:pt x="163" y="75"/>
                    <a:pt x="161" y="80"/>
                    <a:pt x="160" y="82"/>
                  </a:cubicBezTo>
                  <a:cubicBezTo>
                    <a:pt x="158" y="86"/>
                    <a:pt x="157" y="81"/>
                    <a:pt x="154" y="83"/>
                  </a:cubicBezTo>
                  <a:cubicBezTo>
                    <a:pt x="150" y="85"/>
                    <a:pt x="148" y="89"/>
                    <a:pt x="144" y="91"/>
                  </a:cubicBezTo>
                  <a:cubicBezTo>
                    <a:pt x="139" y="94"/>
                    <a:pt x="135" y="94"/>
                    <a:pt x="129" y="95"/>
                  </a:cubicBezTo>
                  <a:cubicBezTo>
                    <a:pt x="132" y="98"/>
                    <a:pt x="129" y="102"/>
                    <a:pt x="131" y="106"/>
                  </a:cubicBezTo>
                  <a:cubicBezTo>
                    <a:pt x="128" y="105"/>
                    <a:pt x="119" y="99"/>
                    <a:pt x="117" y="103"/>
                  </a:cubicBezTo>
                  <a:cubicBezTo>
                    <a:pt x="115" y="106"/>
                    <a:pt x="112" y="106"/>
                    <a:pt x="112" y="110"/>
                  </a:cubicBezTo>
                  <a:cubicBezTo>
                    <a:pt x="113" y="113"/>
                    <a:pt x="114" y="117"/>
                    <a:pt x="116" y="120"/>
                  </a:cubicBezTo>
                  <a:cubicBezTo>
                    <a:pt x="118" y="124"/>
                    <a:pt x="125" y="124"/>
                    <a:pt x="126" y="130"/>
                  </a:cubicBezTo>
                  <a:cubicBezTo>
                    <a:pt x="122" y="130"/>
                    <a:pt x="125" y="133"/>
                    <a:pt x="125" y="136"/>
                  </a:cubicBezTo>
                  <a:cubicBezTo>
                    <a:pt x="122" y="135"/>
                    <a:pt x="119" y="135"/>
                    <a:pt x="117" y="134"/>
                  </a:cubicBezTo>
                  <a:cubicBezTo>
                    <a:pt x="115" y="132"/>
                    <a:pt x="114" y="128"/>
                    <a:pt x="111" y="129"/>
                  </a:cubicBezTo>
                  <a:cubicBezTo>
                    <a:pt x="105" y="130"/>
                    <a:pt x="97" y="135"/>
                    <a:pt x="92" y="130"/>
                  </a:cubicBezTo>
                  <a:cubicBezTo>
                    <a:pt x="89" y="133"/>
                    <a:pt x="92" y="138"/>
                    <a:pt x="88" y="141"/>
                  </a:cubicBezTo>
                  <a:cubicBezTo>
                    <a:pt x="85" y="145"/>
                    <a:pt x="81" y="143"/>
                    <a:pt x="77" y="145"/>
                  </a:cubicBezTo>
                  <a:cubicBezTo>
                    <a:pt x="73" y="146"/>
                    <a:pt x="73" y="149"/>
                    <a:pt x="69" y="147"/>
                  </a:cubicBezTo>
                  <a:cubicBezTo>
                    <a:pt x="65" y="145"/>
                    <a:pt x="57" y="144"/>
                    <a:pt x="55" y="140"/>
                  </a:cubicBezTo>
                  <a:cubicBezTo>
                    <a:pt x="56" y="144"/>
                    <a:pt x="50" y="147"/>
                    <a:pt x="47" y="144"/>
                  </a:cubicBezTo>
                  <a:cubicBezTo>
                    <a:pt x="43" y="141"/>
                    <a:pt x="47" y="140"/>
                    <a:pt x="49" y="137"/>
                  </a:cubicBezTo>
                  <a:cubicBezTo>
                    <a:pt x="52" y="134"/>
                    <a:pt x="48" y="126"/>
                    <a:pt x="46" y="124"/>
                  </a:cubicBezTo>
                  <a:cubicBezTo>
                    <a:pt x="41" y="121"/>
                    <a:pt x="41" y="130"/>
                    <a:pt x="40" y="133"/>
                  </a:cubicBezTo>
                  <a:cubicBezTo>
                    <a:pt x="37" y="130"/>
                    <a:pt x="35" y="134"/>
                    <a:pt x="33" y="133"/>
                  </a:cubicBezTo>
                  <a:cubicBezTo>
                    <a:pt x="29" y="131"/>
                    <a:pt x="31" y="124"/>
                    <a:pt x="30" y="121"/>
                  </a:cubicBezTo>
                  <a:cubicBezTo>
                    <a:pt x="29" y="118"/>
                    <a:pt x="32" y="114"/>
                    <a:pt x="29" y="112"/>
                  </a:cubicBezTo>
                  <a:cubicBezTo>
                    <a:pt x="27" y="110"/>
                    <a:pt x="22" y="105"/>
                    <a:pt x="28" y="104"/>
                  </a:cubicBezTo>
                  <a:cubicBezTo>
                    <a:pt x="25" y="103"/>
                    <a:pt x="24" y="104"/>
                    <a:pt x="23" y="106"/>
                  </a:cubicBezTo>
                  <a:cubicBezTo>
                    <a:pt x="24" y="102"/>
                    <a:pt x="20" y="97"/>
                    <a:pt x="18" y="93"/>
                  </a:cubicBezTo>
                  <a:cubicBezTo>
                    <a:pt x="16" y="88"/>
                    <a:pt x="19" y="82"/>
                    <a:pt x="16" y="77"/>
                  </a:cubicBezTo>
                  <a:cubicBezTo>
                    <a:pt x="10" y="68"/>
                    <a:pt x="5" y="60"/>
                    <a:pt x="1" y="49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656">
              <a:extLst>
                <a:ext uri="{FF2B5EF4-FFF2-40B4-BE49-F238E27FC236}">
                  <a16:creationId xmlns="" xmlns:a16="http://schemas.microsoft.com/office/drawing/2014/main" id="{8C56ACE6-E9DC-4E86-AAD9-F11AAB6CC5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5051" y="3292475"/>
              <a:ext cx="127000" cy="115888"/>
            </a:xfrm>
            <a:custGeom>
              <a:avLst/>
              <a:gdLst>
                <a:gd name="T0" fmla="*/ 1 w 163"/>
                <a:gd name="T1" fmla="*/ 49 h 149"/>
                <a:gd name="T2" fmla="*/ 0 w 163"/>
                <a:gd name="T3" fmla="*/ 40 h 149"/>
                <a:gd name="T4" fmla="*/ 17 w 163"/>
                <a:gd name="T5" fmla="*/ 20 h 149"/>
                <a:gd name="T6" fmla="*/ 42 w 163"/>
                <a:gd name="T7" fmla="*/ 12 h 149"/>
                <a:gd name="T8" fmla="*/ 54 w 163"/>
                <a:gd name="T9" fmla="*/ 11 h 149"/>
                <a:gd name="T10" fmla="*/ 67 w 163"/>
                <a:gd name="T11" fmla="*/ 11 h 149"/>
                <a:gd name="T12" fmla="*/ 84 w 163"/>
                <a:gd name="T13" fmla="*/ 13 h 149"/>
                <a:gd name="T14" fmla="*/ 104 w 163"/>
                <a:gd name="T15" fmla="*/ 24 h 149"/>
                <a:gd name="T16" fmla="*/ 114 w 163"/>
                <a:gd name="T17" fmla="*/ 22 h 149"/>
                <a:gd name="T18" fmla="*/ 111 w 163"/>
                <a:gd name="T19" fmla="*/ 12 h 149"/>
                <a:gd name="T20" fmla="*/ 115 w 163"/>
                <a:gd name="T21" fmla="*/ 10 h 149"/>
                <a:gd name="T22" fmla="*/ 119 w 163"/>
                <a:gd name="T23" fmla="*/ 9 h 149"/>
                <a:gd name="T24" fmla="*/ 123 w 163"/>
                <a:gd name="T25" fmla="*/ 5 h 149"/>
                <a:gd name="T26" fmla="*/ 130 w 163"/>
                <a:gd name="T27" fmla="*/ 10 h 149"/>
                <a:gd name="T28" fmla="*/ 154 w 163"/>
                <a:gd name="T29" fmla="*/ 0 h 149"/>
                <a:gd name="T30" fmla="*/ 154 w 163"/>
                <a:gd name="T31" fmla="*/ 7 h 149"/>
                <a:gd name="T32" fmla="*/ 150 w 163"/>
                <a:gd name="T33" fmla="*/ 14 h 149"/>
                <a:gd name="T34" fmla="*/ 151 w 163"/>
                <a:gd name="T35" fmla="*/ 22 h 149"/>
                <a:gd name="T36" fmla="*/ 155 w 163"/>
                <a:gd name="T37" fmla="*/ 32 h 149"/>
                <a:gd name="T38" fmla="*/ 160 w 163"/>
                <a:gd name="T39" fmla="*/ 51 h 149"/>
                <a:gd name="T40" fmla="*/ 159 w 163"/>
                <a:gd name="T41" fmla="*/ 62 h 149"/>
                <a:gd name="T42" fmla="*/ 162 w 163"/>
                <a:gd name="T43" fmla="*/ 72 h 149"/>
                <a:gd name="T44" fmla="*/ 160 w 163"/>
                <a:gd name="T45" fmla="*/ 82 h 149"/>
                <a:gd name="T46" fmla="*/ 154 w 163"/>
                <a:gd name="T47" fmla="*/ 83 h 149"/>
                <a:gd name="T48" fmla="*/ 144 w 163"/>
                <a:gd name="T49" fmla="*/ 91 h 149"/>
                <a:gd name="T50" fmla="*/ 129 w 163"/>
                <a:gd name="T51" fmla="*/ 95 h 149"/>
                <a:gd name="T52" fmla="*/ 131 w 163"/>
                <a:gd name="T53" fmla="*/ 106 h 149"/>
                <a:gd name="T54" fmla="*/ 117 w 163"/>
                <a:gd name="T55" fmla="*/ 103 h 149"/>
                <a:gd name="T56" fmla="*/ 112 w 163"/>
                <a:gd name="T57" fmla="*/ 110 h 149"/>
                <a:gd name="T58" fmla="*/ 116 w 163"/>
                <a:gd name="T59" fmla="*/ 120 h 149"/>
                <a:gd name="T60" fmla="*/ 126 w 163"/>
                <a:gd name="T61" fmla="*/ 130 h 149"/>
                <a:gd name="T62" fmla="*/ 125 w 163"/>
                <a:gd name="T63" fmla="*/ 136 h 149"/>
                <a:gd name="T64" fmla="*/ 117 w 163"/>
                <a:gd name="T65" fmla="*/ 134 h 149"/>
                <a:gd name="T66" fmla="*/ 111 w 163"/>
                <a:gd name="T67" fmla="*/ 129 h 149"/>
                <a:gd name="T68" fmla="*/ 92 w 163"/>
                <a:gd name="T69" fmla="*/ 130 h 149"/>
                <a:gd name="T70" fmla="*/ 88 w 163"/>
                <a:gd name="T71" fmla="*/ 141 h 149"/>
                <a:gd name="T72" fmla="*/ 77 w 163"/>
                <a:gd name="T73" fmla="*/ 145 h 149"/>
                <a:gd name="T74" fmla="*/ 69 w 163"/>
                <a:gd name="T75" fmla="*/ 147 h 149"/>
                <a:gd name="T76" fmla="*/ 55 w 163"/>
                <a:gd name="T77" fmla="*/ 140 h 149"/>
                <a:gd name="T78" fmla="*/ 47 w 163"/>
                <a:gd name="T79" fmla="*/ 144 h 149"/>
                <a:gd name="T80" fmla="*/ 49 w 163"/>
                <a:gd name="T81" fmla="*/ 137 h 149"/>
                <a:gd name="T82" fmla="*/ 46 w 163"/>
                <a:gd name="T83" fmla="*/ 124 h 149"/>
                <a:gd name="T84" fmla="*/ 40 w 163"/>
                <a:gd name="T85" fmla="*/ 133 h 149"/>
                <a:gd name="T86" fmla="*/ 33 w 163"/>
                <a:gd name="T87" fmla="*/ 133 h 149"/>
                <a:gd name="T88" fmla="*/ 30 w 163"/>
                <a:gd name="T89" fmla="*/ 121 h 149"/>
                <a:gd name="T90" fmla="*/ 29 w 163"/>
                <a:gd name="T91" fmla="*/ 112 h 149"/>
                <a:gd name="T92" fmla="*/ 28 w 163"/>
                <a:gd name="T93" fmla="*/ 104 h 149"/>
                <a:gd name="T94" fmla="*/ 23 w 163"/>
                <a:gd name="T95" fmla="*/ 106 h 149"/>
                <a:gd name="T96" fmla="*/ 18 w 163"/>
                <a:gd name="T97" fmla="*/ 93 h 149"/>
                <a:gd name="T98" fmla="*/ 16 w 163"/>
                <a:gd name="T99" fmla="*/ 77 h 149"/>
                <a:gd name="T100" fmla="*/ 1 w 163"/>
                <a:gd name="T101" fmla="*/ 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" h="149">
                  <a:moveTo>
                    <a:pt x="1" y="49"/>
                  </a:moveTo>
                  <a:cubicBezTo>
                    <a:pt x="1" y="46"/>
                    <a:pt x="1" y="43"/>
                    <a:pt x="0" y="40"/>
                  </a:cubicBezTo>
                  <a:cubicBezTo>
                    <a:pt x="10" y="40"/>
                    <a:pt x="14" y="27"/>
                    <a:pt x="17" y="20"/>
                  </a:cubicBezTo>
                  <a:cubicBezTo>
                    <a:pt x="20" y="12"/>
                    <a:pt x="35" y="7"/>
                    <a:pt x="42" y="12"/>
                  </a:cubicBezTo>
                  <a:cubicBezTo>
                    <a:pt x="45" y="14"/>
                    <a:pt x="51" y="13"/>
                    <a:pt x="54" y="11"/>
                  </a:cubicBezTo>
                  <a:cubicBezTo>
                    <a:pt x="59" y="10"/>
                    <a:pt x="62" y="13"/>
                    <a:pt x="67" y="11"/>
                  </a:cubicBezTo>
                  <a:cubicBezTo>
                    <a:pt x="76" y="7"/>
                    <a:pt x="81" y="20"/>
                    <a:pt x="84" y="13"/>
                  </a:cubicBezTo>
                  <a:cubicBezTo>
                    <a:pt x="85" y="25"/>
                    <a:pt x="99" y="16"/>
                    <a:pt x="104" y="24"/>
                  </a:cubicBezTo>
                  <a:cubicBezTo>
                    <a:pt x="107" y="28"/>
                    <a:pt x="115" y="28"/>
                    <a:pt x="114" y="22"/>
                  </a:cubicBezTo>
                  <a:cubicBezTo>
                    <a:pt x="113" y="19"/>
                    <a:pt x="106" y="15"/>
                    <a:pt x="111" y="12"/>
                  </a:cubicBezTo>
                  <a:cubicBezTo>
                    <a:pt x="112" y="11"/>
                    <a:pt x="114" y="13"/>
                    <a:pt x="115" y="10"/>
                  </a:cubicBezTo>
                  <a:cubicBezTo>
                    <a:pt x="115" y="8"/>
                    <a:pt x="117" y="9"/>
                    <a:pt x="119" y="9"/>
                  </a:cubicBezTo>
                  <a:cubicBezTo>
                    <a:pt x="121" y="8"/>
                    <a:pt x="121" y="5"/>
                    <a:pt x="123" y="5"/>
                  </a:cubicBezTo>
                  <a:cubicBezTo>
                    <a:pt x="126" y="5"/>
                    <a:pt x="128" y="8"/>
                    <a:pt x="130" y="10"/>
                  </a:cubicBezTo>
                  <a:cubicBezTo>
                    <a:pt x="139" y="16"/>
                    <a:pt x="150" y="7"/>
                    <a:pt x="154" y="0"/>
                  </a:cubicBezTo>
                  <a:cubicBezTo>
                    <a:pt x="154" y="2"/>
                    <a:pt x="154" y="5"/>
                    <a:pt x="154" y="7"/>
                  </a:cubicBezTo>
                  <a:cubicBezTo>
                    <a:pt x="153" y="9"/>
                    <a:pt x="149" y="11"/>
                    <a:pt x="150" y="14"/>
                  </a:cubicBezTo>
                  <a:cubicBezTo>
                    <a:pt x="151" y="16"/>
                    <a:pt x="150" y="19"/>
                    <a:pt x="151" y="22"/>
                  </a:cubicBezTo>
                  <a:cubicBezTo>
                    <a:pt x="152" y="25"/>
                    <a:pt x="154" y="29"/>
                    <a:pt x="155" y="32"/>
                  </a:cubicBezTo>
                  <a:cubicBezTo>
                    <a:pt x="158" y="39"/>
                    <a:pt x="162" y="42"/>
                    <a:pt x="160" y="51"/>
                  </a:cubicBezTo>
                  <a:cubicBezTo>
                    <a:pt x="159" y="55"/>
                    <a:pt x="157" y="58"/>
                    <a:pt x="159" y="62"/>
                  </a:cubicBezTo>
                  <a:cubicBezTo>
                    <a:pt x="160" y="65"/>
                    <a:pt x="162" y="68"/>
                    <a:pt x="162" y="72"/>
                  </a:cubicBezTo>
                  <a:cubicBezTo>
                    <a:pt x="163" y="75"/>
                    <a:pt x="161" y="80"/>
                    <a:pt x="160" y="82"/>
                  </a:cubicBezTo>
                  <a:cubicBezTo>
                    <a:pt x="158" y="86"/>
                    <a:pt x="157" y="81"/>
                    <a:pt x="154" y="83"/>
                  </a:cubicBezTo>
                  <a:cubicBezTo>
                    <a:pt x="150" y="85"/>
                    <a:pt x="148" y="89"/>
                    <a:pt x="144" y="91"/>
                  </a:cubicBezTo>
                  <a:cubicBezTo>
                    <a:pt x="139" y="94"/>
                    <a:pt x="135" y="94"/>
                    <a:pt x="129" y="95"/>
                  </a:cubicBezTo>
                  <a:cubicBezTo>
                    <a:pt x="132" y="98"/>
                    <a:pt x="129" y="102"/>
                    <a:pt x="131" y="106"/>
                  </a:cubicBezTo>
                  <a:cubicBezTo>
                    <a:pt x="128" y="105"/>
                    <a:pt x="119" y="99"/>
                    <a:pt x="117" y="103"/>
                  </a:cubicBezTo>
                  <a:cubicBezTo>
                    <a:pt x="115" y="106"/>
                    <a:pt x="112" y="106"/>
                    <a:pt x="112" y="110"/>
                  </a:cubicBezTo>
                  <a:cubicBezTo>
                    <a:pt x="113" y="113"/>
                    <a:pt x="114" y="117"/>
                    <a:pt x="116" y="120"/>
                  </a:cubicBezTo>
                  <a:cubicBezTo>
                    <a:pt x="118" y="124"/>
                    <a:pt x="125" y="124"/>
                    <a:pt x="126" y="130"/>
                  </a:cubicBezTo>
                  <a:cubicBezTo>
                    <a:pt x="122" y="130"/>
                    <a:pt x="125" y="133"/>
                    <a:pt x="125" y="136"/>
                  </a:cubicBezTo>
                  <a:cubicBezTo>
                    <a:pt x="122" y="135"/>
                    <a:pt x="119" y="135"/>
                    <a:pt x="117" y="134"/>
                  </a:cubicBezTo>
                  <a:cubicBezTo>
                    <a:pt x="115" y="132"/>
                    <a:pt x="114" y="128"/>
                    <a:pt x="111" y="129"/>
                  </a:cubicBezTo>
                  <a:cubicBezTo>
                    <a:pt x="105" y="130"/>
                    <a:pt x="97" y="135"/>
                    <a:pt x="92" y="130"/>
                  </a:cubicBezTo>
                  <a:cubicBezTo>
                    <a:pt x="89" y="133"/>
                    <a:pt x="92" y="138"/>
                    <a:pt x="88" y="141"/>
                  </a:cubicBezTo>
                  <a:cubicBezTo>
                    <a:pt x="85" y="145"/>
                    <a:pt x="81" y="143"/>
                    <a:pt x="77" y="145"/>
                  </a:cubicBezTo>
                  <a:cubicBezTo>
                    <a:pt x="73" y="146"/>
                    <a:pt x="73" y="149"/>
                    <a:pt x="69" y="147"/>
                  </a:cubicBezTo>
                  <a:cubicBezTo>
                    <a:pt x="65" y="145"/>
                    <a:pt x="57" y="144"/>
                    <a:pt x="55" y="140"/>
                  </a:cubicBezTo>
                  <a:cubicBezTo>
                    <a:pt x="56" y="144"/>
                    <a:pt x="50" y="147"/>
                    <a:pt x="47" y="144"/>
                  </a:cubicBezTo>
                  <a:cubicBezTo>
                    <a:pt x="43" y="141"/>
                    <a:pt x="47" y="140"/>
                    <a:pt x="49" y="137"/>
                  </a:cubicBezTo>
                  <a:cubicBezTo>
                    <a:pt x="52" y="134"/>
                    <a:pt x="48" y="126"/>
                    <a:pt x="46" y="124"/>
                  </a:cubicBezTo>
                  <a:cubicBezTo>
                    <a:pt x="41" y="121"/>
                    <a:pt x="41" y="130"/>
                    <a:pt x="40" y="133"/>
                  </a:cubicBezTo>
                  <a:cubicBezTo>
                    <a:pt x="37" y="130"/>
                    <a:pt x="35" y="134"/>
                    <a:pt x="33" y="133"/>
                  </a:cubicBezTo>
                  <a:cubicBezTo>
                    <a:pt x="29" y="131"/>
                    <a:pt x="31" y="124"/>
                    <a:pt x="30" y="121"/>
                  </a:cubicBezTo>
                  <a:cubicBezTo>
                    <a:pt x="29" y="118"/>
                    <a:pt x="32" y="114"/>
                    <a:pt x="29" y="112"/>
                  </a:cubicBezTo>
                  <a:cubicBezTo>
                    <a:pt x="27" y="110"/>
                    <a:pt x="22" y="105"/>
                    <a:pt x="28" y="104"/>
                  </a:cubicBezTo>
                  <a:cubicBezTo>
                    <a:pt x="25" y="103"/>
                    <a:pt x="24" y="104"/>
                    <a:pt x="23" y="106"/>
                  </a:cubicBezTo>
                  <a:cubicBezTo>
                    <a:pt x="24" y="102"/>
                    <a:pt x="20" y="97"/>
                    <a:pt x="18" y="93"/>
                  </a:cubicBezTo>
                  <a:cubicBezTo>
                    <a:pt x="16" y="88"/>
                    <a:pt x="19" y="82"/>
                    <a:pt x="16" y="77"/>
                  </a:cubicBezTo>
                  <a:cubicBezTo>
                    <a:pt x="10" y="68"/>
                    <a:pt x="5" y="60"/>
                    <a:pt x="1" y="49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657">
              <a:extLst>
                <a:ext uri="{FF2B5EF4-FFF2-40B4-BE49-F238E27FC236}">
                  <a16:creationId xmlns="" xmlns:a16="http://schemas.microsoft.com/office/drawing/2014/main" id="{D3BC1BEB-C4B2-4A6D-85F8-FA91C00FD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5101" y="2652713"/>
              <a:ext cx="93663" cy="115888"/>
            </a:xfrm>
            <a:custGeom>
              <a:avLst/>
              <a:gdLst>
                <a:gd name="T0" fmla="*/ 3 w 120"/>
                <a:gd name="T1" fmla="*/ 31 h 149"/>
                <a:gd name="T2" fmla="*/ 10 w 120"/>
                <a:gd name="T3" fmla="*/ 34 h 149"/>
                <a:gd name="T4" fmla="*/ 12 w 120"/>
                <a:gd name="T5" fmla="*/ 12 h 149"/>
                <a:gd name="T6" fmla="*/ 33 w 120"/>
                <a:gd name="T7" fmla="*/ 11 h 149"/>
                <a:gd name="T8" fmla="*/ 39 w 120"/>
                <a:gd name="T9" fmla="*/ 9 h 149"/>
                <a:gd name="T10" fmla="*/ 41 w 120"/>
                <a:gd name="T11" fmla="*/ 0 h 149"/>
                <a:gd name="T12" fmla="*/ 69 w 120"/>
                <a:gd name="T13" fmla="*/ 28 h 149"/>
                <a:gd name="T14" fmla="*/ 95 w 120"/>
                <a:gd name="T15" fmla="*/ 54 h 149"/>
                <a:gd name="T16" fmla="*/ 104 w 120"/>
                <a:gd name="T17" fmla="*/ 77 h 149"/>
                <a:gd name="T18" fmla="*/ 114 w 120"/>
                <a:gd name="T19" fmla="*/ 88 h 149"/>
                <a:gd name="T20" fmla="*/ 118 w 120"/>
                <a:gd name="T21" fmla="*/ 109 h 149"/>
                <a:gd name="T22" fmla="*/ 116 w 120"/>
                <a:gd name="T23" fmla="*/ 106 h 149"/>
                <a:gd name="T24" fmla="*/ 112 w 120"/>
                <a:gd name="T25" fmla="*/ 123 h 149"/>
                <a:gd name="T26" fmla="*/ 98 w 120"/>
                <a:gd name="T27" fmla="*/ 119 h 149"/>
                <a:gd name="T28" fmla="*/ 95 w 120"/>
                <a:gd name="T29" fmla="*/ 125 h 149"/>
                <a:gd name="T30" fmla="*/ 98 w 120"/>
                <a:gd name="T31" fmla="*/ 131 h 149"/>
                <a:gd name="T32" fmla="*/ 85 w 120"/>
                <a:gd name="T33" fmla="*/ 122 h 149"/>
                <a:gd name="T34" fmla="*/ 74 w 120"/>
                <a:gd name="T35" fmla="*/ 129 h 149"/>
                <a:gd name="T36" fmla="*/ 79 w 120"/>
                <a:gd name="T37" fmla="*/ 132 h 149"/>
                <a:gd name="T38" fmla="*/ 78 w 120"/>
                <a:gd name="T39" fmla="*/ 138 h 149"/>
                <a:gd name="T40" fmla="*/ 71 w 120"/>
                <a:gd name="T41" fmla="*/ 129 h 149"/>
                <a:gd name="T42" fmla="*/ 69 w 120"/>
                <a:gd name="T43" fmla="*/ 133 h 149"/>
                <a:gd name="T44" fmla="*/ 76 w 120"/>
                <a:gd name="T45" fmla="*/ 140 h 149"/>
                <a:gd name="T46" fmla="*/ 71 w 120"/>
                <a:gd name="T47" fmla="*/ 140 h 149"/>
                <a:gd name="T48" fmla="*/ 74 w 120"/>
                <a:gd name="T49" fmla="*/ 142 h 149"/>
                <a:gd name="T50" fmla="*/ 66 w 120"/>
                <a:gd name="T51" fmla="*/ 139 h 149"/>
                <a:gd name="T52" fmla="*/ 66 w 120"/>
                <a:gd name="T53" fmla="*/ 133 h 149"/>
                <a:gd name="T54" fmla="*/ 60 w 120"/>
                <a:gd name="T55" fmla="*/ 145 h 149"/>
                <a:gd name="T56" fmla="*/ 55 w 120"/>
                <a:gd name="T57" fmla="*/ 141 h 149"/>
                <a:gd name="T58" fmla="*/ 52 w 120"/>
                <a:gd name="T59" fmla="*/ 149 h 149"/>
                <a:gd name="T60" fmla="*/ 49 w 120"/>
                <a:gd name="T61" fmla="*/ 142 h 149"/>
                <a:gd name="T62" fmla="*/ 40 w 120"/>
                <a:gd name="T63" fmla="*/ 135 h 149"/>
                <a:gd name="T64" fmla="*/ 45 w 120"/>
                <a:gd name="T65" fmla="*/ 139 h 149"/>
                <a:gd name="T66" fmla="*/ 47 w 120"/>
                <a:gd name="T67" fmla="*/ 136 h 149"/>
                <a:gd name="T68" fmla="*/ 41 w 120"/>
                <a:gd name="T69" fmla="*/ 133 h 149"/>
                <a:gd name="T70" fmla="*/ 46 w 120"/>
                <a:gd name="T71" fmla="*/ 131 h 149"/>
                <a:gd name="T72" fmla="*/ 44 w 120"/>
                <a:gd name="T73" fmla="*/ 129 h 149"/>
                <a:gd name="T74" fmla="*/ 32 w 120"/>
                <a:gd name="T75" fmla="*/ 120 h 149"/>
                <a:gd name="T76" fmla="*/ 38 w 120"/>
                <a:gd name="T77" fmla="*/ 121 h 149"/>
                <a:gd name="T78" fmla="*/ 38 w 120"/>
                <a:gd name="T79" fmla="*/ 105 h 149"/>
                <a:gd name="T80" fmla="*/ 32 w 120"/>
                <a:gd name="T81" fmla="*/ 104 h 149"/>
                <a:gd name="T82" fmla="*/ 35 w 120"/>
                <a:gd name="T83" fmla="*/ 100 h 149"/>
                <a:gd name="T84" fmla="*/ 38 w 120"/>
                <a:gd name="T85" fmla="*/ 94 h 149"/>
                <a:gd name="T86" fmla="*/ 32 w 120"/>
                <a:gd name="T87" fmla="*/ 94 h 149"/>
                <a:gd name="T88" fmla="*/ 37 w 120"/>
                <a:gd name="T89" fmla="*/ 88 h 149"/>
                <a:gd name="T90" fmla="*/ 23 w 120"/>
                <a:gd name="T91" fmla="*/ 74 h 149"/>
                <a:gd name="T92" fmla="*/ 19 w 120"/>
                <a:gd name="T93" fmla="*/ 70 h 149"/>
                <a:gd name="T94" fmla="*/ 13 w 120"/>
                <a:gd name="T95" fmla="*/ 69 h 149"/>
                <a:gd name="T96" fmla="*/ 5 w 120"/>
                <a:gd name="T97" fmla="*/ 61 h 149"/>
                <a:gd name="T98" fmla="*/ 7 w 120"/>
                <a:gd name="T99" fmla="*/ 57 h 149"/>
                <a:gd name="T100" fmla="*/ 9 w 120"/>
                <a:gd name="T101" fmla="*/ 57 h 149"/>
                <a:gd name="T102" fmla="*/ 13 w 120"/>
                <a:gd name="T103" fmla="*/ 61 h 149"/>
                <a:gd name="T104" fmla="*/ 13 w 120"/>
                <a:gd name="T105" fmla="*/ 55 h 149"/>
                <a:gd name="T106" fmla="*/ 25 w 120"/>
                <a:gd name="T107" fmla="*/ 64 h 149"/>
                <a:gd name="T108" fmla="*/ 28 w 120"/>
                <a:gd name="T109" fmla="*/ 58 h 149"/>
                <a:gd name="T110" fmla="*/ 22 w 120"/>
                <a:gd name="T111" fmla="*/ 53 h 149"/>
                <a:gd name="T112" fmla="*/ 19 w 120"/>
                <a:gd name="T113" fmla="*/ 47 h 149"/>
                <a:gd name="T114" fmla="*/ 9 w 120"/>
                <a:gd name="T115" fmla="*/ 40 h 149"/>
                <a:gd name="T116" fmla="*/ 8 w 120"/>
                <a:gd name="T117" fmla="*/ 36 h 149"/>
                <a:gd name="T118" fmla="*/ 3 w 120"/>
                <a:gd name="T119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0" h="149">
                  <a:moveTo>
                    <a:pt x="3" y="31"/>
                  </a:moveTo>
                  <a:cubicBezTo>
                    <a:pt x="5" y="28"/>
                    <a:pt x="8" y="34"/>
                    <a:pt x="10" y="34"/>
                  </a:cubicBezTo>
                  <a:cubicBezTo>
                    <a:pt x="0" y="30"/>
                    <a:pt x="5" y="16"/>
                    <a:pt x="12" y="12"/>
                  </a:cubicBezTo>
                  <a:cubicBezTo>
                    <a:pt x="18" y="8"/>
                    <a:pt x="26" y="12"/>
                    <a:pt x="33" y="11"/>
                  </a:cubicBezTo>
                  <a:cubicBezTo>
                    <a:pt x="35" y="10"/>
                    <a:pt x="37" y="11"/>
                    <a:pt x="39" y="9"/>
                  </a:cubicBezTo>
                  <a:cubicBezTo>
                    <a:pt x="43" y="6"/>
                    <a:pt x="39" y="4"/>
                    <a:pt x="41" y="0"/>
                  </a:cubicBezTo>
                  <a:cubicBezTo>
                    <a:pt x="51" y="8"/>
                    <a:pt x="59" y="20"/>
                    <a:pt x="69" y="28"/>
                  </a:cubicBezTo>
                  <a:cubicBezTo>
                    <a:pt x="78" y="36"/>
                    <a:pt x="88" y="44"/>
                    <a:pt x="95" y="54"/>
                  </a:cubicBezTo>
                  <a:cubicBezTo>
                    <a:pt x="101" y="61"/>
                    <a:pt x="101" y="69"/>
                    <a:pt x="104" y="77"/>
                  </a:cubicBezTo>
                  <a:cubicBezTo>
                    <a:pt x="105" y="79"/>
                    <a:pt x="112" y="96"/>
                    <a:pt x="114" y="88"/>
                  </a:cubicBezTo>
                  <a:cubicBezTo>
                    <a:pt x="117" y="92"/>
                    <a:pt x="120" y="104"/>
                    <a:pt x="118" y="109"/>
                  </a:cubicBezTo>
                  <a:cubicBezTo>
                    <a:pt x="117" y="108"/>
                    <a:pt x="116" y="107"/>
                    <a:pt x="116" y="106"/>
                  </a:cubicBezTo>
                  <a:cubicBezTo>
                    <a:pt x="118" y="113"/>
                    <a:pt x="119" y="120"/>
                    <a:pt x="112" y="123"/>
                  </a:cubicBezTo>
                  <a:cubicBezTo>
                    <a:pt x="111" y="120"/>
                    <a:pt x="103" y="121"/>
                    <a:pt x="98" y="119"/>
                  </a:cubicBezTo>
                  <a:cubicBezTo>
                    <a:pt x="101" y="124"/>
                    <a:pt x="96" y="120"/>
                    <a:pt x="95" y="125"/>
                  </a:cubicBezTo>
                  <a:cubicBezTo>
                    <a:pt x="99" y="123"/>
                    <a:pt x="99" y="128"/>
                    <a:pt x="98" y="131"/>
                  </a:cubicBezTo>
                  <a:cubicBezTo>
                    <a:pt x="96" y="124"/>
                    <a:pt x="87" y="130"/>
                    <a:pt x="85" y="122"/>
                  </a:cubicBezTo>
                  <a:cubicBezTo>
                    <a:pt x="84" y="129"/>
                    <a:pt x="76" y="124"/>
                    <a:pt x="74" y="129"/>
                  </a:cubicBezTo>
                  <a:cubicBezTo>
                    <a:pt x="76" y="131"/>
                    <a:pt x="78" y="131"/>
                    <a:pt x="79" y="132"/>
                  </a:cubicBezTo>
                  <a:cubicBezTo>
                    <a:pt x="82" y="134"/>
                    <a:pt x="76" y="134"/>
                    <a:pt x="78" y="138"/>
                  </a:cubicBezTo>
                  <a:cubicBezTo>
                    <a:pt x="75" y="136"/>
                    <a:pt x="75" y="132"/>
                    <a:pt x="71" y="129"/>
                  </a:cubicBezTo>
                  <a:cubicBezTo>
                    <a:pt x="71" y="131"/>
                    <a:pt x="70" y="132"/>
                    <a:pt x="69" y="133"/>
                  </a:cubicBezTo>
                  <a:cubicBezTo>
                    <a:pt x="71" y="136"/>
                    <a:pt x="74" y="137"/>
                    <a:pt x="76" y="140"/>
                  </a:cubicBezTo>
                  <a:cubicBezTo>
                    <a:pt x="74" y="140"/>
                    <a:pt x="73" y="140"/>
                    <a:pt x="71" y="140"/>
                  </a:cubicBezTo>
                  <a:cubicBezTo>
                    <a:pt x="72" y="140"/>
                    <a:pt x="73" y="141"/>
                    <a:pt x="74" y="142"/>
                  </a:cubicBezTo>
                  <a:cubicBezTo>
                    <a:pt x="72" y="146"/>
                    <a:pt x="68" y="141"/>
                    <a:pt x="66" y="139"/>
                  </a:cubicBezTo>
                  <a:cubicBezTo>
                    <a:pt x="70" y="140"/>
                    <a:pt x="70" y="133"/>
                    <a:pt x="66" y="133"/>
                  </a:cubicBezTo>
                  <a:cubicBezTo>
                    <a:pt x="62" y="134"/>
                    <a:pt x="60" y="142"/>
                    <a:pt x="60" y="145"/>
                  </a:cubicBezTo>
                  <a:cubicBezTo>
                    <a:pt x="58" y="144"/>
                    <a:pt x="56" y="143"/>
                    <a:pt x="55" y="141"/>
                  </a:cubicBezTo>
                  <a:cubicBezTo>
                    <a:pt x="54" y="144"/>
                    <a:pt x="53" y="146"/>
                    <a:pt x="52" y="149"/>
                  </a:cubicBezTo>
                  <a:cubicBezTo>
                    <a:pt x="49" y="148"/>
                    <a:pt x="47" y="145"/>
                    <a:pt x="49" y="142"/>
                  </a:cubicBezTo>
                  <a:cubicBezTo>
                    <a:pt x="46" y="142"/>
                    <a:pt x="38" y="139"/>
                    <a:pt x="40" y="135"/>
                  </a:cubicBezTo>
                  <a:cubicBezTo>
                    <a:pt x="41" y="137"/>
                    <a:pt x="43" y="138"/>
                    <a:pt x="45" y="139"/>
                  </a:cubicBezTo>
                  <a:cubicBezTo>
                    <a:pt x="43" y="136"/>
                    <a:pt x="43" y="135"/>
                    <a:pt x="47" y="136"/>
                  </a:cubicBezTo>
                  <a:cubicBezTo>
                    <a:pt x="45" y="135"/>
                    <a:pt x="43" y="134"/>
                    <a:pt x="41" y="133"/>
                  </a:cubicBezTo>
                  <a:cubicBezTo>
                    <a:pt x="43" y="134"/>
                    <a:pt x="45" y="133"/>
                    <a:pt x="46" y="131"/>
                  </a:cubicBezTo>
                  <a:cubicBezTo>
                    <a:pt x="46" y="130"/>
                    <a:pt x="45" y="130"/>
                    <a:pt x="44" y="129"/>
                  </a:cubicBezTo>
                  <a:cubicBezTo>
                    <a:pt x="43" y="137"/>
                    <a:pt x="34" y="122"/>
                    <a:pt x="32" y="120"/>
                  </a:cubicBezTo>
                  <a:cubicBezTo>
                    <a:pt x="34" y="121"/>
                    <a:pt x="36" y="122"/>
                    <a:pt x="38" y="121"/>
                  </a:cubicBezTo>
                  <a:cubicBezTo>
                    <a:pt x="33" y="119"/>
                    <a:pt x="32" y="107"/>
                    <a:pt x="38" y="105"/>
                  </a:cubicBezTo>
                  <a:cubicBezTo>
                    <a:pt x="36" y="105"/>
                    <a:pt x="34" y="104"/>
                    <a:pt x="32" y="104"/>
                  </a:cubicBezTo>
                  <a:cubicBezTo>
                    <a:pt x="32" y="102"/>
                    <a:pt x="33" y="101"/>
                    <a:pt x="35" y="100"/>
                  </a:cubicBezTo>
                  <a:cubicBezTo>
                    <a:pt x="37" y="99"/>
                    <a:pt x="37" y="95"/>
                    <a:pt x="38" y="94"/>
                  </a:cubicBezTo>
                  <a:cubicBezTo>
                    <a:pt x="36" y="94"/>
                    <a:pt x="34" y="94"/>
                    <a:pt x="32" y="94"/>
                  </a:cubicBezTo>
                  <a:cubicBezTo>
                    <a:pt x="33" y="91"/>
                    <a:pt x="34" y="90"/>
                    <a:pt x="37" y="88"/>
                  </a:cubicBezTo>
                  <a:cubicBezTo>
                    <a:pt x="31" y="95"/>
                    <a:pt x="19" y="80"/>
                    <a:pt x="23" y="74"/>
                  </a:cubicBezTo>
                  <a:cubicBezTo>
                    <a:pt x="19" y="76"/>
                    <a:pt x="20" y="73"/>
                    <a:pt x="19" y="70"/>
                  </a:cubicBezTo>
                  <a:cubicBezTo>
                    <a:pt x="18" y="67"/>
                    <a:pt x="12" y="63"/>
                    <a:pt x="13" y="69"/>
                  </a:cubicBezTo>
                  <a:cubicBezTo>
                    <a:pt x="11" y="65"/>
                    <a:pt x="6" y="66"/>
                    <a:pt x="5" y="61"/>
                  </a:cubicBezTo>
                  <a:cubicBezTo>
                    <a:pt x="8" y="61"/>
                    <a:pt x="9" y="61"/>
                    <a:pt x="7" y="57"/>
                  </a:cubicBezTo>
                  <a:cubicBezTo>
                    <a:pt x="9" y="62"/>
                    <a:pt x="10" y="62"/>
                    <a:pt x="9" y="57"/>
                  </a:cubicBezTo>
                  <a:cubicBezTo>
                    <a:pt x="11" y="57"/>
                    <a:pt x="13" y="58"/>
                    <a:pt x="13" y="61"/>
                  </a:cubicBezTo>
                  <a:cubicBezTo>
                    <a:pt x="15" y="58"/>
                    <a:pt x="15" y="57"/>
                    <a:pt x="13" y="55"/>
                  </a:cubicBezTo>
                  <a:cubicBezTo>
                    <a:pt x="17" y="58"/>
                    <a:pt x="23" y="58"/>
                    <a:pt x="25" y="64"/>
                  </a:cubicBezTo>
                  <a:cubicBezTo>
                    <a:pt x="24" y="62"/>
                    <a:pt x="26" y="60"/>
                    <a:pt x="28" y="58"/>
                  </a:cubicBezTo>
                  <a:cubicBezTo>
                    <a:pt x="25" y="59"/>
                    <a:pt x="21" y="57"/>
                    <a:pt x="22" y="53"/>
                  </a:cubicBezTo>
                  <a:cubicBezTo>
                    <a:pt x="18" y="56"/>
                    <a:pt x="11" y="46"/>
                    <a:pt x="19" y="47"/>
                  </a:cubicBezTo>
                  <a:cubicBezTo>
                    <a:pt x="15" y="46"/>
                    <a:pt x="12" y="43"/>
                    <a:pt x="9" y="40"/>
                  </a:cubicBezTo>
                  <a:cubicBezTo>
                    <a:pt x="9" y="39"/>
                    <a:pt x="8" y="37"/>
                    <a:pt x="8" y="36"/>
                  </a:cubicBezTo>
                  <a:cubicBezTo>
                    <a:pt x="6" y="34"/>
                    <a:pt x="4" y="34"/>
                    <a:pt x="3" y="31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658">
              <a:extLst>
                <a:ext uri="{FF2B5EF4-FFF2-40B4-BE49-F238E27FC236}">
                  <a16:creationId xmlns="" xmlns:a16="http://schemas.microsoft.com/office/drawing/2014/main" id="{B5397713-D6BF-4E3A-849E-3999B0A01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5101" y="2652713"/>
              <a:ext cx="93663" cy="115888"/>
            </a:xfrm>
            <a:custGeom>
              <a:avLst/>
              <a:gdLst>
                <a:gd name="T0" fmla="*/ 3 w 120"/>
                <a:gd name="T1" fmla="*/ 31 h 149"/>
                <a:gd name="T2" fmla="*/ 10 w 120"/>
                <a:gd name="T3" fmla="*/ 34 h 149"/>
                <a:gd name="T4" fmla="*/ 12 w 120"/>
                <a:gd name="T5" fmla="*/ 12 h 149"/>
                <a:gd name="T6" fmla="*/ 33 w 120"/>
                <a:gd name="T7" fmla="*/ 11 h 149"/>
                <a:gd name="T8" fmla="*/ 39 w 120"/>
                <a:gd name="T9" fmla="*/ 9 h 149"/>
                <a:gd name="T10" fmla="*/ 41 w 120"/>
                <a:gd name="T11" fmla="*/ 0 h 149"/>
                <a:gd name="T12" fmla="*/ 69 w 120"/>
                <a:gd name="T13" fmla="*/ 28 h 149"/>
                <a:gd name="T14" fmla="*/ 95 w 120"/>
                <a:gd name="T15" fmla="*/ 54 h 149"/>
                <a:gd name="T16" fmla="*/ 104 w 120"/>
                <a:gd name="T17" fmla="*/ 77 h 149"/>
                <a:gd name="T18" fmla="*/ 114 w 120"/>
                <a:gd name="T19" fmla="*/ 88 h 149"/>
                <a:gd name="T20" fmla="*/ 118 w 120"/>
                <a:gd name="T21" fmla="*/ 109 h 149"/>
                <a:gd name="T22" fmla="*/ 116 w 120"/>
                <a:gd name="T23" fmla="*/ 106 h 149"/>
                <a:gd name="T24" fmla="*/ 112 w 120"/>
                <a:gd name="T25" fmla="*/ 123 h 149"/>
                <a:gd name="T26" fmla="*/ 98 w 120"/>
                <a:gd name="T27" fmla="*/ 119 h 149"/>
                <a:gd name="T28" fmla="*/ 95 w 120"/>
                <a:gd name="T29" fmla="*/ 125 h 149"/>
                <a:gd name="T30" fmla="*/ 98 w 120"/>
                <a:gd name="T31" fmla="*/ 131 h 149"/>
                <a:gd name="T32" fmla="*/ 85 w 120"/>
                <a:gd name="T33" fmla="*/ 122 h 149"/>
                <a:gd name="T34" fmla="*/ 74 w 120"/>
                <a:gd name="T35" fmla="*/ 129 h 149"/>
                <a:gd name="T36" fmla="*/ 79 w 120"/>
                <a:gd name="T37" fmla="*/ 132 h 149"/>
                <a:gd name="T38" fmla="*/ 78 w 120"/>
                <a:gd name="T39" fmla="*/ 138 h 149"/>
                <a:gd name="T40" fmla="*/ 71 w 120"/>
                <a:gd name="T41" fmla="*/ 129 h 149"/>
                <a:gd name="T42" fmla="*/ 69 w 120"/>
                <a:gd name="T43" fmla="*/ 133 h 149"/>
                <a:gd name="T44" fmla="*/ 76 w 120"/>
                <a:gd name="T45" fmla="*/ 140 h 149"/>
                <a:gd name="T46" fmla="*/ 71 w 120"/>
                <a:gd name="T47" fmla="*/ 140 h 149"/>
                <a:gd name="T48" fmla="*/ 74 w 120"/>
                <a:gd name="T49" fmla="*/ 142 h 149"/>
                <a:gd name="T50" fmla="*/ 66 w 120"/>
                <a:gd name="T51" fmla="*/ 139 h 149"/>
                <a:gd name="T52" fmla="*/ 66 w 120"/>
                <a:gd name="T53" fmla="*/ 133 h 149"/>
                <a:gd name="T54" fmla="*/ 60 w 120"/>
                <a:gd name="T55" fmla="*/ 145 h 149"/>
                <a:gd name="T56" fmla="*/ 55 w 120"/>
                <a:gd name="T57" fmla="*/ 141 h 149"/>
                <a:gd name="T58" fmla="*/ 52 w 120"/>
                <a:gd name="T59" fmla="*/ 149 h 149"/>
                <a:gd name="T60" fmla="*/ 49 w 120"/>
                <a:gd name="T61" fmla="*/ 142 h 149"/>
                <a:gd name="T62" fmla="*/ 40 w 120"/>
                <a:gd name="T63" fmla="*/ 135 h 149"/>
                <a:gd name="T64" fmla="*/ 45 w 120"/>
                <a:gd name="T65" fmla="*/ 139 h 149"/>
                <a:gd name="T66" fmla="*/ 47 w 120"/>
                <a:gd name="T67" fmla="*/ 136 h 149"/>
                <a:gd name="T68" fmla="*/ 41 w 120"/>
                <a:gd name="T69" fmla="*/ 133 h 149"/>
                <a:gd name="T70" fmla="*/ 46 w 120"/>
                <a:gd name="T71" fmla="*/ 131 h 149"/>
                <a:gd name="T72" fmla="*/ 44 w 120"/>
                <a:gd name="T73" fmla="*/ 129 h 149"/>
                <a:gd name="T74" fmla="*/ 32 w 120"/>
                <a:gd name="T75" fmla="*/ 120 h 149"/>
                <a:gd name="T76" fmla="*/ 38 w 120"/>
                <a:gd name="T77" fmla="*/ 121 h 149"/>
                <a:gd name="T78" fmla="*/ 38 w 120"/>
                <a:gd name="T79" fmla="*/ 105 h 149"/>
                <a:gd name="T80" fmla="*/ 32 w 120"/>
                <a:gd name="T81" fmla="*/ 104 h 149"/>
                <a:gd name="T82" fmla="*/ 35 w 120"/>
                <a:gd name="T83" fmla="*/ 100 h 149"/>
                <a:gd name="T84" fmla="*/ 38 w 120"/>
                <a:gd name="T85" fmla="*/ 94 h 149"/>
                <a:gd name="T86" fmla="*/ 32 w 120"/>
                <a:gd name="T87" fmla="*/ 94 h 149"/>
                <a:gd name="T88" fmla="*/ 37 w 120"/>
                <a:gd name="T89" fmla="*/ 88 h 149"/>
                <a:gd name="T90" fmla="*/ 23 w 120"/>
                <a:gd name="T91" fmla="*/ 74 h 149"/>
                <a:gd name="T92" fmla="*/ 19 w 120"/>
                <a:gd name="T93" fmla="*/ 70 h 149"/>
                <a:gd name="T94" fmla="*/ 13 w 120"/>
                <a:gd name="T95" fmla="*/ 69 h 149"/>
                <a:gd name="T96" fmla="*/ 5 w 120"/>
                <a:gd name="T97" fmla="*/ 61 h 149"/>
                <a:gd name="T98" fmla="*/ 7 w 120"/>
                <a:gd name="T99" fmla="*/ 57 h 149"/>
                <a:gd name="T100" fmla="*/ 9 w 120"/>
                <a:gd name="T101" fmla="*/ 57 h 149"/>
                <a:gd name="T102" fmla="*/ 13 w 120"/>
                <a:gd name="T103" fmla="*/ 61 h 149"/>
                <a:gd name="T104" fmla="*/ 13 w 120"/>
                <a:gd name="T105" fmla="*/ 55 h 149"/>
                <a:gd name="T106" fmla="*/ 25 w 120"/>
                <a:gd name="T107" fmla="*/ 64 h 149"/>
                <a:gd name="T108" fmla="*/ 28 w 120"/>
                <a:gd name="T109" fmla="*/ 58 h 149"/>
                <a:gd name="T110" fmla="*/ 22 w 120"/>
                <a:gd name="T111" fmla="*/ 53 h 149"/>
                <a:gd name="T112" fmla="*/ 19 w 120"/>
                <a:gd name="T113" fmla="*/ 47 h 149"/>
                <a:gd name="T114" fmla="*/ 9 w 120"/>
                <a:gd name="T115" fmla="*/ 40 h 149"/>
                <a:gd name="T116" fmla="*/ 8 w 120"/>
                <a:gd name="T117" fmla="*/ 36 h 149"/>
                <a:gd name="T118" fmla="*/ 3 w 120"/>
                <a:gd name="T119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0" h="149">
                  <a:moveTo>
                    <a:pt x="3" y="31"/>
                  </a:moveTo>
                  <a:cubicBezTo>
                    <a:pt x="5" y="28"/>
                    <a:pt x="8" y="34"/>
                    <a:pt x="10" y="34"/>
                  </a:cubicBezTo>
                  <a:cubicBezTo>
                    <a:pt x="0" y="30"/>
                    <a:pt x="5" y="16"/>
                    <a:pt x="12" y="12"/>
                  </a:cubicBezTo>
                  <a:cubicBezTo>
                    <a:pt x="18" y="8"/>
                    <a:pt x="26" y="12"/>
                    <a:pt x="33" y="11"/>
                  </a:cubicBezTo>
                  <a:cubicBezTo>
                    <a:pt x="35" y="10"/>
                    <a:pt x="37" y="11"/>
                    <a:pt x="39" y="9"/>
                  </a:cubicBezTo>
                  <a:cubicBezTo>
                    <a:pt x="43" y="6"/>
                    <a:pt x="39" y="4"/>
                    <a:pt x="41" y="0"/>
                  </a:cubicBezTo>
                  <a:cubicBezTo>
                    <a:pt x="51" y="8"/>
                    <a:pt x="59" y="20"/>
                    <a:pt x="69" y="28"/>
                  </a:cubicBezTo>
                  <a:cubicBezTo>
                    <a:pt x="78" y="36"/>
                    <a:pt x="88" y="44"/>
                    <a:pt x="95" y="54"/>
                  </a:cubicBezTo>
                  <a:cubicBezTo>
                    <a:pt x="101" y="61"/>
                    <a:pt x="101" y="69"/>
                    <a:pt x="104" y="77"/>
                  </a:cubicBezTo>
                  <a:cubicBezTo>
                    <a:pt x="105" y="79"/>
                    <a:pt x="112" y="96"/>
                    <a:pt x="114" y="88"/>
                  </a:cubicBezTo>
                  <a:cubicBezTo>
                    <a:pt x="117" y="92"/>
                    <a:pt x="120" y="104"/>
                    <a:pt x="118" y="109"/>
                  </a:cubicBezTo>
                  <a:cubicBezTo>
                    <a:pt x="117" y="108"/>
                    <a:pt x="116" y="107"/>
                    <a:pt x="116" y="106"/>
                  </a:cubicBezTo>
                  <a:cubicBezTo>
                    <a:pt x="118" y="113"/>
                    <a:pt x="119" y="120"/>
                    <a:pt x="112" y="123"/>
                  </a:cubicBezTo>
                  <a:cubicBezTo>
                    <a:pt x="111" y="120"/>
                    <a:pt x="103" y="121"/>
                    <a:pt x="98" y="119"/>
                  </a:cubicBezTo>
                  <a:cubicBezTo>
                    <a:pt x="101" y="124"/>
                    <a:pt x="96" y="120"/>
                    <a:pt x="95" y="125"/>
                  </a:cubicBezTo>
                  <a:cubicBezTo>
                    <a:pt x="99" y="123"/>
                    <a:pt x="99" y="128"/>
                    <a:pt x="98" y="131"/>
                  </a:cubicBezTo>
                  <a:cubicBezTo>
                    <a:pt x="96" y="124"/>
                    <a:pt x="87" y="130"/>
                    <a:pt x="85" y="122"/>
                  </a:cubicBezTo>
                  <a:cubicBezTo>
                    <a:pt x="84" y="129"/>
                    <a:pt x="76" y="124"/>
                    <a:pt x="74" y="129"/>
                  </a:cubicBezTo>
                  <a:cubicBezTo>
                    <a:pt x="76" y="131"/>
                    <a:pt x="78" y="131"/>
                    <a:pt x="79" y="132"/>
                  </a:cubicBezTo>
                  <a:cubicBezTo>
                    <a:pt x="82" y="134"/>
                    <a:pt x="76" y="134"/>
                    <a:pt x="78" y="138"/>
                  </a:cubicBezTo>
                  <a:cubicBezTo>
                    <a:pt x="75" y="136"/>
                    <a:pt x="75" y="132"/>
                    <a:pt x="71" y="129"/>
                  </a:cubicBezTo>
                  <a:cubicBezTo>
                    <a:pt x="71" y="131"/>
                    <a:pt x="70" y="132"/>
                    <a:pt x="69" y="133"/>
                  </a:cubicBezTo>
                  <a:cubicBezTo>
                    <a:pt x="71" y="136"/>
                    <a:pt x="74" y="137"/>
                    <a:pt x="76" y="140"/>
                  </a:cubicBezTo>
                  <a:cubicBezTo>
                    <a:pt x="74" y="140"/>
                    <a:pt x="73" y="140"/>
                    <a:pt x="71" y="140"/>
                  </a:cubicBezTo>
                  <a:cubicBezTo>
                    <a:pt x="72" y="140"/>
                    <a:pt x="73" y="141"/>
                    <a:pt x="74" y="142"/>
                  </a:cubicBezTo>
                  <a:cubicBezTo>
                    <a:pt x="72" y="146"/>
                    <a:pt x="68" y="141"/>
                    <a:pt x="66" y="139"/>
                  </a:cubicBezTo>
                  <a:cubicBezTo>
                    <a:pt x="70" y="140"/>
                    <a:pt x="70" y="133"/>
                    <a:pt x="66" y="133"/>
                  </a:cubicBezTo>
                  <a:cubicBezTo>
                    <a:pt x="62" y="134"/>
                    <a:pt x="60" y="142"/>
                    <a:pt x="60" y="145"/>
                  </a:cubicBezTo>
                  <a:cubicBezTo>
                    <a:pt x="58" y="144"/>
                    <a:pt x="56" y="143"/>
                    <a:pt x="55" y="141"/>
                  </a:cubicBezTo>
                  <a:cubicBezTo>
                    <a:pt x="54" y="144"/>
                    <a:pt x="53" y="146"/>
                    <a:pt x="52" y="149"/>
                  </a:cubicBezTo>
                  <a:cubicBezTo>
                    <a:pt x="49" y="148"/>
                    <a:pt x="47" y="145"/>
                    <a:pt x="49" y="142"/>
                  </a:cubicBezTo>
                  <a:cubicBezTo>
                    <a:pt x="46" y="142"/>
                    <a:pt x="38" y="139"/>
                    <a:pt x="40" y="135"/>
                  </a:cubicBezTo>
                  <a:cubicBezTo>
                    <a:pt x="41" y="137"/>
                    <a:pt x="43" y="138"/>
                    <a:pt x="45" y="139"/>
                  </a:cubicBezTo>
                  <a:cubicBezTo>
                    <a:pt x="43" y="136"/>
                    <a:pt x="43" y="135"/>
                    <a:pt x="47" y="136"/>
                  </a:cubicBezTo>
                  <a:cubicBezTo>
                    <a:pt x="45" y="135"/>
                    <a:pt x="43" y="134"/>
                    <a:pt x="41" y="133"/>
                  </a:cubicBezTo>
                  <a:cubicBezTo>
                    <a:pt x="43" y="134"/>
                    <a:pt x="45" y="133"/>
                    <a:pt x="46" y="131"/>
                  </a:cubicBezTo>
                  <a:cubicBezTo>
                    <a:pt x="46" y="130"/>
                    <a:pt x="45" y="130"/>
                    <a:pt x="44" y="129"/>
                  </a:cubicBezTo>
                  <a:cubicBezTo>
                    <a:pt x="43" y="137"/>
                    <a:pt x="34" y="122"/>
                    <a:pt x="32" y="120"/>
                  </a:cubicBezTo>
                  <a:cubicBezTo>
                    <a:pt x="34" y="121"/>
                    <a:pt x="36" y="122"/>
                    <a:pt x="38" y="121"/>
                  </a:cubicBezTo>
                  <a:cubicBezTo>
                    <a:pt x="33" y="119"/>
                    <a:pt x="32" y="107"/>
                    <a:pt x="38" y="105"/>
                  </a:cubicBezTo>
                  <a:cubicBezTo>
                    <a:pt x="36" y="105"/>
                    <a:pt x="34" y="104"/>
                    <a:pt x="32" y="104"/>
                  </a:cubicBezTo>
                  <a:cubicBezTo>
                    <a:pt x="32" y="102"/>
                    <a:pt x="33" y="101"/>
                    <a:pt x="35" y="100"/>
                  </a:cubicBezTo>
                  <a:cubicBezTo>
                    <a:pt x="37" y="99"/>
                    <a:pt x="37" y="95"/>
                    <a:pt x="38" y="94"/>
                  </a:cubicBezTo>
                  <a:cubicBezTo>
                    <a:pt x="36" y="94"/>
                    <a:pt x="34" y="94"/>
                    <a:pt x="32" y="94"/>
                  </a:cubicBezTo>
                  <a:cubicBezTo>
                    <a:pt x="33" y="91"/>
                    <a:pt x="34" y="90"/>
                    <a:pt x="37" y="88"/>
                  </a:cubicBezTo>
                  <a:cubicBezTo>
                    <a:pt x="31" y="95"/>
                    <a:pt x="19" y="80"/>
                    <a:pt x="23" y="74"/>
                  </a:cubicBezTo>
                  <a:cubicBezTo>
                    <a:pt x="19" y="76"/>
                    <a:pt x="20" y="73"/>
                    <a:pt x="19" y="70"/>
                  </a:cubicBezTo>
                  <a:cubicBezTo>
                    <a:pt x="18" y="67"/>
                    <a:pt x="12" y="63"/>
                    <a:pt x="13" y="69"/>
                  </a:cubicBezTo>
                  <a:cubicBezTo>
                    <a:pt x="11" y="65"/>
                    <a:pt x="6" y="66"/>
                    <a:pt x="5" y="61"/>
                  </a:cubicBezTo>
                  <a:cubicBezTo>
                    <a:pt x="8" y="61"/>
                    <a:pt x="9" y="61"/>
                    <a:pt x="7" y="57"/>
                  </a:cubicBezTo>
                  <a:cubicBezTo>
                    <a:pt x="9" y="62"/>
                    <a:pt x="10" y="62"/>
                    <a:pt x="9" y="57"/>
                  </a:cubicBezTo>
                  <a:cubicBezTo>
                    <a:pt x="11" y="57"/>
                    <a:pt x="13" y="58"/>
                    <a:pt x="13" y="61"/>
                  </a:cubicBezTo>
                  <a:cubicBezTo>
                    <a:pt x="15" y="58"/>
                    <a:pt x="15" y="57"/>
                    <a:pt x="13" y="55"/>
                  </a:cubicBezTo>
                  <a:cubicBezTo>
                    <a:pt x="17" y="58"/>
                    <a:pt x="23" y="58"/>
                    <a:pt x="25" y="64"/>
                  </a:cubicBezTo>
                  <a:cubicBezTo>
                    <a:pt x="24" y="62"/>
                    <a:pt x="26" y="60"/>
                    <a:pt x="28" y="58"/>
                  </a:cubicBezTo>
                  <a:cubicBezTo>
                    <a:pt x="25" y="59"/>
                    <a:pt x="21" y="57"/>
                    <a:pt x="22" y="53"/>
                  </a:cubicBezTo>
                  <a:cubicBezTo>
                    <a:pt x="18" y="56"/>
                    <a:pt x="11" y="46"/>
                    <a:pt x="19" y="47"/>
                  </a:cubicBezTo>
                  <a:cubicBezTo>
                    <a:pt x="15" y="46"/>
                    <a:pt x="12" y="43"/>
                    <a:pt x="9" y="40"/>
                  </a:cubicBezTo>
                  <a:cubicBezTo>
                    <a:pt x="9" y="39"/>
                    <a:pt x="8" y="37"/>
                    <a:pt x="8" y="36"/>
                  </a:cubicBezTo>
                  <a:cubicBezTo>
                    <a:pt x="6" y="34"/>
                    <a:pt x="4" y="34"/>
                    <a:pt x="3" y="31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659">
              <a:extLst>
                <a:ext uri="{FF2B5EF4-FFF2-40B4-BE49-F238E27FC236}">
                  <a16:creationId xmlns="" xmlns:a16="http://schemas.microsoft.com/office/drawing/2014/main" id="{9DFFC266-B691-44CC-91AD-F66EA9F744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1176" y="3419475"/>
              <a:ext cx="57150" cy="114300"/>
            </a:xfrm>
            <a:custGeom>
              <a:avLst/>
              <a:gdLst>
                <a:gd name="T0" fmla="*/ 7 w 75"/>
                <a:gd name="T1" fmla="*/ 81 h 147"/>
                <a:gd name="T2" fmla="*/ 35 w 75"/>
                <a:gd name="T3" fmla="*/ 139 h 147"/>
                <a:gd name="T4" fmla="*/ 68 w 75"/>
                <a:gd name="T5" fmla="*/ 118 h 147"/>
                <a:gd name="T6" fmla="*/ 69 w 75"/>
                <a:gd name="T7" fmla="*/ 86 h 147"/>
                <a:gd name="T8" fmla="*/ 62 w 75"/>
                <a:gd name="T9" fmla="*/ 76 h 147"/>
                <a:gd name="T10" fmla="*/ 59 w 75"/>
                <a:gd name="T11" fmla="*/ 68 h 147"/>
                <a:gd name="T12" fmla="*/ 53 w 75"/>
                <a:gd name="T13" fmla="*/ 50 h 147"/>
                <a:gd name="T14" fmla="*/ 47 w 75"/>
                <a:gd name="T15" fmla="*/ 49 h 147"/>
                <a:gd name="T16" fmla="*/ 37 w 75"/>
                <a:gd name="T17" fmla="*/ 27 h 147"/>
                <a:gd name="T18" fmla="*/ 15 w 75"/>
                <a:gd name="T19" fmla="*/ 6 h 147"/>
                <a:gd name="T20" fmla="*/ 23 w 75"/>
                <a:gd name="T21" fmla="*/ 13 h 147"/>
                <a:gd name="T22" fmla="*/ 7 w 75"/>
                <a:gd name="T23" fmla="*/ 7 h 147"/>
                <a:gd name="T24" fmla="*/ 16 w 75"/>
                <a:gd name="T25" fmla="*/ 13 h 147"/>
                <a:gd name="T26" fmla="*/ 28 w 75"/>
                <a:gd name="T27" fmla="*/ 18 h 147"/>
                <a:gd name="T28" fmla="*/ 14 w 75"/>
                <a:gd name="T29" fmla="*/ 14 h 147"/>
                <a:gd name="T30" fmla="*/ 13 w 75"/>
                <a:gd name="T31" fmla="*/ 19 h 147"/>
                <a:gd name="T32" fmla="*/ 13 w 75"/>
                <a:gd name="T33" fmla="*/ 30 h 147"/>
                <a:gd name="T34" fmla="*/ 7 w 75"/>
                <a:gd name="T35" fmla="*/ 68 h 147"/>
                <a:gd name="T36" fmla="*/ 5 w 75"/>
                <a:gd name="T37" fmla="*/ 57 h 147"/>
                <a:gd name="T38" fmla="*/ 7 w 75"/>
                <a:gd name="T39" fmla="*/ 8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47">
                  <a:moveTo>
                    <a:pt x="7" y="81"/>
                  </a:moveTo>
                  <a:cubicBezTo>
                    <a:pt x="7" y="94"/>
                    <a:pt x="12" y="147"/>
                    <a:pt x="35" y="139"/>
                  </a:cubicBezTo>
                  <a:cubicBezTo>
                    <a:pt x="46" y="135"/>
                    <a:pt x="62" y="128"/>
                    <a:pt x="68" y="118"/>
                  </a:cubicBezTo>
                  <a:cubicBezTo>
                    <a:pt x="73" y="109"/>
                    <a:pt x="75" y="94"/>
                    <a:pt x="69" y="86"/>
                  </a:cubicBezTo>
                  <a:cubicBezTo>
                    <a:pt x="69" y="87"/>
                    <a:pt x="64" y="77"/>
                    <a:pt x="62" y="76"/>
                  </a:cubicBezTo>
                  <a:cubicBezTo>
                    <a:pt x="70" y="81"/>
                    <a:pt x="61" y="70"/>
                    <a:pt x="59" y="68"/>
                  </a:cubicBezTo>
                  <a:cubicBezTo>
                    <a:pt x="56" y="62"/>
                    <a:pt x="56" y="56"/>
                    <a:pt x="53" y="50"/>
                  </a:cubicBezTo>
                  <a:cubicBezTo>
                    <a:pt x="51" y="52"/>
                    <a:pt x="48" y="51"/>
                    <a:pt x="47" y="49"/>
                  </a:cubicBezTo>
                  <a:cubicBezTo>
                    <a:pt x="54" y="49"/>
                    <a:pt x="38" y="29"/>
                    <a:pt x="37" y="27"/>
                  </a:cubicBezTo>
                  <a:cubicBezTo>
                    <a:pt x="36" y="24"/>
                    <a:pt x="18" y="3"/>
                    <a:pt x="15" y="6"/>
                  </a:cubicBezTo>
                  <a:cubicBezTo>
                    <a:pt x="18" y="7"/>
                    <a:pt x="20" y="10"/>
                    <a:pt x="23" y="13"/>
                  </a:cubicBezTo>
                  <a:cubicBezTo>
                    <a:pt x="19" y="10"/>
                    <a:pt x="12" y="0"/>
                    <a:pt x="7" y="7"/>
                  </a:cubicBezTo>
                  <a:cubicBezTo>
                    <a:pt x="9" y="10"/>
                    <a:pt x="13" y="10"/>
                    <a:pt x="16" y="13"/>
                  </a:cubicBezTo>
                  <a:cubicBezTo>
                    <a:pt x="17" y="9"/>
                    <a:pt x="26" y="15"/>
                    <a:pt x="28" y="18"/>
                  </a:cubicBezTo>
                  <a:cubicBezTo>
                    <a:pt x="26" y="16"/>
                    <a:pt x="17" y="14"/>
                    <a:pt x="14" y="14"/>
                  </a:cubicBezTo>
                  <a:cubicBezTo>
                    <a:pt x="16" y="17"/>
                    <a:pt x="14" y="17"/>
                    <a:pt x="13" y="19"/>
                  </a:cubicBezTo>
                  <a:cubicBezTo>
                    <a:pt x="11" y="21"/>
                    <a:pt x="15" y="26"/>
                    <a:pt x="13" y="30"/>
                  </a:cubicBezTo>
                  <a:cubicBezTo>
                    <a:pt x="7" y="39"/>
                    <a:pt x="8" y="57"/>
                    <a:pt x="7" y="68"/>
                  </a:cubicBezTo>
                  <a:cubicBezTo>
                    <a:pt x="3" y="67"/>
                    <a:pt x="5" y="61"/>
                    <a:pt x="5" y="57"/>
                  </a:cubicBezTo>
                  <a:cubicBezTo>
                    <a:pt x="0" y="64"/>
                    <a:pt x="6" y="74"/>
                    <a:pt x="7" y="81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660">
              <a:extLst>
                <a:ext uri="{FF2B5EF4-FFF2-40B4-BE49-F238E27FC236}">
                  <a16:creationId xmlns="" xmlns:a16="http://schemas.microsoft.com/office/drawing/2014/main" id="{0A213933-9191-4FD7-9432-8A385E646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1176" y="3419475"/>
              <a:ext cx="57150" cy="114300"/>
            </a:xfrm>
            <a:custGeom>
              <a:avLst/>
              <a:gdLst>
                <a:gd name="T0" fmla="*/ 7 w 75"/>
                <a:gd name="T1" fmla="*/ 81 h 147"/>
                <a:gd name="T2" fmla="*/ 35 w 75"/>
                <a:gd name="T3" fmla="*/ 139 h 147"/>
                <a:gd name="T4" fmla="*/ 68 w 75"/>
                <a:gd name="T5" fmla="*/ 118 h 147"/>
                <a:gd name="T6" fmla="*/ 69 w 75"/>
                <a:gd name="T7" fmla="*/ 86 h 147"/>
                <a:gd name="T8" fmla="*/ 62 w 75"/>
                <a:gd name="T9" fmla="*/ 76 h 147"/>
                <a:gd name="T10" fmla="*/ 59 w 75"/>
                <a:gd name="T11" fmla="*/ 68 h 147"/>
                <a:gd name="T12" fmla="*/ 53 w 75"/>
                <a:gd name="T13" fmla="*/ 50 h 147"/>
                <a:gd name="T14" fmla="*/ 47 w 75"/>
                <a:gd name="T15" fmla="*/ 49 h 147"/>
                <a:gd name="T16" fmla="*/ 37 w 75"/>
                <a:gd name="T17" fmla="*/ 27 h 147"/>
                <a:gd name="T18" fmla="*/ 15 w 75"/>
                <a:gd name="T19" fmla="*/ 6 h 147"/>
                <a:gd name="T20" fmla="*/ 23 w 75"/>
                <a:gd name="T21" fmla="*/ 13 h 147"/>
                <a:gd name="T22" fmla="*/ 7 w 75"/>
                <a:gd name="T23" fmla="*/ 7 h 147"/>
                <a:gd name="T24" fmla="*/ 16 w 75"/>
                <a:gd name="T25" fmla="*/ 13 h 147"/>
                <a:gd name="T26" fmla="*/ 28 w 75"/>
                <a:gd name="T27" fmla="*/ 18 h 147"/>
                <a:gd name="T28" fmla="*/ 14 w 75"/>
                <a:gd name="T29" fmla="*/ 14 h 147"/>
                <a:gd name="T30" fmla="*/ 13 w 75"/>
                <a:gd name="T31" fmla="*/ 19 h 147"/>
                <a:gd name="T32" fmla="*/ 13 w 75"/>
                <a:gd name="T33" fmla="*/ 30 h 147"/>
                <a:gd name="T34" fmla="*/ 7 w 75"/>
                <a:gd name="T35" fmla="*/ 68 h 147"/>
                <a:gd name="T36" fmla="*/ 5 w 75"/>
                <a:gd name="T37" fmla="*/ 57 h 147"/>
                <a:gd name="T38" fmla="*/ 7 w 75"/>
                <a:gd name="T39" fmla="*/ 8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47">
                  <a:moveTo>
                    <a:pt x="7" y="81"/>
                  </a:moveTo>
                  <a:cubicBezTo>
                    <a:pt x="7" y="94"/>
                    <a:pt x="12" y="147"/>
                    <a:pt x="35" y="139"/>
                  </a:cubicBezTo>
                  <a:cubicBezTo>
                    <a:pt x="46" y="135"/>
                    <a:pt x="62" y="128"/>
                    <a:pt x="68" y="118"/>
                  </a:cubicBezTo>
                  <a:cubicBezTo>
                    <a:pt x="73" y="109"/>
                    <a:pt x="75" y="94"/>
                    <a:pt x="69" y="86"/>
                  </a:cubicBezTo>
                  <a:cubicBezTo>
                    <a:pt x="69" y="87"/>
                    <a:pt x="64" y="77"/>
                    <a:pt x="62" y="76"/>
                  </a:cubicBezTo>
                  <a:cubicBezTo>
                    <a:pt x="70" y="81"/>
                    <a:pt x="61" y="70"/>
                    <a:pt x="59" y="68"/>
                  </a:cubicBezTo>
                  <a:cubicBezTo>
                    <a:pt x="56" y="62"/>
                    <a:pt x="56" y="56"/>
                    <a:pt x="53" y="50"/>
                  </a:cubicBezTo>
                  <a:cubicBezTo>
                    <a:pt x="51" y="52"/>
                    <a:pt x="48" y="51"/>
                    <a:pt x="47" y="49"/>
                  </a:cubicBezTo>
                  <a:cubicBezTo>
                    <a:pt x="54" y="49"/>
                    <a:pt x="38" y="29"/>
                    <a:pt x="37" y="27"/>
                  </a:cubicBezTo>
                  <a:cubicBezTo>
                    <a:pt x="36" y="24"/>
                    <a:pt x="18" y="3"/>
                    <a:pt x="15" y="6"/>
                  </a:cubicBezTo>
                  <a:cubicBezTo>
                    <a:pt x="18" y="7"/>
                    <a:pt x="20" y="10"/>
                    <a:pt x="23" y="13"/>
                  </a:cubicBezTo>
                  <a:cubicBezTo>
                    <a:pt x="19" y="10"/>
                    <a:pt x="12" y="0"/>
                    <a:pt x="7" y="7"/>
                  </a:cubicBezTo>
                  <a:cubicBezTo>
                    <a:pt x="9" y="10"/>
                    <a:pt x="13" y="10"/>
                    <a:pt x="16" y="13"/>
                  </a:cubicBezTo>
                  <a:cubicBezTo>
                    <a:pt x="17" y="9"/>
                    <a:pt x="26" y="15"/>
                    <a:pt x="28" y="18"/>
                  </a:cubicBezTo>
                  <a:cubicBezTo>
                    <a:pt x="26" y="16"/>
                    <a:pt x="17" y="14"/>
                    <a:pt x="14" y="14"/>
                  </a:cubicBezTo>
                  <a:cubicBezTo>
                    <a:pt x="16" y="17"/>
                    <a:pt x="14" y="17"/>
                    <a:pt x="13" y="19"/>
                  </a:cubicBezTo>
                  <a:cubicBezTo>
                    <a:pt x="11" y="21"/>
                    <a:pt x="15" y="26"/>
                    <a:pt x="13" y="30"/>
                  </a:cubicBezTo>
                  <a:cubicBezTo>
                    <a:pt x="7" y="39"/>
                    <a:pt x="8" y="57"/>
                    <a:pt x="7" y="68"/>
                  </a:cubicBezTo>
                  <a:cubicBezTo>
                    <a:pt x="3" y="67"/>
                    <a:pt x="5" y="61"/>
                    <a:pt x="5" y="57"/>
                  </a:cubicBezTo>
                  <a:cubicBezTo>
                    <a:pt x="0" y="64"/>
                    <a:pt x="6" y="74"/>
                    <a:pt x="7" y="81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661">
              <a:extLst>
                <a:ext uri="{FF2B5EF4-FFF2-40B4-BE49-F238E27FC236}">
                  <a16:creationId xmlns="" xmlns:a16="http://schemas.microsoft.com/office/drawing/2014/main" id="{033F2793-AAFE-44D4-9CC0-C3E5F19E7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2026" y="3082925"/>
              <a:ext cx="195263" cy="233363"/>
            </a:xfrm>
            <a:custGeom>
              <a:avLst/>
              <a:gdLst>
                <a:gd name="T0" fmla="*/ 4 w 253"/>
                <a:gd name="T1" fmla="*/ 61 h 302"/>
                <a:gd name="T2" fmla="*/ 13 w 253"/>
                <a:gd name="T3" fmla="*/ 48 h 302"/>
                <a:gd name="T4" fmla="*/ 26 w 253"/>
                <a:gd name="T5" fmla="*/ 34 h 302"/>
                <a:gd name="T6" fmla="*/ 45 w 253"/>
                <a:gd name="T7" fmla="*/ 48 h 302"/>
                <a:gd name="T8" fmla="*/ 46 w 253"/>
                <a:gd name="T9" fmla="*/ 32 h 302"/>
                <a:gd name="T10" fmla="*/ 35 w 253"/>
                <a:gd name="T11" fmla="*/ 11 h 302"/>
                <a:gd name="T12" fmla="*/ 45 w 253"/>
                <a:gd name="T13" fmla="*/ 4 h 302"/>
                <a:gd name="T14" fmla="*/ 67 w 253"/>
                <a:gd name="T15" fmla="*/ 21 h 302"/>
                <a:gd name="T16" fmla="*/ 74 w 253"/>
                <a:gd name="T17" fmla="*/ 24 h 302"/>
                <a:gd name="T18" fmla="*/ 80 w 253"/>
                <a:gd name="T19" fmla="*/ 45 h 302"/>
                <a:gd name="T20" fmla="*/ 114 w 253"/>
                <a:gd name="T21" fmla="*/ 57 h 302"/>
                <a:gd name="T22" fmla="*/ 134 w 253"/>
                <a:gd name="T23" fmla="*/ 67 h 302"/>
                <a:gd name="T24" fmla="*/ 137 w 253"/>
                <a:gd name="T25" fmla="*/ 77 h 302"/>
                <a:gd name="T26" fmla="*/ 143 w 253"/>
                <a:gd name="T27" fmla="*/ 92 h 302"/>
                <a:gd name="T28" fmla="*/ 121 w 253"/>
                <a:gd name="T29" fmla="*/ 99 h 302"/>
                <a:gd name="T30" fmla="*/ 122 w 253"/>
                <a:gd name="T31" fmla="*/ 114 h 302"/>
                <a:gd name="T32" fmla="*/ 162 w 253"/>
                <a:gd name="T33" fmla="*/ 136 h 302"/>
                <a:gd name="T34" fmla="*/ 172 w 253"/>
                <a:gd name="T35" fmla="*/ 151 h 302"/>
                <a:gd name="T36" fmla="*/ 187 w 253"/>
                <a:gd name="T37" fmla="*/ 171 h 302"/>
                <a:gd name="T38" fmla="*/ 209 w 253"/>
                <a:gd name="T39" fmla="*/ 194 h 302"/>
                <a:gd name="T40" fmla="*/ 218 w 253"/>
                <a:gd name="T41" fmla="*/ 211 h 302"/>
                <a:gd name="T42" fmla="*/ 229 w 253"/>
                <a:gd name="T43" fmla="*/ 217 h 302"/>
                <a:gd name="T44" fmla="*/ 235 w 253"/>
                <a:gd name="T45" fmla="*/ 234 h 302"/>
                <a:gd name="T46" fmla="*/ 251 w 253"/>
                <a:gd name="T47" fmla="*/ 256 h 302"/>
                <a:gd name="T48" fmla="*/ 250 w 253"/>
                <a:gd name="T49" fmla="*/ 268 h 302"/>
                <a:gd name="T50" fmla="*/ 231 w 253"/>
                <a:gd name="T51" fmla="*/ 284 h 302"/>
                <a:gd name="T52" fmla="*/ 217 w 253"/>
                <a:gd name="T53" fmla="*/ 279 h 302"/>
                <a:gd name="T54" fmla="*/ 205 w 253"/>
                <a:gd name="T55" fmla="*/ 286 h 302"/>
                <a:gd name="T56" fmla="*/ 188 w 253"/>
                <a:gd name="T57" fmla="*/ 291 h 302"/>
                <a:gd name="T58" fmla="*/ 189 w 253"/>
                <a:gd name="T59" fmla="*/ 274 h 302"/>
                <a:gd name="T60" fmla="*/ 185 w 253"/>
                <a:gd name="T61" fmla="*/ 256 h 302"/>
                <a:gd name="T62" fmla="*/ 185 w 253"/>
                <a:gd name="T63" fmla="*/ 249 h 302"/>
                <a:gd name="T64" fmla="*/ 181 w 253"/>
                <a:gd name="T65" fmla="*/ 227 h 302"/>
                <a:gd name="T66" fmla="*/ 148 w 253"/>
                <a:gd name="T67" fmla="*/ 171 h 302"/>
                <a:gd name="T68" fmla="*/ 106 w 253"/>
                <a:gd name="T69" fmla="*/ 148 h 302"/>
                <a:gd name="T70" fmla="*/ 92 w 253"/>
                <a:gd name="T71" fmla="*/ 161 h 302"/>
                <a:gd name="T72" fmla="*/ 71 w 253"/>
                <a:gd name="T73" fmla="*/ 151 h 302"/>
                <a:gd name="T74" fmla="*/ 47 w 253"/>
                <a:gd name="T75" fmla="*/ 174 h 302"/>
                <a:gd name="T76" fmla="*/ 40 w 253"/>
                <a:gd name="T77" fmla="*/ 162 h 302"/>
                <a:gd name="T78" fmla="*/ 39 w 253"/>
                <a:gd name="T79" fmla="*/ 140 h 302"/>
                <a:gd name="T80" fmla="*/ 42 w 253"/>
                <a:gd name="T81" fmla="*/ 131 h 302"/>
                <a:gd name="T82" fmla="*/ 29 w 253"/>
                <a:gd name="T83" fmla="*/ 102 h 302"/>
                <a:gd name="T84" fmla="*/ 22 w 253"/>
                <a:gd name="T85" fmla="*/ 105 h 302"/>
                <a:gd name="T86" fmla="*/ 15 w 253"/>
                <a:gd name="T87" fmla="*/ 83 h 302"/>
                <a:gd name="T88" fmla="*/ 0 w 253"/>
                <a:gd name="T89" fmla="*/ 79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3" h="302">
                  <a:moveTo>
                    <a:pt x="0" y="76"/>
                  </a:moveTo>
                  <a:cubicBezTo>
                    <a:pt x="1" y="71"/>
                    <a:pt x="0" y="65"/>
                    <a:pt x="4" y="61"/>
                  </a:cubicBezTo>
                  <a:cubicBezTo>
                    <a:pt x="6" y="59"/>
                    <a:pt x="13" y="62"/>
                    <a:pt x="14" y="57"/>
                  </a:cubicBezTo>
                  <a:cubicBezTo>
                    <a:pt x="8" y="61"/>
                    <a:pt x="13" y="50"/>
                    <a:pt x="13" y="48"/>
                  </a:cubicBezTo>
                  <a:cubicBezTo>
                    <a:pt x="15" y="45"/>
                    <a:pt x="14" y="43"/>
                    <a:pt x="18" y="42"/>
                  </a:cubicBezTo>
                  <a:cubicBezTo>
                    <a:pt x="21" y="41"/>
                    <a:pt x="26" y="38"/>
                    <a:pt x="26" y="34"/>
                  </a:cubicBezTo>
                  <a:cubicBezTo>
                    <a:pt x="30" y="36"/>
                    <a:pt x="26" y="50"/>
                    <a:pt x="35" y="46"/>
                  </a:cubicBezTo>
                  <a:cubicBezTo>
                    <a:pt x="40" y="44"/>
                    <a:pt x="40" y="46"/>
                    <a:pt x="45" y="48"/>
                  </a:cubicBezTo>
                  <a:cubicBezTo>
                    <a:pt x="51" y="50"/>
                    <a:pt x="45" y="43"/>
                    <a:pt x="45" y="42"/>
                  </a:cubicBezTo>
                  <a:cubicBezTo>
                    <a:pt x="44" y="38"/>
                    <a:pt x="46" y="35"/>
                    <a:pt x="46" y="32"/>
                  </a:cubicBezTo>
                  <a:cubicBezTo>
                    <a:pt x="45" y="28"/>
                    <a:pt x="42" y="25"/>
                    <a:pt x="40" y="22"/>
                  </a:cubicBezTo>
                  <a:cubicBezTo>
                    <a:pt x="38" y="18"/>
                    <a:pt x="35" y="15"/>
                    <a:pt x="35" y="11"/>
                  </a:cubicBezTo>
                  <a:cubicBezTo>
                    <a:pt x="35" y="10"/>
                    <a:pt x="38" y="0"/>
                    <a:pt x="40" y="2"/>
                  </a:cubicBezTo>
                  <a:cubicBezTo>
                    <a:pt x="42" y="4"/>
                    <a:pt x="41" y="5"/>
                    <a:pt x="45" y="4"/>
                  </a:cubicBezTo>
                  <a:cubicBezTo>
                    <a:pt x="51" y="3"/>
                    <a:pt x="52" y="7"/>
                    <a:pt x="55" y="10"/>
                  </a:cubicBezTo>
                  <a:cubicBezTo>
                    <a:pt x="59" y="14"/>
                    <a:pt x="63" y="17"/>
                    <a:pt x="67" y="21"/>
                  </a:cubicBezTo>
                  <a:cubicBezTo>
                    <a:pt x="69" y="23"/>
                    <a:pt x="69" y="29"/>
                    <a:pt x="73" y="30"/>
                  </a:cubicBezTo>
                  <a:cubicBezTo>
                    <a:pt x="75" y="29"/>
                    <a:pt x="75" y="27"/>
                    <a:pt x="74" y="24"/>
                  </a:cubicBezTo>
                  <a:cubicBezTo>
                    <a:pt x="75" y="28"/>
                    <a:pt x="79" y="27"/>
                    <a:pt x="80" y="31"/>
                  </a:cubicBezTo>
                  <a:cubicBezTo>
                    <a:pt x="81" y="35"/>
                    <a:pt x="79" y="40"/>
                    <a:pt x="80" y="45"/>
                  </a:cubicBezTo>
                  <a:cubicBezTo>
                    <a:pt x="83" y="58"/>
                    <a:pt x="98" y="59"/>
                    <a:pt x="108" y="65"/>
                  </a:cubicBezTo>
                  <a:cubicBezTo>
                    <a:pt x="110" y="62"/>
                    <a:pt x="109" y="58"/>
                    <a:pt x="114" y="57"/>
                  </a:cubicBezTo>
                  <a:cubicBezTo>
                    <a:pt x="119" y="54"/>
                    <a:pt x="123" y="57"/>
                    <a:pt x="127" y="60"/>
                  </a:cubicBezTo>
                  <a:cubicBezTo>
                    <a:pt x="130" y="61"/>
                    <a:pt x="134" y="63"/>
                    <a:pt x="134" y="67"/>
                  </a:cubicBezTo>
                  <a:cubicBezTo>
                    <a:pt x="134" y="70"/>
                    <a:pt x="129" y="70"/>
                    <a:pt x="128" y="73"/>
                  </a:cubicBezTo>
                  <a:cubicBezTo>
                    <a:pt x="131" y="74"/>
                    <a:pt x="136" y="73"/>
                    <a:pt x="137" y="77"/>
                  </a:cubicBezTo>
                  <a:cubicBezTo>
                    <a:pt x="138" y="79"/>
                    <a:pt x="140" y="79"/>
                    <a:pt x="142" y="80"/>
                  </a:cubicBezTo>
                  <a:cubicBezTo>
                    <a:pt x="151" y="85"/>
                    <a:pt x="147" y="86"/>
                    <a:pt x="143" y="92"/>
                  </a:cubicBezTo>
                  <a:cubicBezTo>
                    <a:pt x="149" y="94"/>
                    <a:pt x="138" y="101"/>
                    <a:pt x="133" y="100"/>
                  </a:cubicBezTo>
                  <a:cubicBezTo>
                    <a:pt x="132" y="100"/>
                    <a:pt x="122" y="97"/>
                    <a:pt x="121" y="99"/>
                  </a:cubicBezTo>
                  <a:cubicBezTo>
                    <a:pt x="120" y="101"/>
                    <a:pt x="125" y="105"/>
                    <a:pt x="124" y="108"/>
                  </a:cubicBezTo>
                  <a:cubicBezTo>
                    <a:pt x="121" y="109"/>
                    <a:pt x="117" y="112"/>
                    <a:pt x="122" y="114"/>
                  </a:cubicBezTo>
                  <a:cubicBezTo>
                    <a:pt x="130" y="116"/>
                    <a:pt x="139" y="124"/>
                    <a:pt x="146" y="129"/>
                  </a:cubicBezTo>
                  <a:cubicBezTo>
                    <a:pt x="149" y="131"/>
                    <a:pt x="162" y="131"/>
                    <a:pt x="162" y="136"/>
                  </a:cubicBezTo>
                  <a:cubicBezTo>
                    <a:pt x="161" y="140"/>
                    <a:pt x="159" y="141"/>
                    <a:pt x="162" y="144"/>
                  </a:cubicBezTo>
                  <a:cubicBezTo>
                    <a:pt x="164" y="147"/>
                    <a:pt x="169" y="151"/>
                    <a:pt x="172" y="151"/>
                  </a:cubicBezTo>
                  <a:cubicBezTo>
                    <a:pt x="175" y="151"/>
                    <a:pt x="176" y="156"/>
                    <a:pt x="177" y="159"/>
                  </a:cubicBezTo>
                  <a:cubicBezTo>
                    <a:pt x="180" y="163"/>
                    <a:pt x="183" y="167"/>
                    <a:pt x="187" y="171"/>
                  </a:cubicBezTo>
                  <a:cubicBezTo>
                    <a:pt x="189" y="173"/>
                    <a:pt x="197" y="184"/>
                    <a:pt x="200" y="183"/>
                  </a:cubicBezTo>
                  <a:cubicBezTo>
                    <a:pt x="203" y="182"/>
                    <a:pt x="206" y="192"/>
                    <a:pt x="209" y="194"/>
                  </a:cubicBezTo>
                  <a:cubicBezTo>
                    <a:pt x="213" y="195"/>
                    <a:pt x="211" y="203"/>
                    <a:pt x="214" y="206"/>
                  </a:cubicBezTo>
                  <a:cubicBezTo>
                    <a:pt x="214" y="207"/>
                    <a:pt x="216" y="211"/>
                    <a:pt x="218" y="211"/>
                  </a:cubicBezTo>
                  <a:cubicBezTo>
                    <a:pt x="219" y="211"/>
                    <a:pt x="221" y="209"/>
                    <a:pt x="223" y="210"/>
                  </a:cubicBezTo>
                  <a:cubicBezTo>
                    <a:pt x="226" y="212"/>
                    <a:pt x="225" y="216"/>
                    <a:pt x="229" y="217"/>
                  </a:cubicBezTo>
                  <a:cubicBezTo>
                    <a:pt x="233" y="218"/>
                    <a:pt x="238" y="224"/>
                    <a:pt x="242" y="225"/>
                  </a:cubicBezTo>
                  <a:cubicBezTo>
                    <a:pt x="241" y="229"/>
                    <a:pt x="236" y="230"/>
                    <a:pt x="235" y="234"/>
                  </a:cubicBezTo>
                  <a:cubicBezTo>
                    <a:pt x="234" y="238"/>
                    <a:pt x="244" y="243"/>
                    <a:pt x="246" y="246"/>
                  </a:cubicBezTo>
                  <a:cubicBezTo>
                    <a:pt x="248" y="250"/>
                    <a:pt x="253" y="250"/>
                    <a:pt x="251" y="256"/>
                  </a:cubicBezTo>
                  <a:cubicBezTo>
                    <a:pt x="250" y="258"/>
                    <a:pt x="248" y="260"/>
                    <a:pt x="248" y="262"/>
                  </a:cubicBezTo>
                  <a:cubicBezTo>
                    <a:pt x="248" y="264"/>
                    <a:pt x="250" y="265"/>
                    <a:pt x="250" y="268"/>
                  </a:cubicBezTo>
                  <a:cubicBezTo>
                    <a:pt x="250" y="274"/>
                    <a:pt x="248" y="275"/>
                    <a:pt x="243" y="276"/>
                  </a:cubicBezTo>
                  <a:cubicBezTo>
                    <a:pt x="238" y="278"/>
                    <a:pt x="237" y="284"/>
                    <a:pt x="231" y="284"/>
                  </a:cubicBezTo>
                  <a:cubicBezTo>
                    <a:pt x="225" y="284"/>
                    <a:pt x="224" y="276"/>
                    <a:pt x="220" y="275"/>
                  </a:cubicBezTo>
                  <a:cubicBezTo>
                    <a:pt x="217" y="275"/>
                    <a:pt x="219" y="278"/>
                    <a:pt x="217" y="279"/>
                  </a:cubicBezTo>
                  <a:cubicBezTo>
                    <a:pt x="215" y="280"/>
                    <a:pt x="214" y="280"/>
                    <a:pt x="212" y="280"/>
                  </a:cubicBezTo>
                  <a:cubicBezTo>
                    <a:pt x="210" y="281"/>
                    <a:pt x="204" y="284"/>
                    <a:pt x="205" y="286"/>
                  </a:cubicBezTo>
                  <a:cubicBezTo>
                    <a:pt x="207" y="290"/>
                    <a:pt x="212" y="293"/>
                    <a:pt x="208" y="297"/>
                  </a:cubicBezTo>
                  <a:cubicBezTo>
                    <a:pt x="204" y="302"/>
                    <a:pt x="195" y="289"/>
                    <a:pt x="188" y="291"/>
                  </a:cubicBezTo>
                  <a:cubicBezTo>
                    <a:pt x="184" y="293"/>
                    <a:pt x="178" y="286"/>
                    <a:pt x="182" y="283"/>
                  </a:cubicBezTo>
                  <a:cubicBezTo>
                    <a:pt x="185" y="281"/>
                    <a:pt x="190" y="279"/>
                    <a:pt x="189" y="274"/>
                  </a:cubicBezTo>
                  <a:cubicBezTo>
                    <a:pt x="189" y="270"/>
                    <a:pt x="191" y="265"/>
                    <a:pt x="190" y="261"/>
                  </a:cubicBezTo>
                  <a:cubicBezTo>
                    <a:pt x="189" y="259"/>
                    <a:pt x="185" y="259"/>
                    <a:pt x="185" y="256"/>
                  </a:cubicBezTo>
                  <a:cubicBezTo>
                    <a:pt x="185" y="254"/>
                    <a:pt x="187" y="252"/>
                    <a:pt x="188" y="250"/>
                  </a:cubicBezTo>
                  <a:cubicBezTo>
                    <a:pt x="187" y="250"/>
                    <a:pt x="186" y="250"/>
                    <a:pt x="185" y="249"/>
                  </a:cubicBezTo>
                  <a:cubicBezTo>
                    <a:pt x="185" y="246"/>
                    <a:pt x="192" y="242"/>
                    <a:pt x="187" y="237"/>
                  </a:cubicBezTo>
                  <a:cubicBezTo>
                    <a:pt x="185" y="234"/>
                    <a:pt x="174" y="231"/>
                    <a:pt x="181" y="227"/>
                  </a:cubicBezTo>
                  <a:cubicBezTo>
                    <a:pt x="170" y="222"/>
                    <a:pt x="158" y="215"/>
                    <a:pt x="157" y="202"/>
                  </a:cubicBezTo>
                  <a:cubicBezTo>
                    <a:pt x="155" y="191"/>
                    <a:pt x="159" y="177"/>
                    <a:pt x="148" y="171"/>
                  </a:cubicBezTo>
                  <a:cubicBezTo>
                    <a:pt x="137" y="164"/>
                    <a:pt x="134" y="149"/>
                    <a:pt x="121" y="146"/>
                  </a:cubicBezTo>
                  <a:cubicBezTo>
                    <a:pt x="120" y="146"/>
                    <a:pt x="98" y="140"/>
                    <a:pt x="106" y="148"/>
                  </a:cubicBezTo>
                  <a:cubicBezTo>
                    <a:pt x="101" y="148"/>
                    <a:pt x="102" y="156"/>
                    <a:pt x="100" y="158"/>
                  </a:cubicBezTo>
                  <a:cubicBezTo>
                    <a:pt x="99" y="159"/>
                    <a:pt x="94" y="159"/>
                    <a:pt x="92" y="161"/>
                  </a:cubicBezTo>
                  <a:cubicBezTo>
                    <a:pt x="89" y="163"/>
                    <a:pt x="88" y="160"/>
                    <a:pt x="85" y="159"/>
                  </a:cubicBezTo>
                  <a:cubicBezTo>
                    <a:pt x="82" y="156"/>
                    <a:pt x="76" y="152"/>
                    <a:pt x="71" y="151"/>
                  </a:cubicBezTo>
                  <a:cubicBezTo>
                    <a:pt x="67" y="149"/>
                    <a:pt x="67" y="158"/>
                    <a:pt x="62" y="155"/>
                  </a:cubicBezTo>
                  <a:cubicBezTo>
                    <a:pt x="61" y="163"/>
                    <a:pt x="52" y="169"/>
                    <a:pt x="47" y="174"/>
                  </a:cubicBezTo>
                  <a:cubicBezTo>
                    <a:pt x="45" y="177"/>
                    <a:pt x="42" y="175"/>
                    <a:pt x="40" y="173"/>
                  </a:cubicBezTo>
                  <a:cubicBezTo>
                    <a:pt x="37" y="170"/>
                    <a:pt x="39" y="165"/>
                    <a:pt x="40" y="162"/>
                  </a:cubicBezTo>
                  <a:cubicBezTo>
                    <a:pt x="42" y="158"/>
                    <a:pt x="43" y="155"/>
                    <a:pt x="42" y="150"/>
                  </a:cubicBezTo>
                  <a:cubicBezTo>
                    <a:pt x="42" y="148"/>
                    <a:pt x="39" y="143"/>
                    <a:pt x="39" y="140"/>
                  </a:cubicBezTo>
                  <a:cubicBezTo>
                    <a:pt x="40" y="139"/>
                    <a:pt x="41" y="137"/>
                    <a:pt x="42" y="136"/>
                  </a:cubicBezTo>
                  <a:cubicBezTo>
                    <a:pt x="43" y="134"/>
                    <a:pt x="42" y="134"/>
                    <a:pt x="42" y="131"/>
                  </a:cubicBezTo>
                  <a:cubicBezTo>
                    <a:pt x="42" y="126"/>
                    <a:pt x="44" y="123"/>
                    <a:pt x="41" y="117"/>
                  </a:cubicBezTo>
                  <a:cubicBezTo>
                    <a:pt x="37" y="110"/>
                    <a:pt x="41" y="99"/>
                    <a:pt x="29" y="102"/>
                  </a:cubicBezTo>
                  <a:cubicBezTo>
                    <a:pt x="28" y="102"/>
                    <a:pt x="26" y="103"/>
                    <a:pt x="26" y="104"/>
                  </a:cubicBezTo>
                  <a:cubicBezTo>
                    <a:pt x="25" y="107"/>
                    <a:pt x="24" y="104"/>
                    <a:pt x="22" y="105"/>
                  </a:cubicBezTo>
                  <a:cubicBezTo>
                    <a:pt x="18" y="106"/>
                    <a:pt x="16" y="104"/>
                    <a:pt x="14" y="100"/>
                  </a:cubicBezTo>
                  <a:cubicBezTo>
                    <a:pt x="11" y="94"/>
                    <a:pt x="18" y="88"/>
                    <a:pt x="15" y="83"/>
                  </a:cubicBezTo>
                  <a:cubicBezTo>
                    <a:pt x="14" y="82"/>
                    <a:pt x="10" y="76"/>
                    <a:pt x="8" y="75"/>
                  </a:cubicBezTo>
                  <a:cubicBezTo>
                    <a:pt x="4" y="74"/>
                    <a:pt x="4" y="78"/>
                    <a:pt x="0" y="79"/>
                  </a:cubicBezTo>
                  <a:cubicBezTo>
                    <a:pt x="0" y="78"/>
                    <a:pt x="0" y="77"/>
                    <a:pt x="0" y="7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662">
              <a:extLst>
                <a:ext uri="{FF2B5EF4-FFF2-40B4-BE49-F238E27FC236}">
                  <a16:creationId xmlns="" xmlns:a16="http://schemas.microsoft.com/office/drawing/2014/main" id="{FE39C577-FDB5-43EC-8EB5-979FB6DF2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2026" y="3082925"/>
              <a:ext cx="195263" cy="233363"/>
            </a:xfrm>
            <a:custGeom>
              <a:avLst/>
              <a:gdLst>
                <a:gd name="T0" fmla="*/ 4 w 253"/>
                <a:gd name="T1" fmla="*/ 61 h 302"/>
                <a:gd name="T2" fmla="*/ 13 w 253"/>
                <a:gd name="T3" fmla="*/ 48 h 302"/>
                <a:gd name="T4" fmla="*/ 26 w 253"/>
                <a:gd name="T5" fmla="*/ 34 h 302"/>
                <a:gd name="T6" fmla="*/ 45 w 253"/>
                <a:gd name="T7" fmla="*/ 48 h 302"/>
                <a:gd name="T8" fmla="*/ 46 w 253"/>
                <a:gd name="T9" fmla="*/ 32 h 302"/>
                <a:gd name="T10" fmla="*/ 35 w 253"/>
                <a:gd name="T11" fmla="*/ 11 h 302"/>
                <a:gd name="T12" fmla="*/ 45 w 253"/>
                <a:gd name="T13" fmla="*/ 4 h 302"/>
                <a:gd name="T14" fmla="*/ 67 w 253"/>
                <a:gd name="T15" fmla="*/ 21 h 302"/>
                <a:gd name="T16" fmla="*/ 74 w 253"/>
                <a:gd name="T17" fmla="*/ 24 h 302"/>
                <a:gd name="T18" fmla="*/ 80 w 253"/>
                <a:gd name="T19" fmla="*/ 45 h 302"/>
                <a:gd name="T20" fmla="*/ 114 w 253"/>
                <a:gd name="T21" fmla="*/ 57 h 302"/>
                <a:gd name="T22" fmla="*/ 134 w 253"/>
                <a:gd name="T23" fmla="*/ 67 h 302"/>
                <a:gd name="T24" fmla="*/ 137 w 253"/>
                <a:gd name="T25" fmla="*/ 77 h 302"/>
                <a:gd name="T26" fmla="*/ 143 w 253"/>
                <a:gd name="T27" fmla="*/ 92 h 302"/>
                <a:gd name="T28" fmla="*/ 121 w 253"/>
                <a:gd name="T29" fmla="*/ 99 h 302"/>
                <a:gd name="T30" fmla="*/ 122 w 253"/>
                <a:gd name="T31" fmla="*/ 114 h 302"/>
                <a:gd name="T32" fmla="*/ 162 w 253"/>
                <a:gd name="T33" fmla="*/ 136 h 302"/>
                <a:gd name="T34" fmla="*/ 172 w 253"/>
                <a:gd name="T35" fmla="*/ 151 h 302"/>
                <a:gd name="T36" fmla="*/ 187 w 253"/>
                <a:gd name="T37" fmla="*/ 171 h 302"/>
                <a:gd name="T38" fmla="*/ 209 w 253"/>
                <a:gd name="T39" fmla="*/ 194 h 302"/>
                <a:gd name="T40" fmla="*/ 218 w 253"/>
                <a:gd name="T41" fmla="*/ 211 h 302"/>
                <a:gd name="T42" fmla="*/ 229 w 253"/>
                <a:gd name="T43" fmla="*/ 217 h 302"/>
                <a:gd name="T44" fmla="*/ 235 w 253"/>
                <a:gd name="T45" fmla="*/ 234 h 302"/>
                <a:gd name="T46" fmla="*/ 251 w 253"/>
                <a:gd name="T47" fmla="*/ 256 h 302"/>
                <a:gd name="T48" fmla="*/ 250 w 253"/>
                <a:gd name="T49" fmla="*/ 268 h 302"/>
                <a:gd name="T50" fmla="*/ 231 w 253"/>
                <a:gd name="T51" fmla="*/ 284 h 302"/>
                <a:gd name="T52" fmla="*/ 217 w 253"/>
                <a:gd name="T53" fmla="*/ 279 h 302"/>
                <a:gd name="T54" fmla="*/ 205 w 253"/>
                <a:gd name="T55" fmla="*/ 286 h 302"/>
                <a:gd name="T56" fmla="*/ 188 w 253"/>
                <a:gd name="T57" fmla="*/ 291 h 302"/>
                <a:gd name="T58" fmla="*/ 189 w 253"/>
                <a:gd name="T59" fmla="*/ 274 h 302"/>
                <a:gd name="T60" fmla="*/ 185 w 253"/>
                <a:gd name="T61" fmla="*/ 256 h 302"/>
                <a:gd name="T62" fmla="*/ 185 w 253"/>
                <a:gd name="T63" fmla="*/ 249 h 302"/>
                <a:gd name="T64" fmla="*/ 181 w 253"/>
                <a:gd name="T65" fmla="*/ 227 h 302"/>
                <a:gd name="T66" fmla="*/ 148 w 253"/>
                <a:gd name="T67" fmla="*/ 171 h 302"/>
                <a:gd name="T68" fmla="*/ 106 w 253"/>
                <a:gd name="T69" fmla="*/ 148 h 302"/>
                <a:gd name="T70" fmla="*/ 92 w 253"/>
                <a:gd name="T71" fmla="*/ 161 h 302"/>
                <a:gd name="T72" fmla="*/ 71 w 253"/>
                <a:gd name="T73" fmla="*/ 151 h 302"/>
                <a:gd name="T74" fmla="*/ 47 w 253"/>
                <a:gd name="T75" fmla="*/ 174 h 302"/>
                <a:gd name="T76" fmla="*/ 40 w 253"/>
                <a:gd name="T77" fmla="*/ 162 h 302"/>
                <a:gd name="T78" fmla="*/ 39 w 253"/>
                <a:gd name="T79" fmla="*/ 140 h 302"/>
                <a:gd name="T80" fmla="*/ 42 w 253"/>
                <a:gd name="T81" fmla="*/ 131 h 302"/>
                <a:gd name="T82" fmla="*/ 29 w 253"/>
                <a:gd name="T83" fmla="*/ 102 h 302"/>
                <a:gd name="T84" fmla="*/ 22 w 253"/>
                <a:gd name="T85" fmla="*/ 105 h 302"/>
                <a:gd name="T86" fmla="*/ 15 w 253"/>
                <a:gd name="T87" fmla="*/ 83 h 302"/>
                <a:gd name="T88" fmla="*/ 0 w 253"/>
                <a:gd name="T89" fmla="*/ 79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3" h="302">
                  <a:moveTo>
                    <a:pt x="0" y="76"/>
                  </a:moveTo>
                  <a:cubicBezTo>
                    <a:pt x="1" y="71"/>
                    <a:pt x="0" y="65"/>
                    <a:pt x="4" y="61"/>
                  </a:cubicBezTo>
                  <a:cubicBezTo>
                    <a:pt x="6" y="59"/>
                    <a:pt x="13" y="62"/>
                    <a:pt x="14" y="57"/>
                  </a:cubicBezTo>
                  <a:cubicBezTo>
                    <a:pt x="8" y="61"/>
                    <a:pt x="13" y="50"/>
                    <a:pt x="13" y="48"/>
                  </a:cubicBezTo>
                  <a:cubicBezTo>
                    <a:pt x="15" y="45"/>
                    <a:pt x="14" y="43"/>
                    <a:pt x="18" y="42"/>
                  </a:cubicBezTo>
                  <a:cubicBezTo>
                    <a:pt x="21" y="41"/>
                    <a:pt x="26" y="38"/>
                    <a:pt x="26" y="34"/>
                  </a:cubicBezTo>
                  <a:cubicBezTo>
                    <a:pt x="30" y="36"/>
                    <a:pt x="26" y="50"/>
                    <a:pt x="35" y="46"/>
                  </a:cubicBezTo>
                  <a:cubicBezTo>
                    <a:pt x="40" y="44"/>
                    <a:pt x="40" y="46"/>
                    <a:pt x="45" y="48"/>
                  </a:cubicBezTo>
                  <a:cubicBezTo>
                    <a:pt x="51" y="50"/>
                    <a:pt x="45" y="43"/>
                    <a:pt x="45" y="42"/>
                  </a:cubicBezTo>
                  <a:cubicBezTo>
                    <a:pt x="44" y="38"/>
                    <a:pt x="46" y="35"/>
                    <a:pt x="46" y="32"/>
                  </a:cubicBezTo>
                  <a:cubicBezTo>
                    <a:pt x="45" y="28"/>
                    <a:pt x="42" y="25"/>
                    <a:pt x="40" y="22"/>
                  </a:cubicBezTo>
                  <a:cubicBezTo>
                    <a:pt x="38" y="18"/>
                    <a:pt x="35" y="15"/>
                    <a:pt x="35" y="11"/>
                  </a:cubicBezTo>
                  <a:cubicBezTo>
                    <a:pt x="35" y="10"/>
                    <a:pt x="38" y="0"/>
                    <a:pt x="40" y="2"/>
                  </a:cubicBezTo>
                  <a:cubicBezTo>
                    <a:pt x="42" y="4"/>
                    <a:pt x="41" y="5"/>
                    <a:pt x="45" y="4"/>
                  </a:cubicBezTo>
                  <a:cubicBezTo>
                    <a:pt x="51" y="3"/>
                    <a:pt x="52" y="7"/>
                    <a:pt x="55" y="10"/>
                  </a:cubicBezTo>
                  <a:cubicBezTo>
                    <a:pt x="59" y="14"/>
                    <a:pt x="63" y="17"/>
                    <a:pt x="67" y="21"/>
                  </a:cubicBezTo>
                  <a:cubicBezTo>
                    <a:pt x="69" y="23"/>
                    <a:pt x="69" y="29"/>
                    <a:pt x="73" y="30"/>
                  </a:cubicBezTo>
                  <a:cubicBezTo>
                    <a:pt x="75" y="29"/>
                    <a:pt x="75" y="27"/>
                    <a:pt x="74" y="24"/>
                  </a:cubicBezTo>
                  <a:cubicBezTo>
                    <a:pt x="75" y="28"/>
                    <a:pt x="79" y="27"/>
                    <a:pt x="80" y="31"/>
                  </a:cubicBezTo>
                  <a:cubicBezTo>
                    <a:pt x="81" y="35"/>
                    <a:pt x="79" y="40"/>
                    <a:pt x="80" y="45"/>
                  </a:cubicBezTo>
                  <a:cubicBezTo>
                    <a:pt x="83" y="58"/>
                    <a:pt x="98" y="59"/>
                    <a:pt x="108" y="65"/>
                  </a:cubicBezTo>
                  <a:cubicBezTo>
                    <a:pt x="110" y="62"/>
                    <a:pt x="109" y="58"/>
                    <a:pt x="114" y="57"/>
                  </a:cubicBezTo>
                  <a:cubicBezTo>
                    <a:pt x="119" y="54"/>
                    <a:pt x="123" y="57"/>
                    <a:pt x="127" y="60"/>
                  </a:cubicBezTo>
                  <a:cubicBezTo>
                    <a:pt x="130" y="61"/>
                    <a:pt x="134" y="63"/>
                    <a:pt x="134" y="67"/>
                  </a:cubicBezTo>
                  <a:cubicBezTo>
                    <a:pt x="134" y="70"/>
                    <a:pt x="129" y="70"/>
                    <a:pt x="128" y="73"/>
                  </a:cubicBezTo>
                  <a:cubicBezTo>
                    <a:pt x="131" y="74"/>
                    <a:pt x="136" y="73"/>
                    <a:pt x="137" y="77"/>
                  </a:cubicBezTo>
                  <a:cubicBezTo>
                    <a:pt x="138" y="79"/>
                    <a:pt x="140" y="79"/>
                    <a:pt x="142" y="80"/>
                  </a:cubicBezTo>
                  <a:cubicBezTo>
                    <a:pt x="151" y="85"/>
                    <a:pt x="147" y="86"/>
                    <a:pt x="143" y="92"/>
                  </a:cubicBezTo>
                  <a:cubicBezTo>
                    <a:pt x="149" y="94"/>
                    <a:pt x="138" y="101"/>
                    <a:pt x="133" y="100"/>
                  </a:cubicBezTo>
                  <a:cubicBezTo>
                    <a:pt x="132" y="100"/>
                    <a:pt x="122" y="97"/>
                    <a:pt x="121" y="99"/>
                  </a:cubicBezTo>
                  <a:cubicBezTo>
                    <a:pt x="120" y="101"/>
                    <a:pt x="125" y="105"/>
                    <a:pt x="124" y="108"/>
                  </a:cubicBezTo>
                  <a:cubicBezTo>
                    <a:pt x="121" y="109"/>
                    <a:pt x="117" y="112"/>
                    <a:pt x="122" y="114"/>
                  </a:cubicBezTo>
                  <a:cubicBezTo>
                    <a:pt x="130" y="116"/>
                    <a:pt x="139" y="124"/>
                    <a:pt x="146" y="129"/>
                  </a:cubicBezTo>
                  <a:cubicBezTo>
                    <a:pt x="149" y="131"/>
                    <a:pt x="162" y="131"/>
                    <a:pt x="162" y="136"/>
                  </a:cubicBezTo>
                  <a:cubicBezTo>
                    <a:pt x="161" y="140"/>
                    <a:pt x="159" y="141"/>
                    <a:pt x="162" y="144"/>
                  </a:cubicBezTo>
                  <a:cubicBezTo>
                    <a:pt x="164" y="147"/>
                    <a:pt x="169" y="151"/>
                    <a:pt x="172" y="151"/>
                  </a:cubicBezTo>
                  <a:cubicBezTo>
                    <a:pt x="175" y="151"/>
                    <a:pt x="176" y="156"/>
                    <a:pt x="177" y="159"/>
                  </a:cubicBezTo>
                  <a:cubicBezTo>
                    <a:pt x="180" y="163"/>
                    <a:pt x="183" y="167"/>
                    <a:pt x="187" y="171"/>
                  </a:cubicBezTo>
                  <a:cubicBezTo>
                    <a:pt x="189" y="173"/>
                    <a:pt x="197" y="184"/>
                    <a:pt x="200" y="183"/>
                  </a:cubicBezTo>
                  <a:cubicBezTo>
                    <a:pt x="203" y="182"/>
                    <a:pt x="206" y="192"/>
                    <a:pt x="209" y="194"/>
                  </a:cubicBezTo>
                  <a:cubicBezTo>
                    <a:pt x="213" y="195"/>
                    <a:pt x="211" y="203"/>
                    <a:pt x="214" y="206"/>
                  </a:cubicBezTo>
                  <a:cubicBezTo>
                    <a:pt x="214" y="207"/>
                    <a:pt x="216" y="211"/>
                    <a:pt x="218" y="211"/>
                  </a:cubicBezTo>
                  <a:cubicBezTo>
                    <a:pt x="219" y="211"/>
                    <a:pt x="221" y="209"/>
                    <a:pt x="223" y="210"/>
                  </a:cubicBezTo>
                  <a:cubicBezTo>
                    <a:pt x="226" y="212"/>
                    <a:pt x="225" y="216"/>
                    <a:pt x="229" y="217"/>
                  </a:cubicBezTo>
                  <a:cubicBezTo>
                    <a:pt x="233" y="218"/>
                    <a:pt x="238" y="224"/>
                    <a:pt x="242" y="225"/>
                  </a:cubicBezTo>
                  <a:cubicBezTo>
                    <a:pt x="241" y="229"/>
                    <a:pt x="236" y="230"/>
                    <a:pt x="235" y="234"/>
                  </a:cubicBezTo>
                  <a:cubicBezTo>
                    <a:pt x="234" y="238"/>
                    <a:pt x="244" y="243"/>
                    <a:pt x="246" y="246"/>
                  </a:cubicBezTo>
                  <a:cubicBezTo>
                    <a:pt x="248" y="250"/>
                    <a:pt x="253" y="250"/>
                    <a:pt x="251" y="256"/>
                  </a:cubicBezTo>
                  <a:cubicBezTo>
                    <a:pt x="250" y="258"/>
                    <a:pt x="248" y="260"/>
                    <a:pt x="248" y="262"/>
                  </a:cubicBezTo>
                  <a:cubicBezTo>
                    <a:pt x="248" y="264"/>
                    <a:pt x="250" y="265"/>
                    <a:pt x="250" y="268"/>
                  </a:cubicBezTo>
                  <a:cubicBezTo>
                    <a:pt x="250" y="274"/>
                    <a:pt x="248" y="275"/>
                    <a:pt x="243" y="276"/>
                  </a:cubicBezTo>
                  <a:cubicBezTo>
                    <a:pt x="238" y="278"/>
                    <a:pt x="237" y="284"/>
                    <a:pt x="231" y="284"/>
                  </a:cubicBezTo>
                  <a:cubicBezTo>
                    <a:pt x="225" y="284"/>
                    <a:pt x="224" y="276"/>
                    <a:pt x="220" y="275"/>
                  </a:cubicBezTo>
                  <a:cubicBezTo>
                    <a:pt x="217" y="275"/>
                    <a:pt x="219" y="278"/>
                    <a:pt x="217" y="279"/>
                  </a:cubicBezTo>
                  <a:cubicBezTo>
                    <a:pt x="215" y="280"/>
                    <a:pt x="214" y="280"/>
                    <a:pt x="212" y="280"/>
                  </a:cubicBezTo>
                  <a:cubicBezTo>
                    <a:pt x="210" y="281"/>
                    <a:pt x="204" y="284"/>
                    <a:pt x="205" y="286"/>
                  </a:cubicBezTo>
                  <a:cubicBezTo>
                    <a:pt x="207" y="290"/>
                    <a:pt x="212" y="293"/>
                    <a:pt x="208" y="297"/>
                  </a:cubicBezTo>
                  <a:cubicBezTo>
                    <a:pt x="204" y="302"/>
                    <a:pt x="195" y="289"/>
                    <a:pt x="188" y="291"/>
                  </a:cubicBezTo>
                  <a:cubicBezTo>
                    <a:pt x="184" y="293"/>
                    <a:pt x="178" y="286"/>
                    <a:pt x="182" y="283"/>
                  </a:cubicBezTo>
                  <a:cubicBezTo>
                    <a:pt x="185" y="281"/>
                    <a:pt x="190" y="279"/>
                    <a:pt x="189" y="274"/>
                  </a:cubicBezTo>
                  <a:cubicBezTo>
                    <a:pt x="189" y="270"/>
                    <a:pt x="191" y="265"/>
                    <a:pt x="190" y="261"/>
                  </a:cubicBezTo>
                  <a:cubicBezTo>
                    <a:pt x="189" y="259"/>
                    <a:pt x="185" y="259"/>
                    <a:pt x="185" y="256"/>
                  </a:cubicBezTo>
                  <a:cubicBezTo>
                    <a:pt x="185" y="254"/>
                    <a:pt x="187" y="252"/>
                    <a:pt x="188" y="250"/>
                  </a:cubicBezTo>
                  <a:cubicBezTo>
                    <a:pt x="187" y="250"/>
                    <a:pt x="186" y="250"/>
                    <a:pt x="185" y="249"/>
                  </a:cubicBezTo>
                  <a:cubicBezTo>
                    <a:pt x="185" y="246"/>
                    <a:pt x="192" y="242"/>
                    <a:pt x="187" y="237"/>
                  </a:cubicBezTo>
                  <a:cubicBezTo>
                    <a:pt x="185" y="234"/>
                    <a:pt x="174" y="231"/>
                    <a:pt x="181" y="227"/>
                  </a:cubicBezTo>
                  <a:cubicBezTo>
                    <a:pt x="170" y="222"/>
                    <a:pt x="158" y="215"/>
                    <a:pt x="157" y="202"/>
                  </a:cubicBezTo>
                  <a:cubicBezTo>
                    <a:pt x="155" y="191"/>
                    <a:pt x="159" y="177"/>
                    <a:pt x="148" y="171"/>
                  </a:cubicBezTo>
                  <a:cubicBezTo>
                    <a:pt x="137" y="164"/>
                    <a:pt x="134" y="149"/>
                    <a:pt x="121" y="146"/>
                  </a:cubicBezTo>
                  <a:cubicBezTo>
                    <a:pt x="120" y="146"/>
                    <a:pt x="98" y="140"/>
                    <a:pt x="106" y="148"/>
                  </a:cubicBezTo>
                  <a:cubicBezTo>
                    <a:pt x="101" y="148"/>
                    <a:pt x="102" y="156"/>
                    <a:pt x="100" y="158"/>
                  </a:cubicBezTo>
                  <a:cubicBezTo>
                    <a:pt x="99" y="159"/>
                    <a:pt x="94" y="159"/>
                    <a:pt x="92" y="161"/>
                  </a:cubicBezTo>
                  <a:cubicBezTo>
                    <a:pt x="89" y="163"/>
                    <a:pt x="88" y="160"/>
                    <a:pt x="85" y="159"/>
                  </a:cubicBezTo>
                  <a:cubicBezTo>
                    <a:pt x="82" y="156"/>
                    <a:pt x="76" y="152"/>
                    <a:pt x="71" y="151"/>
                  </a:cubicBezTo>
                  <a:cubicBezTo>
                    <a:pt x="67" y="149"/>
                    <a:pt x="67" y="158"/>
                    <a:pt x="62" y="155"/>
                  </a:cubicBezTo>
                  <a:cubicBezTo>
                    <a:pt x="61" y="163"/>
                    <a:pt x="52" y="169"/>
                    <a:pt x="47" y="174"/>
                  </a:cubicBezTo>
                  <a:cubicBezTo>
                    <a:pt x="45" y="177"/>
                    <a:pt x="42" y="175"/>
                    <a:pt x="40" y="173"/>
                  </a:cubicBezTo>
                  <a:cubicBezTo>
                    <a:pt x="37" y="170"/>
                    <a:pt x="39" y="165"/>
                    <a:pt x="40" y="162"/>
                  </a:cubicBezTo>
                  <a:cubicBezTo>
                    <a:pt x="42" y="158"/>
                    <a:pt x="43" y="155"/>
                    <a:pt x="42" y="150"/>
                  </a:cubicBezTo>
                  <a:cubicBezTo>
                    <a:pt x="42" y="148"/>
                    <a:pt x="39" y="143"/>
                    <a:pt x="39" y="140"/>
                  </a:cubicBezTo>
                  <a:cubicBezTo>
                    <a:pt x="40" y="139"/>
                    <a:pt x="41" y="137"/>
                    <a:pt x="42" y="136"/>
                  </a:cubicBezTo>
                  <a:cubicBezTo>
                    <a:pt x="43" y="134"/>
                    <a:pt x="42" y="134"/>
                    <a:pt x="42" y="131"/>
                  </a:cubicBezTo>
                  <a:cubicBezTo>
                    <a:pt x="42" y="126"/>
                    <a:pt x="44" y="123"/>
                    <a:pt x="41" y="117"/>
                  </a:cubicBezTo>
                  <a:cubicBezTo>
                    <a:pt x="37" y="110"/>
                    <a:pt x="41" y="99"/>
                    <a:pt x="29" y="102"/>
                  </a:cubicBezTo>
                  <a:cubicBezTo>
                    <a:pt x="28" y="102"/>
                    <a:pt x="26" y="103"/>
                    <a:pt x="26" y="104"/>
                  </a:cubicBezTo>
                  <a:cubicBezTo>
                    <a:pt x="25" y="107"/>
                    <a:pt x="24" y="104"/>
                    <a:pt x="22" y="105"/>
                  </a:cubicBezTo>
                  <a:cubicBezTo>
                    <a:pt x="18" y="106"/>
                    <a:pt x="16" y="104"/>
                    <a:pt x="14" y="100"/>
                  </a:cubicBezTo>
                  <a:cubicBezTo>
                    <a:pt x="11" y="94"/>
                    <a:pt x="18" y="88"/>
                    <a:pt x="15" y="83"/>
                  </a:cubicBezTo>
                  <a:cubicBezTo>
                    <a:pt x="14" y="82"/>
                    <a:pt x="10" y="76"/>
                    <a:pt x="8" y="75"/>
                  </a:cubicBezTo>
                  <a:cubicBezTo>
                    <a:pt x="4" y="74"/>
                    <a:pt x="4" y="78"/>
                    <a:pt x="0" y="79"/>
                  </a:cubicBezTo>
                  <a:cubicBezTo>
                    <a:pt x="0" y="78"/>
                    <a:pt x="0" y="77"/>
                    <a:pt x="0" y="7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663">
              <a:extLst>
                <a:ext uri="{FF2B5EF4-FFF2-40B4-BE49-F238E27FC236}">
                  <a16:creationId xmlns="" xmlns:a16="http://schemas.microsoft.com/office/drawing/2014/main" id="{BB59F74B-EF17-4956-A8B3-6D4A0CDB09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0488" y="2536825"/>
              <a:ext cx="111125" cy="141288"/>
            </a:xfrm>
            <a:custGeom>
              <a:avLst/>
              <a:gdLst>
                <a:gd name="T0" fmla="*/ 2 w 145"/>
                <a:gd name="T1" fmla="*/ 98 h 182"/>
                <a:gd name="T2" fmla="*/ 9 w 145"/>
                <a:gd name="T3" fmla="*/ 88 h 182"/>
                <a:gd name="T4" fmla="*/ 15 w 145"/>
                <a:gd name="T5" fmla="*/ 84 h 182"/>
                <a:gd name="T6" fmla="*/ 27 w 145"/>
                <a:gd name="T7" fmla="*/ 74 h 182"/>
                <a:gd name="T8" fmla="*/ 32 w 145"/>
                <a:gd name="T9" fmla="*/ 72 h 182"/>
                <a:gd name="T10" fmla="*/ 38 w 145"/>
                <a:gd name="T11" fmla="*/ 62 h 182"/>
                <a:gd name="T12" fmla="*/ 41 w 145"/>
                <a:gd name="T13" fmla="*/ 44 h 182"/>
                <a:gd name="T14" fmla="*/ 46 w 145"/>
                <a:gd name="T15" fmla="*/ 41 h 182"/>
                <a:gd name="T16" fmla="*/ 57 w 145"/>
                <a:gd name="T17" fmla="*/ 48 h 182"/>
                <a:gd name="T18" fmla="*/ 78 w 145"/>
                <a:gd name="T19" fmla="*/ 53 h 182"/>
                <a:gd name="T20" fmla="*/ 87 w 145"/>
                <a:gd name="T21" fmla="*/ 47 h 182"/>
                <a:gd name="T22" fmla="*/ 80 w 145"/>
                <a:gd name="T23" fmla="*/ 42 h 182"/>
                <a:gd name="T24" fmla="*/ 73 w 145"/>
                <a:gd name="T25" fmla="*/ 33 h 182"/>
                <a:gd name="T26" fmla="*/ 93 w 145"/>
                <a:gd name="T27" fmla="*/ 32 h 182"/>
                <a:gd name="T28" fmla="*/ 99 w 145"/>
                <a:gd name="T29" fmla="*/ 21 h 182"/>
                <a:gd name="T30" fmla="*/ 109 w 145"/>
                <a:gd name="T31" fmla="*/ 18 h 182"/>
                <a:gd name="T32" fmla="*/ 105 w 145"/>
                <a:gd name="T33" fmla="*/ 0 h 182"/>
                <a:gd name="T34" fmla="*/ 119 w 145"/>
                <a:gd name="T35" fmla="*/ 6 h 182"/>
                <a:gd name="T36" fmla="*/ 141 w 145"/>
                <a:gd name="T37" fmla="*/ 23 h 182"/>
                <a:gd name="T38" fmla="*/ 133 w 145"/>
                <a:gd name="T39" fmla="*/ 22 h 182"/>
                <a:gd name="T40" fmla="*/ 130 w 145"/>
                <a:gd name="T41" fmla="*/ 29 h 182"/>
                <a:gd name="T42" fmla="*/ 125 w 145"/>
                <a:gd name="T43" fmla="*/ 47 h 182"/>
                <a:gd name="T44" fmla="*/ 137 w 145"/>
                <a:gd name="T45" fmla="*/ 73 h 182"/>
                <a:gd name="T46" fmla="*/ 129 w 145"/>
                <a:gd name="T47" fmla="*/ 79 h 182"/>
                <a:gd name="T48" fmla="*/ 128 w 145"/>
                <a:gd name="T49" fmla="*/ 85 h 182"/>
                <a:gd name="T50" fmla="*/ 121 w 145"/>
                <a:gd name="T51" fmla="*/ 91 h 182"/>
                <a:gd name="T52" fmla="*/ 117 w 145"/>
                <a:gd name="T53" fmla="*/ 99 h 182"/>
                <a:gd name="T54" fmla="*/ 107 w 145"/>
                <a:gd name="T55" fmla="*/ 102 h 182"/>
                <a:gd name="T56" fmla="*/ 101 w 145"/>
                <a:gd name="T57" fmla="*/ 107 h 182"/>
                <a:gd name="T58" fmla="*/ 99 w 145"/>
                <a:gd name="T59" fmla="*/ 114 h 182"/>
                <a:gd name="T60" fmla="*/ 103 w 145"/>
                <a:gd name="T61" fmla="*/ 124 h 182"/>
                <a:gd name="T62" fmla="*/ 101 w 145"/>
                <a:gd name="T63" fmla="*/ 126 h 182"/>
                <a:gd name="T64" fmla="*/ 112 w 145"/>
                <a:gd name="T65" fmla="*/ 132 h 182"/>
                <a:gd name="T66" fmla="*/ 139 w 145"/>
                <a:gd name="T67" fmla="*/ 154 h 182"/>
                <a:gd name="T68" fmla="*/ 106 w 145"/>
                <a:gd name="T69" fmla="*/ 164 h 182"/>
                <a:gd name="T70" fmla="*/ 100 w 145"/>
                <a:gd name="T71" fmla="*/ 177 h 182"/>
                <a:gd name="T72" fmla="*/ 90 w 145"/>
                <a:gd name="T73" fmla="*/ 179 h 182"/>
                <a:gd name="T74" fmla="*/ 80 w 145"/>
                <a:gd name="T75" fmla="*/ 175 h 182"/>
                <a:gd name="T76" fmla="*/ 69 w 145"/>
                <a:gd name="T77" fmla="*/ 170 h 182"/>
                <a:gd name="T78" fmla="*/ 75 w 145"/>
                <a:gd name="T79" fmla="*/ 173 h 182"/>
                <a:gd name="T80" fmla="*/ 68 w 145"/>
                <a:gd name="T81" fmla="*/ 182 h 182"/>
                <a:gd name="T82" fmla="*/ 70 w 145"/>
                <a:gd name="T83" fmla="*/ 177 h 182"/>
                <a:gd name="T84" fmla="*/ 65 w 145"/>
                <a:gd name="T85" fmla="*/ 177 h 182"/>
                <a:gd name="T86" fmla="*/ 53 w 145"/>
                <a:gd name="T87" fmla="*/ 172 h 182"/>
                <a:gd name="T88" fmla="*/ 59 w 145"/>
                <a:gd name="T89" fmla="*/ 169 h 182"/>
                <a:gd name="T90" fmla="*/ 43 w 145"/>
                <a:gd name="T91" fmla="*/ 167 h 182"/>
                <a:gd name="T92" fmla="*/ 48 w 145"/>
                <a:gd name="T93" fmla="*/ 164 h 182"/>
                <a:gd name="T94" fmla="*/ 44 w 145"/>
                <a:gd name="T95" fmla="*/ 150 h 182"/>
                <a:gd name="T96" fmla="*/ 51 w 145"/>
                <a:gd name="T97" fmla="*/ 147 h 182"/>
                <a:gd name="T98" fmla="*/ 62 w 145"/>
                <a:gd name="T99" fmla="*/ 149 h 182"/>
                <a:gd name="T100" fmla="*/ 44 w 145"/>
                <a:gd name="T101" fmla="*/ 139 h 182"/>
                <a:gd name="T102" fmla="*/ 45 w 145"/>
                <a:gd name="T103" fmla="*/ 125 h 182"/>
                <a:gd name="T104" fmla="*/ 41 w 145"/>
                <a:gd name="T105" fmla="*/ 116 h 182"/>
                <a:gd name="T106" fmla="*/ 19 w 145"/>
                <a:gd name="T107" fmla="*/ 110 h 182"/>
                <a:gd name="T108" fmla="*/ 18 w 145"/>
                <a:gd name="T109" fmla="*/ 115 h 182"/>
                <a:gd name="T110" fmla="*/ 10 w 145"/>
                <a:gd name="T111" fmla="*/ 108 h 182"/>
                <a:gd name="T112" fmla="*/ 6 w 145"/>
                <a:gd name="T113" fmla="*/ 101 h 182"/>
                <a:gd name="T114" fmla="*/ 2 w 145"/>
                <a:gd name="T115" fmla="*/ 9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5" h="182">
                  <a:moveTo>
                    <a:pt x="2" y="98"/>
                  </a:moveTo>
                  <a:cubicBezTo>
                    <a:pt x="4" y="94"/>
                    <a:pt x="7" y="91"/>
                    <a:pt x="9" y="88"/>
                  </a:cubicBezTo>
                  <a:cubicBezTo>
                    <a:pt x="10" y="86"/>
                    <a:pt x="14" y="87"/>
                    <a:pt x="15" y="84"/>
                  </a:cubicBezTo>
                  <a:cubicBezTo>
                    <a:pt x="16" y="79"/>
                    <a:pt x="27" y="79"/>
                    <a:pt x="27" y="74"/>
                  </a:cubicBezTo>
                  <a:cubicBezTo>
                    <a:pt x="27" y="71"/>
                    <a:pt x="30" y="72"/>
                    <a:pt x="32" y="72"/>
                  </a:cubicBezTo>
                  <a:cubicBezTo>
                    <a:pt x="35" y="71"/>
                    <a:pt x="35" y="64"/>
                    <a:pt x="38" y="62"/>
                  </a:cubicBezTo>
                  <a:cubicBezTo>
                    <a:pt x="43" y="57"/>
                    <a:pt x="36" y="46"/>
                    <a:pt x="41" y="44"/>
                  </a:cubicBezTo>
                  <a:cubicBezTo>
                    <a:pt x="43" y="43"/>
                    <a:pt x="44" y="40"/>
                    <a:pt x="46" y="41"/>
                  </a:cubicBezTo>
                  <a:cubicBezTo>
                    <a:pt x="50" y="43"/>
                    <a:pt x="53" y="46"/>
                    <a:pt x="57" y="48"/>
                  </a:cubicBezTo>
                  <a:cubicBezTo>
                    <a:pt x="63" y="52"/>
                    <a:pt x="71" y="53"/>
                    <a:pt x="78" y="53"/>
                  </a:cubicBezTo>
                  <a:cubicBezTo>
                    <a:pt x="82" y="53"/>
                    <a:pt x="90" y="54"/>
                    <a:pt x="87" y="47"/>
                  </a:cubicBezTo>
                  <a:cubicBezTo>
                    <a:pt x="86" y="45"/>
                    <a:pt x="82" y="44"/>
                    <a:pt x="80" y="42"/>
                  </a:cubicBezTo>
                  <a:cubicBezTo>
                    <a:pt x="77" y="40"/>
                    <a:pt x="75" y="36"/>
                    <a:pt x="73" y="33"/>
                  </a:cubicBezTo>
                  <a:cubicBezTo>
                    <a:pt x="79" y="32"/>
                    <a:pt x="87" y="32"/>
                    <a:pt x="93" y="32"/>
                  </a:cubicBezTo>
                  <a:cubicBezTo>
                    <a:pt x="102" y="31"/>
                    <a:pt x="97" y="25"/>
                    <a:pt x="99" y="21"/>
                  </a:cubicBezTo>
                  <a:cubicBezTo>
                    <a:pt x="100" y="17"/>
                    <a:pt x="106" y="20"/>
                    <a:pt x="109" y="18"/>
                  </a:cubicBezTo>
                  <a:cubicBezTo>
                    <a:pt x="113" y="17"/>
                    <a:pt x="106" y="3"/>
                    <a:pt x="105" y="0"/>
                  </a:cubicBezTo>
                  <a:cubicBezTo>
                    <a:pt x="111" y="0"/>
                    <a:pt x="116" y="1"/>
                    <a:pt x="119" y="6"/>
                  </a:cubicBezTo>
                  <a:cubicBezTo>
                    <a:pt x="123" y="14"/>
                    <a:pt x="135" y="16"/>
                    <a:pt x="141" y="23"/>
                  </a:cubicBezTo>
                  <a:cubicBezTo>
                    <a:pt x="138" y="25"/>
                    <a:pt x="136" y="22"/>
                    <a:pt x="133" y="22"/>
                  </a:cubicBezTo>
                  <a:cubicBezTo>
                    <a:pt x="132" y="23"/>
                    <a:pt x="131" y="27"/>
                    <a:pt x="130" y="29"/>
                  </a:cubicBezTo>
                  <a:cubicBezTo>
                    <a:pt x="128" y="33"/>
                    <a:pt x="124" y="41"/>
                    <a:pt x="125" y="47"/>
                  </a:cubicBezTo>
                  <a:cubicBezTo>
                    <a:pt x="126" y="50"/>
                    <a:pt x="145" y="69"/>
                    <a:pt x="137" y="73"/>
                  </a:cubicBezTo>
                  <a:cubicBezTo>
                    <a:pt x="134" y="75"/>
                    <a:pt x="130" y="76"/>
                    <a:pt x="129" y="79"/>
                  </a:cubicBezTo>
                  <a:cubicBezTo>
                    <a:pt x="128" y="81"/>
                    <a:pt x="130" y="84"/>
                    <a:pt x="128" y="85"/>
                  </a:cubicBezTo>
                  <a:cubicBezTo>
                    <a:pt x="126" y="88"/>
                    <a:pt x="123" y="88"/>
                    <a:pt x="121" y="91"/>
                  </a:cubicBezTo>
                  <a:cubicBezTo>
                    <a:pt x="120" y="94"/>
                    <a:pt x="119" y="97"/>
                    <a:pt x="117" y="99"/>
                  </a:cubicBezTo>
                  <a:cubicBezTo>
                    <a:pt x="114" y="101"/>
                    <a:pt x="110" y="100"/>
                    <a:pt x="107" y="102"/>
                  </a:cubicBezTo>
                  <a:cubicBezTo>
                    <a:pt x="105" y="103"/>
                    <a:pt x="103" y="105"/>
                    <a:pt x="101" y="107"/>
                  </a:cubicBezTo>
                  <a:cubicBezTo>
                    <a:pt x="98" y="109"/>
                    <a:pt x="95" y="111"/>
                    <a:pt x="99" y="114"/>
                  </a:cubicBezTo>
                  <a:cubicBezTo>
                    <a:pt x="102" y="116"/>
                    <a:pt x="103" y="121"/>
                    <a:pt x="103" y="124"/>
                  </a:cubicBezTo>
                  <a:cubicBezTo>
                    <a:pt x="102" y="120"/>
                    <a:pt x="100" y="122"/>
                    <a:pt x="101" y="126"/>
                  </a:cubicBezTo>
                  <a:cubicBezTo>
                    <a:pt x="101" y="132"/>
                    <a:pt x="108" y="129"/>
                    <a:pt x="112" y="132"/>
                  </a:cubicBezTo>
                  <a:cubicBezTo>
                    <a:pt x="119" y="136"/>
                    <a:pt x="140" y="145"/>
                    <a:pt x="139" y="154"/>
                  </a:cubicBezTo>
                  <a:cubicBezTo>
                    <a:pt x="138" y="167"/>
                    <a:pt x="112" y="153"/>
                    <a:pt x="106" y="164"/>
                  </a:cubicBezTo>
                  <a:cubicBezTo>
                    <a:pt x="104" y="167"/>
                    <a:pt x="104" y="178"/>
                    <a:pt x="100" y="177"/>
                  </a:cubicBezTo>
                  <a:cubicBezTo>
                    <a:pt x="98" y="177"/>
                    <a:pt x="85" y="172"/>
                    <a:pt x="90" y="179"/>
                  </a:cubicBezTo>
                  <a:cubicBezTo>
                    <a:pt x="87" y="178"/>
                    <a:pt x="82" y="177"/>
                    <a:pt x="80" y="175"/>
                  </a:cubicBezTo>
                  <a:cubicBezTo>
                    <a:pt x="77" y="172"/>
                    <a:pt x="73" y="170"/>
                    <a:pt x="69" y="170"/>
                  </a:cubicBezTo>
                  <a:cubicBezTo>
                    <a:pt x="71" y="171"/>
                    <a:pt x="73" y="172"/>
                    <a:pt x="75" y="173"/>
                  </a:cubicBezTo>
                  <a:cubicBezTo>
                    <a:pt x="72" y="173"/>
                    <a:pt x="71" y="178"/>
                    <a:pt x="68" y="182"/>
                  </a:cubicBezTo>
                  <a:cubicBezTo>
                    <a:pt x="65" y="178"/>
                    <a:pt x="70" y="179"/>
                    <a:pt x="70" y="177"/>
                  </a:cubicBezTo>
                  <a:cubicBezTo>
                    <a:pt x="69" y="174"/>
                    <a:pt x="65" y="172"/>
                    <a:pt x="65" y="177"/>
                  </a:cubicBezTo>
                  <a:cubicBezTo>
                    <a:pt x="63" y="172"/>
                    <a:pt x="56" y="177"/>
                    <a:pt x="53" y="172"/>
                  </a:cubicBezTo>
                  <a:cubicBezTo>
                    <a:pt x="60" y="172"/>
                    <a:pt x="52" y="167"/>
                    <a:pt x="59" y="169"/>
                  </a:cubicBezTo>
                  <a:cubicBezTo>
                    <a:pt x="55" y="165"/>
                    <a:pt x="48" y="168"/>
                    <a:pt x="43" y="167"/>
                  </a:cubicBezTo>
                  <a:cubicBezTo>
                    <a:pt x="44" y="164"/>
                    <a:pt x="46" y="163"/>
                    <a:pt x="48" y="164"/>
                  </a:cubicBezTo>
                  <a:cubicBezTo>
                    <a:pt x="42" y="160"/>
                    <a:pt x="48" y="154"/>
                    <a:pt x="44" y="150"/>
                  </a:cubicBezTo>
                  <a:cubicBezTo>
                    <a:pt x="48" y="153"/>
                    <a:pt x="46" y="147"/>
                    <a:pt x="51" y="147"/>
                  </a:cubicBezTo>
                  <a:cubicBezTo>
                    <a:pt x="54" y="147"/>
                    <a:pt x="59" y="147"/>
                    <a:pt x="62" y="149"/>
                  </a:cubicBezTo>
                  <a:cubicBezTo>
                    <a:pt x="58" y="142"/>
                    <a:pt x="44" y="149"/>
                    <a:pt x="44" y="139"/>
                  </a:cubicBezTo>
                  <a:cubicBezTo>
                    <a:pt x="43" y="135"/>
                    <a:pt x="46" y="129"/>
                    <a:pt x="45" y="125"/>
                  </a:cubicBezTo>
                  <a:cubicBezTo>
                    <a:pt x="43" y="121"/>
                    <a:pt x="39" y="121"/>
                    <a:pt x="41" y="116"/>
                  </a:cubicBezTo>
                  <a:cubicBezTo>
                    <a:pt x="34" y="121"/>
                    <a:pt x="25" y="112"/>
                    <a:pt x="19" y="110"/>
                  </a:cubicBezTo>
                  <a:cubicBezTo>
                    <a:pt x="20" y="112"/>
                    <a:pt x="20" y="114"/>
                    <a:pt x="18" y="115"/>
                  </a:cubicBezTo>
                  <a:cubicBezTo>
                    <a:pt x="17" y="112"/>
                    <a:pt x="14" y="110"/>
                    <a:pt x="10" y="108"/>
                  </a:cubicBezTo>
                  <a:cubicBezTo>
                    <a:pt x="8" y="108"/>
                    <a:pt x="0" y="101"/>
                    <a:pt x="6" y="101"/>
                  </a:cubicBezTo>
                  <a:cubicBezTo>
                    <a:pt x="5" y="100"/>
                    <a:pt x="4" y="99"/>
                    <a:pt x="2" y="98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664">
              <a:extLst>
                <a:ext uri="{FF2B5EF4-FFF2-40B4-BE49-F238E27FC236}">
                  <a16:creationId xmlns="" xmlns:a16="http://schemas.microsoft.com/office/drawing/2014/main" id="{357D6DEA-4B47-4D91-99F0-978DB8CF8D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0488" y="2536825"/>
              <a:ext cx="111125" cy="141288"/>
            </a:xfrm>
            <a:custGeom>
              <a:avLst/>
              <a:gdLst>
                <a:gd name="T0" fmla="*/ 2 w 145"/>
                <a:gd name="T1" fmla="*/ 98 h 182"/>
                <a:gd name="T2" fmla="*/ 9 w 145"/>
                <a:gd name="T3" fmla="*/ 88 h 182"/>
                <a:gd name="T4" fmla="*/ 15 w 145"/>
                <a:gd name="T5" fmla="*/ 84 h 182"/>
                <a:gd name="T6" fmla="*/ 27 w 145"/>
                <a:gd name="T7" fmla="*/ 74 h 182"/>
                <a:gd name="T8" fmla="*/ 32 w 145"/>
                <a:gd name="T9" fmla="*/ 72 h 182"/>
                <a:gd name="T10" fmla="*/ 38 w 145"/>
                <a:gd name="T11" fmla="*/ 62 h 182"/>
                <a:gd name="T12" fmla="*/ 41 w 145"/>
                <a:gd name="T13" fmla="*/ 44 h 182"/>
                <a:gd name="T14" fmla="*/ 46 w 145"/>
                <a:gd name="T15" fmla="*/ 41 h 182"/>
                <a:gd name="T16" fmla="*/ 57 w 145"/>
                <a:gd name="T17" fmla="*/ 48 h 182"/>
                <a:gd name="T18" fmla="*/ 78 w 145"/>
                <a:gd name="T19" fmla="*/ 53 h 182"/>
                <a:gd name="T20" fmla="*/ 87 w 145"/>
                <a:gd name="T21" fmla="*/ 47 h 182"/>
                <a:gd name="T22" fmla="*/ 80 w 145"/>
                <a:gd name="T23" fmla="*/ 42 h 182"/>
                <a:gd name="T24" fmla="*/ 73 w 145"/>
                <a:gd name="T25" fmla="*/ 33 h 182"/>
                <a:gd name="T26" fmla="*/ 93 w 145"/>
                <a:gd name="T27" fmla="*/ 32 h 182"/>
                <a:gd name="T28" fmla="*/ 99 w 145"/>
                <a:gd name="T29" fmla="*/ 21 h 182"/>
                <a:gd name="T30" fmla="*/ 109 w 145"/>
                <a:gd name="T31" fmla="*/ 18 h 182"/>
                <a:gd name="T32" fmla="*/ 105 w 145"/>
                <a:gd name="T33" fmla="*/ 0 h 182"/>
                <a:gd name="T34" fmla="*/ 119 w 145"/>
                <a:gd name="T35" fmla="*/ 6 h 182"/>
                <a:gd name="T36" fmla="*/ 141 w 145"/>
                <a:gd name="T37" fmla="*/ 23 h 182"/>
                <a:gd name="T38" fmla="*/ 133 w 145"/>
                <a:gd name="T39" fmla="*/ 22 h 182"/>
                <a:gd name="T40" fmla="*/ 130 w 145"/>
                <a:gd name="T41" fmla="*/ 29 h 182"/>
                <a:gd name="T42" fmla="*/ 125 w 145"/>
                <a:gd name="T43" fmla="*/ 47 h 182"/>
                <a:gd name="T44" fmla="*/ 137 w 145"/>
                <a:gd name="T45" fmla="*/ 73 h 182"/>
                <a:gd name="T46" fmla="*/ 129 w 145"/>
                <a:gd name="T47" fmla="*/ 79 h 182"/>
                <a:gd name="T48" fmla="*/ 128 w 145"/>
                <a:gd name="T49" fmla="*/ 85 h 182"/>
                <a:gd name="T50" fmla="*/ 121 w 145"/>
                <a:gd name="T51" fmla="*/ 91 h 182"/>
                <a:gd name="T52" fmla="*/ 117 w 145"/>
                <a:gd name="T53" fmla="*/ 99 h 182"/>
                <a:gd name="T54" fmla="*/ 107 w 145"/>
                <a:gd name="T55" fmla="*/ 102 h 182"/>
                <a:gd name="T56" fmla="*/ 101 w 145"/>
                <a:gd name="T57" fmla="*/ 107 h 182"/>
                <a:gd name="T58" fmla="*/ 99 w 145"/>
                <a:gd name="T59" fmla="*/ 114 h 182"/>
                <a:gd name="T60" fmla="*/ 103 w 145"/>
                <a:gd name="T61" fmla="*/ 124 h 182"/>
                <a:gd name="T62" fmla="*/ 101 w 145"/>
                <a:gd name="T63" fmla="*/ 126 h 182"/>
                <a:gd name="T64" fmla="*/ 112 w 145"/>
                <a:gd name="T65" fmla="*/ 132 h 182"/>
                <a:gd name="T66" fmla="*/ 139 w 145"/>
                <a:gd name="T67" fmla="*/ 154 h 182"/>
                <a:gd name="T68" fmla="*/ 106 w 145"/>
                <a:gd name="T69" fmla="*/ 164 h 182"/>
                <a:gd name="T70" fmla="*/ 100 w 145"/>
                <a:gd name="T71" fmla="*/ 177 h 182"/>
                <a:gd name="T72" fmla="*/ 90 w 145"/>
                <a:gd name="T73" fmla="*/ 179 h 182"/>
                <a:gd name="T74" fmla="*/ 80 w 145"/>
                <a:gd name="T75" fmla="*/ 175 h 182"/>
                <a:gd name="T76" fmla="*/ 69 w 145"/>
                <a:gd name="T77" fmla="*/ 170 h 182"/>
                <a:gd name="T78" fmla="*/ 75 w 145"/>
                <a:gd name="T79" fmla="*/ 173 h 182"/>
                <a:gd name="T80" fmla="*/ 68 w 145"/>
                <a:gd name="T81" fmla="*/ 182 h 182"/>
                <a:gd name="T82" fmla="*/ 70 w 145"/>
                <a:gd name="T83" fmla="*/ 177 h 182"/>
                <a:gd name="T84" fmla="*/ 65 w 145"/>
                <a:gd name="T85" fmla="*/ 177 h 182"/>
                <a:gd name="T86" fmla="*/ 53 w 145"/>
                <a:gd name="T87" fmla="*/ 172 h 182"/>
                <a:gd name="T88" fmla="*/ 59 w 145"/>
                <a:gd name="T89" fmla="*/ 169 h 182"/>
                <a:gd name="T90" fmla="*/ 43 w 145"/>
                <a:gd name="T91" fmla="*/ 167 h 182"/>
                <a:gd name="T92" fmla="*/ 48 w 145"/>
                <a:gd name="T93" fmla="*/ 164 h 182"/>
                <a:gd name="T94" fmla="*/ 44 w 145"/>
                <a:gd name="T95" fmla="*/ 150 h 182"/>
                <a:gd name="T96" fmla="*/ 51 w 145"/>
                <a:gd name="T97" fmla="*/ 147 h 182"/>
                <a:gd name="T98" fmla="*/ 62 w 145"/>
                <a:gd name="T99" fmla="*/ 149 h 182"/>
                <a:gd name="T100" fmla="*/ 44 w 145"/>
                <a:gd name="T101" fmla="*/ 139 h 182"/>
                <a:gd name="T102" fmla="*/ 45 w 145"/>
                <a:gd name="T103" fmla="*/ 125 h 182"/>
                <a:gd name="T104" fmla="*/ 41 w 145"/>
                <a:gd name="T105" fmla="*/ 116 h 182"/>
                <a:gd name="T106" fmla="*/ 19 w 145"/>
                <a:gd name="T107" fmla="*/ 110 h 182"/>
                <a:gd name="T108" fmla="*/ 18 w 145"/>
                <a:gd name="T109" fmla="*/ 115 h 182"/>
                <a:gd name="T110" fmla="*/ 10 w 145"/>
                <a:gd name="T111" fmla="*/ 108 h 182"/>
                <a:gd name="T112" fmla="*/ 6 w 145"/>
                <a:gd name="T113" fmla="*/ 101 h 182"/>
                <a:gd name="T114" fmla="*/ 2 w 145"/>
                <a:gd name="T115" fmla="*/ 9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5" h="182">
                  <a:moveTo>
                    <a:pt x="2" y="98"/>
                  </a:moveTo>
                  <a:cubicBezTo>
                    <a:pt x="4" y="94"/>
                    <a:pt x="7" y="91"/>
                    <a:pt x="9" y="88"/>
                  </a:cubicBezTo>
                  <a:cubicBezTo>
                    <a:pt x="10" y="86"/>
                    <a:pt x="14" y="87"/>
                    <a:pt x="15" y="84"/>
                  </a:cubicBezTo>
                  <a:cubicBezTo>
                    <a:pt x="16" y="79"/>
                    <a:pt x="27" y="79"/>
                    <a:pt x="27" y="74"/>
                  </a:cubicBezTo>
                  <a:cubicBezTo>
                    <a:pt x="27" y="71"/>
                    <a:pt x="30" y="72"/>
                    <a:pt x="32" y="72"/>
                  </a:cubicBezTo>
                  <a:cubicBezTo>
                    <a:pt x="35" y="71"/>
                    <a:pt x="35" y="64"/>
                    <a:pt x="38" y="62"/>
                  </a:cubicBezTo>
                  <a:cubicBezTo>
                    <a:pt x="43" y="57"/>
                    <a:pt x="36" y="46"/>
                    <a:pt x="41" y="44"/>
                  </a:cubicBezTo>
                  <a:cubicBezTo>
                    <a:pt x="43" y="43"/>
                    <a:pt x="44" y="40"/>
                    <a:pt x="46" y="41"/>
                  </a:cubicBezTo>
                  <a:cubicBezTo>
                    <a:pt x="50" y="43"/>
                    <a:pt x="53" y="46"/>
                    <a:pt x="57" y="48"/>
                  </a:cubicBezTo>
                  <a:cubicBezTo>
                    <a:pt x="63" y="52"/>
                    <a:pt x="71" y="53"/>
                    <a:pt x="78" y="53"/>
                  </a:cubicBezTo>
                  <a:cubicBezTo>
                    <a:pt x="82" y="53"/>
                    <a:pt x="90" y="54"/>
                    <a:pt x="87" y="47"/>
                  </a:cubicBezTo>
                  <a:cubicBezTo>
                    <a:pt x="86" y="45"/>
                    <a:pt x="82" y="44"/>
                    <a:pt x="80" y="42"/>
                  </a:cubicBezTo>
                  <a:cubicBezTo>
                    <a:pt x="77" y="40"/>
                    <a:pt x="75" y="36"/>
                    <a:pt x="73" y="33"/>
                  </a:cubicBezTo>
                  <a:cubicBezTo>
                    <a:pt x="79" y="32"/>
                    <a:pt x="87" y="32"/>
                    <a:pt x="93" y="32"/>
                  </a:cubicBezTo>
                  <a:cubicBezTo>
                    <a:pt x="102" y="31"/>
                    <a:pt x="97" y="25"/>
                    <a:pt x="99" y="21"/>
                  </a:cubicBezTo>
                  <a:cubicBezTo>
                    <a:pt x="100" y="17"/>
                    <a:pt x="106" y="20"/>
                    <a:pt x="109" y="18"/>
                  </a:cubicBezTo>
                  <a:cubicBezTo>
                    <a:pt x="113" y="17"/>
                    <a:pt x="106" y="3"/>
                    <a:pt x="105" y="0"/>
                  </a:cubicBezTo>
                  <a:cubicBezTo>
                    <a:pt x="111" y="0"/>
                    <a:pt x="116" y="1"/>
                    <a:pt x="119" y="6"/>
                  </a:cubicBezTo>
                  <a:cubicBezTo>
                    <a:pt x="123" y="14"/>
                    <a:pt x="135" y="16"/>
                    <a:pt x="141" y="23"/>
                  </a:cubicBezTo>
                  <a:cubicBezTo>
                    <a:pt x="138" y="25"/>
                    <a:pt x="136" y="22"/>
                    <a:pt x="133" y="22"/>
                  </a:cubicBezTo>
                  <a:cubicBezTo>
                    <a:pt x="132" y="23"/>
                    <a:pt x="131" y="27"/>
                    <a:pt x="130" y="29"/>
                  </a:cubicBezTo>
                  <a:cubicBezTo>
                    <a:pt x="128" y="33"/>
                    <a:pt x="124" y="41"/>
                    <a:pt x="125" y="47"/>
                  </a:cubicBezTo>
                  <a:cubicBezTo>
                    <a:pt x="126" y="50"/>
                    <a:pt x="145" y="69"/>
                    <a:pt x="137" y="73"/>
                  </a:cubicBezTo>
                  <a:cubicBezTo>
                    <a:pt x="134" y="75"/>
                    <a:pt x="130" y="76"/>
                    <a:pt x="129" y="79"/>
                  </a:cubicBezTo>
                  <a:cubicBezTo>
                    <a:pt x="128" y="81"/>
                    <a:pt x="130" y="84"/>
                    <a:pt x="128" y="85"/>
                  </a:cubicBezTo>
                  <a:cubicBezTo>
                    <a:pt x="126" y="88"/>
                    <a:pt x="123" y="88"/>
                    <a:pt x="121" y="91"/>
                  </a:cubicBezTo>
                  <a:cubicBezTo>
                    <a:pt x="120" y="94"/>
                    <a:pt x="119" y="97"/>
                    <a:pt x="117" y="99"/>
                  </a:cubicBezTo>
                  <a:cubicBezTo>
                    <a:pt x="114" y="101"/>
                    <a:pt x="110" y="100"/>
                    <a:pt x="107" y="102"/>
                  </a:cubicBezTo>
                  <a:cubicBezTo>
                    <a:pt x="105" y="103"/>
                    <a:pt x="103" y="105"/>
                    <a:pt x="101" y="107"/>
                  </a:cubicBezTo>
                  <a:cubicBezTo>
                    <a:pt x="98" y="109"/>
                    <a:pt x="95" y="111"/>
                    <a:pt x="99" y="114"/>
                  </a:cubicBezTo>
                  <a:cubicBezTo>
                    <a:pt x="102" y="116"/>
                    <a:pt x="103" y="121"/>
                    <a:pt x="103" y="124"/>
                  </a:cubicBezTo>
                  <a:cubicBezTo>
                    <a:pt x="102" y="120"/>
                    <a:pt x="100" y="122"/>
                    <a:pt x="101" y="126"/>
                  </a:cubicBezTo>
                  <a:cubicBezTo>
                    <a:pt x="101" y="132"/>
                    <a:pt x="108" y="129"/>
                    <a:pt x="112" y="132"/>
                  </a:cubicBezTo>
                  <a:cubicBezTo>
                    <a:pt x="119" y="136"/>
                    <a:pt x="140" y="145"/>
                    <a:pt x="139" y="154"/>
                  </a:cubicBezTo>
                  <a:cubicBezTo>
                    <a:pt x="138" y="167"/>
                    <a:pt x="112" y="153"/>
                    <a:pt x="106" y="164"/>
                  </a:cubicBezTo>
                  <a:cubicBezTo>
                    <a:pt x="104" y="167"/>
                    <a:pt x="104" y="178"/>
                    <a:pt x="100" y="177"/>
                  </a:cubicBezTo>
                  <a:cubicBezTo>
                    <a:pt x="98" y="177"/>
                    <a:pt x="85" y="172"/>
                    <a:pt x="90" y="179"/>
                  </a:cubicBezTo>
                  <a:cubicBezTo>
                    <a:pt x="87" y="178"/>
                    <a:pt x="82" y="177"/>
                    <a:pt x="80" y="175"/>
                  </a:cubicBezTo>
                  <a:cubicBezTo>
                    <a:pt x="77" y="172"/>
                    <a:pt x="73" y="170"/>
                    <a:pt x="69" y="170"/>
                  </a:cubicBezTo>
                  <a:cubicBezTo>
                    <a:pt x="71" y="171"/>
                    <a:pt x="73" y="172"/>
                    <a:pt x="75" y="173"/>
                  </a:cubicBezTo>
                  <a:cubicBezTo>
                    <a:pt x="72" y="173"/>
                    <a:pt x="71" y="178"/>
                    <a:pt x="68" y="182"/>
                  </a:cubicBezTo>
                  <a:cubicBezTo>
                    <a:pt x="65" y="178"/>
                    <a:pt x="70" y="179"/>
                    <a:pt x="70" y="177"/>
                  </a:cubicBezTo>
                  <a:cubicBezTo>
                    <a:pt x="69" y="174"/>
                    <a:pt x="65" y="172"/>
                    <a:pt x="65" y="177"/>
                  </a:cubicBezTo>
                  <a:cubicBezTo>
                    <a:pt x="63" y="172"/>
                    <a:pt x="56" y="177"/>
                    <a:pt x="53" y="172"/>
                  </a:cubicBezTo>
                  <a:cubicBezTo>
                    <a:pt x="60" y="172"/>
                    <a:pt x="52" y="167"/>
                    <a:pt x="59" y="169"/>
                  </a:cubicBezTo>
                  <a:cubicBezTo>
                    <a:pt x="55" y="165"/>
                    <a:pt x="48" y="168"/>
                    <a:pt x="43" y="167"/>
                  </a:cubicBezTo>
                  <a:cubicBezTo>
                    <a:pt x="44" y="164"/>
                    <a:pt x="46" y="163"/>
                    <a:pt x="48" y="164"/>
                  </a:cubicBezTo>
                  <a:cubicBezTo>
                    <a:pt x="42" y="160"/>
                    <a:pt x="48" y="154"/>
                    <a:pt x="44" y="150"/>
                  </a:cubicBezTo>
                  <a:cubicBezTo>
                    <a:pt x="48" y="153"/>
                    <a:pt x="46" y="147"/>
                    <a:pt x="51" y="147"/>
                  </a:cubicBezTo>
                  <a:cubicBezTo>
                    <a:pt x="54" y="147"/>
                    <a:pt x="59" y="147"/>
                    <a:pt x="62" y="149"/>
                  </a:cubicBezTo>
                  <a:cubicBezTo>
                    <a:pt x="58" y="142"/>
                    <a:pt x="44" y="149"/>
                    <a:pt x="44" y="139"/>
                  </a:cubicBezTo>
                  <a:cubicBezTo>
                    <a:pt x="43" y="135"/>
                    <a:pt x="46" y="129"/>
                    <a:pt x="45" y="125"/>
                  </a:cubicBezTo>
                  <a:cubicBezTo>
                    <a:pt x="43" y="121"/>
                    <a:pt x="39" y="121"/>
                    <a:pt x="41" y="116"/>
                  </a:cubicBezTo>
                  <a:cubicBezTo>
                    <a:pt x="34" y="121"/>
                    <a:pt x="25" y="112"/>
                    <a:pt x="19" y="110"/>
                  </a:cubicBezTo>
                  <a:cubicBezTo>
                    <a:pt x="20" y="112"/>
                    <a:pt x="20" y="114"/>
                    <a:pt x="18" y="115"/>
                  </a:cubicBezTo>
                  <a:cubicBezTo>
                    <a:pt x="17" y="112"/>
                    <a:pt x="14" y="110"/>
                    <a:pt x="10" y="108"/>
                  </a:cubicBezTo>
                  <a:cubicBezTo>
                    <a:pt x="8" y="108"/>
                    <a:pt x="0" y="101"/>
                    <a:pt x="6" y="101"/>
                  </a:cubicBezTo>
                  <a:cubicBezTo>
                    <a:pt x="5" y="100"/>
                    <a:pt x="4" y="99"/>
                    <a:pt x="2" y="98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665">
              <a:extLst>
                <a:ext uri="{FF2B5EF4-FFF2-40B4-BE49-F238E27FC236}">
                  <a16:creationId xmlns="" xmlns:a16="http://schemas.microsoft.com/office/drawing/2014/main" id="{C7646A7A-A96B-4F34-A599-4D647DF67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2541588"/>
              <a:ext cx="331788" cy="203200"/>
            </a:xfrm>
            <a:custGeom>
              <a:avLst/>
              <a:gdLst>
                <a:gd name="T0" fmla="*/ 57 w 429"/>
                <a:gd name="T1" fmla="*/ 22 h 263"/>
                <a:gd name="T2" fmla="*/ 112 w 429"/>
                <a:gd name="T3" fmla="*/ 51 h 263"/>
                <a:gd name="T4" fmla="*/ 132 w 429"/>
                <a:gd name="T5" fmla="*/ 46 h 263"/>
                <a:gd name="T6" fmla="*/ 149 w 429"/>
                <a:gd name="T7" fmla="*/ 14 h 263"/>
                <a:gd name="T8" fmla="*/ 154 w 429"/>
                <a:gd name="T9" fmla="*/ 6 h 263"/>
                <a:gd name="T10" fmla="*/ 171 w 429"/>
                <a:gd name="T11" fmla="*/ 5 h 263"/>
                <a:gd name="T12" fmla="*/ 189 w 429"/>
                <a:gd name="T13" fmla="*/ 16 h 263"/>
                <a:gd name="T14" fmla="*/ 209 w 429"/>
                <a:gd name="T15" fmla="*/ 24 h 263"/>
                <a:gd name="T16" fmla="*/ 214 w 429"/>
                <a:gd name="T17" fmla="*/ 37 h 263"/>
                <a:gd name="T18" fmla="*/ 235 w 429"/>
                <a:gd name="T19" fmla="*/ 53 h 263"/>
                <a:gd name="T20" fmla="*/ 256 w 429"/>
                <a:gd name="T21" fmla="*/ 51 h 263"/>
                <a:gd name="T22" fmla="*/ 284 w 429"/>
                <a:gd name="T23" fmla="*/ 79 h 263"/>
                <a:gd name="T24" fmla="*/ 320 w 429"/>
                <a:gd name="T25" fmla="*/ 112 h 263"/>
                <a:gd name="T26" fmla="*/ 378 w 429"/>
                <a:gd name="T27" fmla="*/ 145 h 263"/>
                <a:gd name="T28" fmla="*/ 426 w 429"/>
                <a:gd name="T29" fmla="*/ 165 h 263"/>
                <a:gd name="T30" fmla="*/ 428 w 429"/>
                <a:gd name="T31" fmla="*/ 184 h 263"/>
                <a:gd name="T32" fmla="*/ 402 w 429"/>
                <a:gd name="T33" fmla="*/ 186 h 263"/>
                <a:gd name="T34" fmla="*/ 384 w 429"/>
                <a:gd name="T35" fmla="*/ 192 h 263"/>
                <a:gd name="T36" fmla="*/ 380 w 429"/>
                <a:gd name="T37" fmla="*/ 217 h 263"/>
                <a:gd name="T38" fmla="*/ 341 w 429"/>
                <a:gd name="T39" fmla="*/ 238 h 263"/>
                <a:gd name="T40" fmla="*/ 339 w 429"/>
                <a:gd name="T41" fmla="*/ 255 h 263"/>
                <a:gd name="T42" fmla="*/ 311 w 429"/>
                <a:gd name="T43" fmla="*/ 253 h 263"/>
                <a:gd name="T44" fmla="*/ 291 w 429"/>
                <a:gd name="T45" fmla="*/ 247 h 263"/>
                <a:gd name="T46" fmla="*/ 286 w 429"/>
                <a:gd name="T47" fmla="*/ 237 h 263"/>
                <a:gd name="T48" fmla="*/ 281 w 429"/>
                <a:gd name="T49" fmla="*/ 215 h 263"/>
                <a:gd name="T50" fmla="*/ 258 w 429"/>
                <a:gd name="T51" fmla="*/ 211 h 263"/>
                <a:gd name="T52" fmla="*/ 227 w 429"/>
                <a:gd name="T53" fmla="*/ 189 h 263"/>
                <a:gd name="T54" fmla="*/ 196 w 429"/>
                <a:gd name="T55" fmla="*/ 176 h 263"/>
                <a:gd name="T56" fmla="*/ 162 w 429"/>
                <a:gd name="T57" fmla="*/ 163 h 263"/>
                <a:gd name="T58" fmla="*/ 133 w 429"/>
                <a:gd name="T59" fmla="*/ 162 h 263"/>
                <a:gd name="T60" fmla="*/ 93 w 429"/>
                <a:gd name="T61" fmla="*/ 173 h 263"/>
                <a:gd name="T62" fmla="*/ 85 w 429"/>
                <a:gd name="T63" fmla="*/ 185 h 263"/>
                <a:gd name="T64" fmla="*/ 63 w 429"/>
                <a:gd name="T65" fmla="*/ 172 h 263"/>
                <a:gd name="T66" fmla="*/ 59 w 429"/>
                <a:gd name="T67" fmla="*/ 132 h 263"/>
                <a:gd name="T68" fmla="*/ 46 w 429"/>
                <a:gd name="T69" fmla="*/ 120 h 263"/>
                <a:gd name="T70" fmla="*/ 38 w 429"/>
                <a:gd name="T71" fmla="*/ 106 h 263"/>
                <a:gd name="T72" fmla="*/ 44 w 429"/>
                <a:gd name="T73" fmla="*/ 107 h 263"/>
                <a:gd name="T74" fmla="*/ 24 w 429"/>
                <a:gd name="T75" fmla="*/ 94 h 263"/>
                <a:gd name="T76" fmla="*/ 17 w 429"/>
                <a:gd name="T77" fmla="*/ 87 h 263"/>
                <a:gd name="T78" fmla="*/ 18 w 429"/>
                <a:gd name="T79" fmla="*/ 61 h 263"/>
                <a:gd name="T80" fmla="*/ 8 w 429"/>
                <a:gd name="T81" fmla="*/ 46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263">
                  <a:moveTo>
                    <a:pt x="0" y="36"/>
                  </a:moveTo>
                  <a:cubicBezTo>
                    <a:pt x="14" y="16"/>
                    <a:pt x="36" y="12"/>
                    <a:pt x="57" y="22"/>
                  </a:cubicBezTo>
                  <a:cubicBezTo>
                    <a:pt x="67" y="27"/>
                    <a:pt x="72" y="35"/>
                    <a:pt x="79" y="43"/>
                  </a:cubicBezTo>
                  <a:cubicBezTo>
                    <a:pt x="89" y="54"/>
                    <a:pt x="99" y="50"/>
                    <a:pt x="112" y="51"/>
                  </a:cubicBezTo>
                  <a:cubicBezTo>
                    <a:pt x="118" y="51"/>
                    <a:pt x="124" y="51"/>
                    <a:pt x="130" y="52"/>
                  </a:cubicBezTo>
                  <a:cubicBezTo>
                    <a:pt x="137" y="53"/>
                    <a:pt x="133" y="48"/>
                    <a:pt x="132" y="46"/>
                  </a:cubicBezTo>
                  <a:cubicBezTo>
                    <a:pt x="127" y="35"/>
                    <a:pt x="125" y="31"/>
                    <a:pt x="134" y="23"/>
                  </a:cubicBezTo>
                  <a:cubicBezTo>
                    <a:pt x="139" y="17"/>
                    <a:pt x="149" y="25"/>
                    <a:pt x="149" y="14"/>
                  </a:cubicBezTo>
                  <a:cubicBezTo>
                    <a:pt x="149" y="4"/>
                    <a:pt x="162" y="16"/>
                    <a:pt x="166" y="17"/>
                  </a:cubicBezTo>
                  <a:cubicBezTo>
                    <a:pt x="164" y="15"/>
                    <a:pt x="154" y="6"/>
                    <a:pt x="154" y="6"/>
                  </a:cubicBezTo>
                  <a:cubicBezTo>
                    <a:pt x="153" y="3"/>
                    <a:pt x="164" y="6"/>
                    <a:pt x="164" y="4"/>
                  </a:cubicBezTo>
                  <a:cubicBezTo>
                    <a:pt x="165" y="0"/>
                    <a:pt x="169" y="3"/>
                    <a:pt x="171" y="5"/>
                  </a:cubicBezTo>
                  <a:cubicBezTo>
                    <a:pt x="175" y="8"/>
                    <a:pt x="179" y="8"/>
                    <a:pt x="182" y="9"/>
                  </a:cubicBezTo>
                  <a:cubicBezTo>
                    <a:pt x="186" y="11"/>
                    <a:pt x="186" y="15"/>
                    <a:pt x="189" y="16"/>
                  </a:cubicBezTo>
                  <a:cubicBezTo>
                    <a:pt x="193" y="17"/>
                    <a:pt x="197" y="16"/>
                    <a:pt x="200" y="16"/>
                  </a:cubicBezTo>
                  <a:cubicBezTo>
                    <a:pt x="205" y="16"/>
                    <a:pt x="208" y="19"/>
                    <a:pt x="209" y="24"/>
                  </a:cubicBezTo>
                  <a:cubicBezTo>
                    <a:pt x="210" y="30"/>
                    <a:pt x="215" y="29"/>
                    <a:pt x="217" y="34"/>
                  </a:cubicBezTo>
                  <a:cubicBezTo>
                    <a:pt x="214" y="34"/>
                    <a:pt x="213" y="34"/>
                    <a:pt x="214" y="37"/>
                  </a:cubicBezTo>
                  <a:cubicBezTo>
                    <a:pt x="217" y="40"/>
                    <a:pt x="216" y="40"/>
                    <a:pt x="216" y="44"/>
                  </a:cubicBezTo>
                  <a:cubicBezTo>
                    <a:pt x="215" y="51"/>
                    <a:pt x="231" y="53"/>
                    <a:pt x="235" y="53"/>
                  </a:cubicBezTo>
                  <a:cubicBezTo>
                    <a:pt x="240" y="52"/>
                    <a:pt x="244" y="54"/>
                    <a:pt x="249" y="55"/>
                  </a:cubicBezTo>
                  <a:cubicBezTo>
                    <a:pt x="255" y="56"/>
                    <a:pt x="252" y="51"/>
                    <a:pt x="256" y="51"/>
                  </a:cubicBezTo>
                  <a:cubicBezTo>
                    <a:pt x="267" y="51"/>
                    <a:pt x="272" y="62"/>
                    <a:pt x="276" y="70"/>
                  </a:cubicBezTo>
                  <a:cubicBezTo>
                    <a:pt x="278" y="74"/>
                    <a:pt x="281" y="76"/>
                    <a:pt x="284" y="79"/>
                  </a:cubicBezTo>
                  <a:cubicBezTo>
                    <a:pt x="289" y="83"/>
                    <a:pt x="290" y="88"/>
                    <a:pt x="292" y="93"/>
                  </a:cubicBezTo>
                  <a:cubicBezTo>
                    <a:pt x="297" y="102"/>
                    <a:pt x="311" y="107"/>
                    <a:pt x="320" y="112"/>
                  </a:cubicBezTo>
                  <a:cubicBezTo>
                    <a:pt x="330" y="118"/>
                    <a:pt x="339" y="127"/>
                    <a:pt x="350" y="130"/>
                  </a:cubicBezTo>
                  <a:cubicBezTo>
                    <a:pt x="360" y="133"/>
                    <a:pt x="370" y="140"/>
                    <a:pt x="378" y="145"/>
                  </a:cubicBezTo>
                  <a:cubicBezTo>
                    <a:pt x="386" y="151"/>
                    <a:pt x="392" y="157"/>
                    <a:pt x="402" y="156"/>
                  </a:cubicBezTo>
                  <a:cubicBezTo>
                    <a:pt x="408" y="155"/>
                    <a:pt x="422" y="160"/>
                    <a:pt x="426" y="165"/>
                  </a:cubicBezTo>
                  <a:cubicBezTo>
                    <a:pt x="428" y="167"/>
                    <a:pt x="425" y="169"/>
                    <a:pt x="425" y="172"/>
                  </a:cubicBezTo>
                  <a:cubicBezTo>
                    <a:pt x="425" y="176"/>
                    <a:pt x="428" y="180"/>
                    <a:pt x="428" y="184"/>
                  </a:cubicBezTo>
                  <a:cubicBezTo>
                    <a:pt x="429" y="192"/>
                    <a:pt x="409" y="182"/>
                    <a:pt x="406" y="180"/>
                  </a:cubicBezTo>
                  <a:cubicBezTo>
                    <a:pt x="403" y="178"/>
                    <a:pt x="402" y="185"/>
                    <a:pt x="402" y="186"/>
                  </a:cubicBezTo>
                  <a:cubicBezTo>
                    <a:pt x="402" y="191"/>
                    <a:pt x="399" y="191"/>
                    <a:pt x="395" y="191"/>
                  </a:cubicBezTo>
                  <a:cubicBezTo>
                    <a:pt x="391" y="191"/>
                    <a:pt x="387" y="191"/>
                    <a:pt x="384" y="192"/>
                  </a:cubicBezTo>
                  <a:cubicBezTo>
                    <a:pt x="379" y="195"/>
                    <a:pt x="382" y="199"/>
                    <a:pt x="381" y="203"/>
                  </a:cubicBezTo>
                  <a:cubicBezTo>
                    <a:pt x="380" y="209"/>
                    <a:pt x="379" y="211"/>
                    <a:pt x="380" y="217"/>
                  </a:cubicBezTo>
                  <a:cubicBezTo>
                    <a:pt x="380" y="222"/>
                    <a:pt x="376" y="224"/>
                    <a:pt x="372" y="226"/>
                  </a:cubicBezTo>
                  <a:cubicBezTo>
                    <a:pt x="362" y="231"/>
                    <a:pt x="353" y="240"/>
                    <a:pt x="341" y="238"/>
                  </a:cubicBezTo>
                  <a:cubicBezTo>
                    <a:pt x="342" y="240"/>
                    <a:pt x="343" y="242"/>
                    <a:pt x="345" y="244"/>
                  </a:cubicBezTo>
                  <a:cubicBezTo>
                    <a:pt x="342" y="246"/>
                    <a:pt x="343" y="252"/>
                    <a:pt x="339" y="255"/>
                  </a:cubicBezTo>
                  <a:cubicBezTo>
                    <a:pt x="334" y="258"/>
                    <a:pt x="324" y="258"/>
                    <a:pt x="322" y="263"/>
                  </a:cubicBezTo>
                  <a:cubicBezTo>
                    <a:pt x="320" y="258"/>
                    <a:pt x="317" y="254"/>
                    <a:pt x="311" y="253"/>
                  </a:cubicBezTo>
                  <a:cubicBezTo>
                    <a:pt x="304" y="252"/>
                    <a:pt x="301" y="252"/>
                    <a:pt x="294" y="249"/>
                  </a:cubicBezTo>
                  <a:cubicBezTo>
                    <a:pt x="292" y="248"/>
                    <a:pt x="294" y="245"/>
                    <a:pt x="291" y="247"/>
                  </a:cubicBezTo>
                  <a:cubicBezTo>
                    <a:pt x="288" y="248"/>
                    <a:pt x="288" y="245"/>
                    <a:pt x="288" y="243"/>
                  </a:cubicBezTo>
                  <a:cubicBezTo>
                    <a:pt x="287" y="241"/>
                    <a:pt x="287" y="239"/>
                    <a:pt x="286" y="237"/>
                  </a:cubicBezTo>
                  <a:cubicBezTo>
                    <a:pt x="284" y="232"/>
                    <a:pt x="283" y="238"/>
                    <a:pt x="284" y="231"/>
                  </a:cubicBezTo>
                  <a:cubicBezTo>
                    <a:pt x="285" y="227"/>
                    <a:pt x="282" y="219"/>
                    <a:pt x="281" y="215"/>
                  </a:cubicBezTo>
                  <a:cubicBezTo>
                    <a:pt x="280" y="210"/>
                    <a:pt x="276" y="210"/>
                    <a:pt x="272" y="210"/>
                  </a:cubicBezTo>
                  <a:cubicBezTo>
                    <a:pt x="268" y="210"/>
                    <a:pt x="263" y="212"/>
                    <a:pt x="258" y="211"/>
                  </a:cubicBezTo>
                  <a:cubicBezTo>
                    <a:pt x="253" y="209"/>
                    <a:pt x="250" y="202"/>
                    <a:pt x="245" y="198"/>
                  </a:cubicBezTo>
                  <a:cubicBezTo>
                    <a:pt x="240" y="194"/>
                    <a:pt x="232" y="195"/>
                    <a:pt x="227" y="189"/>
                  </a:cubicBezTo>
                  <a:cubicBezTo>
                    <a:pt x="224" y="184"/>
                    <a:pt x="222" y="181"/>
                    <a:pt x="215" y="178"/>
                  </a:cubicBezTo>
                  <a:cubicBezTo>
                    <a:pt x="208" y="176"/>
                    <a:pt x="203" y="177"/>
                    <a:pt x="196" y="176"/>
                  </a:cubicBezTo>
                  <a:cubicBezTo>
                    <a:pt x="190" y="176"/>
                    <a:pt x="186" y="171"/>
                    <a:pt x="180" y="169"/>
                  </a:cubicBezTo>
                  <a:cubicBezTo>
                    <a:pt x="175" y="168"/>
                    <a:pt x="165" y="169"/>
                    <a:pt x="162" y="163"/>
                  </a:cubicBezTo>
                  <a:cubicBezTo>
                    <a:pt x="160" y="158"/>
                    <a:pt x="158" y="156"/>
                    <a:pt x="153" y="157"/>
                  </a:cubicBezTo>
                  <a:cubicBezTo>
                    <a:pt x="150" y="157"/>
                    <a:pt x="127" y="152"/>
                    <a:pt x="133" y="162"/>
                  </a:cubicBezTo>
                  <a:cubicBezTo>
                    <a:pt x="126" y="163"/>
                    <a:pt x="119" y="159"/>
                    <a:pt x="112" y="161"/>
                  </a:cubicBezTo>
                  <a:cubicBezTo>
                    <a:pt x="104" y="162"/>
                    <a:pt x="98" y="168"/>
                    <a:pt x="93" y="173"/>
                  </a:cubicBezTo>
                  <a:cubicBezTo>
                    <a:pt x="90" y="176"/>
                    <a:pt x="93" y="179"/>
                    <a:pt x="90" y="182"/>
                  </a:cubicBezTo>
                  <a:cubicBezTo>
                    <a:pt x="89" y="184"/>
                    <a:pt x="87" y="185"/>
                    <a:pt x="85" y="185"/>
                  </a:cubicBezTo>
                  <a:cubicBezTo>
                    <a:pt x="80" y="187"/>
                    <a:pt x="73" y="189"/>
                    <a:pt x="69" y="186"/>
                  </a:cubicBezTo>
                  <a:cubicBezTo>
                    <a:pt x="65" y="183"/>
                    <a:pt x="64" y="176"/>
                    <a:pt x="63" y="172"/>
                  </a:cubicBezTo>
                  <a:cubicBezTo>
                    <a:pt x="61" y="164"/>
                    <a:pt x="62" y="156"/>
                    <a:pt x="60" y="148"/>
                  </a:cubicBezTo>
                  <a:cubicBezTo>
                    <a:pt x="59" y="143"/>
                    <a:pt x="63" y="136"/>
                    <a:pt x="59" y="132"/>
                  </a:cubicBezTo>
                  <a:cubicBezTo>
                    <a:pt x="57" y="130"/>
                    <a:pt x="51" y="128"/>
                    <a:pt x="52" y="124"/>
                  </a:cubicBezTo>
                  <a:cubicBezTo>
                    <a:pt x="52" y="130"/>
                    <a:pt x="48" y="123"/>
                    <a:pt x="46" y="120"/>
                  </a:cubicBezTo>
                  <a:cubicBezTo>
                    <a:pt x="43" y="118"/>
                    <a:pt x="38" y="114"/>
                    <a:pt x="36" y="120"/>
                  </a:cubicBezTo>
                  <a:cubicBezTo>
                    <a:pt x="33" y="116"/>
                    <a:pt x="33" y="109"/>
                    <a:pt x="38" y="106"/>
                  </a:cubicBezTo>
                  <a:cubicBezTo>
                    <a:pt x="32" y="112"/>
                    <a:pt x="46" y="110"/>
                    <a:pt x="48" y="111"/>
                  </a:cubicBezTo>
                  <a:cubicBezTo>
                    <a:pt x="46" y="111"/>
                    <a:pt x="44" y="107"/>
                    <a:pt x="44" y="107"/>
                  </a:cubicBezTo>
                  <a:cubicBezTo>
                    <a:pt x="41" y="108"/>
                    <a:pt x="42" y="102"/>
                    <a:pt x="41" y="100"/>
                  </a:cubicBezTo>
                  <a:cubicBezTo>
                    <a:pt x="41" y="92"/>
                    <a:pt x="29" y="97"/>
                    <a:pt x="24" y="94"/>
                  </a:cubicBezTo>
                  <a:cubicBezTo>
                    <a:pt x="27" y="100"/>
                    <a:pt x="21" y="96"/>
                    <a:pt x="20" y="94"/>
                  </a:cubicBezTo>
                  <a:cubicBezTo>
                    <a:pt x="18" y="92"/>
                    <a:pt x="17" y="89"/>
                    <a:pt x="17" y="87"/>
                  </a:cubicBezTo>
                  <a:cubicBezTo>
                    <a:pt x="17" y="81"/>
                    <a:pt x="18" y="75"/>
                    <a:pt x="18" y="70"/>
                  </a:cubicBezTo>
                  <a:cubicBezTo>
                    <a:pt x="18" y="67"/>
                    <a:pt x="19" y="64"/>
                    <a:pt x="18" y="61"/>
                  </a:cubicBezTo>
                  <a:cubicBezTo>
                    <a:pt x="17" y="58"/>
                    <a:pt x="15" y="56"/>
                    <a:pt x="14" y="53"/>
                  </a:cubicBezTo>
                  <a:cubicBezTo>
                    <a:pt x="13" y="49"/>
                    <a:pt x="11" y="48"/>
                    <a:pt x="8" y="46"/>
                  </a:cubicBezTo>
                  <a:cubicBezTo>
                    <a:pt x="5" y="43"/>
                    <a:pt x="4" y="38"/>
                    <a:pt x="0" y="3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666">
              <a:extLst>
                <a:ext uri="{FF2B5EF4-FFF2-40B4-BE49-F238E27FC236}">
                  <a16:creationId xmlns="" xmlns:a16="http://schemas.microsoft.com/office/drawing/2014/main" id="{E68AED76-0959-4D9C-B06B-E6C1E9461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2541588"/>
              <a:ext cx="331788" cy="203200"/>
            </a:xfrm>
            <a:custGeom>
              <a:avLst/>
              <a:gdLst>
                <a:gd name="T0" fmla="*/ 57 w 429"/>
                <a:gd name="T1" fmla="*/ 22 h 263"/>
                <a:gd name="T2" fmla="*/ 112 w 429"/>
                <a:gd name="T3" fmla="*/ 51 h 263"/>
                <a:gd name="T4" fmla="*/ 132 w 429"/>
                <a:gd name="T5" fmla="*/ 46 h 263"/>
                <a:gd name="T6" fmla="*/ 149 w 429"/>
                <a:gd name="T7" fmla="*/ 14 h 263"/>
                <a:gd name="T8" fmla="*/ 154 w 429"/>
                <a:gd name="T9" fmla="*/ 6 h 263"/>
                <a:gd name="T10" fmla="*/ 171 w 429"/>
                <a:gd name="T11" fmla="*/ 5 h 263"/>
                <a:gd name="T12" fmla="*/ 189 w 429"/>
                <a:gd name="T13" fmla="*/ 16 h 263"/>
                <a:gd name="T14" fmla="*/ 209 w 429"/>
                <a:gd name="T15" fmla="*/ 24 h 263"/>
                <a:gd name="T16" fmla="*/ 214 w 429"/>
                <a:gd name="T17" fmla="*/ 37 h 263"/>
                <a:gd name="T18" fmla="*/ 235 w 429"/>
                <a:gd name="T19" fmla="*/ 53 h 263"/>
                <a:gd name="T20" fmla="*/ 256 w 429"/>
                <a:gd name="T21" fmla="*/ 51 h 263"/>
                <a:gd name="T22" fmla="*/ 284 w 429"/>
                <a:gd name="T23" fmla="*/ 79 h 263"/>
                <a:gd name="T24" fmla="*/ 320 w 429"/>
                <a:gd name="T25" fmla="*/ 112 h 263"/>
                <a:gd name="T26" fmla="*/ 378 w 429"/>
                <a:gd name="T27" fmla="*/ 145 h 263"/>
                <a:gd name="T28" fmla="*/ 426 w 429"/>
                <a:gd name="T29" fmla="*/ 165 h 263"/>
                <a:gd name="T30" fmla="*/ 428 w 429"/>
                <a:gd name="T31" fmla="*/ 184 h 263"/>
                <a:gd name="T32" fmla="*/ 402 w 429"/>
                <a:gd name="T33" fmla="*/ 186 h 263"/>
                <a:gd name="T34" fmla="*/ 384 w 429"/>
                <a:gd name="T35" fmla="*/ 192 h 263"/>
                <a:gd name="T36" fmla="*/ 380 w 429"/>
                <a:gd name="T37" fmla="*/ 217 h 263"/>
                <a:gd name="T38" fmla="*/ 341 w 429"/>
                <a:gd name="T39" fmla="*/ 238 h 263"/>
                <a:gd name="T40" fmla="*/ 339 w 429"/>
                <a:gd name="T41" fmla="*/ 255 h 263"/>
                <a:gd name="T42" fmla="*/ 311 w 429"/>
                <a:gd name="T43" fmla="*/ 253 h 263"/>
                <a:gd name="T44" fmla="*/ 291 w 429"/>
                <a:gd name="T45" fmla="*/ 247 h 263"/>
                <a:gd name="T46" fmla="*/ 286 w 429"/>
                <a:gd name="T47" fmla="*/ 237 h 263"/>
                <a:gd name="T48" fmla="*/ 281 w 429"/>
                <a:gd name="T49" fmla="*/ 215 h 263"/>
                <a:gd name="T50" fmla="*/ 258 w 429"/>
                <a:gd name="T51" fmla="*/ 211 h 263"/>
                <a:gd name="T52" fmla="*/ 227 w 429"/>
                <a:gd name="T53" fmla="*/ 189 h 263"/>
                <a:gd name="T54" fmla="*/ 196 w 429"/>
                <a:gd name="T55" fmla="*/ 176 h 263"/>
                <a:gd name="T56" fmla="*/ 162 w 429"/>
                <a:gd name="T57" fmla="*/ 163 h 263"/>
                <a:gd name="T58" fmla="*/ 133 w 429"/>
                <a:gd name="T59" fmla="*/ 162 h 263"/>
                <a:gd name="T60" fmla="*/ 93 w 429"/>
                <a:gd name="T61" fmla="*/ 173 h 263"/>
                <a:gd name="T62" fmla="*/ 85 w 429"/>
                <a:gd name="T63" fmla="*/ 185 h 263"/>
                <a:gd name="T64" fmla="*/ 63 w 429"/>
                <a:gd name="T65" fmla="*/ 172 h 263"/>
                <a:gd name="T66" fmla="*/ 59 w 429"/>
                <a:gd name="T67" fmla="*/ 132 h 263"/>
                <a:gd name="T68" fmla="*/ 46 w 429"/>
                <a:gd name="T69" fmla="*/ 120 h 263"/>
                <a:gd name="T70" fmla="*/ 38 w 429"/>
                <a:gd name="T71" fmla="*/ 106 h 263"/>
                <a:gd name="T72" fmla="*/ 44 w 429"/>
                <a:gd name="T73" fmla="*/ 107 h 263"/>
                <a:gd name="T74" fmla="*/ 24 w 429"/>
                <a:gd name="T75" fmla="*/ 94 h 263"/>
                <a:gd name="T76" fmla="*/ 17 w 429"/>
                <a:gd name="T77" fmla="*/ 87 h 263"/>
                <a:gd name="T78" fmla="*/ 18 w 429"/>
                <a:gd name="T79" fmla="*/ 61 h 263"/>
                <a:gd name="T80" fmla="*/ 8 w 429"/>
                <a:gd name="T81" fmla="*/ 46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263">
                  <a:moveTo>
                    <a:pt x="0" y="36"/>
                  </a:moveTo>
                  <a:cubicBezTo>
                    <a:pt x="14" y="16"/>
                    <a:pt x="36" y="12"/>
                    <a:pt x="57" y="22"/>
                  </a:cubicBezTo>
                  <a:cubicBezTo>
                    <a:pt x="67" y="27"/>
                    <a:pt x="72" y="35"/>
                    <a:pt x="79" y="43"/>
                  </a:cubicBezTo>
                  <a:cubicBezTo>
                    <a:pt x="89" y="54"/>
                    <a:pt x="99" y="50"/>
                    <a:pt x="112" y="51"/>
                  </a:cubicBezTo>
                  <a:cubicBezTo>
                    <a:pt x="118" y="51"/>
                    <a:pt x="124" y="51"/>
                    <a:pt x="130" y="52"/>
                  </a:cubicBezTo>
                  <a:cubicBezTo>
                    <a:pt x="137" y="53"/>
                    <a:pt x="133" y="48"/>
                    <a:pt x="132" y="46"/>
                  </a:cubicBezTo>
                  <a:cubicBezTo>
                    <a:pt x="127" y="35"/>
                    <a:pt x="125" y="31"/>
                    <a:pt x="134" y="23"/>
                  </a:cubicBezTo>
                  <a:cubicBezTo>
                    <a:pt x="139" y="17"/>
                    <a:pt x="149" y="25"/>
                    <a:pt x="149" y="14"/>
                  </a:cubicBezTo>
                  <a:cubicBezTo>
                    <a:pt x="149" y="4"/>
                    <a:pt x="162" y="16"/>
                    <a:pt x="166" y="17"/>
                  </a:cubicBezTo>
                  <a:cubicBezTo>
                    <a:pt x="164" y="15"/>
                    <a:pt x="154" y="6"/>
                    <a:pt x="154" y="6"/>
                  </a:cubicBezTo>
                  <a:cubicBezTo>
                    <a:pt x="153" y="3"/>
                    <a:pt x="164" y="6"/>
                    <a:pt x="164" y="4"/>
                  </a:cubicBezTo>
                  <a:cubicBezTo>
                    <a:pt x="165" y="0"/>
                    <a:pt x="169" y="3"/>
                    <a:pt x="171" y="5"/>
                  </a:cubicBezTo>
                  <a:cubicBezTo>
                    <a:pt x="175" y="8"/>
                    <a:pt x="179" y="8"/>
                    <a:pt x="182" y="9"/>
                  </a:cubicBezTo>
                  <a:cubicBezTo>
                    <a:pt x="186" y="11"/>
                    <a:pt x="186" y="15"/>
                    <a:pt x="189" y="16"/>
                  </a:cubicBezTo>
                  <a:cubicBezTo>
                    <a:pt x="193" y="17"/>
                    <a:pt x="197" y="16"/>
                    <a:pt x="200" y="16"/>
                  </a:cubicBezTo>
                  <a:cubicBezTo>
                    <a:pt x="205" y="16"/>
                    <a:pt x="208" y="19"/>
                    <a:pt x="209" y="24"/>
                  </a:cubicBezTo>
                  <a:cubicBezTo>
                    <a:pt x="210" y="30"/>
                    <a:pt x="215" y="29"/>
                    <a:pt x="217" y="34"/>
                  </a:cubicBezTo>
                  <a:cubicBezTo>
                    <a:pt x="214" y="34"/>
                    <a:pt x="213" y="34"/>
                    <a:pt x="214" y="37"/>
                  </a:cubicBezTo>
                  <a:cubicBezTo>
                    <a:pt x="217" y="40"/>
                    <a:pt x="216" y="40"/>
                    <a:pt x="216" y="44"/>
                  </a:cubicBezTo>
                  <a:cubicBezTo>
                    <a:pt x="215" y="51"/>
                    <a:pt x="231" y="53"/>
                    <a:pt x="235" y="53"/>
                  </a:cubicBezTo>
                  <a:cubicBezTo>
                    <a:pt x="240" y="52"/>
                    <a:pt x="244" y="54"/>
                    <a:pt x="249" y="55"/>
                  </a:cubicBezTo>
                  <a:cubicBezTo>
                    <a:pt x="255" y="56"/>
                    <a:pt x="252" y="51"/>
                    <a:pt x="256" y="51"/>
                  </a:cubicBezTo>
                  <a:cubicBezTo>
                    <a:pt x="267" y="51"/>
                    <a:pt x="272" y="62"/>
                    <a:pt x="276" y="70"/>
                  </a:cubicBezTo>
                  <a:cubicBezTo>
                    <a:pt x="278" y="74"/>
                    <a:pt x="281" y="76"/>
                    <a:pt x="284" y="79"/>
                  </a:cubicBezTo>
                  <a:cubicBezTo>
                    <a:pt x="289" y="83"/>
                    <a:pt x="290" y="88"/>
                    <a:pt x="292" y="93"/>
                  </a:cubicBezTo>
                  <a:cubicBezTo>
                    <a:pt x="297" y="102"/>
                    <a:pt x="311" y="107"/>
                    <a:pt x="320" y="112"/>
                  </a:cubicBezTo>
                  <a:cubicBezTo>
                    <a:pt x="330" y="118"/>
                    <a:pt x="339" y="127"/>
                    <a:pt x="350" y="130"/>
                  </a:cubicBezTo>
                  <a:cubicBezTo>
                    <a:pt x="360" y="133"/>
                    <a:pt x="370" y="140"/>
                    <a:pt x="378" y="145"/>
                  </a:cubicBezTo>
                  <a:cubicBezTo>
                    <a:pt x="386" y="151"/>
                    <a:pt x="392" y="157"/>
                    <a:pt x="402" y="156"/>
                  </a:cubicBezTo>
                  <a:cubicBezTo>
                    <a:pt x="408" y="155"/>
                    <a:pt x="422" y="160"/>
                    <a:pt x="426" y="165"/>
                  </a:cubicBezTo>
                  <a:cubicBezTo>
                    <a:pt x="428" y="167"/>
                    <a:pt x="425" y="169"/>
                    <a:pt x="425" y="172"/>
                  </a:cubicBezTo>
                  <a:cubicBezTo>
                    <a:pt x="425" y="176"/>
                    <a:pt x="428" y="180"/>
                    <a:pt x="428" y="184"/>
                  </a:cubicBezTo>
                  <a:cubicBezTo>
                    <a:pt x="429" y="192"/>
                    <a:pt x="409" y="182"/>
                    <a:pt x="406" y="180"/>
                  </a:cubicBezTo>
                  <a:cubicBezTo>
                    <a:pt x="403" y="178"/>
                    <a:pt x="402" y="185"/>
                    <a:pt x="402" y="186"/>
                  </a:cubicBezTo>
                  <a:cubicBezTo>
                    <a:pt x="402" y="191"/>
                    <a:pt x="399" y="191"/>
                    <a:pt x="395" y="191"/>
                  </a:cubicBezTo>
                  <a:cubicBezTo>
                    <a:pt x="391" y="191"/>
                    <a:pt x="387" y="191"/>
                    <a:pt x="384" y="192"/>
                  </a:cubicBezTo>
                  <a:cubicBezTo>
                    <a:pt x="379" y="195"/>
                    <a:pt x="382" y="199"/>
                    <a:pt x="381" y="203"/>
                  </a:cubicBezTo>
                  <a:cubicBezTo>
                    <a:pt x="380" y="209"/>
                    <a:pt x="379" y="211"/>
                    <a:pt x="380" y="217"/>
                  </a:cubicBezTo>
                  <a:cubicBezTo>
                    <a:pt x="380" y="222"/>
                    <a:pt x="376" y="224"/>
                    <a:pt x="372" y="226"/>
                  </a:cubicBezTo>
                  <a:cubicBezTo>
                    <a:pt x="362" y="231"/>
                    <a:pt x="353" y="240"/>
                    <a:pt x="341" y="238"/>
                  </a:cubicBezTo>
                  <a:cubicBezTo>
                    <a:pt x="342" y="240"/>
                    <a:pt x="343" y="242"/>
                    <a:pt x="345" y="244"/>
                  </a:cubicBezTo>
                  <a:cubicBezTo>
                    <a:pt x="342" y="246"/>
                    <a:pt x="343" y="252"/>
                    <a:pt x="339" y="255"/>
                  </a:cubicBezTo>
                  <a:cubicBezTo>
                    <a:pt x="334" y="258"/>
                    <a:pt x="324" y="258"/>
                    <a:pt x="322" y="263"/>
                  </a:cubicBezTo>
                  <a:cubicBezTo>
                    <a:pt x="320" y="258"/>
                    <a:pt x="317" y="254"/>
                    <a:pt x="311" y="253"/>
                  </a:cubicBezTo>
                  <a:cubicBezTo>
                    <a:pt x="304" y="252"/>
                    <a:pt x="301" y="252"/>
                    <a:pt x="294" y="249"/>
                  </a:cubicBezTo>
                  <a:cubicBezTo>
                    <a:pt x="292" y="248"/>
                    <a:pt x="294" y="245"/>
                    <a:pt x="291" y="247"/>
                  </a:cubicBezTo>
                  <a:cubicBezTo>
                    <a:pt x="288" y="248"/>
                    <a:pt x="288" y="245"/>
                    <a:pt x="288" y="243"/>
                  </a:cubicBezTo>
                  <a:cubicBezTo>
                    <a:pt x="287" y="241"/>
                    <a:pt x="287" y="239"/>
                    <a:pt x="286" y="237"/>
                  </a:cubicBezTo>
                  <a:cubicBezTo>
                    <a:pt x="284" y="232"/>
                    <a:pt x="283" y="238"/>
                    <a:pt x="284" y="231"/>
                  </a:cubicBezTo>
                  <a:cubicBezTo>
                    <a:pt x="285" y="227"/>
                    <a:pt x="282" y="219"/>
                    <a:pt x="281" y="215"/>
                  </a:cubicBezTo>
                  <a:cubicBezTo>
                    <a:pt x="280" y="210"/>
                    <a:pt x="276" y="210"/>
                    <a:pt x="272" y="210"/>
                  </a:cubicBezTo>
                  <a:cubicBezTo>
                    <a:pt x="268" y="210"/>
                    <a:pt x="263" y="212"/>
                    <a:pt x="258" y="211"/>
                  </a:cubicBezTo>
                  <a:cubicBezTo>
                    <a:pt x="253" y="209"/>
                    <a:pt x="250" y="202"/>
                    <a:pt x="245" y="198"/>
                  </a:cubicBezTo>
                  <a:cubicBezTo>
                    <a:pt x="240" y="194"/>
                    <a:pt x="232" y="195"/>
                    <a:pt x="227" y="189"/>
                  </a:cubicBezTo>
                  <a:cubicBezTo>
                    <a:pt x="224" y="184"/>
                    <a:pt x="222" y="181"/>
                    <a:pt x="215" y="178"/>
                  </a:cubicBezTo>
                  <a:cubicBezTo>
                    <a:pt x="208" y="176"/>
                    <a:pt x="203" y="177"/>
                    <a:pt x="196" y="176"/>
                  </a:cubicBezTo>
                  <a:cubicBezTo>
                    <a:pt x="190" y="176"/>
                    <a:pt x="186" y="171"/>
                    <a:pt x="180" y="169"/>
                  </a:cubicBezTo>
                  <a:cubicBezTo>
                    <a:pt x="175" y="168"/>
                    <a:pt x="165" y="169"/>
                    <a:pt x="162" y="163"/>
                  </a:cubicBezTo>
                  <a:cubicBezTo>
                    <a:pt x="160" y="158"/>
                    <a:pt x="158" y="156"/>
                    <a:pt x="153" y="157"/>
                  </a:cubicBezTo>
                  <a:cubicBezTo>
                    <a:pt x="150" y="157"/>
                    <a:pt x="127" y="152"/>
                    <a:pt x="133" y="162"/>
                  </a:cubicBezTo>
                  <a:cubicBezTo>
                    <a:pt x="126" y="163"/>
                    <a:pt x="119" y="159"/>
                    <a:pt x="112" y="161"/>
                  </a:cubicBezTo>
                  <a:cubicBezTo>
                    <a:pt x="104" y="162"/>
                    <a:pt x="98" y="168"/>
                    <a:pt x="93" y="173"/>
                  </a:cubicBezTo>
                  <a:cubicBezTo>
                    <a:pt x="90" y="176"/>
                    <a:pt x="93" y="179"/>
                    <a:pt x="90" y="182"/>
                  </a:cubicBezTo>
                  <a:cubicBezTo>
                    <a:pt x="89" y="184"/>
                    <a:pt x="87" y="185"/>
                    <a:pt x="85" y="185"/>
                  </a:cubicBezTo>
                  <a:cubicBezTo>
                    <a:pt x="80" y="187"/>
                    <a:pt x="73" y="189"/>
                    <a:pt x="69" y="186"/>
                  </a:cubicBezTo>
                  <a:cubicBezTo>
                    <a:pt x="65" y="183"/>
                    <a:pt x="64" y="176"/>
                    <a:pt x="63" y="172"/>
                  </a:cubicBezTo>
                  <a:cubicBezTo>
                    <a:pt x="61" y="164"/>
                    <a:pt x="62" y="156"/>
                    <a:pt x="60" y="148"/>
                  </a:cubicBezTo>
                  <a:cubicBezTo>
                    <a:pt x="59" y="143"/>
                    <a:pt x="63" y="136"/>
                    <a:pt x="59" y="132"/>
                  </a:cubicBezTo>
                  <a:cubicBezTo>
                    <a:pt x="57" y="130"/>
                    <a:pt x="51" y="128"/>
                    <a:pt x="52" y="124"/>
                  </a:cubicBezTo>
                  <a:cubicBezTo>
                    <a:pt x="52" y="130"/>
                    <a:pt x="48" y="123"/>
                    <a:pt x="46" y="120"/>
                  </a:cubicBezTo>
                  <a:cubicBezTo>
                    <a:pt x="43" y="118"/>
                    <a:pt x="38" y="114"/>
                    <a:pt x="36" y="120"/>
                  </a:cubicBezTo>
                  <a:cubicBezTo>
                    <a:pt x="33" y="116"/>
                    <a:pt x="33" y="109"/>
                    <a:pt x="38" y="106"/>
                  </a:cubicBezTo>
                  <a:cubicBezTo>
                    <a:pt x="32" y="112"/>
                    <a:pt x="46" y="110"/>
                    <a:pt x="48" y="111"/>
                  </a:cubicBezTo>
                  <a:cubicBezTo>
                    <a:pt x="46" y="111"/>
                    <a:pt x="44" y="107"/>
                    <a:pt x="44" y="107"/>
                  </a:cubicBezTo>
                  <a:cubicBezTo>
                    <a:pt x="41" y="108"/>
                    <a:pt x="42" y="102"/>
                    <a:pt x="41" y="100"/>
                  </a:cubicBezTo>
                  <a:cubicBezTo>
                    <a:pt x="41" y="92"/>
                    <a:pt x="29" y="97"/>
                    <a:pt x="24" y="94"/>
                  </a:cubicBezTo>
                  <a:cubicBezTo>
                    <a:pt x="27" y="100"/>
                    <a:pt x="21" y="96"/>
                    <a:pt x="20" y="94"/>
                  </a:cubicBezTo>
                  <a:cubicBezTo>
                    <a:pt x="18" y="92"/>
                    <a:pt x="17" y="89"/>
                    <a:pt x="17" y="87"/>
                  </a:cubicBezTo>
                  <a:cubicBezTo>
                    <a:pt x="17" y="81"/>
                    <a:pt x="18" y="75"/>
                    <a:pt x="18" y="70"/>
                  </a:cubicBezTo>
                  <a:cubicBezTo>
                    <a:pt x="18" y="67"/>
                    <a:pt x="19" y="64"/>
                    <a:pt x="18" y="61"/>
                  </a:cubicBezTo>
                  <a:cubicBezTo>
                    <a:pt x="17" y="58"/>
                    <a:pt x="15" y="56"/>
                    <a:pt x="14" y="53"/>
                  </a:cubicBezTo>
                  <a:cubicBezTo>
                    <a:pt x="13" y="49"/>
                    <a:pt x="11" y="48"/>
                    <a:pt x="8" y="46"/>
                  </a:cubicBezTo>
                  <a:cubicBezTo>
                    <a:pt x="5" y="43"/>
                    <a:pt x="4" y="38"/>
                    <a:pt x="0" y="3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667">
              <a:extLst>
                <a:ext uri="{FF2B5EF4-FFF2-40B4-BE49-F238E27FC236}">
                  <a16:creationId xmlns="" xmlns:a16="http://schemas.microsoft.com/office/drawing/2014/main" id="{8B6B6B53-F0F0-41B6-BF48-5E0CC2E85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5138" y="2871788"/>
              <a:ext cx="198438" cy="109538"/>
            </a:xfrm>
            <a:custGeom>
              <a:avLst/>
              <a:gdLst>
                <a:gd name="T0" fmla="*/ 2 w 256"/>
                <a:gd name="T1" fmla="*/ 51 h 142"/>
                <a:gd name="T2" fmla="*/ 5 w 256"/>
                <a:gd name="T3" fmla="*/ 38 h 142"/>
                <a:gd name="T4" fmla="*/ 6 w 256"/>
                <a:gd name="T5" fmla="*/ 31 h 142"/>
                <a:gd name="T6" fmla="*/ 8 w 256"/>
                <a:gd name="T7" fmla="*/ 21 h 142"/>
                <a:gd name="T8" fmla="*/ 24 w 256"/>
                <a:gd name="T9" fmla="*/ 11 h 142"/>
                <a:gd name="T10" fmla="*/ 29 w 256"/>
                <a:gd name="T11" fmla="*/ 14 h 142"/>
                <a:gd name="T12" fmla="*/ 32 w 256"/>
                <a:gd name="T13" fmla="*/ 3 h 142"/>
                <a:gd name="T14" fmla="*/ 39 w 256"/>
                <a:gd name="T15" fmla="*/ 1 h 142"/>
                <a:gd name="T16" fmla="*/ 51 w 256"/>
                <a:gd name="T17" fmla="*/ 5 h 142"/>
                <a:gd name="T18" fmla="*/ 78 w 256"/>
                <a:gd name="T19" fmla="*/ 24 h 142"/>
                <a:gd name="T20" fmla="*/ 94 w 256"/>
                <a:gd name="T21" fmla="*/ 34 h 142"/>
                <a:gd name="T22" fmla="*/ 109 w 256"/>
                <a:gd name="T23" fmla="*/ 41 h 142"/>
                <a:gd name="T24" fmla="*/ 120 w 256"/>
                <a:gd name="T25" fmla="*/ 43 h 142"/>
                <a:gd name="T26" fmla="*/ 126 w 256"/>
                <a:gd name="T27" fmla="*/ 54 h 142"/>
                <a:gd name="T28" fmla="*/ 146 w 256"/>
                <a:gd name="T29" fmla="*/ 64 h 142"/>
                <a:gd name="T30" fmla="*/ 154 w 256"/>
                <a:gd name="T31" fmla="*/ 65 h 142"/>
                <a:gd name="T32" fmla="*/ 155 w 256"/>
                <a:gd name="T33" fmla="*/ 72 h 142"/>
                <a:gd name="T34" fmla="*/ 171 w 256"/>
                <a:gd name="T35" fmla="*/ 72 h 142"/>
                <a:gd name="T36" fmla="*/ 182 w 256"/>
                <a:gd name="T37" fmla="*/ 86 h 142"/>
                <a:gd name="T38" fmla="*/ 186 w 256"/>
                <a:gd name="T39" fmla="*/ 79 h 142"/>
                <a:gd name="T40" fmla="*/ 198 w 256"/>
                <a:gd name="T41" fmla="*/ 85 h 142"/>
                <a:gd name="T42" fmla="*/ 201 w 256"/>
                <a:gd name="T43" fmla="*/ 81 h 142"/>
                <a:gd name="T44" fmla="*/ 209 w 256"/>
                <a:gd name="T45" fmla="*/ 84 h 142"/>
                <a:gd name="T46" fmla="*/ 217 w 256"/>
                <a:gd name="T47" fmla="*/ 89 h 142"/>
                <a:gd name="T48" fmla="*/ 226 w 256"/>
                <a:gd name="T49" fmla="*/ 90 h 142"/>
                <a:gd name="T50" fmla="*/ 245 w 256"/>
                <a:gd name="T51" fmla="*/ 89 h 142"/>
                <a:gd name="T52" fmla="*/ 246 w 256"/>
                <a:gd name="T53" fmla="*/ 111 h 142"/>
                <a:gd name="T54" fmla="*/ 253 w 256"/>
                <a:gd name="T55" fmla="*/ 134 h 142"/>
                <a:gd name="T56" fmla="*/ 238 w 256"/>
                <a:gd name="T57" fmla="*/ 139 h 142"/>
                <a:gd name="T58" fmla="*/ 222 w 256"/>
                <a:gd name="T59" fmla="*/ 134 h 142"/>
                <a:gd name="T60" fmla="*/ 209 w 256"/>
                <a:gd name="T61" fmla="*/ 136 h 142"/>
                <a:gd name="T62" fmla="*/ 190 w 256"/>
                <a:gd name="T63" fmla="*/ 131 h 142"/>
                <a:gd name="T64" fmla="*/ 181 w 256"/>
                <a:gd name="T65" fmla="*/ 127 h 142"/>
                <a:gd name="T66" fmla="*/ 167 w 256"/>
                <a:gd name="T67" fmla="*/ 127 h 142"/>
                <a:gd name="T68" fmla="*/ 155 w 256"/>
                <a:gd name="T69" fmla="*/ 120 h 142"/>
                <a:gd name="T70" fmla="*/ 148 w 256"/>
                <a:gd name="T71" fmla="*/ 111 h 142"/>
                <a:gd name="T72" fmla="*/ 123 w 256"/>
                <a:gd name="T73" fmla="*/ 106 h 142"/>
                <a:gd name="T74" fmla="*/ 111 w 256"/>
                <a:gd name="T75" fmla="*/ 103 h 142"/>
                <a:gd name="T76" fmla="*/ 98 w 256"/>
                <a:gd name="T77" fmla="*/ 104 h 142"/>
                <a:gd name="T78" fmla="*/ 88 w 256"/>
                <a:gd name="T79" fmla="*/ 98 h 142"/>
                <a:gd name="T80" fmla="*/ 77 w 256"/>
                <a:gd name="T81" fmla="*/ 94 h 142"/>
                <a:gd name="T82" fmla="*/ 64 w 256"/>
                <a:gd name="T83" fmla="*/ 88 h 142"/>
                <a:gd name="T84" fmla="*/ 47 w 256"/>
                <a:gd name="T85" fmla="*/ 81 h 142"/>
                <a:gd name="T86" fmla="*/ 33 w 256"/>
                <a:gd name="T87" fmla="*/ 70 h 142"/>
                <a:gd name="T88" fmla="*/ 17 w 256"/>
                <a:gd name="T89" fmla="*/ 61 h 142"/>
                <a:gd name="T90" fmla="*/ 8 w 256"/>
                <a:gd name="T91" fmla="*/ 59 h 142"/>
                <a:gd name="T92" fmla="*/ 2 w 256"/>
                <a:gd name="T93" fmla="*/ 5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6" h="142">
                  <a:moveTo>
                    <a:pt x="2" y="51"/>
                  </a:moveTo>
                  <a:cubicBezTo>
                    <a:pt x="4" y="46"/>
                    <a:pt x="7" y="43"/>
                    <a:pt x="5" y="38"/>
                  </a:cubicBezTo>
                  <a:cubicBezTo>
                    <a:pt x="4" y="35"/>
                    <a:pt x="4" y="34"/>
                    <a:pt x="6" y="31"/>
                  </a:cubicBezTo>
                  <a:cubicBezTo>
                    <a:pt x="8" y="27"/>
                    <a:pt x="5" y="24"/>
                    <a:pt x="8" y="21"/>
                  </a:cubicBezTo>
                  <a:cubicBezTo>
                    <a:pt x="13" y="16"/>
                    <a:pt x="17" y="6"/>
                    <a:pt x="24" y="11"/>
                  </a:cubicBezTo>
                  <a:cubicBezTo>
                    <a:pt x="25" y="12"/>
                    <a:pt x="27" y="16"/>
                    <a:pt x="29" y="14"/>
                  </a:cubicBezTo>
                  <a:cubicBezTo>
                    <a:pt x="32" y="12"/>
                    <a:pt x="32" y="7"/>
                    <a:pt x="32" y="3"/>
                  </a:cubicBezTo>
                  <a:cubicBezTo>
                    <a:pt x="36" y="4"/>
                    <a:pt x="36" y="0"/>
                    <a:pt x="39" y="1"/>
                  </a:cubicBezTo>
                  <a:cubicBezTo>
                    <a:pt x="43" y="2"/>
                    <a:pt x="48" y="1"/>
                    <a:pt x="51" y="5"/>
                  </a:cubicBezTo>
                  <a:cubicBezTo>
                    <a:pt x="57" y="13"/>
                    <a:pt x="70" y="20"/>
                    <a:pt x="78" y="24"/>
                  </a:cubicBezTo>
                  <a:cubicBezTo>
                    <a:pt x="85" y="28"/>
                    <a:pt x="90" y="28"/>
                    <a:pt x="94" y="34"/>
                  </a:cubicBezTo>
                  <a:cubicBezTo>
                    <a:pt x="99" y="40"/>
                    <a:pt x="102" y="45"/>
                    <a:pt x="109" y="41"/>
                  </a:cubicBezTo>
                  <a:cubicBezTo>
                    <a:pt x="113" y="39"/>
                    <a:pt x="117" y="40"/>
                    <a:pt x="120" y="43"/>
                  </a:cubicBezTo>
                  <a:cubicBezTo>
                    <a:pt x="123" y="46"/>
                    <a:pt x="123" y="52"/>
                    <a:pt x="126" y="54"/>
                  </a:cubicBezTo>
                  <a:cubicBezTo>
                    <a:pt x="132" y="57"/>
                    <a:pt x="140" y="64"/>
                    <a:pt x="146" y="64"/>
                  </a:cubicBezTo>
                  <a:cubicBezTo>
                    <a:pt x="150" y="64"/>
                    <a:pt x="152" y="62"/>
                    <a:pt x="154" y="65"/>
                  </a:cubicBezTo>
                  <a:cubicBezTo>
                    <a:pt x="156" y="67"/>
                    <a:pt x="151" y="69"/>
                    <a:pt x="155" y="72"/>
                  </a:cubicBezTo>
                  <a:cubicBezTo>
                    <a:pt x="157" y="74"/>
                    <a:pt x="170" y="78"/>
                    <a:pt x="171" y="72"/>
                  </a:cubicBezTo>
                  <a:cubicBezTo>
                    <a:pt x="173" y="78"/>
                    <a:pt x="179" y="81"/>
                    <a:pt x="182" y="86"/>
                  </a:cubicBezTo>
                  <a:cubicBezTo>
                    <a:pt x="185" y="92"/>
                    <a:pt x="185" y="80"/>
                    <a:pt x="186" y="79"/>
                  </a:cubicBezTo>
                  <a:cubicBezTo>
                    <a:pt x="186" y="82"/>
                    <a:pt x="195" y="90"/>
                    <a:pt x="198" y="85"/>
                  </a:cubicBezTo>
                  <a:cubicBezTo>
                    <a:pt x="199" y="83"/>
                    <a:pt x="198" y="80"/>
                    <a:pt x="201" y="81"/>
                  </a:cubicBezTo>
                  <a:cubicBezTo>
                    <a:pt x="204" y="83"/>
                    <a:pt x="206" y="83"/>
                    <a:pt x="209" y="84"/>
                  </a:cubicBezTo>
                  <a:cubicBezTo>
                    <a:pt x="213" y="86"/>
                    <a:pt x="214" y="88"/>
                    <a:pt x="217" y="89"/>
                  </a:cubicBezTo>
                  <a:cubicBezTo>
                    <a:pt x="220" y="91"/>
                    <a:pt x="223" y="89"/>
                    <a:pt x="226" y="90"/>
                  </a:cubicBezTo>
                  <a:cubicBezTo>
                    <a:pt x="232" y="93"/>
                    <a:pt x="239" y="87"/>
                    <a:pt x="245" y="89"/>
                  </a:cubicBezTo>
                  <a:cubicBezTo>
                    <a:pt x="251" y="91"/>
                    <a:pt x="245" y="107"/>
                    <a:pt x="246" y="111"/>
                  </a:cubicBezTo>
                  <a:cubicBezTo>
                    <a:pt x="247" y="120"/>
                    <a:pt x="256" y="124"/>
                    <a:pt x="253" y="134"/>
                  </a:cubicBezTo>
                  <a:cubicBezTo>
                    <a:pt x="252" y="142"/>
                    <a:pt x="245" y="138"/>
                    <a:pt x="238" y="139"/>
                  </a:cubicBezTo>
                  <a:cubicBezTo>
                    <a:pt x="232" y="140"/>
                    <a:pt x="223" y="142"/>
                    <a:pt x="222" y="134"/>
                  </a:cubicBezTo>
                  <a:cubicBezTo>
                    <a:pt x="217" y="135"/>
                    <a:pt x="215" y="140"/>
                    <a:pt x="209" y="136"/>
                  </a:cubicBezTo>
                  <a:cubicBezTo>
                    <a:pt x="206" y="135"/>
                    <a:pt x="193" y="130"/>
                    <a:pt x="190" y="131"/>
                  </a:cubicBezTo>
                  <a:cubicBezTo>
                    <a:pt x="184" y="134"/>
                    <a:pt x="185" y="131"/>
                    <a:pt x="181" y="127"/>
                  </a:cubicBezTo>
                  <a:cubicBezTo>
                    <a:pt x="176" y="122"/>
                    <a:pt x="173" y="129"/>
                    <a:pt x="167" y="127"/>
                  </a:cubicBezTo>
                  <a:cubicBezTo>
                    <a:pt x="163" y="126"/>
                    <a:pt x="160" y="121"/>
                    <a:pt x="155" y="120"/>
                  </a:cubicBezTo>
                  <a:cubicBezTo>
                    <a:pt x="149" y="118"/>
                    <a:pt x="150" y="116"/>
                    <a:pt x="148" y="111"/>
                  </a:cubicBezTo>
                  <a:cubicBezTo>
                    <a:pt x="145" y="106"/>
                    <a:pt x="120" y="99"/>
                    <a:pt x="123" y="106"/>
                  </a:cubicBezTo>
                  <a:cubicBezTo>
                    <a:pt x="119" y="105"/>
                    <a:pt x="115" y="101"/>
                    <a:pt x="111" y="103"/>
                  </a:cubicBezTo>
                  <a:cubicBezTo>
                    <a:pt x="105" y="106"/>
                    <a:pt x="104" y="106"/>
                    <a:pt x="98" y="104"/>
                  </a:cubicBezTo>
                  <a:cubicBezTo>
                    <a:pt x="95" y="102"/>
                    <a:pt x="90" y="102"/>
                    <a:pt x="88" y="98"/>
                  </a:cubicBezTo>
                  <a:cubicBezTo>
                    <a:pt x="86" y="92"/>
                    <a:pt x="82" y="96"/>
                    <a:pt x="77" y="94"/>
                  </a:cubicBezTo>
                  <a:cubicBezTo>
                    <a:pt x="73" y="91"/>
                    <a:pt x="69" y="89"/>
                    <a:pt x="64" y="88"/>
                  </a:cubicBezTo>
                  <a:cubicBezTo>
                    <a:pt x="57" y="87"/>
                    <a:pt x="53" y="83"/>
                    <a:pt x="47" y="81"/>
                  </a:cubicBezTo>
                  <a:cubicBezTo>
                    <a:pt x="41" y="78"/>
                    <a:pt x="38" y="73"/>
                    <a:pt x="33" y="70"/>
                  </a:cubicBezTo>
                  <a:cubicBezTo>
                    <a:pt x="28" y="66"/>
                    <a:pt x="22" y="64"/>
                    <a:pt x="17" y="61"/>
                  </a:cubicBezTo>
                  <a:cubicBezTo>
                    <a:pt x="17" y="66"/>
                    <a:pt x="11" y="61"/>
                    <a:pt x="8" y="59"/>
                  </a:cubicBezTo>
                  <a:cubicBezTo>
                    <a:pt x="5" y="58"/>
                    <a:pt x="0" y="54"/>
                    <a:pt x="2" y="51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668">
              <a:extLst>
                <a:ext uri="{FF2B5EF4-FFF2-40B4-BE49-F238E27FC236}">
                  <a16:creationId xmlns="" xmlns:a16="http://schemas.microsoft.com/office/drawing/2014/main" id="{83F0AE4B-85B2-4E8F-9DE8-57E66EC7D3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5138" y="2871788"/>
              <a:ext cx="198438" cy="109538"/>
            </a:xfrm>
            <a:custGeom>
              <a:avLst/>
              <a:gdLst>
                <a:gd name="T0" fmla="*/ 2 w 256"/>
                <a:gd name="T1" fmla="*/ 51 h 142"/>
                <a:gd name="T2" fmla="*/ 5 w 256"/>
                <a:gd name="T3" fmla="*/ 38 h 142"/>
                <a:gd name="T4" fmla="*/ 6 w 256"/>
                <a:gd name="T5" fmla="*/ 31 h 142"/>
                <a:gd name="T6" fmla="*/ 8 w 256"/>
                <a:gd name="T7" fmla="*/ 21 h 142"/>
                <a:gd name="T8" fmla="*/ 24 w 256"/>
                <a:gd name="T9" fmla="*/ 11 h 142"/>
                <a:gd name="T10" fmla="*/ 29 w 256"/>
                <a:gd name="T11" fmla="*/ 14 h 142"/>
                <a:gd name="T12" fmla="*/ 32 w 256"/>
                <a:gd name="T13" fmla="*/ 3 h 142"/>
                <a:gd name="T14" fmla="*/ 39 w 256"/>
                <a:gd name="T15" fmla="*/ 1 h 142"/>
                <a:gd name="T16" fmla="*/ 51 w 256"/>
                <a:gd name="T17" fmla="*/ 5 h 142"/>
                <a:gd name="T18" fmla="*/ 78 w 256"/>
                <a:gd name="T19" fmla="*/ 24 h 142"/>
                <a:gd name="T20" fmla="*/ 94 w 256"/>
                <a:gd name="T21" fmla="*/ 34 h 142"/>
                <a:gd name="T22" fmla="*/ 109 w 256"/>
                <a:gd name="T23" fmla="*/ 41 h 142"/>
                <a:gd name="T24" fmla="*/ 120 w 256"/>
                <a:gd name="T25" fmla="*/ 43 h 142"/>
                <a:gd name="T26" fmla="*/ 126 w 256"/>
                <a:gd name="T27" fmla="*/ 54 h 142"/>
                <a:gd name="T28" fmla="*/ 146 w 256"/>
                <a:gd name="T29" fmla="*/ 64 h 142"/>
                <a:gd name="T30" fmla="*/ 154 w 256"/>
                <a:gd name="T31" fmla="*/ 65 h 142"/>
                <a:gd name="T32" fmla="*/ 155 w 256"/>
                <a:gd name="T33" fmla="*/ 72 h 142"/>
                <a:gd name="T34" fmla="*/ 171 w 256"/>
                <a:gd name="T35" fmla="*/ 72 h 142"/>
                <a:gd name="T36" fmla="*/ 182 w 256"/>
                <a:gd name="T37" fmla="*/ 86 h 142"/>
                <a:gd name="T38" fmla="*/ 186 w 256"/>
                <a:gd name="T39" fmla="*/ 79 h 142"/>
                <a:gd name="T40" fmla="*/ 198 w 256"/>
                <a:gd name="T41" fmla="*/ 85 h 142"/>
                <a:gd name="T42" fmla="*/ 201 w 256"/>
                <a:gd name="T43" fmla="*/ 81 h 142"/>
                <a:gd name="T44" fmla="*/ 209 w 256"/>
                <a:gd name="T45" fmla="*/ 84 h 142"/>
                <a:gd name="T46" fmla="*/ 217 w 256"/>
                <a:gd name="T47" fmla="*/ 89 h 142"/>
                <a:gd name="T48" fmla="*/ 226 w 256"/>
                <a:gd name="T49" fmla="*/ 90 h 142"/>
                <a:gd name="T50" fmla="*/ 245 w 256"/>
                <a:gd name="T51" fmla="*/ 89 h 142"/>
                <a:gd name="T52" fmla="*/ 246 w 256"/>
                <a:gd name="T53" fmla="*/ 111 h 142"/>
                <a:gd name="T54" fmla="*/ 253 w 256"/>
                <a:gd name="T55" fmla="*/ 134 h 142"/>
                <a:gd name="T56" fmla="*/ 238 w 256"/>
                <a:gd name="T57" fmla="*/ 139 h 142"/>
                <a:gd name="T58" fmla="*/ 222 w 256"/>
                <a:gd name="T59" fmla="*/ 134 h 142"/>
                <a:gd name="T60" fmla="*/ 209 w 256"/>
                <a:gd name="T61" fmla="*/ 136 h 142"/>
                <a:gd name="T62" fmla="*/ 190 w 256"/>
                <a:gd name="T63" fmla="*/ 131 h 142"/>
                <a:gd name="T64" fmla="*/ 181 w 256"/>
                <a:gd name="T65" fmla="*/ 127 h 142"/>
                <a:gd name="T66" fmla="*/ 167 w 256"/>
                <a:gd name="T67" fmla="*/ 127 h 142"/>
                <a:gd name="T68" fmla="*/ 155 w 256"/>
                <a:gd name="T69" fmla="*/ 120 h 142"/>
                <a:gd name="T70" fmla="*/ 148 w 256"/>
                <a:gd name="T71" fmla="*/ 111 h 142"/>
                <a:gd name="T72" fmla="*/ 123 w 256"/>
                <a:gd name="T73" fmla="*/ 106 h 142"/>
                <a:gd name="T74" fmla="*/ 111 w 256"/>
                <a:gd name="T75" fmla="*/ 103 h 142"/>
                <a:gd name="T76" fmla="*/ 98 w 256"/>
                <a:gd name="T77" fmla="*/ 104 h 142"/>
                <a:gd name="T78" fmla="*/ 88 w 256"/>
                <a:gd name="T79" fmla="*/ 98 h 142"/>
                <a:gd name="T80" fmla="*/ 77 w 256"/>
                <a:gd name="T81" fmla="*/ 94 h 142"/>
                <a:gd name="T82" fmla="*/ 64 w 256"/>
                <a:gd name="T83" fmla="*/ 88 h 142"/>
                <a:gd name="T84" fmla="*/ 47 w 256"/>
                <a:gd name="T85" fmla="*/ 81 h 142"/>
                <a:gd name="T86" fmla="*/ 33 w 256"/>
                <a:gd name="T87" fmla="*/ 70 h 142"/>
                <a:gd name="T88" fmla="*/ 17 w 256"/>
                <a:gd name="T89" fmla="*/ 61 h 142"/>
                <a:gd name="T90" fmla="*/ 8 w 256"/>
                <a:gd name="T91" fmla="*/ 59 h 142"/>
                <a:gd name="T92" fmla="*/ 2 w 256"/>
                <a:gd name="T93" fmla="*/ 5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6" h="142">
                  <a:moveTo>
                    <a:pt x="2" y="51"/>
                  </a:moveTo>
                  <a:cubicBezTo>
                    <a:pt x="4" y="46"/>
                    <a:pt x="7" y="43"/>
                    <a:pt x="5" y="38"/>
                  </a:cubicBezTo>
                  <a:cubicBezTo>
                    <a:pt x="4" y="35"/>
                    <a:pt x="4" y="34"/>
                    <a:pt x="6" y="31"/>
                  </a:cubicBezTo>
                  <a:cubicBezTo>
                    <a:pt x="8" y="27"/>
                    <a:pt x="5" y="24"/>
                    <a:pt x="8" y="21"/>
                  </a:cubicBezTo>
                  <a:cubicBezTo>
                    <a:pt x="13" y="16"/>
                    <a:pt x="17" y="6"/>
                    <a:pt x="24" y="11"/>
                  </a:cubicBezTo>
                  <a:cubicBezTo>
                    <a:pt x="25" y="12"/>
                    <a:pt x="27" y="16"/>
                    <a:pt x="29" y="14"/>
                  </a:cubicBezTo>
                  <a:cubicBezTo>
                    <a:pt x="32" y="12"/>
                    <a:pt x="32" y="7"/>
                    <a:pt x="32" y="3"/>
                  </a:cubicBezTo>
                  <a:cubicBezTo>
                    <a:pt x="36" y="4"/>
                    <a:pt x="36" y="0"/>
                    <a:pt x="39" y="1"/>
                  </a:cubicBezTo>
                  <a:cubicBezTo>
                    <a:pt x="43" y="2"/>
                    <a:pt x="48" y="1"/>
                    <a:pt x="51" y="5"/>
                  </a:cubicBezTo>
                  <a:cubicBezTo>
                    <a:pt x="57" y="13"/>
                    <a:pt x="70" y="20"/>
                    <a:pt x="78" y="24"/>
                  </a:cubicBezTo>
                  <a:cubicBezTo>
                    <a:pt x="85" y="28"/>
                    <a:pt x="90" y="28"/>
                    <a:pt x="94" y="34"/>
                  </a:cubicBezTo>
                  <a:cubicBezTo>
                    <a:pt x="99" y="40"/>
                    <a:pt x="102" y="45"/>
                    <a:pt x="109" y="41"/>
                  </a:cubicBezTo>
                  <a:cubicBezTo>
                    <a:pt x="113" y="39"/>
                    <a:pt x="117" y="40"/>
                    <a:pt x="120" y="43"/>
                  </a:cubicBezTo>
                  <a:cubicBezTo>
                    <a:pt x="123" y="46"/>
                    <a:pt x="123" y="52"/>
                    <a:pt x="126" y="54"/>
                  </a:cubicBezTo>
                  <a:cubicBezTo>
                    <a:pt x="132" y="57"/>
                    <a:pt x="140" y="64"/>
                    <a:pt x="146" y="64"/>
                  </a:cubicBezTo>
                  <a:cubicBezTo>
                    <a:pt x="150" y="64"/>
                    <a:pt x="152" y="62"/>
                    <a:pt x="154" y="65"/>
                  </a:cubicBezTo>
                  <a:cubicBezTo>
                    <a:pt x="156" y="67"/>
                    <a:pt x="151" y="69"/>
                    <a:pt x="155" y="72"/>
                  </a:cubicBezTo>
                  <a:cubicBezTo>
                    <a:pt x="157" y="74"/>
                    <a:pt x="170" y="78"/>
                    <a:pt x="171" y="72"/>
                  </a:cubicBezTo>
                  <a:cubicBezTo>
                    <a:pt x="173" y="78"/>
                    <a:pt x="179" y="81"/>
                    <a:pt x="182" y="86"/>
                  </a:cubicBezTo>
                  <a:cubicBezTo>
                    <a:pt x="185" y="92"/>
                    <a:pt x="185" y="80"/>
                    <a:pt x="186" y="79"/>
                  </a:cubicBezTo>
                  <a:cubicBezTo>
                    <a:pt x="186" y="82"/>
                    <a:pt x="195" y="90"/>
                    <a:pt x="198" y="85"/>
                  </a:cubicBezTo>
                  <a:cubicBezTo>
                    <a:pt x="199" y="83"/>
                    <a:pt x="198" y="80"/>
                    <a:pt x="201" y="81"/>
                  </a:cubicBezTo>
                  <a:cubicBezTo>
                    <a:pt x="204" y="83"/>
                    <a:pt x="206" y="83"/>
                    <a:pt x="209" y="84"/>
                  </a:cubicBezTo>
                  <a:cubicBezTo>
                    <a:pt x="213" y="86"/>
                    <a:pt x="214" y="88"/>
                    <a:pt x="217" y="89"/>
                  </a:cubicBezTo>
                  <a:cubicBezTo>
                    <a:pt x="220" y="91"/>
                    <a:pt x="223" y="89"/>
                    <a:pt x="226" y="90"/>
                  </a:cubicBezTo>
                  <a:cubicBezTo>
                    <a:pt x="232" y="93"/>
                    <a:pt x="239" y="87"/>
                    <a:pt x="245" y="89"/>
                  </a:cubicBezTo>
                  <a:cubicBezTo>
                    <a:pt x="251" y="91"/>
                    <a:pt x="245" y="107"/>
                    <a:pt x="246" y="111"/>
                  </a:cubicBezTo>
                  <a:cubicBezTo>
                    <a:pt x="247" y="120"/>
                    <a:pt x="256" y="124"/>
                    <a:pt x="253" y="134"/>
                  </a:cubicBezTo>
                  <a:cubicBezTo>
                    <a:pt x="252" y="142"/>
                    <a:pt x="245" y="138"/>
                    <a:pt x="238" y="139"/>
                  </a:cubicBezTo>
                  <a:cubicBezTo>
                    <a:pt x="232" y="140"/>
                    <a:pt x="223" y="142"/>
                    <a:pt x="222" y="134"/>
                  </a:cubicBezTo>
                  <a:cubicBezTo>
                    <a:pt x="217" y="135"/>
                    <a:pt x="215" y="140"/>
                    <a:pt x="209" y="136"/>
                  </a:cubicBezTo>
                  <a:cubicBezTo>
                    <a:pt x="206" y="135"/>
                    <a:pt x="193" y="130"/>
                    <a:pt x="190" y="131"/>
                  </a:cubicBezTo>
                  <a:cubicBezTo>
                    <a:pt x="184" y="134"/>
                    <a:pt x="185" y="131"/>
                    <a:pt x="181" y="127"/>
                  </a:cubicBezTo>
                  <a:cubicBezTo>
                    <a:pt x="176" y="122"/>
                    <a:pt x="173" y="129"/>
                    <a:pt x="167" y="127"/>
                  </a:cubicBezTo>
                  <a:cubicBezTo>
                    <a:pt x="163" y="126"/>
                    <a:pt x="160" y="121"/>
                    <a:pt x="155" y="120"/>
                  </a:cubicBezTo>
                  <a:cubicBezTo>
                    <a:pt x="149" y="118"/>
                    <a:pt x="150" y="116"/>
                    <a:pt x="148" y="111"/>
                  </a:cubicBezTo>
                  <a:cubicBezTo>
                    <a:pt x="145" y="106"/>
                    <a:pt x="120" y="99"/>
                    <a:pt x="123" y="106"/>
                  </a:cubicBezTo>
                  <a:cubicBezTo>
                    <a:pt x="119" y="105"/>
                    <a:pt x="115" y="101"/>
                    <a:pt x="111" y="103"/>
                  </a:cubicBezTo>
                  <a:cubicBezTo>
                    <a:pt x="105" y="106"/>
                    <a:pt x="104" y="106"/>
                    <a:pt x="98" y="104"/>
                  </a:cubicBezTo>
                  <a:cubicBezTo>
                    <a:pt x="95" y="102"/>
                    <a:pt x="90" y="102"/>
                    <a:pt x="88" y="98"/>
                  </a:cubicBezTo>
                  <a:cubicBezTo>
                    <a:pt x="86" y="92"/>
                    <a:pt x="82" y="96"/>
                    <a:pt x="77" y="94"/>
                  </a:cubicBezTo>
                  <a:cubicBezTo>
                    <a:pt x="73" y="91"/>
                    <a:pt x="69" y="89"/>
                    <a:pt x="64" y="88"/>
                  </a:cubicBezTo>
                  <a:cubicBezTo>
                    <a:pt x="57" y="87"/>
                    <a:pt x="53" y="83"/>
                    <a:pt x="47" y="81"/>
                  </a:cubicBezTo>
                  <a:cubicBezTo>
                    <a:pt x="41" y="78"/>
                    <a:pt x="38" y="73"/>
                    <a:pt x="33" y="70"/>
                  </a:cubicBezTo>
                  <a:cubicBezTo>
                    <a:pt x="28" y="66"/>
                    <a:pt x="22" y="64"/>
                    <a:pt x="17" y="61"/>
                  </a:cubicBezTo>
                  <a:cubicBezTo>
                    <a:pt x="17" y="66"/>
                    <a:pt x="11" y="61"/>
                    <a:pt x="8" y="59"/>
                  </a:cubicBezTo>
                  <a:cubicBezTo>
                    <a:pt x="5" y="58"/>
                    <a:pt x="0" y="54"/>
                    <a:pt x="2" y="51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669">
              <a:extLst>
                <a:ext uri="{FF2B5EF4-FFF2-40B4-BE49-F238E27FC236}">
                  <a16:creationId xmlns="" xmlns:a16="http://schemas.microsoft.com/office/drawing/2014/main" id="{81B107C1-F29E-45BD-A45E-AE4B3E1688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3551238"/>
              <a:ext cx="23813" cy="30163"/>
            </a:xfrm>
            <a:custGeom>
              <a:avLst/>
              <a:gdLst>
                <a:gd name="T0" fmla="*/ 0 w 30"/>
                <a:gd name="T1" fmla="*/ 16 h 40"/>
                <a:gd name="T2" fmla="*/ 25 w 30"/>
                <a:gd name="T3" fmla="*/ 2 h 40"/>
                <a:gd name="T4" fmla="*/ 26 w 30"/>
                <a:gd name="T5" fmla="*/ 8 h 40"/>
                <a:gd name="T6" fmla="*/ 22 w 30"/>
                <a:gd name="T7" fmla="*/ 18 h 40"/>
                <a:gd name="T8" fmla="*/ 18 w 30"/>
                <a:gd name="T9" fmla="*/ 35 h 40"/>
                <a:gd name="T10" fmla="*/ 7 w 30"/>
                <a:gd name="T11" fmla="*/ 27 h 40"/>
                <a:gd name="T12" fmla="*/ 0 w 30"/>
                <a:gd name="T13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0">
                  <a:moveTo>
                    <a:pt x="0" y="16"/>
                  </a:moveTo>
                  <a:cubicBezTo>
                    <a:pt x="12" y="16"/>
                    <a:pt x="16" y="6"/>
                    <a:pt x="25" y="2"/>
                  </a:cubicBezTo>
                  <a:cubicBezTo>
                    <a:pt x="30" y="0"/>
                    <a:pt x="28" y="6"/>
                    <a:pt x="26" y="8"/>
                  </a:cubicBezTo>
                  <a:cubicBezTo>
                    <a:pt x="22" y="11"/>
                    <a:pt x="21" y="12"/>
                    <a:pt x="22" y="18"/>
                  </a:cubicBezTo>
                  <a:cubicBezTo>
                    <a:pt x="22" y="18"/>
                    <a:pt x="24" y="40"/>
                    <a:pt x="18" y="35"/>
                  </a:cubicBezTo>
                  <a:cubicBezTo>
                    <a:pt x="15" y="33"/>
                    <a:pt x="9" y="29"/>
                    <a:pt x="7" y="27"/>
                  </a:cubicBezTo>
                  <a:cubicBezTo>
                    <a:pt x="5" y="22"/>
                    <a:pt x="6" y="18"/>
                    <a:pt x="0" y="1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670">
              <a:extLst>
                <a:ext uri="{FF2B5EF4-FFF2-40B4-BE49-F238E27FC236}">
                  <a16:creationId xmlns="" xmlns:a16="http://schemas.microsoft.com/office/drawing/2014/main" id="{07B1952D-4607-4B9B-A14D-8D5BBC1BF2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3551238"/>
              <a:ext cx="23813" cy="30163"/>
            </a:xfrm>
            <a:custGeom>
              <a:avLst/>
              <a:gdLst>
                <a:gd name="T0" fmla="*/ 0 w 30"/>
                <a:gd name="T1" fmla="*/ 16 h 40"/>
                <a:gd name="T2" fmla="*/ 25 w 30"/>
                <a:gd name="T3" fmla="*/ 2 h 40"/>
                <a:gd name="T4" fmla="*/ 26 w 30"/>
                <a:gd name="T5" fmla="*/ 8 h 40"/>
                <a:gd name="T6" fmla="*/ 22 w 30"/>
                <a:gd name="T7" fmla="*/ 18 h 40"/>
                <a:gd name="T8" fmla="*/ 18 w 30"/>
                <a:gd name="T9" fmla="*/ 35 h 40"/>
                <a:gd name="T10" fmla="*/ 7 w 30"/>
                <a:gd name="T11" fmla="*/ 27 h 40"/>
                <a:gd name="T12" fmla="*/ 0 w 30"/>
                <a:gd name="T13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0">
                  <a:moveTo>
                    <a:pt x="0" y="16"/>
                  </a:moveTo>
                  <a:cubicBezTo>
                    <a:pt x="12" y="16"/>
                    <a:pt x="16" y="6"/>
                    <a:pt x="25" y="2"/>
                  </a:cubicBezTo>
                  <a:cubicBezTo>
                    <a:pt x="30" y="0"/>
                    <a:pt x="28" y="6"/>
                    <a:pt x="26" y="8"/>
                  </a:cubicBezTo>
                  <a:cubicBezTo>
                    <a:pt x="22" y="11"/>
                    <a:pt x="21" y="12"/>
                    <a:pt x="22" y="18"/>
                  </a:cubicBezTo>
                  <a:cubicBezTo>
                    <a:pt x="22" y="18"/>
                    <a:pt x="24" y="40"/>
                    <a:pt x="18" y="35"/>
                  </a:cubicBezTo>
                  <a:cubicBezTo>
                    <a:pt x="15" y="33"/>
                    <a:pt x="9" y="29"/>
                    <a:pt x="7" y="27"/>
                  </a:cubicBezTo>
                  <a:cubicBezTo>
                    <a:pt x="5" y="22"/>
                    <a:pt x="6" y="18"/>
                    <a:pt x="0" y="1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671">
              <a:extLst>
                <a:ext uri="{FF2B5EF4-FFF2-40B4-BE49-F238E27FC236}">
                  <a16:creationId xmlns="" xmlns:a16="http://schemas.microsoft.com/office/drawing/2014/main" id="{44C556C4-8D40-4842-8483-01D3BAB3A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376" y="3554413"/>
              <a:ext cx="7938" cy="15875"/>
            </a:xfrm>
            <a:custGeom>
              <a:avLst/>
              <a:gdLst>
                <a:gd name="T0" fmla="*/ 1 w 10"/>
                <a:gd name="T1" fmla="*/ 7 h 20"/>
                <a:gd name="T2" fmla="*/ 4 w 10"/>
                <a:gd name="T3" fmla="*/ 0 h 20"/>
                <a:gd name="T4" fmla="*/ 10 w 10"/>
                <a:gd name="T5" fmla="*/ 20 h 20"/>
                <a:gd name="T6" fmla="*/ 1 w 10"/>
                <a:gd name="T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0">
                  <a:moveTo>
                    <a:pt x="1" y="7"/>
                  </a:moveTo>
                  <a:cubicBezTo>
                    <a:pt x="0" y="1"/>
                    <a:pt x="3" y="5"/>
                    <a:pt x="4" y="0"/>
                  </a:cubicBezTo>
                  <a:cubicBezTo>
                    <a:pt x="9" y="6"/>
                    <a:pt x="10" y="14"/>
                    <a:pt x="10" y="20"/>
                  </a:cubicBezTo>
                  <a:cubicBezTo>
                    <a:pt x="3" y="19"/>
                    <a:pt x="1" y="13"/>
                    <a:pt x="1" y="7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672">
              <a:extLst>
                <a:ext uri="{FF2B5EF4-FFF2-40B4-BE49-F238E27FC236}">
                  <a16:creationId xmlns="" xmlns:a16="http://schemas.microsoft.com/office/drawing/2014/main" id="{AD89EB17-F86E-45B1-8897-EDB617BF63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376" y="3554413"/>
              <a:ext cx="7938" cy="15875"/>
            </a:xfrm>
            <a:custGeom>
              <a:avLst/>
              <a:gdLst>
                <a:gd name="T0" fmla="*/ 1 w 10"/>
                <a:gd name="T1" fmla="*/ 7 h 20"/>
                <a:gd name="T2" fmla="*/ 4 w 10"/>
                <a:gd name="T3" fmla="*/ 0 h 20"/>
                <a:gd name="T4" fmla="*/ 10 w 10"/>
                <a:gd name="T5" fmla="*/ 20 h 20"/>
                <a:gd name="T6" fmla="*/ 1 w 10"/>
                <a:gd name="T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0">
                  <a:moveTo>
                    <a:pt x="1" y="7"/>
                  </a:moveTo>
                  <a:cubicBezTo>
                    <a:pt x="0" y="1"/>
                    <a:pt x="3" y="5"/>
                    <a:pt x="4" y="0"/>
                  </a:cubicBezTo>
                  <a:cubicBezTo>
                    <a:pt x="9" y="6"/>
                    <a:pt x="10" y="14"/>
                    <a:pt x="10" y="20"/>
                  </a:cubicBezTo>
                  <a:cubicBezTo>
                    <a:pt x="3" y="19"/>
                    <a:pt x="1" y="13"/>
                    <a:pt x="1" y="7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673">
              <a:extLst>
                <a:ext uri="{FF2B5EF4-FFF2-40B4-BE49-F238E27FC236}">
                  <a16:creationId xmlns="" xmlns:a16="http://schemas.microsoft.com/office/drawing/2014/main" id="{C734DD99-B0E0-4144-B6A7-9C643CF10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1588" y="3078163"/>
              <a:ext cx="17463" cy="17463"/>
            </a:xfrm>
            <a:custGeom>
              <a:avLst/>
              <a:gdLst>
                <a:gd name="T0" fmla="*/ 0 w 22"/>
                <a:gd name="T1" fmla="*/ 9 h 23"/>
                <a:gd name="T2" fmla="*/ 5 w 22"/>
                <a:gd name="T3" fmla="*/ 7 h 23"/>
                <a:gd name="T4" fmla="*/ 2 w 22"/>
                <a:gd name="T5" fmla="*/ 10 h 23"/>
                <a:gd name="T6" fmla="*/ 14 w 22"/>
                <a:gd name="T7" fmla="*/ 15 h 23"/>
                <a:gd name="T8" fmla="*/ 16 w 22"/>
                <a:gd name="T9" fmla="*/ 11 h 23"/>
                <a:gd name="T10" fmla="*/ 10 w 22"/>
                <a:gd name="T11" fmla="*/ 10 h 23"/>
                <a:gd name="T12" fmla="*/ 13 w 22"/>
                <a:gd name="T13" fmla="*/ 8 h 23"/>
                <a:gd name="T14" fmla="*/ 10 w 22"/>
                <a:gd name="T15" fmla="*/ 6 h 23"/>
                <a:gd name="T16" fmla="*/ 21 w 22"/>
                <a:gd name="T17" fmla="*/ 17 h 23"/>
                <a:gd name="T18" fmla="*/ 1 w 22"/>
                <a:gd name="T19" fmla="*/ 18 h 23"/>
                <a:gd name="T20" fmla="*/ 6 w 22"/>
                <a:gd name="T21" fmla="*/ 13 h 23"/>
                <a:gd name="T22" fmla="*/ 1 w 22"/>
                <a:gd name="T23" fmla="*/ 16 h 23"/>
                <a:gd name="T24" fmla="*/ 0 w 22"/>
                <a:gd name="T25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3">
                  <a:moveTo>
                    <a:pt x="0" y="9"/>
                  </a:moveTo>
                  <a:cubicBezTo>
                    <a:pt x="1" y="7"/>
                    <a:pt x="3" y="6"/>
                    <a:pt x="5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5" y="13"/>
                    <a:pt x="10" y="14"/>
                    <a:pt x="14" y="15"/>
                  </a:cubicBezTo>
                  <a:cubicBezTo>
                    <a:pt x="9" y="8"/>
                    <a:pt x="17" y="16"/>
                    <a:pt x="16" y="11"/>
                  </a:cubicBezTo>
                  <a:cubicBezTo>
                    <a:pt x="16" y="8"/>
                    <a:pt x="12" y="9"/>
                    <a:pt x="10" y="10"/>
                  </a:cubicBezTo>
                  <a:cubicBezTo>
                    <a:pt x="11" y="10"/>
                    <a:pt x="12" y="9"/>
                    <a:pt x="13" y="8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6" y="0"/>
                    <a:pt x="22" y="12"/>
                    <a:pt x="21" y="17"/>
                  </a:cubicBezTo>
                  <a:cubicBezTo>
                    <a:pt x="19" y="23"/>
                    <a:pt x="4" y="21"/>
                    <a:pt x="1" y="18"/>
                  </a:cubicBezTo>
                  <a:cubicBezTo>
                    <a:pt x="4" y="18"/>
                    <a:pt x="7" y="16"/>
                    <a:pt x="6" y="13"/>
                  </a:cubicBezTo>
                  <a:cubicBezTo>
                    <a:pt x="5" y="14"/>
                    <a:pt x="3" y="15"/>
                    <a:pt x="1" y="16"/>
                  </a:cubicBezTo>
                  <a:cubicBezTo>
                    <a:pt x="1" y="14"/>
                    <a:pt x="0" y="11"/>
                    <a:pt x="0" y="9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674">
              <a:extLst>
                <a:ext uri="{FF2B5EF4-FFF2-40B4-BE49-F238E27FC236}">
                  <a16:creationId xmlns="" xmlns:a16="http://schemas.microsoft.com/office/drawing/2014/main" id="{1C6EB320-71CF-415C-B061-C4BFF41BF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1588" y="3078163"/>
              <a:ext cx="17463" cy="17463"/>
            </a:xfrm>
            <a:custGeom>
              <a:avLst/>
              <a:gdLst>
                <a:gd name="T0" fmla="*/ 0 w 22"/>
                <a:gd name="T1" fmla="*/ 9 h 23"/>
                <a:gd name="T2" fmla="*/ 5 w 22"/>
                <a:gd name="T3" fmla="*/ 7 h 23"/>
                <a:gd name="T4" fmla="*/ 2 w 22"/>
                <a:gd name="T5" fmla="*/ 10 h 23"/>
                <a:gd name="T6" fmla="*/ 14 w 22"/>
                <a:gd name="T7" fmla="*/ 15 h 23"/>
                <a:gd name="T8" fmla="*/ 16 w 22"/>
                <a:gd name="T9" fmla="*/ 11 h 23"/>
                <a:gd name="T10" fmla="*/ 10 w 22"/>
                <a:gd name="T11" fmla="*/ 10 h 23"/>
                <a:gd name="T12" fmla="*/ 13 w 22"/>
                <a:gd name="T13" fmla="*/ 8 h 23"/>
                <a:gd name="T14" fmla="*/ 10 w 22"/>
                <a:gd name="T15" fmla="*/ 6 h 23"/>
                <a:gd name="T16" fmla="*/ 21 w 22"/>
                <a:gd name="T17" fmla="*/ 17 h 23"/>
                <a:gd name="T18" fmla="*/ 1 w 22"/>
                <a:gd name="T19" fmla="*/ 18 h 23"/>
                <a:gd name="T20" fmla="*/ 6 w 22"/>
                <a:gd name="T21" fmla="*/ 13 h 23"/>
                <a:gd name="T22" fmla="*/ 1 w 22"/>
                <a:gd name="T23" fmla="*/ 16 h 23"/>
                <a:gd name="T24" fmla="*/ 0 w 22"/>
                <a:gd name="T25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3">
                  <a:moveTo>
                    <a:pt x="0" y="9"/>
                  </a:moveTo>
                  <a:cubicBezTo>
                    <a:pt x="1" y="7"/>
                    <a:pt x="3" y="6"/>
                    <a:pt x="5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5" y="13"/>
                    <a:pt x="10" y="14"/>
                    <a:pt x="14" y="15"/>
                  </a:cubicBezTo>
                  <a:cubicBezTo>
                    <a:pt x="9" y="8"/>
                    <a:pt x="17" y="16"/>
                    <a:pt x="16" y="11"/>
                  </a:cubicBezTo>
                  <a:cubicBezTo>
                    <a:pt x="16" y="8"/>
                    <a:pt x="12" y="9"/>
                    <a:pt x="10" y="10"/>
                  </a:cubicBezTo>
                  <a:cubicBezTo>
                    <a:pt x="11" y="10"/>
                    <a:pt x="12" y="9"/>
                    <a:pt x="13" y="8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6" y="0"/>
                    <a:pt x="22" y="12"/>
                    <a:pt x="21" y="17"/>
                  </a:cubicBezTo>
                  <a:cubicBezTo>
                    <a:pt x="19" y="23"/>
                    <a:pt x="4" y="21"/>
                    <a:pt x="1" y="18"/>
                  </a:cubicBezTo>
                  <a:cubicBezTo>
                    <a:pt x="4" y="18"/>
                    <a:pt x="7" y="16"/>
                    <a:pt x="6" y="13"/>
                  </a:cubicBezTo>
                  <a:cubicBezTo>
                    <a:pt x="5" y="14"/>
                    <a:pt x="3" y="15"/>
                    <a:pt x="1" y="16"/>
                  </a:cubicBezTo>
                  <a:cubicBezTo>
                    <a:pt x="1" y="14"/>
                    <a:pt x="0" y="11"/>
                    <a:pt x="0" y="9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676">
              <a:extLst>
                <a:ext uri="{FF2B5EF4-FFF2-40B4-BE49-F238E27FC236}">
                  <a16:creationId xmlns="" xmlns:a16="http://schemas.microsoft.com/office/drawing/2014/main" id="{A3F92636-7285-40B6-AF89-893B5D1B8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1138" y="2736850"/>
              <a:ext cx="654050" cy="735013"/>
            </a:xfrm>
            <a:custGeom>
              <a:avLst/>
              <a:gdLst>
                <a:gd name="T0" fmla="*/ 69 w 845"/>
                <a:gd name="T1" fmla="*/ 384 h 950"/>
                <a:gd name="T2" fmla="*/ 47 w 845"/>
                <a:gd name="T3" fmla="*/ 310 h 950"/>
                <a:gd name="T4" fmla="*/ 73 w 845"/>
                <a:gd name="T5" fmla="*/ 265 h 950"/>
                <a:gd name="T6" fmla="*/ 140 w 845"/>
                <a:gd name="T7" fmla="*/ 184 h 950"/>
                <a:gd name="T8" fmla="*/ 167 w 845"/>
                <a:gd name="T9" fmla="*/ 115 h 950"/>
                <a:gd name="T10" fmla="*/ 123 w 845"/>
                <a:gd name="T11" fmla="*/ 67 h 950"/>
                <a:gd name="T12" fmla="*/ 135 w 845"/>
                <a:gd name="T13" fmla="*/ 28 h 950"/>
                <a:gd name="T14" fmla="*/ 214 w 845"/>
                <a:gd name="T15" fmla="*/ 1 h 950"/>
                <a:gd name="T16" fmla="*/ 257 w 845"/>
                <a:gd name="T17" fmla="*/ 57 h 950"/>
                <a:gd name="T18" fmla="*/ 268 w 845"/>
                <a:gd name="T19" fmla="*/ 104 h 950"/>
                <a:gd name="T20" fmla="*/ 283 w 845"/>
                <a:gd name="T21" fmla="*/ 141 h 950"/>
                <a:gd name="T22" fmla="*/ 329 w 845"/>
                <a:gd name="T23" fmla="*/ 172 h 950"/>
                <a:gd name="T24" fmla="*/ 344 w 845"/>
                <a:gd name="T25" fmla="*/ 236 h 950"/>
                <a:gd name="T26" fmla="*/ 425 w 845"/>
                <a:gd name="T27" fmla="*/ 278 h 950"/>
                <a:gd name="T28" fmla="*/ 504 w 845"/>
                <a:gd name="T29" fmla="*/ 300 h 950"/>
                <a:gd name="T30" fmla="*/ 581 w 845"/>
                <a:gd name="T31" fmla="*/ 309 h 950"/>
                <a:gd name="T32" fmla="*/ 599 w 845"/>
                <a:gd name="T33" fmla="*/ 284 h 950"/>
                <a:gd name="T34" fmla="*/ 672 w 845"/>
                <a:gd name="T35" fmla="*/ 301 h 950"/>
                <a:gd name="T36" fmla="*/ 691 w 845"/>
                <a:gd name="T37" fmla="*/ 266 h 950"/>
                <a:gd name="T38" fmla="*/ 767 w 845"/>
                <a:gd name="T39" fmla="*/ 220 h 950"/>
                <a:gd name="T40" fmla="*/ 802 w 845"/>
                <a:gd name="T41" fmla="*/ 225 h 950"/>
                <a:gd name="T42" fmla="*/ 842 w 845"/>
                <a:gd name="T43" fmla="*/ 256 h 950"/>
                <a:gd name="T44" fmla="*/ 803 w 845"/>
                <a:gd name="T45" fmla="*/ 298 h 950"/>
                <a:gd name="T46" fmla="*/ 790 w 845"/>
                <a:gd name="T47" fmla="*/ 334 h 950"/>
                <a:gd name="T48" fmla="*/ 755 w 845"/>
                <a:gd name="T49" fmla="*/ 398 h 950"/>
                <a:gd name="T50" fmla="*/ 739 w 845"/>
                <a:gd name="T51" fmla="*/ 461 h 950"/>
                <a:gd name="T52" fmla="*/ 708 w 845"/>
                <a:gd name="T53" fmla="*/ 417 h 950"/>
                <a:gd name="T54" fmla="*/ 690 w 845"/>
                <a:gd name="T55" fmla="*/ 394 h 950"/>
                <a:gd name="T56" fmla="*/ 685 w 845"/>
                <a:gd name="T57" fmla="*/ 357 h 950"/>
                <a:gd name="T58" fmla="*/ 605 w 845"/>
                <a:gd name="T59" fmla="*/ 314 h 950"/>
                <a:gd name="T60" fmla="*/ 590 w 845"/>
                <a:gd name="T61" fmla="*/ 336 h 950"/>
                <a:gd name="T62" fmla="*/ 592 w 845"/>
                <a:gd name="T63" fmla="*/ 365 h 950"/>
                <a:gd name="T64" fmla="*/ 621 w 845"/>
                <a:gd name="T65" fmla="*/ 432 h 950"/>
                <a:gd name="T66" fmla="*/ 626 w 845"/>
                <a:gd name="T67" fmla="*/ 475 h 950"/>
                <a:gd name="T68" fmla="*/ 614 w 845"/>
                <a:gd name="T69" fmla="*/ 471 h 950"/>
                <a:gd name="T70" fmla="*/ 595 w 845"/>
                <a:gd name="T71" fmla="*/ 454 h 950"/>
                <a:gd name="T72" fmla="*/ 566 w 845"/>
                <a:gd name="T73" fmla="*/ 527 h 950"/>
                <a:gd name="T74" fmla="*/ 531 w 845"/>
                <a:gd name="T75" fmla="*/ 549 h 950"/>
                <a:gd name="T76" fmla="*/ 447 w 845"/>
                <a:gd name="T77" fmla="*/ 640 h 950"/>
                <a:gd name="T78" fmla="*/ 406 w 845"/>
                <a:gd name="T79" fmla="*/ 684 h 950"/>
                <a:gd name="T80" fmla="*/ 391 w 845"/>
                <a:gd name="T81" fmla="*/ 760 h 950"/>
                <a:gd name="T82" fmla="*/ 389 w 845"/>
                <a:gd name="T83" fmla="*/ 849 h 950"/>
                <a:gd name="T84" fmla="*/ 368 w 845"/>
                <a:gd name="T85" fmla="*/ 888 h 950"/>
                <a:gd name="T86" fmla="*/ 327 w 845"/>
                <a:gd name="T87" fmla="*/ 946 h 950"/>
                <a:gd name="T88" fmla="*/ 288 w 845"/>
                <a:gd name="T89" fmla="*/ 900 h 950"/>
                <a:gd name="T90" fmla="*/ 250 w 845"/>
                <a:gd name="T91" fmla="*/ 815 h 950"/>
                <a:gd name="T92" fmla="*/ 210 w 845"/>
                <a:gd name="T93" fmla="*/ 714 h 950"/>
                <a:gd name="T94" fmla="*/ 179 w 845"/>
                <a:gd name="T95" fmla="*/ 660 h 950"/>
                <a:gd name="T96" fmla="*/ 158 w 845"/>
                <a:gd name="T97" fmla="*/ 578 h 950"/>
                <a:gd name="T98" fmla="*/ 153 w 845"/>
                <a:gd name="T99" fmla="*/ 555 h 950"/>
                <a:gd name="T100" fmla="*/ 141 w 845"/>
                <a:gd name="T101" fmla="*/ 490 h 950"/>
                <a:gd name="T102" fmla="*/ 131 w 845"/>
                <a:gd name="T103" fmla="*/ 454 h 950"/>
                <a:gd name="T104" fmla="*/ 127 w 845"/>
                <a:gd name="T105" fmla="*/ 489 h 950"/>
                <a:gd name="T106" fmla="*/ 32 w 845"/>
                <a:gd name="T107" fmla="*/ 451 h 950"/>
                <a:gd name="T108" fmla="*/ 67 w 845"/>
                <a:gd name="T109" fmla="*/ 434 h 950"/>
                <a:gd name="T110" fmla="*/ 18 w 845"/>
                <a:gd name="T111" fmla="*/ 403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45" h="950">
                  <a:moveTo>
                    <a:pt x="1" y="406"/>
                  </a:moveTo>
                  <a:cubicBezTo>
                    <a:pt x="0" y="399"/>
                    <a:pt x="8" y="399"/>
                    <a:pt x="13" y="399"/>
                  </a:cubicBezTo>
                  <a:cubicBezTo>
                    <a:pt x="18" y="399"/>
                    <a:pt x="16" y="390"/>
                    <a:pt x="15" y="387"/>
                  </a:cubicBezTo>
                  <a:cubicBezTo>
                    <a:pt x="19" y="389"/>
                    <a:pt x="28" y="389"/>
                    <a:pt x="32" y="388"/>
                  </a:cubicBezTo>
                  <a:cubicBezTo>
                    <a:pt x="39" y="385"/>
                    <a:pt x="46" y="395"/>
                    <a:pt x="53" y="392"/>
                  </a:cubicBezTo>
                  <a:cubicBezTo>
                    <a:pt x="55" y="391"/>
                    <a:pt x="66" y="379"/>
                    <a:pt x="69" y="384"/>
                  </a:cubicBezTo>
                  <a:cubicBezTo>
                    <a:pt x="73" y="392"/>
                    <a:pt x="78" y="388"/>
                    <a:pt x="85" y="383"/>
                  </a:cubicBezTo>
                  <a:cubicBezTo>
                    <a:pt x="79" y="382"/>
                    <a:pt x="84" y="374"/>
                    <a:pt x="82" y="370"/>
                  </a:cubicBezTo>
                  <a:cubicBezTo>
                    <a:pt x="78" y="363"/>
                    <a:pt x="74" y="356"/>
                    <a:pt x="69" y="349"/>
                  </a:cubicBezTo>
                  <a:cubicBezTo>
                    <a:pt x="66" y="345"/>
                    <a:pt x="70" y="337"/>
                    <a:pt x="62" y="339"/>
                  </a:cubicBezTo>
                  <a:cubicBezTo>
                    <a:pt x="56" y="341"/>
                    <a:pt x="49" y="333"/>
                    <a:pt x="49" y="327"/>
                  </a:cubicBezTo>
                  <a:cubicBezTo>
                    <a:pt x="50" y="323"/>
                    <a:pt x="51" y="313"/>
                    <a:pt x="47" y="310"/>
                  </a:cubicBezTo>
                  <a:cubicBezTo>
                    <a:pt x="41" y="304"/>
                    <a:pt x="30" y="309"/>
                    <a:pt x="27" y="299"/>
                  </a:cubicBezTo>
                  <a:cubicBezTo>
                    <a:pt x="25" y="291"/>
                    <a:pt x="32" y="284"/>
                    <a:pt x="36" y="279"/>
                  </a:cubicBezTo>
                  <a:cubicBezTo>
                    <a:pt x="38" y="275"/>
                    <a:pt x="40" y="270"/>
                    <a:pt x="42" y="266"/>
                  </a:cubicBezTo>
                  <a:cubicBezTo>
                    <a:pt x="44" y="263"/>
                    <a:pt x="47" y="256"/>
                    <a:pt x="51" y="257"/>
                  </a:cubicBezTo>
                  <a:cubicBezTo>
                    <a:pt x="57" y="259"/>
                    <a:pt x="57" y="268"/>
                    <a:pt x="63" y="269"/>
                  </a:cubicBezTo>
                  <a:cubicBezTo>
                    <a:pt x="66" y="269"/>
                    <a:pt x="70" y="267"/>
                    <a:pt x="73" y="265"/>
                  </a:cubicBezTo>
                  <a:cubicBezTo>
                    <a:pt x="77" y="264"/>
                    <a:pt x="80" y="264"/>
                    <a:pt x="84" y="263"/>
                  </a:cubicBezTo>
                  <a:cubicBezTo>
                    <a:pt x="94" y="262"/>
                    <a:pt x="92" y="255"/>
                    <a:pt x="97" y="249"/>
                  </a:cubicBezTo>
                  <a:cubicBezTo>
                    <a:pt x="104" y="242"/>
                    <a:pt x="100" y="234"/>
                    <a:pt x="109" y="228"/>
                  </a:cubicBezTo>
                  <a:cubicBezTo>
                    <a:pt x="118" y="224"/>
                    <a:pt x="121" y="218"/>
                    <a:pt x="124" y="208"/>
                  </a:cubicBezTo>
                  <a:cubicBezTo>
                    <a:pt x="126" y="201"/>
                    <a:pt x="124" y="192"/>
                    <a:pt x="132" y="189"/>
                  </a:cubicBezTo>
                  <a:cubicBezTo>
                    <a:pt x="135" y="188"/>
                    <a:pt x="139" y="187"/>
                    <a:pt x="140" y="184"/>
                  </a:cubicBezTo>
                  <a:cubicBezTo>
                    <a:pt x="143" y="180"/>
                    <a:pt x="137" y="179"/>
                    <a:pt x="137" y="177"/>
                  </a:cubicBezTo>
                  <a:cubicBezTo>
                    <a:pt x="137" y="175"/>
                    <a:pt x="144" y="166"/>
                    <a:pt x="145" y="163"/>
                  </a:cubicBezTo>
                  <a:cubicBezTo>
                    <a:pt x="148" y="159"/>
                    <a:pt x="155" y="157"/>
                    <a:pt x="157" y="152"/>
                  </a:cubicBezTo>
                  <a:cubicBezTo>
                    <a:pt x="151" y="152"/>
                    <a:pt x="152" y="146"/>
                    <a:pt x="152" y="142"/>
                  </a:cubicBezTo>
                  <a:cubicBezTo>
                    <a:pt x="152" y="137"/>
                    <a:pt x="148" y="133"/>
                    <a:pt x="148" y="129"/>
                  </a:cubicBezTo>
                  <a:cubicBezTo>
                    <a:pt x="148" y="121"/>
                    <a:pt x="163" y="120"/>
                    <a:pt x="167" y="115"/>
                  </a:cubicBezTo>
                  <a:cubicBezTo>
                    <a:pt x="174" y="106"/>
                    <a:pt x="153" y="106"/>
                    <a:pt x="150" y="104"/>
                  </a:cubicBezTo>
                  <a:cubicBezTo>
                    <a:pt x="146" y="103"/>
                    <a:pt x="148" y="97"/>
                    <a:pt x="144" y="95"/>
                  </a:cubicBezTo>
                  <a:cubicBezTo>
                    <a:pt x="141" y="94"/>
                    <a:pt x="138" y="94"/>
                    <a:pt x="135" y="93"/>
                  </a:cubicBezTo>
                  <a:cubicBezTo>
                    <a:pt x="136" y="89"/>
                    <a:pt x="135" y="88"/>
                    <a:pt x="132" y="86"/>
                  </a:cubicBezTo>
                  <a:cubicBezTo>
                    <a:pt x="130" y="85"/>
                    <a:pt x="122" y="80"/>
                    <a:pt x="124" y="76"/>
                  </a:cubicBezTo>
                  <a:cubicBezTo>
                    <a:pt x="126" y="73"/>
                    <a:pt x="127" y="69"/>
                    <a:pt x="123" y="67"/>
                  </a:cubicBezTo>
                  <a:cubicBezTo>
                    <a:pt x="121" y="65"/>
                    <a:pt x="117" y="61"/>
                    <a:pt x="120" y="58"/>
                  </a:cubicBezTo>
                  <a:cubicBezTo>
                    <a:pt x="122" y="57"/>
                    <a:pt x="130" y="51"/>
                    <a:pt x="123" y="51"/>
                  </a:cubicBezTo>
                  <a:cubicBezTo>
                    <a:pt x="122" y="51"/>
                    <a:pt x="111" y="51"/>
                    <a:pt x="114" y="47"/>
                  </a:cubicBezTo>
                  <a:cubicBezTo>
                    <a:pt x="118" y="42"/>
                    <a:pt x="113" y="42"/>
                    <a:pt x="110" y="40"/>
                  </a:cubicBezTo>
                  <a:cubicBezTo>
                    <a:pt x="106" y="37"/>
                    <a:pt x="112" y="29"/>
                    <a:pt x="115" y="27"/>
                  </a:cubicBezTo>
                  <a:cubicBezTo>
                    <a:pt x="121" y="23"/>
                    <a:pt x="128" y="26"/>
                    <a:pt x="135" y="28"/>
                  </a:cubicBezTo>
                  <a:cubicBezTo>
                    <a:pt x="142" y="30"/>
                    <a:pt x="150" y="31"/>
                    <a:pt x="157" y="33"/>
                  </a:cubicBezTo>
                  <a:cubicBezTo>
                    <a:pt x="164" y="35"/>
                    <a:pt x="167" y="31"/>
                    <a:pt x="173" y="29"/>
                  </a:cubicBezTo>
                  <a:cubicBezTo>
                    <a:pt x="178" y="27"/>
                    <a:pt x="183" y="27"/>
                    <a:pt x="188" y="26"/>
                  </a:cubicBezTo>
                  <a:cubicBezTo>
                    <a:pt x="190" y="25"/>
                    <a:pt x="199" y="16"/>
                    <a:pt x="198" y="15"/>
                  </a:cubicBezTo>
                  <a:cubicBezTo>
                    <a:pt x="196" y="12"/>
                    <a:pt x="205" y="7"/>
                    <a:pt x="208" y="5"/>
                  </a:cubicBezTo>
                  <a:cubicBezTo>
                    <a:pt x="210" y="4"/>
                    <a:pt x="212" y="2"/>
                    <a:pt x="214" y="1"/>
                  </a:cubicBezTo>
                  <a:cubicBezTo>
                    <a:pt x="217" y="0"/>
                    <a:pt x="217" y="2"/>
                    <a:pt x="219" y="1"/>
                  </a:cubicBezTo>
                  <a:cubicBezTo>
                    <a:pt x="225" y="0"/>
                    <a:pt x="223" y="7"/>
                    <a:pt x="226" y="10"/>
                  </a:cubicBezTo>
                  <a:cubicBezTo>
                    <a:pt x="230" y="16"/>
                    <a:pt x="231" y="22"/>
                    <a:pt x="236" y="27"/>
                  </a:cubicBezTo>
                  <a:cubicBezTo>
                    <a:pt x="241" y="33"/>
                    <a:pt x="251" y="34"/>
                    <a:pt x="257" y="38"/>
                  </a:cubicBezTo>
                  <a:cubicBezTo>
                    <a:pt x="259" y="40"/>
                    <a:pt x="262" y="43"/>
                    <a:pt x="259" y="45"/>
                  </a:cubicBezTo>
                  <a:cubicBezTo>
                    <a:pt x="253" y="50"/>
                    <a:pt x="255" y="51"/>
                    <a:pt x="257" y="57"/>
                  </a:cubicBezTo>
                  <a:cubicBezTo>
                    <a:pt x="259" y="63"/>
                    <a:pt x="261" y="69"/>
                    <a:pt x="265" y="73"/>
                  </a:cubicBezTo>
                  <a:cubicBezTo>
                    <a:pt x="269" y="77"/>
                    <a:pt x="276" y="77"/>
                    <a:pt x="279" y="81"/>
                  </a:cubicBezTo>
                  <a:cubicBezTo>
                    <a:pt x="280" y="82"/>
                    <a:pt x="280" y="85"/>
                    <a:pt x="281" y="87"/>
                  </a:cubicBezTo>
                  <a:cubicBezTo>
                    <a:pt x="282" y="89"/>
                    <a:pt x="283" y="90"/>
                    <a:pt x="285" y="92"/>
                  </a:cubicBezTo>
                  <a:cubicBezTo>
                    <a:pt x="290" y="98"/>
                    <a:pt x="284" y="100"/>
                    <a:pt x="281" y="103"/>
                  </a:cubicBezTo>
                  <a:cubicBezTo>
                    <a:pt x="277" y="106"/>
                    <a:pt x="272" y="112"/>
                    <a:pt x="268" y="104"/>
                  </a:cubicBezTo>
                  <a:cubicBezTo>
                    <a:pt x="266" y="98"/>
                    <a:pt x="261" y="98"/>
                    <a:pt x="256" y="102"/>
                  </a:cubicBezTo>
                  <a:cubicBezTo>
                    <a:pt x="258" y="104"/>
                    <a:pt x="258" y="107"/>
                    <a:pt x="259" y="110"/>
                  </a:cubicBezTo>
                  <a:cubicBezTo>
                    <a:pt x="260" y="113"/>
                    <a:pt x="263" y="115"/>
                    <a:pt x="265" y="117"/>
                  </a:cubicBezTo>
                  <a:cubicBezTo>
                    <a:pt x="270" y="123"/>
                    <a:pt x="269" y="128"/>
                    <a:pt x="273" y="133"/>
                  </a:cubicBezTo>
                  <a:cubicBezTo>
                    <a:pt x="275" y="135"/>
                    <a:pt x="271" y="146"/>
                    <a:pt x="278" y="145"/>
                  </a:cubicBezTo>
                  <a:cubicBezTo>
                    <a:pt x="281" y="145"/>
                    <a:pt x="280" y="142"/>
                    <a:pt x="283" y="141"/>
                  </a:cubicBezTo>
                  <a:cubicBezTo>
                    <a:pt x="286" y="140"/>
                    <a:pt x="287" y="144"/>
                    <a:pt x="289" y="146"/>
                  </a:cubicBezTo>
                  <a:cubicBezTo>
                    <a:pt x="291" y="149"/>
                    <a:pt x="297" y="156"/>
                    <a:pt x="301" y="156"/>
                  </a:cubicBezTo>
                  <a:cubicBezTo>
                    <a:pt x="305" y="157"/>
                    <a:pt x="308" y="155"/>
                    <a:pt x="312" y="159"/>
                  </a:cubicBezTo>
                  <a:cubicBezTo>
                    <a:pt x="314" y="161"/>
                    <a:pt x="317" y="160"/>
                    <a:pt x="320" y="162"/>
                  </a:cubicBezTo>
                  <a:cubicBezTo>
                    <a:pt x="321" y="164"/>
                    <a:pt x="321" y="166"/>
                    <a:pt x="322" y="168"/>
                  </a:cubicBezTo>
                  <a:cubicBezTo>
                    <a:pt x="323" y="171"/>
                    <a:pt x="326" y="171"/>
                    <a:pt x="329" y="172"/>
                  </a:cubicBezTo>
                  <a:cubicBezTo>
                    <a:pt x="336" y="175"/>
                    <a:pt x="343" y="177"/>
                    <a:pt x="349" y="183"/>
                  </a:cubicBezTo>
                  <a:cubicBezTo>
                    <a:pt x="341" y="183"/>
                    <a:pt x="339" y="195"/>
                    <a:pt x="333" y="199"/>
                  </a:cubicBezTo>
                  <a:cubicBezTo>
                    <a:pt x="333" y="199"/>
                    <a:pt x="334" y="205"/>
                    <a:pt x="333" y="206"/>
                  </a:cubicBezTo>
                  <a:cubicBezTo>
                    <a:pt x="331" y="211"/>
                    <a:pt x="334" y="213"/>
                    <a:pt x="333" y="217"/>
                  </a:cubicBezTo>
                  <a:cubicBezTo>
                    <a:pt x="332" y="221"/>
                    <a:pt x="325" y="226"/>
                    <a:pt x="330" y="230"/>
                  </a:cubicBezTo>
                  <a:cubicBezTo>
                    <a:pt x="333" y="233"/>
                    <a:pt x="344" y="241"/>
                    <a:pt x="344" y="236"/>
                  </a:cubicBezTo>
                  <a:cubicBezTo>
                    <a:pt x="348" y="239"/>
                    <a:pt x="354" y="243"/>
                    <a:pt x="360" y="245"/>
                  </a:cubicBezTo>
                  <a:cubicBezTo>
                    <a:pt x="366" y="247"/>
                    <a:pt x="369" y="252"/>
                    <a:pt x="375" y="256"/>
                  </a:cubicBezTo>
                  <a:cubicBezTo>
                    <a:pt x="376" y="257"/>
                    <a:pt x="385" y="264"/>
                    <a:pt x="388" y="263"/>
                  </a:cubicBezTo>
                  <a:cubicBezTo>
                    <a:pt x="394" y="261"/>
                    <a:pt x="399" y="266"/>
                    <a:pt x="404" y="268"/>
                  </a:cubicBezTo>
                  <a:cubicBezTo>
                    <a:pt x="406" y="269"/>
                    <a:pt x="413" y="269"/>
                    <a:pt x="414" y="271"/>
                  </a:cubicBezTo>
                  <a:cubicBezTo>
                    <a:pt x="418" y="275"/>
                    <a:pt x="418" y="277"/>
                    <a:pt x="425" y="278"/>
                  </a:cubicBezTo>
                  <a:cubicBezTo>
                    <a:pt x="429" y="279"/>
                    <a:pt x="433" y="282"/>
                    <a:pt x="437" y="280"/>
                  </a:cubicBezTo>
                  <a:cubicBezTo>
                    <a:pt x="442" y="276"/>
                    <a:pt x="444" y="279"/>
                    <a:pt x="450" y="281"/>
                  </a:cubicBezTo>
                  <a:cubicBezTo>
                    <a:pt x="446" y="272"/>
                    <a:pt x="469" y="282"/>
                    <a:pt x="470" y="282"/>
                  </a:cubicBezTo>
                  <a:cubicBezTo>
                    <a:pt x="477" y="284"/>
                    <a:pt x="473" y="292"/>
                    <a:pt x="478" y="294"/>
                  </a:cubicBezTo>
                  <a:cubicBezTo>
                    <a:pt x="483" y="295"/>
                    <a:pt x="491" y="297"/>
                    <a:pt x="494" y="301"/>
                  </a:cubicBezTo>
                  <a:cubicBezTo>
                    <a:pt x="496" y="305"/>
                    <a:pt x="501" y="300"/>
                    <a:pt x="504" y="300"/>
                  </a:cubicBezTo>
                  <a:cubicBezTo>
                    <a:pt x="511" y="299"/>
                    <a:pt x="508" y="310"/>
                    <a:pt x="517" y="306"/>
                  </a:cubicBezTo>
                  <a:cubicBezTo>
                    <a:pt x="520" y="305"/>
                    <a:pt x="532" y="309"/>
                    <a:pt x="535" y="311"/>
                  </a:cubicBezTo>
                  <a:cubicBezTo>
                    <a:pt x="541" y="315"/>
                    <a:pt x="543" y="311"/>
                    <a:pt x="549" y="309"/>
                  </a:cubicBezTo>
                  <a:cubicBezTo>
                    <a:pt x="550" y="313"/>
                    <a:pt x="557" y="318"/>
                    <a:pt x="561" y="314"/>
                  </a:cubicBezTo>
                  <a:cubicBezTo>
                    <a:pt x="562" y="313"/>
                    <a:pt x="572" y="314"/>
                    <a:pt x="574" y="314"/>
                  </a:cubicBezTo>
                  <a:cubicBezTo>
                    <a:pt x="579" y="314"/>
                    <a:pt x="580" y="314"/>
                    <a:pt x="581" y="309"/>
                  </a:cubicBezTo>
                  <a:cubicBezTo>
                    <a:pt x="582" y="300"/>
                    <a:pt x="578" y="297"/>
                    <a:pt x="575" y="289"/>
                  </a:cubicBezTo>
                  <a:cubicBezTo>
                    <a:pt x="573" y="285"/>
                    <a:pt x="573" y="280"/>
                    <a:pt x="574" y="275"/>
                  </a:cubicBezTo>
                  <a:cubicBezTo>
                    <a:pt x="574" y="270"/>
                    <a:pt x="573" y="266"/>
                    <a:pt x="573" y="261"/>
                  </a:cubicBezTo>
                  <a:cubicBezTo>
                    <a:pt x="578" y="260"/>
                    <a:pt x="584" y="256"/>
                    <a:pt x="589" y="257"/>
                  </a:cubicBezTo>
                  <a:cubicBezTo>
                    <a:pt x="600" y="260"/>
                    <a:pt x="591" y="273"/>
                    <a:pt x="595" y="279"/>
                  </a:cubicBezTo>
                  <a:cubicBezTo>
                    <a:pt x="596" y="280"/>
                    <a:pt x="600" y="282"/>
                    <a:pt x="599" y="284"/>
                  </a:cubicBezTo>
                  <a:cubicBezTo>
                    <a:pt x="597" y="286"/>
                    <a:pt x="595" y="286"/>
                    <a:pt x="597" y="290"/>
                  </a:cubicBezTo>
                  <a:cubicBezTo>
                    <a:pt x="602" y="298"/>
                    <a:pt x="608" y="298"/>
                    <a:pt x="616" y="299"/>
                  </a:cubicBezTo>
                  <a:cubicBezTo>
                    <a:pt x="621" y="300"/>
                    <a:pt x="625" y="304"/>
                    <a:pt x="630" y="304"/>
                  </a:cubicBezTo>
                  <a:cubicBezTo>
                    <a:pt x="632" y="304"/>
                    <a:pt x="636" y="304"/>
                    <a:pt x="638" y="302"/>
                  </a:cubicBezTo>
                  <a:cubicBezTo>
                    <a:pt x="640" y="301"/>
                    <a:pt x="644" y="296"/>
                    <a:pt x="647" y="298"/>
                  </a:cubicBezTo>
                  <a:cubicBezTo>
                    <a:pt x="654" y="303"/>
                    <a:pt x="663" y="301"/>
                    <a:pt x="672" y="301"/>
                  </a:cubicBezTo>
                  <a:cubicBezTo>
                    <a:pt x="674" y="301"/>
                    <a:pt x="678" y="298"/>
                    <a:pt x="680" y="299"/>
                  </a:cubicBezTo>
                  <a:cubicBezTo>
                    <a:pt x="682" y="302"/>
                    <a:pt x="689" y="299"/>
                    <a:pt x="693" y="299"/>
                  </a:cubicBezTo>
                  <a:cubicBezTo>
                    <a:pt x="701" y="298"/>
                    <a:pt x="691" y="291"/>
                    <a:pt x="692" y="287"/>
                  </a:cubicBezTo>
                  <a:cubicBezTo>
                    <a:pt x="696" y="276"/>
                    <a:pt x="684" y="281"/>
                    <a:pt x="679" y="275"/>
                  </a:cubicBezTo>
                  <a:cubicBezTo>
                    <a:pt x="676" y="272"/>
                    <a:pt x="675" y="266"/>
                    <a:pt x="681" y="268"/>
                  </a:cubicBezTo>
                  <a:cubicBezTo>
                    <a:pt x="685" y="269"/>
                    <a:pt x="687" y="267"/>
                    <a:pt x="691" y="266"/>
                  </a:cubicBezTo>
                  <a:cubicBezTo>
                    <a:pt x="697" y="264"/>
                    <a:pt x="708" y="267"/>
                    <a:pt x="706" y="257"/>
                  </a:cubicBezTo>
                  <a:cubicBezTo>
                    <a:pt x="705" y="252"/>
                    <a:pt x="718" y="248"/>
                    <a:pt x="718" y="242"/>
                  </a:cubicBezTo>
                  <a:cubicBezTo>
                    <a:pt x="719" y="232"/>
                    <a:pt x="731" y="237"/>
                    <a:pt x="737" y="232"/>
                  </a:cubicBezTo>
                  <a:cubicBezTo>
                    <a:pt x="741" y="227"/>
                    <a:pt x="744" y="222"/>
                    <a:pt x="749" y="218"/>
                  </a:cubicBezTo>
                  <a:cubicBezTo>
                    <a:pt x="751" y="217"/>
                    <a:pt x="753" y="215"/>
                    <a:pt x="755" y="214"/>
                  </a:cubicBezTo>
                  <a:cubicBezTo>
                    <a:pt x="756" y="213"/>
                    <a:pt x="765" y="219"/>
                    <a:pt x="767" y="220"/>
                  </a:cubicBezTo>
                  <a:cubicBezTo>
                    <a:pt x="765" y="218"/>
                    <a:pt x="765" y="218"/>
                    <a:pt x="769" y="220"/>
                  </a:cubicBezTo>
                  <a:cubicBezTo>
                    <a:pt x="772" y="221"/>
                    <a:pt x="775" y="223"/>
                    <a:pt x="778" y="223"/>
                  </a:cubicBezTo>
                  <a:cubicBezTo>
                    <a:pt x="782" y="223"/>
                    <a:pt x="781" y="219"/>
                    <a:pt x="782" y="217"/>
                  </a:cubicBezTo>
                  <a:cubicBezTo>
                    <a:pt x="785" y="213"/>
                    <a:pt x="792" y="211"/>
                    <a:pt x="796" y="209"/>
                  </a:cubicBezTo>
                  <a:cubicBezTo>
                    <a:pt x="796" y="209"/>
                    <a:pt x="805" y="216"/>
                    <a:pt x="806" y="217"/>
                  </a:cubicBezTo>
                  <a:cubicBezTo>
                    <a:pt x="800" y="220"/>
                    <a:pt x="801" y="221"/>
                    <a:pt x="802" y="225"/>
                  </a:cubicBezTo>
                  <a:cubicBezTo>
                    <a:pt x="803" y="228"/>
                    <a:pt x="810" y="223"/>
                    <a:pt x="811" y="222"/>
                  </a:cubicBezTo>
                  <a:cubicBezTo>
                    <a:pt x="810" y="226"/>
                    <a:pt x="818" y="229"/>
                    <a:pt x="816" y="232"/>
                  </a:cubicBezTo>
                  <a:cubicBezTo>
                    <a:pt x="814" y="237"/>
                    <a:pt x="812" y="239"/>
                    <a:pt x="811" y="244"/>
                  </a:cubicBezTo>
                  <a:cubicBezTo>
                    <a:pt x="810" y="248"/>
                    <a:pt x="818" y="245"/>
                    <a:pt x="819" y="244"/>
                  </a:cubicBezTo>
                  <a:cubicBezTo>
                    <a:pt x="824" y="243"/>
                    <a:pt x="828" y="248"/>
                    <a:pt x="834" y="247"/>
                  </a:cubicBezTo>
                  <a:cubicBezTo>
                    <a:pt x="839" y="245"/>
                    <a:pt x="842" y="252"/>
                    <a:pt x="842" y="256"/>
                  </a:cubicBezTo>
                  <a:cubicBezTo>
                    <a:pt x="842" y="257"/>
                    <a:pt x="845" y="258"/>
                    <a:pt x="844" y="259"/>
                  </a:cubicBezTo>
                  <a:cubicBezTo>
                    <a:pt x="844" y="262"/>
                    <a:pt x="840" y="265"/>
                    <a:pt x="838" y="267"/>
                  </a:cubicBezTo>
                  <a:cubicBezTo>
                    <a:pt x="828" y="277"/>
                    <a:pt x="842" y="281"/>
                    <a:pt x="844" y="290"/>
                  </a:cubicBezTo>
                  <a:cubicBezTo>
                    <a:pt x="838" y="293"/>
                    <a:pt x="836" y="284"/>
                    <a:pt x="831" y="283"/>
                  </a:cubicBezTo>
                  <a:cubicBezTo>
                    <a:pt x="826" y="281"/>
                    <a:pt x="813" y="285"/>
                    <a:pt x="810" y="290"/>
                  </a:cubicBezTo>
                  <a:cubicBezTo>
                    <a:pt x="808" y="293"/>
                    <a:pt x="806" y="295"/>
                    <a:pt x="803" y="298"/>
                  </a:cubicBezTo>
                  <a:cubicBezTo>
                    <a:pt x="802" y="300"/>
                    <a:pt x="800" y="301"/>
                    <a:pt x="798" y="300"/>
                  </a:cubicBezTo>
                  <a:cubicBezTo>
                    <a:pt x="796" y="302"/>
                    <a:pt x="798" y="303"/>
                    <a:pt x="795" y="304"/>
                  </a:cubicBezTo>
                  <a:cubicBezTo>
                    <a:pt x="792" y="306"/>
                    <a:pt x="789" y="304"/>
                    <a:pt x="788" y="309"/>
                  </a:cubicBezTo>
                  <a:cubicBezTo>
                    <a:pt x="787" y="312"/>
                    <a:pt x="787" y="316"/>
                    <a:pt x="788" y="319"/>
                  </a:cubicBezTo>
                  <a:cubicBezTo>
                    <a:pt x="789" y="321"/>
                    <a:pt x="791" y="323"/>
                    <a:pt x="792" y="325"/>
                  </a:cubicBezTo>
                  <a:cubicBezTo>
                    <a:pt x="793" y="329"/>
                    <a:pt x="789" y="330"/>
                    <a:pt x="790" y="334"/>
                  </a:cubicBezTo>
                  <a:cubicBezTo>
                    <a:pt x="792" y="342"/>
                    <a:pt x="777" y="347"/>
                    <a:pt x="781" y="354"/>
                  </a:cubicBezTo>
                  <a:cubicBezTo>
                    <a:pt x="782" y="356"/>
                    <a:pt x="784" y="357"/>
                    <a:pt x="785" y="360"/>
                  </a:cubicBezTo>
                  <a:cubicBezTo>
                    <a:pt x="787" y="364"/>
                    <a:pt x="784" y="369"/>
                    <a:pt x="782" y="373"/>
                  </a:cubicBezTo>
                  <a:cubicBezTo>
                    <a:pt x="778" y="382"/>
                    <a:pt x="774" y="393"/>
                    <a:pt x="774" y="403"/>
                  </a:cubicBezTo>
                  <a:cubicBezTo>
                    <a:pt x="771" y="401"/>
                    <a:pt x="764" y="398"/>
                    <a:pt x="760" y="398"/>
                  </a:cubicBezTo>
                  <a:cubicBezTo>
                    <a:pt x="758" y="398"/>
                    <a:pt x="756" y="398"/>
                    <a:pt x="755" y="398"/>
                  </a:cubicBezTo>
                  <a:cubicBezTo>
                    <a:pt x="752" y="398"/>
                    <a:pt x="752" y="396"/>
                    <a:pt x="749" y="396"/>
                  </a:cubicBezTo>
                  <a:cubicBezTo>
                    <a:pt x="752" y="405"/>
                    <a:pt x="754" y="412"/>
                    <a:pt x="754" y="420"/>
                  </a:cubicBezTo>
                  <a:cubicBezTo>
                    <a:pt x="754" y="424"/>
                    <a:pt x="755" y="436"/>
                    <a:pt x="748" y="431"/>
                  </a:cubicBezTo>
                  <a:cubicBezTo>
                    <a:pt x="749" y="439"/>
                    <a:pt x="748" y="444"/>
                    <a:pt x="751" y="452"/>
                  </a:cubicBezTo>
                  <a:cubicBezTo>
                    <a:pt x="753" y="454"/>
                    <a:pt x="755" y="463"/>
                    <a:pt x="749" y="460"/>
                  </a:cubicBezTo>
                  <a:cubicBezTo>
                    <a:pt x="746" y="472"/>
                    <a:pt x="747" y="464"/>
                    <a:pt x="739" y="461"/>
                  </a:cubicBezTo>
                  <a:cubicBezTo>
                    <a:pt x="740" y="464"/>
                    <a:pt x="739" y="466"/>
                    <a:pt x="737" y="468"/>
                  </a:cubicBezTo>
                  <a:cubicBezTo>
                    <a:pt x="734" y="461"/>
                    <a:pt x="734" y="455"/>
                    <a:pt x="732" y="448"/>
                  </a:cubicBezTo>
                  <a:cubicBezTo>
                    <a:pt x="731" y="441"/>
                    <a:pt x="726" y="434"/>
                    <a:pt x="724" y="426"/>
                  </a:cubicBezTo>
                  <a:cubicBezTo>
                    <a:pt x="722" y="420"/>
                    <a:pt x="720" y="415"/>
                    <a:pt x="719" y="409"/>
                  </a:cubicBezTo>
                  <a:cubicBezTo>
                    <a:pt x="718" y="403"/>
                    <a:pt x="712" y="411"/>
                    <a:pt x="709" y="408"/>
                  </a:cubicBezTo>
                  <a:cubicBezTo>
                    <a:pt x="710" y="412"/>
                    <a:pt x="712" y="414"/>
                    <a:pt x="708" y="417"/>
                  </a:cubicBezTo>
                  <a:cubicBezTo>
                    <a:pt x="705" y="420"/>
                    <a:pt x="707" y="424"/>
                    <a:pt x="708" y="427"/>
                  </a:cubicBezTo>
                  <a:cubicBezTo>
                    <a:pt x="708" y="431"/>
                    <a:pt x="704" y="435"/>
                    <a:pt x="701" y="433"/>
                  </a:cubicBezTo>
                  <a:cubicBezTo>
                    <a:pt x="698" y="430"/>
                    <a:pt x="699" y="425"/>
                    <a:pt x="695" y="423"/>
                  </a:cubicBezTo>
                  <a:cubicBezTo>
                    <a:pt x="695" y="425"/>
                    <a:pt x="695" y="427"/>
                    <a:pt x="694" y="429"/>
                  </a:cubicBezTo>
                  <a:cubicBezTo>
                    <a:pt x="692" y="423"/>
                    <a:pt x="689" y="417"/>
                    <a:pt x="687" y="411"/>
                  </a:cubicBezTo>
                  <a:cubicBezTo>
                    <a:pt x="685" y="405"/>
                    <a:pt x="692" y="399"/>
                    <a:pt x="690" y="394"/>
                  </a:cubicBezTo>
                  <a:cubicBezTo>
                    <a:pt x="693" y="394"/>
                    <a:pt x="699" y="395"/>
                    <a:pt x="698" y="391"/>
                  </a:cubicBezTo>
                  <a:cubicBezTo>
                    <a:pt x="700" y="394"/>
                    <a:pt x="703" y="389"/>
                    <a:pt x="706" y="391"/>
                  </a:cubicBezTo>
                  <a:cubicBezTo>
                    <a:pt x="707" y="384"/>
                    <a:pt x="717" y="376"/>
                    <a:pt x="713" y="367"/>
                  </a:cubicBezTo>
                  <a:cubicBezTo>
                    <a:pt x="714" y="367"/>
                    <a:pt x="722" y="367"/>
                    <a:pt x="718" y="364"/>
                  </a:cubicBezTo>
                  <a:cubicBezTo>
                    <a:pt x="714" y="359"/>
                    <a:pt x="707" y="357"/>
                    <a:pt x="701" y="357"/>
                  </a:cubicBezTo>
                  <a:cubicBezTo>
                    <a:pt x="696" y="357"/>
                    <a:pt x="691" y="358"/>
                    <a:pt x="685" y="357"/>
                  </a:cubicBezTo>
                  <a:cubicBezTo>
                    <a:pt x="679" y="356"/>
                    <a:pt x="673" y="358"/>
                    <a:pt x="666" y="357"/>
                  </a:cubicBezTo>
                  <a:cubicBezTo>
                    <a:pt x="658" y="356"/>
                    <a:pt x="636" y="358"/>
                    <a:pt x="637" y="346"/>
                  </a:cubicBezTo>
                  <a:cubicBezTo>
                    <a:pt x="638" y="340"/>
                    <a:pt x="635" y="322"/>
                    <a:pt x="627" y="323"/>
                  </a:cubicBezTo>
                  <a:cubicBezTo>
                    <a:pt x="628" y="325"/>
                    <a:pt x="627" y="327"/>
                    <a:pt x="626" y="330"/>
                  </a:cubicBezTo>
                  <a:cubicBezTo>
                    <a:pt x="622" y="328"/>
                    <a:pt x="617" y="327"/>
                    <a:pt x="614" y="323"/>
                  </a:cubicBezTo>
                  <a:cubicBezTo>
                    <a:pt x="612" y="320"/>
                    <a:pt x="611" y="313"/>
                    <a:pt x="605" y="314"/>
                  </a:cubicBezTo>
                  <a:cubicBezTo>
                    <a:pt x="607" y="316"/>
                    <a:pt x="608" y="318"/>
                    <a:pt x="609" y="320"/>
                  </a:cubicBezTo>
                  <a:cubicBezTo>
                    <a:pt x="606" y="319"/>
                    <a:pt x="603" y="319"/>
                    <a:pt x="600" y="318"/>
                  </a:cubicBezTo>
                  <a:cubicBezTo>
                    <a:pt x="598" y="317"/>
                    <a:pt x="597" y="314"/>
                    <a:pt x="596" y="313"/>
                  </a:cubicBezTo>
                  <a:cubicBezTo>
                    <a:pt x="593" y="311"/>
                    <a:pt x="591" y="309"/>
                    <a:pt x="588" y="308"/>
                  </a:cubicBezTo>
                  <a:cubicBezTo>
                    <a:pt x="585" y="313"/>
                    <a:pt x="592" y="311"/>
                    <a:pt x="594" y="315"/>
                  </a:cubicBezTo>
                  <a:cubicBezTo>
                    <a:pt x="585" y="319"/>
                    <a:pt x="579" y="332"/>
                    <a:pt x="590" y="336"/>
                  </a:cubicBezTo>
                  <a:cubicBezTo>
                    <a:pt x="594" y="338"/>
                    <a:pt x="596" y="343"/>
                    <a:pt x="599" y="345"/>
                  </a:cubicBezTo>
                  <a:cubicBezTo>
                    <a:pt x="602" y="347"/>
                    <a:pt x="607" y="344"/>
                    <a:pt x="608" y="348"/>
                  </a:cubicBezTo>
                  <a:cubicBezTo>
                    <a:pt x="608" y="353"/>
                    <a:pt x="616" y="351"/>
                    <a:pt x="613" y="357"/>
                  </a:cubicBezTo>
                  <a:cubicBezTo>
                    <a:pt x="610" y="356"/>
                    <a:pt x="606" y="356"/>
                    <a:pt x="603" y="357"/>
                  </a:cubicBezTo>
                  <a:cubicBezTo>
                    <a:pt x="600" y="357"/>
                    <a:pt x="599" y="357"/>
                    <a:pt x="599" y="361"/>
                  </a:cubicBezTo>
                  <a:cubicBezTo>
                    <a:pt x="598" y="364"/>
                    <a:pt x="595" y="370"/>
                    <a:pt x="592" y="365"/>
                  </a:cubicBezTo>
                  <a:cubicBezTo>
                    <a:pt x="591" y="371"/>
                    <a:pt x="586" y="375"/>
                    <a:pt x="592" y="380"/>
                  </a:cubicBezTo>
                  <a:cubicBezTo>
                    <a:pt x="597" y="384"/>
                    <a:pt x="602" y="386"/>
                    <a:pt x="608" y="387"/>
                  </a:cubicBezTo>
                  <a:cubicBezTo>
                    <a:pt x="619" y="387"/>
                    <a:pt x="601" y="414"/>
                    <a:pt x="614" y="415"/>
                  </a:cubicBezTo>
                  <a:cubicBezTo>
                    <a:pt x="618" y="415"/>
                    <a:pt x="616" y="420"/>
                    <a:pt x="616" y="423"/>
                  </a:cubicBezTo>
                  <a:cubicBezTo>
                    <a:pt x="617" y="424"/>
                    <a:pt x="620" y="424"/>
                    <a:pt x="621" y="424"/>
                  </a:cubicBezTo>
                  <a:cubicBezTo>
                    <a:pt x="624" y="425"/>
                    <a:pt x="620" y="430"/>
                    <a:pt x="621" y="432"/>
                  </a:cubicBezTo>
                  <a:cubicBezTo>
                    <a:pt x="621" y="435"/>
                    <a:pt x="624" y="438"/>
                    <a:pt x="624" y="441"/>
                  </a:cubicBezTo>
                  <a:cubicBezTo>
                    <a:pt x="625" y="446"/>
                    <a:pt x="625" y="449"/>
                    <a:pt x="627" y="454"/>
                  </a:cubicBezTo>
                  <a:cubicBezTo>
                    <a:pt x="630" y="458"/>
                    <a:pt x="632" y="465"/>
                    <a:pt x="630" y="470"/>
                  </a:cubicBezTo>
                  <a:cubicBezTo>
                    <a:pt x="629" y="469"/>
                    <a:pt x="628" y="468"/>
                    <a:pt x="626" y="468"/>
                  </a:cubicBezTo>
                  <a:cubicBezTo>
                    <a:pt x="627" y="469"/>
                    <a:pt x="634" y="477"/>
                    <a:pt x="632" y="479"/>
                  </a:cubicBezTo>
                  <a:cubicBezTo>
                    <a:pt x="629" y="481"/>
                    <a:pt x="626" y="477"/>
                    <a:pt x="626" y="475"/>
                  </a:cubicBezTo>
                  <a:cubicBezTo>
                    <a:pt x="625" y="478"/>
                    <a:pt x="623" y="481"/>
                    <a:pt x="621" y="477"/>
                  </a:cubicBezTo>
                  <a:cubicBezTo>
                    <a:pt x="619" y="472"/>
                    <a:pt x="621" y="467"/>
                    <a:pt x="621" y="462"/>
                  </a:cubicBezTo>
                  <a:cubicBezTo>
                    <a:pt x="619" y="464"/>
                    <a:pt x="622" y="466"/>
                    <a:pt x="618" y="469"/>
                  </a:cubicBezTo>
                  <a:cubicBezTo>
                    <a:pt x="619" y="466"/>
                    <a:pt x="617" y="463"/>
                    <a:pt x="619" y="460"/>
                  </a:cubicBezTo>
                  <a:cubicBezTo>
                    <a:pt x="613" y="464"/>
                    <a:pt x="618" y="478"/>
                    <a:pt x="617" y="483"/>
                  </a:cubicBezTo>
                  <a:cubicBezTo>
                    <a:pt x="616" y="480"/>
                    <a:pt x="617" y="473"/>
                    <a:pt x="614" y="471"/>
                  </a:cubicBezTo>
                  <a:cubicBezTo>
                    <a:pt x="614" y="471"/>
                    <a:pt x="615" y="481"/>
                    <a:pt x="613" y="480"/>
                  </a:cubicBezTo>
                  <a:cubicBezTo>
                    <a:pt x="612" y="480"/>
                    <a:pt x="612" y="479"/>
                    <a:pt x="612" y="478"/>
                  </a:cubicBezTo>
                  <a:cubicBezTo>
                    <a:pt x="608" y="473"/>
                    <a:pt x="611" y="485"/>
                    <a:pt x="608" y="476"/>
                  </a:cubicBezTo>
                  <a:cubicBezTo>
                    <a:pt x="610" y="478"/>
                    <a:pt x="610" y="480"/>
                    <a:pt x="609" y="482"/>
                  </a:cubicBezTo>
                  <a:cubicBezTo>
                    <a:pt x="605" y="479"/>
                    <a:pt x="605" y="471"/>
                    <a:pt x="604" y="466"/>
                  </a:cubicBezTo>
                  <a:cubicBezTo>
                    <a:pt x="604" y="459"/>
                    <a:pt x="598" y="460"/>
                    <a:pt x="595" y="454"/>
                  </a:cubicBezTo>
                  <a:cubicBezTo>
                    <a:pt x="596" y="460"/>
                    <a:pt x="606" y="459"/>
                    <a:pt x="602" y="467"/>
                  </a:cubicBezTo>
                  <a:cubicBezTo>
                    <a:pt x="596" y="476"/>
                    <a:pt x="591" y="479"/>
                    <a:pt x="582" y="482"/>
                  </a:cubicBezTo>
                  <a:cubicBezTo>
                    <a:pt x="576" y="484"/>
                    <a:pt x="569" y="487"/>
                    <a:pt x="568" y="493"/>
                  </a:cubicBezTo>
                  <a:cubicBezTo>
                    <a:pt x="567" y="497"/>
                    <a:pt x="571" y="510"/>
                    <a:pt x="574" y="514"/>
                  </a:cubicBezTo>
                  <a:cubicBezTo>
                    <a:pt x="572" y="515"/>
                    <a:pt x="569" y="517"/>
                    <a:pt x="568" y="519"/>
                  </a:cubicBezTo>
                  <a:cubicBezTo>
                    <a:pt x="567" y="523"/>
                    <a:pt x="570" y="523"/>
                    <a:pt x="566" y="527"/>
                  </a:cubicBezTo>
                  <a:cubicBezTo>
                    <a:pt x="560" y="531"/>
                    <a:pt x="558" y="540"/>
                    <a:pt x="552" y="531"/>
                  </a:cubicBezTo>
                  <a:cubicBezTo>
                    <a:pt x="553" y="534"/>
                    <a:pt x="556" y="536"/>
                    <a:pt x="559" y="538"/>
                  </a:cubicBezTo>
                  <a:cubicBezTo>
                    <a:pt x="551" y="542"/>
                    <a:pt x="542" y="546"/>
                    <a:pt x="532" y="547"/>
                  </a:cubicBezTo>
                  <a:cubicBezTo>
                    <a:pt x="535" y="546"/>
                    <a:pt x="536" y="538"/>
                    <a:pt x="531" y="540"/>
                  </a:cubicBezTo>
                  <a:cubicBezTo>
                    <a:pt x="527" y="542"/>
                    <a:pt x="522" y="549"/>
                    <a:pt x="524" y="554"/>
                  </a:cubicBezTo>
                  <a:cubicBezTo>
                    <a:pt x="525" y="552"/>
                    <a:pt x="529" y="546"/>
                    <a:pt x="531" y="549"/>
                  </a:cubicBezTo>
                  <a:cubicBezTo>
                    <a:pt x="528" y="550"/>
                    <a:pt x="523" y="557"/>
                    <a:pt x="520" y="560"/>
                  </a:cubicBezTo>
                  <a:cubicBezTo>
                    <a:pt x="514" y="566"/>
                    <a:pt x="511" y="574"/>
                    <a:pt x="506" y="581"/>
                  </a:cubicBezTo>
                  <a:cubicBezTo>
                    <a:pt x="502" y="589"/>
                    <a:pt x="497" y="596"/>
                    <a:pt x="488" y="600"/>
                  </a:cubicBezTo>
                  <a:cubicBezTo>
                    <a:pt x="481" y="603"/>
                    <a:pt x="481" y="613"/>
                    <a:pt x="474" y="616"/>
                  </a:cubicBezTo>
                  <a:cubicBezTo>
                    <a:pt x="478" y="619"/>
                    <a:pt x="456" y="629"/>
                    <a:pt x="453" y="632"/>
                  </a:cubicBezTo>
                  <a:cubicBezTo>
                    <a:pt x="451" y="634"/>
                    <a:pt x="448" y="637"/>
                    <a:pt x="447" y="640"/>
                  </a:cubicBezTo>
                  <a:cubicBezTo>
                    <a:pt x="445" y="645"/>
                    <a:pt x="451" y="646"/>
                    <a:pt x="449" y="652"/>
                  </a:cubicBezTo>
                  <a:cubicBezTo>
                    <a:pt x="445" y="663"/>
                    <a:pt x="432" y="662"/>
                    <a:pt x="422" y="663"/>
                  </a:cubicBezTo>
                  <a:cubicBezTo>
                    <a:pt x="418" y="663"/>
                    <a:pt x="418" y="666"/>
                    <a:pt x="417" y="669"/>
                  </a:cubicBezTo>
                  <a:cubicBezTo>
                    <a:pt x="416" y="672"/>
                    <a:pt x="412" y="679"/>
                    <a:pt x="412" y="682"/>
                  </a:cubicBezTo>
                  <a:cubicBezTo>
                    <a:pt x="409" y="681"/>
                    <a:pt x="409" y="678"/>
                    <a:pt x="408" y="675"/>
                  </a:cubicBezTo>
                  <a:cubicBezTo>
                    <a:pt x="409" y="678"/>
                    <a:pt x="407" y="681"/>
                    <a:pt x="406" y="684"/>
                  </a:cubicBezTo>
                  <a:cubicBezTo>
                    <a:pt x="408" y="674"/>
                    <a:pt x="394" y="680"/>
                    <a:pt x="392" y="685"/>
                  </a:cubicBezTo>
                  <a:cubicBezTo>
                    <a:pt x="388" y="692"/>
                    <a:pt x="383" y="702"/>
                    <a:pt x="386" y="710"/>
                  </a:cubicBezTo>
                  <a:cubicBezTo>
                    <a:pt x="388" y="716"/>
                    <a:pt x="391" y="723"/>
                    <a:pt x="391" y="730"/>
                  </a:cubicBezTo>
                  <a:cubicBezTo>
                    <a:pt x="391" y="741"/>
                    <a:pt x="393" y="750"/>
                    <a:pt x="396" y="760"/>
                  </a:cubicBezTo>
                  <a:cubicBezTo>
                    <a:pt x="395" y="759"/>
                    <a:pt x="391" y="750"/>
                    <a:pt x="391" y="757"/>
                  </a:cubicBezTo>
                  <a:cubicBezTo>
                    <a:pt x="389" y="752"/>
                    <a:pt x="389" y="759"/>
                    <a:pt x="391" y="760"/>
                  </a:cubicBezTo>
                  <a:cubicBezTo>
                    <a:pt x="393" y="761"/>
                    <a:pt x="396" y="761"/>
                    <a:pt x="398" y="764"/>
                  </a:cubicBezTo>
                  <a:cubicBezTo>
                    <a:pt x="401" y="769"/>
                    <a:pt x="398" y="782"/>
                    <a:pt x="397" y="788"/>
                  </a:cubicBezTo>
                  <a:cubicBezTo>
                    <a:pt x="396" y="797"/>
                    <a:pt x="390" y="805"/>
                    <a:pt x="387" y="814"/>
                  </a:cubicBezTo>
                  <a:cubicBezTo>
                    <a:pt x="385" y="821"/>
                    <a:pt x="388" y="831"/>
                    <a:pt x="383" y="837"/>
                  </a:cubicBezTo>
                  <a:cubicBezTo>
                    <a:pt x="384" y="836"/>
                    <a:pt x="385" y="836"/>
                    <a:pt x="386" y="835"/>
                  </a:cubicBezTo>
                  <a:cubicBezTo>
                    <a:pt x="389" y="839"/>
                    <a:pt x="389" y="844"/>
                    <a:pt x="389" y="849"/>
                  </a:cubicBezTo>
                  <a:cubicBezTo>
                    <a:pt x="389" y="857"/>
                    <a:pt x="391" y="864"/>
                    <a:pt x="391" y="872"/>
                  </a:cubicBezTo>
                  <a:cubicBezTo>
                    <a:pt x="389" y="872"/>
                    <a:pt x="387" y="871"/>
                    <a:pt x="385" y="871"/>
                  </a:cubicBezTo>
                  <a:cubicBezTo>
                    <a:pt x="392" y="874"/>
                    <a:pt x="384" y="872"/>
                    <a:pt x="383" y="872"/>
                  </a:cubicBezTo>
                  <a:cubicBezTo>
                    <a:pt x="380" y="871"/>
                    <a:pt x="376" y="870"/>
                    <a:pt x="374" y="873"/>
                  </a:cubicBezTo>
                  <a:cubicBezTo>
                    <a:pt x="373" y="875"/>
                    <a:pt x="372" y="877"/>
                    <a:pt x="373" y="879"/>
                  </a:cubicBezTo>
                  <a:cubicBezTo>
                    <a:pt x="374" y="883"/>
                    <a:pt x="370" y="886"/>
                    <a:pt x="368" y="888"/>
                  </a:cubicBezTo>
                  <a:cubicBezTo>
                    <a:pt x="366" y="893"/>
                    <a:pt x="360" y="903"/>
                    <a:pt x="368" y="906"/>
                  </a:cubicBezTo>
                  <a:cubicBezTo>
                    <a:pt x="370" y="907"/>
                    <a:pt x="373" y="907"/>
                    <a:pt x="375" y="906"/>
                  </a:cubicBezTo>
                  <a:cubicBezTo>
                    <a:pt x="376" y="906"/>
                    <a:pt x="379" y="911"/>
                    <a:pt x="380" y="912"/>
                  </a:cubicBezTo>
                  <a:cubicBezTo>
                    <a:pt x="372" y="903"/>
                    <a:pt x="359" y="909"/>
                    <a:pt x="351" y="913"/>
                  </a:cubicBezTo>
                  <a:cubicBezTo>
                    <a:pt x="339" y="918"/>
                    <a:pt x="345" y="929"/>
                    <a:pt x="339" y="937"/>
                  </a:cubicBezTo>
                  <a:cubicBezTo>
                    <a:pt x="336" y="941"/>
                    <a:pt x="331" y="944"/>
                    <a:pt x="327" y="946"/>
                  </a:cubicBezTo>
                  <a:cubicBezTo>
                    <a:pt x="320" y="950"/>
                    <a:pt x="316" y="946"/>
                    <a:pt x="310" y="942"/>
                  </a:cubicBezTo>
                  <a:cubicBezTo>
                    <a:pt x="308" y="939"/>
                    <a:pt x="289" y="919"/>
                    <a:pt x="295" y="918"/>
                  </a:cubicBezTo>
                  <a:cubicBezTo>
                    <a:pt x="290" y="920"/>
                    <a:pt x="288" y="909"/>
                    <a:pt x="286" y="905"/>
                  </a:cubicBezTo>
                  <a:cubicBezTo>
                    <a:pt x="283" y="898"/>
                    <a:pt x="280" y="891"/>
                    <a:pt x="282" y="884"/>
                  </a:cubicBezTo>
                  <a:cubicBezTo>
                    <a:pt x="284" y="886"/>
                    <a:pt x="284" y="889"/>
                    <a:pt x="284" y="892"/>
                  </a:cubicBezTo>
                  <a:cubicBezTo>
                    <a:pt x="285" y="885"/>
                    <a:pt x="284" y="899"/>
                    <a:pt x="288" y="900"/>
                  </a:cubicBezTo>
                  <a:cubicBezTo>
                    <a:pt x="287" y="896"/>
                    <a:pt x="288" y="891"/>
                    <a:pt x="286" y="888"/>
                  </a:cubicBezTo>
                  <a:cubicBezTo>
                    <a:pt x="285" y="885"/>
                    <a:pt x="281" y="883"/>
                    <a:pt x="281" y="879"/>
                  </a:cubicBezTo>
                  <a:cubicBezTo>
                    <a:pt x="281" y="886"/>
                    <a:pt x="279" y="879"/>
                    <a:pt x="279" y="878"/>
                  </a:cubicBezTo>
                  <a:cubicBezTo>
                    <a:pt x="279" y="874"/>
                    <a:pt x="277" y="873"/>
                    <a:pt x="275" y="869"/>
                  </a:cubicBezTo>
                  <a:cubicBezTo>
                    <a:pt x="272" y="862"/>
                    <a:pt x="270" y="854"/>
                    <a:pt x="267" y="847"/>
                  </a:cubicBezTo>
                  <a:cubicBezTo>
                    <a:pt x="266" y="844"/>
                    <a:pt x="249" y="817"/>
                    <a:pt x="250" y="815"/>
                  </a:cubicBezTo>
                  <a:cubicBezTo>
                    <a:pt x="240" y="802"/>
                    <a:pt x="232" y="787"/>
                    <a:pt x="229" y="770"/>
                  </a:cubicBezTo>
                  <a:cubicBezTo>
                    <a:pt x="227" y="765"/>
                    <a:pt x="227" y="759"/>
                    <a:pt x="225" y="754"/>
                  </a:cubicBezTo>
                  <a:cubicBezTo>
                    <a:pt x="223" y="750"/>
                    <a:pt x="222" y="747"/>
                    <a:pt x="220" y="743"/>
                  </a:cubicBezTo>
                  <a:cubicBezTo>
                    <a:pt x="219" y="741"/>
                    <a:pt x="215" y="734"/>
                    <a:pt x="220" y="735"/>
                  </a:cubicBezTo>
                  <a:cubicBezTo>
                    <a:pt x="214" y="734"/>
                    <a:pt x="216" y="726"/>
                    <a:pt x="213" y="722"/>
                  </a:cubicBezTo>
                  <a:cubicBezTo>
                    <a:pt x="211" y="720"/>
                    <a:pt x="202" y="715"/>
                    <a:pt x="210" y="714"/>
                  </a:cubicBezTo>
                  <a:cubicBezTo>
                    <a:pt x="205" y="716"/>
                    <a:pt x="203" y="710"/>
                    <a:pt x="202" y="707"/>
                  </a:cubicBezTo>
                  <a:cubicBezTo>
                    <a:pt x="201" y="705"/>
                    <a:pt x="200" y="702"/>
                    <a:pt x="199" y="700"/>
                  </a:cubicBezTo>
                  <a:cubicBezTo>
                    <a:pt x="197" y="697"/>
                    <a:pt x="193" y="696"/>
                    <a:pt x="198" y="695"/>
                  </a:cubicBezTo>
                  <a:cubicBezTo>
                    <a:pt x="196" y="695"/>
                    <a:pt x="194" y="691"/>
                    <a:pt x="194" y="689"/>
                  </a:cubicBezTo>
                  <a:cubicBezTo>
                    <a:pt x="194" y="686"/>
                    <a:pt x="191" y="685"/>
                    <a:pt x="189" y="682"/>
                  </a:cubicBezTo>
                  <a:cubicBezTo>
                    <a:pt x="184" y="676"/>
                    <a:pt x="181" y="668"/>
                    <a:pt x="179" y="660"/>
                  </a:cubicBezTo>
                  <a:cubicBezTo>
                    <a:pt x="177" y="654"/>
                    <a:pt x="175" y="649"/>
                    <a:pt x="175" y="643"/>
                  </a:cubicBezTo>
                  <a:cubicBezTo>
                    <a:pt x="175" y="637"/>
                    <a:pt x="172" y="631"/>
                    <a:pt x="171" y="625"/>
                  </a:cubicBezTo>
                  <a:cubicBezTo>
                    <a:pt x="170" y="620"/>
                    <a:pt x="167" y="615"/>
                    <a:pt x="166" y="610"/>
                  </a:cubicBezTo>
                  <a:cubicBezTo>
                    <a:pt x="164" y="606"/>
                    <a:pt x="158" y="595"/>
                    <a:pt x="164" y="597"/>
                  </a:cubicBezTo>
                  <a:cubicBezTo>
                    <a:pt x="163" y="596"/>
                    <a:pt x="155" y="586"/>
                    <a:pt x="162" y="589"/>
                  </a:cubicBezTo>
                  <a:cubicBezTo>
                    <a:pt x="161" y="585"/>
                    <a:pt x="156" y="582"/>
                    <a:pt x="158" y="578"/>
                  </a:cubicBezTo>
                  <a:cubicBezTo>
                    <a:pt x="159" y="578"/>
                    <a:pt x="160" y="579"/>
                    <a:pt x="160" y="580"/>
                  </a:cubicBezTo>
                  <a:cubicBezTo>
                    <a:pt x="161" y="577"/>
                    <a:pt x="160" y="575"/>
                    <a:pt x="158" y="574"/>
                  </a:cubicBezTo>
                  <a:cubicBezTo>
                    <a:pt x="162" y="572"/>
                    <a:pt x="160" y="568"/>
                    <a:pt x="159" y="565"/>
                  </a:cubicBezTo>
                  <a:cubicBezTo>
                    <a:pt x="159" y="568"/>
                    <a:pt x="158" y="570"/>
                    <a:pt x="156" y="571"/>
                  </a:cubicBezTo>
                  <a:cubicBezTo>
                    <a:pt x="153" y="566"/>
                    <a:pt x="154" y="555"/>
                    <a:pt x="161" y="563"/>
                  </a:cubicBezTo>
                  <a:cubicBezTo>
                    <a:pt x="160" y="560"/>
                    <a:pt x="149" y="559"/>
                    <a:pt x="153" y="555"/>
                  </a:cubicBezTo>
                  <a:cubicBezTo>
                    <a:pt x="154" y="553"/>
                    <a:pt x="149" y="547"/>
                    <a:pt x="148" y="546"/>
                  </a:cubicBezTo>
                  <a:cubicBezTo>
                    <a:pt x="147" y="541"/>
                    <a:pt x="147" y="536"/>
                    <a:pt x="148" y="531"/>
                  </a:cubicBezTo>
                  <a:cubicBezTo>
                    <a:pt x="149" y="524"/>
                    <a:pt x="154" y="516"/>
                    <a:pt x="151" y="508"/>
                  </a:cubicBezTo>
                  <a:cubicBezTo>
                    <a:pt x="151" y="507"/>
                    <a:pt x="148" y="494"/>
                    <a:pt x="145" y="499"/>
                  </a:cubicBezTo>
                  <a:cubicBezTo>
                    <a:pt x="146" y="495"/>
                    <a:pt x="145" y="495"/>
                    <a:pt x="142" y="499"/>
                  </a:cubicBezTo>
                  <a:cubicBezTo>
                    <a:pt x="146" y="494"/>
                    <a:pt x="140" y="493"/>
                    <a:pt x="141" y="490"/>
                  </a:cubicBezTo>
                  <a:cubicBezTo>
                    <a:pt x="141" y="488"/>
                    <a:pt x="142" y="486"/>
                    <a:pt x="142" y="484"/>
                  </a:cubicBezTo>
                  <a:cubicBezTo>
                    <a:pt x="143" y="481"/>
                    <a:pt x="153" y="479"/>
                    <a:pt x="155" y="475"/>
                  </a:cubicBezTo>
                  <a:cubicBezTo>
                    <a:pt x="147" y="481"/>
                    <a:pt x="130" y="476"/>
                    <a:pt x="142" y="468"/>
                  </a:cubicBezTo>
                  <a:cubicBezTo>
                    <a:pt x="138" y="470"/>
                    <a:pt x="133" y="467"/>
                    <a:pt x="136" y="462"/>
                  </a:cubicBezTo>
                  <a:cubicBezTo>
                    <a:pt x="138" y="459"/>
                    <a:pt x="142" y="462"/>
                    <a:pt x="145" y="459"/>
                  </a:cubicBezTo>
                  <a:cubicBezTo>
                    <a:pt x="141" y="460"/>
                    <a:pt x="133" y="458"/>
                    <a:pt x="131" y="454"/>
                  </a:cubicBezTo>
                  <a:cubicBezTo>
                    <a:pt x="130" y="456"/>
                    <a:pt x="126" y="457"/>
                    <a:pt x="126" y="457"/>
                  </a:cubicBezTo>
                  <a:cubicBezTo>
                    <a:pt x="126" y="458"/>
                    <a:pt x="129" y="459"/>
                    <a:pt x="129" y="462"/>
                  </a:cubicBezTo>
                  <a:cubicBezTo>
                    <a:pt x="129" y="466"/>
                    <a:pt x="126" y="467"/>
                    <a:pt x="123" y="468"/>
                  </a:cubicBezTo>
                  <a:cubicBezTo>
                    <a:pt x="124" y="469"/>
                    <a:pt x="125" y="470"/>
                    <a:pt x="125" y="471"/>
                  </a:cubicBezTo>
                  <a:cubicBezTo>
                    <a:pt x="123" y="470"/>
                    <a:pt x="121" y="471"/>
                    <a:pt x="121" y="474"/>
                  </a:cubicBezTo>
                  <a:cubicBezTo>
                    <a:pt x="129" y="476"/>
                    <a:pt x="132" y="481"/>
                    <a:pt x="127" y="489"/>
                  </a:cubicBezTo>
                  <a:cubicBezTo>
                    <a:pt x="125" y="492"/>
                    <a:pt x="126" y="495"/>
                    <a:pt x="122" y="497"/>
                  </a:cubicBezTo>
                  <a:cubicBezTo>
                    <a:pt x="118" y="498"/>
                    <a:pt x="114" y="501"/>
                    <a:pt x="110" y="504"/>
                  </a:cubicBezTo>
                  <a:cubicBezTo>
                    <a:pt x="103" y="508"/>
                    <a:pt x="94" y="514"/>
                    <a:pt x="86" y="511"/>
                  </a:cubicBezTo>
                  <a:cubicBezTo>
                    <a:pt x="77" y="508"/>
                    <a:pt x="67" y="500"/>
                    <a:pt x="61" y="492"/>
                  </a:cubicBezTo>
                  <a:cubicBezTo>
                    <a:pt x="54" y="481"/>
                    <a:pt x="42" y="474"/>
                    <a:pt x="33" y="464"/>
                  </a:cubicBezTo>
                  <a:cubicBezTo>
                    <a:pt x="31" y="461"/>
                    <a:pt x="24" y="452"/>
                    <a:pt x="32" y="451"/>
                  </a:cubicBezTo>
                  <a:cubicBezTo>
                    <a:pt x="34" y="451"/>
                    <a:pt x="34" y="455"/>
                    <a:pt x="35" y="456"/>
                  </a:cubicBezTo>
                  <a:cubicBezTo>
                    <a:pt x="38" y="458"/>
                    <a:pt x="44" y="456"/>
                    <a:pt x="45" y="452"/>
                  </a:cubicBezTo>
                  <a:cubicBezTo>
                    <a:pt x="48" y="457"/>
                    <a:pt x="62" y="448"/>
                    <a:pt x="65" y="446"/>
                  </a:cubicBezTo>
                  <a:cubicBezTo>
                    <a:pt x="67" y="443"/>
                    <a:pt x="67" y="439"/>
                    <a:pt x="68" y="436"/>
                  </a:cubicBezTo>
                  <a:cubicBezTo>
                    <a:pt x="70" y="433"/>
                    <a:pt x="75" y="431"/>
                    <a:pt x="71" y="428"/>
                  </a:cubicBezTo>
                  <a:cubicBezTo>
                    <a:pt x="69" y="430"/>
                    <a:pt x="71" y="435"/>
                    <a:pt x="67" y="434"/>
                  </a:cubicBezTo>
                  <a:cubicBezTo>
                    <a:pt x="63" y="434"/>
                    <a:pt x="59" y="435"/>
                    <a:pt x="55" y="436"/>
                  </a:cubicBezTo>
                  <a:cubicBezTo>
                    <a:pt x="52" y="438"/>
                    <a:pt x="50" y="441"/>
                    <a:pt x="46" y="441"/>
                  </a:cubicBezTo>
                  <a:cubicBezTo>
                    <a:pt x="41" y="440"/>
                    <a:pt x="36" y="438"/>
                    <a:pt x="32" y="436"/>
                  </a:cubicBezTo>
                  <a:cubicBezTo>
                    <a:pt x="28" y="434"/>
                    <a:pt x="23" y="432"/>
                    <a:pt x="19" y="429"/>
                  </a:cubicBezTo>
                  <a:cubicBezTo>
                    <a:pt x="16" y="427"/>
                    <a:pt x="16" y="421"/>
                    <a:pt x="12" y="420"/>
                  </a:cubicBezTo>
                  <a:cubicBezTo>
                    <a:pt x="0" y="415"/>
                    <a:pt x="14" y="406"/>
                    <a:pt x="18" y="403"/>
                  </a:cubicBezTo>
                  <a:cubicBezTo>
                    <a:pt x="11" y="402"/>
                    <a:pt x="7" y="415"/>
                    <a:pt x="0" y="412"/>
                  </a:cubicBezTo>
                  <a:cubicBezTo>
                    <a:pt x="2" y="410"/>
                    <a:pt x="2" y="408"/>
                    <a:pt x="1" y="40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677">
              <a:extLst>
                <a:ext uri="{FF2B5EF4-FFF2-40B4-BE49-F238E27FC236}">
                  <a16:creationId xmlns="" xmlns:a16="http://schemas.microsoft.com/office/drawing/2014/main" id="{941EE130-735D-48D2-ACE0-719CFD0512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1138" y="2736850"/>
              <a:ext cx="654050" cy="735013"/>
            </a:xfrm>
            <a:custGeom>
              <a:avLst/>
              <a:gdLst>
                <a:gd name="T0" fmla="*/ 69 w 845"/>
                <a:gd name="T1" fmla="*/ 384 h 950"/>
                <a:gd name="T2" fmla="*/ 47 w 845"/>
                <a:gd name="T3" fmla="*/ 310 h 950"/>
                <a:gd name="T4" fmla="*/ 73 w 845"/>
                <a:gd name="T5" fmla="*/ 265 h 950"/>
                <a:gd name="T6" fmla="*/ 140 w 845"/>
                <a:gd name="T7" fmla="*/ 184 h 950"/>
                <a:gd name="T8" fmla="*/ 167 w 845"/>
                <a:gd name="T9" fmla="*/ 115 h 950"/>
                <a:gd name="T10" fmla="*/ 123 w 845"/>
                <a:gd name="T11" fmla="*/ 67 h 950"/>
                <a:gd name="T12" fmla="*/ 135 w 845"/>
                <a:gd name="T13" fmla="*/ 28 h 950"/>
                <a:gd name="T14" fmla="*/ 214 w 845"/>
                <a:gd name="T15" fmla="*/ 1 h 950"/>
                <a:gd name="T16" fmla="*/ 257 w 845"/>
                <a:gd name="T17" fmla="*/ 57 h 950"/>
                <a:gd name="T18" fmla="*/ 268 w 845"/>
                <a:gd name="T19" fmla="*/ 104 h 950"/>
                <a:gd name="T20" fmla="*/ 283 w 845"/>
                <a:gd name="T21" fmla="*/ 141 h 950"/>
                <a:gd name="T22" fmla="*/ 329 w 845"/>
                <a:gd name="T23" fmla="*/ 172 h 950"/>
                <a:gd name="T24" fmla="*/ 344 w 845"/>
                <a:gd name="T25" fmla="*/ 236 h 950"/>
                <a:gd name="T26" fmla="*/ 425 w 845"/>
                <a:gd name="T27" fmla="*/ 278 h 950"/>
                <a:gd name="T28" fmla="*/ 504 w 845"/>
                <a:gd name="T29" fmla="*/ 300 h 950"/>
                <a:gd name="T30" fmla="*/ 581 w 845"/>
                <a:gd name="T31" fmla="*/ 309 h 950"/>
                <a:gd name="T32" fmla="*/ 599 w 845"/>
                <a:gd name="T33" fmla="*/ 284 h 950"/>
                <a:gd name="T34" fmla="*/ 672 w 845"/>
                <a:gd name="T35" fmla="*/ 301 h 950"/>
                <a:gd name="T36" fmla="*/ 691 w 845"/>
                <a:gd name="T37" fmla="*/ 266 h 950"/>
                <a:gd name="T38" fmla="*/ 767 w 845"/>
                <a:gd name="T39" fmla="*/ 220 h 950"/>
                <a:gd name="T40" fmla="*/ 802 w 845"/>
                <a:gd name="T41" fmla="*/ 225 h 950"/>
                <a:gd name="T42" fmla="*/ 842 w 845"/>
                <a:gd name="T43" fmla="*/ 256 h 950"/>
                <a:gd name="T44" fmla="*/ 803 w 845"/>
                <a:gd name="T45" fmla="*/ 298 h 950"/>
                <a:gd name="T46" fmla="*/ 790 w 845"/>
                <a:gd name="T47" fmla="*/ 334 h 950"/>
                <a:gd name="T48" fmla="*/ 755 w 845"/>
                <a:gd name="T49" fmla="*/ 398 h 950"/>
                <a:gd name="T50" fmla="*/ 739 w 845"/>
                <a:gd name="T51" fmla="*/ 461 h 950"/>
                <a:gd name="T52" fmla="*/ 708 w 845"/>
                <a:gd name="T53" fmla="*/ 417 h 950"/>
                <a:gd name="T54" fmla="*/ 690 w 845"/>
                <a:gd name="T55" fmla="*/ 394 h 950"/>
                <a:gd name="T56" fmla="*/ 685 w 845"/>
                <a:gd name="T57" fmla="*/ 357 h 950"/>
                <a:gd name="T58" fmla="*/ 605 w 845"/>
                <a:gd name="T59" fmla="*/ 314 h 950"/>
                <a:gd name="T60" fmla="*/ 590 w 845"/>
                <a:gd name="T61" fmla="*/ 336 h 950"/>
                <a:gd name="T62" fmla="*/ 592 w 845"/>
                <a:gd name="T63" fmla="*/ 365 h 950"/>
                <a:gd name="T64" fmla="*/ 621 w 845"/>
                <a:gd name="T65" fmla="*/ 432 h 950"/>
                <a:gd name="T66" fmla="*/ 626 w 845"/>
                <a:gd name="T67" fmla="*/ 475 h 950"/>
                <a:gd name="T68" fmla="*/ 614 w 845"/>
                <a:gd name="T69" fmla="*/ 471 h 950"/>
                <a:gd name="T70" fmla="*/ 595 w 845"/>
                <a:gd name="T71" fmla="*/ 454 h 950"/>
                <a:gd name="T72" fmla="*/ 566 w 845"/>
                <a:gd name="T73" fmla="*/ 527 h 950"/>
                <a:gd name="T74" fmla="*/ 531 w 845"/>
                <a:gd name="T75" fmla="*/ 549 h 950"/>
                <a:gd name="T76" fmla="*/ 447 w 845"/>
                <a:gd name="T77" fmla="*/ 640 h 950"/>
                <a:gd name="T78" fmla="*/ 406 w 845"/>
                <a:gd name="T79" fmla="*/ 684 h 950"/>
                <a:gd name="T80" fmla="*/ 391 w 845"/>
                <a:gd name="T81" fmla="*/ 760 h 950"/>
                <a:gd name="T82" fmla="*/ 389 w 845"/>
                <a:gd name="T83" fmla="*/ 849 h 950"/>
                <a:gd name="T84" fmla="*/ 368 w 845"/>
                <a:gd name="T85" fmla="*/ 888 h 950"/>
                <a:gd name="T86" fmla="*/ 327 w 845"/>
                <a:gd name="T87" fmla="*/ 946 h 950"/>
                <a:gd name="T88" fmla="*/ 288 w 845"/>
                <a:gd name="T89" fmla="*/ 900 h 950"/>
                <a:gd name="T90" fmla="*/ 250 w 845"/>
                <a:gd name="T91" fmla="*/ 815 h 950"/>
                <a:gd name="T92" fmla="*/ 210 w 845"/>
                <a:gd name="T93" fmla="*/ 714 h 950"/>
                <a:gd name="T94" fmla="*/ 179 w 845"/>
                <a:gd name="T95" fmla="*/ 660 h 950"/>
                <a:gd name="T96" fmla="*/ 158 w 845"/>
                <a:gd name="T97" fmla="*/ 578 h 950"/>
                <a:gd name="T98" fmla="*/ 153 w 845"/>
                <a:gd name="T99" fmla="*/ 555 h 950"/>
                <a:gd name="T100" fmla="*/ 141 w 845"/>
                <a:gd name="T101" fmla="*/ 490 h 950"/>
                <a:gd name="T102" fmla="*/ 131 w 845"/>
                <a:gd name="T103" fmla="*/ 454 h 950"/>
                <a:gd name="T104" fmla="*/ 127 w 845"/>
                <a:gd name="T105" fmla="*/ 489 h 950"/>
                <a:gd name="T106" fmla="*/ 32 w 845"/>
                <a:gd name="T107" fmla="*/ 451 h 950"/>
                <a:gd name="T108" fmla="*/ 67 w 845"/>
                <a:gd name="T109" fmla="*/ 434 h 950"/>
                <a:gd name="T110" fmla="*/ 18 w 845"/>
                <a:gd name="T111" fmla="*/ 403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45" h="950">
                  <a:moveTo>
                    <a:pt x="1" y="406"/>
                  </a:moveTo>
                  <a:cubicBezTo>
                    <a:pt x="0" y="399"/>
                    <a:pt x="8" y="399"/>
                    <a:pt x="13" y="399"/>
                  </a:cubicBezTo>
                  <a:cubicBezTo>
                    <a:pt x="18" y="399"/>
                    <a:pt x="16" y="390"/>
                    <a:pt x="15" y="387"/>
                  </a:cubicBezTo>
                  <a:cubicBezTo>
                    <a:pt x="19" y="389"/>
                    <a:pt x="28" y="389"/>
                    <a:pt x="32" y="388"/>
                  </a:cubicBezTo>
                  <a:cubicBezTo>
                    <a:pt x="39" y="385"/>
                    <a:pt x="46" y="395"/>
                    <a:pt x="53" y="392"/>
                  </a:cubicBezTo>
                  <a:cubicBezTo>
                    <a:pt x="55" y="391"/>
                    <a:pt x="66" y="379"/>
                    <a:pt x="69" y="384"/>
                  </a:cubicBezTo>
                  <a:cubicBezTo>
                    <a:pt x="73" y="392"/>
                    <a:pt x="78" y="388"/>
                    <a:pt x="85" y="383"/>
                  </a:cubicBezTo>
                  <a:cubicBezTo>
                    <a:pt x="79" y="382"/>
                    <a:pt x="84" y="374"/>
                    <a:pt x="82" y="370"/>
                  </a:cubicBezTo>
                  <a:cubicBezTo>
                    <a:pt x="78" y="363"/>
                    <a:pt x="74" y="356"/>
                    <a:pt x="69" y="349"/>
                  </a:cubicBezTo>
                  <a:cubicBezTo>
                    <a:pt x="66" y="345"/>
                    <a:pt x="70" y="337"/>
                    <a:pt x="62" y="339"/>
                  </a:cubicBezTo>
                  <a:cubicBezTo>
                    <a:pt x="56" y="341"/>
                    <a:pt x="49" y="333"/>
                    <a:pt x="49" y="327"/>
                  </a:cubicBezTo>
                  <a:cubicBezTo>
                    <a:pt x="50" y="323"/>
                    <a:pt x="51" y="313"/>
                    <a:pt x="47" y="310"/>
                  </a:cubicBezTo>
                  <a:cubicBezTo>
                    <a:pt x="41" y="304"/>
                    <a:pt x="30" y="309"/>
                    <a:pt x="27" y="299"/>
                  </a:cubicBezTo>
                  <a:cubicBezTo>
                    <a:pt x="25" y="291"/>
                    <a:pt x="32" y="284"/>
                    <a:pt x="36" y="279"/>
                  </a:cubicBezTo>
                  <a:cubicBezTo>
                    <a:pt x="38" y="275"/>
                    <a:pt x="40" y="270"/>
                    <a:pt x="42" y="266"/>
                  </a:cubicBezTo>
                  <a:cubicBezTo>
                    <a:pt x="44" y="263"/>
                    <a:pt x="47" y="256"/>
                    <a:pt x="51" y="257"/>
                  </a:cubicBezTo>
                  <a:cubicBezTo>
                    <a:pt x="57" y="259"/>
                    <a:pt x="57" y="268"/>
                    <a:pt x="63" y="269"/>
                  </a:cubicBezTo>
                  <a:cubicBezTo>
                    <a:pt x="66" y="269"/>
                    <a:pt x="70" y="267"/>
                    <a:pt x="73" y="265"/>
                  </a:cubicBezTo>
                  <a:cubicBezTo>
                    <a:pt x="77" y="264"/>
                    <a:pt x="80" y="264"/>
                    <a:pt x="84" y="263"/>
                  </a:cubicBezTo>
                  <a:cubicBezTo>
                    <a:pt x="94" y="262"/>
                    <a:pt x="92" y="255"/>
                    <a:pt x="97" y="249"/>
                  </a:cubicBezTo>
                  <a:cubicBezTo>
                    <a:pt x="104" y="242"/>
                    <a:pt x="100" y="234"/>
                    <a:pt x="109" y="228"/>
                  </a:cubicBezTo>
                  <a:cubicBezTo>
                    <a:pt x="118" y="224"/>
                    <a:pt x="121" y="218"/>
                    <a:pt x="124" y="208"/>
                  </a:cubicBezTo>
                  <a:cubicBezTo>
                    <a:pt x="126" y="201"/>
                    <a:pt x="124" y="192"/>
                    <a:pt x="132" y="189"/>
                  </a:cubicBezTo>
                  <a:cubicBezTo>
                    <a:pt x="135" y="188"/>
                    <a:pt x="139" y="187"/>
                    <a:pt x="140" y="184"/>
                  </a:cubicBezTo>
                  <a:cubicBezTo>
                    <a:pt x="143" y="180"/>
                    <a:pt x="137" y="179"/>
                    <a:pt x="137" y="177"/>
                  </a:cubicBezTo>
                  <a:cubicBezTo>
                    <a:pt x="137" y="175"/>
                    <a:pt x="144" y="166"/>
                    <a:pt x="145" y="163"/>
                  </a:cubicBezTo>
                  <a:cubicBezTo>
                    <a:pt x="148" y="159"/>
                    <a:pt x="155" y="157"/>
                    <a:pt x="157" y="152"/>
                  </a:cubicBezTo>
                  <a:cubicBezTo>
                    <a:pt x="151" y="152"/>
                    <a:pt x="152" y="146"/>
                    <a:pt x="152" y="142"/>
                  </a:cubicBezTo>
                  <a:cubicBezTo>
                    <a:pt x="152" y="137"/>
                    <a:pt x="148" y="133"/>
                    <a:pt x="148" y="129"/>
                  </a:cubicBezTo>
                  <a:cubicBezTo>
                    <a:pt x="148" y="121"/>
                    <a:pt x="163" y="120"/>
                    <a:pt x="167" y="115"/>
                  </a:cubicBezTo>
                  <a:cubicBezTo>
                    <a:pt x="174" y="106"/>
                    <a:pt x="153" y="106"/>
                    <a:pt x="150" y="104"/>
                  </a:cubicBezTo>
                  <a:cubicBezTo>
                    <a:pt x="146" y="103"/>
                    <a:pt x="148" y="97"/>
                    <a:pt x="144" y="95"/>
                  </a:cubicBezTo>
                  <a:cubicBezTo>
                    <a:pt x="141" y="94"/>
                    <a:pt x="138" y="94"/>
                    <a:pt x="135" y="93"/>
                  </a:cubicBezTo>
                  <a:cubicBezTo>
                    <a:pt x="136" y="89"/>
                    <a:pt x="135" y="88"/>
                    <a:pt x="132" y="86"/>
                  </a:cubicBezTo>
                  <a:cubicBezTo>
                    <a:pt x="130" y="85"/>
                    <a:pt x="122" y="80"/>
                    <a:pt x="124" y="76"/>
                  </a:cubicBezTo>
                  <a:cubicBezTo>
                    <a:pt x="126" y="73"/>
                    <a:pt x="127" y="69"/>
                    <a:pt x="123" y="67"/>
                  </a:cubicBezTo>
                  <a:cubicBezTo>
                    <a:pt x="121" y="65"/>
                    <a:pt x="117" y="61"/>
                    <a:pt x="120" y="58"/>
                  </a:cubicBezTo>
                  <a:cubicBezTo>
                    <a:pt x="122" y="57"/>
                    <a:pt x="130" y="51"/>
                    <a:pt x="123" y="51"/>
                  </a:cubicBezTo>
                  <a:cubicBezTo>
                    <a:pt x="122" y="51"/>
                    <a:pt x="111" y="51"/>
                    <a:pt x="114" y="47"/>
                  </a:cubicBezTo>
                  <a:cubicBezTo>
                    <a:pt x="118" y="42"/>
                    <a:pt x="113" y="42"/>
                    <a:pt x="110" y="40"/>
                  </a:cubicBezTo>
                  <a:cubicBezTo>
                    <a:pt x="106" y="37"/>
                    <a:pt x="112" y="29"/>
                    <a:pt x="115" y="27"/>
                  </a:cubicBezTo>
                  <a:cubicBezTo>
                    <a:pt x="121" y="23"/>
                    <a:pt x="128" y="26"/>
                    <a:pt x="135" y="28"/>
                  </a:cubicBezTo>
                  <a:cubicBezTo>
                    <a:pt x="142" y="30"/>
                    <a:pt x="150" y="31"/>
                    <a:pt x="157" y="33"/>
                  </a:cubicBezTo>
                  <a:cubicBezTo>
                    <a:pt x="164" y="35"/>
                    <a:pt x="167" y="31"/>
                    <a:pt x="173" y="29"/>
                  </a:cubicBezTo>
                  <a:cubicBezTo>
                    <a:pt x="178" y="27"/>
                    <a:pt x="183" y="27"/>
                    <a:pt x="188" y="26"/>
                  </a:cubicBezTo>
                  <a:cubicBezTo>
                    <a:pt x="190" y="25"/>
                    <a:pt x="199" y="16"/>
                    <a:pt x="198" y="15"/>
                  </a:cubicBezTo>
                  <a:cubicBezTo>
                    <a:pt x="196" y="12"/>
                    <a:pt x="205" y="7"/>
                    <a:pt x="208" y="5"/>
                  </a:cubicBezTo>
                  <a:cubicBezTo>
                    <a:pt x="210" y="4"/>
                    <a:pt x="212" y="2"/>
                    <a:pt x="214" y="1"/>
                  </a:cubicBezTo>
                  <a:cubicBezTo>
                    <a:pt x="217" y="0"/>
                    <a:pt x="217" y="2"/>
                    <a:pt x="219" y="1"/>
                  </a:cubicBezTo>
                  <a:cubicBezTo>
                    <a:pt x="225" y="0"/>
                    <a:pt x="223" y="7"/>
                    <a:pt x="226" y="10"/>
                  </a:cubicBezTo>
                  <a:cubicBezTo>
                    <a:pt x="230" y="16"/>
                    <a:pt x="231" y="22"/>
                    <a:pt x="236" y="27"/>
                  </a:cubicBezTo>
                  <a:cubicBezTo>
                    <a:pt x="241" y="33"/>
                    <a:pt x="251" y="34"/>
                    <a:pt x="257" y="38"/>
                  </a:cubicBezTo>
                  <a:cubicBezTo>
                    <a:pt x="259" y="40"/>
                    <a:pt x="262" y="43"/>
                    <a:pt x="259" y="45"/>
                  </a:cubicBezTo>
                  <a:cubicBezTo>
                    <a:pt x="253" y="50"/>
                    <a:pt x="255" y="51"/>
                    <a:pt x="257" y="57"/>
                  </a:cubicBezTo>
                  <a:cubicBezTo>
                    <a:pt x="259" y="63"/>
                    <a:pt x="261" y="69"/>
                    <a:pt x="265" y="73"/>
                  </a:cubicBezTo>
                  <a:cubicBezTo>
                    <a:pt x="269" y="77"/>
                    <a:pt x="276" y="77"/>
                    <a:pt x="279" y="81"/>
                  </a:cubicBezTo>
                  <a:cubicBezTo>
                    <a:pt x="280" y="82"/>
                    <a:pt x="280" y="85"/>
                    <a:pt x="281" y="87"/>
                  </a:cubicBezTo>
                  <a:cubicBezTo>
                    <a:pt x="282" y="89"/>
                    <a:pt x="283" y="90"/>
                    <a:pt x="285" y="92"/>
                  </a:cubicBezTo>
                  <a:cubicBezTo>
                    <a:pt x="290" y="98"/>
                    <a:pt x="284" y="100"/>
                    <a:pt x="281" y="103"/>
                  </a:cubicBezTo>
                  <a:cubicBezTo>
                    <a:pt x="277" y="106"/>
                    <a:pt x="272" y="112"/>
                    <a:pt x="268" y="104"/>
                  </a:cubicBezTo>
                  <a:cubicBezTo>
                    <a:pt x="266" y="98"/>
                    <a:pt x="261" y="98"/>
                    <a:pt x="256" y="102"/>
                  </a:cubicBezTo>
                  <a:cubicBezTo>
                    <a:pt x="258" y="104"/>
                    <a:pt x="258" y="107"/>
                    <a:pt x="259" y="110"/>
                  </a:cubicBezTo>
                  <a:cubicBezTo>
                    <a:pt x="260" y="113"/>
                    <a:pt x="263" y="115"/>
                    <a:pt x="265" y="117"/>
                  </a:cubicBezTo>
                  <a:cubicBezTo>
                    <a:pt x="270" y="123"/>
                    <a:pt x="269" y="128"/>
                    <a:pt x="273" y="133"/>
                  </a:cubicBezTo>
                  <a:cubicBezTo>
                    <a:pt x="275" y="135"/>
                    <a:pt x="271" y="146"/>
                    <a:pt x="278" y="145"/>
                  </a:cubicBezTo>
                  <a:cubicBezTo>
                    <a:pt x="281" y="145"/>
                    <a:pt x="280" y="142"/>
                    <a:pt x="283" y="141"/>
                  </a:cubicBezTo>
                  <a:cubicBezTo>
                    <a:pt x="286" y="140"/>
                    <a:pt x="287" y="144"/>
                    <a:pt x="289" y="146"/>
                  </a:cubicBezTo>
                  <a:cubicBezTo>
                    <a:pt x="291" y="149"/>
                    <a:pt x="297" y="156"/>
                    <a:pt x="301" y="156"/>
                  </a:cubicBezTo>
                  <a:cubicBezTo>
                    <a:pt x="305" y="157"/>
                    <a:pt x="308" y="155"/>
                    <a:pt x="312" y="159"/>
                  </a:cubicBezTo>
                  <a:cubicBezTo>
                    <a:pt x="314" y="161"/>
                    <a:pt x="317" y="160"/>
                    <a:pt x="320" y="162"/>
                  </a:cubicBezTo>
                  <a:cubicBezTo>
                    <a:pt x="321" y="164"/>
                    <a:pt x="321" y="166"/>
                    <a:pt x="322" y="168"/>
                  </a:cubicBezTo>
                  <a:cubicBezTo>
                    <a:pt x="323" y="171"/>
                    <a:pt x="326" y="171"/>
                    <a:pt x="329" y="172"/>
                  </a:cubicBezTo>
                  <a:cubicBezTo>
                    <a:pt x="336" y="175"/>
                    <a:pt x="343" y="177"/>
                    <a:pt x="349" y="183"/>
                  </a:cubicBezTo>
                  <a:cubicBezTo>
                    <a:pt x="341" y="183"/>
                    <a:pt x="339" y="195"/>
                    <a:pt x="333" y="199"/>
                  </a:cubicBezTo>
                  <a:cubicBezTo>
                    <a:pt x="333" y="199"/>
                    <a:pt x="334" y="205"/>
                    <a:pt x="333" y="206"/>
                  </a:cubicBezTo>
                  <a:cubicBezTo>
                    <a:pt x="331" y="211"/>
                    <a:pt x="334" y="213"/>
                    <a:pt x="333" y="217"/>
                  </a:cubicBezTo>
                  <a:cubicBezTo>
                    <a:pt x="332" y="221"/>
                    <a:pt x="325" y="226"/>
                    <a:pt x="330" y="230"/>
                  </a:cubicBezTo>
                  <a:cubicBezTo>
                    <a:pt x="333" y="233"/>
                    <a:pt x="344" y="241"/>
                    <a:pt x="344" y="236"/>
                  </a:cubicBezTo>
                  <a:cubicBezTo>
                    <a:pt x="348" y="239"/>
                    <a:pt x="354" y="243"/>
                    <a:pt x="360" y="245"/>
                  </a:cubicBezTo>
                  <a:cubicBezTo>
                    <a:pt x="366" y="247"/>
                    <a:pt x="369" y="252"/>
                    <a:pt x="375" y="256"/>
                  </a:cubicBezTo>
                  <a:cubicBezTo>
                    <a:pt x="376" y="257"/>
                    <a:pt x="385" y="264"/>
                    <a:pt x="388" y="263"/>
                  </a:cubicBezTo>
                  <a:cubicBezTo>
                    <a:pt x="394" y="261"/>
                    <a:pt x="399" y="266"/>
                    <a:pt x="404" y="268"/>
                  </a:cubicBezTo>
                  <a:cubicBezTo>
                    <a:pt x="406" y="269"/>
                    <a:pt x="413" y="269"/>
                    <a:pt x="414" y="271"/>
                  </a:cubicBezTo>
                  <a:cubicBezTo>
                    <a:pt x="418" y="275"/>
                    <a:pt x="418" y="277"/>
                    <a:pt x="425" y="278"/>
                  </a:cubicBezTo>
                  <a:cubicBezTo>
                    <a:pt x="429" y="279"/>
                    <a:pt x="433" y="282"/>
                    <a:pt x="437" y="280"/>
                  </a:cubicBezTo>
                  <a:cubicBezTo>
                    <a:pt x="442" y="276"/>
                    <a:pt x="444" y="279"/>
                    <a:pt x="450" y="281"/>
                  </a:cubicBezTo>
                  <a:cubicBezTo>
                    <a:pt x="446" y="272"/>
                    <a:pt x="469" y="282"/>
                    <a:pt x="470" y="282"/>
                  </a:cubicBezTo>
                  <a:cubicBezTo>
                    <a:pt x="477" y="284"/>
                    <a:pt x="473" y="292"/>
                    <a:pt x="478" y="294"/>
                  </a:cubicBezTo>
                  <a:cubicBezTo>
                    <a:pt x="483" y="295"/>
                    <a:pt x="491" y="297"/>
                    <a:pt x="494" y="301"/>
                  </a:cubicBezTo>
                  <a:cubicBezTo>
                    <a:pt x="496" y="305"/>
                    <a:pt x="501" y="300"/>
                    <a:pt x="504" y="300"/>
                  </a:cubicBezTo>
                  <a:cubicBezTo>
                    <a:pt x="511" y="299"/>
                    <a:pt x="508" y="310"/>
                    <a:pt x="517" y="306"/>
                  </a:cubicBezTo>
                  <a:cubicBezTo>
                    <a:pt x="520" y="305"/>
                    <a:pt x="532" y="309"/>
                    <a:pt x="535" y="311"/>
                  </a:cubicBezTo>
                  <a:cubicBezTo>
                    <a:pt x="541" y="315"/>
                    <a:pt x="543" y="311"/>
                    <a:pt x="549" y="309"/>
                  </a:cubicBezTo>
                  <a:cubicBezTo>
                    <a:pt x="550" y="313"/>
                    <a:pt x="557" y="318"/>
                    <a:pt x="561" y="314"/>
                  </a:cubicBezTo>
                  <a:cubicBezTo>
                    <a:pt x="562" y="313"/>
                    <a:pt x="572" y="314"/>
                    <a:pt x="574" y="314"/>
                  </a:cubicBezTo>
                  <a:cubicBezTo>
                    <a:pt x="579" y="314"/>
                    <a:pt x="580" y="314"/>
                    <a:pt x="581" y="309"/>
                  </a:cubicBezTo>
                  <a:cubicBezTo>
                    <a:pt x="582" y="300"/>
                    <a:pt x="578" y="297"/>
                    <a:pt x="575" y="289"/>
                  </a:cubicBezTo>
                  <a:cubicBezTo>
                    <a:pt x="573" y="285"/>
                    <a:pt x="573" y="280"/>
                    <a:pt x="574" y="275"/>
                  </a:cubicBezTo>
                  <a:cubicBezTo>
                    <a:pt x="574" y="270"/>
                    <a:pt x="573" y="266"/>
                    <a:pt x="573" y="261"/>
                  </a:cubicBezTo>
                  <a:cubicBezTo>
                    <a:pt x="578" y="260"/>
                    <a:pt x="584" y="256"/>
                    <a:pt x="589" y="257"/>
                  </a:cubicBezTo>
                  <a:cubicBezTo>
                    <a:pt x="600" y="260"/>
                    <a:pt x="591" y="273"/>
                    <a:pt x="595" y="279"/>
                  </a:cubicBezTo>
                  <a:cubicBezTo>
                    <a:pt x="596" y="280"/>
                    <a:pt x="600" y="282"/>
                    <a:pt x="599" y="284"/>
                  </a:cubicBezTo>
                  <a:cubicBezTo>
                    <a:pt x="597" y="286"/>
                    <a:pt x="595" y="286"/>
                    <a:pt x="597" y="290"/>
                  </a:cubicBezTo>
                  <a:cubicBezTo>
                    <a:pt x="602" y="298"/>
                    <a:pt x="608" y="298"/>
                    <a:pt x="616" y="299"/>
                  </a:cubicBezTo>
                  <a:cubicBezTo>
                    <a:pt x="621" y="300"/>
                    <a:pt x="625" y="304"/>
                    <a:pt x="630" y="304"/>
                  </a:cubicBezTo>
                  <a:cubicBezTo>
                    <a:pt x="632" y="304"/>
                    <a:pt x="636" y="304"/>
                    <a:pt x="638" y="302"/>
                  </a:cubicBezTo>
                  <a:cubicBezTo>
                    <a:pt x="640" y="301"/>
                    <a:pt x="644" y="296"/>
                    <a:pt x="647" y="298"/>
                  </a:cubicBezTo>
                  <a:cubicBezTo>
                    <a:pt x="654" y="303"/>
                    <a:pt x="663" y="301"/>
                    <a:pt x="672" y="301"/>
                  </a:cubicBezTo>
                  <a:cubicBezTo>
                    <a:pt x="674" y="301"/>
                    <a:pt x="678" y="298"/>
                    <a:pt x="680" y="299"/>
                  </a:cubicBezTo>
                  <a:cubicBezTo>
                    <a:pt x="682" y="302"/>
                    <a:pt x="689" y="299"/>
                    <a:pt x="693" y="299"/>
                  </a:cubicBezTo>
                  <a:cubicBezTo>
                    <a:pt x="701" y="298"/>
                    <a:pt x="691" y="291"/>
                    <a:pt x="692" y="287"/>
                  </a:cubicBezTo>
                  <a:cubicBezTo>
                    <a:pt x="696" y="276"/>
                    <a:pt x="684" y="281"/>
                    <a:pt x="679" y="275"/>
                  </a:cubicBezTo>
                  <a:cubicBezTo>
                    <a:pt x="676" y="272"/>
                    <a:pt x="675" y="266"/>
                    <a:pt x="681" y="268"/>
                  </a:cubicBezTo>
                  <a:cubicBezTo>
                    <a:pt x="685" y="269"/>
                    <a:pt x="687" y="267"/>
                    <a:pt x="691" y="266"/>
                  </a:cubicBezTo>
                  <a:cubicBezTo>
                    <a:pt x="697" y="264"/>
                    <a:pt x="708" y="267"/>
                    <a:pt x="706" y="257"/>
                  </a:cubicBezTo>
                  <a:cubicBezTo>
                    <a:pt x="705" y="252"/>
                    <a:pt x="718" y="248"/>
                    <a:pt x="718" y="242"/>
                  </a:cubicBezTo>
                  <a:cubicBezTo>
                    <a:pt x="719" y="232"/>
                    <a:pt x="731" y="237"/>
                    <a:pt x="737" y="232"/>
                  </a:cubicBezTo>
                  <a:cubicBezTo>
                    <a:pt x="741" y="227"/>
                    <a:pt x="744" y="222"/>
                    <a:pt x="749" y="218"/>
                  </a:cubicBezTo>
                  <a:cubicBezTo>
                    <a:pt x="751" y="217"/>
                    <a:pt x="753" y="215"/>
                    <a:pt x="755" y="214"/>
                  </a:cubicBezTo>
                  <a:cubicBezTo>
                    <a:pt x="756" y="213"/>
                    <a:pt x="765" y="219"/>
                    <a:pt x="767" y="220"/>
                  </a:cubicBezTo>
                  <a:cubicBezTo>
                    <a:pt x="765" y="218"/>
                    <a:pt x="765" y="218"/>
                    <a:pt x="769" y="220"/>
                  </a:cubicBezTo>
                  <a:cubicBezTo>
                    <a:pt x="772" y="221"/>
                    <a:pt x="775" y="223"/>
                    <a:pt x="778" y="223"/>
                  </a:cubicBezTo>
                  <a:cubicBezTo>
                    <a:pt x="782" y="223"/>
                    <a:pt x="781" y="219"/>
                    <a:pt x="782" y="217"/>
                  </a:cubicBezTo>
                  <a:cubicBezTo>
                    <a:pt x="785" y="213"/>
                    <a:pt x="792" y="211"/>
                    <a:pt x="796" y="209"/>
                  </a:cubicBezTo>
                  <a:cubicBezTo>
                    <a:pt x="796" y="209"/>
                    <a:pt x="805" y="216"/>
                    <a:pt x="806" y="217"/>
                  </a:cubicBezTo>
                  <a:cubicBezTo>
                    <a:pt x="800" y="220"/>
                    <a:pt x="801" y="221"/>
                    <a:pt x="802" y="225"/>
                  </a:cubicBezTo>
                  <a:cubicBezTo>
                    <a:pt x="803" y="228"/>
                    <a:pt x="810" y="223"/>
                    <a:pt x="811" y="222"/>
                  </a:cubicBezTo>
                  <a:cubicBezTo>
                    <a:pt x="810" y="226"/>
                    <a:pt x="818" y="229"/>
                    <a:pt x="816" y="232"/>
                  </a:cubicBezTo>
                  <a:cubicBezTo>
                    <a:pt x="814" y="237"/>
                    <a:pt x="812" y="239"/>
                    <a:pt x="811" y="244"/>
                  </a:cubicBezTo>
                  <a:cubicBezTo>
                    <a:pt x="810" y="248"/>
                    <a:pt x="818" y="245"/>
                    <a:pt x="819" y="244"/>
                  </a:cubicBezTo>
                  <a:cubicBezTo>
                    <a:pt x="824" y="243"/>
                    <a:pt x="828" y="248"/>
                    <a:pt x="834" y="247"/>
                  </a:cubicBezTo>
                  <a:cubicBezTo>
                    <a:pt x="839" y="245"/>
                    <a:pt x="842" y="252"/>
                    <a:pt x="842" y="256"/>
                  </a:cubicBezTo>
                  <a:cubicBezTo>
                    <a:pt x="842" y="257"/>
                    <a:pt x="845" y="258"/>
                    <a:pt x="844" y="259"/>
                  </a:cubicBezTo>
                  <a:cubicBezTo>
                    <a:pt x="844" y="262"/>
                    <a:pt x="840" y="265"/>
                    <a:pt x="838" y="267"/>
                  </a:cubicBezTo>
                  <a:cubicBezTo>
                    <a:pt x="828" y="277"/>
                    <a:pt x="842" y="281"/>
                    <a:pt x="844" y="290"/>
                  </a:cubicBezTo>
                  <a:cubicBezTo>
                    <a:pt x="838" y="293"/>
                    <a:pt x="836" y="284"/>
                    <a:pt x="831" y="283"/>
                  </a:cubicBezTo>
                  <a:cubicBezTo>
                    <a:pt x="826" y="281"/>
                    <a:pt x="813" y="285"/>
                    <a:pt x="810" y="290"/>
                  </a:cubicBezTo>
                  <a:cubicBezTo>
                    <a:pt x="808" y="293"/>
                    <a:pt x="806" y="295"/>
                    <a:pt x="803" y="298"/>
                  </a:cubicBezTo>
                  <a:cubicBezTo>
                    <a:pt x="802" y="300"/>
                    <a:pt x="800" y="301"/>
                    <a:pt x="798" y="300"/>
                  </a:cubicBezTo>
                  <a:cubicBezTo>
                    <a:pt x="796" y="302"/>
                    <a:pt x="798" y="303"/>
                    <a:pt x="795" y="304"/>
                  </a:cubicBezTo>
                  <a:cubicBezTo>
                    <a:pt x="792" y="306"/>
                    <a:pt x="789" y="304"/>
                    <a:pt x="788" y="309"/>
                  </a:cubicBezTo>
                  <a:cubicBezTo>
                    <a:pt x="787" y="312"/>
                    <a:pt x="787" y="316"/>
                    <a:pt x="788" y="319"/>
                  </a:cubicBezTo>
                  <a:cubicBezTo>
                    <a:pt x="789" y="321"/>
                    <a:pt x="791" y="323"/>
                    <a:pt x="792" y="325"/>
                  </a:cubicBezTo>
                  <a:cubicBezTo>
                    <a:pt x="793" y="329"/>
                    <a:pt x="789" y="330"/>
                    <a:pt x="790" y="334"/>
                  </a:cubicBezTo>
                  <a:cubicBezTo>
                    <a:pt x="792" y="342"/>
                    <a:pt x="777" y="347"/>
                    <a:pt x="781" y="354"/>
                  </a:cubicBezTo>
                  <a:cubicBezTo>
                    <a:pt x="782" y="356"/>
                    <a:pt x="784" y="357"/>
                    <a:pt x="785" y="360"/>
                  </a:cubicBezTo>
                  <a:cubicBezTo>
                    <a:pt x="787" y="364"/>
                    <a:pt x="784" y="369"/>
                    <a:pt x="782" y="373"/>
                  </a:cubicBezTo>
                  <a:cubicBezTo>
                    <a:pt x="778" y="382"/>
                    <a:pt x="774" y="393"/>
                    <a:pt x="774" y="403"/>
                  </a:cubicBezTo>
                  <a:cubicBezTo>
                    <a:pt x="771" y="401"/>
                    <a:pt x="764" y="398"/>
                    <a:pt x="760" y="398"/>
                  </a:cubicBezTo>
                  <a:cubicBezTo>
                    <a:pt x="758" y="398"/>
                    <a:pt x="756" y="398"/>
                    <a:pt x="755" y="398"/>
                  </a:cubicBezTo>
                  <a:cubicBezTo>
                    <a:pt x="752" y="398"/>
                    <a:pt x="752" y="396"/>
                    <a:pt x="749" y="396"/>
                  </a:cubicBezTo>
                  <a:cubicBezTo>
                    <a:pt x="752" y="405"/>
                    <a:pt x="754" y="412"/>
                    <a:pt x="754" y="420"/>
                  </a:cubicBezTo>
                  <a:cubicBezTo>
                    <a:pt x="754" y="424"/>
                    <a:pt x="755" y="436"/>
                    <a:pt x="748" y="431"/>
                  </a:cubicBezTo>
                  <a:cubicBezTo>
                    <a:pt x="749" y="439"/>
                    <a:pt x="748" y="444"/>
                    <a:pt x="751" y="452"/>
                  </a:cubicBezTo>
                  <a:cubicBezTo>
                    <a:pt x="753" y="454"/>
                    <a:pt x="755" y="463"/>
                    <a:pt x="749" y="460"/>
                  </a:cubicBezTo>
                  <a:cubicBezTo>
                    <a:pt x="746" y="472"/>
                    <a:pt x="747" y="464"/>
                    <a:pt x="739" y="461"/>
                  </a:cubicBezTo>
                  <a:cubicBezTo>
                    <a:pt x="740" y="464"/>
                    <a:pt x="739" y="466"/>
                    <a:pt x="737" y="468"/>
                  </a:cubicBezTo>
                  <a:cubicBezTo>
                    <a:pt x="734" y="461"/>
                    <a:pt x="734" y="455"/>
                    <a:pt x="732" y="448"/>
                  </a:cubicBezTo>
                  <a:cubicBezTo>
                    <a:pt x="731" y="441"/>
                    <a:pt x="726" y="434"/>
                    <a:pt x="724" y="426"/>
                  </a:cubicBezTo>
                  <a:cubicBezTo>
                    <a:pt x="722" y="420"/>
                    <a:pt x="720" y="415"/>
                    <a:pt x="719" y="409"/>
                  </a:cubicBezTo>
                  <a:cubicBezTo>
                    <a:pt x="718" y="403"/>
                    <a:pt x="712" y="411"/>
                    <a:pt x="709" y="408"/>
                  </a:cubicBezTo>
                  <a:cubicBezTo>
                    <a:pt x="710" y="412"/>
                    <a:pt x="712" y="414"/>
                    <a:pt x="708" y="417"/>
                  </a:cubicBezTo>
                  <a:cubicBezTo>
                    <a:pt x="705" y="420"/>
                    <a:pt x="707" y="424"/>
                    <a:pt x="708" y="427"/>
                  </a:cubicBezTo>
                  <a:cubicBezTo>
                    <a:pt x="708" y="431"/>
                    <a:pt x="704" y="435"/>
                    <a:pt x="701" y="433"/>
                  </a:cubicBezTo>
                  <a:cubicBezTo>
                    <a:pt x="698" y="430"/>
                    <a:pt x="699" y="425"/>
                    <a:pt x="695" y="423"/>
                  </a:cubicBezTo>
                  <a:cubicBezTo>
                    <a:pt x="695" y="425"/>
                    <a:pt x="695" y="427"/>
                    <a:pt x="694" y="429"/>
                  </a:cubicBezTo>
                  <a:cubicBezTo>
                    <a:pt x="692" y="423"/>
                    <a:pt x="689" y="417"/>
                    <a:pt x="687" y="411"/>
                  </a:cubicBezTo>
                  <a:cubicBezTo>
                    <a:pt x="685" y="405"/>
                    <a:pt x="692" y="399"/>
                    <a:pt x="690" y="394"/>
                  </a:cubicBezTo>
                  <a:cubicBezTo>
                    <a:pt x="693" y="394"/>
                    <a:pt x="699" y="395"/>
                    <a:pt x="698" y="391"/>
                  </a:cubicBezTo>
                  <a:cubicBezTo>
                    <a:pt x="700" y="394"/>
                    <a:pt x="703" y="389"/>
                    <a:pt x="706" y="391"/>
                  </a:cubicBezTo>
                  <a:cubicBezTo>
                    <a:pt x="707" y="384"/>
                    <a:pt x="717" y="376"/>
                    <a:pt x="713" y="367"/>
                  </a:cubicBezTo>
                  <a:cubicBezTo>
                    <a:pt x="714" y="367"/>
                    <a:pt x="722" y="367"/>
                    <a:pt x="718" y="364"/>
                  </a:cubicBezTo>
                  <a:cubicBezTo>
                    <a:pt x="714" y="359"/>
                    <a:pt x="707" y="357"/>
                    <a:pt x="701" y="357"/>
                  </a:cubicBezTo>
                  <a:cubicBezTo>
                    <a:pt x="696" y="357"/>
                    <a:pt x="691" y="358"/>
                    <a:pt x="685" y="357"/>
                  </a:cubicBezTo>
                  <a:cubicBezTo>
                    <a:pt x="679" y="356"/>
                    <a:pt x="673" y="358"/>
                    <a:pt x="666" y="357"/>
                  </a:cubicBezTo>
                  <a:cubicBezTo>
                    <a:pt x="658" y="356"/>
                    <a:pt x="636" y="358"/>
                    <a:pt x="637" y="346"/>
                  </a:cubicBezTo>
                  <a:cubicBezTo>
                    <a:pt x="638" y="340"/>
                    <a:pt x="635" y="322"/>
                    <a:pt x="627" y="323"/>
                  </a:cubicBezTo>
                  <a:cubicBezTo>
                    <a:pt x="628" y="325"/>
                    <a:pt x="627" y="327"/>
                    <a:pt x="626" y="330"/>
                  </a:cubicBezTo>
                  <a:cubicBezTo>
                    <a:pt x="622" y="328"/>
                    <a:pt x="617" y="327"/>
                    <a:pt x="614" y="323"/>
                  </a:cubicBezTo>
                  <a:cubicBezTo>
                    <a:pt x="612" y="320"/>
                    <a:pt x="611" y="313"/>
                    <a:pt x="605" y="314"/>
                  </a:cubicBezTo>
                  <a:cubicBezTo>
                    <a:pt x="607" y="316"/>
                    <a:pt x="608" y="318"/>
                    <a:pt x="609" y="320"/>
                  </a:cubicBezTo>
                  <a:cubicBezTo>
                    <a:pt x="606" y="319"/>
                    <a:pt x="603" y="319"/>
                    <a:pt x="600" y="318"/>
                  </a:cubicBezTo>
                  <a:cubicBezTo>
                    <a:pt x="598" y="317"/>
                    <a:pt x="597" y="314"/>
                    <a:pt x="596" y="313"/>
                  </a:cubicBezTo>
                  <a:cubicBezTo>
                    <a:pt x="593" y="311"/>
                    <a:pt x="591" y="309"/>
                    <a:pt x="588" y="308"/>
                  </a:cubicBezTo>
                  <a:cubicBezTo>
                    <a:pt x="585" y="313"/>
                    <a:pt x="592" y="311"/>
                    <a:pt x="594" y="315"/>
                  </a:cubicBezTo>
                  <a:cubicBezTo>
                    <a:pt x="585" y="319"/>
                    <a:pt x="579" y="332"/>
                    <a:pt x="590" y="336"/>
                  </a:cubicBezTo>
                  <a:cubicBezTo>
                    <a:pt x="594" y="338"/>
                    <a:pt x="596" y="343"/>
                    <a:pt x="599" y="345"/>
                  </a:cubicBezTo>
                  <a:cubicBezTo>
                    <a:pt x="602" y="347"/>
                    <a:pt x="607" y="344"/>
                    <a:pt x="608" y="348"/>
                  </a:cubicBezTo>
                  <a:cubicBezTo>
                    <a:pt x="608" y="353"/>
                    <a:pt x="616" y="351"/>
                    <a:pt x="613" y="357"/>
                  </a:cubicBezTo>
                  <a:cubicBezTo>
                    <a:pt x="610" y="356"/>
                    <a:pt x="606" y="356"/>
                    <a:pt x="603" y="357"/>
                  </a:cubicBezTo>
                  <a:cubicBezTo>
                    <a:pt x="600" y="357"/>
                    <a:pt x="599" y="357"/>
                    <a:pt x="599" y="361"/>
                  </a:cubicBezTo>
                  <a:cubicBezTo>
                    <a:pt x="598" y="364"/>
                    <a:pt x="595" y="370"/>
                    <a:pt x="592" y="365"/>
                  </a:cubicBezTo>
                  <a:cubicBezTo>
                    <a:pt x="591" y="371"/>
                    <a:pt x="586" y="375"/>
                    <a:pt x="592" y="380"/>
                  </a:cubicBezTo>
                  <a:cubicBezTo>
                    <a:pt x="597" y="384"/>
                    <a:pt x="602" y="386"/>
                    <a:pt x="608" y="387"/>
                  </a:cubicBezTo>
                  <a:cubicBezTo>
                    <a:pt x="619" y="387"/>
                    <a:pt x="601" y="414"/>
                    <a:pt x="614" y="415"/>
                  </a:cubicBezTo>
                  <a:cubicBezTo>
                    <a:pt x="618" y="415"/>
                    <a:pt x="616" y="420"/>
                    <a:pt x="616" y="423"/>
                  </a:cubicBezTo>
                  <a:cubicBezTo>
                    <a:pt x="617" y="424"/>
                    <a:pt x="620" y="424"/>
                    <a:pt x="621" y="424"/>
                  </a:cubicBezTo>
                  <a:cubicBezTo>
                    <a:pt x="624" y="425"/>
                    <a:pt x="620" y="430"/>
                    <a:pt x="621" y="432"/>
                  </a:cubicBezTo>
                  <a:cubicBezTo>
                    <a:pt x="621" y="435"/>
                    <a:pt x="624" y="438"/>
                    <a:pt x="624" y="441"/>
                  </a:cubicBezTo>
                  <a:cubicBezTo>
                    <a:pt x="625" y="446"/>
                    <a:pt x="625" y="449"/>
                    <a:pt x="627" y="454"/>
                  </a:cubicBezTo>
                  <a:cubicBezTo>
                    <a:pt x="630" y="458"/>
                    <a:pt x="632" y="465"/>
                    <a:pt x="630" y="470"/>
                  </a:cubicBezTo>
                  <a:cubicBezTo>
                    <a:pt x="629" y="469"/>
                    <a:pt x="628" y="468"/>
                    <a:pt x="626" y="468"/>
                  </a:cubicBezTo>
                  <a:cubicBezTo>
                    <a:pt x="627" y="469"/>
                    <a:pt x="634" y="477"/>
                    <a:pt x="632" y="479"/>
                  </a:cubicBezTo>
                  <a:cubicBezTo>
                    <a:pt x="629" y="481"/>
                    <a:pt x="626" y="477"/>
                    <a:pt x="626" y="475"/>
                  </a:cubicBezTo>
                  <a:cubicBezTo>
                    <a:pt x="625" y="478"/>
                    <a:pt x="623" y="481"/>
                    <a:pt x="621" y="477"/>
                  </a:cubicBezTo>
                  <a:cubicBezTo>
                    <a:pt x="619" y="472"/>
                    <a:pt x="621" y="467"/>
                    <a:pt x="621" y="462"/>
                  </a:cubicBezTo>
                  <a:cubicBezTo>
                    <a:pt x="619" y="464"/>
                    <a:pt x="622" y="466"/>
                    <a:pt x="618" y="469"/>
                  </a:cubicBezTo>
                  <a:cubicBezTo>
                    <a:pt x="619" y="466"/>
                    <a:pt x="617" y="463"/>
                    <a:pt x="619" y="460"/>
                  </a:cubicBezTo>
                  <a:cubicBezTo>
                    <a:pt x="613" y="464"/>
                    <a:pt x="618" y="478"/>
                    <a:pt x="617" y="483"/>
                  </a:cubicBezTo>
                  <a:cubicBezTo>
                    <a:pt x="616" y="480"/>
                    <a:pt x="617" y="473"/>
                    <a:pt x="614" y="471"/>
                  </a:cubicBezTo>
                  <a:cubicBezTo>
                    <a:pt x="614" y="471"/>
                    <a:pt x="615" y="481"/>
                    <a:pt x="613" y="480"/>
                  </a:cubicBezTo>
                  <a:cubicBezTo>
                    <a:pt x="612" y="480"/>
                    <a:pt x="612" y="479"/>
                    <a:pt x="612" y="478"/>
                  </a:cubicBezTo>
                  <a:cubicBezTo>
                    <a:pt x="608" y="473"/>
                    <a:pt x="611" y="485"/>
                    <a:pt x="608" y="476"/>
                  </a:cubicBezTo>
                  <a:cubicBezTo>
                    <a:pt x="610" y="478"/>
                    <a:pt x="610" y="480"/>
                    <a:pt x="609" y="482"/>
                  </a:cubicBezTo>
                  <a:cubicBezTo>
                    <a:pt x="605" y="479"/>
                    <a:pt x="605" y="471"/>
                    <a:pt x="604" y="466"/>
                  </a:cubicBezTo>
                  <a:cubicBezTo>
                    <a:pt x="604" y="459"/>
                    <a:pt x="598" y="460"/>
                    <a:pt x="595" y="454"/>
                  </a:cubicBezTo>
                  <a:cubicBezTo>
                    <a:pt x="596" y="460"/>
                    <a:pt x="606" y="459"/>
                    <a:pt x="602" y="467"/>
                  </a:cubicBezTo>
                  <a:cubicBezTo>
                    <a:pt x="596" y="476"/>
                    <a:pt x="591" y="479"/>
                    <a:pt x="582" y="482"/>
                  </a:cubicBezTo>
                  <a:cubicBezTo>
                    <a:pt x="576" y="484"/>
                    <a:pt x="569" y="487"/>
                    <a:pt x="568" y="493"/>
                  </a:cubicBezTo>
                  <a:cubicBezTo>
                    <a:pt x="567" y="497"/>
                    <a:pt x="571" y="510"/>
                    <a:pt x="574" y="514"/>
                  </a:cubicBezTo>
                  <a:cubicBezTo>
                    <a:pt x="572" y="515"/>
                    <a:pt x="569" y="517"/>
                    <a:pt x="568" y="519"/>
                  </a:cubicBezTo>
                  <a:cubicBezTo>
                    <a:pt x="567" y="523"/>
                    <a:pt x="570" y="523"/>
                    <a:pt x="566" y="527"/>
                  </a:cubicBezTo>
                  <a:cubicBezTo>
                    <a:pt x="560" y="531"/>
                    <a:pt x="558" y="540"/>
                    <a:pt x="552" y="531"/>
                  </a:cubicBezTo>
                  <a:cubicBezTo>
                    <a:pt x="553" y="534"/>
                    <a:pt x="556" y="536"/>
                    <a:pt x="559" y="538"/>
                  </a:cubicBezTo>
                  <a:cubicBezTo>
                    <a:pt x="551" y="542"/>
                    <a:pt x="542" y="546"/>
                    <a:pt x="532" y="547"/>
                  </a:cubicBezTo>
                  <a:cubicBezTo>
                    <a:pt x="535" y="546"/>
                    <a:pt x="536" y="538"/>
                    <a:pt x="531" y="540"/>
                  </a:cubicBezTo>
                  <a:cubicBezTo>
                    <a:pt x="527" y="542"/>
                    <a:pt x="522" y="549"/>
                    <a:pt x="524" y="554"/>
                  </a:cubicBezTo>
                  <a:cubicBezTo>
                    <a:pt x="525" y="552"/>
                    <a:pt x="529" y="546"/>
                    <a:pt x="531" y="549"/>
                  </a:cubicBezTo>
                  <a:cubicBezTo>
                    <a:pt x="528" y="550"/>
                    <a:pt x="523" y="557"/>
                    <a:pt x="520" y="560"/>
                  </a:cubicBezTo>
                  <a:cubicBezTo>
                    <a:pt x="514" y="566"/>
                    <a:pt x="511" y="574"/>
                    <a:pt x="506" y="581"/>
                  </a:cubicBezTo>
                  <a:cubicBezTo>
                    <a:pt x="502" y="589"/>
                    <a:pt x="497" y="596"/>
                    <a:pt x="488" y="600"/>
                  </a:cubicBezTo>
                  <a:cubicBezTo>
                    <a:pt x="481" y="603"/>
                    <a:pt x="481" y="613"/>
                    <a:pt x="474" y="616"/>
                  </a:cubicBezTo>
                  <a:cubicBezTo>
                    <a:pt x="478" y="619"/>
                    <a:pt x="456" y="629"/>
                    <a:pt x="453" y="632"/>
                  </a:cubicBezTo>
                  <a:cubicBezTo>
                    <a:pt x="451" y="634"/>
                    <a:pt x="448" y="637"/>
                    <a:pt x="447" y="640"/>
                  </a:cubicBezTo>
                  <a:cubicBezTo>
                    <a:pt x="445" y="645"/>
                    <a:pt x="451" y="646"/>
                    <a:pt x="449" y="652"/>
                  </a:cubicBezTo>
                  <a:cubicBezTo>
                    <a:pt x="445" y="663"/>
                    <a:pt x="432" y="662"/>
                    <a:pt x="422" y="663"/>
                  </a:cubicBezTo>
                  <a:cubicBezTo>
                    <a:pt x="418" y="663"/>
                    <a:pt x="418" y="666"/>
                    <a:pt x="417" y="669"/>
                  </a:cubicBezTo>
                  <a:cubicBezTo>
                    <a:pt x="416" y="672"/>
                    <a:pt x="412" y="679"/>
                    <a:pt x="412" y="682"/>
                  </a:cubicBezTo>
                  <a:cubicBezTo>
                    <a:pt x="409" y="681"/>
                    <a:pt x="409" y="678"/>
                    <a:pt x="408" y="675"/>
                  </a:cubicBezTo>
                  <a:cubicBezTo>
                    <a:pt x="409" y="678"/>
                    <a:pt x="407" y="681"/>
                    <a:pt x="406" y="684"/>
                  </a:cubicBezTo>
                  <a:cubicBezTo>
                    <a:pt x="408" y="674"/>
                    <a:pt x="394" y="680"/>
                    <a:pt x="392" y="685"/>
                  </a:cubicBezTo>
                  <a:cubicBezTo>
                    <a:pt x="388" y="692"/>
                    <a:pt x="383" y="702"/>
                    <a:pt x="386" y="710"/>
                  </a:cubicBezTo>
                  <a:cubicBezTo>
                    <a:pt x="388" y="716"/>
                    <a:pt x="391" y="723"/>
                    <a:pt x="391" y="730"/>
                  </a:cubicBezTo>
                  <a:cubicBezTo>
                    <a:pt x="391" y="741"/>
                    <a:pt x="393" y="750"/>
                    <a:pt x="396" y="760"/>
                  </a:cubicBezTo>
                  <a:cubicBezTo>
                    <a:pt x="395" y="759"/>
                    <a:pt x="391" y="750"/>
                    <a:pt x="391" y="757"/>
                  </a:cubicBezTo>
                  <a:cubicBezTo>
                    <a:pt x="389" y="752"/>
                    <a:pt x="389" y="759"/>
                    <a:pt x="391" y="760"/>
                  </a:cubicBezTo>
                  <a:cubicBezTo>
                    <a:pt x="393" y="761"/>
                    <a:pt x="396" y="761"/>
                    <a:pt x="398" y="764"/>
                  </a:cubicBezTo>
                  <a:cubicBezTo>
                    <a:pt x="401" y="769"/>
                    <a:pt x="398" y="782"/>
                    <a:pt x="397" y="788"/>
                  </a:cubicBezTo>
                  <a:cubicBezTo>
                    <a:pt x="396" y="797"/>
                    <a:pt x="390" y="805"/>
                    <a:pt x="387" y="814"/>
                  </a:cubicBezTo>
                  <a:cubicBezTo>
                    <a:pt x="385" y="821"/>
                    <a:pt x="388" y="831"/>
                    <a:pt x="383" y="837"/>
                  </a:cubicBezTo>
                  <a:cubicBezTo>
                    <a:pt x="384" y="836"/>
                    <a:pt x="385" y="836"/>
                    <a:pt x="386" y="835"/>
                  </a:cubicBezTo>
                  <a:cubicBezTo>
                    <a:pt x="389" y="839"/>
                    <a:pt x="389" y="844"/>
                    <a:pt x="389" y="849"/>
                  </a:cubicBezTo>
                  <a:cubicBezTo>
                    <a:pt x="389" y="857"/>
                    <a:pt x="391" y="864"/>
                    <a:pt x="391" y="872"/>
                  </a:cubicBezTo>
                  <a:cubicBezTo>
                    <a:pt x="389" y="872"/>
                    <a:pt x="387" y="871"/>
                    <a:pt x="385" y="871"/>
                  </a:cubicBezTo>
                  <a:cubicBezTo>
                    <a:pt x="392" y="874"/>
                    <a:pt x="384" y="872"/>
                    <a:pt x="383" y="872"/>
                  </a:cubicBezTo>
                  <a:cubicBezTo>
                    <a:pt x="380" y="871"/>
                    <a:pt x="376" y="870"/>
                    <a:pt x="374" y="873"/>
                  </a:cubicBezTo>
                  <a:cubicBezTo>
                    <a:pt x="373" y="875"/>
                    <a:pt x="372" y="877"/>
                    <a:pt x="373" y="879"/>
                  </a:cubicBezTo>
                  <a:cubicBezTo>
                    <a:pt x="374" y="883"/>
                    <a:pt x="370" y="886"/>
                    <a:pt x="368" y="888"/>
                  </a:cubicBezTo>
                  <a:cubicBezTo>
                    <a:pt x="366" y="893"/>
                    <a:pt x="360" y="903"/>
                    <a:pt x="368" y="906"/>
                  </a:cubicBezTo>
                  <a:cubicBezTo>
                    <a:pt x="370" y="907"/>
                    <a:pt x="373" y="907"/>
                    <a:pt x="375" y="906"/>
                  </a:cubicBezTo>
                  <a:cubicBezTo>
                    <a:pt x="376" y="906"/>
                    <a:pt x="379" y="911"/>
                    <a:pt x="380" y="912"/>
                  </a:cubicBezTo>
                  <a:cubicBezTo>
                    <a:pt x="372" y="903"/>
                    <a:pt x="359" y="909"/>
                    <a:pt x="351" y="913"/>
                  </a:cubicBezTo>
                  <a:cubicBezTo>
                    <a:pt x="339" y="918"/>
                    <a:pt x="345" y="929"/>
                    <a:pt x="339" y="937"/>
                  </a:cubicBezTo>
                  <a:cubicBezTo>
                    <a:pt x="336" y="941"/>
                    <a:pt x="331" y="944"/>
                    <a:pt x="327" y="946"/>
                  </a:cubicBezTo>
                  <a:cubicBezTo>
                    <a:pt x="320" y="950"/>
                    <a:pt x="316" y="946"/>
                    <a:pt x="310" y="942"/>
                  </a:cubicBezTo>
                  <a:cubicBezTo>
                    <a:pt x="308" y="939"/>
                    <a:pt x="289" y="919"/>
                    <a:pt x="295" y="918"/>
                  </a:cubicBezTo>
                  <a:cubicBezTo>
                    <a:pt x="290" y="920"/>
                    <a:pt x="288" y="909"/>
                    <a:pt x="286" y="905"/>
                  </a:cubicBezTo>
                  <a:cubicBezTo>
                    <a:pt x="283" y="898"/>
                    <a:pt x="280" y="891"/>
                    <a:pt x="282" y="884"/>
                  </a:cubicBezTo>
                  <a:cubicBezTo>
                    <a:pt x="284" y="886"/>
                    <a:pt x="284" y="889"/>
                    <a:pt x="284" y="892"/>
                  </a:cubicBezTo>
                  <a:cubicBezTo>
                    <a:pt x="285" y="885"/>
                    <a:pt x="284" y="899"/>
                    <a:pt x="288" y="900"/>
                  </a:cubicBezTo>
                  <a:cubicBezTo>
                    <a:pt x="287" y="896"/>
                    <a:pt x="288" y="891"/>
                    <a:pt x="286" y="888"/>
                  </a:cubicBezTo>
                  <a:cubicBezTo>
                    <a:pt x="285" y="885"/>
                    <a:pt x="281" y="883"/>
                    <a:pt x="281" y="879"/>
                  </a:cubicBezTo>
                  <a:cubicBezTo>
                    <a:pt x="281" y="886"/>
                    <a:pt x="279" y="879"/>
                    <a:pt x="279" y="878"/>
                  </a:cubicBezTo>
                  <a:cubicBezTo>
                    <a:pt x="279" y="874"/>
                    <a:pt x="277" y="873"/>
                    <a:pt x="275" y="869"/>
                  </a:cubicBezTo>
                  <a:cubicBezTo>
                    <a:pt x="272" y="862"/>
                    <a:pt x="270" y="854"/>
                    <a:pt x="267" y="847"/>
                  </a:cubicBezTo>
                  <a:cubicBezTo>
                    <a:pt x="266" y="844"/>
                    <a:pt x="249" y="817"/>
                    <a:pt x="250" y="815"/>
                  </a:cubicBezTo>
                  <a:cubicBezTo>
                    <a:pt x="240" y="802"/>
                    <a:pt x="232" y="787"/>
                    <a:pt x="229" y="770"/>
                  </a:cubicBezTo>
                  <a:cubicBezTo>
                    <a:pt x="227" y="765"/>
                    <a:pt x="227" y="759"/>
                    <a:pt x="225" y="754"/>
                  </a:cubicBezTo>
                  <a:cubicBezTo>
                    <a:pt x="223" y="750"/>
                    <a:pt x="222" y="747"/>
                    <a:pt x="220" y="743"/>
                  </a:cubicBezTo>
                  <a:cubicBezTo>
                    <a:pt x="219" y="741"/>
                    <a:pt x="215" y="734"/>
                    <a:pt x="220" y="735"/>
                  </a:cubicBezTo>
                  <a:cubicBezTo>
                    <a:pt x="214" y="734"/>
                    <a:pt x="216" y="726"/>
                    <a:pt x="213" y="722"/>
                  </a:cubicBezTo>
                  <a:cubicBezTo>
                    <a:pt x="211" y="720"/>
                    <a:pt x="202" y="715"/>
                    <a:pt x="210" y="714"/>
                  </a:cubicBezTo>
                  <a:cubicBezTo>
                    <a:pt x="205" y="716"/>
                    <a:pt x="203" y="710"/>
                    <a:pt x="202" y="707"/>
                  </a:cubicBezTo>
                  <a:cubicBezTo>
                    <a:pt x="201" y="705"/>
                    <a:pt x="200" y="702"/>
                    <a:pt x="199" y="700"/>
                  </a:cubicBezTo>
                  <a:cubicBezTo>
                    <a:pt x="197" y="697"/>
                    <a:pt x="193" y="696"/>
                    <a:pt x="198" y="695"/>
                  </a:cubicBezTo>
                  <a:cubicBezTo>
                    <a:pt x="196" y="695"/>
                    <a:pt x="194" y="691"/>
                    <a:pt x="194" y="689"/>
                  </a:cubicBezTo>
                  <a:cubicBezTo>
                    <a:pt x="194" y="686"/>
                    <a:pt x="191" y="685"/>
                    <a:pt x="189" y="682"/>
                  </a:cubicBezTo>
                  <a:cubicBezTo>
                    <a:pt x="184" y="676"/>
                    <a:pt x="181" y="668"/>
                    <a:pt x="179" y="660"/>
                  </a:cubicBezTo>
                  <a:cubicBezTo>
                    <a:pt x="177" y="654"/>
                    <a:pt x="175" y="649"/>
                    <a:pt x="175" y="643"/>
                  </a:cubicBezTo>
                  <a:cubicBezTo>
                    <a:pt x="175" y="637"/>
                    <a:pt x="172" y="631"/>
                    <a:pt x="171" y="625"/>
                  </a:cubicBezTo>
                  <a:cubicBezTo>
                    <a:pt x="170" y="620"/>
                    <a:pt x="167" y="615"/>
                    <a:pt x="166" y="610"/>
                  </a:cubicBezTo>
                  <a:cubicBezTo>
                    <a:pt x="164" y="606"/>
                    <a:pt x="158" y="595"/>
                    <a:pt x="164" y="597"/>
                  </a:cubicBezTo>
                  <a:cubicBezTo>
                    <a:pt x="163" y="596"/>
                    <a:pt x="155" y="586"/>
                    <a:pt x="162" y="589"/>
                  </a:cubicBezTo>
                  <a:cubicBezTo>
                    <a:pt x="161" y="585"/>
                    <a:pt x="156" y="582"/>
                    <a:pt x="158" y="578"/>
                  </a:cubicBezTo>
                  <a:cubicBezTo>
                    <a:pt x="159" y="578"/>
                    <a:pt x="160" y="579"/>
                    <a:pt x="160" y="580"/>
                  </a:cubicBezTo>
                  <a:cubicBezTo>
                    <a:pt x="161" y="577"/>
                    <a:pt x="160" y="575"/>
                    <a:pt x="158" y="574"/>
                  </a:cubicBezTo>
                  <a:cubicBezTo>
                    <a:pt x="162" y="572"/>
                    <a:pt x="160" y="568"/>
                    <a:pt x="159" y="565"/>
                  </a:cubicBezTo>
                  <a:cubicBezTo>
                    <a:pt x="159" y="568"/>
                    <a:pt x="158" y="570"/>
                    <a:pt x="156" y="571"/>
                  </a:cubicBezTo>
                  <a:cubicBezTo>
                    <a:pt x="153" y="566"/>
                    <a:pt x="154" y="555"/>
                    <a:pt x="161" y="563"/>
                  </a:cubicBezTo>
                  <a:cubicBezTo>
                    <a:pt x="160" y="560"/>
                    <a:pt x="149" y="559"/>
                    <a:pt x="153" y="555"/>
                  </a:cubicBezTo>
                  <a:cubicBezTo>
                    <a:pt x="154" y="553"/>
                    <a:pt x="149" y="547"/>
                    <a:pt x="148" y="546"/>
                  </a:cubicBezTo>
                  <a:cubicBezTo>
                    <a:pt x="147" y="541"/>
                    <a:pt x="147" y="536"/>
                    <a:pt x="148" y="531"/>
                  </a:cubicBezTo>
                  <a:cubicBezTo>
                    <a:pt x="149" y="524"/>
                    <a:pt x="154" y="516"/>
                    <a:pt x="151" y="508"/>
                  </a:cubicBezTo>
                  <a:cubicBezTo>
                    <a:pt x="151" y="507"/>
                    <a:pt x="148" y="494"/>
                    <a:pt x="145" y="499"/>
                  </a:cubicBezTo>
                  <a:cubicBezTo>
                    <a:pt x="146" y="495"/>
                    <a:pt x="145" y="495"/>
                    <a:pt x="142" y="499"/>
                  </a:cubicBezTo>
                  <a:cubicBezTo>
                    <a:pt x="146" y="494"/>
                    <a:pt x="140" y="493"/>
                    <a:pt x="141" y="490"/>
                  </a:cubicBezTo>
                  <a:cubicBezTo>
                    <a:pt x="141" y="488"/>
                    <a:pt x="142" y="486"/>
                    <a:pt x="142" y="484"/>
                  </a:cubicBezTo>
                  <a:cubicBezTo>
                    <a:pt x="143" y="481"/>
                    <a:pt x="153" y="479"/>
                    <a:pt x="155" y="475"/>
                  </a:cubicBezTo>
                  <a:cubicBezTo>
                    <a:pt x="147" y="481"/>
                    <a:pt x="130" y="476"/>
                    <a:pt x="142" y="468"/>
                  </a:cubicBezTo>
                  <a:cubicBezTo>
                    <a:pt x="138" y="470"/>
                    <a:pt x="133" y="467"/>
                    <a:pt x="136" y="462"/>
                  </a:cubicBezTo>
                  <a:cubicBezTo>
                    <a:pt x="138" y="459"/>
                    <a:pt x="142" y="462"/>
                    <a:pt x="145" y="459"/>
                  </a:cubicBezTo>
                  <a:cubicBezTo>
                    <a:pt x="141" y="460"/>
                    <a:pt x="133" y="458"/>
                    <a:pt x="131" y="454"/>
                  </a:cubicBezTo>
                  <a:cubicBezTo>
                    <a:pt x="130" y="456"/>
                    <a:pt x="126" y="457"/>
                    <a:pt x="126" y="457"/>
                  </a:cubicBezTo>
                  <a:cubicBezTo>
                    <a:pt x="126" y="458"/>
                    <a:pt x="129" y="459"/>
                    <a:pt x="129" y="462"/>
                  </a:cubicBezTo>
                  <a:cubicBezTo>
                    <a:pt x="129" y="466"/>
                    <a:pt x="126" y="467"/>
                    <a:pt x="123" y="468"/>
                  </a:cubicBezTo>
                  <a:cubicBezTo>
                    <a:pt x="124" y="469"/>
                    <a:pt x="125" y="470"/>
                    <a:pt x="125" y="471"/>
                  </a:cubicBezTo>
                  <a:cubicBezTo>
                    <a:pt x="123" y="470"/>
                    <a:pt x="121" y="471"/>
                    <a:pt x="121" y="474"/>
                  </a:cubicBezTo>
                  <a:cubicBezTo>
                    <a:pt x="129" y="476"/>
                    <a:pt x="132" y="481"/>
                    <a:pt x="127" y="489"/>
                  </a:cubicBezTo>
                  <a:cubicBezTo>
                    <a:pt x="125" y="492"/>
                    <a:pt x="126" y="495"/>
                    <a:pt x="122" y="497"/>
                  </a:cubicBezTo>
                  <a:cubicBezTo>
                    <a:pt x="118" y="498"/>
                    <a:pt x="114" y="501"/>
                    <a:pt x="110" y="504"/>
                  </a:cubicBezTo>
                  <a:cubicBezTo>
                    <a:pt x="103" y="508"/>
                    <a:pt x="94" y="514"/>
                    <a:pt x="86" y="511"/>
                  </a:cubicBezTo>
                  <a:cubicBezTo>
                    <a:pt x="77" y="508"/>
                    <a:pt x="67" y="500"/>
                    <a:pt x="61" y="492"/>
                  </a:cubicBezTo>
                  <a:cubicBezTo>
                    <a:pt x="54" y="481"/>
                    <a:pt x="42" y="474"/>
                    <a:pt x="33" y="464"/>
                  </a:cubicBezTo>
                  <a:cubicBezTo>
                    <a:pt x="31" y="461"/>
                    <a:pt x="24" y="452"/>
                    <a:pt x="32" y="451"/>
                  </a:cubicBezTo>
                  <a:cubicBezTo>
                    <a:pt x="34" y="451"/>
                    <a:pt x="34" y="455"/>
                    <a:pt x="35" y="456"/>
                  </a:cubicBezTo>
                  <a:cubicBezTo>
                    <a:pt x="38" y="458"/>
                    <a:pt x="44" y="456"/>
                    <a:pt x="45" y="452"/>
                  </a:cubicBezTo>
                  <a:cubicBezTo>
                    <a:pt x="48" y="457"/>
                    <a:pt x="62" y="448"/>
                    <a:pt x="65" y="446"/>
                  </a:cubicBezTo>
                  <a:cubicBezTo>
                    <a:pt x="67" y="443"/>
                    <a:pt x="67" y="439"/>
                    <a:pt x="68" y="436"/>
                  </a:cubicBezTo>
                  <a:cubicBezTo>
                    <a:pt x="70" y="433"/>
                    <a:pt x="75" y="431"/>
                    <a:pt x="71" y="428"/>
                  </a:cubicBezTo>
                  <a:cubicBezTo>
                    <a:pt x="69" y="430"/>
                    <a:pt x="71" y="435"/>
                    <a:pt x="67" y="434"/>
                  </a:cubicBezTo>
                  <a:cubicBezTo>
                    <a:pt x="63" y="434"/>
                    <a:pt x="59" y="435"/>
                    <a:pt x="55" y="436"/>
                  </a:cubicBezTo>
                  <a:cubicBezTo>
                    <a:pt x="52" y="438"/>
                    <a:pt x="50" y="441"/>
                    <a:pt x="46" y="441"/>
                  </a:cubicBezTo>
                  <a:cubicBezTo>
                    <a:pt x="41" y="440"/>
                    <a:pt x="36" y="438"/>
                    <a:pt x="32" y="436"/>
                  </a:cubicBezTo>
                  <a:cubicBezTo>
                    <a:pt x="28" y="434"/>
                    <a:pt x="23" y="432"/>
                    <a:pt x="19" y="429"/>
                  </a:cubicBezTo>
                  <a:cubicBezTo>
                    <a:pt x="16" y="427"/>
                    <a:pt x="16" y="421"/>
                    <a:pt x="12" y="420"/>
                  </a:cubicBezTo>
                  <a:cubicBezTo>
                    <a:pt x="0" y="415"/>
                    <a:pt x="14" y="406"/>
                    <a:pt x="18" y="403"/>
                  </a:cubicBezTo>
                  <a:cubicBezTo>
                    <a:pt x="11" y="402"/>
                    <a:pt x="7" y="415"/>
                    <a:pt x="0" y="412"/>
                  </a:cubicBezTo>
                  <a:cubicBezTo>
                    <a:pt x="2" y="410"/>
                    <a:pt x="2" y="408"/>
                    <a:pt x="1" y="40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9" name="Rectangle 68">
            <a:extLst>
              <a:ext uri="{FF2B5EF4-FFF2-40B4-BE49-F238E27FC236}">
                <a16:creationId xmlns="" xmlns:a16="http://schemas.microsoft.com/office/drawing/2014/main" id="{99352F79-D71C-4FFA-B008-5C79A8A8A450}"/>
              </a:ext>
            </a:extLst>
          </p:cNvPr>
          <p:cNvSpPr/>
          <p:nvPr/>
        </p:nvSpPr>
        <p:spPr>
          <a:xfrm>
            <a:off x="0" y="1921461"/>
            <a:ext cx="12192000" cy="3015080"/>
          </a:xfrm>
          <a:prstGeom prst="rect">
            <a:avLst/>
          </a:prstGeom>
          <a:solidFill>
            <a:schemeClr val="tx1">
              <a:lumMod val="95000"/>
              <a:lumOff val="5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3" name="Straight Connector 72">
            <a:extLst>
              <a:ext uri="{FF2B5EF4-FFF2-40B4-BE49-F238E27FC236}">
                <a16:creationId xmlns="" xmlns:a16="http://schemas.microsoft.com/office/drawing/2014/main" id="{7D70B53A-6B0A-4E74-A71E-F3F74A7DE497}"/>
              </a:ext>
            </a:extLst>
          </p:cNvPr>
          <p:cNvCxnSpPr>
            <a:cxnSpLocks/>
            <a:endCxn id="69" idx="3"/>
          </p:cNvCxnSpPr>
          <p:nvPr/>
        </p:nvCxnSpPr>
        <p:spPr>
          <a:xfrm>
            <a:off x="8991600" y="3429000"/>
            <a:ext cx="320040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="" xmlns:a16="http://schemas.microsoft.com/office/drawing/2014/main" id="{C32BDA28-46D9-429D-ABF8-AC566FC6724B}"/>
              </a:ext>
            </a:extLst>
          </p:cNvPr>
          <p:cNvCxnSpPr>
            <a:cxnSpLocks/>
            <a:stCxn id="69" idx="1"/>
          </p:cNvCxnSpPr>
          <p:nvPr/>
        </p:nvCxnSpPr>
        <p:spPr>
          <a:xfrm>
            <a:off x="0" y="3429001"/>
            <a:ext cx="32004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1B2C388D-8FF3-4D06-93B5-2B55A8124957}"/>
              </a:ext>
            </a:extLst>
          </p:cNvPr>
          <p:cNvSpPr/>
          <p:nvPr/>
        </p:nvSpPr>
        <p:spPr>
          <a:xfrm>
            <a:off x="2054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0">
            <a:extLst>
              <a:ext uri="{FF2B5EF4-FFF2-40B4-BE49-F238E27FC236}">
                <a16:creationId xmlns="" xmlns:a16="http://schemas.microsoft.com/office/drawing/2014/main" id="{BA8C2992-787F-4E08-8780-DB8F1345D4AC}"/>
              </a:ext>
            </a:extLst>
          </p:cNvPr>
          <p:cNvSpPr/>
          <p:nvPr/>
        </p:nvSpPr>
        <p:spPr>
          <a:xfrm rot="10800000">
            <a:off x="114830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2" name="Group 81">
            <a:extLst>
              <a:ext uri="{FF2B5EF4-FFF2-40B4-BE49-F238E27FC236}">
                <a16:creationId xmlns="" xmlns:a16="http://schemas.microsoft.com/office/drawing/2014/main" id="{766D007E-23C0-415D-9547-8144EBE0D86C}"/>
              </a:ext>
            </a:extLst>
          </p:cNvPr>
          <p:cNvGrpSpPr/>
          <p:nvPr/>
        </p:nvGrpSpPr>
        <p:grpSpPr>
          <a:xfrm>
            <a:off x="5532662" y="1832031"/>
            <a:ext cx="1125314" cy="188356"/>
            <a:chOff x="5179399" y="2097103"/>
            <a:chExt cx="1831839" cy="306614"/>
          </a:xfrm>
        </p:grpSpPr>
        <p:sp>
          <p:nvSpPr>
            <p:cNvPr id="79" name="Oval 78">
              <a:extLst>
                <a:ext uri="{FF2B5EF4-FFF2-40B4-BE49-F238E27FC236}">
                  <a16:creationId xmlns="" xmlns:a16="http://schemas.microsoft.com/office/drawing/2014/main" id="{4E6E9C16-CC4B-44AA-9DAD-48F5B7DC9CA5}"/>
                </a:ext>
              </a:extLst>
            </p:cNvPr>
            <p:cNvSpPr/>
            <p:nvPr/>
          </p:nvSpPr>
          <p:spPr>
            <a:xfrm>
              <a:off x="5179399" y="2097103"/>
              <a:ext cx="306614" cy="306614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="" xmlns:a16="http://schemas.microsoft.com/office/drawing/2014/main" id="{2B1A6FFF-DBD8-4580-8D71-BBDA2458E35A}"/>
                </a:ext>
              </a:extLst>
            </p:cNvPr>
            <p:cNvSpPr/>
            <p:nvPr/>
          </p:nvSpPr>
          <p:spPr>
            <a:xfrm>
              <a:off x="5942693" y="2097103"/>
              <a:ext cx="306614" cy="306614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="" xmlns:a16="http://schemas.microsoft.com/office/drawing/2014/main" id="{0EAE7710-DA75-46A2-96DF-BDDF8D5CE5CC}"/>
                </a:ext>
              </a:extLst>
            </p:cNvPr>
            <p:cNvSpPr/>
            <p:nvPr/>
          </p:nvSpPr>
          <p:spPr>
            <a:xfrm>
              <a:off x="6704624" y="2097103"/>
              <a:ext cx="306614" cy="306614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="" xmlns:a16="http://schemas.microsoft.com/office/drawing/2014/main" id="{1FE41134-17BA-4A9F-ACE2-6BC71F686DA2}"/>
              </a:ext>
            </a:extLst>
          </p:cNvPr>
          <p:cNvSpPr txBox="1"/>
          <p:nvPr/>
        </p:nvSpPr>
        <p:spPr>
          <a:xfrm>
            <a:off x="2790192" y="3011632"/>
            <a:ext cx="6611616" cy="83099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</a:rPr>
              <a:t>ASIA MAP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="" xmlns:a16="http://schemas.microsoft.com/office/drawing/2014/main" id="{D7369478-05BF-46C4-A3AE-73408D8AF583}"/>
              </a:ext>
            </a:extLst>
          </p:cNvPr>
          <p:cNvSpPr txBox="1"/>
          <p:nvPr/>
        </p:nvSpPr>
        <p:spPr>
          <a:xfrm>
            <a:off x="2205300" y="4013772"/>
            <a:ext cx="778140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</a:rPr>
              <a:t>amet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consectetur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adipiscing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elit</a:t>
            </a:r>
            <a:r>
              <a:rPr lang="en-US" sz="1600" dirty="0">
                <a:solidFill>
                  <a:schemeClr val="bg1"/>
                </a:solidFill>
              </a:rPr>
              <a:t>, sed do </a:t>
            </a:r>
            <a:r>
              <a:rPr lang="en-US" sz="1600" dirty="0" err="1">
                <a:solidFill>
                  <a:schemeClr val="bg1"/>
                </a:solidFill>
              </a:rPr>
              <a:t>eiusmod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tempor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incididunt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ut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labore</a:t>
            </a:r>
            <a:r>
              <a:rPr lang="en-US" sz="1600" dirty="0">
                <a:solidFill>
                  <a:schemeClr val="bg1"/>
                </a:solidFill>
              </a:rPr>
              <a:t> et dolore magna </a:t>
            </a:r>
            <a:r>
              <a:rPr lang="en-US" sz="1600" dirty="0" err="1">
                <a:solidFill>
                  <a:schemeClr val="bg1"/>
                </a:solidFill>
              </a:rPr>
              <a:t>aliqua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90" name="Rectangle 70">
            <a:extLst>
              <a:ext uri="{FF2B5EF4-FFF2-40B4-BE49-F238E27FC236}">
                <a16:creationId xmlns="" xmlns:a16="http://schemas.microsoft.com/office/drawing/2014/main" id="{F28F239A-4B3E-4AB2-9D14-BA4D865C46F5}"/>
              </a:ext>
            </a:extLst>
          </p:cNvPr>
          <p:cNvSpPr/>
          <p:nvPr/>
        </p:nvSpPr>
        <p:spPr>
          <a:xfrm flipV="1">
            <a:off x="2054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70">
            <a:extLst>
              <a:ext uri="{FF2B5EF4-FFF2-40B4-BE49-F238E27FC236}">
                <a16:creationId xmlns="" xmlns:a16="http://schemas.microsoft.com/office/drawing/2014/main" id="{68978508-D60A-4CC7-8199-A4C9C26330C3}"/>
              </a:ext>
            </a:extLst>
          </p:cNvPr>
          <p:cNvSpPr/>
          <p:nvPr/>
        </p:nvSpPr>
        <p:spPr>
          <a:xfrm rot="10800000" flipV="1">
            <a:off x="114830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729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54BD3BB9-7494-4054-ABD5-BF4DEDF50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AEFA-B56B-463F-809E-4A0CAC2C214B}" type="datetime1">
              <a:rPr lang="en-US" sz="1000" smtClean="0">
                <a:solidFill>
                  <a:schemeClr val="tx1"/>
                </a:solidFill>
              </a:rPr>
              <a:t>7/21/2022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0E4D9497-D6ED-4F5D-9AF8-723FC8208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z="1000" smtClean="0">
                <a:solidFill>
                  <a:schemeClr val="tx1"/>
                </a:solidFill>
              </a:rPr>
              <a:t>2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4" name="Rectangle 70">
            <a:extLst>
              <a:ext uri="{FF2B5EF4-FFF2-40B4-BE49-F238E27FC236}">
                <a16:creationId xmlns="" xmlns:a16="http://schemas.microsoft.com/office/drawing/2014/main" id="{2C7F6899-AA89-4ACF-BBC6-9182A564A0B3}"/>
              </a:ext>
            </a:extLst>
          </p:cNvPr>
          <p:cNvSpPr/>
          <p:nvPr/>
        </p:nvSpPr>
        <p:spPr>
          <a:xfrm>
            <a:off x="2054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70">
            <a:extLst>
              <a:ext uri="{FF2B5EF4-FFF2-40B4-BE49-F238E27FC236}">
                <a16:creationId xmlns="" xmlns:a16="http://schemas.microsoft.com/office/drawing/2014/main" id="{46EBEB8D-01EC-4B1A-B44A-BDF60EEB1BDB}"/>
              </a:ext>
            </a:extLst>
          </p:cNvPr>
          <p:cNvSpPr/>
          <p:nvPr/>
        </p:nvSpPr>
        <p:spPr>
          <a:xfrm rot="10800000">
            <a:off x="114830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70">
            <a:extLst>
              <a:ext uri="{FF2B5EF4-FFF2-40B4-BE49-F238E27FC236}">
                <a16:creationId xmlns="" xmlns:a16="http://schemas.microsoft.com/office/drawing/2014/main" id="{0EFEE770-1BB8-4BC8-92D5-8B8941EDBE25}"/>
              </a:ext>
            </a:extLst>
          </p:cNvPr>
          <p:cNvSpPr/>
          <p:nvPr/>
        </p:nvSpPr>
        <p:spPr>
          <a:xfrm flipV="1">
            <a:off x="2054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70">
            <a:extLst>
              <a:ext uri="{FF2B5EF4-FFF2-40B4-BE49-F238E27FC236}">
                <a16:creationId xmlns="" xmlns:a16="http://schemas.microsoft.com/office/drawing/2014/main" id="{68FA4209-A2EF-480B-BBDC-DE5322790CE7}"/>
              </a:ext>
            </a:extLst>
          </p:cNvPr>
          <p:cNvSpPr/>
          <p:nvPr/>
        </p:nvSpPr>
        <p:spPr>
          <a:xfrm rot="10800000" flipV="1">
            <a:off x="114830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3FE3DD1-8761-4FA2-A00F-4C407ED92CBC}"/>
              </a:ext>
            </a:extLst>
          </p:cNvPr>
          <p:cNvSpPr txBox="1"/>
          <p:nvPr/>
        </p:nvSpPr>
        <p:spPr>
          <a:xfrm>
            <a:off x="708963" y="250833"/>
            <a:ext cx="10774074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400" dirty="0"/>
              <a:t>ASIA MAP</a:t>
            </a:r>
          </a:p>
        </p:txBody>
      </p:sp>
      <p:sp>
        <p:nvSpPr>
          <p:cNvPr id="68" name="Oval 67">
            <a:extLst>
              <a:ext uri="{FF2B5EF4-FFF2-40B4-BE49-F238E27FC236}">
                <a16:creationId xmlns="" xmlns:a16="http://schemas.microsoft.com/office/drawing/2014/main" id="{A63AAB2E-23E4-4B5A-82D3-890A455E3FBD}"/>
              </a:ext>
            </a:extLst>
          </p:cNvPr>
          <p:cNvSpPr/>
          <p:nvPr/>
        </p:nvSpPr>
        <p:spPr>
          <a:xfrm>
            <a:off x="6188091" y="1716585"/>
            <a:ext cx="825878" cy="82587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="" xmlns:a16="http://schemas.microsoft.com/office/drawing/2014/main" id="{334ABFA6-685A-4800-AAFC-77D9B7FF32BE}"/>
              </a:ext>
            </a:extLst>
          </p:cNvPr>
          <p:cNvSpPr txBox="1"/>
          <p:nvPr/>
        </p:nvSpPr>
        <p:spPr>
          <a:xfrm>
            <a:off x="7247512" y="1806358"/>
            <a:ext cx="3928248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b="1" dirty="0"/>
              <a:t>Lorem ipsum </a:t>
            </a:r>
            <a:r>
              <a:rPr lang="en-US" sz="1400" dirty="0"/>
              <a:t>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do </a:t>
            </a:r>
            <a:r>
              <a:rPr lang="en-US" sz="1400" dirty="0" err="1"/>
              <a:t>eiusmod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incididunt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labore</a:t>
            </a:r>
            <a:r>
              <a:rPr lang="en-US" sz="1400" dirty="0"/>
              <a:t> et dolore magna </a:t>
            </a:r>
            <a:r>
              <a:rPr lang="en-US" sz="1400" dirty="0" err="1"/>
              <a:t>aliqua</a:t>
            </a:r>
            <a:r>
              <a:rPr lang="en-US" sz="1400" dirty="0"/>
              <a:t>. </a:t>
            </a:r>
          </a:p>
        </p:txBody>
      </p:sp>
      <p:sp>
        <p:nvSpPr>
          <p:cNvPr id="71" name="Oval 70">
            <a:extLst>
              <a:ext uri="{FF2B5EF4-FFF2-40B4-BE49-F238E27FC236}">
                <a16:creationId xmlns="" xmlns:a16="http://schemas.microsoft.com/office/drawing/2014/main" id="{9CEDA647-4AAC-49A8-B0D6-BDB638564592}"/>
              </a:ext>
            </a:extLst>
          </p:cNvPr>
          <p:cNvSpPr/>
          <p:nvPr/>
        </p:nvSpPr>
        <p:spPr>
          <a:xfrm>
            <a:off x="6188091" y="3203486"/>
            <a:ext cx="825878" cy="82587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="" xmlns:a16="http://schemas.microsoft.com/office/drawing/2014/main" id="{239A2202-DA58-44DE-8AC0-3B8218D83AF6}"/>
              </a:ext>
            </a:extLst>
          </p:cNvPr>
          <p:cNvSpPr txBox="1"/>
          <p:nvPr/>
        </p:nvSpPr>
        <p:spPr>
          <a:xfrm>
            <a:off x="7247512" y="3293259"/>
            <a:ext cx="3928248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b="1" dirty="0"/>
              <a:t>Lorem ipsum </a:t>
            </a:r>
            <a:r>
              <a:rPr lang="en-US" sz="1400" dirty="0"/>
              <a:t>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do </a:t>
            </a:r>
            <a:r>
              <a:rPr lang="en-US" sz="1400" dirty="0" err="1"/>
              <a:t>eiusmod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incididunt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labore</a:t>
            </a:r>
            <a:r>
              <a:rPr lang="en-US" sz="1400" dirty="0"/>
              <a:t> et dolore magna </a:t>
            </a:r>
            <a:r>
              <a:rPr lang="en-US" sz="1400" dirty="0" err="1"/>
              <a:t>aliqua</a:t>
            </a:r>
            <a:r>
              <a:rPr lang="en-US" sz="1400" dirty="0"/>
              <a:t>. </a:t>
            </a:r>
          </a:p>
        </p:txBody>
      </p:sp>
      <p:sp>
        <p:nvSpPr>
          <p:cNvPr id="73" name="Oval 72">
            <a:extLst>
              <a:ext uri="{FF2B5EF4-FFF2-40B4-BE49-F238E27FC236}">
                <a16:creationId xmlns="" xmlns:a16="http://schemas.microsoft.com/office/drawing/2014/main" id="{8619EA79-1E33-4BD5-B017-3F040D4348F8}"/>
              </a:ext>
            </a:extLst>
          </p:cNvPr>
          <p:cNvSpPr/>
          <p:nvPr/>
        </p:nvSpPr>
        <p:spPr>
          <a:xfrm>
            <a:off x="6188091" y="4671137"/>
            <a:ext cx="825878" cy="82587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="" xmlns:a16="http://schemas.microsoft.com/office/drawing/2014/main" id="{75D46776-EB11-49F1-A469-229A6E1824E6}"/>
              </a:ext>
            </a:extLst>
          </p:cNvPr>
          <p:cNvSpPr txBox="1"/>
          <p:nvPr/>
        </p:nvSpPr>
        <p:spPr>
          <a:xfrm>
            <a:off x="7247512" y="4760910"/>
            <a:ext cx="3928248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b="1" dirty="0"/>
              <a:t>Lorem ipsum </a:t>
            </a:r>
            <a:r>
              <a:rPr lang="en-US" sz="1400" dirty="0"/>
              <a:t>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do </a:t>
            </a:r>
            <a:r>
              <a:rPr lang="en-US" sz="1400" dirty="0" err="1"/>
              <a:t>eiusmod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incididunt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labore</a:t>
            </a:r>
            <a:r>
              <a:rPr lang="en-US" sz="1400" dirty="0"/>
              <a:t> et dolore magna </a:t>
            </a:r>
            <a:r>
              <a:rPr lang="en-US" sz="1400" dirty="0" err="1"/>
              <a:t>aliqua</a:t>
            </a:r>
            <a:r>
              <a:rPr lang="en-US" sz="1400" dirty="0"/>
              <a:t>. </a:t>
            </a:r>
          </a:p>
        </p:txBody>
      </p:sp>
      <p:sp>
        <p:nvSpPr>
          <p:cNvPr id="96" name="Oval 95">
            <a:extLst>
              <a:ext uri="{FF2B5EF4-FFF2-40B4-BE49-F238E27FC236}">
                <a16:creationId xmlns="" xmlns:a16="http://schemas.microsoft.com/office/drawing/2014/main" id="{A39B0CD1-A343-4E72-8387-CE1A3D384EA1}"/>
              </a:ext>
            </a:extLst>
          </p:cNvPr>
          <p:cNvSpPr/>
          <p:nvPr/>
        </p:nvSpPr>
        <p:spPr>
          <a:xfrm>
            <a:off x="6802646" y="2350385"/>
            <a:ext cx="192078" cy="19207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>
            <a:extLst>
              <a:ext uri="{FF2B5EF4-FFF2-40B4-BE49-F238E27FC236}">
                <a16:creationId xmlns="" xmlns:a16="http://schemas.microsoft.com/office/drawing/2014/main" id="{5B431803-450E-49DF-842E-C1BD11D64444}"/>
              </a:ext>
            </a:extLst>
          </p:cNvPr>
          <p:cNvSpPr/>
          <p:nvPr/>
        </p:nvSpPr>
        <p:spPr>
          <a:xfrm>
            <a:off x="6802646" y="3837286"/>
            <a:ext cx="192078" cy="19207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>
            <a:extLst>
              <a:ext uri="{FF2B5EF4-FFF2-40B4-BE49-F238E27FC236}">
                <a16:creationId xmlns="" xmlns:a16="http://schemas.microsoft.com/office/drawing/2014/main" id="{B2CEA865-01EE-4D88-9522-56D66F176ACD}"/>
              </a:ext>
            </a:extLst>
          </p:cNvPr>
          <p:cNvSpPr/>
          <p:nvPr/>
        </p:nvSpPr>
        <p:spPr>
          <a:xfrm>
            <a:off x="6802646" y="5304937"/>
            <a:ext cx="192078" cy="19207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9" name="Group 98">
            <a:extLst>
              <a:ext uri="{FF2B5EF4-FFF2-40B4-BE49-F238E27FC236}">
                <a16:creationId xmlns="" xmlns:a16="http://schemas.microsoft.com/office/drawing/2014/main" id="{8055E2B5-6145-42EE-89AE-FEE059CE9A0C}"/>
              </a:ext>
            </a:extLst>
          </p:cNvPr>
          <p:cNvGrpSpPr/>
          <p:nvPr/>
        </p:nvGrpSpPr>
        <p:grpSpPr>
          <a:xfrm>
            <a:off x="6490699" y="1985855"/>
            <a:ext cx="220663" cy="287338"/>
            <a:chOff x="11066463" y="1360488"/>
            <a:chExt cx="220663" cy="287338"/>
          </a:xfrm>
          <a:solidFill>
            <a:schemeClr val="bg1"/>
          </a:solidFill>
        </p:grpSpPr>
        <p:sp>
          <p:nvSpPr>
            <p:cNvPr id="100" name="Freeform 180">
              <a:extLst>
                <a:ext uri="{FF2B5EF4-FFF2-40B4-BE49-F238E27FC236}">
                  <a16:creationId xmlns="" xmlns:a16="http://schemas.microsoft.com/office/drawing/2014/main" id="{928E53C0-E213-43D5-BFA3-08DEAA4D28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66463" y="1360488"/>
              <a:ext cx="220663" cy="287338"/>
            </a:xfrm>
            <a:custGeom>
              <a:avLst/>
              <a:gdLst>
                <a:gd name="T0" fmla="*/ 30 w 691"/>
                <a:gd name="T1" fmla="*/ 871 h 901"/>
                <a:gd name="T2" fmla="*/ 30 w 691"/>
                <a:gd name="T3" fmla="*/ 30 h 901"/>
                <a:gd name="T4" fmla="*/ 421 w 691"/>
                <a:gd name="T5" fmla="*/ 30 h 901"/>
                <a:gd name="T6" fmla="*/ 421 w 691"/>
                <a:gd name="T7" fmla="*/ 254 h 901"/>
                <a:gd name="T8" fmla="*/ 421 w 691"/>
                <a:gd name="T9" fmla="*/ 258 h 901"/>
                <a:gd name="T10" fmla="*/ 422 w 691"/>
                <a:gd name="T11" fmla="*/ 261 h 901"/>
                <a:gd name="T12" fmla="*/ 423 w 691"/>
                <a:gd name="T13" fmla="*/ 263 h 901"/>
                <a:gd name="T14" fmla="*/ 425 w 691"/>
                <a:gd name="T15" fmla="*/ 265 h 901"/>
                <a:gd name="T16" fmla="*/ 427 w 691"/>
                <a:gd name="T17" fmla="*/ 267 h 901"/>
                <a:gd name="T18" fmla="*/ 429 w 691"/>
                <a:gd name="T19" fmla="*/ 268 h 901"/>
                <a:gd name="T20" fmla="*/ 432 w 691"/>
                <a:gd name="T21" fmla="*/ 269 h 901"/>
                <a:gd name="T22" fmla="*/ 436 w 691"/>
                <a:gd name="T23" fmla="*/ 269 h 901"/>
                <a:gd name="T24" fmla="*/ 660 w 691"/>
                <a:gd name="T25" fmla="*/ 269 h 901"/>
                <a:gd name="T26" fmla="*/ 660 w 691"/>
                <a:gd name="T27" fmla="*/ 871 h 901"/>
                <a:gd name="T28" fmla="*/ 30 w 691"/>
                <a:gd name="T29" fmla="*/ 871 h 901"/>
                <a:gd name="T30" fmla="*/ 450 w 691"/>
                <a:gd name="T31" fmla="*/ 52 h 901"/>
                <a:gd name="T32" fmla="*/ 640 w 691"/>
                <a:gd name="T33" fmla="*/ 239 h 901"/>
                <a:gd name="T34" fmla="*/ 450 w 691"/>
                <a:gd name="T35" fmla="*/ 239 h 901"/>
                <a:gd name="T36" fmla="*/ 450 w 691"/>
                <a:gd name="T37" fmla="*/ 52 h 901"/>
                <a:gd name="T38" fmla="*/ 686 w 691"/>
                <a:gd name="T39" fmla="*/ 244 h 901"/>
                <a:gd name="T40" fmla="*/ 446 w 691"/>
                <a:gd name="T41" fmla="*/ 4 h 901"/>
                <a:gd name="T42" fmla="*/ 444 w 691"/>
                <a:gd name="T43" fmla="*/ 2 h 901"/>
                <a:gd name="T44" fmla="*/ 441 w 691"/>
                <a:gd name="T45" fmla="*/ 1 h 901"/>
                <a:gd name="T46" fmla="*/ 439 w 691"/>
                <a:gd name="T47" fmla="*/ 0 h 901"/>
                <a:gd name="T48" fmla="*/ 436 w 691"/>
                <a:gd name="T49" fmla="*/ 0 h 901"/>
                <a:gd name="T50" fmla="*/ 15 w 691"/>
                <a:gd name="T51" fmla="*/ 0 h 901"/>
                <a:gd name="T52" fmla="*/ 12 w 691"/>
                <a:gd name="T53" fmla="*/ 0 h 901"/>
                <a:gd name="T54" fmla="*/ 9 w 691"/>
                <a:gd name="T55" fmla="*/ 1 h 901"/>
                <a:gd name="T56" fmla="*/ 6 w 691"/>
                <a:gd name="T57" fmla="*/ 2 h 901"/>
                <a:gd name="T58" fmla="*/ 4 w 691"/>
                <a:gd name="T59" fmla="*/ 4 h 901"/>
                <a:gd name="T60" fmla="*/ 2 w 691"/>
                <a:gd name="T61" fmla="*/ 6 h 901"/>
                <a:gd name="T62" fmla="*/ 1 w 691"/>
                <a:gd name="T63" fmla="*/ 9 h 901"/>
                <a:gd name="T64" fmla="*/ 0 w 691"/>
                <a:gd name="T65" fmla="*/ 11 h 901"/>
                <a:gd name="T66" fmla="*/ 0 w 691"/>
                <a:gd name="T67" fmla="*/ 15 h 901"/>
                <a:gd name="T68" fmla="*/ 0 w 691"/>
                <a:gd name="T69" fmla="*/ 886 h 901"/>
                <a:gd name="T70" fmla="*/ 0 w 691"/>
                <a:gd name="T71" fmla="*/ 889 h 901"/>
                <a:gd name="T72" fmla="*/ 1 w 691"/>
                <a:gd name="T73" fmla="*/ 891 h 901"/>
                <a:gd name="T74" fmla="*/ 2 w 691"/>
                <a:gd name="T75" fmla="*/ 894 h 901"/>
                <a:gd name="T76" fmla="*/ 4 w 691"/>
                <a:gd name="T77" fmla="*/ 897 h 901"/>
                <a:gd name="T78" fmla="*/ 6 w 691"/>
                <a:gd name="T79" fmla="*/ 898 h 901"/>
                <a:gd name="T80" fmla="*/ 9 w 691"/>
                <a:gd name="T81" fmla="*/ 900 h 901"/>
                <a:gd name="T82" fmla="*/ 12 w 691"/>
                <a:gd name="T83" fmla="*/ 900 h 901"/>
                <a:gd name="T84" fmla="*/ 15 w 691"/>
                <a:gd name="T85" fmla="*/ 901 h 901"/>
                <a:gd name="T86" fmla="*/ 676 w 691"/>
                <a:gd name="T87" fmla="*/ 901 h 901"/>
                <a:gd name="T88" fmla="*/ 678 w 691"/>
                <a:gd name="T89" fmla="*/ 900 h 901"/>
                <a:gd name="T90" fmla="*/ 682 w 691"/>
                <a:gd name="T91" fmla="*/ 900 h 901"/>
                <a:gd name="T92" fmla="*/ 684 w 691"/>
                <a:gd name="T93" fmla="*/ 898 h 901"/>
                <a:gd name="T94" fmla="*/ 686 w 691"/>
                <a:gd name="T95" fmla="*/ 897 h 901"/>
                <a:gd name="T96" fmla="*/ 688 w 691"/>
                <a:gd name="T97" fmla="*/ 894 h 901"/>
                <a:gd name="T98" fmla="*/ 689 w 691"/>
                <a:gd name="T99" fmla="*/ 891 h 901"/>
                <a:gd name="T100" fmla="*/ 690 w 691"/>
                <a:gd name="T101" fmla="*/ 889 h 901"/>
                <a:gd name="T102" fmla="*/ 691 w 691"/>
                <a:gd name="T103" fmla="*/ 886 h 901"/>
                <a:gd name="T104" fmla="*/ 691 w 691"/>
                <a:gd name="T105" fmla="*/ 254 h 901"/>
                <a:gd name="T106" fmla="*/ 689 w 691"/>
                <a:gd name="T107" fmla="*/ 249 h 901"/>
                <a:gd name="T108" fmla="*/ 686 w 691"/>
                <a:gd name="T109" fmla="*/ 244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1" h="901">
                  <a:moveTo>
                    <a:pt x="30" y="871"/>
                  </a:moveTo>
                  <a:lnTo>
                    <a:pt x="30" y="30"/>
                  </a:lnTo>
                  <a:lnTo>
                    <a:pt x="421" y="30"/>
                  </a:lnTo>
                  <a:lnTo>
                    <a:pt x="421" y="254"/>
                  </a:lnTo>
                  <a:lnTo>
                    <a:pt x="421" y="258"/>
                  </a:lnTo>
                  <a:lnTo>
                    <a:pt x="422" y="261"/>
                  </a:lnTo>
                  <a:lnTo>
                    <a:pt x="423" y="263"/>
                  </a:lnTo>
                  <a:lnTo>
                    <a:pt x="425" y="265"/>
                  </a:lnTo>
                  <a:lnTo>
                    <a:pt x="427" y="267"/>
                  </a:lnTo>
                  <a:lnTo>
                    <a:pt x="429" y="268"/>
                  </a:lnTo>
                  <a:lnTo>
                    <a:pt x="432" y="269"/>
                  </a:lnTo>
                  <a:lnTo>
                    <a:pt x="436" y="269"/>
                  </a:lnTo>
                  <a:lnTo>
                    <a:pt x="660" y="269"/>
                  </a:lnTo>
                  <a:lnTo>
                    <a:pt x="660" y="871"/>
                  </a:lnTo>
                  <a:lnTo>
                    <a:pt x="30" y="871"/>
                  </a:lnTo>
                  <a:close/>
                  <a:moveTo>
                    <a:pt x="450" y="52"/>
                  </a:moveTo>
                  <a:lnTo>
                    <a:pt x="640" y="239"/>
                  </a:lnTo>
                  <a:lnTo>
                    <a:pt x="450" y="239"/>
                  </a:lnTo>
                  <a:lnTo>
                    <a:pt x="450" y="52"/>
                  </a:lnTo>
                  <a:close/>
                  <a:moveTo>
                    <a:pt x="686" y="244"/>
                  </a:moveTo>
                  <a:lnTo>
                    <a:pt x="446" y="4"/>
                  </a:lnTo>
                  <a:lnTo>
                    <a:pt x="444" y="2"/>
                  </a:lnTo>
                  <a:lnTo>
                    <a:pt x="441" y="1"/>
                  </a:lnTo>
                  <a:lnTo>
                    <a:pt x="439" y="0"/>
                  </a:lnTo>
                  <a:lnTo>
                    <a:pt x="436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9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886"/>
                  </a:lnTo>
                  <a:lnTo>
                    <a:pt x="0" y="889"/>
                  </a:lnTo>
                  <a:lnTo>
                    <a:pt x="1" y="891"/>
                  </a:lnTo>
                  <a:lnTo>
                    <a:pt x="2" y="894"/>
                  </a:lnTo>
                  <a:lnTo>
                    <a:pt x="4" y="897"/>
                  </a:lnTo>
                  <a:lnTo>
                    <a:pt x="6" y="898"/>
                  </a:lnTo>
                  <a:lnTo>
                    <a:pt x="9" y="900"/>
                  </a:lnTo>
                  <a:lnTo>
                    <a:pt x="12" y="900"/>
                  </a:lnTo>
                  <a:lnTo>
                    <a:pt x="15" y="901"/>
                  </a:lnTo>
                  <a:lnTo>
                    <a:pt x="676" y="901"/>
                  </a:lnTo>
                  <a:lnTo>
                    <a:pt x="678" y="900"/>
                  </a:lnTo>
                  <a:lnTo>
                    <a:pt x="682" y="900"/>
                  </a:lnTo>
                  <a:lnTo>
                    <a:pt x="684" y="898"/>
                  </a:lnTo>
                  <a:lnTo>
                    <a:pt x="686" y="897"/>
                  </a:lnTo>
                  <a:lnTo>
                    <a:pt x="688" y="894"/>
                  </a:lnTo>
                  <a:lnTo>
                    <a:pt x="689" y="891"/>
                  </a:lnTo>
                  <a:lnTo>
                    <a:pt x="690" y="889"/>
                  </a:lnTo>
                  <a:lnTo>
                    <a:pt x="691" y="886"/>
                  </a:lnTo>
                  <a:lnTo>
                    <a:pt x="691" y="254"/>
                  </a:lnTo>
                  <a:lnTo>
                    <a:pt x="689" y="249"/>
                  </a:lnTo>
                  <a:lnTo>
                    <a:pt x="686" y="2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81">
              <a:extLst>
                <a:ext uri="{FF2B5EF4-FFF2-40B4-BE49-F238E27FC236}">
                  <a16:creationId xmlns="" xmlns:a16="http://schemas.microsoft.com/office/drawing/2014/main" id="{361B3604-A712-4DB4-9EC2-6124EE6AD7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0763" y="1474788"/>
              <a:ext cx="57150" cy="9525"/>
            </a:xfrm>
            <a:custGeom>
              <a:avLst/>
              <a:gdLst>
                <a:gd name="T0" fmla="*/ 167 w 182"/>
                <a:gd name="T1" fmla="*/ 0 h 31"/>
                <a:gd name="T2" fmla="*/ 15 w 182"/>
                <a:gd name="T3" fmla="*/ 0 h 31"/>
                <a:gd name="T4" fmla="*/ 13 w 182"/>
                <a:gd name="T5" fmla="*/ 1 h 31"/>
                <a:gd name="T6" fmla="*/ 10 w 182"/>
                <a:gd name="T7" fmla="*/ 2 h 31"/>
                <a:gd name="T8" fmla="*/ 8 w 182"/>
                <a:gd name="T9" fmla="*/ 3 h 31"/>
                <a:gd name="T10" fmla="*/ 5 w 182"/>
                <a:gd name="T11" fmla="*/ 6 h 31"/>
                <a:gd name="T12" fmla="*/ 4 w 182"/>
                <a:gd name="T13" fmla="*/ 8 h 31"/>
                <a:gd name="T14" fmla="*/ 1 w 182"/>
                <a:gd name="T15" fmla="*/ 10 h 31"/>
                <a:gd name="T16" fmla="*/ 1 w 182"/>
                <a:gd name="T17" fmla="*/ 13 h 31"/>
                <a:gd name="T18" fmla="*/ 0 w 182"/>
                <a:gd name="T19" fmla="*/ 15 h 31"/>
                <a:gd name="T20" fmla="*/ 1 w 182"/>
                <a:gd name="T21" fmla="*/ 20 h 31"/>
                <a:gd name="T22" fmla="*/ 1 w 182"/>
                <a:gd name="T23" fmla="*/ 22 h 31"/>
                <a:gd name="T24" fmla="*/ 4 w 182"/>
                <a:gd name="T25" fmla="*/ 25 h 31"/>
                <a:gd name="T26" fmla="*/ 5 w 182"/>
                <a:gd name="T27" fmla="*/ 27 h 31"/>
                <a:gd name="T28" fmla="*/ 8 w 182"/>
                <a:gd name="T29" fmla="*/ 28 h 31"/>
                <a:gd name="T30" fmla="*/ 10 w 182"/>
                <a:gd name="T31" fmla="*/ 30 h 31"/>
                <a:gd name="T32" fmla="*/ 13 w 182"/>
                <a:gd name="T33" fmla="*/ 30 h 31"/>
                <a:gd name="T34" fmla="*/ 15 w 182"/>
                <a:gd name="T35" fmla="*/ 31 h 31"/>
                <a:gd name="T36" fmla="*/ 167 w 182"/>
                <a:gd name="T37" fmla="*/ 31 h 31"/>
                <a:gd name="T38" fmla="*/ 171 w 182"/>
                <a:gd name="T39" fmla="*/ 30 h 31"/>
                <a:gd name="T40" fmla="*/ 173 w 182"/>
                <a:gd name="T41" fmla="*/ 30 h 31"/>
                <a:gd name="T42" fmla="*/ 176 w 182"/>
                <a:gd name="T43" fmla="*/ 28 h 31"/>
                <a:gd name="T44" fmla="*/ 178 w 182"/>
                <a:gd name="T45" fmla="*/ 27 h 31"/>
                <a:gd name="T46" fmla="*/ 180 w 182"/>
                <a:gd name="T47" fmla="*/ 25 h 31"/>
                <a:gd name="T48" fmla="*/ 181 w 182"/>
                <a:gd name="T49" fmla="*/ 22 h 31"/>
                <a:gd name="T50" fmla="*/ 182 w 182"/>
                <a:gd name="T51" fmla="*/ 20 h 31"/>
                <a:gd name="T52" fmla="*/ 182 w 182"/>
                <a:gd name="T53" fmla="*/ 15 h 31"/>
                <a:gd name="T54" fmla="*/ 182 w 182"/>
                <a:gd name="T55" fmla="*/ 13 h 31"/>
                <a:gd name="T56" fmla="*/ 181 w 182"/>
                <a:gd name="T57" fmla="*/ 10 h 31"/>
                <a:gd name="T58" fmla="*/ 180 w 182"/>
                <a:gd name="T59" fmla="*/ 8 h 31"/>
                <a:gd name="T60" fmla="*/ 178 w 182"/>
                <a:gd name="T61" fmla="*/ 6 h 31"/>
                <a:gd name="T62" fmla="*/ 176 w 182"/>
                <a:gd name="T63" fmla="*/ 3 h 31"/>
                <a:gd name="T64" fmla="*/ 173 w 182"/>
                <a:gd name="T65" fmla="*/ 2 h 31"/>
                <a:gd name="T66" fmla="*/ 171 w 182"/>
                <a:gd name="T67" fmla="*/ 1 h 31"/>
                <a:gd name="T68" fmla="*/ 167 w 182"/>
                <a:gd name="T6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2" h="31">
                  <a:moveTo>
                    <a:pt x="167" y="0"/>
                  </a:moveTo>
                  <a:lnTo>
                    <a:pt x="15" y="0"/>
                  </a:lnTo>
                  <a:lnTo>
                    <a:pt x="13" y="1"/>
                  </a:lnTo>
                  <a:lnTo>
                    <a:pt x="10" y="2"/>
                  </a:lnTo>
                  <a:lnTo>
                    <a:pt x="8" y="3"/>
                  </a:lnTo>
                  <a:lnTo>
                    <a:pt x="5" y="6"/>
                  </a:lnTo>
                  <a:lnTo>
                    <a:pt x="4" y="8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0" y="15"/>
                  </a:lnTo>
                  <a:lnTo>
                    <a:pt x="1" y="20"/>
                  </a:lnTo>
                  <a:lnTo>
                    <a:pt x="1" y="22"/>
                  </a:lnTo>
                  <a:lnTo>
                    <a:pt x="4" y="25"/>
                  </a:lnTo>
                  <a:lnTo>
                    <a:pt x="5" y="27"/>
                  </a:lnTo>
                  <a:lnTo>
                    <a:pt x="8" y="28"/>
                  </a:lnTo>
                  <a:lnTo>
                    <a:pt x="10" y="30"/>
                  </a:lnTo>
                  <a:lnTo>
                    <a:pt x="13" y="30"/>
                  </a:lnTo>
                  <a:lnTo>
                    <a:pt x="15" y="31"/>
                  </a:lnTo>
                  <a:lnTo>
                    <a:pt x="167" y="31"/>
                  </a:lnTo>
                  <a:lnTo>
                    <a:pt x="171" y="30"/>
                  </a:lnTo>
                  <a:lnTo>
                    <a:pt x="173" y="30"/>
                  </a:lnTo>
                  <a:lnTo>
                    <a:pt x="176" y="28"/>
                  </a:lnTo>
                  <a:lnTo>
                    <a:pt x="178" y="27"/>
                  </a:lnTo>
                  <a:lnTo>
                    <a:pt x="180" y="25"/>
                  </a:lnTo>
                  <a:lnTo>
                    <a:pt x="181" y="22"/>
                  </a:lnTo>
                  <a:lnTo>
                    <a:pt x="182" y="20"/>
                  </a:lnTo>
                  <a:lnTo>
                    <a:pt x="182" y="15"/>
                  </a:lnTo>
                  <a:lnTo>
                    <a:pt x="182" y="13"/>
                  </a:lnTo>
                  <a:lnTo>
                    <a:pt x="181" y="10"/>
                  </a:lnTo>
                  <a:lnTo>
                    <a:pt x="180" y="8"/>
                  </a:lnTo>
                  <a:lnTo>
                    <a:pt x="178" y="6"/>
                  </a:lnTo>
                  <a:lnTo>
                    <a:pt x="176" y="3"/>
                  </a:lnTo>
                  <a:lnTo>
                    <a:pt x="173" y="2"/>
                  </a:lnTo>
                  <a:lnTo>
                    <a:pt x="171" y="1"/>
                  </a:lnTo>
                  <a:lnTo>
                    <a:pt x="1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82">
              <a:extLst>
                <a:ext uri="{FF2B5EF4-FFF2-40B4-BE49-F238E27FC236}">
                  <a16:creationId xmlns="" xmlns:a16="http://schemas.microsoft.com/office/drawing/2014/main" id="{7AE774F8-0409-480E-8023-F1114FDA9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0763" y="1522413"/>
              <a:ext cx="57150" cy="9525"/>
            </a:xfrm>
            <a:custGeom>
              <a:avLst/>
              <a:gdLst>
                <a:gd name="T0" fmla="*/ 167 w 182"/>
                <a:gd name="T1" fmla="*/ 0 h 30"/>
                <a:gd name="T2" fmla="*/ 15 w 182"/>
                <a:gd name="T3" fmla="*/ 0 h 30"/>
                <a:gd name="T4" fmla="*/ 13 w 182"/>
                <a:gd name="T5" fmla="*/ 0 h 30"/>
                <a:gd name="T6" fmla="*/ 10 w 182"/>
                <a:gd name="T7" fmla="*/ 1 h 30"/>
                <a:gd name="T8" fmla="*/ 8 w 182"/>
                <a:gd name="T9" fmla="*/ 2 h 30"/>
                <a:gd name="T10" fmla="*/ 5 w 182"/>
                <a:gd name="T11" fmla="*/ 4 h 30"/>
                <a:gd name="T12" fmla="*/ 4 w 182"/>
                <a:gd name="T13" fmla="*/ 7 h 30"/>
                <a:gd name="T14" fmla="*/ 1 w 182"/>
                <a:gd name="T15" fmla="*/ 10 h 30"/>
                <a:gd name="T16" fmla="*/ 1 w 182"/>
                <a:gd name="T17" fmla="*/ 12 h 30"/>
                <a:gd name="T18" fmla="*/ 0 w 182"/>
                <a:gd name="T19" fmla="*/ 15 h 30"/>
                <a:gd name="T20" fmla="*/ 1 w 182"/>
                <a:gd name="T21" fmla="*/ 18 h 30"/>
                <a:gd name="T22" fmla="*/ 1 w 182"/>
                <a:gd name="T23" fmla="*/ 22 h 30"/>
                <a:gd name="T24" fmla="*/ 4 w 182"/>
                <a:gd name="T25" fmla="*/ 24 h 30"/>
                <a:gd name="T26" fmla="*/ 5 w 182"/>
                <a:gd name="T27" fmla="*/ 26 h 30"/>
                <a:gd name="T28" fmla="*/ 8 w 182"/>
                <a:gd name="T29" fmla="*/ 28 h 30"/>
                <a:gd name="T30" fmla="*/ 10 w 182"/>
                <a:gd name="T31" fmla="*/ 29 h 30"/>
                <a:gd name="T32" fmla="*/ 13 w 182"/>
                <a:gd name="T33" fmla="*/ 30 h 30"/>
                <a:gd name="T34" fmla="*/ 15 w 182"/>
                <a:gd name="T35" fmla="*/ 30 h 30"/>
                <a:gd name="T36" fmla="*/ 167 w 182"/>
                <a:gd name="T37" fmla="*/ 30 h 30"/>
                <a:gd name="T38" fmla="*/ 171 w 182"/>
                <a:gd name="T39" fmla="*/ 30 h 30"/>
                <a:gd name="T40" fmla="*/ 173 w 182"/>
                <a:gd name="T41" fmla="*/ 29 h 30"/>
                <a:gd name="T42" fmla="*/ 176 w 182"/>
                <a:gd name="T43" fmla="*/ 28 h 30"/>
                <a:gd name="T44" fmla="*/ 178 w 182"/>
                <a:gd name="T45" fmla="*/ 26 h 30"/>
                <a:gd name="T46" fmla="*/ 180 w 182"/>
                <a:gd name="T47" fmla="*/ 24 h 30"/>
                <a:gd name="T48" fmla="*/ 181 w 182"/>
                <a:gd name="T49" fmla="*/ 22 h 30"/>
                <a:gd name="T50" fmla="*/ 182 w 182"/>
                <a:gd name="T51" fmla="*/ 18 h 30"/>
                <a:gd name="T52" fmla="*/ 182 w 182"/>
                <a:gd name="T53" fmla="*/ 15 h 30"/>
                <a:gd name="T54" fmla="*/ 182 w 182"/>
                <a:gd name="T55" fmla="*/ 12 h 30"/>
                <a:gd name="T56" fmla="*/ 181 w 182"/>
                <a:gd name="T57" fmla="*/ 10 h 30"/>
                <a:gd name="T58" fmla="*/ 180 w 182"/>
                <a:gd name="T59" fmla="*/ 7 h 30"/>
                <a:gd name="T60" fmla="*/ 178 w 182"/>
                <a:gd name="T61" fmla="*/ 4 h 30"/>
                <a:gd name="T62" fmla="*/ 176 w 182"/>
                <a:gd name="T63" fmla="*/ 2 h 30"/>
                <a:gd name="T64" fmla="*/ 173 w 182"/>
                <a:gd name="T65" fmla="*/ 1 h 30"/>
                <a:gd name="T66" fmla="*/ 171 w 182"/>
                <a:gd name="T67" fmla="*/ 0 h 30"/>
                <a:gd name="T68" fmla="*/ 167 w 182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2" h="30">
                  <a:moveTo>
                    <a:pt x="167" y="0"/>
                  </a:move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8" y="2"/>
                  </a:lnTo>
                  <a:lnTo>
                    <a:pt x="5" y="4"/>
                  </a:lnTo>
                  <a:lnTo>
                    <a:pt x="4" y="7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1" y="18"/>
                  </a:lnTo>
                  <a:lnTo>
                    <a:pt x="1" y="22"/>
                  </a:lnTo>
                  <a:lnTo>
                    <a:pt x="4" y="24"/>
                  </a:lnTo>
                  <a:lnTo>
                    <a:pt x="5" y="26"/>
                  </a:lnTo>
                  <a:lnTo>
                    <a:pt x="8" y="28"/>
                  </a:lnTo>
                  <a:lnTo>
                    <a:pt x="10" y="29"/>
                  </a:lnTo>
                  <a:lnTo>
                    <a:pt x="13" y="30"/>
                  </a:lnTo>
                  <a:lnTo>
                    <a:pt x="15" y="30"/>
                  </a:lnTo>
                  <a:lnTo>
                    <a:pt x="167" y="30"/>
                  </a:lnTo>
                  <a:lnTo>
                    <a:pt x="171" y="30"/>
                  </a:lnTo>
                  <a:lnTo>
                    <a:pt x="173" y="29"/>
                  </a:lnTo>
                  <a:lnTo>
                    <a:pt x="176" y="28"/>
                  </a:lnTo>
                  <a:lnTo>
                    <a:pt x="178" y="26"/>
                  </a:lnTo>
                  <a:lnTo>
                    <a:pt x="180" y="24"/>
                  </a:lnTo>
                  <a:lnTo>
                    <a:pt x="181" y="22"/>
                  </a:lnTo>
                  <a:lnTo>
                    <a:pt x="182" y="18"/>
                  </a:lnTo>
                  <a:lnTo>
                    <a:pt x="182" y="15"/>
                  </a:lnTo>
                  <a:lnTo>
                    <a:pt x="182" y="12"/>
                  </a:lnTo>
                  <a:lnTo>
                    <a:pt x="181" y="10"/>
                  </a:lnTo>
                  <a:lnTo>
                    <a:pt x="180" y="7"/>
                  </a:lnTo>
                  <a:lnTo>
                    <a:pt x="178" y="4"/>
                  </a:lnTo>
                  <a:lnTo>
                    <a:pt x="176" y="2"/>
                  </a:lnTo>
                  <a:lnTo>
                    <a:pt x="173" y="1"/>
                  </a:lnTo>
                  <a:lnTo>
                    <a:pt x="171" y="0"/>
                  </a:lnTo>
                  <a:lnTo>
                    <a:pt x="1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83">
              <a:extLst>
                <a:ext uri="{FF2B5EF4-FFF2-40B4-BE49-F238E27FC236}">
                  <a16:creationId xmlns="" xmlns:a16="http://schemas.microsoft.com/office/drawing/2014/main" id="{ABE9AEEB-19DE-46EB-A1D8-4E5856620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0763" y="1579563"/>
              <a:ext cx="57150" cy="9525"/>
            </a:xfrm>
            <a:custGeom>
              <a:avLst/>
              <a:gdLst>
                <a:gd name="T0" fmla="*/ 167 w 182"/>
                <a:gd name="T1" fmla="*/ 0 h 30"/>
                <a:gd name="T2" fmla="*/ 15 w 182"/>
                <a:gd name="T3" fmla="*/ 0 h 30"/>
                <a:gd name="T4" fmla="*/ 13 w 182"/>
                <a:gd name="T5" fmla="*/ 1 h 30"/>
                <a:gd name="T6" fmla="*/ 10 w 182"/>
                <a:gd name="T7" fmla="*/ 1 h 30"/>
                <a:gd name="T8" fmla="*/ 8 w 182"/>
                <a:gd name="T9" fmla="*/ 3 h 30"/>
                <a:gd name="T10" fmla="*/ 5 w 182"/>
                <a:gd name="T11" fmla="*/ 5 h 30"/>
                <a:gd name="T12" fmla="*/ 4 w 182"/>
                <a:gd name="T13" fmla="*/ 7 h 30"/>
                <a:gd name="T14" fmla="*/ 1 w 182"/>
                <a:gd name="T15" fmla="*/ 10 h 30"/>
                <a:gd name="T16" fmla="*/ 1 w 182"/>
                <a:gd name="T17" fmla="*/ 13 h 30"/>
                <a:gd name="T18" fmla="*/ 0 w 182"/>
                <a:gd name="T19" fmla="*/ 15 h 30"/>
                <a:gd name="T20" fmla="*/ 1 w 182"/>
                <a:gd name="T21" fmla="*/ 18 h 30"/>
                <a:gd name="T22" fmla="*/ 1 w 182"/>
                <a:gd name="T23" fmla="*/ 21 h 30"/>
                <a:gd name="T24" fmla="*/ 4 w 182"/>
                <a:gd name="T25" fmla="*/ 24 h 30"/>
                <a:gd name="T26" fmla="*/ 5 w 182"/>
                <a:gd name="T27" fmla="*/ 26 h 30"/>
                <a:gd name="T28" fmla="*/ 8 w 182"/>
                <a:gd name="T29" fmla="*/ 28 h 30"/>
                <a:gd name="T30" fmla="*/ 10 w 182"/>
                <a:gd name="T31" fmla="*/ 29 h 30"/>
                <a:gd name="T32" fmla="*/ 13 w 182"/>
                <a:gd name="T33" fmla="*/ 30 h 30"/>
                <a:gd name="T34" fmla="*/ 15 w 182"/>
                <a:gd name="T35" fmla="*/ 30 h 30"/>
                <a:gd name="T36" fmla="*/ 167 w 182"/>
                <a:gd name="T37" fmla="*/ 30 h 30"/>
                <a:gd name="T38" fmla="*/ 171 w 182"/>
                <a:gd name="T39" fmla="*/ 30 h 30"/>
                <a:gd name="T40" fmla="*/ 173 w 182"/>
                <a:gd name="T41" fmla="*/ 29 h 30"/>
                <a:gd name="T42" fmla="*/ 176 w 182"/>
                <a:gd name="T43" fmla="*/ 28 h 30"/>
                <a:gd name="T44" fmla="*/ 178 w 182"/>
                <a:gd name="T45" fmla="*/ 26 h 30"/>
                <a:gd name="T46" fmla="*/ 180 w 182"/>
                <a:gd name="T47" fmla="*/ 24 h 30"/>
                <a:gd name="T48" fmla="*/ 181 w 182"/>
                <a:gd name="T49" fmla="*/ 21 h 30"/>
                <a:gd name="T50" fmla="*/ 182 w 182"/>
                <a:gd name="T51" fmla="*/ 18 h 30"/>
                <a:gd name="T52" fmla="*/ 182 w 182"/>
                <a:gd name="T53" fmla="*/ 15 h 30"/>
                <a:gd name="T54" fmla="*/ 182 w 182"/>
                <a:gd name="T55" fmla="*/ 13 h 30"/>
                <a:gd name="T56" fmla="*/ 181 w 182"/>
                <a:gd name="T57" fmla="*/ 10 h 30"/>
                <a:gd name="T58" fmla="*/ 180 w 182"/>
                <a:gd name="T59" fmla="*/ 7 h 30"/>
                <a:gd name="T60" fmla="*/ 178 w 182"/>
                <a:gd name="T61" fmla="*/ 5 h 30"/>
                <a:gd name="T62" fmla="*/ 176 w 182"/>
                <a:gd name="T63" fmla="*/ 3 h 30"/>
                <a:gd name="T64" fmla="*/ 173 w 182"/>
                <a:gd name="T65" fmla="*/ 1 h 30"/>
                <a:gd name="T66" fmla="*/ 171 w 182"/>
                <a:gd name="T67" fmla="*/ 1 h 30"/>
                <a:gd name="T68" fmla="*/ 167 w 182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2" h="30">
                  <a:moveTo>
                    <a:pt x="167" y="0"/>
                  </a:moveTo>
                  <a:lnTo>
                    <a:pt x="15" y="0"/>
                  </a:lnTo>
                  <a:lnTo>
                    <a:pt x="13" y="1"/>
                  </a:lnTo>
                  <a:lnTo>
                    <a:pt x="10" y="1"/>
                  </a:lnTo>
                  <a:lnTo>
                    <a:pt x="8" y="3"/>
                  </a:lnTo>
                  <a:lnTo>
                    <a:pt x="5" y="5"/>
                  </a:lnTo>
                  <a:lnTo>
                    <a:pt x="4" y="7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0" y="15"/>
                  </a:lnTo>
                  <a:lnTo>
                    <a:pt x="1" y="18"/>
                  </a:lnTo>
                  <a:lnTo>
                    <a:pt x="1" y="21"/>
                  </a:lnTo>
                  <a:lnTo>
                    <a:pt x="4" y="24"/>
                  </a:lnTo>
                  <a:lnTo>
                    <a:pt x="5" y="26"/>
                  </a:lnTo>
                  <a:lnTo>
                    <a:pt x="8" y="28"/>
                  </a:lnTo>
                  <a:lnTo>
                    <a:pt x="10" y="29"/>
                  </a:lnTo>
                  <a:lnTo>
                    <a:pt x="13" y="30"/>
                  </a:lnTo>
                  <a:lnTo>
                    <a:pt x="15" y="30"/>
                  </a:lnTo>
                  <a:lnTo>
                    <a:pt x="167" y="30"/>
                  </a:lnTo>
                  <a:lnTo>
                    <a:pt x="171" y="30"/>
                  </a:lnTo>
                  <a:lnTo>
                    <a:pt x="173" y="29"/>
                  </a:lnTo>
                  <a:lnTo>
                    <a:pt x="176" y="28"/>
                  </a:lnTo>
                  <a:lnTo>
                    <a:pt x="178" y="26"/>
                  </a:lnTo>
                  <a:lnTo>
                    <a:pt x="180" y="24"/>
                  </a:lnTo>
                  <a:lnTo>
                    <a:pt x="181" y="21"/>
                  </a:lnTo>
                  <a:lnTo>
                    <a:pt x="182" y="18"/>
                  </a:lnTo>
                  <a:lnTo>
                    <a:pt x="182" y="15"/>
                  </a:lnTo>
                  <a:lnTo>
                    <a:pt x="182" y="13"/>
                  </a:lnTo>
                  <a:lnTo>
                    <a:pt x="181" y="10"/>
                  </a:lnTo>
                  <a:lnTo>
                    <a:pt x="180" y="7"/>
                  </a:lnTo>
                  <a:lnTo>
                    <a:pt x="178" y="5"/>
                  </a:lnTo>
                  <a:lnTo>
                    <a:pt x="176" y="3"/>
                  </a:lnTo>
                  <a:lnTo>
                    <a:pt x="173" y="1"/>
                  </a:lnTo>
                  <a:lnTo>
                    <a:pt x="171" y="1"/>
                  </a:lnTo>
                  <a:lnTo>
                    <a:pt x="1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84">
              <a:extLst>
                <a:ext uri="{FF2B5EF4-FFF2-40B4-BE49-F238E27FC236}">
                  <a16:creationId xmlns="" xmlns:a16="http://schemas.microsoft.com/office/drawing/2014/main" id="{A9DBBEB3-6C23-4C85-B1EB-2DCDA4556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09325" y="1450976"/>
              <a:ext cx="57150" cy="39688"/>
            </a:xfrm>
            <a:custGeom>
              <a:avLst/>
              <a:gdLst>
                <a:gd name="T0" fmla="*/ 156 w 181"/>
                <a:gd name="T1" fmla="*/ 4 h 126"/>
                <a:gd name="T2" fmla="*/ 71 w 181"/>
                <a:gd name="T3" fmla="*/ 88 h 126"/>
                <a:gd name="T4" fmla="*/ 25 w 181"/>
                <a:gd name="T5" fmla="*/ 43 h 126"/>
                <a:gd name="T6" fmla="*/ 23 w 181"/>
                <a:gd name="T7" fmla="*/ 41 h 126"/>
                <a:gd name="T8" fmla="*/ 20 w 181"/>
                <a:gd name="T9" fmla="*/ 39 h 126"/>
                <a:gd name="T10" fmla="*/ 18 w 181"/>
                <a:gd name="T11" fmla="*/ 39 h 126"/>
                <a:gd name="T12" fmla="*/ 15 w 181"/>
                <a:gd name="T13" fmla="*/ 38 h 126"/>
                <a:gd name="T14" fmla="*/ 11 w 181"/>
                <a:gd name="T15" fmla="*/ 39 h 126"/>
                <a:gd name="T16" fmla="*/ 9 w 181"/>
                <a:gd name="T17" fmla="*/ 39 h 126"/>
                <a:gd name="T18" fmla="*/ 6 w 181"/>
                <a:gd name="T19" fmla="*/ 41 h 126"/>
                <a:gd name="T20" fmla="*/ 4 w 181"/>
                <a:gd name="T21" fmla="*/ 43 h 126"/>
                <a:gd name="T22" fmla="*/ 2 w 181"/>
                <a:gd name="T23" fmla="*/ 45 h 126"/>
                <a:gd name="T24" fmla="*/ 1 w 181"/>
                <a:gd name="T25" fmla="*/ 47 h 126"/>
                <a:gd name="T26" fmla="*/ 0 w 181"/>
                <a:gd name="T27" fmla="*/ 51 h 126"/>
                <a:gd name="T28" fmla="*/ 0 w 181"/>
                <a:gd name="T29" fmla="*/ 53 h 126"/>
                <a:gd name="T30" fmla="*/ 0 w 181"/>
                <a:gd name="T31" fmla="*/ 56 h 126"/>
                <a:gd name="T32" fmla="*/ 1 w 181"/>
                <a:gd name="T33" fmla="*/ 59 h 126"/>
                <a:gd name="T34" fmla="*/ 2 w 181"/>
                <a:gd name="T35" fmla="*/ 61 h 126"/>
                <a:gd name="T36" fmla="*/ 4 w 181"/>
                <a:gd name="T37" fmla="*/ 63 h 126"/>
                <a:gd name="T38" fmla="*/ 61 w 181"/>
                <a:gd name="T39" fmla="*/ 121 h 126"/>
                <a:gd name="T40" fmla="*/ 63 w 181"/>
                <a:gd name="T41" fmla="*/ 122 h 126"/>
                <a:gd name="T42" fmla="*/ 66 w 181"/>
                <a:gd name="T43" fmla="*/ 124 h 126"/>
                <a:gd name="T44" fmla="*/ 68 w 181"/>
                <a:gd name="T45" fmla="*/ 126 h 126"/>
                <a:gd name="T46" fmla="*/ 71 w 181"/>
                <a:gd name="T47" fmla="*/ 126 h 126"/>
                <a:gd name="T48" fmla="*/ 74 w 181"/>
                <a:gd name="T49" fmla="*/ 126 h 126"/>
                <a:gd name="T50" fmla="*/ 77 w 181"/>
                <a:gd name="T51" fmla="*/ 124 h 126"/>
                <a:gd name="T52" fmla="*/ 80 w 181"/>
                <a:gd name="T53" fmla="*/ 122 h 126"/>
                <a:gd name="T54" fmla="*/ 82 w 181"/>
                <a:gd name="T55" fmla="*/ 121 h 126"/>
                <a:gd name="T56" fmla="*/ 176 w 181"/>
                <a:gd name="T57" fmla="*/ 26 h 126"/>
                <a:gd name="T58" fmla="*/ 178 w 181"/>
                <a:gd name="T59" fmla="*/ 24 h 126"/>
                <a:gd name="T60" fmla="*/ 180 w 181"/>
                <a:gd name="T61" fmla="*/ 21 h 126"/>
                <a:gd name="T62" fmla="*/ 180 w 181"/>
                <a:gd name="T63" fmla="*/ 17 h 126"/>
                <a:gd name="T64" fmla="*/ 181 w 181"/>
                <a:gd name="T65" fmla="*/ 15 h 126"/>
                <a:gd name="T66" fmla="*/ 180 w 181"/>
                <a:gd name="T67" fmla="*/ 12 h 126"/>
                <a:gd name="T68" fmla="*/ 180 w 181"/>
                <a:gd name="T69" fmla="*/ 9 h 126"/>
                <a:gd name="T70" fmla="*/ 178 w 181"/>
                <a:gd name="T71" fmla="*/ 6 h 126"/>
                <a:gd name="T72" fmla="*/ 176 w 181"/>
                <a:gd name="T73" fmla="*/ 4 h 126"/>
                <a:gd name="T74" fmla="*/ 172 w 181"/>
                <a:gd name="T75" fmla="*/ 1 h 126"/>
                <a:gd name="T76" fmla="*/ 166 w 181"/>
                <a:gd name="T77" fmla="*/ 0 h 126"/>
                <a:gd name="T78" fmla="*/ 160 w 181"/>
                <a:gd name="T79" fmla="*/ 1 h 126"/>
                <a:gd name="T80" fmla="*/ 156 w 181"/>
                <a:gd name="T81" fmla="*/ 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1" h="126">
                  <a:moveTo>
                    <a:pt x="156" y="4"/>
                  </a:moveTo>
                  <a:lnTo>
                    <a:pt x="71" y="88"/>
                  </a:lnTo>
                  <a:lnTo>
                    <a:pt x="25" y="43"/>
                  </a:lnTo>
                  <a:lnTo>
                    <a:pt x="23" y="41"/>
                  </a:lnTo>
                  <a:lnTo>
                    <a:pt x="20" y="39"/>
                  </a:lnTo>
                  <a:lnTo>
                    <a:pt x="18" y="39"/>
                  </a:lnTo>
                  <a:lnTo>
                    <a:pt x="15" y="38"/>
                  </a:lnTo>
                  <a:lnTo>
                    <a:pt x="11" y="39"/>
                  </a:lnTo>
                  <a:lnTo>
                    <a:pt x="9" y="39"/>
                  </a:lnTo>
                  <a:lnTo>
                    <a:pt x="6" y="41"/>
                  </a:lnTo>
                  <a:lnTo>
                    <a:pt x="4" y="43"/>
                  </a:lnTo>
                  <a:lnTo>
                    <a:pt x="2" y="45"/>
                  </a:lnTo>
                  <a:lnTo>
                    <a:pt x="1" y="47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0" y="56"/>
                  </a:lnTo>
                  <a:lnTo>
                    <a:pt x="1" y="59"/>
                  </a:lnTo>
                  <a:lnTo>
                    <a:pt x="2" y="61"/>
                  </a:lnTo>
                  <a:lnTo>
                    <a:pt x="4" y="63"/>
                  </a:lnTo>
                  <a:lnTo>
                    <a:pt x="61" y="121"/>
                  </a:lnTo>
                  <a:lnTo>
                    <a:pt x="63" y="122"/>
                  </a:lnTo>
                  <a:lnTo>
                    <a:pt x="66" y="124"/>
                  </a:lnTo>
                  <a:lnTo>
                    <a:pt x="68" y="126"/>
                  </a:lnTo>
                  <a:lnTo>
                    <a:pt x="71" y="126"/>
                  </a:lnTo>
                  <a:lnTo>
                    <a:pt x="74" y="126"/>
                  </a:lnTo>
                  <a:lnTo>
                    <a:pt x="77" y="124"/>
                  </a:lnTo>
                  <a:lnTo>
                    <a:pt x="80" y="122"/>
                  </a:lnTo>
                  <a:lnTo>
                    <a:pt x="82" y="121"/>
                  </a:lnTo>
                  <a:lnTo>
                    <a:pt x="176" y="26"/>
                  </a:lnTo>
                  <a:lnTo>
                    <a:pt x="178" y="24"/>
                  </a:lnTo>
                  <a:lnTo>
                    <a:pt x="180" y="21"/>
                  </a:lnTo>
                  <a:lnTo>
                    <a:pt x="180" y="17"/>
                  </a:lnTo>
                  <a:lnTo>
                    <a:pt x="181" y="15"/>
                  </a:lnTo>
                  <a:lnTo>
                    <a:pt x="180" y="12"/>
                  </a:lnTo>
                  <a:lnTo>
                    <a:pt x="180" y="9"/>
                  </a:lnTo>
                  <a:lnTo>
                    <a:pt x="178" y="6"/>
                  </a:lnTo>
                  <a:lnTo>
                    <a:pt x="176" y="4"/>
                  </a:lnTo>
                  <a:lnTo>
                    <a:pt x="172" y="1"/>
                  </a:lnTo>
                  <a:lnTo>
                    <a:pt x="166" y="0"/>
                  </a:lnTo>
                  <a:lnTo>
                    <a:pt x="160" y="1"/>
                  </a:lnTo>
                  <a:lnTo>
                    <a:pt x="15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85">
              <a:extLst>
                <a:ext uri="{FF2B5EF4-FFF2-40B4-BE49-F238E27FC236}">
                  <a16:creationId xmlns="" xmlns:a16="http://schemas.microsoft.com/office/drawing/2014/main" id="{2223B595-8F12-4E33-AA34-7B6B53BEB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09325" y="1504951"/>
              <a:ext cx="57150" cy="39688"/>
            </a:xfrm>
            <a:custGeom>
              <a:avLst/>
              <a:gdLst>
                <a:gd name="T0" fmla="*/ 156 w 181"/>
                <a:gd name="T1" fmla="*/ 4 h 124"/>
                <a:gd name="T2" fmla="*/ 71 w 181"/>
                <a:gd name="T3" fmla="*/ 88 h 124"/>
                <a:gd name="T4" fmla="*/ 25 w 181"/>
                <a:gd name="T5" fmla="*/ 41 h 124"/>
                <a:gd name="T6" fmla="*/ 23 w 181"/>
                <a:gd name="T7" fmla="*/ 39 h 124"/>
                <a:gd name="T8" fmla="*/ 20 w 181"/>
                <a:gd name="T9" fmla="*/ 38 h 124"/>
                <a:gd name="T10" fmla="*/ 18 w 181"/>
                <a:gd name="T11" fmla="*/ 37 h 124"/>
                <a:gd name="T12" fmla="*/ 15 w 181"/>
                <a:gd name="T13" fmla="*/ 37 h 124"/>
                <a:gd name="T14" fmla="*/ 11 w 181"/>
                <a:gd name="T15" fmla="*/ 37 h 124"/>
                <a:gd name="T16" fmla="*/ 9 w 181"/>
                <a:gd name="T17" fmla="*/ 38 h 124"/>
                <a:gd name="T18" fmla="*/ 6 w 181"/>
                <a:gd name="T19" fmla="*/ 39 h 124"/>
                <a:gd name="T20" fmla="*/ 4 w 181"/>
                <a:gd name="T21" fmla="*/ 41 h 124"/>
                <a:gd name="T22" fmla="*/ 2 w 181"/>
                <a:gd name="T23" fmla="*/ 43 h 124"/>
                <a:gd name="T24" fmla="*/ 1 w 181"/>
                <a:gd name="T25" fmla="*/ 47 h 124"/>
                <a:gd name="T26" fmla="*/ 0 w 181"/>
                <a:gd name="T27" fmla="*/ 49 h 124"/>
                <a:gd name="T28" fmla="*/ 0 w 181"/>
                <a:gd name="T29" fmla="*/ 52 h 124"/>
                <a:gd name="T30" fmla="*/ 0 w 181"/>
                <a:gd name="T31" fmla="*/ 55 h 124"/>
                <a:gd name="T32" fmla="*/ 1 w 181"/>
                <a:gd name="T33" fmla="*/ 57 h 124"/>
                <a:gd name="T34" fmla="*/ 2 w 181"/>
                <a:gd name="T35" fmla="*/ 61 h 124"/>
                <a:gd name="T36" fmla="*/ 4 w 181"/>
                <a:gd name="T37" fmla="*/ 63 h 124"/>
                <a:gd name="T38" fmla="*/ 61 w 181"/>
                <a:gd name="T39" fmla="*/ 119 h 124"/>
                <a:gd name="T40" fmla="*/ 63 w 181"/>
                <a:gd name="T41" fmla="*/ 122 h 124"/>
                <a:gd name="T42" fmla="*/ 66 w 181"/>
                <a:gd name="T43" fmla="*/ 123 h 124"/>
                <a:gd name="T44" fmla="*/ 68 w 181"/>
                <a:gd name="T45" fmla="*/ 124 h 124"/>
                <a:gd name="T46" fmla="*/ 71 w 181"/>
                <a:gd name="T47" fmla="*/ 124 h 124"/>
                <a:gd name="T48" fmla="*/ 74 w 181"/>
                <a:gd name="T49" fmla="*/ 124 h 124"/>
                <a:gd name="T50" fmla="*/ 77 w 181"/>
                <a:gd name="T51" fmla="*/ 123 h 124"/>
                <a:gd name="T52" fmla="*/ 80 w 181"/>
                <a:gd name="T53" fmla="*/ 122 h 124"/>
                <a:gd name="T54" fmla="*/ 82 w 181"/>
                <a:gd name="T55" fmla="*/ 119 h 124"/>
                <a:gd name="T56" fmla="*/ 176 w 181"/>
                <a:gd name="T57" fmla="*/ 25 h 124"/>
                <a:gd name="T58" fmla="*/ 178 w 181"/>
                <a:gd name="T59" fmla="*/ 23 h 124"/>
                <a:gd name="T60" fmla="*/ 180 w 181"/>
                <a:gd name="T61" fmla="*/ 20 h 124"/>
                <a:gd name="T62" fmla="*/ 180 w 181"/>
                <a:gd name="T63" fmla="*/ 18 h 124"/>
                <a:gd name="T64" fmla="*/ 181 w 181"/>
                <a:gd name="T65" fmla="*/ 14 h 124"/>
                <a:gd name="T66" fmla="*/ 180 w 181"/>
                <a:gd name="T67" fmla="*/ 11 h 124"/>
                <a:gd name="T68" fmla="*/ 180 w 181"/>
                <a:gd name="T69" fmla="*/ 9 h 124"/>
                <a:gd name="T70" fmla="*/ 178 w 181"/>
                <a:gd name="T71" fmla="*/ 6 h 124"/>
                <a:gd name="T72" fmla="*/ 176 w 181"/>
                <a:gd name="T73" fmla="*/ 4 h 124"/>
                <a:gd name="T74" fmla="*/ 174 w 181"/>
                <a:gd name="T75" fmla="*/ 2 h 124"/>
                <a:gd name="T76" fmla="*/ 172 w 181"/>
                <a:gd name="T77" fmla="*/ 1 h 124"/>
                <a:gd name="T78" fmla="*/ 169 w 181"/>
                <a:gd name="T79" fmla="*/ 0 h 124"/>
                <a:gd name="T80" fmla="*/ 166 w 181"/>
                <a:gd name="T81" fmla="*/ 0 h 124"/>
                <a:gd name="T82" fmla="*/ 163 w 181"/>
                <a:gd name="T83" fmla="*/ 0 h 124"/>
                <a:gd name="T84" fmla="*/ 160 w 181"/>
                <a:gd name="T85" fmla="*/ 1 h 124"/>
                <a:gd name="T86" fmla="*/ 158 w 181"/>
                <a:gd name="T87" fmla="*/ 2 h 124"/>
                <a:gd name="T88" fmla="*/ 156 w 181"/>
                <a:gd name="T89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1" h="124">
                  <a:moveTo>
                    <a:pt x="156" y="4"/>
                  </a:moveTo>
                  <a:lnTo>
                    <a:pt x="71" y="88"/>
                  </a:lnTo>
                  <a:lnTo>
                    <a:pt x="25" y="41"/>
                  </a:lnTo>
                  <a:lnTo>
                    <a:pt x="23" y="39"/>
                  </a:lnTo>
                  <a:lnTo>
                    <a:pt x="20" y="38"/>
                  </a:lnTo>
                  <a:lnTo>
                    <a:pt x="18" y="37"/>
                  </a:lnTo>
                  <a:lnTo>
                    <a:pt x="15" y="37"/>
                  </a:lnTo>
                  <a:lnTo>
                    <a:pt x="11" y="37"/>
                  </a:lnTo>
                  <a:lnTo>
                    <a:pt x="9" y="38"/>
                  </a:lnTo>
                  <a:lnTo>
                    <a:pt x="6" y="39"/>
                  </a:lnTo>
                  <a:lnTo>
                    <a:pt x="4" y="41"/>
                  </a:lnTo>
                  <a:lnTo>
                    <a:pt x="2" y="43"/>
                  </a:lnTo>
                  <a:lnTo>
                    <a:pt x="1" y="47"/>
                  </a:lnTo>
                  <a:lnTo>
                    <a:pt x="0" y="49"/>
                  </a:lnTo>
                  <a:lnTo>
                    <a:pt x="0" y="52"/>
                  </a:lnTo>
                  <a:lnTo>
                    <a:pt x="0" y="55"/>
                  </a:lnTo>
                  <a:lnTo>
                    <a:pt x="1" y="57"/>
                  </a:lnTo>
                  <a:lnTo>
                    <a:pt x="2" y="61"/>
                  </a:lnTo>
                  <a:lnTo>
                    <a:pt x="4" y="63"/>
                  </a:lnTo>
                  <a:lnTo>
                    <a:pt x="61" y="119"/>
                  </a:lnTo>
                  <a:lnTo>
                    <a:pt x="63" y="122"/>
                  </a:lnTo>
                  <a:lnTo>
                    <a:pt x="66" y="123"/>
                  </a:lnTo>
                  <a:lnTo>
                    <a:pt x="68" y="124"/>
                  </a:lnTo>
                  <a:lnTo>
                    <a:pt x="71" y="124"/>
                  </a:lnTo>
                  <a:lnTo>
                    <a:pt x="74" y="124"/>
                  </a:lnTo>
                  <a:lnTo>
                    <a:pt x="77" y="123"/>
                  </a:lnTo>
                  <a:lnTo>
                    <a:pt x="80" y="122"/>
                  </a:lnTo>
                  <a:lnTo>
                    <a:pt x="82" y="119"/>
                  </a:lnTo>
                  <a:lnTo>
                    <a:pt x="176" y="25"/>
                  </a:lnTo>
                  <a:lnTo>
                    <a:pt x="178" y="23"/>
                  </a:lnTo>
                  <a:lnTo>
                    <a:pt x="180" y="20"/>
                  </a:lnTo>
                  <a:lnTo>
                    <a:pt x="180" y="18"/>
                  </a:lnTo>
                  <a:lnTo>
                    <a:pt x="181" y="14"/>
                  </a:lnTo>
                  <a:lnTo>
                    <a:pt x="180" y="11"/>
                  </a:lnTo>
                  <a:lnTo>
                    <a:pt x="180" y="9"/>
                  </a:lnTo>
                  <a:lnTo>
                    <a:pt x="178" y="6"/>
                  </a:lnTo>
                  <a:lnTo>
                    <a:pt x="176" y="4"/>
                  </a:lnTo>
                  <a:lnTo>
                    <a:pt x="174" y="2"/>
                  </a:lnTo>
                  <a:lnTo>
                    <a:pt x="172" y="1"/>
                  </a:lnTo>
                  <a:lnTo>
                    <a:pt x="169" y="0"/>
                  </a:lnTo>
                  <a:lnTo>
                    <a:pt x="166" y="0"/>
                  </a:lnTo>
                  <a:lnTo>
                    <a:pt x="163" y="0"/>
                  </a:lnTo>
                  <a:lnTo>
                    <a:pt x="160" y="1"/>
                  </a:lnTo>
                  <a:lnTo>
                    <a:pt x="158" y="2"/>
                  </a:lnTo>
                  <a:lnTo>
                    <a:pt x="15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86">
              <a:extLst>
                <a:ext uri="{FF2B5EF4-FFF2-40B4-BE49-F238E27FC236}">
                  <a16:creationId xmlns="" xmlns:a16="http://schemas.microsoft.com/office/drawing/2014/main" id="{79193162-D106-4974-A2A2-8D89BA87E2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09325" y="1558926"/>
              <a:ext cx="57150" cy="39688"/>
            </a:xfrm>
            <a:custGeom>
              <a:avLst/>
              <a:gdLst>
                <a:gd name="T0" fmla="*/ 156 w 181"/>
                <a:gd name="T1" fmla="*/ 5 h 126"/>
                <a:gd name="T2" fmla="*/ 71 w 181"/>
                <a:gd name="T3" fmla="*/ 88 h 126"/>
                <a:gd name="T4" fmla="*/ 25 w 181"/>
                <a:gd name="T5" fmla="*/ 43 h 126"/>
                <a:gd name="T6" fmla="*/ 23 w 181"/>
                <a:gd name="T7" fmla="*/ 41 h 126"/>
                <a:gd name="T8" fmla="*/ 20 w 181"/>
                <a:gd name="T9" fmla="*/ 40 h 126"/>
                <a:gd name="T10" fmla="*/ 18 w 181"/>
                <a:gd name="T11" fmla="*/ 39 h 126"/>
                <a:gd name="T12" fmla="*/ 15 w 181"/>
                <a:gd name="T13" fmla="*/ 39 h 126"/>
                <a:gd name="T14" fmla="*/ 11 w 181"/>
                <a:gd name="T15" fmla="*/ 39 h 126"/>
                <a:gd name="T16" fmla="*/ 9 w 181"/>
                <a:gd name="T17" fmla="*/ 40 h 126"/>
                <a:gd name="T18" fmla="*/ 6 w 181"/>
                <a:gd name="T19" fmla="*/ 41 h 126"/>
                <a:gd name="T20" fmla="*/ 4 w 181"/>
                <a:gd name="T21" fmla="*/ 43 h 126"/>
                <a:gd name="T22" fmla="*/ 2 w 181"/>
                <a:gd name="T23" fmla="*/ 46 h 126"/>
                <a:gd name="T24" fmla="*/ 1 w 181"/>
                <a:gd name="T25" fmla="*/ 49 h 126"/>
                <a:gd name="T26" fmla="*/ 0 w 181"/>
                <a:gd name="T27" fmla="*/ 51 h 126"/>
                <a:gd name="T28" fmla="*/ 0 w 181"/>
                <a:gd name="T29" fmla="*/ 54 h 126"/>
                <a:gd name="T30" fmla="*/ 0 w 181"/>
                <a:gd name="T31" fmla="*/ 57 h 126"/>
                <a:gd name="T32" fmla="*/ 1 w 181"/>
                <a:gd name="T33" fmla="*/ 60 h 126"/>
                <a:gd name="T34" fmla="*/ 2 w 181"/>
                <a:gd name="T35" fmla="*/ 63 h 126"/>
                <a:gd name="T36" fmla="*/ 4 w 181"/>
                <a:gd name="T37" fmla="*/ 65 h 126"/>
                <a:gd name="T38" fmla="*/ 61 w 181"/>
                <a:gd name="T39" fmla="*/ 122 h 126"/>
                <a:gd name="T40" fmla="*/ 63 w 181"/>
                <a:gd name="T41" fmla="*/ 124 h 126"/>
                <a:gd name="T42" fmla="*/ 66 w 181"/>
                <a:gd name="T43" fmla="*/ 125 h 126"/>
                <a:gd name="T44" fmla="*/ 68 w 181"/>
                <a:gd name="T45" fmla="*/ 126 h 126"/>
                <a:gd name="T46" fmla="*/ 71 w 181"/>
                <a:gd name="T47" fmla="*/ 126 h 126"/>
                <a:gd name="T48" fmla="*/ 74 w 181"/>
                <a:gd name="T49" fmla="*/ 126 h 126"/>
                <a:gd name="T50" fmla="*/ 77 w 181"/>
                <a:gd name="T51" fmla="*/ 125 h 126"/>
                <a:gd name="T52" fmla="*/ 80 w 181"/>
                <a:gd name="T53" fmla="*/ 124 h 126"/>
                <a:gd name="T54" fmla="*/ 82 w 181"/>
                <a:gd name="T55" fmla="*/ 122 h 126"/>
                <a:gd name="T56" fmla="*/ 176 w 181"/>
                <a:gd name="T57" fmla="*/ 27 h 126"/>
                <a:gd name="T58" fmla="*/ 178 w 181"/>
                <a:gd name="T59" fmla="*/ 24 h 126"/>
                <a:gd name="T60" fmla="*/ 180 w 181"/>
                <a:gd name="T61" fmla="*/ 22 h 126"/>
                <a:gd name="T62" fmla="*/ 180 w 181"/>
                <a:gd name="T63" fmla="*/ 19 h 126"/>
                <a:gd name="T64" fmla="*/ 181 w 181"/>
                <a:gd name="T65" fmla="*/ 16 h 126"/>
                <a:gd name="T66" fmla="*/ 180 w 181"/>
                <a:gd name="T67" fmla="*/ 12 h 126"/>
                <a:gd name="T68" fmla="*/ 180 w 181"/>
                <a:gd name="T69" fmla="*/ 10 h 126"/>
                <a:gd name="T70" fmla="*/ 178 w 181"/>
                <a:gd name="T71" fmla="*/ 7 h 126"/>
                <a:gd name="T72" fmla="*/ 176 w 181"/>
                <a:gd name="T73" fmla="*/ 5 h 126"/>
                <a:gd name="T74" fmla="*/ 174 w 181"/>
                <a:gd name="T75" fmla="*/ 3 h 126"/>
                <a:gd name="T76" fmla="*/ 172 w 181"/>
                <a:gd name="T77" fmla="*/ 2 h 126"/>
                <a:gd name="T78" fmla="*/ 169 w 181"/>
                <a:gd name="T79" fmla="*/ 1 h 126"/>
                <a:gd name="T80" fmla="*/ 166 w 181"/>
                <a:gd name="T81" fmla="*/ 0 h 126"/>
                <a:gd name="T82" fmla="*/ 163 w 181"/>
                <a:gd name="T83" fmla="*/ 1 h 126"/>
                <a:gd name="T84" fmla="*/ 160 w 181"/>
                <a:gd name="T85" fmla="*/ 2 h 126"/>
                <a:gd name="T86" fmla="*/ 158 w 181"/>
                <a:gd name="T87" fmla="*/ 3 h 126"/>
                <a:gd name="T88" fmla="*/ 156 w 181"/>
                <a:gd name="T89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1" h="126">
                  <a:moveTo>
                    <a:pt x="156" y="5"/>
                  </a:moveTo>
                  <a:lnTo>
                    <a:pt x="71" y="88"/>
                  </a:lnTo>
                  <a:lnTo>
                    <a:pt x="25" y="43"/>
                  </a:lnTo>
                  <a:lnTo>
                    <a:pt x="23" y="41"/>
                  </a:lnTo>
                  <a:lnTo>
                    <a:pt x="20" y="40"/>
                  </a:lnTo>
                  <a:lnTo>
                    <a:pt x="18" y="39"/>
                  </a:lnTo>
                  <a:lnTo>
                    <a:pt x="15" y="39"/>
                  </a:lnTo>
                  <a:lnTo>
                    <a:pt x="11" y="39"/>
                  </a:lnTo>
                  <a:lnTo>
                    <a:pt x="9" y="40"/>
                  </a:lnTo>
                  <a:lnTo>
                    <a:pt x="6" y="41"/>
                  </a:lnTo>
                  <a:lnTo>
                    <a:pt x="4" y="43"/>
                  </a:lnTo>
                  <a:lnTo>
                    <a:pt x="2" y="46"/>
                  </a:lnTo>
                  <a:lnTo>
                    <a:pt x="1" y="49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0" y="57"/>
                  </a:lnTo>
                  <a:lnTo>
                    <a:pt x="1" y="60"/>
                  </a:lnTo>
                  <a:lnTo>
                    <a:pt x="2" y="63"/>
                  </a:lnTo>
                  <a:lnTo>
                    <a:pt x="4" y="65"/>
                  </a:lnTo>
                  <a:lnTo>
                    <a:pt x="61" y="122"/>
                  </a:lnTo>
                  <a:lnTo>
                    <a:pt x="63" y="124"/>
                  </a:lnTo>
                  <a:lnTo>
                    <a:pt x="66" y="125"/>
                  </a:lnTo>
                  <a:lnTo>
                    <a:pt x="68" y="126"/>
                  </a:lnTo>
                  <a:lnTo>
                    <a:pt x="71" y="126"/>
                  </a:lnTo>
                  <a:lnTo>
                    <a:pt x="74" y="126"/>
                  </a:lnTo>
                  <a:lnTo>
                    <a:pt x="77" y="125"/>
                  </a:lnTo>
                  <a:lnTo>
                    <a:pt x="80" y="124"/>
                  </a:lnTo>
                  <a:lnTo>
                    <a:pt x="82" y="122"/>
                  </a:lnTo>
                  <a:lnTo>
                    <a:pt x="176" y="27"/>
                  </a:lnTo>
                  <a:lnTo>
                    <a:pt x="178" y="24"/>
                  </a:lnTo>
                  <a:lnTo>
                    <a:pt x="180" y="22"/>
                  </a:lnTo>
                  <a:lnTo>
                    <a:pt x="180" y="19"/>
                  </a:lnTo>
                  <a:lnTo>
                    <a:pt x="181" y="16"/>
                  </a:lnTo>
                  <a:lnTo>
                    <a:pt x="180" y="12"/>
                  </a:lnTo>
                  <a:lnTo>
                    <a:pt x="180" y="10"/>
                  </a:lnTo>
                  <a:lnTo>
                    <a:pt x="178" y="7"/>
                  </a:lnTo>
                  <a:lnTo>
                    <a:pt x="176" y="5"/>
                  </a:lnTo>
                  <a:lnTo>
                    <a:pt x="174" y="3"/>
                  </a:lnTo>
                  <a:lnTo>
                    <a:pt x="172" y="2"/>
                  </a:lnTo>
                  <a:lnTo>
                    <a:pt x="169" y="1"/>
                  </a:lnTo>
                  <a:lnTo>
                    <a:pt x="166" y="0"/>
                  </a:lnTo>
                  <a:lnTo>
                    <a:pt x="163" y="1"/>
                  </a:lnTo>
                  <a:lnTo>
                    <a:pt x="160" y="2"/>
                  </a:lnTo>
                  <a:lnTo>
                    <a:pt x="158" y="3"/>
                  </a:lnTo>
                  <a:lnTo>
                    <a:pt x="156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="" xmlns:a16="http://schemas.microsoft.com/office/drawing/2014/main" id="{CB520553-C82E-4FAA-867A-DD7BDB2939BC}"/>
              </a:ext>
            </a:extLst>
          </p:cNvPr>
          <p:cNvGrpSpPr/>
          <p:nvPr/>
        </p:nvGrpSpPr>
        <p:grpSpPr>
          <a:xfrm>
            <a:off x="6458155" y="4941201"/>
            <a:ext cx="285750" cy="285750"/>
            <a:chOff x="6451600" y="2505076"/>
            <a:chExt cx="285750" cy="285750"/>
          </a:xfrm>
          <a:solidFill>
            <a:schemeClr val="bg1"/>
          </a:solidFill>
        </p:grpSpPr>
        <p:sp>
          <p:nvSpPr>
            <p:cNvPr id="108" name="Freeform 296">
              <a:extLst>
                <a:ext uri="{FF2B5EF4-FFF2-40B4-BE49-F238E27FC236}">
                  <a16:creationId xmlns="" xmlns:a16="http://schemas.microsoft.com/office/drawing/2014/main" id="{DA5F12AA-4326-4FD0-AB6D-C03F14F317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5425" y="2505076"/>
              <a:ext cx="161925" cy="209550"/>
            </a:xfrm>
            <a:custGeom>
              <a:avLst/>
              <a:gdLst>
                <a:gd name="T0" fmla="*/ 330 w 510"/>
                <a:gd name="T1" fmla="*/ 53 h 660"/>
                <a:gd name="T2" fmla="*/ 459 w 510"/>
                <a:gd name="T3" fmla="*/ 180 h 660"/>
                <a:gd name="T4" fmla="*/ 330 w 510"/>
                <a:gd name="T5" fmla="*/ 180 h 660"/>
                <a:gd name="T6" fmla="*/ 330 w 510"/>
                <a:gd name="T7" fmla="*/ 53 h 660"/>
                <a:gd name="T8" fmla="*/ 509 w 510"/>
                <a:gd name="T9" fmla="*/ 191 h 660"/>
                <a:gd name="T10" fmla="*/ 508 w 510"/>
                <a:gd name="T11" fmla="*/ 187 h 660"/>
                <a:gd name="T12" fmla="*/ 506 w 510"/>
                <a:gd name="T13" fmla="*/ 185 h 660"/>
                <a:gd name="T14" fmla="*/ 326 w 510"/>
                <a:gd name="T15" fmla="*/ 4 h 660"/>
                <a:gd name="T16" fmla="*/ 323 w 510"/>
                <a:gd name="T17" fmla="*/ 3 h 660"/>
                <a:gd name="T18" fmla="*/ 321 w 510"/>
                <a:gd name="T19" fmla="*/ 1 h 660"/>
                <a:gd name="T20" fmla="*/ 317 w 510"/>
                <a:gd name="T21" fmla="*/ 1 h 660"/>
                <a:gd name="T22" fmla="*/ 315 w 510"/>
                <a:gd name="T23" fmla="*/ 0 h 660"/>
                <a:gd name="T24" fmla="*/ 15 w 510"/>
                <a:gd name="T25" fmla="*/ 0 h 660"/>
                <a:gd name="T26" fmla="*/ 11 w 510"/>
                <a:gd name="T27" fmla="*/ 0 h 660"/>
                <a:gd name="T28" fmla="*/ 8 w 510"/>
                <a:gd name="T29" fmla="*/ 1 h 660"/>
                <a:gd name="T30" fmla="*/ 6 w 510"/>
                <a:gd name="T31" fmla="*/ 3 h 660"/>
                <a:gd name="T32" fmla="*/ 4 w 510"/>
                <a:gd name="T33" fmla="*/ 4 h 660"/>
                <a:gd name="T34" fmla="*/ 2 w 510"/>
                <a:gd name="T35" fmla="*/ 7 h 660"/>
                <a:gd name="T36" fmla="*/ 1 w 510"/>
                <a:gd name="T37" fmla="*/ 10 h 660"/>
                <a:gd name="T38" fmla="*/ 0 w 510"/>
                <a:gd name="T39" fmla="*/ 12 h 660"/>
                <a:gd name="T40" fmla="*/ 0 w 510"/>
                <a:gd name="T41" fmla="*/ 15 h 660"/>
                <a:gd name="T42" fmla="*/ 0 w 510"/>
                <a:gd name="T43" fmla="*/ 545 h 660"/>
                <a:gd name="T44" fmla="*/ 30 w 510"/>
                <a:gd name="T45" fmla="*/ 545 h 660"/>
                <a:gd name="T46" fmla="*/ 30 w 510"/>
                <a:gd name="T47" fmla="*/ 30 h 660"/>
                <a:gd name="T48" fmla="*/ 300 w 510"/>
                <a:gd name="T49" fmla="*/ 30 h 660"/>
                <a:gd name="T50" fmla="*/ 300 w 510"/>
                <a:gd name="T51" fmla="*/ 195 h 660"/>
                <a:gd name="T52" fmla="*/ 300 w 510"/>
                <a:gd name="T53" fmla="*/ 198 h 660"/>
                <a:gd name="T54" fmla="*/ 301 w 510"/>
                <a:gd name="T55" fmla="*/ 201 h 660"/>
                <a:gd name="T56" fmla="*/ 302 w 510"/>
                <a:gd name="T57" fmla="*/ 205 h 660"/>
                <a:gd name="T58" fmla="*/ 305 w 510"/>
                <a:gd name="T59" fmla="*/ 207 h 660"/>
                <a:gd name="T60" fmla="*/ 307 w 510"/>
                <a:gd name="T61" fmla="*/ 208 h 660"/>
                <a:gd name="T62" fmla="*/ 309 w 510"/>
                <a:gd name="T63" fmla="*/ 209 h 660"/>
                <a:gd name="T64" fmla="*/ 312 w 510"/>
                <a:gd name="T65" fmla="*/ 210 h 660"/>
                <a:gd name="T66" fmla="*/ 315 w 510"/>
                <a:gd name="T67" fmla="*/ 210 h 660"/>
                <a:gd name="T68" fmla="*/ 480 w 510"/>
                <a:gd name="T69" fmla="*/ 210 h 660"/>
                <a:gd name="T70" fmla="*/ 480 w 510"/>
                <a:gd name="T71" fmla="*/ 630 h 660"/>
                <a:gd name="T72" fmla="*/ 135 w 510"/>
                <a:gd name="T73" fmla="*/ 630 h 660"/>
                <a:gd name="T74" fmla="*/ 135 w 510"/>
                <a:gd name="T75" fmla="*/ 660 h 660"/>
                <a:gd name="T76" fmla="*/ 495 w 510"/>
                <a:gd name="T77" fmla="*/ 660 h 660"/>
                <a:gd name="T78" fmla="*/ 498 w 510"/>
                <a:gd name="T79" fmla="*/ 660 h 660"/>
                <a:gd name="T80" fmla="*/ 501 w 510"/>
                <a:gd name="T81" fmla="*/ 659 h 660"/>
                <a:gd name="T82" fmla="*/ 504 w 510"/>
                <a:gd name="T83" fmla="*/ 658 h 660"/>
                <a:gd name="T84" fmla="*/ 506 w 510"/>
                <a:gd name="T85" fmla="*/ 657 h 660"/>
                <a:gd name="T86" fmla="*/ 508 w 510"/>
                <a:gd name="T87" fmla="*/ 655 h 660"/>
                <a:gd name="T88" fmla="*/ 509 w 510"/>
                <a:gd name="T89" fmla="*/ 652 h 660"/>
                <a:gd name="T90" fmla="*/ 510 w 510"/>
                <a:gd name="T91" fmla="*/ 649 h 660"/>
                <a:gd name="T92" fmla="*/ 510 w 510"/>
                <a:gd name="T93" fmla="*/ 645 h 660"/>
                <a:gd name="T94" fmla="*/ 510 w 510"/>
                <a:gd name="T95" fmla="*/ 195 h 660"/>
                <a:gd name="T96" fmla="*/ 510 w 510"/>
                <a:gd name="T97" fmla="*/ 193 h 660"/>
                <a:gd name="T98" fmla="*/ 509 w 510"/>
                <a:gd name="T99" fmla="*/ 191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10" h="660">
                  <a:moveTo>
                    <a:pt x="330" y="53"/>
                  </a:moveTo>
                  <a:lnTo>
                    <a:pt x="459" y="180"/>
                  </a:lnTo>
                  <a:lnTo>
                    <a:pt x="330" y="180"/>
                  </a:lnTo>
                  <a:lnTo>
                    <a:pt x="330" y="53"/>
                  </a:lnTo>
                  <a:close/>
                  <a:moveTo>
                    <a:pt x="509" y="191"/>
                  </a:moveTo>
                  <a:lnTo>
                    <a:pt x="508" y="187"/>
                  </a:lnTo>
                  <a:lnTo>
                    <a:pt x="506" y="185"/>
                  </a:lnTo>
                  <a:lnTo>
                    <a:pt x="326" y="4"/>
                  </a:lnTo>
                  <a:lnTo>
                    <a:pt x="323" y="3"/>
                  </a:lnTo>
                  <a:lnTo>
                    <a:pt x="321" y="1"/>
                  </a:lnTo>
                  <a:lnTo>
                    <a:pt x="317" y="1"/>
                  </a:lnTo>
                  <a:lnTo>
                    <a:pt x="315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4" y="4"/>
                  </a:lnTo>
                  <a:lnTo>
                    <a:pt x="2" y="7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545"/>
                  </a:lnTo>
                  <a:lnTo>
                    <a:pt x="30" y="545"/>
                  </a:lnTo>
                  <a:lnTo>
                    <a:pt x="30" y="30"/>
                  </a:lnTo>
                  <a:lnTo>
                    <a:pt x="300" y="30"/>
                  </a:lnTo>
                  <a:lnTo>
                    <a:pt x="300" y="195"/>
                  </a:lnTo>
                  <a:lnTo>
                    <a:pt x="300" y="198"/>
                  </a:lnTo>
                  <a:lnTo>
                    <a:pt x="301" y="201"/>
                  </a:lnTo>
                  <a:lnTo>
                    <a:pt x="302" y="205"/>
                  </a:lnTo>
                  <a:lnTo>
                    <a:pt x="305" y="207"/>
                  </a:lnTo>
                  <a:lnTo>
                    <a:pt x="307" y="208"/>
                  </a:lnTo>
                  <a:lnTo>
                    <a:pt x="309" y="209"/>
                  </a:lnTo>
                  <a:lnTo>
                    <a:pt x="312" y="210"/>
                  </a:lnTo>
                  <a:lnTo>
                    <a:pt x="315" y="210"/>
                  </a:lnTo>
                  <a:lnTo>
                    <a:pt x="480" y="210"/>
                  </a:lnTo>
                  <a:lnTo>
                    <a:pt x="480" y="630"/>
                  </a:lnTo>
                  <a:lnTo>
                    <a:pt x="135" y="630"/>
                  </a:lnTo>
                  <a:lnTo>
                    <a:pt x="135" y="660"/>
                  </a:lnTo>
                  <a:lnTo>
                    <a:pt x="495" y="660"/>
                  </a:lnTo>
                  <a:lnTo>
                    <a:pt x="498" y="660"/>
                  </a:lnTo>
                  <a:lnTo>
                    <a:pt x="501" y="659"/>
                  </a:lnTo>
                  <a:lnTo>
                    <a:pt x="504" y="658"/>
                  </a:lnTo>
                  <a:lnTo>
                    <a:pt x="506" y="657"/>
                  </a:lnTo>
                  <a:lnTo>
                    <a:pt x="508" y="655"/>
                  </a:lnTo>
                  <a:lnTo>
                    <a:pt x="509" y="652"/>
                  </a:lnTo>
                  <a:lnTo>
                    <a:pt x="510" y="649"/>
                  </a:lnTo>
                  <a:lnTo>
                    <a:pt x="510" y="645"/>
                  </a:lnTo>
                  <a:lnTo>
                    <a:pt x="510" y="195"/>
                  </a:lnTo>
                  <a:lnTo>
                    <a:pt x="510" y="193"/>
                  </a:lnTo>
                  <a:lnTo>
                    <a:pt x="509" y="1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297">
              <a:extLst>
                <a:ext uri="{FF2B5EF4-FFF2-40B4-BE49-F238E27FC236}">
                  <a16:creationId xmlns="" xmlns:a16="http://schemas.microsoft.com/office/drawing/2014/main" id="{D4E8CE2D-306B-42B7-AB75-294FC654C8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51600" y="2695576"/>
              <a:ext cx="261938" cy="95250"/>
            </a:xfrm>
            <a:custGeom>
              <a:avLst/>
              <a:gdLst>
                <a:gd name="T0" fmla="*/ 297 w 825"/>
                <a:gd name="T1" fmla="*/ 59 h 300"/>
                <a:gd name="T2" fmla="*/ 355 w 825"/>
                <a:gd name="T3" fmla="*/ 77 h 300"/>
                <a:gd name="T4" fmla="*/ 396 w 825"/>
                <a:gd name="T5" fmla="*/ 102 h 300"/>
                <a:gd name="T6" fmla="*/ 261 w 825"/>
                <a:gd name="T7" fmla="*/ 120 h 300"/>
                <a:gd name="T8" fmla="*/ 253 w 825"/>
                <a:gd name="T9" fmla="*/ 123 h 300"/>
                <a:gd name="T10" fmla="*/ 247 w 825"/>
                <a:gd name="T11" fmla="*/ 129 h 300"/>
                <a:gd name="T12" fmla="*/ 246 w 825"/>
                <a:gd name="T13" fmla="*/ 139 h 300"/>
                <a:gd name="T14" fmla="*/ 250 w 825"/>
                <a:gd name="T15" fmla="*/ 146 h 300"/>
                <a:gd name="T16" fmla="*/ 258 w 825"/>
                <a:gd name="T17" fmla="*/ 149 h 300"/>
                <a:gd name="T18" fmla="*/ 546 w 825"/>
                <a:gd name="T19" fmla="*/ 150 h 300"/>
                <a:gd name="T20" fmla="*/ 603 w 825"/>
                <a:gd name="T21" fmla="*/ 155 h 300"/>
                <a:gd name="T22" fmla="*/ 658 w 825"/>
                <a:gd name="T23" fmla="*/ 164 h 300"/>
                <a:gd name="T24" fmla="*/ 707 w 825"/>
                <a:gd name="T25" fmla="*/ 179 h 300"/>
                <a:gd name="T26" fmla="*/ 747 w 825"/>
                <a:gd name="T27" fmla="*/ 199 h 300"/>
                <a:gd name="T28" fmla="*/ 778 w 825"/>
                <a:gd name="T29" fmla="*/ 221 h 300"/>
                <a:gd name="T30" fmla="*/ 182 w 825"/>
                <a:gd name="T31" fmla="*/ 240 h 300"/>
                <a:gd name="T32" fmla="*/ 30 w 825"/>
                <a:gd name="T33" fmla="*/ 29 h 300"/>
                <a:gd name="T34" fmla="*/ 526 w 825"/>
                <a:gd name="T35" fmla="*/ 120 h 300"/>
                <a:gd name="T36" fmla="*/ 454 w 825"/>
                <a:gd name="T37" fmla="*/ 117 h 300"/>
                <a:gd name="T38" fmla="*/ 418 w 825"/>
                <a:gd name="T39" fmla="*/ 82 h 300"/>
                <a:gd name="T40" fmla="*/ 381 w 825"/>
                <a:gd name="T41" fmla="*/ 57 h 300"/>
                <a:gd name="T42" fmla="*/ 345 w 825"/>
                <a:gd name="T43" fmla="*/ 41 h 300"/>
                <a:gd name="T44" fmla="*/ 302 w 825"/>
                <a:gd name="T45" fmla="*/ 29 h 300"/>
                <a:gd name="T46" fmla="*/ 182 w 825"/>
                <a:gd name="T47" fmla="*/ 29 h 300"/>
                <a:gd name="T48" fmla="*/ 181 w 825"/>
                <a:gd name="T49" fmla="*/ 9 h 300"/>
                <a:gd name="T50" fmla="*/ 174 w 825"/>
                <a:gd name="T51" fmla="*/ 3 h 300"/>
                <a:gd name="T52" fmla="*/ 167 w 825"/>
                <a:gd name="T53" fmla="*/ 0 h 300"/>
                <a:gd name="T54" fmla="*/ 10 w 825"/>
                <a:gd name="T55" fmla="*/ 2 h 300"/>
                <a:gd name="T56" fmla="*/ 2 w 825"/>
                <a:gd name="T57" fmla="*/ 7 h 300"/>
                <a:gd name="T58" fmla="*/ 0 w 825"/>
                <a:gd name="T59" fmla="*/ 14 h 300"/>
                <a:gd name="T60" fmla="*/ 1 w 825"/>
                <a:gd name="T61" fmla="*/ 292 h 300"/>
                <a:gd name="T62" fmla="*/ 6 w 825"/>
                <a:gd name="T63" fmla="*/ 298 h 300"/>
                <a:gd name="T64" fmla="*/ 15 w 825"/>
                <a:gd name="T65" fmla="*/ 300 h 300"/>
                <a:gd name="T66" fmla="*/ 172 w 825"/>
                <a:gd name="T67" fmla="*/ 299 h 300"/>
                <a:gd name="T68" fmla="*/ 179 w 825"/>
                <a:gd name="T69" fmla="*/ 294 h 300"/>
                <a:gd name="T70" fmla="*/ 182 w 825"/>
                <a:gd name="T71" fmla="*/ 285 h 300"/>
                <a:gd name="T72" fmla="*/ 813 w 825"/>
                <a:gd name="T73" fmla="*/ 270 h 300"/>
                <a:gd name="T74" fmla="*/ 821 w 825"/>
                <a:gd name="T75" fmla="*/ 266 h 300"/>
                <a:gd name="T76" fmla="*/ 825 w 825"/>
                <a:gd name="T77" fmla="*/ 259 h 300"/>
                <a:gd name="T78" fmla="*/ 824 w 825"/>
                <a:gd name="T79" fmla="*/ 240 h 300"/>
                <a:gd name="T80" fmla="*/ 815 w 825"/>
                <a:gd name="T81" fmla="*/ 220 h 300"/>
                <a:gd name="T82" fmla="*/ 798 w 825"/>
                <a:gd name="T83" fmla="*/ 200 h 300"/>
                <a:gd name="T84" fmla="*/ 765 w 825"/>
                <a:gd name="T85" fmla="*/ 174 h 300"/>
                <a:gd name="T86" fmla="*/ 721 w 825"/>
                <a:gd name="T87" fmla="*/ 154 h 300"/>
                <a:gd name="T88" fmla="*/ 669 w 825"/>
                <a:gd name="T89" fmla="*/ 137 h 300"/>
                <a:gd name="T90" fmla="*/ 610 w 825"/>
                <a:gd name="T91" fmla="*/ 126 h 300"/>
                <a:gd name="T92" fmla="*/ 548 w 825"/>
                <a:gd name="T93" fmla="*/ 12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25" h="300">
                  <a:moveTo>
                    <a:pt x="182" y="240"/>
                  </a:moveTo>
                  <a:lnTo>
                    <a:pt x="182" y="59"/>
                  </a:lnTo>
                  <a:lnTo>
                    <a:pt x="297" y="59"/>
                  </a:lnTo>
                  <a:lnTo>
                    <a:pt x="319" y="64"/>
                  </a:lnTo>
                  <a:lnTo>
                    <a:pt x="338" y="70"/>
                  </a:lnTo>
                  <a:lnTo>
                    <a:pt x="355" y="77"/>
                  </a:lnTo>
                  <a:lnTo>
                    <a:pt x="370" y="85"/>
                  </a:lnTo>
                  <a:lnTo>
                    <a:pt x="384" y="94"/>
                  </a:lnTo>
                  <a:lnTo>
                    <a:pt x="396" y="102"/>
                  </a:lnTo>
                  <a:lnTo>
                    <a:pt x="407" y="111"/>
                  </a:lnTo>
                  <a:lnTo>
                    <a:pt x="416" y="120"/>
                  </a:lnTo>
                  <a:lnTo>
                    <a:pt x="261" y="120"/>
                  </a:lnTo>
                  <a:lnTo>
                    <a:pt x="258" y="120"/>
                  </a:lnTo>
                  <a:lnTo>
                    <a:pt x="256" y="122"/>
                  </a:lnTo>
                  <a:lnTo>
                    <a:pt x="253" y="123"/>
                  </a:lnTo>
                  <a:lnTo>
                    <a:pt x="250" y="125"/>
                  </a:lnTo>
                  <a:lnTo>
                    <a:pt x="248" y="127"/>
                  </a:lnTo>
                  <a:lnTo>
                    <a:pt x="247" y="129"/>
                  </a:lnTo>
                  <a:lnTo>
                    <a:pt x="246" y="132"/>
                  </a:lnTo>
                  <a:lnTo>
                    <a:pt x="246" y="135"/>
                  </a:lnTo>
                  <a:lnTo>
                    <a:pt x="246" y="139"/>
                  </a:lnTo>
                  <a:lnTo>
                    <a:pt x="247" y="141"/>
                  </a:lnTo>
                  <a:lnTo>
                    <a:pt x="248" y="144"/>
                  </a:lnTo>
                  <a:lnTo>
                    <a:pt x="250" y="146"/>
                  </a:lnTo>
                  <a:lnTo>
                    <a:pt x="253" y="147"/>
                  </a:lnTo>
                  <a:lnTo>
                    <a:pt x="256" y="149"/>
                  </a:lnTo>
                  <a:lnTo>
                    <a:pt x="258" y="149"/>
                  </a:lnTo>
                  <a:lnTo>
                    <a:pt x="261" y="150"/>
                  </a:lnTo>
                  <a:lnTo>
                    <a:pt x="526" y="150"/>
                  </a:lnTo>
                  <a:lnTo>
                    <a:pt x="546" y="150"/>
                  </a:lnTo>
                  <a:lnTo>
                    <a:pt x="566" y="150"/>
                  </a:lnTo>
                  <a:lnTo>
                    <a:pt x="585" y="153"/>
                  </a:lnTo>
                  <a:lnTo>
                    <a:pt x="603" y="155"/>
                  </a:lnTo>
                  <a:lnTo>
                    <a:pt x="623" y="157"/>
                  </a:lnTo>
                  <a:lnTo>
                    <a:pt x="641" y="161"/>
                  </a:lnTo>
                  <a:lnTo>
                    <a:pt x="658" y="164"/>
                  </a:lnTo>
                  <a:lnTo>
                    <a:pt x="675" y="169"/>
                  </a:lnTo>
                  <a:lnTo>
                    <a:pt x="691" y="174"/>
                  </a:lnTo>
                  <a:lnTo>
                    <a:pt x="707" y="179"/>
                  </a:lnTo>
                  <a:lnTo>
                    <a:pt x="721" y="186"/>
                  </a:lnTo>
                  <a:lnTo>
                    <a:pt x="735" y="192"/>
                  </a:lnTo>
                  <a:lnTo>
                    <a:pt x="747" y="199"/>
                  </a:lnTo>
                  <a:lnTo>
                    <a:pt x="759" y="205"/>
                  </a:lnTo>
                  <a:lnTo>
                    <a:pt x="768" y="212"/>
                  </a:lnTo>
                  <a:lnTo>
                    <a:pt x="778" y="221"/>
                  </a:lnTo>
                  <a:lnTo>
                    <a:pt x="786" y="231"/>
                  </a:lnTo>
                  <a:lnTo>
                    <a:pt x="792" y="240"/>
                  </a:lnTo>
                  <a:lnTo>
                    <a:pt x="182" y="240"/>
                  </a:lnTo>
                  <a:close/>
                  <a:moveTo>
                    <a:pt x="152" y="270"/>
                  </a:moveTo>
                  <a:lnTo>
                    <a:pt x="30" y="270"/>
                  </a:lnTo>
                  <a:lnTo>
                    <a:pt x="30" y="29"/>
                  </a:lnTo>
                  <a:lnTo>
                    <a:pt x="152" y="29"/>
                  </a:lnTo>
                  <a:lnTo>
                    <a:pt x="152" y="270"/>
                  </a:lnTo>
                  <a:close/>
                  <a:moveTo>
                    <a:pt x="526" y="120"/>
                  </a:moveTo>
                  <a:lnTo>
                    <a:pt x="458" y="120"/>
                  </a:lnTo>
                  <a:lnTo>
                    <a:pt x="456" y="118"/>
                  </a:lnTo>
                  <a:lnTo>
                    <a:pt x="454" y="117"/>
                  </a:lnTo>
                  <a:lnTo>
                    <a:pt x="445" y="107"/>
                  </a:lnTo>
                  <a:lnTo>
                    <a:pt x="432" y="95"/>
                  </a:lnTo>
                  <a:lnTo>
                    <a:pt x="418" y="82"/>
                  </a:lnTo>
                  <a:lnTo>
                    <a:pt x="401" y="69"/>
                  </a:lnTo>
                  <a:lnTo>
                    <a:pt x="392" y="63"/>
                  </a:lnTo>
                  <a:lnTo>
                    <a:pt x="381" y="57"/>
                  </a:lnTo>
                  <a:lnTo>
                    <a:pt x="369" y="51"/>
                  </a:lnTo>
                  <a:lnTo>
                    <a:pt x="357" y="46"/>
                  </a:lnTo>
                  <a:lnTo>
                    <a:pt x="345" y="41"/>
                  </a:lnTo>
                  <a:lnTo>
                    <a:pt x="331" y="37"/>
                  </a:lnTo>
                  <a:lnTo>
                    <a:pt x="317" y="33"/>
                  </a:lnTo>
                  <a:lnTo>
                    <a:pt x="302" y="29"/>
                  </a:lnTo>
                  <a:lnTo>
                    <a:pt x="300" y="29"/>
                  </a:lnTo>
                  <a:lnTo>
                    <a:pt x="299" y="29"/>
                  </a:lnTo>
                  <a:lnTo>
                    <a:pt x="182" y="29"/>
                  </a:lnTo>
                  <a:lnTo>
                    <a:pt x="182" y="14"/>
                  </a:lnTo>
                  <a:lnTo>
                    <a:pt x="181" y="12"/>
                  </a:lnTo>
                  <a:lnTo>
                    <a:pt x="181" y="9"/>
                  </a:lnTo>
                  <a:lnTo>
                    <a:pt x="179" y="7"/>
                  </a:lnTo>
                  <a:lnTo>
                    <a:pt x="178" y="5"/>
                  </a:lnTo>
                  <a:lnTo>
                    <a:pt x="174" y="3"/>
                  </a:lnTo>
                  <a:lnTo>
                    <a:pt x="172" y="2"/>
                  </a:lnTo>
                  <a:lnTo>
                    <a:pt x="169" y="1"/>
                  </a:lnTo>
                  <a:lnTo>
                    <a:pt x="167" y="0"/>
                  </a:lnTo>
                  <a:lnTo>
                    <a:pt x="15" y="0"/>
                  </a:lnTo>
                  <a:lnTo>
                    <a:pt x="12" y="1"/>
                  </a:lnTo>
                  <a:lnTo>
                    <a:pt x="10" y="2"/>
                  </a:lnTo>
                  <a:lnTo>
                    <a:pt x="6" y="3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285"/>
                  </a:lnTo>
                  <a:lnTo>
                    <a:pt x="0" y="288"/>
                  </a:lnTo>
                  <a:lnTo>
                    <a:pt x="1" y="292"/>
                  </a:lnTo>
                  <a:lnTo>
                    <a:pt x="2" y="294"/>
                  </a:lnTo>
                  <a:lnTo>
                    <a:pt x="4" y="296"/>
                  </a:lnTo>
                  <a:lnTo>
                    <a:pt x="6" y="298"/>
                  </a:lnTo>
                  <a:lnTo>
                    <a:pt x="10" y="299"/>
                  </a:lnTo>
                  <a:lnTo>
                    <a:pt x="12" y="300"/>
                  </a:lnTo>
                  <a:lnTo>
                    <a:pt x="15" y="300"/>
                  </a:lnTo>
                  <a:lnTo>
                    <a:pt x="167" y="300"/>
                  </a:lnTo>
                  <a:lnTo>
                    <a:pt x="169" y="300"/>
                  </a:lnTo>
                  <a:lnTo>
                    <a:pt x="172" y="299"/>
                  </a:lnTo>
                  <a:lnTo>
                    <a:pt x="174" y="298"/>
                  </a:lnTo>
                  <a:lnTo>
                    <a:pt x="178" y="296"/>
                  </a:lnTo>
                  <a:lnTo>
                    <a:pt x="179" y="294"/>
                  </a:lnTo>
                  <a:lnTo>
                    <a:pt x="181" y="292"/>
                  </a:lnTo>
                  <a:lnTo>
                    <a:pt x="181" y="288"/>
                  </a:lnTo>
                  <a:lnTo>
                    <a:pt x="182" y="285"/>
                  </a:lnTo>
                  <a:lnTo>
                    <a:pt x="182" y="270"/>
                  </a:lnTo>
                  <a:lnTo>
                    <a:pt x="810" y="270"/>
                  </a:lnTo>
                  <a:lnTo>
                    <a:pt x="813" y="270"/>
                  </a:lnTo>
                  <a:lnTo>
                    <a:pt x="816" y="269"/>
                  </a:lnTo>
                  <a:lnTo>
                    <a:pt x="819" y="268"/>
                  </a:lnTo>
                  <a:lnTo>
                    <a:pt x="821" y="266"/>
                  </a:lnTo>
                  <a:lnTo>
                    <a:pt x="823" y="264"/>
                  </a:lnTo>
                  <a:lnTo>
                    <a:pt x="824" y="262"/>
                  </a:lnTo>
                  <a:lnTo>
                    <a:pt x="825" y="259"/>
                  </a:lnTo>
                  <a:lnTo>
                    <a:pt x="825" y="255"/>
                  </a:lnTo>
                  <a:lnTo>
                    <a:pt x="825" y="248"/>
                  </a:lnTo>
                  <a:lnTo>
                    <a:pt x="824" y="240"/>
                  </a:lnTo>
                  <a:lnTo>
                    <a:pt x="822" y="234"/>
                  </a:lnTo>
                  <a:lnTo>
                    <a:pt x="819" y="226"/>
                  </a:lnTo>
                  <a:lnTo>
                    <a:pt x="815" y="220"/>
                  </a:lnTo>
                  <a:lnTo>
                    <a:pt x="810" y="214"/>
                  </a:lnTo>
                  <a:lnTo>
                    <a:pt x="805" y="206"/>
                  </a:lnTo>
                  <a:lnTo>
                    <a:pt x="798" y="200"/>
                  </a:lnTo>
                  <a:lnTo>
                    <a:pt x="789" y="191"/>
                  </a:lnTo>
                  <a:lnTo>
                    <a:pt x="778" y="183"/>
                  </a:lnTo>
                  <a:lnTo>
                    <a:pt x="765" y="174"/>
                  </a:lnTo>
                  <a:lnTo>
                    <a:pt x="751" y="166"/>
                  </a:lnTo>
                  <a:lnTo>
                    <a:pt x="737" y="160"/>
                  </a:lnTo>
                  <a:lnTo>
                    <a:pt x="721" y="154"/>
                  </a:lnTo>
                  <a:lnTo>
                    <a:pt x="705" y="147"/>
                  </a:lnTo>
                  <a:lnTo>
                    <a:pt x="687" y="142"/>
                  </a:lnTo>
                  <a:lnTo>
                    <a:pt x="669" y="137"/>
                  </a:lnTo>
                  <a:lnTo>
                    <a:pt x="649" y="132"/>
                  </a:lnTo>
                  <a:lnTo>
                    <a:pt x="630" y="129"/>
                  </a:lnTo>
                  <a:lnTo>
                    <a:pt x="610" y="126"/>
                  </a:lnTo>
                  <a:lnTo>
                    <a:pt x="590" y="124"/>
                  </a:lnTo>
                  <a:lnTo>
                    <a:pt x="569" y="122"/>
                  </a:lnTo>
                  <a:lnTo>
                    <a:pt x="548" y="120"/>
                  </a:lnTo>
                  <a:lnTo>
                    <a:pt x="526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="" xmlns:a16="http://schemas.microsoft.com/office/drawing/2014/main" id="{1626C518-B8A1-491F-BFCA-2A9DCAE1B573}"/>
              </a:ext>
            </a:extLst>
          </p:cNvPr>
          <p:cNvGrpSpPr/>
          <p:nvPr/>
        </p:nvGrpSpPr>
        <p:grpSpPr>
          <a:xfrm>
            <a:off x="6481967" y="3473550"/>
            <a:ext cx="238126" cy="285750"/>
            <a:chOff x="6489700" y="1933576"/>
            <a:chExt cx="238126" cy="285750"/>
          </a:xfrm>
          <a:solidFill>
            <a:schemeClr val="bg1"/>
          </a:solidFill>
        </p:grpSpPr>
        <p:sp>
          <p:nvSpPr>
            <p:cNvPr id="111" name="Freeform 304">
              <a:extLst>
                <a:ext uri="{FF2B5EF4-FFF2-40B4-BE49-F238E27FC236}">
                  <a16:creationId xmlns="" xmlns:a16="http://schemas.microsoft.com/office/drawing/2014/main" id="{1E935909-4DE3-412C-8FFB-FEE0F8D5B5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9700" y="1933576"/>
              <a:ext cx="200025" cy="257175"/>
            </a:xfrm>
            <a:custGeom>
              <a:avLst/>
              <a:gdLst>
                <a:gd name="T0" fmla="*/ 580 w 631"/>
                <a:gd name="T1" fmla="*/ 180 h 811"/>
                <a:gd name="T2" fmla="*/ 450 w 631"/>
                <a:gd name="T3" fmla="*/ 52 h 811"/>
                <a:gd name="T4" fmla="*/ 30 w 631"/>
                <a:gd name="T5" fmla="*/ 781 h 811"/>
                <a:gd name="T6" fmla="*/ 420 w 631"/>
                <a:gd name="T7" fmla="*/ 30 h 811"/>
                <a:gd name="T8" fmla="*/ 421 w 631"/>
                <a:gd name="T9" fmla="*/ 198 h 811"/>
                <a:gd name="T10" fmla="*/ 424 w 631"/>
                <a:gd name="T11" fmla="*/ 203 h 811"/>
                <a:gd name="T12" fmla="*/ 427 w 631"/>
                <a:gd name="T13" fmla="*/ 208 h 811"/>
                <a:gd name="T14" fmla="*/ 432 w 631"/>
                <a:gd name="T15" fmla="*/ 210 h 811"/>
                <a:gd name="T16" fmla="*/ 601 w 631"/>
                <a:gd name="T17" fmla="*/ 210 h 811"/>
                <a:gd name="T18" fmla="*/ 601 w 631"/>
                <a:gd name="T19" fmla="*/ 273 h 811"/>
                <a:gd name="T20" fmla="*/ 603 w 631"/>
                <a:gd name="T21" fmla="*/ 279 h 811"/>
                <a:gd name="T22" fmla="*/ 608 w 631"/>
                <a:gd name="T23" fmla="*/ 282 h 811"/>
                <a:gd name="T24" fmla="*/ 613 w 631"/>
                <a:gd name="T25" fmla="*/ 285 h 811"/>
                <a:gd name="T26" fmla="*/ 619 w 631"/>
                <a:gd name="T27" fmla="*/ 285 h 811"/>
                <a:gd name="T28" fmla="*/ 625 w 631"/>
                <a:gd name="T29" fmla="*/ 282 h 811"/>
                <a:gd name="T30" fmla="*/ 628 w 631"/>
                <a:gd name="T31" fmla="*/ 279 h 811"/>
                <a:gd name="T32" fmla="*/ 630 w 631"/>
                <a:gd name="T33" fmla="*/ 273 h 811"/>
                <a:gd name="T34" fmla="*/ 631 w 631"/>
                <a:gd name="T35" fmla="*/ 195 h 811"/>
                <a:gd name="T36" fmla="*/ 627 w 631"/>
                <a:gd name="T37" fmla="*/ 184 h 811"/>
                <a:gd name="T38" fmla="*/ 444 w 631"/>
                <a:gd name="T39" fmla="*/ 2 h 811"/>
                <a:gd name="T40" fmla="*/ 439 w 631"/>
                <a:gd name="T41" fmla="*/ 0 h 811"/>
                <a:gd name="T42" fmla="*/ 15 w 631"/>
                <a:gd name="T43" fmla="*/ 0 h 811"/>
                <a:gd name="T44" fmla="*/ 9 w 631"/>
                <a:gd name="T45" fmla="*/ 1 h 811"/>
                <a:gd name="T46" fmla="*/ 4 w 631"/>
                <a:gd name="T47" fmla="*/ 4 h 811"/>
                <a:gd name="T48" fmla="*/ 1 w 631"/>
                <a:gd name="T49" fmla="*/ 10 h 811"/>
                <a:gd name="T50" fmla="*/ 0 w 631"/>
                <a:gd name="T51" fmla="*/ 15 h 811"/>
                <a:gd name="T52" fmla="*/ 1 w 631"/>
                <a:gd name="T53" fmla="*/ 799 h 811"/>
                <a:gd name="T54" fmla="*/ 3 w 631"/>
                <a:gd name="T55" fmla="*/ 805 h 811"/>
                <a:gd name="T56" fmla="*/ 6 w 631"/>
                <a:gd name="T57" fmla="*/ 808 h 811"/>
                <a:gd name="T58" fmla="*/ 12 w 631"/>
                <a:gd name="T59" fmla="*/ 810 h 811"/>
                <a:gd name="T60" fmla="*/ 351 w 631"/>
                <a:gd name="T61" fmla="*/ 811 h 811"/>
                <a:gd name="T62" fmla="*/ 357 w 631"/>
                <a:gd name="T63" fmla="*/ 810 h 811"/>
                <a:gd name="T64" fmla="*/ 362 w 631"/>
                <a:gd name="T65" fmla="*/ 807 h 811"/>
                <a:gd name="T66" fmla="*/ 365 w 631"/>
                <a:gd name="T67" fmla="*/ 801 h 811"/>
                <a:gd name="T68" fmla="*/ 366 w 631"/>
                <a:gd name="T69" fmla="*/ 796 h 811"/>
                <a:gd name="T70" fmla="*/ 365 w 631"/>
                <a:gd name="T71" fmla="*/ 790 h 811"/>
                <a:gd name="T72" fmla="*/ 362 w 631"/>
                <a:gd name="T73" fmla="*/ 785 h 811"/>
                <a:gd name="T74" fmla="*/ 357 w 631"/>
                <a:gd name="T75" fmla="*/ 782 h 811"/>
                <a:gd name="T76" fmla="*/ 351 w 631"/>
                <a:gd name="T77" fmla="*/ 781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1" h="811">
                  <a:moveTo>
                    <a:pt x="450" y="52"/>
                  </a:moveTo>
                  <a:lnTo>
                    <a:pt x="580" y="180"/>
                  </a:lnTo>
                  <a:lnTo>
                    <a:pt x="450" y="180"/>
                  </a:lnTo>
                  <a:lnTo>
                    <a:pt x="450" y="52"/>
                  </a:lnTo>
                  <a:close/>
                  <a:moveTo>
                    <a:pt x="351" y="781"/>
                  </a:moveTo>
                  <a:lnTo>
                    <a:pt x="30" y="781"/>
                  </a:lnTo>
                  <a:lnTo>
                    <a:pt x="30" y="30"/>
                  </a:lnTo>
                  <a:lnTo>
                    <a:pt x="420" y="30"/>
                  </a:lnTo>
                  <a:lnTo>
                    <a:pt x="420" y="195"/>
                  </a:lnTo>
                  <a:lnTo>
                    <a:pt x="421" y="198"/>
                  </a:lnTo>
                  <a:lnTo>
                    <a:pt x="421" y="201"/>
                  </a:lnTo>
                  <a:lnTo>
                    <a:pt x="424" y="203"/>
                  </a:lnTo>
                  <a:lnTo>
                    <a:pt x="425" y="205"/>
                  </a:lnTo>
                  <a:lnTo>
                    <a:pt x="427" y="208"/>
                  </a:lnTo>
                  <a:lnTo>
                    <a:pt x="430" y="209"/>
                  </a:lnTo>
                  <a:lnTo>
                    <a:pt x="432" y="210"/>
                  </a:lnTo>
                  <a:lnTo>
                    <a:pt x="435" y="210"/>
                  </a:lnTo>
                  <a:lnTo>
                    <a:pt x="601" y="210"/>
                  </a:lnTo>
                  <a:lnTo>
                    <a:pt x="601" y="270"/>
                  </a:lnTo>
                  <a:lnTo>
                    <a:pt x="601" y="273"/>
                  </a:lnTo>
                  <a:lnTo>
                    <a:pt x="602" y="276"/>
                  </a:lnTo>
                  <a:lnTo>
                    <a:pt x="603" y="279"/>
                  </a:lnTo>
                  <a:lnTo>
                    <a:pt x="605" y="281"/>
                  </a:lnTo>
                  <a:lnTo>
                    <a:pt x="608" y="282"/>
                  </a:lnTo>
                  <a:lnTo>
                    <a:pt x="610" y="284"/>
                  </a:lnTo>
                  <a:lnTo>
                    <a:pt x="613" y="285"/>
                  </a:lnTo>
                  <a:lnTo>
                    <a:pt x="616" y="285"/>
                  </a:lnTo>
                  <a:lnTo>
                    <a:pt x="619" y="285"/>
                  </a:lnTo>
                  <a:lnTo>
                    <a:pt x="622" y="284"/>
                  </a:lnTo>
                  <a:lnTo>
                    <a:pt x="625" y="282"/>
                  </a:lnTo>
                  <a:lnTo>
                    <a:pt x="627" y="281"/>
                  </a:lnTo>
                  <a:lnTo>
                    <a:pt x="628" y="279"/>
                  </a:lnTo>
                  <a:lnTo>
                    <a:pt x="630" y="276"/>
                  </a:lnTo>
                  <a:lnTo>
                    <a:pt x="630" y="273"/>
                  </a:lnTo>
                  <a:lnTo>
                    <a:pt x="631" y="270"/>
                  </a:lnTo>
                  <a:lnTo>
                    <a:pt x="631" y="195"/>
                  </a:lnTo>
                  <a:lnTo>
                    <a:pt x="630" y="189"/>
                  </a:lnTo>
                  <a:lnTo>
                    <a:pt x="627" y="184"/>
                  </a:lnTo>
                  <a:lnTo>
                    <a:pt x="446" y="4"/>
                  </a:lnTo>
                  <a:lnTo>
                    <a:pt x="444" y="2"/>
                  </a:lnTo>
                  <a:lnTo>
                    <a:pt x="442" y="1"/>
                  </a:lnTo>
                  <a:lnTo>
                    <a:pt x="439" y="0"/>
                  </a:lnTo>
                  <a:lnTo>
                    <a:pt x="435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3" y="6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0" y="796"/>
                  </a:lnTo>
                  <a:lnTo>
                    <a:pt x="1" y="799"/>
                  </a:lnTo>
                  <a:lnTo>
                    <a:pt x="1" y="801"/>
                  </a:lnTo>
                  <a:lnTo>
                    <a:pt x="3" y="805"/>
                  </a:lnTo>
                  <a:lnTo>
                    <a:pt x="4" y="807"/>
                  </a:lnTo>
                  <a:lnTo>
                    <a:pt x="6" y="808"/>
                  </a:lnTo>
                  <a:lnTo>
                    <a:pt x="9" y="810"/>
                  </a:lnTo>
                  <a:lnTo>
                    <a:pt x="12" y="810"/>
                  </a:lnTo>
                  <a:lnTo>
                    <a:pt x="15" y="811"/>
                  </a:lnTo>
                  <a:lnTo>
                    <a:pt x="351" y="811"/>
                  </a:lnTo>
                  <a:lnTo>
                    <a:pt x="354" y="810"/>
                  </a:lnTo>
                  <a:lnTo>
                    <a:pt x="357" y="810"/>
                  </a:lnTo>
                  <a:lnTo>
                    <a:pt x="359" y="808"/>
                  </a:lnTo>
                  <a:lnTo>
                    <a:pt x="362" y="807"/>
                  </a:lnTo>
                  <a:lnTo>
                    <a:pt x="364" y="805"/>
                  </a:lnTo>
                  <a:lnTo>
                    <a:pt x="365" y="801"/>
                  </a:lnTo>
                  <a:lnTo>
                    <a:pt x="366" y="799"/>
                  </a:lnTo>
                  <a:lnTo>
                    <a:pt x="366" y="796"/>
                  </a:lnTo>
                  <a:lnTo>
                    <a:pt x="366" y="793"/>
                  </a:lnTo>
                  <a:lnTo>
                    <a:pt x="365" y="790"/>
                  </a:lnTo>
                  <a:lnTo>
                    <a:pt x="364" y="788"/>
                  </a:lnTo>
                  <a:lnTo>
                    <a:pt x="362" y="785"/>
                  </a:lnTo>
                  <a:lnTo>
                    <a:pt x="359" y="783"/>
                  </a:lnTo>
                  <a:lnTo>
                    <a:pt x="357" y="782"/>
                  </a:lnTo>
                  <a:lnTo>
                    <a:pt x="354" y="781"/>
                  </a:lnTo>
                  <a:lnTo>
                    <a:pt x="351" y="7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05">
              <a:extLst>
                <a:ext uri="{FF2B5EF4-FFF2-40B4-BE49-F238E27FC236}">
                  <a16:creationId xmlns="" xmlns:a16="http://schemas.microsoft.com/office/drawing/2014/main" id="{279F7867-ADEB-4526-B636-33F5863619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51625" y="2076451"/>
              <a:ext cx="47625" cy="47625"/>
            </a:xfrm>
            <a:custGeom>
              <a:avLst/>
              <a:gdLst>
                <a:gd name="T0" fmla="*/ 85 w 151"/>
                <a:gd name="T1" fmla="*/ 31 h 150"/>
                <a:gd name="T2" fmla="*/ 101 w 151"/>
                <a:gd name="T3" fmla="*/ 38 h 150"/>
                <a:gd name="T4" fmla="*/ 114 w 151"/>
                <a:gd name="T5" fmla="*/ 51 h 150"/>
                <a:gd name="T6" fmla="*/ 120 w 151"/>
                <a:gd name="T7" fmla="*/ 67 h 150"/>
                <a:gd name="T8" fmla="*/ 120 w 151"/>
                <a:gd name="T9" fmla="*/ 85 h 150"/>
                <a:gd name="T10" fmla="*/ 114 w 151"/>
                <a:gd name="T11" fmla="*/ 101 h 150"/>
                <a:gd name="T12" fmla="*/ 101 w 151"/>
                <a:gd name="T13" fmla="*/ 113 h 150"/>
                <a:gd name="T14" fmla="*/ 85 w 151"/>
                <a:gd name="T15" fmla="*/ 119 h 150"/>
                <a:gd name="T16" fmla="*/ 67 w 151"/>
                <a:gd name="T17" fmla="*/ 119 h 150"/>
                <a:gd name="T18" fmla="*/ 51 w 151"/>
                <a:gd name="T19" fmla="*/ 113 h 150"/>
                <a:gd name="T20" fmla="*/ 39 w 151"/>
                <a:gd name="T21" fmla="*/ 101 h 150"/>
                <a:gd name="T22" fmla="*/ 31 w 151"/>
                <a:gd name="T23" fmla="*/ 85 h 150"/>
                <a:gd name="T24" fmla="*/ 31 w 151"/>
                <a:gd name="T25" fmla="*/ 67 h 150"/>
                <a:gd name="T26" fmla="*/ 39 w 151"/>
                <a:gd name="T27" fmla="*/ 51 h 150"/>
                <a:gd name="T28" fmla="*/ 51 w 151"/>
                <a:gd name="T29" fmla="*/ 38 h 150"/>
                <a:gd name="T30" fmla="*/ 67 w 151"/>
                <a:gd name="T31" fmla="*/ 31 h 150"/>
                <a:gd name="T32" fmla="*/ 76 w 151"/>
                <a:gd name="T33" fmla="*/ 150 h 150"/>
                <a:gd name="T34" fmla="*/ 91 w 151"/>
                <a:gd name="T35" fmla="*/ 149 h 150"/>
                <a:gd name="T36" fmla="*/ 105 w 151"/>
                <a:gd name="T37" fmla="*/ 145 h 150"/>
                <a:gd name="T38" fmla="*/ 118 w 151"/>
                <a:gd name="T39" fmla="*/ 137 h 150"/>
                <a:gd name="T40" fmla="*/ 129 w 151"/>
                <a:gd name="T41" fmla="*/ 129 h 150"/>
                <a:gd name="T42" fmla="*/ 138 w 151"/>
                <a:gd name="T43" fmla="*/ 117 h 150"/>
                <a:gd name="T44" fmla="*/ 145 w 151"/>
                <a:gd name="T45" fmla="*/ 105 h 150"/>
                <a:gd name="T46" fmla="*/ 149 w 151"/>
                <a:gd name="T47" fmla="*/ 90 h 150"/>
                <a:gd name="T48" fmla="*/ 151 w 151"/>
                <a:gd name="T49" fmla="*/ 75 h 150"/>
                <a:gd name="T50" fmla="*/ 149 w 151"/>
                <a:gd name="T51" fmla="*/ 60 h 150"/>
                <a:gd name="T52" fmla="*/ 145 w 151"/>
                <a:gd name="T53" fmla="*/ 46 h 150"/>
                <a:gd name="T54" fmla="*/ 138 w 151"/>
                <a:gd name="T55" fmla="*/ 34 h 150"/>
                <a:gd name="T56" fmla="*/ 129 w 151"/>
                <a:gd name="T57" fmla="*/ 23 h 150"/>
                <a:gd name="T58" fmla="*/ 118 w 151"/>
                <a:gd name="T59" fmla="*/ 13 h 150"/>
                <a:gd name="T60" fmla="*/ 105 w 151"/>
                <a:gd name="T61" fmla="*/ 6 h 150"/>
                <a:gd name="T62" fmla="*/ 91 w 151"/>
                <a:gd name="T63" fmla="*/ 2 h 150"/>
                <a:gd name="T64" fmla="*/ 76 w 151"/>
                <a:gd name="T65" fmla="*/ 0 h 150"/>
                <a:gd name="T66" fmla="*/ 61 w 151"/>
                <a:gd name="T67" fmla="*/ 2 h 150"/>
                <a:gd name="T68" fmla="*/ 46 w 151"/>
                <a:gd name="T69" fmla="*/ 6 h 150"/>
                <a:gd name="T70" fmla="*/ 33 w 151"/>
                <a:gd name="T71" fmla="*/ 13 h 150"/>
                <a:gd name="T72" fmla="*/ 23 w 151"/>
                <a:gd name="T73" fmla="*/ 23 h 150"/>
                <a:gd name="T74" fmla="*/ 13 w 151"/>
                <a:gd name="T75" fmla="*/ 34 h 150"/>
                <a:gd name="T76" fmla="*/ 7 w 151"/>
                <a:gd name="T77" fmla="*/ 46 h 150"/>
                <a:gd name="T78" fmla="*/ 2 w 151"/>
                <a:gd name="T79" fmla="*/ 60 h 150"/>
                <a:gd name="T80" fmla="*/ 0 w 151"/>
                <a:gd name="T81" fmla="*/ 75 h 150"/>
                <a:gd name="T82" fmla="*/ 2 w 151"/>
                <a:gd name="T83" fmla="*/ 90 h 150"/>
                <a:gd name="T84" fmla="*/ 7 w 151"/>
                <a:gd name="T85" fmla="*/ 105 h 150"/>
                <a:gd name="T86" fmla="*/ 13 w 151"/>
                <a:gd name="T87" fmla="*/ 117 h 150"/>
                <a:gd name="T88" fmla="*/ 23 w 151"/>
                <a:gd name="T89" fmla="*/ 129 h 150"/>
                <a:gd name="T90" fmla="*/ 33 w 151"/>
                <a:gd name="T91" fmla="*/ 137 h 150"/>
                <a:gd name="T92" fmla="*/ 46 w 151"/>
                <a:gd name="T93" fmla="*/ 145 h 150"/>
                <a:gd name="T94" fmla="*/ 61 w 151"/>
                <a:gd name="T95" fmla="*/ 149 h 150"/>
                <a:gd name="T96" fmla="*/ 76 w 151"/>
                <a:gd name="T97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1" h="150">
                  <a:moveTo>
                    <a:pt x="76" y="30"/>
                  </a:moveTo>
                  <a:lnTo>
                    <a:pt x="85" y="31"/>
                  </a:lnTo>
                  <a:lnTo>
                    <a:pt x="93" y="34"/>
                  </a:lnTo>
                  <a:lnTo>
                    <a:pt x="101" y="38"/>
                  </a:lnTo>
                  <a:lnTo>
                    <a:pt x="107" y="44"/>
                  </a:lnTo>
                  <a:lnTo>
                    <a:pt x="114" y="51"/>
                  </a:lnTo>
                  <a:lnTo>
                    <a:pt x="117" y="58"/>
                  </a:lnTo>
                  <a:lnTo>
                    <a:pt x="120" y="67"/>
                  </a:lnTo>
                  <a:lnTo>
                    <a:pt x="121" y="75"/>
                  </a:lnTo>
                  <a:lnTo>
                    <a:pt x="120" y="85"/>
                  </a:lnTo>
                  <a:lnTo>
                    <a:pt x="117" y="94"/>
                  </a:lnTo>
                  <a:lnTo>
                    <a:pt x="114" y="101"/>
                  </a:lnTo>
                  <a:lnTo>
                    <a:pt x="107" y="107"/>
                  </a:lnTo>
                  <a:lnTo>
                    <a:pt x="101" y="113"/>
                  </a:lnTo>
                  <a:lnTo>
                    <a:pt x="93" y="117"/>
                  </a:lnTo>
                  <a:lnTo>
                    <a:pt x="85" y="119"/>
                  </a:lnTo>
                  <a:lnTo>
                    <a:pt x="76" y="120"/>
                  </a:lnTo>
                  <a:lnTo>
                    <a:pt x="67" y="119"/>
                  </a:lnTo>
                  <a:lnTo>
                    <a:pt x="58" y="117"/>
                  </a:lnTo>
                  <a:lnTo>
                    <a:pt x="51" y="113"/>
                  </a:lnTo>
                  <a:lnTo>
                    <a:pt x="44" y="107"/>
                  </a:lnTo>
                  <a:lnTo>
                    <a:pt x="39" y="101"/>
                  </a:lnTo>
                  <a:lnTo>
                    <a:pt x="34" y="94"/>
                  </a:lnTo>
                  <a:lnTo>
                    <a:pt x="31" y="85"/>
                  </a:lnTo>
                  <a:lnTo>
                    <a:pt x="31" y="75"/>
                  </a:lnTo>
                  <a:lnTo>
                    <a:pt x="31" y="67"/>
                  </a:lnTo>
                  <a:lnTo>
                    <a:pt x="34" y="58"/>
                  </a:lnTo>
                  <a:lnTo>
                    <a:pt x="39" y="51"/>
                  </a:lnTo>
                  <a:lnTo>
                    <a:pt x="44" y="44"/>
                  </a:lnTo>
                  <a:lnTo>
                    <a:pt x="51" y="38"/>
                  </a:lnTo>
                  <a:lnTo>
                    <a:pt x="58" y="34"/>
                  </a:lnTo>
                  <a:lnTo>
                    <a:pt x="67" y="31"/>
                  </a:lnTo>
                  <a:lnTo>
                    <a:pt x="76" y="30"/>
                  </a:lnTo>
                  <a:close/>
                  <a:moveTo>
                    <a:pt x="76" y="150"/>
                  </a:moveTo>
                  <a:lnTo>
                    <a:pt x="84" y="150"/>
                  </a:lnTo>
                  <a:lnTo>
                    <a:pt x="91" y="149"/>
                  </a:lnTo>
                  <a:lnTo>
                    <a:pt x="98" y="147"/>
                  </a:lnTo>
                  <a:lnTo>
                    <a:pt x="105" y="145"/>
                  </a:lnTo>
                  <a:lnTo>
                    <a:pt x="112" y="142"/>
                  </a:lnTo>
                  <a:lnTo>
                    <a:pt x="118" y="137"/>
                  </a:lnTo>
                  <a:lnTo>
                    <a:pt x="123" y="133"/>
                  </a:lnTo>
                  <a:lnTo>
                    <a:pt x="129" y="129"/>
                  </a:lnTo>
                  <a:lnTo>
                    <a:pt x="134" y="124"/>
                  </a:lnTo>
                  <a:lnTo>
                    <a:pt x="138" y="117"/>
                  </a:lnTo>
                  <a:lnTo>
                    <a:pt x="141" y="112"/>
                  </a:lnTo>
                  <a:lnTo>
                    <a:pt x="145" y="105"/>
                  </a:lnTo>
                  <a:lnTo>
                    <a:pt x="148" y="98"/>
                  </a:lnTo>
                  <a:lnTo>
                    <a:pt x="149" y="90"/>
                  </a:lnTo>
                  <a:lnTo>
                    <a:pt x="150" y="83"/>
                  </a:lnTo>
                  <a:lnTo>
                    <a:pt x="151" y="75"/>
                  </a:lnTo>
                  <a:lnTo>
                    <a:pt x="150" y="68"/>
                  </a:lnTo>
                  <a:lnTo>
                    <a:pt x="149" y="60"/>
                  </a:lnTo>
                  <a:lnTo>
                    <a:pt x="148" y="53"/>
                  </a:lnTo>
                  <a:lnTo>
                    <a:pt x="145" y="46"/>
                  </a:lnTo>
                  <a:lnTo>
                    <a:pt x="141" y="40"/>
                  </a:lnTo>
                  <a:lnTo>
                    <a:pt x="138" y="34"/>
                  </a:lnTo>
                  <a:lnTo>
                    <a:pt x="134" y="28"/>
                  </a:lnTo>
                  <a:lnTo>
                    <a:pt x="129" y="23"/>
                  </a:lnTo>
                  <a:lnTo>
                    <a:pt x="123" y="18"/>
                  </a:lnTo>
                  <a:lnTo>
                    <a:pt x="118" y="13"/>
                  </a:lnTo>
                  <a:lnTo>
                    <a:pt x="112" y="9"/>
                  </a:lnTo>
                  <a:lnTo>
                    <a:pt x="105" y="6"/>
                  </a:lnTo>
                  <a:lnTo>
                    <a:pt x="98" y="4"/>
                  </a:lnTo>
                  <a:lnTo>
                    <a:pt x="91" y="2"/>
                  </a:lnTo>
                  <a:lnTo>
                    <a:pt x="84" y="0"/>
                  </a:lnTo>
                  <a:lnTo>
                    <a:pt x="76" y="0"/>
                  </a:lnTo>
                  <a:lnTo>
                    <a:pt x="68" y="0"/>
                  </a:lnTo>
                  <a:lnTo>
                    <a:pt x="61" y="2"/>
                  </a:lnTo>
                  <a:lnTo>
                    <a:pt x="54" y="4"/>
                  </a:lnTo>
                  <a:lnTo>
                    <a:pt x="46" y="6"/>
                  </a:lnTo>
                  <a:lnTo>
                    <a:pt x="40" y="9"/>
                  </a:lnTo>
                  <a:lnTo>
                    <a:pt x="33" y="13"/>
                  </a:lnTo>
                  <a:lnTo>
                    <a:pt x="28" y="18"/>
                  </a:lnTo>
                  <a:lnTo>
                    <a:pt x="23" y="23"/>
                  </a:lnTo>
                  <a:lnTo>
                    <a:pt x="18" y="28"/>
                  </a:lnTo>
                  <a:lnTo>
                    <a:pt x="13" y="34"/>
                  </a:lnTo>
                  <a:lnTo>
                    <a:pt x="10" y="40"/>
                  </a:lnTo>
                  <a:lnTo>
                    <a:pt x="7" y="46"/>
                  </a:lnTo>
                  <a:lnTo>
                    <a:pt x="5" y="53"/>
                  </a:lnTo>
                  <a:lnTo>
                    <a:pt x="2" y="60"/>
                  </a:lnTo>
                  <a:lnTo>
                    <a:pt x="1" y="68"/>
                  </a:lnTo>
                  <a:lnTo>
                    <a:pt x="0" y="75"/>
                  </a:lnTo>
                  <a:lnTo>
                    <a:pt x="1" y="83"/>
                  </a:lnTo>
                  <a:lnTo>
                    <a:pt x="2" y="90"/>
                  </a:lnTo>
                  <a:lnTo>
                    <a:pt x="5" y="98"/>
                  </a:lnTo>
                  <a:lnTo>
                    <a:pt x="7" y="105"/>
                  </a:lnTo>
                  <a:lnTo>
                    <a:pt x="10" y="112"/>
                  </a:lnTo>
                  <a:lnTo>
                    <a:pt x="13" y="117"/>
                  </a:lnTo>
                  <a:lnTo>
                    <a:pt x="18" y="124"/>
                  </a:lnTo>
                  <a:lnTo>
                    <a:pt x="23" y="129"/>
                  </a:lnTo>
                  <a:lnTo>
                    <a:pt x="28" y="133"/>
                  </a:lnTo>
                  <a:lnTo>
                    <a:pt x="33" y="137"/>
                  </a:lnTo>
                  <a:lnTo>
                    <a:pt x="40" y="142"/>
                  </a:lnTo>
                  <a:lnTo>
                    <a:pt x="46" y="145"/>
                  </a:lnTo>
                  <a:lnTo>
                    <a:pt x="54" y="147"/>
                  </a:lnTo>
                  <a:lnTo>
                    <a:pt x="61" y="149"/>
                  </a:lnTo>
                  <a:lnTo>
                    <a:pt x="68" y="150"/>
                  </a:lnTo>
                  <a:lnTo>
                    <a:pt x="76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06">
              <a:extLst>
                <a:ext uri="{FF2B5EF4-FFF2-40B4-BE49-F238E27FC236}">
                  <a16:creationId xmlns="" xmlns:a16="http://schemas.microsoft.com/office/drawing/2014/main" id="{15FD132C-188E-4EBF-AEA4-91600E34A9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8288" y="2041526"/>
              <a:ext cx="109538" cy="177800"/>
            </a:xfrm>
            <a:custGeom>
              <a:avLst/>
              <a:gdLst>
                <a:gd name="T0" fmla="*/ 181 w 346"/>
                <a:gd name="T1" fmla="*/ 441 h 561"/>
                <a:gd name="T2" fmla="*/ 75 w 346"/>
                <a:gd name="T3" fmla="*/ 323 h 561"/>
                <a:gd name="T4" fmla="*/ 108 w 346"/>
                <a:gd name="T5" fmla="*/ 345 h 561"/>
                <a:gd name="T6" fmla="*/ 149 w 346"/>
                <a:gd name="T7" fmla="*/ 368 h 561"/>
                <a:gd name="T8" fmla="*/ 197 w 346"/>
                <a:gd name="T9" fmla="*/ 368 h 561"/>
                <a:gd name="T10" fmla="*/ 239 w 346"/>
                <a:gd name="T11" fmla="*/ 345 h 561"/>
                <a:gd name="T12" fmla="*/ 255 w 346"/>
                <a:gd name="T13" fmla="*/ 326 h 561"/>
                <a:gd name="T14" fmla="*/ 279 w 346"/>
                <a:gd name="T15" fmla="*/ 321 h 561"/>
                <a:gd name="T16" fmla="*/ 46 w 346"/>
                <a:gd name="T17" fmla="*/ 191 h 561"/>
                <a:gd name="T18" fmla="*/ 39 w 346"/>
                <a:gd name="T19" fmla="*/ 169 h 561"/>
                <a:gd name="T20" fmla="*/ 30 w 346"/>
                <a:gd name="T21" fmla="*/ 135 h 561"/>
                <a:gd name="T22" fmla="*/ 44 w 346"/>
                <a:gd name="T23" fmla="*/ 101 h 561"/>
                <a:gd name="T24" fmla="*/ 73 w 346"/>
                <a:gd name="T25" fmla="*/ 82 h 561"/>
                <a:gd name="T26" fmla="*/ 105 w 346"/>
                <a:gd name="T27" fmla="*/ 79 h 561"/>
                <a:gd name="T28" fmla="*/ 121 w 346"/>
                <a:gd name="T29" fmla="*/ 61 h 561"/>
                <a:gd name="T30" fmla="*/ 147 w 346"/>
                <a:gd name="T31" fmla="*/ 37 h 561"/>
                <a:gd name="T32" fmla="*/ 182 w 346"/>
                <a:gd name="T33" fmla="*/ 31 h 561"/>
                <a:gd name="T34" fmla="*/ 214 w 346"/>
                <a:gd name="T35" fmla="*/ 47 h 561"/>
                <a:gd name="T36" fmla="*/ 233 w 346"/>
                <a:gd name="T37" fmla="*/ 74 h 561"/>
                <a:gd name="T38" fmla="*/ 255 w 346"/>
                <a:gd name="T39" fmla="*/ 78 h 561"/>
                <a:gd name="T40" fmla="*/ 289 w 346"/>
                <a:gd name="T41" fmla="*/ 89 h 561"/>
                <a:gd name="T42" fmla="*/ 312 w 346"/>
                <a:gd name="T43" fmla="*/ 117 h 561"/>
                <a:gd name="T44" fmla="*/ 315 w 346"/>
                <a:gd name="T45" fmla="*/ 152 h 561"/>
                <a:gd name="T46" fmla="*/ 300 w 346"/>
                <a:gd name="T47" fmla="*/ 182 h 561"/>
                <a:gd name="T48" fmla="*/ 307 w 346"/>
                <a:gd name="T49" fmla="*/ 204 h 561"/>
                <a:gd name="T50" fmla="*/ 316 w 346"/>
                <a:gd name="T51" fmla="*/ 238 h 561"/>
                <a:gd name="T52" fmla="*/ 303 w 346"/>
                <a:gd name="T53" fmla="*/ 272 h 561"/>
                <a:gd name="T54" fmla="*/ 273 w 346"/>
                <a:gd name="T55" fmla="*/ 292 h 561"/>
                <a:gd name="T56" fmla="*/ 241 w 346"/>
                <a:gd name="T57" fmla="*/ 295 h 561"/>
                <a:gd name="T58" fmla="*/ 226 w 346"/>
                <a:gd name="T59" fmla="*/ 311 h 561"/>
                <a:gd name="T60" fmla="*/ 199 w 346"/>
                <a:gd name="T61" fmla="*/ 335 h 561"/>
                <a:gd name="T62" fmla="*/ 164 w 346"/>
                <a:gd name="T63" fmla="*/ 341 h 561"/>
                <a:gd name="T64" fmla="*/ 132 w 346"/>
                <a:gd name="T65" fmla="*/ 326 h 561"/>
                <a:gd name="T66" fmla="*/ 115 w 346"/>
                <a:gd name="T67" fmla="*/ 299 h 561"/>
                <a:gd name="T68" fmla="*/ 102 w 346"/>
                <a:gd name="T69" fmla="*/ 293 h 561"/>
                <a:gd name="T70" fmla="*/ 73 w 346"/>
                <a:gd name="T71" fmla="*/ 292 h 561"/>
                <a:gd name="T72" fmla="*/ 44 w 346"/>
                <a:gd name="T73" fmla="*/ 272 h 561"/>
                <a:gd name="T74" fmla="*/ 30 w 346"/>
                <a:gd name="T75" fmla="*/ 238 h 561"/>
                <a:gd name="T76" fmla="*/ 39 w 346"/>
                <a:gd name="T77" fmla="*/ 204 h 561"/>
                <a:gd name="T78" fmla="*/ 343 w 346"/>
                <a:gd name="T79" fmla="*/ 164 h 561"/>
                <a:gd name="T80" fmla="*/ 343 w 346"/>
                <a:gd name="T81" fmla="*/ 117 h 561"/>
                <a:gd name="T82" fmla="*/ 319 w 346"/>
                <a:gd name="T83" fmla="*/ 74 h 561"/>
                <a:gd name="T84" fmla="*/ 278 w 346"/>
                <a:gd name="T85" fmla="*/ 52 h 561"/>
                <a:gd name="T86" fmla="*/ 239 w 346"/>
                <a:gd name="T87" fmla="*/ 29 h 561"/>
                <a:gd name="T88" fmla="*/ 198 w 346"/>
                <a:gd name="T89" fmla="*/ 5 h 561"/>
                <a:gd name="T90" fmla="*/ 149 w 346"/>
                <a:gd name="T91" fmla="*/ 5 h 561"/>
                <a:gd name="T92" fmla="*/ 108 w 346"/>
                <a:gd name="T93" fmla="*/ 29 h 561"/>
                <a:gd name="T94" fmla="*/ 69 w 346"/>
                <a:gd name="T95" fmla="*/ 52 h 561"/>
                <a:gd name="T96" fmla="*/ 27 w 346"/>
                <a:gd name="T97" fmla="*/ 75 h 561"/>
                <a:gd name="T98" fmla="*/ 4 w 346"/>
                <a:gd name="T99" fmla="*/ 117 h 561"/>
                <a:gd name="T100" fmla="*/ 5 w 346"/>
                <a:gd name="T101" fmla="*/ 164 h 561"/>
                <a:gd name="T102" fmla="*/ 5 w 346"/>
                <a:gd name="T103" fmla="*/ 209 h 561"/>
                <a:gd name="T104" fmla="*/ 4 w 346"/>
                <a:gd name="T105" fmla="*/ 257 h 561"/>
                <a:gd name="T106" fmla="*/ 27 w 346"/>
                <a:gd name="T107" fmla="*/ 298 h 561"/>
                <a:gd name="T108" fmla="*/ 46 w 346"/>
                <a:gd name="T109" fmla="*/ 550 h 561"/>
                <a:gd name="T110" fmla="*/ 58 w 346"/>
                <a:gd name="T111" fmla="*/ 561 h 561"/>
                <a:gd name="T112" fmla="*/ 181 w 346"/>
                <a:gd name="T113" fmla="*/ 475 h 561"/>
                <a:gd name="T114" fmla="*/ 299 w 346"/>
                <a:gd name="T115" fmla="*/ 561 h 561"/>
                <a:gd name="T116" fmla="*/ 311 w 346"/>
                <a:gd name="T117" fmla="*/ 558 h 561"/>
                <a:gd name="T118" fmla="*/ 316 w 346"/>
                <a:gd name="T119" fmla="*/ 301 h 561"/>
                <a:gd name="T120" fmla="*/ 343 w 346"/>
                <a:gd name="T121" fmla="*/ 257 h 561"/>
                <a:gd name="T122" fmla="*/ 343 w 346"/>
                <a:gd name="T123" fmla="*/ 209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6" h="561">
                  <a:moveTo>
                    <a:pt x="286" y="516"/>
                  </a:moveTo>
                  <a:lnTo>
                    <a:pt x="190" y="443"/>
                  </a:lnTo>
                  <a:lnTo>
                    <a:pt x="185" y="442"/>
                  </a:lnTo>
                  <a:lnTo>
                    <a:pt x="181" y="441"/>
                  </a:lnTo>
                  <a:lnTo>
                    <a:pt x="176" y="442"/>
                  </a:lnTo>
                  <a:lnTo>
                    <a:pt x="172" y="443"/>
                  </a:lnTo>
                  <a:lnTo>
                    <a:pt x="75" y="516"/>
                  </a:lnTo>
                  <a:lnTo>
                    <a:pt x="75" y="323"/>
                  </a:lnTo>
                  <a:lnTo>
                    <a:pt x="85" y="325"/>
                  </a:lnTo>
                  <a:lnTo>
                    <a:pt x="93" y="326"/>
                  </a:lnTo>
                  <a:lnTo>
                    <a:pt x="100" y="335"/>
                  </a:lnTo>
                  <a:lnTo>
                    <a:pt x="108" y="345"/>
                  </a:lnTo>
                  <a:lnTo>
                    <a:pt x="117" y="352"/>
                  </a:lnTo>
                  <a:lnTo>
                    <a:pt x="127" y="359"/>
                  </a:lnTo>
                  <a:lnTo>
                    <a:pt x="137" y="364"/>
                  </a:lnTo>
                  <a:lnTo>
                    <a:pt x="149" y="368"/>
                  </a:lnTo>
                  <a:lnTo>
                    <a:pt x="161" y="371"/>
                  </a:lnTo>
                  <a:lnTo>
                    <a:pt x="174" y="372"/>
                  </a:lnTo>
                  <a:lnTo>
                    <a:pt x="185" y="371"/>
                  </a:lnTo>
                  <a:lnTo>
                    <a:pt x="197" y="368"/>
                  </a:lnTo>
                  <a:lnTo>
                    <a:pt x="209" y="364"/>
                  </a:lnTo>
                  <a:lnTo>
                    <a:pt x="220" y="359"/>
                  </a:lnTo>
                  <a:lnTo>
                    <a:pt x="229" y="352"/>
                  </a:lnTo>
                  <a:lnTo>
                    <a:pt x="239" y="345"/>
                  </a:lnTo>
                  <a:lnTo>
                    <a:pt x="246" y="335"/>
                  </a:lnTo>
                  <a:lnTo>
                    <a:pt x="253" y="326"/>
                  </a:lnTo>
                  <a:lnTo>
                    <a:pt x="254" y="326"/>
                  </a:lnTo>
                  <a:lnTo>
                    <a:pt x="255" y="326"/>
                  </a:lnTo>
                  <a:lnTo>
                    <a:pt x="255" y="326"/>
                  </a:lnTo>
                  <a:lnTo>
                    <a:pt x="264" y="325"/>
                  </a:lnTo>
                  <a:lnTo>
                    <a:pt x="271" y="323"/>
                  </a:lnTo>
                  <a:lnTo>
                    <a:pt x="279" y="321"/>
                  </a:lnTo>
                  <a:lnTo>
                    <a:pt x="286" y="319"/>
                  </a:lnTo>
                  <a:lnTo>
                    <a:pt x="286" y="516"/>
                  </a:lnTo>
                  <a:close/>
                  <a:moveTo>
                    <a:pt x="44" y="196"/>
                  </a:moveTo>
                  <a:lnTo>
                    <a:pt x="46" y="191"/>
                  </a:lnTo>
                  <a:lnTo>
                    <a:pt x="47" y="186"/>
                  </a:lnTo>
                  <a:lnTo>
                    <a:pt x="46" y="182"/>
                  </a:lnTo>
                  <a:lnTo>
                    <a:pt x="44" y="178"/>
                  </a:lnTo>
                  <a:lnTo>
                    <a:pt x="39" y="169"/>
                  </a:lnTo>
                  <a:lnTo>
                    <a:pt x="35" y="162"/>
                  </a:lnTo>
                  <a:lnTo>
                    <a:pt x="32" y="152"/>
                  </a:lnTo>
                  <a:lnTo>
                    <a:pt x="30" y="144"/>
                  </a:lnTo>
                  <a:lnTo>
                    <a:pt x="30" y="135"/>
                  </a:lnTo>
                  <a:lnTo>
                    <a:pt x="32" y="127"/>
                  </a:lnTo>
                  <a:lnTo>
                    <a:pt x="35" y="117"/>
                  </a:lnTo>
                  <a:lnTo>
                    <a:pt x="39" y="108"/>
                  </a:lnTo>
                  <a:lnTo>
                    <a:pt x="44" y="101"/>
                  </a:lnTo>
                  <a:lnTo>
                    <a:pt x="50" y="94"/>
                  </a:lnTo>
                  <a:lnTo>
                    <a:pt x="57" y="89"/>
                  </a:lnTo>
                  <a:lnTo>
                    <a:pt x="65" y="85"/>
                  </a:lnTo>
                  <a:lnTo>
                    <a:pt x="73" y="82"/>
                  </a:lnTo>
                  <a:lnTo>
                    <a:pt x="82" y="79"/>
                  </a:lnTo>
                  <a:lnTo>
                    <a:pt x="91" y="78"/>
                  </a:lnTo>
                  <a:lnTo>
                    <a:pt x="101" y="78"/>
                  </a:lnTo>
                  <a:lnTo>
                    <a:pt x="105" y="79"/>
                  </a:lnTo>
                  <a:lnTo>
                    <a:pt x="111" y="77"/>
                  </a:lnTo>
                  <a:lnTo>
                    <a:pt x="114" y="74"/>
                  </a:lnTo>
                  <a:lnTo>
                    <a:pt x="117" y="70"/>
                  </a:lnTo>
                  <a:lnTo>
                    <a:pt x="121" y="61"/>
                  </a:lnTo>
                  <a:lnTo>
                    <a:pt x="126" y="54"/>
                  </a:lnTo>
                  <a:lnTo>
                    <a:pt x="132" y="47"/>
                  </a:lnTo>
                  <a:lnTo>
                    <a:pt x="139" y="41"/>
                  </a:lnTo>
                  <a:lnTo>
                    <a:pt x="147" y="37"/>
                  </a:lnTo>
                  <a:lnTo>
                    <a:pt x="156" y="33"/>
                  </a:lnTo>
                  <a:lnTo>
                    <a:pt x="164" y="31"/>
                  </a:lnTo>
                  <a:lnTo>
                    <a:pt x="174" y="30"/>
                  </a:lnTo>
                  <a:lnTo>
                    <a:pt x="182" y="31"/>
                  </a:lnTo>
                  <a:lnTo>
                    <a:pt x="192" y="33"/>
                  </a:lnTo>
                  <a:lnTo>
                    <a:pt x="199" y="37"/>
                  </a:lnTo>
                  <a:lnTo>
                    <a:pt x="208" y="41"/>
                  </a:lnTo>
                  <a:lnTo>
                    <a:pt x="214" y="47"/>
                  </a:lnTo>
                  <a:lnTo>
                    <a:pt x="221" y="54"/>
                  </a:lnTo>
                  <a:lnTo>
                    <a:pt x="226" y="61"/>
                  </a:lnTo>
                  <a:lnTo>
                    <a:pt x="229" y="70"/>
                  </a:lnTo>
                  <a:lnTo>
                    <a:pt x="233" y="74"/>
                  </a:lnTo>
                  <a:lnTo>
                    <a:pt x="236" y="77"/>
                  </a:lnTo>
                  <a:lnTo>
                    <a:pt x="241" y="79"/>
                  </a:lnTo>
                  <a:lnTo>
                    <a:pt x="246" y="78"/>
                  </a:lnTo>
                  <a:lnTo>
                    <a:pt x="255" y="78"/>
                  </a:lnTo>
                  <a:lnTo>
                    <a:pt x="265" y="79"/>
                  </a:lnTo>
                  <a:lnTo>
                    <a:pt x="273" y="82"/>
                  </a:lnTo>
                  <a:lnTo>
                    <a:pt x="282" y="85"/>
                  </a:lnTo>
                  <a:lnTo>
                    <a:pt x="289" y="89"/>
                  </a:lnTo>
                  <a:lnTo>
                    <a:pt x="297" y="94"/>
                  </a:lnTo>
                  <a:lnTo>
                    <a:pt x="303" y="101"/>
                  </a:lnTo>
                  <a:lnTo>
                    <a:pt x="307" y="108"/>
                  </a:lnTo>
                  <a:lnTo>
                    <a:pt x="312" y="117"/>
                  </a:lnTo>
                  <a:lnTo>
                    <a:pt x="315" y="127"/>
                  </a:lnTo>
                  <a:lnTo>
                    <a:pt x="316" y="135"/>
                  </a:lnTo>
                  <a:lnTo>
                    <a:pt x="316" y="144"/>
                  </a:lnTo>
                  <a:lnTo>
                    <a:pt x="315" y="152"/>
                  </a:lnTo>
                  <a:lnTo>
                    <a:pt x="312" y="162"/>
                  </a:lnTo>
                  <a:lnTo>
                    <a:pt x="307" y="169"/>
                  </a:lnTo>
                  <a:lnTo>
                    <a:pt x="302" y="178"/>
                  </a:lnTo>
                  <a:lnTo>
                    <a:pt x="300" y="182"/>
                  </a:lnTo>
                  <a:lnTo>
                    <a:pt x="299" y="186"/>
                  </a:lnTo>
                  <a:lnTo>
                    <a:pt x="300" y="191"/>
                  </a:lnTo>
                  <a:lnTo>
                    <a:pt x="302" y="196"/>
                  </a:lnTo>
                  <a:lnTo>
                    <a:pt x="307" y="204"/>
                  </a:lnTo>
                  <a:lnTo>
                    <a:pt x="312" y="212"/>
                  </a:lnTo>
                  <a:lnTo>
                    <a:pt x="315" y="221"/>
                  </a:lnTo>
                  <a:lnTo>
                    <a:pt x="316" y="229"/>
                  </a:lnTo>
                  <a:lnTo>
                    <a:pt x="316" y="238"/>
                  </a:lnTo>
                  <a:lnTo>
                    <a:pt x="315" y="247"/>
                  </a:lnTo>
                  <a:lnTo>
                    <a:pt x="312" y="256"/>
                  </a:lnTo>
                  <a:lnTo>
                    <a:pt x="307" y="265"/>
                  </a:lnTo>
                  <a:lnTo>
                    <a:pt x="303" y="272"/>
                  </a:lnTo>
                  <a:lnTo>
                    <a:pt x="297" y="278"/>
                  </a:lnTo>
                  <a:lnTo>
                    <a:pt x="289" y="285"/>
                  </a:lnTo>
                  <a:lnTo>
                    <a:pt x="282" y="289"/>
                  </a:lnTo>
                  <a:lnTo>
                    <a:pt x="273" y="292"/>
                  </a:lnTo>
                  <a:lnTo>
                    <a:pt x="265" y="293"/>
                  </a:lnTo>
                  <a:lnTo>
                    <a:pt x="255" y="295"/>
                  </a:lnTo>
                  <a:lnTo>
                    <a:pt x="246" y="293"/>
                  </a:lnTo>
                  <a:lnTo>
                    <a:pt x="241" y="295"/>
                  </a:lnTo>
                  <a:lnTo>
                    <a:pt x="236" y="296"/>
                  </a:lnTo>
                  <a:lnTo>
                    <a:pt x="233" y="299"/>
                  </a:lnTo>
                  <a:lnTo>
                    <a:pt x="229" y="302"/>
                  </a:lnTo>
                  <a:lnTo>
                    <a:pt x="226" y="311"/>
                  </a:lnTo>
                  <a:lnTo>
                    <a:pt x="221" y="319"/>
                  </a:lnTo>
                  <a:lnTo>
                    <a:pt x="214" y="326"/>
                  </a:lnTo>
                  <a:lnTo>
                    <a:pt x="208" y="331"/>
                  </a:lnTo>
                  <a:lnTo>
                    <a:pt x="199" y="335"/>
                  </a:lnTo>
                  <a:lnTo>
                    <a:pt x="192" y="338"/>
                  </a:lnTo>
                  <a:lnTo>
                    <a:pt x="182" y="341"/>
                  </a:lnTo>
                  <a:lnTo>
                    <a:pt x="174" y="342"/>
                  </a:lnTo>
                  <a:lnTo>
                    <a:pt x="164" y="341"/>
                  </a:lnTo>
                  <a:lnTo>
                    <a:pt x="156" y="338"/>
                  </a:lnTo>
                  <a:lnTo>
                    <a:pt x="147" y="335"/>
                  </a:lnTo>
                  <a:lnTo>
                    <a:pt x="139" y="331"/>
                  </a:lnTo>
                  <a:lnTo>
                    <a:pt x="132" y="326"/>
                  </a:lnTo>
                  <a:lnTo>
                    <a:pt x="126" y="319"/>
                  </a:lnTo>
                  <a:lnTo>
                    <a:pt x="121" y="311"/>
                  </a:lnTo>
                  <a:lnTo>
                    <a:pt x="117" y="302"/>
                  </a:lnTo>
                  <a:lnTo>
                    <a:pt x="115" y="299"/>
                  </a:lnTo>
                  <a:lnTo>
                    <a:pt x="112" y="297"/>
                  </a:lnTo>
                  <a:lnTo>
                    <a:pt x="107" y="295"/>
                  </a:lnTo>
                  <a:lnTo>
                    <a:pt x="103" y="293"/>
                  </a:lnTo>
                  <a:lnTo>
                    <a:pt x="102" y="293"/>
                  </a:lnTo>
                  <a:lnTo>
                    <a:pt x="101" y="293"/>
                  </a:lnTo>
                  <a:lnTo>
                    <a:pt x="91" y="295"/>
                  </a:lnTo>
                  <a:lnTo>
                    <a:pt x="82" y="293"/>
                  </a:lnTo>
                  <a:lnTo>
                    <a:pt x="73" y="292"/>
                  </a:lnTo>
                  <a:lnTo>
                    <a:pt x="65" y="289"/>
                  </a:lnTo>
                  <a:lnTo>
                    <a:pt x="57" y="285"/>
                  </a:lnTo>
                  <a:lnTo>
                    <a:pt x="50" y="278"/>
                  </a:lnTo>
                  <a:lnTo>
                    <a:pt x="44" y="272"/>
                  </a:lnTo>
                  <a:lnTo>
                    <a:pt x="39" y="265"/>
                  </a:lnTo>
                  <a:lnTo>
                    <a:pt x="35" y="256"/>
                  </a:lnTo>
                  <a:lnTo>
                    <a:pt x="32" y="247"/>
                  </a:lnTo>
                  <a:lnTo>
                    <a:pt x="30" y="238"/>
                  </a:lnTo>
                  <a:lnTo>
                    <a:pt x="30" y="229"/>
                  </a:lnTo>
                  <a:lnTo>
                    <a:pt x="32" y="221"/>
                  </a:lnTo>
                  <a:lnTo>
                    <a:pt x="35" y="212"/>
                  </a:lnTo>
                  <a:lnTo>
                    <a:pt x="39" y="204"/>
                  </a:lnTo>
                  <a:lnTo>
                    <a:pt x="44" y="196"/>
                  </a:lnTo>
                  <a:close/>
                  <a:moveTo>
                    <a:pt x="332" y="186"/>
                  </a:moveTo>
                  <a:lnTo>
                    <a:pt x="338" y="176"/>
                  </a:lnTo>
                  <a:lnTo>
                    <a:pt x="343" y="164"/>
                  </a:lnTo>
                  <a:lnTo>
                    <a:pt x="345" y="153"/>
                  </a:lnTo>
                  <a:lnTo>
                    <a:pt x="346" y="140"/>
                  </a:lnTo>
                  <a:lnTo>
                    <a:pt x="346" y="129"/>
                  </a:lnTo>
                  <a:lnTo>
                    <a:pt x="343" y="117"/>
                  </a:lnTo>
                  <a:lnTo>
                    <a:pt x="340" y="105"/>
                  </a:lnTo>
                  <a:lnTo>
                    <a:pt x="334" y="93"/>
                  </a:lnTo>
                  <a:lnTo>
                    <a:pt x="327" y="84"/>
                  </a:lnTo>
                  <a:lnTo>
                    <a:pt x="319" y="74"/>
                  </a:lnTo>
                  <a:lnTo>
                    <a:pt x="310" y="67"/>
                  </a:lnTo>
                  <a:lnTo>
                    <a:pt x="300" y="60"/>
                  </a:lnTo>
                  <a:lnTo>
                    <a:pt x="288" y="55"/>
                  </a:lnTo>
                  <a:lnTo>
                    <a:pt x="278" y="52"/>
                  </a:lnTo>
                  <a:lnTo>
                    <a:pt x="266" y="49"/>
                  </a:lnTo>
                  <a:lnTo>
                    <a:pt x="253" y="48"/>
                  </a:lnTo>
                  <a:lnTo>
                    <a:pt x="246" y="39"/>
                  </a:lnTo>
                  <a:lnTo>
                    <a:pt x="239" y="29"/>
                  </a:lnTo>
                  <a:lnTo>
                    <a:pt x="229" y="21"/>
                  </a:lnTo>
                  <a:lnTo>
                    <a:pt x="220" y="14"/>
                  </a:lnTo>
                  <a:lnTo>
                    <a:pt x="209" y="9"/>
                  </a:lnTo>
                  <a:lnTo>
                    <a:pt x="198" y="5"/>
                  </a:lnTo>
                  <a:lnTo>
                    <a:pt x="185" y="1"/>
                  </a:lnTo>
                  <a:lnTo>
                    <a:pt x="174" y="0"/>
                  </a:lnTo>
                  <a:lnTo>
                    <a:pt x="161" y="1"/>
                  </a:lnTo>
                  <a:lnTo>
                    <a:pt x="149" y="5"/>
                  </a:lnTo>
                  <a:lnTo>
                    <a:pt x="137" y="9"/>
                  </a:lnTo>
                  <a:lnTo>
                    <a:pt x="127" y="14"/>
                  </a:lnTo>
                  <a:lnTo>
                    <a:pt x="117" y="21"/>
                  </a:lnTo>
                  <a:lnTo>
                    <a:pt x="108" y="29"/>
                  </a:lnTo>
                  <a:lnTo>
                    <a:pt x="100" y="39"/>
                  </a:lnTo>
                  <a:lnTo>
                    <a:pt x="93" y="48"/>
                  </a:lnTo>
                  <a:lnTo>
                    <a:pt x="82" y="49"/>
                  </a:lnTo>
                  <a:lnTo>
                    <a:pt x="69" y="52"/>
                  </a:lnTo>
                  <a:lnTo>
                    <a:pt x="58" y="56"/>
                  </a:lnTo>
                  <a:lnTo>
                    <a:pt x="46" y="60"/>
                  </a:lnTo>
                  <a:lnTo>
                    <a:pt x="37" y="67"/>
                  </a:lnTo>
                  <a:lnTo>
                    <a:pt x="27" y="75"/>
                  </a:lnTo>
                  <a:lnTo>
                    <a:pt x="20" y="84"/>
                  </a:lnTo>
                  <a:lnTo>
                    <a:pt x="13" y="93"/>
                  </a:lnTo>
                  <a:lnTo>
                    <a:pt x="7" y="105"/>
                  </a:lnTo>
                  <a:lnTo>
                    <a:pt x="4" y="117"/>
                  </a:lnTo>
                  <a:lnTo>
                    <a:pt x="1" y="129"/>
                  </a:lnTo>
                  <a:lnTo>
                    <a:pt x="0" y="140"/>
                  </a:lnTo>
                  <a:lnTo>
                    <a:pt x="1" y="153"/>
                  </a:lnTo>
                  <a:lnTo>
                    <a:pt x="5" y="164"/>
                  </a:lnTo>
                  <a:lnTo>
                    <a:pt x="8" y="176"/>
                  </a:lnTo>
                  <a:lnTo>
                    <a:pt x="14" y="186"/>
                  </a:lnTo>
                  <a:lnTo>
                    <a:pt x="8" y="198"/>
                  </a:lnTo>
                  <a:lnTo>
                    <a:pt x="5" y="209"/>
                  </a:lnTo>
                  <a:lnTo>
                    <a:pt x="1" y="221"/>
                  </a:lnTo>
                  <a:lnTo>
                    <a:pt x="0" y="232"/>
                  </a:lnTo>
                  <a:lnTo>
                    <a:pt x="1" y="245"/>
                  </a:lnTo>
                  <a:lnTo>
                    <a:pt x="4" y="257"/>
                  </a:lnTo>
                  <a:lnTo>
                    <a:pt x="7" y="269"/>
                  </a:lnTo>
                  <a:lnTo>
                    <a:pt x="13" y="280"/>
                  </a:lnTo>
                  <a:lnTo>
                    <a:pt x="20" y="289"/>
                  </a:lnTo>
                  <a:lnTo>
                    <a:pt x="27" y="298"/>
                  </a:lnTo>
                  <a:lnTo>
                    <a:pt x="36" y="305"/>
                  </a:lnTo>
                  <a:lnTo>
                    <a:pt x="45" y="312"/>
                  </a:lnTo>
                  <a:lnTo>
                    <a:pt x="45" y="546"/>
                  </a:lnTo>
                  <a:lnTo>
                    <a:pt x="46" y="550"/>
                  </a:lnTo>
                  <a:lnTo>
                    <a:pt x="47" y="555"/>
                  </a:lnTo>
                  <a:lnTo>
                    <a:pt x="51" y="558"/>
                  </a:lnTo>
                  <a:lnTo>
                    <a:pt x="54" y="559"/>
                  </a:lnTo>
                  <a:lnTo>
                    <a:pt x="58" y="561"/>
                  </a:lnTo>
                  <a:lnTo>
                    <a:pt x="62" y="561"/>
                  </a:lnTo>
                  <a:lnTo>
                    <a:pt x="66" y="560"/>
                  </a:lnTo>
                  <a:lnTo>
                    <a:pt x="70" y="558"/>
                  </a:lnTo>
                  <a:lnTo>
                    <a:pt x="181" y="475"/>
                  </a:lnTo>
                  <a:lnTo>
                    <a:pt x="292" y="558"/>
                  </a:lnTo>
                  <a:lnTo>
                    <a:pt x="294" y="560"/>
                  </a:lnTo>
                  <a:lnTo>
                    <a:pt x="297" y="560"/>
                  </a:lnTo>
                  <a:lnTo>
                    <a:pt x="299" y="561"/>
                  </a:lnTo>
                  <a:lnTo>
                    <a:pt x="301" y="561"/>
                  </a:lnTo>
                  <a:lnTo>
                    <a:pt x="304" y="561"/>
                  </a:lnTo>
                  <a:lnTo>
                    <a:pt x="307" y="559"/>
                  </a:lnTo>
                  <a:lnTo>
                    <a:pt x="311" y="558"/>
                  </a:lnTo>
                  <a:lnTo>
                    <a:pt x="314" y="555"/>
                  </a:lnTo>
                  <a:lnTo>
                    <a:pt x="315" y="550"/>
                  </a:lnTo>
                  <a:lnTo>
                    <a:pt x="316" y="546"/>
                  </a:lnTo>
                  <a:lnTo>
                    <a:pt x="316" y="301"/>
                  </a:lnTo>
                  <a:lnTo>
                    <a:pt x="326" y="291"/>
                  </a:lnTo>
                  <a:lnTo>
                    <a:pt x="334" y="280"/>
                  </a:lnTo>
                  <a:lnTo>
                    <a:pt x="340" y="269"/>
                  </a:lnTo>
                  <a:lnTo>
                    <a:pt x="343" y="257"/>
                  </a:lnTo>
                  <a:lnTo>
                    <a:pt x="346" y="245"/>
                  </a:lnTo>
                  <a:lnTo>
                    <a:pt x="346" y="232"/>
                  </a:lnTo>
                  <a:lnTo>
                    <a:pt x="345" y="221"/>
                  </a:lnTo>
                  <a:lnTo>
                    <a:pt x="343" y="209"/>
                  </a:lnTo>
                  <a:lnTo>
                    <a:pt x="338" y="198"/>
                  </a:lnTo>
                  <a:lnTo>
                    <a:pt x="332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="" xmlns:a16="http://schemas.microsoft.com/office/drawing/2014/main" id="{6ADBF382-D57D-4D00-899B-E6E2CD39B74B}"/>
              </a:ext>
            </a:extLst>
          </p:cNvPr>
          <p:cNvGrpSpPr/>
          <p:nvPr/>
        </p:nvGrpSpPr>
        <p:grpSpPr>
          <a:xfrm>
            <a:off x="711005" y="1553062"/>
            <a:ext cx="5103863" cy="4149237"/>
            <a:chOff x="960438" y="2214563"/>
            <a:chExt cx="2155826" cy="1752600"/>
          </a:xfrm>
          <a:solidFill>
            <a:srgbClr val="D9D9D9"/>
          </a:solidFill>
          <a:effectLst/>
        </p:grpSpPr>
        <p:grpSp>
          <p:nvGrpSpPr>
            <p:cNvPr id="50" name="Group 543">
              <a:extLst>
                <a:ext uri="{FF2B5EF4-FFF2-40B4-BE49-F238E27FC236}">
                  <a16:creationId xmlns="" xmlns:a16="http://schemas.microsoft.com/office/drawing/2014/main" id="{925F6818-10FE-4987-B38F-B5C54C51C1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14426" y="2239963"/>
              <a:ext cx="2001838" cy="1727200"/>
              <a:chOff x="702" y="1411"/>
              <a:chExt cx="1261" cy="1088"/>
            </a:xfrm>
            <a:grpFill/>
          </p:grpSpPr>
          <p:sp>
            <p:nvSpPr>
              <p:cNvPr id="218" name="Freeform 343">
                <a:extLst>
                  <a:ext uri="{FF2B5EF4-FFF2-40B4-BE49-F238E27FC236}">
                    <a16:creationId xmlns="" xmlns:a16="http://schemas.microsoft.com/office/drawing/2014/main" id="{ABD445CF-2317-4CC0-8A45-3D287E80A0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" y="1554"/>
                <a:ext cx="250" cy="142"/>
              </a:xfrm>
              <a:custGeom>
                <a:avLst/>
                <a:gdLst>
                  <a:gd name="T0" fmla="*/ 46 w 513"/>
                  <a:gd name="T1" fmla="*/ 7 h 290"/>
                  <a:gd name="T2" fmla="*/ 86 w 513"/>
                  <a:gd name="T3" fmla="*/ 11 h 290"/>
                  <a:gd name="T4" fmla="*/ 165 w 513"/>
                  <a:gd name="T5" fmla="*/ 62 h 290"/>
                  <a:gd name="T6" fmla="*/ 199 w 513"/>
                  <a:gd name="T7" fmla="*/ 68 h 290"/>
                  <a:gd name="T8" fmla="*/ 258 w 513"/>
                  <a:gd name="T9" fmla="*/ 64 h 290"/>
                  <a:gd name="T10" fmla="*/ 285 w 513"/>
                  <a:gd name="T11" fmla="*/ 87 h 290"/>
                  <a:gd name="T12" fmla="*/ 305 w 513"/>
                  <a:gd name="T13" fmla="*/ 122 h 290"/>
                  <a:gd name="T14" fmla="*/ 325 w 513"/>
                  <a:gd name="T15" fmla="*/ 146 h 290"/>
                  <a:gd name="T16" fmla="*/ 370 w 513"/>
                  <a:gd name="T17" fmla="*/ 161 h 290"/>
                  <a:gd name="T18" fmla="*/ 385 w 513"/>
                  <a:gd name="T19" fmla="*/ 159 h 290"/>
                  <a:gd name="T20" fmla="*/ 394 w 513"/>
                  <a:gd name="T21" fmla="*/ 143 h 290"/>
                  <a:gd name="T22" fmla="*/ 419 w 513"/>
                  <a:gd name="T23" fmla="*/ 127 h 290"/>
                  <a:gd name="T24" fmla="*/ 433 w 513"/>
                  <a:gd name="T25" fmla="*/ 118 h 290"/>
                  <a:gd name="T26" fmla="*/ 423 w 513"/>
                  <a:gd name="T27" fmla="*/ 139 h 290"/>
                  <a:gd name="T28" fmla="*/ 441 w 513"/>
                  <a:gd name="T29" fmla="*/ 144 h 290"/>
                  <a:gd name="T30" fmla="*/ 460 w 513"/>
                  <a:gd name="T31" fmla="*/ 148 h 290"/>
                  <a:gd name="T32" fmla="*/ 463 w 513"/>
                  <a:gd name="T33" fmla="*/ 138 h 290"/>
                  <a:gd name="T34" fmla="*/ 484 w 513"/>
                  <a:gd name="T35" fmla="*/ 157 h 290"/>
                  <a:gd name="T36" fmla="*/ 505 w 513"/>
                  <a:gd name="T37" fmla="*/ 162 h 290"/>
                  <a:gd name="T38" fmla="*/ 505 w 513"/>
                  <a:gd name="T39" fmla="*/ 168 h 290"/>
                  <a:gd name="T40" fmla="*/ 496 w 513"/>
                  <a:gd name="T41" fmla="*/ 177 h 290"/>
                  <a:gd name="T42" fmla="*/ 479 w 513"/>
                  <a:gd name="T43" fmla="*/ 185 h 290"/>
                  <a:gd name="T44" fmla="*/ 468 w 513"/>
                  <a:gd name="T45" fmla="*/ 181 h 290"/>
                  <a:gd name="T46" fmla="*/ 439 w 513"/>
                  <a:gd name="T47" fmla="*/ 179 h 290"/>
                  <a:gd name="T48" fmla="*/ 444 w 513"/>
                  <a:gd name="T49" fmla="*/ 165 h 290"/>
                  <a:gd name="T50" fmla="*/ 416 w 513"/>
                  <a:gd name="T51" fmla="*/ 169 h 290"/>
                  <a:gd name="T52" fmla="*/ 410 w 513"/>
                  <a:gd name="T53" fmla="*/ 184 h 290"/>
                  <a:gd name="T54" fmla="*/ 401 w 513"/>
                  <a:gd name="T55" fmla="*/ 189 h 290"/>
                  <a:gd name="T56" fmla="*/ 400 w 513"/>
                  <a:gd name="T57" fmla="*/ 194 h 290"/>
                  <a:gd name="T58" fmla="*/ 394 w 513"/>
                  <a:gd name="T59" fmla="*/ 198 h 290"/>
                  <a:gd name="T60" fmla="*/ 372 w 513"/>
                  <a:gd name="T61" fmla="*/ 205 h 290"/>
                  <a:gd name="T62" fmla="*/ 363 w 513"/>
                  <a:gd name="T63" fmla="*/ 213 h 290"/>
                  <a:gd name="T64" fmla="*/ 377 w 513"/>
                  <a:gd name="T65" fmla="*/ 226 h 290"/>
                  <a:gd name="T66" fmla="*/ 387 w 513"/>
                  <a:gd name="T67" fmla="*/ 237 h 290"/>
                  <a:gd name="T68" fmla="*/ 399 w 513"/>
                  <a:gd name="T69" fmla="*/ 253 h 290"/>
                  <a:gd name="T70" fmla="*/ 391 w 513"/>
                  <a:gd name="T71" fmla="*/ 285 h 290"/>
                  <a:gd name="T72" fmla="*/ 372 w 513"/>
                  <a:gd name="T73" fmla="*/ 286 h 290"/>
                  <a:gd name="T74" fmla="*/ 357 w 513"/>
                  <a:gd name="T75" fmla="*/ 283 h 290"/>
                  <a:gd name="T76" fmla="*/ 349 w 513"/>
                  <a:gd name="T77" fmla="*/ 259 h 290"/>
                  <a:gd name="T78" fmla="*/ 321 w 513"/>
                  <a:gd name="T79" fmla="*/ 252 h 290"/>
                  <a:gd name="T80" fmla="*/ 286 w 513"/>
                  <a:gd name="T81" fmla="*/ 231 h 290"/>
                  <a:gd name="T82" fmla="*/ 251 w 513"/>
                  <a:gd name="T83" fmla="*/ 212 h 290"/>
                  <a:gd name="T84" fmla="*/ 199 w 513"/>
                  <a:gd name="T85" fmla="*/ 161 h 290"/>
                  <a:gd name="T86" fmla="*/ 180 w 513"/>
                  <a:gd name="T87" fmla="*/ 147 h 290"/>
                  <a:gd name="T88" fmla="*/ 158 w 513"/>
                  <a:gd name="T89" fmla="*/ 149 h 290"/>
                  <a:gd name="T90" fmla="*/ 142 w 513"/>
                  <a:gd name="T91" fmla="*/ 130 h 290"/>
                  <a:gd name="T92" fmla="*/ 124 w 513"/>
                  <a:gd name="T93" fmla="*/ 112 h 290"/>
                  <a:gd name="T94" fmla="*/ 99 w 513"/>
                  <a:gd name="T95" fmla="*/ 103 h 290"/>
                  <a:gd name="T96" fmla="*/ 82 w 513"/>
                  <a:gd name="T97" fmla="*/ 99 h 290"/>
                  <a:gd name="T98" fmla="*/ 82 w 513"/>
                  <a:gd name="T99" fmla="*/ 107 h 290"/>
                  <a:gd name="T100" fmla="*/ 58 w 513"/>
                  <a:gd name="T101" fmla="*/ 119 h 290"/>
                  <a:gd name="T102" fmla="*/ 58 w 513"/>
                  <a:gd name="T103" fmla="*/ 147 h 290"/>
                  <a:gd name="T104" fmla="*/ 26 w 513"/>
                  <a:gd name="T105" fmla="*/ 139 h 290"/>
                  <a:gd name="T106" fmla="*/ 9 w 513"/>
                  <a:gd name="T107" fmla="*/ 6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3" h="290">
                    <a:moveTo>
                      <a:pt x="0" y="20"/>
                    </a:moveTo>
                    <a:cubicBezTo>
                      <a:pt x="16" y="15"/>
                      <a:pt x="31" y="11"/>
                      <a:pt x="46" y="7"/>
                    </a:cubicBezTo>
                    <a:cubicBezTo>
                      <a:pt x="52" y="5"/>
                      <a:pt x="57" y="3"/>
                      <a:pt x="63" y="1"/>
                    </a:cubicBezTo>
                    <a:cubicBezTo>
                      <a:pt x="70" y="0"/>
                      <a:pt x="80" y="8"/>
                      <a:pt x="86" y="11"/>
                    </a:cubicBezTo>
                    <a:cubicBezTo>
                      <a:pt x="102" y="19"/>
                      <a:pt x="118" y="28"/>
                      <a:pt x="135" y="36"/>
                    </a:cubicBezTo>
                    <a:cubicBezTo>
                      <a:pt x="146" y="41"/>
                      <a:pt x="156" y="53"/>
                      <a:pt x="165" y="62"/>
                    </a:cubicBezTo>
                    <a:cubicBezTo>
                      <a:pt x="169" y="65"/>
                      <a:pt x="173" y="69"/>
                      <a:pt x="178" y="71"/>
                    </a:cubicBezTo>
                    <a:cubicBezTo>
                      <a:pt x="184" y="73"/>
                      <a:pt x="193" y="69"/>
                      <a:pt x="199" y="68"/>
                    </a:cubicBezTo>
                    <a:cubicBezTo>
                      <a:pt x="214" y="65"/>
                      <a:pt x="231" y="73"/>
                      <a:pt x="246" y="69"/>
                    </a:cubicBezTo>
                    <a:cubicBezTo>
                      <a:pt x="250" y="68"/>
                      <a:pt x="254" y="62"/>
                      <a:pt x="258" y="64"/>
                    </a:cubicBezTo>
                    <a:cubicBezTo>
                      <a:pt x="264" y="67"/>
                      <a:pt x="267" y="73"/>
                      <a:pt x="273" y="76"/>
                    </a:cubicBezTo>
                    <a:cubicBezTo>
                      <a:pt x="279" y="79"/>
                      <a:pt x="281" y="83"/>
                      <a:pt x="285" y="87"/>
                    </a:cubicBezTo>
                    <a:cubicBezTo>
                      <a:pt x="289" y="92"/>
                      <a:pt x="291" y="90"/>
                      <a:pt x="297" y="90"/>
                    </a:cubicBezTo>
                    <a:cubicBezTo>
                      <a:pt x="298" y="98"/>
                      <a:pt x="296" y="116"/>
                      <a:pt x="305" y="122"/>
                    </a:cubicBezTo>
                    <a:cubicBezTo>
                      <a:pt x="309" y="125"/>
                      <a:pt x="314" y="121"/>
                      <a:pt x="317" y="127"/>
                    </a:cubicBezTo>
                    <a:cubicBezTo>
                      <a:pt x="321" y="133"/>
                      <a:pt x="322" y="140"/>
                      <a:pt x="325" y="146"/>
                    </a:cubicBezTo>
                    <a:cubicBezTo>
                      <a:pt x="331" y="159"/>
                      <a:pt x="350" y="150"/>
                      <a:pt x="360" y="150"/>
                    </a:cubicBezTo>
                    <a:cubicBezTo>
                      <a:pt x="366" y="151"/>
                      <a:pt x="371" y="156"/>
                      <a:pt x="370" y="161"/>
                    </a:cubicBezTo>
                    <a:cubicBezTo>
                      <a:pt x="369" y="170"/>
                      <a:pt x="382" y="169"/>
                      <a:pt x="387" y="171"/>
                    </a:cubicBezTo>
                    <a:cubicBezTo>
                      <a:pt x="387" y="167"/>
                      <a:pt x="381" y="162"/>
                      <a:pt x="385" y="159"/>
                    </a:cubicBezTo>
                    <a:cubicBezTo>
                      <a:pt x="388" y="156"/>
                      <a:pt x="388" y="153"/>
                      <a:pt x="392" y="151"/>
                    </a:cubicBezTo>
                    <a:cubicBezTo>
                      <a:pt x="396" y="149"/>
                      <a:pt x="392" y="146"/>
                      <a:pt x="394" y="143"/>
                    </a:cubicBezTo>
                    <a:cubicBezTo>
                      <a:pt x="397" y="140"/>
                      <a:pt x="403" y="137"/>
                      <a:pt x="407" y="134"/>
                    </a:cubicBezTo>
                    <a:cubicBezTo>
                      <a:pt x="411" y="132"/>
                      <a:pt x="416" y="132"/>
                      <a:pt x="419" y="127"/>
                    </a:cubicBezTo>
                    <a:cubicBezTo>
                      <a:pt x="420" y="125"/>
                      <a:pt x="422" y="121"/>
                      <a:pt x="425" y="120"/>
                    </a:cubicBezTo>
                    <a:cubicBezTo>
                      <a:pt x="429" y="119"/>
                      <a:pt x="429" y="122"/>
                      <a:pt x="433" y="118"/>
                    </a:cubicBezTo>
                    <a:cubicBezTo>
                      <a:pt x="437" y="113"/>
                      <a:pt x="442" y="113"/>
                      <a:pt x="447" y="116"/>
                    </a:cubicBezTo>
                    <a:cubicBezTo>
                      <a:pt x="441" y="122"/>
                      <a:pt x="424" y="130"/>
                      <a:pt x="423" y="139"/>
                    </a:cubicBezTo>
                    <a:cubicBezTo>
                      <a:pt x="426" y="139"/>
                      <a:pt x="428" y="143"/>
                      <a:pt x="432" y="143"/>
                    </a:cubicBezTo>
                    <a:cubicBezTo>
                      <a:pt x="436" y="143"/>
                      <a:pt x="438" y="139"/>
                      <a:pt x="441" y="144"/>
                    </a:cubicBezTo>
                    <a:cubicBezTo>
                      <a:pt x="444" y="154"/>
                      <a:pt x="455" y="147"/>
                      <a:pt x="460" y="153"/>
                    </a:cubicBezTo>
                    <a:cubicBezTo>
                      <a:pt x="461" y="151"/>
                      <a:pt x="461" y="149"/>
                      <a:pt x="460" y="148"/>
                    </a:cubicBezTo>
                    <a:cubicBezTo>
                      <a:pt x="462" y="148"/>
                      <a:pt x="463" y="147"/>
                      <a:pt x="464" y="146"/>
                    </a:cubicBezTo>
                    <a:cubicBezTo>
                      <a:pt x="465" y="144"/>
                      <a:pt x="464" y="140"/>
                      <a:pt x="463" y="138"/>
                    </a:cubicBezTo>
                    <a:cubicBezTo>
                      <a:pt x="466" y="143"/>
                      <a:pt x="470" y="143"/>
                      <a:pt x="474" y="148"/>
                    </a:cubicBezTo>
                    <a:cubicBezTo>
                      <a:pt x="478" y="152"/>
                      <a:pt x="483" y="150"/>
                      <a:pt x="484" y="157"/>
                    </a:cubicBezTo>
                    <a:cubicBezTo>
                      <a:pt x="491" y="153"/>
                      <a:pt x="494" y="161"/>
                      <a:pt x="500" y="162"/>
                    </a:cubicBezTo>
                    <a:cubicBezTo>
                      <a:pt x="501" y="162"/>
                      <a:pt x="504" y="160"/>
                      <a:pt x="505" y="162"/>
                    </a:cubicBezTo>
                    <a:cubicBezTo>
                      <a:pt x="505" y="163"/>
                      <a:pt x="509" y="162"/>
                      <a:pt x="510" y="163"/>
                    </a:cubicBezTo>
                    <a:cubicBezTo>
                      <a:pt x="513" y="164"/>
                      <a:pt x="506" y="167"/>
                      <a:pt x="505" y="168"/>
                    </a:cubicBezTo>
                    <a:cubicBezTo>
                      <a:pt x="500" y="172"/>
                      <a:pt x="501" y="174"/>
                      <a:pt x="494" y="171"/>
                    </a:cubicBezTo>
                    <a:cubicBezTo>
                      <a:pt x="494" y="173"/>
                      <a:pt x="495" y="175"/>
                      <a:pt x="496" y="177"/>
                    </a:cubicBezTo>
                    <a:cubicBezTo>
                      <a:pt x="494" y="177"/>
                      <a:pt x="477" y="178"/>
                      <a:pt x="486" y="183"/>
                    </a:cubicBezTo>
                    <a:cubicBezTo>
                      <a:pt x="484" y="183"/>
                      <a:pt x="481" y="184"/>
                      <a:pt x="479" y="185"/>
                    </a:cubicBezTo>
                    <a:cubicBezTo>
                      <a:pt x="477" y="186"/>
                      <a:pt x="477" y="183"/>
                      <a:pt x="474" y="184"/>
                    </a:cubicBezTo>
                    <a:cubicBezTo>
                      <a:pt x="472" y="185"/>
                      <a:pt x="470" y="182"/>
                      <a:pt x="468" y="181"/>
                    </a:cubicBezTo>
                    <a:cubicBezTo>
                      <a:pt x="464" y="180"/>
                      <a:pt x="460" y="181"/>
                      <a:pt x="456" y="183"/>
                    </a:cubicBezTo>
                    <a:cubicBezTo>
                      <a:pt x="448" y="186"/>
                      <a:pt x="447" y="181"/>
                      <a:pt x="439" y="179"/>
                    </a:cubicBezTo>
                    <a:cubicBezTo>
                      <a:pt x="432" y="177"/>
                      <a:pt x="448" y="169"/>
                      <a:pt x="447" y="166"/>
                    </a:cubicBezTo>
                    <a:cubicBezTo>
                      <a:pt x="446" y="165"/>
                      <a:pt x="444" y="166"/>
                      <a:pt x="444" y="165"/>
                    </a:cubicBezTo>
                    <a:cubicBezTo>
                      <a:pt x="442" y="161"/>
                      <a:pt x="438" y="158"/>
                      <a:pt x="435" y="156"/>
                    </a:cubicBezTo>
                    <a:cubicBezTo>
                      <a:pt x="433" y="159"/>
                      <a:pt x="421" y="172"/>
                      <a:pt x="416" y="169"/>
                    </a:cubicBezTo>
                    <a:cubicBezTo>
                      <a:pt x="413" y="166"/>
                      <a:pt x="406" y="162"/>
                      <a:pt x="405" y="169"/>
                    </a:cubicBezTo>
                    <a:cubicBezTo>
                      <a:pt x="404" y="172"/>
                      <a:pt x="407" y="182"/>
                      <a:pt x="410" y="184"/>
                    </a:cubicBezTo>
                    <a:cubicBezTo>
                      <a:pt x="404" y="187"/>
                      <a:pt x="396" y="180"/>
                      <a:pt x="390" y="186"/>
                    </a:cubicBezTo>
                    <a:cubicBezTo>
                      <a:pt x="394" y="189"/>
                      <a:pt x="399" y="185"/>
                      <a:pt x="401" y="189"/>
                    </a:cubicBezTo>
                    <a:cubicBezTo>
                      <a:pt x="399" y="189"/>
                      <a:pt x="398" y="189"/>
                      <a:pt x="396" y="189"/>
                    </a:cubicBezTo>
                    <a:cubicBezTo>
                      <a:pt x="397" y="191"/>
                      <a:pt x="398" y="193"/>
                      <a:pt x="400" y="194"/>
                    </a:cubicBezTo>
                    <a:cubicBezTo>
                      <a:pt x="397" y="191"/>
                      <a:pt x="396" y="192"/>
                      <a:pt x="398" y="195"/>
                    </a:cubicBezTo>
                    <a:cubicBezTo>
                      <a:pt x="397" y="195"/>
                      <a:pt x="394" y="195"/>
                      <a:pt x="394" y="198"/>
                    </a:cubicBezTo>
                    <a:cubicBezTo>
                      <a:pt x="395" y="202"/>
                      <a:pt x="396" y="207"/>
                      <a:pt x="389" y="207"/>
                    </a:cubicBezTo>
                    <a:cubicBezTo>
                      <a:pt x="383" y="207"/>
                      <a:pt x="378" y="204"/>
                      <a:pt x="372" y="205"/>
                    </a:cubicBezTo>
                    <a:cubicBezTo>
                      <a:pt x="369" y="205"/>
                      <a:pt x="367" y="206"/>
                      <a:pt x="365" y="208"/>
                    </a:cubicBezTo>
                    <a:cubicBezTo>
                      <a:pt x="362" y="210"/>
                      <a:pt x="364" y="210"/>
                      <a:pt x="363" y="213"/>
                    </a:cubicBezTo>
                    <a:cubicBezTo>
                      <a:pt x="363" y="218"/>
                      <a:pt x="365" y="219"/>
                      <a:pt x="369" y="221"/>
                    </a:cubicBezTo>
                    <a:cubicBezTo>
                      <a:pt x="374" y="222"/>
                      <a:pt x="373" y="225"/>
                      <a:pt x="377" y="226"/>
                    </a:cubicBezTo>
                    <a:cubicBezTo>
                      <a:pt x="380" y="227"/>
                      <a:pt x="387" y="226"/>
                      <a:pt x="389" y="230"/>
                    </a:cubicBezTo>
                    <a:cubicBezTo>
                      <a:pt x="390" y="232"/>
                      <a:pt x="387" y="234"/>
                      <a:pt x="387" y="237"/>
                    </a:cubicBezTo>
                    <a:cubicBezTo>
                      <a:pt x="387" y="240"/>
                      <a:pt x="389" y="242"/>
                      <a:pt x="390" y="245"/>
                    </a:cubicBezTo>
                    <a:cubicBezTo>
                      <a:pt x="393" y="248"/>
                      <a:pt x="397" y="250"/>
                      <a:pt x="399" y="253"/>
                    </a:cubicBezTo>
                    <a:cubicBezTo>
                      <a:pt x="402" y="259"/>
                      <a:pt x="396" y="264"/>
                      <a:pt x="394" y="268"/>
                    </a:cubicBezTo>
                    <a:cubicBezTo>
                      <a:pt x="392" y="275"/>
                      <a:pt x="390" y="278"/>
                      <a:pt x="391" y="285"/>
                    </a:cubicBezTo>
                    <a:cubicBezTo>
                      <a:pt x="392" y="290"/>
                      <a:pt x="387" y="287"/>
                      <a:pt x="384" y="286"/>
                    </a:cubicBezTo>
                    <a:cubicBezTo>
                      <a:pt x="379" y="285"/>
                      <a:pt x="378" y="289"/>
                      <a:pt x="372" y="286"/>
                    </a:cubicBezTo>
                    <a:cubicBezTo>
                      <a:pt x="370" y="284"/>
                      <a:pt x="368" y="283"/>
                      <a:pt x="365" y="282"/>
                    </a:cubicBezTo>
                    <a:cubicBezTo>
                      <a:pt x="362" y="281"/>
                      <a:pt x="360" y="283"/>
                      <a:pt x="357" y="283"/>
                    </a:cubicBezTo>
                    <a:cubicBezTo>
                      <a:pt x="352" y="282"/>
                      <a:pt x="352" y="277"/>
                      <a:pt x="351" y="272"/>
                    </a:cubicBezTo>
                    <a:cubicBezTo>
                      <a:pt x="350" y="267"/>
                      <a:pt x="355" y="261"/>
                      <a:pt x="349" y="259"/>
                    </a:cubicBezTo>
                    <a:cubicBezTo>
                      <a:pt x="345" y="258"/>
                      <a:pt x="342" y="258"/>
                      <a:pt x="338" y="255"/>
                    </a:cubicBezTo>
                    <a:cubicBezTo>
                      <a:pt x="332" y="251"/>
                      <a:pt x="328" y="253"/>
                      <a:pt x="321" y="252"/>
                    </a:cubicBezTo>
                    <a:cubicBezTo>
                      <a:pt x="314" y="250"/>
                      <a:pt x="308" y="244"/>
                      <a:pt x="303" y="241"/>
                    </a:cubicBezTo>
                    <a:cubicBezTo>
                      <a:pt x="297" y="237"/>
                      <a:pt x="291" y="235"/>
                      <a:pt x="286" y="231"/>
                    </a:cubicBezTo>
                    <a:cubicBezTo>
                      <a:pt x="281" y="228"/>
                      <a:pt x="275" y="228"/>
                      <a:pt x="270" y="225"/>
                    </a:cubicBezTo>
                    <a:cubicBezTo>
                      <a:pt x="264" y="220"/>
                      <a:pt x="258" y="216"/>
                      <a:pt x="251" y="212"/>
                    </a:cubicBezTo>
                    <a:cubicBezTo>
                      <a:pt x="242" y="206"/>
                      <a:pt x="221" y="199"/>
                      <a:pt x="217" y="188"/>
                    </a:cubicBezTo>
                    <a:cubicBezTo>
                      <a:pt x="212" y="177"/>
                      <a:pt x="204" y="171"/>
                      <a:pt x="199" y="161"/>
                    </a:cubicBezTo>
                    <a:cubicBezTo>
                      <a:pt x="196" y="155"/>
                      <a:pt x="192" y="151"/>
                      <a:pt x="187" y="149"/>
                    </a:cubicBezTo>
                    <a:cubicBezTo>
                      <a:pt x="185" y="148"/>
                      <a:pt x="182" y="146"/>
                      <a:pt x="180" y="147"/>
                    </a:cubicBezTo>
                    <a:cubicBezTo>
                      <a:pt x="178" y="148"/>
                      <a:pt x="180" y="151"/>
                      <a:pt x="177" y="151"/>
                    </a:cubicBezTo>
                    <a:cubicBezTo>
                      <a:pt x="171" y="152"/>
                      <a:pt x="165" y="148"/>
                      <a:pt x="158" y="149"/>
                    </a:cubicBezTo>
                    <a:cubicBezTo>
                      <a:pt x="153" y="149"/>
                      <a:pt x="149" y="147"/>
                      <a:pt x="145" y="145"/>
                    </a:cubicBezTo>
                    <a:cubicBezTo>
                      <a:pt x="141" y="143"/>
                      <a:pt x="137" y="129"/>
                      <a:pt x="142" y="130"/>
                    </a:cubicBezTo>
                    <a:cubicBezTo>
                      <a:pt x="140" y="125"/>
                      <a:pt x="134" y="127"/>
                      <a:pt x="134" y="121"/>
                    </a:cubicBezTo>
                    <a:cubicBezTo>
                      <a:pt x="133" y="114"/>
                      <a:pt x="130" y="112"/>
                      <a:pt x="124" y="112"/>
                    </a:cubicBezTo>
                    <a:cubicBezTo>
                      <a:pt x="121" y="112"/>
                      <a:pt x="112" y="113"/>
                      <a:pt x="111" y="110"/>
                    </a:cubicBezTo>
                    <a:cubicBezTo>
                      <a:pt x="109" y="104"/>
                      <a:pt x="103" y="106"/>
                      <a:pt x="99" y="103"/>
                    </a:cubicBezTo>
                    <a:cubicBezTo>
                      <a:pt x="97" y="102"/>
                      <a:pt x="92" y="96"/>
                      <a:pt x="90" y="98"/>
                    </a:cubicBezTo>
                    <a:cubicBezTo>
                      <a:pt x="86" y="100"/>
                      <a:pt x="87" y="100"/>
                      <a:pt x="82" y="99"/>
                    </a:cubicBezTo>
                    <a:cubicBezTo>
                      <a:pt x="75" y="98"/>
                      <a:pt x="89" y="111"/>
                      <a:pt x="91" y="113"/>
                    </a:cubicBezTo>
                    <a:cubicBezTo>
                      <a:pt x="87" y="112"/>
                      <a:pt x="87" y="107"/>
                      <a:pt x="82" y="107"/>
                    </a:cubicBezTo>
                    <a:cubicBezTo>
                      <a:pt x="80" y="107"/>
                      <a:pt x="72" y="104"/>
                      <a:pt x="74" y="109"/>
                    </a:cubicBezTo>
                    <a:cubicBezTo>
                      <a:pt x="76" y="120"/>
                      <a:pt x="63" y="114"/>
                      <a:pt x="58" y="119"/>
                    </a:cubicBezTo>
                    <a:cubicBezTo>
                      <a:pt x="51" y="127"/>
                      <a:pt x="51" y="129"/>
                      <a:pt x="55" y="138"/>
                    </a:cubicBezTo>
                    <a:cubicBezTo>
                      <a:pt x="56" y="141"/>
                      <a:pt x="60" y="144"/>
                      <a:pt x="58" y="147"/>
                    </a:cubicBezTo>
                    <a:cubicBezTo>
                      <a:pt x="57" y="149"/>
                      <a:pt x="49" y="147"/>
                      <a:pt x="47" y="147"/>
                    </a:cubicBezTo>
                    <a:cubicBezTo>
                      <a:pt x="38" y="147"/>
                      <a:pt x="27" y="149"/>
                      <a:pt x="26" y="139"/>
                    </a:cubicBezTo>
                    <a:cubicBezTo>
                      <a:pt x="24" y="125"/>
                      <a:pt x="20" y="112"/>
                      <a:pt x="17" y="98"/>
                    </a:cubicBezTo>
                    <a:cubicBezTo>
                      <a:pt x="14" y="86"/>
                      <a:pt x="11" y="73"/>
                      <a:pt x="9" y="60"/>
                    </a:cubicBezTo>
                    <a:cubicBezTo>
                      <a:pt x="6" y="47"/>
                      <a:pt x="5" y="33"/>
                      <a:pt x="0" y="2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344">
                <a:extLst>
                  <a:ext uri="{FF2B5EF4-FFF2-40B4-BE49-F238E27FC236}">
                    <a16:creationId xmlns="" xmlns:a16="http://schemas.microsoft.com/office/drawing/2014/main" id="{B9C4DBF6-D8F6-4F6A-B0E0-7D86F29FBF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" y="1554"/>
                <a:ext cx="250" cy="142"/>
              </a:xfrm>
              <a:custGeom>
                <a:avLst/>
                <a:gdLst>
                  <a:gd name="T0" fmla="*/ 46 w 513"/>
                  <a:gd name="T1" fmla="*/ 7 h 290"/>
                  <a:gd name="T2" fmla="*/ 86 w 513"/>
                  <a:gd name="T3" fmla="*/ 11 h 290"/>
                  <a:gd name="T4" fmla="*/ 165 w 513"/>
                  <a:gd name="T5" fmla="*/ 62 h 290"/>
                  <a:gd name="T6" fmla="*/ 199 w 513"/>
                  <a:gd name="T7" fmla="*/ 68 h 290"/>
                  <a:gd name="T8" fmla="*/ 258 w 513"/>
                  <a:gd name="T9" fmla="*/ 64 h 290"/>
                  <a:gd name="T10" fmla="*/ 285 w 513"/>
                  <a:gd name="T11" fmla="*/ 87 h 290"/>
                  <a:gd name="T12" fmla="*/ 305 w 513"/>
                  <a:gd name="T13" fmla="*/ 122 h 290"/>
                  <a:gd name="T14" fmla="*/ 325 w 513"/>
                  <a:gd name="T15" fmla="*/ 146 h 290"/>
                  <a:gd name="T16" fmla="*/ 370 w 513"/>
                  <a:gd name="T17" fmla="*/ 161 h 290"/>
                  <a:gd name="T18" fmla="*/ 385 w 513"/>
                  <a:gd name="T19" fmla="*/ 159 h 290"/>
                  <a:gd name="T20" fmla="*/ 394 w 513"/>
                  <a:gd name="T21" fmla="*/ 143 h 290"/>
                  <a:gd name="T22" fmla="*/ 419 w 513"/>
                  <a:gd name="T23" fmla="*/ 127 h 290"/>
                  <a:gd name="T24" fmla="*/ 433 w 513"/>
                  <a:gd name="T25" fmla="*/ 118 h 290"/>
                  <a:gd name="T26" fmla="*/ 423 w 513"/>
                  <a:gd name="T27" fmla="*/ 139 h 290"/>
                  <a:gd name="T28" fmla="*/ 441 w 513"/>
                  <a:gd name="T29" fmla="*/ 144 h 290"/>
                  <a:gd name="T30" fmla="*/ 460 w 513"/>
                  <a:gd name="T31" fmla="*/ 148 h 290"/>
                  <a:gd name="T32" fmla="*/ 463 w 513"/>
                  <a:gd name="T33" fmla="*/ 138 h 290"/>
                  <a:gd name="T34" fmla="*/ 484 w 513"/>
                  <a:gd name="T35" fmla="*/ 157 h 290"/>
                  <a:gd name="T36" fmla="*/ 505 w 513"/>
                  <a:gd name="T37" fmla="*/ 162 h 290"/>
                  <a:gd name="T38" fmla="*/ 505 w 513"/>
                  <a:gd name="T39" fmla="*/ 168 h 290"/>
                  <a:gd name="T40" fmla="*/ 496 w 513"/>
                  <a:gd name="T41" fmla="*/ 177 h 290"/>
                  <a:gd name="T42" fmla="*/ 479 w 513"/>
                  <a:gd name="T43" fmla="*/ 185 h 290"/>
                  <a:gd name="T44" fmla="*/ 468 w 513"/>
                  <a:gd name="T45" fmla="*/ 181 h 290"/>
                  <a:gd name="T46" fmla="*/ 439 w 513"/>
                  <a:gd name="T47" fmla="*/ 179 h 290"/>
                  <a:gd name="T48" fmla="*/ 444 w 513"/>
                  <a:gd name="T49" fmla="*/ 165 h 290"/>
                  <a:gd name="T50" fmla="*/ 416 w 513"/>
                  <a:gd name="T51" fmla="*/ 169 h 290"/>
                  <a:gd name="T52" fmla="*/ 410 w 513"/>
                  <a:gd name="T53" fmla="*/ 184 h 290"/>
                  <a:gd name="T54" fmla="*/ 401 w 513"/>
                  <a:gd name="T55" fmla="*/ 189 h 290"/>
                  <a:gd name="T56" fmla="*/ 400 w 513"/>
                  <a:gd name="T57" fmla="*/ 194 h 290"/>
                  <a:gd name="T58" fmla="*/ 394 w 513"/>
                  <a:gd name="T59" fmla="*/ 198 h 290"/>
                  <a:gd name="T60" fmla="*/ 372 w 513"/>
                  <a:gd name="T61" fmla="*/ 205 h 290"/>
                  <a:gd name="T62" fmla="*/ 363 w 513"/>
                  <a:gd name="T63" fmla="*/ 213 h 290"/>
                  <a:gd name="T64" fmla="*/ 377 w 513"/>
                  <a:gd name="T65" fmla="*/ 226 h 290"/>
                  <a:gd name="T66" fmla="*/ 387 w 513"/>
                  <a:gd name="T67" fmla="*/ 237 h 290"/>
                  <a:gd name="T68" fmla="*/ 399 w 513"/>
                  <a:gd name="T69" fmla="*/ 253 h 290"/>
                  <a:gd name="T70" fmla="*/ 391 w 513"/>
                  <a:gd name="T71" fmla="*/ 285 h 290"/>
                  <a:gd name="T72" fmla="*/ 372 w 513"/>
                  <a:gd name="T73" fmla="*/ 286 h 290"/>
                  <a:gd name="T74" fmla="*/ 357 w 513"/>
                  <a:gd name="T75" fmla="*/ 283 h 290"/>
                  <a:gd name="T76" fmla="*/ 349 w 513"/>
                  <a:gd name="T77" fmla="*/ 259 h 290"/>
                  <a:gd name="T78" fmla="*/ 321 w 513"/>
                  <a:gd name="T79" fmla="*/ 252 h 290"/>
                  <a:gd name="T80" fmla="*/ 286 w 513"/>
                  <a:gd name="T81" fmla="*/ 231 h 290"/>
                  <a:gd name="T82" fmla="*/ 251 w 513"/>
                  <a:gd name="T83" fmla="*/ 212 h 290"/>
                  <a:gd name="T84" fmla="*/ 199 w 513"/>
                  <a:gd name="T85" fmla="*/ 161 h 290"/>
                  <a:gd name="T86" fmla="*/ 180 w 513"/>
                  <a:gd name="T87" fmla="*/ 147 h 290"/>
                  <a:gd name="T88" fmla="*/ 158 w 513"/>
                  <a:gd name="T89" fmla="*/ 149 h 290"/>
                  <a:gd name="T90" fmla="*/ 142 w 513"/>
                  <a:gd name="T91" fmla="*/ 130 h 290"/>
                  <a:gd name="T92" fmla="*/ 124 w 513"/>
                  <a:gd name="T93" fmla="*/ 112 h 290"/>
                  <a:gd name="T94" fmla="*/ 99 w 513"/>
                  <a:gd name="T95" fmla="*/ 103 h 290"/>
                  <a:gd name="T96" fmla="*/ 82 w 513"/>
                  <a:gd name="T97" fmla="*/ 99 h 290"/>
                  <a:gd name="T98" fmla="*/ 82 w 513"/>
                  <a:gd name="T99" fmla="*/ 107 h 290"/>
                  <a:gd name="T100" fmla="*/ 58 w 513"/>
                  <a:gd name="T101" fmla="*/ 119 h 290"/>
                  <a:gd name="T102" fmla="*/ 58 w 513"/>
                  <a:gd name="T103" fmla="*/ 147 h 290"/>
                  <a:gd name="T104" fmla="*/ 26 w 513"/>
                  <a:gd name="T105" fmla="*/ 139 h 290"/>
                  <a:gd name="T106" fmla="*/ 9 w 513"/>
                  <a:gd name="T107" fmla="*/ 6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3" h="290">
                    <a:moveTo>
                      <a:pt x="0" y="20"/>
                    </a:moveTo>
                    <a:cubicBezTo>
                      <a:pt x="16" y="15"/>
                      <a:pt x="31" y="11"/>
                      <a:pt x="46" y="7"/>
                    </a:cubicBezTo>
                    <a:cubicBezTo>
                      <a:pt x="52" y="5"/>
                      <a:pt x="57" y="3"/>
                      <a:pt x="63" y="1"/>
                    </a:cubicBezTo>
                    <a:cubicBezTo>
                      <a:pt x="70" y="0"/>
                      <a:pt x="80" y="8"/>
                      <a:pt x="86" y="11"/>
                    </a:cubicBezTo>
                    <a:cubicBezTo>
                      <a:pt x="102" y="19"/>
                      <a:pt x="118" y="28"/>
                      <a:pt x="135" y="36"/>
                    </a:cubicBezTo>
                    <a:cubicBezTo>
                      <a:pt x="146" y="41"/>
                      <a:pt x="156" y="53"/>
                      <a:pt x="165" y="62"/>
                    </a:cubicBezTo>
                    <a:cubicBezTo>
                      <a:pt x="169" y="65"/>
                      <a:pt x="173" y="69"/>
                      <a:pt x="178" y="71"/>
                    </a:cubicBezTo>
                    <a:cubicBezTo>
                      <a:pt x="184" y="73"/>
                      <a:pt x="193" y="69"/>
                      <a:pt x="199" y="68"/>
                    </a:cubicBezTo>
                    <a:cubicBezTo>
                      <a:pt x="214" y="65"/>
                      <a:pt x="231" y="73"/>
                      <a:pt x="246" y="69"/>
                    </a:cubicBezTo>
                    <a:cubicBezTo>
                      <a:pt x="250" y="68"/>
                      <a:pt x="254" y="62"/>
                      <a:pt x="258" y="64"/>
                    </a:cubicBezTo>
                    <a:cubicBezTo>
                      <a:pt x="264" y="67"/>
                      <a:pt x="267" y="73"/>
                      <a:pt x="273" y="76"/>
                    </a:cubicBezTo>
                    <a:cubicBezTo>
                      <a:pt x="279" y="79"/>
                      <a:pt x="281" y="83"/>
                      <a:pt x="285" y="87"/>
                    </a:cubicBezTo>
                    <a:cubicBezTo>
                      <a:pt x="289" y="92"/>
                      <a:pt x="291" y="90"/>
                      <a:pt x="297" y="90"/>
                    </a:cubicBezTo>
                    <a:cubicBezTo>
                      <a:pt x="298" y="98"/>
                      <a:pt x="296" y="116"/>
                      <a:pt x="305" y="122"/>
                    </a:cubicBezTo>
                    <a:cubicBezTo>
                      <a:pt x="309" y="125"/>
                      <a:pt x="314" y="121"/>
                      <a:pt x="317" y="127"/>
                    </a:cubicBezTo>
                    <a:cubicBezTo>
                      <a:pt x="321" y="133"/>
                      <a:pt x="322" y="140"/>
                      <a:pt x="325" y="146"/>
                    </a:cubicBezTo>
                    <a:cubicBezTo>
                      <a:pt x="331" y="159"/>
                      <a:pt x="350" y="150"/>
                      <a:pt x="360" y="150"/>
                    </a:cubicBezTo>
                    <a:cubicBezTo>
                      <a:pt x="366" y="151"/>
                      <a:pt x="371" y="156"/>
                      <a:pt x="370" y="161"/>
                    </a:cubicBezTo>
                    <a:cubicBezTo>
                      <a:pt x="369" y="170"/>
                      <a:pt x="382" y="169"/>
                      <a:pt x="387" y="171"/>
                    </a:cubicBezTo>
                    <a:cubicBezTo>
                      <a:pt x="387" y="167"/>
                      <a:pt x="381" y="162"/>
                      <a:pt x="385" y="159"/>
                    </a:cubicBezTo>
                    <a:cubicBezTo>
                      <a:pt x="388" y="156"/>
                      <a:pt x="388" y="153"/>
                      <a:pt x="392" y="151"/>
                    </a:cubicBezTo>
                    <a:cubicBezTo>
                      <a:pt x="396" y="149"/>
                      <a:pt x="392" y="146"/>
                      <a:pt x="394" y="143"/>
                    </a:cubicBezTo>
                    <a:cubicBezTo>
                      <a:pt x="397" y="140"/>
                      <a:pt x="403" y="137"/>
                      <a:pt x="407" y="134"/>
                    </a:cubicBezTo>
                    <a:cubicBezTo>
                      <a:pt x="411" y="132"/>
                      <a:pt x="416" y="132"/>
                      <a:pt x="419" y="127"/>
                    </a:cubicBezTo>
                    <a:cubicBezTo>
                      <a:pt x="420" y="125"/>
                      <a:pt x="422" y="121"/>
                      <a:pt x="425" y="120"/>
                    </a:cubicBezTo>
                    <a:cubicBezTo>
                      <a:pt x="429" y="119"/>
                      <a:pt x="429" y="122"/>
                      <a:pt x="433" y="118"/>
                    </a:cubicBezTo>
                    <a:cubicBezTo>
                      <a:pt x="437" y="113"/>
                      <a:pt x="442" y="113"/>
                      <a:pt x="447" y="116"/>
                    </a:cubicBezTo>
                    <a:cubicBezTo>
                      <a:pt x="441" y="122"/>
                      <a:pt x="424" y="130"/>
                      <a:pt x="423" y="139"/>
                    </a:cubicBezTo>
                    <a:cubicBezTo>
                      <a:pt x="426" y="139"/>
                      <a:pt x="428" y="143"/>
                      <a:pt x="432" y="143"/>
                    </a:cubicBezTo>
                    <a:cubicBezTo>
                      <a:pt x="436" y="143"/>
                      <a:pt x="438" y="139"/>
                      <a:pt x="441" y="144"/>
                    </a:cubicBezTo>
                    <a:cubicBezTo>
                      <a:pt x="444" y="154"/>
                      <a:pt x="455" y="147"/>
                      <a:pt x="460" y="153"/>
                    </a:cubicBezTo>
                    <a:cubicBezTo>
                      <a:pt x="461" y="151"/>
                      <a:pt x="461" y="149"/>
                      <a:pt x="460" y="148"/>
                    </a:cubicBezTo>
                    <a:cubicBezTo>
                      <a:pt x="462" y="148"/>
                      <a:pt x="463" y="147"/>
                      <a:pt x="464" y="146"/>
                    </a:cubicBezTo>
                    <a:cubicBezTo>
                      <a:pt x="465" y="144"/>
                      <a:pt x="464" y="140"/>
                      <a:pt x="463" y="138"/>
                    </a:cubicBezTo>
                    <a:cubicBezTo>
                      <a:pt x="466" y="143"/>
                      <a:pt x="470" y="143"/>
                      <a:pt x="474" y="148"/>
                    </a:cubicBezTo>
                    <a:cubicBezTo>
                      <a:pt x="478" y="152"/>
                      <a:pt x="483" y="150"/>
                      <a:pt x="484" y="157"/>
                    </a:cubicBezTo>
                    <a:cubicBezTo>
                      <a:pt x="491" y="153"/>
                      <a:pt x="494" y="161"/>
                      <a:pt x="500" y="162"/>
                    </a:cubicBezTo>
                    <a:cubicBezTo>
                      <a:pt x="501" y="162"/>
                      <a:pt x="504" y="160"/>
                      <a:pt x="505" y="162"/>
                    </a:cubicBezTo>
                    <a:cubicBezTo>
                      <a:pt x="505" y="163"/>
                      <a:pt x="509" y="162"/>
                      <a:pt x="510" y="163"/>
                    </a:cubicBezTo>
                    <a:cubicBezTo>
                      <a:pt x="513" y="164"/>
                      <a:pt x="506" y="167"/>
                      <a:pt x="505" y="168"/>
                    </a:cubicBezTo>
                    <a:cubicBezTo>
                      <a:pt x="500" y="172"/>
                      <a:pt x="501" y="174"/>
                      <a:pt x="494" y="171"/>
                    </a:cubicBezTo>
                    <a:cubicBezTo>
                      <a:pt x="494" y="173"/>
                      <a:pt x="495" y="175"/>
                      <a:pt x="496" y="177"/>
                    </a:cubicBezTo>
                    <a:cubicBezTo>
                      <a:pt x="494" y="177"/>
                      <a:pt x="477" y="178"/>
                      <a:pt x="486" y="183"/>
                    </a:cubicBezTo>
                    <a:cubicBezTo>
                      <a:pt x="484" y="183"/>
                      <a:pt x="481" y="184"/>
                      <a:pt x="479" y="185"/>
                    </a:cubicBezTo>
                    <a:cubicBezTo>
                      <a:pt x="477" y="186"/>
                      <a:pt x="477" y="183"/>
                      <a:pt x="474" y="184"/>
                    </a:cubicBezTo>
                    <a:cubicBezTo>
                      <a:pt x="472" y="185"/>
                      <a:pt x="470" y="182"/>
                      <a:pt x="468" y="181"/>
                    </a:cubicBezTo>
                    <a:cubicBezTo>
                      <a:pt x="464" y="180"/>
                      <a:pt x="460" y="181"/>
                      <a:pt x="456" y="183"/>
                    </a:cubicBezTo>
                    <a:cubicBezTo>
                      <a:pt x="448" y="186"/>
                      <a:pt x="447" y="181"/>
                      <a:pt x="439" y="179"/>
                    </a:cubicBezTo>
                    <a:cubicBezTo>
                      <a:pt x="432" y="177"/>
                      <a:pt x="448" y="169"/>
                      <a:pt x="447" y="166"/>
                    </a:cubicBezTo>
                    <a:cubicBezTo>
                      <a:pt x="446" y="165"/>
                      <a:pt x="444" y="166"/>
                      <a:pt x="444" y="165"/>
                    </a:cubicBezTo>
                    <a:cubicBezTo>
                      <a:pt x="442" y="161"/>
                      <a:pt x="438" y="158"/>
                      <a:pt x="435" y="156"/>
                    </a:cubicBezTo>
                    <a:cubicBezTo>
                      <a:pt x="433" y="159"/>
                      <a:pt x="421" y="172"/>
                      <a:pt x="416" y="169"/>
                    </a:cubicBezTo>
                    <a:cubicBezTo>
                      <a:pt x="413" y="166"/>
                      <a:pt x="406" y="162"/>
                      <a:pt x="405" y="169"/>
                    </a:cubicBezTo>
                    <a:cubicBezTo>
                      <a:pt x="404" y="172"/>
                      <a:pt x="407" y="182"/>
                      <a:pt x="410" y="184"/>
                    </a:cubicBezTo>
                    <a:cubicBezTo>
                      <a:pt x="404" y="187"/>
                      <a:pt x="396" y="180"/>
                      <a:pt x="390" y="186"/>
                    </a:cubicBezTo>
                    <a:cubicBezTo>
                      <a:pt x="394" y="189"/>
                      <a:pt x="399" y="185"/>
                      <a:pt x="401" y="189"/>
                    </a:cubicBezTo>
                    <a:cubicBezTo>
                      <a:pt x="399" y="189"/>
                      <a:pt x="398" y="189"/>
                      <a:pt x="396" y="189"/>
                    </a:cubicBezTo>
                    <a:cubicBezTo>
                      <a:pt x="397" y="191"/>
                      <a:pt x="398" y="193"/>
                      <a:pt x="400" y="194"/>
                    </a:cubicBezTo>
                    <a:cubicBezTo>
                      <a:pt x="397" y="191"/>
                      <a:pt x="396" y="192"/>
                      <a:pt x="398" y="195"/>
                    </a:cubicBezTo>
                    <a:cubicBezTo>
                      <a:pt x="397" y="195"/>
                      <a:pt x="394" y="195"/>
                      <a:pt x="394" y="198"/>
                    </a:cubicBezTo>
                    <a:cubicBezTo>
                      <a:pt x="395" y="202"/>
                      <a:pt x="396" y="207"/>
                      <a:pt x="389" y="207"/>
                    </a:cubicBezTo>
                    <a:cubicBezTo>
                      <a:pt x="383" y="207"/>
                      <a:pt x="378" y="204"/>
                      <a:pt x="372" y="205"/>
                    </a:cubicBezTo>
                    <a:cubicBezTo>
                      <a:pt x="369" y="205"/>
                      <a:pt x="367" y="206"/>
                      <a:pt x="365" y="208"/>
                    </a:cubicBezTo>
                    <a:cubicBezTo>
                      <a:pt x="362" y="210"/>
                      <a:pt x="364" y="210"/>
                      <a:pt x="363" y="213"/>
                    </a:cubicBezTo>
                    <a:cubicBezTo>
                      <a:pt x="363" y="218"/>
                      <a:pt x="365" y="219"/>
                      <a:pt x="369" y="221"/>
                    </a:cubicBezTo>
                    <a:cubicBezTo>
                      <a:pt x="374" y="222"/>
                      <a:pt x="373" y="225"/>
                      <a:pt x="377" y="226"/>
                    </a:cubicBezTo>
                    <a:cubicBezTo>
                      <a:pt x="380" y="227"/>
                      <a:pt x="387" y="226"/>
                      <a:pt x="389" y="230"/>
                    </a:cubicBezTo>
                    <a:cubicBezTo>
                      <a:pt x="390" y="232"/>
                      <a:pt x="387" y="234"/>
                      <a:pt x="387" y="237"/>
                    </a:cubicBezTo>
                    <a:cubicBezTo>
                      <a:pt x="387" y="240"/>
                      <a:pt x="389" y="242"/>
                      <a:pt x="390" y="245"/>
                    </a:cubicBezTo>
                    <a:cubicBezTo>
                      <a:pt x="393" y="248"/>
                      <a:pt x="397" y="250"/>
                      <a:pt x="399" y="253"/>
                    </a:cubicBezTo>
                    <a:cubicBezTo>
                      <a:pt x="402" y="259"/>
                      <a:pt x="396" y="264"/>
                      <a:pt x="394" y="268"/>
                    </a:cubicBezTo>
                    <a:cubicBezTo>
                      <a:pt x="392" y="275"/>
                      <a:pt x="390" y="278"/>
                      <a:pt x="391" y="285"/>
                    </a:cubicBezTo>
                    <a:cubicBezTo>
                      <a:pt x="392" y="290"/>
                      <a:pt x="387" y="287"/>
                      <a:pt x="384" y="286"/>
                    </a:cubicBezTo>
                    <a:cubicBezTo>
                      <a:pt x="379" y="285"/>
                      <a:pt x="378" y="289"/>
                      <a:pt x="372" y="286"/>
                    </a:cubicBezTo>
                    <a:cubicBezTo>
                      <a:pt x="370" y="284"/>
                      <a:pt x="368" y="283"/>
                      <a:pt x="365" y="282"/>
                    </a:cubicBezTo>
                    <a:cubicBezTo>
                      <a:pt x="362" y="281"/>
                      <a:pt x="360" y="283"/>
                      <a:pt x="357" y="283"/>
                    </a:cubicBezTo>
                    <a:cubicBezTo>
                      <a:pt x="352" y="282"/>
                      <a:pt x="352" y="277"/>
                      <a:pt x="351" y="272"/>
                    </a:cubicBezTo>
                    <a:cubicBezTo>
                      <a:pt x="350" y="267"/>
                      <a:pt x="355" y="261"/>
                      <a:pt x="349" y="259"/>
                    </a:cubicBezTo>
                    <a:cubicBezTo>
                      <a:pt x="345" y="258"/>
                      <a:pt x="342" y="258"/>
                      <a:pt x="338" y="255"/>
                    </a:cubicBezTo>
                    <a:cubicBezTo>
                      <a:pt x="332" y="251"/>
                      <a:pt x="328" y="253"/>
                      <a:pt x="321" y="252"/>
                    </a:cubicBezTo>
                    <a:cubicBezTo>
                      <a:pt x="314" y="250"/>
                      <a:pt x="308" y="244"/>
                      <a:pt x="303" y="241"/>
                    </a:cubicBezTo>
                    <a:cubicBezTo>
                      <a:pt x="297" y="237"/>
                      <a:pt x="291" y="235"/>
                      <a:pt x="286" y="231"/>
                    </a:cubicBezTo>
                    <a:cubicBezTo>
                      <a:pt x="281" y="228"/>
                      <a:pt x="275" y="228"/>
                      <a:pt x="270" y="225"/>
                    </a:cubicBezTo>
                    <a:cubicBezTo>
                      <a:pt x="264" y="220"/>
                      <a:pt x="258" y="216"/>
                      <a:pt x="251" y="212"/>
                    </a:cubicBezTo>
                    <a:cubicBezTo>
                      <a:pt x="242" y="206"/>
                      <a:pt x="221" y="199"/>
                      <a:pt x="217" y="188"/>
                    </a:cubicBezTo>
                    <a:cubicBezTo>
                      <a:pt x="212" y="177"/>
                      <a:pt x="204" y="171"/>
                      <a:pt x="199" y="161"/>
                    </a:cubicBezTo>
                    <a:cubicBezTo>
                      <a:pt x="196" y="155"/>
                      <a:pt x="192" y="151"/>
                      <a:pt x="187" y="149"/>
                    </a:cubicBezTo>
                    <a:cubicBezTo>
                      <a:pt x="185" y="148"/>
                      <a:pt x="182" y="146"/>
                      <a:pt x="180" y="147"/>
                    </a:cubicBezTo>
                    <a:cubicBezTo>
                      <a:pt x="178" y="148"/>
                      <a:pt x="180" y="151"/>
                      <a:pt x="177" y="151"/>
                    </a:cubicBezTo>
                    <a:cubicBezTo>
                      <a:pt x="171" y="152"/>
                      <a:pt x="165" y="148"/>
                      <a:pt x="158" y="149"/>
                    </a:cubicBezTo>
                    <a:cubicBezTo>
                      <a:pt x="153" y="149"/>
                      <a:pt x="149" y="147"/>
                      <a:pt x="145" y="145"/>
                    </a:cubicBezTo>
                    <a:cubicBezTo>
                      <a:pt x="141" y="143"/>
                      <a:pt x="137" y="129"/>
                      <a:pt x="142" y="130"/>
                    </a:cubicBezTo>
                    <a:cubicBezTo>
                      <a:pt x="140" y="125"/>
                      <a:pt x="134" y="127"/>
                      <a:pt x="134" y="121"/>
                    </a:cubicBezTo>
                    <a:cubicBezTo>
                      <a:pt x="133" y="114"/>
                      <a:pt x="130" y="112"/>
                      <a:pt x="124" y="112"/>
                    </a:cubicBezTo>
                    <a:cubicBezTo>
                      <a:pt x="121" y="112"/>
                      <a:pt x="112" y="113"/>
                      <a:pt x="111" y="110"/>
                    </a:cubicBezTo>
                    <a:cubicBezTo>
                      <a:pt x="109" y="104"/>
                      <a:pt x="103" y="106"/>
                      <a:pt x="99" y="103"/>
                    </a:cubicBezTo>
                    <a:cubicBezTo>
                      <a:pt x="97" y="102"/>
                      <a:pt x="92" y="96"/>
                      <a:pt x="90" y="98"/>
                    </a:cubicBezTo>
                    <a:cubicBezTo>
                      <a:pt x="86" y="100"/>
                      <a:pt x="87" y="100"/>
                      <a:pt x="82" y="99"/>
                    </a:cubicBezTo>
                    <a:cubicBezTo>
                      <a:pt x="75" y="98"/>
                      <a:pt x="89" y="111"/>
                      <a:pt x="91" y="113"/>
                    </a:cubicBezTo>
                    <a:cubicBezTo>
                      <a:pt x="87" y="112"/>
                      <a:pt x="87" y="107"/>
                      <a:pt x="82" y="107"/>
                    </a:cubicBezTo>
                    <a:cubicBezTo>
                      <a:pt x="80" y="107"/>
                      <a:pt x="72" y="104"/>
                      <a:pt x="74" y="109"/>
                    </a:cubicBezTo>
                    <a:cubicBezTo>
                      <a:pt x="76" y="120"/>
                      <a:pt x="63" y="114"/>
                      <a:pt x="58" y="119"/>
                    </a:cubicBezTo>
                    <a:cubicBezTo>
                      <a:pt x="51" y="127"/>
                      <a:pt x="51" y="129"/>
                      <a:pt x="55" y="138"/>
                    </a:cubicBezTo>
                    <a:cubicBezTo>
                      <a:pt x="56" y="141"/>
                      <a:pt x="60" y="144"/>
                      <a:pt x="58" y="147"/>
                    </a:cubicBezTo>
                    <a:cubicBezTo>
                      <a:pt x="57" y="149"/>
                      <a:pt x="49" y="147"/>
                      <a:pt x="47" y="147"/>
                    </a:cubicBezTo>
                    <a:cubicBezTo>
                      <a:pt x="38" y="147"/>
                      <a:pt x="27" y="149"/>
                      <a:pt x="26" y="139"/>
                    </a:cubicBezTo>
                    <a:cubicBezTo>
                      <a:pt x="24" y="125"/>
                      <a:pt x="20" y="112"/>
                      <a:pt x="17" y="98"/>
                    </a:cubicBezTo>
                    <a:cubicBezTo>
                      <a:pt x="14" y="86"/>
                      <a:pt x="11" y="73"/>
                      <a:pt x="9" y="60"/>
                    </a:cubicBezTo>
                    <a:cubicBezTo>
                      <a:pt x="6" y="47"/>
                      <a:pt x="5" y="33"/>
                      <a:pt x="0" y="2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345">
                <a:extLst>
                  <a:ext uri="{FF2B5EF4-FFF2-40B4-BE49-F238E27FC236}">
                    <a16:creationId xmlns="" xmlns:a16="http://schemas.microsoft.com/office/drawing/2014/main" id="{777BE185-2B5E-4DD1-868A-FFE939B7F9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6" y="1695"/>
                <a:ext cx="223" cy="226"/>
              </a:xfrm>
              <a:custGeom>
                <a:avLst/>
                <a:gdLst>
                  <a:gd name="T0" fmla="*/ 78 w 457"/>
                  <a:gd name="T1" fmla="*/ 265 h 464"/>
                  <a:gd name="T2" fmla="*/ 124 w 457"/>
                  <a:gd name="T3" fmla="*/ 263 h 464"/>
                  <a:gd name="T4" fmla="*/ 157 w 457"/>
                  <a:gd name="T5" fmla="*/ 244 h 464"/>
                  <a:gd name="T6" fmla="*/ 169 w 457"/>
                  <a:gd name="T7" fmla="*/ 203 h 464"/>
                  <a:gd name="T8" fmla="*/ 188 w 457"/>
                  <a:gd name="T9" fmla="*/ 195 h 464"/>
                  <a:gd name="T10" fmla="*/ 221 w 457"/>
                  <a:gd name="T11" fmla="*/ 190 h 464"/>
                  <a:gd name="T12" fmla="*/ 235 w 457"/>
                  <a:gd name="T13" fmla="*/ 157 h 464"/>
                  <a:gd name="T14" fmla="*/ 251 w 457"/>
                  <a:gd name="T15" fmla="*/ 138 h 464"/>
                  <a:gd name="T16" fmla="*/ 247 w 457"/>
                  <a:gd name="T17" fmla="*/ 109 h 464"/>
                  <a:gd name="T18" fmla="*/ 267 w 457"/>
                  <a:gd name="T19" fmla="*/ 91 h 464"/>
                  <a:gd name="T20" fmla="*/ 279 w 457"/>
                  <a:gd name="T21" fmla="*/ 74 h 464"/>
                  <a:gd name="T22" fmla="*/ 279 w 457"/>
                  <a:gd name="T23" fmla="*/ 62 h 464"/>
                  <a:gd name="T24" fmla="*/ 264 w 457"/>
                  <a:gd name="T25" fmla="*/ 40 h 464"/>
                  <a:gd name="T26" fmla="*/ 292 w 457"/>
                  <a:gd name="T27" fmla="*/ 13 h 464"/>
                  <a:gd name="T28" fmla="*/ 340 w 457"/>
                  <a:gd name="T29" fmla="*/ 10 h 464"/>
                  <a:gd name="T30" fmla="*/ 391 w 457"/>
                  <a:gd name="T31" fmla="*/ 18 h 464"/>
                  <a:gd name="T32" fmla="*/ 408 w 457"/>
                  <a:gd name="T33" fmla="*/ 46 h 464"/>
                  <a:gd name="T34" fmla="*/ 439 w 457"/>
                  <a:gd name="T35" fmla="*/ 73 h 464"/>
                  <a:gd name="T36" fmla="*/ 410 w 457"/>
                  <a:gd name="T37" fmla="*/ 89 h 464"/>
                  <a:gd name="T38" fmla="*/ 354 w 457"/>
                  <a:gd name="T39" fmla="*/ 100 h 464"/>
                  <a:gd name="T40" fmla="*/ 364 w 457"/>
                  <a:gd name="T41" fmla="*/ 124 h 464"/>
                  <a:gd name="T42" fmla="*/ 377 w 457"/>
                  <a:gd name="T43" fmla="*/ 148 h 464"/>
                  <a:gd name="T44" fmla="*/ 410 w 457"/>
                  <a:gd name="T45" fmla="*/ 168 h 464"/>
                  <a:gd name="T46" fmla="*/ 398 w 457"/>
                  <a:gd name="T47" fmla="*/ 210 h 464"/>
                  <a:gd name="T48" fmla="*/ 369 w 457"/>
                  <a:gd name="T49" fmla="*/ 249 h 464"/>
                  <a:gd name="T50" fmla="*/ 344 w 457"/>
                  <a:gd name="T51" fmla="*/ 291 h 464"/>
                  <a:gd name="T52" fmla="*/ 314 w 457"/>
                  <a:gd name="T53" fmla="*/ 323 h 464"/>
                  <a:gd name="T54" fmla="*/ 281 w 457"/>
                  <a:gd name="T55" fmla="*/ 326 h 464"/>
                  <a:gd name="T56" fmla="*/ 291 w 457"/>
                  <a:gd name="T57" fmla="*/ 378 h 464"/>
                  <a:gd name="T58" fmla="*/ 311 w 457"/>
                  <a:gd name="T59" fmla="*/ 409 h 464"/>
                  <a:gd name="T60" fmla="*/ 326 w 457"/>
                  <a:gd name="T61" fmla="*/ 441 h 464"/>
                  <a:gd name="T62" fmla="*/ 298 w 457"/>
                  <a:gd name="T63" fmla="*/ 445 h 464"/>
                  <a:gd name="T64" fmla="*/ 256 w 457"/>
                  <a:gd name="T65" fmla="*/ 445 h 464"/>
                  <a:gd name="T66" fmla="*/ 240 w 457"/>
                  <a:gd name="T67" fmla="*/ 464 h 464"/>
                  <a:gd name="T68" fmla="*/ 231 w 457"/>
                  <a:gd name="T69" fmla="*/ 459 h 464"/>
                  <a:gd name="T70" fmla="*/ 221 w 457"/>
                  <a:gd name="T71" fmla="*/ 454 h 464"/>
                  <a:gd name="T72" fmla="*/ 193 w 457"/>
                  <a:gd name="T73" fmla="*/ 423 h 464"/>
                  <a:gd name="T74" fmla="*/ 184 w 457"/>
                  <a:gd name="T75" fmla="*/ 407 h 464"/>
                  <a:gd name="T76" fmla="*/ 133 w 457"/>
                  <a:gd name="T77" fmla="*/ 415 h 464"/>
                  <a:gd name="T78" fmla="*/ 113 w 457"/>
                  <a:gd name="T79" fmla="*/ 409 h 464"/>
                  <a:gd name="T80" fmla="*/ 59 w 457"/>
                  <a:gd name="T81" fmla="*/ 414 h 464"/>
                  <a:gd name="T82" fmla="*/ 56 w 457"/>
                  <a:gd name="T83" fmla="*/ 374 h 464"/>
                  <a:gd name="T84" fmla="*/ 72 w 457"/>
                  <a:gd name="T85" fmla="*/ 344 h 464"/>
                  <a:gd name="T86" fmla="*/ 55 w 457"/>
                  <a:gd name="T87" fmla="*/ 306 h 464"/>
                  <a:gd name="T88" fmla="*/ 0 w 457"/>
                  <a:gd name="T89" fmla="*/ 253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7" h="464">
                    <a:moveTo>
                      <a:pt x="0" y="253"/>
                    </a:moveTo>
                    <a:cubicBezTo>
                      <a:pt x="12" y="256"/>
                      <a:pt x="24" y="262"/>
                      <a:pt x="37" y="266"/>
                    </a:cubicBezTo>
                    <a:cubicBezTo>
                      <a:pt x="51" y="270"/>
                      <a:pt x="63" y="265"/>
                      <a:pt x="78" y="265"/>
                    </a:cubicBezTo>
                    <a:cubicBezTo>
                      <a:pt x="83" y="265"/>
                      <a:pt x="88" y="267"/>
                      <a:pt x="93" y="268"/>
                    </a:cubicBezTo>
                    <a:cubicBezTo>
                      <a:pt x="98" y="269"/>
                      <a:pt x="102" y="265"/>
                      <a:pt x="106" y="263"/>
                    </a:cubicBezTo>
                    <a:cubicBezTo>
                      <a:pt x="112" y="261"/>
                      <a:pt x="118" y="264"/>
                      <a:pt x="124" y="263"/>
                    </a:cubicBezTo>
                    <a:cubicBezTo>
                      <a:pt x="129" y="263"/>
                      <a:pt x="134" y="260"/>
                      <a:pt x="139" y="259"/>
                    </a:cubicBezTo>
                    <a:cubicBezTo>
                      <a:pt x="145" y="258"/>
                      <a:pt x="156" y="257"/>
                      <a:pt x="159" y="252"/>
                    </a:cubicBezTo>
                    <a:cubicBezTo>
                      <a:pt x="162" y="248"/>
                      <a:pt x="156" y="247"/>
                      <a:pt x="157" y="244"/>
                    </a:cubicBezTo>
                    <a:cubicBezTo>
                      <a:pt x="158" y="236"/>
                      <a:pt x="155" y="230"/>
                      <a:pt x="156" y="223"/>
                    </a:cubicBezTo>
                    <a:cubicBezTo>
                      <a:pt x="156" y="215"/>
                      <a:pt x="158" y="217"/>
                      <a:pt x="162" y="212"/>
                    </a:cubicBezTo>
                    <a:cubicBezTo>
                      <a:pt x="165" y="210"/>
                      <a:pt x="166" y="205"/>
                      <a:pt x="169" y="203"/>
                    </a:cubicBezTo>
                    <a:cubicBezTo>
                      <a:pt x="173" y="201"/>
                      <a:pt x="174" y="205"/>
                      <a:pt x="178" y="206"/>
                    </a:cubicBezTo>
                    <a:cubicBezTo>
                      <a:pt x="184" y="206"/>
                      <a:pt x="190" y="204"/>
                      <a:pt x="195" y="202"/>
                    </a:cubicBezTo>
                    <a:cubicBezTo>
                      <a:pt x="193" y="199"/>
                      <a:pt x="189" y="199"/>
                      <a:pt x="188" y="195"/>
                    </a:cubicBezTo>
                    <a:cubicBezTo>
                      <a:pt x="193" y="195"/>
                      <a:pt x="199" y="192"/>
                      <a:pt x="201" y="188"/>
                    </a:cubicBezTo>
                    <a:cubicBezTo>
                      <a:pt x="205" y="183"/>
                      <a:pt x="213" y="191"/>
                      <a:pt x="213" y="185"/>
                    </a:cubicBezTo>
                    <a:cubicBezTo>
                      <a:pt x="217" y="187"/>
                      <a:pt x="219" y="186"/>
                      <a:pt x="221" y="190"/>
                    </a:cubicBezTo>
                    <a:cubicBezTo>
                      <a:pt x="224" y="193"/>
                      <a:pt x="227" y="192"/>
                      <a:pt x="230" y="190"/>
                    </a:cubicBezTo>
                    <a:cubicBezTo>
                      <a:pt x="237" y="184"/>
                      <a:pt x="235" y="174"/>
                      <a:pt x="232" y="167"/>
                    </a:cubicBezTo>
                    <a:cubicBezTo>
                      <a:pt x="230" y="162"/>
                      <a:pt x="234" y="161"/>
                      <a:pt x="235" y="157"/>
                    </a:cubicBezTo>
                    <a:cubicBezTo>
                      <a:pt x="236" y="154"/>
                      <a:pt x="236" y="149"/>
                      <a:pt x="235" y="146"/>
                    </a:cubicBezTo>
                    <a:cubicBezTo>
                      <a:pt x="233" y="142"/>
                      <a:pt x="237" y="141"/>
                      <a:pt x="240" y="141"/>
                    </a:cubicBezTo>
                    <a:cubicBezTo>
                      <a:pt x="244" y="140"/>
                      <a:pt x="247" y="141"/>
                      <a:pt x="251" y="138"/>
                    </a:cubicBezTo>
                    <a:cubicBezTo>
                      <a:pt x="256" y="134"/>
                      <a:pt x="255" y="134"/>
                      <a:pt x="253" y="129"/>
                    </a:cubicBezTo>
                    <a:cubicBezTo>
                      <a:pt x="252" y="125"/>
                      <a:pt x="249" y="120"/>
                      <a:pt x="246" y="118"/>
                    </a:cubicBezTo>
                    <a:cubicBezTo>
                      <a:pt x="238" y="113"/>
                      <a:pt x="237" y="107"/>
                      <a:pt x="247" y="109"/>
                    </a:cubicBezTo>
                    <a:cubicBezTo>
                      <a:pt x="255" y="111"/>
                      <a:pt x="272" y="114"/>
                      <a:pt x="274" y="104"/>
                    </a:cubicBezTo>
                    <a:cubicBezTo>
                      <a:pt x="274" y="101"/>
                      <a:pt x="274" y="98"/>
                      <a:pt x="272" y="96"/>
                    </a:cubicBezTo>
                    <a:cubicBezTo>
                      <a:pt x="271" y="95"/>
                      <a:pt x="266" y="93"/>
                      <a:pt x="267" y="91"/>
                    </a:cubicBezTo>
                    <a:cubicBezTo>
                      <a:pt x="268" y="90"/>
                      <a:pt x="269" y="90"/>
                      <a:pt x="270" y="90"/>
                    </a:cubicBezTo>
                    <a:cubicBezTo>
                      <a:pt x="269" y="87"/>
                      <a:pt x="271" y="85"/>
                      <a:pt x="273" y="83"/>
                    </a:cubicBezTo>
                    <a:cubicBezTo>
                      <a:pt x="274" y="81"/>
                      <a:pt x="279" y="77"/>
                      <a:pt x="279" y="74"/>
                    </a:cubicBezTo>
                    <a:cubicBezTo>
                      <a:pt x="279" y="72"/>
                      <a:pt x="280" y="70"/>
                      <a:pt x="281" y="69"/>
                    </a:cubicBezTo>
                    <a:cubicBezTo>
                      <a:pt x="283" y="67"/>
                      <a:pt x="279" y="66"/>
                      <a:pt x="278" y="65"/>
                    </a:cubicBezTo>
                    <a:cubicBezTo>
                      <a:pt x="278" y="64"/>
                      <a:pt x="278" y="63"/>
                      <a:pt x="279" y="62"/>
                    </a:cubicBezTo>
                    <a:cubicBezTo>
                      <a:pt x="281" y="61"/>
                      <a:pt x="278" y="57"/>
                      <a:pt x="278" y="56"/>
                    </a:cubicBezTo>
                    <a:cubicBezTo>
                      <a:pt x="277" y="54"/>
                      <a:pt x="273" y="49"/>
                      <a:pt x="272" y="47"/>
                    </a:cubicBezTo>
                    <a:cubicBezTo>
                      <a:pt x="270" y="44"/>
                      <a:pt x="266" y="42"/>
                      <a:pt x="264" y="40"/>
                    </a:cubicBezTo>
                    <a:cubicBezTo>
                      <a:pt x="260" y="37"/>
                      <a:pt x="271" y="24"/>
                      <a:pt x="274" y="26"/>
                    </a:cubicBezTo>
                    <a:cubicBezTo>
                      <a:pt x="279" y="27"/>
                      <a:pt x="279" y="22"/>
                      <a:pt x="282" y="19"/>
                    </a:cubicBezTo>
                    <a:cubicBezTo>
                      <a:pt x="285" y="16"/>
                      <a:pt x="288" y="14"/>
                      <a:pt x="292" y="13"/>
                    </a:cubicBezTo>
                    <a:cubicBezTo>
                      <a:pt x="301" y="11"/>
                      <a:pt x="309" y="11"/>
                      <a:pt x="318" y="10"/>
                    </a:cubicBezTo>
                    <a:cubicBezTo>
                      <a:pt x="322" y="10"/>
                      <a:pt x="329" y="8"/>
                      <a:pt x="333" y="10"/>
                    </a:cubicBezTo>
                    <a:cubicBezTo>
                      <a:pt x="337" y="12"/>
                      <a:pt x="337" y="13"/>
                      <a:pt x="340" y="10"/>
                    </a:cubicBezTo>
                    <a:cubicBezTo>
                      <a:pt x="345" y="6"/>
                      <a:pt x="358" y="0"/>
                      <a:pt x="361" y="9"/>
                    </a:cubicBezTo>
                    <a:cubicBezTo>
                      <a:pt x="365" y="2"/>
                      <a:pt x="374" y="8"/>
                      <a:pt x="377" y="12"/>
                    </a:cubicBezTo>
                    <a:cubicBezTo>
                      <a:pt x="380" y="16"/>
                      <a:pt x="387" y="14"/>
                      <a:pt x="391" y="18"/>
                    </a:cubicBezTo>
                    <a:cubicBezTo>
                      <a:pt x="394" y="21"/>
                      <a:pt x="396" y="24"/>
                      <a:pt x="397" y="28"/>
                    </a:cubicBezTo>
                    <a:cubicBezTo>
                      <a:pt x="398" y="30"/>
                      <a:pt x="398" y="35"/>
                      <a:pt x="399" y="38"/>
                    </a:cubicBezTo>
                    <a:cubicBezTo>
                      <a:pt x="400" y="40"/>
                      <a:pt x="406" y="44"/>
                      <a:pt x="408" y="46"/>
                    </a:cubicBezTo>
                    <a:cubicBezTo>
                      <a:pt x="411" y="49"/>
                      <a:pt x="415" y="44"/>
                      <a:pt x="418" y="44"/>
                    </a:cubicBezTo>
                    <a:cubicBezTo>
                      <a:pt x="418" y="56"/>
                      <a:pt x="448" y="61"/>
                      <a:pt x="457" y="58"/>
                    </a:cubicBezTo>
                    <a:cubicBezTo>
                      <a:pt x="454" y="60"/>
                      <a:pt x="437" y="68"/>
                      <a:pt x="439" y="73"/>
                    </a:cubicBezTo>
                    <a:cubicBezTo>
                      <a:pt x="439" y="75"/>
                      <a:pt x="437" y="79"/>
                      <a:pt x="435" y="77"/>
                    </a:cubicBezTo>
                    <a:cubicBezTo>
                      <a:pt x="432" y="75"/>
                      <a:pt x="432" y="80"/>
                      <a:pt x="431" y="82"/>
                    </a:cubicBezTo>
                    <a:cubicBezTo>
                      <a:pt x="430" y="84"/>
                      <a:pt x="413" y="87"/>
                      <a:pt x="410" y="89"/>
                    </a:cubicBezTo>
                    <a:cubicBezTo>
                      <a:pt x="400" y="94"/>
                      <a:pt x="394" y="90"/>
                      <a:pt x="383" y="88"/>
                    </a:cubicBezTo>
                    <a:cubicBezTo>
                      <a:pt x="375" y="86"/>
                      <a:pt x="364" y="80"/>
                      <a:pt x="356" y="85"/>
                    </a:cubicBezTo>
                    <a:cubicBezTo>
                      <a:pt x="350" y="89"/>
                      <a:pt x="347" y="97"/>
                      <a:pt x="354" y="100"/>
                    </a:cubicBezTo>
                    <a:cubicBezTo>
                      <a:pt x="360" y="102"/>
                      <a:pt x="352" y="107"/>
                      <a:pt x="357" y="108"/>
                    </a:cubicBezTo>
                    <a:cubicBezTo>
                      <a:pt x="359" y="109"/>
                      <a:pt x="370" y="109"/>
                      <a:pt x="366" y="113"/>
                    </a:cubicBezTo>
                    <a:cubicBezTo>
                      <a:pt x="362" y="117"/>
                      <a:pt x="356" y="119"/>
                      <a:pt x="364" y="124"/>
                    </a:cubicBezTo>
                    <a:cubicBezTo>
                      <a:pt x="370" y="129"/>
                      <a:pt x="363" y="135"/>
                      <a:pt x="367" y="139"/>
                    </a:cubicBezTo>
                    <a:cubicBezTo>
                      <a:pt x="369" y="141"/>
                      <a:pt x="372" y="143"/>
                      <a:pt x="374" y="145"/>
                    </a:cubicBezTo>
                    <a:cubicBezTo>
                      <a:pt x="376" y="145"/>
                      <a:pt x="376" y="147"/>
                      <a:pt x="377" y="148"/>
                    </a:cubicBezTo>
                    <a:cubicBezTo>
                      <a:pt x="377" y="152"/>
                      <a:pt x="378" y="151"/>
                      <a:pt x="382" y="152"/>
                    </a:cubicBezTo>
                    <a:cubicBezTo>
                      <a:pt x="389" y="154"/>
                      <a:pt x="387" y="162"/>
                      <a:pt x="395" y="163"/>
                    </a:cubicBezTo>
                    <a:cubicBezTo>
                      <a:pt x="399" y="164"/>
                      <a:pt x="406" y="164"/>
                      <a:pt x="410" y="168"/>
                    </a:cubicBezTo>
                    <a:cubicBezTo>
                      <a:pt x="413" y="173"/>
                      <a:pt x="401" y="177"/>
                      <a:pt x="399" y="178"/>
                    </a:cubicBezTo>
                    <a:cubicBezTo>
                      <a:pt x="392" y="181"/>
                      <a:pt x="386" y="186"/>
                      <a:pt x="392" y="193"/>
                    </a:cubicBezTo>
                    <a:cubicBezTo>
                      <a:pt x="395" y="198"/>
                      <a:pt x="389" y="210"/>
                      <a:pt x="398" y="210"/>
                    </a:cubicBezTo>
                    <a:cubicBezTo>
                      <a:pt x="397" y="213"/>
                      <a:pt x="389" y="215"/>
                      <a:pt x="388" y="219"/>
                    </a:cubicBezTo>
                    <a:cubicBezTo>
                      <a:pt x="387" y="225"/>
                      <a:pt x="376" y="232"/>
                      <a:pt x="381" y="237"/>
                    </a:cubicBezTo>
                    <a:cubicBezTo>
                      <a:pt x="388" y="244"/>
                      <a:pt x="372" y="247"/>
                      <a:pt x="369" y="249"/>
                    </a:cubicBezTo>
                    <a:cubicBezTo>
                      <a:pt x="366" y="251"/>
                      <a:pt x="367" y="256"/>
                      <a:pt x="366" y="260"/>
                    </a:cubicBezTo>
                    <a:cubicBezTo>
                      <a:pt x="365" y="265"/>
                      <a:pt x="364" y="271"/>
                      <a:pt x="361" y="276"/>
                    </a:cubicBezTo>
                    <a:cubicBezTo>
                      <a:pt x="358" y="284"/>
                      <a:pt x="350" y="285"/>
                      <a:pt x="344" y="291"/>
                    </a:cubicBezTo>
                    <a:cubicBezTo>
                      <a:pt x="342" y="293"/>
                      <a:pt x="342" y="296"/>
                      <a:pt x="341" y="299"/>
                    </a:cubicBezTo>
                    <a:cubicBezTo>
                      <a:pt x="341" y="305"/>
                      <a:pt x="336" y="308"/>
                      <a:pt x="334" y="313"/>
                    </a:cubicBezTo>
                    <a:cubicBezTo>
                      <a:pt x="330" y="323"/>
                      <a:pt x="324" y="320"/>
                      <a:pt x="314" y="323"/>
                    </a:cubicBezTo>
                    <a:cubicBezTo>
                      <a:pt x="311" y="324"/>
                      <a:pt x="307" y="327"/>
                      <a:pt x="304" y="327"/>
                    </a:cubicBezTo>
                    <a:cubicBezTo>
                      <a:pt x="299" y="327"/>
                      <a:pt x="297" y="321"/>
                      <a:pt x="295" y="318"/>
                    </a:cubicBezTo>
                    <a:cubicBezTo>
                      <a:pt x="290" y="311"/>
                      <a:pt x="283" y="322"/>
                      <a:pt x="281" y="326"/>
                    </a:cubicBezTo>
                    <a:cubicBezTo>
                      <a:pt x="278" y="334"/>
                      <a:pt x="272" y="341"/>
                      <a:pt x="269" y="348"/>
                    </a:cubicBezTo>
                    <a:cubicBezTo>
                      <a:pt x="265" y="358"/>
                      <a:pt x="270" y="363"/>
                      <a:pt x="279" y="365"/>
                    </a:cubicBezTo>
                    <a:cubicBezTo>
                      <a:pt x="288" y="367"/>
                      <a:pt x="292" y="368"/>
                      <a:pt x="291" y="378"/>
                    </a:cubicBezTo>
                    <a:cubicBezTo>
                      <a:pt x="290" y="384"/>
                      <a:pt x="289" y="397"/>
                      <a:pt x="299" y="397"/>
                    </a:cubicBezTo>
                    <a:cubicBezTo>
                      <a:pt x="302" y="397"/>
                      <a:pt x="306" y="395"/>
                      <a:pt x="308" y="397"/>
                    </a:cubicBezTo>
                    <a:cubicBezTo>
                      <a:pt x="311" y="400"/>
                      <a:pt x="309" y="406"/>
                      <a:pt x="311" y="409"/>
                    </a:cubicBezTo>
                    <a:cubicBezTo>
                      <a:pt x="316" y="416"/>
                      <a:pt x="321" y="421"/>
                      <a:pt x="323" y="429"/>
                    </a:cubicBezTo>
                    <a:cubicBezTo>
                      <a:pt x="324" y="432"/>
                      <a:pt x="326" y="431"/>
                      <a:pt x="322" y="433"/>
                    </a:cubicBezTo>
                    <a:cubicBezTo>
                      <a:pt x="320" y="435"/>
                      <a:pt x="324" y="441"/>
                      <a:pt x="326" y="441"/>
                    </a:cubicBezTo>
                    <a:cubicBezTo>
                      <a:pt x="321" y="446"/>
                      <a:pt x="315" y="451"/>
                      <a:pt x="310" y="443"/>
                    </a:cubicBezTo>
                    <a:cubicBezTo>
                      <a:pt x="308" y="439"/>
                      <a:pt x="305" y="442"/>
                      <a:pt x="302" y="443"/>
                    </a:cubicBezTo>
                    <a:cubicBezTo>
                      <a:pt x="301" y="444"/>
                      <a:pt x="300" y="444"/>
                      <a:pt x="298" y="445"/>
                    </a:cubicBezTo>
                    <a:cubicBezTo>
                      <a:pt x="296" y="446"/>
                      <a:pt x="297" y="448"/>
                      <a:pt x="295" y="449"/>
                    </a:cubicBezTo>
                    <a:cubicBezTo>
                      <a:pt x="287" y="453"/>
                      <a:pt x="279" y="445"/>
                      <a:pt x="271" y="446"/>
                    </a:cubicBezTo>
                    <a:cubicBezTo>
                      <a:pt x="266" y="446"/>
                      <a:pt x="260" y="447"/>
                      <a:pt x="256" y="445"/>
                    </a:cubicBezTo>
                    <a:cubicBezTo>
                      <a:pt x="257" y="448"/>
                      <a:pt x="259" y="457"/>
                      <a:pt x="254" y="457"/>
                    </a:cubicBezTo>
                    <a:cubicBezTo>
                      <a:pt x="249" y="457"/>
                      <a:pt x="241" y="457"/>
                      <a:pt x="242" y="464"/>
                    </a:cubicBezTo>
                    <a:cubicBezTo>
                      <a:pt x="241" y="460"/>
                      <a:pt x="241" y="460"/>
                      <a:pt x="240" y="464"/>
                    </a:cubicBezTo>
                    <a:cubicBezTo>
                      <a:pt x="238" y="462"/>
                      <a:pt x="237" y="460"/>
                      <a:pt x="236" y="458"/>
                    </a:cubicBezTo>
                    <a:cubicBezTo>
                      <a:pt x="237" y="460"/>
                      <a:pt x="237" y="462"/>
                      <a:pt x="236" y="464"/>
                    </a:cubicBezTo>
                    <a:cubicBezTo>
                      <a:pt x="234" y="462"/>
                      <a:pt x="233" y="461"/>
                      <a:pt x="231" y="459"/>
                    </a:cubicBezTo>
                    <a:cubicBezTo>
                      <a:pt x="232" y="464"/>
                      <a:pt x="228" y="461"/>
                      <a:pt x="225" y="463"/>
                    </a:cubicBezTo>
                    <a:cubicBezTo>
                      <a:pt x="225" y="461"/>
                      <a:pt x="225" y="460"/>
                      <a:pt x="225" y="458"/>
                    </a:cubicBezTo>
                    <a:cubicBezTo>
                      <a:pt x="221" y="461"/>
                      <a:pt x="217" y="456"/>
                      <a:pt x="221" y="454"/>
                    </a:cubicBezTo>
                    <a:cubicBezTo>
                      <a:pt x="216" y="454"/>
                      <a:pt x="210" y="448"/>
                      <a:pt x="215" y="444"/>
                    </a:cubicBezTo>
                    <a:cubicBezTo>
                      <a:pt x="209" y="441"/>
                      <a:pt x="212" y="431"/>
                      <a:pt x="208" y="429"/>
                    </a:cubicBezTo>
                    <a:cubicBezTo>
                      <a:pt x="205" y="428"/>
                      <a:pt x="192" y="427"/>
                      <a:pt x="193" y="423"/>
                    </a:cubicBezTo>
                    <a:cubicBezTo>
                      <a:pt x="193" y="415"/>
                      <a:pt x="191" y="413"/>
                      <a:pt x="187" y="406"/>
                    </a:cubicBezTo>
                    <a:cubicBezTo>
                      <a:pt x="184" y="401"/>
                      <a:pt x="175" y="396"/>
                      <a:pt x="173" y="405"/>
                    </a:cubicBezTo>
                    <a:cubicBezTo>
                      <a:pt x="178" y="405"/>
                      <a:pt x="182" y="400"/>
                      <a:pt x="184" y="407"/>
                    </a:cubicBezTo>
                    <a:cubicBezTo>
                      <a:pt x="179" y="403"/>
                      <a:pt x="173" y="406"/>
                      <a:pt x="168" y="407"/>
                    </a:cubicBezTo>
                    <a:cubicBezTo>
                      <a:pt x="162" y="409"/>
                      <a:pt x="157" y="407"/>
                      <a:pt x="151" y="409"/>
                    </a:cubicBezTo>
                    <a:cubicBezTo>
                      <a:pt x="148" y="410"/>
                      <a:pt x="128" y="409"/>
                      <a:pt x="133" y="415"/>
                    </a:cubicBezTo>
                    <a:cubicBezTo>
                      <a:pt x="131" y="416"/>
                      <a:pt x="129" y="415"/>
                      <a:pt x="129" y="412"/>
                    </a:cubicBezTo>
                    <a:cubicBezTo>
                      <a:pt x="121" y="416"/>
                      <a:pt x="115" y="404"/>
                      <a:pt x="111" y="406"/>
                    </a:cubicBezTo>
                    <a:cubicBezTo>
                      <a:pt x="111" y="407"/>
                      <a:pt x="112" y="408"/>
                      <a:pt x="113" y="409"/>
                    </a:cubicBezTo>
                    <a:cubicBezTo>
                      <a:pt x="109" y="410"/>
                      <a:pt x="92" y="405"/>
                      <a:pt x="97" y="414"/>
                    </a:cubicBezTo>
                    <a:cubicBezTo>
                      <a:pt x="92" y="412"/>
                      <a:pt x="61" y="410"/>
                      <a:pt x="64" y="418"/>
                    </a:cubicBezTo>
                    <a:cubicBezTo>
                      <a:pt x="62" y="418"/>
                      <a:pt x="60" y="415"/>
                      <a:pt x="59" y="414"/>
                    </a:cubicBezTo>
                    <a:cubicBezTo>
                      <a:pt x="56" y="412"/>
                      <a:pt x="56" y="416"/>
                      <a:pt x="54" y="417"/>
                    </a:cubicBezTo>
                    <a:cubicBezTo>
                      <a:pt x="47" y="421"/>
                      <a:pt x="41" y="416"/>
                      <a:pt x="42" y="410"/>
                    </a:cubicBezTo>
                    <a:cubicBezTo>
                      <a:pt x="42" y="401"/>
                      <a:pt x="40" y="370"/>
                      <a:pt x="56" y="374"/>
                    </a:cubicBezTo>
                    <a:cubicBezTo>
                      <a:pt x="52" y="361"/>
                      <a:pt x="81" y="368"/>
                      <a:pt x="83" y="361"/>
                    </a:cubicBezTo>
                    <a:cubicBezTo>
                      <a:pt x="83" y="358"/>
                      <a:pt x="84" y="346"/>
                      <a:pt x="83" y="345"/>
                    </a:cubicBezTo>
                    <a:cubicBezTo>
                      <a:pt x="80" y="343"/>
                      <a:pt x="76" y="345"/>
                      <a:pt x="72" y="344"/>
                    </a:cubicBezTo>
                    <a:cubicBezTo>
                      <a:pt x="67" y="344"/>
                      <a:pt x="68" y="336"/>
                      <a:pt x="68" y="332"/>
                    </a:cubicBezTo>
                    <a:cubicBezTo>
                      <a:pt x="67" y="325"/>
                      <a:pt x="65" y="317"/>
                      <a:pt x="63" y="311"/>
                    </a:cubicBezTo>
                    <a:cubicBezTo>
                      <a:pt x="62" y="308"/>
                      <a:pt x="57" y="307"/>
                      <a:pt x="55" y="306"/>
                    </a:cubicBezTo>
                    <a:cubicBezTo>
                      <a:pt x="50" y="303"/>
                      <a:pt x="46" y="302"/>
                      <a:pt x="41" y="299"/>
                    </a:cubicBezTo>
                    <a:cubicBezTo>
                      <a:pt x="31" y="295"/>
                      <a:pt x="27" y="288"/>
                      <a:pt x="22" y="279"/>
                    </a:cubicBezTo>
                    <a:cubicBezTo>
                      <a:pt x="16" y="269"/>
                      <a:pt x="8" y="261"/>
                      <a:pt x="0" y="25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346">
                <a:extLst>
                  <a:ext uri="{FF2B5EF4-FFF2-40B4-BE49-F238E27FC236}">
                    <a16:creationId xmlns="" xmlns:a16="http://schemas.microsoft.com/office/drawing/2014/main" id="{C03C6B7D-2D97-47E6-BCAB-AD24C52FA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6" y="1695"/>
                <a:ext cx="223" cy="226"/>
              </a:xfrm>
              <a:custGeom>
                <a:avLst/>
                <a:gdLst>
                  <a:gd name="T0" fmla="*/ 78 w 457"/>
                  <a:gd name="T1" fmla="*/ 265 h 464"/>
                  <a:gd name="T2" fmla="*/ 124 w 457"/>
                  <a:gd name="T3" fmla="*/ 263 h 464"/>
                  <a:gd name="T4" fmla="*/ 157 w 457"/>
                  <a:gd name="T5" fmla="*/ 244 h 464"/>
                  <a:gd name="T6" fmla="*/ 169 w 457"/>
                  <a:gd name="T7" fmla="*/ 203 h 464"/>
                  <a:gd name="T8" fmla="*/ 188 w 457"/>
                  <a:gd name="T9" fmla="*/ 195 h 464"/>
                  <a:gd name="T10" fmla="*/ 221 w 457"/>
                  <a:gd name="T11" fmla="*/ 190 h 464"/>
                  <a:gd name="T12" fmla="*/ 235 w 457"/>
                  <a:gd name="T13" fmla="*/ 157 h 464"/>
                  <a:gd name="T14" fmla="*/ 251 w 457"/>
                  <a:gd name="T15" fmla="*/ 138 h 464"/>
                  <a:gd name="T16" fmla="*/ 247 w 457"/>
                  <a:gd name="T17" fmla="*/ 109 h 464"/>
                  <a:gd name="T18" fmla="*/ 267 w 457"/>
                  <a:gd name="T19" fmla="*/ 91 h 464"/>
                  <a:gd name="T20" fmla="*/ 279 w 457"/>
                  <a:gd name="T21" fmla="*/ 74 h 464"/>
                  <a:gd name="T22" fmla="*/ 279 w 457"/>
                  <a:gd name="T23" fmla="*/ 62 h 464"/>
                  <a:gd name="T24" fmla="*/ 264 w 457"/>
                  <a:gd name="T25" fmla="*/ 40 h 464"/>
                  <a:gd name="T26" fmla="*/ 292 w 457"/>
                  <a:gd name="T27" fmla="*/ 13 h 464"/>
                  <a:gd name="T28" fmla="*/ 340 w 457"/>
                  <a:gd name="T29" fmla="*/ 10 h 464"/>
                  <a:gd name="T30" fmla="*/ 391 w 457"/>
                  <a:gd name="T31" fmla="*/ 18 h 464"/>
                  <a:gd name="T32" fmla="*/ 408 w 457"/>
                  <a:gd name="T33" fmla="*/ 46 h 464"/>
                  <a:gd name="T34" fmla="*/ 439 w 457"/>
                  <a:gd name="T35" fmla="*/ 73 h 464"/>
                  <a:gd name="T36" fmla="*/ 410 w 457"/>
                  <a:gd name="T37" fmla="*/ 89 h 464"/>
                  <a:gd name="T38" fmla="*/ 354 w 457"/>
                  <a:gd name="T39" fmla="*/ 100 h 464"/>
                  <a:gd name="T40" fmla="*/ 364 w 457"/>
                  <a:gd name="T41" fmla="*/ 124 h 464"/>
                  <a:gd name="T42" fmla="*/ 377 w 457"/>
                  <a:gd name="T43" fmla="*/ 148 h 464"/>
                  <a:gd name="T44" fmla="*/ 410 w 457"/>
                  <a:gd name="T45" fmla="*/ 168 h 464"/>
                  <a:gd name="T46" fmla="*/ 398 w 457"/>
                  <a:gd name="T47" fmla="*/ 210 h 464"/>
                  <a:gd name="T48" fmla="*/ 369 w 457"/>
                  <a:gd name="T49" fmla="*/ 249 h 464"/>
                  <a:gd name="T50" fmla="*/ 344 w 457"/>
                  <a:gd name="T51" fmla="*/ 291 h 464"/>
                  <a:gd name="T52" fmla="*/ 314 w 457"/>
                  <a:gd name="T53" fmla="*/ 323 h 464"/>
                  <a:gd name="T54" fmla="*/ 281 w 457"/>
                  <a:gd name="T55" fmla="*/ 326 h 464"/>
                  <a:gd name="T56" fmla="*/ 291 w 457"/>
                  <a:gd name="T57" fmla="*/ 378 h 464"/>
                  <a:gd name="T58" fmla="*/ 311 w 457"/>
                  <a:gd name="T59" fmla="*/ 409 h 464"/>
                  <a:gd name="T60" fmla="*/ 326 w 457"/>
                  <a:gd name="T61" fmla="*/ 441 h 464"/>
                  <a:gd name="T62" fmla="*/ 298 w 457"/>
                  <a:gd name="T63" fmla="*/ 445 h 464"/>
                  <a:gd name="T64" fmla="*/ 256 w 457"/>
                  <a:gd name="T65" fmla="*/ 445 h 464"/>
                  <a:gd name="T66" fmla="*/ 240 w 457"/>
                  <a:gd name="T67" fmla="*/ 464 h 464"/>
                  <a:gd name="T68" fmla="*/ 231 w 457"/>
                  <a:gd name="T69" fmla="*/ 459 h 464"/>
                  <a:gd name="T70" fmla="*/ 221 w 457"/>
                  <a:gd name="T71" fmla="*/ 454 h 464"/>
                  <a:gd name="T72" fmla="*/ 193 w 457"/>
                  <a:gd name="T73" fmla="*/ 423 h 464"/>
                  <a:gd name="T74" fmla="*/ 184 w 457"/>
                  <a:gd name="T75" fmla="*/ 407 h 464"/>
                  <a:gd name="T76" fmla="*/ 133 w 457"/>
                  <a:gd name="T77" fmla="*/ 415 h 464"/>
                  <a:gd name="T78" fmla="*/ 113 w 457"/>
                  <a:gd name="T79" fmla="*/ 409 h 464"/>
                  <a:gd name="T80" fmla="*/ 59 w 457"/>
                  <a:gd name="T81" fmla="*/ 414 h 464"/>
                  <a:gd name="T82" fmla="*/ 56 w 457"/>
                  <a:gd name="T83" fmla="*/ 374 h 464"/>
                  <a:gd name="T84" fmla="*/ 72 w 457"/>
                  <a:gd name="T85" fmla="*/ 344 h 464"/>
                  <a:gd name="T86" fmla="*/ 55 w 457"/>
                  <a:gd name="T87" fmla="*/ 306 h 464"/>
                  <a:gd name="T88" fmla="*/ 0 w 457"/>
                  <a:gd name="T89" fmla="*/ 253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7" h="464">
                    <a:moveTo>
                      <a:pt x="0" y="253"/>
                    </a:moveTo>
                    <a:cubicBezTo>
                      <a:pt x="12" y="256"/>
                      <a:pt x="24" y="262"/>
                      <a:pt x="37" y="266"/>
                    </a:cubicBezTo>
                    <a:cubicBezTo>
                      <a:pt x="51" y="270"/>
                      <a:pt x="63" y="265"/>
                      <a:pt x="78" y="265"/>
                    </a:cubicBezTo>
                    <a:cubicBezTo>
                      <a:pt x="83" y="265"/>
                      <a:pt x="88" y="267"/>
                      <a:pt x="93" y="268"/>
                    </a:cubicBezTo>
                    <a:cubicBezTo>
                      <a:pt x="98" y="269"/>
                      <a:pt x="102" y="265"/>
                      <a:pt x="106" y="263"/>
                    </a:cubicBezTo>
                    <a:cubicBezTo>
                      <a:pt x="112" y="261"/>
                      <a:pt x="118" y="264"/>
                      <a:pt x="124" y="263"/>
                    </a:cubicBezTo>
                    <a:cubicBezTo>
                      <a:pt x="129" y="263"/>
                      <a:pt x="134" y="260"/>
                      <a:pt x="139" y="259"/>
                    </a:cubicBezTo>
                    <a:cubicBezTo>
                      <a:pt x="145" y="258"/>
                      <a:pt x="156" y="257"/>
                      <a:pt x="159" y="252"/>
                    </a:cubicBezTo>
                    <a:cubicBezTo>
                      <a:pt x="162" y="248"/>
                      <a:pt x="156" y="247"/>
                      <a:pt x="157" y="244"/>
                    </a:cubicBezTo>
                    <a:cubicBezTo>
                      <a:pt x="158" y="236"/>
                      <a:pt x="155" y="230"/>
                      <a:pt x="156" y="223"/>
                    </a:cubicBezTo>
                    <a:cubicBezTo>
                      <a:pt x="156" y="215"/>
                      <a:pt x="158" y="217"/>
                      <a:pt x="162" y="212"/>
                    </a:cubicBezTo>
                    <a:cubicBezTo>
                      <a:pt x="165" y="210"/>
                      <a:pt x="166" y="205"/>
                      <a:pt x="169" y="203"/>
                    </a:cubicBezTo>
                    <a:cubicBezTo>
                      <a:pt x="173" y="201"/>
                      <a:pt x="174" y="205"/>
                      <a:pt x="178" y="206"/>
                    </a:cubicBezTo>
                    <a:cubicBezTo>
                      <a:pt x="184" y="206"/>
                      <a:pt x="190" y="204"/>
                      <a:pt x="195" y="202"/>
                    </a:cubicBezTo>
                    <a:cubicBezTo>
                      <a:pt x="193" y="199"/>
                      <a:pt x="189" y="199"/>
                      <a:pt x="188" y="195"/>
                    </a:cubicBezTo>
                    <a:cubicBezTo>
                      <a:pt x="193" y="195"/>
                      <a:pt x="199" y="192"/>
                      <a:pt x="201" y="188"/>
                    </a:cubicBezTo>
                    <a:cubicBezTo>
                      <a:pt x="205" y="183"/>
                      <a:pt x="213" y="191"/>
                      <a:pt x="213" y="185"/>
                    </a:cubicBezTo>
                    <a:cubicBezTo>
                      <a:pt x="217" y="187"/>
                      <a:pt x="219" y="186"/>
                      <a:pt x="221" y="190"/>
                    </a:cubicBezTo>
                    <a:cubicBezTo>
                      <a:pt x="224" y="193"/>
                      <a:pt x="227" y="192"/>
                      <a:pt x="230" y="190"/>
                    </a:cubicBezTo>
                    <a:cubicBezTo>
                      <a:pt x="237" y="184"/>
                      <a:pt x="235" y="174"/>
                      <a:pt x="232" y="167"/>
                    </a:cubicBezTo>
                    <a:cubicBezTo>
                      <a:pt x="230" y="162"/>
                      <a:pt x="234" y="161"/>
                      <a:pt x="235" y="157"/>
                    </a:cubicBezTo>
                    <a:cubicBezTo>
                      <a:pt x="236" y="154"/>
                      <a:pt x="236" y="149"/>
                      <a:pt x="235" y="146"/>
                    </a:cubicBezTo>
                    <a:cubicBezTo>
                      <a:pt x="233" y="142"/>
                      <a:pt x="237" y="141"/>
                      <a:pt x="240" y="141"/>
                    </a:cubicBezTo>
                    <a:cubicBezTo>
                      <a:pt x="244" y="140"/>
                      <a:pt x="247" y="141"/>
                      <a:pt x="251" y="138"/>
                    </a:cubicBezTo>
                    <a:cubicBezTo>
                      <a:pt x="256" y="134"/>
                      <a:pt x="255" y="134"/>
                      <a:pt x="253" y="129"/>
                    </a:cubicBezTo>
                    <a:cubicBezTo>
                      <a:pt x="252" y="125"/>
                      <a:pt x="249" y="120"/>
                      <a:pt x="246" y="118"/>
                    </a:cubicBezTo>
                    <a:cubicBezTo>
                      <a:pt x="238" y="113"/>
                      <a:pt x="237" y="107"/>
                      <a:pt x="247" y="109"/>
                    </a:cubicBezTo>
                    <a:cubicBezTo>
                      <a:pt x="255" y="111"/>
                      <a:pt x="272" y="114"/>
                      <a:pt x="274" y="104"/>
                    </a:cubicBezTo>
                    <a:cubicBezTo>
                      <a:pt x="274" y="101"/>
                      <a:pt x="274" y="98"/>
                      <a:pt x="272" y="96"/>
                    </a:cubicBezTo>
                    <a:cubicBezTo>
                      <a:pt x="271" y="95"/>
                      <a:pt x="266" y="93"/>
                      <a:pt x="267" y="91"/>
                    </a:cubicBezTo>
                    <a:cubicBezTo>
                      <a:pt x="268" y="90"/>
                      <a:pt x="269" y="90"/>
                      <a:pt x="270" y="90"/>
                    </a:cubicBezTo>
                    <a:cubicBezTo>
                      <a:pt x="269" y="87"/>
                      <a:pt x="271" y="85"/>
                      <a:pt x="273" y="83"/>
                    </a:cubicBezTo>
                    <a:cubicBezTo>
                      <a:pt x="274" y="81"/>
                      <a:pt x="279" y="77"/>
                      <a:pt x="279" y="74"/>
                    </a:cubicBezTo>
                    <a:cubicBezTo>
                      <a:pt x="279" y="72"/>
                      <a:pt x="280" y="70"/>
                      <a:pt x="281" y="69"/>
                    </a:cubicBezTo>
                    <a:cubicBezTo>
                      <a:pt x="283" y="67"/>
                      <a:pt x="279" y="66"/>
                      <a:pt x="278" y="65"/>
                    </a:cubicBezTo>
                    <a:cubicBezTo>
                      <a:pt x="278" y="64"/>
                      <a:pt x="278" y="63"/>
                      <a:pt x="279" y="62"/>
                    </a:cubicBezTo>
                    <a:cubicBezTo>
                      <a:pt x="281" y="61"/>
                      <a:pt x="278" y="57"/>
                      <a:pt x="278" y="56"/>
                    </a:cubicBezTo>
                    <a:cubicBezTo>
                      <a:pt x="277" y="54"/>
                      <a:pt x="273" y="49"/>
                      <a:pt x="272" y="47"/>
                    </a:cubicBezTo>
                    <a:cubicBezTo>
                      <a:pt x="270" y="44"/>
                      <a:pt x="266" y="42"/>
                      <a:pt x="264" y="40"/>
                    </a:cubicBezTo>
                    <a:cubicBezTo>
                      <a:pt x="260" y="37"/>
                      <a:pt x="271" y="24"/>
                      <a:pt x="274" y="26"/>
                    </a:cubicBezTo>
                    <a:cubicBezTo>
                      <a:pt x="279" y="27"/>
                      <a:pt x="279" y="22"/>
                      <a:pt x="282" y="19"/>
                    </a:cubicBezTo>
                    <a:cubicBezTo>
                      <a:pt x="285" y="16"/>
                      <a:pt x="288" y="14"/>
                      <a:pt x="292" y="13"/>
                    </a:cubicBezTo>
                    <a:cubicBezTo>
                      <a:pt x="301" y="11"/>
                      <a:pt x="309" y="11"/>
                      <a:pt x="318" y="10"/>
                    </a:cubicBezTo>
                    <a:cubicBezTo>
                      <a:pt x="322" y="10"/>
                      <a:pt x="329" y="8"/>
                      <a:pt x="333" y="10"/>
                    </a:cubicBezTo>
                    <a:cubicBezTo>
                      <a:pt x="337" y="12"/>
                      <a:pt x="337" y="13"/>
                      <a:pt x="340" y="10"/>
                    </a:cubicBezTo>
                    <a:cubicBezTo>
                      <a:pt x="345" y="6"/>
                      <a:pt x="358" y="0"/>
                      <a:pt x="361" y="9"/>
                    </a:cubicBezTo>
                    <a:cubicBezTo>
                      <a:pt x="365" y="2"/>
                      <a:pt x="374" y="8"/>
                      <a:pt x="377" y="12"/>
                    </a:cubicBezTo>
                    <a:cubicBezTo>
                      <a:pt x="380" y="16"/>
                      <a:pt x="387" y="14"/>
                      <a:pt x="391" y="18"/>
                    </a:cubicBezTo>
                    <a:cubicBezTo>
                      <a:pt x="394" y="21"/>
                      <a:pt x="396" y="24"/>
                      <a:pt x="397" y="28"/>
                    </a:cubicBezTo>
                    <a:cubicBezTo>
                      <a:pt x="398" y="30"/>
                      <a:pt x="398" y="35"/>
                      <a:pt x="399" y="38"/>
                    </a:cubicBezTo>
                    <a:cubicBezTo>
                      <a:pt x="400" y="40"/>
                      <a:pt x="406" y="44"/>
                      <a:pt x="408" y="46"/>
                    </a:cubicBezTo>
                    <a:cubicBezTo>
                      <a:pt x="411" y="49"/>
                      <a:pt x="415" y="44"/>
                      <a:pt x="418" y="44"/>
                    </a:cubicBezTo>
                    <a:cubicBezTo>
                      <a:pt x="418" y="56"/>
                      <a:pt x="448" y="61"/>
                      <a:pt x="457" y="58"/>
                    </a:cubicBezTo>
                    <a:cubicBezTo>
                      <a:pt x="454" y="60"/>
                      <a:pt x="437" y="68"/>
                      <a:pt x="439" y="73"/>
                    </a:cubicBezTo>
                    <a:cubicBezTo>
                      <a:pt x="439" y="75"/>
                      <a:pt x="437" y="79"/>
                      <a:pt x="435" y="77"/>
                    </a:cubicBezTo>
                    <a:cubicBezTo>
                      <a:pt x="432" y="75"/>
                      <a:pt x="432" y="80"/>
                      <a:pt x="431" y="82"/>
                    </a:cubicBezTo>
                    <a:cubicBezTo>
                      <a:pt x="430" y="84"/>
                      <a:pt x="413" y="87"/>
                      <a:pt x="410" y="89"/>
                    </a:cubicBezTo>
                    <a:cubicBezTo>
                      <a:pt x="400" y="94"/>
                      <a:pt x="394" y="90"/>
                      <a:pt x="383" y="88"/>
                    </a:cubicBezTo>
                    <a:cubicBezTo>
                      <a:pt x="375" y="86"/>
                      <a:pt x="364" y="80"/>
                      <a:pt x="356" y="85"/>
                    </a:cubicBezTo>
                    <a:cubicBezTo>
                      <a:pt x="350" y="89"/>
                      <a:pt x="347" y="97"/>
                      <a:pt x="354" y="100"/>
                    </a:cubicBezTo>
                    <a:cubicBezTo>
                      <a:pt x="360" y="102"/>
                      <a:pt x="352" y="107"/>
                      <a:pt x="357" y="108"/>
                    </a:cubicBezTo>
                    <a:cubicBezTo>
                      <a:pt x="359" y="109"/>
                      <a:pt x="370" y="109"/>
                      <a:pt x="366" y="113"/>
                    </a:cubicBezTo>
                    <a:cubicBezTo>
                      <a:pt x="362" y="117"/>
                      <a:pt x="356" y="119"/>
                      <a:pt x="364" y="124"/>
                    </a:cubicBezTo>
                    <a:cubicBezTo>
                      <a:pt x="370" y="129"/>
                      <a:pt x="363" y="135"/>
                      <a:pt x="367" y="139"/>
                    </a:cubicBezTo>
                    <a:cubicBezTo>
                      <a:pt x="369" y="141"/>
                      <a:pt x="372" y="143"/>
                      <a:pt x="374" y="145"/>
                    </a:cubicBezTo>
                    <a:cubicBezTo>
                      <a:pt x="376" y="145"/>
                      <a:pt x="376" y="147"/>
                      <a:pt x="377" y="148"/>
                    </a:cubicBezTo>
                    <a:cubicBezTo>
                      <a:pt x="377" y="152"/>
                      <a:pt x="378" y="151"/>
                      <a:pt x="382" y="152"/>
                    </a:cubicBezTo>
                    <a:cubicBezTo>
                      <a:pt x="389" y="154"/>
                      <a:pt x="387" y="162"/>
                      <a:pt x="395" y="163"/>
                    </a:cubicBezTo>
                    <a:cubicBezTo>
                      <a:pt x="399" y="164"/>
                      <a:pt x="406" y="164"/>
                      <a:pt x="410" y="168"/>
                    </a:cubicBezTo>
                    <a:cubicBezTo>
                      <a:pt x="413" y="173"/>
                      <a:pt x="401" y="177"/>
                      <a:pt x="399" y="178"/>
                    </a:cubicBezTo>
                    <a:cubicBezTo>
                      <a:pt x="392" y="181"/>
                      <a:pt x="386" y="186"/>
                      <a:pt x="392" y="193"/>
                    </a:cubicBezTo>
                    <a:cubicBezTo>
                      <a:pt x="395" y="198"/>
                      <a:pt x="389" y="210"/>
                      <a:pt x="398" y="210"/>
                    </a:cubicBezTo>
                    <a:cubicBezTo>
                      <a:pt x="397" y="213"/>
                      <a:pt x="389" y="215"/>
                      <a:pt x="388" y="219"/>
                    </a:cubicBezTo>
                    <a:cubicBezTo>
                      <a:pt x="387" y="225"/>
                      <a:pt x="376" y="232"/>
                      <a:pt x="381" y="237"/>
                    </a:cubicBezTo>
                    <a:cubicBezTo>
                      <a:pt x="388" y="244"/>
                      <a:pt x="372" y="247"/>
                      <a:pt x="369" y="249"/>
                    </a:cubicBezTo>
                    <a:cubicBezTo>
                      <a:pt x="366" y="251"/>
                      <a:pt x="367" y="256"/>
                      <a:pt x="366" y="260"/>
                    </a:cubicBezTo>
                    <a:cubicBezTo>
                      <a:pt x="365" y="265"/>
                      <a:pt x="364" y="271"/>
                      <a:pt x="361" y="276"/>
                    </a:cubicBezTo>
                    <a:cubicBezTo>
                      <a:pt x="358" y="284"/>
                      <a:pt x="350" y="285"/>
                      <a:pt x="344" y="291"/>
                    </a:cubicBezTo>
                    <a:cubicBezTo>
                      <a:pt x="342" y="293"/>
                      <a:pt x="342" y="296"/>
                      <a:pt x="341" y="299"/>
                    </a:cubicBezTo>
                    <a:cubicBezTo>
                      <a:pt x="341" y="305"/>
                      <a:pt x="336" y="308"/>
                      <a:pt x="334" y="313"/>
                    </a:cubicBezTo>
                    <a:cubicBezTo>
                      <a:pt x="330" y="323"/>
                      <a:pt x="324" y="320"/>
                      <a:pt x="314" y="323"/>
                    </a:cubicBezTo>
                    <a:cubicBezTo>
                      <a:pt x="311" y="324"/>
                      <a:pt x="307" y="327"/>
                      <a:pt x="304" y="327"/>
                    </a:cubicBezTo>
                    <a:cubicBezTo>
                      <a:pt x="299" y="327"/>
                      <a:pt x="297" y="321"/>
                      <a:pt x="295" y="318"/>
                    </a:cubicBezTo>
                    <a:cubicBezTo>
                      <a:pt x="290" y="311"/>
                      <a:pt x="283" y="322"/>
                      <a:pt x="281" y="326"/>
                    </a:cubicBezTo>
                    <a:cubicBezTo>
                      <a:pt x="278" y="334"/>
                      <a:pt x="272" y="341"/>
                      <a:pt x="269" y="348"/>
                    </a:cubicBezTo>
                    <a:cubicBezTo>
                      <a:pt x="265" y="358"/>
                      <a:pt x="270" y="363"/>
                      <a:pt x="279" y="365"/>
                    </a:cubicBezTo>
                    <a:cubicBezTo>
                      <a:pt x="288" y="367"/>
                      <a:pt x="292" y="368"/>
                      <a:pt x="291" y="378"/>
                    </a:cubicBezTo>
                    <a:cubicBezTo>
                      <a:pt x="290" y="384"/>
                      <a:pt x="289" y="397"/>
                      <a:pt x="299" y="397"/>
                    </a:cubicBezTo>
                    <a:cubicBezTo>
                      <a:pt x="302" y="397"/>
                      <a:pt x="306" y="395"/>
                      <a:pt x="308" y="397"/>
                    </a:cubicBezTo>
                    <a:cubicBezTo>
                      <a:pt x="311" y="400"/>
                      <a:pt x="309" y="406"/>
                      <a:pt x="311" y="409"/>
                    </a:cubicBezTo>
                    <a:cubicBezTo>
                      <a:pt x="316" y="416"/>
                      <a:pt x="321" y="421"/>
                      <a:pt x="323" y="429"/>
                    </a:cubicBezTo>
                    <a:cubicBezTo>
                      <a:pt x="324" y="432"/>
                      <a:pt x="326" y="431"/>
                      <a:pt x="322" y="433"/>
                    </a:cubicBezTo>
                    <a:cubicBezTo>
                      <a:pt x="320" y="435"/>
                      <a:pt x="324" y="441"/>
                      <a:pt x="326" y="441"/>
                    </a:cubicBezTo>
                    <a:cubicBezTo>
                      <a:pt x="321" y="446"/>
                      <a:pt x="315" y="451"/>
                      <a:pt x="310" y="443"/>
                    </a:cubicBezTo>
                    <a:cubicBezTo>
                      <a:pt x="308" y="439"/>
                      <a:pt x="305" y="442"/>
                      <a:pt x="302" y="443"/>
                    </a:cubicBezTo>
                    <a:cubicBezTo>
                      <a:pt x="301" y="444"/>
                      <a:pt x="300" y="444"/>
                      <a:pt x="298" y="445"/>
                    </a:cubicBezTo>
                    <a:cubicBezTo>
                      <a:pt x="296" y="446"/>
                      <a:pt x="297" y="448"/>
                      <a:pt x="295" y="449"/>
                    </a:cubicBezTo>
                    <a:cubicBezTo>
                      <a:pt x="287" y="453"/>
                      <a:pt x="279" y="445"/>
                      <a:pt x="271" y="446"/>
                    </a:cubicBezTo>
                    <a:cubicBezTo>
                      <a:pt x="266" y="446"/>
                      <a:pt x="260" y="447"/>
                      <a:pt x="256" y="445"/>
                    </a:cubicBezTo>
                    <a:cubicBezTo>
                      <a:pt x="257" y="448"/>
                      <a:pt x="259" y="457"/>
                      <a:pt x="254" y="457"/>
                    </a:cubicBezTo>
                    <a:cubicBezTo>
                      <a:pt x="249" y="457"/>
                      <a:pt x="241" y="457"/>
                      <a:pt x="242" y="464"/>
                    </a:cubicBezTo>
                    <a:cubicBezTo>
                      <a:pt x="241" y="460"/>
                      <a:pt x="241" y="460"/>
                      <a:pt x="240" y="464"/>
                    </a:cubicBezTo>
                    <a:cubicBezTo>
                      <a:pt x="238" y="462"/>
                      <a:pt x="237" y="460"/>
                      <a:pt x="236" y="458"/>
                    </a:cubicBezTo>
                    <a:cubicBezTo>
                      <a:pt x="237" y="460"/>
                      <a:pt x="237" y="462"/>
                      <a:pt x="236" y="464"/>
                    </a:cubicBezTo>
                    <a:cubicBezTo>
                      <a:pt x="234" y="462"/>
                      <a:pt x="233" y="461"/>
                      <a:pt x="231" y="459"/>
                    </a:cubicBezTo>
                    <a:cubicBezTo>
                      <a:pt x="232" y="464"/>
                      <a:pt x="228" y="461"/>
                      <a:pt x="225" y="463"/>
                    </a:cubicBezTo>
                    <a:cubicBezTo>
                      <a:pt x="225" y="461"/>
                      <a:pt x="225" y="460"/>
                      <a:pt x="225" y="458"/>
                    </a:cubicBezTo>
                    <a:cubicBezTo>
                      <a:pt x="221" y="461"/>
                      <a:pt x="217" y="456"/>
                      <a:pt x="221" y="454"/>
                    </a:cubicBezTo>
                    <a:cubicBezTo>
                      <a:pt x="216" y="454"/>
                      <a:pt x="210" y="448"/>
                      <a:pt x="215" y="444"/>
                    </a:cubicBezTo>
                    <a:cubicBezTo>
                      <a:pt x="209" y="441"/>
                      <a:pt x="212" y="431"/>
                      <a:pt x="208" y="429"/>
                    </a:cubicBezTo>
                    <a:cubicBezTo>
                      <a:pt x="205" y="428"/>
                      <a:pt x="192" y="427"/>
                      <a:pt x="193" y="423"/>
                    </a:cubicBezTo>
                    <a:cubicBezTo>
                      <a:pt x="193" y="415"/>
                      <a:pt x="191" y="413"/>
                      <a:pt x="187" y="406"/>
                    </a:cubicBezTo>
                    <a:cubicBezTo>
                      <a:pt x="184" y="401"/>
                      <a:pt x="175" y="396"/>
                      <a:pt x="173" y="405"/>
                    </a:cubicBezTo>
                    <a:cubicBezTo>
                      <a:pt x="178" y="405"/>
                      <a:pt x="182" y="400"/>
                      <a:pt x="184" y="407"/>
                    </a:cubicBezTo>
                    <a:cubicBezTo>
                      <a:pt x="179" y="403"/>
                      <a:pt x="173" y="406"/>
                      <a:pt x="168" y="407"/>
                    </a:cubicBezTo>
                    <a:cubicBezTo>
                      <a:pt x="162" y="409"/>
                      <a:pt x="157" y="407"/>
                      <a:pt x="151" y="409"/>
                    </a:cubicBezTo>
                    <a:cubicBezTo>
                      <a:pt x="148" y="410"/>
                      <a:pt x="128" y="409"/>
                      <a:pt x="133" y="415"/>
                    </a:cubicBezTo>
                    <a:cubicBezTo>
                      <a:pt x="131" y="416"/>
                      <a:pt x="129" y="415"/>
                      <a:pt x="129" y="412"/>
                    </a:cubicBezTo>
                    <a:cubicBezTo>
                      <a:pt x="121" y="416"/>
                      <a:pt x="115" y="404"/>
                      <a:pt x="111" y="406"/>
                    </a:cubicBezTo>
                    <a:cubicBezTo>
                      <a:pt x="111" y="407"/>
                      <a:pt x="112" y="408"/>
                      <a:pt x="113" y="409"/>
                    </a:cubicBezTo>
                    <a:cubicBezTo>
                      <a:pt x="109" y="410"/>
                      <a:pt x="92" y="405"/>
                      <a:pt x="97" y="414"/>
                    </a:cubicBezTo>
                    <a:cubicBezTo>
                      <a:pt x="92" y="412"/>
                      <a:pt x="61" y="410"/>
                      <a:pt x="64" y="418"/>
                    </a:cubicBezTo>
                    <a:cubicBezTo>
                      <a:pt x="62" y="418"/>
                      <a:pt x="60" y="415"/>
                      <a:pt x="59" y="414"/>
                    </a:cubicBezTo>
                    <a:cubicBezTo>
                      <a:pt x="56" y="412"/>
                      <a:pt x="56" y="416"/>
                      <a:pt x="54" y="417"/>
                    </a:cubicBezTo>
                    <a:cubicBezTo>
                      <a:pt x="47" y="421"/>
                      <a:pt x="41" y="416"/>
                      <a:pt x="42" y="410"/>
                    </a:cubicBezTo>
                    <a:cubicBezTo>
                      <a:pt x="42" y="401"/>
                      <a:pt x="40" y="370"/>
                      <a:pt x="56" y="374"/>
                    </a:cubicBezTo>
                    <a:cubicBezTo>
                      <a:pt x="52" y="361"/>
                      <a:pt x="81" y="368"/>
                      <a:pt x="83" y="361"/>
                    </a:cubicBezTo>
                    <a:cubicBezTo>
                      <a:pt x="83" y="358"/>
                      <a:pt x="84" y="346"/>
                      <a:pt x="83" y="345"/>
                    </a:cubicBezTo>
                    <a:cubicBezTo>
                      <a:pt x="80" y="343"/>
                      <a:pt x="76" y="345"/>
                      <a:pt x="72" y="344"/>
                    </a:cubicBezTo>
                    <a:cubicBezTo>
                      <a:pt x="67" y="344"/>
                      <a:pt x="68" y="336"/>
                      <a:pt x="68" y="332"/>
                    </a:cubicBezTo>
                    <a:cubicBezTo>
                      <a:pt x="67" y="325"/>
                      <a:pt x="65" y="317"/>
                      <a:pt x="63" y="311"/>
                    </a:cubicBezTo>
                    <a:cubicBezTo>
                      <a:pt x="62" y="308"/>
                      <a:pt x="57" y="307"/>
                      <a:pt x="55" y="306"/>
                    </a:cubicBezTo>
                    <a:cubicBezTo>
                      <a:pt x="50" y="303"/>
                      <a:pt x="46" y="302"/>
                      <a:pt x="41" y="299"/>
                    </a:cubicBezTo>
                    <a:cubicBezTo>
                      <a:pt x="31" y="295"/>
                      <a:pt x="27" y="288"/>
                      <a:pt x="22" y="279"/>
                    </a:cubicBezTo>
                    <a:cubicBezTo>
                      <a:pt x="16" y="269"/>
                      <a:pt x="8" y="261"/>
                      <a:pt x="0" y="25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347">
                <a:extLst>
                  <a:ext uri="{FF2B5EF4-FFF2-40B4-BE49-F238E27FC236}">
                    <a16:creationId xmlns="" xmlns:a16="http://schemas.microsoft.com/office/drawing/2014/main" id="{A41F01C0-103F-441F-B285-F9056E5DBA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8" y="2226"/>
                <a:ext cx="171" cy="198"/>
              </a:xfrm>
              <a:custGeom>
                <a:avLst/>
                <a:gdLst>
                  <a:gd name="T0" fmla="*/ 76 w 350"/>
                  <a:gd name="T1" fmla="*/ 19 h 408"/>
                  <a:gd name="T2" fmla="*/ 52 w 350"/>
                  <a:gd name="T3" fmla="*/ 18 h 408"/>
                  <a:gd name="T4" fmla="*/ 19 w 350"/>
                  <a:gd name="T5" fmla="*/ 4 h 408"/>
                  <a:gd name="T6" fmla="*/ 63 w 350"/>
                  <a:gd name="T7" fmla="*/ 68 h 408"/>
                  <a:gd name="T8" fmla="*/ 87 w 350"/>
                  <a:gd name="T9" fmla="*/ 98 h 408"/>
                  <a:gd name="T10" fmla="*/ 107 w 350"/>
                  <a:gd name="T11" fmla="*/ 123 h 408"/>
                  <a:gd name="T12" fmla="*/ 126 w 350"/>
                  <a:gd name="T13" fmla="*/ 138 h 408"/>
                  <a:gd name="T14" fmla="*/ 133 w 350"/>
                  <a:gd name="T15" fmla="*/ 166 h 408"/>
                  <a:gd name="T16" fmla="*/ 147 w 350"/>
                  <a:gd name="T17" fmla="*/ 192 h 408"/>
                  <a:gd name="T18" fmla="*/ 178 w 350"/>
                  <a:gd name="T19" fmla="*/ 235 h 408"/>
                  <a:gd name="T20" fmla="*/ 182 w 350"/>
                  <a:gd name="T21" fmla="*/ 246 h 408"/>
                  <a:gd name="T22" fmla="*/ 196 w 350"/>
                  <a:gd name="T23" fmla="*/ 285 h 408"/>
                  <a:gd name="T24" fmla="*/ 217 w 350"/>
                  <a:gd name="T25" fmla="*/ 313 h 408"/>
                  <a:gd name="T26" fmla="*/ 240 w 350"/>
                  <a:gd name="T27" fmla="*/ 341 h 408"/>
                  <a:gd name="T28" fmla="*/ 272 w 350"/>
                  <a:gd name="T29" fmla="*/ 368 h 408"/>
                  <a:gd name="T30" fmla="*/ 286 w 350"/>
                  <a:gd name="T31" fmla="*/ 386 h 408"/>
                  <a:gd name="T32" fmla="*/ 293 w 350"/>
                  <a:gd name="T33" fmla="*/ 394 h 408"/>
                  <a:gd name="T34" fmla="*/ 300 w 350"/>
                  <a:gd name="T35" fmla="*/ 390 h 408"/>
                  <a:gd name="T36" fmla="*/ 322 w 350"/>
                  <a:gd name="T37" fmla="*/ 387 h 408"/>
                  <a:gd name="T38" fmla="*/ 339 w 350"/>
                  <a:gd name="T39" fmla="*/ 387 h 408"/>
                  <a:gd name="T40" fmla="*/ 343 w 350"/>
                  <a:gd name="T41" fmla="*/ 351 h 408"/>
                  <a:gd name="T42" fmla="*/ 345 w 350"/>
                  <a:gd name="T43" fmla="*/ 330 h 408"/>
                  <a:gd name="T44" fmla="*/ 347 w 350"/>
                  <a:gd name="T45" fmla="*/ 313 h 408"/>
                  <a:gd name="T46" fmla="*/ 343 w 350"/>
                  <a:gd name="T47" fmla="*/ 300 h 408"/>
                  <a:gd name="T48" fmla="*/ 316 w 350"/>
                  <a:gd name="T49" fmla="*/ 280 h 408"/>
                  <a:gd name="T50" fmla="*/ 305 w 350"/>
                  <a:gd name="T51" fmla="*/ 291 h 408"/>
                  <a:gd name="T52" fmla="*/ 314 w 350"/>
                  <a:gd name="T53" fmla="*/ 271 h 408"/>
                  <a:gd name="T54" fmla="*/ 304 w 350"/>
                  <a:gd name="T55" fmla="*/ 258 h 408"/>
                  <a:gd name="T56" fmla="*/ 283 w 350"/>
                  <a:gd name="T57" fmla="*/ 234 h 408"/>
                  <a:gd name="T58" fmla="*/ 269 w 350"/>
                  <a:gd name="T59" fmla="*/ 214 h 408"/>
                  <a:gd name="T60" fmla="*/ 268 w 350"/>
                  <a:gd name="T61" fmla="*/ 211 h 408"/>
                  <a:gd name="T62" fmla="*/ 267 w 350"/>
                  <a:gd name="T63" fmla="*/ 207 h 408"/>
                  <a:gd name="T64" fmla="*/ 283 w 350"/>
                  <a:gd name="T65" fmla="*/ 198 h 408"/>
                  <a:gd name="T66" fmla="*/ 261 w 350"/>
                  <a:gd name="T67" fmla="*/ 185 h 408"/>
                  <a:gd name="T68" fmla="*/ 251 w 350"/>
                  <a:gd name="T69" fmla="*/ 173 h 408"/>
                  <a:gd name="T70" fmla="*/ 235 w 350"/>
                  <a:gd name="T71" fmla="*/ 165 h 408"/>
                  <a:gd name="T72" fmla="*/ 220 w 350"/>
                  <a:gd name="T73" fmla="*/ 142 h 408"/>
                  <a:gd name="T74" fmla="*/ 204 w 350"/>
                  <a:gd name="T75" fmla="*/ 127 h 408"/>
                  <a:gd name="T76" fmla="*/ 194 w 350"/>
                  <a:gd name="T77" fmla="*/ 135 h 408"/>
                  <a:gd name="T78" fmla="*/ 180 w 350"/>
                  <a:gd name="T79" fmla="*/ 122 h 408"/>
                  <a:gd name="T80" fmla="*/ 169 w 350"/>
                  <a:gd name="T81" fmla="*/ 111 h 408"/>
                  <a:gd name="T82" fmla="*/ 162 w 350"/>
                  <a:gd name="T83" fmla="*/ 96 h 408"/>
                  <a:gd name="T84" fmla="*/ 134 w 350"/>
                  <a:gd name="T85" fmla="*/ 72 h 408"/>
                  <a:gd name="T86" fmla="*/ 123 w 350"/>
                  <a:gd name="T87" fmla="*/ 63 h 408"/>
                  <a:gd name="T88" fmla="*/ 108 w 350"/>
                  <a:gd name="T89" fmla="*/ 43 h 408"/>
                  <a:gd name="T90" fmla="*/ 85 w 350"/>
                  <a:gd name="T91" fmla="*/ 16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0" h="408">
                    <a:moveTo>
                      <a:pt x="85" y="16"/>
                    </a:moveTo>
                    <a:cubicBezTo>
                      <a:pt x="83" y="18"/>
                      <a:pt x="79" y="20"/>
                      <a:pt x="76" y="19"/>
                    </a:cubicBezTo>
                    <a:cubicBezTo>
                      <a:pt x="73" y="18"/>
                      <a:pt x="72" y="16"/>
                      <a:pt x="69" y="16"/>
                    </a:cubicBezTo>
                    <a:cubicBezTo>
                      <a:pt x="63" y="15"/>
                      <a:pt x="58" y="18"/>
                      <a:pt x="52" y="18"/>
                    </a:cubicBezTo>
                    <a:cubicBezTo>
                      <a:pt x="45" y="17"/>
                      <a:pt x="41" y="15"/>
                      <a:pt x="36" y="10"/>
                    </a:cubicBezTo>
                    <a:cubicBezTo>
                      <a:pt x="33" y="6"/>
                      <a:pt x="24" y="0"/>
                      <a:pt x="19" y="4"/>
                    </a:cubicBezTo>
                    <a:cubicBezTo>
                      <a:pt x="0" y="17"/>
                      <a:pt x="46" y="54"/>
                      <a:pt x="53" y="64"/>
                    </a:cubicBezTo>
                    <a:cubicBezTo>
                      <a:pt x="56" y="67"/>
                      <a:pt x="59" y="68"/>
                      <a:pt x="63" y="68"/>
                    </a:cubicBezTo>
                    <a:cubicBezTo>
                      <a:pt x="70" y="70"/>
                      <a:pt x="73" y="77"/>
                      <a:pt x="76" y="83"/>
                    </a:cubicBezTo>
                    <a:cubicBezTo>
                      <a:pt x="78" y="86"/>
                      <a:pt x="83" y="96"/>
                      <a:pt x="87" y="98"/>
                    </a:cubicBezTo>
                    <a:cubicBezTo>
                      <a:pt x="95" y="101"/>
                      <a:pt x="92" y="108"/>
                      <a:pt x="94" y="115"/>
                    </a:cubicBezTo>
                    <a:cubicBezTo>
                      <a:pt x="96" y="121"/>
                      <a:pt x="102" y="119"/>
                      <a:pt x="107" y="123"/>
                    </a:cubicBezTo>
                    <a:cubicBezTo>
                      <a:pt x="110" y="125"/>
                      <a:pt x="113" y="127"/>
                      <a:pt x="116" y="129"/>
                    </a:cubicBezTo>
                    <a:cubicBezTo>
                      <a:pt x="119" y="132"/>
                      <a:pt x="123" y="134"/>
                      <a:pt x="126" y="138"/>
                    </a:cubicBezTo>
                    <a:cubicBezTo>
                      <a:pt x="130" y="142"/>
                      <a:pt x="126" y="143"/>
                      <a:pt x="128" y="148"/>
                    </a:cubicBezTo>
                    <a:cubicBezTo>
                      <a:pt x="129" y="154"/>
                      <a:pt x="132" y="160"/>
                      <a:pt x="133" y="166"/>
                    </a:cubicBezTo>
                    <a:cubicBezTo>
                      <a:pt x="135" y="172"/>
                      <a:pt x="140" y="179"/>
                      <a:pt x="139" y="186"/>
                    </a:cubicBezTo>
                    <a:cubicBezTo>
                      <a:pt x="139" y="193"/>
                      <a:pt x="144" y="188"/>
                      <a:pt x="147" y="192"/>
                    </a:cubicBezTo>
                    <a:cubicBezTo>
                      <a:pt x="152" y="197"/>
                      <a:pt x="158" y="196"/>
                      <a:pt x="159" y="204"/>
                    </a:cubicBezTo>
                    <a:cubicBezTo>
                      <a:pt x="161" y="216"/>
                      <a:pt x="176" y="223"/>
                      <a:pt x="178" y="235"/>
                    </a:cubicBezTo>
                    <a:cubicBezTo>
                      <a:pt x="179" y="236"/>
                      <a:pt x="176" y="237"/>
                      <a:pt x="177" y="238"/>
                    </a:cubicBezTo>
                    <a:cubicBezTo>
                      <a:pt x="179" y="241"/>
                      <a:pt x="181" y="243"/>
                      <a:pt x="182" y="246"/>
                    </a:cubicBezTo>
                    <a:cubicBezTo>
                      <a:pt x="185" y="252"/>
                      <a:pt x="192" y="261"/>
                      <a:pt x="192" y="268"/>
                    </a:cubicBezTo>
                    <a:cubicBezTo>
                      <a:pt x="192" y="274"/>
                      <a:pt x="192" y="279"/>
                      <a:pt x="196" y="285"/>
                    </a:cubicBezTo>
                    <a:cubicBezTo>
                      <a:pt x="199" y="289"/>
                      <a:pt x="204" y="292"/>
                      <a:pt x="207" y="297"/>
                    </a:cubicBezTo>
                    <a:cubicBezTo>
                      <a:pt x="210" y="303"/>
                      <a:pt x="212" y="308"/>
                      <a:pt x="217" y="313"/>
                    </a:cubicBezTo>
                    <a:cubicBezTo>
                      <a:pt x="222" y="317"/>
                      <a:pt x="228" y="320"/>
                      <a:pt x="232" y="327"/>
                    </a:cubicBezTo>
                    <a:cubicBezTo>
                      <a:pt x="235" y="333"/>
                      <a:pt x="234" y="336"/>
                      <a:pt x="240" y="341"/>
                    </a:cubicBezTo>
                    <a:cubicBezTo>
                      <a:pt x="246" y="346"/>
                      <a:pt x="251" y="351"/>
                      <a:pt x="256" y="357"/>
                    </a:cubicBezTo>
                    <a:cubicBezTo>
                      <a:pt x="261" y="361"/>
                      <a:pt x="266" y="365"/>
                      <a:pt x="272" y="368"/>
                    </a:cubicBezTo>
                    <a:cubicBezTo>
                      <a:pt x="277" y="371"/>
                      <a:pt x="278" y="373"/>
                      <a:pt x="281" y="378"/>
                    </a:cubicBezTo>
                    <a:cubicBezTo>
                      <a:pt x="282" y="381"/>
                      <a:pt x="284" y="384"/>
                      <a:pt x="286" y="386"/>
                    </a:cubicBezTo>
                    <a:cubicBezTo>
                      <a:pt x="288" y="388"/>
                      <a:pt x="290" y="390"/>
                      <a:pt x="292" y="391"/>
                    </a:cubicBezTo>
                    <a:cubicBezTo>
                      <a:pt x="293" y="392"/>
                      <a:pt x="291" y="393"/>
                      <a:pt x="293" y="394"/>
                    </a:cubicBezTo>
                    <a:cubicBezTo>
                      <a:pt x="294" y="395"/>
                      <a:pt x="304" y="408"/>
                      <a:pt x="304" y="401"/>
                    </a:cubicBezTo>
                    <a:cubicBezTo>
                      <a:pt x="304" y="397"/>
                      <a:pt x="300" y="394"/>
                      <a:pt x="300" y="390"/>
                    </a:cubicBezTo>
                    <a:cubicBezTo>
                      <a:pt x="299" y="385"/>
                      <a:pt x="308" y="392"/>
                      <a:pt x="309" y="393"/>
                    </a:cubicBezTo>
                    <a:cubicBezTo>
                      <a:pt x="316" y="399"/>
                      <a:pt x="323" y="399"/>
                      <a:pt x="322" y="387"/>
                    </a:cubicBezTo>
                    <a:cubicBezTo>
                      <a:pt x="326" y="391"/>
                      <a:pt x="329" y="399"/>
                      <a:pt x="336" y="400"/>
                    </a:cubicBezTo>
                    <a:cubicBezTo>
                      <a:pt x="339" y="401"/>
                      <a:pt x="339" y="389"/>
                      <a:pt x="339" y="387"/>
                    </a:cubicBezTo>
                    <a:cubicBezTo>
                      <a:pt x="340" y="380"/>
                      <a:pt x="341" y="372"/>
                      <a:pt x="341" y="365"/>
                    </a:cubicBezTo>
                    <a:cubicBezTo>
                      <a:pt x="342" y="361"/>
                      <a:pt x="344" y="355"/>
                      <a:pt x="343" y="351"/>
                    </a:cubicBezTo>
                    <a:cubicBezTo>
                      <a:pt x="341" y="348"/>
                      <a:pt x="340" y="347"/>
                      <a:pt x="341" y="344"/>
                    </a:cubicBezTo>
                    <a:cubicBezTo>
                      <a:pt x="342" y="340"/>
                      <a:pt x="345" y="335"/>
                      <a:pt x="345" y="330"/>
                    </a:cubicBezTo>
                    <a:cubicBezTo>
                      <a:pt x="345" y="327"/>
                      <a:pt x="341" y="327"/>
                      <a:pt x="342" y="323"/>
                    </a:cubicBezTo>
                    <a:cubicBezTo>
                      <a:pt x="343" y="320"/>
                      <a:pt x="345" y="316"/>
                      <a:pt x="347" y="313"/>
                    </a:cubicBezTo>
                    <a:cubicBezTo>
                      <a:pt x="349" y="310"/>
                      <a:pt x="350" y="309"/>
                      <a:pt x="349" y="304"/>
                    </a:cubicBezTo>
                    <a:cubicBezTo>
                      <a:pt x="349" y="300"/>
                      <a:pt x="345" y="302"/>
                      <a:pt x="343" y="300"/>
                    </a:cubicBezTo>
                    <a:cubicBezTo>
                      <a:pt x="340" y="297"/>
                      <a:pt x="335" y="286"/>
                      <a:pt x="337" y="282"/>
                    </a:cubicBezTo>
                    <a:cubicBezTo>
                      <a:pt x="334" y="281"/>
                      <a:pt x="317" y="277"/>
                      <a:pt x="316" y="280"/>
                    </a:cubicBezTo>
                    <a:cubicBezTo>
                      <a:pt x="315" y="279"/>
                      <a:pt x="315" y="278"/>
                      <a:pt x="314" y="277"/>
                    </a:cubicBezTo>
                    <a:cubicBezTo>
                      <a:pt x="310" y="282"/>
                      <a:pt x="310" y="288"/>
                      <a:pt x="305" y="291"/>
                    </a:cubicBezTo>
                    <a:cubicBezTo>
                      <a:pt x="306" y="289"/>
                      <a:pt x="313" y="281"/>
                      <a:pt x="306" y="281"/>
                    </a:cubicBezTo>
                    <a:cubicBezTo>
                      <a:pt x="310" y="279"/>
                      <a:pt x="315" y="276"/>
                      <a:pt x="314" y="271"/>
                    </a:cubicBezTo>
                    <a:cubicBezTo>
                      <a:pt x="314" y="268"/>
                      <a:pt x="310" y="269"/>
                      <a:pt x="308" y="268"/>
                    </a:cubicBezTo>
                    <a:cubicBezTo>
                      <a:pt x="305" y="266"/>
                      <a:pt x="304" y="260"/>
                      <a:pt x="304" y="258"/>
                    </a:cubicBezTo>
                    <a:cubicBezTo>
                      <a:pt x="302" y="251"/>
                      <a:pt x="300" y="245"/>
                      <a:pt x="300" y="238"/>
                    </a:cubicBezTo>
                    <a:cubicBezTo>
                      <a:pt x="299" y="234"/>
                      <a:pt x="287" y="233"/>
                      <a:pt x="283" y="234"/>
                    </a:cubicBezTo>
                    <a:cubicBezTo>
                      <a:pt x="280" y="235"/>
                      <a:pt x="275" y="229"/>
                      <a:pt x="272" y="227"/>
                    </a:cubicBezTo>
                    <a:cubicBezTo>
                      <a:pt x="269" y="224"/>
                      <a:pt x="270" y="218"/>
                      <a:pt x="269" y="214"/>
                    </a:cubicBezTo>
                    <a:cubicBezTo>
                      <a:pt x="270" y="216"/>
                      <a:pt x="273" y="216"/>
                      <a:pt x="275" y="215"/>
                    </a:cubicBezTo>
                    <a:cubicBezTo>
                      <a:pt x="274" y="211"/>
                      <a:pt x="271" y="211"/>
                      <a:pt x="268" y="211"/>
                    </a:cubicBezTo>
                    <a:cubicBezTo>
                      <a:pt x="270" y="211"/>
                      <a:pt x="272" y="209"/>
                      <a:pt x="273" y="207"/>
                    </a:cubicBezTo>
                    <a:cubicBezTo>
                      <a:pt x="271" y="207"/>
                      <a:pt x="269" y="207"/>
                      <a:pt x="267" y="207"/>
                    </a:cubicBezTo>
                    <a:cubicBezTo>
                      <a:pt x="270" y="206"/>
                      <a:pt x="272" y="203"/>
                      <a:pt x="275" y="201"/>
                    </a:cubicBezTo>
                    <a:cubicBezTo>
                      <a:pt x="277" y="199"/>
                      <a:pt x="282" y="200"/>
                      <a:pt x="283" y="198"/>
                    </a:cubicBezTo>
                    <a:cubicBezTo>
                      <a:pt x="285" y="195"/>
                      <a:pt x="278" y="188"/>
                      <a:pt x="276" y="186"/>
                    </a:cubicBezTo>
                    <a:cubicBezTo>
                      <a:pt x="271" y="180"/>
                      <a:pt x="267" y="180"/>
                      <a:pt x="261" y="185"/>
                    </a:cubicBezTo>
                    <a:cubicBezTo>
                      <a:pt x="256" y="188"/>
                      <a:pt x="245" y="196"/>
                      <a:pt x="240" y="189"/>
                    </a:cubicBezTo>
                    <a:cubicBezTo>
                      <a:pt x="250" y="195"/>
                      <a:pt x="270" y="177"/>
                      <a:pt x="251" y="173"/>
                    </a:cubicBezTo>
                    <a:cubicBezTo>
                      <a:pt x="248" y="172"/>
                      <a:pt x="245" y="174"/>
                      <a:pt x="242" y="172"/>
                    </a:cubicBezTo>
                    <a:cubicBezTo>
                      <a:pt x="239" y="171"/>
                      <a:pt x="238" y="167"/>
                      <a:pt x="235" y="165"/>
                    </a:cubicBezTo>
                    <a:cubicBezTo>
                      <a:pt x="230" y="161"/>
                      <a:pt x="233" y="152"/>
                      <a:pt x="227" y="147"/>
                    </a:cubicBezTo>
                    <a:cubicBezTo>
                      <a:pt x="224" y="146"/>
                      <a:pt x="222" y="143"/>
                      <a:pt x="220" y="142"/>
                    </a:cubicBezTo>
                    <a:cubicBezTo>
                      <a:pt x="217" y="140"/>
                      <a:pt x="214" y="142"/>
                      <a:pt x="211" y="140"/>
                    </a:cubicBezTo>
                    <a:cubicBezTo>
                      <a:pt x="206" y="138"/>
                      <a:pt x="207" y="131"/>
                      <a:pt x="204" y="127"/>
                    </a:cubicBezTo>
                    <a:cubicBezTo>
                      <a:pt x="202" y="125"/>
                      <a:pt x="192" y="115"/>
                      <a:pt x="190" y="121"/>
                    </a:cubicBezTo>
                    <a:cubicBezTo>
                      <a:pt x="188" y="125"/>
                      <a:pt x="194" y="131"/>
                      <a:pt x="194" y="135"/>
                    </a:cubicBezTo>
                    <a:cubicBezTo>
                      <a:pt x="192" y="133"/>
                      <a:pt x="192" y="131"/>
                      <a:pt x="190" y="129"/>
                    </a:cubicBezTo>
                    <a:cubicBezTo>
                      <a:pt x="188" y="125"/>
                      <a:pt x="183" y="125"/>
                      <a:pt x="180" y="122"/>
                    </a:cubicBezTo>
                    <a:cubicBezTo>
                      <a:pt x="175" y="117"/>
                      <a:pt x="175" y="109"/>
                      <a:pt x="170" y="105"/>
                    </a:cubicBezTo>
                    <a:cubicBezTo>
                      <a:pt x="168" y="106"/>
                      <a:pt x="168" y="108"/>
                      <a:pt x="169" y="111"/>
                    </a:cubicBezTo>
                    <a:cubicBezTo>
                      <a:pt x="168" y="109"/>
                      <a:pt x="163" y="99"/>
                      <a:pt x="165" y="107"/>
                    </a:cubicBezTo>
                    <a:cubicBezTo>
                      <a:pt x="162" y="103"/>
                      <a:pt x="166" y="99"/>
                      <a:pt x="162" y="96"/>
                    </a:cubicBezTo>
                    <a:cubicBezTo>
                      <a:pt x="157" y="93"/>
                      <a:pt x="154" y="88"/>
                      <a:pt x="149" y="84"/>
                    </a:cubicBezTo>
                    <a:cubicBezTo>
                      <a:pt x="144" y="81"/>
                      <a:pt x="140" y="75"/>
                      <a:pt x="134" y="72"/>
                    </a:cubicBezTo>
                    <a:cubicBezTo>
                      <a:pt x="132" y="71"/>
                      <a:pt x="130" y="71"/>
                      <a:pt x="128" y="70"/>
                    </a:cubicBezTo>
                    <a:cubicBezTo>
                      <a:pt x="125" y="68"/>
                      <a:pt x="125" y="66"/>
                      <a:pt x="123" y="63"/>
                    </a:cubicBezTo>
                    <a:cubicBezTo>
                      <a:pt x="120" y="60"/>
                      <a:pt x="114" y="60"/>
                      <a:pt x="111" y="57"/>
                    </a:cubicBezTo>
                    <a:cubicBezTo>
                      <a:pt x="107" y="53"/>
                      <a:pt x="113" y="47"/>
                      <a:pt x="108" y="43"/>
                    </a:cubicBezTo>
                    <a:cubicBezTo>
                      <a:pt x="104" y="39"/>
                      <a:pt x="103" y="39"/>
                      <a:pt x="100" y="33"/>
                    </a:cubicBezTo>
                    <a:cubicBezTo>
                      <a:pt x="99" y="27"/>
                      <a:pt x="89" y="20"/>
                      <a:pt x="85" y="1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348">
                <a:extLst>
                  <a:ext uri="{FF2B5EF4-FFF2-40B4-BE49-F238E27FC236}">
                    <a16:creationId xmlns="" xmlns:a16="http://schemas.microsoft.com/office/drawing/2014/main" id="{8752DF23-9F62-4B25-9ACE-FE9981EDE7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8" y="2226"/>
                <a:ext cx="171" cy="198"/>
              </a:xfrm>
              <a:custGeom>
                <a:avLst/>
                <a:gdLst>
                  <a:gd name="T0" fmla="*/ 76 w 350"/>
                  <a:gd name="T1" fmla="*/ 19 h 408"/>
                  <a:gd name="T2" fmla="*/ 52 w 350"/>
                  <a:gd name="T3" fmla="*/ 18 h 408"/>
                  <a:gd name="T4" fmla="*/ 19 w 350"/>
                  <a:gd name="T5" fmla="*/ 4 h 408"/>
                  <a:gd name="T6" fmla="*/ 63 w 350"/>
                  <a:gd name="T7" fmla="*/ 68 h 408"/>
                  <a:gd name="T8" fmla="*/ 87 w 350"/>
                  <a:gd name="T9" fmla="*/ 98 h 408"/>
                  <a:gd name="T10" fmla="*/ 107 w 350"/>
                  <a:gd name="T11" fmla="*/ 123 h 408"/>
                  <a:gd name="T12" fmla="*/ 126 w 350"/>
                  <a:gd name="T13" fmla="*/ 138 h 408"/>
                  <a:gd name="T14" fmla="*/ 133 w 350"/>
                  <a:gd name="T15" fmla="*/ 166 h 408"/>
                  <a:gd name="T16" fmla="*/ 147 w 350"/>
                  <a:gd name="T17" fmla="*/ 192 h 408"/>
                  <a:gd name="T18" fmla="*/ 178 w 350"/>
                  <a:gd name="T19" fmla="*/ 235 h 408"/>
                  <a:gd name="T20" fmla="*/ 182 w 350"/>
                  <a:gd name="T21" fmla="*/ 246 h 408"/>
                  <a:gd name="T22" fmla="*/ 196 w 350"/>
                  <a:gd name="T23" fmla="*/ 285 h 408"/>
                  <a:gd name="T24" fmla="*/ 217 w 350"/>
                  <a:gd name="T25" fmla="*/ 313 h 408"/>
                  <a:gd name="T26" fmla="*/ 240 w 350"/>
                  <a:gd name="T27" fmla="*/ 341 h 408"/>
                  <a:gd name="T28" fmla="*/ 272 w 350"/>
                  <a:gd name="T29" fmla="*/ 368 h 408"/>
                  <a:gd name="T30" fmla="*/ 286 w 350"/>
                  <a:gd name="T31" fmla="*/ 386 h 408"/>
                  <a:gd name="T32" fmla="*/ 293 w 350"/>
                  <a:gd name="T33" fmla="*/ 394 h 408"/>
                  <a:gd name="T34" fmla="*/ 300 w 350"/>
                  <a:gd name="T35" fmla="*/ 390 h 408"/>
                  <a:gd name="T36" fmla="*/ 322 w 350"/>
                  <a:gd name="T37" fmla="*/ 387 h 408"/>
                  <a:gd name="T38" fmla="*/ 339 w 350"/>
                  <a:gd name="T39" fmla="*/ 387 h 408"/>
                  <a:gd name="T40" fmla="*/ 343 w 350"/>
                  <a:gd name="T41" fmla="*/ 351 h 408"/>
                  <a:gd name="T42" fmla="*/ 345 w 350"/>
                  <a:gd name="T43" fmla="*/ 330 h 408"/>
                  <a:gd name="T44" fmla="*/ 347 w 350"/>
                  <a:gd name="T45" fmla="*/ 313 h 408"/>
                  <a:gd name="T46" fmla="*/ 343 w 350"/>
                  <a:gd name="T47" fmla="*/ 300 h 408"/>
                  <a:gd name="T48" fmla="*/ 316 w 350"/>
                  <a:gd name="T49" fmla="*/ 280 h 408"/>
                  <a:gd name="T50" fmla="*/ 305 w 350"/>
                  <a:gd name="T51" fmla="*/ 291 h 408"/>
                  <a:gd name="T52" fmla="*/ 314 w 350"/>
                  <a:gd name="T53" fmla="*/ 271 h 408"/>
                  <a:gd name="T54" fmla="*/ 304 w 350"/>
                  <a:gd name="T55" fmla="*/ 258 h 408"/>
                  <a:gd name="T56" fmla="*/ 283 w 350"/>
                  <a:gd name="T57" fmla="*/ 234 h 408"/>
                  <a:gd name="T58" fmla="*/ 269 w 350"/>
                  <a:gd name="T59" fmla="*/ 214 h 408"/>
                  <a:gd name="T60" fmla="*/ 268 w 350"/>
                  <a:gd name="T61" fmla="*/ 211 h 408"/>
                  <a:gd name="T62" fmla="*/ 267 w 350"/>
                  <a:gd name="T63" fmla="*/ 207 h 408"/>
                  <a:gd name="T64" fmla="*/ 283 w 350"/>
                  <a:gd name="T65" fmla="*/ 198 h 408"/>
                  <a:gd name="T66" fmla="*/ 261 w 350"/>
                  <a:gd name="T67" fmla="*/ 185 h 408"/>
                  <a:gd name="T68" fmla="*/ 251 w 350"/>
                  <a:gd name="T69" fmla="*/ 173 h 408"/>
                  <a:gd name="T70" fmla="*/ 235 w 350"/>
                  <a:gd name="T71" fmla="*/ 165 h 408"/>
                  <a:gd name="T72" fmla="*/ 220 w 350"/>
                  <a:gd name="T73" fmla="*/ 142 h 408"/>
                  <a:gd name="T74" fmla="*/ 204 w 350"/>
                  <a:gd name="T75" fmla="*/ 127 h 408"/>
                  <a:gd name="T76" fmla="*/ 194 w 350"/>
                  <a:gd name="T77" fmla="*/ 135 h 408"/>
                  <a:gd name="T78" fmla="*/ 180 w 350"/>
                  <a:gd name="T79" fmla="*/ 122 h 408"/>
                  <a:gd name="T80" fmla="*/ 169 w 350"/>
                  <a:gd name="T81" fmla="*/ 111 h 408"/>
                  <a:gd name="T82" fmla="*/ 162 w 350"/>
                  <a:gd name="T83" fmla="*/ 96 h 408"/>
                  <a:gd name="T84" fmla="*/ 134 w 350"/>
                  <a:gd name="T85" fmla="*/ 72 h 408"/>
                  <a:gd name="T86" fmla="*/ 123 w 350"/>
                  <a:gd name="T87" fmla="*/ 63 h 408"/>
                  <a:gd name="T88" fmla="*/ 108 w 350"/>
                  <a:gd name="T89" fmla="*/ 43 h 408"/>
                  <a:gd name="T90" fmla="*/ 85 w 350"/>
                  <a:gd name="T91" fmla="*/ 16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0" h="408">
                    <a:moveTo>
                      <a:pt x="85" y="16"/>
                    </a:moveTo>
                    <a:cubicBezTo>
                      <a:pt x="83" y="18"/>
                      <a:pt x="79" y="20"/>
                      <a:pt x="76" y="19"/>
                    </a:cubicBezTo>
                    <a:cubicBezTo>
                      <a:pt x="73" y="18"/>
                      <a:pt x="72" y="16"/>
                      <a:pt x="69" y="16"/>
                    </a:cubicBezTo>
                    <a:cubicBezTo>
                      <a:pt x="63" y="15"/>
                      <a:pt x="58" y="18"/>
                      <a:pt x="52" y="18"/>
                    </a:cubicBezTo>
                    <a:cubicBezTo>
                      <a:pt x="45" y="17"/>
                      <a:pt x="41" y="15"/>
                      <a:pt x="36" y="10"/>
                    </a:cubicBezTo>
                    <a:cubicBezTo>
                      <a:pt x="33" y="6"/>
                      <a:pt x="24" y="0"/>
                      <a:pt x="19" y="4"/>
                    </a:cubicBezTo>
                    <a:cubicBezTo>
                      <a:pt x="0" y="17"/>
                      <a:pt x="46" y="54"/>
                      <a:pt x="53" y="64"/>
                    </a:cubicBezTo>
                    <a:cubicBezTo>
                      <a:pt x="56" y="67"/>
                      <a:pt x="59" y="68"/>
                      <a:pt x="63" y="68"/>
                    </a:cubicBezTo>
                    <a:cubicBezTo>
                      <a:pt x="70" y="70"/>
                      <a:pt x="73" y="77"/>
                      <a:pt x="76" y="83"/>
                    </a:cubicBezTo>
                    <a:cubicBezTo>
                      <a:pt x="78" y="86"/>
                      <a:pt x="83" y="96"/>
                      <a:pt x="87" y="98"/>
                    </a:cubicBezTo>
                    <a:cubicBezTo>
                      <a:pt x="95" y="101"/>
                      <a:pt x="92" y="108"/>
                      <a:pt x="94" y="115"/>
                    </a:cubicBezTo>
                    <a:cubicBezTo>
                      <a:pt x="96" y="121"/>
                      <a:pt x="102" y="119"/>
                      <a:pt x="107" y="123"/>
                    </a:cubicBezTo>
                    <a:cubicBezTo>
                      <a:pt x="110" y="125"/>
                      <a:pt x="113" y="127"/>
                      <a:pt x="116" y="129"/>
                    </a:cubicBezTo>
                    <a:cubicBezTo>
                      <a:pt x="119" y="132"/>
                      <a:pt x="123" y="134"/>
                      <a:pt x="126" y="138"/>
                    </a:cubicBezTo>
                    <a:cubicBezTo>
                      <a:pt x="130" y="142"/>
                      <a:pt x="126" y="143"/>
                      <a:pt x="128" y="148"/>
                    </a:cubicBezTo>
                    <a:cubicBezTo>
                      <a:pt x="129" y="154"/>
                      <a:pt x="132" y="160"/>
                      <a:pt x="133" y="166"/>
                    </a:cubicBezTo>
                    <a:cubicBezTo>
                      <a:pt x="135" y="172"/>
                      <a:pt x="140" y="179"/>
                      <a:pt x="139" y="186"/>
                    </a:cubicBezTo>
                    <a:cubicBezTo>
                      <a:pt x="139" y="193"/>
                      <a:pt x="144" y="188"/>
                      <a:pt x="147" y="192"/>
                    </a:cubicBezTo>
                    <a:cubicBezTo>
                      <a:pt x="152" y="197"/>
                      <a:pt x="158" y="196"/>
                      <a:pt x="159" y="204"/>
                    </a:cubicBezTo>
                    <a:cubicBezTo>
                      <a:pt x="161" y="216"/>
                      <a:pt x="176" y="223"/>
                      <a:pt x="178" y="235"/>
                    </a:cubicBezTo>
                    <a:cubicBezTo>
                      <a:pt x="179" y="236"/>
                      <a:pt x="176" y="237"/>
                      <a:pt x="177" y="238"/>
                    </a:cubicBezTo>
                    <a:cubicBezTo>
                      <a:pt x="179" y="241"/>
                      <a:pt x="181" y="243"/>
                      <a:pt x="182" y="246"/>
                    </a:cubicBezTo>
                    <a:cubicBezTo>
                      <a:pt x="185" y="252"/>
                      <a:pt x="192" y="261"/>
                      <a:pt x="192" y="268"/>
                    </a:cubicBezTo>
                    <a:cubicBezTo>
                      <a:pt x="192" y="274"/>
                      <a:pt x="192" y="279"/>
                      <a:pt x="196" y="285"/>
                    </a:cubicBezTo>
                    <a:cubicBezTo>
                      <a:pt x="199" y="289"/>
                      <a:pt x="204" y="292"/>
                      <a:pt x="207" y="297"/>
                    </a:cubicBezTo>
                    <a:cubicBezTo>
                      <a:pt x="210" y="303"/>
                      <a:pt x="212" y="308"/>
                      <a:pt x="217" y="313"/>
                    </a:cubicBezTo>
                    <a:cubicBezTo>
                      <a:pt x="222" y="317"/>
                      <a:pt x="228" y="320"/>
                      <a:pt x="232" y="327"/>
                    </a:cubicBezTo>
                    <a:cubicBezTo>
                      <a:pt x="235" y="333"/>
                      <a:pt x="234" y="336"/>
                      <a:pt x="240" y="341"/>
                    </a:cubicBezTo>
                    <a:cubicBezTo>
                      <a:pt x="246" y="346"/>
                      <a:pt x="251" y="351"/>
                      <a:pt x="256" y="357"/>
                    </a:cubicBezTo>
                    <a:cubicBezTo>
                      <a:pt x="261" y="361"/>
                      <a:pt x="266" y="365"/>
                      <a:pt x="272" y="368"/>
                    </a:cubicBezTo>
                    <a:cubicBezTo>
                      <a:pt x="277" y="371"/>
                      <a:pt x="278" y="373"/>
                      <a:pt x="281" y="378"/>
                    </a:cubicBezTo>
                    <a:cubicBezTo>
                      <a:pt x="282" y="381"/>
                      <a:pt x="284" y="384"/>
                      <a:pt x="286" y="386"/>
                    </a:cubicBezTo>
                    <a:cubicBezTo>
                      <a:pt x="288" y="388"/>
                      <a:pt x="290" y="390"/>
                      <a:pt x="292" y="391"/>
                    </a:cubicBezTo>
                    <a:cubicBezTo>
                      <a:pt x="293" y="392"/>
                      <a:pt x="291" y="393"/>
                      <a:pt x="293" y="394"/>
                    </a:cubicBezTo>
                    <a:cubicBezTo>
                      <a:pt x="294" y="395"/>
                      <a:pt x="304" y="408"/>
                      <a:pt x="304" y="401"/>
                    </a:cubicBezTo>
                    <a:cubicBezTo>
                      <a:pt x="304" y="397"/>
                      <a:pt x="300" y="394"/>
                      <a:pt x="300" y="390"/>
                    </a:cubicBezTo>
                    <a:cubicBezTo>
                      <a:pt x="299" y="385"/>
                      <a:pt x="308" y="392"/>
                      <a:pt x="309" y="393"/>
                    </a:cubicBezTo>
                    <a:cubicBezTo>
                      <a:pt x="316" y="399"/>
                      <a:pt x="323" y="399"/>
                      <a:pt x="322" y="387"/>
                    </a:cubicBezTo>
                    <a:cubicBezTo>
                      <a:pt x="326" y="391"/>
                      <a:pt x="329" y="399"/>
                      <a:pt x="336" y="400"/>
                    </a:cubicBezTo>
                    <a:cubicBezTo>
                      <a:pt x="339" y="401"/>
                      <a:pt x="339" y="389"/>
                      <a:pt x="339" y="387"/>
                    </a:cubicBezTo>
                    <a:cubicBezTo>
                      <a:pt x="340" y="380"/>
                      <a:pt x="341" y="372"/>
                      <a:pt x="341" y="365"/>
                    </a:cubicBezTo>
                    <a:cubicBezTo>
                      <a:pt x="342" y="361"/>
                      <a:pt x="344" y="355"/>
                      <a:pt x="343" y="351"/>
                    </a:cubicBezTo>
                    <a:cubicBezTo>
                      <a:pt x="341" y="348"/>
                      <a:pt x="340" y="347"/>
                      <a:pt x="341" y="344"/>
                    </a:cubicBezTo>
                    <a:cubicBezTo>
                      <a:pt x="342" y="340"/>
                      <a:pt x="345" y="335"/>
                      <a:pt x="345" y="330"/>
                    </a:cubicBezTo>
                    <a:cubicBezTo>
                      <a:pt x="345" y="327"/>
                      <a:pt x="341" y="327"/>
                      <a:pt x="342" y="323"/>
                    </a:cubicBezTo>
                    <a:cubicBezTo>
                      <a:pt x="343" y="320"/>
                      <a:pt x="345" y="316"/>
                      <a:pt x="347" y="313"/>
                    </a:cubicBezTo>
                    <a:cubicBezTo>
                      <a:pt x="349" y="310"/>
                      <a:pt x="350" y="309"/>
                      <a:pt x="349" y="304"/>
                    </a:cubicBezTo>
                    <a:cubicBezTo>
                      <a:pt x="349" y="300"/>
                      <a:pt x="345" y="302"/>
                      <a:pt x="343" y="300"/>
                    </a:cubicBezTo>
                    <a:cubicBezTo>
                      <a:pt x="340" y="297"/>
                      <a:pt x="335" y="286"/>
                      <a:pt x="337" y="282"/>
                    </a:cubicBezTo>
                    <a:cubicBezTo>
                      <a:pt x="334" y="281"/>
                      <a:pt x="317" y="277"/>
                      <a:pt x="316" y="280"/>
                    </a:cubicBezTo>
                    <a:cubicBezTo>
                      <a:pt x="315" y="279"/>
                      <a:pt x="315" y="278"/>
                      <a:pt x="314" y="277"/>
                    </a:cubicBezTo>
                    <a:cubicBezTo>
                      <a:pt x="310" y="282"/>
                      <a:pt x="310" y="288"/>
                      <a:pt x="305" y="291"/>
                    </a:cubicBezTo>
                    <a:cubicBezTo>
                      <a:pt x="306" y="289"/>
                      <a:pt x="313" y="281"/>
                      <a:pt x="306" y="281"/>
                    </a:cubicBezTo>
                    <a:cubicBezTo>
                      <a:pt x="310" y="279"/>
                      <a:pt x="315" y="276"/>
                      <a:pt x="314" y="271"/>
                    </a:cubicBezTo>
                    <a:cubicBezTo>
                      <a:pt x="314" y="268"/>
                      <a:pt x="310" y="269"/>
                      <a:pt x="308" y="268"/>
                    </a:cubicBezTo>
                    <a:cubicBezTo>
                      <a:pt x="305" y="266"/>
                      <a:pt x="304" y="260"/>
                      <a:pt x="304" y="258"/>
                    </a:cubicBezTo>
                    <a:cubicBezTo>
                      <a:pt x="302" y="251"/>
                      <a:pt x="300" y="245"/>
                      <a:pt x="300" y="238"/>
                    </a:cubicBezTo>
                    <a:cubicBezTo>
                      <a:pt x="299" y="234"/>
                      <a:pt x="287" y="233"/>
                      <a:pt x="283" y="234"/>
                    </a:cubicBezTo>
                    <a:cubicBezTo>
                      <a:pt x="280" y="235"/>
                      <a:pt x="275" y="229"/>
                      <a:pt x="272" y="227"/>
                    </a:cubicBezTo>
                    <a:cubicBezTo>
                      <a:pt x="269" y="224"/>
                      <a:pt x="270" y="218"/>
                      <a:pt x="269" y="214"/>
                    </a:cubicBezTo>
                    <a:cubicBezTo>
                      <a:pt x="270" y="216"/>
                      <a:pt x="273" y="216"/>
                      <a:pt x="275" y="215"/>
                    </a:cubicBezTo>
                    <a:cubicBezTo>
                      <a:pt x="274" y="211"/>
                      <a:pt x="271" y="211"/>
                      <a:pt x="268" y="211"/>
                    </a:cubicBezTo>
                    <a:cubicBezTo>
                      <a:pt x="270" y="211"/>
                      <a:pt x="272" y="209"/>
                      <a:pt x="273" y="207"/>
                    </a:cubicBezTo>
                    <a:cubicBezTo>
                      <a:pt x="271" y="207"/>
                      <a:pt x="269" y="207"/>
                      <a:pt x="267" y="207"/>
                    </a:cubicBezTo>
                    <a:cubicBezTo>
                      <a:pt x="270" y="206"/>
                      <a:pt x="272" y="203"/>
                      <a:pt x="275" y="201"/>
                    </a:cubicBezTo>
                    <a:cubicBezTo>
                      <a:pt x="277" y="199"/>
                      <a:pt x="282" y="200"/>
                      <a:pt x="283" y="198"/>
                    </a:cubicBezTo>
                    <a:cubicBezTo>
                      <a:pt x="285" y="195"/>
                      <a:pt x="278" y="188"/>
                      <a:pt x="276" y="186"/>
                    </a:cubicBezTo>
                    <a:cubicBezTo>
                      <a:pt x="271" y="180"/>
                      <a:pt x="267" y="180"/>
                      <a:pt x="261" y="185"/>
                    </a:cubicBezTo>
                    <a:cubicBezTo>
                      <a:pt x="256" y="188"/>
                      <a:pt x="245" y="196"/>
                      <a:pt x="240" y="189"/>
                    </a:cubicBezTo>
                    <a:cubicBezTo>
                      <a:pt x="250" y="195"/>
                      <a:pt x="270" y="177"/>
                      <a:pt x="251" y="173"/>
                    </a:cubicBezTo>
                    <a:cubicBezTo>
                      <a:pt x="248" y="172"/>
                      <a:pt x="245" y="174"/>
                      <a:pt x="242" y="172"/>
                    </a:cubicBezTo>
                    <a:cubicBezTo>
                      <a:pt x="239" y="171"/>
                      <a:pt x="238" y="167"/>
                      <a:pt x="235" y="165"/>
                    </a:cubicBezTo>
                    <a:cubicBezTo>
                      <a:pt x="230" y="161"/>
                      <a:pt x="233" y="152"/>
                      <a:pt x="227" y="147"/>
                    </a:cubicBezTo>
                    <a:cubicBezTo>
                      <a:pt x="224" y="146"/>
                      <a:pt x="222" y="143"/>
                      <a:pt x="220" y="142"/>
                    </a:cubicBezTo>
                    <a:cubicBezTo>
                      <a:pt x="217" y="140"/>
                      <a:pt x="214" y="142"/>
                      <a:pt x="211" y="140"/>
                    </a:cubicBezTo>
                    <a:cubicBezTo>
                      <a:pt x="206" y="138"/>
                      <a:pt x="207" y="131"/>
                      <a:pt x="204" y="127"/>
                    </a:cubicBezTo>
                    <a:cubicBezTo>
                      <a:pt x="202" y="125"/>
                      <a:pt x="192" y="115"/>
                      <a:pt x="190" y="121"/>
                    </a:cubicBezTo>
                    <a:cubicBezTo>
                      <a:pt x="188" y="125"/>
                      <a:pt x="194" y="131"/>
                      <a:pt x="194" y="135"/>
                    </a:cubicBezTo>
                    <a:cubicBezTo>
                      <a:pt x="192" y="133"/>
                      <a:pt x="192" y="131"/>
                      <a:pt x="190" y="129"/>
                    </a:cubicBezTo>
                    <a:cubicBezTo>
                      <a:pt x="188" y="125"/>
                      <a:pt x="183" y="125"/>
                      <a:pt x="180" y="122"/>
                    </a:cubicBezTo>
                    <a:cubicBezTo>
                      <a:pt x="175" y="117"/>
                      <a:pt x="175" y="109"/>
                      <a:pt x="170" y="105"/>
                    </a:cubicBezTo>
                    <a:cubicBezTo>
                      <a:pt x="168" y="106"/>
                      <a:pt x="168" y="108"/>
                      <a:pt x="169" y="111"/>
                    </a:cubicBezTo>
                    <a:cubicBezTo>
                      <a:pt x="168" y="109"/>
                      <a:pt x="163" y="99"/>
                      <a:pt x="165" y="107"/>
                    </a:cubicBezTo>
                    <a:cubicBezTo>
                      <a:pt x="162" y="103"/>
                      <a:pt x="166" y="99"/>
                      <a:pt x="162" y="96"/>
                    </a:cubicBezTo>
                    <a:cubicBezTo>
                      <a:pt x="157" y="93"/>
                      <a:pt x="154" y="88"/>
                      <a:pt x="149" y="84"/>
                    </a:cubicBezTo>
                    <a:cubicBezTo>
                      <a:pt x="144" y="81"/>
                      <a:pt x="140" y="75"/>
                      <a:pt x="134" y="72"/>
                    </a:cubicBezTo>
                    <a:cubicBezTo>
                      <a:pt x="132" y="71"/>
                      <a:pt x="130" y="71"/>
                      <a:pt x="128" y="70"/>
                    </a:cubicBezTo>
                    <a:cubicBezTo>
                      <a:pt x="125" y="68"/>
                      <a:pt x="125" y="66"/>
                      <a:pt x="123" y="63"/>
                    </a:cubicBezTo>
                    <a:cubicBezTo>
                      <a:pt x="120" y="60"/>
                      <a:pt x="114" y="60"/>
                      <a:pt x="111" y="57"/>
                    </a:cubicBezTo>
                    <a:cubicBezTo>
                      <a:pt x="107" y="53"/>
                      <a:pt x="113" y="47"/>
                      <a:pt x="108" y="43"/>
                    </a:cubicBezTo>
                    <a:cubicBezTo>
                      <a:pt x="104" y="39"/>
                      <a:pt x="103" y="39"/>
                      <a:pt x="100" y="33"/>
                    </a:cubicBezTo>
                    <a:cubicBezTo>
                      <a:pt x="99" y="27"/>
                      <a:pt x="89" y="20"/>
                      <a:pt x="85" y="1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349">
                <a:extLst>
                  <a:ext uri="{FF2B5EF4-FFF2-40B4-BE49-F238E27FC236}">
                    <a16:creationId xmlns="" xmlns:a16="http://schemas.microsoft.com/office/drawing/2014/main" id="{4EA50F39-ABDC-42CC-8E77-8DD39DFEC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" y="2273"/>
                <a:ext cx="12" cy="10"/>
              </a:xfrm>
              <a:custGeom>
                <a:avLst/>
                <a:gdLst>
                  <a:gd name="T0" fmla="*/ 19 w 25"/>
                  <a:gd name="T1" fmla="*/ 19 h 20"/>
                  <a:gd name="T2" fmla="*/ 24 w 25"/>
                  <a:gd name="T3" fmla="*/ 17 h 20"/>
                  <a:gd name="T4" fmla="*/ 18 w 25"/>
                  <a:gd name="T5" fmla="*/ 12 h 20"/>
                  <a:gd name="T6" fmla="*/ 12 w 25"/>
                  <a:gd name="T7" fmla="*/ 9 h 20"/>
                  <a:gd name="T8" fmla="*/ 7 w 25"/>
                  <a:gd name="T9" fmla="*/ 3 h 20"/>
                  <a:gd name="T10" fmla="*/ 3 w 25"/>
                  <a:gd name="T11" fmla="*/ 1 h 20"/>
                  <a:gd name="T12" fmla="*/ 3 w 25"/>
                  <a:gd name="T13" fmla="*/ 8 h 20"/>
                  <a:gd name="T14" fmla="*/ 19 w 25"/>
                  <a:gd name="T15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0">
                    <a:moveTo>
                      <a:pt x="19" y="19"/>
                    </a:moveTo>
                    <a:cubicBezTo>
                      <a:pt x="21" y="20"/>
                      <a:pt x="25" y="20"/>
                      <a:pt x="24" y="17"/>
                    </a:cubicBezTo>
                    <a:cubicBezTo>
                      <a:pt x="24" y="16"/>
                      <a:pt x="19" y="13"/>
                      <a:pt x="18" y="12"/>
                    </a:cubicBezTo>
                    <a:cubicBezTo>
                      <a:pt x="16" y="10"/>
                      <a:pt x="15" y="9"/>
                      <a:pt x="12" y="9"/>
                    </a:cubicBezTo>
                    <a:cubicBezTo>
                      <a:pt x="13" y="6"/>
                      <a:pt x="9" y="4"/>
                      <a:pt x="7" y="3"/>
                    </a:cubicBezTo>
                    <a:cubicBezTo>
                      <a:pt x="6" y="2"/>
                      <a:pt x="5" y="0"/>
                      <a:pt x="3" y="1"/>
                    </a:cubicBezTo>
                    <a:cubicBezTo>
                      <a:pt x="0" y="3"/>
                      <a:pt x="0" y="6"/>
                      <a:pt x="3" y="8"/>
                    </a:cubicBezTo>
                    <a:cubicBezTo>
                      <a:pt x="8" y="12"/>
                      <a:pt x="16" y="13"/>
                      <a:pt x="19" y="19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350">
                <a:extLst>
                  <a:ext uri="{FF2B5EF4-FFF2-40B4-BE49-F238E27FC236}">
                    <a16:creationId xmlns="" xmlns:a16="http://schemas.microsoft.com/office/drawing/2014/main" id="{A2240001-527E-4180-94DD-E1F347B550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" y="2273"/>
                <a:ext cx="12" cy="10"/>
              </a:xfrm>
              <a:custGeom>
                <a:avLst/>
                <a:gdLst>
                  <a:gd name="T0" fmla="*/ 19 w 25"/>
                  <a:gd name="T1" fmla="*/ 19 h 20"/>
                  <a:gd name="T2" fmla="*/ 24 w 25"/>
                  <a:gd name="T3" fmla="*/ 17 h 20"/>
                  <a:gd name="T4" fmla="*/ 18 w 25"/>
                  <a:gd name="T5" fmla="*/ 12 h 20"/>
                  <a:gd name="T6" fmla="*/ 12 w 25"/>
                  <a:gd name="T7" fmla="*/ 9 h 20"/>
                  <a:gd name="T8" fmla="*/ 7 w 25"/>
                  <a:gd name="T9" fmla="*/ 3 h 20"/>
                  <a:gd name="T10" fmla="*/ 3 w 25"/>
                  <a:gd name="T11" fmla="*/ 1 h 20"/>
                  <a:gd name="T12" fmla="*/ 3 w 25"/>
                  <a:gd name="T13" fmla="*/ 8 h 20"/>
                  <a:gd name="T14" fmla="*/ 19 w 25"/>
                  <a:gd name="T15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0">
                    <a:moveTo>
                      <a:pt x="19" y="19"/>
                    </a:moveTo>
                    <a:cubicBezTo>
                      <a:pt x="21" y="20"/>
                      <a:pt x="25" y="20"/>
                      <a:pt x="24" y="17"/>
                    </a:cubicBezTo>
                    <a:cubicBezTo>
                      <a:pt x="24" y="16"/>
                      <a:pt x="19" y="13"/>
                      <a:pt x="18" y="12"/>
                    </a:cubicBezTo>
                    <a:cubicBezTo>
                      <a:pt x="16" y="10"/>
                      <a:pt x="15" y="9"/>
                      <a:pt x="12" y="9"/>
                    </a:cubicBezTo>
                    <a:cubicBezTo>
                      <a:pt x="13" y="6"/>
                      <a:pt x="9" y="4"/>
                      <a:pt x="7" y="3"/>
                    </a:cubicBezTo>
                    <a:cubicBezTo>
                      <a:pt x="6" y="2"/>
                      <a:pt x="5" y="0"/>
                      <a:pt x="3" y="1"/>
                    </a:cubicBezTo>
                    <a:cubicBezTo>
                      <a:pt x="0" y="3"/>
                      <a:pt x="0" y="6"/>
                      <a:pt x="3" y="8"/>
                    </a:cubicBezTo>
                    <a:cubicBezTo>
                      <a:pt x="8" y="12"/>
                      <a:pt x="16" y="13"/>
                      <a:pt x="19" y="19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351">
                <a:extLst>
                  <a:ext uri="{FF2B5EF4-FFF2-40B4-BE49-F238E27FC236}">
                    <a16:creationId xmlns="" xmlns:a16="http://schemas.microsoft.com/office/drawing/2014/main" id="{3EEE8836-86ED-4B3F-95AC-A9EE47B01B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6" y="2297"/>
                <a:ext cx="12" cy="18"/>
              </a:xfrm>
              <a:custGeom>
                <a:avLst/>
                <a:gdLst>
                  <a:gd name="T0" fmla="*/ 17 w 25"/>
                  <a:gd name="T1" fmla="*/ 31 h 37"/>
                  <a:gd name="T2" fmla="*/ 23 w 25"/>
                  <a:gd name="T3" fmla="*/ 16 h 37"/>
                  <a:gd name="T4" fmla="*/ 10 w 25"/>
                  <a:gd name="T5" fmla="*/ 1 h 37"/>
                  <a:gd name="T6" fmla="*/ 0 w 25"/>
                  <a:gd name="T7" fmla="*/ 3 h 37"/>
                  <a:gd name="T8" fmla="*/ 8 w 25"/>
                  <a:gd name="T9" fmla="*/ 17 h 37"/>
                  <a:gd name="T10" fmla="*/ 14 w 25"/>
                  <a:gd name="T11" fmla="*/ 23 h 37"/>
                  <a:gd name="T12" fmla="*/ 17 w 25"/>
                  <a:gd name="T13" fmla="*/ 3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7">
                    <a:moveTo>
                      <a:pt x="17" y="31"/>
                    </a:moveTo>
                    <a:cubicBezTo>
                      <a:pt x="23" y="37"/>
                      <a:pt x="25" y="19"/>
                      <a:pt x="23" y="16"/>
                    </a:cubicBezTo>
                    <a:cubicBezTo>
                      <a:pt x="19" y="12"/>
                      <a:pt x="14" y="3"/>
                      <a:pt x="10" y="1"/>
                    </a:cubicBezTo>
                    <a:cubicBezTo>
                      <a:pt x="6" y="0"/>
                      <a:pt x="4" y="5"/>
                      <a:pt x="0" y="3"/>
                    </a:cubicBezTo>
                    <a:cubicBezTo>
                      <a:pt x="1" y="8"/>
                      <a:pt x="5" y="12"/>
                      <a:pt x="8" y="17"/>
                    </a:cubicBezTo>
                    <a:cubicBezTo>
                      <a:pt x="9" y="19"/>
                      <a:pt x="12" y="20"/>
                      <a:pt x="14" y="23"/>
                    </a:cubicBezTo>
                    <a:cubicBezTo>
                      <a:pt x="15" y="25"/>
                      <a:pt x="16" y="28"/>
                      <a:pt x="17" y="3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352">
                <a:extLst>
                  <a:ext uri="{FF2B5EF4-FFF2-40B4-BE49-F238E27FC236}">
                    <a16:creationId xmlns="" xmlns:a16="http://schemas.microsoft.com/office/drawing/2014/main" id="{EA885D02-5B6E-4008-A897-47CF0E2CA1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6" y="2297"/>
                <a:ext cx="12" cy="18"/>
              </a:xfrm>
              <a:custGeom>
                <a:avLst/>
                <a:gdLst>
                  <a:gd name="T0" fmla="*/ 17 w 25"/>
                  <a:gd name="T1" fmla="*/ 31 h 37"/>
                  <a:gd name="T2" fmla="*/ 23 w 25"/>
                  <a:gd name="T3" fmla="*/ 16 h 37"/>
                  <a:gd name="T4" fmla="*/ 10 w 25"/>
                  <a:gd name="T5" fmla="*/ 1 h 37"/>
                  <a:gd name="T6" fmla="*/ 0 w 25"/>
                  <a:gd name="T7" fmla="*/ 3 h 37"/>
                  <a:gd name="T8" fmla="*/ 8 w 25"/>
                  <a:gd name="T9" fmla="*/ 17 h 37"/>
                  <a:gd name="T10" fmla="*/ 14 w 25"/>
                  <a:gd name="T11" fmla="*/ 23 h 37"/>
                  <a:gd name="T12" fmla="*/ 17 w 25"/>
                  <a:gd name="T13" fmla="*/ 3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7">
                    <a:moveTo>
                      <a:pt x="17" y="31"/>
                    </a:moveTo>
                    <a:cubicBezTo>
                      <a:pt x="23" y="37"/>
                      <a:pt x="25" y="19"/>
                      <a:pt x="23" y="16"/>
                    </a:cubicBezTo>
                    <a:cubicBezTo>
                      <a:pt x="19" y="12"/>
                      <a:pt x="14" y="3"/>
                      <a:pt x="10" y="1"/>
                    </a:cubicBezTo>
                    <a:cubicBezTo>
                      <a:pt x="6" y="0"/>
                      <a:pt x="4" y="5"/>
                      <a:pt x="0" y="3"/>
                    </a:cubicBezTo>
                    <a:cubicBezTo>
                      <a:pt x="1" y="8"/>
                      <a:pt x="5" y="12"/>
                      <a:pt x="8" y="17"/>
                    </a:cubicBezTo>
                    <a:cubicBezTo>
                      <a:pt x="9" y="19"/>
                      <a:pt x="12" y="20"/>
                      <a:pt x="14" y="23"/>
                    </a:cubicBezTo>
                    <a:cubicBezTo>
                      <a:pt x="15" y="25"/>
                      <a:pt x="16" y="28"/>
                      <a:pt x="17" y="3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353">
                <a:extLst>
                  <a:ext uri="{FF2B5EF4-FFF2-40B4-BE49-F238E27FC236}">
                    <a16:creationId xmlns="" xmlns:a16="http://schemas.microsoft.com/office/drawing/2014/main" id="{83D9CC62-36CD-4341-BCF1-68A190482D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6" y="2284"/>
                <a:ext cx="3" cy="3"/>
              </a:xfrm>
              <a:custGeom>
                <a:avLst/>
                <a:gdLst>
                  <a:gd name="T0" fmla="*/ 6 w 6"/>
                  <a:gd name="T1" fmla="*/ 7 h 7"/>
                  <a:gd name="T2" fmla="*/ 0 w 6"/>
                  <a:gd name="T3" fmla="*/ 2 h 7"/>
                  <a:gd name="T4" fmla="*/ 6 w 6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6" y="7"/>
                    </a:moveTo>
                    <a:cubicBezTo>
                      <a:pt x="6" y="4"/>
                      <a:pt x="4" y="0"/>
                      <a:pt x="0" y="2"/>
                    </a:cubicBezTo>
                    <a:cubicBezTo>
                      <a:pt x="2" y="4"/>
                      <a:pt x="4" y="5"/>
                      <a:pt x="6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354">
                <a:extLst>
                  <a:ext uri="{FF2B5EF4-FFF2-40B4-BE49-F238E27FC236}">
                    <a16:creationId xmlns="" xmlns:a16="http://schemas.microsoft.com/office/drawing/2014/main" id="{43DA2780-E9CD-4DD3-BEE4-7F3B44AA5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6" y="2284"/>
                <a:ext cx="3" cy="3"/>
              </a:xfrm>
              <a:custGeom>
                <a:avLst/>
                <a:gdLst>
                  <a:gd name="T0" fmla="*/ 6 w 6"/>
                  <a:gd name="T1" fmla="*/ 7 h 7"/>
                  <a:gd name="T2" fmla="*/ 0 w 6"/>
                  <a:gd name="T3" fmla="*/ 2 h 7"/>
                  <a:gd name="T4" fmla="*/ 6 w 6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6" y="7"/>
                    </a:moveTo>
                    <a:cubicBezTo>
                      <a:pt x="6" y="4"/>
                      <a:pt x="4" y="0"/>
                      <a:pt x="0" y="2"/>
                    </a:cubicBezTo>
                    <a:cubicBezTo>
                      <a:pt x="2" y="4"/>
                      <a:pt x="4" y="5"/>
                      <a:pt x="6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355">
                <a:extLst>
                  <a:ext uri="{FF2B5EF4-FFF2-40B4-BE49-F238E27FC236}">
                    <a16:creationId xmlns="" xmlns:a16="http://schemas.microsoft.com/office/drawing/2014/main" id="{04037275-6197-4665-A683-280F032243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3" y="2327"/>
                <a:ext cx="4" cy="6"/>
              </a:xfrm>
              <a:custGeom>
                <a:avLst/>
                <a:gdLst>
                  <a:gd name="T0" fmla="*/ 7 w 8"/>
                  <a:gd name="T1" fmla="*/ 7 h 12"/>
                  <a:gd name="T2" fmla="*/ 5 w 8"/>
                  <a:gd name="T3" fmla="*/ 0 h 12"/>
                  <a:gd name="T4" fmla="*/ 1 w 8"/>
                  <a:gd name="T5" fmla="*/ 8 h 12"/>
                  <a:gd name="T6" fmla="*/ 7 w 8"/>
                  <a:gd name="T7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7" y="7"/>
                    </a:moveTo>
                    <a:cubicBezTo>
                      <a:pt x="8" y="4"/>
                      <a:pt x="7" y="1"/>
                      <a:pt x="5" y="0"/>
                    </a:cubicBezTo>
                    <a:cubicBezTo>
                      <a:pt x="3" y="2"/>
                      <a:pt x="2" y="5"/>
                      <a:pt x="1" y="8"/>
                    </a:cubicBezTo>
                    <a:cubicBezTo>
                      <a:pt x="0" y="11"/>
                      <a:pt x="8" y="12"/>
                      <a:pt x="7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356">
                <a:extLst>
                  <a:ext uri="{FF2B5EF4-FFF2-40B4-BE49-F238E27FC236}">
                    <a16:creationId xmlns="" xmlns:a16="http://schemas.microsoft.com/office/drawing/2014/main" id="{4B2171D8-928F-4308-A46B-38FCBFEB2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3" y="2327"/>
                <a:ext cx="4" cy="6"/>
              </a:xfrm>
              <a:custGeom>
                <a:avLst/>
                <a:gdLst>
                  <a:gd name="T0" fmla="*/ 7 w 8"/>
                  <a:gd name="T1" fmla="*/ 7 h 12"/>
                  <a:gd name="T2" fmla="*/ 5 w 8"/>
                  <a:gd name="T3" fmla="*/ 0 h 12"/>
                  <a:gd name="T4" fmla="*/ 1 w 8"/>
                  <a:gd name="T5" fmla="*/ 8 h 12"/>
                  <a:gd name="T6" fmla="*/ 7 w 8"/>
                  <a:gd name="T7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7" y="7"/>
                    </a:moveTo>
                    <a:cubicBezTo>
                      <a:pt x="8" y="4"/>
                      <a:pt x="7" y="1"/>
                      <a:pt x="5" y="0"/>
                    </a:cubicBezTo>
                    <a:cubicBezTo>
                      <a:pt x="3" y="2"/>
                      <a:pt x="2" y="5"/>
                      <a:pt x="1" y="8"/>
                    </a:cubicBezTo>
                    <a:cubicBezTo>
                      <a:pt x="0" y="11"/>
                      <a:pt x="8" y="12"/>
                      <a:pt x="7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357">
                <a:extLst>
                  <a:ext uri="{FF2B5EF4-FFF2-40B4-BE49-F238E27FC236}">
                    <a16:creationId xmlns="" xmlns:a16="http://schemas.microsoft.com/office/drawing/2014/main" id="{D9F044B8-6FFF-47D9-BA21-B4C0B60470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4" y="2322"/>
                <a:ext cx="4" cy="6"/>
              </a:xfrm>
              <a:custGeom>
                <a:avLst/>
                <a:gdLst>
                  <a:gd name="T0" fmla="*/ 0 w 7"/>
                  <a:gd name="T1" fmla="*/ 0 h 12"/>
                  <a:gd name="T2" fmla="*/ 6 w 7"/>
                  <a:gd name="T3" fmla="*/ 12 h 12"/>
                  <a:gd name="T4" fmla="*/ 0 w 7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2">
                    <a:moveTo>
                      <a:pt x="0" y="0"/>
                    </a:moveTo>
                    <a:cubicBezTo>
                      <a:pt x="1" y="4"/>
                      <a:pt x="4" y="8"/>
                      <a:pt x="6" y="12"/>
                    </a:cubicBezTo>
                    <a:cubicBezTo>
                      <a:pt x="7" y="9"/>
                      <a:pt x="4" y="0"/>
                      <a:pt x="0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358">
                <a:extLst>
                  <a:ext uri="{FF2B5EF4-FFF2-40B4-BE49-F238E27FC236}">
                    <a16:creationId xmlns="" xmlns:a16="http://schemas.microsoft.com/office/drawing/2014/main" id="{75D3CAA2-2671-486B-A70B-0025C91B7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4" y="2322"/>
                <a:ext cx="4" cy="6"/>
              </a:xfrm>
              <a:custGeom>
                <a:avLst/>
                <a:gdLst>
                  <a:gd name="T0" fmla="*/ 0 w 7"/>
                  <a:gd name="T1" fmla="*/ 0 h 12"/>
                  <a:gd name="T2" fmla="*/ 6 w 7"/>
                  <a:gd name="T3" fmla="*/ 12 h 12"/>
                  <a:gd name="T4" fmla="*/ 0 w 7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2">
                    <a:moveTo>
                      <a:pt x="0" y="0"/>
                    </a:moveTo>
                    <a:cubicBezTo>
                      <a:pt x="1" y="4"/>
                      <a:pt x="4" y="8"/>
                      <a:pt x="6" y="12"/>
                    </a:cubicBezTo>
                    <a:cubicBezTo>
                      <a:pt x="7" y="9"/>
                      <a:pt x="4" y="0"/>
                      <a:pt x="0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359">
                <a:extLst>
                  <a:ext uri="{FF2B5EF4-FFF2-40B4-BE49-F238E27FC236}">
                    <a16:creationId xmlns="" xmlns:a16="http://schemas.microsoft.com/office/drawing/2014/main" id="{E6621D6E-5952-4745-BD80-13201E1734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7" y="2319"/>
                <a:ext cx="4" cy="2"/>
              </a:xfrm>
              <a:custGeom>
                <a:avLst/>
                <a:gdLst>
                  <a:gd name="T0" fmla="*/ 8 w 8"/>
                  <a:gd name="T1" fmla="*/ 4 h 5"/>
                  <a:gd name="T2" fmla="*/ 0 w 8"/>
                  <a:gd name="T3" fmla="*/ 3 h 5"/>
                  <a:gd name="T4" fmla="*/ 8 w 8"/>
                  <a:gd name="T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5">
                    <a:moveTo>
                      <a:pt x="8" y="4"/>
                    </a:moveTo>
                    <a:cubicBezTo>
                      <a:pt x="8" y="0"/>
                      <a:pt x="2" y="1"/>
                      <a:pt x="0" y="3"/>
                    </a:cubicBezTo>
                    <a:cubicBezTo>
                      <a:pt x="2" y="5"/>
                      <a:pt x="5" y="5"/>
                      <a:pt x="8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360">
                <a:extLst>
                  <a:ext uri="{FF2B5EF4-FFF2-40B4-BE49-F238E27FC236}">
                    <a16:creationId xmlns="" xmlns:a16="http://schemas.microsoft.com/office/drawing/2014/main" id="{535B6455-3049-412D-AE29-517D831999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7" y="2319"/>
                <a:ext cx="4" cy="2"/>
              </a:xfrm>
              <a:custGeom>
                <a:avLst/>
                <a:gdLst>
                  <a:gd name="T0" fmla="*/ 8 w 8"/>
                  <a:gd name="T1" fmla="*/ 4 h 5"/>
                  <a:gd name="T2" fmla="*/ 0 w 8"/>
                  <a:gd name="T3" fmla="*/ 3 h 5"/>
                  <a:gd name="T4" fmla="*/ 8 w 8"/>
                  <a:gd name="T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5">
                    <a:moveTo>
                      <a:pt x="8" y="4"/>
                    </a:moveTo>
                    <a:cubicBezTo>
                      <a:pt x="8" y="0"/>
                      <a:pt x="2" y="1"/>
                      <a:pt x="0" y="3"/>
                    </a:cubicBezTo>
                    <a:cubicBezTo>
                      <a:pt x="2" y="5"/>
                      <a:pt x="5" y="5"/>
                      <a:pt x="8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361">
                <a:extLst>
                  <a:ext uri="{FF2B5EF4-FFF2-40B4-BE49-F238E27FC236}">
                    <a16:creationId xmlns="" xmlns:a16="http://schemas.microsoft.com/office/drawing/2014/main" id="{1D06E448-D7A5-4412-AA5C-397CFFD5AF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8" y="2338"/>
                <a:ext cx="13" cy="15"/>
              </a:xfrm>
              <a:custGeom>
                <a:avLst/>
                <a:gdLst>
                  <a:gd name="T0" fmla="*/ 16 w 28"/>
                  <a:gd name="T1" fmla="*/ 31 h 31"/>
                  <a:gd name="T2" fmla="*/ 10 w 28"/>
                  <a:gd name="T3" fmla="*/ 0 h 31"/>
                  <a:gd name="T4" fmla="*/ 3 w 28"/>
                  <a:gd name="T5" fmla="*/ 3 h 31"/>
                  <a:gd name="T6" fmla="*/ 2 w 28"/>
                  <a:gd name="T7" fmla="*/ 14 h 31"/>
                  <a:gd name="T8" fmla="*/ 16 w 28"/>
                  <a:gd name="T9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1">
                    <a:moveTo>
                      <a:pt x="16" y="31"/>
                    </a:moveTo>
                    <a:cubicBezTo>
                      <a:pt x="28" y="29"/>
                      <a:pt x="10" y="6"/>
                      <a:pt x="10" y="0"/>
                    </a:cubicBezTo>
                    <a:cubicBezTo>
                      <a:pt x="8" y="1"/>
                      <a:pt x="5" y="1"/>
                      <a:pt x="3" y="3"/>
                    </a:cubicBezTo>
                    <a:cubicBezTo>
                      <a:pt x="1" y="5"/>
                      <a:pt x="0" y="11"/>
                      <a:pt x="2" y="14"/>
                    </a:cubicBezTo>
                    <a:cubicBezTo>
                      <a:pt x="6" y="19"/>
                      <a:pt x="9" y="29"/>
                      <a:pt x="16" y="3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362">
                <a:extLst>
                  <a:ext uri="{FF2B5EF4-FFF2-40B4-BE49-F238E27FC236}">
                    <a16:creationId xmlns="" xmlns:a16="http://schemas.microsoft.com/office/drawing/2014/main" id="{F2977335-79AC-4AFB-8FE4-C79C95E08A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8" y="2338"/>
                <a:ext cx="13" cy="15"/>
              </a:xfrm>
              <a:custGeom>
                <a:avLst/>
                <a:gdLst>
                  <a:gd name="T0" fmla="*/ 16 w 28"/>
                  <a:gd name="T1" fmla="*/ 31 h 31"/>
                  <a:gd name="T2" fmla="*/ 10 w 28"/>
                  <a:gd name="T3" fmla="*/ 0 h 31"/>
                  <a:gd name="T4" fmla="*/ 3 w 28"/>
                  <a:gd name="T5" fmla="*/ 3 h 31"/>
                  <a:gd name="T6" fmla="*/ 2 w 28"/>
                  <a:gd name="T7" fmla="*/ 14 h 31"/>
                  <a:gd name="T8" fmla="*/ 16 w 28"/>
                  <a:gd name="T9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1">
                    <a:moveTo>
                      <a:pt x="16" y="31"/>
                    </a:moveTo>
                    <a:cubicBezTo>
                      <a:pt x="28" y="29"/>
                      <a:pt x="10" y="6"/>
                      <a:pt x="10" y="0"/>
                    </a:cubicBezTo>
                    <a:cubicBezTo>
                      <a:pt x="8" y="1"/>
                      <a:pt x="5" y="1"/>
                      <a:pt x="3" y="3"/>
                    </a:cubicBezTo>
                    <a:cubicBezTo>
                      <a:pt x="1" y="5"/>
                      <a:pt x="0" y="11"/>
                      <a:pt x="2" y="14"/>
                    </a:cubicBezTo>
                    <a:cubicBezTo>
                      <a:pt x="6" y="19"/>
                      <a:pt x="9" y="29"/>
                      <a:pt x="16" y="3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363">
                <a:extLst>
                  <a:ext uri="{FF2B5EF4-FFF2-40B4-BE49-F238E27FC236}">
                    <a16:creationId xmlns="" xmlns:a16="http://schemas.microsoft.com/office/drawing/2014/main" id="{993A6560-225D-4103-B133-E1DAACAED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0" y="2356"/>
                <a:ext cx="7" cy="6"/>
              </a:xfrm>
              <a:custGeom>
                <a:avLst/>
                <a:gdLst>
                  <a:gd name="T0" fmla="*/ 14 w 14"/>
                  <a:gd name="T1" fmla="*/ 13 h 13"/>
                  <a:gd name="T2" fmla="*/ 5 w 14"/>
                  <a:gd name="T3" fmla="*/ 2 h 13"/>
                  <a:gd name="T4" fmla="*/ 14 w 14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3">
                    <a:moveTo>
                      <a:pt x="14" y="13"/>
                    </a:moveTo>
                    <a:cubicBezTo>
                      <a:pt x="13" y="10"/>
                      <a:pt x="9" y="0"/>
                      <a:pt x="5" y="2"/>
                    </a:cubicBezTo>
                    <a:cubicBezTo>
                      <a:pt x="0" y="6"/>
                      <a:pt x="11" y="12"/>
                      <a:pt x="14" y="1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364">
                <a:extLst>
                  <a:ext uri="{FF2B5EF4-FFF2-40B4-BE49-F238E27FC236}">
                    <a16:creationId xmlns="" xmlns:a16="http://schemas.microsoft.com/office/drawing/2014/main" id="{7AA38F58-C8E7-4B22-BDA8-09368123E2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0" y="2356"/>
                <a:ext cx="7" cy="6"/>
              </a:xfrm>
              <a:custGeom>
                <a:avLst/>
                <a:gdLst>
                  <a:gd name="T0" fmla="*/ 14 w 14"/>
                  <a:gd name="T1" fmla="*/ 13 h 13"/>
                  <a:gd name="T2" fmla="*/ 5 w 14"/>
                  <a:gd name="T3" fmla="*/ 2 h 13"/>
                  <a:gd name="T4" fmla="*/ 14 w 14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3">
                    <a:moveTo>
                      <a:pt x="14" y="13"/>
                    </a:moveTo>
                    <a:cubicBezTo>
                      <a:pt x="13" y="10"/>
                      <a:pt x="9" y="0"/>
                      <a:pt x="5" y="2"/>
                    </a:cubicBezTo>
                    <a:cubicBezTo>
                      <a:pt x="0" y="6"/>
                      <a:pt x="11" y="12"/>
                      <a:pt x="14" y="1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365">
                <a:extLst>
                  <a:ext uri="{FF2B5EF4-FFF2-40B4-BE49-F238E27FC236}">
                    <a16:creationId xmlns="" xmlns:a16="http://schemas.microsoft.com/office/drawing/2014/main" id="{B0FE2541-E914-4834-9CBC-D0E0B5B6B7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8" y="2365"/>
                <a:ext cx="4" cy="6"/>
              </a:xfrm>
              <a:custGeom>
                <a:avLst/>
                <a:gdLst>
                  <a:gd name="T0" fmla="*/ 2 w 9"/>
                  <a:gd name="T1" fmla="*/ 9 h 13"/>
                  <a:gd name="T2" fmla="*/ 8 w 9"/>
                  <a:gd name="T3" fmla="*/ 9 h 13"/>
                  <a:gd name="T4" fmla="*/ 1 w 9"/>
                  <a:gd name="T5" fmla="*/ 0 h 13"/>
                  <a:gd name="T6" fmla="*/ 2 w 9"/>
                  <a:gd name="T7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3">
                    <a:moveTo>
                      <a:pt x="2" y="9"/>
                    </a:moveTo>
                    <a:cubicBezTo>
                      <a:pt x="2" y="13"/>
                      <a:pt x="6" y="11"/>
                      <a:pt x="8" y="9"/>
                    </a:cubicBezTo>
                    <a:cubicBezTo>
                      <a:pt x="9" y="6"/>
                      <a:pt x="4" y="1"/>
                      <a:pt x="1" y="0"/>
                    </a:cubicBezTo>
                    <a:cubicBezTo>
                      <a:pt x="0" y="3"/>
                      <a:pt x="2" y="6"/>
                      <a:pt x="2" y="9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366">
                <a:extLst>
                  <a:ext uri="{FF2B5EF4-FFF2-40B4-BE49-F238E27FC236}">
                    <a16:creationId xmlns="" xmlns:a16="http://schemas.microsoft.com/office/drawing/2014/main" id="{0205CEB6-1424-455F-AA48-6795C74D0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8" y="2365"/>
                <a:ext cx="4" cy="6"/>
              </a:xfrm>
              <a:custGeom>
                <a:avLst/>
                <a:gdLst>
                  <a:gd name="T0" fmla="*/ 2 w 9"/>
                  <a:gd name="T1" fmla="*/ 9 h 13"/>
                  <a:gd name="T2" fmla="*/ 8 w 9"/>
                  <a:gd name="T3" fmla="*/ 9 h 13"/>
                  <a:gd name="T4" fmla="*/ 1 w 9"/>
                  <a:gd name="T5" fmla="*/ 0 h 13"/>
                  <a:gd name="T6" fmla="*/ 2 w 9"/>
                  <a:gd name="T7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3">
                    <a:moveTo>
                      <a:pt x="2" y="9"/>
                    </a:moveTo>
                    <a:cubicBezTo>
                      <a:pt x="2" y="13"/>
                      <a:pt x="6" y="11"/>
                      <a:pt x="8" y="9"/>
                    </a:cubicBezTo>
                    <a:cubicBezTo>
                      <a:pt x="9" y="6"/>
                      <a:pt x="4" y="1"/>
                      <a:pt x="1" y="0"/>
                    </a:cubicBezTo>
                    <a:cubicBezTo>
                      <a:pt x="0" y="3"/>
                      <a:pt x="2" y="6"/>
                      <a:pt x="2" y="9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367">
                <a:extLst>
                  <a:ext uri="{FF2B5EF4-FFF2-40B4-BE49-F238E27FC236}">
                    <a16:creationId xmlns="" xmlns:a16="http://schemas.microsoft.com/office/drawing/2014/main" id="{B559DC28-AE77-4A4D-8B26-B9BC38AEEE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9" y="2369"/>
                <a:ext cx="6" cy="10"/>
              </a:xfrm>
              <a:custGeom>
                <a:avLst/>
                <a:gdLst>
                  <a:gd name="T0" fmla="*/ 11 w 12"/>
                  <a:gd name="T1" fmla="*/ 20 h 20"/>
                  <a:gd name="T2" fmla="*/ 10 w 12"/>
                  <a:gd name="T3" fmla="*/ 14 h 20"/>
                  <a:gd name="T4" fmla="*/ 11 w 12"/>
                  <a:gd name="T5" fmla="*/ 9 h 20"/>
                  <a:gd name="T6" fmla="*/ 5 w 12"/>
                  <a:gd name="T7" fmla="*/ 2 h 20"/>
                  <a:gd name="T8" fmla="*/ 11 w 12"/>
                  <a:gd name="T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0">
                    <a:moveTo>
                      <a:pt x="11" y="20"/>
                    </a:moveTo>
                    <a:cubicBezTo>
                      <a:pt x="11" y="17"/>
                      <a:pt x="9" y="16"/>
                      <a:pt x="10" y="14"/>
                    </a:cubicBezTo>
                    <a:cubicBezTo>
                      <a:pt x="10" y="11"/>
                      <a:pt x="12" y="11"/>
                      <a:pt x="11" y="9"/>
                    </a:cubicBezTo>
                    <a:cubicBezTo>
                      <a:pt x="10" y="7"/>
                      <a:pt x="8" y="0"/>
                      <a:pt x="5" y="2"/>
                    </a:cubicBezTo>
                    <a:cubicBezTo>
                      <a:pt x="0" y="3"/>
                      <a:pt x="9" y="18"/>
                      <a:pt x="11" y="2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368">
                <a:extLst>
                  <a:ext uri="{FF2B5EF4-FFF2-40B4-BE49-F238E27FC236}">
                    <a16:creationId xmlns="" xmlns:a16="http://schemas.microsoft.com/office/drawing/2014/main" id="{E51FB9A9-1B46-40CD-878A-E529258456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9" y="2369"/>
                <a:ext cx="6" cy="10"/>
              </a:xfrm>
              <a:custGeom>
                <a:avLst/>
                <a:gdLst>
                  <a:gd name="T0" fmla="*/ 11 w 12"/>
                  <a:gd name="T1" fmla="*/ 20 h 20"/>
                  <a:gd name="T2" fmla="*/ 10 w 12"/>
                  <a:gd name="T3" fmla="*/ 14 h 20"/>
                  <a:gd name="T4" fmla="*/ 11 w 12"/>
                  <a:gd name="T5" fmla="*/ 9 h 20"/>
                  <a:gd name="T6" fmla="*/ 5 w 12"/>
                  <a:gd name="T7" fmla="*/ 2 h 20"/>
                  <a:gd name="T8" fmla="*/ 11 w 12"/>
                  <a:gd name="T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0">
                    <a:moveTo>
                      <a:pt x="11" y="20"/>
                    </a:moveTo>
                    <a:cubicBezTo>
                      <a:pt x="11" y="17"/>
                      <a:pt x="9" y="16"/>
                      <a:pt x="10" y="14"/>
                    </a:cubicBezTo>
                    <a:cubicBezTo>
                      <a:pt x="10" y="11"/>
                      <a:pt x="12" y="11"/>
                      <a:pt x="11" y="9"/>
                    </a:cubicBezTo>
                    <a:cubicBezTo>
                      <a:pt x="10" y="7"/>
                      <a:pt x="8" y="0"/>
                      <a:pt x="5" y="2"/>
                    </a:cubicBezTo>
                    <a:cubicBezTo>
                      <a:pt x="0" y="3"/>
                      <a:pt x="9" y="18"/>
                      <a:pt x="11" y="2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369">
                <a:extLst>
                  <a:ext uri="{FF2B5EF4-FFF2-40B4-BE49-F238E27FC236}">
                    <a16:creationId xmlns="" xmlns:a16="http://schemas.microsoft.com/office/drawing/2014/main" id="{24821C6A-73C5-464D-BA40-2F6F287F32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9" y="2286"/>
                <a:ext cx="6" cy="8"/>
              </a:xfrm>
              <a:custGeom>
                <a:avLst/>
                <a:gdLst>
                  <a:gd name="T0" fmla="*/ 13 w 13"/>
                  <a:gd name="T1" fmla="*/ 7 h 16"/>
                  <a:gd name="T2" fmla="*/ 1 w 13"/>
                  <a:gd name="T3" fmla="*/ 6 h 16"/>
                  <a:gd name="T4" fmla="*/ 6 w 13"/>
                  <a:gd name="T5" fmla="*/ 15 h 16"/>
                  <a:gd name="T6" fmla="*/ 13 w 13"/>
                  <a:gd name="T7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6">
                    <a:moveTo>
                      <a:pt x="13" y="7"/>
                    </a:moveTo>
                    <a:cubicBezTo>
                      <a:pt x="11" y="1"/>
                      <a:pt x="3" y="0"/>
                      <a:pt x="1" y="6"/>
                    </a:cubicBezTo>
                    <a:cubicBezTo>
                      <a:pt x="0" y="9"/>
                      <a:pt x="2" y="14"/>
                      <a:pt x="6" y="15"/>
                    </a:cubicBezTo>
                    <a:cubicBezTo>
                      <a:pt x="11" y="16"/>
                      <a:pt x="11" y="10"/>
                      <a:pt x="13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370">
                <a:extLst>
                  <a:ext uri="{FF2B5EF4-FFF2-40B4-BE49-F238E27FC236}">
                    <a16:creationId xmlns="" xmlns:a16="http://schemas.microsoft.com/office/drawing/2014/main" id="{6E0105FC-0697-463E-A0AA-0E8F24F286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9" y="2286"/>
                <a:ext cx="6" cy="8"/>
              </a:xfrm>
              <a:custGeom>
                <a:avLst/>
                <a:gdLst>
                  <a:gd name="T0" fmla="*/ 13 w 13"/>
                  <a:gd name="T1" fmla="*/ 7 h 16"/>
                  <a:gd name="T2" fmla="*/ 1 w 13"/>
                  <a:gd name="T3" fmla="*/ 6 h 16"/>
                  <a:gd name="T4" fmla="*/ 6 w 13"/>
                  <a:gd name="T5" fmla="*/ 15 h 16"/>
                  <a:gd name="T6" fmla="*/ 13 w 13"/>
                  <a:gd name="T7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6">
                    <a:moveTo>
                      <a:pt x="13" y="7"/>
                    </a:moveTo>
                    <a:cubicBezTo>
                      <a:pt x="11" y="1"/>
                      <a:pt x="3" y="0"/>
                      <a:pt x="1" y="6"/>
                    </a:cubicBezTo>
                    <a:cubicBezTo>
                      <a:pt x="0" y="9"/>
                      <a:pt x="2" y="14"/>
                      <a:pt x="6" y="15"/>
                    </a:cubicBezTo>
                    <a:cubicBezTo>
                      <a:pt x="11" y="16"/>
                      <a:pt x="11" y="10"/>
                      <a:pt x="13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371">
                <a:extLst>
                  <a:ext uri="{FF2B5EF4-FFF2-40B4-BE49-F238E27FC236}">
                    <a16:creationId xmlns="" xmlns:a16="http://schemas.microsoft.com/office/drawing/2014/main" id="{8686CA04-4A97-4419-BBBD-CAB36F09F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9" y="2295"/>
                <a:ext cx="7" cy="6"/>
              </a:xfrm>
              <a:custGeom>
                <a:avLst/>
                <a:gdLst>
                  <a:gd name="T0" fmla="*/ 14 w 15"/>
                  <a:gd name="T1" fmla="*/ 4 h 13"/>
                  <a:gd name="T2" fmla="*/ 1 w 15"/>
                  <a:gd name="T3" fmla="*/ 0 h 13"/>
                  <a:gd name="T4" fmla="*/ 7 w 15"/>
                  <a:gd name="T5" fmla="*/ 7 h 13"/>
                  <a:gd name="T6" fmla="*/ 15 w 15"/>
                  <a:gd name="T7" fmla="*/ 13 h 13"/>
                  <a:gd name="T8" fmla="*/ 14 w 15"/>
                  <a:gd name="T9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14" y="4"/>
                    </a:moveTo>
                    <a:cubicBezTo>
                      <a:pt x="10" y="2"/>
                      <a:pt x="5" y="2"/>
                      <a:pt x="1" y="0"/>
                    </a:cubicBezTo>
                    <a:cubicBezTo>
                      <a:pt x="0" y="4"/>
                      <a:pt x="3" y="6"/>
                      <a:pt x="7" y="7"/>
                    </a:cubicBezTo>
                    <a:cubicBezTo>
                      <a:pt x="10" y="7"/>
                      <a:pt x="12" y="11"/>
                      <a:pt x="15" y="13"/>
                    </a:cubicBezTo>
                    <a:cubicBezTo>
                      <a:pt x="15" y="10"/>
                      <a:pt x="15" y="7"/>
                      <a:pt x="14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372">
                <a:extLst>
                  <a:ext uri="{FF2B5EF4-FFF2-40B4-BE49-F238E27FC236}">
                    <a16:creationId xmlns="" xmlns:a16="http://schemas.microsoft.com/office/drawing/2014/main" id="{676AB543-8060-4739-ADD5-587978C0B1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9" y="2295"/>
                <a:ext cx="7" cy="6"/>
              </a:xfrm>
              <a:custGeom>
                <a:avLst/>
                <a:gdLst>
                  <a:gd name="T0" fmla="*/ 14 w 15"/>
                  <a:gd name="T1" fmla="*/ 4 h 13"/>
                  <a:gd name="T2" fmla="*/ 1 w 15"/>
                  <a:gd name="T3" fmla="*/ 0 h 13"/>
                  <a:gd name="T4" fmla="*/ 7 w 15"/>
                  <a:gd name="T5" fmla="*/ 7 h 13"/>
                  <a:gd name="T6" fmla="*/ 15 w 15"/>
                  <a:gd name="T7" fmla="*/ 13 h 13"/>
                  <a:gd name="T8" fmla="*/ 14 w 15"/>
                  <a:gd name="T9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14" y="4"/>
                    </a:moveTo>
                    <a:cubicBezTo>
                      <a:pt x="10" y="2"/>
                      <a:pt x="5" y="2"/>
                      <a:pt x="1" y="0"/>
                    </a:cubicBezTo>
                    <a:cubicBezTo>
                      <a:pt x="0" y="4"/>
                      <a:pt x="3" y="6"/>
                      <a:pt x="7" y="7"/>
                    </a:cubicBezTo>
                    <a:cubicBezTo>
                      <a:pt x="10" y="7"/>
                      <a:pt x="12" y="11"/>
                      <a:pt x="15" y="13"/>
                    </a:cubicBezTo>
                    <a:cubicBezTo>
                      <a:pt x="15" y="10"/>
                      <a:pt x="15" y="7"/>
                      <a:pt x="14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373">
                <a:extLst>
                  <a:ext uri="{FF2B5EF4-FFF2-40B4-BE49-F238E27FC236}">
                    <a16:creationId xmlns="" xmlns:a16="http://schemas.microsoft.com/office/drawing/2014/main" id="{F4C721D0-8B36-4178-BC73-68C6B65F77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1" y="2299"/>
                <a:ext cx="5" cy="7"/>
              </a:xfrm>
              <a:custGeom>
                <a:avLst/>
                <a:gdLst>
                  <a:gd name="T0" fmla="*/ 9 w 9"/>
                  <a:gd name="T1" fmla="*/ 7 h 16"/>
                  <a:gd name="T2" fmla="*/ 1 w 9"/>
                  <a:gd name="T3" fmla="*/ 0 h 16"/>
                  <a:gd name="T4" fmla="*/ 8 w 9"/>
                  <a:gd name="T5" fmla="*/ 16 h 16"/>
                  <a:gd name="T6" fmla="*/ 9 w 9"/>
                  <a:gd name="T7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6">
                    <a:moveTo>
                      <a:pt x="9" y="7"/>
                    </a:moveTo>
                    <a:cubicBezTo>
                      <a:pt x="8" y="4"/>
                      <a:pt x="5" y="0"/>
                      <a:pt x="1" y="0"/>
                    </a:cubicBezTo>
                    <a:cubicBezTo>
                      <a:pt x="0" y="5"/>
                      <a:pt x="1" y="14"/>
                      <a:pt x="8" y="16"/>
                    </a:cubicBezTo>
                    <a:cubicBezTo>
                      <a:pt x="9" y="13"/>
                      <a:pt x="8" y="10"/>
                      <a:pt x="9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374">
                <a:extLst>
                  <a:ext uri="{FF2B5EF4-FFF2-40B4-BE49-F238E27FC236}">
                    <a16:creationId xmlns="" xmlns:a16="http://schemas.microsoft.com/office/drawing/2014/main" id="{32664653-B48A-4B33-808C-6839FC46EC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1" y="2299"/>
                <a:ext cx="5" cy="7"/>
              </a:xfrm>
              <a:custGeom>
                <a:avLst/>
                <a:gdLst>
                  <a:gd name="T0" fmla="*/ 9 w 9"/>
                  <a:gd name="T1" fmla="*/ 7 h 16"/>
                  <a:gd name="T2" fmla="*/ 1 w 9"/>
                  <a:gd name="T3" fmla="*/ 0 h 16"/>
                  <a:gd name="T4" fmla="*/ 8 w 9"/>
                  <a:gd name="T5" fmla="*/ 16 h 16"/>
                  <a:gd name="T6" fmla="*/ 9 w 9"/>
                  <a:gd name="T7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6">
                    <a:moveTo>
                      <a:pt x="9" y="7"/>
                    </a:moveTo>
                    <a:cubicBezTo>
                      <a:pt x="8" y="4"/>
                      <a:pt x="5" y="0"/>
                      <a:pt x="1" y="0"/>
                    </a:cubicBezTo>
                    <a:cubicBezTo>
                      <a:pt x="0" y="5"/>
                      <a:pt x="1" y="14"/>
                      <a:pt x="8" y="16"/>
                    </a:cubicBezTo>
                    <a:cubicBezTo>
                      <a:pt x="9" y="13"/>
                      <a:pt x="8" y="10"/>
                      <a:pt x="9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375">
                <a:extLst>
                  <a:ext uri="{FF2B5EF4-FFF2-40B4-BE49-F238E27FC236}">
                    <a16:creationId xmlns="" xmlns:a16="http://schemas.microsoft.com/office/drawing/2014/main" id="{D6559AB5-F4F5-413D-996B-62591CBD9B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" y="2303"/>
                <a:ext cx="9" cy="7"/>
              </a:xfrm>
              <a:custGeom>
                <a:avLst/>
                <a:gdLst>
                  <a:gd name="T0" fmla="*/ 19 w 19"/>
                  <a:gd name="T1" fmla="*/ 12 h 15"/>
                  <a:gd name="T2" fmla="*/ 9 w 19"/>
                  <a:gd name="T3" fmla="*/ 4 h 15"/>
                  <a:gd name="T4" fmla="*/ 3 w 19"/>
                  <a:gd name="T5" fmla="*/ 0 h 15"/>
                  <a:gd name="T6" fmla="*/ 2 w 19"/>
                  <a:gd name="T7" fmla="*/ 11 h 15"/>
                  <a:gd name="T8" fmla="*/ 18 w 19"/>
                  <a:gd name="T9" fmla="*/ 15 h 15"/>
                  <a:gd name="T10" fmla="*/ 19 w 19"/>
                  <a:gd name="T11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5">
                    <a:moveTo>
                      <a:pt x="19" y="12"/>
                    </a:moveTo>
                    <a:cubicBezTo>
                      <a:pt x="17" y="8"/>
                      <a:pt x="13" y="6"/>
                      <a:pt x="9" y="4"/>
                    </a:cubicBezTo>
                    <a:cubicBezTo>
                      <a:pt x="7" y="4"/>
                      <a:pt x="5" y="1"/>
                      <a:pt x="3" y="0"/>
                    </a:cubicBezTo>
                    <a:cubicBezTo>
                      <a:pt x="2" y="0"/>
                      <a:pt x="0" y="10"/>
                      <a:pt x="2" y="11"/>
                    </a:cubicBezTo>
                    <a:cubicBezTo>
                      <a:pt x="7" y="14"/>
                      <a:pt x="14" y="11"/>
                      <a:pt x="18" y="15"/>
                    </a:cubicBezTo>
                    <a:cubicBezTo>
                      <a:pt x="19" y="14"/>
                      <a:pt x="19" y="13"/>
                      <a:pt x="19" y="1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376">
                <a:extLst>
                  <a:ext uri="{FF2B5EF4-FFF2-40B4-BE49-F238E27FC236}">
                    <a16:creationId xmlns="" xmlns:a16="http://schemas.microsoft.com/office/drawing/2014/main" id="{6599C9D3-3310-41B3-90F3-20E542084F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" y="2303"/>
                <a:ext cx="9" cy="7"/>
              </a:xfrm>
              <a:custGeom>
                <a:avLst/>
                <a:gdLst>
                  <a:gd name="T0" fmla="*/ 19 w 19"/>
                  <a:gd name="T1" fmla="*/ 12 h 15"/>
                  <a:gd name="T2" fmla="*/ 9 w 19"/>
                  <a:gd name="T3" fmla="*/ 4 h 15"/>
                  <a:gd name="T4" fmla="*/ 3 w 19"/>
                  <a:gd name="T5" fmla="*/ 0 h 15"/>
                  <a:gd name="T6" fmla="*/ 2 w 19"/>
                  <a:gd name="T7" fmla="*/ 11 h 15"/>
                  <a:gd name="T8" fmla="*/ 18 w 19"/>
                  <a:gd name="T9" fmla="*/ 15 h 15"/>
                  <a:gd name="T10" fmla="*/ 19 w 19"/>
                  <a:gd name="T11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5">
                    <a:moveTo>
                      <a:pt x="19" y="12"/>
                    </a:moveTo>
                    <a:cubicBezTo>
                      <a:pt x="17" y="8"/>
                      <a:pt x="13" y="6"/>
                      <a:pt x="9" y="4"/>
                    </a:cubicBezTo>
                    <a:cubicBezTo>
                      <a:pt x="7" y="4"/>
                      <a:pt x="5" y="1"/>
                      <a:pt x="3" y="0"/>
                    </a:cubicBezTo>
                    <a:cubicBezTo>
                      <a:pt x="2" y="0"/>
                      <a:pt x="0" y="10"/>
                      <a:pt x="2" y="11"/>
                    </a:cubicBezTo>
                    <a:cubicBezTo>
                      <a:pt x="7" y="14"/>
                      <a:pt x="14" y="11"/>
                      <a:pt x="18" y="15"/>
                    </a:cubicBezTo>
                    <a:cubicBezTo>
                      <a:pt x="19" y="14"/>
                      <a:pt x="19" y="13"/>
                      <a:pt x="19" y="1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377">
                <a:extLst>
                  <a:ext uri="{FF2B5EF4-FFF2-40B4-BE49-F238E27FC236}">
                    <a16:creationId xmlns="" xmlns:a16="http://schemas.microsoft.com/office/drawing/2014/main" id="{DFB79C10-C8BC-4F21-810A-A1CF6E8C1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" y="2301"/>
                <a:ext cx="8" cy="8"/>
              </a:xfrm>
              <a:custGeom>
                <a:avLst/>
                <a:gdLst>
                  <a:gd name="T0" fmla="*/ 16 w 16"/>
                  <a:gd name="T1" fmla="*/ 15 h 17"/>
                  <a:gd name="T2" fmla="*/ 2 w 16"/>
                  <a:gd name="T3" fmla="*/ 9 h 17"/>
                  <a:gd name="T4" fmla="*/ 16 w 16"/>
                  <a:gd name="T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7">
                    <a:moveTo>
                      <a:pt x="16" y="15"/>
                    </a:moveTo>
                    <a:cubicBezTo>
                      <a:pt x="15" y="10"/>
                      <a:pt x="0" y="0"/>
                      <a:pt x="2" y="9"/>
                    </a:cubicBezTo>
                    <a:cubicBezTo>
                      <a:pt x="8" y="6"/>
                      <a:pt x="10" y="17"/>
                      <a:pt x="16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378">
                <a:extLst>
                  <a:ext uri="{FF2B5EF4-FFF2-40B4-BE49-F238E27FC236}">
                    <a16:creationId xmlns="" xmlns:a16="http://schemas.microsoft.com/office/drawing/2014/main" id="{47403FF9-1C22-46E7-97D3-374710668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" y="2301"/>
                <a:ext cx="8" cy="8"/>
              </a:xfrm>
              <a:custGeom>
                <a:avLst/>
                <a:gdLst>
                  <a:gd name="T0" fmla="*/ 16 w 16"/>
                  <a:gd name="T1" fmla="*/ 15 h 17"/>
                  <a:gd name="T2" fmla="*/ 2 w 16"/>
                  <a:gd name="T3" fmla="*/ 9 h 17"/>
                  <a:gd name="T4" fmla="*/ 16 w 16"/>
                  <a:gd name="T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7">
                    <a:moveTo>
                      <a:pt x="16" y="15"/>
                    </a:moveTo>
                    <a:cubicBezTo>
                      <a:pt x="15" y="10"/>
                      <a:pt x="0" y="0"/>
                      <a:pt x="2" y="9"/>
                    </a:cubicBezTo>
                    <a:cubicBezTo>
                      <a:pt x="8" y="6"/>
                      <a:pt x="10" y="17"/>
                      <a:pt x="16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379">
                <a:extLst>
                  <a:ext uri="{FF2B5EF4-FFF2-40B4-BE49-F238E27FC236}">
                    <a16:creationId xmlns="" xmlns:a16="http://schemas.microsoft.com/office/drawing/2014/main" id="{3009C085-C40F-462E-B44F-52275BC3DC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0" y="2326"/>
                <a:ext cx="4" cy="3"/>
              </a:xfrm>
              <a:custGeom>
                <a:avLst/>
                <a:gdLst>
                  <a:gd name="T0" fmla="*/ 9 w 9"/>
                  <a:gd name="T1" fmla="*/ 2 h 7"/>
                  <a:gd name="T2" fmla="*/ 3 w 9"/>
                  <a:gd name="T3" fmla="*/ 5 h 7"/>
                  <a:gd name="T4" fmla="*/ 9 w 9"/>
                  <a:gd name="T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7">
                    <a:moveTo>
                      <a:pt x="9" y="2"/>
                    </a:moveTo>
                    <a:cubicBezTo>
                      <a:pt x="7" y="0"/>
                      <a:pt x="0" y="1"/>
                      <a:pt x="3" y="5"/>
                    </a:cubicBezTo>
                    <a:cubicBezTo>
                      <a:pt x="5" y="7"/>
                      <a:pt x="9" y="4"/>
                      <a:pt x="9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380">
                <a:extLst>
                  <a:ext uri="{FF2B5EF4-FFF2-40B4-BE49-F238E27FC236}">
                    <a16:creationId xmlns="" xmlns:a16="http://schemas.microsoft.com/office/drawing/2014/main" id="{BBE9B5F5-0FF3-49EA-ACE1-B4CCD3C01B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0" y="2326"/>
                <a:ext cx="4" cy="3"/>
              </a:xfrm>
              <a:custGeom>
                <a:avLst/>
                <a:gdLst>
                  <a:gd name="T0" fmla="*/ 9 w 9"/>
                  <a:gd name="T1" fmla="*/ 2 h 7"/>
                  <a:gd name="T2" fmla="*/ 3 w 9"/>
                  <a:gd name="T3" fmla="*/ 5 h 7"/>
                  <a:gd name="T4" fmla="*/ 9 w 9"/>
                  <a:gd name="T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7">
                    <a:moveTo>
                      <a:pt x="9" y="2"/>
                    </a:moveTo>
                    <a:cubicBezTo>
                      <a:pt x="7" y="0"/>
                      <a:pt x="0" y="1"/>
                      <a:pt x="3" y="5"/>
                    </a:cubicBezTo>
                    <a:cubicBezTo>
                      <a:pt x="5" y="7"/>
                      <a:pt x="9" y="4"/>
                      <a:pt x="9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381">
                <a:extLst>
                  <a:ext uri="{FF2B5EF4-FFF2-40B4-BE49-F238E27FC236}">
                    <a16:creationId xmlns="" xmlns:a16="http://schemas.microsoft.com/office/drawing/2014/main" id="{27D9A699-1475-42EE-9C4E-F9430D7548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1" y="2300"/>
                <a:ext cx="7" cy="10"/>
              </a:xfrm>
              <a:custGeom>
                <a:avLst/>
                <a:gdLst>
                  <a:gd name="T0" fmla="*/ 15 w 15"/>
                  <a:gd name="T1" fmla="*/ 10 h 20"/>
                  <a:gd name="T2" fmla="*/ 4 w 15"/>
                  <a:gd name="T3" fmla="*/ 11 h 20"/>
                  <a:gd name="T4" fmla="*/ 10 w 15"/>
                  <a:gd name="T5" fmla="*/ 14 h 20"/>
                  <a:gd name="T6" fmla="*/ 15 w 15"/>
                  <a:gd name="T7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20">
                    <a:moveTo>
                      <a:pt x="15" y="10"/>
                    </a:moveTo>
                    <a:cubicBezTo>
                      <a:pt x="11" y="0"/>
                      <a:pt x="0" y="9"/>
                      <a:pt x="4" y="11"/>
                    </a:cubicBezTo>
                    <a:cubicBezTo>
                      <a:pt x="8" y="12"/>
                      <a:pt x="9" y="9"/>
                      <a:pt x="10" y="14"/>
                    </a:cubicBezTo>
                    <a:cubicBezTo>
                      <a:pt x="11" y="20"/>
                      <a:pt x="15" y="12"/>
                      <a:pt x="15" y="1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382">
                <a:extLst>
                  <a:ext uri="{FF2B5EF4-FFF2-40B4-BE49-F238E27FC236}">
                    <a16:creationId xmlns="" xmlns:a16="http://schemas.microsoft.com/office/drawing/2014/main" id="{81DA1DF6-6B7C-47FA-92AF-73F28085D0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1" y="2300"/>
                <a:ext cx="7" cy="10"/>
              </a:xfrm>
              <a:custGeom>
                <a:avLst/>
                <a:gdLst>
                  <a:gd name="T0" fmla="*/ 15 w 15"/>
                  <a:gd name="T1" fmla="*/ 10 h 20"/>
                  <a:gd name="T2" fmla="*/ 4 w 15"/>
                  <a:gd name="T3" fmla="*/ 11 h 20"/>
                  <a:gd name="T4" fmla="*/ 10 w 15"/>
                  <a:gd name="T5" fmla="*/ 14 h 20"/>
                  <a:gd name="T6" fmla="*/ 15 w 15"/>
                  <a:gd name="T7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20">
                    <a:moveTo>
                      <a:pt x="15" y="10"/>
                    </a:moveTo>
                    <a:cubicBezTo>
                      <a:pt x="11" y="0"/>
                      <a:pt x="0" y="9"/>
                      <a:pt x="4" y="11"/>
                    </a:cubicBezTo>
                    <a:cubicBezTo>
                      <a:pt x="8" y="12"/>
                      <a:pt x="9" y="9"/>
                      <a:pt x="10" y="14"/>
                    </a:cubicBezTo>
                    <a:cubicBezTo>
                      <a:pt x="11" y="20"/>
                      <a:pt x="15" y="12"/>
                      <a:pt x="15" y="1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383">
                <a:extLst>
                  <a:ext uri="{FF2B5EF4-FFF2-40B4-BE49-F238E27FC236}">
                    <a16:creationId xmlns="" xmlns:a16="http://schemas.microsoft.com/office/drawing/2014/main" id="{EA17B6ED-8985-41B4-A1B9-053BE0A74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1" y="2328"/>
                <a:ext cx="7" cy="5"/>
              </a:xfrm>
              <a:custGeom>
                <a:avLst/>
                <a:gdLst>
                  <a:gd name="T0" fmla="*/ 9 w 13"/>
                  <a:gd name="T1" fmla="*/ 0 h 11"/>
                  <a:gd name="T2" fmla="*/ 3 w 13"/>
                  <a:gd name="T3" fmla="*/ 2 h 11"/>
                  <a:gd name="T4" fmla="*/ 6 w 13"/>
                  <a:gd name="T5" fmla="*/ 11 h 11"/>
                  <a:gd name="T6" fmla="*/ 10 w 13"/>
                  <a:gd name="T7" fmla="*/ 9 h 11"/>
                  <a:gd name="T8" fmla="*/ 9 w 13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9" y="0"/>
                    </a:moveTo>
                    <a:cubicBezTo>
                      <a:pt x="7" y="1"/>
                      <a:pt x="5" y="2"/>
                      <a:pt x="3" y="2"/>
                    </a:cubicBezTo>
                    <a:cubicBezTo>
                      <a:pt x="0" y="3"/>
                      <a:pt x="5" y="10"/>
                      <a:pt x="6" y="11"/>
                    </a:cubicBezTo>
                    <a:cubicBezTo>
                      <a:pt x="6" y="9"/>
                      <a:pt x="7" y="8"/>
                      <a:pt x="10" y="9"/>
                    </a:cubicBezTo>
                    <a:cubicBezTo>
                      <a:pt x="10" y="6"/>
                      <a:pt x="13" y="3"/>
                      <a:pt x="9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384">
                <a:extLst>
                  <a:ext uri="{FF2B5EF4-FFF2-40B4-BE49-F238E27FC236}">
                    <a16:creationId xmlns="" xmlns:a16="http://schemas.microsoft.com/office/drawing/2014/main" id="{95EDDA71-5DC7-4A0F-A037-24F33AB5FB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1" y="2328"/>
                <a:ext cx="7" cy="5"/>
              </a:xfrm>
              <a:custGeom>
                <a:avLst/>
                <a:gdLst>
                  <a:gd name="T0" fmla="*/ 9 w 13"/>
                  <a:gd name="T1" fmla="*/ 0 h 11"/>
                  <a:gd name="T2" fmla="*/ 3 w 13"/>
                  <a:gd name="T3" fmla="*/ 2 h 11"/>
                  <a:gd name="T4" fmla="*/ 6 w 13"/>
                  <a:gd name="T5" fmla="*/ 11 h 11"/>
                  <a:gd name="T6" fmla="*/ 10 w 13"/>
                  <a:gd name="T7" fmla="*/ 9 h 11"/>
                  <a:gd name="T8" fmla="*/ 9 w 13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9" y="0"/>
                    </a:moveTo>
                    <a:cubicBezTo>
                      <a:pt x="7" y="1"/>
                      <a:pt x="5" y="2"/>
                      <a:pt x="3" y="2"/>
                    </a:cubicBezTo>
                    <a:cubicBezTo>
                      <a:pt x="0" y="3"/>
                      <a:pt x="5" y="10"/>
                      <a:pt x="6" y="11"/>
                    </a:cubicBezTo>
                    <a:cubicBezTo>
                      <a:pt x="6" y="9"/>
                      <a:pt x="7" y="8"/>
                      <a:pt x="10" y="9"/>
                    </a:cubicBezTo>
                    <a:cubicBezTo>
                      <a:pt x="10" y="6"/>
                      <a:pt x="13" y="3"/>
                      <a:pt x="9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385">
                <a:extLst>
                  <a:ext uri="{FF2B5EF4-FFF2-40B4-BE49-F238E27FC236}">
                    <a16:creationId xmlns="" xmlns:a16="http://schemas.microsoft.com/office/drawing/2014/main" id="{9179B65C-90CF-493B-8F5E-32D1C62228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5" y="2322"/>
                <a:ext cx="9" cy="6"/>
              </a:xfrm>
              <a:custGeom>
                <a:avLst/>
                <a:gdLst>
                  <a:gd name="T0" fmla="*/ 3 w 18"/>
                  <a:gd name="T1" fmla="*/ 0 h 12"/>
                  <a:gd name="T2" fmla="*/ 4 w 18"/>
                  <a:gd name="T3" fmla="*/ 9 h 12"/>
                  <a:gd name="T4" fmla="*/ 10 w 18"/>
                  <a:gd name="T5" fmla="*/ 9 h 12"/>
                  <a:gd name="T6" fmla="*/ 18 w 18"/>
                  <a:gd name="T7" fmla="*/ 10 h 12"/>
                  <a:gd name="T8" fmla="*/ 3 w 18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3" y="0"/>
                    </a:moveTo>
                    <a:cubicBezTo>
                      <a:pt x="3" y="2"/>
                      <a:pt x="0" y="10"/>
                      <a:pt x="4" y="9"/>
                    </a:cubicBezTo>
                    <a:cubicBezTo>
                      <a:pt x="7" y="9"/>
                      <a:pt x="8" y="8"/>
                      <a:pt x="10" y="9"/>
                    </a:cubicBezTo>
                    <a:cubicBezTo>
                      <a:pt x="13" y="10"/>
                      <a:pt x="15" y="12"/>
                      <a:pt x="18" y="10"/>
                    </a:cubicBezTo>
                    <a:cubicBezTo>
                      <a:pt x="16" y="8"/>
                      <a:pt x="6" y="0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386">
                <a:extLst>
                  <a:ext uri="{FF2B5EF4-FFF2-40B4-BE49-F238E27FC236}">
                    <a16:creationId xmlns="" xmlns:a16="http://schemas.microsoft.com/office/drawing/2014/main" id="{4007E076-C155-406C-B30B-4515D74FDE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5" y="2322"/>
                <a:ext cx="9" cy="6"/>
              </a:xfrm>
              <a:custGeom>
                <a:avLst/>
                <a:gdLst>
                  <a:gd name="T0" fmla="*/ 3 w 18"/>
                  <a:gd name="T1" fmla="*/ 0 h 12"/>
                  <a:gd name="T2" fmla="*/ 4 w 18"/>
                  <a:gd name="T3" fmla="*/ 9 h 12"/>
                  <a:gd name="T4" fmla="*/ 10 w 18"/>
                  <a:gd name="T5" fmla="*/ 9 h 12"/>
                  <a:gd name="T6" fmla="*/ 18 w 18"/>
                  <a:gd name="T7" fmla="*/ 10 h 12"/>
                  <a:gd name="T8" fmla="*/ 3 w 18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3" y="0"/>
                    </a:moveTo>
                    <a:cubicBezTo>
                      <a:pt x="3" y="2"/>
                      <a:pt x="0" y="10"/>
                      <a:pt x="4" y="9"/>
                    </a:cubicBezTo>
                    <a:cubicBezTo>
                      <a:pt x="7" y="9"/>
                      <a:pt x="8" y="8"/>
                      <a:pt x="10" y="9"/>
                    </a:cubicBezTo>
                    <a:cubicBezTo>
                      <a:pt x="13" y="10"/>
                      <a:pt x="15" y="12"/>
                      <a:pt x="18" y="10"/>
                    </a:cubicBezTo>
                    <a:cubicBezTo>
                      <a:pt x="16" y="8"/>
                      <a:pt x="6" y="0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387">
                <a:extLst>
                  <a:ext uri="{FF2B5EF4-FFF2-40B4-BE49-F238E27FC236}">
                    <a16:creationId xmlns="" xmlns:a16="http://schemas.microsoft.com/office/drawing/2014/main" id="{3BF9C987-D47A-4EF9-97C1-29B20F2DE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6" y="2309"/>
                <a:ext cx="2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388">
                <a:extLst>
                  <a:ext uri="{FF2B5EF4-FFF2-40B4-BE49-F238E27FC236}">
                    <a16:creationId xmlns="" xmlns:a16="http://schemas.microsoft.com/office/drawing/2014/main" id="{BE750C71-8887-40E0-A390-AF9E741108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6" y="2309"/>
                <a:ext cx="2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389">
                <a:extLst>
                  <a:ext uri="{FF2B5EF4-FFF2-40B4-BE49-F238E27FC236}">
                    <a16:creationId xmlns="" xmlns:a16="http://schemas.microsoft.com/office/drawing/2014/main" id="{C69FBD5A-580E-4B13-8D41-B923C4B151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" y="2420"/>
                <a:ext cx="137" cy="51"/>
              </a:xfrm>
              <a:custGeom>
                <a:avLst/>
                <a:gdLst>
                  <a:gd name="T0" fmla="*/ 47 w 283"/>
                  <a:gd name="T1" fmla="*/ 10 h 105"/>
                  <a:gd name="T2" fmla="*/ 29 w 283"/>
                  <a:gd name="T3" fmla="*/ 8 h 105"/>
                  <a:gd name="T4" fmla="*/ 20 w 283"/>
                  <a:gd name="T5" fmla="*/ 13 h 105"/>
                  <a:gd name="T6" fmla="*/ 13 w 283"/>
                  <a:gd name="T7" fmla="*/ 24 h 105"/>
                  <a:gd name="T8" fmla="*/ 8 w 283"/>
                  <a:gd name="T9" fmla="*/ 36 h 105"/>
                  <a:gd name="T10" fmla="*/ 0 w 283"/>
                  <a:gd name="T11" fmla="*/ 35 h 105"/>
                  <a:gd name="T12" fmla="*/ 28 w 283"/>
                  <a:gd name="T13" fmla="*/ 39 h 105"/>
                  <a:gd name="T14" fmla="*/ 37 w 283"/>
                  <a:gd name="T15" fmla="*/ 43 h 105"/>
                  <a:gd name="T16" fmla="*/ 35 w 283"/>
                  <a:gd name="T17" fmla="*/ 51 h 105"/>
                  <a:gd name="T18" fmla="*/ 62 w 283"/>
                  <a:gd name="T19" fmla="*/ 59 h 105"/>
                  <a:gd name="T20" fmla="*/ 87 w 283"/>
                  <a:gd name="T21" fmla="*/ 70 h 105"/>
                  <a:gd name="T22" fmla="*/ 96 w 283"/>
                  <a:gd name="T23" fmla="*/ 70 h 105"/>
                  <a:gd name="T24" fmla="*/ 103 w 283"/>
                  <a:gd name="T25" fmla="*/ 66 h 105"/>
                  <a:gd name="T26" fmla="*/ 134 w 283"/>
                  <a:gd name="T27" fmla="*/ 71 h 105"/>
                  <a:gd name="T28" fmla="*/ 170 w 283"/>
                  <a:gd name="T29" fmla="*/ 85 h 105"/>
                  <a:gd name="T30" fmla="*/ 188 w 283"/>
                  <a:gd name="T31" fmla="*/ 87 h 105"/>
                  <a:gd name="T32" fmla="*/ 202 w 283"/>
                  <a:gd name="T33" fmla="*/ 88 h 105"/>
                  <a:gd name="T34" fmla="*/ 234 w 283"/>
                  <a:gd name="T35" fmla="*/ 89 h 105"/>
                  <a:gd name="T36" fmla="*/ 259 w 283"/>
                  <a:gd name="T37" fmla="*/ 97 h 105"/>
                  <a:gd name="T38" fmla="*/ 275 w 283"/>
                  <a:gd name="T39" fmla="*/ 100 h 105"/>
                  <a:gd name="T40" fmla="*/ 281 w 283"/>
                  <a:gd name="T41" fmla="*/ 104 h 105"/>
                  <a:gd name="T42" fmla="*/ 278 w 283"/>
                  <a:gd name="T43" fmla="*/ 96 h 105"/>
                  <a:gd name="T44" fmla="*/ 279 w 283"/>
                  <a:gd name="T45" fmla="*/ 74 h 105"/>
                  <a:gd name="T46" fmla="*/ 272 w 283"/>
                  <a:gd name="T47" fmla="*/ 67 h 105"/>
                  <a:gd name="T48" fmla="*/ 258 w 283"/>
                  <a:gd name="T49" fmla="*/ 67 h 105"/>
                  <a:gd name="T50" fmla="*/ 241 w 283"/>
                  <a:gd name="T51" fmla="*/ 68 h 105"/>
                  <a:gd name="T52" fmla="*/ 229 w 283"/>
                  <a:gd name="T53" fmla="*/ 61 h 105"/>
                  <a:gd name="T54" fmla="*/ 226 w 283"/>
                  <a:gd name="T55" fmla="*/ 51 h 105"/>
                  <a:gd name="T56" fmla="*/ 224 w 283"/>
                  <a:gd name="T57" fmla="*/ 38 h 105"/>
                  <a:gd name="T58" fmla="*/ 211 w 283"/>
                  <a:gd name="T59" fmla="*/ 39 h 105"/>
                  <a:gd name="T60" fmla="*/ 207 w 283"/>
                  <a:gd name="T61" fmla="*/ 37 h 105"/>
                  <a:gd name="T62" fmla="*/ 198 w 283"/>
                  <a:gd name="T63" fmla="*/ 35 h 105"/>
                  <a:gd name="T64" fmla="*/ 191 w 283"/>
                  <a:gd name="T65" fmla="*/ 31 h 105"/>
                  <a:gd name="T66" fmla="*/ 180 w 283"/>
                  <a:gd name="T67" fmla="*/ 30 h 105"/>
                  <a:gd name="T68" fmla="*/ 165 w 283"/>
                  <a:gd name="T69" fmla="*/ 31 h 105"/>
                  <a:gd name="T70" fmla="*/ 155 w 283"/>
                  <a:gd name="T71" fmla="*/ 41 h 105"/>
                  <a:gd name="T72" fmla="*/ 148 w 283"/>
                  <a:gd name="T73" fmla="*/ 39 h 105"/>
                  <a:gd name="T74" fmla="*/ 139 w 283"/>
                  <a:gd name="T75" fmla="*/ 39 h 105"/>
                  <a:gd name="T76" fmla="*/ 126 w 283"/>
                  <a:gd name="T77" fmla="*/ 38 h 105"/>
                  <a:gd name="T78" fmla="*/ 115 w 283"/>
                  <a:gd name="T79" fmla="*/ 36 h 105"/>
                  <a:gd name="T80" fmla="*/ 97 w 283"/>
                  <a:gd name="T81" fmla="*/ 20 h 105"/>
                  <a:gd name="T82" fmla="*/ 90 w 283"/>
                  <a:gd name="T83" fmla="*/ 20 h 105"/>
                  <a:gd name="T84" fmla="*/ 78 w 283"/>
                  <a:gd name="T85" fmla="*/ 16 h 105"/>
                  <a:gd name="T86" fmla="*/ 68 w 283"/>
                  <a:gd name="T87" fmla="*/ 10 h 105"/>
                  <a:gd name="T88" fmla="*/ 56 w 283"/>
                  <a:gd name="T89" fmla="*/ 5 h 105"/>
                  <a:gd name="T90" fmla="*/ 47 w 283"/>
                  <a:gd name="T91" fmla="*/ 1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83" h="105">
                    <a:moveTo>
                      <a:pt x="47" y="10"/>
                    </a:moveTo>
                    <a:cubicBezTo>
                      <a:pt x="44" y="8"/>
                      <a:pt x="32" y="6"/>
                      <a:pt x="29" y="8"/>
                    </a:cubicBezTo>
                    <a:cubicBezTo>
                      <a:pt x="29" y="0"/>
                      <a:pt x="21" y="11"/>
                      <a:pt x="20" y="13"/>
                    </a:cubicBezTo>
                    <a:cubicBezTo>
                      <a:pt x="19" y="16"/>
                      <a:pt x="19" y="29"/>
                      <a:pt x="13" y="24"/>
                    </a:cubicBezTo>
                    <a:cubicBezTo>
                      <a:pt x="12" y="28"/>
                      <a:pt x="10" y="32"/>
                      <a:pt x="8" y="36"/>
                    </a:cubicBezTo>
                    <a:cubicBezTo>
                      <a:pt x="6" y="32"/>
                      <a:pt x="3" y="33"/>
                      <a:pt x="0" y="35"/>
                    </a:cubicBezTo>
                    <a:cubicBezTo>
                      <a:pt x="9" y="39"/>
                      <a:pt x="20" y="34"/>
                      <a:pt x="28" y="39"/>
                    </a:cubicBezTo>
                    <a:cubicBezTo>
                      <a:pt x="31" y="41"/>
                      <a:pt x="35" y="41"/>
                      <a:pt x="37" y="43"/>
                    </a:cubicBezTo>
                    <a:cubicBezTo>
                      <a:pt x="42" y="45"/>
                      <a:pt x="36" y="48"/>
                      <a:pt x="35" y="51"/>
                    </a:cubicBezTo>
                    <a:cubicBezTo>
                      <a:pt x="33" y="60"/>
                      <a:pt x="58" y="59"/>
                      <a:pt x="62" y="59"/>
                    </a:cubicBezTo>
                    <a:cubicBezTo>
                      <a:pt x="71" y="61"/>
                      <a:pt x="78" y="67"/>
                      <a:pt x="87" y="70"/>
                    </a:cubicBezTo>
                    <a:cubicBezTo>
                      <a:pt x="90" y="70"/>
                      <a:pt x="94" y="71"/>
                      <a:pt x="96" y="70"/>
                    </a:cubicBezTo>
                    <a:cubicBezTo>
                      <a:pt x="99" y="68"/>
                      <a:pt x="98" y="66"/>
                      <a:pt x="103" y="66"/>
                    </a:cubicBezTo>
                    <a:cubicBezTo>
                      <a:pt x="113" y="65"/>
                      <a:pt x="124" y="68"/>
                      <a:pt x="134" y="71"/>
                    </a:cubicBezTo>
                    <a:cubicBezTo>
                      <a:pt x="146" y="75"/>
                      <a:pt x="158" y="82"/>
                      <a:pt x="170" y="85"/>
                    </a:cubicBezTo>
                    <a:cubicBezTo>
                      <a:pt x="176" y="86"/>
                      <a:pt x="183" y="85"/>
                      <a:pt x="188" y="87"/>
                    </a:cubicBezTo>
                    <a:cubicBezTo>
                      <a:pt x="193" y="89"/>
                      <a:pt x="197" y="87"/>
                      <a:pt x="202" y="88"/>
                    </a:cubicBezTo>
                    <a:cubicBezTo>
                      <a:pt x="213" y="89"/>
                      <a:pt x="225" y="95"/>
                      <a:pt x="234" y="89"/>
                    </a:cubicBezTo>
                    <a:cubicBezTo>
                      <a:pt x="242" y="83"/>
                      <a:pt x="252" y="93"/>
                      <a:pt x="259" y="97"/>
                    </a:cubicBezTo>
                    <a:cubicBezTo>
                      <a:pt x="261" y="98"/>
                      <a:pt x="275" y="99"/>
                      <a:pt x="275" y="100"/>
                    </a:cubicBezTo>
                    <a:cubicBezTo>
                      <a:pt x="274" y="103"/>
                      <a:pt x="279" y="105"/>
                      <a:pt x="281" y="104"/>
                    </a:cubicBezTo>
                    <a:cubicBezTo>
                      <a:pt x="283" y="103"/>
                      <a:pt x="278" y="97"/>
                      <a:pt x="278" y="96"/>
                    </a:cubicBezTo>
                    <a:cubicBezTo>
                      <a:pt x="273" y="89"/>
                      <a:pt x="279" y="82"/>
                      <a:pt x="279" y="74"/>
                    </a:cubicBezTo>
                    <a:cubicBezTo>
                      <a:pt x="280" y="69"/>
                      <a:pt x="275" y="68"/>
                      <a:pt x="272" y="67"/>
                    </a:cubicBezTo>
                    <a:cubicBezTo>
                      <a:pt x="266" y="65"/>
                      <a:pt x="264" y="68"/>
                      <a:pt x="258" y="67"/>
                    </a:cubicBezTo>
                    <a:cubicBezTo>
                      <a:pt x="253" y="67"/>
                      <a:pt x="246" y="71"/>
                      <a:pt x="241" y="68"/>
                    </a:cubicBezTo>
                    <a:cubicBezTo>
                      <a:pt x="238" y="67"/>
                      <a:pt x="230" y="64"/>
                      <a:pt x="229" y="61"/>
                    </a:cubicBezTo>
                    <a:cubicBezTo>
                      <a:pt x="228" y="58"/>
                      <a:pt x="233" y="45"/>
                      <a:pt x="226" y="51"/>
                    </a:cubicBezTo>
                    <a:cubicBezTo>
                      <a:pt x="227" y="47"/>
                      <a:pt x="224" y="43"/>
                      <a:pt x="224" y="38"/>
                    </a:cubicBezTo>
                    <a:cubicBezTo>
                      <a:pt x="220" y="40"/>
                      <a:pt x="215" y="39"/>
                      <a:pt x="211" y="39"/>
                    </a:cubicBezTo>
                    <a:cubicBezTo>
                      <a:pt x="209" y="39"/>
                      <a:pt x="208" y="38"/>
                      <a:pt x="207" y="37"/>
                    </a:cubicBezTo>
                    <a:cubicBezTo>
                      <a:pt x="204" y="35"/>
                      <a:pt x="201" y="36"/>
                      <a:pt x="198" y="35"/>
                    </a:cubicBezTo>
                    <a:cubicBezTo>
                      <a:pt x="196" y="34"/>
                      <a:pt x="193" y="27"/>
                      <a:pt x="191" y="31"/>
                    </a:cubicBezTo>
                    <a:cubicBezTo>
                      <a:pt x="188" y="34"/>
                      <a:pt x="182" y="33"/>
                      <a:pt x="180" y="30"/>
                    </a:cubicBezTo>
                    <a:cubicBezTo>
                      <a:pt x="175" y="21"/>
                      <a:pt x="169" y="20"/>
                      <a:pt x="165" y="31"/>
                    </a:cubicBezTo>
                    <a:cubicBezTo>
                      <a:pt x="164" y="34"/>
                      <a:pt x="161" y="43"/>
                      <a:pt x="155" y="41"/>
                    </a:cubicBezTo>
                    <a:cubicBezTo>
                      <a:pt x="152" y="40"/>
                      <a:pt x="152" y="38"/>
                      <a:pt x="148" y="39"/>
                    </a:cubicBezTo>
                    <a:cubicBezTo>
                      <a:pt x="145" y="39"/>
                      <a:pt x="142" y="40"/>
                      <a:pt x="139" y="39"/>
                    </a:cubicBezTo>
                    <a:cubicBezTo>
                      <a:pt x="134" y="38"/>
                      <a:pt x="131" y="38"/>
                      <a:pt x="126" y="38"/>
                    </a:cubicBezTo>
                    <a:cubicBezTo>
                      <a:pt x="123" y="38"/>
                      <a:pt x="118" y="34"/>
                      <a:pt x="115" y="36"/>
                    </a:cubicBezTo>
                    <a:cubicBezTo>
                      <a:pt x="104" y="42"/>
                      <a:pt x="101" y="26"/>
                      <a:pt x="97" y="20"/>
                    </a:cubicBezTo>
                    <a:cubicBezTo>
                      <a:pt x="93" y="14"/>
                      <a:pt x="93" y="20"/>
                      <a:pt x="90" y="20"/>
                    </a:cubicBezTo>
                    <a:cubicBezTo>
                      <a:pt x="86" y="20"/>
                      <a:pt x="82" y="13"/>
                      <a:pt x="78" y="16"/>
                    </a:cubicBezTo>
                    <a:cubicBezTo>
                      <a:pt x="73" y="18"/>
                      <a:pt x="70" y="12"/>
                      <a:pt x="68" y="10"/>
                    </a:cubicBezTo>
                    <a:cubicBezTo>
                      <a:pt x="64" y="7"/>
                      <a:pt x="61" y="8"/>
                      <a:pt x="56" y="5"/>
                    </a:cubicBezTo>
                    <a:cubicBezTo>
                      <a:pt x="55" y="9"/>
                      <a:pt x="51" y="15"/>
                      <a:pt x="47" y="1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390">
                <a:extLst>
                  <a:ext uri="{FF2B5EF4-FFF2-40B4-BE49-F238E27FC236}">
                    <a16:creationId xmlns="" xmlns:a16="http://schemas.microsoft.com/office/drawing/2014/main" id="{0DC56B7B-ECE0-4C57-98C6-31906E1991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" y="2420"/>
                <a:ext cx="137" cy="51"/>
              </a:xfrm>
              <a:custGeom>
                <a:avLst/>
                <a:gdLst>
                  <a:gd name="T0" fmla="*/ 47 w 283"/>
                  <a:gd name="T1" fmla="*/ 10 h 105"/>
                  <a:gd name="T2" fmla="*/ 29 w 283"/>
                  <a:gd name="T3" fmla="*/ 8 h 105"/>
                  <a:gd name="T4" fmla="*/ 20 w 283"/>
                  <a:gd name="T5" fmla="*/ 13 h 105"/>
                  <a:gd name="T6" fmla="*/ 13 w 283"/>
                  <a:gd name="T7" fmla="*/ 24 h 105"/>
                  <a:gd name="T8" fmla="*/ 8 w 283"/>
                  <a:gd name="T9" fmla="*/ 36 h 105"/>
                  <a:gd name="T10" fmla="*/ 0 w 283"/>
                  <a:gd name="T11" fmla="*/ 35 h 105"/>
                  <a:gd name="T12" fmla="*/ 28 w 283"/>
                  <a:gd name="T13" fmla="*/ 39 h 105"/>
                  <a:gd name="T14" fmla="*/ 37 w 283"/>
                  <a:gd name="T15" fmla="*/ 43 h 105"/>
                  <a:gd name="T16" fmla="*/ 35 w 283"/>
                  <a:gd name="T17" fmla="*/ 51 h 105"/>
                  <a:gd name="T18" fmla="*/ 62 w 283"/>
                  <a:gd name="T19" fmla="*/ 59 h 105"/>
                  <a:gd name="T20" fmla="*/ 87 w 283"/>
                  <a:gd name="T21" fmla="*/ 70 h 105"/>
                  <a:gd name="T22" fmla="*/ 96 w 283"/>
                  <a:gd name="T23" fmla="*/ 70 h 105"/>
                  <a:gd name="T24" fmla="*/ 103 w 283"/>
                  <a:gd name="T25" fmla="*/ 66 h 105"/>
                  <a:gd name="T26" fmla="*/ 134 w 283"/>
                  <a:gd name="T27" fmla="*/ 71 h 105"/>
                  <a:gd name="T28" fmla="*/ 170 w 283"/>
                  <a:gd name="T29" fmla="*/ 85 h 105"/>
                  <a:gd name="T30" fmla="*/ 188 w 283"/>
                  <a:gd name="T31" fmla="*/ 87 h 105"/>
                  <a:gd name="T32" fmla="*/ 202 w 283"/>
                  <a:gd name="T33" fmla="*/ 88 h 105"/>
                  <a:gd name="T34" fmla="*/ 234 w 283"/>
                  <a:gd name="T35" fmla="*/ 89 h 105"/>
                  <a:gd name="T36" fmla="*/ 259 w 283"/>
                  <a:gd name="T37" fmla="*/ 97 h 105"/>
                  <a:gd name="T38" fmla="*/ 275 w 283"/>
                  <a:gd name="T39" fmla="*/ 100 h 105"/>
                  <a:gd name="T40" fmla="*/ 281 w 283"/>
                  <a:gd name="T41" fmla="*/ 104 h 105"/>
                  <a:gd name="T42" fmla="*/ 278 w 283"/>
                  <a:gd name="T43" fmla="*/ 96 h 105"/>
                  <a:gd name="T44" fmla="*/ 279 w 283"/>
                  <a:gd name="T45" fmla="*/ 74 h 105"/>
                  <a:gd name="T46" fmla="*/ 272 w 283"/>
                  <a:gd name="T47" fmla="*/ 67 h 105"/>
                  <a:gd name="T48" fmla="*/ 258 w 283"/>
                  <a:gd name="T49" fmla="*/ 67 h 105"/>
                  <a:gd name="T50" fmla="*/ 241 w 283"/>
                  <a:gd name="T51" fmla="*/ 68 h 105"/>
                  <a:gd name="T52" fmla="*/ 229 w 283"/>
                  <a:gd name="T53" fmla="*/ 61 h 105"/>
                  <a:gd name="T54" fmla="*/ 226 w 283"/>
                  <a:gd name="T55" fmla="*/ 51 h 105"/>
                  <a:gd name="T56" fmla="*/ 224 w 283"/>
                  <a:gd name="T57" fmla="*/ 38 h 105"/>
                  <a:gd name="T58" fmla="*/ 211 w 283"/>
                  <a:gd name="T59" fmla="*/ 39 h 105"/>
                  <a:gd name="T60" fmla="*/ 207 w 283"/>
                  <a:gd name="T61" fmla="*/ 37 h 105"/>
                  <a:gd name="T62" fmla="*/ 198 w 283"/>
                  <a:gd name="T63" fmla="*/ 35 h 105"/>
                  <a:gd name="T64" fmla="*/ 191 w 283"/>
                  <a:gd name="T65" fmla="*/ 31 h 105"/>
                  <a:gd name="T66" fmla="*/ 180 w 283"/>
                  <a:gd name="T67" fmla="*/ 30 h 105"/>
                  <a:gd name="T68" fmla="*/ 165 w 283"/>
                  <a:gd name="T69" fmla="*/ 31 h 105"/>
                  <a:gd name="T70" fmla="*/ 155 w 283"/>
                  <a:gd name="T71" fmla="*/ 41 h 105"/>
                  <a:gd name="T72" fmla="*/ 148 w 283"/>
                  <a:gd name="T73" fmla="*/ 39 h 105"/>
                  <a:gd name="T74" fmla="*/ 139 w 283"/>
                  <a:gd name="T75" fmla="*/ 39 h 105"/>
                  <a:gd name="T76" fmla="*/ 126 w 283"/>
                  <a:gd name="T77" fmla="*/ 38 h 105"/>
                  <a:gd name="T78" fmla="*/ 115 w 283"/>
                  <a:gd name="T79" fmla="*/ 36 h 105"/>
                  <a:gd name="T80" fmla="*/ 97 w 283"/>
                  <a:gd name="T81" fmla="*/ 20 h 105"/>
                  <a:gd name="T82" fmla="*/ 90 w 283"/>
                  <a:gd name="T83" fmla="*/ 20 h 105"/>
                  <a:gd name="T84" fmla="*/ 78 w 283"/>
                  <a:gd name="T85" fmla="*/ 16 h 105"/>
                  <a:gd name="T86" fmla="*/ 68 w 283"/>
                  <a:gd name="T87" fmla="*/ 10 h 105"/>
                  <a:gd name="T88" fmla="*/ 56 w 283"/>
                  <a:gd name="T89" fmla="*/ 5 h 105"/>
                  <a:gd name="T90" fmla="*/ 47 w 283"/>
                  <a:gd name="T91" fmla="*/ 1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83" h="105">
                    <a:moveTo>
                      <a:pt x="47" y="10"/>
                    </a:moveTo>
                    <a:cubicBezTo>
                      <a:pt x="44" y="8"/>
                      <a:pt x="32" y="6"/>
                      <a:pt x="29" y="8"/>
                    </a:cubicBezTo>
                    <a:cubicBezTo>
                      <a:pt x="29" y="0"/>
                      <a:pt x="21" y="11"/>
                      <a:pt x="20" y="13"/>
                    </a:cubicBezTo>
                    <a:cubicBezTo>
                      <a:pt x="19" y="16"/>
                      <a:pt x="19" y="29"/>
                      <a:pt x="13" y="24"/>
                    </a:cubicBezTo>
                    <a:cubicBezTo>
                      <a:pt x="12" y="28"/>
                      <a:pt x="10" y="32"/>
                      <a:pt x="8" y="36"/>
                    </a:cubicBezTo>
                    <a:cubicBezTo>
                      <a:pt x="6" y="32"/>
                      <a:pt x="3" y="33"/>
                      <a:pt x="0" y="35"/>
                    </a:cubicBezTo>
                    <a:cubicBezTo>
                      <a:pt x="9" y="39"/>
                      <a:pt x="20" y="34"/>
                      <a:pt x="28" y="39"/>
                    </a:cubicBezTo>
                    <a:cubicBezTo>
                      <a:pt x="31" y="41"/>
                      <a:pt x="35" y="41"/>
                      <a:pt x="37" y="43"/>
                    </a:cubicBezTo>
                    <a:cubicBezTo>
                      <a:pt x="42" y="45"/>
                      <a:pt x="36" y="48"/>
                      <a:pt x="35" y="51"/>
                    </a:cubicBezTo>
                    <a:cubicBezTo>
                      <a:pt x="33" y="60"/>
                      <a:pt x="58" y="59"/>
                      <a:pt x="62" y="59"/>
                    </a:cubicBezTo>
                    <a:cubicBezTo>
                      <a:pt x="71" y="61"/>
                      <a:pt x="78" y="67"/>
                      <a:pt x="87" y="70"/>
                    </a:cubicBezTo>
                    <a:cubicBezTo>
                      <a:pt x="90" y="70"/>
                      <a:pt x="94" y="71"/>
                      <a:pt x="96" y="70"/>
                    </a:cubicBezTo>
                    <a:cubicBezTo>
                      <a:pt x="99" y="68"/>
                      <a:pt x="98" y="66"/>
                      <a:pt x="103" y="66"/>
                    </a:cubicBezTo>
                    <a:cubicBezTo>
                      <a:pt x="113" y="65"/>
                      <a:pt x="124" y="68"/>
                      <a:pt x="134" y="71"/>
                    </a:cubicBezTo>
                    <a:cubicBezTo>
                      <a:pt x="146" y="75"/>
                      <a:pt x="158" y="82"/>
                      <a:pt x="170" y="85"/>
                    </a:cubicBezTo>
                    <a:cubicBezTo>
                      <a:pt x="176" y="86"/>
                      <a:pt x="183" y="85"/>
                      <a:pt x="188" y="87"/>
                    </a:cubicBezTo>
                    <a:cubicBezTo>
                      <a:pt x="193" y="89"/>
                      <a:pt x="197" y="87"/>
                      <a:pt x="202" y="88"/>
                    </a:cubicBezTo>
                    <a:cubicBezTo>
                      <a:pt x="213" y="89"/>
                      <a:pt x="225" y="95"/>
                      <a:pt x="234" y="89"/>
                    </a:cubicBezTo>
                    <a:cubicBezTo>
                      <a:pt x="242" y="83"/>
                      <a:pt x="252" y="93"/>
                      <a:pt x="259" y="97"/>
                    </a:cubicBezTo>
                    <a:cubicBezTo>
                      <a:pt x="261" y="98"/>
                      <a:pt x="275" y="99"/>
                      <a:pt x="275" y="100"/>
                    </a:cubicBezTo>
                    <a:cubicBezTo>
                      <a:pt x="274" y="103"/>
                      <a:pt x="279" y="105"/>
                      <a:pt x="281" y="104"/>
                    </a:cubicBezTo>
                    <a:cubicBezTo>
                      <a:pt x="283" y="103"/>
                      <a:pt x="278" y="97"/>
                      <a:pt x="278" y="96"/>
                    </a:cubicBezTo>
                    <a:cubicBezTo>
                      <a:pt x="273" y="89"/>
                      <a:pt x="279" y="82"/>
                      <a:pt x="279" y="74"/>
                    </a:cubicBezTo>
                    <a:cubicBezTo>
                      <a:pt x="280" y="69"/>
                      <a:pt x="275" y="68"/>
                      <a:pt x="272" y="67"/>
                    </a:cubicBezTo>
                    <a:cubicBezTo>
                      <a:pt x="266" y="65"/>
                      <a:pt x="264" y="68"/>
                      <a:pt x="258" y="67"/>
                    </a:cubicBezTo>
                    <a:cubicBezTo>
                      <a:pt x="253" y="67"/>
                      <a:pt x="246" y="71"/>
                      <a:pt x="241" y="68"/>
                    </a:cubicBezTo>
                    <a:cubicBezTo>
                      <a:pt x="238" y="67"/>
                      <a:pt x="230" y="64"/>
                      <a:pt x="229" y="61"/>
                    </a:cubicBezTo>
                    <a:cubicBezTo>
                      <a:pt x="228" y="58"/>
                      <a:pt x="233" y="45"/>
                      <a:pt x="226" y="51"/>
                    </a:cubicBezTo>
                    <a:cubicBezTo>
                      <a:pt x="227" y="47"/>
                      <a:pt x="224" y="43"/>
                      <a:pt x="224" y="38"/>
                    </a:cubicBezTo>
                    <a:cubicBezTo>
                      <a:pt x="220" y="40"/>
                      <a:pt x="215" y="39"/>
                      <a:pt x="211" y="39"/>
                    </a:cubicBezTo>
                    <a:cubicBezTo>
                      <a:pt x="209" y="39"/>
                      <a:pt x="208" y="38"/>
                      <a:pt x="207" y="37"/>
                    </a:cubicBezTo>
                    <a:cubicBezTo>
                      <a:pt x="204" y="35"/>
                      <a:pt x="201" y="36"/>
                      <a:pt x="198" y="35"/>
                    </a:cubicBezTo>
                    <a:cubicBezTo>
                      <a:pt x="196" y="34"/>
                      <a:pt x="193" y="27"/>
                      <a:pt x="191" y="31"/>
                    </a:cubicBezTo>
                    <a:cubicBezTo>
                      <a:pt x="188" y="34"/>
                      <a:pt x="182" y="33"/>
                      <a:pt x="180" y="30"/>
                    </a:cubicBezTo>
                    <a:cubicBezTo>
                      <a:pt x="175" y="21"/>
                      <a:pt x="169" y="20"/>
                      <a:pt x="165" y="31"/>
                    </a:cubicBezTo>
                    <a:cubicBezTo>
                      <a:pt x="164" y="34"/>
                      <a:pt x="161" y="43"/>
                      <a:pt x="155" y="41"/>
                    </a:cubicBezTo>
                    <a:cubicBezTo>
                      <a:pt x="152" y="40"/>
                      <a:pt x="152" y="38"/>
                      <a:pt x="148" y="39"/>
                    </a:cubicBezTo>
                    <a:cubicBezTo>
                      <a:pt x="145" y="39"/>
                      <a:pt x="142" y="40"/>
                      <a:pt x="139" y="39"/>
                    </a:cubicBezTo>
                    <a:cubicBezTo>
                      <a:pt x="134" y="38"/>
                      <a:pt x="131" y="38"/>
                      <a:pt x="126" y="38"/>
                    </a:cubicBezTo>
                    <a:cubicBezTo>
                      <a:pt x="123" y="38"/>
                      <a:pt x="118" y="34"/>
                      <a:pt x="115" y="36"/>
                    </a:cubicBezTo>
                    <a:cubicBezTo>
                      <a:pt x="104" y="42"/>
                      <a:pt x="101" y="26"/>
                      <a:pt x="97" y="20"/>
                    </a:cubicBezTo>
                    <a:cubicBezTo>
                      <a:pt x="93" y="14"/>
                      <a:pt x="93" y="20"/>
                      <a:pt x="90" y="20"/>
                    </a:cubicBezTo>
                    <a:cubicBezTo>
                      <a:pt x="86" y="20"/>
                      <a:pt x="82" y="13"/>
                      <a:pt x="78" y="16"/>
                    </a:cubicBezTo>
                    <a:cubicBezTo>
                      <a:pt x="73" y="18"/>
                      <a:pt x="70" y="12"/>
                      <a:pt x="68" y="10"/>
                    </a:cubicBezTo>
                    <a:cubicBezTo>
                      <a:pt x="64" y="7"/>
                      <a:pt x="61" y="8"/>
                      <a:pt x="56" y="5"/>
                    </a:cubicBezTo>
                    <a:cubicBezTo>
                      <a:pt x="55" y="9"/>
                      <a:pt x="51" y="15"/>
                      <a:pt x="47" y="1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391">
                <a:extLst>
                  <a:ext uri="{FF2B5EF4-FFF2-40B4-BE49-F238E27FC236}">
                    <a16:creationId xmlns="" xmlns:a16="http://schemas.microsoft.com/office/drawing/2014/main" id="{1C8B4875-4EE3-4BB8-B620-2A325BD732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5" y="2345"/>
                <a:ext cx="25" cy="31"/>
              </a:xfrm>
              <a:custGeom>
                <a:avLst/>
                <a:gdLst>
                  <a:gd name="T0" fmla="*/ 7 w 51"/>
                  <a:gd name="T1" fmla="*/ 13 h 63"/>
                  <a:gd name="T2" fmla="*/ 0 w 51"/>
                  <a:gd name="T3" fmla="*/ 23 h 63"/>
                  <a:gd name="T4" fmla="*/ 11 w 51"/>
                  <a:gd name="T5" fmla="*/ 26 h 63"/>
                  <a:gd name="T6" fmla="*/ 20 w 51"/>
                  <a:gd name="T7" fmla="*/ 31 h 63"/>
                  <a:gd name="T8" fmla="*/ 24 w 51"/>
                  <a:gd name="T9" fmla="*/ 40 h 63"/>
                  <a:gd name="T10" fmla="*/ 28 w 51"/>
                  <a:gd name="T11" fmla="*/ 52 h 63"/>
                  <a:gd name="T12" fmla="*/ 47 w 51"/>
                  <a:gd name="T13" fmla="*/ 61 h 63"/>
                  <a:gd name="T14" fmla="*/ 45 w 51"/>
                  <a:gd name="T15" fmla="*/ 54 h 63"/>
                  <a:gd name="T16" fmla="*/ 51 w 51"/>
                  <a:gd name="T17" fmla="*/ 43 h 63"/>
                  <a:gd name="T18" fmla="*/ 36 w 51"/>
                  <a:gd name="T19" fmla="*/ 38 h 63"/>
                  <a:gd name="T20" fmla="*/ 32 w 51"/>
                  <a:gd name="T21" fmla="*/ 22 h 63"/>
                  <a:gd name="T22" fmla="*/ 28 w 51"/>
                  <a:gd name="T23" fmla="*/ 8 h 63"/>
                  <a:gd name="T24" fmla="*/ 21 w 51"/>
                  <a:gd name="T25" fmla="*/ 15 h 63"/>
                  <a:gd name="T26" fmla="*/ 7 w 51"/>
                  <a:gd name="T27" fmla="*/ 1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" h="63">
                    <a:moveTo>
                      <a:pt x="7" y="13"/>
                    </a:moveTo>
                    <a:cubicBezTo>
                      <a:pt x="10" y="17"/>
                      <a:pt x="2" y="19"/>
                      <a:pt x="0" y="23"/>
                    </a:cubicBezTo>
                    <a:cubicBezTo>
                      <a:pt x="4" y="25"/>
                      <a:pt x="6" y="28"/>
                      <a:pt x="11" y="26"/>
                    </a:cubicBezTo>
                    <a:cubicBezTo>
                      <a:pt x="14" y="25"/>
                      <a:pt x="20" y="28"/>
                      <a:pt x="20" y="31"/>
                    </a:cubicBezTo>
                    <a:cubicBezTo>
                      <a:pt x="21" y="34"/>
                      <a:pt x="24" y="37"/>
                      <a:pt x="24" y="40"/>
                    </a:cubicBezTo>
                    <a:cubicBezTo>
                      <a:pt x="25" y="46"/>
                      <a:pt x="22" y="48"/>
                      <a:pt x="28" y="52"/>
                    </a:cubicBezTo>
                    <a:cubicBezTo>
                      <a:pt x="31" y="53"/>
                      <a:pt x="44" y="63"/>
                      <a:pt x="47" y="61"/>
                    </a:cubicBezTo>
                    <a:cubicBezTo>
                      <a:pt x="50" y="58"/>
                      <a:pt x="46" y="56"/>
                      <a:pt x="45" y="54"/>
                    </a:cubicBezTo>
                    <a:cubicBezTo>
                      <a:pt x="43" y="50"/>
                      <a:pt x="48" y="44"/>
                      <a:pt x="51" y="43"/>
                    </a:cubicBezTo>
                    <a:cubicBezTo>
                      <a:pt x="47" y="40"/>
                      <a:pt x="41" y="42"/>
                      <a:pt x="36" y="38"/>
                    </a:cubicBezTo>
                    <a:cubicBezTo>
                      <a:pt x="33" y="35"/>
                      <a:pt x="31" y="27"/>
                      <a:pt x="32" y="22"/>
                    </a:cubicBezTo>
                    <a:cubicBezTo>
                      <a:pt x="32" y="19"/>
                      <a:pt x="30" y="10"/>
                      <a:pt x="28" y="8"/>
                    </a:cubicBezTo>
                    <a:cubicBezTo>
                      <a:pt x="23" y="2"/>
                      <a:pt x="16" y="9"/>
                      <a:pt x="21" y="15"/>
                    </a:cubicBezTo>
                    <a:cubicBezTo>
                      <a:pt x="19" y="15"/>
                      <a:pt x="7" y="0"/>
                      <a:pt x="7" y="1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392">
                <a:extLst>
                  <a:ext uri="{FF2B5EF4-FFF2-40B4-BE49-F238E27FC236}">
                    <a16:creationId xmlns="" xmlns:a16="http://schemas.microsoft.com/office/drawing/2014/main" id="{F6C39DA5-D949-4FE9-A76B-0F32938D7E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5" y="2345"/>
                <a:ext cx="25" cy="31"/>
              </a:xfrm>
              <a:custGeom>
                <a:avLst/>
                <a:gdLst>
                  <a:gd name="T0" fmla="*/ 7 w 51"/>
                  <a:gd name="T1" fmla="*/ 13 h 63"/>
                  <a:gd name="T2" fmla="*/ 0 w 51"/>
                  <a:gd name="T3" fmla="*/ 23 h 63"/>
                  <a:gd name="T4" fmla="*/ 11 w 51"/>
                  <a:gd name="T5" fmla="*/ 26 h 63"/>
                  <a:gd name="T6" fmla="*/ 20 w 51"/>
                  <a:gd name="T7" fmla="*/ 31 h 63"/>
                  <a:gd name="T8" fmla="*/ 24 w 51"/>
                  <a:gd name="T9" fmla="*/ 40 h 63"/>
                  <a:gd name="T10" fmla="*/ 28 w 51"/>
                  <a:gd name="T11" fmla="*/ 52 h 63"/>
                  <a:gd name="T12" fmla="*/ 47 w 51"/>
                  <a:gd name="T13" fmla="*/ 61 h 63"/>
                  <a:gd name="T14" fmla="*/ 45 w 51"/>
                  <a:gd name="T15" fmla="*/ 54 h 63"/>
                  <a:gd name="T16" fmla="*/ 51 w 51"/>
                  <a:gd name="T17" fmla="*/ 43 h 63"/>
                  <a:gd name="T18" fmla="*/ 36 w 51"/>
                  <a:gd name="T19" fmla="*/ 38 h 63"/>
                  <a:gd name="T20" fmla="*/ 32 w 51"/>
                  <a:gd name="T21" fmla="*/ 22 h 63"/>
                  <a:gd name="T22" fmla="*/ 28 w 51"/>
                  <a:gd name="T23" fmla="*/ 8 h 63"/>
                  <a:gd name="T24" fmla="*/ 21 w 51"/>
                  <a:gd name="T25" fmla="*/ 15 h 63"/>
                  <a:gd name="T26" fmla="*/ 7 w 51"/>
                  <a:gd name="T27" fmla="*/ 1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" h="63">
                    <a:moveTo>
                      <a:pt x="7" y="13"/>
                    </a:moveTo>
                    <a:cubicBezTo>
                      <a:pt x="10" y="17"/>
                      <a:pt x="2" y="19"/>
                      <a:pt x="0" y="23"/>
                    </a:cubicBezTo>
                    <a:cubicBezTo>
                      <a:pt x="4" y="25"/>
                      <a:pt x="6" y="28"/>
                      <a:pt x="11" y="26"/>
                    </a:cubicBezTo>
                    <a:cubicBezTo>
                      <a:pt x="14" y="25"/>
                      <a:pt x="20" y="28"/>
                      <a:pt x="20" y="31"/>
                    </a:cubicBezTo>
                    <a:cubicBezTo>
                      <a:pt x="21" y="34"/>
                      <a:pt x="24" y="37"/>
                      <a:pt x="24" y="40"/>
                    </a:cubicBezTo>
                    <a:cubicBezTo>
                      <a:pt x="25" y="46"/>
                      <a:pt x="22" y="48"/>
                      <a:pt x="28" y="52"/>
                    </a:cubicBezTo>
                    <a:cubicBezTo>
                      <a:pt x="31" y="53"/>
                      <a:pt x="44" y="63"/>
                      <a:pt x="47" y="61"/>
                    </a:cubicBezTo>
                    <a:cubicBezTo>
                      <a:pt x="50" y="58"/>
                      <a:pt x="46" y="56"/>
                      <a:pt x="45" y="54"/>
                    </a:cubicBezTo>
                    <a:cubicBezTo>
                      <a:pt x="43" y="50"/>
                      <a:pt x="48" y="44"/>
                      <a:pt x="51" y="43"/>
                    </a:cubicBezTo>
                    <a:cubicBezTo>
                      <a:pt x="47" y="40"/>
                      <a:pt x="41" y="42"/>
                      <a:pt x="36" y="38"/>
                    </a:cubicBezTo>
                    <a:cubicBezTo>
                      <a:pt x="33" y="35"/>
                      <a:pt x="31" y="27"/>
                      <a:pt x="32" y="22"/>
                    </a:cubicBezTo>
                    <a:cubicBezTo>
                      <a:pt x="32" y="19"/>
                      <a:pt x="30" y="10"/>
                      <a:pt x="28" y="8"/>
                    </a:cubicBezTo>
                    <a:cubicBezTo>
                      <a:pt x="23" y="2"/>
                      <a:pt x="16" y="9"/>
                      <a:pt x="21" y="15"/>
                    </a:cubicBezTo>
                    <a:cubicBezTo>
                      <a:pt x="19" y="15"/>
                      <a:pt x="7" y="0"/>
                      <a:pt x="7" y="1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393">
                <a:extLst>
                  <a:ext uri="{FF2B5EF4-FFF2-40B4-BE49-F238E27FC236}">
                    <a16:creationId xmlns="" xmlns:a16="http://schemas.microsoft.com/office/drawing/2014/main" id="{10915868-0432-448B-930F-4958FDDF89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1" y="2365"/>
                <a:ext cx="11" cy="13"/>
              </a:xfrm>
              <a:custGeom>
                <a:avLst/>
                <a:gdLst>
                  <a:gd name="T0" fmla="*/ 4 w 22"/>
                  <a:gd name="T1" fmla="*/ 1 h 26"/>
                  <a:gd name="T2" fmla="*/ 0 w 22"/>
                  <a:gd name="T3" fmla="*/ 16 h 26"/>
                  <a:gd name="T4" fmla="*/ 7 w 22"/>
                  <a:gd name="T5" fmla="*/ 19 h 26"/>
                  <a:gd name="T6" fmla="*/ 16 w 22"/>
                  <a:gd name="T7" fmla="*/ 23 h 26"/>
                  <a:gd name="T8" fmla="*/ 22 w 22"/>
                  <a:gd name="T9" fmla="*/ 9 h 26"/>
                  <a:gd name="T10" fmla="*/ 4 w 22"/>
                  <a:gd name="T11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6">
                    <a:moveTo>
                      <a:pt x="4" y="1"/>
                    </a:moveTo>
                    <a:cubicBezTo>
                      <a:pt x="1" y="5"/>
                      <a:pt x="0" y="11"/>
                      <a:pt x="0" y="16"/>
                    </a:cubicBezTo>
                    <a:cubicBezTo>
                      <a:pt x="1" y="22"/>
                      <a:pt x="9" y="25"/>
                      <a:pt x="7" y="19"/>
                    </a:cubicBezTo>
                    <a:cubicBezTo>
                      <a:pt x="10" y="19"/>
                      <a:pt x="13" y="26"/>
                      <a:pt x="16" y="23"/>
                    </a:cubicBezTo>
                    <a:cubicBezTo>
                      <a:pt x="19" y="20"/>
                      <a:pt x="22" y="14"/>
                      <a:pt x="22" y="9"/>
                    </a:cubicBezTo>
                    <a:cubicBezTo>
                      <a:pt x="21" y="2"/>
                      <a:pt x="10" y="0"/>
                      <a:pt x="4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394">
                <a:extLst>
                  <a:ext uri="{FF2B5EF4-FFF2-40B4-BE49-F238E27FC236}">
                    <a16:creationId xmlns="" xmlns:a16="http://schemas.microsoft.com/office/drawing/2014/main" id="{AD07F452-3A8F-4711-BA1D-F9CFD5671D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1" y="2365"/>
                <a:ext cx="11" cy="13"/>
              </a:xfrm>
              <a:custGeom>
                <a:avLst/>
                <a:gdLst>
                  <a:gd name="T0" fmla="*/ 4 w 22"/>
                  <a:gd name="T1" fmla="*/ 1 h 26"/>
                  <a:gd name="T2" fmla="*/ 0 w 22"/>
                  <a:gd name="T3" fmla="*/ 16 h 26"/>
                  <a:gd name="T4" fmla="*/ 7 w 22"/>
                  <a:gd name="T5" fmla="*/ 19 h 26"/>
                  <a:gd name="T6" fmla="*/ 16 w 22"/>
                  <a:gd name="T7" fmla="*/ 23 h 26"/>
                  <a:gd name="T8" fmla="*/ 22 w 22"/>
                  <a:gd name="T9" fmla="*/ 9 h 26"/>
                  <a:gd name="T10" fmla="*/ 4 w 22"/>
                  <a:gd name="T11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6">
                    <a:moveTo>
                      <a:pt x="4" y="1"/>
                    </a:moveTo>
                    <a:cubicBezTo>
                      <a:pt x="1" y="5"/>
                      <a:pt x="0" y="11"/>
                      <a:pt x="0" y="16"/>
                    </a:cubicBezTo>
                    <a:cubicBezTo>
                      <a:pt x="1" y="22"/>
                      <a:pt x="9" y="25"/>
                      <a:pt x="7" y="19"/>
                    </a:cubicBezTo>
                    <a:cubicBezTo>
                      <a:pt x="10" y="19"/>
                      <a:pt x="13" y="26"/>
                      <a:pt x="16" y="23"/>
                    </a:cubicBezTo>
                    <a:cubicBezTo>
                      <a:pt x="19" y="20"/>
                      <a:pt x="22" y="14"/>
                      <a:pt x="22" y="9"/>
                    </a:cubicBezTo>
                    <a:cubicBezTo>
                      <a:pt x="21" y="2"/>
                      <a:pt x="10" y="0"/>
                      <a:pt x="4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395">
                <a:extLst>
                  <a:ext uri="{FF2B5EF4-FFF2-40B4-BE49-F238E27FC236}">
                    <a16:creationId xmlns="" xmlns:a16="http://schemas.microsoft.com/office/drawing/2014/main" id="{8CBC9655-3450-47A4-A121-841F32E84D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6" y="2250"/>
                <a:ext cx="7" cy="11"/>
              </a:xfrm>
              <a:custGeom>
                <a:avLst/>
                <a:gdLst>
                  <a:gd name="T0" fmla="*/ 3 w 14"/>
                  <a:gd name="T1" fmla="*/ 15 h 22"/>
                  <a:gd name="T2" fmla="*/ 9 w 14"/>
                  <a:gd name="T3" fmla="*/ 19 h 22"/>
                  <a:gd name="T4" fmla="*/ 5 w 14"/>
                  <a:gd name="T5" fmla="*/ 21 h 22"/>
                  <a:gd name="T6" fmla="*/ 11 w 14"/>
                  <a:gd name="T7" fmla="*/ 10 h 22"/>
                  <a:gd name="T8" fmla="*/ 3 w 14"/>
                  <a:gd name="T9" fmla="*/ 1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22">
                    <a:moveTo>
                      <a:pt x="3" y="15"/>
                    </a:moveTo>
                    <a:cubicBezTo>
                      <a:pt x="5" y="15"/>
                      <a:pt x="7" y="17"/>
                      <a:pt x="9" y="19"/>
                    </a:cubicBezTo>
                    <a:cubicBezTo>
                      <a:pt x="7" y="17"/>
                      <a:pt x="5" y="19"/>
                      <a:pt x="5" y="21"/>
                    </a:cubicBezTo>
                    <a:cubicBezTo>
                      <a:pt x="12" y="22"/>
                      <a:pt x="14" y="15"/>
                      <a:pt x="11" y="10"/>
                    </a:cubicBezTo>
                    <a:cubicBezTo>
                      <a:pt x="6" y="0"/>
                      <a:pt x="0" y="8"/>
                      <a:pt x="3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396">
                <a:extLst>
                  <a:ext uri="{FF2B5EF4-FFF2-40B4-BE49-F238E27FC236}">
                    <a16:creationId xmlns="" xmlns:a16="http://schemas.microsoft.com/office/drawing/2014/main" id="{F82FBBE3-FF35-4CC4-B359-C0543C6513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6" y="2250"/>
                <a:ext cx="7" cy="11"/>
              </a:xfrm>
              <a:custGeom>
                <a:avLst/>
                <a:gdLst>
                  <a:gd name="T0" fmla="*/ 3 w 14"/>
                  <a:gd name="T1" fmla="*/ 15 h 22"/>
                  <a:gd name="T2" fmla="*/ 9 w 14"/>
                  <a:gd name="T3" fmla="*/ 19 h 22"/>
                  <a:gd name="T4" fmla="*/ 5 w 14"/>
                  <a:gd name="T5" fmla="*/ 21 h 22"/>
                  <a:gd name="T6" fmla="*/ 11 w 14"/>
                  <a:gd name="T7" fmla="*/ 10 h 22"/>
                  <a:gd name="T8" fmla="*/ 3 w 14"/>
                  <a:gd name="T9" fmla="*/ 1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22">
                    <a:moveTo>
                      <a:pt x="3" y="15"/>
                    </a:moveTo>
                    <a:cubicBezTo>
                      <a:pt x="5" y="15"/>
                      <a:pt x="7" y="17"/>
                      <a:pt x="9" y="19"/>
                    </a:cubicBezTo>
                    <a:cubicBezTo>
                      <a:pt x="7" y="17"/>
                      <a:pt x="5" y="19"/>
                      <a:pt x="5" y="21"/>
                    </a:cubicBezTo>
                    <a:cubicBezTo>
                      <a:pt x="12" y="22"/>
                      <a:pt x="14" y="15"/>
                      <a:pt x="11" y="10"/>
                    </a:cubicBezTo>
                    <a:cubicBezTo>
                      <a:pt x="6" y="0"/>
                      <a:pt x="0" y="8"/>
                      <a:pt x="3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397">
                <a:extLst>
                  <a:ext uri="{FF2B5EF4-FFF2-40B4-BE49-F238E27FC236}">
                    <a16:creationId xmlns="" xmlns:a16="http://schemas.microsoft.com/office/drawing/2014/main" id="{2D5DC0D5-B1BD-4DB2-A179-21A4EBD2FB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3" y="2438"/>
                <a:ext cx="22" cy="7"/>
              </a:xfrm>
              <a:custGeom>
                <a:avLst/>
                <a:gdLst>
                  <a:gd name="T0" fmla="*/ 10 w 45"/>
                  <a:gd name="T1" fmla="*/ 2 h 16"/>
                  <a:gd name="T2" fmla="*/ 3 w 45"/>
                  <a:gd name="T3" fmla="*/ 10 h 16"/>
                  <a:gd name="T4" fmla="*/ 15 w 45"/>
                  <a:gd name="T5" fmla="*/ 11 h 16"/>
                  <a:gd name="T6" fmla="*/ 31 w 45"/>
                  <a:gd name="T7" fmla="*/ 11 h 16"/>
                  <a:gd name="T8" fmla="*/ 38 w 45"/>
                  <a:gd name="T9" fmla="*/ 10 h 16"/>
                  <a:gd name="T10" fmla="*/ 45 w 45"/>
                  <a:gd name="T11" fmla="*/ 5 h 16"/>
                  <a:gd name="T12" fmla="*/ 32 w 45"/>
                  <a:gd name="T13" fmla="*/ 1 h 16"/>
                  <a:gd name="T14" fmla="*/ 10 w 45"/>
                  <a:gd name="T15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16">
                    <a:moveTo>
                      <a:pt x="10" y="2"/>
                    </a:moveTo>
                    <a:cubicBezTo>
                      <a:pt x="7" y="1"/>
                      <a:pt x="0" y="7"/>
                      <a:pt x="3" y="10"/>
                    </a:cubicBezTo>
                    <a:cubicBezTo>
                      <a:pt x="6" y="13"/>
                      <a:pt x="14" y="15"/>
                      <a:pt x="15" y="11"/>
                    </a:cubicBezTo>
                    <a:cubicBezTo>
                      <a:pt x="19" y="16"/>
                      <a:pt x="25" y="13"/>
                      <a:pt x="31" y="11"/>
                    </a:cubicBezTo>
                    <a:cubicBezTo>
                      <a:pt x="33" y="10"/>
                      <a:pt x="36" y="9"/>
                      <a:pt x="38" y="10"/>
                    </a:cubicBezTo>
                    <a:cubicBezTo>
                      <a:pt x="38" y="6"/>
                      <a:pt x="42" y="6"/>
                      <a:pt x="45" y="5"/>
                    </a:cubicBezTo>
                    <a:cubicBezTo>
                      <a:pt x="44" y="0"/>
                      <a:pt x="36" y="1"/>
                      <a:pt x="32" y="1"/>
                    </a:cubicBezTo>
                    <a:cubicBezTo>
                      <a:pt x="25" y="2"/>
                      <a:pt x="17" y="0"/>
                      <a:pt x="10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398">
                <a:extLst>
                  <a:ext uri="{FF2B5EF4-FFF2-40B4-BE49-F238E27FC236}">
                    <a16:creationId xmlns="" xmlns:a16="http://schemas.microsoft.com/office/drawing/2014/main" id="{B49E29AC-10FF-4AF7-A215-FC35605C5F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3" y="2438"/>
                <a:ext cx="22" cy="7"/>
              </a:xfrm>
              <a:custGeom>
                <a:avLst/>
                <a:gdLst>
                  <a:gd name="T0" fmla="*/ 10 w 45"/>
                  <a:gd name="T1" fmla="*/ 2 h 16"/>
                  <a:gd name="T2" fmla="*/ 3 w 45"/>
                  <a:gd name="T3" fmla="*/ 10 h 16"/>
                  <a:gd name="T4" fmla="*/ 15 w 45"/>
                  <a:gd name="T5" fmla="*/ 11 h 16"/>
                  <a:gd name="T6" fmla="*/ 31 w 45"/>
                  <a:gd name="T7" fmla="*/ 11 h 16"/>
                  <a:gd name="T8" fmla="*/ 38 w 45"/>
                  <a:gd name="T9" fmla="*/ 10 h 16"/>
                  <a:gd name="T10" fmla="*/ 45 w 45"/>
                  <a:gd name="T11" fmla="*/ 5 h 16"/>
                  <a:gd name="T12" fmla="*/ 32 w 45"/>
                  <a:gd name="T13" fmla="*/ 1 h 16"/>
                  <a:gd name="T14" fmla="*/ 10 w 45"/>
                  <a:gd name="T15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16">
                    <a:moveTo>
                      <a:pt x="10" y="2"/>
                    </a:moveTo>
                    <a:cubicBezTo>
                      <a:pt x="7" y="1"/>
                      <a:pt x="0" y="7"/>
                      <a:pt x="3" y="10"/>
                    </a:cubicBezTo>
                    <a:cubicBezTo>
                      <a:pt x="6" y="13"/>
                      <a:pt x="14" y="15"/>
                      <a:pt x="15" y="11"/>
                    </a:cubicBezTo>
                    <a:cubicBezTo>
                      <a:pt x="19" y="16"/>
                      <a:pt x="25" y="13"/>
                      <a:pt x="31" y="11"/>
                    </a:cubicBezTo>
                    <a:cubicBezTo>
                      <a:pt x="33" y="10"/>
                      <a:pt x="36" y="9"/>
                      <a:pt x="38" y="10"/>
                    </a:cubicBezTo>
                    <a:cubicBezTo>
                      <a:pt x="38" y="6"/>
                      <a:pt x="42" y="6"/>
                      <a:pt x="45" y="5"/>
                    </a:cubicBezTo>
                    <a:cubicBezTo>
                      <a:pt x="44" y="0"/>
                      <a:pt x="36" y="1"/>
                      <a:pt x="32" y="1"/>
                    </a:cubicBezTo>
                    <a:cubicBezTo>
                      <a:pt x="25" y="2"/>
                      <a:pt x="17" y="0"/>
                      <a:pt x="10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399">
                <a:extLst>
                  <a:ext uri="{FF2B5EF4-FFF2-40B4-BE49-F238E27FC236}">
                    <a16:creationId xmlns="" xmlns:a16="http://schemas.microsoft.com/office/drawing/2014/main" id="{81930FF6-C9DF-4F8C-A948-03D30BD5C4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8" y="2458"/>
                <a:ext cx="21" cy="14"/>
              </a:xfrm>
              <a:custGeom>
                <a:avLst/>
                <a:gdLst>
                  <a:gd name="T0" fmla="*/ 3 w 44"/>
                  <a:gd name="T1" fmla="*/ 2 h 30"/>
                  <a:gd name="T2" fmla="*/ 14 w 44"/>
                  <a:gd name="T3" fmla="*/ 15 h 30"/>
                  <a:gd name="T4" fmla="*/ 22 w 44"/>
                  <a:gd name="T5" fmla="*/ 21 h 30"/>
                  <a:gd name="T6" fmla="*/ 20 w 44"/>
                  <a:gd name="T7" fmla="*/ 28 h 30"/>
                  <a:gd name="T8" fmla="*/ 30 w 44"/>
                  <a:gd name="T9" fmla="*/ 20 h 30"/>
                  <a:gd name="T10" fmla="*/ 39 w 44"/>
                  <a:gd name="T11" fmla="*/ 9 h 30"/>
                  <a:gd name="T12" fmla="*/ 23 w 44"/>
                  <a:gd name="T13" fmla="*/ 3 h 30"/>
                  <a:gd name="T14" fmla="*/ 3 w 44"/>
                  <a:gd name="T15" fmla="*/ 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30">
                    <a:moveTo>
                      <a:pt x="3" y="2"/>
                    </a:moveTo>
                    <a:cubicBezTo>
                      <a:pt x="0" y="9"/>
                      <a:pt x="9" y="13"/>
                      <a:pt x="14" y="15"/>
                    </a:cubicBezTo>
                    <a:cubicBezTo>
                      <a:pt x="17" y="17"/>
                      <a:pt x="19" y="18"/>
                      <a:pt x="22" y="21"/>
                    </a:cubicBezTo>
                    <a:cubicBezTo>
                      <a:pt x="25" y="26"/>
                      <a:pt x="21" y="25"/>
                      <a:pt x="20" y="28"/>
                    </a:cubicBezTo>
                    <a:cubicBezTo>
                      <a:pt x="20" y="30"/>
                      <a:pt x="30" y="20"/>
                      <a:pt x="30" y="20"/>
                    </a:cubicBezTo>
                    <a:cubicBezTo>
                      <a:pt x="34" y="18"/>
                      <a:pt x="44" y="14"/>
                      <a:pt x="39" y="9"/>
                    </a:cubicBezTo>
                    <a:cubicBezTo>
                      <a:pt x="35" y="5"/>
                      <a:pt x="28" y="0"/>
                      <a:pt x="23" y="3"/>
                    </a:cubicBezTo>
                    <a:cubicBezTo>
                      <a:pt x="17" y="6"/>
                      <a:pt x="9" y="7"/>
                      <a:pt x="3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400">
                <a:extLst>
                  <a:ext uri="{FF2B5EF4-FFF2-40B4-BE49-F238E27FC236}">
                    <a16:creationId xmlns="" xmlns:a16="http://schemas.microsoft.com/office/drawing/2014/main" id="{B4B7E4F9-2807-41AA-AC1E-49486A87B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8" y="2458"/>
                <a:ext cx="21" cy="14"/>
              </a:xfrm>
              <a:custGeom>
                <a:avLst/>
                <a:gdLst>
                  <a:gd name="T0" fmla="*/ 3 w 44"/>
                  <a:gd name="T1" fmla="*/ 2 h 30"/>
                  <a:gd name="T2" fmla="*/ 14 w 44"/>
                  <a:gd name="T3" fmla="*/ 15 h 30"/>
                  <a:gd name="T4" fmla="*/ 22 w 44"/>
                  <a:gd name="T5" fmla="*/ 21 h 30"/>
                  <a:gd name="T6" fmla="*/ 20 w 44"/>
                  <a:gd name="T7" fmla="*/ 28 h 30"/>
                  <a:gd name="T8" fmla="*/ 30 w 44"/>
                  <a:gd name="T9" fmla="*/ 20 h 30"/>
                  <a:gd name="T10" fmla="*/ 39 w 44"/>
                  <a:gd name="T11" fmla="*/ 9 h 30"/>
                  <a:gd name="T12" fmla="*/ 23 w 44"/>
                  <a:gd name="T13" fmla="*/ 3 h 30"/>
                  <a:gd name="T14" fmla="*/ 3 w 44"/>
                  <a:gd name="T15" fmla="*/ 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30">
                    <a:moveTo>
                      <a:pt x="3" y="2"/>
                    </a:moveTo>
                    <a:cubicBezTo>
                      <a:pt x="0" y="9"/>
                      <a:pt x="9" y="13"/>
                      <a:pt x="14" y="15"/>
                    </a:cubicBezTo>
                    <a:cubicBezTo>
                      <a:pt x="17" y="17"/>
                      <a:pt x="19" y="18"/>
                      <a:pt x="22" y="21"/>
                    </a:cubicBezTo>
                    <a:cubicBezTo>
                      <a:pt x="25" y="26"/>
                      <a:pt x="21" y="25"/>
                      <a:pt x="20" y="28"/>
                    </a:cubicBezTo>
                    <a:cubicBezTo>
                      <a:pt x="20" y="30"/>
                      <a:pt x="30" y="20"/>
                      <a:pt x="30" y="20"/>
                    </a:cubicBezTo>
                    <a:cubicBezTo>
                      <a:pt x="34" y="18"/>
                      <a:pt x="44" y="14"/>
                      <a:pt x="39" y="9"/>
                    </a:cubicBezTo>
                    <a:cubicBezTo>
                      <a:pt x="35" y="5"/>
                      <a:pt x="28" y="0"/>
                      <a:pt x="23" y="3"/>
                    </a:cubicBezTo>
                    <a:cubicBezTo>
                      <a:pt x="17" y="6"/>
                      <a:pt x="9" y="7"/>
                      <a:pt x="3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401">
                <a:extLst>
                  <a:ext uri="{FF2B5EF4-FFF2-40B4-BE49-F238E27FC236}">
                    <a16:creationId xmlns="" xmlns:a16="http://schemas.microsoft.com/office/drawing/2014/main" id="{2465D053-F3B7-40EA-84CA-60CB77167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8" y="2460"/>
                <a:ext cx="16" cy="13"/>
              </a:xfrm>
              <a:custGeom>
                <a:avLst/>
                <a:gdLst>
                  <a:gd name="T0" fmla="*/ 20 w 33"/>
                  <a:gd name="T1" fmla="*/ 2 h 26"/>
                  <a:gd name="T2" fmla="*/ 11 w 33"/>
                  <a:gd name="T3" fmla="*/ 13 h 26"/>
                  <a:gd name="T4" fmla="*/ 5 w 33"/>
                  <a:gd name="T5" fmla="*/ 20 h 26"/>
                  <a:gd name="T6" fmla="*/ 24 w 33"/>
                  <a:gd name="T7" fmla="*/ 26 h 26"/>
                  <a:gd name="T8" fmla="*/ 30 w 33"/>
                  <a:gd name="T9" fmla="*/ 10 h 26"/>
                  <a:gd name="T10" fmla="*/ 20 w 33"/>
                  <a:gd name="T11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26">
                    <a:moveTo>
                      <a:pt x="20" y="2"/>
                    </a:moveTo>
                    <a:cubicBezTo>
                      <a:pt x="16" y="4"/>
                      <a:pt x="10" y="8"/>
                      <a:pt x="11" y="13"/>
                    </a:cubicBezTo>
                    <a:cubicBezTo>
                      <a:pt x="11" y="17"/>
                      <a:pt x="10" y="24"/>
                      <a:pt x="5" y="20"/>
                    </a:cubicBezTo>
                    <a:cubicBezTo>
                      <a:pt x="0" y="26"/>
                      <a:pt x="23" y="24"/>
                      <a:pt x="24" y="26"/>
                    </a:cubicBezTo>
                    <a:cubicBezTo>
                      <a:pt x="22" y="21"/>
                      <a:pt x="28" y="13"/>
                      <a:pt x="30" y="10"/>
                    </a:cubicBezTo>
                    <a:cubicBezTo>
                      <a:pt x="33" y="5"/>
                      <a:pt x="24" y="0"/>
                      <a:pt x="20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402">
                <a:extLst>
                  <a:ext uri="{FF2B5EF4-FFF2-40B4-BE49-F238E27FC236}">
                    <a16:creationId xmlns="" xmlns:a16="http://schemas.microsoft.com/office/drawing/2014/main" id="{99A0B179-3408-4389-BEE4-8792D21EDD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8" y="2460"/>
                <a:ext cx="16" cy="13"/>
              </a:xfrm>
              <a:custGeom>
                <a:avLst/>
                <a:gdLst>
                  <a:gd name="T0" fmla="*/ 20 w 33"/>
                  <a:gd name="T1" fmla="*/ 2 h 26"/>
                  <a:gd name="T2" fmla="*/ 11 w 33"/>
                  <a:gd name="T3" fmla="*/ 13 h 26"/>
                  <a:gd name="T4" fmla="*/ 5 w 33"/>
                  <a:gd name="T5" fmla="*/ 20 h 26"/>
                  <a:gd name="T6" fmla="*/ 24 w 33"/>
                  <a:gd name="T7" fmla="*/ 26 h 26"/>
                  <a:gd name="T8" fmla="*/ 30 w 33"/>
                  <a:gd name="T9" fmla="*/ 10 h 26"/>
                  <a:gd name="T10" fmla="*/ 20 w 33"/>
                  <a:gd name="T11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26">
                    <a:moveTo>
                      <a:pt x="20" y="2"/>
                    </a:moveTo>
                    <a:cubicBezTo>
                      <a:pt x="16" y="4"/>
                      <a:pt x="10" y="8"/>
                      <a:pt x="11" y="13"/>
                    </a:cubicBezTo>
                    <a:cubicBezTo>
                      <a:pt x="11" y="17"/>
                      <a:pt x="10" y="24"/>
                      <a:pt x="5" y="20"/>
                    </a:cubicBezTo>
                    <a:cubicBezTo>
                      <a:pt x="0" y="26"/>
                      <a:pt x="23" y="24"/>
                      <a:pt x="24" y="26"/>
                    </a:cubicBezTo>
                    <a:cubicBezTo>
                      <a:pt x="22" y="21"/>
                      <a:pt x="28" y="13"/>
                      <a:pt x="30" y="10"/>
                    </a:cubicBezTo>
                    <a:cubicBezTo>
                      <a:pt x="33" y="5"/>
                      <a:pt x="24" y="0"/>
                      <a:pt x="20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403">
                <a:extLst>
                  <a:ext uri="{FF2B5EF4-FFF2-40B4-BE49-F238E27FC236}">
                    <a16:creationId xmlns="" xmlns:a16="http://schemas.microsoft.com/office/drawing/2014/main" id="{DE1F326A-704B-4229-9F6B-7D1D710C4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5" y="2376"/>
                <a:ext cx="6" cy="14"/>
              </a:xfrm>
              <a:custGeom>
                <a:avLst/>
                <a:gdLst>
                  <a:gd name="T0" fmla="*/ 10 w 11"/>
                  <a:gd name="T1" fmla="*/ 4 h 30"/>
                  <a:gd name="T2" fmla="*/ 5 w 11"/>
                  <a:gd name="T3" fmla="*/ 30 h 30"/>
                  <a:gd name="T4" fmla="*/ 11 w 11"/>
                  <a:gd name="T5" fmla="*/ 20 h 30"/>
                  <a:gd name="T6" fmla="*/ 10 w 11"/>
                  <a:gd name="T7" fmla="*/ 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30">
                    <a:moveTo>
                      <a:pt x="10" y="4"/>
                    </a:moveTo>
                    <a:cubicBezTo>
                      <a:pt x="0" y="0"/>
                      <a:pt x="3" y="26"/>
                      <a:pt x="5" y="30"/>
                    </a:cubicBezTo>
                    <a:cubicBezTo>
                      <a:pt x="8" y="25"/>
                      <a:pt x="11" y="26"/>
                      <a:pt x="11" y="20"/>
                    </a:cubicBezTo>
                    <a:cubicBezTo>
                      <a:pt x="10" y="15"/>
                      <a:pt x="8" y="9"/>
                      <a:pt x="10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404">
                <a:extLst>
                  <a:ext uri="{FF2B5EF4-FFF2-40B4-BE49-F238E27FC236}">
                    <a16:creationId xmlns="" xmlns:a16="http://schemas.microsoft.com/office/drawing/2014/main" id="{141BEAE7-910C-46C8-BFDC-5A005A5731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5" y="2376"/>
                <a:ext cx="6" cy="14"/>
              </a:xfrm>
              <a:custGeom>
                <a:avLst/>
                <a:gdLst>
                  <a:gd name="T0" fmla="*/ 10 w 11"/>
                  <a:gd name="T1" fmla="*/ 4 h 30"/>
                  <a:gd name="T2" fmla="*/ 5 w 11"/>
                  <a:gd name="T3" fmla="*/ 30 h 30"/>
                  <a:gd name="T4" fmla="*/ 11 w 11"/>
                  <a:gd name="T5" fmla="*/ 20 h 30"/>
                  <a:gd name="T6" fmla="*/ 10 w 11"/>
                  <a:gd name="T7" fmla="*/ 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30">
                    <a:moveTo>
                      <a:pt x="10" y="4"/>
                    </a:moveTo>
                    <a:cubicBezTo>
                      <a:pt x="0" y="0"/>
                      <a:pt x="3" y="26"/>
                      <a:pt x="5" y="30"/>
                    </a:cubicBezTo>
                    <a:cubicBezTo>
                      <a:pt x="8" y="25"/>
                      <a:pt x="11" y="26"/>
                      <a:pt x="11" y="20"/>
                    </a:cubicBezTo>
                    <a:cubicBezTo>
                      <a:pt x="10" y="15"/>
                      <a:pt x="8" y="9"/>
                      <a:pt x="10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405">
                <a:extLst>
                  <a:ext uri="{FF2B5EF4-FFF2-40B4-BE49-F238E27FC236}">
                    <a16:creationId xmlns="" xmlns:a16="http://schemas.microsoft.com/office/drawing/2014/main" id="{18704688-873C-4620-887A-27F87AF7E6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1" y="2458"/>
                <a:ext cx="38" cy="18"/>
              </a:xfrm>
              <a:custGeom>
                <a:avLst/>
                <a:gdLst>
                  <a:gd name="T0" fmla="*/ 38 w 78"/>
                  <a:gd name="T1" fmla="*/ 30 h 37"/>
                  <a:gd name="T2" fmla="*/ 54 w 78"/>
                  <a:gd name="T3" fmla="*/ 19 h 37"/>
                  <a:gd name="T4" fmla="*/ 54 w 78"/>
                  <a:gd name="T5" fmla="*/ 27 h 37"/>
                  <a:gd name="T6" fmla="*/ 61 w 78"/>
                  <a:gd name="T7" fmla="*/ 27 h 37"/>
                  <a:gd name="T8" fmla="*/ 69 w 78"/>
                  <a:gd name="T9" fmla="*/ 28 h 37"/>
                  <a:gd name="T10" fmla="*/ 63 w 78"/>
                  <a:gd name="T11" fmla="*/ 24 h 37"/>
                  <a:gd name="T12" fmla="*/ 78 w 78"/>
                  <a:gd name="T13" fmla="*/ 18 h 37"/>
                  <a:gd name="T14" fmla="*/ 72 w 78"/>
                  <a:gd name="T15" fmla="*/ 11 h 37"/>
                  <a:gd name="T16" fmla="*/ 63 w 78"/>
                  <a:gd name="T17" fmla="*/ 15 h 37"/>
                  <a:gd name="T18" fmla="*/ 54 w 78"/>
                  <a:gd name="T19" fmla="*/ 9 h 37"/>
                  <a:gd name="T20" fmla="*/ 46 w 78"/>
                  <a:gd name="T21" fmla="*/ 3 h 37"/>
                  <a:gd name="T22" fmla="*/ 35 w 78"/>
                  <a:gd name="T23" fmla="*/ 7 h 37"/>
                  <a:gd name="T24" fmla="*/ 50 w 78"/>
                  <a:gd name="T25" fmla="*/ 19 h 37"/>
                  <a:gd name="T26" fmla="*/ 40 w 78"/>
                  <a:gd name="T27" fmla="*/ 23 h 37"/>
                  <a:gd name="T28" fmla="*/ 32 w 78"/>
                  <a:gd name="T29" fmla="*/ 16 h 37"/>
                  <a:gd name="T30" fmla="*/ 6 w 78"/>
                  <a:gd name="T31" fmla="*/ 18 h 37"/>
                  <a:gd name="T32" fmla="*/ 4 w 78"/>
                  <a:gd name="T33" fmla="*/ 28 h 37"/>
                  <a:gd name="T34" fmla="*/ 9 w 78"/>
                  <a:gd name="T35" fmla="*/ 36 h 37"/>
                  <a:gd name="T36" fmla="*/ 15 w 78"/>
                  <a:gd name="T37" fmla="*/ 35 h 37"/>
                  <a:gd name="T38" fmla="*/ 22 w 78"/>
                  <a:gd name="T39" fmla="*/ 34 h 37"/>
                  <a:gd name="T40" fmla="*/ 38 w 78"/>
                  <a:gd name="T41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8" h="37">
                    <a:moveTo>
                      <a:pt x="38" y="30"/>
                    </a:moveTo>
                    <a:cubicBezTo>
                      <a:pt x="44" y="27"/>
                      <a:pt x="50" y="26"/>
                      <a:pt x="54" y="19"/>
                    </a:cubicBezTo>
                    <a:cubicBezTo>
                      <a:pt x="55" y="21"/>
                      <a:pt x="52" y="26"/>
                      <a:pt x="54" y="27"/>
                    </a:cubicBezTo>
                    <a:cubicBezTo>
                      <a:pt x="57" y="28"/>
                      <a:pt x="58" y="28"/>
                      <a:pt x="61" y="27"/>
                    </a:cubicBezTo>
                    <a:cubicBezTo>
                      <a:pt x="64" y="25"/>
                      <a:pt x="66" y="27"/>
                      <a:pt x="69" y="28"/>
                    </a:cubicBezTo>
                    <a:cubicBezTo>
                      <a:pt x="67" y="26"/>
                      <a:pt x="65" y="25"/>
                      <a:pt x="63" y="24"/>
                    </a:cubicBezTo>
                    <a:cubicBezTo>
                      <a:pt x="68" y="21"/>
                      <a:pt x="76" y="27"/>
                      <a:pt x="78" y="18"/>
                    </a:cubicBezTo>
                    <a:cubicBezTo>
                      <a:pt x="73" y="25"/>
                      <a:pt x="73" y="13"/>
                      <a:pt x="72" y="11"/>
                    </a:cubicBezTo>
                    <a:cubicBezTo>
                      <a:pt x="69" y="5"/>
                      <a:pt x="63" y="11"/>
                      <a:pt x="63" y="15"/>
                    </a:cubicBezTo>
                    <a:cubicBezTo>
                      <a:pt x="63" y="11"/>
                      <a:pt x="59" y="3"/>
                      <a:pt x="54" y="9"/>
                    </a:cubicBezTo>
                    <a:cubicBezTo>
                      <a:pt x="51" y="13"/>
                      <a:pt x="47" y="5"/>
                      <a:pt x="46" y="3"/>
                    </a:cubicBezTo>
                    <a:cubicBezTo>
                      <a:pt x="43" y="0"/>
                      <a:pt x="31" y="2"/>
                      <a:pt x="35" y="7"/>
                    </a:cubicBezTo>
                    <a:cubicBezTo>
                      <a:pt x="39" y="14"/>
                      <a:pt x="44" y="15"/>
                      <a:pt x="50" y="19"/>
                    </a:cubicBezTo>
                    <a:cubicBezTo>
                      <a:pt x="48" y="21"/>
                      <a:pt x="43" y="23"/>
                      <a:pt x="40" y="23"/>
                    </a:cubicBezTo>
                    <a:cubicBezTo>
                      <a:pt x="35" y="24"/>
                      <a:pt x="34" y="20"/>
                      <a:pt x="32" y="16"/>
                    </a:cubicBezTo>
                    <a:cubicBezTo>
                      <a:pt x="27" y="9"/>
                      <a:pt x="11" y="12"/>
                      <a:pt x="6" y="18"/>
                    </a:cubicBezTo>
                    <a:cubicBezTo>
                      <a:pt x="3" y="20"/>
                      <a:pt x="6" y="25"/>
                      <a:pt x="4" y="28"/>
                    </a:cubicBezTo>
                    <a:cubicBezTo>
                      <a:pt x="0" y="32"/>
                      <a:pt x="6" y="35"/>
                      <a:pt x="9" y="36"/>
                    </a:cubicBezTo>
                    <a:cubicBezTo>
                      <a:pt x="11" y="36"/>
                      <a:pt x="13" y="37"/>
                      <a:pt x="15" y="35"/>
                    </a:cubicBezTo>
                    <a:cubicBezTo>
                      <a:pt x="18" y="33"/>
                      <a:pt x="18" y="34"/>
                      <a:pt x="22" y="34"/>
                    </a:cubicBezTo>
                    <a:cubicBezTo>
                      <a:pt x="27" y="34"/>
                      <a:pt x="32" y="28"/>
                      <a:pt x="38" y="3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406">
                <a:extLst>
                  <a:ext uri="{FF2B5EF4-FFF2-40B4-BE49-F238E27FC236}">
                    <a16:creationId xmlns="" xmlns:a16="http://schemas.microsoft.com/office/drawing/2014/main" id="{2DBCE80D-391F-4F90-8F30-A656762375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1" y="2458"/>
                <a:ext cx="38" cy="18"/>
              </a:xfrm>
              <a:custGeom>
                <a:avLst/>
                <a:gdLst>
                  <a:gd name="T0" fmla="*/ 38 w 78"/>
                  <a:gd name="T1" fmla="*/ 30 h 37"/>
                  <a:gd name="T2" fmla="*/ 54 w 78"/>
                  <a:gd name="T3" fmla="*/ 19 h 37"/>
                  <a:gd name="T4" fmla="*/ 54 w 78"/>
                  <a:gd name="T5" fmla="*/ 27 h 37"/>
                  <a:gd name="T6" fmla="*/ 61 w 78"/>
                  <a:gd name="T7" fmla="*/ 27 h 37"/>
                  <a:gd name="T8" fmla="*/ 69 w 78"/>
                  <a:gd name="T9" fmla="*/ 28 h 37"/>
                  <a:gd name="T10" fmla="*/ 63 w 78"/>
                  <a:gd name="T11" fmla="*/ 24 h 37"/>
                  <a:gd name="T12" fmla="*/ 78 w 78"/>
                  <a:gd name="T13" fmla="*/ 18 h 37"/>
                  <a:gd name="T14" fmla="*/ 72 w 78"/>
                  <a:gd name="T15" fmla="*/ 11 h 37"/>
                  <a:gd name="T16" fmla="*/ 63 w 78"/>
                  <a:gd name="T17" fmla="*/ 15 h 37"/>
                  <a:gd name="T18" fmla="*/ 54 w 78"/>
                  <a:gd name="T19" fmla="*/ 9 h 37"/>
                  <a:gd name="T20" fmla="*/ 46 w 78"/>
                  <a:gd name="T21" fmla="*/ 3 h 37"/>
                  <a:gd name="T22" fmla="*/ 35 w 78"/>
                  <a:gd name="T23" fmla="*/ 7 h 37"/>
                  <a:gd name="T24" fmla="*/ 50 w 78"/>
                  <a:gd name="T25" fmla="*/ 19 h 37"/>
                  <a:gd name="T26" fmla="*/ 40 w 78"/>
                  <a:gd name="T27" fmla="*/ 23 h 37"/>
                  <a:gd name="T28" fmla="*/ 32 w 78"/>
                  <a:gd name="T29" fmla="*/ 16 h 37"/>
                  <a:gd name="T30" fmla="*/ 6 w 78"/>
                  <a:gd name="T31" fmla="*/ 18 h 37"/>
                  <a:gd name="T32" fmla="*/ 4 w 78"/>
                  <a:gd name="T33" fmla="*/ 28 h 37"/>
                  <a:gd name="T34" fmla="*/ 9 w 78"/>
                  <a:gd name="T35" fmla="*/ 36 h 37"/>
                  <a:gd name="T36" fmla="*/ 15 w 78"/>
                  <a:gd name="T37" fmla="*/ 35 h 37"/>
                  <a:gd name="T38" fmla="*/ 22 w 78"/>
                  <a:gd name="T39" fmla="*/ 34 h 37"/>
                  <a:gd name="T40" fmla="*/ 38 w 78"/>
                  <a:gd name="T41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8" h="37">
                    <a:moveTo>
                      <a:pt x="38" y="30"/>
                    </a:moveTo>
                    <a:cubicBezTo>
                      <a:pt x="44" y="27"/>
                      <a:pt x="50" y="26"/>
                      <a:pt x="54" y="19"/>
                    </a:cubicBezTo>
                    <a:cubicBezTo>
                      <a:pt x="55" y="21"/>
                      <a:pt x="52" y="26"/>
                      <a:pt x="54" y="27"/>
                    </a:cubicBezTo>
                    <a:cubicBezTo>
                      <a:pt x="57" y="28"/>
                      <a:pt x="58" y="28"/>
                      <a:pt x="61" y="27"/>
                    </a:cubicBezTo>
                    <a:cubicBezTo>
                      <a:pt x="64" y="25"/>
                      <a:pt x="66" y="27"/>
                      <a:pt x="69" y="28"/>
                    </a:cubicBezTo>
                    <a:cubicBezTo>
                      <a:pt x="67" y="26"/>
                      <a:pt x="65" y="25"/>
                      <a:pt x="63" y="24"/>
                    </a:cubicBezTo>
                    <a:cubicBezTo>
                      <a:pt x="68" y="21"/>
                      <a:pt x="76" y="27"/>
                      <a:pt x="78" y="18"/>
                    </a:cubicBezTo>
                    <a:cubicBezTo>
                      <a:pt x="73" y="25"/>
                      <a:pt x="73" y="13"/>
                      <a:pt x="72" y="11"/>
                    </a:cubicBezTo>
                    <a:cubicBezTo>
                      <a:pt x="69" y="5"/>
                      <a:pt x="63" y="11"/>
                      <a:pt x="63" y="15"/>
                    </a:cubicBezTo>
                    <a:cubicBezTo>
                      <a:pt x="63" y="11"/>
                      <a:pt x="59" y="3"/>
                      <a:pt x="54" y="9"/>
                    </a:cubicBezTo>
                    <a:cubicBezTo>
                      <a:pt x="51" y="13"/>
                      <a:pt x="47" y="5"/>
                      <a:pt x="46" y="3"/>
                    </a:cubicBezTo>
                    <a:cubicBezTo>
                      <a:pt x="43" y="0"/>
                      <a:pt x="31" y="2"/>
                      <a:pt x="35" y="7"/>
                    </a:cubicBezTo>
                    <a:cubicBezTo>
                      <a:pt x="39" y="14"/>
                      <a:pt x="44" y="15"/>
                      <a:pt x="50" y="19"/>
                    </a:cubicBezTo>
                    <a:cubicBezTo>
                      <a:pt x="48" y="21"/>
                      <a:pt x="43" y="23"/>
                      <a:pt x="40" y="23"/>
                    </a:cubicBezTo>
                    <a:cubicBezTo>
                      <a:pt x="35" y="24"/>
                      <a:pt x="34" y="20"/>
                      <a:pt x="32" y="16"/>
                    </a:cubicBezTo>
                    <a:cubicBezTo>
                      <a:pt x="27" y="9"/>
                      <a:pt x="11" y="12"/>
                      <a:pt x="6" y="18"/>
                    </a:cubicBezTo>
                    <a:cubicBezTo>
                      <a:pt x="3" y="20"/>
                      <a:pt x="6" y="25"/>
                      <a:pt x="4" y="28"/>
                    </a:cubicBezTo>
                    <a:cubicBezTo>
                      <a:pt x="0" y="32"/>
                      <a:pt x="6" y="35"/>
                      <a:pt x="9" y="36"/>
                    </a:cubicBezTo>
                    <a:cubicBezTo>
                      <a:pt x="11" y="36"/>
                      <a:pt x="13" y="37"/>
                      <a:pt x="15" y="35"/>
                    </a:cubicBezTo>
                    <a:cubicBezTo>
                      <a:pt x="18" y="33"/>
                      <a:pt x="18" y="34"/>
                      <a:pt x="22" y="34"/>
                    </a:cubicBezTo>
                    <a:cubicBezTo>
                      <a:pt x="27" y="34"/>
                      <a:pt x="32" y="28"/>
                      <a:pt x="38" y="3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407">
                <a:extLst>
                  <a:ext uri="{FF2B5EF4-FFF2-40B4-BE49-F238E27FC236}">
                    <a16:creationId xmlns="" xmlns:a16="http://schemas.microsoft.com/office/drawing/2014/main" id="{3F594C3C-FDED-48D9-9DEC-FF0B350C17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4" y="2479"/>
                <a:ext cx="31" cy="20"/>
              </a:xfrm>
              <a:custGeom>
                <a:avLst/>
                <a:gdLst>
                  <a:gd name="T0" fmla="*/ 0 w 62"/>
                  <a:gd name="T1" fmla="*/ 8 h 40"/>
                  <a:gd name="T2" fmla="*/ 16 w 62"/>
                  <a:gd name="T3" fmla="*/ 16 h 40"/>
                  <a:gd name="T4" fmla="*/ 34 w 62"/>
                  <a:gd name="T5" fmla="*/ 29 h 40"/>
                  <a:gd name="T6" fmla="*/ 52 w 62"/>
                  <a:gd name="T7" fmla="*/ 19 h 40"/>
                  <a:gd name="T8" fmla="*/ 42 w 62"/>
                  <a:gd name="T9" fmla="*/ 12 h 40"/>
                  <a:gd name="T10" fmla="*/ 33 w 62"/>
                  <a:gd name="T11" fmla="*/ 2 h 40"/>
                  <a:gd name="T12" fmla="*/ 19 w 62"/>
                  <a:gd name="T13" fmla="*/ 2 h 40"/>
                  <a:gd name="T14" fmla="*/ 0 w 62"/>
                  <a:gd name="T15" fmla="*/ 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40">
                    <a:moveTo>
                      <a:pt x="0" y="8"/>
                    </a:moveTo>
                    <a:cubicBezTo>
                      <a:pt x="3" y="16"/>
                      <a:pt x="9" y="15"/>
                      <a:pt x="16" y="16"/>
                    </a:cubicBezTo>
                    <a:cubicBezTo>
                      <a:pt x="23" y="17"/>
                      <a:pt x="29" y="24"/>
                      <a:pt x="34" y="29"/>
                    </a:cubicBezTo>
                    <a:cubicBezTo>
                      <a:pt x="43" y="40"/>
                      <a:pt x="62" y="30"/>
                      <a:pt x="52" y="19"/>
                    </a:cubicBezTo>
                    <a:cubicBezTo>
                      <a:pt x="49" y="15"/>
                      <a:pt x="46" y="12"/>
                      <a:pt x="42" y="12"/>
                    </a:cubicBezTo>
                    <a:cubicBezTo>
                      <a:pt x="42" y="12"/>
                      <a:pt x="34" y="3"/>
                      <a:pt x="33" y="2"/>
                    </a:cubicBezTo>
                    <a:cubicBezTo>
                      <a:pt x="32" y="2"/>
                      <a:pt x="20" y="2"/>
                      <a:pt x="19" y="2"/>
                    </a:cubicBezTo>
                    <a:cubicBezTo>
                      <a:pt x="13" y="6"/>
                      <a:pt x="5" y="0"/>
                      <a:pt x="0" y="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408">
                <a:extLst>
                  <a:ext uri="{FF2B5EF4-FFF2-40B4-BE49-F238E27FC236}">
                    <a16:creationId xmlns="" xmlns:a16="http://schemas.microsoft.com/office/drawing/2014/main" id="{CA9029AF-558B-487F-B2B7-41A78AC9D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4" y="2479"/>
                <a:ext cx="31" cy="20"/>
              </a:xfrm>
              <a:custGeom>
                <a:avLst/>
                <a:gdLst>
                  <a:gd name="T0" fmla="*/ 0 w 62"/>
                  <a:gd name="T1" fmla="*/ 8 h 40"/>
                  <a:gd name="T2" fmla="*/ 16 w 62"/>
                  <a:gd name="T3" fmla="*/ 16 h 40"/>
                  <a:gd name="T4" fmla="*/ 34 w 62"/>
                  <a:gd name="T5" fmla="*/ 29 h 40"/>
                  <a:gd name="T6" fmla="*/ 52 w 62"/>
                  <a:gd name="T7" fmla="*/ 19 h 40"/>
                  <a:gd name="T8" fmla="*/ 42 w 62"/>
                  <a:gd name="T9" fmla="*/ 12 h 40"/>
                  <a:gd name="T10" fmla="*/ 33 w 62"/>
                  <a:gd name="T11" fmla="*/ 2 h 40"/>
                  <a:gd name="T12" fmla="*/ 19 w 62"/>
                  <a:gd name="T13" fmla="*/ 2 h 40"/>
                  <a:gd name="T14" fmla="*/ 0 w 62"/>
                  <a:gd name="T15" fmla="*/ 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40">
                    <a:moveTo>
                      <a:pt x="0" y="8"/>
                    </a:moveTo>
                    <a:cubicBezTo>
                      <a:pt x="3" y="16"/>
                      <a:pt x="9" y="15"/>
                      <a:pt x="16" y="16"/>
                    </a:cubicBezTo>
                    <a:cubicBezTo>
                      <a:pt x="23" y="17"/>
                      <a:pt x="29" y="24"/>
                      <a:pt x="34" y="29"/>
                    </a:cubicBezTo>
                    <a:cubicBezTo>
                      <a:pt x="43" y="40"/>
                      <a:pt x="62" y="30"/>
                      <a:pt x="52" y="19"/>
                    </a:cubicBezTo>
                    <a:cubicBezTo>
                      <a:pt x="49" y="15"/>
                      <a:pt x="46" y="12"/>
                      <a:pt x="42" y="12"/>
                    </a:cubicBezTo>
                    <a:cubicBezTo>
                      <a:pt x="42" y="12"/>
                      <a:pt x="34" y="3"/>
                      <a:pt x="33" y="2"/>
                    </a:cubicBezTo>
                    <a:cubicBezTo>
                      <a:pt x="32" y="2"/>
                      <a:pt x="20" y="2"/>
                      <a:pt x="19" y="2"/>
                    </a:cubicBezTo>
                    <a:cubicBezTo>
                      <a:pt x="13" y="6"/>
                      <a:pt x="5" y="0"/>
                      <a:pt x="0" y="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409">
                <a:extLst>
                  <a:ext uri="{FF2B5EF4-FFF2-40B4-BE49-F238E27FC236}">
                    <a16:creationId xmlns="" xmlns:a16="http://schemas.microsoft.com/office/drawing/2014/main" id="{C094DC5F-014C-492C-BA78-9BE49164C4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7" y="2293"/>
                <a:ext cx="98" cy="127"/>
              </a:xfrm>
              <a:custGeom>
                <a:avLst/>
                <a:gdLst>
                  <a:gd name="T0" fmla="*/ 17 w 200"/>
                  <a:gd name="T1" fmla="*/ 252 h 259"/>
                  <a:gd name="T2" fmla="*/ 37 w 200"/>
                  <a:gd name="T3" fmla="*/ 253 h 259"/>
                  <a:gd name="T4" fmla="*/ 45 w 200"/>
                  <a:gd name="T5" fmla="*/ 232 h 259"/>
                  <a:gd name="T6" fmla="*/ 50 w 200"/>
                  <a:gd name="T7" fmla="*/ 187 h 259"/>
                  <a:gd name="T8" fmla="*/ 47 w 200"/>
                  <a:gd name="T9" fmla="*/ 166 h 259"/>
                  <a:gd name="T10" fmla="*/ 69 w 200"/>
                  <a:gd name="T11" fmla="*/ 172 h 259"/>
                  <a:gd name="T12" fmla="*/ 83 w 200"/>
                  <a:gd name="T13" fmla="*/ 222 h 259"/>
                  <a:gd name="T14" fmla="*/ 100 w 200"/>
                  <a:gd name="T15" fmla="*/ 219 h 259"/>
                  <a:gd name="T16" fmla="*/ 119 w 200"/>
                  <a:gd name="T17" fmla="*/ 209 h 259"/>
                  <a:gd name="T18" fmla="*/ 115 w 200"/>
                  <a:gd name="T19" fmla="*/ 197 h 259"/>
                  <a:gd name="T20" fmla="*/ 108 w 200"/>
                  <a:gd name="T21" fmla="*/ 187 h 259"/>
                  <a:gd name="T22" fmla="*/ 111 w 200"/>
                  <a:gd name="T23" fmla="*/ 177 h 259"/>
                  <a:gd name="T24" fmla="*/ 110 w 200"/>
                  <a:gd name="T25" fmla="*/ 167 h 259"/>
                  <a:gd name="T26" fmla="*/ 102 w 200"/>
                  <a:gd name="T27" fmla="*/ 154 h 259"/>
                  <a:gd name="T28" fmla="*/ 90 w 200"/>
                  <a:gd name="T29" fmla="*/ 135 h 259"/>
                  <a:gd name="T30" fmla="*/ 81 w 200"/>
                  <a:gd name="T31" fmla="*/ 121 h 259"/>
                  <a:gd name="T32" fmla="*/ 109 w 200"/>
                  <a:gd name="T33" fmla="*/ 112 h 259"/>
                  <a:gd name="T34" fmla="*/ 142 w 200"/>
                  <a:gd name="T35" fmla="*/ 94 h 259"/>
                  <a:gd name="T36" fmla="*/ 124 w 200"/>
                  <a:gd name="T37" fmla="*/ 83 h 259"/>
                  <a:gd name="T38" fmla="*/ 106 w 200"/>
                  <a:gd name="T39" fmla="*/ 89 h 259"/>
                  <a:gd name="T40" fmla="*/ 78 w 200"/>
                  <a:gd name="T41" fmla="*/ 100 h 259"/>
                  <a:gd name="T42" fmla="*/ 58 w 200"/>
                  <a:gd name="T43" fmla="*/ 101 h 259"/>
                  <a:gd name="T44" fmla="*/ 49 w 200"/>
                  <a:gd name="T45" fmla="*/ 91 h 259"/>
                  <a:gd name="T46" fmla="*/ 54 w 200"/>
                  <a:gd name="T47" fmla="*/ 42 h 259"/>
                  <a:gd name="T48" fmla="*/ 85 w 200"/>
                  <a:gd name="T49" fmla="*/ 42 h 259"/>
                  <a:gd name="T50" fmla="*/ 119 w 200"/>
                  <a:gd name="T51" fmla="*/ 42 h 259"/>
                  <a:gd name="T52" fmla="*/ 177 w 200"/>
                  <a:gd name="T53" fmla="*/ 42 h 259"/>
                  <a:gd name="T54" fmla="*/ 200 w 200"/>
                  <a:gd name="T55" fmla="*/ 7 h 259"/>
                  <a:gd name="T56" fmla="*/ 190 w 200"/>
                  <a:gd name="T57" fmla="*/ 2 h 259"/>
                  <a:gd name="T58" fmla="*/ 179 w 200"/>
                  <a:gd name="T59" fmla="*/ 17 h 259"/>
                  <a:gd name="T60" fmla="*/ 151 w 200"/>
                  <a:gd name="T61" fmla="*/ 29 h 259"/>
                  <a:gd name="T62" fmla="*/ 126 w 200"/>
                  <a:gd name="T63" fmla="*/ 29 h 259"/>
                  <a:gd name="T64" fmla="*/ 92 w 200"/>
                  <a:gd name="T65" fmla="*/ 23 h 259"/>
                  <a:gd name="T66" fmla="*/ 65 w 200"/>
                  <a:gd name="T67" fmla="*/ 17 h 259"/>
                  <a:gd name="T68" fmla="*/ 44 w 200"/>
                  <a:gd name="T69" fmla="*/ 34 h 259"/>
                  <a:gd name="T70" fmla="*/ 33 w 200"/>
                  <a:gd name="T71" fmla="*/ 62 h 259"/>
                  <a:gd name="T72" fmla="*/ 33 w 200"/>
                  <a:gd name="T73" fmla="*/ 71 h 259"/>
                  <a:gd name="T74" fmla="*/ 31 w 200"/>
                  <a:gd name="T75" fmla="*/ 82 h 259"/>
                  <a:gd name="T76" fmla="*/ 19 w 200"/>
                  <a:gd name="T77" fmla="*/ 123 h 259"/>
                  <a:gd name="T78" fmla="*/ 2 w 200"/>
                  <a:gd name="T79" fmla="*/ 157 h 259"/>
                  <a:gd name="T80" fmla="*/ 5 w 200"/>
                  <a:gd name="T81" fmla="*/ 183 h 259"/>
                  <a:gd name="T82" fmla="*/ 23 w 200"/>
                  <a:gd name="T83" fmla="*/ 191 h 259"/>
                  <a:gd name="T84" fmla="*/ 17 w 200"/>
                  <a:gd name="T85" fmla="*/ 238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0" h="259">
                    <a:moveTo>
                      <a:pt x="17" y="238"/>
                    </a:moveTo>
                    <a:cubicBezTo>
                      <a:pt x="15" y="243"/>
                      <a:pt x="18" y="248"/>
                      <a:pt x="17" y="252"/>
                    </a:cubicBezTo>
                    <a:cubicBezTo>
                      <a:pt x="22" y="250"/>
                      <a:pt x="24" y="259"/>
                      <a:pt x="29" y="255"/>
                    </a:cubicBezTo>
                    <a:cubicBezTo>
                      <a:pt x="33" y="253"/>
                      <a:pt x="33" y="252"/>
                      <a:pt x="37" y="253"/>
                    </a:cubicBezTo>
                    <a:cubicBezTo>
                      <a:pt x="41" y="253"/>
                      <a:pt x="44" y="248"/>
                      <a:pt x="48" y="251"/>
                    </a:cubicBezTo>
                    <a:cubicBezTo>
                      <a:pt x="48" y="245"/>
                      <a:pt x="42" y="239"/>
                      <a:pt x="45" y="232"/>
                    </a:cubicBezTo>
                    <a:cubicBezTo>
                      <a:pt x="48" y="223"/>
                      <a:pt x="49" y="218"/>
                      <a:pt x="48" y="209"/>
                    </a:cubicBezTo>
                    <a:cubicBezTo>
                      <a:pt x="47" y="201"/>
                      <a:pt x="49" y="195"/>
                      <a:pt x="50" y="187"/>
                    </a:cubicBezTo>
                    <a:cubicBezTo>
                      <a:pt x="50" y="184"/>
                      <a:pt x="50" y="180"/>
                      <a:pt x="50" y="177"/>
                    </a:cubicBezTo>
                    <a:cubicBezTo>
                      <a:pt x="51" y="171"/>
                      <a:pt x="48" y="171"/>
                      <a:pt x="47" y="166"/>
                    </a:cubicBezTo>
                    <a:cubicBezTo>
                      <a:pt x="44" y="157"/>
                      <a:pt x="61" y="149"/>
                      <a:pt x="68" y="151"/>
                    </a:cubicBezTo>
                    <a:cubicBezTo>
                      <a:pt x="74" y="153"/>
                      <a:pt x="72" y="168"/>
                      <a:pt x="69" y="172"/>
                    </a:cubicBezTo>
                    <a:cubicBezTo>
                      <a:pt x="59" y="182"/>
                      <a:pt x="76" y="195"/>
                      <a:pt x="85" y="199"/>
                    </a:cubicBezTo>
                    <a:cubicBezTo>
                      <a:pt x="89" y="202"/>
                      <a:pt x="79" y="216"/>
                      <a:pt x="83" y="222"/>
                    </a:cubicBezTo>
                    <a:cubicBezTo>
                      <a:pt x="85" y="225"/>
                      <a:pt x="92" y="227"/>
                      <a:pt x="96" y="228"/>
                    </a:cubicBezTo>
                    <a:cubicBezTo>
                      <a:pt x="100" y="228"/>
                      <a:pt x="99" y="221"/>
                      <a:pt x="100" y="219"/>
                    </a:cubicBezTo>
                    <a:cubicBezTo>
                      <a:pt x="101" y="213"/>
                      <a:pt x="109" y="214"/>
                      <a:pt x="113" y="212"/>
                    </a:cubicBezTo>
                    <a:cubicBezTo>
                      <a:pt x="115" y="211"/>
                      <a:pt x="125" y="216"/>
                      <a:pt x="119" y="209"/>
                    </a:cubicBezTo>
                    <a:cubicBezTo>
                      <a:pt x="124" y="217"/>
                      <a:pt x="130" y="202"/>
                      <a:pt x="122" y="199"/>
                    </a:cubicBezTo>
                    <a:cubicBezTo>
                      <a:pt x="121" y="206"/>
                      <a:pt x="119" y="197"/>
                      <a:pt x="115" y="197"/>
                    </a:cubicBezTo>
                    <a:cubicBezTo>
                      <a:pt x="116" y="196"/>
                      <a:pt x="117" y="195"/>
                      <a:pt x="117" y="194"/>
                    </a:cubicBezTo>
                    <a:cubicBezTo>
                      <a:pt x="114" y="193"/>
                      <a:pt x="110" y="189"/>
                      <a:pt x="108" y="187"/>
                    </a:cubicBezTo>
                    <a:cubicBezTo>
                      <a:pt x="106" y="183"/>
                      <a:pt x="109" y="180"/>
                      <a:pt x="107" y="176"/>
                    </a:cubicBezTo>
                    <a:cubicBezTo>
                      <a:pt x="108" y="177"/>
                      <a:pt x="110" y="177"/>
                      <a:pt x="111" y="177"/>
                    </a:cubicBezTo>
                    <a:cubicBezTo>
                      <a:pt x="108" y="175"/>
                      <a:pt x="109" y="170"/>
                      <a:pt x="113" y="171"/>
                    </a:cubicBezTo>
                    <a:cubicBezTo>
                      <a:pt x="112" y="169"/>
                      <a:pt x="111" y="168"/>
                      <a:pt x="110" y="167"/>
                    </a:cubicBezTo>
                    <a:cubicBezTo>
                      <a:pt x="107" y="164"/>
                      <a:pt x="109" y="162"/>
                      <a:pt x="108" y="159"/>
                    </a:cubicBezTo>
                    <a:cubicBezTo>
                      <a:pt x="106" y="156"/>
                      <a:pt x="103" y="156"/>
                      <a:pt x="102" y="154"/>
                    </a:cubicBezTo>
                    <a:cubicBezTo>
                      <a:pt x="100" y="152"/>
                      <a:pt x="100" y="148"/>
                      <a:pt x="98" y="145"/>
                    </a:cubicBezTo>
                    <a:cubicBezTo>
                      <a:pt x="96" y="141"/>
                      <a:pt x="95" y="137"/>
                      <a:pt x="90" y="135"/>
                    </a:cubicBezTo>
                    <a:cubicBezTo>
                      <a:pt x="87" y="133"/>
                      <a:pt x="85" y="126"/>
                      <a:pt x="80" y="128"/>
                    </a:cubicBezTo>
                    <a:cubicBezTo>
                      <a:pt x="81" y="126"/>
                      <a:pt x="81" y="123"/>
                      <a:pt x="81" y="121"/>
                    </a:cubicBezTo>
                    <a:cubicBezTo>
                      <a:pt x="86" y="125"/>
                      <a:pt x="89" y="129"/>
                      <a:pt x="94" y="122"/>
                    </a:cubicBezTo>
                    <a:cubicBezTo>
                      <a:pt x="99" y="116"/>
                      <a:pt x="103" y="116"/>
                      <a:pt x="109" y="112"/>
                    </a:cubicBezTo>
                    <a:cubicBezTo>
                      <a:pt x="117" y="108"/>
                      <a:pt x="124" y="88"/>
                      <a:pt x="134" y="89"/>
                    </a:cubicBezTo>
                    <a:cubicBezTo>
                      <a:pt x="138" y="89"/>
                      <a:pt x="138" y="98"/>
                      <a:pt x="142" y="94"/>
                    </a:cubicBezTo>
                    <a:cubicBezTo>
                      <a:pt x="144" y="92"/>
                      <a:pt x="148" y="86"/>
                      <a:pt x="146" y="83"/>
                    </a:cubicBezTo>
                    <a:cubicBezTo>
                      <a:pt x="142" y="78"/>
                      <a:pt x="128" y="79"/>
                      <a:pt x="124" y="83"/>
                    </a:cubicBezTo>
                    <a:cubicBezTo>
                      <a:pt x="126" y="83"/>
                      <a:pt x="128" y="84"/>
                      <a:pt x="130" y="86"/>
                    </a:cubicBezTo>
                    <a:cubicBezTo>
                      <a:pt x="124" y="86"/>
                      <a:pt x="108" y="82"/>
                      <a:pt x="106" y="89"/>
                    </a:cubicBezTo>
                    <a:cubicBezTo>
                      <a:pt x="104" y="94"/>
                      <a:pt x="90" y="94"/>
                      <a:pt x="91" y="87"/>
                    </a:cubicBezTo>
                    <a:cubicBezTo>
                      <a:pt x="86" y="90"/>
                      <a:pt x="81" y="95"/>
                      <a:pt x="78" y="100"/>
                    </a:cubicBezTo>
                    <a:cubicBezTo>
                      <a:pt x="75" y="106"/>
                      <a:pt x="74" y="109"/>
                      <a:pt x="67" y="108"/>
                    </a:cubicBezTo>
                    <a:cubicBezTo>
                      <a:pt x="63" y="107"/>
                      <a:pt x="59" y="106"/>
                      <a:pt x="58" y="101"/>
                    </a:cubicBezTo>
                    <a:cubicBezTo>
                      <a:pt x="57" y="99"/>
                      <a:pt x="57" y="96"/>
                      <a:pt x="56" y="94"/>
                    </a:cubicBezTo>
                    <a:cubicBezTo>
                      <a:pt x="53" y="90"/>
                      <a:pt x="51" y="93"/>
                      <a:pt x="49" y="91"/>
                    </a:cubicBezTo>
                    <a:cubicBezTo>
                      <a:pt x="40" y="85"/>
                      <a:pt x="39" y="64"/>
                      <a:pt x="43" y="55"/>
                    </a:cubicBezTo>
                    <a:cubicBezTo>
                      <a:pt x="45" y="50"/>
                      <a:pt x="49" y="44"/>
                      <a:pt x="54" y="42"/>
                    </a:cubicBezTo>
                    <a:cubicBezTo>
                      <a:pt x="58" y="39"/>
                      <a:pt x="69" y="43"/>
                      <a:pt x="73" y="45"/>
                    </a:cubicBezTo>
                    <a:cubicBezTo>
                      <a:pt x="76" y="46"/>
                      <a:pt x="82" y="43"/>
                      <a:pt x="85" y="42"/>
                    </a:cubicBezTo>
                    <a:cubicBezTo>
                      <a:pt x="91" y="39"/>
                      <a:pt x="92" y="43"/>
                      <a:pt x="98" y="44"/>
                    </a:cubicBezTo>
                    <a:cubicBezTo>
                      <a:pt x="104" y="45"/>
                      <a:pt x="112" y="42"/>
                      <a:pt x="119" y="42"/>
                    </a:cubicBezTo>
                    <a:cubicBezTo>
                      <a:pt x="127" y="42"/>
                      <a:pt x="132" y="43"/>
                      <a:pt x="138" y="47"/>
                    </a:cubicBezTo>
                    <a:cubicBezTo>
                      <a:pt x="146" y="53"/>
                      <a:pt x="171" y="49"/>
                      <a:pt x="177" y="42"/>
                    </a:cubicBezTo>
                    <a:cubicBezTo>
                      <a:pt x="182" y="36"/>
                      <a:pt x="183" y="31"/>
                      <a:pt x="189" y="26"/>
                    </a:cubicBezTo>
                    <a:cubicBezTo>
                      <a:pt x="194" y="21"/>
                      <a:pt x="194" y="12"/>
                      <a:pt x="200" y="7"/>
                    </a:cubicBezTo>
                    <a:cubicBezTo>
                      <a:pt x="198" y="6"/>
                      <a:pt x="197" y="4"/>
                      <a:pt x="198" y="1"/>
                    </a:cubicBezTo>
                    <a:cubicBezTo>
                      <a:pt x="195" y="2"/>
                      <a:pt x="192" y="0"/>
                      <a:pt x="190" y="2"/>
                    </a:cubicBezTo>
                    <a:cubicBezTo>
                      <a:pt x="187" y="4"/>
                      <a:pt x="188" y="9"/>
                      <a:pt x="184" y="10"/>
                    </a:cubicBezTo>
                    <a:cubicBezTo>
                      <a:pt x="178" y="12"/>
                      <a:pt x="182" y="14"/>
                      <a:pt x="179" y="17"/>
                    </a:cubicBezTo>
                    <a:cubicBezTo>
                      <a:pt x="177" y="20"/>
                      <a:pt x="173" y="19"/>
                      <a:pt x="172" y="22"/>
                    </a:cubicBezTo>
                    <a:cubicBezTo>
                      <a:pt x="169" y="29"/>
                      <a:pt x="158" y="30"/>
                      <a:pt x="151" y="29"/>
                    </a:cubicBezTo>
                    <a:cubicBezTo>
                      <a:pt x="146" y="28"/>
                      <a:pt x="140" y="27"/>
                      <a:pt x="134" y="27"/>
                    </a:cubicBezTo>
                    <a:cubicBezTo>
                      <a:pt x="131" y="27"/>
                      <a:pt x="128" y="30"/>
                      <a:pt x="126" y="29"/>
                    </a:cubicBezTo>
                    <a:cubicBezTo>
                      <a:pt x="118" y="26"/>
                      <a:pt x="112" y="25"/>
                      <a:pt x="103" y="24"/>
                    </a:cubicBezTo>
                    <a:cubicBezTo>
                      <a:pt x="99" y="23"/>
                      <a:pt x="97" y="22"/>
                      <a:pt x="92" y="23"/>
                    </a:cubicBezTo>
                    <a:cubicBezTo>
                      <a:pt x="87" y="23"/>
                      <a:pt x="85" y="16"/>
                      <a:pt x="82" y="16"/>
                    </a:cubicBezTo>
                    <a:cubicBezTo>
                      <a:pt x="79" y="16"/>
                      <a:pt x="66" y="10"/>
                      <a:pt x="65" y="17"/>
                    </a:cubicBezTo>
                    <a:cubicBezTo>
                      <a:pt x="64" y="27"/>
                      <a:pt x="55" y="36"/>
                      <a:pt x="48" y="26"/>
                    </a:cubicBezTo>
                    <a:cubicBezTo>
                      <a:pt x="47" y="29"/>
                      <a:pt x="46" y="31"/>
                      <a:pt x="44" y="34"/>
                    </a:cubicBezTo>
                    <a:cubicBezTo>
                      <a:pt x="40" y="37"/>
                      <a:pt x="41" y="41"/>
                      <a:pt x="38" y="44"/>
                    </a:cubicBezTo>
                    <a:cubicBezTo>
                      <a:pt x="31" y="49"/>
                      <a:pt x="40" y="58"/>
                      <a:pt x="33" y="62"/>
                    </a:cubicBezTo>
                    <a:cubicBezTo>
                      <a:pt x="33" y="60"/>
                      <a:pt x="31" y="59"/>
                      <a:pt x="29" y="59"/>
                    </a:cubicBezTo>
                    <a:cubicBezTo>
                      <a:pt x="30" y="65"/>
                      <a:pt x="35" y="64"/>
                      <a:pt x="33" y="71"/>
                    </a:cubicBezTo>
                    <a:cubicBezTo>
                      <a:pt x="31" y="77"/>
                      <a:pt x="37" y="83"/>
                      <a:pt x="35" y="90"/>
                    </a:cubicBezTo>
                    <a:cubicBezTo>
                      <a:pt x="34" y="87"/>
                      <a:pt x="33" y="84"/>
                      <a:pt x="31" y="82"/>
                    </a:cubicBezTo>
                    <a:cubicBezTo>
                      <a:pt x="28" y="92"/>
                      <a:pt x="20" y="97"/>
                      <a:pt x="19" y="108"/>
                    </a:cubicBezTo>
                    <a:cubicBezTo>
                      <a:pt x="19" y="113"/>
                      <a:pt x="20" y="119"/>
                      <a:pt x="19" y="123"/>
                    </a:cubicBezTo>
                    <a:cubicBezTo>
                      <a:pt x="19" y="129"/>
                      <a:pt x="14" y="133"/>
                      <a:pt x="13" y="139"/>
                    </a:cubicBezTo>
                    <a:cubicBezTo>
                      <a:pt x="13" y="147"/>
                      <a:pt x="0" y="150"/>
                      <a:pt x="2" y="157"/>
                    </a:cubicBezTo>
                    <a:cubicBezTo>
                      <a:pt x="3" y="161"/>
                      <a:pt x="6" y="159"/>
                      <a:pt x="3" y="164"/>
                    </a:cubicBezTo>
                    <a:cubicBezTo>
                      <a:pt x="0" y="169"/>
                      <a:pt x="3" y="179"/>
                      <a:pt x="5" y="183"/>
                    </a:cubicBezTo>
                    <a:cubicBezTo>
                      <a:pt x="8" y="180"/>
                      <a:pt x="15" y="179"/>
                      <a:pt x="18" y="179"/>
                    </a:cubicBezTo>
                    <a:cubicBezTo>
                      <a:pt x="26" y="179"/>
                      <a:pt x="20" y="186"/>
                      <a:pt x="23" y="191"/>
                    </a:cubicBezTo>
                    <a:cubicBezTo>
                      <a:pt x="27" y="199"/>
                      <a:pt x="26" y="205"/>
                      <a:pt x="24" y="214"/>
                    </a:cubicBezTo>
                    <a:cubicBezTo>
                      <a:pt x="23" y="221"/>
                      <a:pt x="21" y="233"/>
                      <a:pt x="17" y="23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410">
                <a:extLst>
                  <a:ext uri="{FF2B5EF4-FFF2-40B4-BE49-F238E27FC236}">
                    <a16:creationId xmlns="" xmlns:a16="http://schemas.microsoft.com/office/drawing/2014/main" id="{66C18513-0599-4C3D-B950-E3AB23062F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7" y="2293"/>
                <a:ext cx="98" cy="127"/>
              </a:xfrm>
              <a:custGeom>
                <a:avLst/>
                <a:gdLst>
                  <a:gd name="T0" fmla="*/ 17 w 200"/>
                  <a:gd name="T1" fmla="*/ 252 h 259"/>
                  <a:gd name="T2" fmla="*/ 37 w 200"/>
                  <a:gd name="T3" fmla="*/ 253 h 259"/>
                  <a:gd name="T4" fmla="*/ 45 w 200"/>
                  <a:gd name="T5" fmla="*/ 232 h 259"/>
                  <a:gd name="T6" fmla="*/ 50 w 200"/>
                  <a:gd name="T7" fmla="*/ 187 h 259"/>
                  <a:gd name="T8" fmla="*/ 47 w 200"/>
                  <a:gd name="T9" fmla="*/ 166 h 259"/>
                  <a:gd name="T10" fmla="*/ 69 w 200"/>
                  <a:gd name="T11" fmla="*/ 172 h 259"/>
                  <a:gd name="T12" fmla="*/ 83 w 200"/>
                  <a:gd name="T13" fmla="*/ 222 h 259"/>
                  <a:gd name="T14" fmla="*/ 100 w 200"/>
                  <a:gd name="T15" fmla="*/ 219 h 259"/>
                  <a:gd name="T16" fmla="*/ 119 w 200"/>
                  <a:gd name="T17" fmla="*/ 209 h 259"/>
                  <a:gd name="T18" fmla="*/ 115 w 200"/>
                  <a:gd name="T19" fmla="*/ 197 h 259"/>
                  <a:gd name="T20" fmla="*/ 108 w 200"/>
                  <a:gd name="T21" fmla="*/ 187 h 259"/>
                  <a:gd name="T22" fmla="*/ 111 w 200"/>
                  <a:gd name="T23" fmla="*/ 177 h 259"/>
                  <a:gd name="T24" fmla="*/ 110 w 200"/>
                  <a:gd name="T25" fmla="*/ 167 h 259"/>
                  <a:gd name="T26" fmla="*/ 102 w 200"/>
                  <a:gd name="T27" fmla="*/ 154 h 259"/>
                  <a:gd name="T28" fmla="*/ 90 w 200"/>
                  <a:gd name="T29" fmla="*/ 135 h 259"/>
                  <a:gd name="T30" fmla="*/ 81 w 200"/>
                  <a:gd name="T31" fmla="*/ 121 h 259"/>
                  <a:gd name="T32" fmla="*/ 109 w 200"/>
                  <a:gd name="T33" fmla="*/ 112 h 259"/>
                  <a:gd name="T34" fmla="*/ 142 w 200"/>
                  <a:gd name="T35" fmla="*/ 94 h 259"/>
                  <a:gd name="T36" fmla="*/ 124 w 200"/>
                  <a:gd name="T37" fmla="*/ 83 h 259"/>
                  <a:gd name="T38" fmla="*/ 106 w 200"/>
                  <a:gd name="T39" fmla="*/ 89 h 259"/>
                  <a:gd name="T40" fmla="*/ 78 w 200"/>
                  <a:gd name="T41" fmla="*/ 100 h 259"/>
                  <a:gd name="T42" fmla="*/ 58 w 200"/>
                  <a:gd name="T43" fmla="*/ 101 h 259"/>
                  <a:gd name="T44" fmla="*/ 49 w 200"/>
                  <a:gd name="T45" fmla="*/ 91 h 259"/>
                  <a:gd name="T46" fmla="*/ 54 w 200"/>
                  <a:gd name="T47" fmla="*/ 42 h 259"/>
                  <a:gd name="T48" fmla="*/ 85 w 200"/>
                  <a:gd name="T49" fmla="*/ 42 h 259"/>
                  <a:gd name="T50" fmla="*/ 119 w 200"/>
                  <a:gd name="T51" fmla="*/ 42 h 259"/>
                  <a:gd name="T52" fmla="*/ 177 w 200"/>
                  <a:gd name="T53" fmla="*/ 42 h 259"/>
                  <a:gd name="T54" fmla="*/ 200 w 200"/>
                  <a:gd name="T55" fmla="*/ 7 h 259"/>
                  <a:gd name="T56" fmla="*/ 190 w 200"/>
                  <a:gd name="T57" fmla="*/ 2 h 259"/>
                  <a:gd name="T58" fmla="*/ 179 w 200"/>
                  <a:gd name="T59" fmla="*/ 17 h 259"/>
                  <a:gd name="T60" fmla="*/ 151 w 200"/>
                  <a:gd name="T61" fmla="*/ 29 h 259"/>
                  <a:gd name="T62" fmla="*/ 126 w 200"/>
                  <a:gd name="T63" fmla="*/ 29 h 259"/>
                  <a:gd name="T64" fmla="*/ 92 w 200"/>
                  <a:gd name="T65" fmla="*/ 23 h 259"/>
                  <a:gd name="T66" fmla="*/ 65 w 200"/>
                  <a:gd name="T67" fmla="*/ 17 h 259"/>
                  <a:gd name="T68" fmla="*/ 44 w 200"/>
                  <a:gd name="T69" fmla="*/ 34 h 259"/>
                  <a:gd name="T70" fmla="*/ 33 w 200"/>
                  <a:gd name="T71" fmla="*/ 62 h 259"/>
                  <a:gd name="T72" fmla="*/ 33 w 200"/>
                  <a:gd name="T73" fmla="*/ 71 h 259"/>
                  <a:gd name="T74" fmla="*/ 31 w 200"/>
                  <a:gd name="T75" fmla="*/ 82 h 259"/>
                  <a:gd name="T76" fmla="*/ 19 w 200"/>
                  <a:gd name="T77" fmla="*/ 123 h 259"/>
                  <a:gd name="T78" fmla="*/ 2 w 200"/>
                  <a:gd name="T79" fmla="*/ 157 h 259"/>
                  <a:gd name="T80" fmla="*/ 5 w 200"/>
                  <a:gd name="T81" fmla="*/ 183 h 259"/>
                  <a:gd name="T82" fmla="*/ 23 w 200"/>
                  <a:gd name="T83" fmla="*/ 191 h 259"/>
                  <a:gd name="T84" fmla="*/ 17 w 200"/>
                  <a:gd name="T85" fmla="*/ 238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0" h="259">
                    <a:moveTo>
                      <a:pt x="17" y="238"/>
                    </a:moveTo>
                    <a:cubicBezTo>
                      <a:pt x="15" y="243"/>
                      <a:pt x="18" y="248"/>
                      <a:pt x="17" y="252"/>
                    </a:cubicBezTo>
                    <a:cubicBezTo>
                      <a:pt x="22" y="250"/>
                      <a:pt x="24" y="259"/>
                      <a:pt x="29" y="255"/>
                    </a:cubicBezTo>
                    <a:cubicBezTo>
                      <a:pt x="33" y="253"/>
                      <a:pt x="33" y="252"/>
                      <a:pt x="37" y="253"/>
                    </a:cubicBezTo>
                    <a:cubicBezTo>
                      <a:pt x="41" y="253"/>
                      <a:pt x="44" y="248"/>
                      <a:pt x="48" y="251"/>
                    </a:cubicBezTo>
                    <a:cubicBezTo>
                      <a:pt x="48" y="245"/>
                      <a:pt x="42" y="239"/>
                      <a:pt x="45" y="232"/>
                    </a:cubicBezTo>
                    <a:cubicBezTo>
                      <a:pt x="48" y="223"/>
                      <a:pt x="49" y="218"/>
                      <a:pt x="48" y="209"/>
                    </a:cubicBezTo>
                    <a:cubicBezTo>
                      <a:pt x="47" y="201"/>
                      <a:pt x="49" y="195"/>
                      <a:pt x="50" y="187"/>
                    </a:cubicBezTo>
                    <a:cubicBezTo>
                      <a:pt x="50" y="184"/>
                      <a:pt x="50" y="180"/>
                      <a:pt x="50" y="177"/>
                    </a:cubicBezTo>
                    <a:cubicBezTo>
                      <a:pt x="51" y="171"/>
                      <a:pt x="48" y="171"/>
                      <a:pt x="47" y="166"/>
                    </a:cubicBezTo>
                    <a:cubicBezTo>
                      <a:pt x="44" y="157"/>
                      <a:pt x="61" y="149"/>
                      <a:pt x="68" y="151"/>
                    </a:cubicBezTo>
                    <a:cubicBezTo>
                      <a:pt x="74" y="153"/>
                      <a:pt x="72" y="168"/>
                      <a:pt x="69" y="172"/>
                    </a:cubicBezTo>
                    <a:cubicBezTo>
                      <a:pt x="59" y="182"/>
                      <a:pt x="76" y="195"/>
                      <a:pt x="85" y="199"/>
                    </a:cubicBezTo>
                    <a:cubicBezTo>
                      <a:pt x="89" y="202"/>
                      <a:pt x="79" y="216"/>
                      <a:pt x="83" y="222"/>
                    </a:cubicBezTo>
                    <a:cubicBezTo>
                      <a:pt x="85" y="225"/>
                      <a:pt x="92" y="227"/>
                      <a:pt x="96" y="228"/>
                    </a:cubicBezTo>
                    <a:cubicBezTo>
                      <a:pt x="100" y="228"/>
                      <a:pt x="99" y="221"/>
                      <a:pt x="100" y="219"/>
                    </a:cubicBezTo>
                    <a:cubicBezTo>
                      <a:pt x="101" y="213"/>
                      <a:pt x="109" y="214"/>
                      <a:pt x="113" y="212"/>
                    </a:cubicBezTo>
                    <a:cubicBezTo>
                      <a:pt x="115" y="211"/>
                      <a:pt x="125" y="216"/>
                      <a:pt x="119" y="209"/>
                    </a:cubicBezTo>
                    <a:cubicBezTo>
                      <a:pt x="124" y="217"/>
                      <a:pt x="130" y="202"/>
                      <a:pt x="122" y="199"/>
                    </a:cubicBezTo>
                    <a:cubicBezTo>
                      <a:pt x="121" y="206"/>
                      <a:pt x="119" y="197"/>
                      <a:pt x="115" y="197"/>
                    </a:cubicBezTo>
                    <a:cubicBezTo>
                      <a:pt x="116" y="196"/>
                      <a:pt x="117" y="195"/>
                      <a:pt x="117" y="194"/>
                    </a:cubicBezTo>
                    <a:cubicBezTo>
                      <a:pt x="114" y="193"/>
                      <a:pt x="110" y="189"/>
                      <a:pt x="108" y="187"/>
                    </a:cubicBezTo>
                    <a:cubicBezTo>
                      <a:pt x="106" y="183"/>
                      <a:pt x="109" y="180"/>
                      <a:pt x="107" y="176"/>
                    </a:cubicBezTo>
                    <a:cubicBezTo>
                      <a:pt x="108" y="177"/>
                      <a:pt x="110" y="177"/>
                      <a:pt x="111" y="177"/>
                    </a:cubicBezTo>
                    <a:cubicBezTo>
                      <a:pt x="108" y="175"/>
                      <a:pt x="109" y="170"/>
                      <a:pt x="113" y="171"/>
                    </a:cubicBezTo>
                    <a:cubicBezTo>
                      <a:pt x="112" y="169"/>
                      <a:pt x="111" y="168"/>
                      <a:pt x="110" y="167"/>
                    </a:cubicBezTo>
                    <a:cubicBezTo>
                      <a:pt x="107" y="164"/>
                      <a:pt x="109" y="162"/>
                      <a:pt x="108" y="159"/>
                    </a:cubicBezTo>
                    <a:cubicBezTo>
                      <a:pt x="106" y="156"/>
                      <a:pt x="103" y="156"/>
                      <a:pt x="102" y="154"/>
                    </a:cubicBezTo>
                    <a:cubicBezTo>
                      <a:pt x="100" y="152"/>
                      <a:pt x="100" y="148"/>
                      <a:pt x="98" y="145"/>
                    </a:cubicBezTo>
                    <a:cubicBezTo>
                      <a:pt x="96" y="141"/>
                      <a:pt x="95" y="137"/>
                      <a:pt x="90" y="135"/>
                    </a:cubicBezTo>
                    <a:cubicBezTo>
                      <a:pt x="87" y="133"/>
                      <a:pt x="85" y="126"/>
                      <a:pt x="80" y="128"/>
                    </a:cubicBezTo>
                    <a:cubicBezTo>
                      <a:pt x="81" y="126"/>
                      <a:pt x="81" y="123"/>
                      <a:pt x="81" y="121"/>
                    </a:cubicBezTo>
                    <a:cubicBezTo>
                      <a:pt x="86" y="125"/>
                      <a:pt x="89" y="129"/>
                      <a:pt x="94" y="122"/>
                    </a:cubicBezTo>
                    <a:cubicBezTo>
                      <a:pt x="99" y="116"/>
                      <a:pt x="103" y="116"/>
                      <a:pt x="109" y="112"/>
                    </a:cubicBezTo>
                    <a:cubicBezTo>
                      <a:pt x="117" y="108"/>
                      <a:pt x="124" y="88"/>
                      <a:pt x="134" y="89"/>
                    </a:cubicBezTo>
                    <a:cubicBezTo>
                      <a:pt x="138" y="89"/>
                      <a:pt x="138" y="98"/>
                      <a:pt x="142" y="94"/>
                    </a:cubicBezTo>
                    <a:cubicBezTo>
                      <a:pt x="144" y="92"/>
                      <a:pt x="148" y="86"/>
                      <a:pt x="146" y="83"/>
                    </a:cubicBezTo>
                    <a:cubicBezTo>
                      <a:pt x="142" y="78"/>
                      <a:pt x="128" y="79"/>
                      <a:pt x="124" y="83"/>
                    </a:cubicBezTo>
                    <a:cubicBezTo>
                      <a:pt x="126" y="83"/>
                      <a:pt x="128" y="84"/>
                      <a:pt x="130" y="86"/>
                    </a:cubicBezTo>
                    <a:cubicBezTo>
                      <a:pt x="124" y="86"/>
                      <a:pt x="108" y="82"/>
                      <a:pt x="106" y="89"/>
                    </a:cubicBezTo>
                    <a:cubicBezTo>
                      <a:pt x="104" y="94"/>
                      <a:pt x="90" y="94"/>
                      <a:pt x="91" y="87"/>
                    </a:cubicBezTo>
                    <a:cubicBezTo>
                      <a:pt x="86" y="90"/>
                      <a:pt x="81" y="95"/>
                      <a:pt x="78" y="100"/>
                    </a:cubicBezTo>
                    <a:cubicBezTo>
                      <a:pt x="75" y="106"/>
                      <a:pt x="74" y="109"/>
                      <a:pt x="67" y="108"/>
                    </a:cubicBezTo>
                    <a:cubicBezTo>
                      <a:pt x="63" y="107"/>
                      <a:pt x="59" y="106"/>
                      <a:pt x="58" y="101"/>
                    </a:cubicBezTo>
                    <a:cubicBezTo>
                      <a:pt x="57" y="99"/>
                      <a:pt x="57" y="96"/>
                      <a:pt x="56" y="94"/>
                    </a:cubicBezTo>
                    <a:cubicBezTo>
                      <a:pt x="53" y="90"/>
                      <a:pt x="51" y="93"/>
                      <a:pt x="49" y="91"/>
                    </a:cubicBezTo>
                    <a:cubicBezTo>
                      <a:pt x="40" y="85"/>
                      <a:pt x="39" y="64"/>
                      <a:pt x="43" y="55"/>
                    </a:cubicBezTo>
                    <a:cubicBezTo>
                      <a:pt x="45" y="50"/>
                      <a:pt x="49" y="44"/>
                      <a:pt x="54" y="42"/>
                    </a:cubicBezTo>
                    <a:cubicBezTo>
                      <a:pt x="58" y="39"/>
                      <a:pt x="69" y="43"/>
                      <a:pt x="73" y="45"/>
                    </a:cubicBezTo>
                    <a:cubicBezTo>
                      <a:pt x="76" y="46"/>
                      <a:pt x="82" y="43"/>
                      <a:pt x="85" y="42"/>
                    </a:cubicBezTo>
                    <a:cubicBezTo>
                      <a:pt x="91" y="39"/>
                      <a:pt x="92" y="43"/>
                      <a:pt x="98" y="44"/>
                    </a:cubicBezTo>
                    <a:cubicBezTo>
                      <a:pt x="104" y="45"/>
                      <a:pt x="112" y="42"/>
                      <a:pt x="119" y="42"/>
                    </a:cubicBezTo>
                    <a:cubicBezTo>
                      <a:pt x="127" y="42"/>
                      <a:pt x="132" y="43"/>
                      <a:pt x="138" y="47"/>
                    </a:cubicBezTo>
                    <a:cubicBezTo>
                      <a:pt x="146" y="53"/>
                      <a:pt x="171" y="49"/>
                      <a:pt x="177" y="42"/>
                    </a:cubicBezTo>
                    <a:cubicBezTo>
                      <a:pt x="182" y="36"/>
                      <a:pt x="183" y="31"/>
                      <a:pt x="189" y="26"/>
                    </a:cubicBezTo>
                    <a:cubicBezTo>
                      <a:pt x="194" y="21"/>
                      <a:pt x="194" y="12"/>
                      <a:pt x="200" y="7"/>
                    </a:cubicBezTo>
                    <a:cubicBezTo>
                      <a:pt x="198" y="6"/>
                      <a:pt x="197" y="4"/>
                      <a:pt x="198" y="1"/>
                    </a:cubicBezTo>
                    <a:cubicBezTo>
                      <a:pt x="195" y="2"/>
                      <a:pt x="192" y="0"/>
                      <a:pt x="190" y="2"/>
                    </a:cubicBezTo>
                    <a:cubicBezTo>
                      <a:pt x="187" y="4"/>
                      <a:pt x="188" y="9"/>
                      <a:pt x="184" y="10"/>
                    </a:cubicBezTo>
                    <a:cubicBezTo>
                      <a:pt x="178" y="12"/>
                      <a:pt x="182" y="14"/>
                      <a:pt x="179" y="17"/>
                    </a:cubicBezTo>
                    <a:cubicBezTo>
                      <a:pt x="177" y="20"/>
                      <a:pt x="173" y="19"/>
                      <a:pt x="172" y="22"/>
                    </a:cubicBezTo>
                    <a:cubicBezTo>
                      <a:pt x="169" y="29"/>
                      <a:pt x="158" y="30"/>
                      <a:pt x="151" y="29"/>
                    </a:cubicBezTo>
                    <a:cubicBezTo>
                      <a:pt x="146" y="28"/>
                      <a:pt x="140" y="27"/>
                      <a:pt x="134" y="27"/>
                    </a:cubicBezTo>
                    <a:cubicBezTo>
                      <a:pt x="131" y="27"/>
                      <a:pt x="128" y="30"/>
                      <a:pt x="126" y="29"/>
                    </a:cubicBezTo>
                    <a:cubicBezTo>
                      <a:pt x="118" y="26"/>
                      <a:pt x="112" y="25"/>
                      <a:pt x="103" y="24"/>
                    </a:cubicBezTo>
                    <a:cubicBezTo>
                      <a:pt x="99" y="23"/>
                      <a:pt x="97" y="22"/>
                      <a:pt x="92" y="23"/>
                    </a:cubicBezTo>
                    <a:cubicBezTo>
                      <a:pt x="87" y="23"/>
                      <a:pt x="85" y="16"/>
                      <a:pt x="82" y="16"/>
                    </a:cubicBezTo>
                    <a:cubicBezTo>
                      <a:pt x="79" y="16"/>
                      <a:pt x="66" y="10"/>
                      <a:pt x="65" y="17"/>
                    </a:cubicBezTo>
                    <a:cubicBezTo>
                      <a:pt x="64" y="27"/>
                      <a:pt x="55" y="36"/>
                      <a:pt x="48" y="26"/>
                    </a:cubicBezTo>
                    <a:cubicBezTo>
                      <a:pt x="47" y="29"/>
                      <a:pt x="46" y="31"/>
                      <a:pt x="44" y="34"/>
                    </a:cubicBezTo>
                    <a:cubicBezTo>
                      <a:pt x="40" y="37"/>
                      <a:pt x="41" y="41"/>
                      <a:pt x="38" y="44"/>
                    </a:cubicBezTo>
                    <a:cubicBezTo>
                      <a:pt x="31" y="49"/>
                      <a:pt x="40" y="58"/>
                      <a:pt x="33" y="62"/>
                    </a:cubicBezTo>
                    <a:cubicBezTo>
                      <a:pt x="33" y="60"/>
                      <a:pt x="31" y="59"/>
                      <a:pt x="29" y="59"/>
                    </a:cubicBezTo>
                    <a:cubicBezTo>
                      <a:pt x="30" y="65"/>
                      <a:pt x="35" y="64"/>
                      <a:pt x="33" y="71"/>
                    </a:cubicBezTo>
                    <a:cubicBezTo>
                      <a:pt x="31" y="77"/>
                      <a:pt x="37" y="83"/>
                      <a:pt x="35" y="90"/>
                    </a:cubicBezTo>
                    <a:cubicBezTo>
                      <a:pt x="34" y="87"/>
                      <a:pt x="33" y="84"/>
                      <a:pt x="31" y="82"/>
                    </a:cubicBezTo>
                    <a:cubicBezTo>
                      <a:pt x="28" y="92"/>
                      <a:pt x="20" y="97"/>
                      <a:pt x="19" y="108"/>
                    </a:cubicBezTo>
                    <a:cubicBezTo>
                      <a:pt x="19" y="113"/>
                      <a:pt x="20" y="119"/>
                      <a:pt x="19" y="123"/>
                    </a:cubicBezTo>
                    <a:cubicBezTo>
                      <a:pt x="19" y="129"/>
                      <a:pt x="14" y="133"/>
                      <a:pt x="13" y="139"/>
                    </a:cubicBezTo>
                    <a:cubicBezTo>
                      <a:pt x="13" y="147"/>
                      <a:pt x="0" y="150"/>
                      <a:pt x="2" y="157"/>
                    </a:cubicBezTo>
                    <a:cubicBezTo>
                      <a:pt x="3" y="161"/>
                      <a:pt x="6" y="159"/>
                      <a:pt x="3" y="164"/>
                    </a:cubicBezTo>
                    <a:cubicBezTo>
                      <a:pt x="0" y="169"/>
                      <a:pt x="3" y="179"/>
                      <a:pt x="5" y="183"/>
                    </a:cubicBezTo>
                    <a:cubicBezTo>
                      <a:pt x="8" y="180"/>
                      <a:pt x="15" y="179"/>
                      <a:pt x="18" y="179"/>
                    </a:cubicBezTo>
                    <a:cubicBezTo>
                      <a:pt x="26" y="179"/>
                      <a:pt x="20" y="186"/>
                      <a:pt x="23" y="191"/>
                    </a:cubicBezTo>
                    <a:cubicBezTo>
                      <a:pt x="27" y="199"/>
                      <a:pt x="26" y="205"/>
                      <a:pt x="24" y="214"/>
                    </a:cubicBezTo>
                    <a:cubicBezTo>
                      <a:pt x="23" y="221"/>
                      <a:pt x="21" y="233"/>
                      <a:pt x="17" y="23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411">
                <a:extLst>
                  <a:ext uri="{FF2B5EF4-FFF2-40B4-BE49-F238E27FC236}">
                    <a16:creationId xmlns="" xmlns:a16="http://schemas.microsoft.com/office/drawing/2014/main" id="{5793D065-6DB7-4681-83CA-616B57B4BA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8" y="2457"/>
                <a:ext cx="48" cy="17"/>
              </a:xfrm>
              <a:custGeom>
                <a:avLst/>
                <a:gdLst>
                  <a:gd name="T0" fmla="*/ 5 w 98"/>
                  <a:gd name="T1" fmla="*/ 29 h 35"/>
                  <a:gd name="T2" fmla="*/ 17 w 98"/>
                  <a:gd name="T3" fmla="*/ 29 h 35"/>
                  <a:gd name="T4" fmla="*/ 29 w 98"/>
                  <a:gd name="T5" fmla="*/ 30 h 35"/>
                  <a:gd name="T6" fmla="*/ 38 w 98"/>
                  <a:gd name="T7" fmla="*/ 33 h 35"/>
                  <a:gd name="T8" fmla="*/ 47 w 98"/>
                  <a:gd name="T9" fmla="*/ 29 h 35"/>
                  <a:gd name="T10" fmla="*/ 68 w 98"/>
                  <a:gd name="T11" fmla="*/ 27 h 35"/>
                  <a:gd name="T12" fmla="*/ 91 w 98"/>
                  <a:gd name="T13" fmla="*/ 16 h 35"/>
                  <a:gd name="T14" fmla="*/ 98 w 98"/>
                  <a:gd name="T15" fmla="*/ 12 h 35"/>
                  <a:gd name="T16" fmla="*/ 90 w 98"/>
                  <a:gd name="T17" fmla="*/ 9 h 35"/>
                  <a:gd name="T18" fmla="*/ 96 w 98"/>
                  <a:gd name="T19" fmla="*/ 9 h 35"/>
                  <a:gd name="T20" fmla="*/ 82 w 98"/>
                  <a:gd name="T21" fmla="*/ 19 h 35"/>
                  <a:gd name="T22" fmla="*/ 68 w 98"/>
                  <a:gd name="T23" fmla="*/ 18 h 35"/>
                  <a:gd name="T24" fmla="*/ 56 w 98"/>
                  <a:gd name="T25" fmla="*/ 19 h 35"/>
                  <a:gd name="T26" fmla="*/ 53 w 98"/>
                  <a:gd name="T27" fmla="*/ 21 h 35"/>
                  <a:gd name="T28" fmla="*/ 45 w 98"/>
                  <a:gd name="T29" fmla="*/ 18 h 35"/>
                  <a:gd name="T30" fmla="*/ 27 w 98"/>
                  <a:gd name="T31" fmla="*/ 11 h 35"/>
                  <a:gd name="T32" fmla="*/ 7 w 98"/>
                  <a:gd name="T33" fmla="*/ 16 h 35"/>
                  <a:gd name="T34" fmla="*/ 0 w 98"/>
                  <a:gd name="T35" fmla="*/ 23 h 35"/>
                  <a:gd name="T36" fmla="*/ 5 w 98"/>
                  <a:gd name="T37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8" h="35">
                    <a:moveTo>
                      <a:pt x="5" y="29"/>
                    </a:moveTo>
                    <a:cubicBezTo>
                      <a:pt x="8" y="28"/>
                      <a:pt x="14" y="30"/>
                      <a:pt x="17" y="29"/>
                    </a:cubicBezTo>
                    <a:cubicBezTo>
                      <a:pt x="21" y="29"/>
                      <a:pt x="26" y="30"/>
                      <a:pt x="29" y="30"/>
                    </a:cubicBezTo>
                    <a:cubicBezTo>
                      <a:pt x="32" y="31"/>
                      <a:pt x="34" y="35"/>
                      <a:pt x="38" y="33"/>
                    </a:cubicBezTo>
                    <a:cubicBezTo>
                      <a:pt x="41" y="32"/>
                      <a:pt x="48" y="34"/>
                      <a:pt x="47" y="29"/>
                    </a:cubicBezTo>
                    <a:cubicBezTo>
                      <a:pt x="56" y="33"/>
                      <a:pt x="60" y="30"/>
                      <a:pt x="68" y="27"/>
                    </a:cubicBezTo>
                    <a:cubicBezTo>
                      <a:pt x="74" y="25"/>
                      <a:pt x="94" y="28"/>
                      <a:pt x="91" y="16"/>
                    </a:cubicBezTo>
                    <a:cubicBezTo>
                      <a:pt x="95" y="17"/>
                      <a:pt x="95" y="12"/>
                      <a:pt x="98" y="12"/>
                    </a:cubicBezTo>
                    <a:cubicBezTo>
                      <a:pt x="97" y="7"/>
                      <a:pt x="92" y="0"/>
                      <a:pt x="90" y="9"/>
                    </a:cubicBezTo>
                    <a:cubicBezTo>
                      <a:pt x="92" y="8"/>
                      <a:pt x="94" y="8"/>
                      <a:pt x="96" y="9"/>
                    </a:cubicBezTo>
                    <a:cubicBezTo>
                      <a:pt x="92" y="13"/>
                      <a:pt x="85" y="14"/>
                      <a:pt x="82" y="19"/>
                    </a:cubicBezTo>
                    <a:cubicBezTo>
                      <a:pt x="78" y="26"/>
                      <a:pt x="72" y="22"/>
                      <a:pt x="68" y="18"/>
                    </a:cubicBezTo>
                    <a:cubicBezTo>
                      <a:pt x="65" y="14"/>
                      <a:pt x="60" y="20"/>
                      <a:pt x="56" y="19"/>
                    </a:cubicBezTo>
                    <a:cubicBezTo>
                      <a:pt x="54" y="18"/>
                      <a:pt x="54" y="19"/>
                      <a:pt x="53" y="21"/>
                    </a:cubicBezTo>
                    <a:cubicBezTo>
                      <a:pt x="51" y="23"/>
                      <a:pt x="47" y="19"/>
                      <a:pt x="45" y="18"/>
                    </a:cubicBezTo>
                    <a:cubicBezTo>
                      <a:pt x="40" y="14"/>
                      <a:pt x="33" y="12"/>
                      <a:pt x="27" y="11"/>
                    </a:cubicBezTo>
                    <a:cubicBezTo>
                      <a:pt x="17" y="9"/>
                      <a:pt x="14" y="12"/>
                      <a:pt x="7" y="16"/>
                    </a:cubicBezTo>
                    <a:cubicBezTo>
                      <a:pt x="3" y="18"/>
                      <a:pt x="0" y="18"/>
                      <a:pt x="0" y="23"/>
                    </a:cubicBezTo>
                    <a:cubicBezTo>
                      <a:pt x="0" y="26"/>
                      <a:pt x="1" y="34"/>
                      <a:pt x="5" y="29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412">
                <a:extLst>
                  <a:ext uri="{FF2B5EF4-FFF2-40B4-BE49-F238E27FC236}">
                    <a16:creationId xmlns="" xmlns:a16="http://schemas.microsoft.com/office/drawing/2014/main" id="{26824DD0-E82E-47D7-BD2D-E30E8E2FAB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8" y="2457"/>
                <a:ext cx="48" cy="17"/>
              </a:xfrm>
              <a:custGeom>
                <a:avLst/>
                <a:gdLst>
                  <a:gd name="T0" fmla="*/ 5 w 98"/>
                  <a:gd name="T1" fmla="*/ 29 h 35"/>
                  <a:gd name="T2" fmla="*/ 17 w 98"/>
                  <a:gd name="T3" fmla="*/ 29 h 35"/>
                  <a:gd name="T4" fmla="*/ 29 w 98"/>
                  <a:gd name="T5" fmla="*/ 30 h 35"/>
                  <a:gd name="T6" fmla="*/ 38 w 98"/>
                  <a:gd name="T7" fmla="*/ 33 h 35"/>
                  <a:gd name="T8" fmla="*/ 47 w 98"/>
                  <a:gd name="T9" fmla="*/ 29 h 35"/>
                  <a:gd name="T10" fmla="*/ 68 w 98"/>
                  <a:gd name="T11" fmla="*/ 27 h 35"/>
                  <a:gd name="T12" fmla="*/ 91 w 98"/>
                  <a:gd name="T13" fmla="*/ 16 h 35"/>
                  <a:gd name="T14" fmla="*/ 98 w 98"/>
                  <a:gd name="T15" fmla="*/ 12 h 35"/>
                  <a:gd name="T16" fmla="*/ 90 w 98"/>
                  <a:gd name="T17" fmla="*/ 9 h 35"/>
                  <a:gd name="T18" fmla="*/ 96 w 98"/>
                  <a:gd name="T19" fmla="*/ 9 h 35"/>
                  <a:gd name="T20" fmla="*/ 82 w 98"/>
                  <a:gd name="T21" fmla="*/ 19 h 35"/>
                  <a:gd name="T22" fmla="*/ 68 w 98"/>
                  <a:gd name="T23" fmla="*/ 18 h 35"/>
                  <a:gd name="T24" fmla="*/ 56 w 98"/>
                  <a:gd name="T25" fmla="*/ 19 h 35"/>
                  <a:gd name="T26" fmla="*/ 53 w 98"/>
                  <a:gd name="T27" fmla="*/ 21 h 35"/>
                  <a:gd name="T28" fmla="*/ 45 w 98"/>
                  <a:gd name="T29" fmla="*/ 18 h 35"/>
                  <a:gd name="T30" fmla="*/ 27 w 98"/>
                  <a:gd name="T31" fmla="*/ 11 h 35"/>
                  <a:gd name="T32" fmla="*/ 7 w 98"/>
                  <a:gd name="T33" fmla="*/ 16 h 35"/>
                  <a:gd name="T34" fmla="*/ 0 w 98"/>
                  <a:gd name="T35" fmla="*/ 23 h 35"/>
                  <a:gd name="T36" fmla="*/ 5 w 98"/>
                  <a:gd name="T37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8" h="35">
                    <a:moveTo>
                      <a:pt x="5" y="29"/>
                    </a:moveTo>
                    <a:cubicBezTo>
                      <a:pt x="8" y="28"/>
                      <a:pt x="14" y="30"/>
                      <a:pt x="17" y="29"/>
                    </a:cubicBezTo>
                    <a:cubicBezTo>
                      <a:pt x="21" y="29"/>
                      <a:pt x="26" y="30"/>
                      <a:pt x="29" y="30"/>
                    </a:cubicBezTo>
                    <a:cubicBezTo>
                      <a:pt x="32" y="31"/>
                      <a:pt x="34" y="35"/>
                      <a:pt x="38" y="33"/>
                    </a:cubicBezTo>
                    <a:cubicBezTo>
                      <a:pt x="41" y="32"/>
                      <a:pt x="48" y="34"/>
                      <a:pt x="47" y="29"/>
                    </a:cubicBezTo>
                    <a:cubicBezTo>
                      <a:pt x="56" y="33"/>
                      <a:pt x="60" y="30"/>
                      <a:pt x="68" y="27"/>
                    </a:cubicBezTo>
                    <a:cubicBezTo>
                      <a:pt x="74" y="25"/>
                      <a:pt x="94" y="28"/>
                      <a:pt x="91" y="16"/>
                    </a:cubicBezTo>
                    <a:cubicBezTo>
                      <a:pt x="95" y="17"/>
                      <a:pt x="95" y="12"/>
                      <a:pt x="98" y="12"/>
                    </a:cubicBezTo>
                    <a:cubicBezTo>
                      <a:pt x="97" y="7"/>
                      <a:pt x="92" y="0"/>
                      <a:pt x="90" y="9"/>
                    </a:cubicBezTo>
                    <a:cubicBezTo>
                      <a:pt x="92" y="8"/>
                      <a:pt x="94" y="8"/>
                      <a:pt x="96" y="9"/>
                    </a:cubicBezTo>
                    <a:cubicBezTo>
                      <a:pt x="92" y="13"/>
                      <a:pt x="85" y="14"/>
                      <a:pt x="82" y="19"/>
                    </a:cubicBezTo>
                    <a:cubicBezTo>
                      <a:pt x="78" y="26"/>
                      <a:pt x="72" y="22"/>
                      <a:pt x="68" y="18"/>
                    </a:cubicBezTo>
                    <a:cubicBezTo>
                      <a:pt x="65" y="14"/>
                      <a:pt x="60" y="20"/>
                      <a:pt x="56" y="19"/>
                    </a:cubicBezTo>
                    <a:cubicBezTo>
                      <a:pt x="54" y="18"/>
                      <a:pt x="54" y="19"/>
                      <a:pt x="53" y="21"/>
                    </a:cubicBezTo>
                    <a:cubicBezTo>
                      <a:pt x="51" y="23"/>
                      <a:pt x="47" y="19"/>
                      <a:pt x="45" y="18"/>
                    </a:cubicBezTo>
                    <a:cubicBezTo>
                      <a:pt x="40" y="14"/>
                      <a:pt x="33" y="12"/>
                      <a:pt x="27" y="11"/>
                    </a:cubicBezTo>
                    <a:cubicBezTo>
                      <a:pt x="17" y="9"/>
                      <a:pt x="14" y="12"/>
                      <a:pt x="7" y="16"/>
                    </a:cubicBezTo>
                    <a:cubicBezTo>
                      <a:pt x="3" y="18"/>
                      <a:pt x="0" y="18"/>
                      <a:pt x="0" y="23"/>
                    </a:cubicBezTo>
                    <a:cubicBezTo>
                      <a:pt x="0" y="26"/>
                      <a:pt x="1" y="34"/>
                      <a:pt x="5" y="29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413">
                <a:extLst>
                  <a:ext uri="{FF2B5EF4-FFF2-40B4-BE49-F238E27FC236}">
                    <a16:creationId xmlns="" xmlns:a16="http://schemas.microsoft.com/office/drawing/2014/main" id="{AF8DB294-C34E-488F-B4D8-C0BB74436A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9" y="2420"/>
                <a:ext cx="3" cy="11"/>
              </a:xfrm>
              <a:custGeom>
                <a:avLst/>
                <a:gdLst>
                  <a:gd name="T0" fmla="*/ 5 w 7"/>
                  <a:gd name="T1" fmla="*/ 0 h 23"/>
                  <a:gd name="T2" fmla="*/ 4 w 7"/>
                  <a:gd name="T3" fmla="*/ 23 h 23"/>
                  <a:gd name="T4" fmla="*/ 5 w 7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23">
                    <a:moveTo>
                      <a:pt x="5" y="0"/>
                    </a:moveTo>
                    <a:cubicBezTo>
                      <a:pt x="0" y="1"/>
                      <a:pt x="3" y="19"/>
                      <a:pt x="4" y="23"/>
                    </a:cubicBezTo>
                    <a:cubicBezTo>
                      <a:pt x="5" y="15"/>
                      <a:pt x="7" y="8"/>
                      <a:pt x="5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414">
                <a:extLst>
                  <a:ext uri="{FF2B5EF4-FFF2-40B4-BE49-F238E27FC236}">
                    <a16:creationId xmlns="" xmlns:a16="http://schemas.microsoft.com/office/drawing/2014/main" id="{52FB9392-C5E8-49B6-84E5-071C7369F1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9" y="2420"/>
                <a:ext cx="3" cy="11"/>
              </a:xfrm>
              <a:custGeom>
                <a:avLst/>
                <a:gdLst>
                  <a:gd name="T0" fmla="*/ 5 w 7"/>
                  <a:gd name="T1" fmla="*/ 0 h 23"/>
                  <a:gd name="T2" fmla="*/ 4 w 7"/>
                  <a:gd name="T3" fmla="*/ 23 h 23"/>
                  <a:gd name="T4" fmla="*/ 5 w 7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23">
                    <a:moveTo>
                      <a:pt x="5" y="0"/>
                    </a:moveTo>
                    <a:cubicBezTo>
                      <a:pt x="0" y="1"/>
                      <a:pt x="3" y="19"/>
                      <a:pt x="4" y="23"/>
                    </a:cubicBezTo>
                    <a:cubicBezTo>
                      <a:pt x="5" y="15"/>
                      <a:pt x="7" y="8"/>
                      <a:pt x="5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415">
                <a:extLst>
                  <a:ext uri="{FF2B5EF4-FFF2-40B4-BE49-F238E27FC236}">
                    <a16:creationId xmlns="" xmlns:a16="http://schemas.microsoft.com/office/drawing/2014/main" id="{8451540E-EF28-4ED1-AB83-8464B436BE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2" y="2441"/>
                <a:ext cx="2" cy="2"/>
              </a:xfrm>
              <a:custGeom>
                <a:avLst/>
                <a:gdLst>
                  <a:gd name="T0" fmla="*/ 1 w 4"/>
                  <a:gd name="T1" fmla="*/ 0 h 5"/>
                  <a:gd name="T2" fmla="*/ 1 w 4"/>
                  <a:gd name="T3" fmla="*/ 5 h 5"/>
                  <a:gd name="T4" fmla="*/ 4 w 4"/>
                  <a:gd name="T5" fmla="*/ 2 h 5"/>
                  <a:gd name="T6" fmla="*/ 1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cubicBezTo>
                      <a:pt x="0" y="2"/>
                      <a:pt x="0" y="3"/>
                      <a:pt x="1" y="5"/>
                    </a:cubicBezTo>
                    <a:cubicBezTo>
                      <a:pt x="2" y="4"/>
                      <a:pt x="3" y="3"/>
                      <a:pt x="4" y="2"/>
                    </a:cubicBezTo>
                    <a:cubicBezTo>
                      <a:pt x="3" y="2"/>
                      <a:pt x="2" y="1"/>
                      <a:pt x="1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416">
                <a:extLst>
                  <a:ext uri="{FF2B5EF4-FFF2-40B4-BE49-F238E27FC236}">
                    <a16:creationId xmlns="" xmlns:a16="http://schemas.microsoft.com/office/drawing/2014/main" id="{263515C4-FD37-4A46-B833-A8ECB85C29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2" y="2441"/>
                <a:ext cx="2" cy="2"/>
              </a:xfrm>
              <a:custGeom>
                <a:avLst/>
                <a:gdLst>
                  <a:gd name="T0" fmla="*/ 1 w 4"/>
                  <a:gd name="T1" fmla="*/ 0 h 5"/>
                  <a:gd name="T2" fmla="*/ 1 w 4"/>
                  <a:gd name="T3" fmla="*/ 5 h 5"/>
                  <a:gd name="T4" fmla="*/ 4 w 4"/>
                  <a:gd name="T5" fmla="*/ 2 h 5"/>
                  <a:gd name="T6" fmla="*/ 1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cubicBezTo>
                      <a:pt x="0" y="2"/>
                      <a:pt x="0" y="3"/>
                      <a:pt x="1" y="5"/>
                    </a:cubicBezTo>
                    <a:cubicBezTo>
                      <a:pt x="2" y="4"/>
                      <a:pt x="3" y="3"/>
                      <a:pt x="4" y="2"/>
                    </a:cubicBezTo>
                    <a:cubicBezTo>
                      <a:pt x="3" y="2"/>
                      <a:pt x="2" y="1"/>
                      <a:pt x="1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417">
                <a:extLst>
                  <a:ext uri="{FF2B5EF4-FFF2-40B4-BE49-F238E27FC236}">
                    <a16:creationId xmlns="" xmlns:a16="http://schemas.microsoft.com/office/drawing/2014/main" id="{8E5F416F-F716-4569-8932-3212067CCF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0" y="2408"/>
                <a:ext cx="5" cy="7"/>
              </a:xfrm>
              <a:custGeom>
                <a:avLst/>
                <a:gdLst>
                  <a:gd name="T0" fmla="*/ 9 w 11"/>
                  <a:gd name="T1" fmla="*/ 0 h 14"/>
                  <a:gd name="T2" fmla="*/ 9 w 11"/>
                  <a:gd name="T3" fmla="*/ 13 h 14"/>
                  <a:gd name="T4" fmla="*/ 9 w 11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4">
                    <a:moveTo>
                      <a:pt x="9" y="0"/>
                    </a:moveTo>
                    <a:cubicBezTo>
                      <a:pt x="0" y="3"/>
                      <a:pt x="8" y="14"/>
                      <a:pt x="9" y="13"/>
                    </a:cubicBezTo>
                    <a:cubicBezTo>
                      <a:pt x="11" y="11"/>
                      <a:pt x="11" y="3"/>
                      <a:pt x="9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418">
                <a:extLst>
                  <a:ext uri="{FF2B5EF4-FFF2-40B4-BE49-F238E27FC236}">
                    <a16:creationId xmlns="" xmlns:a16="http://schemas.microsoft.com/office/drawing/2014/main" id="{3CA9520F-A745-40C7-B68F-DC56E24D72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0" y="2408"/>
                <a:ext cx="5" cy="7"/>
              </a:xfrm>
              <a:custGeom>
                <a:avLst/>
                <a:gdLst>
                  <a:gd name="T0" fmla="*/ 9 w 11"/>
                  <a:gd name="T1" fmla="*/ 0 h 14"/>
                  <a:gd name="T2" fmla="*/ 9 w 11"/>
                  <a:gd name="T3" fmla="*/ 13 h 14"/>
                  <a:gd name="T4" fmla="*/ 9 w 11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4">
                    <a:moveTo>
                      <a:pt x="9" y="0"/>
                    </a:moveTo>
                    <a:cubicBezTo>
                      <a:pt x="0" y="3"/>
                      <a:pt x="8" y="14"/>
                      <a:pt x="9" y="13"/>
                    </a:cubicBezTo>
                    <a:cubicBezTo>
                      <a:pt x="11" y="11"/>
                      <a:pt x="11" y="3"/>
                      <a:pt x="9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419">
                <a:extLst>
                  <a:ext uri="{FF2B5EF4-FFF2-40B4-BE49-F238E27FC236}">
                    <a16:creationId xmlns="" xmlns:a16="http://schemas.microsoft.com/office/drawing/2014/main" id="{7C16B3DC-4A4F-4194-AE86-8C6E83FCF9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3" y="2329"/>
                <a:ext cx="2" cy="2"/>
              </a:xfrm>
              <a:custGeom>
                <a:avLst/>
                <a:gdLst>
                  <a:gd name="T0" fmla="*/ 6 w 6"/>
                  <a:gd name="T1" fmla="*/ 3 h 4"/>
                  <a:gd name="T2" fmla="*/ 0 w 6"/>
                  <a:gd name="T3" fmla="*/ 3 h 4"/>
                  <a:gd name="T4" fmla="*/ 6 w 6"/>
                  <a:gd name="T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">
                    <a:moveTo>
                      <a:pt x="6" y="3"/>
                    </a:moveTo>
                    <a:cubicBezTo>
                      <a:pt x="4" y="0"/>
                      <a:pt x="0" y="0"/>
                      <a:pt x="0" y="3"/>
                    </a:cubicBezTo>
                    <a:cubicBezTo>
                      <a:pt x="2" y="4"/>
                      <a:pt x="4" y="4"/>
                      <a:pt x="6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420">
                <a:extLst>
                  <a:ext uri="{FF2B5EF4-FFF2-40B4-BE49-F238E27FC236}">
                    <a16:creationId xmlns="" xmlns:a16="http://schemas.microsoft.com/office/drawing/2014/main" id="{6BFF879E-C7F6-4BC1-8987-11F42C0A3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3" y="2329"/>
                <a:ext cx="2" cy="2"/>
              </a:xfrm>
              <a:custGeom>
                <a:avLst/>
                <a:gdLst>
                  <a:gd name="T0" fmla="*/ 6 w 6"/>
                  <a:gd name="T1" fmla="*/ 3 h 4"/>
                  <a:gd name="T2" fmla="*/ 0 w 6"/>
                  <a:gd name="T3" fmla="*/ 3 h 4"/>
                  <a:gd name="T4" fmla="*/ 6 w 6"/>
                  <a:gd name="T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">
                    <a:moveTo>
                      <a:pt x="6" y="3"/>
                    </a:moveTo>
                    <a:cubicBezTo>
                      <a:pt x="4" y="0"/>
                      <a:pt x="0" y="0"/>
                      <a:pt x="0" y="3"/>
                    </a:cubicBezTo>
                    <a:cubicBezTo>
                      <a:pt x="2" y="4"/>
                      <a:pt x="4" y="4"/>
                      <a:pt x="6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421">
                <a:extLst>
                  <a:ext uri="{FF2B5EF4-FFF2-40B4-BE49-F238E27FC236}">
                    <a16:creationId xmlns="" xmlns:a16="http://schemas.microsoft.com/office/drawing/2014/main" id="{DCD60A89-989F-4D61-AE3E-7C60276992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8" y="2399"/>
                <a:ext cx="9" cy="15"/>
              </a:xfrm>
              <a:custGeom>
                <a:avLst/>
                <a:gdLst>
                  <a:gd name="T0" fmla="*/ 9 w 18"/>
                  <a:gd name="T1" fmla="*/ 30 h 30"/>
                  <a:gd name="T2" fmla="*/ 12 w 18"/>
                  <a:gd name="T3" fmla="*/ 24 h 30"/>
                  <a:gd name="T4" fmla="*/ 15 w 18"/>
                  <a:gd name="T5" fmla="*/ 14 h 30"/>
                  <a:gd name="T6" fmla="*/ 13 w 18"/>
                  <a:gd name="T7" fmla="*/ 3 h 30"/>
                  <a:gd name="T8" fmla="*/ 5 w 18"/>
                  <a:gd name="T9" fmla="*/ 8 h 30"/>
                  <a:gd name="T10" fmla="*/ 4 w 18"/>
                  <a:gd name="T11" fmla="*/ 19 h 30"/>
                  <a:gd name="T12" fmla="*/ 1 w 18"/>
                  <a:gd name="T13" fmla="*/ 27 h 30"/>
                  <a:gd name="T14" fmla="*/ 7 w 18"/>
                  <a:gd name="T15" fmla="*/ 26 h 30"/>
                  <a:gd name="T16" fmla="*/ 9 w 18"/>
                  <a:gd name="T1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30">
                    <a:moveTo>
                      <a:pt x="9" y="30"/>
                    </a:moveTo>
                    <a:cubicBezTo>
                      <a:pt x="10" y="29"/>
                      <a:pt x="13" y="26"/>
                      <a:pt x="12" y="24"/>
                    </a:cubicBezTo>
                    <a:cubicBezTo>
                      <a:pt x="10" y="20"/>
                      <a:pt x="14" y="18"/>
                      <a:pt x="15" y="14"/>
                    </a:cubicBezTo>
                    <a:cubicBezTo>
                      <a:pt x="15" y="13"/>
                      <a:pt x="18" y="0"/>
                      <a:pt x="13" y="3"/>
                    </a:cubicBezTo>
                    <a:cubicBezTo>
                      <a:pt x="10" y="4"/>
                      <a:pt x="7" y="6"/>
                      <a:pt x="5" y="8"/>
                    </a:cubicBezTo>
                    <a:cubicBezTo>
                      <a:pt x="1" y="11"/>
                      <a:pt x="7" y="15"/>
                      <a:pt x="4" y="19"/>
                    </a:cubicBezTo>
                    <a:cubicBezTo>
                      <a:pt x="3" y="21"/>
                      <a:pt x="0" y="25"/>
                      <a:pt x="1" y="27"/>
                    </a:cubicBezTo>
                    <a:cubicBezTo>
                      <a:pt x="2" y="30"/>
                      <a:pt x="7" y="29"/>
                      <a:pt x="7" y="26"/>
                    </a:cubicBezTo>
                    <a:cubicBezTo>
                      <a:pt x="8" y="27"/>
                      <a:pt x="8" y="29"/>
                      <a:pt x="9" y="3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422">
                <a:extLst>
                  <a:ext uri="{FF2B5EF4-FFF2-40B4-BE49-F238E27FC236}">
                    <a16:creationId xmlns="" xmlns:a16="http://schemas.microsoft.com/office/drawing/2014/main" id="{CBB9F68A-5E3B-45AE-8FF5-A59201FBBD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8" y="2399"/>
                <a:ext cx="9" cy="15"/>
              </a:xfrm>
              <a:custGeom>
                <a:avLst/>
                <a:gdLst>
                  <a:gd name="T0" fmla="*/ 9 w 18"/>
                  <a:gd name="T1" fmla="*/ 30 h 30"/>
                  <a:gd name="T2" fmla="*/ 12 w 18"/>
                  <a:gd name="T3" fmla="*/ 24 h 30"/>
                  <a:gd name="T4" fmla="*/ 15 w 18"/>
                  <a:gd name="T5" fmla="*/ 14 h 30"/>
                  <a:gd name="T6" fmla="*/ 13 w 18"/>
                  <a:gd name="T7" fmla="*/ 3 h 30"/>
                  <a:gd name="T8" fmla="*/ 5 w 18"/>
                  <a:gd name="T9" fmla="*/ 8 h 30"/>
                  <a:gd name="T10" fmla="*/ 4 w 18"/>
                  <a:gd name="T11" fmla="*/ 19 h 30"/>
                  <a:gd name="T12" fmla="*/ 1 w 18"/>
                  <a:gd name="T13" fmla="*/ 27 h 30"/>
                  <a:gd name="T14" fmla="*/ 7 w 18"/>
                  <a:gd name="T15" fmla="*/ 26 h 30"/>
                  <a:gd name="T16" fmla="*/ 9 w 18"/>
                  <a:gd name="T1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30">
                    <a:moveTo>
                      <a:pt x="9" y="30"/>
                    </a:moveTo>
                    <a:cubicBezTo>
                      <a:pt x="10" y="29"/>
                      <a:pt x="13" y="26"/>
                      <a:pt x="12" y="24"/>
                    </a:cubicBezTo>
                    <a:cubicBezTo>
                      <a:pt x="10" y="20"/>
                      <a:pt x="14" y="18"/>
                      <a:pt x="15" y="14"/>
                    </a:cubicBezTo>
                    <a:cubicBezTo>
                      <a:pt x="15" y="13"/>
                      <a:pt x="18" y="0"/>
                      <a:pt x="13" y="3"/>
                    </a:cubicBezTo>
                    <a:cubicBezTo>
                      <a:pt x="10" y="4"/>
                      <a:pt x="7" y="6"/>
                      <a:pt x="5" y="8"/>
                    </a:cubicBezTo>
                    <a:cubicBezTo>
                      <a:pt x="1" y="11"/>
                      <a:pt x="7" y="15"/>
                      <a:pt x="4" y="19"/>
                    </a:cubicBezTo>
                    <a:cubicBezTo>
                      <a:pt x="3" y="21"/>
                      <a:pt x="0" y="25"/>
                      <a:pt x="1" y="27"/>
                    </a:cubicBezTo>
                    <a:cubicBezTo>
                      <a:pt x="2" y="30"/>
                      <a:pt x="7" y="29"/>
                      <a:pt x="7" y="26"/>
                    </a:cubicBezTo>
                    <a:cubicBezTo>
                      <a:pt x="8" y="27"/>
                      <a:pt x="8" y="29"/>
                      <a:pt x="9" y="3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423">
                <a:extLst>
                  <a:ext uri="{FF2B5EF4-FFF2-40B4-BE49-F238E27FC236}">
                    <a16:creationId xmlns="" xmlns:a16="http://schemas.microsoft.com/office/drawing/2014/main" id="{91ABE8F4-4A80-421F-B8C6-2E04E33327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2" y="2397"/>
                <a:ext cx="11" cy="21"/>
              </a:xfrm>
              <a:custGeom>
                <a:avLst/>
                <a:gdLst>
                  <a:gd name="T0" fmla="*/ 18 w 23"/>
                  <a:gd name="T1" fmla="*/ 0 h 44"/>
                  <a:gd name="T2" fmla="*/ 7 w 23"/>
                  <a:gd name="T3" fmla="*/ 21 h 44"/>
                  <a:gd name="T4" fmla="*/ 2 w 23"/>
                  <a:gd name="T5" fmla="*/ 35 h 44"/>
                  <a:gd name="T6" fmla="*/ 8 w 23"/>
                  <a:gd name="T7" fmla="*/ 44 h 44"/>
                  <a:gd name="T8" fmla="*/ 11 w 23"/>
                  <a:gd name="T9" fmla="*/ 36 h 44"/>
                  <a:gd name="T10" fmla="*/ 19 w 23"/>
                  <a:gd name="T11" fmla="*/ 33 h 44"/>
                  <a:gd name="T12" fmla="*/ 13 w 23"/>
                  <a:gd name="T13" fmla="*/ 27 h 44"/>
                  <a:gd name="T14" fmla="*/ 14 w 23"/>
                  <a:gd name="T15" fmla="*/ 16 h 44"/>
                  <a:gd name="T16" fmla="*/ 20 w 23"/>
                  <a:gd name="T17" fmla="*/ 13 h 44"/>
                  <a:gd name="T18" fmla="*/ 18 w 23"/>
                  <a:gd name="T1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44">
                    <a:moveTo>
                      <a:pt x="18" y="0"/>
                    </a:moveTo>
                    <a:cubicBezTo>
                      <a:pt x="10" y="0"/>
                      <a:pt x="7" y="16"/>
                      <a:pt x="7" y="21"/>
                    </a:cubicBezTo>
                    <a:cubicBezTo>
                      <a:pt x="7" y="27"/>
                      <a:pt x="4" y="30"/>
                      <a:pt x="2" y="35"/>
                    </a:cubicBezTo>
                    <a:cubicBezTo>
                      <a:pt x="0" y="42"/>
                      <a:pt x="4" y="40"/>
                      <a:pt x="8" y="44"/>
                    </a:cubicBezTo>
                    <a:cubicBezTo>
                      <a:pt x="9" y="42"/>
                      <a:pt x="9" y="38"/>
                      <a:pt x="11" y="36"/>
                    </a:cubicBezTo>
                    <a:cubicBezTo>
                      <a:pt x="13" y="34"/>
                      <a:pt x="17" y="35"/>
                      <a:pt x="19" y="33"/>
                    </a:cubicBezTo>
                    <a:cubicBezTo>
                      <a:pt x="21" y="29"/>
                      <a:pt x="16" y="24"/>
                      <a:pt x="13" y="27"/>
                    </a:cubicBezTo>
                    <a:cubicBezTo>
                      <a:pt x="14" y="24"/>
                      <a:pt x="13" y="20"/>
                      <a:pt x="14" y="16"/>
                    </a:cubicBezTo>
                    <a:cubicBezTo>
                      <a:pt x="15" y="14"/>
                      <a:pt x="19" y="7"/>
                      <a:pt x="20" y="13"/>
                    </a:cubicBezTo>
                    <a:cubicBezTo>
                      <a:pt x="23" y="8"/>
                      <a:pt x="17" y="5"/>
                      <a:pt x="18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424">
                <a:extLst>
                  <a:ext uri="{FF2B5EF4-FFF2-40B4-BE49-F238E27FC236}">
                    <a16:creationId xmlns="" xmlns:a16="http://schemas.microsoft.com/office/drawing/2014/main" id="{27D0628A-93EB-4919-9E32-8974DD0F9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2" y="2397"/>
                <a:ext cx="11" cy="21"/>
              </a:xfrm>
              <a:custGeom>
                <a:avLst/>
                <a:gdLst>
                  <a:gd name="T0" fmla="*/ 18 w 23"/>
                  <a:gd name="T1" fmla="*/ 0 h 44"/>
                  <a:gd name="T2" fmla="*/ 7 w 23"/>
                  <a:gd name="T3" fmla="*/ 21 h 44"/>
                  <a:gd name="T4" fmla="*/ 2 w 23"/>
                  <a:gd name="T5" fmla="*/ 35 h 44"/>
                  <a:gd name="T6" fmla="*/ 8 w 23"/>
                  <a:gd name="T7" fmla="*/ 44 h 44"/>
                  <a:gd name="T8" fmla="*/ 11 w 23"/>
                  <a:gd name="T9" fmla="*/ 36 h 44"/>
                  <a:gd name="T10" fmla="*/ 19 w 23"/>
                  <a:gd name="T11" fmla="*/ 33 h 44"/>
                  <a:gd name="T12" fmla="*/ 13 w 23"/>
                  <a:gd name="T13" fmla="*/ 27 h 44"/>
                  <a:gd name="T14" fmla="*/ 14 w 23"/>
                  <a:gd name="T15" fmla="*/ 16 h 44"/>
                  <a:gd name="T16" fmla="*/ 20 w 23"/>
                  <a:gd name="T17" fmla="*/ 13 h 44"/>
                  <a:gd name="T18" fmla="*/ 18 w 23"/>
                  <a:gd name="T1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44">
                    <a:moveTo>
                      <a:pt x="18" y="0"/>
                    </a:moveTo>
                    <a:cubicBezTo>
                      <a:pt x="10" y="0"/>
                      <a:pt x="7" y="16"/>
                      <a:pt x="7" y="21"/>
                    </a:cubicBezTo>
                    <a:cubicBezTo>
                      <a:pt x="7" y="27"/>
                      <a:pt x="4" y="30"/>
                      <a:pt x="2" y="35"/>
                    </a:cubicBezTo>
                    <a:cubicBezTo>
                      <a:pt x="0" y="42"/>
                      <a:pt x="4" y="40"/>
                      <a:pt x="8" y="44"/>
                    </a:cubicBezTo>
                    <a:cubicBezTo>
                      <a:pt x="9" y="42"/>
                      <a:pt x="9" y="38"/>
                      <a:pt x="11" y="36"/>
                    </a:cubicBezTo>
                    <a:cubicBezTo>
                      <a:pt x="13" y="34"/>
                      <a:pt x="17" y="35"/>
                      <a:pt x="19" y="33"/>
                    </a:cubicBezTo>
                    <a:cubicBezTo>
                      <a:pt x="21" y="29"/>
                      <a:pt x="16" y="24"/>
                      <a:pt x="13" y="27"/>
                    </a:cubicBezTo>
                    <a:cubicBezTo>
                      <a:pt x="14" y="24"/>
                      <a:pt x="13" y="20"/>
                      <a:pt x="14" y="16"/>
                    </a:cubicBezTo>
                    <a:cubicBezTo>
                      <a:pt x="15" y="14"/>
                      <a:pt x="19" y="7"/>
                      <a:pt x="20" y="13"/>
                    </a:cubicBezTo>
                    <a:cubicBezTo>
                      <a:pt x="23" y="8"/>
                      <a:pt x="17" y="5"/>
                      <a:pt x="18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425">
                <a:extLst>
                  <a:ext uri="{FF2B5EF4-FFF2-40B4-BE49-F238E27FC236}">
                    <a16:creationId xmlns="" xmlns:a16="http://schemas.microsoft.com/office/drawing/2014/main" id="{93002DFF-49E4-4EC3-87CE-850FB2173A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2339"/>
                <a:ext cx="11" cy="11"/>
              </a:xfrm>
              <a:custGeom>
                <a:avLst/>
                <a:gdLst>
                  <a:gd name="T0" fmla="*/ 13 w 24"/>
                  <a:gd name="T1" fmla="*/ 22 h 22"/>
                  <a:gd name="T2" fmla="*/ 14 w 24"/>
                  <a:gd name="T3" fmla="*/ 16 h 22"/>
                  <a:gd name="T4" fmla="*/ 13 w 24"/>
                  <a:gd name="T5" fmla="*/ 13 h 22"/>
                  <a:gd name="T6" fmla="*/ 10 w 24"/>
                  <a:gd name="T7" fmla="*/ 6 h 22"/>
                  <a:gd name="T8" fmla="*/ 4 w 24"/>
                  <a:gd name="T9" fmla="*/ 7 h 22"/>
                  <a:gd name="T10" fmla="*/ 2 w 24"/>
                  <a:gd name="T11" fmla="*/ 20 h 22"/>
                  <a:gd name="T12" fmla="*/ 8 w 24"/>
                  <a:gd name="T13" fmla="*/ 12 h 22"/>
                  <a:gd name="T14" fmla="*/ 13 w 24"/>
                  <a:gd name="T1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22">
                    <a:moveTo>
                      <a:pt x="13" y="22"/>
                    </a:moveTo>
                    <a:cubicBezTo>
                      <a:pt x="13" y="20"/>
                      <a:pt x="13" y="18"/>
                      <a:pt x="14" y="16"/>
                    </a:cubicBezTo>
                    <a:cubicBezTo>
                      <a:pt x="24" y="22"/>
                      <a:pt x="22" y="0"/>
                      <a:pt x="13" y="13"/>
                    </a:cubicBezTo>
                    <a:cubicBezTo>
                      <a:pt x="10" y="9"/>
                      <a:pt x="16" y="8"/>
                      <a:pt x="10" y="6"/>
                    </a:cubicBezTo>
                    <a:cubicBezTo>
                      <a:pt x="8" y="6"/>
                      <a:pt x="6" y="5"/>
                      <a:pt x="4" y="7"/>
                    </a:cubicBezTo>
                    <a:cubicBezTo>
                      <a:pt x="0" y="9"/>
                      <a:pt x="1" y="16"/>
                      <a:pt x="2" y="20"/>
                    </a:cubicBezTo>
                    <a:cubicBezTo>
                      <a:pt x="5" y="19"/>
                      <a:pt x="7" y="15"/>
                      <a:pt x="8" y="12"/>
                    </a:cubicBezTo>
                    <a:cubicBezTo>
                      <a:pt x="11" y="15"/>
                      <a:pt x="8" y="22"/>
                      <a:pt x="13" y="2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426">
                <a:extLst>
                  <a:ext uri="{FF2B5EF4-FFF2-40B4-BE49-F238E27FC236}">
                    <a16:creationId xmlns="" xmlns:a16="http://schemas.microsoft.com/office/drawing/2014/main" id="{FAE33198-298D-4E4E-9FFE-8508D89403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2339"/>
                <a:ext cx="11" cy="11"/>
              </a:xfrm>
              <a:custGeom>
                <a:avLst/>
                <a:gdLst>
                  <a:gd name="T0" fmla="*/ 13 w 24"/>
                  <a:gd name="T1" fmla="*/ 22 h 22"/>
                  <a:gd name="T2" fmla="*/ 14 w 24"/>
                  <a:gd name="T3" fmla="*/ 16 h 22"/>
                  <a:gd name="T4" fmla="*/ 13 w 24"/>
                  <a:gd name="T5" fmla="*/ 13 h 22"/>
                  <a:gd name="T6" fmla="*/ 10 w 24"/>
                  <a:gd name="T7" fmla="*/ 6 h 22"/>
                  <a:gd name="T8" fmla="*/ 4 w 24"/>
                  <a:gd name="T9" fmla="*/ 7 h 22"/>
                  <a:gd name="T10" fmla="*/ 2 w 24"/>
                  <a:gd name="T11" fmla="*/ 20 h 22"/>
                  <a:gd name="T12" fmla="*/ 8 w 24"/>
                  <a:gd name="T13" fmla="*/ 12 h 22"/>
                  <a:gd name="T14" fmla="*/ 13 w 24"/>
                  <a:gd name="T1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22">
                    <a:moveTo>
                      <a:pt x="13" y="22"/>
                    </a:moveTo>
                    <a:cubicBezTo>
                      <a:pt x="13" y="20"/>
                      <a:pt x="13" y="18"/>
                      <a:pt x="14" y="16"/>
                    </a:cubicBezTo>
                    <a:cubicBezTo>
                      <a:pt x="24" y="22"/>
                      <a:pt x="22" y="0"/>
                      <a:pt x="13" y="13"/>
                    </a:cubicBezTo>
                    <a:cubicBezTo>
                      <a:pt x="10" y="9"/>
                      <a:pt x="16" y="8"/>
                      <a:pt x="10" y="6"/>
                    </a:cubicBezTo>
                    <a:cubicBezTo>
                      <a:pt x="8" y="6"/>
                      <a:pt x="6" y="5"/>
                      <a:pt x="4" y="7"/>
                    </a:cubicBezTo>
                    <a:cubicBezTo>
                      <a:pt x="0" y="9"/>
                      <a:pt x="1" y="16"/>
                      <a:pt x="2" y="20"/>
                    </a:cubicBezTo>
                    <a:cubicBezTo>
                      <a:pt x="5" y="19"/>
                      <a:pt x="7" y="15"/>
                      <a:pt x="8" y="12"/>
                    </a:cubicBezTo>
                    <a:cubicBezTo>
                      <a:pt x="11" y="15"/>
                      <a:pt x="8" y="22"/>
                      <a:pt x="13" y="2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427">
                <a:extLst>
                  <a:ext uri="{FF2B5EF4-FFF2-40B4-BE49-F238E27FC236}">
                    <a16:creationId xmlns="" xmlns:a16="http://schemas.microsoft.com/office/drawing/2014/main" id="{A675A993-CDE4-4B45-B474-219BADACEC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2389"/>
                <a:ext cx="5" cy="6"/>
              </a:xfrm>
              <a:custGeom>
                <a:avLst/>
                <a:gdLst>
                  <a:gd name="T0" fmla="*/ 3 w 11"/>
                  <a:gd name="T1" fmla="*/ 0 h 11"/>
                  <a:gd name="T2" fmla="*/ 4 w 11"/>
                  <a:gd name="T3" fmla="*/ 9 h 11"/>
                  <a:gd name="T4" fmla="*/ 3 w 11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3" y="0"/>
                    </a:moveTo>
                    <a:cubicBezTo>
                      <a:pt x="0" y="1"/>
                      <a:pt x="0" y="7"/>
                      <a:pt x="4" y="9"/>
                    </a:cubicBezTo>
                    <a:cubicBezTo>
                      <a:pt x="8" y="11"/>
                      <a:pt x="11" y="1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428">
                <a:extLst>
                  <a:ext uri="{FF2B5EF4-FFF2-40B4-BE49-F238E27FC236}">
                    <a16:creationId xmlns="" xmlns:a16="http://schemas.microsoft.com/office/drawing/2014/main" id="{C66191BE-5899-43E0-A3EB-304EF02EAD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2389"/>
                <a:ext cx="5" cy="6"/>
              </a:xfrm>
              <a:custGeom>
                <a:avLst/>
                <a:gdLst>
                  <a:gd name="T0" fmla="*/ 3 w 11"/>
                  <a:gd name="T1" fmla="*/ 0 h 11"/>
                  <a:gd name="T2" fmla="*/ 4 w 11"/>
                  <a:gd name="T3" fmla="*/ 9 h 11"/>
                  <a:gd name="T4" fmla="*/ 3 w 11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3" y="0"/>
                    </a:moveTo>
                    <a:cubicBezTo>
                      <a:pt x="0" y="1"/>
                      <a:pt x="0" y="7"/>
                      <a:pt x="4" y="9"/>
                    </a:cubicBezTo>
                    <a:cubicBezTo>
                      <a:pt x="8" y="11"/>
                      <a:pt x="11" y="1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429">
                <a:extLst>
                  <a:ext uri="{FF2B5EF4-FFF2-40B4-BE49-F238E27FC236}">
                    <a16:creationId xmlns="" xmlns:a16="http://schemas.microsoft.com/office/drawing/2014/main" id="{D5BFA549-423D-42DA-878A-F3643AEC4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2459"/>
                <a:ext cx="11" cy="9"/>
              </a:xfrm>
              <a:custGeom>
                <a:avLst/>
                <a:gdLst>
                  <a:gd name="T0" fmla="*/ 6 w 22"/>
                  <a:gd name="T1" fmla="*/ 7 h 19"/>
                  <a:gd name="T2" fmla="*/ 8 w 22"/>
                  <a:gd name="T3" fmla="*/ 10 h 19"/>
                  <a:gd name="T4" fmla="*/ 1 w 22"/>
                  <a:gd name="T5" fmla="*/ 15 h 19"/>
                  <a:gd name="T6" fmla="*/ 10 w 22"/>
                  <a:gd name="T7" fmla="*/ 17 h 19"/>
                  <a:gd name="T8" fmla="*/ 22 w 22"/>
                  <a:gd name="T9" fmla="*/ 6 h 19"/>
                  <a:gd name="T10" fmla="*/ 10 w 22"/>
                  <a:gd name="T11" fmla="*/ 10 h 19"/>
                  <a:gd name="T12" fmla="*/ 6 w 22"/>
                  <a:gd name="T13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19">
                    <a:moveTo>
                      <a:pt x="6" y="7"/>
                    </a:moveTo>
                    <a:cubicBezTo>
                      <a:pt x="7" y="8"/>
                      <a:pt x="7" y="9"/>
                      <a:pt x="8" y="10"/>
                    </a:cubicBezTo>
                    <a:cubicBezTo>
                      <a:pt x="6" y="10"/>
                      <a:pt x="2" y="12"/>
                      <a:pt x="1" y="15"/>
                    </a:cubicBezTo>
                    <a:cubicBezTo>
                      <a:pt x="0" y="19"/>
                      <a:pt x="9" y="16"/>
                      <a:pt x="10" y="17"/>
                    </a:cubicBezTo>
                    <a:cubicBezTo>
                      <a:pt x="10" y="12"/>
                      <a:pt x="18" y="7"/>
                      <a:pt x="22" y="6"/>
                    </a:cubicBezTo>
                    <a:cubicBezTo>
                      <a:pt x="17" y="0"/>
                      <a:pt x="14" y="8"/>
                      <a:pt x="10" y="10"/>
                    </a:cubicBezTo>
                    <a:cubicBezTo>
                      <a:pt x="12" y="6"/>
                      <a:pt x="9" y="6"/>
                      <a:pt x="6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430">
                <a:extLst>
                  <a:ext uri="{FF2B5EF4-FFF2-40B4-BE49-F238E27FC236}">
                    <a16:creationId xmlns="" xmlns:a16="http://schemas.microsoft.com/office/drawing/2014/main" id="{839BD150-DF50-42FC-8A2E-4539CBE0EF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2459"/>
                <a:ext cx="11" cy="9"/>
              </a:xfrm>
              <a:custGeom>
                <a:avLst/>
                <a:gdLst>
                  <a:gd name="T0" fmla="*/ 6 w 22"/>
                  <a:gd name="T1" fmla="*/ 7 h 19"/>
                  <a:gd name="T2" fmla="*/ 8 w 22"/>
                  <a:gd name="T3" fmla="*/ 10 h 19"/>
                  <a:gd name="T4" fmla="*/ 1 w 22"/>
                  <a:gd name="T5" fmla="*/ 15 h 19"/>
                  <a:gd name="T6" fmla="*/ 10 w 22"/>
                  <a:gd name="T7" fmla="*/ 17 h 19"/>
                  <a:gd name="T8" fmla="*/ 22 w 22"/>
                  <a:gd name="T9" fmla="*/ 6 h 19"/>
                  <a:gd name="T10" fmla="*/ 10 w 22"/>
                  <a:gd name="T11" fmla="*/ 10 h 19"/>
                  <a:gd name="T12" fmla="*/ 6 w 22"/>
                  <a:gd name="T13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19">
                    <a:moveTo>
                      <a:pt x="6" y="7"/>
                    </a:moveTo>
                    <a:cubicBezTo>
                      <a:pt x="7" y="8"/>
                      <a:pt x="7" y="9"/>
                      <a:pt x="8" y="10"/>
                    </a:cubicBezTo>
                    <a:cubicBezTo>
                      <a:pt x="6" y="10"/>
                      <a:pt x="2" y="12"/>
                      <a:pt x="1" y="15"/>
                    </a:cubicBezTo>
                    <a:cubicBezTo>
                      <a:pt x="0" y="19"/>
                      <a:pt x="9" y="16"/>
                      <a:pt x="10" y="17"/>
                    </a:cubicBezTo>
                    <a:cubicBezTo>
                      <a:pt x="10" y="12"/>
                      <a:pt x="18" y="7"/>
                      <a:pt x="22" y="6"/>
                    </a:cubicBezTo>
                    <a:cubicBezTo>
                      <a:pt x="17" y="0"/>
                      <a:pt x="14" y="8"/>
                      <a:pt x="10" y="10"/>
                    </a:cubicBezTo>
                    <a:cubicBezTo>
                      <a:pt x="12" y="6"/>
                      <a:pt x="9" y="6"/>
                      <a:pt x="6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431">
                <a:extLst>
                  <a:ext uri="{FF2B5EF4-FFF2-40B4-BE49-F238E27FC236}">
                    <a16:creationId xmlns="" xmlns:a16="http://schemas.microsoft.com/office/drawing/2014/main" id="{27404C37-10F4-49EB-8B21-BA9052B3D4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1" y="2461"/>
                <a:ext cx="61" cy="36"/>
              </a:xfrm>
              <a:custGeom>
                <a:avLst/>
                <a:gdLst>
                  <a:gd name="T0" fmla="*/ 4 w 127"/>
                  <a:gd name="T1" fmla="*/ 61 h 74"/>
                  <a:gd name="T2" fmla="*/ 7 w 127"/>
                  <a:gd name="T3" fmla="*/ 63 h 74"/>
                  <a:gd name="T4" fmla="*/ 0 w 127"/>
                  <a:gd name="T5" fmla="*/ 74 h 74"/>
                  <a:gd name="T6" fmla="*/ 10 w 127"/>
                  <a:gd name="T7" fmla="*/ 73 h 74"/>
                  <a:gd name="T8" fmla="*/ 23 w 127"/>
                  <a:gd name="T9" fmla="*/ 67 h 74"/>
                  <a:gd name="T10" fmla="*/ 38 w 127"/>
                  <a:gd name="T11" fmla="*/ 59 h 74"/>
                  <a:gd name="T12" fmla="*/ 47 w 127"/>
                  <a:gd name="T13" fmla="*/ 47 h 74"/>
                  <a:gd name="T14" fmla="*/ 70 w 127"/>
                  <a:gd name="T15" fmla="*/ 33 h 74"/>
                  <a:gd name="T16" fmla="*/ 88 w 127"/>
                  <a:gd name="T17" fmla="*/ 26 h 74"/>
                  <a:gd name="T18" fmla="*/ 103 w 127"/>
                  <a:gd name="T19" fmla="*/ 18 h 74"/>
                  <a:gd name="T20" fmla="*/ 119 w 127"/>
                  <a:gd name="T21" fmla="*/ 4 h 74"/>
                  <a:gd name="T22" fmla="*/ 97 w 127"/>
                  <a:gd name="T23" fmla="*/ 8 h 74"/>
                  <a:gd name="T24" fmla="*/ 82 w 127"/>
                  <a:gd name="T25" fmla="*/ 9 h 74"/>
                  <a:gd name="T26" fmla="*/ 60 w 127"/>
                  <a:gd name="T27" fmla="*/ 13 h 74"/>
                  <a:gd name="T28" fmla="*/ 29 w 127"/>
                  <a:gd name="T29" fmla="*/ 34 h 74"/>
                  <a:gd name="T30" fmla="*/ 4 w 127"/>
                  <a:gd name="T31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7" h="74">
                    <a:moveTo>
                      <a:pt x="4" y="61"/>
                    </a:moveTo>
                    <a:cubicBezTo>
                      <a:pt x="5" y="62"/>
                      <a:pt x="5" y="64"/>
                      <a:pt x="7" y="63"/>
                    </a:cubicBezTo>
                    <a:cubicBezTo>
                      <a:pt x="8" y="67"/>
                      <a:pt x="0" y="68"/>
                      <a:pt x="0" y="74"/>
                    </a:cubicBezTo>
                    <a:cubicBezTo>
                      <a:pt x="3" y="73"/>
                      <a:pt x="7" y="74"/>
                      <a:pt x="10" y="73"/>
                    </a:cubicBezTo>
                    <a:cubicBezTo>
                      <a:pt x="15" y="72"/>
                      <a:pt x="18" y="67"/>
                      <a:pt x="23" y="67"/>
                    </a:cubicBezTo>
                    <a:cubicBezTo>
                      <a:pt x="30" y="67"/>
                      <a:pt x="33" y="65"/>
                      <a:pt x="38" y="59"/>
                    </a:cubicBezTo>
                    <a:cubicBezTo>
                      <a:pt x="41" y="56"/>
                      <a:pt x="46" y="51"/>
                      <a:pt x="47" y="47"/>
                    </a:cubicBezTo>
                    <a:cubicBezTo>
                      <a:pt x="49" y="40"/>
                      <a:pt x="64" y="35"/>
                      <a:pt x="70" y="33"/>
                    </a:cubicBezTo>
                    <a:cubicBezTo>
                      <a:pt x="76" y="31"/>
                      <a:pt x="82" y="27"/>
                      <a:pt x="88" y="26"/>
                    </a:cubicBezTo>
                    <a:cubicBezTo>
                      <a:pt x="95" y="26"/>
                      <a:pt x="98" y="21"/>
                      <a:pt x="103" y="18"/>
                    </a:cubicBezTo>
                    <a:cubicBezTo>
                      <a:pt x="107" y="17"/>
                      <a:pt x="127" y="9"/>
                      <a:pt x="119" y="4"/>
                    </a:cubicBezTo>
                    <a:cubicBezTo>
                      <a:pt x="113" y="0"/>
                      <a:pt x="103" y="10"/>
                      <a:pt x="97" y="8"/>
                    </a:cubicBezTo>
                    <a:cubicBezTo>
                      <a:pt x="92" y="7"/>
                      <a:pt x="88" y="10"/>
                      <a:pt x="82" y="9"/>
                    </a:cubicBezTo>
                    <a:cubicBezTo>
                      <a:pt x="75" y="9"/>
                      <a:pt x="67" y="10"/>
                      <a:pt x="60" y="13"/>
                    </a:cubicBezTo>
                    <a:cubicBezTo>
                      <a:pt x="48" y="18"/>
                      <a:pt x="43" y="31"/>
                      <a:pt x="29" y="34"/>
                    </a:cubicBezTo>
                    <a:cubicBezTo>
                      <a:pt x="15" y="37"/>
                      <a:pt x="8" y="49"/>
                      <a:pt x="4" y="6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432">
                <a:extLst>
                  <a:ext uri="{FF2B5EF4-FFF2-40B4-BE49-F238E27FC236}">
                    <a16:creationId xmlns="" xmlns:a16="http://schemas.microsoft.com/office/drawing/2014/main" id="{A4100510-C25D-4171-B70C-C5A3971B46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1" y="2461"/>
                <a:ext cx="61" cy="36"/>
              </a:xfrm>
              <a:custGeom>
                <a:avLst/>
                <a:gdLst>
                  <a:gd name="T0" fmla="*/ 4 w 127"/>
                  <a:gd name="T1" fmla="*/ 61 h 74"/>
                  <a:gd name="T2" fmla="*/ 7 w 127"/>
                  <a:gd name="T3" fmla="*/ 63 h 74"/>
                  <a:gd name="T4" fmla="*/ 0 w 127"/>
                  <a:gd name="T5" fmla="*/ 74 h 74"/>
                  <a:gd name="T6" fmla="*/ 10 w 127"/>
                  <a:gd name="T7" fmla="*/ 73 h 74"/>
                  <a:gd name="T8" fmla="*/ 23 w 127"/>
                  <a:gd name="T9" fmla="*/ 67 h 74"/>
                  <a:gd name="T10" fmla="*/ 38 w 127"/>
                  <a:gd name="T11" fmla="*/ 59 h 74"/>
                  <a:gd name="T12" fmla="*/ 47 w 127"/>
                  <a:gd name="T13" fmla="*/ 47 h 74"/>
                  <a:gd name="T14" fmla="*/ 70 w 127"/>
                  <a:gd name="T15" fmla="*/ 33 h 74"/>
                  <a:gd name="T16" fmla="*/ 88 w 127"/>
                  <a:gd name="T17" fmla="*/ 26 h 74"/>
                  <a:gd name="T18" fmla="*/ 103 w 127"/>
                  <a:gd name="T19" fmla="*/ 18 h 74"/>
                  <a:gd name="T20" fmla="*/ 119 w 127"/>
                  <a:gd name="T21" fmla="*/ 4 h 74"/>
                  <a:gd name="T22" fmla="*/ 97 w 127"/>
                  <a:gd name="T23" fmla="*/ 8 h 74"/>
                  <a:gd name="T24" fmla="*/ 82 w 127"/>
                  <a:gd name="T25" fmla="*/ 9 h 74"/>
                  <a:gd name="T26" fmla="*/ 60 w 127"/>
                  <a:gd name="T27" fmla="*/ 13 h 74"/>
                  <a:gd name="T28" fmla="*/ 29 w 127"/>
                  <a:gd name="T29" fmla="*/ 34 h 74"/>
                  <a:gd name="T30" fmla="*/ 4 w 127"/>
                  <a:gd name="T31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7" h="74">
                    <a:moveTo>
                      <a:pt x="4" y="61"/>
                    </a:moveTo>
                    <a:cubicBezTo>
                      <a:pt x="5" y="62"/>
                      <a:pt x="5" y="64"/>
                      <a:pt x="7" y="63"/>
                    </a:cubicBezTo>
                    <a:cubicBezTo>
                      <a:pt x="8" y="67"/>
                      <a:pt x="0" y="68"/>
                      <a:pt x="0" y="74"/>
                    </a:cubicBezTo>
                    <a:cubicBezTo>
                      <a:pt x="3" y="73"/>
                      <a:pt x="7" y="74"/>
                      <a:pt x="10" y="73"/>
                    </a:cubicBezTo>
                    <a:cubicBezTo>
                      <a:pt x="15" y="72"/>
                      <a:pt x="18" y="67"/>
                      <a:pt x="23" y="67"/>
                    </a:cubicBezTo>
                    <a:cubicBezTo>
                      <a:pt x="30" y="67"/>
                      <a:pt x="33" y="65"/>
                      <a:pt x="38" y="59"/>
                    </a:cubicBezTo>
                    <a:cubicBezTo>
                      <a:pt x="41" y="56"/>
                      <a:pt x="46" y="51"/>
                      <a:pt x="47" y="47"/>
                    </a:cubicBezTo>
                    <a:cubicBezTo>
                      <a:pt x="49" y="40"/>
                      <a:pt x="64" y="35"/>
                      <a:pt x="70" y="33"/>
                    </a:cubicBezTo>
                    <a:cubicBezTo>
                      <a:pt x="76" y="31"/>
                      <a:pt x="82" y="27"/>
                      <a:pt x="88" y="26"/>
                    </a:cubicBezTo>
                    <a:cubicBezTo>
                      <a:pt x="95" y="26"/>
                      <a:pt x="98" y="21"/>
                      <a:pt x="103" y="18"/>
                    </a:cubicBezTo>
                    <a:cubicBezTo>
                      <a:pt x="107" y="17"/>
                      <a:pt x="127" y="9"/>
                      <a:pt x="119" y="4"/>
                    </a:cubicBezTo>
                    <a:cubicBezTo>
                      <a:pt x="113" y="0"/>
                      <a:pt x="103" y="10"/>
                      <a:pt x="97" y="8"/>
                    </a:cubicBezTo>
                    <a:cubicBezTo>
                      <a:pt x="92" y="7"/>
                      <a:pt x="88" y="10"/>
                      <a:pt x="82" y="9"/>
                    </a:cubicBezTo>
                    <a:cubicBezTo>
                      <a:pt x="75" y="9"/>
                      <a:pt x="67" y="10"/>
                      <a:pt x="60" y="13"/>
                    </a:cubicBezTo>
                    <a:cubicBezTo>
                      <a:pt x="48" y="18"/>
                      <a:pt x="43" y="31"/>
                      <a:pt x="29" y="34"/>
                    </a:cubicBezTo>
                    <a:cubicBezTo>
                      <a:pt x="15" y="37"/>
                      <a:pt x="8" y="49"/>
                      <a:pt x="4" y="6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433">
                <a:extLst>
                  <a:ext uri="{FF2B5EF4-FFF2-40B4-BE49-F238E27FC236}">
                    <a16:creationId xmlns="" xmlns:a16="http://schemas.microsoft.com/office/drawing/2014/main" id="{2D937716-93B9-43B1-901F-D8B3A8C1F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5" y="2343"/>
                <a:ext cx="1" cy="1"/>
              </a:xfrm>
              <a:custGeom>
                <a:avLst/>
                <a:gdLst>
                  <a:gd name="T0" fmla="*/ 2 w 2"/>
                  <a:gd name="T1" fmla="*/ 0 h 3"/>
                  <a:gd name="T2" fmla="*/ 1 w 2"/>
                  <a:gd name="T3" fmla="*/ 3 h 3"/>
                  <a:gd name="T4" fmla="*/ 2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1"/>
                      <a:pt x="0" y="1"/>
                      <a:pt x="1" y="3"/>
                    </a:cubicBezTo>
                    <a:cubicBezTo>
                      <a:pt x="1" y="2"/>
                      <a:pt x="1" y="1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434">
                <a:extLst>
                  <a:ext uri="{FF2B5EF4-FFF2-40B4-BE49-F238E27FC236}">
                    <a16:creationId xmlns="" xmlns:a16="http://schemas.microsoft.com/office/drawing/2014/main" id="{9A5FBBF2-2F38-4780-B036-7B66564B7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5" y="2343"/>
                <a:ext cx="1" cy="1"/>
              </a:xfrm>
              <a:custGeom>
                <a:avLst/>
                <a:gdLst>
                  <a:gd name="T0" fmla="*/ 2 w 2"/>
                  <a:gd name="T1" fmla="*/ 0 h 3"/>
                  <a:gd name="T2" fmla="*/ 1 w 2"/>
                  <a:gd name="T3" fmla="*/ 3 h 3"/>
                  <a:gd name="T4" fmla="*/ 2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1"/>
                      <a:pt x="0" y="1"/>
                      <a:pt x="1" y="3"/>
                    </a:cubicBezTo>
                    <a:cubicBezTo>
                      <a:pt x="1" y="2"/>
                      <a:pt x="1" y="1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435">
                <a:extLst>
                  <a:ext uri="{FF2B5EF4-FFF2-40B4-BE49-F238E27FC236}">
                    <a16:creationId xmlns="" xmlns:a16="http://schemas.microsoft.com/office/drawing/2014/main" id="{3B71AC74-FB15-4E54-9720-9E0F86A184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6" y="2351"/>
                <a:ext cx="1" cy="1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3 h 3"/>
                  <a:gd name="T4" fmla="*/ 2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0"/>
                      <a:pt x="0" y="1"/>
                      <a:pt x="0" y="3"/>
                    </a:cubicBezTo>
                    <a:cubicBezTo>
                      <a:pt x="1" y="2"/>
                      <a:pt x="1" y="1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436">
                <a:extLst>
                  <a:ext uri="{FF2B5EF4-FFF2-40B4-BE49-F238E27FC236}">
                    <a16:creationId xmlns="" xmlns:a16="http://schemas.microsoft.com/office/drawing/2014/main" id="{AA64448D-086D-4F8F-BB27-477A783722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6" y="2351"/>
                <a:ext cx="1" cy="1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3 h 3"/>
                  <a:gd name="T4" fmla="*/ 2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0"/>
                      <a:pt x="0" y="1"/>
                      <a:pt x="0" y="3"/>
                    </a:cubicBezTo>
                    <a:cubicBezTo>
                      <a:pt x="1" y="2"/>
                      <a:pt x="1" y="1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437">
                <a:extLst>
                  <a:ext uri="{FF2B5EF4-FFF2-40B4-BE49-F238E27FC236}">
                    <a16:creationId xmlns="" xmlns:a16="http://schemas.microsoft.com/office/drawing/2014/main" id="{6540C0EF-E483-4693-B780-CF11646986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0" y="2461"/>
                <a:ext cx="6" cy="5"/>
              </a:xfrm>
              <a:custGeom>
                <a:avLst/>
                <a:gdLst>
                  <a:gd name="T0" fmla="*/ 1 w 13"/>
                  <a:gd name="T1" fmla="*/ 5 h 12"/>
                  <a:gd name="T2" fmla="*/ 0 w 13"/>
                  <a:gd name="T3" fmla="*/ 9 h 12"/>
                  <a:gd name="T4" fmla="*/ 5 w 13"/>
                  <a:gd name="T5" fmla="*/ 12 h 12"/>
                  <a:gd name="T6" fmla="*/ 9 w 13"/>
                  <a:gd name="T7" fmla="*/ 0 h 12"/>
                  <a:gd name="T8" fmla="*/ 1 w 13"/>
                  <a:gd name="T9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2">
                    <a:moveTo>
                      <a:pt x="1" y="5"/>
                    </a:moveTo>
                    <a:cubicBezTo>
                      <a:pt x="0" y="6"/>
                      <a:pt x="0" y="8"/>
                      <a:pt x="0" y="9"/>
                    </a:cubicBezTo>
                    <a:cubicBezTo>
                      <a:pt x="2" y="9"/>
                      <a:pt x="4" y="10"/>
                      <a:pt x="5" y="12"/>
                    </a:cubicBezTo>
                    <a:cubicBezTo>
                      <a:pt x="8" y="10"/>
                      <a:pt x="13" y="4"/>
                      <a:pt x="9" y="0"/>
                    </a:cubicBezTo>
                    <a:cubicBezTo>
                      <a:pt x="8" y="4"/>
                      <a:pt x="5" y="4"/>
                      <a:pt x="1" y="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438">
                <a:extLst>
                  <a:ext uri="{FF2B5EF4-FFF2-40B4-BE49-F238E27FC236}">
                    <a16:creationId xmlns="" xmlns:a16="http://schemas.microsoft.com/office/drawing/2014/main" id="{BD0DC1ED-B698-4666-99EA-14CBDF477B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0" y="2461"/>
                <a:ext cx="6" cy="5"/>
              </a:xfrm>
              <a:custGeom>
                <a:avLst/>
                <a:gdLst>
                  <a:gd name="T0" fmla="*/ 1 w 13"/>
                  <a:gd name="T1" fmla="*/ 5 h 12"/>
                  <a:gd name="T2" fmla="*/ 0 w 13"/>
                  <a:gd name="T3" fmla="*/ 9 h 12"/>
                  <a:gd name="T4" fmla="*/ 5 w 13"/>
                  <a:gd name="T5" fmla="*/ 12 h 12"/>
                  <a:gd name="T6" fmla="*/ 9 w 13"/>
                  <a:gd name="T7" fmla="*/ 0 h 12"/>
                  <a:gd name="T8" fmla="*/ 1 w 13"/>
                  <a:gd name="T9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2">
                    <a:moveTo>
                      <a:pt x="1" y="5"/>
                    </a:moveTo>
                    <a:cubicBezTo>
                      <a:pt x="0" y="6"/>
                      <a:pt x="0" y="8"/>
                      <a:pt x="0" y="9"/>
                    </a:cubicBezTo>
                    <a:cubicBezTo>
                      <a:pt x="2" y="9"/>
                      <a:pt x="4" y="10"/>
                      <a:pt x="5" y="12"/>
                    </a:cubicBezTo>
                    <a:cubicBezTo>
                      <a:pt x="8" y="10"/>
                      <a:pt x="13" y="4"/>
                      <a:pt x="9" y="0"/>
                    </a:cubicBezTo>
                    <a:cubicBezTo>
                      <a:pt x="8" y="4"/>
                      <a:pt x="5" y="4"/>
                      <a:pt x="1" y="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439">
                <a:extLst>
                  <a:ext uri="{FF2B5EF4-FFF2-40B4-BE49-F238E27FC236}">
                    <a16:creationId xmlns="" xmlns:a16="http://schemas.microsoft.com/office/drawing/2014/main" id="{3F0EB517-918D-48AE-9FB5-5420D5499E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6" y="2459"/>
                <a:ext cx="13" cy="6"/>
              </a:xfrm>
              <a:custGeom>
                <a:avLst/>
                <a:gdLst>
                  <a:gd name="T0" fmla="*/ 4 w 26"/>
                  <a:gd name="T1" fmla="*/ 1 h 12"/>
                  <a:gd name="T2" fmla="*/ 5 w 26"/>
                  <a:gd name="T3" fmla="*/ 5 h 12"/>
                  <a:gd name="T4" fmla="*/ 0 w 26"/>
                  <a:gd name="T5" fmla="*/ 12 h 12"/>
                  <a:gd name="T6" fmla="*/ 22 w 26"/>
                  <a:gd name="T7" fmla="*/ 9 h 12"/>
                  <a:gd name="T8" fmla="*/ 20 w 26"/>
                  <a:gd name="T9" fmla="*/ 2 h 12"/>
                  <a:gd name="T10" fmla="*/ 13 w 26"/>
                  <a:gd name="T11" fmla="*/ 2 h 12"/>
                  <a:gd name="T12" fmla="*/ 4 w 26"/>
                  <a:gd name="T13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2">
                    <a:moveTo>
                      <a:pt x="4" y="1"/>
                    </a:moveTo>
                    <a:cubicBezTo>
                      <a:pt x="2" y="3"/>
                      <a:pt x="0" y="7"/>
                      <a:pt x="5" y="5"/>
                    </a:cubicBezTo>
                    <a:cubicBezTo>
                      <a:pt x="2" y="6"/>
                      <a:pt x="0" y="9"/>
                      <a:pt x="0" y="12"/>
                    </a:cubicBezTo>
                    <a:cubicBezTo>
                      <a:pt x="7" y="11"/>
                      <a:pt x="15" y="12"/>
                      <a:pt x="22" y="9"/>
                    </a:cubicBezTo>
                    <a:cubicBezTo>
                      <a:pt x="26" y="7"/>
                      <a:pt x="24" y="3"/>
                      <a:pt x="20" y="2"/>
                    </a:cubicBezTo>
                    <a:cubicBezTo>
                      <a:pt x="18" y="1"/>
                      <a:pt x="16" y="2"/>
                      <a:pt x="13" y="2"/>
                    </a:cubicBezTo>
                    <a:cubicBezTo>
                      <a:pt x="10" y="2"/>
                      <a:pt x="7" y="0"/>
                      <a:pt x="4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Freeform 440">
                <a:extLst>
                  <a:ext uri="{FF2B5EF4-FFF2-40B4-BE49-F238E27FC236}">
                    <a16:creationId xmlns="" xmlns:a16="http://schemas.microsoft.com/office/drawing/2014/main" id="{AC333537-8753-469C-AD42-2DC81C81FE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6" y="2459"/>
                <a:ext cx="13" cy="6"/>
              </a:xfrm>
              <a:custGeom>
                <a:avLst/>
                <a:gdLst>
                  <a:gd name="T0" fmla="*/ 4 w 26"/>
                  <a:gd name="T1" fmla="*/ 1 h 12"/>
                  <a:gd name="T2" fmla="*/ 5 w 26"/>
                  <a:gd name="T3" fmla="*/ 5 h 12"/>
                  <a:gd name="T4" fmla="*/ 0 w 26"/>
                  <a:gd name="T5" fmla="*/ 12 h 12"/>
                  <a:gd name="T6" fmla="*/ 22 w 26"/>
                  <a:gd name="T7" fmla="*/ 9 h 12"/>
                  <a:gd name="T8" fmla="*/ 20 w 26"/>
                  <a:gd name="T9" fmla="*/ 2 h 12"/>
                  <a:gd name="T10" fmla="*/ 13 w 26"/>
                  <a:gd name="T11" fmla="*/ 2 h 12"/>
                  <a:gd name="T12" fmla="*/ 4 w 26"/>
                  <a:gd name="T13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2">
                    <a:moveTo>
                      <a:pt x="4" y="1"/>
                    </a:moveTo>
                    <a:cubicBezTo>
                      <a:pt x="2" y="3"/>
                      <a:pt x="0" y="7"/>
                      <a:pt x="5" y="5"/>
                    </a:cubicBezTo>
                    <a:cubicBezTo>
                      <a:pt x="2" y="6"/>
                      <a:pt x="0" y="9"/>
                      <a:pt x="0" y="12"/>
                    </a:cubicBezTo>
                    <a:cubicBezTo>
                      <a:pt x="7" y="11"/>
                      <a:pt x="15" y="12"/>
                      <a:pt x="22" y="9"/>
                    </a:cubicBezTo>
                    <a:cubicBezTo>
                      <a:pt x="26" y="7"/>
                      <a:pt x="24" y="3"/>
                      <a:pt x="20" y="2"/>
                    </a:cubicBezTo>
                    <a:cubicBezTo>
                      <a:pt x="18" y="1"/>
                      <a:pt x="16" y="2"/>
                      <a:pt x="13" y="2"/>
                    </a:cubicBezTo>
                    <a:cubicBezTo>
                      <a:pt x="10" y="2"/>
                      <a:pt x="7" y="0"/>
                      <a:pt x="4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Freeform 441">
                <a:extLst>
                  <a:ext uri="{FF2B5EF4-FFF2-40B4-BE49-F238E27FC236}">
                    <a16:creationId xmlns="" xmlns:a16="http://schemas.microsoft.com/office/drawing/2014/main" id="{BA6BFB10-F062-4A5A-BDFA-C6EE7D3E4C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0" y="2349"/>
                <a:ext cx="16" cy="8"/>
              </a:xfrm>
              <a:custGeom>
                <a:avLst/>
                <a:gdLst>
                  <a:gd name="T0" fmla="*/ 5 w 32"/>
                  <a:gd name="T1" fmla="*/ 2 h 15"/>
                  <a:gd name="T2" fmla="*/ 13 w 32"/>
                  <a:gd name="T3" fmla="*/ 13 h 15"/>
                  <a:gd name="T4" fmla="*/ 17 w 32"/>
                  <a:gd name="T5" fmla="*/ 10 h 15"/>
                  <a:gd name="T6" fmla="*/ 22 w 32"/>
                  <a:gd name="T7" fmla="*/ 11 h 15"/>
                  <a:gd name="T8" fmla="*/ 32 w 32"/>
                  <a:gd name="T9" fmla="*/ 6 h 15"/>
                  <a:gd name="T10" fmla="*/ 28 w 32"/>
                  <a:gd name="T11" fmla="*/ 3 h 15"/>
                  <a:gd name="T12" fmla="*/ 5 w 32"/>
                  <a:gd name="T1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15">
                    <a:moveTo>
                      <a:pt x="5" y="2"/>
                    </a:moveTo>
                    <a:cubicBezTo>
                      <a:pt x="0" y="9"/>
                      <a:pt x="4" y="15"/>
                      <a:pt x="13" y="13"/>
                    </a:cubicBezTo>
                    <a:cubicBezTo>
                      <a:pt x="14" y="12"/>
                      <a:pt x="16" y="11"/>
                      <a:pt x="17" y="10"/>
                    </a:cubicBezTo>
                    <a:cubicBezTo>
                      <a:pt x="19" y="11"/>
                      <a:pt x="20" y="11"/>
                      <a:pt x="22" y="11"/>
                    </a:cubicBezTo>
                    <a:cubicBezTo>
                      <a:pt x="25" y="9"/>
                      <a:pt x="31" y="11"/>
                      <a:pt x="32" y="6"/>
                    </a:cubicBezTo>
                    <a:cubicBezTo>
                      <a:pt x="30" y="7"/>
                      <a:pt x="28" y="5"/>
                      <a:pt x="28" y="3"/>
                    </a:cubicBezTo>
                    <a:cubicBezTo>
                      <a:pt x="24" y="8"/>
                      <a:pt x="11" y="0"/>
                      <a:pt x="5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Freeform 442">
                <a:extLst>
                  <a:ext uri="{FF2B5EF4-FFF2-40B4-BE49-F238E27FC236}">
                    <a16:creationId xmlns="" xmlns:a16="http://schemas.microsoft.com/office/drawing/2014/main" id="{8E1E3CD2-1DF7-4F3D-B75B-89FA6B8019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0" y="2349"/>
                <a:ext cx="16" cy="8"/>
              </a:xfrm>
              <a:custGeom>
                <a:avLst/>
                <a:gdLst>
                  <a:gd name="T0" fmla="*/ 5 w 32"/>
                  <a:gd name="T1" fmla="*/ 2 h 15"/>
                  <a:gd name="T2" fmla="*/ 13 w 32"/>
                  <a:gd name="T3" fmla="*/ 13 h 15"/>
                  <a:gd name="T4" fmla="*/ 17 w 32"/>
                  <a:gd name="T5" fmla="*/ 10 h 15"/>
                  <a:gd name="T6" fmla="*/ 22 w 32"/>
                  <a:gd name="T7" fmla="*/ 11 h 15"/>
                  <a:gd name="T8" fmla="*/ 32 w 32"/>
                  <a:gd name="T9" fmla="*/ 6 h 15"/>
                  <a:gd name="T10" fmla="*/ 28 w 32"/>
                  <a:gd name="T11" fmla="*/ 3 h 15"/>
                  <a:gd name="T12" fmla="*/ 5 w 32"/>
                  <a:gd name="T1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15">
                    <a:moveTo>
                      <a:pt x="5" y="2"/>
                    </a:moveTo>
                    <a:cubicBezTo>
                      <a:pt x="0" y="9"/>
                      <a:pt x="4" y="15"/>
                      <a:pt x="13" y="13"/>
                    </a:cubicBezTo>
                    <a:cubicBezTo>
                      <a:pt x="14" y="12"/>
                      <a:pt x="16" y="11"/>
                      <a:pt x="17" y="10"/>
                    </a:cubicBezTo>
                    <a:cubicBezTo>
                      <a:pt x="19" y="11"/>
                      <a:pt x="20" y="11"/>
                      <a:pt x="22" y="11"/>
                    </a:cubicBezTo>
                    <a:cubicBezTo>
                      <a:pt x="25" y="9"/>
                      <a:pt x="31" y="11"/>
                      <a:pt x="32" y="6"/>
                    </a:cubicBezTo>
                    <a:cubicBezTo>
                      <a:pt x="30" y="7"/>
                      <a:pt x="28" y="5"/>
                      <a:pt x="28" y="3"/>
                    </a:cubicBezTo>
                    <a:cubicBezTo>
                      <a:pt x="24" y="8"/>
                      <a:pt x="11" y="0"/>
                      <a:pt x="5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Freeform 443">
                <a:extLst>
                  <a:ext uri="{FF2B5EF4-FFF2-40B4-BE49-F238E27FC236}">
                    <a16:creationId xmlns="" xmlns:a16="http://schemas.microsoft.com/office/drawing/2014/main" id="{937D5157-898D-4B05-B4BF-A8524EE1C3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6" y="2258"/>
                <a:ext cx="5" cy="8"/>
              </a:xfrm>
              <a:custGeom>
                <a:avLst/>
                <a:gdLst>
                  <a:gd name="T0" fmla="*/ 8 w 10"/>
                  <a:gd name="T1" fmla="*/ 15 h 15"/>
                  <a:gd name="T2" fmla="*/ 0 w 10"/>
                  <a:gd name="T3" fmla="*/ 5 h 15"/>
                  <a:gd name="T4" fmla="*/ 8 w 10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5">
                    <a:moveTo>
                      <a:pt x="8" y="15"/>
                    </a:moveTo>
                    <a:cubicBezTo>
                      <a:pt x="10" y="12"/>
                      <a:pt x="5" y="0"/>
                      <a:pt x="0" y="5"/>
                    </a:cubicBezTo>
                    <a:cubicBezTo>
                      <a:pt x="5" y="7"/>
                      <a:pt x="4" y="13"/>
                      <a:pt x="8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Freeform 444">
                <a:extLst>
                  <a:ext uri="{FF2B5EF4-FFF2-40B4-BE49-F238E27FC236}">
                    <a16:creationId xmlns="" xmlns:a16="http://schemas.microsoft.com/office/drawing/2014/main" id="{2BE89ED2-A538-4D3D-BFCC-1EB329BF4C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6" y="2258"/>
                <a:ext cx="5" cy="8"/>
              </a:xfrm>
              <a:custGeom>
                <a:avLst/>
                <a:gdLst>
                  <a:gd name="T0" fmla="*/ 8 w 10"/>
                  <a:gd name="T1" fmla="*/ 15 h 15"/>
                  <a:gd name="T2" fmla="*/ 0 w 10"/>
                  <a:gd name="T3" fmla="*/ 5 h 15"/>
                  <a:gd name="T4" fmla="*/ 8 w 10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5">
                    <a:moveTo>
                      <a:pt x="8" y="15"/>
                    </a:moveTo>
                    <a:cubicBezTo>
                      <a:pt x="10" y="12"/>
                      <a:pt x="5" y="0"/>
                      <a:pt x="0" y="5"/>
                    </a:cubicBezTo>
                    <a:cubicBezTo>
                      <a:pt x="5" y="7"/>
                      <a:pt x="4" y="13"/>
                      <a:pt x="8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Freeform 445">
                <a:extLst>
                  <a:ext uri="{FF2B5EF4-FFF2-40B4-BE49-F238E27FC236}">
                    <a16:creationId xmlns="" xmlns:a16="http://schemas.microsoft.com/office/drawing/2014/main" id="{B7ED5FBA-454D-4174-B3C6-3F23933EDE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5" y="2352"/>
                <a:ext cx="15" cy="3"/>
              </a:xfrm>
              <a:custGeom>
                <a:avLst/>
                <a:gdLst>
                  <a:gd name="T0" fmla="*/ 4 w 31"/>
                  <a:gd name="T1" fmla="*/ 0 h 6"/>
                  <a:gd name="T2" fmla="*/ 13 w 31"/>
                  <a:gd name="T3" fmla="*/ 5 h 6"/>
                  <a:gd name="T4" fmla="*/ 31 w 31"/>
                  <a:gd name="T5" fmla="*/ 1 h 6"/>
                  <a:gd name="T6" fmla="*/ 4 w 31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6">
                    <a:moveTo>
                      <a:pt x="4" y="0"/>
                    </a:moveTo>
                    <a:cubicBezTo>
                      <a:pt x="0" y="4"/>
                      <a:pt x="11" y="5"/>
                      <a:pt x="13" y="5"/>
                    </a:cubicBezTo>
                    <a:cubicBezTo>
                      <a:pt x="18" y="5"/>
                      <a:pt x="27" y="6"/>
                      <a:pt x="31" y="1"/>
                    </a:cubicBezTo>
                    <a:cubicBezTo>
                      <a:pt x="22" y="0"/>
                      <a:pt x="13" y="3"/>
                      <a:pt x="4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446">
                <a:extLst>
                  <a:ext uri="{FF2B5EF4-FFF2-40B4-BE49-F238E27FC236}">
                    <a16:creationId xmlns="" xmlns:a16="http://schemas.microsoft.com/office/drawing/2014/main" id="{CE330CE8-673B-42B5-838C-ADF0A4252D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5" y="2352"/>
                <a:ext cx="15" cy="3"/>
              </a:xfrm>
              <a:custGeom>
                <a:avLst/>
                <a:gdLst>
                  <a:gd name="T0" fmla="*/ 4 w 31"/>
                  <a:gd name="T1" fmla="*/ 0 h 6"/>
                  <a:gd name="T2" fmla="*/ 13 w 31"/>
                  <a:gd name="T3" fmla="*/ 5 h 6"/>
                  <a:gd name="T4" fmla="*/ 31 w 31"/>
                  <a:gd name="T5" fmla="*/ 1 h 6"/>
                  <a:gd name="T6" fmla="*/ 4 w 31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6">
                    <a:moveTo>
                      <a:pt x="4" y="0"/>
                    </a:moveTo>
                    <a:cubicBezTo>
                      <a:pt x="0" y="4"/>
                      <a:pt x="11" y="5"/>
                      <a:pt x="13" y="5"/>
                    </a:cubicBezTo>
                    <a:cubicBezTo>
                      <a:pt x="18" y="5"/>
                      <a:pt x="27" y="6"/>
                      <a:pt x="31" y="1"/>
                    </a:cubicBezTo>
                    <a:cubicBezTo>
                      <a:pt x="22" y="0"/>
                      <a:pt x="13" y="3"/>
                      <a:pt x="4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Freeform 447">
                <a:extLst>
                  <a:ext uri="{FF2B5EF4-FFF2-40B4-BE49-F238E27FC236}">
                    <a16:creationId xmlns="" xmlns:a16="http://schemas.microsoft.com/office/drawing/2014/main" id="{5271BF36-70CC-40A3-9EE6-9F03AC6E4B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8" y="2449"/>
                <a:ext cx="15" cy="9"/>
              </a:xfrm>
              <a:custGeom>
                <a:avLst/>
                <a:gdLst>
                  <a:gd name="T0" fmla="*/ 0 w 31"/>
                  <a:gd name="T1" fmla="*/ 17 h 17"/>
                  <a:gd name="T2" fmla="*/ 19 w 31"/>
                  <a:gd name="T3" fmla="*/ 14 h 17"/>
                  <a:gd name="T4" fmla="*/ 31 w 31"/>
                  <a:gd name="T5" fmla="*/ 8 h 17"/>
                  <a:gd name="T6" fmla="*/ 13 w 31"/>
                  <a:gd name="T7" fmla="*/ 6 h 17"/>
                  <a:gd name="T8" fmla="*/ 6 w 31"/>
                  <a:gd name="T9" fmla="*/ 6 h 17"/>
                  <a:gd name="T10" fmla="*/ 0 w 31"/>
                  <a:gd name="T11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17">
                    <a:moveTo>
                      <a:pt x="0" y="17"/>
                    </a:moveTo>
                    <a:cubicBezTo>
                      <a:pt x="6" y="12"/>
                      <a:pt x="12" y="13"/>
                      <a:pt x="19" y="14"/>
                    </a:cubicBezTo>
                    <a:cubicBezTo>
                      <a:pt x="23" y="15"/>
                      <a:pt x="27" y="7"/>
                      <a:pt x="31" y="8"/>
                    </a:cubicBezTo>
                    <a:cubicBezTo>
                      <a:pt x="25" y="0"/>
                      <a:pt x="22" y="3"/>
                      <a:pt x="13" y="6"/>
                    </a:cubicBezTo>
                    <a:cubicBezTo>
                      <a:pt x="10" y="7"/>
                      <a:pt x="9" y="5"/>
                      <a:pt x="6" y="6"/>
                    </a:cubicBezTo>
                    <a:cubicBezTo>
                      <a:pt x="3" y="7"/>
                      <a:pt x="1" y="13"/>
                      <a:pt x="0" y="1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Freeform 448">
                <a:extLst>
                  <a:ext uri="{FF2B5EF4-FFF2-40B4-BE49-F238E27FC236}">
                    <a16:creationId xmlns="" xmlns:a16="http://schemas.microsoft.com/office/drawing/2014/main" id="{CC119D55-0172-48F1-95BA-14AD547A47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8" y="2449"/>
                <a:ext cx="15" cy="9"/>
              </a:xfrm>
              <a:custGeom>
                <a:avLst/>
                <a:gdLst>
                  <a:gd name="T0" fmla="*/ 0 w 31"/>
                  <a:gd name="T1" fmla="*/ 17 h 17"/>
                  <a:gd name="T2" fmla="*/ 19 w 31"/>
                  <a:gd name="T3" fmla="*/ 14 h 17"/>
                  <a:gd name="T4" fmla="*/ 31 w 31"/>
                  <a:gd name="T5" fmla="*/ 8 h 17"/>
                  <a:gd name="T6" fmla="*/ 13 w 31"/>
                  <a:gd name="T7" fmla="*/ 6 h 17"/>
                  <a:gd name="T8" fmla="*/ 6 w 31"/>
                  <a:gd name="T9" fmla="*/ 6 h 17"/>
                  <a:gd name="T10" fmla="*/ 0 w 31"/>
                  <a:gd name="T11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17">
                    <a:moveTo>
                      <a:pt x="0" y="17"/>
                    </a:moveTo>
                    <a:cubicBezTo>
                      <a:pt x="6" y="12"/>
                      <a:pt x="12" y="13"/>
                      <a:pt x="19" y="14"/>
                    </a:cubicBezTo>
                    <a:cubicBezTo>
                      <a:pt x="23" y="15"/>
                      <a:pt x="27" y="7"/>
                      <a:pt x="31" y="8"/>
                    </a:cubicBezTo>
                    <a:cubicBezTo>
                      <a:pt x="25" y="0"/>
                      <a:pt x="22" y="3"/>
                      <a:pt x="13" y="6"/>
                    </a:cubicBezTo>
                    <a:cubicBezTo>
                      <a:pt x="10" y="7"/>
                      <a:pt x="9" y="5"/>
                      <a:pt x="6" y="6"/>
                    </a:cubicBezTo>
                    <a:cubicBezTo>
                      <a:pt x="3" y="7"/>
                      <a:pt x="1" y="13"/>
                      <a:pt x="0" y="1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Freeform 449">
                <a:extLst>
                  <a:ext uri="{FF2B5EF4-FFF2-40B4-BE49-F238E27FC236}">
                    <a16:creationId xmlns="" xmlns:a16="http://schemas.microsoft.com/office/drawing/2014/main" id="{4EAAF67F-FC46-4993-8855-50593DD438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2" y="2356"/>
                <a:ext cx="5" cy="8"/>
              </a:xfrm>
              <a:custGeom>
                <a:avLst/>
                <a:gdLst>
                  <a:gd name="T0" fmla="*/ 7 w 10"/>
                  <a:gd name="T1" fmla="*/ 0 h 17"/>
                  <a:gd name="T2" fmla="*/ 9 w 10"/>
                  <a:gd name="T3" fmla="*/ 17 h 17"/>
                  <a:gd name="T4" fmla="*/ 7 w 10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7">
                    <a:moveTo>
                      <a:pt x="7" y="0"/>
                    </a:moveTo>
                    <a:cubicBezTo>
                      <a:pt x="0" y="1"/>
                      <a:pt x="6" y="15"/>
                      <a:pt x="9" y="17"/>
                    </a:cubicBezTo>
                    <a:cubicBezTo>
                      <a:pt x="10" y="15"/>
                      <a:pt x="8" y="2"/>
                      <a:pt x="7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Freeform 450">
                <a:extLst>
                  <a:ext uri="{FF2B5EF4-FFF2-40B4-BE49-F238E27FC236}">
                    <a16:creationId xmlns="" xmlns:a16="http://schemas.microsoft.com/office/drawing/2014/main" id="{03320AD1-3472-4DC5-94D0-A328204CE3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2" y="2356"/>
                <a:ext cx="5" cy="8"/>
              </a:xfrm>
              <a:custGeom>
                <a:avLst/>
                <a:gdLst>
                  <a:gd name="T0" fmla="*/ 7 w 10"/>
                  <a:gd name="T1" fmla="*/ 0 h 17"/>
                  <a:gd name="T2" fmla="*/ 9 w 10"/>
                  <a:gd name="T3" fmla="*/ 17 h 17"/>
                  <a:gd name="T4" fmla="*/ 7 w 10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7">
                    <a:moveTo>
                      <a:pt x="7" y="0"/>
                    </a:moveTo>
                    <a:cubicBezTo>
                      <a:pt x="0" y="1"/>
                      <a:pt x="6" y="15"/>
                      <a:pt x="9" y="17"/>
                    </a:cubicBezTo>
                    <a:cubicBezTo>
                      <a:pt x="10" y="15"/>
                      <a:pt x="8" y="2"/>
                      <a:pt x="7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Freeform 451">
                <a:extLst>
                  <a:ext uri="{FF2B5EF4-FFF2-40B4-BE49-F238E27FC236}">
                    <a16:creationId xmlns="" xmlns:a16="http://schemas.microsoft.com/office/drawing/2014/main" id="{D3D167EB-9C56-4992-BE88-0CAE3DBF05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4" y="2373"/>
                <a:ext cx="20" cy="14"/>
              </a:xfrm>
              <a:custGeom>
                <a:avLst/>
                <a:gdLst>
                  <a:gd name="T0" fmla="*/ 22 w 41"/>
                  <a:gd name="T1" fmla="*/ 28 h 28"/>
                  <a:gd name="T2" fmla="*/ 38 w 41"/>
                  <a:gd name="T3" fmla="*/ 20 h 28"/>
                  <a:gd name="T4" fmla="*/ 34 w 41"/>
                  <a:gd name="T5" fmla="*/ 10 h 28"/>
                  <a:gd name="T6" fmla="*/ 26 w 41"/>
                  <a:gd name="T7" fmla="*/ 2 h 28"/>
                  <a:gd name="T8" fmla="*/ 9 w 41"/>
                  <a:gd name="T9" fmla="*/ 3 h 28"/>
                  <a:gd name="T10" fmla="*/ 3 w 41"/>
                  <a:gd name="T11" fmla="*/ 14 h 28"/>
                  <a:gd name="T12" fmla="*/ 22 w 41"/>
                  <a:gd name="T1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28">
                    <a:moveTo>
                      <a:pt x="22" y="28"/>
                    </a:moveTo>
                    <a:cubicBezTo>
                      <a:pt x="26" y="26"/>
                      <a:pt x="35" y="24"/>
                      <a:pt x="38" y="20"/>
                    </a:cubicBezTo>
                    <a:cubicBezTo>
                      <a:pt x="41" y="15"/>
                      <a:pt x="39" y="11"/>
                      <a:pt x="34" y="10"/>
                    </a:cubicBezTo>
                    <a:cubicBezTo>
                      <a:pt x="38" y="6"/>
                      <a:pt x="29" y="3"/>
                      <a:pt x="26" y="2"/>
                    </a:cubicBezTo>
                    <a:cubicBezTo>
                      <a:pt x="20" y="0"/>
                      <a:pt x="15" y="2"/>
                      <a:pt x="9" y="3"/>
                    </a:cubicBezTo>
                    <a:cubicBezTo>
                      <a:pt x="2" y="4"/>
                      <a:pt x="0" y="7"/>
                      <a:pt x="3" y="14"/>
                    </a:cubicBezTo>
                    <a:cubicBezTo>
                      <a:pt x="7" y="22"/>
                      <a:pt x="15" y="24"/>
                      <a:pt x="22" y="2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Freeform 452">
                <a:extLst>
                  <a:ext uri="{FF2B5EF4-FFF2-40B4-BE49-F238E27FC236}">
                    <a16:creationId xmlns="" xmlns:a16="http://schemas.microsoft.com/office/drawing/2014/main" id="{DC01B1C9-13FB-422B-A81E-2BFCEEA132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4" y="2373"/>
                <a:ext cx="20" cy="14"/>
              </a:xfrm>
              <a:custGeom>
                <a:avLst/>
                <a:gdLst>
                  <a:gd name="T0" fmla="*/ 22 w 41"/>
                  <a:gd name="T1" fmla="*/ 28 h 28"/>
                  <a:gd name="T2" fmla="*/ 38 w 41"/>
                  <a:gd name="T3" fmla="*/ 20 h 28"/>
                  <a:gd name="T4" fmla="*/ 34 w 41"/>
                  <a:gd name="T5" fmla="*/ 10 h 28"/>
                  <a:gd name="T6" fmla="*/ 26 w 41"/>
                  <a:gd name="T7" fmla="*/ 2 h 28"/>
                  <a:gd name="T8" fmla="*/ 9 w 41"/>
                  <a:gd name="T9" fmla="*/ 3 h 28"/>
                  <a:gd name="T10" fmla="*/ 3 w 41"/>
                  <a:gd name="T11" fmla="*/ 14 h 28"/>
                  <a:gd name="T12" fmla="*/ 22 w 41"/>
                  <a:gd name="T1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28">
                    <a:moveTo>
                      <a:pt x="22" y="28"/>
                    </a:moveTo>
                    <a:cubicBezTo>
                      <a:pt x="26" y="26"/>
                      <a:pt x="35" y="24"/>
                      <a:pt x="38" y="20"/>
                    </a:cubicBezTo>
                    <a:cubicBezTo>
                      <a:pt x="41" y="15"/>
                      <a:pt x="39" y="11"/>
                      <a:pt x="34" y="10"/>
                    </a:cubicBezTo>
                    <a:cubicBezTo>
                      <a:pt x="38" y="6"/>
                      <a:pt x="29" y="3"/>
                      <a:pt x="26" y="2"/>
                    </a:cubicBezTo>
                    <a:cubicBezTo>
                      <a:pt x="20" y="0"/>
                      <a:pt x="15" y="2"/>
                      <a:pt x="9" y="3"/>
                    </a:cubicBezTo>
                    <a:cubicBezTo>
                      <a:pt x="2" y="4"/>
                      <a:pt x="0" y="7"/>
                      <a:pt x="3" y="14"/>
                    </a:cubicBezTo>
                    <a:cubicBezTo>
                      <a:pt x="7" y="22"/>
                      <a:pt x="15" y="24"/>
                      <a:pt x="22" y="2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Freeform 453">
                <a:extLst>
                  <a:ext uri="{FF2B5EF4-FFF2-40B4-BE49-F238E27FC236}">
                    <a16:creationId xmlns="" xmlns:a16="http://schemas.microsoft.com/office/drawing/2014/main" id="{FF787AE7-6A94-40B0-9C61-6BAEF3B3A5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4" y="2245"/>
                <a:ext cx="4" cy="10"/>
              </a:xfrm>
              <a:custGeom>
                <a:avLst/>
                <a:gdLst>
                  <a:gd name="T0" fmla="*/ 3 w 7"/>
                  <a:gd name="T1" fmla="*/ 21 h 21"/>
                  <a:gd name="T2" fmla="*/ 7 w 7"/>
                  <a:gd name="T3" fmla="*/ 9 h 21"/>
                  <a:gd name="T4" fmla="*/ 2 w 7"/>
                  <a:gd name="T5" fmla="*/ 5 h 21"/>
                  <a:gd name="T6" fmla="*/ 4 w 7"/>
                  <a:gd name="T7" fmla="*/ 15 h 21"/>
                  <a:gd name="T8" fmla="*/ 3 w 7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1">
                    <a:moveTo>
                      <a:pt x="3" y="21"/>
                    </a:moveTo>
                    <a:cubicBezTo>
                      <a:pt x="7" y="18"/>
                      <a:pt x="7" y="13"/>
                      <a:pt x="7" y="9"/>
                    </a:cubicBezTo>
                    <a:cubicBezTo>
                      <a:pt x="6" y="7"/>
                      <a:pt x="5" y="0"/>
                      <a:pt x="2" y="5"/>
                    </a:cubicBezTo>
                    <a:cubicBezTo>
                      <a:pt x="1" y="9"/>
                      <a:pt x="5" y="12"/>
                      <a:pt x="4" y="15"/>
                    </a:cubicBezTo>
                    <a:cubicBezTo>
                      <a:pt x="3" y="17"/>
                      <a:pt x="0" y="19"/>
                      <a:pt x="3" y="2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Freeform 454">
                <a:extLst>
                  <a:ext uri="{FF2B5EF4-FFF2-40B4-BE49-F238E27FC236}">
                    <a16:creationId xmlns="" xmlns:a16="http://schemas.microsoft.com/office/drawing/2014/main" id="{3BC62EA3-C426-43BE-864D-B3A346A73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4" y="2245"/>
                <a:ext cx="4" cy="10"/>
              </a:xfrm>
              <a:custGeom>
                <a:avLst/>
                <a:gdLst>
                  <a:gd name="T0" fmla="*/ 3 w 7"/>
                  <a:gd name="T1" fmla="*/ 21 h 21"/>
                  <a:gd name="T2" fmla="*/ 7 w 7"/>
                  <a:gd name="T3" fmla="*/ 9 h 21"/>
                  <a:gd name="T4" fmla="*/ 2 w 7"/>
                  <a:gd name="T5" fmla="*/ 5 h 21"/>
                  <a:gd name="T6" fmla="*/ 4 w 7"/>
                  <a:gd name="T7" fmla="*/ 15 h 21"/>
                  <a:gd name="T8" fmla="*/ 3 w 7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1">
                    <a:moveTo>
                      <a:pt x="3" y="21"/>
                    </a:moveTo>
                    <a:cubicBezTo>
                      <a:pt x="7" y="18"/>
                      <a:pt x="7" y="13"/>
                      <a:pt x="7" y="9"/>
                    </a:cubicBezTo>
                    <a:cubicBezTo>
                      <a:pt x="6" y="7"/>
                      <a:pt x="5" y="0"/>
                      <a:pt x="2" y="5"/>
                    </a:cubicBezTo>
                    <a:cubicBezTo>
                      <a:pt x="1" y="9"/>
                      <a:pt x="5" y="12"/>
                      <a:pt x="4" y="15"/>
                    </a:cubicBezTo>
                    <a:cubicBezTo>
                      <a:pt x="3" y="17"/>
                      <a:pt x="0" y="19"/>
                      <a:pt x="3" y="2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Freeform 455">
                <a:extLst>
                  <a:ext uri="{FF2B5EF4-FFF2-40B4-BE49-F238E27FC236}">
                    <a16:creationId xmlns="" xmlns:a16="http://schemas.microsoft.com/office/drawing/2014/main" id="{2FC9EDEA-8B49-4C1A-97DD-B0139EABC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1" y="2326"/>
                <a:ext cx="4" cy="7"/>
              </a:xfrm>
              <a:custGeom>
                <a:avLst/>
                <a:gdLst>
                  <a:gd name="T0" fmla="*/ 7 w 7"/>
                  <a:gd name="T1" fmla="*/ 2 h 14"/>
                  <a:gd name="T2" fmla="*/ 3 w 7"/>
                  <a:gd name="T3" fmla="*/ 10 h 14"/>
                  <a:gd name="T4" fmla="*/ 7 w 7"/>
                  <a:gd name="T5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4">
                    <a:moveTo>
                      <a:pt x="7" y="2"/>
                    </a:moveTo>
                    <a:cubicBezTo>
                      <a:pt x="3" y="0"/>
                      <a:pt x="0" y="8"/>
                      <a:pt x="3" y="10"/>
                    </a:cubicBezTo>
                    <a:cubicBezTo>
                      <a:pt x="7" y="14"/>
                      <a:pt x="7" y="4"/>
                      <a:pt x="7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Freeform 456">
                <a:extLst>
                  <a:ext uri="{FF2B5EF4-FFF2-40B4-BE49-F238E27FC236}">
                    <a16:creationId xmlns="" xmlns:a16="http://schemas.microsoft.com/office/drawing/2014/main" id="{9D30E700-53BF-404E-91A2-5D9B61F3F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1" y="2326"/>
                <a:ext cx="4" cy="7"/>
              </a:xfrm>
              <a:custGeom>
                <a:avLst/>
                <a:gdLst>
                  <a:gd name="T0" fmla="*/ 7 w 7"/>
                  <a:gd name="T1" fmla="*/ 2 h 14"/>
                  <a:gd name="T2" fmla="*/ 3 w 7"/>
                  <a:gd name="T3" fmla="*/ 10 h 14"/>
                  <a:gd name="T4" fmla="*/ 7 w 7"/>
                  <a:gd name="T5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4">
                    <a:moveTo>
                      <a:pt x="7" y="2"/>
                    </a:moveTo>
                    <a:cubicBezTo>
                      <a:pt x="3" y="0"/>
                      <a:pt x="0" y="8"/>
                      <a:pt x="3" y="10"/>
                    </a:cubicBezTo>
                    <a:cubicBezTo>
                      <a:pt x="7" y="14"/>
                      <a:pt x="7" y="4"/>
                      <a:pt x="7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Freeform 457">
                <a:extLst>
                  <a:ext uri="{FF2B5EF4-FFF2-40B4-BE49-F238E27FC236}">
                    <a16:creationId xmlns="" xmlns:a16="http://schemas.microsoft.com/office/drawing/2014/main" id="{D41F1FF1-7FB6-4CF5-BDF8-5E17617B88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3" y="2332"/>
                <a:ext cx="3" cy="4"/>
              </a:xfrm>
              <a:custGeom>
                <a:avLst/>
                <a:gdLst>
                  <a:gd name="T0" fmla="*/ 4 w 6"/>
                  <a:gd name="T1" fmla="*/ 0 h 8"/>
                  <a:gd name="T2" fmla="*/ 6 w 6"/>
                  <a:gd name="T3" fmla="*/ 6 h 8"/>
                  <a:gd name="T4" fmla="*/ 4 w 6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8">
                    <a:moveTo>
                      <a:pt x="4" y="0"/>
                    </a:moveTo>
                    <a:cubicBezTo>
                      <a:pt x="0" y="2"/>
                      <a:pt x="2" y="8"/>
                      <a:pt x="6" y="6"/>
                    </a:cubicBezTo>
                    <a:cubicBezTo>
                      <a:pt x="6" y="4"/>
                      <a:pt x="5" y="2"/>
                      <a:pt x="4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Freeform 458">
                <a:extLst>
                  <a:ext uri="{FF2B5EF4-FFF2-40B4-BE49-F238E27FC236}">
                    <a16:creationId xmlns="" xmlns:a16="http://schemas.microsoft.com/office/drawing/2014/main" id="{C5EB301C-6D8F-4E82-8527-D13A3A3C1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3" y="2332"/>
                <a:ext cx="3" cy="4"/>
              </a:xfrm>
              <a:custGeom>
                <a:avLst/>
                <a:gdLst>
                  <a:gd name="T0" fmla="*/ 4 w 6"/>
                  <a:gd name="T1" fmla="*/ 0 h 8"/>
                  <a:gd name="T2" fmla="*/ 6 w 6"/>
                  <a:gd name="T3" fmla="*/ 6 h 8"/>
                  <a:gd name="T4" fmla="*/ 4 w 6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8">
                    <a:moveTo>
                      <a:pt x="4" y="0"/>
                    </a:moveTo>
                    <a:cubicBezTo>
                      <a:pt x="0" y="2"/>
                      <a:pt x="2" y="8"/>
                      <a:pt x="6" y="6"/>
                    </a:cubicBezTo>
                    <a:cubicBezTo>
                      <a:pt x="6" y="4"/>
                      <a:pt x="5" y="2"/>
                      <a:pt x="4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Freeform 459">
                <a:extLst>
                  <a:ext uri="{FF2B5EF4-FFF2-40B4-BE49-F238E27FC236}">
                    <a16:creationId xmlns="" xmlns:a16="http://schemas.microsoft.com/office/drawing/2014/main" id="{04EA7843-F6AD-4521-8039-D21521CED2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5" y="2327"/>
                <a:ext cx="12" cy="11"/>
              </a:xfrm>
              <a:custGeom>
                <a:avLst/>
                <a:gdLst>
                  <a:gd name="T0" fmla="*/ 9 w 25"/>
                  <a:gd name="T1" fmla="*/ 0 h 21"/>
                  <a:gd name="T2" fmla="*/ 6 w 25"/>
                  <a:gd name="T3" fmla="*/ 4 h 21"/>
                  <a:gd name="T4" fmla="*/ 3 w 25"/>
                  <a:gd name="T5" fmla="*/ 1 h 21"/>
                  <a:gd name="T6" fmla="*/ 7 w 25"/>
                  <a:gd name="T7" fmla="*/ 12 h 21"/>
                  <a:gd name="T8" fmla="*/ 7 w 25"/>
                  <a:gd name="T9" fmla="*/ 17 h 21"/>
                  <a:gd name="T10" fmla="*/ 13 w 25"/>
                  <a:gd name="T11" fmla="*/ 18 h 21"/>
                  <a:gd name="T12" fmla="*/ 15 w 25"/>
                  <a:gd name="T13" fmla="*/ 13 h 21"/>
                  <a:gd name="T14" fmla="*/ 13 w 25"/>
                  <a:gd name="T15" fmla="*/ 7 h 21"/>
                  <a:gd name="T16" fmla="*/ 9 w 25"/>
                  <a:gd name="T1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1">
                    <a:moveTo>
                      <a:pt x="9" y="0"/>
                    </a:moveTo>
                    <a:cubicBezTo>
                      <a:pt x="8" y="1"/>
                      <a:pt x="7" y="3"/>
                      <a:pt x="6" y="4"/>
                    </a:cubicBezTo>
                    <a:cubicBezTo>
                      <a:pt x="5" y="3"/>
                      <a:pt x="4" y="2"/>
                      <a:pt x="3" y="1"/>
                    </a:cubicBezTo>
                    <a:cubicBezTo>
                      <a:pt x="0" y="9"/>
                      <a:pt x="4" y="6"/>
                      <a:pt x="7" y="12"/>
                    </a:cubicBezTo>
                    <a:cubicBezTo>
                      <a:pt x="7" y="13"/>
                      <a:pt x="3" y="18"/>
                      <a:pt x="7" y="17"/>
                    </a:cubicBezTo>
                    <a:cubicBezTo>
                      <a:pt x="9" y="17"/>
                      <a:pt x="12" y="15"/>
                      <a:pt x="13" y="18"/>
                    </a:cubicBezTo>
                    <a:cubicBezTo>
                      <a:pt x="13" y="21"/>
                      <a:pt x="25" y="16"/>
                      <a:pt x="15" y="13"/>
                    </a:cubicBezTo>
                    <a:cubicBezTo>
                      <a:pt x="11" y="12"/>
                      <a:pt x="10" y="10"/>
                      <a:pt x="13" y="7"/>
                    </a:cubicBezTo>
                    <a:cubicBezTo>
                      <a:pt x="14" y="5"/>
                      <a:pt x="10" y="1"/>
                      <a:pt x="9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Freeform 460">
                <a:extLst>
                  <a:ext uri="{FF2B5EF4-FFF2-40B4-BE49-F238E27FC236}">
                    <a16:creationId xmlns="" xmlns:a16="http://schemas.microsoft.com/office/drawing/2014/main" id="{D879271E-1703-4D61-ACE7-7364B3F5E0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5" y="2327"/>
                <a:ext cx="12" cy="11"/>
              </a:xfrm>
              <a:custGeom>
                <a:avLst/>
                <a:gdLst>
                  <a:gd name="T0" fmla="*/ 9 w 25"/>
                  <a:gd name="T1" fmla="*/ 0 h 21"/>
                  <a:gd name="T2" fmla="*/ 6 w 25"/>
                  <a:gd name="T3" fmla="*/ 4 h 21"/>
                  <a:gd name="T4" fmla="*/ 3 w 25"/>
                  <a:gd name="T5" fmla="*/ 1 h 21"/>
                  <a:gd name="T6" fmla="*/ 7 w 25"/>
                  <a:gd name="T7" fmla="*/ 12 h 21"/>
                  <a:gd name="T8" fmla="*/ 7 w 25"/>
                  <a:gd name="T9" fmla="*/ 17 h 21"/>
                  <a:gd name="T10" fmla="*/ 13 w 25"/>
                  <a:gd name="T11" fmla="*/ 18 h 21"/>
                  <a:gd name="T12" fmla="*/ 15 w 25"/>
                  <a:gd name="T13" fmla="*/ 13 h 21"/>
                  <a:gd name="T14" fmla="*/ 13 w 25"/>
                  <a:gd name="T15" fmla="*/ 7 h 21"/>
                  <a:gd name="T16" fmla="*/ 9 w 25"/>
                  <a:gd name="T1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1">
                    <a:moveTo>
                      <a:pt x="9" y="0"/>
                    </a:moveTo>
                    <a:cubicBezTo>
                      <a:pt x="8" y="1"/>
                      <a:pt x="7" y="3"/>
                      <a:pt x="6" y="4"/>
                    </a:cubicBezTo>
                    <a:cubicBezTo>
                      <a:pt x="5" y="3"/>
                      <a:pt x="4" y="2"/>
                      <a:pt x="3" y="1"/>
                    </a:cubicBezTo>
                    <a:cubicBezTo>
                      <a:pt x="0" y="9"/>
                      <a:pt x="4" y="6"/>
                      <a:pt x="7" y="12"/>
                    </a:cubicBezTo>
                    <a:cubicBezTo>
                      <a:pt x="7" y="13"/>
                      <a:pt x="3" y="18"/>
                      <a:pt x="7" y="17"/>
                    </a:cubicBezTo>
                    <a:cubicBezTo>
                      <a:pt x="9" y="17"/>
                      <a:pt x="12" y="15"/>
                      <a:pt x="13" y="18"/>
                    </a:cubicBezTo>
                    <a:cubicBezTo>
                      <a:pt x="13" y="21"/>
                      <a:pt x="25" y="16"/>
                      <a:pt x="15" y="13"/>
                    </a:cubicBezTo>
                    <a:cubicBezTo>
                      <a:pt x="11" y="12"/>
                      <a:pt x="10" y="10"/>
                      <a:pt x="13" y="7"/>
                    </a:cubicBezTo>
                    <a:cubicBezTo>
                      <a:pt x="14" y="5"/>
                      <a:pt x="10" y="1"/>
                      <a:pt x="9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Freeform 461">
                <a:extLst>
                  <a:ext uri="{FF2B5EF4-FFF2-40B4-BE49-F238E27FC236}">
                    <a16:creationId xmlns="" xmlns:a16="http://schemas.microsoft.com/office/drawing/2014/main" id="{012659EA-0F1D-4CDF-AA91-57D9FEA839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5" y="2345"/>
                <a:ext cx="15" cy="7"/>
              </a:xfrm>
              <a:custGeom>
                <a:avLst/>
                <a:gdLst>
                  <a:gd name="T0" fmla="*/ 5 w 30"/>
                  <a:gd name="T1" fmla="*/ 4 h 15"/>
                  <a:gd name="T2" fmla="*/ 8 w 30"/>
                  <a:gd name="T3" fmla="*/ 14 h 15"/>
                  <a:gd name="T4" fmla="*/ 15 w 30"/>
                  <a:gd name="T5" fmla="*/ 13 h 15"/>
                  <a:gd name="T6" fmla="*/ 22 w 30"/>
                  <a:gd name="T7" fmla="*/ 14 h 15"/>
                  <a:gd name="T8" fmla="*/ 19 w 30"/>
                  <a:gd name="T9" fmla="*/ 5 h 15"/>
                  <a:gd name="T10" fmla="*/ 5 w 30"/>
                  <a:gd name="T1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15">
                    <a:moveTo>
                      <a:pt x="5" y="4"/>
                    </a:moveTo>
                    <a:cubicBezTo>
                      <a:pt x="0" y="7"/>
                      <a:pt x="3" y="14"/>
                      <a:pt x="8" y="14"/>
                    </a:cubicBezTo>
                    <a:cubicBezTo>
                      <a:pt x="10" y="15"/>
                      <a:pt x="12" y="13"/>
                      <a:pt x="15" y="13"/>
                    </a:cubicBezTo>
                    <a:cubicBezTo>
                      <a:pt x="17" y="13"/>
                      <a:pt x="19" y="14"/>
                      <a:pt x="22" y="14"/>
                    </a:cubicBezTo>
                    <a:cubicBezTo>
                      <a:pt x="30" y="14"/>
                      <a:pt x="22" y="6"/>
                      <a:pt x="19" y="5"/>
                    </a:cubicBezTo>
                    <a:cubicBezTo>
                      <a:pt x="14" y="2"/>
                      <a:pt x="10" y="0"/>
                      <a:pt x="5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462">
                <a:extLst>
                  <a:ext uri="{FF2B5EF4-FFF2-40B4-BE49-F238E27FC236}">
                    <a16:creationId xmlns="" xmlns:a16="http://schemas.microsoft.com/office/drawing/2014/main" id="{0B314743-FBBF-4A73-B423-F1CD74C567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5" y="2345"/>
                <a:ext cx="15" cy="7"/>
              </a:xfrm>
              <a:custGeom>
                <a:avLst/>
                <a:gdLst>
                  <a:gd name="T0" fmla="*/ 5 w 30"/>
                  <a:gd name="T1" fmla="*/ 4 h 15"/>
                  <a:gd name="T2" fmla="*/ 8 w 30"/>
                  <a:gd name="T3" fmla="*/ 14 h 15"/>
                  <a:gd name="T4" fmla="*/ 15 w 30"/>
                  <a:gd name="T5" fmla="*/ 13 h 15"/>
                  <a:gd name="T6" fmla="*/ 22 w 30"/>
                  <a:gd name="T7" fmla="*/ 14 h 15"/>
                  <a:gd name="T8" fmla="*/ 19 w 30"/>
                  <a:gd name="T9" fmla="*/ 5 h 15"/>
                  <a:gd name="T10" fmla="*/ 5 w 30"/>
                  <a:gd name="T1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15">
                    <a:moveTo>
                      <a:pt x="5" y="4"/>
                    </a:moveTo>
                    <a:cubicBezTo>
                      <a:pt x="0" y="7"/>
                      <a:pt x="3" y="14"/>
                      <a:pt x="8" y="14"/>
                    </a:cubicBezTo>
                    <a:cubicBezTo>
                      <a:pt x="10" y="15"/>
                      <a:pt x="12" y="13"/>
                      <a:pt x="15" y="13"/>
                    </a:cubicBezTo>
                    <a:cubicBezTo>
                      <a:pt x="17" y="13"/>
                      <a:pt x="19" y="14"/>
                      <a:pt x="22" y="14"/>
                    </a:cubicBezTo>
                    <a:cubicBezTo>
                      <a:pt x="30" y="14"/>
                      <a:pt x="22" y="6"/>
                      <a:pt x="19" y="5"/>
                    </a:cubicBezTo>
                    <a:cubicBezTo>
                      <a:pt x="14" y="2"/>
                      <a:pt x="10" y="0"/>
                      <a:pt x="5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Freeform 463">
                <a:extLst>
                  <a:ext uri="{FF2B5EF4-FFF2-40B4-BE49-F238E27FC236}">
                    <a16:creationId xmlns="" xmlns:a16="http://schemas.microsoft.com/office/drawing/2014/main" id="{371BFCF8-6D6D-4C68-A237-C8C326389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7" y="2286"/>
                <a:ext cx="22" cy="52"/>
              </a:xfrm>
              <a:custGeom>
                <a:avLst/>
                <a:gdLst>
                  <a:gd name="T0" fmla="*/ 9 w 45"/>
                  <a:gd name="T1" fmla="*/ 75 h 107"/>
                  <a:gd name="T2" fmla="*/ 11 w 45"/>
                  <a:gd name="T3" fmla="*/ 86 h 107"/>
                  <a:gd name="T4" fmla="*/ 17 w 45"/>
                  <a:gd name="T5" fmla="*/ 94 h 107"/>
                  <a:gd name="T6" fmla="*/ 30 w 45"/>
                  <a:gd name="T7" fmla="*/ 105 h 107"/>
                  <a:gd name="T8" fmla="*/ 16 w 45"/>
                  <a:gd name="T9" fmla="*/ 67 h 107"/>
                  <a:gd name="T10" fmla="*/ 23 w 45"/>
                  <a:gd name="T11" fmla="*/ 60 h 107"/>
                  <a:gd name="T12" fmla="*/ 45 w 45"/>
                  <a:gd name="T13" fmla="*/ 66 h 107"/>
                  <a:gd name="T14" fmla="*/ 37 w 45"/>
                  <a:gd name="T15" fmla="*/ 56 h 107"/>
                  <a:gd name="T16" fmla="*/ 28 w 45"/>
                  <a:gd name="T17" fmla="*/ 46 h 107"/>
                  <a:gd name="T18" fmla="*/ 40 w 45"/>
                  <a:gd name="T19" fmla="*/ 35 h 107"/>
                  <a:gd name="T20" fmla="*/ 40 w 45"/>
                  <a:gd name="T21" fmla="*/ 21 h 107"/>
                  <a:gd name="T22" fmla="*/ 22 w 45"/>
                  <a:gd name="T23" fmla="*/ 32 h 107"/>
                  <a:gd name="T24" fmla="*/ 20 w 45"/>
                  <a:gd name="T25" fmla="*/ 37 h 107"/>
                  <a:gd name="T26" fmla="*/ 15 w 45"/>
                  <a:gd name="T27" fmla="*/ 46 h 107"/>
                  <a:gd name="T28" fmla="*/ 8 w 45"/>
                  <a:gd name="T29" fmla="*/ 44 h 107"/>
                  <a:gd name="T30" fmla="*/ 13 w 45"/>
                  <a:gd name="T31" fmla="*/ 36 h 107"/>
                  <a:gd name="T32" fmla="*/ 19 w 45"/>
                  <a:gd name="T33" fmla="*/ 16 h 107"/>
                  <a:gd name="T34" fmla="*/ 14 w 45"/>
                  <a:gd name="T35" fmla="*/ 9 h 107"/>
                  <a:gd name="T36" fmla="*/ 18 w 45"/>
                  <a:gd name="T37" fmla="*/ 0 h 107"/>
                  <a:gd name="T38" fmla="*/ 6 w 45"/>
                  <a:gd name="T39" fmla="*/ 14 h 107"/>
                  <a:gd name="T40" fmla="*/ 1 w 45"/>
                  <a:gd name="T41" fmla="*/ 36 h 107"/>
                  <a:gd name="T42" fmla="*/ 4 w 45"/>
                  <a:gd name="T43" fmla="*/ 44 h 107"/>
                  <a:gd name="T44" fmla="*/ 7 w 45"/>
                  <a:gd name="T45" fmla="*/ 47 h 107"/>
                  <a:gd name="T46" fmla="*/ 5 w 45"/>
                  <a:gd name="T47" fmla="*/ 55 h 107"/>
                  <a:gd name="T48" fmla="*/ 9 w 45"/>
                  <a:gd name="T49" fmla="*/ 64 h 107"/>
                  <a:gd name="T50" fmla="*/ 9 w 45"/>
                  <a:gd name="T51" fmla="*/ 7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5" h="107">
                    <a:moveTo>
                      <a:pt x="9" y="75"/>
                    </a:moveTo>
                    <a:cubicBezTo>
                      <a:pt x="9" y="79"/>
                      <a:pt x="8" y="82"/>
                      <a:pt x="11" y="86"/>
                    </a:cubicBezTo>
                    <a:cubicBezTo>
                      <a:pt x="13" y="89"/>
                      <a:pt x="16" y="90"/>
                      <a:pt x="17" y="94"/>
                    </a:cubicBezTo>
                    <a:cubicBezTo>
                      <a:pt x="19" y="98"/>
                      <a:pt x="26" y="107"/>
                      <a:pt x="30" y="105"/>
                    </a:cubicBezTo>
                    <a:cubicBezTo>
                      <a:pt x="19" y="94"/>
                      <a:pt x="18" y="81"/>
                      <a:pt x="16" y="67"/>
                    </a:cubicBezTo>
                    <a:cubicBezTo>
                      <a:pt x="15" y="62"/>
                      <a:pt x="16" y="57"/>
                      <a:pt x="23" y="60"/>
                    </a:cubicBezTo>
                    <a:cubicBezTo>
                      <a:pt x="29" y="64"/>
                      <a:pt x="38" y="66"/>
                      <a:pt x="45" y="66"/>
                    </a:cubicBezTo>
                    <a:cubicBezTo>
                      <a:pt x="41" y="64"/>
                      <a:pt x="41" y="59"/>
                      <a:pt x="37" y="56"/>
                    </a:cubicBezTo>
                    <a:cubicBezTo>
                      <a:pt x="34" y="53"/>
                      <a:pt x="24" y="53"/>
                      <a:pt x="28" y="46"/>
                    </a:cubicBezTo>
                    <a:cubicBezTo>
                      <a:pt x="31" y="41"/>
                      <a:pt x="39" y="41"/>
                      <a:pt x="40" y="35"/>
                    </a:cubicBezTo>
                    <a:cubicBezTo>
                      <a:pt x="41" y="31"/>
                      <a:pt x="38" y="24"/>
                      <a:pt x="40" y="21"/>
                    </a:cubicBezTo>
                    <a:cubicBezTo>
                      <a:pt x="33" y="19"/>
                      <a:pt x="25" y="26"/>
                      <a:pt x="22" y="32"/>
                    </a:cubicBezTo>
                    <a:cubicBezTo>
                      <a:pt x="28" y="33"/>
                      <a:pt x="22" y="36"/>
                      <a:pt x="20" y="37"/>
                    </a:cubicBezTo>
                    <a:cubicBezTo>
                      <a:pt x="16" y="39"/>
                      <a:pt x="17" y="43"/>
                      <a:pt x="15" y="46"/>
                    </a:cubicBezTo>
                    <a:cubicBezTo>
                      <a:pt x="13" y="50"/>
                      <a:pt x="9" y="46"/>
                      <a:pt x="8" y="44"/>
                    </a:cubicBezTo>
                    <a:cubicBezTo>
                      <a:pt x="6" y="40"/>
                      <a:pt x="10" y="38"/>
                      <a:pt x="13" y="36"/>
                    </a:cubicBezTo>
                    <a:cubicBezTo>
                      <a:pt x="18" y="33"/>
                      <a:pt x="22" y="22"/>
                      <a:pt x="19" y="16"/>
                    </a:cubicBezTo>
                    <a:cubicBezTo>
                      <a:pt x="17" y="13"/>
                      <a:pt x="13" y="13"/>
                      <a:pt x="14" y="9"/>
                    </a:cubicBezTo>
                    <a:cubicBezTo>
                      <a:pt x="15" y="6"/>
                      <a:pt x="20" y="4"/>
                      <a:pt x="18" y="0"/>
                    </a:cubicBezTo>
                    <a:cubicBezTo>
                      <a:pt x="11" y="0"/>
                      <a:pt x="8" y="9"/>
                      <a:pt x="6" y="14"/>
                    </a:cubicBezTo>
                    <a:cubicBezTo>
                      <a:pt x="5" y="20"/>
                      <a:pt x="0" y="30"/>
                      <a:pt x="1" y="36"/>
                    </a:cubicBezTo>
                    <a:cubicBezTo>
                      <a:pt x="2" y="39"/>
                      <a:pt x="3" y="42"/>
                      <a:pt x="4" y="44"/>
                    </a:cubicBezTo>
                    <a:cubicBezTo>
                      <a:pt x="5" y="45"/>
                      <a:pt x="6" y="46"/>
                      <a:pt x="7" y="47"/>
                    </a:cubicBezTo>
                    <a:cubicBezTo>
                      <a:pt x="5" y="49"/>
                      <a:pt x="5" y="52"/>
                      <a:pt x="5" y="55"/>
                    </a:cubicBezTo>
                    <a:cubicBezTo>
                      <a:pt x="5" y="59"/>
                      <a:pt x="7" y="61"/>
                      <a:pt x="9" y="64"/>
                    </a:cubicBezTo>
                    <a:cubicBezTo>
                      <a:pt x="11" y="67"/>
                      <a:pt x="10" y="72"/>
                      <a:pt x="9" y="7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Freeform 464">
                <a:extLst>
                  <a:ext uri="{FF2B5EF4-FFF2-40B4-BE49-F238E27FC236}">
                    <a16:creationId xmlns="" xmlns:a16="http://schemas.microsoft.com/office/drawing/2014/main" id="{500A4BC9-4E9D-4668-BAB3-79BA8FA449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7" y="2286"/>
                <a:ext cx="22" cy="52"/>
              </a:xfrm>
              <a:custGeom>
                <a:avLst/>
                <a:gdLst>
                  <a:gd name="T0" fmla="*/ 9 w 45"/>
                  <a:gd name="T1" fmla="*/ 75 h 107"/>
                  <a:gd name="T2" fmla="*/ 11 w 45"/>
                  <a:gd name="T3" fmla="*/ 86 h 107"/>
                  <a:gd name="T4" fmla="*/ 17 w 45"/>
                  <a:gd name="T5" fmla="*/ 94 h 107"/>
                  <a:gd name="T6" fmla="*/ 30 w 45"/>
                  <a:gd name="T7" fmla="*/ 105 h 107"/>
                  <a:gd name="T8" fmla="*/ 16 w 45"/>
                  <a:gd name="T9" fmla="*/ 67 h 107"/>
                  <a:gd name="T10" fmla="*/ 23 w 45"/>
                  <a:gd name="T11" fmla="*/ 60 h 107"/>
                  <a:gd name="T12" fmla="*/ 45 w 45"/>
                  <a:gd name="T13" fmla="*/ 66 h 107"/>
                  <a:gd name="T14" fmla="*/ 37 w 45"/>
                  <a:gd name="T15" fmla="*/ 56 h 107"/>
                  <a:gd name="T16" fmla="*/ 28 w 45"/>
                  <a:gd name="T17" fmla="*/ 46 h 107"/>
                  <a:gd name="T18" fmla="*/ 40 w 45"/>
                  <a:gd name="T19" fmla="*/ 35 h 107"/>
                  <a:gd name="T20" fmla="*/ 40 w 45"/>
                  <a:gd name="T21" fmla="*/ 21 h 107"/>
                  <a:gd name="T22" fmla="*/ 22 w 45"/>
                  <a:gd name="T23" fmla="*/ 32 h 107"/>
                  <a:gd name="T24" fmla="*/ 20 w 45"/>
                  <a:gd name="T25" fmla="*/ 37 h 107"/>
                  <a:gd name="T26" fmla="*/ 15 w 45"/>
                  <a:gd name="T27" fmla="*/ 46 h 107"/>
                  <a:gd name="T28" fmla="*/ 8 w 45"/>
                  <a:gd name="T29" fmla="*/ 44 h 107"/>
                  <a:gd name="T30" fmla="*/ 13 w 45"/>
                  <a:gd name="T31" fmla="*/ 36 h 107"/>
                  <a:gd name="T32" fmla="*/ 19 w 45"/>
                  <a:gd name="T33" fmla="*/ 16 h 107"/>
                  <a:gd name="T34" fmla="*/ 14 w 45"/>
                  <a:gd name="T35" fmla="*/ 9 h 107"/>
                  <a:gd name="T36" fmla="*/ 18 w 45"/>
                  <a:gd name="T37" fmla="*/ 0 h 107"/>
                  <a:gd name="T38" fmla="*/ 6 w 45"/>
                  <a:gd name="T39" fmla="*/ 14 h 107"/>
                  <a:gd name="T40" fmla="*/ 1 w 45"/>
                  <a:gd name="T41" fmla="*/ 36 h 107"/>
                  <a:gd name="T42" fmla="*/ 4 w 45"/>
                  <a:gd name="T43" fmla="*/ 44 h 107"/>
                  <a:gd name="T44" fmla="*/ 7 w 45"/>
                  <a:gd name="T45" fmla="*/ 47 h 107"/>
                  <a:gd name="T46" fmla="*/ 5 w 45"/>
                  <a:gd name="T47" fmla="*/ 55 h 107"/>
                  <a:gd name="T48" fmla="*/ 9 w 45"/>
                  <a:gd name="T49" fmla="*/ 64 h 107"/>
                  <a:gd name="T50" fmla="*/ 9 w 45"/>
                  <a:gd name="T51" fmla="*/ 7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5" h="107">
                    <a:moveTo>
                      <a:pt x="9" y="75"/>
                    </a:moveTo>
                    <a:cubicBezTo>
                      <a:pt x="9" y="79"/>
                      <a:pt x="8" y="82"/>
                      <a:pt x="11" y="86"/>
                    </a:cubicBezTo>
                    <a:cubicBezTo>
                      <a:pt x="13" y="89"/>
                      <a:pt x="16" y="90"/>
                      <a:pt x="17" y="94"/>
                    </a:cubicBezTo>
                    <a:cubicBezTo>
                      <a:pt x="19" y="98"/>
                      <a:pt x="26" y="107"/>
                      <a:pt x="30" y="105"/>
                    </a:cubicBezTo>
                    <a:cubicBezTo>
                      <a:pt x="19" y="94"/>
                      <a:pt x="18" y="81"/>
                      <a:pt x="16" y="67"/>
                    </a:cubicBezTo>
                    <a:cubicBezTo>
                      <a:pt x="15" y="62"/>
                      <a:pt x="16" y="57"/>
                      <a:pt x="23" y="60"/>
                    </a:cubicBezTo>
                    <a:cubicBezTo>
                      <a:pt x="29" y="64"/>
                      <a:pt x="38" y="66"/>
                      <a:pt x="45" y="66"/>
                    </a:cubicBezTo>
                    <a:cubicBezTo>
                      <a:pt x="41" y="64"/>
                      <a:pt x="41" y="59"/>
                      <a:pt x="37" y="56"/>
                    </a:cubicBezTo>
                    <a:cubicBezTo>
                      <a:pt x="34" y="53"/>
                      <a:pt x="24" y="53"/>
                      <a:pt x="28" y="46"/>
                    </a:cubicBezTo>
                    <a:cubicBezTo>
                      <a:pt x="31" y="41"/>
                      <a:pt x="39" y="41"/>
                      <a:pt x="40" y="35"/>
                    </a:cubicBezTo>
                    <a:cubicBezTo>
                      <a:pt x="41" y="31"/>
                      <a:pt x="38" y="24"/>
                      <a:pt x="40" y="21"/>
                    </a:cubicBezTo>
                    <a:cubicBezTo>
                      <a:pt x="33" y="19"/>
                      <a:pt x="25" y="26"/>
                      <a:pt x="22" y="32"/>
                    </a:cubicBezTo>
                    <a:cubicBezTo>
                      <a:pt x="28" y="33"/>
                      <a:pt x="22" y="36"/>
                      <a:pt x="20" y="37"/>
                    </a:cubicBezTo>
                    <a:cubicBezTo>
                      <a:pt x="16" y="39"/>
                      <a:pt x="17" y="43"/>
                      <a:pt x="15" y="46"/>
                    </a:cubicBezTo>
                    <a:cubicBezTo>
                      <a:pt x="13" y="50"/>
                      <a:pt x="9" y="46"/>
                      <a:pt x="8" y="44"/>
                    </a:cubicBezTo>
                    <a:cubicBezTo>
                      <a:pt x="6" y="40"/>
                      <a:pt x="10" y="38"/>
                      <a:pt x="13" y="36"/>
                    </a:cubicBezTo>
                    <a:cubicBezTo>
                      <a:pt x="18" y="33"/>
                      <a:pt x="22" y="22"/>
                      <a:pt x="19" y="16"/>
                    </a:cubicBezTo>
                    <a:cubicBezTo>
                      <a:pt x="17" y="13"/>
                      <a:pt x="13" y="13"/>
                      <a:pt x="14" y="9"/>
                    </a:cubicBezTo>
                    <a:cubicBezTo>
                      <a:pt x="15" y="6"/>
                      <a:pt x="20" y="4"/>
                      <a:pt x="18" y="0"/>
                    </a:cubicBezTo>
                    <a:cubicBezTo>
                      <a:pt x="11" y="0"/>
                      <a:pt x="8" y="9"/>
                      <a:pt x="6" y="14"/>
                    </a:cubicBezTo>
                    <a:cubicBezTo>
                      <a:pt x="5" y="20"/>
                      <a:pt x="0" y="30"/>
                      <a:pt x="1" y="36"/>
                    </a:cubicBezTo>
                    <a:cubicBezTo>
                      <a:pt x="2" y="39"/>
                      <a:pt x="3" y="42"/>
                      <a:pt x="4" y="44"/>
                    </a:cubicBezTo>
                    <a:cubicBezTo>
                      <a:pt x="5" y="45"/>
                      <a:pt x="6" y="46"/>
                      <a:pt x="7" y="47"/>
                    </a:cubicBezTo>
                    <a:cubicBezTo>
                      <a:pt x="5" y="49"/>
                      <a:pt x="5" y="52"/>
                      <a:pt x="5" y="55"/>
                    </a:cubicBezTo>
                    <a:cubicBezTo>
                      <a:pt x="5" y="59"/>
                      <a:pt x="7" y="61"/>
                      <a:pt x="9" y="64"/>
                    </a:cubicBezTo>
                    <a:cubicBezTo>
                      <a:pt x="11" y="67"/>
                      <a:pt x="10" y="72"/>
                      <a:pt x="9" y="7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Freeform 465">
                <a:extLst>
                  <a:ext uri="{FF2B5EF4-FFF2-40B4-BE49-F238E27FC236}">
                    <a16:creationId xmlns="" xmlns:a16="http://schemas.microsoft.com/office/drawing/2014/main" id="{B738B7B8-C328-4491-B13F-E83A3989B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8" y="2342"/>
                <a:ext cx="3" cy="2"/>
              </a:xfrm>
              <a:custGeom>
                <a:avLst/>
                <a:gdLst>
                  <a:gd name="T0" fmla="*/ 3 w 6"/>
                  <a:gd name="T1" fmla="*/ 0 h 3"/>
                  <a:gd name="T2" fmla="*/ 0 w 6"/>
                  <a:gd name="T3" fmla="*/ 2 h 3"/>
                  <a:gd name="T4" fmla="*/ 6 w 6"/>
                  <a:gd name="T5" fmla="*/ 1 h 3"/>
                  <a:gd name="T6" fmla="*/ 3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3" y="0"/>
                    </a:moveTo>
                    <a:cubicBezTo>
                      <a:pt x="2" y="1"/>
                      <a:pt x="1" y="2"/>
                      <a:pt x="0" y="2"/>
                    </a:cubicBezTo>
                    <a:cubicBezTo>
                      <a:pt x="2" y="3"/>
                      <a:pt x="4" y="2"/>
                      <a:pt x="6" y="1"/>
                    </a:cubicBezTo>
                    <a:cubicBezTo>
                      <a:pt x="5" y="1"/>
                      <a:pt x="4" y="0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Freeform 466">
                <a:extLst>
                  <a:ext uri="{FF2B5EF4-FFF2-40B4-BE49-F238E27FC236}">
                    <a16:creationId xmlns="" xmlns:a16="http://schemas.microsoft.com/office/drawing/2014/main" id="{FB162D60-F5D0-4A0F-80F7-C2AD1A1EB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8" y="2342"/>
                <a:ext cx="3" cy="2"/>
              </a:xfrm>
              <a:custGeom>
                <a:avLst/>
                <a:gdLst>
                  <a:gd name="T0" fmla="*/ 3 w 6"/>
                  <a:gd name="T1" fmla="*/ 0 h 3"/>
                  <a:gd name="T2" fmla="*/ 0 w 6"/>
                  <a:gd name="T3" fmla="*/ 2 h 3"/>
                  <a:gd name="T4" fmla="*/ 6 w 6"/>
                  <a:gd name="T5" fmla="*/ 1 h 3"/>
                  <a:gd name="T6" fmla="*/ 3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3" y="0"/>
                    </a:moveTo>
                    <a:cubicBezTo>
                      <a:pt x="2" y="1"/>
                      <a:pt x="1" y="2"/>
                      <a:pt x="0" y="2"/>
                    </a:cubicBezTo>
                    <a:cubicBezTo>
                      <a:pt x="2" y="3"/>
                      <a:pt x="4" y="2"/>
                      <a:pt x="6" y="1"/>
                    </a:cubicBezTo>
                    <a:cubicBezTo>
                      <a:pt x="5" y="1"/>
                      <a:pt x="4" y="0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Freeform 467">
                <a:extLst>
                  <a:ext uri="{FF2B5EF4-FFF2-40B4-BE49-F238E27FC236}">
                    <a16:creationId xmlns="" xmlns:a16="http://schemas.microsoft.com/office/drawing/2014/main" id="{62998862-3EBB-4210-A7F3-80B573B732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2" y="2461"/>
                <a:ext cx="2" cy="1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3 h 3"/>
                  <a:gd name="T4" fmla="*/ 3 w 3"/>
                  <a:gd name="T5" fmla="*/ 0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2"/>
                      <a:pt x="2" y="1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Freeform 468">
                <a:extLst>
                  <a:ext uri="{FF2B5EF4-FFF2-40B4-BE49-F238E27FC236}">
                    <a16:creationId xmlns="" xmlns:a16="http://schemas.microsoft.com/office/drawing/2014/main" id="{41C719F6-12D1-4661-B01E-4E1857422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2" y="2461"/>
                <a:ext cx="2" cy="1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3 h 3"/>
                  <a:gd name="T4" fmla="*/ 3 w 3"/>
                  <a:gd name="T5" fmla="*/ 0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2"/>
                      <a:pt x="2" y="1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Freeform 469">
                <a:extLst>
                  <a:ext uri="{FF2B5EF4-FFF2-40B4-BE49-F238E27FC236}">
                    <a16:creationId xmlns="" xmlns:a16="http://schemas.microsoft.com/office/drawing/2014/main" id="{06D7CD17-05E7-4E24-8E71-274581670F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1" y="2369"/>
                <a:ext cx="47" cy="20"/>
              </a:xfrm>
              <a:custGeom>
                <a:avLst/>
                <a:gdLst>
                  <a:gd name="T0" fmla="*/ 68 w 95"/>
                  <a:gd name="T1" fmla="*/ 23 h 40"/>
                  <a:gd name="T2" fmla="*/ 87 w 95"/>
                  <a:gd name="T3" fmla="*/ 34 h 40"/>
                  <a:gd name="T4" fmla="*/ 94 w 95"/>
                  <a:gd name="T5" fmla="*/ 26 h 40"/>
                  <a:gd name="T6" fmla="*/ 88 w 95"/>
                  <a:gd name="T7" fmla="*/ 19 h 40"/>
                  <a:gd name="T8" fmla="*/ 84 w 95"/>
                  <a:gd name="T9" fmla="*/ 10 h 40"/>
                  <a:gd name="T10" fmla="*/ 76 w 95"/>
                  <a:gd name="T11" fmla="*/ 7 h 40"/>
                  <a:gd name="T12" fmla="*/ 66 w 95"/>
                  <a:gd name="T13" fmla="*/ 5 h 40"/>
                  <a:gd name="T14" fmla="*/ 55 w 95"/>
                  <a:gd name="T15" fmla="*/ 0 h 40"/>
                  <a:gd name="T16" fmla="*/ 45 w 95"/>
                  <a:gd name="T17" fmla="*/ 5 h 40"/>
                  <a:gd name="T18" fmla="*/ 39 w 95"/>
                  <a:gd name="T19" fmla="*/ 2 h 40"/>
                  <a:gd name="T20" fmla="*/ 27 w 95"/>
                  <a:gd name="T21" fmla="*/ 2 h 40"/>
                  <a:gd name="T22" fmla="*/ 5 w 95"/>
                  <a:gd name="T23" fmla="*/ 26 h 40"/>
                  <a:gd name="T24" fmla="*/ 14 w 95"/>
                  <a:gd name="T25" fmla="*/ 11 h 40"/>
                  <a:gd name="T26" fmla="*/ 23 w 95"/>
                  <a:gd name="T27" fmla="*/ 22 h 40"/>
                  <a:gd name="T28" fmla="*/ 37 w 95"/>
                  <a:gd name="T29" fmla="*/ 19 h 40"/>
                  <a:gd name="T30" fmla="*/ 55 w 95"/>
                  <a:gd name="T31" fmla="*/ 20 h 40"/>
                  <a:gd name="T32" fmla="*/ 68 w 95"/>
                  <a:gd name="T33" fmla="*/ 2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40">
                    <a:moveTo>
                      <a:pt x="68" y="23"/>
                    </a:moveTo>
                    <a:cubicBezTo>
                      <a:pt x="75" y="27"/>
                      <a:pt x="81" y="30"/>
                      <a:pt x="87" y="34"/>
                    </a:cubicBezTo>
                    <a:cubicBezTo>
                      <a:pt x="94" y="40"/>
                      <a:pt x="95" y="32"/>
                      <a:pt x="94" y="26"/>
                    </a:cubicBezTo>
                    <a:cubicBezTo>
                      <a:pt x="93" y="23"/>
                      <a:pt x="89" y="22"/>
                      <a:pt x="88" y="19"/>
                    </a:cubicBezTo>
                    <a:cubicBezTo>
                      <a:pt x="88" y="16"/>
                      <a:pt x="88" y="12"/>
                      <a:pt x="84" y="10"/>
                    </a:cubicBezTo>
                    <a:cubicBezTo>
                      <a:pt x="81" y="8"/>
                      <a:pt x="80" y="6"/>
                      <a:pt x="76" y="7"/>
                    </a:cubicBezTo>
                    <a:cubicBezTo>
                      <a:pt x="73" y="8"/>
                      <a:pt x="69" y="7"/>
                      <a:pt x="66" y="5"/>
                    </a:cubicBezTo>
                    <a:cubicBezTo>
                      <a:pt x="63" y="2"/>
                      <a:pt x="59" y="0"/>
                      <a:pt x="55" y="0"/>
                    </a:cubicBezTo>
                    <a:cubicBezTo>
                      <a:pt x="51" y="0"/>
                      <a:pt x="49" y="4"/>
                      <a:pt x="45" y="5"/>
                    </a:cubicBezTo>
                    <a:cubicBezTo>
                      <a:pt x="42" y="5"/>
                      <a:pt x="41" y="4"/>
                      <a:pt x="39" y="2"/>
                    </a:cubicBezTo>
                    <a:cubicBezTo>
                      <a:pt x="39" y="1"/>
                      <a:pt x="29" y="2"/>
                      <a:pt x="27" y="2"/>
                    </a:cubicBezTo>
                    <a:cubicBezTo>
                      <a:pt x="14" y="1"/>
                      <a:pt x="0" y="11"/>
                      <a:pt x="5" y="26"/>
                    </a:cubicBezTo>
                    <a:cubicBezTo>
                      <a:pt x="5" y="22"/>
                      <a:pt x="10" y="10"/>
                      <a:pt x="14" y="11"/>
                    </a:cubicBezTo>
                    <a:cubicBezTo>
                      <a:pt x="13" y="15"/>
                      <a:pt x="20" y="22"/>
                      <a:pt x="23" y="22"/>
                    </a:cubicBezTo>
                    <a:cubicBezTo>
                      <a:pt x="25" y="23"/>
                      <a:pt x="41" y="9"/>
                      <a:pt x="37" y="19"/>
                    </a:cubicBezTo>
                    <a:cubicBezTo>
                      <a:pt x="40" y="19"/>
                      <a:pt x="54" y="25"/>
                      <a:pt x="55" y="20"/>
                    </a:cubicBezTo>
                    <a:cubicBezTo>
                      <a:pt x="56" y="15"/>
                      <a:pt x="68" y="19"/>
                      <a:pt x="68" y="2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Freeform 470">
                <a:extLst>
                  <a:ext uri="{FF2B5EF4-FFF2-40B4-BE49-F238E27FC236}">
                    <a16:creationId xmlns="" xmlns:a16="http://schemas.microsoft.com/office/drawing/2014/main" id="{228A1AEF-D300-48CB-8C98-55CA3F0DA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1" y="2369"/>
                <a:ext cx="47" cy="20"/>
              </a:xfrm>
              <a:custGeom>
                <a:avLst/>
                <a:gdLst>
                  <a:gd name="T0" fmla="*/ 68 w 95"/>
                  <a:gd name="T1" fmla="*/ 23 h 40"/>
                  <a:gd name="T2" fmla="*/ 87 w 95"/>
                  <a:gd name="T3" fmla="*/ 34 h 40"/>
                  <a:gd name="T4" fmla="*/ 94 w 95"/>
                  <a:gd name="T5" fmla="*/ 26 h 40"/>
                  <a:gd name="T6" fmla="*/ 88 w 95"/>
                  <a:gd name="T7" fmla="*/ 19 h 40"/>
                  <a:gd name="T8" fmla="*/ 84 w 95"/>
                  <a:gd name="T9" fmla="*/ 10 h 40"/>
                  <a:gd name="T10" fmla="*/ 76 w 95"/>
                  <a:gd name="T11" fmla="*/ 7 h 40"/>
                  <a:gd name="T12" fmla="*/ 66 w 95"/>
                  <a:gd name="T13" fmla="*/ 5 h 40"/>
                  <a:gd name="T14" fmla="*/ 55 w 95"/>
                  <a:gd name="T15" fmla="*/ 0 h 40"/>
                  <a:gd name="T16" fmla="*/ 45 w 95"/>
                  <a:gd name="T17" fmla="*/ 5 h 40"/>
                  <a:gd name="T18" fmla="*/ 39 w 95"/>
                  <a:gd name="T19" fmla="*/ 2 h 40"/>
                  <a:gd name="T20" fmla="*/ 27 w 95"/>
                  <a:gd name="T21" fmla="*/ 2 h 40"/>
                  <a:gd name="T22" fmla="*/ 5 w 95"/>
                  <a:gd name="T23" fmla="*/ 26 h 40"/>
                  <a:gd name="T24" fmla="*/ 14 w 95"/>
                  <a:gd name="T25" fmla="*/ 11 h 40"/>
                  <a:gd name="T26" fmla="*/ 23 w 95"/>
                  <a:gd name="T27" fmla="*/ 22 h 40"/>
                  <a:gd name="T28" fmla="*/ 37 w 95"/>
                  <a:gd name="T29" fmla="*/ 19 h 40"/>
                  <a:gd name="T30" fmla="*/ 55 w 95"/>
                  <a:gd name="T31" fmla="*/ 20 h 40"/>
                  <a:gd name="T32" fmla="*/ 68 w 95"/>
                  <a:gd name="T33" fmla="*/ 2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40">
                    <a:moveTo>
                      <a:pt x="68" y="23"/>
                    </a:moveTo>
                    <a:cubicBezTo>
                      <a:pt x="75" y="27"/>
                      <a:pt x="81" y="30"/>
                      <a:pt x="87" y="34"/>
                    </a:cubicBezTo>
                    <a:cubicBezTo>
                      <a:pt x="94" y="40"/>
                      <a:pt x="95" y="32"/>
                      <a:pt x="94" y="26"/>
                    </a:cubicBezTo>
                    <a:cubicBezTo>
                      <a:pt x="93" y="23"/>
                      <a:pt x="89" y="22"/>
                      <a:pt x="88" y="19"/>
                    </a:cubicBezTo>
                    <a:cubicBezTo>
                      <a:pt x="88" y="16"/>
                      <a:pt x="88" y="12"/>
                      <a:pt x="84" y="10"/>
                    </a:cubicBezTo>
                    <a:cubicBezTo>
                      <a:pt x="81" y="8"/>
                      <a:pt x="80" y="6"/>
                      <a:pt x="76" y="7"/>
                    </a:cubicBezTo>
                    <a:cubicBezTo>
                      <a:pt x="73" y="8"/>
                      <a:pt x="69" y="7"/>
                      <a:pt x="66" y="5"/>
                    </a:cubicBezTo>
                    <a:cubicBezTo>
                      <a:pt x="63" y="2"/>
                      <a:pt x="59" y="0"/>
                      <a:pt x="55" y="0"/>
                    </a:cubicBezTo>
                    <a:cubicBezTo>
                      <a:pt x="51" y="0"/>
                      <a:pt x="49" y="4"/>
                      <a:pt x="45" y="5"/>
                    </a:cubicBezTo>
                    <a:cubicBezTo>
                      <a:pt x="42" y="5"/>
                      <a:pt x="41" y="4"/>
                      <a:pt x="39" y="2"/>
                    </a:cubicBezTo>
                    <a:cubicBezTo>
                      <a:pt x="39" y="1"/>
                      <a:pt x="29" y="2"/>
                      <a:pt x="27" y="2"/>
                    </a:cubicBezTo>
                    <a:cubicBezTo>
                      <a:pt x="14" y="1"/>
                      <a:pt x="0" y="11"/>
                      <a:pt x="5" y="26"/>
                    </a:cubicBezTo>
                    <a:cubicBezTo>
                      <a:pt x="5" y="22"/>
                      <a:pt x="10" y="10"/>
                      <a:pt x="14" y="11"/>
                    </a:cubicBezTo>
                    <a:cubicBezTo>
                      <a:pt x="13" y="15"/>
                      <a:pt x="20" y="22"/>
                      <a:pt x="23" y="22"/>
                    </a:cubicBezTo>
                    <a:cubicBezTo>
                      <a:pt x="25" y="23"/>
                      <a:pt x="41" y="9"/>
                      <a:pt x="37" y="19"/>
                    </a:cubicBezTo>
                    <a:cubicBezTo>
                      <a:pt x="40" y="19"/>
                      <a:pt x="54" y="25"/>
                      <a:pt x="55" y="20"/>
                    </a:cubicBezTo>
                    <a:cubicBezTo>
                      <a:pt x="56" y="15"/>
                      <a:pt x="68" y="19"/>
                      <a:pt x="68" y="2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Freeform 471">
                <a:extLst>
                  <a:ext uri="{FF2B5EF4-FFF2-40B4-BE49-F238E27FC236}">
                    <a16:creationId xmlns="" xmlns:a16="http://schemas.microsoft.com/office/drawing/2014/main" id="{F9321CCC-E9A9-416C-A47C-DC031A70A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3" y="2382"/>
                <a:ext cx="7" cy="4"/>
              </a:xfrm>
              <a:custGeom>
                <a:avLst/>
                <a:gdLst>
                  <a:gd name="T0" fmla="*/ 4 w 14"/>
                  <a:gd name="T1" fmla="*/ 3 h 10"/>
                  <a:gd name="T2" fmla="*/ 1 w 14"/>
                  <a:gd name="T3" fmla="*/ 9 h 10"/>
                  <a:gd name="T4" fmla="*/ 10 w 14"/>
                  <a:gd name="T5" fmla="*/ 5 h 10"/>
                  <a:gd name="T6" fmla="*/ 13 w 14"/>
                  <a:gd name="T7" fmla="*/ 0 h 10"/>
                  <a:gd name="T8" fmla="*/ 4 w 14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0">
                    <a:moveTo>
                      <a:pt x="4" y="3"/>
                    </a:moveTo>
                    <a:cubicBezTo>
                      <a:pt x="2" y="4"/>
                      <a:pt x="0" y="6"/>
                      <a:pt x="1" y="9"/>
                    </a:cubicBezTo>
                    <a:cubicBezTo>
                      <a:pt x="4" y="8"/>
                      <a:pt x="6" y="5"/>
                      <a:pt x="10" y="5"/>
                    </a:cubicBezTo>
                    <a:cubicBezTo>
                      <a:pt x="7" y="10"/>
                      <a:pt x="14" y="5"/>
                      <a:pt x="13" y="0"/>
                    </a:cubicBezTo>
                    <a:cubicBezTo>
                      <a:pt x="10" y="0"/>
                      <a:pt x="8" y="3"/>
                      <a:pt x="4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Freeform 472">
                <a:extLst>
                  <a:ext uri="{FF2B5EF4-FFF2-40B4-BE49-F238E27FC236}">
                    <a16:creationId xmlns="" xmlns:a16="http://schemas.microsoft.com/office/drawing/2014/main" id="{3FF34C8E-3DA8-4301-A538-22159FD1DF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3" y="2382"/>
                <a:ext cx="7" cy="4"/>
              </a:xfrm>
              <a:custGeom>
                <a:avLst/>
                <a:gdLst>
                  <a:gd name="T0" fmla="*/ 4 w 14"/>
                  <a:gd name="T1" fmla="*/ 3 h 10"/>
                  <a:gd name="T2" fmla="*/ 1 w 14"/>
                  <a:gd name="T3" fmla="*/ 9 h 10"/>
                  <a:gd name="T4" fmla="*/ 10 w 14"/>
                  <a:gd name="T5" fmla="*/ 5 h 10"/>
                  <a:gd name="T6" fmla="*/ 13 w 14"/>
                  <a:gd name="T7" fmla="*/ 0 h 10"/>
                  <a:gd name="T8" fmla="*/ 4 w 14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0">
                    <a:moveTo>
                      <a:pt x="4" y="3"/>
                    </a:moveTo>
                    <a:cubicBezTo>
                      <a:pt x="2" y="4"/>
                      <a:pt x="0" y="6"/>
                      <a:pt x="1" y="9"/>
                    </a:cubicBezTo>
                    <a:cubicBezTo>
                      <a:pt x="4" y="8"/>
                      <a:pt x="6" y="5"/>
                      <a:pt x="10" y="5"/>
                    </a:cubicBezTo>
                    <a:cubicBezTo>
                      <a:pt x="7" y="10"/>
                      <a:pt x="14" y="5"/>
                      <a:pt x="13" y="0"/>
                    </a:cubicBezTo>
                    <a:cubicBezTo>
                      <a:pt x="10" y="0"/>
                      <a:pt x="8" y="3"/>
                      <a:pt x="4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Freeform 473">
                <a:extLst>
                  <a:ext uri="{FF2B5EF4-FFF2-40B4-BE49-F238E27FC236}">
                    <a16:creationId xmlns="" xmlns:a16="http://schemas.microsoft.com/office/drawing/2014/main" id="{AD54A5FC-5BB3-47C6-8BD9-91309FC292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9" y="2278"/>
                <a:ext cx="8" cy="10"/>
              </a:xfrm>
              <a:custGeom>
                <a:avLst/>
                <a:gdLst>
                  <a:gd name="T0" fmla="*/ 2 w 17"/>
                  <a:gd name="T1" fmla="*/ 21 h 21"/>
                  <a:gd name="T2" fmla="*/ 11 w 17"/>
                  <a:gd name="T3" fmla="*/ 0 h 21"/>
                  <a:gd name="T4" fmla="*/ 4 w 17"/>
                  <a:gd name="T5" fmla="*/ 6 h 21"/>
                  <a:gd name="T6" fmla="*/ 2 w 17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21">
                    <a:moveTo>
                      <a:pt x="2" y="21"/>
                    </a:moveTo>
                    <a:cubicBezTo>
                      <a:pt x="13" y="19"/>
                      <a:pt x="17" y="10"/>
                      <a:pt x="11" y="0"/>
                    </a:cubicBezTo>
                    <a:cubicBezTo>
                      <a:pt x="10" y="3"/>
                      <a:pt x="6" y="4"/>
                      <a:pt x="4" y="6"/>
                    </a:cubicBezTo>
                    <a:cubicBezTo>
                      <a:pt x="0" y="10"/>
                      <a:pt x="0" y="17"/>
                      <a:pt x="2" y="2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Freeform 474">
                <a:extLst>
                  <a:ext uri="{FF2B5EF4-FFF2-40B4-BE49-F238E27FC236}">
                    <a16:creationId xmlns="" xmlns:a16="http://schemas.microsoft.com/office/drawing/2014/main" id="{92AEED23-D929-4CEE-9EB3-A36F136B81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9" y="2278"/>
                <a:ext cx="8" cy="10"/>
              </a:xfrm>
              <a:custGeom>
                <a:avLst/>
                <a:gdLst>
                  <a:gd name="T0" fmla="*/ 2 w 17"/>
                  <a:gd name="T1" fmla="*/ 21 h 21"/>
                  <a:gd name="T2" fmla="*/ 11 w 17"/>
                  <a:gd name="T3" fmla="*/ 0 h 21"/>
                  <a:gd name="T4" fmla="*/ 4 w 17"/>
                  <a:gd name="T5" fmla="*/ 6 h 21"/>
                  <a:gd name="T6" fmla="*/ 2 w 17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21">
                    <a:moveTo>
                      <a:pt x="2" y="21"/>
                    </a:moveTo>
                    <a:cubicBezTo>
                      <a:pt x="13" y="19"/>
                      <a:pt x="17" y="10"/>
                      <a:pt x="11" y="0"/>
                    </a:cubicBezTo>
                    <a:cubicBezTo>
                      <a:pt x="10" y="3"/>
                      <a:pt x="6" y="4"/>
                      <a:pt x="4" y="6"/>
                    </a:cubicBezTo>
                    <a:cubicBezTo>
                      <a:pt x="0" y="10"/>
                      <a:pt x="0" y="17"/>
                      <a:pt x="2" y="2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Freeform 475">
                <a:extLst>
                  <a:ext uri="{FF2B5EF4-FFF2-40B4-BE49-F238E27FC236}">
                    <a16:creationId xmlns="" xmlns:a16="http://schemas.microsoft.com/office/drawing/2014/main" id="{14413E26-3C64-461D-9377-0AABFCE2A8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4" y="2454"/>
                <a:ext cx="5" cy="4"/>
              </a:xfrm>
              <a:custGeom>
                <a:avLst/>
                <a:gdLst>
                  <a:gd name="T0" fmla="*/ 3 w 12"/>
                  <a:gd name="T1" fmla="*/ 0 h 8"/>
                  <a:gd name="T2" fmla="*/ 5 w 12"/>
                  <a:gd name="T3" fmla="*/ 8 h 8"/>
                  <a:gd name="T4" fmla="*/ 3 w 12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8">
                    <a:moveTo>
                      <a:pt x="3" y="0"/>
                    </a:moveTo>
                    <a:cubicBezTo>
                      <a:pt x="0" y="2"/>
                      <a:pt x="2" y="8"/>
                      <a:pt x="5" y="8"/>
                    </a:cubicBezTo>
                    <a:cubicBezTo>
                      <a:pt x="12" y="8"/>
                      <a:pt x="9" y="0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Freeform 476">
                <a:extLst>
                  <a:ext uri="{FF2B5EF4-FFF2-40B4-BE49-F238E27FC236}">
                    <a16:creationId xmlns="" xmlns:a16="http://schemas.microsoft.com/office/drawing/2014/main" id="{EB2B316E-ACBF-4F67-91FD-978D2450B3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4" y="2454"/>
                <a:ext cx="5" cy="4"/>
              </a:xfrm>
              <a:custGeom>
                <a:avLst/>
                <a:gdLst>
                  <a:gd name="T0" fmla="*/ 3 w 12"/>
                  <a:gd name="T1" fmla="*/ 0 h 8"/>
                  <a:gd name="T2" fmla="*/ 5 w 12"/>
                  <a:gd name="T3" fmla="*/ 8 h 8"/>
                  <a:gd name="T4" fmla="*/ 3 w 12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8">
                    <a:moveTo>
                      <a:pt x="3" y="0"/>
                    </a:moveTo>
                    <a:cubicBezTo>
                      <a:pt x="0" y="2"/>
                      <a:pt x="2" y="8"/>
                      <a:pt x="5" y="8"/>
                    </a:cubicBezTo>
                    <a:cubicBezTo>
                      <a:pt x="12" y="8"/>
                      <a:pt x="9" y="0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Freeform 477">
                <a:extLst>
                  <a:ext uri="{FF2B5EF4-FFF2-40B4-BE49-F238E27FC236}">
                    <a16:creationId xmlns="" xmlns:a16="http://schemas.microsoft.com/office/drawing/2014/main" id="{0296D9E2-6595-41FA-BCD1-46B9B594E6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0" y="2321"/>
                <a:ext cx="16" cy="10"/>
              </a:xfrm>
              <a:custGeom>
                <a:avLst/>
                <a:gdLst>
                  <a:gd name="T0" fmla="*/ 13 w 32"/>
                  <a:gd name="T1" fmla="*/ 17 h 21"/>
                  <a:gd name="T2" fmla="*/ 10 w 32"/>
                  <a:gd name="T3" fmla="*/ 6 h 21"/>
                  <a:gd name="T4" fmla="*/ 18 w 32"/>
                  <a:gd name="T5" fmla="*/ 12 h 21"/>
                  <a:gd name="T6" fmla="*/ 25 w 32"/>
                  <a:gd name="T7" fmla="*/ 14 h 21"/>
                  <a:gd name="T8" fmla="*/ 28 w 32"/>
                  <a:gd name="T9" fmla="*/ 6 h 21"/>
                  <a:gd name="T10" fmla="*/ 0 w 32"/>
                  <a:gd name="T11" fmla="*/ 8 h 21"/>
                  <a:gd name="T12" fmla="*/ 0 w 32"/>
                  <a:gd name="T13" fmla="*/ 10 h 21"/>
                  <a:gd name="T14" fmla="*/ 7 w 32"/>
                  <a:gd name="T15" fmla="*/ 17 h 21"/>
                  <a:gd name="T16" fmla="*/ 11 w 32"/>
                  <a:gd name="T17" fmla="*/ 13 h 21"/>
                  <a:gd name="T18" fmla="*/ 13 w 32"/>
                  <a:gd name="T19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21">
                    <a:moveTo>
                      <a:pt x="13" y="17"/>
                    </a:moveTo>
                    <a:cubicBezTo>
                      <a:pt x="25" y="21"/>
                      <a:pt x="13" y="9"/>
                      <a:pt x="10" y="6"/>
                    </a:cubicBezTo>
                    <a:cubicBezTo>
                      <a:pt x="14" y="6"/>
                      <a:pt x="16" y="10"/>
                      <a:pt x="18" y="12"/>
                    </a:cubicBezTo>
                    <a:cubicBezTo>
                      <a:pt x="21" y="16"/>
                      <a:pt x="22" y="12"/>
                      <a:pt x="25" y="14"/>
                    </a:cubicBezTo>
                    <a:cubicBezTo>
                      <a:pt x="32" y="17"/>
                      <a:pt x="32" y="8"/>
                      <a:pt x="28" y="6"/>
                    </a:cubicBezTo>
                    <a:cubicBezTo>
                      <a:pt x="23" y="3"/>
                      <a:pt x="1" y="0"/>
                      <a:pt x="0" y="8"/>
                    </a:cubicBezTo>
                    <a:cubicBezTo>
                      <a:pt x="6" y="5"/>
                      <a:pt x="3" y="11"/>
                      <a:pt x="0" y="10"/>
                    </a:cubicBezTo>
                    <a:cubicBezTo>
                      <a:pt x="2" y="13"/>
                      <a:pt x="9" y="11"/>
                      <a:pt x="7" y="17"/>
                    </a:cubicBezTo>
                    <a:cubicBezTo>
                      <a:pt x="8" y="15"/>
                      <a:pt x="9" y="13"/>
                      <a:pt x="11" y="13"/>
                    </a:cubicBezTo>
                    <a:cubicBezTo>
                      <a:pt x="12" y="14"/>
                      <a:pt x="12" y="16"/>
                      <a:pt x="13" y="1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Freeform 478">
                <a:extLst>
                  <a:ext uri="{FF2B5EF4-FFF2-40B4-BE49-F238E27FC236}">
                    <a16:creationId xmlns="" xmlns:a16="http://schemas.microsoft.com/office/drawing/2014/main" id="{C8B091FA-3D9D-4974-AF94-FA553B508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0" y="2321"/>
                <a:ext cx="16" cy="10"/>
              </a:xfrm>
              <a:custGeom>
                <a:avLst/>
                <a:gdLst>
                  <a:gd name="T0" fmla="*/ 13 w 32"/>
                  <a:gd name="T1" fmla="*/ 17 h 21"/>
                  <a:gd name="T2" fmla="*/ 10 w 32"/>
                  <a:gd name="T3" fmla="*/ 6 h 21"/>
                  <a:gd name="T4" fmla="*/ 18 w 32"/>
                  <a:gd name="T5" fmla="*/ 12 h 21"/>
                  <a:gd name="T6" fmla="*/ 25 w 32"/>
                  <a:gd name="T7" fmla="*/ 14 h 21"/>
                  <a:gd name="T8" fmla="*/ 28 w 32"/>
                  <a:gd name="T9" fmla="*/ 6 h 21"/>
                  <a:gd name="T10" fmla="*/ 0 w 32"/>
                  <a:gd name="T11" fmla="*/ 8 h 21"/>
                  <a:gd name="T12" fmla="*/ 0 w 32"/>
                  <a:gd name="T13" fmla="*/ 10 h 21"/>
                  <a:gd name="T14" fmla="*/ 7 w 32"/>
                  <a:gd name="T15" fmla="*/ 17 h 21"/>
                  <a:gd name="T16" fmla="*/ 11 w 32"/>
                  <a:gd name="T17" fmla="*/ 13 h 21"/>
                  <a:gd name="T18" fmla="*/ 13 w 32"/>
                  <a:gd name="T19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21">
                    <a:moveTo>
                      <a:pt x="13" y="17"/>
                    </a:moveTo>
                    <a:cubicBezTo>
                      <a:pt x="25" y="21"/>
                      <a:pt x="13" y="9"/>
                      <a:pt x="10" y="6"/>
                    </a:cubicBezTo>
                    <a:cubicBezTo>
                      <a:pt x="14" y="6"/>
                      <a:pt x="16" y="10"/>
                      <a:pt x="18" y="12"/>
                    </a:cubicBezTo>
                    <a:cubicBezTo>
                      <a:pt x="21" y="16"/>
                      <a:pt x="22" y="12"/>
                      <a:pt x="25" y="14"/>
                    </a:cubicBezTo>
                    <a:cubicBezTo>
                      <a:pt x="32" y="17"/>
                      <a:pt x="32" y="8"/>
                      <a:pt x="28" y="6"/>
                    </a:cubicBezTo>
                    <a:cubicBezTo>
                      <a:pt x="23" y="3"/>
                      <a:pt x="1" y="0"/>
                      <a:pt x="0" y="8"/>
                    </a:cubicBezTo>
                    <a:cubicBezTo>
                      <a:pt x="6" y="5"/>
                      <a:pt x="3" y="11"/>
                      <a:pt x="0" y="10"/>
                    </a:cubicBezTo>
                    <a:cubicBezTo>
                      <a:pt x="2" y="13"/>
                      <a:pt x="9" y="11"/>
                      <a:pt x="7" y="17"/>
                    </a:cubicBezTo>
                    <a:cubicBezTo>
                      <a:pt x="8" y="15"/>
                      <a:pt x="9" y="13"/>
                      <a:pt x="11" y="13"/>
                    </a:cubicBezTo>
                    <a:cubicBezTo>
                      <a:pt x="12" y="14"/>
                      <a:pt x="12" y="16"/>
                      <a:pt x="13" y="1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Freeform 479">
                <a:extLst>
                  <a:ext uri="{FF2B5EF4-FFF2-40B4-BE49-F238E27FC236}">
                    <a16:creationId xmlns="" xmlns:a16="http://schemas.microsoft.com/office/drawing/2014/main" id="{5CB96DE2-1DC8-432F-8B75-6BD2D26D55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5" y="2442"/>
                <a:ext cx="12" cy="19"/>
              </a:xfrm>
              <a:custGeom>
                <a:avLst/>
                <a:gdLst>
                  <a:gd name="T0" fmla="*/ 23 w 26"/>
                  <a:gd name="T1" fmla="*/ 0 h 39"/>
                  <a:gd name="T2" fmla="*/ 9 w 26"/>
                  <a:gd name="T3" fmla="*/ 20 h 39"/>
                  <a:gd name="T4" fmla="*/ 11 w 26"/>
                  <a:gd name="T5" fmla="*/ 28 h 39"/>
                  <a:gd name="T6" fmla="*/ 21 w 26"/>
                  <a:gd name="T7" fmla="*/ 17 h 39"/>
                  <a:gd name="T8" fmla="*/ 26 w 26"/>
                  <a:gd name="T9" fmla="*/ 3 h 39"/>
                  <a:gd name="T10" fmla="*/ 23 w 26"/>
                  <a:gd name="T1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39">
                    <a:moveTo>
                      <a:pt x="23" y="0"/>
                    </a:moveTo>
                    <a:cubicBezTo>
                      <a:pt x="18" y="0"/>
                      <a:pt x="5" y="16"/>
                      <a:pt x="9" y="20"/>
                    </a:cubicBezTo>
                    <a:cubicBezTo>
                      <a:pt x="0" y="16"/>
                      <a:pt x="7" y="39"/>
                      <a:pt x="11" y="28"/>
                    </a:cubicBezTo>
                    <a:cubicBezTo>
                      <a:pt x="13" y="24"/>
                      <a:pt x="19" y="21"/>
                      <a:pt x="21" y="17"/>
                    </a:cubicBezTo>
                    <a:cubicBezTo>
                      <a:pt x="23" y="13"/>
                      <a:pt x="21" y="4"/>
                      <a:pt x="26" y="3"/>
                    </a:cubicBezTo>
                    <a:cubicBezTo>
                      <a:pt x="25" y="2"/>
                      <a:pt x="24" y="1"/>
                      <a:pt x="2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Freeform 480">
                <a:extLst>
                  <a:ext uri="{FF2B5EF4-FFF2-40B4-BE49-F238E27FC236}">
                    <a16:creationId xmlns="" xmlns:a16="http://schemas.microsoft.com/office/drawing/2014/main" id="{9D476B1F-A996-4FA1-AA49-97C99B878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5" y="2442"/>
                <a:ext cx="12" cy="19"/>
              </a:xfrm>
              <a:custGeom>
                <a:avLst/>
                <a:gdLst>
                  <a:gd name="T0" fmla="*/ 23 w 26"/>
                  <a:gd name="T1" fmla="*/ 0 h 39"/>
                  <a:gd name="T2" fmla="*/ 9 w 26"/>
                  <a:gd name="T3" fmla="*/ 20 h 39"/>
                  <a:gd name="T4" fmla="*/ 11 w 26"/>
                  <a:gd name="T5" fmla="*/ 28 h 39"/>
                  <a:gd name="T6" fmla="*/ 21 w 26"/>
                  <a:gd name="T7" fmla="*/ 17 h 39"/>
                  <a:gd name="T8" fmla="*/ 26 w 26"/>
                  <a:gd name="T9" fmla="*/ 3 h 39"/>
                  <a:gd name="T10" fmla="*/ 23 w 26"/>
                  <a:gd name="T1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39">
                    <a:moveTo>
                      <a:pt x="23" y="0"/>
                    </a:moveTo>
                    <a:cubicBezTo>
                      <a:pt x="18" y="0"/>
                      <a:pt x="5" y="16"/>
                      <a:pt x="9" y="20"/>
                    </a:cubicBezTo>
                    <a:cubicBezTo>
                      <a:pt x="0" y="16"/>
                      <a:pt x="7" y="39"/>
                      <a:pt x="11" y="28"/>
                    </a:cubicBezTo>
                    <a:cubicBezTo>
                      <a:pt x="13" y="24"/>
                      <a:pt x="19" y="21"/>
                      <a:pt x="21" y="17"/>
                    </a:cubicBezTo>
                    <a:cubicBezTo>
                      <a:pt x="23" y="13"/>
                      <a:pt x="21" y="4"/>
                      <a:pt x="26" y="3"/>
                    </a:cubicBezTo>
                    <a:cubicBezTo>
                      <a:pt x="25" y="2"/>
                      <a:pt x="24" y="1"/>
                      <a:pt x="2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Freeform 481">
                <a:extLst>
                  <a:ext uri="{FF2B5EF4-FFF2-40B4-BE49-F238E27FC236}">
                    <a16:creationId xmlns="" xmlns:a16="http://schemas.microsoft.com/office/drawing/2014/main" id="{816773DA-2934-4DFE-B564-EE9234E9B9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7" y="2442"/>
                <a:ext cx="4" cy="2"/>
              </a:xfrm>
              <a:custGeom>
                <a:avLst/>
                <a:gdLst>
                  <a:gd name="T0" fmla="*/ 0 w 7"/>
                  <a:gd name="T1" fmla="*/ 1 h 5"/>
                  <a:gd name="T2" fmla="*/ 7 w 7"/>
                  <a:gd name="T3" fmla="*/ 5 h 5"/>
                  <a:gd name="T4" fmla="*/ 0 w 7"/>
                  <a:gd name="T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5">
                    <a:moveTo>
                      <a:pt x="0" y="1"/>
                    </a:moveTo>
                    <a:cubicBezTo>
                      <a:pt x="2" y="3"/>
                      <a:pt x="5" y="2"/>
                      <a:pt x="7" y="5"/>
                    </a:cubicBezTo>
                    <a:cubicBezTo>
                      <a:pt x="7" y="1"/>
                      <a:pt x="3" y="0"/>
                      <a:pt x="0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Freeform 482">
                <a:extLst>
                  <a:ext uri="{FF2B5EF4-FFF2-40B4-BE49-F238E27FC236}">
                    <a16:creationId xmlns="" xmlns:a16="http://schemas.microsoft.com/office/drawing/2014/main" id="{3AE1FD70-4086-41ED-888D-F235500F47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7" y="2442"/>
                <a:ext cx="4" cy="2"/>
              </a:xfrm>
              <a:custGeom>
                <a:avLst/>
                <a:gdLst>
                  <a:gd name="T0" fmla="*/ 0 w 7"/>
                  <a:gd name="T1" fmla="*/ 1 h 5"/>
                  <a:gd name="T2" fmla="*/ 7 w 7"/>
                  <a:gd name="T3" fmla="*/ 5 h 5"/>
                  <a:gd name="T4" fmla="*/ 0 w 7"/>
                  <a:gd name="T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5">
                    <a:moveTo>
                      <a:pt x="0" y="1"/>
                    </a:moveTo>
                    <a:cubicBezTo>
                      <a:pt x="2" y="3"/>
                      <a:pt x="5" y="2"/>
                      <a:pt x="7" y="5"/>
                    </a:cubicBezTo>
                    <a:cubicBezTo>
                      <a:pt x="7" y="1"/>
                      <a:pt x="3" y="0"/>
                      <a:pt x="0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Freeform 483">
                <a:extLst>
                  <a:ext uri="{FF2B5EF4-FFF2-40B4-BE49-F238E27FC236}">
                    <a16:creationId xmlns="" xmlns:a16="http://schemas.microsoft.com/office/drawing/2014/main" id="{D226F0A8-1F43-4C06-81C4-01DE733B8E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2" y="2418"/>
                <a:ext cx="3" cy="5"/>
              </a:xfrm>
              <a:custGeom>
                <a:avLst/>
                <a:gdLst>
                  <a:gd name="T0" fmla="*/ 3 w 7"/>
                  <a:gd name="T1" fmla="*/ 1 h 11"/>
                  <a:gd name="T2" fmla="*/ 0 w 7"/>
                  <a:gd name="T3" fmla="*/ 0 h 11"/>
                  <a:gd name="T4" fmla="*/ 2 w 7"/>
                  <a:gd name="T5" fmla="*/ 9 h 11"/>
                  <a:gd name="T6" fmla="*/ 3 w 7"/>
                  <a:gd name="T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1">
                    <a:moveTo>
                      <a:pt x="3" y="1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2" y="2"/>
                      <a:pt x="0" y="8"/>
                      <a:pt x="2" y="9"/>
                    </a:cubicBezTo>
                    <a:cubicBezTo>
                      <a:pt x="7" y="11"/>
                      <a:pt x="4" y="2"/>
                      <a:pt x="3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Freeform 484">
                <a:extLst>
                  <a:ext uri="{FF2B5EF4-FFF2-40B4-BE49-F238E27FC236}">
                    <a16:creationId xmlns="" xmlns:a16="http://schemas.microsoft.com/office/drawing/2014/main" id="{60C2F31A-9513-4307-A57F-CE99529A08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2" y="2418"/>
                <a:ext cx="3" cy="5"/>
              </a:xfrm>
              <a:custGeom>
                <a:avLst/>
                <a:gdLst>
                  <a:gd name="T0" fmla="*/ 3 w 7"/>
                  <a:gd name="T1" fmla="*/ 1 h 11"/>
                  <a:gd name="T2" fmla="*/ 0 w 7"/>
                  <a:gd name="T3" fmla="*/ 0 h 11"/>
                  <a:gd name="T4" fmla="*/ 2 w 7"/>
                  <a:gd name="T5" fmla="*/ 9 h 11"/>
                  <a:gd name="T6" fmla="*/ 3 w 7"/>
                  <a:gd name="T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1">
                    <a:moveTo>
                      <a:pt x="3" y="1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2" y="2"/>
                      <a:pt x="0" y="8"/>
                      <a:pt x="2" y="9"/>
                    </a:cubicBezTo>
                    <a:cubicBezTo>
                      <a:pt x="7" y="11"/>
                      <a:pt x="4" y="2"/>
                      <a:pt x="3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Freeform 485">
                <a:extLst>
                  <a:ext uri="{FF2B5EF4-FFF2-40B4-BE49-F238E27FC236}">
                    <a16:creationId xmlns="" xmlns:a16="http://schemas.microsoft.com/office/drawing/2014/main" id="{1667F305-FD45-4277-99FB-A38C47011E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4" y="2412"/>
                <a:ext cx="7" cy="11"/>
              </a:xfrm>
              <a:custGeom>
                <a:avLst/>
                <a:gdLst>
                  <a:gd name="T0" fmla="*/ 0 w 13"/>
                  <a:gd name="T1" fmla="*/ 24 h 24"/>
                  <a:gd name="T2" fmla="*/ 13 w 13"/>
                  <a:gd name="T3" fmla="*/ 0 h 24"/>
                  <a:gd name="T4" fmla="*/ 7 w 13"/>
                  <a:gd name="T5" fmla="*/ 10 h 24"/>
                  <a:gd name="T6" fmla="*/ 0 w 13"/>
                  <a:gd name="T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24">
                    <a:moveTo>
                      <a:pt x="0" y="24"/>
                    </a:moveTo>
                    <a:cubicBezTo>
                      <a:pt x="6" y="20"/>
                      <a:pt x="11" y="7"/>
                      <a:pt x="13" y="0"/>
                    </a:cubicBezTo>
                    <a:cubicBezTo>
                      <a:pt x="8" y="2"/>
                      <a:pt x="9" y="6"/>
                      <a:pt x="7" y="10"/>
                    </a:cubicBezTo>
                    <a:cubicBezTo>
                      <a:pt x="5" y="15"/>
                      <a:pt x="2" y="19"/>
                      <a:pt x="0" y="2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Freeform 486">
                <a:extLst>
                  <a:ext uri="{FF2B5EF4-FFF2-40B4-BE49-F238E27FC236}">
                    <a16:creationId xmlns="" xmlns:a16="http://schemas.microsoft.com/office/drawing/2014/main" id="{71B01574-7A09-4B4C-B939-4B840D4580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4" y="2412"/>
                <a:ext cx="7" cy="11"/>
              </a:xfrm>
              <a:custGeom>
                <a:avLst/>
                <a:gdLst>
                  <a:gd name="T0" fmla="*/ 0 w 13"/>
                  <a:gd name="T1" fmla="*/ 24 h 24"/>
                  <a:gd name="T2" fmla="*/ 13 w 13"/>
                  <a:gd name="T3" fmla="*/ 0 h 24"/>
                  <a:gd name="T4" fmla="*/ 7 w 13"/>
                  <a:gd name="T5" fmla="*/ 10 h 24"/>
                  <a:gd name="T6" fmla="*/ 0 w 13"/>
                  <a:gd name="T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24">
                    <a:moveTo>
                      <a:pt x="0" y="24"/>
                    </a:moveTo>
                    <a:cubicBezTo>
                      <a:pt x="6" y="20"/>
                      <a:pt x="11" y="7"/>
                      <a:pt x="13" y="0"/>
                    </a:cubicBezTo>
                    <a:cubicBezTo>
                      <a:pt x="8" y="2"/>
                      <a:pt x="9" y="6"/>
                      <a:pt x="7" y="10"/>
                    </a:cubicBezTo>
                    <a:cubicBezTo>
                      <a:pt x="5" y="15"/>
                      <a:pt x="2" y="19"/>
                      <a:pt x="0" y="2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Freeform 487">
                <a:extLst>
                  <a:ext uri="{FF2B5EF4-FFF2-40B4-BE49-F238E27FC236}">
                    <a16:creationId xmlns="" xmlns:a16="http://schemas.microsoft.com/office/drawing/2014/main" id="{2CA8DFC6-D7AE-435C-9E28-DD6513D214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1" y="2433"/>
                <a:ext cx="1" cy="4"/>
              </a:xfrm>
              <a:custGeom>
                <a:avLst/>
                <a:gdLst>
                  <a:gd name="T0" fmla="*/ 2 w 3"/>
                  <a:gd name="T1" fmla="*/ 0 h 7"/>
                  <a:gd name="T2" fmla="*/ 1 w 3"/>
                  <a:gd name="T3" fmla="*/ 7 h 7"/>
                  <a:gd name="T4" fmla="*/ 2 w 3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7">
                    <a:moveTo>
                      <a:pt x="2" y="0"/>
                    </a:moveTo>
                    <a:cubicBezTo>
                      <a:pt x="0" y="2"/>
                      <a:pt x="0" y="4"/>
                      <a:pt x="1" y="7"/>
                    </a:cubicBezTo>
                    <a:cubicBezTo>
                      <a:pt x="2" y="5"/>
                      <a:pt x="3" y="3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Freeform 488">
                <a:extLst>
                  <a:ext uri="{FF2B5EF4-FFF2-40B4-BE49-F238E27FC236}">
                    <a16:creationId xmlns="" xmlns:a16="http://schemas.microsoft.com/office/drawing/2014/main" id="{92040B73-D9FB-4252-8274-71EA4F5539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1" y="2433"/>
                <a:ext cx="1" cy="4"/>
              </a:xfrm>
              <a:custGeom>
                <a:avLst/>
                <a:gdLst>
                  <a:gd name="T0" fmla="*/ 2 w 3"/>
                  <a:gd name="T1" fmla="*/ 0 h 7"/>
                  <a:gd name="T2" fmla="*/ 1 w 3"/>
                  <a:gd name="T3" fmla="*/ 7 h 7"/>
                  <a:gd name="T4" fmla="*/ 2 w 3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7">
                    <a:moveTo>
                      <a:pt x="2" y="0"/>
                    </a:moveTo>
                    <a:cubicBezTo>
                      <a:pt x="0" y="2"/>
                      <a:pt x="0" y="4"/>
                      <a:pt x="1" y="7"/>
                    </a:cubicBezTo>
                    <a:cubicBezTo>
                      <a:pt x="2" y="5"/>
                      <a:pt x="3" y="3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Freeform 489">
                <a:extLst>
                  <a:ext uri="{FF2B5EF4-FFF2-40B4-BE49-F238E27FC236}">
                    <a16:creationId xmlns="" xmlns:a16="http://schemas.microsoft.com/office/drawing/2014/main" id="{03ABFE2B-D777-4850-86E7-3795D13BB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0" y="2248"/>
                <a:ext cx="153" cy="146"/>
              </a:xfrm>
              <a:custGeom>
                <a:avLst/>
                <a:gdLst>
                  <a:gd name="T0" fmla="*/ 5 w 313"/>
                  <a:gd name="T1" fmla="*/ 114 h 300"/>
                  <a:gd name="T2" fmla="*/ 8 w 313"/>
                  <a:gd name="T3" fmla="*/ 110 h 300"/>
                  <a:gd name="T4" fmla="*/ 16 w 313"/>
                  <a:gd name="T5" fmla="*/ 88 h 300"/>
                  <a:gd name="T6" fmla="*/ 25 w 313"/>
                  <a:gd name="T7" fmla="*/ 90 h 300"/>
                  <a:gd name="T8" fmla="*/ 45 w 313"/>
                  <a:gd name="T9" fmla="*/ 116 h 300"/>
                  <a:gd name="T10" fmla="*/ 67 w 313"/>
                  <a:gd name="T11" fmla="*/ 117 h 300"/>
                  <a:gd name="T12" fmla="*/ 99 w 313"/>
                  <a:gd name="T13" fmla="*/ 113 h 300"/>
                  <a:gd name="T14" fmla="*/ 128 w 313"/>
                  <a:gd name="T15" fmla="*/ 100 h 300"/>
                  <a:gd name="T16" fmla="*/ 162 w 313"/>
                  <a:gd name="T17" fmla="*/ 103 h 300"/>
                  <a:gd name="T18" fmla="*/ 177 w 313"/>
                  <a:gd name="T19" fmla="*/ 102 h 300"/>
                  <a:gd name="T20" fmla="*/ 196 w 313"/>
                  <a:gd name="T21" fmla="*/ 65 h 300"/>
                  <a:gd name="T22" fmla="*/ 205 w 313"/>
                  <a:gd name="T23" fmla="*/ 35 h 300"/>
                  <a:gd name="T24" fmla="*/ 208 w 313"/>
                  <a:gd name="T25" fmla="*/ 8 h 300"/>
                  <a:gd name="T26" fmla="*/ 226 w 313"/>
                  <a:gd name="T27" fmla="*/ 1 h 300"/>
                  <a:gd name="T28" fmla="*/ 249 w 313"/>
                  <a:gd name="T29" fmla="*/ 2 h 300"/>
                  <a:gd name="T30" fmla="*/ 259 w 313"/>
                  <a:gd name="T31" fmla="*/ 10 h 300"/>
                  <a:gd name="T32" fmla="*/ 270 w 313"/>
                  <a:gd name="T33" fmla="*/ 20 h 300"/>
                  <a:gd name="T34" fmla="*/ 262 w 313"/>
                  <a:gd name="T35" fmla="*/ 21 h 300"/>
                  <a:gd name="T36" fmla="*/ 251 w 313"/>
                  <a:gd name="T37" fmla="*/ 27 h 300"/>
                  <a:gd name="T38" fmla="*/ 257 w 313"/>
                  <a:gd name="T39" fmla="*/ 40 h 300"/>
                  <a:gd name="T40" fmla="*/ 266 w 313"/>
                  <a:gd name="T41" fmla="*/ 51 h 300"/>
                  <a:gd name="T42" fmla="*/ 275 w 313"/>
                  <a:gd name="T43" fmla="*/ 60 h 300"/>
                  <a:gd name="T44" fmla="*/ 274 w 313"/>
                  <a:gd name="T45" fmla="*/ 82 h 300"/>
                  <a:gd name="T46" fmla="*/ 289 w 313"/>
                  <a:gd name="T47" fmla="*/ 98 h 300"/>
                  <a:gd name="T48" fmla="*/ 308 w 313"/>
                  <a:gd name="T49" fmla="*/ 116 h 300"/>
                  <a:gd name="T50" fmla="*/ 299 w 313"/>
                  <a:gd name="T51" fmla="*/ 124 h 300"/>
                  <a:gd name="T52" fmla="*/ 277 w 313"/>
                  <a:gd name="T53" fmla="*/ 124 h 300"/>
                  <a:gd name="T54" fmla="*/ 264 w 313"/>
                  <a:gd name="T55" fmla="*/ 171 h 300"/>
                  <a:gd name="T56" fmla="*/ 268 w 313"/>
                  <a:gd name="T57" fmla="*/ 174 h 300"/>
                  <a:gd name="T58" fmla="*/ 259 w 313"/>
                  <a:gd name="T59" fmla="*/ 180 h 300"/>
                  <a:gd name="T60" fmla="*/ 238 w 313"/>
                  <a:gd name="T61" fmla="*/ 202 h 300"/>
                  <a:gd name="T62" fmla="*/ 227 w 313"/>
                  <a:gd name="T63" fmla="*/ 215 h 300"/>
                  <a:gd name="T64" fmla="*/ 237 w 313"/>
                  <a:gd name="T65" fmla="*/ 228 h 300"/>
                  <a:gd name="T66" fmla="*/ 228 w 313"/>
                  <a:gd name="T67" fmla="*/ 240 h 300"/>
                  <a:gd name="T68" fmla="*/ 226 w 313"/>
                  <a:gd name="T69" fmla="*/ 261 h 300"/>
                  <a:gd name="T70" fmla="*/ 192 w 313"/>
                  <a:gd name="T71" fmla="*/ 289 h 300"/>
                  <a:gd name="T72" fmla="*/ 175 w 313"/>
                  <a:gd name="T73" fmla="*/ 283 h 300"/>
                  <a:gd name="T74" fmla="*/ 168 w 313"/>
                  <a:gd name="T75" fmla="*/ 264 h 300"/>
                  <a:gd name="T76" fmla="*/ 145 w 313"/>
                  <a:gd name="T77" fmla="*/ 271 h 300"/>
                  <a:gd name="T78" fmla="*/ 136 w 313"/>
                  <a:gd name="T79" fmla="*/ 262 h 300"/>
                  <a:gd name="T80" fmla="*/ 116 w 313"/>
                  <a:gd name="T81" fmla="*/ 269 h 300"/>
                  <a:gd name="T82" fmla="*/ 91 w 313"/>
                  <a:gd name="T83" fmla="*/ 273 h 300"/>
                  <a:gd name="T84" fmla="*/ 76 w 313"/>
                  <a:gd name="T85" fmla="*/ 254 h 300"/>
                  <a:gd name="T86" fmla="*/ 58 w 313"/>
                  <a:gd name="T87" fmla="*/ 257 h 300"/>
                  <a:gd name="T88" fmla="*/ 54 w 313"/>
                  <a:gd name="T89" fmla="*/ 257 h 300"/>
                  <a:gd name="T90" fmla="*/ 41 w 313"/>
                  <a:gd name="T91" fmla="*/ 236 h 300"/>
                  <a:gd name="T92" fmla="*/ 33 w 313"/>
                  <a:gd name="T93" fmla="*/ 214 h 300"/>
                  <a:gd name="T94" fmla="*/ 37 w 313"/>
                  <a:gd name="T95" fmla="*/ 198 h 300"/>
                  <a:gd name="T96" fmla="*/ 28 w 313"/>
                  <a:gd name="T97" fmla="*/ 183 h 300"/>
                  <a:gd name="T98" fmla="*/ 15 w 313"/>
                  <a:gd name="T99" fmla="*/ 183 h 300"/>
                  <a:gd name="T100" fmla="*/ 22 w 313"/>
                  <a:gd name="T101" fmla="*/ 177 h 300"/>
                  <a:gd name="T102" fmla="*/ 10 w 313"/>
                  <a:gd name="T103" fmla="*/ 171 h 300"/>
                  <a:gd name="T104" fmla="*/ 14 w 313"/>
                  <a:gd name="T105" fmla="*/ 152 h 300"/>
                  <a:gd name="T106" fmla="*/ 3 w 313"/>
                  <a:gd name="T107" fmla="*/ 122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13" h="300">
                    <a:moveTo>
                      <a:pt x="3" y="122"/>
                    </a:moveTo>
                    <a:cubicBezTo>
                      <a:pt x="6" y="120"/>
                      <a:pt x="4" y="117"/>
                      <a:pt x="5" y="114"/>
                    </a:cubicBezTo>
                    <a:cubicBezTo>
                      <a:pt x="6" y="109"/>
                      <a:pt x="12" y="109"/>
                      <a:pt x="13" y="104"/>
                    </a:cubicBezTo>
                    <a:cubicBezTo>
                      <a:pt x="11" y="106"/>
                      <a:pt x="10" y="108"/>
                      <a:pt x="8" y="110"/>
                    </a:cubicBezTo>
                    <a:cubicBezTo>
                      <a:pt x="4" y="105"/>
                      <a:pt x="9" y="100"/>
                      <a:pt x="12" y="96"/>
                    </a:cubicBezTo>
                    <a:cubicBezTo>
                      <a:pt x="14" y="93"/>
                      <a:pt x="15" y="91"/>
                      <a:pt x="16" y="88"/>
                    </a:cubicBezTo>
                    <a:cubicBezTo>
                      <a:pt x="17" y="84"/>
                      <a:pt x="22" y="83"/>
                      <a:pt x="25" y="80"/>
                    </a:cubicBezTo>
                    <a:cubicBezTo>
                      <a:pt x="25" y="84"/>
                      <a:pt x="20" y="88"/>
                      <a:pt x="25" y="90"/>
                    </a:cubicBezTo>
                    <a:cubicBezTo>
                      <a:pt x="26" y="91"/>
                      <a:pt x="28" y="99"/>
                      <a:pt x="29" y="101"/>
                    </a:cubicBezTo>
                    <a:cubicBezTo>
                      <a:pt x="34" y="106"/>
                      <a:pt x="42" y="109"/>
                      <a:pt x="45" y="116"/>
                    </a:cubicBezTo>
                    <a:cubicBezTo>
                      <a:pt x="46" y="118"/>
                      <a:pt x="51" y="120"/>
                      <a:pt x="53" y="121"/>
                    </a:cubicBezTo>
                    <a:cubicBezTo>
                      <a:pt x="57" y="123"/>
                      <a:pt x="64" y="119"/>
                      <a:pt x="67" y="117"/>
                    </a:cubicBezTo>
                    <a:cubicBezTo>
                      <a:pt x="75" y="114"/>
                      <a:pt x="82" y="118"/>
                      <a:pt x="90" y="118"/>
                    </a:cubicBezTo>
                    <a:cubicBezTo>
                      <a:pt x="93" y="117"/>
                      <a:pt x="96" y="115"/>
                      <a:pt x="99" y="113"/>
                    </a:cubicBezTo>
                    <a:cubicBezTo>
                      <a:pt x="103" y="111"/>
                      <a:pt x="102" y="105"/>
                      <a:pt x="105" y="102"/>
                    </a:cubicBezTo>
                    <a:cubicBezTo>
                      <a:pt x="109" y="98"/>
                      <a:pt x="126" y="95"/>
                      <a:pt x="128" y="100"/>
                    </a:cubicBezTo>
                    <a:cubicBezTo>
                      <a:pt x="131" y="105"/>
                      <a:pt x="146" y="111"/>
                      <a:pt x="151" y="107"/>
                    </a:cubicBezTo>
                    <a:cubicBezTo>
                      <a:pt x="156" y="105"/>
                      <a:pt x="157" y="101"/>
                      <a:pt x="162" y="103"/>
                    </a:cubicBezTo>
                    <a:cubicBezTo>
                      <a:pt x="165" y="104"/>
                      <a:pt x="168" y="101"/>
                      <a:pt x="170" y="100"/>
                    </a:cubicBezTo>
                    <a:cubicBezTo>
                      <a:pt x="172" y="99"/>
                      <a:pt x="174" y="102"/>
                      <a:pt x="177" y="102"/>
                    </a:cubicBezTo>
                    <a:cubicBezTo>
                      <a:pt x="175" y="96"/>
                      <a:pt x="187" y="84"/>
                      <a:pt x="184" y="81"/>
                    </a:cubicBezTo>
                    <a:cubicBezTo>
                      <a:pt x="178" y="75"/>
                      <a:pt x="191" y="67"/>
                      <a:pt x="196" y="65"/>
                    </a:cubicBezTo>
                    <a:cubicBezTo>
                      <a:pt x="193" y="62"/>
                      <a:pt x="188" y="49"/>
                      <a:pt x="196" y="48"/>
                    </a:cubicBezTo>
                    <a:cubicBezTo>
                      <a:pt x="207" y="47"/>
                      <a:pt x="199" y="40"/>
                      <a:pt x="205" y="35"/>
                    </a:cubicBezTo>
                    <a:cubicBezTo>
                      <a:pt x="207" y="32"/>
                      <a:pt x="204" y="23"/>
                      <a:pt x="205" y="19"/>
                    </a:cubicBezTo>
                    <a:cubicBezTo>
                      <a:pt x="205" y="16"/>
                      <a:pt x="206" y="11"/>
                      <a:pt x="208" y="8"/>
                    </a:cubicBezTo>
                    <a:cubicBezTo>
                      <a:pt x="209" y="5"/>
                      <a:pt x="212" y="4"/>
                      <a:pt x="213" y="0"/>
                    </a:cubicBezTo>
                    <a:cubicBezTo>
                      <a:pt x="218" y="2"/>
                      <a:pt x="220" y="4"/>
                      <a:pt x="226" y="1"/>
                    </a:cubicBezTo>
                    <a:cubicBezTo>
                      <a:pt x="228" y="0"/>
                      <a:pt x="233" y="8"/>
                      <a:pt x="233" y="0"/>
                    </a:cubicBezTo>
                    <a:cubicBezTo>
                      <a:pt x="237" y="4"/>
                      <a:pt x="245" y="3"/>
                      <a:pt x="249" y="2"/>
                    </a:cubicBezTo>
                    <a:cubicBezTo>
                      <a:pt x="256" y="2"/>
                      <a:pt x="259" y="8"/>
                      <a:pt x="266" y="8"/>
                    </a:cubicBezTo>
                    <a:cubicBezTo>
                      <a:pt x="264" y="9"/>
                      <a:pt x="262" y="10"/>
                      <a:pt x="259" y="10"/>
                    </a:cubicBezTo>
                    <a:cubicBezTo>
                      <a:pt x="261" y="11"/>
                      <a:pt x="271" y="20"/>
                      <a:pt x="264" y="16"/>
                    </a:cubicBezTo>
                    <a:cubicBezTo>
                      <a:pt x="266" y="18"/>
                      <a:pt x="269" y="18"/>
                      <a:pt x="270" y="20"/>
                    </a:cubicBezTo>
                    <a:cubicBezTo>
                      <a:pt x="271" y="22"/>
                      <a:pt x="271" y="23"/>
                      <a:pt x="273" y="24"/>
                    </a:cubicBezTo>
                    <a:cubicBezTo>
                      <a:pt x="270" y="29"/>
                      <a:pt x="264" y="26"/>
                      <a:pt x="262" y="21"/>
                    </a:cubicBezTo>
                    <a:cubicBezTo>
                      <a:pt x="263" y="23"/>
                      <a:pt x="263" y="25"/>
                      <a:pt x="263" y="27"/>
                    </a:cubicBezTo>
                    <a:cubicBezTo>
                      <a:pt x="260" y="25"/>
                      <a:pt x="255" y="26"/>
                      <a:pt x="251" y="27"/>
                    </a:cubicBezTo>
                    <a:cubicBezTo>
                      <a:pt x="256" y="29"/>
                      <a:pt x="258" y="33"/>
                      <a:pt x="262" y="34"/>
                    </a:cubicBezTo>
                    <a:cubicBezTo>
                      <a:pt x="261" y="36"/>
                      <a:pt x="260" y="41"/>
                      <a:pt x="257" y="40"/>
                    </a:cubicBezTo>
                    <a:cubicBezTo>
                      <a:pt x="259" y="43"/>
                      <a:pt x="264" y="45"/>
                      <a:pt x="268" y="46"/>
                    </a:cubicBezTo>
                    <a:cubicBezTo>
                      <a:pt x="264" y="50"/>
                      <a:pt x="271" y="51"/>
                      <a:pt x="266" y="51"/>
                    </a:cubicBezTo>
                    <a:cubicBezTo>
                      <a:pt x="267" y="51"/>
                      <a:pt x="269" y="52"/>
                      <a:pt x="271" y="53"/>
                    </a:cubicBezTo>
                    <a:cubicBezTo>
                      <a:pt x="265" y="54"/>
                      <a:pt x="272" y="58"/>
                      <a:pt x="275" y="60"/>
                    </a:cubicBezTo>
                    <a:cubicBezTo>
                      <a:pt x="277" y="63"/>
                      <a:pt x="279" y="67"/>
                      <a:pt x="281" y="70"/>
                    </a:cubicBezTo>
                    <a:cubicBezTo>
                      <a:pt x="284" y="74"/>
                      <a:pt x="279" y="83"/>
                      <a:pt x="274" y="82"/>
                    </a:cubicBezTo>
                    <a:cubicBezTo>
                      <a:pt x="277" y="84"/>
                      <a:pt x="275" y="87"/>
                      <a:pt x="278" y="89"/>
                    </a:cubicBezTo>
                    <a:cubicBezTo>
                      <a:pt x="281" y="92"/>
                      <a:pt x="285" y="95"/>
                      <a:pt x="289" y="98"/>
                    </a:cubicBezTo>
                    <a:cubicBezTo>
                      <a:pt x="292" y="100"/>
                      <a:pt x="294" y="104"/>
                      <a:pt x="297" y="105"/>
                    </a:cubicBezTo>
                    <a:cubicBezTo>
                      <a:pt x="302" y="107"/>
                      <a:pt x="305" y="112"/>
                      <a:pt x="308" y="116"/>
                    </a:cubicBezTo>
                    <a:cubicBezTo>
                      <a:pt x="310" y="117"/>
                      <a:pt x="313" y="116"/>
                      <a:pt x="311" y="120"/>
                    </a:cubicBezTo>
                    <a:cubicBezTo>
                      <a:pt x="308" y="124"/>
                      <a:pt x="303" y="122"/>
                      <a:pt x="299" y="124"/>
                    </a:cubicBezTo>
                    <a:cubicBezTo>
                      <a:pt x="292" y="128"/>
                      <a:pt x="284" y="118"/>
                      <a:pt x="278" y="116"/>
                    </a:cubicBezTo>
                    <a:cubicBezTo>
                      <a:pt x="281" y="119"/>
                      <a:pt x="283" y="124"/>
                      <a:pt x="277" y="124"/>
                    </a:cubicBezTo>
                    <a:cubicBezTo>
                      <a:pt x="272" y="125"/>
                      <a:pt x="270" y="133"/>
                      <a:pt x="269" y="137"/>
                    </a:cubicBezTo>
                    <a:cubicBezTo>
                      <a:pt x="265" y="147"/>
                      <a:pt x="263" y="159"/>
                      <a:pt x="264" y="171"/>
                    </a:cubicBezTo>
                    <a:cubicBezTo>
                      <a:pt x="266" y="169"/>
                      <a:pt x="268" y="168"/>
                      <a:pt x="270" y="168"/>
                    </a:cubicBezTo>
                    <a:cubicBezTo>
                      <a:pt x="269" y="170"/>
                      <a:pt x="265" y="173"/>
                      <a:pt x="268" y="174"/>
                    </a:cubicBezTo>
                    <a:cubicBezTo>
                      <a:pt x="265" y="176"/>
                      <a:pt x="265" y="178"/>
                      <a:pt x="268" y="180"/>
                    </a:cubicBezTo>
                    <a:cubicBezTo>
                      <a:pt x="264" y="181"/>
                      <a:pt x="260" y="185"/>
                      <a:pt x="259" y="180"/>
                    </a:cubicBezTo>
                    <a:cubicBezTo>
                      <a:pt x="258" y="187"/>
                      <a:pt x="244" y="203"/>
                      <a:pt x="242" y="188"/>
                    </a:cubicBezTo>
                    <a:cubicBezTo>
                      <a:pt x="239" y="193"/>
                      <a:pt x="244" y="197"/>
                      <a:pt x="238" y="202"/>
                    </a:cubicBezTo>
                    <a:cubicBezTo>
                      <a:pt x="236" y="203"/>
                      <a:pt x="237" y="206"/>
                      <a:pt x="235" y="209"/>
                    </a:cubicBezTo>
                    <a:cubicBezTo>
                      <a:pt x="233" y="212"/>
                      <a:pt x="229" y="212"/>
                      <a:pt x="227" y="215"/>
                    </a:cubicBezTo>
                    <a:cubicBezTo>
                      <a:pt x="236" y="211"/>
                      <a:pt x="233" y="224"/>
                      <a:pt x="228" y="227"/>
                    </a:cubicBezTo>
                    <a:cubicBezTo>
                      <a:pt x="231" y="229"/>
                      <a:pt x="235" y="226"/>
                      <a:pt x="237" y="228"/>
                    </a:cubicBezTo>
                    <a:cubicBezTo>
                      <a:pt x="239" y="231"/>
                      <a:pt x="235" y="239"/>
                      <a:pt x="234" y="241"/>
                    </a:cubicBezTo>
                    <a:cubicBezTo>
                      <a:pt x="232" y="239"/>
                      <a:pt x="230" y="239"/>
                      <a:pt x="228" y="240"/>
                    </a:cubicBezTo>
                    <a:cubicBezTo>
                      <a:pt x="234" y="245"/>
                      <a:pt x="226" y="260"/>
                      <a:pt x="222" y="252"/>
                    </a:cubicBezTo>
                    <a:cubicBezTo>
                      <a:pt x="221" y="256"/>
                      <a:pt x="224" y="259"/>
                      <a:pt x="226" y="261"/>
                    </a:cubicBezTo>
                    <a:cubicBezTo>
                      <a:pt x="218" y="263"/>
                      <a:pt x="221" y="275"/>
                      <a:pt x="214" y="277"/>
                    </a:cubicBezTo>
                    <a:cubicBezTo>
                      <a:pt x="207" y="280"/>
                      <a:pt x="199" y="285"/>
                      <a:pt x="192" y="289"/>
                    </a:cubicBezTo>
                    <a:cubicBezTo>
                      <a:pt x="190" y="289"/>
                      <a:pt x="174" y="300"/>
                      <a:pt x="175" y="294"/>
                    </a:cubicBezTo>
                    <a:cubicBezTo>
                      <a:pt x="175" y="290"/>
                      <a:pt x="175" y="287"/>
                      <a:pt x="175" y="283"/>
                    </a:cubicBezTo>
                    <a:cubicBezTo>
                      <a:pt x="175" y="278"/>
                      <a:pt x="172" y="273"/>
                      <a:pt x="173" y="268"/>
                    </a:cubicBezTo>
                    <a:cubicBezTo>
                      <a:pt x="168" y="274"/>
                      <a:pt x="164" y="272"/>
                      <a:pt x="168" y="264"/>
                    </a:cubicBezTo>
                    <a:cubicBezTo>
                      <a:pt x="165" y="268"/>
                      <a:pt x="159" y="271"/>
                      <a:pt x="160" y="263"/>
                    </a:cubicBezTo>
                    <a:cubicBezTo>
                      <a:pt x="160" y="267"/>
                      <a:pt x="149" y="277"/>
                      <a:pt x="145" y="271"/>
                    </a:cubicBezTo>
                    <a:cubicBezTo>
                      <a:pt x="144" y="269"/>
                      <a:pt x="147" y="267"/>
                      <a:pt x="145" y="264"/>
                    </a:cubicBezTo>
                    <a:cubicBezTo>
                      <a:pt x="141" y="260"/>
                      <a:pt x="137" y="268"/>
                      <a:pt x="136" y="262"/>
                    </a:cubicBezTo>
                    <a:cubicBezTo>
                      <a:pt x="137" y="269"/>
                      <a:pt x="129" y="257"/>
                      <a:pt x="128" y="254"/>
                    </a:cubicBezTo>
                    <a:cubicBezTo>
                      <a:pt x="128" y="260"/>
                      <a:pt x="121" y="267"/>
                      <a:pt x="116" y="269"/>
                    </a:cubicBezTo>
                    <a:cubicBezTo>
                      <a:pt x="111" y="272"/>
                      <a:pt x="106" y="264"/>
                      <a:pt x="101" y="268"/>
                    </a:cubicBezTo>
                    <a:cubicBezTo>
                      <a:pt x="99" y="270"/>
                      <a:pt x="92" y="280"/>
                      <a:pt x="91" y="273"/>
                    </a:cubicBezTo>
                    <a:cubicBezTo>
                      <a:pt x="89" y="265"/>
                      <a:pt x="92" y="258"/>
                      <a:pt x="87" y="249"/>
                    </a:cubicBezTo>
                    <a:cubicBezTo>
                      <a:pt x="84" y="258"/>
                      <a:pt x="83" y="254"/>
                      <a:pt x="76" y="254"/>
                    </a:cubicBezTo>
                    <a:cubicBezTo>
                      <a:pt x="73" y="254"/>
                      <a:pt x="71" y="256"/>
                      <a:pt x="69" y="258"/>
                    </a:cubicBezTo>
                    <a:cubicBezTo>
                      <a:pt x="65" y="260"/>
                      <a:pt x="62" y="258"/>
                      <a:pt x="58" y="257"/>
                    </a:cubicBezTo>
                    <a:cubicBezTo>
                      <a:pt x="59" y="256"/>
                      <a:pt x="61" y="254"/>
                      <a:pt x="62" y="253"/>
                    </a:cubicBezTo>
                    <a:cubicBezTo>
                      <a:pt x="59" y="254"/>
                      <a:pt x="58" y="258"/>
                      <a:pt x="54" y="257"/>
                    </a:cubicBezTo>
                    <a:cubicBezTo>
                      <a:pt x="56" y="249"/>
                      <a:pt x="47" y="254"/>
                      <a:pt x="43" y="256"/>
                    </a:cubicBezTo>
                    <a:cubicBezTo>
                      <a:pt x="39" y="251"/>
                      <a:pt x="42" y="242"/>
                      <a:pt x="41" y="236"/>
                    </a:cubicBezTo>
                    <a:cubicBezTo>
                      <a:pt x="39" y="232"/>
                      <a:pt x="40" y="228"/>
                      <a:pt x="39" y="224"/>
                    </a:cubicBezTo>
                    <a:cubicBezTo>
                      <a:pt x="39" y="220"/>
                      <a:pt x="33" y="217"/>
                      <a:pt x="33" y="214"/>
                    </a:cubicBezTo>
                    <a:cubicBezTo>
                      <a:pt x="34" y="214"/>
                      <a:pt x="37" y="210"/>
                      <a:pt x="37" y="209"/>
                    </a:cubicBezTo>
                    <a:cubicBezTo>
                      <a:pt x="38" y="205"/>
                      <a:pt x="39" y="202"/>
                      <a:pt x="37" y="198"/>
                    </a:cubicBezTo>
                    <a:cubicBezTo>
                      <a:pt x="35" y="196"/>
                      <a:pt x="35" y="193"/>
                      <a:pt x="33" y="191"/>
                    </a:cubicBezTo>
                    <a:cubicBezTo>
                      <a:pt x="32" y="188"/>
                      <a:pt x="28" y="187"/>
                      <a:pt x="28" y="183"/>
                    </a:cubicBezTo>
                    <a:cubicBezTo>
                      <a:pt x="27" y="184"/>
                      <a:pt x="27" y="185"/>
                      <a:pt x="26" y="186"/>
                    </a:cubicBezTo>
                    <a:cubicBezTo>
                      <a:pt x="23" y="180"/>
                      <a:pt x="19" y="185"/>
                      <a:pt x="15" y="183"/>
                    </a:cubicBezTo>
                    <a:cubicBezTo>
                      <a:pt x="13" y="181"/>
                      <a:pt x="14" y="179"/>
                      <a:pt x="15" y="177"/>
                    </a:cubicBezTo>
                    <a:cubicBezTo>
                      <a:pt x="16" y="175"/>
                      <a:pt x="20" y="177"/>
                      <a:pt x="22" y="177"/>
                    </a:cubicBezTo>
                    <a:cubicBezTo>
                      <a:pt x="19" y="176"/>
                      <a:pt x="18" y="173"/>
                      <a:pt x="15" y="172"/>
                    </a:cubicBezTo>
                    <a:cubicBezTo>
                      <a:pt x="14" y="172"/>
                      <a:pt x="11" y="172"/>
                      <a:pt x="10" y="171"/>
                    </a:cubicBezTo>
                    <a:cubicBezTo>
                      <a:pt x="8" y="168"/>
                      <a:pt x="7" y="157"/>
                      <a:pt x="13" y="160"/>
                    </a:cubicBezTo>
                    <a:cubicBezTo>
                      <a:pt x="11" y="157"/>
                      <a:pt x="9" y="152"/>
                      <a:pt x="14" y="152"/>
                    </a:cubicBezTo>
                    <a:cubicBezTo>
                      <a:pt x="10" y="147"/>
                      <a:pt x="5" y="142"/>
                      <a:pt x="3" y="136"/>
                    </a:cubicBezTo>
                    <a:cubicBezTo>
                      <a:pt x="3" y="133"/>
                      <a:pt x="0" y="124"/>
                      <a:pt x="3" y="12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Freeform 490">
                <a:extLst>
                  <a:ext uri="{FF2B5EF4-FFF2-40B4-BE49-F238E27FC236}">
                    <a16:creationId xmlns="" xmlns:a16="http://schemas.microsoft.com/office/drawing/2014/main" id="{47EDCE61-7448-493A-886F-26CC72653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0" y="2248"/>
                <a:ext cx="153" cy="146"/>
              </a:xfrm>
              <a:custGeom>
                <a:avLst/>
                <a:gdLst>
                  <a:gd name="T0" fmla="*/ 5 w 313"/>
                  <a:gd name="T1" fmla="*/ 114 h 300"/>
                  <a:gd name="T2" fmla="*/ 8 w 313"/>
                  <a:gd name="T3" fmla="*/ 110 h 300"/>
                  <a:gd name="T4" fmla="*/ 16 w 313"/>
                  <a:gd name="T5" fmla="*/ 88 h 300"/>
                  <a:gd name="T6" fmla="*/ 25 w 313"/>
                  <a:gd name="T7" fmla="*/ 90 h 300"/>
                  <a:gd name="T8" fmla="*/ 45 w 313"/>
                  <a:gd name="T9" fmla="*/ 116 h 300"/>
                  <a:gd name="T10" fmla="*/ 67 w 313"/>
                  <a:gd name="T11" fmla="*/ 117 h 300"/>
                  <a:gd name="T12" fmla="*/ 99 w 313"/>
                  <a:gd name="T13" fmla="*/ 113 h 300"/>
                  <a:gd name="T14" fmla="*/ 128 w 313"/>
                  <a:gd name="T15" fmla="*/ 100 h 300"/>
                  <a:gd name="T16" fmla="*/ 162 w 313"/>
                  <a:gd name="T17" fmla="*/ 103 h 300"/>
                  <a:gd name="T18" fmla="*/ 177 w 313"/>
                  <a:gd name="T19" fmla="*/ 102 h 300"/>
                  <a:gd name="T20" fmla="*/ 196 w 313"/>
                  <a:gd name="T21" fmla="*/ 65 h 300"/>
                  <a:gd name="T22" fmla="*/ 205 w 313"/>
                  <a:gd name="T23" fmla="*/ 35 h 300"/>
                  <a:gd name="T24" fmla="*/ 208 w 313"/>
                  <a:gd name="T25" fmla="*/ 8 h 300"/>
                  <a:gd name="T26" fmla="*/ 226 w 313"/>
                  <a:gd name="T27" fmla="*/ 1 h 300"/>
                  <a:gd name="T28" fmla="*/ 249 w 313"/>
                  <a:gd name="T29" fmla="*/ 2 h 300"/>
                  <a:gd name="T30" fmla="*/ 259 w 313"/>
                  <a:gd name="T31" fmla="*/ 10 h 300"/>
                  <a:gd name="T32" fmla="*/ 270 w 313"/>
                  <a:gd name="T33" fmla="*/ 20 h 300"/>
                  <a:gd name="T34" fmla="*/ 262 w 313"/>
                  <a:gd name="T35" fmla="*/ 21 h 300"/>
                  <a:gd name="T36" fmla="*/ 251 w 313"/>
                  <a:gd name="T37" fmla="*/ 27 h 300"/>
                  <a:gd name="T38" fmla="*/ 257 w 313"/>
                  <a:gd name="T39" fmla="*/ 40 h 300"/>
                  <a:gd name="T40" fmla="*/ 266 w 313"/>
                  <a:gd name="T41" fmla="*/ 51 h 300"/>
                  <a:gd name="T42" fmla="*/ 275 w 313"/>
                  <a:gd name="T43" fmla="*/ 60 h 300"/>
                  <a:gd name="T44" fmla="*/ 274 w 313"/>
                  <a:gd name="T45" fmla="*/ 82 h 300"/>
                  <a:gd name="T46" fmla="*/ 289 w 313"/>
                  <a:gd name="T47" fmla="*/ 98 h 300"/>
                  <a:gd name="T48" fmla="*/ 308 w 313"/>
                  <a:gd name="T49" fmla="*/ 116 h 300"/>
                  <a:gd name="T50" fmla="*/ 299 w 313"/>
                  <a:gd name="T51" fmla="*/ 124 h 300"/>
                  <a:gd name="T52" fmla="*/ 277 w 313"/>
                  <a:gd name="T53" fmla="*/ 124 h 300"/>
                  <a:gd name="T54" fmla="*/ 264 w 313"/>
                  <a:gd name="T55" fmla="*/ 171 h 300"/>
                  <a:gd name="T56" fmla="*/ 268 w 313"/>
                  <a:gd name="T57" fmla="*/ 174 h 300"/>
                  <a:gd name="T58" fmla="*/ 259 w 313"/>
                  <a:gd name="T59" fmla="*/ 180 h 300"/>
                  <a:gd name="T60" fmla="*/ 238 w 313"/>
                  <a:gd name="T61" fmla="*/ 202 h 300"/>
                  <a:gd name="T62" fmla="*/ 227 w 313"/>
                  <a:gd name="T63" fmla="*/ 215 h 300"/>
                  <a:gd name="T64" fmla="*/ 237 w 313"/>
                  <a:gd name="T65" fmla="*/ 228 h 300"/>
                  <a:gd name="T66" fmla="*/ 228 w 313"/>
                  <a:gd name="T67" fmla="*/ 240 h 300"/>
                  <a:gd name="T68" fmla="*/ 226 w 313"/>
                  <a:gd name="T69" fmla="*/ 261 h 300"/>
                  <a:gd name="T70" fmla="*/ 192 w 313"/>
                  <a:gd name="T71" fmla="*/ 289 h 300"/>
                  <a:gd name="T72" fmla="*/ 175 w 313"/>
                  <a:gd name="T73" fmla="*/ 283 h 300"/>
                  <a:gd name="T74" fmla="*/ 168 w 313"/>
                  <a:gd name="T75" fmla="*/ 264 h 300"/>
                  <a:gd name="T76" fmla="*/ 145 w 313"/>
                  <a:gd name="T77" fmla="*/ 271 h 300"/>
                  <a:gd name="T78" fmla="*/ 136 w 313"/>
                  <a:gd name="T79" fmla="*/ 262 h 300"/>
                  <a:gd name="T80" fmla="*/ 116 w 313"/>
                  <a:gd name="T81" fmla="*/ 269 h 300"/>
                  <a:gd name="T82" fmla="*/ 91 w 313"/>
                  <a:gd name="T83" fmla="*/ 273 h 300"/>
                  <a:gd name="T84" fmla="*/ 76 w 313"/>
                  <a:gd name="T85" fmla="*/ 254 h 300"/>
                  <a:gd name="T86" fmla="*/ 58 w 313"/>
                  <a:gd name="T87" fmla="*/ 257 h 300"/>
                  <a:gd name="T88" fmla="*/ 54 w 313"/>
                  <a:gd name="T89" fmla="*/ 257 h 300"/>
                  <a:gd name="T90" fmla="*/ 41 w 313"/>
                  <a:gd name="T91" fmla="*/ 236 h 300"/>
                  <a:gd name="T92" fmla="*/ 33 w 313"/>
                  <a:gd name="T93" fmla="*/ 214 h 300"/>
                  <a:gd name="T94" fmla="*/ 37 w 313"/>
                  <a:gd name="T95" fmla="*/ 198 h 300"/>
                  <a:gd name="T96" fmla="*/ 28 w 313"/>
                  <a:gd name="T97" fmla="*/ 183 h 300"/>
                  <a:gd name="T98" fmla="*/ 15 w 313"/>
                  <a:gd name="T99" fmla="*/ 183 h 300"/>
                  <a:gd name="T100" fmla="*/ 22 w 313"/>
                  <a:gd name="T101" fmla="*/ 177 h 300"/>
                  <a:gd name="T102" fmla="*/ 10 w 313"/>
                  <a:gd name="T103" fmla="*/ 171 h 300"/>
                  <a:gd name="T104" fmla="*/ 14 w 313"/>
                  <a:gd name="T105" fmla="*/ 152 h 300"/>
                  <a:gd name="T106" fmla="*/ 3 w 313"/>
                  <a:gd name="T107" fmla="*/ 122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13" h="300">
                    <a:moveTo>
                      <a:pt x="3" y="122"/>
                    </a:moveTo>
                    <a:cubicBezTo>
                      <a:pt x="6" y="120"/>
                      <a:pt x="4" y="117"/>
                      <a:pt x="5" y="114"/>
                    </a:cubicBezTo>
                    <a:cubicBezTo>
                      <a:pt x="6" y="109"/>
                      <a:pt x="12" y="109"/>
                      <a:pt x="13" y="104"/>
                    </a:cubicBezTo>
                    <a:cubicBezTo>
                      <a:pt x="11" y="106"/>
                      <a:pt x="10" y="108"/>
                      <a:pt x="8" y="110"/>
                    </a:cubicBezTo>
                    <a:cubicBezTo>
                      <a:pt x="4" y="105"/>
                      <a:pt x="9" y="100"/>
                      <a:pt x="12" y="96"/>
                    </a:cubicBezTo>
                    <a:cubicBezTo>
                      <a:pt x="14" y="93"/>
                      <a:pt x="15" y="91"/>
                      <a:pt x="16" y="88"/>
                    </a:cubicBezTo>
                    <a:cubicBezTo>
                      <a:pt x="17" y="84"/>
                      <a:pt x="22" y="83"/>
                      <a:pt x="25" y="80"/>
                    </a:cubicBezTo>
                    <a:cubicBezTo>
                      <a:pt x="25" y="84"/>
                      <a:pt x="20" y="88"/>
                      <a:pt x="25" y="90"/>
                    </a:cubicBezTo>
                    <a:cubicBezTo>
                      <a:pt x="26" y="91"/>
                      <a:pt x="28" y="99"/>
                      <a:pt x="29" y="101"/>
                    </a:cubicBezTo>
                    <a:cubicBezTo>
                      <a:pt x="34" y="106"/>
                      <a:pt x="42" y="109"/>
                      <a:pt x="45" y="116"/>
                    </a:cubicBezTo>
                    <a:cubicBezTo>
                      <a:pt x="46" y="118"/>
                      <a:pt x="51" y="120"/>
                      <a:pt x="53" y="121"/>
                    </a:cubicBezTo>
                    <a:cubicBezTo>
                      <a:pt x="57" y="123"/>
                      <a:pt x="64" y="119"/>
                      <a:pt x="67" y="117"/>
                    </a:cubicBezTo>
                    <a:cubicBezTo>
                      <a:pt x="75" y="114"/>
                      <a:pt x="82" y="118"/>
                      <a:pt x="90" y="118"/>
                    </a:cubicBezTo>
                    <a:cubicBezTo>
                      <a:pt x="93" y="117"/>
                      <a:pt x="96" y="115"/>
                      <a:pt x="99" y="113"/>
                    </a:cubicBezTo>
                    <a:cubicBezTo>
                      <a:pt x="103" y="111"/>
                      <a:pt x="102" y="105"/>
                      <a:pt x="105" y="102"/>
                    </a:cubicBezTo>
                    <a:cubicBezTo>
                      <a:pt x="109" y="98"/>
                      <a:pt x="126" y="95"/>
                      <a:pt x="128" y="100"/>
                    </a:cubicBezTo>
                    <a:cubicBezTo>
                      <a:pt x="131" y="105"/>
                      <a:pt x="146" y="111"/>
                      <a:pt x="151" y="107"/>
                    </a:cubicBezTo>
                    <a:cubicBezTo>
                      <a:pt x="156" y="105"/>
                      <a:pt x="157" y="101"/>
                      <a:pt x="162" y="103"/>
                    </a:cubicBezTo>
                    <a:cubicBezTo>
                      <a:pt x="165" y="104"/>
                      <a:pt x="168" y="101"/>
                      <a:pt x="170" y="100"/>
                    </a:cubicBezTo>
                    <a:cubicBezTo>
                      <a:pt x="172" y="99"/>
                      <a:pt x="174" y="102"/>
                      <a:pt x="177" y="102"/>
                    </a:cubicBezTo>
                    <a:cubicBezTo>
                      <a:pt x="175" y="96"/>
                      <a:pt x="187" y="84"/>
                      <a:pt x="184" y="81"/>
                    </a:cubicBezTo>
                    <a:cubicBezTo>
                      <a:pt x="178" y="75"/>
                      <a:pt x="191" y="67"/>
                      <a:pt x="196" y="65"/>
                    </a:cubicBezTo>
                    <a:cubicBezTo>
                      <a:pt x="193" y="62"/>
                      <a:pt x="188" y="49"/>
                      <a:pt x="196" y="48"/>
                    </a:cubicBezTo>
                    <a:cubicBezTo>
                      <a:pt x="207" y="47"/>
                      <a:pt x="199" y="40"/>
                      <a:pt x="205" y="35"/>
                    </a:cubicBezTo>
                    <a:cubicBezTo>
                      <a:pt x="207" y="32"/>
                      <a:pt x="204" y="23"/>
                      <a:pt x="205" y="19"/>
                    </a:cubicBezTo>
                    <a:cubicBezTo>
                      <a:pt x="205" y="16"/>
                      <a:pt x="206" y="11"/>
                      <a:pt x="208" y="8"/>
                    </a:cubicBezTo>
                    <a:cubicBezTo>
                      <a:pt x="209" y="5"/>
                      <a:pt x="212" y="4"/>
                      <a:pt x="213" y="0"/>
                    </a:cubicBezTo>
                    <a:cubicBezTo>
                      <a:pt x="218" y="2"/>
                      <a:pt x="220" y="4"/>
                      <a:pt x="226" y="1"/>
                    </a:cubicBezTo>
                    <a:cubicBezTo>
                      <a:pt x="228" y="0"/>
                      <a:pt x="233" y="8"/>
                      <a:pt x="233" y="0"/>
                    </a:cubicBezTo>
                    <a:cubicBezTo>
                      <a:pt x="237" y="4"/>
                      <a:pt x="245" y="3"/>
                      <a:pt x="249" y="2"/>
                    </a:cubicBezTo>
                    <a:cubicBezTo>
                      <a:pt x="256" y="2"/>
                      <a:pt x="259" y="8"/>
                      <a:pt x="266" y="8"/>
                    </a:cubicBezTo>
                    <a:cubicBezTo>
                      <a:pt x="264" y="9"/>
                      <a:pt x="262" y="10"/>
                      <a:pt x="259" y="10"/>
                    </a:cubicBezTo>
                    <a:cubicBezTo>
                      <a:pt x="261" y="11"/>
                      <a:pt x="271" y="20"/>
                      <a:pt x="264" y="16"/>
                    </a:cubicBezTo>
                    <a:cubicBezTo>
                      <a:pt x="266" y="18"/>
                      <a:pt x="269" y="18"/>
                      <a:pt x="270" y="20"/>
                    </a:cubicBezTo>
                    <a:cubicBezTo>
                      <a:pt x="271" y="22"/>
                      <a:pt x="271" y="23"/>
                      <a:pt x="273" y="24"/>
                    </a:cubicBezTo>
                    <a:cubicBezTo>
                      <a:pt x="270" y="29"/>
                      <a:pt x="264" y="26"/>
                      <a:pt x="262" y="21"/>
                    </a:cubicBezTo>
                    <a:cubicBezTo>
                      <a:pt x="263" y="23"/>
                      <a:pt x="263" y="25"/>
                      <a:pt x="263" y="27"/>
                    </a:cubicBezTo>
                    <a:cubicBezTo>
                      <a:pt x="260" y="25"/>
                      <a:pt x="255" y="26"/>
                      <a:pt x="251" y="27"/>
                    </a:cubicBezTo>
                    <a:cubicBezTo>
                      <a:pt x="256" y="29"/>
                      <a:pt x="258" y="33"/>
                      <a:pt x="262" y="34"/>
                    </a:cubicBezTo>
                    <a:cubicBezTo>
                      <a:pt x="261" y="36"/>
                      <a:pt x="260" y="41"/>
                      <a:pt x="257" y="40"/>
                    </a:cubicBezTo>
                    <a:cubicBezTo>
                      <a:pt x="259" y="43"/>
                      <a:pt x="264" y="45"/>
                      <a:pt x="268" y="46"/>
                    </a:cubicBezTo>
                    <a:cubicBezTo>
                      <a:pt x="264" y="50"/>
                      <a:pt x="271" y="51"/>
                      <a:pt x="266" y="51"/>
                    </a:cubicBezTo>
                    <a:cubicBezTo>
                      <a:pt x="267" y="51"/>
                      <a:pt x="269" y="52"/>
                      <a:pt x="271" y="53"/>
                    </a:cubicBezTo>
                    <a:cubicBezTo>
                      <a:pt x="265" y="54"/>
                      <a:pt x="272" y="58"/>
                      <a:pt x="275" y="60"/>
                    </a:cubicBezTo>
                    <a:cubicBezTo>
                      <a:pt x="277" y="63"/>
                      <a:pt x="279" y="67"/>
                      <a:pt x="281" y="70"/>
                    </a:cubicBezTo>
                    <a:cubicBezTo>
                      <a:pt x="284" y="74"/>
                      <a:pt x="279" y="83"/>
                      <a:pt x="274" y="82"/>
                    </a:cubicBezTo>
                    <a:cubicBezTo>
                      <a:pt x="277" y="84"/>
                      <a:pt x="275" y="87"/>
                      <a:pt x="278" y="89"/>
                    </a:cubicBezTo>
                    <a:cubicBezTo>
                      <a:pt x="281" y="92"/>
                      <a:pt x="285" y="95"/>
                      <a:pt x="289" y="98"/>
                    </a:cubicBezTo>
                    <a:cubicBezTo>
                      <a:pt x="292" y="100"/>
                      <a:pt x="294" y="104"/>
                      <a:pt x="297" y="105"/>
                    </a:cubicBezTo>
                    <a:cubicBezTo>
                      <a:pt x="302" y="107"/>
                      <a:pt x="305" y="112"/>
                      <a:pt x="308" y="116"/>
                    </a:cubicBezTo>
                    <a:cubicBezTo>
                      <a:pt x="310" y="117"/>
                      <a:pt x="313" y="116"/>
                      <a:pt x="311" y="120"/>
                    </a:cubicBezTo>
                    <a:cubicBezTo>
                      <a:pt x="308" y="124"/>
                      <a:pt x="303" y="122"/>
                      <a:pt x="299" y="124"/>
                    </a:cubicBezTo>
                    <a:cubicBezTo>
                      <a:pt x="292" y="128"/>
                      <a:pt x="284" y="118"/>
                      <a:pt x="278" y="116"/>
                    </a:cubicBezTo>
                    <a:cubicBezTo>
                      <a:pt x="281" y="119"/>
                      <a:pt x="283" y="124"/>
                      <a:pt x="277" y="124"/>
                    </a:cubicBezTo>
                    <a:cubicBezTo>
                      <a:pt x="272" y="125"/>
                      <a:pt x="270" y="133"/>
                      <a:pt x="269" y="137"/>
                    </a:cubicBezTo>
                    <a:cubicBezTo>
                      <a:pt x="265" y="147"/>
                      <a:pt x="263" y="159"/>
                      <a:pt x="264" y="171"/>
                    </a:cubicBezTo>
                    <a:cubicBezTo>
                      <a:pt x="266" y="169"/>
                      <a:pt x="268" y="168"/>
                      <a:pt x="270" y="168"/>
                    </a:cubicBezTo>
                    <a:cubicBezTo>
                      <a:pt x="269" y="170"/>
                      <a:pt x="265" y="173"/>
                      <a:pt x="268" y="174"/>
                    </a:cubicBezTo>
                    <a:cubicBezTo>
                      <a:pt x="265" y="176"/>
                      <a:pt x="265" y="178"/>
                      <a:pt x="268" y="180"/>
                    </a:cubicBezTo>
                    <a:cubicBezTo>
                      <a:pt x="264" y="181"/>
                      <a:pt x="260" y="185"/>
                      <a:pt x="259" y="180"/>
                    </a:cubicBezTo>
                    <a:cubicBezTo>
                      <a:pt x="258" y="187"/>
                      <a:pt x="244" y="203"/>
                      <a:pt x="242" y="188"/>
                    </a:cubicBezTo>
                    <a:cubicBezTo>
                      <a:pt x="239" y="193"/>
                      <a:pt x="244" y="197"/>
                      <a:pt x="238" y="202"/>
                    </a:cubicBezTo>
                    <a:cubicBezTo>
                      <a:pt x="236" y="203"/>
                      <a:pt x="237" y="206"/>
                      <a:pt x="235" y="209"/>
                    </a:cubicBezTo>
                    <a:cubicBezTo>
                      <a:pt x="233" y="212"/>
                      <a:pt x="229" y="212"/>
                      <a:pt x="227" y="215"/>
                    </a:cubicBezTo>
                    <a:cubicBezTo>
                      <a:pt x="236" y="211"/>
                      <a:pt x="233" y="224"/>
                      <a:pt x="228" y="227"/>
                    </a:cubicBezTo>
                    <a:cubicBezTo>
                      <a:pt x="231" y="229"/>
                      <a:pt x="235" y="226"/>
                      <a:pt x="237" y="228"/>
                    </a:cubicBezTo>
                    <a:cubicBezTo>
                      <a:pt x="239" y="231"/>
                      <a:pt x="235" y="239"/>
                      <a:pt x="234" y="241"/>
                    </a:cubicBezTo>
                    <a:cubicBezTo>
                      <a:pt x="232" y="239"/>
                      <a:pt x="230" y="239"/>
                      <a:pt x="228" y="240"/>
                    </a:cubicBezTo>
                    <a:cubicBezTo>
                      <a:pt x="234" y="245"/>
                      <a:pt x="226" y="260"/>
                      <a:pt x="222" y="252"/>
                    </a:cubicBezTo>
                    <a:cubicBezTo>
                      <a:pt x="221" y="256"/>
                      <a:pt x="224" y="259"/>
                      <a:pt x="226" y="261"/>
                    </a:cubicBezTo>
                    <a:cubicBezTo>
                      <a:pt x="218" y="263"/>
                      <a:pt x="221" y="275"/>
                      <a:pt x="214" y="277"/>
                    </a:cubicBezTo>
                    <a:cubicBezTo>
                      <a:pt x="207" y="280"/>
                      <a:pt x="199" y="285"/>
                      <a:pt x="192" y="289"/>
                    </a:cubicBezTo>
                    <a:cubicBezTo>
                      <a:pt x="190" y="289"/>
                      <a:pt x="174" y="300"/>
                      <a:pt x="175" y="294"/>
                    </a:cubicBezTo>
                    <a:cubicBezTo>
                      <a:pt x="175" y="290"/>
                      <a:pt x="175" y="287"/>
                      <a:pt x="175" y="283"/>
                    </a:cubicBezTo>
                    <a:cubicBezTo>
                      <a:pt x="175" y="278"/>
                      <a:pt x="172" y="273"/>
                      <a:pt x="173" y="268"/>
                    </a:cubicBezTo>
                    <a:cubicBezTo>
                      <a:pt x="168" y="274"/>
                      <a:pt x="164" y="272"/>
                      <a:pt x="168" y="264"/>
                    </a:cubicBezTo>
                    <a:cubicBezTo>
                      <a:pt x="165" y="268"/>
                      <a:pt x="159" y="271"/>
                      <a:pt x="160" y="263"/>
                    </a:cubicBezTo>
                    <a:cubicBezTo>
                      <a:pt x="160" y="267"/>
                      <a:pt x="149" y="277"/>
                      <a:pt x="145" y="271"/>
                    </a:cubicBezTo>
                    <a:cubicBezTo>
                      <a:pt x="144" y="269"/>
                      <a:pt x="147" y="267"/>
                      <a:pt x="145" y="264"/>
                    </a:cubicBezTo>
                    <a:cubicBezTo>
                      <a:pt x="141" y="260"/>
                      <a:pt x="137" y="268"/>
                      <a:pt x="136" y="262"/>
                    </a:cubicBezTo>
                    <a:cubicBezTo>
                      <a:pt x="137" y="269"/>
                      <a:pt x="129" y="257"/>
                      <a:pt x="128" y="254"/>
                    </a:cubicBezTo>
                    <a:cubicBezTo>
                      <a:pt x="128" y="260"/>
                      <a:pt x="121" y="267"/>
                      <a:pt x="116" y="269"/>
                    </a:cubicBezTo>
                    <a:cubicBezTo>
                      <a:pt x="111" y="272"/>
                      <a:pt x="106" y="264"/>
                      <a:pt x="101" y="268"/>
                    </a:cubicBezTo>
                    <a:cubicBezTo>
                      <a:pt x="99" y="270"/>
                      <a:pt x="92" y="280"/>
                      <a:pt x="91" y="273"/>
                    </a:cubicBezTo>
                    <a:cubicBezTo>
                      <a:pt x="89" y="265"/>
                      <a:pt x="92" y="258"/>
                      <a:pt x="87" y="249"/>
                    </a:cubicBezTo>
                    <a:cubicBezTo>
                      <a:pt x="84" y="258"/>
                      <a:pt x="83" y="254"/>
                      <a:pt x="76" y="254"/>
                    </a:cubicBezTo>
                    <a:cubicBezTo>
                      <a:pt x="73" y="254"/>
                      <a:pt x="71" y="256"/>
                      <a:pt x="69" y="258"/>
                    </a:cubicBezTo>
                    <a:cubicBezTo>
                      <a:pt x="65" y="260"/>
                      <a:pt x="62" y="258"/>
                      <a:pt x="58" y="257"/>
                    </a:cubicBezTo>
                    <a:cubicBezTo>
                      <a:pt x="59" y="256"/>
                      <a:pt x="61" y="254"/>
                      <a:pt x="62" y="253"/>
                    </a:cubicBezTo>
                    <a:cubicBezTo>
                      <a:pt x="59" y="254"/>
                      <a:pt x="58" y="258"/>
                      <a:pt x="54" y="257"/>
                    </a:cubicBezTo>
                    <a:cubicBezTo>
                      <a:pt x="56" y="249"/>
                      <a:pt x="47" y="254"/>
                      <a:pt x="43" y="256"/>
                    </a:cubicBezTo>
                    <a:cubicBezTo>
                      <a:pt x="39" y="251"/>
                      <a:pt x="42" y="242"/>
                      <a:pt x="41" y="236"/>
                    </a:cubicBezTo>
                    <a:cubicBezTo>
                      <a:pt x="39" y="232"/>
                      <a:pt x="40" y="228"/>
                      <a:pt x="39" y="224"/>
                    </a:cubicBezTo>
                    <a:cubicBezTo>
                      <a:pt x="39" y="220"/>
                      <a:pt x="33" y="217"/>
                      <a:pt x="33" y="214"/>
                    </a:cubicBezTo>
                    <a:cubicBezTo>
                      <a:pt x="34" y="214"/>
                      <a:pt x="37" y="210"/>
                      <a:pt x="37" y="209"/>
                    </a:cubicBezTo>
                    <a:cubicBezTo>
                      <a:pt x="38" y="205"/>
                      <a:pt x="39" y="202"/>
                      <a:pt x="37" y="198"/>
                    </a:cubicBezTo>
                    <a:cubicBezTo>
                      <a:pt x="35" y="196"/>
                      <a:pt x="35" y="193"/>
                      <a:pt x="33" y="191"/>
                    </a:cubicBezTo>
                    <a:cubicBezTo>
                      <a:pt x="32" y="188"/>
                      <a:pt x="28" y="187"/>
                      <a:pt x="28" y="183"/>
                    </a:cubicBezTo>
                    <a:cubicBezTo>
                      <a:pt x="27" y="184"/>
                      <a:pt x="27" y="185"/>
                      <a:pt x="26" y="186"/>
                    </a:cubicBezTo>
                    <a:cubicBezTo>
                      <a:pt x="23" y="180"/>
                      <a:pt x="19" y="185"/>
                      <a:pt x="15" y="183"/>
                    </a:cubicBezTo>
                    <a:cubicBezTo>
                      <a:pt x="13" y="181"/>
                      <a:pt x="14" y="179"/>
                      <a:pt x="15" y="177"/>
                    </a:cubicBezTo>
                    <a:cubicBezTo>
                      <a:pt x="16" y="175"/>
                      <a:pt x="20" y="177"/>
                      <a:pt x="22" y="177"/>
                    </a:cubicBezTo>
                    <a:cubicBezTo>
                      <a:pt x="19" y="176"/>
                      <a:pt x="18" y="173"/>
                      <a:pt x="15" y="172"/>
                    </a:cubicBezTo>
                    <a:cubicBezTo>
                      <a:pt x="14" y="172"/>
                      <a:pt x="11" y="172"/>
                      <a:pt x="10" y="171"/>
                    </a:cubicBezTo>
                    <a:cubicBezTo>
                      <a:pt x="8" y="168"/>
                      <a:pt x="7" y="157"/>
                      <a:pt x="13" y="160"/>
                    </a:cubicBezTo>
                    <a:cubicBezTo>
                      <a:pt x="11" y="157"/>
                      <a:pt x="9" y="152"/>
                      <a:pt x="14" y="152"/>
                    </a:cubicBezTo>
                    <a:cubicBezTo>
                      <a:pt x="10" y="147"/>
                      <a:pt x="5" y="142"/>
                      <a:pt x="3" y="136"/>
                    </a:cubicBezTo>
                    <a:cubicBezTo>
                      <a:pt x="3" y="133"/>
                      <a:pt x="0" y="124"/>
                      <a:pt x="3" y="12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Freeform 491">
                <a:extLst>
                  <a:ext uri="{FF2B5EF4-FFF2-40B4-BE49-F238E27FC236}">
                    <a16:creationId xmlns="" xmlns:a16="http://schemas.microsoft.com/office/drawing/2014/main" id="{DD7ABAE8-E9AD-4B7A-8D66-C5C0DEF6B0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1" y="2251"/>
                <a:ext cx="4" cy="3"/>
              </a:xfrm>
              <a:custGeom>
                <a:avLst/>
                <a:gdLst>
                  <a:gd name="T0" fmla="*/ 0 w 8"/>
                  <a:gd name="T1" fmla="*/ 1 h 6"/>
                  <a:gd name="T2" fmla="*/ 8 w 8"/>
                  <a:gd name="T3" fmla="*/ 5 h 6"/>
                  <a:gd name="T4" fmla="*/ 0 w 8"/>
                  <a:gd name="T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6">
                    <a:moveTo>
                      <a:pt x="0" y="1"/>
                    </a:moveTo>
                    <a:cubicBezTo>
                      <a:pt x="4" y="1"/>
                      <a:pt x="8" y="0"/>
                      <a:pt x="8" y="5"/>
                    </a:cubicBezTo>
                    <a:cubicBezTo>
                      <a:pt x="4" y="6"/>
                      <a:pt x="3" y="3"/>
                      <a:pt x="0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Freeform 492">
                <a:extLst>
                  <a:ext uri="{FF2B5EF4-FFF2-40B4-BE49-F238E27FC236}">
                    <a16:creationId xmlns="" xmlns:a16="http://schemas.microsoft.com/office/drawing/2014/main" id="{A4E95BB1-C068-4DC2-B393-59DD80A51F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1" y="2251"/>
                <a:ext cx="4" cy="3"/>
              </a:xfrm>
              <a:custGeom>
                <a:avLst/>
                <a:gdLst>
                  <a:gd name="T0" fmla="*/ 0 w 8"/>
                  <a:gd name="T1" fmla="*/ 1 h 6"/>
                  <a:gd name="T2" fmla="*/ 8 w 8"/>
                  <a:gd name="T3" fmla="*/ 5 h 6"/>
                  <a:gd name="T4" fmla="*/ 0 w 8"/>
                  <a:gd name="T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6">
                    <a:moveTo>
                      <a:pt x="0" y="1"/>
                    </a:moveTo>
                    <a:cubicBezTo>
                      <a:pt x="4" y="1"/>
                      <a:pt x="8" y="0"/>
                      <a:pt x="8" y="5"/>
                    </a:cubicBezTo>
                    <a:cubicBezTo>
                      <a:pt x="4" y="6"/>
                      <a:pt x="3" y="3"/>
                      <a:pt x="0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Freeform 493">
                <a:extLst>
                  <a:ext uri="{FF2B5EF4-FFF2-40B4-BE49-F238E27FC236}">
                    <a16:creationId xmlns="" xmlns:a16="http://schemas.microsoft.com/office/drawing/2014/main" id="{64F7A3D2-0FF4-4A52-BE99-008B51442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1" y="2250"/>
                <a:ext cx="3" cy="2"/>
              </a:xfrm>
              <a:custGeom>
                <a:avLst/>
                <a:gdLst>
                  <a:gd name="T0" fmla="*/ 0 w 7"/>
                  <a:gd name="T1" fmla="*/ 3 h 3"/>
                  <a:gd name="T2" fmla="*/ 0 w 7"/>
                  <a:gd name="T3" fmla="*/ 0 h 3"/>
                  <a:gd name="T4" fmla="*/ 7 w 7"/>
                  <a:gd name="T5" fmla="*/ 3 h 3"/>
                  <a:gd name="T6" fmla="*/ 0 w 7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3" y="0"/>
                      <a:pt x="5" y="1"/>
                      <a:pt x="7" y="3"/>
                    </a:cubicBezTo>
                    <a:cubicBezTo>
                      <a:pt x="5" y="3"/>
                      <a:pt x="3" y="3"/>
                      <a:pt x="0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Freeform 494">
                <a:extLst>
                  <a:ext uri="{FF2B5EF4-FFF2-40B4-BE49-F238E27FC236}">
                    <a16:creationId xmlns="" xmlns:a16="http://schemas.microsoft.com/office/drawing/2014/main" id="{4FB72232-F5D0-4AC9-B56A-E166D55A96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1" y="2250"/>
                <a:ext cx="3" cy="2"/>
              </a:xfrm>
              <a:custGeom>
                <a:avLst/>
                <a:gdLst>
                  <a:gd name="T0" fmla="*/ 0 w 7"/>
                  <a:gd name="T1" fmla="*/ 3 h 3"/>
                  <a:gd name="T2" fmla="*/ 0 w 7"/>
                  <a:gd name="T3" fmla="*/ 0 h 3"/>
                  <a:gd name="T4" fmla="*/ 7 w 7"/>
                  <a:gd name="T5" fmla="*/ 3 h 3"/>
                  <a:gd name="T6" fmla="*/ 0 w 7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3" y="0"/>
                      <a:pt x="5" y="1"/>
                      <a:pt x="7" y="3"/>
                    </a:cubicBezTo>
                    <a:cubicBezTo>
                      <a:pt x="5" y="3"/>
                      <a:pt x="3" y="3"/>
                      <a:pt x="0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Freeform 495">
                <a:extLst>
                  <a:ext uri="{FF2B5EF4-FFF2-40B4-BE49-F238E27FC236}">
                    <a16:creationId xmlns="" xmlns:a16="http://schemas.microsoft.com/office/drawing/2014/main" id="{E4E33EC0-0A36-4D70-B254-752EE3CC15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6" y="2428"/>
                <a:ext cx="5" cy="5"/>
              </a:xfrm>
              <a:custGeom>
                <a:avLst/>
                <a:gdLst>
                  <a:gd name="T0" fmla="*/ 4 w 9"/>
                  <a:gd name="T1" fmla="*/ 0 h 9"/>
                  <a:gd name="T2" fmla="*/ 7 w 9"/>
                  <a:gd name="T3" fmla="*/ 7 h 9"/>
                  <a:gd name="T4" fmla="*/ 4 w 9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4" y="0"/>
                    </a:moveTo>
                    <a:cubicBezTo>
                      <a:pt x="6" y="1"/>
                      <a:pt x="9" y="6"/>
                      <a:pt x="7" y="7"/>
                    </a:cubicBezTo>
                    <a:cubicBezTo>
                      <a:pt x="3" y="9"/>
                      <a:pt x="0" y="1"/>
                      <a:pt x="4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Freeform 496">
                <a:extLst>
                  <a:ext uri="{FF2B5EF4-FFF2-40B4-BE49-F238E27FC236}">
                    <a16:creationId xmlns="" xmlns:a16="http://schemas.microsoft.com/office/drawing/2014/main" id="{D1BEEAAF-5A5D-4F46-92AF-CCDEF12065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6" y="2428"/>
                <a:ext cx="5" cy="5"/>
              </a:xfrm>
              <a:custGeom>
                <a:avLst/>
                <a:gdLst>
                  <a:gd name="T0" fmla="*/ 4 w 9"/>
                  <a:gd name="T1" fmla="*/ 0 h 9"/>
                  <a:gd name="T2" fmla="*/ 7 w 9"/>
                  <a:gd name="T3" fmla="*/ 7 h 9"/>
                  <a:gd name="T4" fmla="*/ 4 w 9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4" y="0"/>
                    </a:moveTo>
                    <a:cubicBezTo>
                      <a:pt x="6" y="1"/>
                      <a:pt x="9" y="6"/>
                      <a:pt x="7" y="7"/>
                    </a:cubicBezTo>
                    <a:cubicBezTo>
                      <a:pt x="3" y="9"/>
                      <a:pt x="0" y="1"/>
                      <a:pt x="4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Freeform 497">
                <a:extLst>
                  <a:ext uri="{FF2B5EF4-FFF2-40B4-BE49-F238E27FC236}">
                    <a16:creationId xmlns="" xmlns:a16="http://schemas.microsoft.com/office/drawing/2014/main" id="{0FFD33E9-A6AF-4C09-9239-08F248A6D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5" y="1424"/>
                <a:ext cx="767" cy="557"/>
              </a:xfrm>
              <a:custGeom>
                <a:avLst/>
                <a:gdLst>
                  <a:gd name="T0" fmla="*/ 64 w 1574"/>
                  <a:gd name="T1" fmla="*/ 446 h 1143"/>
                  <a:gd name="T2" fmla="*/ 159 w 1574"/>
                  <a:gd name="T3" fmla="*/ 360 h 1143"/>
                  <a:gd name="T4" fmla="*/ 170 w 1574"/>
                  <a:gd name="T5" fmla="*/ 281 h 1143"/>
                  <a:gd name="T6" fmla="*/ 232 w 1574"/>
                  <a:gd name="T7" fmla="*/ 223 h 1143"/>
                  <a:gd name="T8" fmla="*/ 292 w 1574"/>
                  <a:gd name="T9" fmla="*/ 167 h 1143"/>
                  <a:gd name="T10" fmla="*/ 407 w 1574"/>
                  <a:gd name="T11" fmla="*/ 272 h 1143"/>
                  <a:gd name="T12" fmla="*/ 577 w 1574"/>
                  <a:gd name="T13" fmla="*/ 345 h 1143"/>
                  <a:gd name="T14" fmla="*/ 791 w 1574"/>
                  <a:gd name="T15" fmla="*/ 388 h 1143"/>
                  <a:gd name="T16" fmla="*/ 1007 w 1574"/>
                  <a:gd name="T17" fmla="*/ 339 h 1143"/>
                  <a:gd name="T18" fmla="*/ 1099 w 1574"/>
                  <a:gd name="T19" fmla="*/ 262 h 1143"/>
                  <a:gd name="T20" fmla="*/ 1173 w 1574"/>
                  <a:gd name="T21" fmla="*/ 232 h 1143"/>
                  <a:gd name="T22" fmla="*/ 1036 w 1574"/>
                  <a:gd name="T23" fmla="*/ 124 h 1143"/>
                  <a:gd name="T24" fmla="*/ 1086 w 1574"/>
                  <a:gd name="T25" fmla="*/ 38 h 1143"/>
                  <a:gd name="T26" fmla="*/ 1220 w 1574"/>
                  <a:gd name="T27" fmla="*/ 32 h 1143"/>
                  <a:gd name="T28" fmla="*/ 1349 w 1574"/>
                  <a:gd name="T29" fmla="*/ 134 h 1143"/>
                  <a:gd name="T30" fmla="*/ 1472 w 1574"/>
                  <a:gd name="T31" fmla="*/ 195 h 1143"/>
                  <a:gd name="T32" fmla="*/ 1557 w 1574"/>
                  <a:gd name="T33" fmla="*/ 207 h 1143"/>
                  <a:gd name="T34" fmla="*/ 1534 w 1574"/>
                  <a:gd name="T35" fmla="*/ 278 h 1143"/>
                  <a:gd name="T36" fmla="*/ 1525 w 1574"/>
                  <a:gd name="T37" fmla="*/ 357 h 1143"/>
                  <a:gd name="T38" fmla="*/ 1457 w 1574"/>
                  <a:gd name="T39" fmla="*/ 418 h 1143"/>
                  <a:gd name="T40" fmla="*/ 1380 w 1574"/>
                  <a:gd name="T41" fmla="*/ 478 h 1143"/>
                  <a:gd name="T42" fmla="*/ 1353 w 1574"/>
                  <a:gd name="T43" fmla="*/ 459 h 1143"/>
                  <a:gd name="T44" fmla="*/ 1254 w 1574"/>
                  <a:gd name="T45" fmla="*/ 486 h 1143"/>
                  <a:gd name="T46" fmla="*/ 1341 w 1574"/>
                  <a:gd name="T47" fmla="*/ 538 h 1143"/>
                  <a:gd name="T48" fmla="*/ 1415 w 1574"/>
                  <a:gd name="T49" fmla="*/ 567 h 1143"/>
                  <a:gd name="T50" fmla="*/ 1369 w 1574"/>
                  <a:gd name="T51" fmla="*/ 595 h 1143"/>
                  <a:gd name="T52" fmla="*/ 1415 w 1574"/>
                  <a:gd name="T53" fmla="*/ 693 h 1143"/>
                  <a:gd name="T54" fmla="*/ 1393 w 1574"/>
                  <a:gd name="T55" fmla="*/ 723 h 1143"/>
                  <a:gd name="T56" fmla="*/ 1464 w 1574"/>
                  <a:gd name="T57" fmla="*/ 758 h 1143"/>
                  <a:gd name="T58" fmla="*/ 1449 w 1574"/>
                  <a:gd name="T59" fmla="*/ 800 h 1143"/>
                  <a:gd name="T60" fmla="*/ 1492 w 1574"/>
                  <a:gd name="T61" fmla="*/ 825 h 1143"/>
                  <a:gd name="T62" fmla="*/ 1475 w 1574"/>
                  <a:gd name="T63" fmla="*/ 844 h 1143"/>
                  <a:gd name="T64" fmla="*/ 1471 w 1574"/>
                  <a:gd name="T65" fmla="*/ 898 h 1143"/>
                  <a:gd name="T66" fmla="*/ 1448 w 1574"/>
                  <a:gd name="T67" fmla="*/ 922 h 1143"/>
                  <a:gd name="T68" fmla="*/ 1455 w 1574"/>
                  <a:gd name="T69" fmla="*/ 964 h 1143"/>
                  <a:gd name="T70" fmla="*/ 1430 w 1574"/>
                  <a:gd name="T71" fmla="*/ 988 h 1143"/>
                  <a:gd name="T72" fmla="*/ 1401 w 1574"/>
                  <a:gd name="T73" fmla="*/ 1019 h 1143"/>
                  <a:gd name="T74" fmla="*/ 1356 w 1574"/>
                  <a:gd name="T75" fmla="*/ 1057 h 1143"/>
                  <a:gd name="T76" fmla="*/ 1296 w 1574"/>
                  <a:gd name="T77" fmla="*/ 1045 h 1143"/>
                  <a:gd name="T78" fmla="*/ 1289 w 1574"/>
                  <a:gd name="T79" fmla="*/ 1079 h 1143"/>
                  <a:gd name="T80" fmla="*/ 1234 w 1574"/>
                  <a:gd name="T81" fmla="*/ 1101 h 1143"/>
                  <a:gd name="T82" fmla="*/ 1217 w 1574"/>
                  <a:gd name="T83" fmla="*/ 1135 h 1143"/>
                  <a:gd name="T84" fmla="*/ 1183 w 1574"/>
                  <a:gd name="T85" fmla="*/ 1096 h 1143"/>
                  <a:gd name="T86" fmla="*/ 1145 w 1574"/>
                  <a:gd name="T87" fmla="*/ 1092 h 1143"/>
                  <a:gd name="T88" fmla="*/ 1073 w 1574"/>
                  <a:gd name="T89" fmla="*/ 1047 h 1143"/>
                  <a:gd name="T90" fmla="*/ 972 w 1574"/>
                  <a:gd name="T91" fmla="*/ 1057 h 1143"/>
                  <a:gd name="T92" fmla="*/ 942 w 1574"/>
                  <a:gd name="T93" fmla="*/ 1107 h 1143"/>
                  <a:gd name="T94" fmla="*/ 864 w 1574"/>
                  <a:gd name="T95" fmla="*/ 1043 h 1143"/>
                  <a:gd name="T96" fmla="*/ 813 w 1574"/>
                  <a:gd name="T97" fmla="*/ 983 h 1143"/>
                  <a:gd name="T98" fmla="*/ 812 w 1574"/>
                  <a:gd name="T99" fmla="*/ 889 h 1143"/>
                  <a:gd name="T100" fmla="*/ 747 w 1574"/>
                  <a:gd name="T101" fmla="*/ 836 h 1143"/>
                  <a:gd name="T102" fmla="*/ 674 w 1574"/>
                  <a:gd name="T103" fmla="*/ 844 h 1143"/>
                  <a:gd name="T104" fmla="*/ 570 w 1574"/>
                  <a:gd name="T105" fmla="*/ 864 h 1143"/>
                  <a:gd name="T106" fmla="*/ 460 w 1574"/>
                  <a:gd name="T107" fmla="*/ 876 h 1143"/>
                  <a:gd name="T108" fmla="*/ 339 w 1574"/>
                  <a:gd name="T109" fmla="*/ 812 h 1143"/>
                  <a:gd name="T110" fmla="*/ 223 w 1574"/>
                  <a:gd name="T111" fmla="*/ 757 h 1143"/>
                  <a:gd name="T112" fmla="*/ 215 w 1574"/>
                  <a:gd name="T113" fmla="*/ 694 h 1143"/>
                  <a:gd name="T114" fmla="*/ 205 w 1574"/>
                  <a:gd name="T115" fmla="*/ 608 h 1143"/>
                  <a:gd name="T116" fmla="*/ 57 w 1574"/>
                  <a:gd name="T117" fmla="*/ 565 h 1143"/>
                  <a:gd name="T118" fmla="*/ 10 w 1574"/>
                  <a:gd name="T119" fmla="*/ 495 h 1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74" h="1143">
                    <a:moveTo>
                      <a:pt x="0" y="477"/>
                    </a:moveTo>
                    <a:cubicBezTo>
                      <a:pt x="4" y="477"/>
                      <a:pt x="7" y="475"/>
                      <a:pt x="6" y="471"/>
                    </a:cubicBezTo>
                    <a:cubicBezTo>
                      <a:pt x="5" y="465"/>
                      <a:pt x="2" y="466"/>
                      <a:pt x="4" y="460"/>
                    </a:cubicBezTo>
                    <a:cubicBezTo>
                      <a:pt x="5" y="455"/>
                      <a:pt x="9" y="457"/>
                      <a:pt x="13" y="455"/>
                    </a:cubicBezTo>
                    <a:cubicBezTo>
                      <a:pt x="17" y="453"/>
                      <a:pt x="19" y="447"/>
                      <a:pt x="24" y="447"/>
                    </a:cubicBezTo>
                    <a:cubicBezTo>
                      <a:pt x="23" y="445"/>
                      <a:pt x="23" y="443"/>
                      <a:pt x="24" y="441"/>
                    </a:cubicBezTo>
                    <a:cubicBezTo>
                      <a:pt x="27" y="442"/>
                      <a:pt x="33" y="445"/>
                      <a:pt x="35" y="442"/>
                    </a:cubicBezTo>
                    <a:cubicBezTo>
                      <a:pt x="37" y="440"/>
                      <a:pt x="40" y="437"/>
                      <a:pt x="43" y="437"/>
                    </a:cubicBezTo>
                    <a:cubicBezTo>
                      <a:pt x="46" y="437"/>
                      <a:pt x="47" y="445"/>
                      <a:pt x="49" y="446"/>
                    </a:cubicBezTo>
                    <a:cubicBezTo>
                      <a:pt x="53" y="449"/>
                      <a:pt x="60" y="445"/>
                      <a:pt x="64" y="446"/>
                    </a:cubicBezTo>
                    <a:cubicBezTo>
                      <a:pt x="72" y="446"/>
                      <a:pt x="73" y="435"/>
                      <a:pt x="74" y="429"/>
                    </a:cubicBezTo>
                    <a:cubicBezTo>
                      <a:pt x="75" y="424"/>
                      <a:pt x="77" y="422"/>
                      <a:pt x="82" y="423"/>
                    </a:cubicBezTo>
                    <a:cubicBezTo>
                      <a:pt x="88" y="424"/>
                      <a:pt x="95" y="424"/>
                      <a:pt x="101" y="423"/>
                    </a:cubicBezTo>
                    <a:cubicBezTo>
                      <a:pt x="104" y="422"/>
                      <a:pt x="109" y="423"/>
                      <a:pt x="111" y="421"/>
                    </a:cubicBezTo>
                    <a:cubicBezTo>
                      <a:pt x="114" y="418"/>
                      <a:pt x="114" y="412"/>
                      <a:pt x="117" y="409"/>
                    </a:cubicBezTo>
                    <a:cubicBezTo>
                      <a:pt x="124" y="401"/>
                      <a:pt x="138" y="400"/>
                      <a:pt x="146" y="393"/>
                    </a:cubicBezTo>
                    <a:cubicBezTo>
                      <a:pt x="149" y="390"/>
                      <a:pt x="151" y="389"/>
                      <a:pt x="155" y="389"/>
                    </a:cubicBezTo>
                    <a:cubicBezTo>
                      <a:pt x="161" y="389"/>
                      <a:pt x="159" y="387"/>
                      <a:pt x="157" y="383"/>
                    </a:cubicBezTo>
                    <a:cubicBezTo>
                      <a:pt x="155" y="378"/>
                      <a:pt x="153" y="373"/>
                      <a:pt x="151" y="369"/>
                    </a:cubicBezTo>
                    <a:cubicBezTo>
                      <a:pt x="148" y="362"/>
                      <a:pt x="155" y="361"/>
                      <a:pt x="159" y="360"/>
                    </a:cubicBezTo>
                    <a:cubicBezTo>
                      <a:pt x="157" y="358"/>
                      <a:pt x="155" y="357"/>
                      <a:pt x="153" y="356"/>
                    </a:cubicBezTo>
                    <a:cubicBezTo>
                      <a:pt x="155" y="353"/>
                      <a:pt x="158" y="349"/>
                      <a:pt x="162" y="352"/>
                    </a:cubicBezTo>
                    <a:cubicBezTo>
                      <a:pt x="164" y="347"/>
                      <a:pt x="158" y="346"/>
                      <a:pt x="157" y="342"/>
                    </a:cubicBezTo>
                    <a:cubicBezTo>
                      <a:pt x="157" y="336"/>
                      <a:pt x="151" y="332"/>
                      <a:pt x="148" y="328"/>
                    </a:cubicBezTo>
                    <a:cubicBezTo>
                      <a:pt x="144" y="322"/>
                      <a:pt x="139" y="316"/>
                      <a:pt x="137" y="309"/>
                    </a:cubicBezTo>
                    <a:cubicBezTo>
                      <a:pt x="135" y="305"/>
                      <a:pt x="138" y="297"/>
                      <a:pt x="133" y="295"/>
                    </a:cubicBezTo>
                    <a:cubicBezTo>
                      <a:pt x="130" y="293"/>
                      <a:pt x="115" y="295"/>
                      <a:pt x="119" y="289"/>
                    </a:cubicBezTo>
                    <a:cubicBezTo>
                      <a:pt x="121" y="285"/>
                      <a:pt x="130" y="284"/>
                      <a:pt x="134" y="283"/>
                    </a:cubicBezTo>
                    <a:cubicBezTo>
                      <a:pt x="141" y="281"/>
                      <a:pt x="148" y="280"/>
                      <a:pt x="156" y="278"/>
                    </a:cubicBezTo>
                    <a:cubicBezTo>
                      <a:pt x="163" y="275"/>
                      <a:pt x="164" y="279"/>
                      <a:pt x="170" y="281"/>
                    </a:cubicBezTo>
                    <a:cubicBezTo>
                      <a:pt x="175" y="283"/>
                      <a:pt x="179" y="278"/>
                      <a:pt x="183" y="281"/>
                    </a:cubicBezTo>
                    <a:cubicBezTo>
                      <a:pt x="189" y="285"/>
                      <a:pt x="189" y="279"/>
                      <a:pt x="188" y="275"/>
                    </a:cubicBezTo>
                    <a:cubicBezTo>
                      <a:pt x="186" y="270"/>
                      <a:pt x="179" y="273"/>
                      <a:pt x="176" y="269"/>
                    </a:cubicBezTo>
                    <a:cubicBezTo>
                      <a:pt x="174" y="265"/>
                      <a:pt x="176" y="258"/>
                      <a:pt x="177" y="255"/>
                    </a:cubicBezTo>
                    <a:cubicBezTo>
                      <a:pt x="177" y="249"/>
                      <a:pt x="176" y="243"/>
                      <a:pt x="176" y="237"/>
                    </a:cubicBezTo>
                    <a:cubicBezTo>
                      <a:pt x="176" y="231"/>
                      <a:pt x="178" y="225"/>
                      <a:pt x="177" y="219"/>
                    </a:cubicBezTo>
                    <a:cubicBezTo>
                      <a:pt x="176" y="213"/>
                      <a:pt x="179" y="211"/>
                      <a:pt x="185" y="214"/>
                    </a:cubicBezTo>
                    <a:cubicBezTo>
                      <a:pt x="190" y="216"/>
                      <a:pt x="194" y="218"/>
                      <a:pt x="199" y="220"/>
                    </a:cubicBezTo>
                    <a:cubicBezTo>
                      <a:pt x="206" y="221"/>
                      <a:pt x="213" y="219"/>
                      <a:pt x="220" y="219"/>
                    </a:cubicBezTo>
                    <a:cubicBezTo>
                      <a:pt x="226" y="220"/>
                      <a:pt x="227" y="227"/>
                      <a:pt x="232" y="223"/>
                    </a:cubicBezTo>
                    <a:cubicBezTo>
                      <a:pt x="236" y="220"/>
                      <a:pt x="241" y="219"/>
                      <a:pt x="245" y="216"/>
                    </a:cubicBezTo>
                    <a:cubicBezTo>
                      <a:pt x="252" y="210"/>
                      <a:pt x="235" y="194"/>
                      <a:pt x="233" y="188"/>
                    </a:cubicBezTo>
                    <a:cubicBezTo>
                      <a:pt x="232" y="184"/>
                      <a:pt x="232" y="175"/>
                      <a:pt x="235" y="172"/>
                    </a:cubicBezTo>
                    <a:cubicBezTo>
                      <a:pt x="238" y="170"/>
                      <a:pt x="243" y="172"/>
                      <a:pt x="247" y="171"/>
                    </a:cubicBezTo>
                    <a:cubicBezTo>
                      <a:pt x="256" y="167"/>
                      <a:pt x="255" y="162"/>
                      <a:pt x="252" y="154"/>
                    </a:cubicBezTo>
                    <a:cubicBezTo>
                      <a:pt x="251" y="148"/>
                      <a:pt x="257" y="148"/>
                      <a:pt x="261" y="148"/>
                    </a:cubicBezTo>
                    <a:cubicBezTo>
                      <a:pt x="267" y="149"/>
                      <a:pt x="269" y="149"/>
                      <a:pt x="275" y="147"/>
                    </a:cubicBezTo>
                    <a:cubicBezTo>
                      <a:pt x="277" y="146"/>
                      <a:pt x="284" y="151"/>
                      <a:pt x="282" y="153"/>
                    </a:cubicBezTo>
                    <a:cubicBezTo>
                      <a:pt x="279" y="156"/>
                      <a:pt x="283" y="159"/>
                      <a:pt x="287" y="160"/>
                    </a:cubicBezTo>
                    <a:cubicBezTo>
                      <a:pt x="294" y="162"/>
                      <a:pt x="288" y="165"/>
                      <a:pt x="292" y="167"/>
                    </a:cubicBezTo>
                    <a:cubicBezTo>
                      <a:pt x="298" y="170"/>
                      <a:pt x="305" y="169"/>
                      <a:pt x="310" y="175"/>
                    </a:cubicBezTo>
                    <a:cubicBezTo>
                      <a:pt x="314" y="180"/>
                      <a:pt x="328" y="188"/>
                      <a:pt x="335" y="185"/>
                    </a:cubicBezTo>
                    <a:cubicBezTo>
                      <a:pt x="340" y="184"/>
                      <a:pt x="353" y="195"/>
                      <a:pt x="354" y="189"/>
                    </a:cubicBezTo>
                    <a:cubicBezTo>
                      <a:pt x="357" y="190"/>
                      <a:pt x="357" y="192"/>
                      <a:pt x="359" y="194"/>
                    </a:cubicBezTo>
                    <a:cubicBezTo>
                      <a:pt x="362" y="196"/>
                      <a:pt x="365" y="196"/>
                      <a:pt x="368" y="198"/>
                    </a:cubicBezTo>
                    <a:cubicBezTo>
                      <a:pt x="373" y="203"/>
                      <a:pt x="375" y="209"/>
                      <a:pt x="380" y="214"/>
                    </a:cubicBezTo>
                    <a:cubicBezTo>
                      <a:pt x="384" y="217"/>
                      <a:pt x="389" y="220"/>
                      <a:pt x="394" y="224"/>
                    </a:cubicBezTo>
                    <a:cubicBezTo>
                      <a:pt x="401" y="230"/>
                      <a:pt x="399" y="235"/>
                      <a:pt x="401" y="243"/>
                    </a:cubicBezTo>
                    <a:cubicBezTo>
                      <a:pt x="403" y="248"/>
                      <a:pt x="409" y="249"/>
                      <a:pt x="406" y="256"/>
                    </a:cubicBezTo>
                    <a:cubicBezTo>
                      <a:pt x="404" y="261"/>
                      <a:pt x="402" y="267"/>
                      <a:pt x="407" y="272"/>
                    </a:cubicBezTo>
                    <a:cubicBezTo>
                      <a:pt x="410" y="275"/>
                      <a:pt x="415" y="281"/>
                      <a:pt x="420" y="281"/>
                    </a:cubicBezTo>
                    <a:cubicBezTo>
                      <a:pt x="427" y="280"/>
                      <a:pt x="433" y="284"/>
                      <a:pt x="440" y="285"/>
                    </a:cubicBezTo>
                    <a:cubicBezTo>
                      <a:pt x="446" y="285"/>
                      <a:pt x="453" y="287"/>
                      <a:pt x="460" y="287"/>
                    </a:cubicBezTo>
                    <a:cubicBezTo>
                      <a:pt x="466" y="286"/>
                      <a:pt x="472" y="286"/>
                      <a:pt x="478" y="286"/>
                    </a:cubicBezTo>
                    <a:cubicBezTo>
                      <a:pt x="493" y="288"/>
                      <a:pt x="503" y="296"/>
                      <a:pt x="517" y="302"/>
                    </a:cubicBezTo>
                    <a:cubicBezTo>
                      <a:pt x="523" y="304"/>
                      <a:pt x="528" y="308"/>
                      <a:pt x="535" y="310"/>
                    </a:cubicBezTo>
                    <a:cubicBezTo>
                      <a:pt x="539" y="312"/>
                      <a:pt x="544" y="311"/>
                      <a:pt x="548" y="312"/>
                    </a:cubicBezTo>
                    <a:cubicBezTo>
                      <a:pt x="554" y="313"/>
                      <a:pt x="549" y="317"/>
                      <a:pt x="554" y="320"/>
                    </a:cubicBezTo>
                    <a:cubicBezTo>
                      <a:pt x="560" y="323"/>
                      <a:pt x="563" y="324"/>
                      <a:pt x="567" y="330"/>
                    </a:cubicBezTo>
                    <a:cubicBezTo>
                      <a:pt x="570" y="335"/>
                      <a:pt x="574" y="340"/>
                      <a:pt x="577" y="345"/>
                    </a:cubicBezTo>
                    <a:cubicBezTo>
                      <a:pt x="582" y="350"/>
                      <a:pt x="588" y="352"/>
                      <a:pt x="593" y="357"/>
                    </a:cubicBezTo>
                    <a:cubicBezTo>
                      <a:pt x="597" y="360"/>
                      <a:pt x="598" y="364"/>
                      <a:pt x="603" y="365"/>
                    </a:cubicBezTo>
                    <a:cubicBezTo>
                      <a:pt x="610" y="366"/>
                      <a:pt x="616" y="363"/>
                      <a:pt x="622" y="363"/>
                    </a:cubicBezTo>
                    <a:cubicBezTo>
                      <a:pt x="636" y="361"/>
                      <a:pt x="651" y="368"/>
                      <a:pt x="664" y="369"/>
                    </a:cubicBezTo>
                    <a:cubicBezTo>
                      <a:pt x="672" y="369"/>
                      <a:pt x="679" y="370"/>
                      <a:pt x="686" y="370"/>
                    </a:cubicBezTo>
                    <a:cubicBezTo>
                      <a:pt x="693" y="370"/>
                      <a:pt x="699" y="366"/>
                      <a:pt x="706" y="367"/>
                    </a:cubicBezTo>
                    <a:cubicBezTo>
                      <a:pt x="714" y="368"/>
                      <a:pt x="722" y="369"/>
                      <a:pt x="729" y="370"/>
                    </a:cubicBezTo>
                    <a:cubicBezTo>
                      <a:pt x="736" y="371"/>
                      <a:pt x="743" y="370"/>
                      <a:pt x="749" y="372"/>
                    </a:cubicBezTo>
                    <a:cubicBezTo>
                      <a:pt x="755" y="374"/>
                      <a:pt x="759" y="380"/>
                      <a:pt x="764" y="382"/>
                    </a:cubicBezTo>
                    <a:cubicBezTo>
                      <a:pt x="772" y="387"/>
                      <a:pt x="783" y="386"/>
                      <a:pt x="791" y="388"/>
                    </a:cubicBezTo>
                    <a:cubicBezTo>
                      <a:pt x="805" y="391"/>
                      <a:pt x="817" y="399"/>
                      <a:pt x="830" y="396"/>
                    </a:cubicBezTo>
                    <a:cubicBezTo>
                      <a:pt x="837" y="394"/>
                      <a:pt x="837" y="395"/>
                      <a:pt x="841" y="399"/>
                    </a:cubicBezTo>
                    <a:cubicBezTo>
                      <a:pt x="845" y="404"/>
                      <a:pt x="852" y="399"/>
                      <a:pt x="856" y="403"/>
                    </a:cubicBezTo>
                    <a:cubicBezTo>
                      <a:pt x="855" y="402"/>
                      <a:pt x="886" y="384"/>
                      <a:pt x="889" y="383"/>
                    </a:cubicBezTo>
                    <a:cubicBezTo>
                      <a:pt x="895" y="380"/>
                      <a:pt x="903" y="378"/>
                      <a:pt x="910" y="377"/>
                    </a:cubicBezTo>
                    <a:cubicBezTo>
                      <a:pt x="918" y="376"/>
                      <a:pt x="926" y="374"/>
                      <a:pt x="934" y="374"/>
                    </a:cubicBezTo>
                    <a:cubicBezTo>
                      <a:pt x="946" y="374"/>
                      <a:pt x="960" y="378"/>
                      <a:pt x="971" y="372"/>
                    </a:cubicBezTo>
                    <a:cubicBezTo>
                      <a:pt x="976" y="369"/>
                      <a:pt x="985" y="368"/>
                      <a:pt x="989" y="363"/>
                    </a:cubicBezTo>
                    <a:cubicBezTo>
                      <a:pt x="992" y="359"/>
                      <a:pt x="993" y="353"/>
                      <a:pt x="995" y="348"/>
                    </a:cubicBezTo>
                    <a:cubicBezTo>
                      <a:pt x="998" y="343"/>
                      <a:pt x="1002" y="342"/>
                      <a:pt x="1007" y="339"/>
                    </a:cubicBezTo>
                    <a:cubicBezTo>
                      <a:pt x="1009" y="338"/>
                      <a:pt x="1011" y="336"/>
                      <a:pt x="1012" y="334"/>
                    </a:cubicBezTo>
                    <a:cubicBezTo>
                      <a:pt x="1013" y="332"/>
                      <a:pt x="1016" y="333"/>
                      <a:pt x="1016" y="332"/>
                    </a:cubicBezTo>
                    <a:cubicBezTo>
                      <a:pt x="1018" y="324"/>
                      <a:pt x="996" y="316"/>
                      <a:pt x="993" y="310"/>
                    </a:cubicBezTo>
                    <a:cubicBezTo>
                      <a:pt x="989" y="304"/>
                      <a:pt x="987" y="287"/>
                      <a:pt x="996" y="285"/>
                    </a:cubicBezTo>
                    <a:cubicBezTo>
                      <a:pt x="1008" y="283"/>
                      <a:pt x="1022" y="293"/>
                      <a:pt x="1034" y="295"/>
                    </a:cubicBezTo>
                    <a:cubicBezTo>
                      <a:pt x="1036" y="295"/>
                      <a:pt x="1043" y="297"/>
                      <a:pt x="1046" y="295"/>
                    </a:cubicBezTo>
                    <a:cubicBezTo>
                      <a:pt x="1049" y="292"/>
                      <a:pt x="1054" y="289"/>
                      <a:pt x="1056" y="285"/>
                    </a:cubicBezTo>
                    <a:cubicBezTo>
                      <a:pt x="1058" y="281"/>
                      <a:pt x="1059" y="277"/>
                      <a:pt x="1062" y="274"/>
                    </a:cubicBezTo>
                    <a:cubicBezTo>
                      <a:pt x="1064" y="271"/>
                      <a:pt x="1073" y="273"/>
                      <a:pt x="1076" y="274"/>
                    </a:cubicBezTo>
                    <a:cubicBezTo>
                      <a:pt x="1085" y="274"/>
                      <a:pt x="1094" y="270"/>
                      <a:pt x="1099" y="262"/>
                    </a:cubicBezTo>
                    <a:cubicBezTo>
                      <a:pt x="1101" y="259"/>
                      <a:pt x="1095" y="253"/>
                      <a:pt x="1098" y="248"/>
                    </a:cubicBezTo>
                    <a:cubicBezTo>
                      <a:pt x="1101" y="242"/>
                      <a:pt x="1104" y="241"/>
                      <a:pt x="1110" y="241"/>
                    </a:cubicBezTo>
                    <a:cubicBezTo>
                      <a:pt x="1114" y="241"/>
                      <a:pt x="1118" y="243"/>
                      <a:pt x="1117" y="236"/>
                    </a:cubicBezTo>
                    <a:cubicBezTo>
                      <a:pt x="1116" y="232"/>
                      <a:pt x="1123" y="235"/>
                      <a:pt x="1125" y="235"/>
                    </a:cubicBezTo>
                    <a:cubicBezTo>
                      <a:pt x="1127" y="236"/>
                      <a:pt x="1134" y="231"/>
                      <a:pt x="1137" y="230"/>
                    </a:cubicBezTo>
                    <a:cubicBezTo>
                      <a:pt x="1140" y="229"/>
                      <a:pt x="1142" y="230"/>
                      <a:pt x="1145" y="230"/>
                    </a:cubicBezTo>
                    <a:cubicBezTo>
                      <a:pt x="1146" y="230"/>
                      <a:pt x="1148" y="230"/>
                      <a:pt x="1150" y="230"/>
                    </a:cubicBezTo>
                    <a:cubicBezTo>
                      <a:pt x="1150" y="229"/>
                      <a:pt x="1151" y="228"/>
                      <a:pt x="1152" y="227"/>
                    </a:cubicBezTo>
                    <a:cubicBezTo>
                      <a:pt x="1154" y="227"/>
                      <a:pt x="1158" y="230"/>
                      <a:pt x="1160" y="230"/>
                    </a:cubicBezTo>
                    <a:cubicBezTo>
                      <a:pt x="1165" y="231"/>
                      <a:pt x="1169" y="232"/>
                      <a:pt x="1173" y="232"/>
                    </a:cubicBezTo>
                    <a:cubicBezTo>
                      <a:pt x="1189" y="233"/>
                      <a:pt x="1175" y="220"/>
                      <a:pt x="1169" y="215"/>
                    </a:cubicBezTo>
                    <a:cubicBezTo>
                      <a:pt x="1154" y="204"/>
                      <a:pt x="1138" y="195"/>
                      <a:pt x="1121" y="188"/>
                    </a:cubicBezTo>
                    <a:cubicBezTo>
                      <a:pt x="1114" y="184"/>
                      <a:pt x="1103" y="182"/>
                      <a:pt x="1098" y="190"/>
                    </a:cubicBezTo>
                    <a:cubicBezTo>
                      <a:pt x="1092" y="201"/>
                      <a:pt x="1084" y="190"/>
                      <a:pt x="1074" y="190"/>
                    </a:cubicBezTo>
                    <a:cubicBezTo>
                      <a:pt x="1071" y="190"/>
                      <a:pt x="1063" y="189"/>
                      <a:pt x="1061" y="191"/>
                    </a:cubicBezTo>
                    <a:cubicBezTo>
                      <a:pt x="1057" y="192"/>
                      <a:pt x="1057" y="197"/>
                      <a:pt x="1051" y="194"/>
                    </a:cubicBezTo>
                    <a:cubicBezTo>
                      <a:pt x="1048" y="192"/>
                      <a:pt x="1035" y="186"/>
                      <a:pt x="1039" y="180"/>
                    </a:cubicBezTo>
                    <a:cubicBezTo>
                      <a:pt x="1040" y="177"/>
                      <a:pt x="1043" y="177"/>
                      <a:pt x="1040" y="174"/>
                    </a:cubicBezTo>
                    <a:cubicBezTo>
                      <a:pt x="1038" y="170"/>
                      <a:pt x="1038" y="167"/>
                      <a:pt x="1038" y="163"/>
                    </a:cubicBezTo>
                    <a:cubicBezTo>
                      <a:pt x="1038" y="150"/>
                      <a:pt x="1037" y="137"/>
                      <a:pt x="1036" y="124"/>
                    </a:cubicBezTo>
                    <a:cubicBezTo>
                      <a:pt x="1045" y="129"/>
                      <a:pt x="1056" y="129"/>
                      <a:pt x="1065" y="133"/>
                    </a:cubicBezTo>
                    <a:cubicBezTo>
                      <a:pt x="1075" y="137"/>
                      <a:pt x="1077" y="128"/>
                      <a:pt x="1083" y="122"/>
                    </a:cubicBezTo>
                    <a:cubicBezTo>
                      <a:pt x="1088" y="118"/>
                      <a:pt x="1100" y="122"/>
                      <a:pt x="1099" y="113"/>
                    </a:cubicBezTo>
                    <a:cubicBezTo>
                      <a:pt x="1099" y="109"/>
                      <a:pt x="1096" y="108"/>
                      <a:pt x="1092" y="107"/>
                    </a:cubicBezTo>
                    <a:cubicBezTo>
                      <a:pt x="1089" y="106"/>
                      <a:pt x="1090" y="102"/>
                      <a:pt x="1090" y="100"/>
                    </a:cubicBezTo>
                    <a:cubicBezTo>
                      <a:pt x="1089" y="97"/>
                      <a:pt x="1092" y="95"/>
                      <a:pt x="1090" y="91"/>
                    </a:cubicBezTo>
                    <a:cubicBezTo>
                      <a:pt x="1089" y="90"/>
                      <a:pt x="1089" y="88"/>
                      <a:pt x="1090" y="86"/>
                    </a:cubicBezTo>
                    <a:cubicBezTo>
                      <a:pt x="1091" y="82"/>
                      <a:pt x="1089" y="80"/>
                      <a:pt x="1089" y="77"/>
                    </a:cubicBezTo>
                    <a:cubicBezTo>
                      <a:pt x="1089" y="69"/>
                      <a:pt x="1086" y="63"/>
                      <a:pt x="1094" y="57"/>
                    </a:cubicBezTo>
                    <a:cubicBezTo>
                      <a:pt x="1102" y="51"/>
                      <a:pt x="1089" y="44"/>
                      <a:pt x="1086" y="38"/>
                    </a:cubicBezTo>
                    <a:cubicBezTo>
                      <a:pt x="1084" y="33"/>
                      <a:pt x="1077" y="30"/>
                      <a:pt x="1072" y="32"/>
                    </a:cubicBezTo>
                    <a:cubicBezTo>
                      <a:pt x="1067" y="34"/>
                      <a:pt x="1064" y="30"/>
                      <a:pt x="1061" y="27"/>
                    </a:cubicBezTo>
                    <a:cubicBezTo>
                      <a:pt x="1069" y="24"/>
                      <a:pt x="1068" y="11"/>
                      <a:pt x="1077" y="10"/>
                    </a:cubicBezTo>
                    <a:cubicBezTo>
                      <a:pt x="1089" y="7"/>
                      <a:pt x="1099" y="3"/>
                      <a:pt x="1111" y="4"/>
                    </a:cubicBezTo>
                    <a:cubicBezTo>
                      <a:pt x="1123" y="4"/>
                      <a:pt x="1133" y="0"/>
                      <a:pt x="1145" y="3"/>
                    </a:cubicBezTo>
                    <a:cubicBezTo>
                      <a:pt x="1150" y="5"/>
                      <a:pt x="1155" y="7"/>
                      <a:pt x="1160" y="9"/>
                    </a:cubicBezTo>
                    <a:cubicBezTo>
                      <a:pt x="1166" y="12"/>
                      <a:pt x="1174" y="12"/>
                      <a:pt x="1180" y="16"/>
                    </a:cubicBezTo>
                    <a:cubicBezTo>
                      <a:pt x="1180" y="9"/>
                      <a:pt x="1201" y="17"/>
                      <a:pt x="1203" y="20"/>
                    </a:cubicBezTo>
                    <a:cubicBezTo>
                      <a:pt x="1204" y="22"/>
                      <a:pt x="1214" y="25"/>
                      <a:pt x="1217" y="27"/>
                    </a:cubicBezTo>
                    <a:cubicBezTo>
                      <a:pt x="1219" y="28"/>
                      <a:pt x="1218" y="31"/>
                      <a:pt x="1220" y="32"/>
                    </a:cubicBezTo>
                    <a:cubicBezTo>
                      <a:pt x="1223" y="34"/>
                      <a:pt x="1227" y="34"/>
                      <a:pt x="1229" y="37"/>
                    </a:cubicBezTo>
                    <a:cubicBezTo>
                      <a:pt x="1233" y="39"/>
                      <a:pt x="1238" y="41"/>
                      <a:pt x="1240" y="45"/>
                    </a:cubicBezTo>
                    <a:cubicBezTo>
                      <a:pt x="1241" y="47"/>
                      <a:pt x="1247" y="46"/>
                      <a:pt x="1247" y="50"/>
                    </a:cubicBezTo>
                    <a:cubicBezTo>
                      <a:pt x="1247" y="55"/>
                      <a:pt x="1253" y="58"/>
                      <a:pt x="1257" y="61"/>
                    </a:cubicBezTo>
                    <a:cubicBezTo>
                      <a:pt x="1261" y="63"/>
                      <a:pt x="1265" y="70"/>
                      <a:pt x="1269" y="71"/>
                    </a:cubicBezTo>
                    <a:cubicBezTo>
                      <a:pt x="1275" y="73"/>
                      <a:pt x="1277" y="80"/>
                      <a:pt x="1281" y="84"/>
                    </a:cubicBezTo>
                    <a:cubicBezTo>
                      <a:pt x="1287" y="88"/>
                      <a:pt x="1293" y="90"/>
                      <a:pt x="1298" y="95"/>
                    </a:cubicBezTo>
                    <a:cubicBezTo>
                      <a:pt x="1302" y="98"/>
                      <a:pt x="1303" y="104"/>
                      <a:pt x="1308" y="107"/>
                    </a:cubicBezTo>
                    <a:cubicBezTo>
                      <a:pt x="1312" y="111"/>
                      <a:pt x="1316" y="110"/>
                      <a:pt x="1318" y="116"/>
                    </a:cubicBezTo>
                    <a:cubicBezTo>
                      <a:pt x="1321" y="127"/>
                      <a:pt x="1339" y="135"/>
                      <a:pt x="1349" y="134"/>
                    </a:cubicBezTo>
                    <a:cubicBezTo>
                      <a:pt x="1354" y="133"/>
                      <a:pt x="1359" y="131"/>
                      <a:pt x="1363" y="133"/>
                    </a:cubicBezTo>
                    <a:cubicBezTo>
                      <a:pt x="1369" y="137"/>
                      <a:pt x="1376" y="138"/>
                      <a:pt x="1382" y="141"/>
                    </a:cubicBezTo>
                    <a:cubicBezTo>
                      <a:pt x="1379" y="134"/>
                      <a:pt x="1390" y="143"/>
                      <a:pt x="1393" y="143"/>
                    </a:cubicBezTo>
                    <a:cubicBezTo>
                      <a:pt x="1397" y="143"/>
                      <a:pt x="1403" y="151"/>
                      <a:pt x="1408" y="153"/>
                    </a:cubicBezTo>
                    <a:cubicBezTo>
                      <a:pt x="1415" y="157"/>
                      <a:pt x="1421" y="154"/>
                      <a:pt x="1427" y="156"/>
                    </a:cubicBezTo>
                    <a:cubicBezTo>
                      <a:pt x="1429" y="157"/>
                      <a:pt x="1428" y="163"/>
                      <a:pt x="1430" y="165"/>
                    </a:cubicBezTo>
                    <a:cubicBezTo>
                      <a:pt x="1432" y="167"/>
                      <a:pt x="1435" y="168"/>
                      <a:pt x="1437" y="170"/>
                    </a:cubicBezTo>
                    <a:cubicBezTo>
                      <a:pt x="1444" y="173"/>
                      <a:pt x="1443" y="177"/>
                      <a:pt x="1445" y="183"/>
                    </a:cubicBezTo>
                    <a:cubicBezTo>
                      <a:pt x="1447" y="187"/>
                      <a:pt x="1460" y="197"/>
                      <a:pt x="1464" y="196"/>
                    </a:cubicBezTo>
                    <a:cubicBezTo>
                      <a:pt x="1467" y="196"/>
                      <a:pt x="1469" y="195"/>
                      <a:pt x="1472" y="195"/>
                    </a:cubicBezTo>
                    <a:cubicBezTo>
                      <a:pt x="1476" y="195"/>
                      <a:pt x="1480" y="197"/>
                      <a:pt x="1484" y="197"/>
                    </a:cubicBezTo>
                    <a:cubicBezTo>
                      <a:pt x="1488" y="196"/>
                      <a:pt x="1502" y="197"/>
                      <a:pt x="1503" y="191"/>
                    </a:cubicBezTo>
                    <a:cubicBezTo>
                      <a:pt x="1503" y="186"/>
                      <a:pt x="1510" y="181"/>
                      <a:pt x="1515" y="182"/>
                    </a:cubicBezTo>
                    <a:cubicBezTo>
                      <a:pt x="1516" y="182"/>
                      <a:pt x="1521" y="184"/>
                      <a:pt x="1521" y="183"/>
                    </a:cubicBezTo>
                    <a:cubicBezTo>
                      <a:pt x="1522" y="179"/>
                      <a:pt x="1522" y="178"/>
                      <a:pt x="1525" y="177"/>
                    </a:cubicBezTo>
                    <a:cubicBezTo>
                      <a:pt x="1529" y="177"/>
                      <a:pt x="1535" y="171"/>
                      <a:pt x="1539" y="173"/>
                    </a:cubicBezTo>
                    <a:cubicBezTo>
                      <a:pt x="1541" y="174"/>
                      <a:pt x="1548" y="177"/>
                      <a:pt x="1550" y="177"/>
                    </a:cubicBezTo>
                    <a:cubicBezTo>
                      <a:pt x="1549" y="181"/>
                      <a:pt x="1550" y="184"/>
                      <a:pt x="1553" y="187"/>
                    </a:cubicBezTo>
                    <a:cubicBezTo>
                      <a:pt x="1557" y="191"/>
                      <a:pt x="1566" y="197"/>
                      <a:pt x="1562" y="204"/>
                    </a:cubicBezTo>
                    <a:cubicBezTo>
                      <a:pt x="1561" y="205"/>
                      <a:pt x="1558" y="206"/>
                      <a:pt x="1557" y="207"/>
                    </a:cubicBezTo>
                    <a:cubicBezTo>
                      <a:pt x="1554" y="210"/>
                      <a:pt x="1558" y="212"/>
                      <a:pt x="1560" y="215"/>
                    </a:cubicBezTo>
                    <a:cubicBezTo>
                      <a:pt x="1561" y="217"/>
                      <a:pt x="1560" y="219"/>
                      <a:pt x="1560" y="222"/>
                    </a:cubicBezTo>
                    <a:cubicBezTo>
                      <a:pt x="1561" y="226"/>
                      <a:pt x="1565" y="229"/>
                      <a:pt x="1565" y="233"/>
                    </a:cubicBezTo>
                    <a:cubicBezTo>
                      <a:pt x="1564" y="238"/>
                      <a:pt x="1574" y="245"/>
                      <a:pt x="1567" y="249"/>
                    </a:cubicBezTo>
                    <a:cubicBezTo>
                      <a:pt x="1572" y="252"/>
                      <a:pt x="1567" y="253"/>
                      <a:pt x="1568" y="258"/>
                    </a:cubicBezTo>
                    <a:cubicBezTo>
                      <a:pt x="1568" y="261"/>
                      <a:pt x="1572" y="264"/>
                      <a:pt x="1571" y="267"/>
                    </a:cubicBezTo>
                    <a:cubicBezTo>
                      <a:pt x="1570" y="272"/>
                      <a:pt x="1565" y="270"/>
                      <a:pt x="1568" y="277"/>
                    </a:cubicBezTo>
                    <a:cubicBezTo>
                      <a:pt x="1569" y="279"/>
                      <a:pt x="1571" y="281"/>
                      <a:pt x="1571" y="284"/>
                    </a:cubicBezTo>
                    <a:cubicBezTo>
                      <a:pt x="1572" y="288"/>
                      <a:pt x="1549" y="282"/>
                      <a:pt x="1545" y="281"/>
                    </a:cubicBezTo>
                    <a:cubicBezTo>
                      <a:pt x="1544" y="280"/>
                      <a:pt x="1534" y="276"/>
                      <a:pt x="1534" y="278"/>
                    </a:cubicBezTo>
                    <a:cubicBezTo>
                      <a:pt x="1532" y="281"/>
                      <a:pt x="1532" y="286"/>
                      <a:pt x="1529" y="288"/>
                    </a:cubicBezTo>
                    <a:cubicBezTo>
                      <a:pt x="1527" y="289"/>
                      <a:pt x="1521" y="290"/>
                      <a:pt x="1520" y="292"/>
                    </a:cubicBezTo>
                    <a:cubicBezTo>
                      <a:pt x="1518" y="293"/>
                      <a:pt x="1526" y="298"/>
                      <a:pt x="1527" y="299"/>
                    </a:cubicBezTo>
                    <a:cubicBezTo>
                      <a:pt x="1535" y="308"/>
                      <a:pt x="1541" y="318"/>
                      <a:pt x="1547" y="329"/>
                    </a:cubicBezTo>
                    <a:cubicBezTo>
                      <a:pt x="1551" y="338"/>
                      <a:pt x="1560" y="344"/>
                      <a:pt x="1559" y="354"/>
                    </a:cubicBezTo>
                    <a:cubicBezTo>
                      <a:pt x="1559" y="359"/>
                      <a:pt x="1562" y="358"/>
                      <a:pt x="1556" y="360"/>
                    </a:cubicBezTo>
                    <a:cubicBezTo>
                      <a:pt x="1552" y="362"/>
                      <a:pt x="1548" y="361"/>
                      <a:pt x="1545" y="366"/>
                    </a:cubicBezTo>
                    <a:cubicBezTo>
                      <a:pt x="1552" y="368"/>
                      <a:pt x="1551" y="371"/>
                      <a:pt x="1556" y="375"/>
                    </a:cubicBezTo>
                    <a:cubicBezTo>
                      <a:pt x="1551" y="371"/>
                      <a:pt x="1543" y="369"/>
                      <a:pt x="1539" y="363"/>
                    </a:cubicBezTo>
                    <a:cubicBezTo>
                      <a:pt x="1535" y="358"/>
                      <a:pt x="1531" y="357"/>
                      <a:pt x="1525" y="357"/>
                    </a:cubicBezTo>
                    <a:cubicBezTo>
                      <a:pt x="1526" y="361"/>
                      <a:pt x="1532" y="371"/>
                      <a:pt x="1530" y="375"/>
                    </a:cubicBezTo>
                    <a:cubicBezTo>
                      <a:pt x="1528" y="377"/>
                      <a:pt x="1522" y="375"/>
                      <a:pt x="1520" y="377"/>
                    </a:cubicBezTo>
                    <a:cubicBezTo>
                      <a:pt x="1516" y="380"/>
                      <a:pt x="1523" y="386"/>
                      <a:pt x="1515" y="388"/>
                    </a:cubicBezTo>
                    <a:cubicBezTo>
                      <a:pt x="1508" y="390"/>
                      <a:pt x="1500" y="388"/>
                      <a:pt x="1493" y="390"/>
                    </a:cubicBezTo>
                    <a:cubicBezTo>
                      <a:pt x="1497" y="395"/>
                      <a:pt x="1509" y="402"/>
                      <a:pt x="1507" y="409"/>
                    </a:cubicBezTo>
                    <a:cubicBezTo>
                      <a:pt x="1506" y="412"/>
                      <a:pt x="1491" y="410"/>
                      <a:pt x="1488" y="409"/>
                    </a:cubicBezTo>
                    <a:cubicBezTo>
                      <a:pt x="1484" y="409"/>
                      <a:pt x="1480" y="408"/>
                      <a:pt x="1477" y="406"/>
                    </a:cubicBezTo>
                    <a:cubicBezTo>
                      <a:pt x="1473" y="404"/>
                      <a:pt x="1470" y="397"/>
                      <a:pt x="1465" y="398"/>
                    </a:cubicBezTo>
                    <a:cubicBezTo>
                      <a:pt x="1462" y="398"/>
                      <a:pt x="1462" y="401"/>
                      <a:pt x="1459" y="401"/>
                    </a:cubicBezTo>
                    <a:cubicBezTo>
                      <a:pt x="1459" y="408"/>
                      <a:pt x="1460" y="411"/>
                      <a:pt x="1457" y="418"/>
                    </a:cubicBezTo>
                    <a:cubicBezTo>
                      <a:pt x="1456" y="420"/>
                      <a:pt x="1456" y="425"/>
                      <a:pt x="1453" y="427"/>
                    </a:cubicBezTo>
                    <a:cubicBezTo>
                      <a:pt x="1452" y="428"/>
                      <a:pt x="1446" y="428"/>
                      <a:pt x="1446" y="430"/>
                    </a:cubicBezTo>
                    <a:cubicBezTo>
                      <a:pt x="1447" y="433"/>
                      <a:pt x="1444" y="433"/>
                      <a:pt x="1443" y="435"/>
                    </a:cubicBezTo>
                    <a:cubicBezTo>
                      <a:pt x="1442" y="436"/>
                      <a:pt x="1440" y="437"/>
                      <a:pt x="1438" y="437"/>
                    </a:cubicBezTo>
                    <a:cubicBezTo>
                      <a:pt x="1436" y="438"/>
                      <a:pt x="1434" y="443"/>
                      <a:pt x="1433" y="443"/>
                    </a:cubicBezTo>
                    <a:cubicBezTo>
                      <a:pt x="1427" y="445"/>
                      <a:pt x="1422" y="452"/>
                      <a:pt x="1422" y="459"/>
                    </a:cubicBezTo>
                    <a:cubicBezTo>
                      <a:pt x="1422" y="467"/>
                      <a:pt x="1410" y="467"/>
                      <a:pt x="1405" y="462"/>
                    </a:cubicBezTo>
                    <a:cubicBezTo>
                      <a:pt x="1406" y="467"/>
                      <a:pt x="1400" y="466"/>
                      <a:pt x="1397" y="466"/>
                    </a:cubicBezTo>
                    <a:cubicBezTo>
                      <a:pt x="1398" y="469"/>
                      <a:pt x="1395" y="470"/>
                      <a:pt x="1393" y="470"/>
                    </a:cubicBezTo>
                    <a:cubicBezTo>
                      <a:pt x="1388" y="471"/>
                      <a:pt x="1384" y="475"/>
                      <a:pt x="1380" y="478"/>
                    </a:cubicBezTo>
                    <a:cubicBezTo>
                      <a:pt x="1377" y="481"/>
                      <a:pt x="1374" y="482"/>
                      <a:pt x="1373" y="487"/>
                    </a:cubicBezTo>
                    <a:cubicBezTo>
                      <a:pt x="1373" y="491"/>
                      <a:pt x="1369" y="491"/>
                      <a:pt x="1370" y="495"/>
                    </a:cubicBezTo>
                    <a:cubicBezTo>
                      <a:pt x="1368" y="493"/>
                      <a:pt x="1366" y="493"/>
                      <a:pt x="1363" y="493"/>
                    </a:cubicBezTo>
                    <a:cubicBezTo>
                      <a:pt x="1367" y="497"/>
                      <a:pt x="1353" y="507"/>
                      <a:pt x="1350" y="497"/>
                    </a:cubicBezTo>
                    <a:cubicBezTo>
                      <a:pt x="1349" y="492"/>
                      <a:pt x="1358" y="492"/>
                      <a:pt x="1360" y="491"/>
                    </a:cubicBezTo>
                    <a:cubicBezTo>
                      <a:pt x="1362" y="489"/>
                      <a:pt x="1359" y="487"/>
                      <a:pt x="1359" y="485"/>
                    </a:cubicBezTo>
                    <a:cubicBezTo>
                      <a:pt x="1359" y="482"/>
                      <a:pt x="1363" y="481"/>
                      <a:pt x="1364" y="479"/>
                    </a:cubicBezTo>
                    <a:cubicBezTo>
                      <a:pt x="1355" y="483"/>
                      <a:pt x="1351" y="477"/>
                      <a:pt x="1343" y="475"/>
                    </a:cubicBezTo>
                    <a:cubicBezTo>
                      <a:pt x="1344" y="473"/>
                      <a:pt x="1346" y="472"/>
                      <a:pt x="1349" y="471"/>
                    </a:cubicBezTo>
                    <a:cubicBezTo>
                      <a:pt x="1344" y="464"/>
                      <a:pt x="1347" y="465"/>
                      <a:pt x="1353" y="459"/>
                    </a:cubicBezTo>
                    <a:cubicBezTo>
                      <a:pt x="1355" y="457"/>
                      <a:pt x="1356" y="449"/>
                      <a:pt x="1357" y="446"/>
                    </a:cubicBezTo>
                    <a:cubicBezTo>
                      <a:pt x="1358" y="433"/>
                      <a:pt x="1338" y="436"/>
                      <a:pt x="1337" y="425"/>
                    </a:cubicBezTo>
                    <a:cubicBezTo>
                      <a:pt x="1338" y="432"/>
                      <a:pt x="1330" y="429"/>
                      <a:pt x="1326" y="427"/>
                    </a:cubicBezTo>
                    <a:cubicBezTo>
                      <a:pt x="1322" y="426"/>
                      <a:pt x="1311" y="431"/>
                      <a:pt x="1319" y="434"/>
                    </a:cubicBezTo>
                    <a:cubicBezTo>
                      <a:pt x="1313" y="435"/>
                      <a:pt x="1309" y="444"/>
                      <a:pt x="1310" y="449"/>
                    </a:cubicBezTo>
                    <a:cubicBezTo>
                      <a:pt x="1310" y="454"/>
                      <a:pt x="1297" y="459"/>
                      <a:pt x="1294" y="461"/>
                    </a:cubicBezTo>
                    <a:cubicBezTo>
                      <a:pt x="1291" y="463"/>
                      <a:pt x="1289" y="464"/>
                      <a:pt x="1287" y="467"/>
                    </a:cubicBezTo>
                    <a:cubicBezTo>
                      <a:pt x="1284" y="473"/>
                      <a:pt x="1290" y="475"/>
                      <a:pt x="1288" y="479"/>
                    </a:cubicBezTo>
                    <a:cubicBezTo>
                      <a:pt x="1285" y="489"/>
                      <a:pt x="1277" y="486"/>
                      <a:pt x="1270" y="490"/>
                    </a:cubicBezTo>
                    <a:cubicBezTo>
                      <a:pt x="1265" y="493"/>
                      <a:pt x="1260" y="485"/>
                      <a:pt x="1254" y="486"/>
                    </a:cubicBezTo>
                    <a:cubicBezTo>
                      <a:pt x="1247" y="488"/>
                      <a:pt x="1250" y="501"/>
                      <a:pt x="1252" y="505"/>
                    </a:cubicBezTo>
                    <a:cubicBezTo>
                      <a:pt x="1255" y="514"/>
                      <a:pt x="1265" y="517"/>
                      <a:pt x="1272" y="522"/>
                    </a:cubicBezTo>
                    <a:cubicBezTo>
                      <a:pt x="1274" y="523"/>
                      <a:pt x="1279" y="524"/>
                      <a:pt x="1282" y="523"/>
                    </a:cubicBezTo>
                    <a:cubicBezTo>
                      <a:pt x="1286" y="521"/>
                      <a:pt x="1287" y="527"/>
                      <a:pt x="1290" y="528"/>
                    </a:cubicBezTo>
                    <a:cubicBezTo>
                      <a:pt x="1291" y="526"/>
                      <a:pt x="1291" y="524"/>
                      <a:pt x="1290" y="522"/>
                    </a:cubicBezTo>
                    <a:cubicBezTo>
                      <a:pt x="1296" y="522"/>
                      <a:pt x="1304" y="528"/>
                      <a:pt x="1307" y="533"/>
                    </a:cubicBezTo>
                    <a:cubicBezTo>
                      <a:pt x="1311" y="540"/>
                      <a:pt x="1305" y="547"/>
                      <a:pt x="1313" y="553"/>
                    </a:cubicBezTo>
                    <a:cubicBezTo>
                      <a:pt x="1318" y="557"/>
                      <a:pt x="1325" y="558"/>
                      <a:pt x="1331" y="557"/>
                    </a:cubicBezTo>
                    <a:cubicBezTo>
                      <a:pt x="1335" y="556"/>
                      <a:pt x="1341" y="554"/>
                      <a:pt x="1336" y="549"/>
                    </a:cubicBezTo>
                    <a:cubicBezTo>
                      <a:pt x="1338" y="548"/>
                      <a:pt x="1350" y="538"/>
                      <a:pt x="1341" y="538"/>
                    </a:cubicBezTo>
                    <a:cubicBezTo>
                      <a:pt x="1346" y="539"/>
                      <a:pt x="1351" y="535"/>
                      <a:pt x="1355" y="534"/>
                    </a:cubicBezTo>
                    <a:cubicBezTo>
                      <a:pt x="1359" y="532"/>
                      <a:pt x="1366" y="537"/>
                      <a:pt x="1368" y="540"/>
                    </a:cubicBezTo>
                    <a:cubicBezTo>
                      <a:pt x="1370" y="542"/>
                      <a:pt x="1372" y="542"/>
                      <a:pt x="1375" y="541"/>
                    </a:cubicBezTo>
                    <a:cubicBezTo>
                      <a:pt x="1377" y="541"/>
                      <a:pt x="1379" y="544"/>
                      <a:pt x="1380" y="545"/>
                    </a:cubicBezTo>
                    <a:cubicBezTo>
                      <a:pt x="1384" y="549"/>
                      <a:pt x="1390" y="543"/>
                      <a:pt x="1395" y="547"/>
                    </a:cubicBezTo>
                    <a:cubicBezTo>
                      <a:pt x="1395" y="546"/>
                      <a:pt x="1395" y="545"/>
                      <a:pt x="1396" y="544"/>
                    </a:cubicBezTo>
                    <a:cubicBezTo>
                      <a:pt x="1402" y="548"/>
                      <a:pt x="1410" y="545"/>
                      <a:pt x="1416" y="549"/>
                    </a:cubicBezTo>
                    <a:cubicBezTo>
                      <a:pt x="1415" y="550"/>
                      <a:pt x="1414" y="550"/>
                      <a:pt x="1413" y="551"/>
                    </a:cubicBezTo>
                    <a:cubicBezTo>
                      <a:pt x="1419" y="556"/>
                      <a:pt x="1410" y="557"/>
                      <a:pt x="1416" y="562"/>
                    </a:cubicBezTo>
                    <a:cubicBezTo>
                      <a:pt x="1418" y="563"/>
                      <a:pt x="1418" y="566"/>
                      <a:pt x="1415" y="567"/>
                    </a:cubicBezTo>
                    <a:cubicBezTo>
                      <a:pt x="1409" y="569"/>
                      <a:pt x="1409" y="565"/>
                      <a:pt x="1407" y="561"/>
                    </a:cubicBezTo>
                    <a:cubicBezTo>
                      <a:pt x="1406" y="563"/>
                      <a:pt x="1405" y="564"/>
                      <a:pt x="1404" y="566"/>
                    </a:cubicBezTo>
                    <a:cubicBezTo>
                      <a:pt x="1404" y="561"/>
                      <a:pt x="1401" y="563"/>
                      <a:pt x="1399" y="565"/>
                    </a:cubicBezTo>
                    <a:cubicBezTo>
                      <a:pt x="1397" y="566"/>
                      <a:pt x="1387" y="573"/>
                      <a:pt x="1393" y="567"/>
                    </a:cubicBezTo>
                    <a:cubicBezTo>
                      <a:pt x="1390" y="569"/>
                      <a:pt x="1384" y="575"/>
                      <a:pt x="1380" y="576"/>
                    </a:cubicBezTo>
                    <a:cubicBezTo>
                      <a:pt x="1377" y="576"/>
                      <a:pt x="1371" y="573"/>
                      <a:pt x="1373" y="578"/>
                    </a:cubicBezTo>
                    <a:cubicBezTo>
                      <a:pt x="1377" y="574"/>
                      <a:pt x="1381" y="580"/>
                      <a:pt x="1378" y="584"/>
                    </a:cubicBezTo>
                    <a:cubicBezTo>
                      <a:pt x="1377" y="581"/>
                      <a:pt x="1373" y="580"/>
                      <a:pt x="1373" y="584"/>
                    </a:cubicBezTo>
                    <a:cubicBezTo>
                      <a:pt x="1372" y="587"/>
                      <a:pt x="1375" y="589"/>
                      <a:pt x="1375" y="592"/>
                    </a:cubicBezTo>
                    <a:cubicBezTo>
                      <a:pt x="1375" y="593"/>
                      <a:pt x="1370" y="595"/>
                      <a:pt x="1369" y="595"/>
                    </a:cubicBezTo>
                    <a:cubicBezTo>
                      <a:pt x="1365" y="594"/>
                      <a:pt x="1367" y="589"/>
                      <a:pt x="1363" y="587"/>
                    </a:cubicBezTo>
                    <a:cubicBezTo>
                      <a:pt x="1367" y="593"/>
                      <a:pt x="1362" y="588"/>
                      <a:pt x="1359" y="589"/>
                    </a:cubicBezTo>
                    <a:cubicBezTo>
                      <a:pt x="1359" y="592"/>
                      <a:pt x="1363" y="598"/>
                      <a:pt x="1367" y="598"/>
                    </a:cubicBezTo>
                    <a:cubicBezTo>
                      <a:pt x="1359" y="599"/>
                      <a:pt x="1364" y="613"/>
                      <a:pt x="1354" y="611"/>
                    </a:cubicBezTo>
                    <a:cubicBezTo>
                      <a:pt x="1354" y="615"/>
                      <a:pt x="1353" y="623"/>
                      <a:pt x="1351" y="626"/>
                    </a:cubicBezTo>
                    <a:cubicBezTo>
                      <a:pt x="1348" y="632"/>
                      <a:pt x="1351" y="636"/>
                      <a:pt x="1352" y="641"/>
                    </a:cubicBezTo>
                    <a:cubicBezTo>
                      <a:pt x="1356" y="637"/>
                      <a:pt x="1363" y="643"/>
                      <a:pt x="1366" y="645"/>
                    </a:cubicBezTo>
                    <a:cubicBezTo>
                      <a:pt x="1373" y="650"/>
                      <a:pt x="1380" y="652"/>
                      <a:pt x="1388" y="655"/>
                    </a:cubicBezTo>
                    <a:cubicBezTo>
                      <a:pt x="1393" y="658"/>
                      <a:pt x="1395" y="666"/>
                      <a:pt x="1399" y="671"/>
                    </a:cubicBezTo>
                    <a:cubicBezTo>
                      <a:pt x="1404" y="678"/>
                      <a:pt x="1409" y="687"/>
                      <a:pt x="1415" y="693"/>
                    </a:cubicBezTo>
                    <a:cubicBezTo>
                      <a:pt x="1420" y="697"/>
                      <a:pt x="1424" y="703"/>
                      <a:pt x="1425" y="709"/>
                    </a:cubicBezTo>
                    <a:cubicBezTo>
                      <a:pt x="1425" y="716"/>
                      <a:pt x="1436" y="717"/>
                      <a:pt x="1442" y="720"/>
                    </a:cubicBezTo>
                    <a:cubicBezTo>
                      <a:pt x="1446" y="722"/>
                      <a:pt x="1444" y="724"/>
                      <a:pt x="1446" y="728"/>
                    </a:cubicBezTo>
                    <a:cubicBezTo>
                      <a:pt x="1448" y="731"/>
                      <a:pt x="1451" y="731"/>
                      <a:pt x="1454" y="732"/>
                    </a:cubicBezTo>
                    <a:cubicBezTo>
                      <a:pt x="1458" y="734"/>
                      <a:pt x="1468" y="739"/>
                      <a:pt x="1465" y="745"/>
                    </a:cubicBezTo>
                    <a:cubicBezTo>
                      <a:pt x="1459" y="744"/>
                      <a:pt x="1452" y="737"/>
                      <a:pt x="1445" y="739"/>
                    </a:cubicBezTo>
                    <a:cubicBezTo>
                      <a:pt x="1436" y="742"/>
                      <a:pt x="1436" y="735"/>
                      <a:pt x="1428" y="733"/>
                    </a:cubicBezTo>
                    <a:cubicBezTo>
                      <a:pt x="1420" y="730"/>
                      <a:pt x="1417" y="740"/>
                      <a:pt x="1410" y="736"/>
                    </a:cubicBezTo>
                    <a:cubicBezTo>
                      <a:pt x="1407" y="734"/>
                      <a:pt x="1405" y="731"/>
                      <a:pt x="1403" y="728"/>
                    </a:cubicBezTo>
                    <a:cubicBezTo>
                      <a:pt x="1401" y="725"/>
                      <a:pt x="1397" y="725"/>
                      <a:pt x="1393" y="723"/>
                    </a:cubicBezTo>
                    <a:cubicBezTo>
                      <a:pt x="1395" y="724"/>
                      <a:pt x="1396" y="726"/>
                      <a:pt x="1395" y="728"/>
                    </a:cubicBezTo>
                    <a:cubicBezTo>
                      <a:pt x="1396" y="727"/>
                      <a:pt x="1398" y="726"/>
                      <a:pt x="1400" y="728"/>
                    </a:cubicBezTo>
                    <a:cubicBezTo>
                      <a:pt x="1399" y="727"/>
                      <a:pt x="1398" y="726"/>
                      <a:pt x="1397" y="726"/>
                    </a:cubicBezTo>
                    <a:cubicBezTo>
                      <a:pt x="1400" y="724"/>
                      <a:pt x="1407" y="733"/>
                      <a:pt x="1401" y="730"/>
                    </a:cubicBezTo>
                    <a:cubicBezTo>
                      <a:pt x="1405" y="734"/>
                      <a:pt x="1411" y="741"/>
                      <a:pt x="1417" y="738"/>
                    </a:cubicBezTo>
                    <a:cubicBezTo>
                      <a:pt x="1420" y="736"/>
                      <a:pt x="1420" y="734"/>
                      <a:pt x="1423" y="734"/>
                    </a:cubicBezTo>
                    <a:cubicBezTo>
                      <a:pt x="1426" y="734"/>
                      <a:pt x="1430" y="735"/>
                      <a:pt x="1431" y="738"/>
                    </a:cubicBezTo>
                    <a:cubicBezTo>
                      <a:pt x="1433" y="739"/>
                      <a:pt x="1431" y="741"/>
                      <a:pt x="1433" y="742"/>
                    </a:cubicBezTo>
                    <a:cubicBezTo>
                      <a:pt x="1436" y="744"/>
                      <a:pt x="1440" y="744"/>
                      <a:pt x="1443" y="745"/>
                    </a:cubicBezTo>
                    <a:cubicBezTo>
                      <a:pt x="1451" y="748"/>
                      <a:pt x="1457" y="755"/>
                      <a:pt x="1464" y="758"/>
                    </a:cubicBezTo>
                    <a:cubicBezTo>
                      <a:pt x="1467" y="760"/>
                      <a:pt x="1476" y="768"/>
                      <a:pt x="1475" y="773"/>
                    </a:cubicBezTo>
                    <a:cubicBezTo>
                      <a:pt x="1475" y="775"/>
                      <a:pt x="1471" y="774"/>
                      <a:pt x="1469" y="774"/>
                    </a:cubicBezTo>
                    <a:cubicBezTo>
                      <a:pt x="1464" y="775"/>
                      <a:pt x="1462" y="779"/>
                      <a:pt x="1458" y="782"/>
                    </a:cubicBezTo>
                    <a:cubicBezTo>
                      <a:pt x="1456" y="783"/>
                      <a:pt x="1453" y="784"/>
                      <a:pt x="1452" y="787"/>
                    </a:cubicBezTo>
                    <a:cubicBezTo>
                      <a:pt x="1452" y="789"/>
                      <a:pt x="1452" y="792"/>
                      <a:pt x="1450" y="792"/>
                    </a:cubicBezTo>
                    <a:cubicBezTo>
                      <a:pt x="1446" y="793"/>
                      <a:pt x="1444" y="789"/>
                      <a:pt x="1440" y="791"/>
                    </a:cubicBezTo>
                    <a:cubicBezTo>
                      <a:pt x="1437" y="792"/>
                      <a:pt x="1435" y="795"/>
                      <a:pt x="1432" y="797"/>
                    </a:cubicBezTo>
                    <a:cubicBezTo>
                      <a:pt x="1434" y="796"/>
                      <a:pt x="1441" y="791"/>
                      <a:pt x="1443" y="792"/>
                    </a:cubicBezTo>
                    <a:cubicBezTo>
                      <a:pt x="1447" y="795"/>
                      <a:pt x="1447" y="802"/>
                      <a:pt x="1452" y="802"/>
                    </a:cubicBezTo>
                    <a:cubicBezTo>
                      <a:pt x="1451" y="801"/>
                      <a:pt x="1450" y="800"/>
                      <a:pt x="1449" y="800"/>
                    </a:cubicBezTo>
                    <a:cubicBezTo>
                      <a:pt x="1456" y="801"/>
                      <a:pt x="1460" y="793"/>
                      <a:pt x="1466" y="795"/>
                    </a:cubicBezTo>
                    <a:cubicBezTo>
                      <a:pt x="1471" y="796"/>
                      <a:pt x="1473" y="800"/>
                      <a:pt x="1476" y="803"/>
                    </a:cubicBezTo>
                    <a:cubicBezTo>
                      <a:pt x="1480" y="806"/>
                      <a:pt x="1488" y="807"/>
                      <a:pt x="1493" y="808"/>
                    </a:cubicBezTo>
                    <a:cubicBezTo>
                      <a:pt x="1490" y="810"/>
                      <a:pt x="1488" y="813"/>
                      <a:pt x="1486" y="815"/>
                    </a:cubicBezTo>
                    <a:cubicBezTo>
                      <a:pt x="1485" y="817"/>
                      <a:pt x="1484" y="818"/>
                      <a:pt x="1483" y="819"/>
                    </a:cubicBezTo>
                    <a:cubicBezTo>
                      <a:pt x="1481" y="821"/>
                      <a:pt x="1479" y="820"/>
                      <a:pt x="1477" y="822"/>
                    </a:cubicBezTo>
                    <a:cubicBezTo>
                      <a:pt x="1478" y="823"/>
                      <a:pt x="1479" y="824"/>
                      <a:pt x="1479" y="825"/>
                    </a:cubicBezTo>
                    <a:cubicBezTo>
                      <a:pt x="1481" y="822"/>
                      <a:pt x="1485" y="819"/>
                      <a:pt x="1488" y="821"/>
                    </a:cubicBezTo>
                    <a:cubicBezTo>
                      <a:pt x="1486" y="820"/>
                      <a:pt x="1486" y="815"/>
                      <a:pt x="1490" y="817"/>
                    </a:cubicBezTo>
                    <a:cubicBezTo>
                      <a:pt x="1493" y="819"/>
                      <a:pt x="1490" y="822"/>
                      <a:pt x="1492" y="825"/>
                    </a:cubicBezTo>
                    <a:cubicBezTo>
                      <a:pt x="1492" y="825"/>
                      <a:pt x="1496" y="835"/>
                      <a:pt x="1492" y="832"/>
                    </a:cubicBezTo>
                    <a:cubicBezTo>
                      <a:pt x="1490" y="831"/>
                      <a:pt x="1490" y="828"/>
                      <a:pt x="1488" y="826"/>
                    </a:cubicBezTo>
                    <a:cubicBezTo>
                      <a:pt x="1489" y="828"/>
                      <a:pt x="1489" y="830"/>
                      <a:pt x="1489" y="832"/>
                    </a:cubicBezTo>
                    <a:cubicBezTo>
                      <a:pt x="1487" y="832"/>
                      <a:pt x="1485" y="831"/>
                      <a:pt x="1484" y="829"/>
                    </a:cubicBezTo>
                    <a:cubicBezTo>
                      <a:pt x="1485" y="834"/>
                      <a:pt x="1484" y="831"/>
                      <a:pt x="1483" y="829"/>
                    </a:cubicBezTo>
                    <a:cubicBezTo>
                      <a:pt x="1482" y="831"/>
                      <a:pt x="1481" y="833"/>
                      <a:pt x="1480" y="835"/>
                    </a:cubicBezTo>
                    <a:cubicBezTo>
                      <a:pt x="1483" y="834"/>
                      <a:pt x="1489" y="838"/>
                      <a:pt x="1490" y="842"/>
                    </a:cubicBezTo>
                    <a:cubicBezTo>
                      <a:pt x="1488" y="840"/>
                      <a:pt x="1487" y="840"/>
                      <a:pt x="1486" y="842"/>
                    </a:cubicBezTo>
                    <a:cubicBezTo>
                      <a:pt x="1489" y="842"/>
                      <a:pt x="1492" y="846"/>
                      <a:pt x="1489" y="848"/>
                    </a:cubicBezTo>
                    <a:cubicBezTo>
                      <a:pt x="1484" y="851"/>
                      <a:pt x="1478" y="846"/>
                      <a:pt x="1475" y="844"/>
                    </a:cubicBezTo>
                    <a:cubicBezTo>
                      <a:pt x="1477" y="846"/>
                      <a:pt x="1478" y="849"/>
                      <a:pt x="1480" y="850"/>
                    </a:cubicBezTo>
                    <a:cubicBezTo>
                      <a:pt x="1483" y="851"/>
                      <a:pt x="1486" y="849"/>
                      <a:pt x="1488" y="853"/>
                    </a:cubicBezTo>
                    <a:cubicBezTo>
                      <a:pt x="1489" y="855"/>
                      <a:pt x="1494" y="860"/>
                      <a:pt x="1491" y="862"/>
                    </a:cubicBezTo>
                    <a:cubicBezTo>
                      <a:pt x="1489" y="864"/>
                      <a:pt x="1486" y="864"/>
                      <a:pt x="1487" y="868"/>
                    </a:cubicBezTo>
                    <a:cubicBezTo>
                      <a:pt x="1484" y="867"/>
                      <a:pt x="1483" y="862"/>
                      <a:pt x="1479" y="860"/>
                    </a:cubicBezTo>
                    <a:cubicBezTo>
                      <a:pt x="1478" y="862"/>
                      <a:pt x="1478" y="862"/>
                      <a:pt x="1476" y="863"/>
                    </a:cubicBezTo>
                    <a:cubicBezTo>
                      <a:pt x="1482" y="864"/>
                      <a:pt x="1474" y="881"/>
                      <a:pt x="1464" y="870"/>
                    </a:cubicBezTo>
                    <a:cubicBezTo>
                      <a:pt x="1465" y="874"/>
                      <a:pt x="1475" y="873"/>
                      <a:pt x="1474" y="878"/>
                    </a:cubicBezTo>
                    <a:cubicBezTo>
                      <a:pt x="1473" y="882"/>
                      <a:pt x="1468" y="890"/>
                      <a:pt x="1473" y="892"/>
                    </a:cubicBezTo>
                    <a:cubicBezTo>
                      <a:pt x="1471" y="894"/>
                      <a:pt x="1471" y="896"/>
                      <a:pt x="1471" y="898"/>
                    </a:cubicBezTo>
                    <a:cubicBezTo>
                      <a:pt x="1472" y="904"/>
                      <a:pt x="1467" y="898"/>
                      <a:pt x="1469" y="902"/>
                    </a:cubicBezTo>
                    <a:cubicBezTo>
                      <a:pt x="1467" y="900"/>
                      <a:pt x="1465" y="899"/>
                      <a:pt x="1463" y="897"/>
                    </a:cubicBezTo>
                    <a:cubicBezTo>
                      <a:pt x="1463" y="899"/>
                      <a:pt x="1473" y="906"/>
                      <a:pt x="1465" y="904"/>
                    </a:cubicBezTo>
                    <a:cubicBezTo>
                      <a:pt x="1466" y="908"/>
                      <a:pt x="1463" y="911"/>
                      <a:pt x="1460" y="912"/>
                    </a:cubicBezTo>
                    <a:cubicBezTo>
                      <a:pt x="1464" y="917"/>
                      <a:pt x="1466" y="925"/>
                      <a:pt x="1456" y="923"/>
                    </a:cubicBezTo>
                    <a:cubicBezTo>
                      <a:pt x="1459" y="922"/>
                      <a:pt x="1461" y="918"/>
                      <a:pt x="1459" y="915"/>
                    </a:cubicBezTo>
                    <a:cubicBezTo>
                      <a:pt x="1458" y="916"/>
                      <a:pt x="1457" y="918"/>
                      <a:pt x="1456" y="919"/>
                    </a:cubicBezTo>
                    <a:cubicBezTo>
                      <a:pt x="1454" y="918"/>
                      <a:pt x="1453" y="916"/>
                      <a:pt x="1452" y="914"/>
                    </a:cubicBezTo>
                    <a:cubicBezTo>
                      <a:pt x="1451" y="916"/>
                      <a:pt x="1449" y="917"/>
                      <a:pt x="1446" y="916"/>
                    </a:cubicBezTo>
                    <a:cubicBezTo>
                      <a:pt x="1448" y="918"/>
                      <a:pt x="1448" y="919"/>
                      <a:pt x="1448" y="922"/>
                    </a:cubicBezTo>
                    <a:cubicBezTo>
                      <a:pt x="1453" y="920"/>
                      <a:pt x="1458" y="928"/>
                      <a:pt x="1452" y="927"/>
                    </a:cubicBezTo>
                    <a:cubicBezTo>
                      <a:pt x="1452" y="931"/>
                      <a:pt x="1456" y="933"/>
                      <a:pt x="1457" y="928"/>
                    </a:cubicBezTo>
                    <a:cubicBezTo>
                      <a:pt x="1461" y="932"/>
                      <a:pt x="1457" y="932"/>
                      <a:pt x="1455" y="934"/>
                    </a:cubicBezTo>
                    <a:cubicBezTo>
                      <a:pt x="1452" y="937"/>
                      <a:pt x="1451" y="940"/>
                      <a:pt x="1450" y="943"/>
                    </a:cubicBezTo>
                    <a:cubicBezTo>
                      <a:pt x="1446" y="940"/>
                      <a:pt x="1442" y="939"/>
                      <a:pt x="1438" y="937"/>
                    </a:cubicBezTo>
                    <a:cubicBezTo>
                      <a:pt x="1441" y="939"/>
                      <a:pt x="1443" y="945"/>
                      <a:pt x="1447" y="944"/>
                    </a:cubicBezTo>
                    <a:cubicBezTo>
                      <a:pt x="1452" y="943"/>
                      <a:pt x="1453" y="939"/>
                      <a:pt x="1457" y="944"/>
                    </a:cubicBezTo>
                    <a:cubicBezTo>
                      <a:pt x="1454" y="946"/>
                      <a:pt x="1455" y="950"/>
                      <a:pt x="1454" y="954"/>
                    </a:cubicBezTo>
                    <a:cubicBezTo>
                      <a:pt x="1452" y="959"/>
                      <a:pt x="1460" y="959"/>
                      <a:pt x="1458" y="964"/>
                    </a:cubicBezTo>
                    <a:cubicBezTo>
                      <a:pt x="1458" y="960"/>
                      <a:pt x="1457" y="960"/>
                      <a:pt x="1455" y="964"/>
                    </a:cubicBezTo>
                    <a:cubicBezTo>
                      <a:pt x="1453" y="961"/>
                      <a:pt x="1451" y="959"/>
                      <a:pt x="1448" y="958"/>
                    </a:cubicBezTo>
                    <a:cubicBezTo>
                      <a:pt x="1448" y="960"/>
                      <a:pt x="1446" y="962"/>
                      <a:pt x="1444" y="963"/>
                    </a:cubicBezTo>
                    <a:cubicBezTo>
                      <a:pt x="1446" y="965"/>
                      <a:pt x="1451" y="965"/>
                      <a:pt x="1451" y="969"/>
                    </a:cubicBezTo>
                    <a:cubicBezTo>
                      <a:pt x="1449" y="974"/>
                      <a:pt x="1445" y="967"/>
                      <a:pt x="1445" y="973"/>
                    </a:cubicBezTo>
                    <a:cubicBezTo>
                      <a:pt x="1445" y="970"/>
                      <a:pt x="1442" y="965"/>
                      <a:pt x="1439" y="969"/>
                    </a:cubicBezTo>
                    <a:cubicBezTo>
                      <a:pt x="1443" y="971"/>
                      <a:pt x="1439" y="977"/>
                      <a:pt x="1444" y="977"/>
                    </a:cubicBezTo>
                    <a:cubicBezTo>
                      <a:pt x="1443" y="980"/>
                      <a:pt x="1436" y="985"/>
                      <a:pt x="1436" y="980"/>
                    </a:cubicBezTo>
                    <a:cubicBezTo>
                      <a:pt x="1433" y="982"/>
                      <a:pt x="1434" y="983"/>
                      <a:pt x="1436" y="984"/>
                    </a:cubicBezTo>
                    <a:cubicBezTo>
                      <a:pt x="1440" y="987"/>
                      <a:pt x="1437" y="992"/>
                      <a:pt x="1435" y="994"/>
                    </a:cubicBezTo>
                    <a:cubicBezTo>
                      <a:pt x="1433" y="992"/>
                      <a:pt x="1432" y="990"/>
                      <a:pt x="1430" y="988"/>
                    </a:cubicBezTo>
                    <a:cubicBezTo>
                      <a:pt x="1429" y="992"/>
                      <a:pt x="1424" y="995"/>
                      <a:pt x="1422" y="990"/>
                    </a:cubicBezTo>
                    <a:cubicBezTo>
                      <a:pt x="1420" y="993"/>
                      <a:pt x="1415" y="991"/>
                      <a:pt x="1418" y="996"/>
                    </a:cubicBezTo>
                    <a:cubicBezTo>
                      <a:pt x="1416" y="995"/>
                      <a:pt x="1413" y="995"/>
                      <a:pt x="1411" y="996"/>
                    </a:cubicBezTo>
                    <a:cubicBezTo>
                      <a:pt x="1413" y="998"/>
                      <a:pt x="1416" y="999"/>
                      <a:pt x="1419" y="998"/>
                    </a:cubicBezTo>
                    <a:cubicBezTo>
                      <a:pt x="1418" y="1000"/>
                      <a:pt x="1420" y="1001"/>
                      <a:pt x="1422" y="1001"/>
                    </a:cubicBezTo>
                    <a:cubicBezTo>
                      <a:pt x="1421" y="1004"/>
                      <a:pt x="1419" y="1004"/>
                      <a:pt x="1418" y="1005"/>
                    </a:cubicBezTo>
                    <a:cubicBezTo>
                      <a:pt x="1415" y="1007"/>
                      <a:pt x="1417" y="1011"/>
                      <a:pt x="1413" y="1013"/>
                    </a:cubicBezTo>
                    <a:cubicBezTo>
                      <a:pt x="1415" y="1010"/>
                      <a:pt x="1414" y="1009"/>
                      <a:pt x="1411" y="1010"/>
                    </a:cubicBezTo>
                    <a:cubicBezTo>
                      <a:pt x="1412" y="1013"/>
                      <a:pt x="1410" y="1016"/>
                      <a:pt x="1410" y="1019"/>
                    </a:cubicBezTo>
                    <a:cubicBezTo>
                      <a:pt x="1409" y="1013"/>
                      <a:pt x="1404" y="1019"/>
                      <a:pt x="1401" y="1019"/>
                    </a:cubicBezTo>
                    <a:cubicBezTo>
                      <a:pt x="1400" y="1020"/>
                      <a:pt x="1398" y="1030"/>
                      <a:pt x="1395" y="1027"/>
                    </a:cubicBezTo>
                    <a:cubicBezTo>
                      <a:pt x="1392" y="1024"/>
                      <a:pt x="1390" y="1023"/>
                      <a:pt x="1389" y="1028"/>
                    </a:cubicBezTo>
                    <a:cubicBezTo>
                      <a:pt x="1389" y="1033"/>
                      <a:pt x="1386" y="1034"/>
                      <a:pt x="1381" y="1034"/>
                    </a:cubicBezTo>
                    <a:cubicBezTo>
                      <a:pt x="1384" y="1035"/>
                      <a:pt x="1388" y="1035"/>
                      <a:pt x="1389" y="1039"/>
                    </a:cubicBezTo>
                    <a:cubicBezTo>
                      <a:pt x="1385" y="1035"/>
                      <a:pt x="1386" y="1042"/>
                      <a:pt x="1383" y="1039"/>
                    </a:cubicBezTo>
                    <a:cubicBezTo>
                      <a:pt x="1382" y="1042"/>
                      <a:pt x="1384" y="1047"/>
                      <a:pt x="1379" y="1048"/>
                    </a:cubicBezTo>
                    <a:cubicBezTo>
                      <a:pt x="1376" y="1049"/>
                      <a:pt x="1371" y="1050"/>
                      <a:pt x="1368" y="1049"/>
                    </a:cubicBezTo>
                    <a:cubicBezTo>
                      <a:pt x="1372" y="1053"/>
                      <a:pt x="1356" y="1056"/>
                      <a:pt x="1359" y="1048"/>
                    </a:cubicBezTo>
                    <a:cubicBezTo>
                      <a:pt x="1357" y="1051"/>
                      <a:pt x="1354" y="1050"/>
                      <a:pt x="1351" y="1049"/>
                    </a:cubicBezTo>
                    <a:cubicBezTo>
                      <a:pt x="1351" y="1051"/>
                      <a:pt x="1358" y="1054"/>
                      <a:pt x="1356" y="1057"/>
                    </a:cubicBezTo>
                    <a:cubicBezTo>
                      <a:pt x="1355" y="1059"/>
                      <a:pt x="1353" y="1058"/>
                      <a:pt x="1352" y="1057"/>
                    </a:cubicBezTo>
                    <a:cubicBezTo>
                      <a:pt x="1348" y="1055"/>
                      <a:pt x="1345" y="1055"/>
                      <a:pt x="1346" y="1051"/>
                    </a:cubicBezTo>
                    <a:cubicBezTo>
                      <a:pt x="1344" y="1053"/>
                      <a:pt x="1337" y="1057"/>
                      <a:pt x="1335" y="1056"/>
                    </a:cubicBezTo>
                    <a:cubicBezTo>
                      <a:pt x="1340" y="1058"/>
                      <a:pt x="1337" y="1062"/>
                      <a:pt x="1334" y="1061"/>
                    </a:cubicBezTo>
                    <a:cubicBezTo>
                      <a:pt x="1330" y="1060"/>
                      <a:pt x="1330" y="1055"/>
                      <a:pt x="1333" y="1053"/>
                    </a:cubicBezTo>
                    <a:cubicBezTo>
                      <a:pt x="1329" y="1053"/>
                      <a:pt x="1326" y="1055"/>
                      <a:pt x="1324" y="1058"/>
                    </a:cubicBezTo>
                    <a:cubicBezTo>
                      <a:pt x="1328" y="1059"/>
                      <a:pt x="1324" y="1063"/>
                      <a:pt x="1328" y="1064"/>
                    </a:cubicBezTo>
                    <a:cubicBezTo>
                      <a:pt x="1327" y="1064"/>
                      <a:pt x="1326" y="1065"/>
                      <a:pt x="1325" y="1065"/>
                    </a:cubicBezTo>
                    <a:cubicBezTo>
                      <a:pt x="1324" y="1059"/>
                      <a:pt x="1309" y="1060"/>
                      <a:pt x="1306" y="1065"/>
                    </a:cubicBezTo>
                    <a:cubicBezTo>
                      <a:pt x="1306" y="1056"/>
                      <a:pt x="1295" y="1054"/>
                      <a:pt x="1296" y="1045"/>
                    </a:cubicBezTo>
                    <a:cubicBezTo>
                      <a:pt x="1295" y="1051"/>
                      <a:pt x="1295" y="1048"/>
                      <a:pt x="1293" y="1045"/>
                    </a:cubicBezTo>
                    <a:cubicBezTo>
                      <a:pt x="1295" y="1042"/>
                      <a:pt x="1298" y="1042"/>
                      <a:pt x="1302" y="1042"/>
                    </a:cubicBezTo>
                    <a:cubicBezTo>
                      <a:pt x="1297" y="1039"/>
                      <a:pt x="1293" y="1045"/>
                      <a:pt x="1289" y="1043"/>
                    </a:cubicBezTo>
                    <a:cubicBezTo>
                      <a:pt x="1295" y="1046"/>
                      <a:pt x="1289" y="1051"/>
                      <a:pt x="1284" y="1050"/>
                    </a:cubicBezTo>
                    <a:cubicBezTo>
                      <a:pt x="1286" y="1050"/>
                      <a:pt x="1292" y="1052"/>
                      <a:pt x="1292" y="1054"/>
                    </a:cubicBezTo>
                    <a:cubicBezTo>
                      <a:pt x="1292" y="1055"/>
                      <a:pt x="1291" y="1055"/>
                      <a:pt x="1290" y="1054"/>
                    </a:cubicBezTo>
                    <a:cubicBezTo>
                      <a:pt x="1294" y="1057"/>
                      <a:pt x="1302" y="1068"/>
                      <a:pt x="1299" y="1073"/>
                    </a:cubicBezTo>
                    <a:cubicBezTo>
                      <a:pt x="1295" y="1079"/>
                      <a:pt x="1287" y="1063"/>
                      <a:pt x="1285" y="1061"/>
                    </a:cubicBezTo>
                    <a:cubicBezTo>
                      <a:pt x="1285" y="1066"/>
                      <a:pt x="1291" y="1071"/>
                      <a:pt x="1293" y="1075"/>
                    </a:cubicBezTo>
                    <a:cubicBezTo>
                      <a:pt x="1291" y="1075"/>
                      <a:pt x="1289" y="1077"/>
                      <a:pt x="1289" y="1079"/>
                    </a:cubicBezTo>
                    <a:cubicBezTo>
                      <a:pt x="1287" y="1078"/>
                      <a:pt x="1285" y="1076"/>
                      <a:pt x="1285" y="1074"/>
                    </a:cubicBezTo>
                    <a:cubicBezTo>
                      <a:pt x="1280" y="1076"/>
                      <a:pt x="1286" y="1082"/>
                      <a:pt x="1282" y="1086"/>
                    </a:cubicBezTo>
                    <a:cubicBezTo>
                      <a:pt x="1278" y="1080"/>
                      <a:pt x="1275" y="1085"/>
                      <a:pt x="1273" y="1088"/>
                    </a:cubicBezTo>
                    <a:cubicBezTo>
                      <a:pt x="1271" y="1091"/>
                      <a:pt x="1265" y="1085"/>
                      <a:pt x="1268" y="1082"/>
                    </a:cubicBezTo>
                    <a:cubicBezTo>
                      <a:pt x="1266" y="1083"/>
                      <a:pt x="1264" y="1082"/>
                      <a:pt x="1264" y="1079"/>
                    </a:cubicBezTo>
                    <a:cubicBezTo>
                      <a:pt x="1264" y="1083"/>
                      <a:pt x="1266" y="1086"/>
                      <a:pt x="1265" y="1089"/>
                    </a:cubicBezTo>
                    <a:cubicBezTo>
                      <a:pt x="1264" y="1094"/>
                      <a:pt x="1253" y="1086"/>
                      <a:pt x="1251" y="1085"/>
                    </a:cubicBezTo>
                    <a:cubicBezTo>
                      <a:pt x="1256" y="1092"/>
                      <a:pt x="1249" y="1089"/>
                      <a:pt x="1245" y="1089"/>
                    </a:cubicBezTo>
                    <a:cubicBezTo>
                      <a:pt x="1252" y="1092"/>
                      <a:pt x="1242" y="1101"/>
                      <a:pt x="1238" y="1095"/>
                    </a:cubicBezTo>
                    <a:cubicBezTo>
                      <a:pt x="1237" y="1097"/>
                      <a:pt x="1236" y="1100"/>
                      <a:pt x="1234" y="1101"/>
                    </a:cubicBezTo>
                    <a:cubicBezTo>
                      <a:pt x="1236" y="1096"/>
                      <a:pt x="1231" y="1099"/>
                      <a:pt x="1228" y="1099"/>
                    </a:cubicBezTo>
                    <a:cubicBezTo>
                      <a:pt x="1224" y="1100"/>
                      <a:pt x="1219" y="1102"/>
                      <a:pt x="1217" y="1105"/>
                    </a:cubicBezTo>
                    <a:cubicBezTo>
                      <a:pt x="1217" y="1103"/>
                      <a:pt x="1218" y="1102"/>
                      <a:pt x="1219" y="1100"/>
                    </a:cubicBezTo>
                    <a:cubicBezTo>
                      <a:pt x="1217" y="1102"/>
                      <a:pt x="1215" y="1105"/>
                      <a:pt x="1217" y="1108"/>
                    </a:cubicBezTo>
                    <a:cubicBezTo>
                      <a:pt x="1210" y="1110"/>
                      <a:pt x="1213" y="1105"/>
                      <a:pt x="1209" y="1102"/>
                    </a:cubicBezTo>
                    <a:cubicBezTo>
                      <a:pt x="1207" y="1106"/>
                      <a:pt x="1212" y="1108"/>
                      <a:pt x="1209" y="1111"/>
                    </a:cubicBezTo>
                    <a:cubicBezTo>
                      <a:pt x="1207" y="1113"/>
                      <a:pt x="1202" y="1115"/>
                      <a:pt x="1204" y="1119"/>
                    </a:cubicBezTo>
                    <a:cubicBezTo>
                      <a:pt x="1205" y="1121"/>
                      <a:pt x="1208" y="1121"/>
                      <a:pt x="1210" y="1122"/>
                    </a:cubicBezTo>
                    <a:cubicBezTo>
                      <a:pt x="1213" y="1123"/>
                      <a:pt x="1212" y="1129"/>
                      <a:pt x="1210" y="1122"/>
                    </a:cubicBezTo>
                    <a:cubicBezTo>
                      <a:pt x="1210" y="1127"/>
                      <a:pt x="1217" y="1130"/>
                      <a:pt x="1217" y="1135"/>
                    </a:cubicBezTo>
                    <a:cubicBezTo>
                      <a:pt x="1216" y="1143"/>
                      <a:pt x="1205" y="1139"/>
                      <a:pt x="1200" y="1141"/>
                    </a:cubicBezTo>
                    <a:cubicBezTo>
                      <a:pt x="1200" y="1138"/>
                      <a:pt x="1197" y="1134"/>
                      <a:pt x="1202" y="1137"/>
                    </a:cubicBezTo>
                    <a:cubicBezTo>
                      <a:pt x="1201" y="1132"/>
                      <a:pt x="1192" y="1133"/>
                      <a:pt x="1196" y="1126"/>
                    </a:cubicBezTo>
                    <a:cubicBezTo>
                      <a:pt x="1192" y="1126"/>
                      <a:pt x="1194" y="1121"/>
                      <a:pt x="1191" y="1120"/>
                    </a:cubicBezTo>
                    <a:cubicBezTo>
                      <a:pt x="1189" y="1120"/>
                      <a:pt x="1188" y="1112"/>
                      <a:pt x="1190" y="1110"/>
                    </a:cubicBezTo>
                    <a:cubicBezTo>
                      <a:pt x="1192" y="1108"/>
                      <a:pt x="1189" y="1105"/>
                      <a:pt x="1193" y="1103"/>
                    </a:cubicBezTo>
                    <a:cubicBezTo>
                      <a:pt x="1199" y="1099"/>
                      <a:pt x="1190" y="1097"/>
                      <a:pt x="1188" y="1095"/>
                    </a:cubicBezTo>
                    <a:cubicBezTo>
                      <a:pt x="1189" y="1096"/>
                      <a:pt x="1189" y="1097"/>
                      <a:pt x="1189" y="1099"/>
                    </a:cubicBezTo>
                    <a:cubicBezTo>
                      <a:pt x="1185" y="1099"/>
                      <a:pt x="1183" y="1093"/>
                      <a:pt x="1181" y="1090"/>
                    </a:cubicBezTo>
                    <a:cubicBezTo>
                      <a:pt x="1179" y="1093"/>
                      <a:pt x="1180" y="1095"/>
                      <a:pt x="1183" y="1096"/>
                    </a:cubicBezTo>
                    <a:cubicBezTo>
                      <a:pt x="1181" y="1098"/>
                      <a:pt x="1176" y="1103"/>
                      <a:pt x="1173" y="1099"/>
                    </a:cubicBezTo>
                    <a:cubicBezTo>
                      <a:pt x="1170" y="1107"/>
                      <a:pt x="1169" y="1095"/>
                      <a:pt x="1167" y="1093"/>
                    </a:cubicBezTo>
                    <a:cubicBezTo>
                      <a:pt x="1165" y="1092"/>
                      <a:pt x="1158" y="1095"/>
                      <a:pt x="1162" y="1089"/>
                    </a:cubicBezTo>
                    <a:cubicBezTo>
                      <a:pt x="1161" y="1089"/>
                      <a:pt x="1160" y="1088"/>
                      <a:pt x="1159" y="1088"/>
                    </a:cubicBezTo>
                    <a:cubicBezTo>
                      <a:pt x="1159" y="1090"/>
                      <a:pt x="1159" y="1092"/>
                      <a:pt x="1160" y="1094"/>
                    </a:cubicBezTo>
                    <a:cubicBezTo>
                      <a:pt x="1157" y="1093"/>
                      <a:pt x="1155" y="1087"/>
                      <a:pt x="1152" y="1088"/>
                    </a:cubicBezTo>
                    <a:cubicBezTo>
                      <a:pt x="1153" y="1086"/>
                      <a:pt x="1153" y="1084"/>
                      <a:pt x="1150" y="1083"/>
                    </a:cubicBezTo>
                    <a:cubicBezTo>
                      <a:pt x="1149" y="1085"/>
                      <a:pt x="1149" y="1088"/>
                      <a:pt x="1148" y="1084"/>
                    </a:cubicBezTo>
                    <a:cubicBezTo>
                      <a:pt x="1147" y="1088"/>
                      <a:pt x="1154" y="1090"/>
                      <a:pt x="1151" y="1095"/>
                    </a:cubicBezTo>
                    <a:cubicBezTo>
                      <a:pt x="1150" y="1097"/>
                      <a:pt x="1146" y="1092"/>
                      <a:pt x="1145" y="1092"/>
                    </a:cubicBezTo>
                    <a:cubicBezTo>
                      <a:pt x="1146" y="1095"/>
                      <a:pt x="1145" y="1097"/>
                      <a:pt x="1142" y="1098"/>
                    </a:cubicBezTo>
                    <a:cubicBezTo>
                      <a:pt x="1142" y="1096"/>
                      <a:pt x="1135" y="1095"/>
                      <a:pt x="1132" y="1093"/>
                    </a:cubicBezTo>
                    <a:cubicBezTo>
                      <a:pt x="1128" y="1091"/>
                      <a:pt x="1121" y="1097"/>
                      <a:pt x="1119" y="1093"/>
                    </a:cubicBezTo>
                    <a:cubicBezTo>
                      <a:pt x="1119" y="1093"/>
                      <a:pt x="1118" y="1094"/>
                      <a:pt x="1117" y="1094"/>
                    </a:cubicBezTo>
                    <a:cubicBezTo>
                      <a:pt x="1115" y="1090"/>
                      <a:pt x="1109" y="1090"/>
                      <a:pt x="1106" y="1087"/>
                    </a:cubicBezTo>
                    <a:cubicBezTo>
                      <a:pt x="1105" y="1086"/>
                      <a:pt x="1107" y="1085"/>
                      <a:pt x="1105" y="1084"/>
                    </a:cubicBezTo>
                    <a:cubicBezTo>
                      <a:pt x="1102" y="1083"/>
                      <a:pt x="1098" y="1079"/>
                      <a:pt x="1095" y="1082"/>
                    </a:cubicBezTo>
                    <a:cubicBezTo>
                      <a:pt x="1093" y="1074"/>
                      <a:pt x="1088" y="1068"/>
                      <a:pt x="1088" y="1060"/>
                    </a:cubicBezTo>
                    <a:cubicBezTo>
                      <a:pt x="1096" y="1063"/>
                      <a:pt x="1093" y="1045"/>
                      <a:pt x="1083" y="1050"/>
                    </a:cubicBezTo>
                    <a:cubicBezTo>
                      <a:pt x="1079" y="1052"/>
                      <a:pt x="1077" y="1049"/>
                      <a:pt x="1073" y="1047"/>
                    </a:cubicBezTo>
                    <a:cubicBezTo>
                      <a:pt x="1069" y="1045"/>
                      <a:pt x="1067" y="1051"/>
                      <a:pt x="1063" y="1047"/>
                    </a:cubicBezTo>
                    <a:cubicBezTo>
                      <a:pt x="1057" y="1043"/>
                      <a:pt x="1051" y="1040"/>
                      <a:pt x="1046" y="1033"/>
                    </a:cubicBezTo>
                    <a:cubicBezTo>
                      <a:pt x="1044" y="1038"/>
                      <a:pt x="1038" y="1039"/>
                      <a:pt x="1034" y="1042"/>
                    </a:cubicBezTo>
                    <a:cubicBezTo>
                      <a:pt x="1032" y="1044"/>
                      <a:pt x="1036" y="1047"/>
                      <a:pt x="1034" y="1050"/>
                    </a:cubicBezTo>
                    <a:cubicBezTo>
                      <a:pt x="1031" y="1053"/>
                      <a:pt x="1016" y="1060"/>
                      <a:pt x="1018" y="1052"/>
                    </a:cubicBezTo>
                    <a:cubicBezTo>
                      <a:pt x="1012" y="1052"/>
                      <a:pt x="1011" y="1065"/>
                      <a:pt x="1009" y="1063"/>
                    </a:cubicBezTo>
                    <a:cubicBezTo>
                      <a:pt x="1007" y="1062"/>
                      <a:pt x="1004" y="1059"/>
                      <a:pt x="1002" y="1057"/>
                    </a:cubicBezTo>
                    <a:cubicBezTo>
                      <a:pt x="998" y="1052"/>
                      <a:pt x="998" y="1057"/>
                      <a:pt x="997" y="1061"/>
                    </a:cubicBezTo>
                    <a:cubicBezTo>
                      <a:pt x="991" y="1054"/>
                      <a:pt x="990" y="1053"/>
                      <a:pt x="986" y="1061"/>
                    </a:cubicBezTo>
                    <a:cubicBezTo>
                      <a:pt x="982" y="1068"/>
                      <a:pt x="976" y="1061"/>
                      <a:pt x="972" y="1057"/>
                    </a:cubicBezTo>
                    <a:cubicBezTo>
                      <a:pt x="964" y="1050"/>
                      <a:pt x="963" y="1060"/>
                      <a:pt x="959" y="1066"/>
                    </a:cubicBezTo>
                    <a:cubicBezTo>
                      <a:pt x="957" y="1069"/>
                      <a:pt x="955" y="1065"/>
                      <a:pt x="953" y="1065"/>
                    </a:cubicBezTo>
                    <a:cubicBezTo>
                      <a:pt x="951" y="1066"/>
                      <a:pt x="950" y="1066"/>
                      <a:pt x="948" y="1066"/>
                    </a:cubicBezTo>
                    <a:cubicBezTo>
                      <a:pt x="946" y="1067"/>
                      <a:pt x="947" y="1064"/>
                      <a:pt x="945" y="1064"/>
                    </a:cubicBezTo>
                    <a:cubicBezTo>
                      <a:pt x="937" y="1064"/>
                      <a:pt x="941" y="1078"/>
                      <a:pt x="943" y="1081"/>
                    </a:cubicBezTo>
                    <a:cubicBezTo>
                      <a:pt x="945" y="1084"/>
                      <a:pt x="948" y="1087"/>
                      <a:pt x="949" y="1091"/>
                    </a:cubicBezTo>
                    <a:cubicBezTo>
                      <a:pt x="950" y="1092"/>
                      <a:pt x="950" y="1093"/>
                      <a:pt x="951" y="1094"/>
                    </a:cubicBezTo>
                    <a:cubicBezTo>
                      <a:pt x="951" y="1097"/>
                      <a:pt x="950" y="1098"/>
                      <a:pt x="950" y="1101"/>
                    </a:cubicBezTo>
                    <a:cubicBezTo>
                      <a:pt x="950" y="1103"/>
                      <a:pt x="954" y="1107"/>
                      <a:pt x="952" y="1109"/>
                    </a:cubicBezTo>
                    <a:cubicBezTo>
                      <a:pt x="949" y="1112"/>
                      <a:pt x="946" y="1106"/>
                      <a:pt x="942" y="1107"/>
                    </a:cubicBezTo>
                    <a:cubicBezTo>
                      <a:pt x="937" y="1109"/>
                      <a:pt x="936" y="1109"/>
                      <a:pt x="934" y="1104"/>
                    </a:cubicBezTo>
                    <a:cubicBezTo>
                      <a:pt x="932" y="1099"/>
                      <a:pt x="929" y="1094"/>
                      <a:pt x="929" y="1089"/>
                    </a:cubicBezTo>
                    <a:cubicBezTo>
                      <a:pt x="924" y="1092"/>
                      <a:pt x="916" y="1102"/>
                      <a:pt x="909" y="1098"/>
                    </a:cubicBezTo>
                    <a:cubicBezTo>
                      <a:pt x="906" y="1096"/>
                      <a:pt x="905" y="1101"/>
                      <a:pt x="903" y="1100"/>
                    </a:cubicBezTo>
                    <a:cubicBezTo>
                      <a:pt x="900" y="1100"/>
                      <a:pt x="899" y="1094"/>
                      <a:pt x="901" y="1092"/>
                    </a:cubicBezTo>
                    <a:cubicBezTo>
                      <a:pt x="891" y="1092"/>
                      <a:pt x="898" y="1082"/>
                      <a:pt x="893" y="1080"/>
                    </a:cubicBezTo>
                    <a:cubicBezTo>
                      <a:pt x="887" y="1077"/>
                      <a:pt x="880" y="1077"/>
                      <a:pt x="873" y="1078"/>
                    </a:cubicBezTo>
                    <a:cubicBezTo>
                      <a:pt x="865" y="1079"/>
                      <a:pt x="872" y="1068"/>
                      <a:pt x="872" y="1065"/>
                    </a:cubicBezTo>
                    <a:cubicBezTo>
                      <a:pt x="873" y="1061"/>
                      <a:pt x="868" y="1049"/>
                      <a:pt x="876" y="1049"/>
                    </a:cubicBezTo>
                    <a:cubicBezTo>
                      <a:pt x="874" y="1043"/>
                      <a:pt x="870" y="1043"/>
                      <a:pt x="864" y="1043"/>
                    </a:cubicBezTo>
                    <a:cubicBezTo>
                      <a:pt x="856" y="1043"/>
                      <a:pt x="857" y="1036"/>
                      <a:pt x="854" y="1031"/>
                    </a:cubicBezTo>
                    <a:cubicBezTo>
                      <a:pt x="854" y="1031"/>
                      <a:pt x="851" y="1028"/>
                      <a:pt x="851" y="1027"/>
                    </a:cubicBezTo>
                    <a:cubicBezTo>
                      <a:pt x="854" y="1023"/>
                      <a:pt x="849" y="1021"/>
                      <a:pt x="847" y="1018"/>
                    </a:cubicBezTo>
                    <a:cubicBezTo>
                      <a:pt x="844" y="1013"/>
                      <a:pt x="851" y="1011"/>
                      <a:pt x="850" y="1006"/>
                    </a:cubicBezTo>
                    <a:cubicBezTo>
                      <a:pt x="843" y="1011"/>
                      <a:pt x="834" y="1005"/>
                      <a:pt x="827" y="1009"/>
                    </a:cubicBezTo>
                    <a:cubicBezTo>
                      <a:pt x="825" y="1010"/>
                      <a:pt x="816" y="1017"/>
                      <a:pt x="814" y="1016"/>
                    </a:cubicBezTo>
                    <a:cubicBezTo>
                      <a:pt x="810" y="1013"/>
                      <a:pt x="814" y="1010"/>
                      <a:pt x="815" y="1008"/>
                    </a:cubicBezTo>
                    <a:cubicBezTo>
                      <a:pt x="816" y="1005"/>
                      <a:pt x="814" y="1000"/>
                      <a:pt x="813" y="998"/>
                    </a:cubicBezTo>
                    <a:cubicBezTo>
                      <a:pt x="810" y="994"/>
                      <a:pt x="809" y="995"/>
                      <a:pt x="808" y="990"/>
                    </a:cubicBezTo>
                    <a:cubicBezTo>
                      <a:pt x="807" y="986"/>
                      <a:pt x="809" y="983"/>
                      <a:pt x="813" y="983"/>
                    </a:cubicBezTo>
                    <a:cubicBezTo>
                      <a:pt x="810" y="978"/>
                      <a:pt x="813" y="974"/>
                      <a:pt x="813" y="968"/>
                    </a:cubicBezTo>
                    <a:cubicBezTo>
                      <a:pt x="819" y="974"/>
                      <a:pt x="820" y="959"/>
                      <a:pt x="820" y="957"/>
                    </a:cubicBezTo>
                    <a:cubicBezTo>
                      <a:pt x="830" y="957"/>
                      <a:pt x="823" y="953"/>
                      <a:pt x="830" y="948"/>
                    </a:cubicBezTo>
                    <a:cubicBezTo>
                      <a:pt x="831" y="947"/>
                      <a:pt x="834" y="949"/>
                      <a:pt x="834" y="948"/>
                    </a:cubicBezTo>
                    <a:cubicBezTo>
                      <a:pt x="835" y="944"/>
                      <a:pt x="830" y="942"/>
                      <a:pt x="829" y="939"/>
                    </a:cubicBezTo>
                    <a:cubicBezTo>
                      <a:pt x="835" y="941"/>
                      <a:pt x="832" y="930"/>
                      <a:pt x="832" y="927"/>
                    </a:cubicBezTo>
                    <a:cubicBezTo>
                      <a:pt x="832" y="921"/>
                      <a:pt x="830" y="914"/>
                      <a:pt x="828" y="908"/>
                    </a:cubicBezTo>
                    <a:cubicBezTo>
                      <a:pt x="826" y="903"/>
                      <a:pt x="825" y="898"/>
                      <a:pt x="824" y="893"/>
                    </a:cubicBezTo>
                    <a:cubicBezTo>
                      <a:pt x="823" y="887"/>
                      <a:pt x="820" y="886"/>
                      <a:pt x="814" y="884"/>
                    </a:cubicBezTo>
                    <a:cubicBezTo>
                      <a:pt x="815" y="886"/>
                      <a:pt x="814" y="888"/>
                      <a:pt x="812" y="889"/>
                    </a:cubicBezTo>
                    <a:cubicBezTo>
                      <a:pt x="810" y="885"/>
                      <a:pt x="806" y="881"/>
                      <a:pt x="805" y="876"/>
                    </a:cubicBezTo>
                    <a:cubicBezTo>
                      <a:pt x="804" y="872"/>
                      <a:pt x="804" y="869"/>
                      <a:pt x="800" y="866"/>
                    </a:cubicBezTo>
                    <a:cubicBezTo>
                      <a:pt x="795" y="861"/>
                      <a:pt x="787" y="859"/>
                      <a:pt x="782" y="854"/>
                    </a:cubicBezTo>
                    <a:cubicBezTo>
                      <a:pt x="782" y="858"/>
                      <a:pt x="782" y="870"/>
                      <a:pt x="776" y="863"/>
                    </a:cubicBezTo>
                    <a:cubicBezTo>
                      <a:pt x="772" y="860"/>
                      <a:pt x="770" y="863"/>
                      <a:pt x="767" y="861"/>
                    </a:cubicBezTo>
                    <a:cubicBezTo>
                      <a:pt x="763" y="860"/>
                      <a:pt x="759" y="857"/>
                      <a:pt x="756" y="857"/>
                    </a:cubicBezTo>
                    <a:cubicBezTo>
                      <a:pt x="752" y="857"/>
                      <a:pt x="751" y="861"/>
                      <a:pt x="748" y="860"/>
                    </a:cubicBezTo>
                    <a:cubicBezTo>
                      <a:pt x="745" y="859"/>
                      <a:pt x="747" y="855"/>
                      <a:pt x="748" y="854"/>
                    </a:cubicBezTo>
                    <a:cubicBezTo>
                      <a:pt x="749" y="852"/>
                      <a:pt x="752" y="849"/>
                      <a:pt x="752" y="847"/>
                    </a:cubicBezTo>
                    <a:cubicBezTo>
                      <a:pt x="753" y="843"/>
                      <a:pt x="746" y="841"/>
                      <a:pt x="747" y="836"/>
                    </a:cubicBezTo>
                    <a:cubicBezTo>
                      <a:pt x="745" y="837"/>
                      <a:pt x="742" y="840"/>
                      <a:pt x="739" y="840"/>
                    </a:cubicBezTo>
                    <a:cubicBezTo>
                      <a:pt x="733" y="838"/>
                      <a:pt x="740" y="832"/>
                      <a:pt x="742" y="831"/>
                    </a:cubicBezTo>
                    <a:cubicBezTo>
                      <a:pt x="740" y="829"/>
                      <a:pt x="736" y="826"/>
                      <a:pt x="733" y="824"/>
                    </a:cubicBezTo>
                    <a:cubicBezTo>
                      <a:pt x="730" y="822"/>
                      <a:pt x="722" y="828"/>
                      <a:pt x="720" y="830"/>
                    </a:cubicBezTo>
                    <a:cubicBezTo>
                      <a:pt x="717" y="831"/>
                      <a:pt x="718" y="835"/>
                      <a:pt x="716" y="837"/>
                    </a:cubicBezTo>
                    <a:cubicBezTo>
                      <a:pt x="714" y="838"/>
                      <a:pt x="710" y="836"/>
                      <a:pt x="709" y="835"/>
                    </a:cubicBezTo>
                    <a:cubicBezTo>
                      <a:pt x="708" y="835"/>
                      <a:pt x="699" y="830"/>
                      <a:pt x="703" y="834"/>
                    </a:cubicBezTo>
                    <a:cubicBezTo>
                      <a:pt x="700" y="833"/>
                      <a:pt x="696" y="829"/>
                      <a:pt x="693" y="829"/>
                    </a:cubicBezTo>
                    <a:cubicBezTo>
                      <a:pt x="690" y="828"/>
                      <a:pt x="688" y="831"/>
                      <a:pt x="684" y="832"/>
                    </a:cubicBezTo>
                    <a:cubicBezTo>
                      <a:pt x="680" y="835"/>
                      <a:pt x="677" y="840"/>
                      <a:pt x="674" y="844"/>
                    </a:cubicBezTo>
                    <a:cubicBezTo>
                      <a:pt x="670" y="849"/>
                      <a:pt x="666" y="849"/>
                      <a:pt x="660" y="850"/>
                    </a:cubicBezTo>
                    <a:cubicBezTo>
                      <a:pt x="653" y="851"/>
                      <a:pt x="656" y="855"/>
                      <a:pt x="653" y="860"/>
                    </a:cubicBezTo>
                    <a:cubicBezTo>
                      <a:pt x="650" y="863"/>
                      <a:pt x="644" y="865"/>
                      <a:pt x="643" y="869"/>
                    </a:cubicBezTo>
                    <a:cubicBezTo>
                      <a:pt x="641" y="875"/>
                      <a:pt x="641" y="879"/>
                      <a:pt x="633" y="880"/>
                    </a:cubicBezTo>
                    <a:cubicBezTo>
                      <a:pt x="628" y="880"/>
                      <a:pt x="624" y="883"/>
                      <a:pt x="620" y="882"/>
                    </a:cubicBezTo>
                    <a:cubicBezTo>
                      <a:pt x="616" y="882"/>
                      <a:pt x="613" y="881"/>
                      <a:pt x="613" y="877"/>
                    </a:cubicBezTo>
                    <a:cubicBezTo>
                      <a:pt x="613" y="874"/>
                      <a:pt x="604" y="871"/>
                      <a:pt x="601" y="871"/>
                    </a:cubicBezTo>
                    <a:cubicBezTo>
                      <a:pt x="596" y="870"/>
                      <a:pt x="596" y="876"/>
                      <a:pt x="591" y="873"/>
                    </a:cubicBezTo>
                    <a:cubicBezTo>
                      <a:pt x="586" y="871"/>
                      <a:pt x="582" y="871"/>
                      <a:pt x="576" y="871"/>
                    </a:cubicBezTo>
                    <a:cubicBezTo>
                      <a:pt x="571" y="871"/>
                      <a:pt x="575" y="865"/>
                      <a:pt x="570" y="864"/>
                    </a:cubicBezTo>
                    <a:cubicBezTo>
                      <a:pt x="564" y="862"/>
                      <a:pt x="559" y="862"/>
                      <a:pt x="554" y="866"/>
                    </a:cubicBezTo>
                    <a:cubicBezTo>
                      <a:pt x="549" y="869"/>
                      <a:pt x="545" y="875"/>
                      <a:pt x="542" y="881"/>
                    </a:cubicBezTo>
                    <a:cubicBezTo>
                      <a:pt x="540" y="885"/>
                      <a:pt x="536" y="892"/>
                      <a:pt x="535" y="897"/>
                    </a:cubicBezTo>
                    <a:cubicBezTo>
                      <a:pt x="527" y="892"/>
                      <a:pt x="533" y="883"/>
                      <a:pt x="530" y="876"/>
                    </a:cubicBezTo>
                    <a:cubicBezTo>
                      <a:pt x="526" y="866"/>
                      <a:pt x="516" y="874"/>
                      <a:pt x="509" y="875"/>
                    </a:cubicBezTo>
                    <a:cubicBezTo>
                      <a:pt x="509" y="876"/>
                      <a:pt x="509" y="877"/>
                      <a:pt x="509" y="878"/>
                    </a:cubicBezTo>
                    <a:cubicBezTo>
                      <a:pt x="503" y="876"/>
                      <a:pt x="494" y="878"/>
                      <a:pt x="487" y="878"/>
                    </a:cubicBezTo>
                    <a:cubicBezTo>
                      <a:pt x="480" y="878"/>
                      <a:pt x="477" y="876"/>
                      <a:pt x="471" y="873"/>
                    </a:cubicBezTo>
                    <a:cubicBezTo>
                      <a:pt x="469" y="872"/>
                      <a:pt x="465" y="870"/>
                      <a:pt x="463" y="871"/>
                    </a:cubicBezTo>
                    <a:cubicBezTo>
                      <a:pt x="461" y="872"/>
                      <a:pt x="462" y="875"/>
                      <a:pt x="460" y="876"/>
                    </a:cubicBezTo>
                    <a:cubicBezTo>
                      <a:pt x="456" y="876"/>
                      <a:pt x="450" y="871"/>
                      <a:pt x="449" y="868"/>
                    </a:cubicBezTo>
                    <a:cubicBezTo>
                      <a:pt x="449" y="868"/>
                      <a:pt x="448" y="880"/>
                      <a:pt x="445" y="875"/>
                    </a:cubicBezTo>
                    <a:cubicBezTo>
                      <a:pt x="442" y="870"/>
                      <a:pt x="436" y="867"/>
                      <a:pt x="434" y="861"/>
                    </a:cubicBezTo>
                    <a:cubicBezTo>
                      <a:pt x="433" y="866"/>
                      <a:pt x="417" y="864"/>
                      <a:pt x="416" y="860"/>
                    </a:cubicBezTo>
                    <a:cubicBezTo>
                      <a:pt x="416" y="858"/>
                      <a:pt x="418" y="854"/>
                      <a:pt x="416" y="852"/>
                    </a:cubicBezTo>
                    <a:cubicBezTo>
                      <a:pt x="414" y="850"/>
                      <a:pt x="409" y="855"/>
                      <a:pt x="406" y="853"/>
                    </a:cubicBezTo>
                    <a:cubicBezTo>
                      <a:pt x="401" y="850"/>
                      <a:pt x="389" y="846"/>
                      <a:pt x="387" y="840"/>
                    </a:cubicBezTo>
                    <a:cubicBezTo>
                      <a:pt x="385" y="833"/>
                      <a:pt x="377" y="825"/>
                      <a:pt x="369" y="832"/>
                    </a:cubicBezTo>
                    <a:cubicBezTo>
                      <a:pt x="367" y="835"/>
                      <a:pt x="358" y="823"/>
                      <a:pt x="356" y="821"/>
                    </a:cubicBezTo>
                    <a:cubicBezTo>
                      <a:pt x="352" y="817"/>
                      <a:pt x="345" y="816"/>
                      <a:pt x="339" y="812"/>
                    </a:cubicBezTo>
                    <a:cubicBezTo>
                      <a:pt x="330" y="807"/>
                      <a:pt x="322" y="800"/>
                      <a:pt x="314" y="793"/>
                    </a:cubicBezTo>
                    <a:cubicBezTo>
                      <a:pt x="311" y="791"/>
                      <a:pt x="307" y="791"/>
                      <a:pt x="303" y="790"/>
                    </a:cubicBezTo>
                    <a:cubicBezTo>
                      <a:pt x="299" y="789"/>
                      <a:pt x="299" y="794"/>
                      <a:pt x="295" y="792"/>
                    </a:cubicBezTo>
                    <a:cubicBezTo>
                      <a:pt x="297" y="803"/>
                      <a:pt x="291" y="804"/>
                      <a:pt x="285" y="797"/>
                    </a:cubicBezTo>
                    <a:cubicBezTo>
                      <a:pt x="279" y="791"/>
                      <a:pt x="272" y="788"/>
                      <a:pt x="265" y="786"/>
                    </a:cubicBezTo>
                    <a:cubicBezTo>
                      <a:pt x="263" y="786"/>
                      <a:pt x="259" y="785"/>
                      <a:pt x="258" y="784"/>
                    </a:cubicBezTo>
                    <a:cubicBezTo>
                      <a:pt x="256" y="782"/>
                      <a:pt x="260" y="778"/>
                      <a:pt x="256" y="777"/>
                    </a:cubicBezTo>
                    <a:cubicBezTo>
                      <a:pt x="253" y="776"/>
                      <a:pt x="251" y="775"/>
                      <a:pt x="249" y="773"/>
                    </a:cubicBezTo>
                    <a:cubicBezTo>
                      <a:pt x="245" y="769"/>
                      <a:pt x="242" y="772"/>
                      <a:pt x="237" y="771"/>
                    </a:cubicBezTo>
                    <a:cubicBezTo>
                      <a:pt x="230" y="769"/>
                      <a:pt x="227" y="761"/>
                      <a:pt x="223" y="757"/>
                    </a:cubicBezTo>
                    <a:cubicBezTo>
                      <a:pt x="218" y="752"/>
                      <a:pt x="213" y="765"/>
                      <a:pt x="210" y="756"/>
                    </a:cubicBezTo>
                    <a:cubicBezTo>
                      <a:pt x="209" y="753"/>
                      <a:pt x="210" y="749"/>
                      <a:pt x="208" y="746"/>
                    </a:cubicBezTo>
                    <a:cubicBezTo>
                      <a:pt x="206" y="743"/>
                      <a:pt x="206" y="741"/>
                      <a:pt x="205" y="737"/>
                    </a:cubicBezTo>
                    <a:cubicBezTo>
                      <a:pt x="204" y="733"/>
                      <a:pt x="201" y="731"/>
                      <a:pt x="198" y="729"/>
                    </a:cubicBezTo>
                    <a:cubicBezTo>
                      <a:pt x="194" y="725"/>
                      <a:pt x="195" y="720"/>
                      <a:pt x="192" y="716"/>
                    </a:cubicBezTo>
                    <a:cubicBezTo>
                      <a:pt x="199" y="710"/>
                      <a:pt x="201" y="714"/>
                      <a:pt x="206" y="720"/>
                    </a:cubicBezTo>
                    <a:cubicBezTo>
                      <a:pt x="208" y="723"/>
                      <a:pt x="211" y="723"/>
                      <a:pt x="213" y="720"/>
                    </a:cubicBezTo>
                    <a:cubicBezTo>
                      <a:pt x="215" y="716"/>
                      <a:pt x="220" y="717"/>
                      <a:pt x="222" y="714"/>
                    </a:cubicBezTo>
                    <a:cubicBezTo>
                      <a:pt x="225" y="710"/>
                      <a:pt x="220" y="705"/>
                      <a:pt x="218" y="703"/>
                    </a:cubicBezTo>
                    <a:cubicBezTo>
                      <a:pt x="216" y="700"/>
                      <a:pt x="217" y="694"/>
                      <a:pt x="215" y="694"/>
                    </a:cubicBezTo>
                    <a:cubicBezTo>
                      <a:pt x="205" y="691"/>
                      <a:pt x="202" y="688"/>
                      <a:pt x="199" y="678"/>
                    </a:cubicBezTo>
                    <a:cubicBezTo>
                      <a:pt x="206" y="679"/>
                      <a:pt x="190" y="667"/>
                      <a:pt x="202" y="665"/>
                    </a:cubicBezTo>
                    <a:cubicBezTo>
                      <a:pt x="204" y="664"/>
                      <a:pt x="209" y="666"/>
                      <a:pt x="211" y="664"/>
                    </a:cubicBezTo>
                    <a:cubicBezTo>
                      <a:pt x="213" y="661"/>
                      <a:pt x="212" y="655"/>
                      <a:pt x="210" y="652"/>
                    </a:cubicBezTo>
                    <a:cubicBezTo>
                      <a:pt x="212" y="651"/>
                      <a:pt x="218" y="652"/>
                      <a:pt x="216" y="649"/>
                    </a:cubicBezTo>
                    <a:cubicBezTo>
                      <a:pt x="214" y="647"/>
                      <a:pt x="220" y="642"/>
                      <a:pt x="221" y="642"/>
                    </a:cubicBezTo>
                    <a:cubicBezTo>
                      <a:pt x="227" y="641"/>
                      <a:pt x="225" y="623"/>
                      <a:pt x="224" y="619"/>
                    </a:cubicBezTo>
                    <a:cubicBezTo>
                      <a:pt x="224" y="619"/>
                      <a:pt x="227" y="609"/>
                      <a:pt x="222" y="613"/>
                    </a:cubicBezTo>
                    <a:cubicBezTo>
                      <a:pt x="217" y="617"/>
                      <a:pt x="216" y="615"/>
                      <a:pt x="213" y="611"/>
                    </a:cubicBezTo>
                    <a:cubicBezTo>
                      <a:pt x="212" y="609"/>
                      <a:pt x="207" y="609"/>
                      <a:pt x="205" y="608"/>
                    </a:cubicBezTo>
                    <a:cubicBezTo>
                      <a:pt x="201" y="606"/>
                      <a:pt x="198" y="599"/>
                      <a:pt x="194" y="598"/>
                    </a:cubicBezTo>
                    <a:cubicBezTo>
                      <a:pt x="189" y="596"/>
                      <a:pt x="178" y="599"/>
                      <a:pt x="174" y="602"/>
                    </a:cubicBezTo>
                    <a:cubicBezTo>
                      <a:pt x="167" y="606"/>
                      <a:pt x="159" y="614"/>
                      <a:pt x="151" y="615"/>
                    </a:cubicBezTo>
                    <a:cubicBezTo>
                      <a:pt x="142" y="615"/>
                      <a:pt x="114" y="613"/>
                      <a:pt x="113" y="600"/>
                    </a:cubicBezTo>
                    <a:cubicBezTo>
                      <a:pt x="110" y="600"/>
                      <a:pt x="106" y="605"/>
                      <a:pt x="103" y="602"/>
                    </a:cubicBezTo>
                    <a:cubicBezTo>
                      <a:pt x="101" y="600"/>
                      <a:pt x="95" y="597"/>
                      <a:pt x="94" y="594"/>
                    </a:cubicBezTo>
                    <a:cubicBezTo>
                      <a:pt x="93" y="591"/>
                      <a:pt x="93" y="587"/>
                      <a:pt x="92" y="584"/>
                    </a:cubicBezTo>
                    <a:cubicBezTo>
                      <a:pt x="91" y="580"/>
                      <a:pt x="89" y="577"/>
                      <a:pt x="86" y="574"/>
                    </a:cubicBezTo>
                    <a:cubicBezTo>
                      <a:pt x="82" y="570"/>
                      <a:pt x="75" y="572"/>
                      <a:pt x="72" y="568"/>
                    </a:cubicBezTo>
                    <a:cubicBezTo>
                      <a:pt x="69" y="564"/>
                      <a:pt x="60" y="558"/>
                      <a:pt x="57" y="565"/>
                    </a:cubicBezTo>
                    <a:cubicBezTo>
                      <a:pt x="54" y="558"/>
                      <a:pt x="46" y="563"/>
                      <a:pt x="43" y="558"/>
                    </a:cubicBezTo>
                    <a:cubicBezTo>
                      <a:pt x="39" y="551"/>
                      <a:pt x="52" y="554"/>
                      <a:pt x="54" y="554"/>
                    </a:cubicBezTo>
                    <a:cubicBezTo>
                      <a:pt x="61" y="552"/>
                      <a:pt x="58" y="545"/>
                      <a:pt x="54" y="543"/>
                    </a:cubicBezTo>
                    <a:cubicBezTo>
                      <a:pt x="50" y="541"/>
                      <a:pt x="52" y="539"/>
                      <a:pt x="52" y="536"/>
                    </a:cubicBezTo>
                    <a:cubicBezTo>
                      <a:pt x="52" y="534"/>
                      <a:pt x="49" y="530"/>
                      <a:pt x="48" y="528"/>
                    </a:cubicBezTo>
                    <a:cubicBezTo>
                      <a:pt x="47" y="526"/>
                      <a:pt x="45" y="525"/>
                      <a:pt x="44" y="523"/>
                    </a:cubicBezTo>
                    <a:cubicBezTo>
                      <a:pt x="43" y="520"/>
                      <a:pt x="44" y="516"/>
                      <a:pt x="43" y="513"/>
                    </a:cubicBezTo>
                    <a:cubicBezTo>
                      <a:pt x="42" y="507"/>
                      <a:pt x="32" y="506"/>
                      <a:pt x="27" y="505"/>
                    </a:cubicBezTo>
                    <a:cubicBezTo>
                      <a:pt x="21" y="503"/>
                      <a:pt x="16" y="512"/>
                      <a:pt x="11" y="506"/>
                    </a:cubicBezTo>
                    <a:cubicBezTo>
                      <a:pt x="10" y="504"/>
                      <a:pt x="3" y="495"/>
                      <a:pt x="10" y="495"/>
                    </a:cubicBezTo>
                    <a:cubicBezTo>
                      <a:pt x="8" y="492"/>
                      <a:pt x="5" y="489"/>
                      <a:pt x="2" y="487"/>
                    </a:cubicBezTo>
                    <a:cubicBezTo>
                      <a:pt x="0" y="485"/>
                      <a:pt x="1" y="480"/>
                      <a:pt x="0" y="47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Freeform 498">
                <a:extLst>
                  <a:ext uri="{FF2B5EF4-FFF2-40B4-BE49-F238E27FC236}">
                    <a16:creationId xmlns="" xmlns:a16="http://schemas.microsoft.com/office/drawing/2014/main" id="{9E5E91C1-E21C-4C54-8D85-9B581978A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5" y="1424"/>
                <a:ext cx="767" cy="557"/>
              </a:xfrm>
              <a:custGeom>
                <a:avLst/>
                <a:gdLst>
                  <a:gd name="T0" fmla="*/ 64 w 1574"/>
                  <a:gd name="T1" fmla="*/ 446 h 1143"/>
                  <a:gd name="T2" fmla="*/ 159 w 1574"/>
                  <a:gd name="T3" fmla="*/ 360 h 1143"/>
                  <a:gd name="T4" fmla="*/ 170 w 1574"/>
                  <a:gd name="T5" fmla="*/ 281 h 1143"/>
                  <a:gd name="T6" fmla="*/ 232 w 1574"/>
                  <a:gd name="T7" fmla="*/ 223 h 1143"/>
                  <a:gd name="T8" fmla="*/ 292 w 1574"/>
                  <a:gd name="T9" fmla="*/ 167 h 1143"/>
                  <a:gd name="T10" fmla="*/ 407 w 1574"/>
                  <a:gd name="T11" fmla="*/ 272 h 1143"/>
                  <a:gd name="T12" fmla="*/ 577 w 1574"/>
                  <a:gd name="T13" fmla="*/ 345 h 1143"/>
                  <a:gd name="T14" fmla="*/ 791 w 1574"/>
                  <a:gd name="T15" fmla="*/ 388 h 1143"/>
                  <a:gd name="T16" fmla="*/ 1007 w 1574"/>
                  <a:gd name="T17" fmla="*/ 339 h 1143"/>
                  <a:gd name="T18" fmla="*/ 1099 w 1574"/>
                  <a:gd name="T19" fmla="*/ 262 h 1143"/>
                  <a:gd name="T20" fmla="*/ 1173 w 1574"/>
                  <a:gd name="T21" fmla="*/ 232 h 1143"/>
                  <a:gd name="T22" fmla="*/ 1036 w 1574"/>
                  <a:gd name="T23" fmla="*/ 124 h 1143"/>
                  <a:gd name="T24" fmla="*/ 1086 w 1574"/>
                  <a:gd name="T25" fmla="*/ 38 h 1143"/>
                  <a:gd name="T26" fmla="*/ 1220 w 1574"/>
                  <a:gd name="T27" fmla="*/ 32 h 1143"/>
                  <a:gd name="T28" fmla="*/ 1349 w 1574"/>
                  <a:gd name="T29" fmla="*/ 134 h 1143"/>
                  <a:gd name="T30" fmla="*/ 1472 w 1574"/>
                  <a:gd name="T31" fmla="*/ 195 h 1143"/>
                  <a:gd name="T32" fmla="*/ 1557 w 1574"/>
                  <a:gd name="T33" fmla="*/ 207 h 1143"/>
                  <a:gd name="T34" fmla="*/ 1534 w 1574"/>
                  <a:gd name="T35" fmla="*/ 278 h 1143"/>
                  <a:gd name="T36" fmla="*/ 1525 w 1574"/>
                  <a:gd name="T37" fmla="*/ 357 h 1143"/>
                  <a:gd name="T38" fmla="*/ 1457 w 1574"/>
                  <a:gd name="T39" fmla="*/ 418 h 1143"/>
                  <a:gd name="T40" fmla="*/ 1380 w 1574"/>
                  <a:gd name="T41" fmla="*/ 478 h 1143"/>
                  <a:gd name="T42" fmla="*/ 1353 w 1574"/>
                  <a:gd name="T43" fmla="*/ 459 h 1143"/>
                  <a:gd name="T44" fmla="*/ 1254 w 1574"/>
                  <a:gd name="T45" fmla="*/ 486 h 1143"/>
                  <a:gd name="T46" fmla="*/ 1341 w 1574"/>
                  <a:gd name="T47" fmla="*/ 538 h 1143"/>
                  <a:gd name="T48" fmla="*/ 1415 w 1574"/>
                  <a:gd name="T49" fmla="*/ 567 h 1143"/>
                  <a:gd name="T50" fmla="*/ 1369 w 1574"/>
                  <a:gd name="T51" fmla="*/ 595 h 1143"/>
                  <a:gd name="T52" fmla="*/ 1415 w 1574"/>
                  <a:gd name="T53" fmla="*/ 693 h 1143"/>
                  <a:gd name="T54" fmla="*/ 1393 w 1574"/>
                  <a:gd name="T55" fmla="*/ 723 h 1143"/>
                  <a:gd name="T56" fmla="*/ 1464 w 1574"/>
                  <a:gd name="T57" fmla="*/ 758 h 1143"/>
                  <a:gd name="T58" fmla="*/ 1449 w 1574"/>
                  <a:gd name="T59" fmla="*/ 800 h 1143"/>
                  <a:gd name="T60" fmla="*/ 1492 w 1574"/>
                  <a:gd name="T61" fmla="*/ 825 h 1143"/>
                  <a:gd name="T62" fmla="*/ 1475 w 1574"/>
                  <a:gd name="T63" fmla="*/ 844 h 1143"/>
                  <a:gd name="T64" fmla="*/ 1471 w 1574"/>
                  <a:gd name="T65" fmla="*/ 898 h 1143"/>
                  <a:gd name="T66" fmla="*/ 1448 w 1574"/>
                  <a:gd name="T67" fmla="*/ 922 h 1143"/>
                  <a:gd name="T68" fmla="*/ 1455 w 1574"/>
                  <a:gd name="T69" fmla="*/ 964 h 1143"/>
                  <a:gd name="T70" fmla="*/ 1430 w 1574"/>
                  <a:gd name="T71" fmla="*/ 988 h 1143"/>
                  <a:gd name="T72" fmla="*/ 1401 w 1574"/>
                  <a:gd name="T73" fmla="*/ 1019 h 1143"/>
                  <a:gd name="T74" fmla="*/ 1356 w 1574"/>
                  <a:gd name="T75" fmla="*/ 1057 h 1143"/>
                  <a:gd name="T76" fmla="*/ 1296 w 1574"/>
                  <a:gd name="T77" fmla="*/ 1045 h 1143"/>
                  <a:gd name="T78" fmla="*/ 1289 w 1574"/>
                  <a:gd name="T79" fmla="*/ 1079 h 1143"/>
                  <a:gd name="T80" fmla="*/ 1234 w 1574"/>
                  <a:gd name="T81" fmla="*/ 1101 h 1143"/>
                  <a:gd name="T82" fmla="*/ 1217 w 1574"/>
                  <a:gd name="T83" fmla="*/ 1135 h 1143"/>
                  <a:gd name="T84" fmla="*/ 1183 w 1574"/>
                  <a:gd name="T85" fmla="*/ 1096 h 1143"/>
                  <a:gd name="T86" fmla="*/ 1145 w 1574"/>
                  <a:gd name="T87" fmla="*/ 1092 h 1143"/>
                  <a:gd name="T88" fmla="*/ 1073 w 1574"/>
                  <a:gd name="T89" fmla="*/ 1047 h 1143"/>
                  <a:gd name="T90" fmla="*/ 972 w 1574"/>
                  <a:gd name="T91" fmla="*/ 1057 h 1143"/>
                  <a:gd name="T92" fmla="*/ 942 w 1574"/>
                  <a:gd name="T93" fmla="*/ 1107 h 1143"/>
                  <a:gd name="T94" fmla="*/ 864 w 1574"/>
                  <a:gd name="T95" fmla="*/ 1043 h 1143"/>
                  <a:gd name="T96" fmla="*/ 813 w 1574"/>
                  <a:gd name="T97" fmla="*/ 983 h 1143"/>
                  <a:gd name="T98" fmla="*/ 812 w 1574"/>
                  <a:gd name="T99" fmla="*/ 889 h 1143"/>
                  <a:gd name="T100" fmla="*/ 747 w 1574"/>
                  <a:gd name="T101" fmla="*/ 836 h 1143"/>
                  <a:gd name="T102" fmla="*/ 674 w 1574"/>
                  <a:gd name="T103" fmla="*/ 844 h 1143"/>
                  <a:gd name="T104" fmla="*/ 570 w 1574"/>
                  <a:gd name="T105" fmla="*/ 864 h 1143"/>
                  <a:gd name="T106" fmla="*/ 460 w 1574"/>
                  <a:gd name="T107" fmla="*/ 876 h 1143"/>
                  <a:gd name="T108" fmla="*/ 339 w 1574"/>
                  <a:gd name="T109" fmla="*/ 812 h 1143"/>
                  <a:gd name="T110" fmla="*/ 223 w 1574"/>
                  <a:gd name="T111" fmla="*/ 757 h 1143"/>
                  <a:gd name="T112" fmla="*/ 215 w 1574"/>
                  <a:gd name="T113" fmla="*/ 694 h 1143"/>
                  <a:gd name="T114" fmla="*/ 205 w 1574"/>
                  <a:gd name="T115" fmla="*/ 608 h 1143"/>
                  <a:gd name="T116" fmla="*/ 57 w 1574"/>
                  <a:gd name="T117" fmla="*/ 565 h 1143"/>
                  <a:gd name="T118" fmla="*/ 10 w 1574"/>
                  <a:gd name="T119" fmla="*/ 495 h 1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74" h="1143">
                    <a:moveTo>
                      <a:pt x="0" y="477"/>
                    </a:moveTo>
                    <a:cubicBezTo>
                      <a:pt x="4" y="477"/>
                      <a:pt x="7" y="475"/>
                      <a:pt x="6" y="471"/>
                    </a:cubicBezTo>
                    <a:cubicBezTo>
                      <a:pt x="5" y="465"/>
                      <a:pt x="2" y="466"/>
                      <a:pt x="4" y="460"/>
                    </a:cubicBezTo>
                    <a:cubicBezTo>
                      <a:pt x="5" y="455"/>
                      <a:pt x="9" y="457"/>
                      <a:pt x="13" y="455"/>
                    </a:cubicBezTo>
                    <a:cubicBezTo>
                      <a:pt x="17" y="453"/>
                      <a:pt x="19" y="447"/>
                      <a:pt x="24" y="447"/>
                    </a:cubicBezTo>
                    <a:cubicBezTo>
                      <a:pt x="23" y="445"/>
                      <a:pt x="23" y="443"/>
                      <a:pt x="24" y="441"/>
                    </a:cubicBezTo>
                    <a:cubicBezTo>
                      <a:pt x="27" y="442"/>
                      <a:pt x="33" y="445"/>
                      <a:pt x="35" y="442"/>
                    </a:cubicBezTo>
                    <a:cubicBezTo>
                      <a:pt x="37" y="440"/>
                      <a:pt x="40" y="437"/>
                      <a:pt x="43" y="437"/>
                    </a:cubicBezTo>
                    <a:cubicBezTo>
                      <a:pt x="46" y="437"/>
                      <a:pt x="47" y="445"/>
                      <a:pt x="49" y="446"/>
                    </a:cubicBezTo>
                    <a:cubicBezTo>
                      <a:pt x="53" y="449"/>
                      <a:pt x="60" y="445"/>
                      <a:pt x="64" y="446"/>
                    </a:cubicBezTo>
                    <a:cubicBezTo>
                      <a:pt x="72" y="446"/>
                      <a:pt x="73" y="435"/>
                      <a:pt x="74" y="429"/>
                    </a:cubicBezTo>
                    <a:cubicBezTo>
                      <a:pt x="75" y="424"/>
                      <a:pt x="77" y="422"/>
                      <a:pt x="82" y="423"/>
                    </a:cubicBezTo>
                    <a:cubicBezTo>
                      <a:pt x="88" y="424"/>
                      <a:pt x="95" y="424"/>
                      <a:pt x="101" y="423"/>
                    </a:cubicBezTo>
                    <a:cubicBezTo>
                      <a:pt x="104" y="422"/>
                      <a:pt x="109" y="423"/>
                      <a:pt x="111" y="421"/>
                    </a:cubicBezTo>
                    <a:cubicBezTo>
                      <a:pt x="114" y="418"/>
                      <a:pt x="114" y="412"/>
                      <a:pt x="117" y="409"/>
                    </a:cubicBezTo>
                    <a:cubicBezTo>
                      <a:pt x="124" y="401"/>
                      <a:pt x="138" y="400"/>
                      <a:pt x="146" y="393"/>
                    </a:cubicBezTo>
                    <a:cubicBezTo>
                      <a:pt x="149" y="390"/>
                      <a:pt x="151" y="389"/>
                      <a:pt x="155" y="389"/>
                    </a:cubicBezTo>
                    <a:cubicBezTo>
                      <a:pt x="161" y="389"/>
                      <a:pt x="159" y="387"/>
                      <a:pt x="157" y="383"/>
                    </a:cubicBezTo>
                    <a:cubicBezTo>
                      <a:pt x="155" y="378"/>
                      <a:pt x="153" y="373"/>
                      <a:pt x="151" y="369"/>
                    </a:cubicBezTo>
                    <a:cubicBezTo>
                      <a:pt x="148" y="362"/>
                      <a:pt x="155" y="361"/>
                      <a:pt x="159" y="360"/>
                    </a:cubicBezTo>
                    <a:cubicBezTo>
                      <a:pt x="157" y="358"/>
                      <a:pt x="155" y="357"/>
                      <a:pt x="153" y="356"/>
                    </a:cubicBezTo>
                    <a:cubicBezTo>
                      <a:pt x="155" y="353"/>
                      <a:pt x="158" y="349"/>
                      <a:pt x="162" y="352"/>
                    </a:cubicBezTo>
                    <a:cubicBezTo>
                      <a:pt x="164" y="347"/>
                      <a:pt x="158" y="346"/>
                      <a:pt x="157" y="342"/>
                    </a:cubicBezTo>
                    <a:cubicBezTo>
                      <a:pt x="157" y="336"/>
                      <a:pt x="151" y="332"/>
                      <a:pt x="148" y="328"/>
                    </a:cubicBezTo>
                    <a:cubicBezTo>
                      <a:pt x="144" y="322"/>
                      <a:pt x="139" y="316"/>
                      <a:pt x="137" y="309"/>
                    </a:cubicBezTo>
                    <a:cubicBezTo>
                      <a:pt x="135" y="305"/>
                      <a:pt x="138" y="297"/>
                      <a:pt x="133" y="295"/>
                    </a:cubicBezTo>
                    <a:cubicBezTo>
                      <a:pt x="130" y="293"/>
                      <a:pt x="115" y="295"/>
                      <a:pt x="119" y="289"/>
                    </a:cubicBezTo>
                    <a:cubicBezTo>
                      <a:pt x="121" y="285"/>
                      <a:pt x="130" y="284"/>
                      <a:pt x="134" y="283"/>
                    </a:cubicBezTo>
                    <a:cubicBezTo>
                      <a:pt x="141" y="281"/>
                      <a:pt x="148" y="280"/>
                      <a:pt x="156" y="278"/>
                    </a:cubicBezTo>
                    <a:cubicBezTo>
                      <a:pt x="163" y="275"/>
                      <a:pt x="164" y="279"/>
                      <a:pt x="170" y="281"/>
                    </a:cubicBezTo>
                    <a:cubicBezTo>
                      <a:pt x="175" y="283"/>
                      <a:pt x="179" y="278"/>
                      <a:pt x="183" y="281"/>
                    </a:cubicBezTo>
                    <a:cubicBezTo>
                      <a:pt x="189" y="285"/>
                      <a:pt x="189" y="279"/>
                      <a:pt x="188" y="275"/>
                    </a:cubicBezTo>
                    <a:cubicBezTo>
                      <a:pt x="186" y="270"/>
                      <a:pt x="179" y="273"/>
                      <a:pt x="176" y="269"/>
                    </a:cubicBezTo>
                    <a:cubicBezTo>
                      <a:pt x="174" y="265"/>
                      <a:pt x="176" y="258"/>
                      <a:pt x="177" y="255"/>
                    </a:cubicBezTo>
                    <a:cubicBezTo>
                      <a:pt x="177" y="249"/>
                      <a:pt x="176" y="243"/>
                      <a:pt x="176" y="237"/>
                    </a:cubicBezTo>
                    <a:cubicBezTo>
                      <a:pt x="176" y="231"/>
                      <a:pt x="178" y="225"/>
                      <a:pt x="177" y="219"/>
                    </a:cubicBezTo>
                    <a:cubicBezTo>
                      <a:pt x="176" y="213"/>
                      <a:pt x="179" y="211"/>
                      <a:pt x="185" y="214"/>
                    </a:cubicBezTo>
                    <a:cubicBezTo>
                      <a:pt x="190" y="216"/>
                      <a:pt x="194" y="218"/>
                      <a:pt x="199" y="220"/>
                    </a:cubicBezTo>
                    <a:cubicBezTo>
                      <a:pt x="206" y="221"/>
                      <a:pt x="213" y="219"/>
                      <a:pt x="220" y="219"/>
                    </a:cubicBezTo>
                    <a:cubicBezTo>
                      <a:pt x="226" y="220"/>
                      <a:pt x="227" y="227"/>
                      <a:pt x="232" y="223"/>
                    </a:cubicBezTo>
                    <a:cubicBezTo>
                      <a:pt x="236" y="220"/>
                      <a:pt x="241" y="219"/>
                      <a:pt x="245" y="216"/>
                    </a:cubicBezTo>
                    <a:cubicBezTo>
                      <a:pt x="252" y="210"/>
                      <a:pt x="235" y="194"/>
                      <a:pt x="233" y="188"/>
                    </a:cubicBezTo>
                    <a:cubicBezTo>
                      <a:pt x="232" y="184"/>
                      <a:pt x="232" y="175"/>
                      <a:pt x="235" y="172"/>
                    </a:cubicBezTo>
                    <a:cubicBezTo>
                      <a:pt x="238" y="170"/>
                      <a:pt x="243" y="172"/>
                      <a:pt x="247" y="171"/>
                    </a:cubicBezTo>
                    <a:cubicBezTo>
                      <a:pt x="256" y="167"/>
                      <a:pt x="255" y="162"/>
                      <a:pt x="252" y="154"/>
                    </a:cubicBezTo>
                    <a:cubicBezTo>
                      <a:pt x="251" y="148"/>
                      <a:pt x="257" y="148"/>
                      <a:pt x="261" y="148"/>
                    </a:cubicBezTo>
                    <a:cubicBezTo>
                      <a:pt x="267" y="149"/>
                      <a:pt x="269" y="149"/>
                      <a:pt x="275" y="147"/>
                    </a:cubicBezTo>
                    <a:cubicBezTo>
                      <a:pt x="277" y="146"/>
                      <a:pt x="284" y="151"/>
                      <a:pt x="282" y="153"/>
                    </a:cubicBezTo>
                    <a:cubicBezTo>
                      <a:pt x="279" y="156"/>
                      <a:pt x="283" y="159"/>
                      <a:pt x="287" y="160"/>
                    </a:cubicBezTo>
                    <a:cubicBezTo>
                      <a:pt x="294" y="162"/>
                      <a:pt x="288" y="165"/>
                      <a:pt x="292" y="167"/>
                    </a:cubicBezTo>
                    <a:cubicBezTo>
                      <a:pt x="298" y="170"/>
                      <a:pt x="305" y="169"/>
                      <a:pt x="310" y="175"/>
                    </a:cubicBezTo>
                    <a:cubicBezTo>
                      <a:pt x="314" y="180"/>
                      <a:pt x="328" y="188"/>
                      <a:pt x="335" y="185"/>
                    </a:cubicBezTo>
                    <a:cubicBezTo>
                      <a:pt x="340" y="184"/>
                      <a:pt x="353" y="195"/>
                      <a:pt x="354" y="189"/>
                    </a:cubicBezTo>
                    <a:cubicBezTo>
                      <a:pt x="357" y="190"/>
                      <a:pt x="357" y="192"/>
                      <a:pt x="359" y="194"/>
                    </a:cubicBezTo>
                    <a:cubicBezTo>
                      <a:pt x="362" y="196"/>
                      <a:pt x="365" y="196"/>
                      <a:pt x="368" y="198"/>
                    </a:cubicBezTo>
                    <a:cubicBezTo>
                      <a:pt x="373" y="203"/>
                      <a:pt x="375" y="209"/>
                      <a:pt x="380" y="214"/>
                    </a:cubicBezTo>
                    <a:cubicBezTo>
                      <a:pt x="384" y="217"/>
                      <a:pt x="389" y="220"/>
                      <a:pt x="394" y="224"/>
                    </a:cubicBezTo>
                    <a:cubicBezTo>
                      <a:pt x="401" y="230"/>
                      <a:pt x="399" y="235"/>
                      <a:pt x="401" y="243"/>
                    </a:cubicBezTo>
                    <a:cubicBezTo>
                      <a:pt x="403" y="248"/>
                      <a:pt x="409" y="249"/>
                      <a:pt x="406" y="256"/>
                    </a:cubicBezTo>
                    <a:cubicBezTo>
                      <a:pt x="404" y="261"/>
                      <a:pt x="402" y="267"/>
                      <a:pt x="407" y="272"/>
                    </a:cubicBezTo>
                    <a:cubicBezTo>
                      <a:pt x="410" y="275"/>
                      <a:pt x="415" y="281"/>
                      <a:pt x="420" y="281"/>
                    </a:cubicBezTo>
                    <a:cubicBezTo>
                      <a:pt x="427" y="280"/>
                      <a:pt x="433" y="284"/>
                      <a:pt x="440" y="285"/>
                    </a:cubicBezTo>
                    <a:cubicBezTo>
                      <a:pt x="446" y="285"/>
                      <a:pt x="453" y="287"/>
                      <a:pt x="460" y="287"/>
                    </a:cubicBezTo>
                    <a:cubicBezTo>
                      <a:pt x="466" y="286"/>
                      <a:pt x="472" y="286"/>
                      <a:pt x="478" y="286"/>
                    </a:cubicBezTo>
                    <a:cubicBezTo>
                      <a:pt x="493" y="288"/>
                      <a:pt x="503" y="296"/>
                      <a:pt x="517" y="302"/>
                    </a:cubicBezTo>
                    <a:cubicBezTo>
                      <a:pt x="523" y="304"/>
                      <a:pt x="528" y="308"/>
                      <a:pt x="535" y="310"/>
                    </a:cubicBezTo>
                    <a:cubicBezTo>
                      <a:pt x="539" y="312"/>
                      <a:pt x="544" y="311"/>
                      <a:pt x="548" y="312"/>
                    </a:cubicBezTo>
                    <a:cubicBezTo>
                      <a:pt x="554" y="313"/>
                      <a:pt x="549" y="317"/>
                      <a:pt x="554" y="320"/>
                    </a:cubicBezTo>
                    <a:cubicBezTo>
                      <a:pt x="560" y="323"/>
                      <a:pt x="563" y="324"/>
                      <a:pt x="567" y="330"/>
                    </a:cubicBezTo>
                    <a:cubicBezTo>
                      <a:pt x="570" y="335"/>
                      <a:pt x="574" y="340"/>
                      <a:pt x="577" y="345"/>
                    </a:cubicBezTo>
                    <a:cubicBezTo>
                      <a:pt x="582" y="350"/>
                      <a:pt x="588" y="352"/>
                      <a:pt x="593" y="357"/>
                    </a:cubicBezTo>
                    <a:cubicBezTo>
                      <a:pt x="597" y="360"/>
                      <a:pt x="598" y="364"/>
                      <a:pt x="603" y="365"/>
                    </a:cubicBezTo>
                    <a:cubicBezTo>
                      <a:pt x="610" y="366"/>
                      <a:pt x="616" y="363"/>
                      <a:pt x="622" y="363"/>
                    </a:cubicBezTo>
                    <a:cubicBezTo>
                      <a:pt x="636" y="361"/>
                      <a:pt x="651" y="368"/>
                      <a:pt x="664" y="369"/>
                    </a:cubicBezTo>
                    <a:cubicBezTo>
                      <a:pt x="672" y="369"/>
                      <a:pt x="679" y="370"/>
                      <a:pt x="686" y="370"/>
                    </a:cubicBezTo>
                    <a:cubicBezTo>
                      <a:pt x="693" y="370"/>
                      <a:pt x="699" y="366"/>
                      <a:pt x="706" y="367"/>
                    </a:cubicBezTo>
                    <a:cubicBezTo>
                      <a:pt x="714" y="368"/>
                      <a:pt x="722" y="369"/>
                      <a:pt x="729" y="370"/>
                    </a:cubicBezTo>
                    <a:cubicBezTo>
                      <a:pt x="736" y="371"/>
                      <a:pt x="743" y="370"/>
                      <a:pt x="749" y="372"/>
                    </a:cubicBezTo>
                    <a:cubicBezTo>
                      <a:pt x="755" y="374"/>
                      <a:pt x="759" y="380"/>
                      <a:pt x="764" y="382"/>
                    </a:cubicBezTo>
                    <a:cubicBezTo>
                      <a:pt x="772" y="387"/>
                      <a:pt x="783" y="386"/>
                      <a:pt x="791" y="388"/>
                    </a:cubicBezTo>
                    <a:cubicBezTo>
                      <a:pt x="805" y="391"/>
                      <a:pt x="817" y="399"/>
                      <a:pt x="830" y="396"/>
                    </a:cubicBezTo>
                    <a:cubicBezTo>
                      <a:pt x="837" y="394"/>
                      <a:pt x="837" y="395"/>
                      <a:pt x="841" y="399"/>
                    </a:cubicBezTo>
                    <a:cubicBezTo>
                      <a:pt x="845" y="404"/>
                      <a:pt x="852" y="399"/>
                      <a:pt x="856" y="403"/>
                    </a:cubicBezTo>
                    <a:cubicBezTo>
                      <a:pt x="855" y="402"/>
                      <a:pt x="886" y="384"/>
                      <a:pt x="889" y="383"/>
                    </a:cubicBezTo>
                    <a:cubicBezTo>
                      <a:pt x="895" y="380"/>
                      <a:pt x="903" y="378"/>
                      <a:pt x="910" y="377"/>
                    </a:cubicBezTo>
                    <a:cubicBezTo>
                      <a:pt x="918" y="376"/>
                      <a:pt x="926" y="374"/>
                      <a:pt x="934" y="374"/>
                    </a:cubicBezTo>
                    <a:cubicBezTo>
                      <a:pt x="946" y="374"/>
                      <a:pt x="960" y="378"/>
                      <a:pt x="971" y="372"/>
                    </a:cubicBezTo>
                    <a:cubicBezTo>
                      <a:pt x="976" y="369"/>
                      <a:pt x="985" y="368"/>
                      <a:pt x="989" y="363"/>
                    </a:cubicBezTo>
                    <a:cubicBezTo>
                      <a:pt x="992" y="359"/>
                      <a:pt x="993" y="353"/>
                      <a:pt x="995" y="348"/>
                    </a:cubicBezTo>
                    <a:cubicBezTo>
                      <a:pt x="998" y="343"/>
                      <a:pt x="1002" y="342"/>
                      <a:pt x="1007" y="339"/>
                    </a:cubicBezTo>
                    <a:cubicBezTo>
                      <a:pt x="1009" y="338"/>
                      <a:pt x="1011" y="336"/>
                      <a:pt x="1012" y="334"/>
                    </a:cubicBezTo>
                    <a:cubicBezTo>
                      <a:pt x="1013" y="332"/>
                      <a:pt x="1016" y="333"/>
                      <a:pt x="1016" y="332"/>
                    </a:cubicBezTo>
                    <a:cubicBezTo>
                      <a:pt x="1018" y="324"/>
                      <a:pt x="996" y="316"/>
                      <a:pt x="993" y="310"/>
                    </a:cubicBezTo>
                    <a:cubicBezTo>
                      <a:pt x="989" y="304"/>
                      <a:pt x="987" y="287"/>
                      <a:pt x="996" y="285"/>
                    </a:cubicBezTo>
                    <a:cubicBezTo>
                      <a:pt x="1008" y="283"/>
                      <a:pt x="1022" y="293"/>
                      <a:pt x="1034" y="295"/>
                    </a:cubicBezTo>
                    <a:cubicBezTo>
                      <a:pt x="1036" y="295"/>
                      <a:pt x="1043" y="297"/>
                      <a:pt x="1046" y="295"/>
                    </a:cubicBezTo>
                    <a:cubicBezTo>
                      <a:pt x="1049" y="292"/>
                      <a:pt x="1054" y="289"/>
                      <a:pt x="1056" y="285"/>
                    </a:cubicBezTo>
                    <a:cubicBezTo>
                      <a:pt x="1058" y="281"/>
                      <a:pt x="1059" y="277"/>
                      <a:pt x="1062" y="274"/>
                    </a:cubicBezTo>
                    <a:cubicBezTo>
                      <a:pt x="1064" y="271"/>
                      <a:pt x="1073" y="273"/>
                      <a:pt x="1076" y="274"/>
                    </a:cubicBezTo>
                    <a:cubicBezTo>
                      <a:pt x="1085" y="274"/>
                      <a:pt x="1094" y="270"/>
                      <a:pt x="1099" y="262"/>
                    </a:cubicBezTo>
                    <a:cubicBezTo>
                      <a:pt x="1101" y="259"/>
                      <a:pt x="1095" y="253"/>
                      <a:pt x="1098" y="248"/>
                    </a:cubicBezTo>
                    <a:cubicBezTo>
                      <a:pt x="1101" y="242"/>
                      <a:pt x="1104" y="241"/>
                      <a:pt x="1110" y="241"/>
                    </a:cubicBezTo>
                    <a:cubicBezTo>
                      <a:pt x="1114" y="241"/>
                      <a:pt x="1118" y="243"/>
                      <a:pt x="1117" y="236"/>
                    </a:cubicBezTo>
                    <a:cubicBezTo>
                      <a:pt x="1116" y="232"/>
                      <a:pt x="1123" y="235"/>
                      <a:pt x="1125" y="235"/>
                    </a:cubicBezTo>
                    <a:cubicBezTo>
                      <a:pt x="1127" y="236"/>
                      <a:pt x="1134" y="231"/>
                      <a:pt x="1137" y="230"/>
                    </a:cubicBezTo>
                    <a:cubicBezTo>
                      <a:pt x="1140" y="229"/>
                      <a:pt x="1142" y="230"/>
                      <a:pt x="1145" y="230"/>
                    </a:cubicBezTo>
                    <a:cubicBezTo>
                      <a:pt x="1146" y="230"/>
                      <a:pt x="1148" y="230"/>
                      <a:pt x="1150" y="230"/>
                    </a:cubicBezTo>
                    <a:cubicBezTo>
                      <a:pt x="1150" y="229"/>
                      <a:pt x="1151" y="228"/>
                      <a:pt x="1152" y="227"/>
                    </a:cubicBezTo>
                    <a:cubicBezTo>
                      <a:pt x="1154" y="227"/>
                      <a:pt x="1158" y="230"/>
                      <a:pt x="1160" y="230"/>
                    </a:cubicBezTo>
                    <a:cubicBezTo>
                      <a:pt x="1165" y="231"/>
                      <a:pt x="1169" y="232"/>
                      <a:pt x="1173" y="232"/>
                    </a:cubicBezTo>
                    <a:cubicBezTo>
                      <a:pt x="1189" y="233"/>
                      <a:pt x="1175" y="220"/>
                      <a:pt x="1169" y="215"/>
                    </a:cubicBezTo>
                    <a:cubicBezTo>
                      <a:pt x="1154" y="204"/>
                      <a:pt x="1138" y="195"/>
                      <a:pt x="1121" y="188"/>
                    </a:cubicBezTo>
                    <a:cubicBezTo>
                      <a:pt x="1114" y="184"/>
                      <a:pt x="1103" y="182"/>
                      <a:pt x="1098" y="190"/>
                    </a:cubicBezTo>
                    <a:cubicBezTo>
                      <a:pt x="1092" y="201"/>
                      <a:pt x="1084" y="190"/>
                      <a:pt x="1074" y="190"/>
                    </a:cubicBezTo>
                    <a:cubicBezTo>
                      <a:pt x="1071" y="190"/>
                      <a:pt x="1063" y="189"/>
                      <a:pt x="1061" y="191"/>
                    </a:cubicBezTo>
                    <a:cubicBezTo>
                      <a:pt x="1057" y="192"/>
                      <a:pt x="1057" y="197"/>
                      <a:pt x="1051" y="194"/>
                    </a:cubicBezTo>
                    <a:cubicBezTo>
                      <a:pt x="1048" y="192"/>
                      <a:pt x="1035" y="186"/>
                      <a:pt x="1039" y="180"/>
                    </a:cubicBezTo>
                    <a:cubicBezTo>
                      <a:pt x="1040" y="177"/>
                      <a:pt x="1043" y="177"/>
                      <a:pt x="1040" y="174"/>
                    </a:cubicBezTo>
                    <a:cubicBezTo>
                      <a:pt x="1038" y="170"/>
                      <a:pt x="1038" y="167"/>
                      <a:pt x="1038" y="163"/>
                    </a:cubicBezTo>
                    <a:cubicBezTo>
                      <a:pt x="1038" y="150"/>
                      <a:pt x="1037" y="137"/>
                      <a:pt x="1036" y="124"/>
                    </a:cubicBezTo>
                    <a:cubicBezTo>
                      <a:pt x="1045" y="129"/>
                      <a:pt x="1056" y="129"/>
                      <a:pt x="1065" y="133"/>
                    </a:cubicBezTo>
                    <a:cubicBezTo>
                      <a:pt x="1075" y="137"/>
                      <a:pt x="1077" y="128"/>
                      <a:pt x="1083" y="122"/>
                    </a:cubicBezTo>
                    <a:cubicBezTo>
                      <a:pt x="1088" y="118"/>
                      <a:pt x="1100" y="122"/>
                      <a:pt x="1099" y="113"/>
                    </a:cubicBezTo>
                    <a:cubicBezTo>
                      <a:pt x="1099" y="109"/>
                      <a:pt x="1096" y="108"/>
                      <a:pt x="1092" y="107"/>
                    </a:cubicBezTo>
                    <a:cubicBezTo>
                      <a:pt x="1089" y="106"/>
                      <a:pt x="1090" y="102"/>
                      <a:pt x="1090" y="100"/>
                    </a:cubicBezTo>
                    <a:cubicBezTo>
                      <a:pt x="1089" y="97"/>
                      <a:pt x="1092" y="95"/>
                      <a:pt x="1090" y="91"/>
                    </a:cubicBezTo>
                    <a:cubicBezTo>
                      <a:pt x="1089" y="90"/>
                      <a:pt x="1089" y="88"/>
                      <a:pt x="1090" y="86"/>
                    </a:cubicBezTo>
                    <a:cubicBezTo>
                      <a:pt x="1091" y="82"/>
                      <a:pt x="1089" y="80"/>
                      <a:pt x="1089" y="77"/>
                    </a:cubicBezTo>
                    <a:cubicBezTo>
                      <a:pt x="1089" y="69"/>
                      <a:pt x="1086" y="63"/>
                      <a:pt x="1094" y="57"/>
                    </a:cubicBezTo>
                    <a:cubicBezTo>
                      <a:pt x="1102" y="51"/>
                      <a:pt x="1089" y="44"/>
                      <a:pt x="1086" y="38"/>
                    </a:cubicBezTo>
                    <a:cubicBezTo>
                      <a:pt x="1084" y="33"/>
                      <a:pt x="1077" y="30"/>
                      <a:pt x="1072" y="32"/>
                    </a:cubicBezTo>
                    <a:cubicBezTo>
                      <a:pt x="1067" y="34"/>
                      <a:pt x="1064" y="30"/>
                      <a:pt x="1061" y="27"/>
                    </a:cubicBezTo>
                    <a:cubicBezTo>
                      <a:pt x="1069" y="24"/>
                      <a:pt x="1068" y="11"/>
                      <a:pt x="1077" y="10"/>
                    </a:cubicBezTo>
                    <a:cubicBezTo>
                      <a:pt x="1089" y="7"/>
                      <a:pt x="1099" y="3"/>
                      <a:pt x="1111" y="4"/>
                    </a:cubicBezTo>
                    <a:cubicBezTo>
                      <a:pt x="1123" y="4"/>
                      <a:pt x="1133" y="0"/>
                      <a:pt x="1145" y="3"/>
                    </a:cubicBezTo>
                    <a:cubicBezTo>
                      <a:pt x="1150" y="5"/>
                      <a:pt x="1155" y="7"/>
                      <a:pt x="1160" y="9"/>
                    </a:cubicBezTo>
                    <a:cubicBezTo>
                      <a:pt x="1166" y="12"/>
                      <a:pt x="1174" y="12"/>
                      <a:pt x="1180" y="16"/>
                    </a:cubicBezTo>
                    <a:cubicBezTo>
                      <a:pt x="1180" y="9"/>
                      <a:pt x="1201" y="17"/>
                      <a:pt x="1203" y="20"/>
                    </a:cubicBezTo>
                    <a:cubicBezTo>
                      <a:pt x="1204" y="22"/>
                      <a:pt x="1214" y="25"/>
                      <a:pt x="1217" y="27"/>
                    </a:cubicBezTo>
                    <a:cubicBezTo>
                      <a:pt x="1219" y="28"/>
                      <a:pt x="1218" y="31"/>
                      <a:pt x="1220" y="32"/>
                    </a:cubicBezTo>
                    <a:cubicBezTo>
                      <a:pt x="1223" y="34"/>
                      <a:pt x="1227" y="34"/>
                      <a:pt x="1229" y="37"/>
                    </a:cubicBezTo>
                    <a:cubicBezTo>
                      <a:pt x="1233" y="39"/>
                      <a:pt x="1238" y="41"/>
                      <a:pt x="1240" y="45"/>
                    </a:cubicBezTo>
                    <a:cubicBezTo>
                      <a:pt x="1241" y="47"/>
                      <a:pt x="1247" y="46"/>
                      <a:pt x="1247" y="50"/>
                    </a:cubicBezTo>
                    <a:cubicBezTo>
                      <a:pt x="1247" y="55"/>
                      <a:pt x="1253" y="58"/>
                      <a:pt x="1257" y="61"/>
                    </a:cubicBezTo>
                    <a:cubicBezTo>
                      <a:pt x="1261" y="63"/>
                      <a:pt x="1265" y="70"/>
                      <a:pt x="1269" y="71"/>
                    </a:cubicBezTo>
                    <a:cubicBezTo>
                      <a:pt x="1275" y="73"/>
                      <a:pt x="1277" y="80"/>
                      <a:pt x="1281" y="84"/>
                    </a:cubicBezTo>
                    <a:cubicBezTo>
                      <a:pt x="1287" y="88"/>
                      <a:pt x="1293" y="90"/>
                      <a:pt x="1298" y="95"/>
                    </a:cubicBezTo>
                    <a:cubicBezTo>
                      <a:pt x="1302" y="98"/>
                      <a:pt x="1303" y="104"/>
                      <a:pt x="1308" y="107"/>
                    </a:cubicBezTo>
                    <a:cubicBezTo>
                      <a:pt x="1312" y="111"/>
                      <a:pt x="1316" y="110"/>
                      <a:pt x="1318" y="116"/>
                    </a:cubicBezTo>
                    <a:cubicBezTo>
                      <a:pt x="1321" y="127"/>
                      <a:pt x="1339" y="135"/>
                      <a:pt x="1349" y="134"/>
                    </a:cubicBezTo>
                    <a:cubicBezTo>
                      <a:pt x="1354" y="133"/>
                      <a:pt x="1359" y="131"/>
                      <a:pt x="1363" y="133"/>
                    </a:cubicBezTo>
                    <a:cubicBezTo>
                      <a:pt x="1369" y="137"/>
                      <a:pt x="1376" y="138"/>
                      <a:pt x="1382" y="141"/>
                    </a:cubicBezTo>
                    <a:cubicBezTo>
                      <a:pt x="1379" y="134"/>
                      <a:pt x="1390" y="143"/>
                      <a:pt x="1393" y="143"/>
                    </a:cubicBezTo>
                    <a:cubicBezTo>
                      <a:pt x="1397" y="143"/>
                      <a:pt x="1403" y="151"/>
                      <a:pt x="1408" y="153"/>
                    </a:cubicBezTo>
                    <a:cubicBezTo>
                      <a:pt x="1415" y="157"/>
                      <a:pt x="1421" y="154"/>
                      <a:pt x="1427" y="156"/>
                    </a:cubicBezTo>
                    <a:cubicBezTo>
                      <a:pt x="1429" y="157"/>
                      <a:pt x="1428" y="163"/>
                      <a:pt x="1430" y="165"/>
                    </a:cubicBezTo>
                    <a:cubicBezTo>
                      <a:pt x="1432" y="167"/>
                      <a:pt x="1435" y="168"/>
                      <a:pt x="1437" y="170"/>
                    </a:cubicBezTo>
                    <a:cubicBezTo>
                      <a:pt x="1444" y="173"/>
                      <a:pt x="1443" y="177"/>
                      <a:pt x="1445" y="183"/>
                    </a:cubicBezTo>
                    <a:cubicBezTo>
                      <a:pt x="1447" y="187"/>
                      <a:pt x="1460" y="197"/>
                      <a:pt x="1464" y="196"/>
                    </a:cubicBezTo>
                    <a:cubicBezTo>
                      <a:pt x="1467" y="196"/>
                      <a:pt x="1469" y="195"/>
                      <a:pt x="1472" y="195"/>
                    </a:cubicBezTo>
                    <a:cubicBezTo>
                      <a:pt x="1476" y="195"/>
                      <a:pt x="1480" y="197"/>
                      <a:pt x="1484" y="197"/>
                    </a:cubicBezTo>
                    <a:cubicBezTo>
                      <a:pt x="1488" y="196"/>
                      <a:pt x="1502" y="197"/>
                      <a:pt x="1503" y="191"/>
                    </a:cubicBezTo>
                    <a:cubicBezTo>
                      <a:pt x="1503" y="186"/>
                      <a:pt x="1510" y="181"/>
                      <a:pt x="1515" y="182"/>
                    </a:cubicBezTo>
                    <a:cubicBezTo>
                      <a:pt x="1516" y="182"/>
                      <a:pt x="1521" y="184"/>
                      <a:pt x="1521" y="183"/>
                    </a:cubicBezTo>
                    <a:cubicBezTo>
                      <a:pt x="1522" y="179"/>
                      <a:pt x="1522" y="178"/>
                      <a:pt x="1525" y="177"/>
                    </a:cubicBezTo>
                    <a:cubicBezTo>
                      <a:pt x="1529" y="177"/>
                      <a:pt x="1535" y="171"/>
                      <a:pt x="1539" y="173"/>
                    </a:cubicBezTo>
                    <a:cubicBezTo>
                      <a:pt x="1541" y="174"/>
                      <a:pt x="1548" y="177"/>
                      <a:pt x="1550" y="177"/>
                    </a:cubicBezTo>
                    <a:cubicBezTo>
                      <a:pt x="1549" y="181"/>
                      <a:pt x="1550" y="184"/>
                      <a:pt x="1553" y="187"/>
                    </a:cubicBezTo>
                    <a:cubicBezTo>
                      <a:pt x="1557" y="191"/>
                      <a:pt x="1566" y="197"/>
                      <a:pt x="1562" y="204"/>
                    </a:cubicBezTo>
                    <a:cubicBezTo>
                      <a:pt x="1561" y="205"/>
                      <a:pt x="1558" y="206"/>
                      <a:pt x="1557" y="207"/>
                    </a:cubicBezTo>
                    <a:cubicBezTo>
                      <a:pt x="1554" y="210"/>
                      <a:pt x="1558" y="212"/>
                      <a:pt x="1560" y="215"/>
                    </a:cubicBezTo>
                    <a:cubicBezTo>
                      <a:pt x="1561" y="217"/>
                      <a:pt x="1560" y="219"/>
                      <a:pt x="1560" y="222"/>
                    </a:cubicBezTo>
                    <a:cubicBezTo>
                      <a:pt x="1561" y="226"/>
                      <a:pt x="1565" y="229"/>
                      <a:pt x="1565" y="233"/>
                    </a:cubicBezTo>
                    <a:cubicBezTo>
                      <a:pt x="1564" y="238"/>
                      <a:pt x="1574" y="245"/>
                      <a:pt x="1567" y="249"/>
                    </a:cubicBezTo>
                    <a:cubicBezTo>
                      <a:pt x="1572" y="252"/>
                      <a:pt x="1567" y="253"/>
                      <a:pt x="1568" y="258"/>
                    </a:cubicBezTo>
                    <a:cubicBezTo>
                      <a:pt x="1568" y="261"/>
                      <a:pt x="1572" y="264"/>
                      <a:pt x="1571" y="267"/>
                    </a:cubicBezTo>
                    <a:cubicBezTo>
                      <a:pt x="1570" y="272"/>
                      <a:pt x="1565" y="270"/>
                      <a:pt x="1568" y="277"/>
                    </a:cubicBezTo>
                    <a:cubicBezTo>
                      <a:pt x="1569" y="279"/>
                      <a:pt x="1571" y="281"/>
                      <a:pt x="1571" y="284"/>
                    </a:cubicBezTo>
                    <a:cubicBezTo>
                      <a:pt x="1572" y="288"/>
                      <a:pt x="1549" y="282"/>
                      <a:pt x="1545" y="281"/>
                    </a:cubicBezTo>
                    <a:cubicBezTo>
                      <a:pt x="1544" y="280"/>
                      <a:pt x="1534" y="276"/>
                      <a:pt x="1534" y="278"/>
                    </a:cubicBezTo>
                    <a:cubicBezTo>
                      <a:pt x="1532" y="281"/>
                      <a:pt x="1532" y="286"/>
                      <a:pt x="1529" y="288"/>
                    </a:cubicBezTo>
                    <a:cubicBezTo>
                      <a:pt x="1527" y="289"/>
                      <a:pt x="1521" y="290"/>
                      <a:pt x="1520" y="292"/>
                    </a:cubicBezTo>
                    <a:cubicBezTo>
                      <a:pt x="1518" y="293"/>
                      <a:pt x="1526" y="298"/>
                      <a:pt x="1527" y="299"/>
                    </a:cubicBezTo>
                    <a:cubicBezTo>
                      <a:pt x="1535" y="308"/>
                      <a:pt x="1541" y="318"/>
                      <a:pt x="1547" y="329"/>
                    </a:cubicBezTo>
                    <a:cubicBezTo>
                      <a:pt x="1551" y="338"/>
                      <a:pt x="1560" y="344"/>
                      <a:pt x="1559" y="354"/>
                    </a:cubicBezTo>
                    <a:cubicBezTo>
                      <a:pt x="1559" y="359"/>
                      <a:pt x="1562" y="358"/>
                      <a:pt x="1556" y="360"/>
                    </a:cubicBezTo>
                    <a:cubicBezTo>
                      <a:pt x="1552" y="362"/>
                      <a:pt x="1548" y="361"/>
                      <a:pt x="1545" y="366"/>
                    </a:cubicBezTo>
                    <a:cubicBezTo>
                      <a:pt x="1552" y="368"/>
                      <a:pt x="1551" y="371"/>
                      <a:pt x="1556" y="375"/>
                    </a:cubicBezTo>
                    <a:cubicBezTo>
                      <a:pt x="1551" y="371"/>
                      <a:pt x="1543" y="369"/>
                      <a:pt x="1539" y="363"/>
                    </a:cubicBezTo>
                    <a:cubicBezTo>
                      <a:pt x="1535" y="358"/>
                      <a:pt x="1531" y="357"/>
                      <a:pt x="1525" y="357"/>
                    </a:cubicBezTo>
                    <a:cubicBezTo>
                      <a:pt x="1526" y="361"/>
                      <a:pt x="1532" y="371"/>
                      <a:pt x="1530" y="375"/>
                    </a:cubicBezTo>
                    <a:cubicBezTo>
                      <a:pt x="1528" y="377"/>
                      <a:pt x="1522" y="375"/>
                      <a:pt x="1520" y="377"/>
                    </a:cubicBezTo>
                    <a:cubicBezTo>
                      <a:pt x="1516" y="380"/>
                      <a:pt x="1523" y="386"/>
                      <a:pt x="1515" y="388"/>
                    </a:cubicBezTo>
                    <a:cubicBezTo>
                      <a:pt x="1508" y="390"/>
                      <a:pt x="1500" y="388"/>
                      <a:pt x="1493" y="390"/>
                    </a:cubicBezTo>
                    <a:cubicBezTo>
                      <a:pt x="1497" y="395"/>
                      <a:pt x="1509" y="402"/>
                      <a:pt x="1507" y="409"/>
                    </a:cubicBezTo>
                    <a:cubicBezTo>
                      <a:pt x="1506" y="412"/>
                      <a:pt x="1491" y="410"/>
                      <a:pt x="1488" y="409"/>
                    </a:cubicBezTo>
                    <a:cubicBezTo>
                      <a:pt x="1484" y="409"/>
                      <a:pt x="1480" y="408"/>
                      <a:pt x="1477" y="406"/>
                    </a:cubicBezTo>
                    <a:cubicBezTo>
                      <a:pt x="1473" y="404"/>
                      <a:pt x="1470" y="397"/>
                      <a:pt x="1465" y="398"/>
                    </a:cubicBezTo>
                    <a:cubicBezTo>
                      <a:pt x="1462" y="398"/>
                      <a:pt x="1462" y="401"/>
                      <a:pt x="1459" y="401"/>
                    </a:cubicBezTo>
                    <a:cubicBezTo>
                      <a:pt x="1459" y="408"/>
                      <a:pt x="1460" y="411"/>
                      <a:pt x="1457" y="418"/>
                    </a:cubicBezTo>
                    <a:cubicBezTo>
                      <a:pt x="1456" y="420"/>
                      <a:pt x="1456" y="425"/>
                      <a:pt x="1453" y="427"/>
                    </a:cubicBezTo>
                    <a:cubicBezTo>
                      <a:pt x="1452" y="428"/>
                      <a:pt x="1446" y="428"/>
                      <a:pt x="1446" y="430"/>
                    </a:cubicBezTo>
                    <a:cubicBezTo>
                      <a:pt x="1447" y="433"/>
                      <a:pt x="1444" y="433"/>
                      <a:pt x="1443" y="435"/>
                    </a:cubicBezTo>
                    <a:cubicBezTo>
                      <a:pt x="1442" y="436"/>
                      <a:pt x="1440" y="437"/>
                      <a:pt x="1438" y="437"/>
                    </a:cubicBezTo>
                    <a:cubicBezTo>
                      <a:pt x="1436" y="438"/>
                      <a:pt x="1434" y="443"/>
                      <a:pt x="1433" y="443"/>
                    </a:cubicBezTo>
                    <a:cubicBezTo>
                      <a:pt x="1427" y="445"/>
                      <a:pt x="1422" y="452"/>
                      <a:pt x="1422" y="459"/>
                    </a:cubicBezTo>
                    <a:cubicBezTo>
                      <a:pt x="1422" y="467"/>
                      <a:pt x="1410" y="467"/>
                      <a:pt x="1405" y="462"/>
                    </a:cubicBezTo>
                    <a:cubicBezTo>
                      <a:pt x="1406" y="467"/>
                      <a:pt x="1400" y="466"/>
                      <a:pt x="1397" y="466"/>
                    </a:cubicBezTo>
                    <a:cubicBezTo>
                      <a:pt x="1398" y="469"/>
                      <a:pt x="1395" y="470"/>
                      <a:pt x="1393" y="470"/>
                    </a:cubicBezTo>
                    <a:cubicBezTo>
                      <a:pt x="1388" y="471"/>
                      <a:pt x="1384" y="475"/>
                      <a:pt x="1380" y="478"/>
                    </a:cubicBezTo>
                    <a:cubicBezTo>
                      <a:pt x="1377" y="481"/>
                      <a:pt x="1374" y="482"/>
                      <a:pt x="1373" y="487"/>
                    </a:cubicBezTo>
                    <a:cubicBezTo>
                      <a:pt x="1373" y="491"/>
                      <a:pt x="1369" y="491"/>
                      <a:pt x="1370" y="495"/>
                    </a:cubicBezTo>
                    <a:cubicBezTo>
                      <a:pt x="1368" y="493"/>
                      <a:pt x="1366" y="493"/>
                      <a:pt x="1363" y="493"/>
                    </a:cubicBezTo>
                    <a:cubicBezTo>
                      <a:pt x="1367" y="497"/>
                      <a:pt x="1353" y="507"/>
                      <a:pt x="1350" y="497"/>
                    </a:cubicBezTo>
                    <a:cubicBezTo>
                      <a:pt x="1349" y="492"/>
                      <a:pt x="1358" y="492"/>
                      <a:pt x="1360" y="491"/>
                    </a:cubicBezTo>
                    <a:cubicBezTo>
                      <a:pt x="1362" y="489"/>
                      <a:pt x="1359" y="487"/>
                      <a:pt x="1359" y="485"/>
                    </a:cubicBezTo>
                    <a:cubicBezTo>
                      <a:pt x="1359" y="482"/>
                      <a:pt x="1363" y="481"/>
                      <a:pt x="1364" y="479"/>
                    </a:cubicBezTo>
                    <a:cubicBezTo>
                      <a:pt x="1355" y="483"/>
                      <a:pt x="1351" y="477"/>
                      <a:pt x="1343" y="475"/>
                    </a:cubicBezTo>
                    <a:cubicBezTo>
                      <a:pt x="1344" y="473"/>
                      <a:pt x="1346" y="472"/>
                      <a:pt x="1349" y="471"/>
                    </a:cubicBezTo>
                    <a:cubicBezTo>
                      <a:pt x="1344" y="464"/>
                      <a:pt x="1347" y="465"/>
                      <a:pt x="1353" y="459"/>
                    </a:cubicBezTo>
                    <a:cubicBezTo>
                      <a:pt x="1355" y="457"/>
                      <a:pt x="1356" y="449"/>
                      <a:pt x="1357" y="446"/>
                    </a:cubicBezTo>
                    <a:cubicBezTo>
                      <a:pt x="1358" y="433"/>
                      <a:pt x="1338" y="436"/>
                      <a:pt x="1337" y="425"/>
                    </a:cubicBezTo>
                    <a:cubicBezTo>
                      <a:pt x="1338" y="432"/>
                      <a:pt x="1330" y="429"/>
                      <a:pt x="1326" y="427"/>
                    </a:cubicBezTo>
                    <a:cubicBezTo>
                      <a:pt x="1322" y="426"/>
                      <a:pt x="1311" y="431"/>
                      <a:pt x="1319" y="434"/>
                    </a:cubicBezTo>
                    <a:cubicBezTo>
                      <a:pt x="1313" y="435"/>
                      <a:pt x="1309" y="444"/>
                      <a:pt x="1310" y="449"/>
                    </a:cubicBezTo>
                    <a:cubicBezTo>
                      <a:pt x="1310" y="454"/>
                      <a:pt x="1297" y="459"/>
                      <a:pt x="1294" y="461"/>
                    </a:cubicBezTo>
                    <a:cubicBezTo>
                      <a:pt x="1291" y="463"/>
                      <a:pt x="1289" y="464"/>
                      <a:pt x="1287" y="467"/>
                    </a:cubicBezTo>
                    <a:cubicBezTo>
                      <a:pt x="1284" y="473"/>
                      <a:pt x="1290" y="475"/>
                      <a:pt x="1288" y="479"/>
                    </a:cubicBezTo>
                    <a:cubicBezTo>
                      <a:pt x="1285" y="489"/>
                      <a:pt x="1277" y="486"/>
                      <a:pt x="1270" y="490"/>
                    </a:cubicBezTo>
                    <a:cubicBezTo>
                      <a:pt x="1265" y="493"/>
                      <a:pt x="1260" y="485"/>
                      <a:pt x="1254" y="486"/>
                    </a:cubicBezTo>
                    <a:cubicBezTo>
                      <a:pt x="1247" y="488"/>
                      <a:pt x="1250" y="501"/>
                      <a:pt x="1252" y="505"/>
                    </a:cubicBezTo>
                    <a:cubicBezTo>
                      <a:pt x="1255" y="514"/>
                      <a:pt x="1265" y="517"/>
                      <a:pt x="1272" y="522"/>
                    </a:cubicBezTo>
                    <a:cubicBezTo>
                      <a:pt x="1274" y="523"/>
                      <a:pt x="1279" y="524"/>
                      <a:pt x="1282" y="523"/>
                    </a:cubicBezTo>
                    <a:cubicBezTo>
                      <a:pt x="1286" y="521"/>
                      <a:pt x="1287" y="527"/>
                      <a:pt x="1290" y="528"/>
                    </a:cubicBezTo>
                    <a:cubicBezTo>
                      <a:pt x="1291" y="526"/>
                      <a:pt x="1291" y="524"/>
                      <a:pt x="1290" y="522"/>
                    </a:cubicBezTo>
                    <a:cubicBezTo>
                      <a:pt x="1296" y="522"/>
                      <a:pt x="1304" y="528"/>
                      <a:pt x="1307" y="533"/>
                    </a:cubicBezTo>
                    <a:cubicBezTo>
                      <a:pt x="1311" y="540"/>
                      <a:pt x="1305" y="547"/>
                      <a:pt x="1313" y="553"/>
                    </a:cubicBezTo>
                    <a:cubicBezTo>
                      <a:pt x="1318" y="557"/>
                      <a:pt x="1325" y="558"/>
                      <a:pt x="1331" y="557"/>
                    </a:cubicBezTo>
                    <a:cubicBezTo>
                      <a:pt x="1335" y="556"/>
                      <a:pt x="1341" y="554"/>
                      <a:pt x="1336" y="549"/>
                    </a:cubicBezTo>
                    <a:cubicBezTo>
                      <a:pt x="1338" y="548"/>
                      <a:pt x="1350" y="538"/>
                      <a:pt x="1341" y="538"/>
                    </a:cubicBezTo>
                    <a:cubicBezTo>
                      <a:pt x="1346" y="539"/>
                      <a:pt x="1351" y="535"/>
                      <a:pt x="1355" y="534"/>
                    </a:cubicBezTo>
                    <a:cubicBezTo>
                      <a:pt x="1359" y="532"/>
                      <a:pt x="1366" y="537"/>
                      <a:pt x="1368" y="540"/>
                    </a:cubicBezTo>
                    <a:cubicBezTo>
                      <a:pt x="1370" y="542"/>
                      <a:pt x="1372" y="542"/>
                      <a:pt x="1375" y="541"/>
                    </a:cubicBezTo>
                    <a:cubicBezTo>
                      <a:pt x="1377" y="541"/>
                      <a:pt x="1379" y="544"/>
                      <a:pt x="1380" y="545"/>
                    </a:cubicBezTo>
                    <a:cubicBezTo>
                      <a:pt x="1384" y="549"/>
                      <a:pt x="1390" y="543"/>
                      <a:pt x="1395" y="547"/>
                    </a:cubicBezTo>
                    <a:cubicBezTo>
                      <a:pt x="1395" y="546"/>
                      <a:pt x="1395" y="545"/>
                      <a:pt x="1396" y="544"/>
                    </a:cubicBezTo>
                    <a:cubicBezTo>
                      <a:pt x="1402" y="548"/>
                      <a:pt x="1410" y="545"/>
                      <a:pt x="1416" y="549"/>
                    </a:cubicBezTo>
                    <a:cubicBezTo>
                      <a:pt x="1415" y="550"/>
                      <a:pt x="1414" y="550"/>
                      <a:pt x="1413" y="551"/>
                    </a:cubicBezTo>
                    <a:cubicBezTo>
                      <a:pt x="1419" y="556"/>
                      <a:pt x="1410" y="557"/>
                      <a:pt x="1416" y="562"/>
                    </a:cubicBezTo>
                    <a:cubicBezTo>
                      <a:pt x="1418" y="563"/>
                      <a:pt x="1418" y="566"/>
                      <a:pt x="1415" y="567"/>
                    </a:cubicBezTo>
                    <a:cubicBezTo>
                      <a:pt x="1409" y="569"/>
                      <a:pt x="1409" y="565"/>
                      <a:pt x="1407" y="561"/>
                    </a:cubicBezTo>
                    <a:cubicBezTo>
                      <a:pt x="1406" y="563"/>
                      <a:pt x="1405" y="564"/>
                      <a:pt x="1404" y="566"/>
                    </a:cubicBezTo>
                    <a:cubicBezTo>
                      <a:pt x="1404" y="561"/>
                      <a:pt x="1401" y="563"/>
                      <a:pt x="1399" y="565"/>
                    </a:cubicBezTo>
                    <a:cubicBezTo>
                      <a:pt x="1397" y="566"/>
                      <a:pt x="1387" y="573"/>
                      <a:pt x="1393" y="567"/>
                    </a:cubicBezTo>
                    <a:cubicBezTo>
                      <a:pt x="1390" y="569"/>
                      <a:pt x="1384" y="575"/>
                      <a:pt x="1380" y="576"/>
                    </a:cubicBezTo>
                    <a:cubicBezTo>
                      <a:pt x="1377" y="576"/>
                      <a:pt x="1371" y="573"/>
                      <a:pt x="1373" y="578"/>
                    </a:cubicBezTo>
                    <a:cubicBezTo>
                      <a:pt x="1377" y="574"/>
                      <a:pt x="1381" y="580"/>
                      <a:pt x="1378" y="584"/>
                    </a:cubicBezTo>
                    <a:cubicBezTo>
                      <a:pt x="1377" y="581"/>
                      <a:pt x="1373" y="580"/>
                      <a:pt x="1373" y="584"/>
                    </a:cubicBezTo>
                    <a:cubicBezTo>
                      <a:pt x="1372" y="587"/>
                      <a:pt x="1375" y="589"/>
                      <a:pt x="1375" y="592"/>
                    </a:cubicBezTo>
                    <a:cubicBezTo>
                      <a:pt x="1375" y="593"/>
                      <a:pt x="1370" y="595"/>
                      <a:pt x="1369" y="595"/>
                    </a:cubicBezTo>
                    <a:cubicBezTo>
                      <a:pt x="1365" y="594"/>
                      <a:pt x="1367" y="589"/>
                      <a:pt x="1363" y="587"/>
                    </a:cubicBezTo>
                    <a:cubicBezTo>
                      <a:pt x="1367" y="593"/>
                      <a:pt x="1362" y="588"/>
                      <a:pt x="1359" y="589"/>
                    </a:cubicBezTo>
                    <a:cubicBezTo>
                      <a:pt x="1359" y="592"/>
                      <a:pt x="1363" y="598"/>
                      <a:pt x="1367" y="598"/>
                    </a:cubicBezTo>
                    <a:cubicBezTo>
                      <a:pt x="1359" y="599"/>
                      <a:pt x="1364" y="613"/>
                      <a:pt x="1354" y="611"/>
                    </a:cubicBezTo>
                    <a:cubicBezTo>
                      <a:pt x="1354" y="615"/>
                      <a:pt x="1353" y="623"/>
                      <a:pt x="1351" y="626"/>
                    </a:cubicBezTo>
                    <a:cubicBezTo>
                      <a:pt x="1348" y="632"/>
                      <a:pt x="1351" y="636"/>
                      <a:pt x="1352" y="641"/>
                    </a:cubicBezTo>
                    <a:cubicBezTo>
                      <a:pt x="1356" y="637"/>
                      <a:pt x="1363" y="643"/>
                      <a:pt x="1366" y="645"/>
                    </a:cubicBezTo>
                    <a:cubicBezTo>
                      <a:pt x="1373" y="650"/>
                      <a:pt x="1380" y="652"/>
                      <a:pt x="1388" y="655"/>
                    </a:cubicBezTo>
                    <a:cubicBezTo>
                      <a:pt x="1393" y="658"/>
                      <a:pt x="1395" y="666"/>
                      <a:pt x="1399" y="671"/>
                    </a:cubicBezTo>
                    <a:cubicBezTo>
                      <a:pt x="1404" y="678"/>
                      <a:pt x="1409" y="687"/>
                      <a:pt x="1415" y="693"/>
                    </a:cubicBezTo>
                    <a:cubicBezTo>
                      <a:pt x="1420" y="697"/>
                      <a:pt x="1424" y="703"/>
                      <a:pt x="1425" y="709"/>
                    </a:cubicBezTo>
                    <a:cubicBezTo>
                      <a:pt x="1425" y="716"/>
                      <a:pt x="1436" y="717"/>
                      <a:pt x="1442" y="720"/>
                    </a:cubicBezTo>
                    <a:cubicBezTo>
                      <a:pt x="1446" y="722"/>
                      <a:pt x="1444" y="724"/>
                      <a:pt x="1446" y="728"/>
                    </a:cubicBezTo>
                    <a:cubicBezTo>
                      <a:pt x="1448" y="731"/>
                      <a:pt x="1451" y="731"/>
                      <a:pt x="1454" y="732"/>
                    </a:cubicBezTo>
                    <a:cubicBezTo>
                      <a:pt x="1458" y="734"/>
                      <a:pt x="1468" y="739"/>
                      <a:pt x="1465" y="745"/>
                    </a:cubicBezTo>
                    <a:cubicBezTo>
                      <a:pt x="1459" y="744"/>
                      <a:pt x="1452" y="737"/>
                      <a:pt x="1445" y="739"/>
                    </a:cubicBezTo>
                    <a:cubicBezTo>
                      <a:pt x="1436" y="742"/>
                      <a:pt x="1436" y="735"/>
                      <a:pt x="1428" y="733"/>
                    </a:cubicBezTo>
                    <a:cubicBezTo>
                      <a:pt x="1420" y="730"/>
                      <a:pt x="1417" y="740"/>
                      <a:pt x="1410" y="736"/>
                    </a:cubicBezTo>
                    <a:cubicBezTo>
                      <a:pt x="1407" y="734"/>
                      <a:pt x="1405" y="731"/>
                      <a:pt x="1403" y="728"/>
                    </a:cubicBezTo>
                    <a:cubicBezTo>
                      <a:pt x="1401" y="725"/>
                      <a:pt x="1397" y="725"/>
                      <a:pt x="1393" y="723"/>
                    </a:cubicBezTo>
                    <a:cubicBezTo>
                      <a:pt x="1395" y="724"/>
                      <a:pt x="1396" y="726"/>
                      <a:pt x="1395" y="728"/>
                    </a:cubicBezTo>
                    <a:cubicBezTo>
                      <a:pt x="1396" y="727"/>
                      <a:pt x="1398" y="726"/>
                      <a:pt x="1400" y="728"/>
                    </a:cubicBezTo>
                    <a:cubicBezTo>
                      <a:pt x="1399" y="727"/>
                      <a:pt x="1398" y="726"/>
                      <a:pt x="1397" y="726"/>
                    </a:cubicBezTo>
                    <a:cubicBezTo>
                      <a:pt x="1400" y="724"/>
                      <a:pt x="1407" y="733"/>
                      <a:pt x="1401" y="730"/>
                    </a:cubicBezTo>
                    <a:cubicBezTo>
                      <a:pt x="1405" y="734"/>
                      <a:pt x="1411" y="741"/>
                      <a:pt x="1417" y="738"/>
                    </a:cubicBezTo>
                    <a:cubicBezTo>
                      <a:pt x="1420" y="736"/>
                      <a:pt x="1420" y="734"/>
                      <a:pt x="1423" y="734"/>
                    </a:cubicBezTo>
                    <a:cubicBezTo>
                      <a:pt x="1426" y="734"/>
                      <a:pt x="1430" y="735"/>
                      <a:pt x="1431" y="738"/>
                    </a:cubicBezTo>
                    <a:cubicBezTo>
                      <a:pt x="1433" y="739"/>
                      <a:pt x="1431" y="741"/>
                      <a:pt x="1433" y="742"/>
                    </a:cubicBezTo>
                    <a:cubicBezTo>
                      <a:pt x="1436" y="744"/>
                      <a:pt x="1440" y="744"/>
                      <a:pt x="1443" y="745"/>
                    </a:cubicBezTo>
                    <a:cubicBezTo>
                      <a:pt x="1451" y="748"/>
                      <a:pt x="1457" y="755"/>
                      <a:pt x="1464" y="758"/>
                    </a:cubicBezTo>
                    <a:cubicBezTo>
                      <a:pt x="1467" y="760"/>
                      <a:pt x="1476" y="768"/>
                      <a:pt x="1475" y="773"/>
                    </a:cubicBezTo>
                    <a:cubicBezTo>
                      <a:pt x="1475" y="775"/>
                      <a:pt x="1471" y="774"/>
                      <a:pt x="1469" y="774"/>
                    </a:cubicBezTo>
                    <a:cubicBezTo>
                      <a:pt x="1464" y="775"/>
                      <a:pt x="1462" y="779"/>
                      <a:pt x="1458" y="782"/>
                    </a:cubicBezTo>
                    <a:cubicBezTo>
                      <a:pt x="1456" y="783"/>
                      <a:pt x="1453" y="784"/>
                      <a:pt x="1452" y="787"/>
                    </a:cubicBezTo>
                    <a:cubicBezTo>
                      <a:pt x="1452" y="789"/>
                      <a:pt x="1452" y="792"/>
                      <a:pt x="1450" y="792"/>
                    </a:cubicBezTo>
                    <a:cubicBezTo>
                      <a:pt x="1446" y="793"/>
                      <a:pt x="1444" y="789"/>
                      <a:pt x="1440" y="791"/>
                    </a:cubicBezTo>
                    <a:cubicBezTo>
                      <a:pt x="1437" y="792"/>
                      <a:pt x="1435" y="795"/>
                      <a:pt x="1432" y="797"/>
                    </a:cubicBezTo>
                    <a:cubicBezTo>
                      <a:pt x="1434" y="796"/>
                      <a:pt x="1441" y="791"/>
                      <a:pt x="1443" y="792"/>
                    </a:cubicBezTo>
                    <a:cubicBezTo>
                      <a:pt x="1447" y="795"/>
                      <a:pt x="1447" y="802"/>
                      <a:pt x="1452" y="802"/>
                    </a:cubicBezTo>
                    <a:cubicBezTo>
                      <a:pt x="1451" y="801"/>
                      <a:pt x="1450" y="800"/>
                      <a:pt x="1449" y="800"/>
                    </a:cubicBezTo>
                    <a:cubicBezTo>
                      <a:pt x="1456" y="801"/>
                      <a:pt x="1460" y="793"/>
                      <a:pt x="1466" y="795"/>
                    </a:cubicBezTo>
                    <a:cubicBezTo>
                      <a:pt x="1471" y="796"/>
                      <a:pt x="1473" y="800"/>
                      <a:pt x="1476" y="803"/>
                    </a:cubicBezTo>
                    <a:cubicBezTo>
                      <a:pt x="1480" y="806"/>
                      <a:pt x="1488" y="807"/>
                      <a:pt x="1493" y="808"/>
                    </a:cubicBezTo>
                    <a:cubicBezTo>
                      <a:pt x="1490" y="810"/>
                      <a:pt x="1488" y="813"/>
                      <a:pt x="1486" y="815"/>
                    </a:cubicBezTo>
                    <a:cubicBezTo>
                      <a:pt x="1485" y="817"/>
                      <a:pt x="1484" y="818"/>
                      <a:pt x="1483" y="819"/>
                    </a:cubicBezTo>
                    <a:cubicBezTo>
                      <a:pt x="1481" y="821"/>
                      <a:pt x="1479" y="820"/>
                      <a:pt x="1477" y="822"/>
                    </a:cubicBezTo>
                    <a:cubicBezTo>
                      <a:pt x="1478" y="823"/>
                      <a:pt x="1479" y="824"/>
                      <a:pt x="1479" y="825"/>
                    </a:cubicBezTo>
                    <a:cubicBezTo>
                      <a:pt x="1481" y="822"/>
                      <a:pt x="1485" y="819"/>
                      <a:pt x="1488" y="821"/>
                    </a:cubicBezTo>
                    <a:cubicBezTo>
                      <a:pt x="1486" y="820"/>
                      <a:pt x="1486" y="815"/>
                      <a:pt x="1490" y="817"/>
                    </a:cubicBezTo>
                    <a:cubicBezTo>
                      <a:pt x="1493" y="819"/>
                      <a:pt x="1490" y="822"/>
                      <a:pt x="1492" y="825"/>
                    </a:cubicBezTo>
                    <a:cubicBezTo>
                      <a:pt x="1492" y="825"/>
                      <a:pt x="1496" y="835"/>
                      <a:pt x="1492" y="832"/>
                    </a:cubicBezTo>
                    <a:cubicBezTo>
                      <a:pt x="1490" y="831"/>
                      <a:pt x="1490" y="828"/>
                      <a:pt x="1488" y="826"/>
                    </a:cubicBezTo>
                    <a:cubicBezTo>
                      <a:pt x="1489" y="828"/>
                      <a:pt x="1489" y="830"/>
                      <a:pt x="1489" y="832"/>
                    </a:cubicBezTo>
                    <a:cubicBezTo>
                      <a:pt x="1487" y="832"/>
                      <a:pt x="1485" y="831"/>
                      <a:pt x="1484" y="829"/>
                    </a:cubicBezTo>
                    <a:cubicBezTo>
                      <a:pt x="1485" y="834"/>
                      <a:pt x="1484" y="831"/>
                      <a:pt x="1483" y="829"/>
                    </a:cubicBezTo>
                    <a:cubicBezTo>
                      <a:pt x="1482" y="831"/>
                      <a:pt x="1481" y="833"/>
                      <a:pt x="1480" y="835"/>
                    </a:cubicBezTo>
                    <a:cubicBezTo>
                      <a:pt x="1483" y="834"/>
                      <a:pt x="1489" y="838"/>
                      <a:pt x="1490" y="842"/>
                    </a:cubicBezTo>
                    <a:cubicBezTo>
                      <a:pt x="1488" y="840"/>
                      <a:pt x="1487" y="840"/>
                      <a:pt x="1486" y="842"/>
                    </a:cubicBezTo>
                    <a:cubicBezTo>
                      <a:pt x="1489" y="842"/>
                      <a:pt x="1492" y="846"/>
                      <a:pt x="1489" y="848"/>
                    </a:cubicBezTo>
                    <a:cubicBezTo>
                      <a:pt x="1484" y="851"/>
                      <a:pt x="1478" y="846"/>
                      <a:pt x="1475" y="844"/>
                    </a:cubicBezTo>
                    <a:cubicBezTo>
                      <a:pt x="1477" y="846"/>
                      <a:pt x="1478" y="849"/>
                      <a:pt x="1480" y="850"/>
                    </a:cubicBezTo>
                    <a:cubicBezTo>
                      <a:pt x="1483" y="851"/>
                      <a:pt x="1486" y="849"/>
                      <a:pt x="1488" y="853"/>
                    </a:cubicBezTo>
                    <a:cubicBezTo>
                      <a:pt x="1489" y="855"/>
                      <a:pt x="1494" y="860"/>
                      <a:pt x="1491" y="862"/>
                    </a:cubicBezTo>
                    <a:cubicBezTo>
                      <a:pt x="1489" y="864"/>
                      <a:pt x="1486" y="864"/>
                      <a:pt x="1487" y="868"/>
                    </a:cubicBezTo>
                    <a:cubicBezTo>
                      <a:pt x="1484" y="867"/>
                      <a:pt x="1483" y="862"/>
                      <a:pt x="1479" y="860"/>
                    </a:cubicBezTo>
                    <a:cubicBezTo>
                      <a:pt x="1478" y="862"/>
                      <a:pt x="1478" y="862"/>
                      <a:pt x="1476" y="863"/>
                    </a:cubicBezTo>
                    <a:cubicBezTo>
                      <a:pt x="1482" y="864"/>
                      <a:pt x="1474" y="881"/>
                      <a:pt x="1464" y="870"/>
                    </a:cubicBezTo>
                    <a:cubicBezTo>
                      <a:pt x="1465" y="874"/>
                      <a:pt x="1475" y="873"/>
                      <a:pt x="1474" y="878"/>
                    </a:cubicBezTo>
                    <a:cubicBezTo>
                      <a:pt x="1473" y="882"/>
                      <a:pt x="1468" y="890"/>
                      <a:pt x="1473" y="892"/>
                    </a:cubicBezTo>
                    <a:cubicBezTo>
                      <a:pt x="1471" y="894"/>
                      <a:pt x="1471" y="896"/>
                      <a:pt x="1471" y="898"/>
                    </a:cubicBezTo>
                    <a:cubicBezTo>
                      <a:pt x="1472" y="904"/>
                      <a:pt x="1467" y="898"/>
                      <a:pt x="1469" y="902"/>
                    </a:cubicBezTo>
                    <a:cubicBezTo>
                      <a:pt x="1467" y="900"/>
                      <a:pt x="1465" y="899"/>
                      <a:pt x="1463" y="897"/>
                    </a:cubicBezTo>
                    <a:cubicBezTo>
                      <a:pt x="1463" y="899"/>
                      <a:pt x="1473" y="906"/>
                      <a:pt x="1465" y="904"/>
                    </a:cubicBezTo>
                    <a:cubicBezTo>
                      <a:pt x="1466" y="908"/>
                      <a:pt x="1463" y="911"/>
                      <a:pt x="1460" y="912"/>
                    </a:cubicBezTo>
                    <a:cubicBezTo>
                      <a:pt x="1464" y="917"/>
                      <a:pt x="1466" y="925"/>
                      <a:pt x="1456" y="923"/>
                    </a:cubicBezTo>
                    <a:cubicBezTo>
                      <a:pt x="1459" y="922"/>
                      <a:pt x="1461" y="918"/>
                      <a:pt x="1459" y="915"/>
                    </a:cubicBezTo>
                    <a:cubicBezTo>
                      <a:pt x="1458" y="916"/>
                      <a:pt x="1457" y="918"/>
                      <a:pt x="1456" y="919"/>
                    </a:cubicBezTo>
                    <a:cubicBezTo>
                      <a:pt x="1454" y="918"/>
                      <a:pt x="1453" y="916"/>
                      <a:pt x="1452" y="914"/>
                    </a:cubicBezTo>
                    <a:cubicBezTo>
                      <a:pt x="1451" y="916"/>
                      <a:pt x="1449" y="917"/>
                      <a:pt x="1446" y="916"/>
                    </a:cubicBezTo>
                    <a:cubicBezTo>
                      <a:pt x="1448" y="918"/>
                      <a:pt x="1448" y="919"/>
                      <a:pt x="1448" y="922"/>
                    </a:cubicBezTo>
                    <a:cubicBezTo>
                      <a:pt x="1453" y="920"/>
                      <a:pt x="1458" y="928"/>
                      <a:pt x="1452" y="927"/>
                    </a:cubicBezTo>
                    <a:cubicBezTo>
                      <a:pt x="1452" y="931"/>
                      <a:pt x="1456" y="933"/>
                      <a:pt x="1457" y="928"/>
                    </a:cubicBezTo>
                    <a:cubicBezTo>
                      <a:pt x="1461" y="932"/>
                      <a:pt x="1457" y="932"/>
                      <a:pt x="1455" y="934"/>
                    </a:cubicBezTo>
                    <a:cubicBezTo>
                      <a:pt x="1452" y="937"/>
                      <a:pt x="1451" y="940"/>
                      <a:pt x="1450" y="943"/>
                    </a:cubicBezTo>
                    <a:cubicBezTo>
                      <a:pt x="1446" y="940"/>
                      <a:pt x="1442" y="939"/>
                      <a:pt x="1438" y="937"/>
                    </a:cubicBezTo>
                    <a:cubicBezTo>
                      <a:pt x="1441" y="939"/>
                      <a:pt x="1443" y="945"/>
                      <a:pt x="1447" y="944"/>
                    </a:cubicBezTo>
                    <a:cubicBezTo>
                      <a:pt x="1452" y="943"/>
                      <a:pt x="1453" y="939"/>
                      <a:pt x="1457" y="944"/>
                    </a:cubicBezTo>
                    <a:cubicBezTo>
                      <a:pt x="1454" y="946"/>
                      <a:pt x="1455" y="950"/>
                      <a:pt x="1454" y="954"/>
                    </a:cubicBezTo>
                    <a:cubicBezTo>
                      <a:pt x="1452" y="959"/>
                      <a:pt x="1460" y="959"/>
                      <a:pt x="1458" y="964"/>
                    </a:cubicBezTo>
                    <a:cubicBezTo>
                      <a:pt x="1458" y="960"/>
                      <a:pt x="1457" y="960"/>
                      <a:pt x="1455" y="964"/>
                    </a:cubicBezTo>
                    <a:cubicBezTo>
                      <a:pt x="1453" y="961"/>
                      <a:pt x="1451" y="959"/>
                      <a:pt x="1448" y="958"/>
                    </a:cubicBezTo>
                    <a:cubicBezTo>
                      <a:pt x="1448" y="960"/>
                      <a:pt x="1446" y="962"/>
                      <a:pt x="1444" y="963"/>
                    </a:cubicBezTo>
                    <a:cubicBezTo>
                      <a:pt x="1446" y="965"/>
                      <a:pt x="1451" y="965"/>
                      <a:pt x="1451" y="969"/>
                    </a:cubicBezTo>
                    <a:cubicBezTo>
                      <a:pt x="1449" y="974"/>
                      <a:pt x="1445" y="967"/>
                      <a:pt x="1445" y="973"/>
                    </a:cubicBezTo>
                    <a:cubicBezTo>
                      <a:pt x="1445" y="970"/>
                      <a:pt x="1442" y="965"/>
                      <a:pt x="1439" y="969"/>
                    </a:cubicBezTo>
                    <a:cubicBezTo>
                      <a:pt x="1443" y="971"/>
                      <a:pt x="1439" y="977"/>
                      <a:pt x="1444" y="977"/>
                    </a:cubicBezTo>
                    <a:cubicBezTo>
                      <a:pt x="1443" y="980"/>
                      <a:pt x="1436" y="985"/>
                      <a:pt x="1436" y="980"/>
                    </a:cubicBezTo>
                    <a:cubicBezTo>
                      <a:pt x="1433" y="982"/>
                      <a:pt x="1434" y="983"/>
                      <a:pt x="1436" y="984"/>
                    </a:cubicBezTo>
                    <a:cubicBezTo>
                      <a:pt x="1440" y="987"/>
                      <a:pt x="1437" y="992"/>
                      <a:pt x="1435" y="994"/>
                    </a:cubicBezTo>
                    <a:cubicBezTo>
                      <a:pt x="1433" y="992"/>
                      <a:pt x="1432" y="990"/>
                      <a:pt x="1430" y="988"/>
                    </a:cubicBezTo>
                    <a:cubicBezTo>
                      <a:pt x="1429" y="992"/>
                      <a:pt x="1424" y="995"/>
                      <a:pt x="1422" y="990"/>
                    </a:cubicBezTo>
                    <a:cubicBezTo>
                      <a:pt x="1420" y="993"/>
                      <a:pt x="1415" y="991"/>
                      <a:pt x="1418" y="996"/>
                    </a:cubicBezTo>
                    <a:cubicBezTo>
                      <a:pt x="1416" y="995"/>
                      <a:pt x="1413" y="995"/>
                      <a:pt x="1411" y="996"/>
                    </a:cubicBezTo>
                    <a:cubicBezTo>
                      <a:pt x="1413" y="998"/>
                      <a:pt x="1416" y="999"/>
                      <a:pt x="1419" y="998"/>
                    </a:cubicBezTo>
                    <a:cubicBezTo>
                      <a:pt x="1418" y="1000"/>
                      <a:pt x="1420" y="1001"/>
                      <a:pt x="1422" y="1001"/>
                    </a:cubicBezTo>
                    <a:cubicBezTo>
                      <a:pt x="1421" y="1004"/>
                      <a:pt x="1419" y="1004"/>
                      <a:pt x="1418" y="1005"/>
                    </a:cubicBezTo>
                    <a:cubicBezTo>
                      <a:pt x="1415" y="1007"/>
                      <a:pt x="1417" y="1011"/>
                      <a:pt x="1413" y="1013"/>
                    </a:cubicBezTo>
                    <a:cubicBezTo>
                      <a:pt x="1415" y="1010"/>
                      <a:pt x="1414" y="1009"/>
                      <a:pt x="1411" y="1010"/>
                    </a:cubicBezTo>
                    <a:cubicBezTo>
                      <a:pt x="1412" y="1013"/>
                      <a:pt x="1410" y="1016"/>
                      <a:pt x="1410" y="1019"/>
                    </a:cubicBezTo>
                    <a:cubicBezTo>
                      <a:pt x="1409" y="1013"/>
                      <a:pt x="1404" y="1019"/>
                      <a:pt x="1401" y="1019"/>
                    </a:cubicBezTo>
                    <a:cubicBezTo>
                      <a:pt x="1400" y="1020"/>
                      <a:pt x="1398" y="1030"/>
                      <a:pt x="1395" y="1027"/>
                    </a:cubicBezTo>
                    <a:cubicBezTo>
                      <a:pt x="1392" y="1024"/>
                      <a:pt x="1390" y="1023"/>
                      <a:pt x="1389" y="1028"/>
                    </a:cubicBezTo>
                    <a:cubicBezTo>
                      <a:pt x="1389" y="1033"/>
                      <a:pt x="1386" y="1034"/>
                      <a:pt x="1381" y="1034"/>
                    </a:cubicBezTo>
                    <a:cubicBezTo>
                      <a:pt x="1384" y="1035"/>
                      <a:pt x="1388" y="1035"/>
                      <a:pt x="1389" y="1039"/>
                    </a:cubicBezTo>
                    <a:cubicBezTo>
                      <a:pt x="1385" y="1035"/>
                      <a:pt x="1386" y="1042"/>
                      <a:pt x="1383" y="1039"/>
                    </a:cubicBezTo>
                    <a:cubicBezTo>
                      <a:pt x="1382" y="1042"/>
                      <a:pt x="1384" y="1047"/>
                      <a:pt x="1379" y="1048"/>
                    </a:cubicBezTo>
                    <a:cubicBezTo>
                      <a:pt x="1376" y="1049"/>
                      <a:pt x="1371" y="1050"/>
                      <a:pt x="1368" y="1049"/>
                    </a:cubicBezTo>
                    <a:cubicBezTo>
                      <a:pt x="1372" y="1053"/>
                      <a:pt x="1356" y="1056"/>
                      <a:pt x="1359" y="1048"/>
                    </a:cubicBezTo>
                    <a:cubicBezTo>
                      <a:pt x="1357" y="1051"/>
                      <a:pt x="1354" y="1050"/>
                      <a:pt x="1351" y="1049"/>
                    </a:cubicBezTo>
                    <a:cubicBezTo>
                      <a:pt x="1351" y="1051"/>
                      <a:pt x="1358" y="1054"/>
                      <a:pt x="1356" y="1057"/>
                    </a:cubicBezTo>
                    <a:cubicBezTo>
                      <a:pt x="1355" y="1059"/>
                      <a:pt x="1353" y="1058"/>
                      <a:pt x="1352" y="1057"/>
                    </a:cubicBezTo>
                    <a:cubicBezTo>
                      <a:pt x="1348" y="1055"/>
                      <a:pt x="1345" y="1055"/>
                      <a:pt x="1346" y="1051"/>
                    </a:cubicBezTo>
                    <a:cubicBezTo>
                      <a:pt x="1344" y="1053"/>
                      <a:pt x="1337" y="1057"/>
                      <a:pt x="1335" y="1056"/>
                    </a:cubicBezTo>
                    <a:cubicBezTo>
                      <a:pt x="1340" y="1058"/>
                      <a:pt x="1337" y="1062"/>
                      <a:pt x="1334" y="1061"/>
                    </a:cubicBezTo>
                    <a:cubicBezTo>
                      <a:pt x="1330" y="1060"/>
                      <a:pt x="1330" y="1055"/>
                      <a:pt x="1333" y="1053"/>
                    </a:cubicBezTo>
                    <a:cubicBezTo>
                      <a:pt x="1329" y="1053"/>
                      <a:pt x="1326" y="1055"/>
                      <a:pt x="1324" y="1058"/>
                    </a:cubicBezTo>
                    <a:cubicBezTo>
                      <a:pt x="1328" y="1059"/>
                      <a:pt x="1324" y="1063"/>
                      <a:pt x="1328" y="1064"/>
                    </a:cubicBezTo>
                    <a:cubicBezTo>
                      <a:pt x="1327" y="1064"/>
                      <a:pt x="1326" y="1065"/>
                      <a:pt x="1325" y="1065"/>
                    </a:cubicBezTo>
                    <a:cubicBezTo>
                      <a:pt x="1324" y="1059"/>
                      <a:pt x="1309" y="1060"/>
                      <a:pt x="1306" y="1065"/>
                    </a:cubicBezTo>
                    <a:cubicBezTo>
                      <a:pt x="1306" y="1056"/>
                      <a:pt x="1295" y="1054"/>
                      <a:pt x="1296" y="1045"/>
                    </a:cubicBezTo>
                    <a:cubicBezTo>
                      <a:pt x="1295" y="1051"/>
                      <a:pt x="1295" y="1048"/>
                      <a:pt x="1293" y="1045"/>
                    </a:cubicBezTo>
                    <a:cubicBezTo>
                      <a:pt x="1295" y="1042"/>
                      <a:pt x="1298" y="1042"/>
                      <a:pt x="1302" y="1042"/>
                    </a:cubicBezTo>
                    <a:cubicBezTo>
                      <a:pt x="1297" y="1039"/>
                      <a:pt x="1293" y="1045"/>
                      <a:pt x="1289" y="1043"/>
                    </a:cubicBezTo>
                    <a:cubicBezTo>
                      <a:pt x="1295" y="1046"/>
                      <a:pt x="1289" y="1051"/>
                      <a:pt x="1284" y="1050"/>
                    </a:cubicBezTo>
                    <a:cubicBezTo>
                      <a:pt x="1286" y="1050"/>
                      <a:pt x="1292" y="1052"/>
                      <a:pt x="1292" y="1054"/>
                    </a:cubicBezTo>
                    <a:cubicBezTo>
                      <a:pt x="1292" y="1055"/>
                      <a:pt x="1291" y="1055"/>
                      <a:pt x="1290" y="1054"/>
                    </a:cubicBezTo>
                    <a:cubicBezTo>
                      <a:pt x="1294" y="1057"/>
                      <a:pt x="1302" y="1068"/>
                      <a:pt x="1299" y="1073"/>
                    </a:cubicBezTo>
                    <a:cubicBezTo>
                      <a:pt x="1295" y="1079"/>
                      <a:pt x="1287" y="1063"/>
                      <a:pt x="1285" y="1061"/>
                    </a:cubicBezTo>
                    <a:cubicBezTo>
                      <a:pt x="1285" y="1066"/>
                      <a:pt x="1291" y="1071"/>
                      <a:pt x="1293" y="1075"/>
                    </a:cubicBezTo>
                    <a:cubicBezTo>
                      <a:pt x="1291" y="1075"/>
                      <a:pt x="1289" y="1077"/>
                      <a:pt x="1289" y="1079"/>
                    </a:cubicBezTo>
                    <a:cubicBezTo>
                      <a:pt x="1287" y="1078"/>
                      <a:pt x="1285" y="1076"/>
                      <a:pt x="1285" y="1074"/>
                    </a:cubicBezTo>
                    <a:cubicBezTo>
                      <a:pt x="1280" y="1076"/>
                      <a:pt x="1286" y="1082"/>
                      <a:pt x="1282" y="1086"/>
                    </a:cubicBezTo>
                    <a:cubicBezTo>
                      <a:pt x="1278" y="1080"/>
                      <a:pt x="1275" y="1085"/>
                      <a:pt x="1273" y="1088"/>
                    </a:cubicBezTo>
                    <a:cubicBezTo>
                      <a:pt x="1271" y="1091"/>
                      <a:pt x="1265" y="1085"/>
                      <a:pt x="1268" y="1082"/>
                    </a:cubicBezTo>
                    <a:cubicBezTo>
                      <a:pt x="1266" y="1083"/>
                      <a:pt x="1264" y="1082"/>
                      <a:pt x="1264" y="1079"/>
                    </a:cubicBezTo>
                    <a:cubicBezTo>
                      <a:pt x="1264" y="1083"/>
                      <a:pt x="1266" y="1086"/>
                      <a:pt x="1265" y="1089"/>
                    </a:cubicBezTo>
                    <a:cubicBezTo>
                      <a:pt x="1264" y="1094"/>
                      <a:pt x="1253" y="1086"/>
                      <a:pt x="1251" y="1085"/>
                    </a:cubicBezTo>
                    <a:cubicBezTo>
                      <a:pt x="1256" y="1092"/>
                      <a:pt x="1249" y="1089"/>
                      <a:pt x="1245" y="1089"/>
                    </a:cubicBezTo>
                    <a:cubicBezTo>
                      <a:pt x="1252" y="1092"/>
                      <a:pt x="1242" y="1101"/>
                      <a:pt x="1238" y="1095"/>
                    </a:cubicBezTo>
                    <a:cubicBezTo>
                      <a:pt x="1237" y="1097"/>
                      <a:pt x="1236" y="1100"/>
                      <a:pt x="1234" y="1101"/>
                    </a:cubicBezTo>
                    <a:cubicBezTo>
                      <a:pt x="1236" y="1096"/>
                      <a:pt x="1231" y="1099"/>
                      <a:pt x="1228" y="1099"/>
                    </a:cubicBezTo>
                    <a:cubicBezTo>
                      <a:pt x="1224" y="1100"/>
                      <a:pt x="1219" y="1102"/>
                      <a:pt x="1217" y="1105"/>
                    </a:cubicBezTo>
                    <a:cubicBezTo>
                      <a:pt x="1217" y="1103"/>
                      <a:pt x="1218" y="1102"/>
                      <a:pt x="1219" y="1100"/>
                    </a:cubicBezTo>
                    <a:cubicBezTo>
                      <a:pt x="1217" y="1102"/>
                      <a:pt x="1215" y="1105"/>
                      <a:pt x="1217" y="1108"/>
                    </a:cubicBezTo>
                    <a:cubicBezTo>
                      <a:pt x="1210" y="1110"/>
                      <a:pt x="1213" y="1105"/>
                      <a:pt x="1209" y="1102"/>
                    </a:cubicBezTo>
                    <a:cubicBezTo>
                      <a:pt x="1207" y="1106"/>
                      <a:pt x="1212" y="1108"/>
                      <a:pt x="1209" y="1111"/>
                    </a:cubicBezTo>
                    <a:cubicBezTo>
                      <a:pt x="1207" y="1113"/>
                      <a:pt x="1202" y="1115"/>
                      <a:pt x="1204" y="1119"/>
                    </a:cubicBezTo>
                    <a:cubicBezTo>
                      <a:pt x="1205" y="1121"/>
                      <a:pt x="1208" y="1121"/>
                      <a:pt x="1210" y="1122"/>
                    </a:cubicBezTo>
                    <a:cubicBezTo>
                      <a:pt x="1213" y="1123"/>
                      <a:pt x="1212" y="1129"/>
                      <a:pt x="1210" y="1122"/>
                    </a:cubicBezTo>
                    <a:cubicBezTo>
                      <a:pt x="1210" y="1127"/>
                      <a:pt x="1217" y="1130"/>
                      <a:pt x="1217" y="1135"/>
                    </a:cubicBezTo>
                    <a:cubicBezTo>
                      <a:pt x="1216" y="1143"/>
                      <a:pt x="1205" y="1139"/>
                      <a:pt x="1200" y="1141"/>
                    </a:cubicBezTo>
                    <a:cubicBezTo>
                      <a:pt x="1200" y="1138"/>
                      <a:pt x="1197" y="1134"/>
                      <a:pt x="1202" y="1137"/>
                    </a:cubicBezTo>
                    <a:cubicBezTo>
                      <a:pt x="1201" y="1132"/>
                      <a:pt x="1192" y="1133"/>
                      <a:pt x="1196" y="1126"/>
                    </a:cubicBezTo>
                    <a:cubicBezTo>
                      <a:pt x="1192" y="1126"/>
                      <a:pt x="1194" y="1121"/>
                      <a:pt x="1191" y="1120"/>
                    </a:cubicBezTo>
                    <a:cubicBezTo>
                      <a:pt x="1189" y="1120"/>
                      <a:pt x="1188" y="1112"/>
                      <a:pt x="1190" y="1110"/>
                    </a:cubicBezTo>
                    <a:cubicBezTo>
                      <a:pt x="1192" y="1108"/>
                      <a:pt x="1189" y="1105"/>
                      <a:pt x="1193" y="1103"/>
                    </a:cubicBezTo>
                    <a:cubicBezTo>
                      <a:pt x="1199" y="1099"/>
                      <a:pt x="1190" y="1097"/>
                      <a:pt x="1188" y="1095"/>
                    </a:cubicBezTo>
                    <a:cubicBezTo>
                      <a:pt x="1189" y="1096"/>
                      <a:pt x="1189" y="1097"/>
                      <a:pt x="1189" y="1099"/>
                    </a:cubicBezTo>
                    <a:cubicBezTo>
                      <a:pt x="1185" y="1099"/>
                      <a:pt x="1183" y="1093"/>
                      <a:pt x="1181" y="1090"/>
                    </a:cubicBezTo>
                    <a:cubicBezTo>
                      <a:pt x="1179" y="1093"/>
                      <a:pt x="1180" y="1095"/>
                      <a:pt x="1183" y="1096"/>
                    </a:cubicBezTo>
                    <a:cubicBezTo>
                      <a:pt x="1181" y="1098"/>
                      <a:pt x="1176" y="1103"/>
                      <a:pt x="1173" y="1099"/>
                    </a:cubicBezTo>
                    <a:cubicBezTo>
                      <a:pt x="1170" y="1107"/>
                      <a:pt x="1169" y="1095"/>
                      <a:pt x="1167" y="1093"/>
                    </a:cubicBezTo>
                    <a:cubicBezTo>
                      <a:pt x="1165" y="1092"/>
                      <a:pt x="1158" y="1095"/>
                      <a:pt x="1162" y="1089"/>
                    </a:cubicBezTo>
                    <a:cubicBezTo>
                      <a:pt x="1161" y="1089"/>
                      <a:pt x="1160" y="1088"/>
                      <a:pt x="1159" y="1088"/>
                    </a:cubicBezTo>
                    <a:cubicBezTo>
                      <a:pt x="1159" y="1090"/>
                      <a:pt x="1159" y="1092"/>
                      <a:pt x="1160" y="1094"/>
                    </a:cubicBezTo>
                    <a:cubicBezTo>
                      <a:pt x="1157" y="1093"/>
                      <a:pt x="1155" y="1087"/>
                      <a:pt x="1152" y="1088"/>
                    </a:cubicBezTo>
                    <a:cubicBezTo>
                      <a:pt x="1153" y="1086"/>
                      <a:pt x="1153" y="1084"/>
                      <a:pt x="1150" y="1083"/>
                    </a:cubicBezTo>
                    <a:cubicBezTo>
                      <a:pt x="1149" y="1085"/>
                      <a:pt x="1149" y="1088"/>
                      <a:pt x="1148" y="1084"/>
                    </a:cubicBezTo>
                    <a:cubicBezTo>
                      <a:pt x="1147" y="1088"/>
                      <a:pt x="1154" y="1090"/>
                      <a:pt x="1151" y="1095"/>
                    </a:cubicBezTo>
                    <a:cubicBezTo>
                      <a:pt x="1150" y="1097"/>
                      <a:pt x="1146" y="1092"/>
                      <a:pt x="1145" y="1092"/>
                    </a:cubicBezTo>
                    <a:cubicBezTo>
                      <a:pt x="1146" y="1095"/>
                      <a:pt x="1145" y="1097"/>
                      <a:pt x="1142" y="1098"/>
                    </a:cubicBezTo>
                    <a:cubicBezTo>
                      <a:pt x="1142" y="1096"/>
                      <a:pt x="1135" y="1095"/>
                      <a:pt x="1132" y="1093"/>
                    </a:cubicBezTo>
                    <a:cubicBezTo>
                      <a:pt x="1128" y="1091"/>
                      <a:pt x="1121" y="1097"/>
                      <a:pt x="1119" y="1093"/>
                    </a:cubicBezTo>
                    <a:cubicBezTo>
                      <a:pt x="1119" y="1093"/>
                      <a:pt x="1118" y="1094"/>
                      <a:pt x="1117" y="1094"/>
                    </a:cubicBezTo>
                    <a:cubicBezTo>
                      <a:pt x="1115" y="1090"/>
                      <a:pt x="1109" y="1090"/>
                      <a:pt x="1106" y="1087"/>
                    </a:cubicBezTo>
                    <a:cubicBezTo>
                      <a:pt x="1105" y="1086"/>
                      <a:pt x="1107" y="1085"/>
                      <a:pt x="1105" y="1084"/>
                    </a:cubicBezTo>
                    <a:cubicBezTo>
                      <a:pt x="1102" y="1083"/>
                      <a:pt x="1098" y="1079"/>
                      <a:pt x="1095" y="1082"/>
                    </a:cubicBezTo>
                    <a:cubicBezTo>
                      <a:pt x="1093" y="1074"/>
                      <a:pt x="1088" y="1068"/>
                      <a:pt x="1088" y="1060"/>
                    </a:cubicBezTo>
                    <a:cubicBezTo>
                      <a:pt x="1096" y="1063"/>
                      <a:pt x="1093" y="1045"/>
                      <a:pt x="1083" y="1050"/>
                    </a:cubicBezTo>
                    <a:cubicBezTo>
                      <a:pt x="1079" y="1052"/>
                      <a:pt x="1077" y="1049"/>
                      <a:pt x="1073" y="1047"/>
                    </a:cubicBezTo>
                    <a:cubicBezTo>
                      <a:pt x="1069" y="1045"/>
                      <a:pt x="1067" y="1051"/>
                      <a:pt x="1063" y="1047"/>
                    </a:cubicBezTo>
                    <a:cubicBezTo>
                      <a:pt x="1057" y="1043"/>
                      <a:pt x="1051" y="1040"/>
                      <a:pt x="1046" y="1033"/>
                    </a:cubicBezTo>
                    <a:cubicBezTo>
                      <a:pt x="1044" y="1038"/>
                      <a:pt x="1038" y="1039"/>
                      <a:pt x="1034" y="1042"/>
                    </a:cubicBezTo>
                    <a:cubicBezTo>
                      <a:pt x="1032" y="1044"/>
                      <a:pt x="1036" y="1047"/>
                      <a:pt x="1034" y="1050"/>
                    </a:cubicBezTo>
                    <a:cubicBezTo>
                      <a:pt x="1031" y="1053"/>
                      <a:pt x="1016" y="1060"/>
                      <a:pt x="1018" y="1052"/>
                    </a:cubicBezTo>
                    <a:cubicBezTo>
                      <a:pt x="1012" y="1052"/>
                      <a:pt x="1011" y="1065"/>
                      <a:pt x="1009" y="1063"/>
                    </a:cubicBezTo>
                    <a:cubicBezTo>
                      <a:pt x="1007" y="1062"/>
                      <a:pt x="1004" y="1059"/>
                      <a:pt x="1002" y="1057"/>
                    </a:cubicBezTo>
                    <a:cubicBezTo>
                      <a:pt x="998" y="1052"/>
                      <a:pt x="998" y="1057"/>
                      <a:pt x="997" y="1061"/>
                    </a:cubicBezTo>
                    <a:cubicBezTo>
                      <a:pt x="991" y="1054"/>
                      <a:pt x="990" y="1053"/>
                      <a:pt x="986" y="1061"/>
                    </a:cubicBezTo>
                    <a:cubicBezTo>
                      <a:pt x="982" y="1068"/>
                      <a:pt x="976" y="1061"/>
                      <a:pt x="972" y="1057"/>
                    </a:cubicBezTo>
                    <a:cubicBezTo>
                      <a:pt x="964" y="1050"/>
                      <a:pt x="963" y="1060"/>
                      <a:pt x="959" y="1066"/>
                    </a:cubicBezTo>
                    <a:cubicBezTo>
                      <a:pt x="957" y="1069"/>
                      <a:pt x="955" y="1065"/>
                      <a:pt x="953" y="1065"/>
                    </a:cubicBezTo>
                    <a:cubicBezTo>
                      <a:pt x="951" y="1066"/>
                      <a:pt x="950" y="1066"/>
                      <a:pt x="948" y="1066"/>
                    </a:cubicBezTo>
                    <a:cubicBezTo>
                      <a:pt x="946" y="1067"/>
                      <a:pt x="947" y="1064"/>
                      <a:pt x="945" y="1064"/>
                    </a:cubicBezTo>
                    <a:cubicBezTo>
                      <a:pt x="937" y="1064"/>
                      <a:pt x="941" y="1078"/>
                      <a:pt x="943" y="1081"/>
                    </a:cubicBezTo>
                    <a:cubicBezTo>
                      <a:pt x="945" y="1084"/>
                      <a:pt x="948" y="1087"/>
                      <a:pt x="949" y="1091"/>
                    </a:cubicBezTo>
                    <a:cubicBezTo>
                      <a:pt x="950" y="1092"/>
                      <a:pt x="950" y="1093"/>
                      <a:pt x="951" y="1094"/>
                    </a:cubicBezTo>
                    <a:cubicBezTo>
                      <a:pt x="951" y="1097"/>
                      <a:pt x="950" y="1098"/>
                      <a:pt x="950" y="1101"/>
                    </a:cubicBezTo>
                    <a:cubicBezTo>
                      <a:pt x="950" y="1103"/>
                      <a:pt x="954" y="1107"/>
                      <a:pt x="952" y="1109"/>
                    </a:cubicBezTo>
                    <a:cubicBezTo>
                      <a:pt x="949" y="1112"/>
                      <a:pt x="946" y="1106"/>
                      <a:pt x="942" y="1107"/>
                    </a:cubicBezTo>
                    <a:cubicBezTo>
                      <a:pt x="937" y="1109"/>
                      <a:pt x="936" y="1109"/>
                      <a:pt x="934" y="1104"/>
                    </a:cubicBezTo>
                    <a:cubicBezTo>
                      <a:pt x="932" y="1099"/>
                      <a:pt x="929" y="1094"/>
                      <a:pt x="929" y="1089"/>
                    </a:cubicBezTo>
                    <a:cubicBezTo>
                      <a:pt x="924" y="1092"/>
                      <a:pt x="916" y="1102"/>
                      <a:pt x="909" y="1098"/>
                    </a:cubicBezTo>
                    <a:cubicBezTo>
                      <a:pt x="906" y="1096"/>
                      <a:pt x="905" y="1101"/>
                      <a:pt x="903" y="1100"/>
                    </a:cubicBezTo>
                    <a:cubicBezTo>
                      <a:pt x="900" y="1100"/>
                      <a:pt x="899" y="1094"/>
                      <a:pt x="901" y="1092"/>
                    </a:cubicBezTo>
                    <a:cubicBezTo>
                      <a:pt x="891" y="1092"/>
                      <a:pt x="898" y="1082"/>
                      <a:pt x="893" y="1080"/>
                    </a:cubicBezTo>
                    <a:cubicBezTo>
                      <a:pt x="887" y="1077"/>
                      <a:pt x="880" y="1077"/>
                      <a:pt x="873" y="1078"/>
                    </a:cubicBezTo>
                    <a:cubicBezTo>
                      <a:pt x="865" y="1079"/>
                      <a:pt x="872" y="1068"/>
                      <a:pt x="872" y="1065"/>
                    </a:cubicBezTo>
                    <a:cubicBezTo>
                      <a:pt x="873" y="1061"/>
                      <a:pt x="868" y="1049"/>
                      <a:pt x="876" y="1049"/>
                    </a:cubicBezTo>
                    <a:cubicBezTo>
                      <a:pt x="874" y="1043"/>
                      <a:pt x="870" y="1043"/>
                      <a:pt x="864" y="1043"/>
                    </a:cubicBezTo>
                    <a:cubicBezTo>
                      <a:pt x="856" y="1043"/>
                      <a:pt x="857" y="1036"/>
                      <a:pt x="854" y="1031"/>
                    </a:cubicBezTo>
                    <a:cubicBezTo>
                      <a:pt x="854" y="1031"/>
                      <a:pt x="851" y="1028"/>
                      <a:pt x="851" y="1027"/>
                    </a:cubicBezTo>
                    <a:cubicBezTo>
                      <a:pt x="854" y="1023"/>
                      <a:pt x="849" y="1021"/>
                      <a:pt x="847" y="1018"/>
                    </a:cubicBezTo>
                    <a:cubicBezTo>
                      <a:pt x="844" y="1013"/>
                      <a:pt x="851" y="1011"/>
                      <a:pt x="850" y="1006"/>
                    </a:cubicBezTo>
                    <a:cubicBezTo>
                      <a:pt x="843" y="1011"/>
                      <a:pt x="834" y="1005"/>
                      <a:pt x="827" y="1009"/>
                    </a:cubicBezTo>
                    <a:cubicBezTo>
                      <a:pt x="825" y="1010"/>
                      <a:pt x="816" y="1017"/>
                      <a:pt x="814" y="1016"/>
                    </a:cubicBezTo>
                    <a:cubicBezTo>
                      <a:pt x="810" y="1013"/>
                      <a:pt x="814" y="1010"/>
                      <a:pt x="815" y="1008"/>
                    </a:cubicBezTo>
                    <a:cubicBezTo>
                      <a:pt x="816" y="1005"/>
                      <a:pt x="814" y="1000"/>
                      <a:pt x="813" y="998"/>
                    </a:cubicBezTo>
                    <a:cubicBezTo>
                      <a:pt x="810" y="994"/>
                      <a:pt x="809" y="995"/>
                      <a:pt x="808" y="990"/>
                    </a:cubicBezTo>
                    <a:cubicBezTo>
                      <a:pt x="807" y="986"/>
                      <a:pt x="809" y="983"/>
                      <a:pt x="813" y="983"/>
                    </a:cubicBezTo>
                    <a:cubicBezTo>
                      <a:pt x="810" y="978"/>
                      <a:pt x="813" y="974"/>
                      <a:pt x="813" y="968"/>
                    </a:cubicBezTo>
                    <a:cubicBezTo>
                      <a:pt x="819" y="974"/>
                      <a:pt x="820" y="959"/>
                      <a:pt x="820" y="957"/>
                    </a:cubicBezTo>
                    <a:cubicBezTo>
                      <a:pt x="830" y="957"/>
                      <a:pt x="823" y="953"/>
                      <a:pt x="830" y="948"/>
                    </a:cubicBezTo>
                    <a:cubicBezTo>
                      <a:pt x="831" y="947"/>
                      <a:pt x="834" y="949"/>
                      <a:pt x="834" y="948"/>
                    </a:cubicBezTo>
                    <a:cubicBezTo>
                      <a:pt x="835" y="944"/>
                      <a:pt x="830" y="942"/>
                      <a:pt x="829" y="939"/>
                    </a:cubicBezTo>
                    <a:cubicBezTo>
                      <a:pt x="835" y="941"/>
                      <a:pt x="832" y="930"/>
                      <a:pt x="832" y="927"/>
                    </a:cubicBezTo>
                    <a:cubicBezTo>
                      <a:pt x="832" y="921"/>
                      <a:pt x="830" y="914"/>
                      <a:pt x="828" y="908"/>
                    </a:cubicBezTo>
                    <a:cubicBezTo>
                      <a:pt x="826" y="903"/>
                      <a:pt x="825" y="898"/>
                      <a:pt x="824" y="893"/>
                    </a:cubicBezTo>
                    <a:cubicBezTo>
                      <a:pt x="823" y="887"/>
                      <a:pt x="820" y="886"/>
                      <a:pt x="814" y="884"/>
                    </a:cubicBezTo>
                    <a:cubicBezTo>
                      <a:pt x="815" y="886"/>
                      <a:pt x="814" y="888"/>
                      <a:pt x="812" y="889"/>
                    </a:cubicBezTo>
                    <a:cubicBezTo>
                      <a:pt x="810" y="885"/>
                      <a:pt x="806" y="881"/>
                      <a:pt x="805" y="876"/>
                    </a:cubicBezTo>
                    <a:cubicBezTo>
                      <a:pt x="804" y="872"/>
                      <a:pt x="804" y="869"/>
                      <a:pt x="800" y="866"/>
                    </a:cubicBezTo>
                    <a:cubicBezTo>
                      <a:pt x="795" y="861"/>
                      <a:pt x="787" y="859"/>
                      <a:pt x="782" y="854"/>
                    </a:cubicBezTo>
                    <a:cubicBezTo>
                      <a:pt x="782" y="858"/>
                      <a:pt x="782" y="870"/>
                      <a:pt x="776" y="863"/>
                    </a:cubicBezTo>
                    <a:cubicBezTo>
                      <a:pt x="772" y="860"/>
                      <a:pt x="770" y="863"/>
                      <a:pt x="767" y="861"/>
                    </a:cubicBezTo>
                    <a:cubicBezTo>
                      <a:pt x="763" y="860"/>
                      <a:pt x="759" y="857"/>
                      <a:pt x="756" y="857"/>
                    </a:cubicBezTo>
                    <a:cubicBezTo>
                      <a:pt x="752" y="857"/>
                      <a:pt x="751" y="861"/>
                      <a:pt x="748" y="860"/>
                    </a:cubicBezTo>
                    <a:cubicBezTo>
                      <a:pt x="745" y="859"/>
                      <a:pt x="747" y="855"/>
                      <a:pt x="748" y="854"/>
                    </a:cubicBezTo>
                    <a:cubicBezTo>
                      <a:pt x="749" y="852"/>
                      <a:pt x="752" y="849"/>
                      <a:pt x="752" y="847"/>
                    </a:cubicBezTo>
                    <a:cubicBezTo>
                      <a:pt x="753" y="843"/>
                      <a:pt x="746" y="841"/>
                      <a:pt x="747" y="836"/>
                    </a:cubicBezTo>
                    <a:cubicBezTo>
                      <a:pt x="745" y="837"/>
                      <a:pt x="742" y="840"/>
                      <a:pt x="739" y="840"/>
                    </a:cubicBezTo>
                    <a:cubicBezTo>
                      <a:pt x="733" y="838"/>
                      <a:pt x="740" y="832"/>
                      <a:pt x="742" y="831"/>
                    </a:cubicBezTo>
                    <a:cubicBezTo>
                      <a:pt x="740" y="829"/>
                      <a:pt x="736" y="826"/>
                      <a:pt x="733" y="824"/>
                    </a:cubicBezTo>
                    <a:cubicBezTo>
                      <a:pt x="730" y="822"/>
                      <a:pt x="722" y="828"/>
                      <a:pt x="720" y="830"/>
                    </a:cubicBezTo>
                    <a:cubicBezTo>
                      <a:pt x="717" y="831"/>
                      <a:pt x="718" y="835"/>
                      <a:pt x="716" y="837"/>
                    </a:cubicBezTo>
                    <a:cubicBezTo>
                      <a:pt x="714" y="838"/>
                      <a:pt x="710" y="836"/>
                      <a:pt x="709" y="835"/>
                    </a:cubicBezTo>
                    <a:cubicBezTo>
                      <a:pt x="708" y="835"/>
                      <a:pt x="699" y="830"/>
                      <a:pt x="703" y="834"/>
                    </a:cubicBezTo>
                    <a:cubicBezTo>
                      <a:pt x="700" y="833"/>
                      <a:pt x="696" y="829"/>
                      <a:pt x="693" y="829"/>
                    </a:cubicBezTo>
                    <a:cubicBezTo>
                      <a:pt x="690" y="828"/>
                      <a:pt x="688" y="831"/>
                      <a:pt x="684" y="832"/>
                    </a:cubicBezTo>
                    <a:cubicBezTo>
                      <a:pt x="680" y="835"/>
                      <a:pt x="677" y="840"/>
                      <a:pt x="674" y="844"/>
                    </a:cubicBezTo>
                    <a:cubicBezTo>
                      <a:pt x="670" y="849"/>
                      <a:pt x="666" y="849"/>
                      <a:pt x="660" y="850"/>
                    </a:cubicBezTo>
                    <a:cubicBezTo>
                      <a:pt x="653" y="851"/>
                      <a:pt x="656" y="855"/>
                      <a:pt x="653" y="860"/>
                    </a:cubicBezTo>
                    <a:cubicBezTo>
                      <a:pt x="650" y="863"/>
                      <a:pt x="644" y="865"/>
                      <a:pt x="643" y="869"/>
                    </a:cubicBezTo>
                    <a:cubicBezTo>
                      <a:pt x="641" y="875"/>
                      <a:pt x="641" y="879"/>
                      <a:pt x="633" y="880"/>
                    </a:cubicBezTo>
                    <a:cubicBezTo>
                      <a:pt x="628" y="880"/>
                      <a:pt x="624" y="883"/>
                      <a:pt x="620" y="882"/>
                    </a:cubicBezTo>
                    <a:cubicBezTo>
                      <a:pt x="616" y="882"/>
                      <a:pt x="613" y="881"/>
                      <a:pt x="613" y="877"/>
                    </a:cubicBezTo>
                    <a:cubicBezTo>
                      <a:pt x="613" y="874"/>
                      <a:pt x="604" y="871"/>
                      <a:pt x="601" y="871"/>
                    </a:cubicBezTo>
                    <a:cubicBezTo>
                      <a:pt x="596" y="870"/>
                      <a:pt x="596" y="876"/>
                      <a:pt x="591" y="873"/>
                    </a:cubicBezTo>
                    <a:cubicBezTo>
                      <a:pt x="586" y="871"/>
                      <a:pt x="582" y="871"/>
                      <a:pt x="576" y="871"/>
                    </a:cubicBezTo>
                    <a:cubicBezTo>
                      <a:pt x="571" y="871"/>
                      <a:pt x="575" y="865"/>
                      <a:pt x="570" y="864"/>
                    </a:cubicBezTo>
                    <a:cubicBezTo>
                      <a:pt x="564" y="862"/>
                      <a:pt x="559" y="862"/>
                      <a:pt x="554" y="866"/>
                    </a:cubicBezTo>
                    <a:cubicBezTo>
                      <a:pt x="549" y="869"/>
                      <a:pt x="545" y="875"/>
                      <a:pt x="542" y="881"/>
                    </a:cubicBezTo>
                    <a:cubicBezTo>
                      <a:pt x="540" y="885"/>
                      <a:pt x="536" y="892"/>
                      <a:pt x="535" y="897"/>
                    </a:cubicBezTo>
                    <a:cubicBezTo>
                      <a:pt x="527" y="892"/>
                      <a:pt x="533" y="883"/>
                      <a:pt x="530" y="876"/>
                    </a:cubicBezTo>
                    <a:cubicBezTo>
                      <a:pt x="526" y="866"/>
                      <a:pt x="516" y="874"/>
                      <a:pt x="509" y="875"/>
                    </a:cubicBezTo>
                    <a:cubicBezTo>
                      <a:pt x="509" y="876"/>
                      <a:pt x="509" y="877"/>
                      <a:pt x="509" y="878"/>
                    </a:cubicBezTo>
                    <a:cubicBezTo>
                      <a:pt x="503" y="876"/>
                      <a:pt x="494" y="878"/>
                      <a:pt x="487" y="878"/>
                    </a:cubicBezTo>
                    <a:cubicBezTo>
                      <a:pt x="480" y="878"/>
                      <a:pt x="477" y="876"/>
                      <a:pt x="471" y="873"/>
                    </a:cubicBezTo>
                    <a:cubicBezTo>
                      <a:pt x="469" y="872"/>
                      <a:pt x="465" y="870"/>
                      <a:pt x="463" y="871"/>
                    </a:cubicBezTo>
                    <a:cubicBezTo>
                      <a:pt x="461" y="872"/>
                      <a:pt x="462" y="875"/>
                      <a:pt x="460" y="876"/>
                    </a:cubicBezTo>
                    <a:cubicBezTo>
                      <a:pt x="456" y="876"/>
                      <a:pt x="450" y="871"/>
                      <a:pt x="449" y="868"/>
                    </a:cubicBezTo>
                    <a:cubicBezTo>
                      <a:pt x="449" y="868"/>
                      <a:pt x="448" y="880"/>
                      <a:pt x="445" y="875"/>
                    </a:cubicBezTo>
                    <a:cubicBezTo>
                      <a:pt x="442" y="870"/>
                      <a:pt x="436" y="867"/>
                      <a:pt x="434" y="861"/>
                    </a:cubicBezTo>
                    <a:cubicBezTo>
                      <a:pt x="433" y="866"/>
                      <a:pt x="417" y="864"/>
                      <a:pt x="416" y="860"/>
                    </a:cubicBezTo>
                    <a:cubicBezTo>
                      <a:pt x="416" y="858"/>
                      <a:pt x="418" y="854"/>
                      <a:pt x="416" y="852"/>
                    </a:cubicBezTo>
                    <a:cubicBezTo>
                      <a:pt x="414" y="850"/>
                      <a:pt x="409" y="855"/>
                      <a:pt x="406" y="853"/>
                    </a:cubicBezTo>
                    <a:cubicBezTo>
                      <a:pt x="401" y="850"/>
                      <a:pt x="389" y="846"/>
                      <a:pt x="387" y="840"/>
                    </a:cubicBezTo>
                    <a:cubicBezTo>
                      <a:pt x="385" y="833"/>
                      <a:pt x="377" y="825"/>
                      <a:pt x="369" y="832"/>
                    </a:cubicBezTo>
                    <a:cubicBezTo>
                      <a:pt x="367" y="835"/>
                      <a:pt x="358" y="823"/>
                      <a:pt x="356" y="821"/>
                    </a:cubicBezTo>
                    <a:cubicBezTo>
                      <a:pt x="352" y="817"/>
                      <a:pt x="345" y="816"/>
                      <a:pt x="339" y="812"/>
                    </a:cubicBezTo>
                    <a:cubicBezTo>
                      <a:pt x="330" y="807"/>
                      <a:pt x="322" y="800"/>
                      <a:pt x="314" y="793"/>
                    </a:cubicBezTo>
                    <a:cubicBezTo>
                      <a:pt x="311" y="791"/>
                      <a:pt x="307" y="791"/>
                      <a:pt x="303" y="790"/>
                    </a:cubicBezTo>
                    <a:cubicBezTo>
                      <a:pt x="299" y="789"/>
                      <a:pt x="299" y="794"/>
                      <a:pt x="295" y="792"/>
                    </a:cubicBezTo>
                    <a:cubicBezTo>
                      <a:pt x="297" y="803"/>
                      <a:pt x="291" y="804"/>
                      <a:pt x="285" y="797"/>
                    </a:cubicBezTo>
                    <a:cubicBezTo>
                      <a:pt x="279" y="791"/>
                      <a:pt x="272" y="788"/>
                      <a:pt x="265" y="786"/>
                    </a:cubicBezTo>
                    <a:cubicBezTo>
                      <a:pt x="263" y="786"/>
                      <a:pt x="259" y="785"/>
                      <a:pt x="258" y="784"/>
                    </a:cubicBezTo>
                    <a:cubicBezTo>
                      <a:pt x="256" y="782"/>
                      <a:pt x="260" y="778"/>
                      <a:pt x="256" y="777"/>
                    </a:cubicBezTo>
                    <a:cubicBezTo>
                      <a:pt x="253" y="776"/>
                      <a:pt x="251" y="775"/>
                      <a:pt x="249" y="773"/>
                    </a:cubicBezTo>
                    <a:cubicBezTo>
                      <a:pt x="245" y="769"/>
                      <a:pt x="242" y="772"/>
                      <a:pt x="237" y="771"/>
                    </a:cubicBezTo>
                    <a:cubicBezTo>
                      <a:pt x="230" y="769"/>
                      <a:pt x="227" y="761"/>
                      <a:pt x="223" y="757"/>
                    </a:cubicBezTo>
                    <a:cubicBezTo>
                      <a:pt x="218" y="752"/>
                      <a:pt x="213" y="765"/>
                      <a:pt x="210" y="756"/>
                    </a:cubicBezTo>
                    <a:cubicBezTo>
                      <a:pt x="209" y="753"/>
                      <a:pt x="210" y="749"/>
                      <a:pt x="208" y="746"/>
                    </a:cubicBezTo>
                    <a:cubicBezTo>
                      <a:pt x="206" y="743"/>
                      <a:pt x="206" y="741"/>
                      <a:pt x="205" y="737"/>
                    </a:cubicBezTo>
                    <a:cubicBezTo>
                      <a:pt x="204" y="733"/>
                      <a:pt x="201" y="731"/>
                      <a:pt x="198" y="729"/>
                    </a:cubicBezTo>
                    <a:cubicBezTo>
                      <a:pt x="194" y="725"/>
                      <a:pt x="195" y="720"/>
                      <a:pt x="192" y="716"/>
                    </a:cubicBezTo>
                    <a:cubicBezTo>
                      <a:pt x="199" y="710"/>
                      <a:pt x="201" y="714"/>
                      <a:pt x="206" y="720"/>
                    </a:cubicBezTo>
                    <a:cubicBezTo>
                      <a:pt x="208" y="723"/>
                      <a:pt x="211" y="723"/>
                      <a:pt x="213" y="720"/>
                    </a:cubicBezTo>
                    <a:cubicBezTo>
                      <a:pt x="215" y="716"/>
                      <a:pt x="220" y="717"/>
                      <a:pt x="222" y="714"/>
                    </a:cubicBezTo>
                    <a:cubicBezTo>
                      <a:pt x="225" y="710"/>
                      <a:pt x="220" y="705"/>
                      <a:pt x="218" y="703"/>
                    </a:cubicBezTo>
                    <a:cubicBezTo>
                      <a:pt x="216" y="700"/>
                      <a:pt x="217" y="694"/>
                      <a:pt x="215" y="694"/>
                    </a:cubicBezTo>
                    <a:cubicBezTo>
                      <a:pt x="205" y="691"/>
                      <a:pt x="202" y="688"/>
                      <a:pt x="199" y="678"/>
                    </a:cubicBezTo>
                    <a:cubicBezTo>
                      <a:pt x="206" y="679"/>
                      <a:pt x="190" y="667"/>
                      <a:pt x="202" y="665"/>
                    </a:cubicBezTo>
                    <a:cubicBezTo>
                      <a:pt x="204" y="664"/>
                      <a:pt x="209" y="666"/>
                      <a:pt x="211" y="664"/>
                    </a:cubicBezTo>
                    <a:cubicBezTo>
                      <a:pt x="213" y="661"/>
                      <a:pt x="212" y="655"/>
                      <a:pt x="210" y="652"/>
                    </a:cubicBezTo>
                    <a:cubicBezTo>
                      <a:pt x="212" y="651"/>
                      <a:pt x="218" y="652"/>
                      <a:pt x="216" y="649"/>
                    </a:cubicBezTo>
                    <a:cubicBezTo>
                      <a:pt x="214" y="647"/>
                      <a:pt x="220" y="642"/>
                      <a:pt x="221" y="642"/>
                    </a:cubicBezTo>
                    <a:cubicBezTo>
                      <a:pt x="227" y="641"/>
                      <a:pt x="225" y="623"/>
                      <a:pt x="224" y="619"/>
                    </a:cubicBezTo>
                    <a:cubicBezTo>
                      <a:pt x="224" y="619"/>
                      <a:pt x="227" y="609"/>
                      <a:pt x="222" y="613"/>
                    </a:cubicBezTo>
                    <a:cubicBezTo>
                      <a:pt x="217" y="617"/>
                      <a:pt x="216" y="615"/>
                      <a:pt x="213" y="611"/>
                    </a:cubicBezTo>
                    <a:cubicBezTo>
                      <a:pt x="212" y="609"/>
                      <a:pt x="207" y="609"/>
                      <a:pt x="205" y="608"/>
                    </a:cubicBezTo>
                    <a:cubicBezTo>
                      <a:pt x="201" y="606"/>
                      <a:pt x="198" y="599"/>
                      <a:pt x="194" y="598"/>
                    </a:cubicBezTo>
                    <a:cubicBezTo>
                      <a:pt x="189" y="596"/>
                      <a:pt x="178" y="599"/>
                      <a:pt x="174" y="602"/>
                    </a:cubicBezTo>
                    <a:cubicBezTo>
                      <a:pt x="167" y="606"/>
                      <a:pt x="159" y="614"/>
                      <a:pt x="151" y="615"/>
                    </a:cubicBezTo>
                    <a:cubicBezTo>
                      <a:pt x="142" y="615"/>
                      <a:pt x="114" y="613"/>
                      <a:pt x="113" y="600"/>
                    </a:cubicBezTo>
                    <a:cubicBezTo>
                      <a:pt x="110" y="600"/>
                      <a:pt x="106" y="605"/>
                      <a:pt x="103" y="602"/>
                    </a:cubicBezTo>
                    <a:cubicBezTo>
                      <a:pt x="101" y="600"/>
                      <a:pt x="95" y="597"/>
                      <a:pt x="94" y="594"/>
                    </a:cubicBezTo>
                    <a:cubicBezTo>
                      <a:pt x="93" y="591"/>
                      <a:pt x="93" y="587"/>
                      <a:pt x="92" y="584"/>
                    </a:cubicBezTo>
                    <a:cubicBezTo>
                      <a:pt x="91" y="580"/>
                      <a:pt x="89" y="577"/>
                      <a:pt x="86" y="574"/>
                    </a:cubicBezTo>
                    <a:cubicBezTo>
                      <a:pt x="82" y="570"/>
                      <a:pt x="75" y="572"/>
                      <a:pt x="72" y="568"/>
                    </a:cubicBezTo>
                    <a:cubicBezTo>
                      <a:pt x="69" y="564"/>
                      <a:pt x="60" y="558"/>
                      <a:pt x="57" y="565"/>
                    </a:cubicBezTo>
                    <a:cubicBezTo>
                      <a:pt x="54" y="558"/>
                      <a:pt x="46" y="563"/>
                      <a:pt x="43" y="558"/>
                    </a:cubicBezTo>
                    <a:cubicBezTo>
                      <a:pt x="39" y="551"/>
                      <a:pt x="52" y="554"/>
                      <a:pt x="54" y="554"/>
                    </a:cubicBezTo>
                    <a:cubicBezTo>
                      <a:pt x="61" y="552"/>
                      <a:pt x="58" y="545"/>
                      <a:pt x="54" y="543"/>
                    </a:cubicBezTo>
                    <a:cubicBezTo>
                      <a:pt x="50" y="541"/>
                      <a:pt x="52" y="539"/>
                      <a:pt x="52" y="536"/>
                    </a:cubicBezTo>
                    <a:cubicBezTo>
                      <a:pt x="52" y="534"/>
                      <a:pt x="49" y="530"/>
                      <a:pt x="48" y="528"/>
                    </a:cubicBezTo>
                    <a:cubicBezTo>
                      <a:pt x="47" y="526"/>
                      <a:pt x="45" y="525"/>
                      <a:pt x="44" y="523"/>
                    </a:cubicBezTo>
                    <a:cubicBezTo>
                      <a:pt x="43" y="520"/>
                      <a:pt x="44" y="516"/>
                      <a:pt x="43" y="513"/>
                    </a:cubicBezTo>
                    <a:cubicBezTo>
                      <a:pt x="42" y="507"/>
                      <a:pt x="32" y="506"/>
                      <a:pt x="27" y="505"/>
                    </a:cubicBezTo>
                    <a:cubicBezTo>
                      <a:pt x="21" y="503"/>
                      <a:pt x="16" y="512"/>
                      <a:pt x="11" y="506"/>
                    </a:cubicBezTo>
                    <a:cubicBezTo>
                      <a:pt x="10" y="504"/>
                      <a:pt x="3" y="495"/>
                      <a:pt x="10" y="495"/>
                    </a:cubicBezTo>
                    <a:cubicBezTo>
                      <a:pt x="8" y="492"/>
                      <a:pt x="5" y="489"/>
                      <a:pt x="2" y="487"/>
                    </a:cubicBezTo>
                    <a:cubicBezTo>
                      <a:pt x="0" y="485"/>
                      <a:pt x="1" y="480"/>
                      <a:pt x="0" y="477"/>
                    </a:cubicBezTo>
                  </a:path>
                </a:pathLst>
              </a:custGeom>
              <a:solidFill>
                <a:schemeClr val="accent1"/>
              </a:solidFill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Freeform 499">
                <a:extLst>
                  <a:ext uri="{FF2B5EF4-FFF2-40B4-BE49-F238E27FC236}">
                    <a16:creationId xmlns="" xmlns:a16="http://schemas.microsoft.com/office/drawing/2014/main" id="{12E278E2-84D1-4D3B-B048-CD038B9CC8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3" y="1981"/>
                <a:ext cx="35" cy="34"/>
              </a:xfrm>
              <a:custGeom>
                <a:avLst/>
                <a:gdLst>
                  <a:gd name="T0" fmla="*/ 2 w 72"/>
                  <a:gd name="T1" fmla="*/ 32 h 70"/>
                  <a:gd name="T2" fmla="*/ 4 w 72"/>
                  <a:gd name="T3" fmla="*/ 46 h 70"/>
                  <a:gd name="T4" fmla="*/ 7 w 72"/>
                  <a:gd name="T5" fmla="*/ 60 h 70"/>
                  <a:gd name="T6" fmla="*/ 23 w 72"/>
                  <a:gd name="T7" fmla="*/ 66 h 70"/>
                  <a:gd name="T8" fmla="*/ 39 w 72"/>
                  <a:gd name="T9" fmla="*/ 69 h 70"/>
                  <a:gd name="T10" fmla="*/ 47 w 72"/>
                  <a:gd name="T11" fmla="*/ 64 h 70"/>
                  <a:gd name="T12" fmla="*/ 57 w 72"/>
                  <a:gd name="T13" fmla="*/ 52 h 70"/>
                  <a:gd name="T14" fmla="*/ 58 w 72"/>
                  <a:gd name="T15" fmla="*/ 37 h 70"/>
                  <a:gd name="T16" fmla="*/ 65 w 72"/>
                  <a:gd name="T17" fmla="*/ 21 h 70"/>
                  <a:gd name="T18" fmla="*/ 67 w 72"/>
                  <a:gd name="T19" fmla="*/ 10 h 70"/>
                  <a:gd name="T20" fmla="*/ 57 w 72"/>
                  <a:gd name="T21" fmla="*/ 11 h 70"/>
                  <a:gd name="T22" fmla="*/ 51 w 72"/>
                  <a:gd name="T23" fmla="*/ 11 h 70"/>
                  <a:gd name="T24" fmla="*/ 38 w 72"/>
                  <a:gd name="T25" fmla="*/ 11 h 70"/>
                  <a:gd name="T26" fmla="*/ 24 w 72"/>
                  <a:gd name="T27" fmla="*/ 10 h 70"/>
                  <a:gd name="T28" fmla="*/ 26 w 72"/>
                  <a:gd name="T29" fmla="*/ 13 h 70"/>
                  <a:gd name="T30" fmla="*/ 17 w 72"/>
                  <a:gd name="T31" fmla="*/ 11 h 70"/>
                  <a:gd name="T32" fmla="*/ 19 w 72"/>
                  <a:gd name="T33" fmla="*/ 18 h 70"/>
                  <a:gd name="T34" fmla="*/ 2 w 72"/>
                  <a:gd name="T35" fmla="*/ 3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70">
                    <a:moveTo>
                      <a:pt x="2" y="32"/>
                    </a:moveTo>
                    <a:cubicBezTo>
                      <a:pt x="0" y="34"/>
                      <a:pt x="3" y="43"/>
                      <a:pt x="4" y="46"/>
                    </a:cubicBezTo>
                    <a:cubicBezTo>
                      <a:pt x="4" y="50"/>
                      <a:pt x="4" y="57"/>
                      <a:pt x="7" y="60"/>
                    </a:cubicBezTo>
                    <a:cubicBezTo>
                      <a:pt x="11" y="64"/>
                      <a:pt x="18" y="64"/>
                      <a:pt x="23" y="66"/>
                    </a:cubicBezTo>
                    <a:cubicBezTo>
                      <a:pt x="27" y="69"/>
                      <a:pt x="34" y="70"/>
                      <a:pt x="39" y="69"/>
                    </a:cubicBezTo>
                    <a:cubicBezTo>
                      <a:pt x="37" y="64"/>
                      <a:pt x="45" y="60"/>
                      <a:pt x="47" y="64"/>
                    </a:cubicBezTo>
                    <a:cubicBezTo>
                      <a:pt x="45" y="62"/>
                      <a:pt x="55" y="54"/>
                      <a:pt x="57" y="52"/>
                    </a:cubicBezTo>
                    <a:cubicBezTo>
                      <a:pt x="59" y="50"/>
                      <a:pt x="62" y="39"/>
                      <a:pt x="58" y="37"/>
                    </a:cubicBezTo>
                    <a:cubicBezTo>
                      <a:pt x="62" y="35"/>
                      <a:pt x="66" y="25"/>
                      <a:pt x="65" y="21"/>
                    </a:cubicBezTo>
                    <a:cubicBezTo>
                      <a:pt x="72" y="27"/>
                      <a:pt x="68" y="12"/>
                      <a:pt x="67" y="10"/>
                    </a:cubicBezTo>
                    <a:cubicBezTo>
                      <a:pt x="65" y="5"/>
                      <a:pt x="52" y="0"/>
                      <a:pt x="57" y="11"/>
                    </a:cubicBezTo>
                    <a:cubicBezTo>
                      <a:pt x="55" y="8"/>
                      <a:pt x="47" y="5"/>
                      <a:pt x="51" y="11"/>
                    </a:cubicBezTo>
                    <a:cubicBezTo>
                      <a:pt x="49" y="3"/>
                      <a:pt x="40" y="8"/>
                      <a:pt x="38" y="11"/>
                    </a:cubicBezTo>
                    <a:cubicBezTo>
                      <a:pt x="36" y="7"/>
                      <a:pt x="28" y="7"/>
                      <a:pt x="24" y="10"/>
                    </a:cubicBezTo>
                    <a:cubicBezTo>
                      <a:pt x="25" y="11"/>
                      <a:pt x="25" y="12"/>
                      <a:pt x="26" y="13"/>
                    </a:cubicBezTo>
                    <a:cubicBezTo>
                      <a:pt x="23" y="14"/>
                      <a:pt x="20" y="10"/>
                      <a:pt x="17" y="11"/>
                    </a:cubicBezTo>
                    <a:cubicBezTo>
                      <a:pt x="13" y="12"/>
                      <a:pt x="15" y="17"/>
                      <a:pt x="19" y="18"/>
                    </a:cubicBezTo>
                    <a:cubicBezTo>
                      <a:pt x="11" y="20"/>
                      <a:pt x="7" y="27"/>
                      <a:pt x="2" y="3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Freeform 500">
                <a:extLst>
                  <a:ext uri="{FF2B5EF4-FFF2-40B4-BE49-F238E27FC236}">
                    <a16:creationId xmlns="" xmlns:a16="http://schemas.microsoft.com/office/drawing/2014/main" id="{71867272-85D0-487C-B219-4CA6B41B1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3" y="1981"/>
                <a:ext cx="35" cy="34"/>
              </a:xfrm>
              <a:custGeom>
                <a:avLst/>
                <a:gdLst>
                  <a:gd name="T0" fmla="*/ 2 w 72"/>
                  <a:gd name="T1" fmla="*/ 32 h 70"/>
                  <a:gd name="T2" fmla="*/ 4 w 72"/>
                  <a:gd name="T3" fmla="*/ 46 h 70"/>
                  <a:gd name="T4" fmla="*/ 7 w 72"/>
                  <a:gd name="T5" fmla="*/ 60 h 70"/>
                  <a:gd name="T6" fmla="*/ 23 w 72"/>
                  <a:gd name="T7" fmla="*/ 66 h 70"/>
                  <a:gd name="T8" fmla="*/ 39 w 72"/>
                  <a:gd name="T9" fmla="*/ 69 h 70"/>
                  <a:gd name="T10" fmla="*/ 47 w 72"/>
                  <a:gd name="T11" fmla="*/ 64 h 70"/>
                  <a:gd name="T12" fmla="*/ 57 w 72"/>
                  <a:gd name="T13" fmla="*/ 52 h 70"/>
                  <a:gd name="T14" fmla="*/ 58 w 72"/>
                  <a:gd name="T15" fmla="*/ 37 h 70"/>
                  <a:gd name="T16" fmla="*/ 65 w 72"/>
                  <a:gd name="T17" fmla="*/ 21 h 70"/>
                  <a:gd name="T18" fmla="*/ 67 w 72"/>
                  <a:gd name="T19" fmla="*/ 10 h 70"/>
                  <a:gd name="T20" fmla="*/ 57 w 72"/>
                  <a:gd name="T21" fmla="*/ 11 h 70"/>
                  <a:gd name="T22" fmla="*/ 51 w 72"/>
                  <a:gd name="T23" fmla="*/ 11 h 70"/>
                  <a:gd name="T24" fmla="*/ 38 w 72"/>
                  <a:gd name="T25" fmla="*/ 11 h 70"/>
                  <a:gd name="T26" fmla="*/ 24 w 72"/>
                  <a:gd name="T27" fmla="*/ 10 h 70"/>
                  <a:gd name="T28" fmla="*/ 26 w 72"/>
                  <a:gd name="T29" fmla="*/ 13 h 70"/>
                  <a:gd name="T30" fmla="*/ 17 w 72"/>
                  <a:gd name="T31" fmla="*/ 11 h 70"/>
                  <a:gd name="T32" fmla="*/ 19 w 72"/>
                  <a:gd name="T33" fmla="*/ 18 h 70"/>
                  <a:gd name="T34" fmla="*/ 2 w 72"/>
                  <a:gd name="T35" fmla="*/ 3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70">
                    <a:moveTo>
                      <a:pt x="2" y="32"/>
                    </a:moveTo>
                    <a:cubicBezTo>
                      <a:pt x="0" y="34"/>
                      <a:pt x="3" y="43"/>
                      <a:pt x="4" y="46"/>
                    </a:cubicBezTo>
                    <a:cubicBezTo>
                      <a:pt x="4" y="50"/>
                      <a:pt x="4" y="57"/>
                      <a:pt x="7" y="60"/>
                    </a:cubicBezTo>
                    <a:cubicBezTo>
                      <a:pt x="11" y="64"/>
                      <a:pt x="18" y="64"/>
                      <a:pt x="23" y="66"/>
                    </a:cubicBezTo>
                    <a:cubicBezTo>
                      <a:pt x="27" y="69"/>
                      <a:pt x="34" y="70"/>
                      <a:pt x="39" y="69"/>
                    </a:cubicBezTo>
                    <a:cubicBezTo>
                      <a:pt x="37" y="64"/>
                      <a:pt x="45" y="60"/>
                      <a:pt x="47" y="64"/>
                    </a:cubicBezTo>
                    <a:cubicBezTo>
                      <a:pt x="45" y="62"/>
                      <a:pt x="55" y="54"/>
                      <a:pt x="57" y="52"/>
                    </a:cubicBezTo>
                    <a:cubicBezTo>
                      <a:pt x="59" y="50"/>
                      <a:pt x="62" y="39"/>
                      <a:pt x="58" y="37"/>
                    </a:cubicBezTo>
                    <a:cubicBezTo>
                      <a:pt x="62" y="35"/>
                      <a:pt x="66" y="25"/>
                      <a:pt x="65" y="21"/>
                    </a:cubicBezTo>
                    <a:cubicBezTo>
                      <a:pt x="72" y="27"/>
                      <a:pt x="68" y="12"/>
                      <a:pt x="67" y="10"/>
                    </a:cubicBezTo>
                    <a:cubicBezTo>
                      <a:pt x="65" y="5"/>
                      <a:pt x="52" y="0"/>
                      <a:pt x="57" y="11"/>
                    </a:cubicBezTo>
                    <a:cubicBezTo>
                      <a:pt x="55" y="8"/>
                      <a:pt x="47" y="5"/>
                      <a:pt x="51" y="11"/>
                    </a:cubicBezTo>
                    <a:cubicBezTo>
                      <a:pt x="49" y="3"/>
                      <a:pt x="40" y="8"/>
                      <a:pt x="38" y="11"/>
                    </a:cubicBezTo>
                    <a:cubicBezTo>
                      <a:pt x="36" y="7"/>
                      <a:pt x="28" y="7"/>
                      <a:pt x="24" y="10"/>
                    </a:cubicBezTo>
                    <a:cubicBezTo>
                      <a:pt x="25" y="11"/>
                      <a:pt x="25" y="12"/>
                      <a:pt x="26" y="13"/>
                    </a:cubicBezTo>
                    <a:cubicBezTo>
                      <a:pt x="23" y="14"/>
                      <a:pt x="20" y="10"/>
                      <a:pt x="17" y="11"/>
                    </a:cubicBezTo>
                    <a:cubicBezTo>
                      <a:pt x="13" y="12"/>
                      <a:pt x="15" y="17"/>
                      <a:pt x="19" y="18"/>
                    </a:cubicBezTo>
                    <a:cubicBezTo>
                      <a:pt x="11" y="20"/>
                      <a:pt x="7" y="27"/>
                      <a:pt x="2" y="3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Freeform 501">
                <a:extLst>
                  <a:ext uri="{FF2B5EF4-FFF2-40B4-BE49-F238E27FC236}">
                    <a16:creationId xmlns="" xmlns:a16="http://schemas.microsoft.com/office/drawing/2014/main" id="{54B09030-C1C6-49DA-BD25-F5CE61DFB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8" y="1895"/>
                <a:ext cx="23" cy="58"/>
              </a:xfrm>
              <a:custGeom>
                <a:avLst/>
                <a:gdLst>
                  <a:gd name="T0" fmla="*/ 2 w 47"/>
                  <a:gd name="T1" fmla="*/ 62 h 118"/>
                  <a:gd name="T2" fmla="*/ 3 w 47"/>
                  <a:gd name="T3" fmla="*/ 71 h 118"/>
                  <a:gd name="T4" fmla="*/ 4 w 47"/>
                  <a:gd name="T5" fmla="*/ 77 h 118"/>
                  <a:gd name="T6" fmla="*/ 11 w 47"/>
                  <a:gd name="T7" fmla="*/ 93 h 118"/>
                  <a:gd name="T8" fmla="*/ 25 w 47"/>
                  <a:gd name="T9" fmla="*/ 105 h 118"/>
                  <a:gd name="T10" fmla="*/ 31 w 47"/>
                  <a:gd name="T11" fmla="*/ 116 h 118"/>
                  <a:gd name="T12" fmla="*/ 33 w 47"/>
                  <a:gd name="T13" fmla="*/ 104 h 118"/>
                  <a:gd name="T14" fmla="*/ 36 w 47"/>
                  <a:gd name="T15" fmla="*/ 91 h 118"/>
                  <a:gd name="T16" fmla="*/ 44 w 47"/>
                  <a:gd name="T17" fmla="*/ 49 h 118"/>
                  <a:gd name="T18" fmla="*/ 43 w 47"/>
                  <a:gd name="T19" fmla="*/ 41 h 118"/>
                  <a:gd name="T20" fmla="*/ 45 w 47"/>
                  <a:gd name="T21" fmla="*/ 34 h 118"/>
                  <a:gd name="T22" fmla="*/ 44 w 47"/>
                  <a:gd name="T23" fmla="*/ 17 h 118"/>
                  <a:gd name="T24" fmla="*/ 44 w 47"/>
                  <a:gd name="T25" fmla="*/ 9 h 118"/>
                  <a:gd name="T26" fmla="*/ 31 w 47"/>
                  <a:gd name="T27" fmla="*/ 2 h 118"/>
                  <a:gd name="T28" fmla="*/ 18 w 47"/>
                  <a:gd name="T29" fmla="*/ 12 h 118"/>
                  <a:gd name="T30" fmla="*/ 13 w 47"/>
                  <a:gd name="T31" fmla="*/ 25 h 118"/>
                  <a:gd name="T32" fmla="*/ 7 w 47"/>
                  <a:gd name="T33" fmla="*/ 39 h 118"/>
                  <a:gd name="T34" fmla="*/ 2 w 47"/>
                  <a:gd name="T35" fmla="*/ 62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7" h="118">
                    <a:moveTo>
                      <a:pt x="2" y="62"/>
                    </a:moveTo>
                    <a:cubicBezTo>
                      <a:pt x="2" y="65"/>
                      <a:pt x="4" y="67"/>
                      <a:pt x="3" y="71"/>
                    </a:cubicBezTo>
                    <a:cubicBezTo>
                      <a:pt x="2" y="73"/>
                      <a:pt x="1" y="75"/>
                      <a:pt x="4" y="77"/>
                    </a:cubicBezTo>
                    <a:cubicBezTo>
                      <a:pt x="8" y="81"/>
                      <a:pt x="9" y="88"/>
                      <a:pt x="11" y="93"/>
                    </a:cubicBezTo>
                    <a:cubicBezTo>
                      <a:pt x="14" y="99"/>
                      <a:pt x="21" y="100"/>
                      <a:pt x="25" y="105"/>
                    </a:cubicBezTo>
                    <a:cubicBezTo>
                      <a:pt x="26" y="107"/>
                      <a:pt x="28" y="118"/>
                      <a:pt x="31" y="116"/>
                    </a:cubicBezTo>
                    <a:cubicBezTo>
                      <a:pt x="35" y="114"/>
                      <a:pt x="33" y="107"/>
                      <a:pt x="33" y="104"/>
                    </a:cubicBezTo>
                    <a:cubicBezTo>
                      <a:pt x="32" y="99"/>
                      <a:pt x="33" y="95"/>
                      <a:pt x="36" y="91"/>
                    </a:cubicBezTo>
                    <a:cubicBezTo>
                      <a:pt x="43" y="80"/>
                      <a:pt x="45" y="61"/>
                      <a:pt x="44" y="49"/>
                    </a:cubicBezTo>
                    <a:cubicBezTo>
                      <a:pt x="44" y="47"/>
                      <a:pt x="42" y="43"/>
                      <a:pt x="43" y="41"/>
                    </a:cubicBezTo>
                    <a:cubicBezTo>
                      <a:pt x="44" y="38"/>
                      <a:pt x="45" y="37"/>
                      <a:pt x="45" y="34"/>
                    </a:cubicBezTo>
                    <a:cubicBezTo>
                      <a:pt x="46" y="28"/>
                      <a:pt x="44" y="23"/>
                      <a:pt x="44" y="17"/>
                    </a:cubicBezTo>
                    <a:cubicBezTo>
                      <a:pt x="44" y="14"/>
                      <a:pt x="47" y="11"/>
                      <a:pt x="44" y="9"/>
                    </a:cubicBezTo>
                    <a:cubicBezTo>
                      <a:pt x="42" y="7"/>
                      <a:pt x="33" y="0"/>
                      <a:pt x="31" y="2"/>
                    </a:cubicBezTo>
                    <a:cubicBezTo>
                      <a:pt x="27" y="6"/>
                      <a:pt x="20" y="7"/>
                      <a:pt x="18" y="12"/>
                    </a:cubicBezTo>
                    <a:cubicBezTo>
                      <a:pt x="16" y="17"/>
                      <a:pt x="17" y="20"/>
                      <a:pt x="13" y="25"/>
                    </a:cubicBezTo>
                    <a:cubicBezTo>
                      <a:pt x="9" y="29"/>
                      <a:pt x="9" y="35"/>
                      <a:pt x="7" y="39"/>
                    </a:cubicBezTo>
                    <a:cubicBezTo>
                      <a:pt x="5" y="47"/>
                      <a:pt x="0" y="54"/>
                      <a:pt x="2" y="6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Freeform 502">
                <a:extLst>
                  <a:ext uri="{FF2B5EF4-FFF2-40B4-BE49-F238E27FC236}">
                    <a16:creationId xmlns="" xmlns:a16="http://schemas.microsoft.com/office/drawing/2014/main" id="{27D4BB9C-A280-4F4E-9AB8-6A14FF235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8" y="1895"/>
                <a:ext cx="23" cy="58"/>
              </a:xfrm>
              <a:custGeom>
                <a:avLst/>
                <a:gdLst>
                  <a:gd name="T0" fmla="*/ 2 w 47"/>
                  <a:gd name="T1" fmla="*/ 62 h 118"/>
                  <a:gd name="T2" fmla="*/ 3 w 47"/>
                  <a:gd name="T3" fmla="*/ 71 h 118"/>
                  <a:gd name="T4" fmla="*/ 4 w 47"/>
                  <a:gd name="T5" fmla="*/ 77 h 118"/>
                  <a:gd name="T6" fmla="*/ 11 w 47"/>
                  <a:gd name="T7" fmla="*/ 93 h 118"/>
                  <a:gd name="T8" fmla="*/ 25 w 47"/>
                  <a:gd name="T9" fmla="*/ 105 h 118"/>
                  <a:gd name="T10" fmla="*/ 31 w 47"/>
                  <a:gd name="T11" fmla="*/ 116 h 118"/>
                  <a:gd name="T12" fmla="*/ 33 w 47"/>
                  <a:gd name="T13" fmla="*/ 104 h 118"/>
                  <a:gd name="T14" fmla="*/ 36 w 47"/>
                  <a:gd name="T15" fmla="*/ 91 h 118"/>
                  <a:gd name="T16" fmla="*/ 44 w 47"/>
                  <a:gd name="T17" fmla="*/ 49 h 118"/>
                  <a:gd name="T18" fmla="*/ 43 w 47"/>
                  <a:gd name="T19" fmla="*/ 41 h 118"/>
                  <a:gd name="T20" fmla="*/ 45 w 47"/>
                  <a:gd name="T21" fmla="*/ 34 h 118"/>
                  <a:gd name="T22" fmla="*/ 44 w 47"/>
                  <a:gd name="T23" fmla="*/ 17 h 118"/>
                  <a:gd name="T24" fmla="*/ 44 w 47"/>
                  <a:gd name="T25" fmla="*/ 9 h 118"/>
                  <a:gd name="T26" fmla="*/ 31 w 47"/>
                  <a:gd name="T27" fmla="*/ 2 h 118"/>
                  <a:gd name="T28" fmla="*/ 18 w 47"/>
                  <a:gd name="T29" fmla="*/ 12 h 118"/>
                  <a:gd name="T30" fmla="*/ 13 w 47"/>
                  <a:gd name="T31" fmla="*/ 25 h 118"/>
                  <a:gd name="T32" fmla="*/ 7 w 47"/>
                  <a:gd name="T33" fmla="*/ 39 h 118"/>
                  <a:gd name="T34" fmla="*/ 2 w 47"/>
                  <a:gd name="T35" fmla="*/ 62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7" h="118">
                    <a:moveTo>
                      <a:pt x="2" y="62"/>
                    </a:moveTo>
                    <a:cubicBezTo>
                      <a:pt x="2" y="65"/>
                      <a:pt x="4" y="67"/>
                      <a:pt x="3" y="71"/>
                    </a:cubicBezTo>
                    <a:cubicBezTo>
                      <a:pt x="2" y="73"/>
                      <a:pt x="1" y="75"/>
                      <a:pt x="4" y="77"/>
                    </a:cubicBezTo>
                    <a:cubicBezTo>
                      <a:pt x="8" y="81"/>
                      <a:pt x="9" y="88"/>
                      <a:pt x="11" y="93"/>
                    </a:cubicBezTo>
                    <a:cubicBezTo>
                      <a:pt x="14" y="99"/>
                      <a:pt x="21" y="100"/>
                      <a:pt x="25" y="105"/>
                    </a:cubicBezTo>
                    <a:cubicBezTo>
                      <a:pt x="26" y="107"/>
                      <a:pt x="28" y="118"/>
                      <a:pt x="31" y="116"/>
                    </a:cubicBezTo>
                    <a:cubicBezTo>
                      <a:pt x="35" y="114"/>
                      <a:pt x="33" y="107"/>
                      <a:pt x="33" y="104"/>
                    </a:cubicBezTo>
                    <a:cubicBezTo>
                      <a:pt x="32" y="99"/>
                      <a:pt x="33" y="95"/>
                      <a:pt x="36" y="91"/>
                    </a:cubicBezTo>
                    <a:cubicBezTo>
                      <a:pt x="43" y="80"/>
                      <a:pt x="45" y="61"/>
                      <a:pt x="44" y="49"/>
                    </a:cubicBezTo>
                    <a:cubicBezTo>
                      <a:pt x="44" y="47"/>
                      <a:pt x="42" y="43"/>
                      <a:pt x="43" y="41"/>
                    </a:cubicBezTo>
                    <a:cubicBezTo>
                      <a:pt x="44" y="38"/>
                      <a:pt x="45" y="37"/>
                      <a:pt x="45" y="34"/>
                    </a:cubicBezTo>
                    <a:cubicBezTo>
                      <a:pt x="46" y="28"/>
                      <a:pt x="44" y="23"/>
                      <a:pt x="44" y="17"/>
                    </a:cubicBezTo>
                    <a:cubicBezTo>
                      <a:pt x="44" y="14"/>
                      <a:pt x="47" y="11"/>
                      <a:pt x="44" y="9"/>
                    </a:cubicBezTo>
                    <a:cubicBezTo>
                      <a:pt x="42" y="7"/>
                      <a:pt x="33" y="0"/>
                      <a:pt x="31" y="2"/>
                    </a:cubicBezTo>
                    <a:cubicBezTo>
                      <a:pt x="27" y="6"/>
                      <a:pt x="20" y="7"/>
                      <a:pt x="18" y="12"/>
                    </a:cubicBezTo>
                    <a:cubicBezTo>
                      <a:pt x="16" y="17"/>
                      <a:pt x="17" y="20"/>
                      <a:pt x="13" y="25"/>
                    </a:cubicBezTo>
                    <a:cubicBezTo>
                      <a:pt x="9" y="29"/>
                      <a:pt x="9" y="35"/>
                      <a:pt x="7" y="39"/>
                    </a:cubicBezTo>
                    <a:cubicBezTo>
                      <a:pt x="5" y="47"/>
                      <a:pt x="0" y="54"/>
                      <a:pt x="2" y="6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Freeform 503">
                <a:extLst>
                  <a:ext uri="{FF2B5EF4-FFF2-40B4-BE49-F238E27FC236}">
                    <a16:creationId xmlns="" xmlns:a16="http://schemas.microsoft.com/office/drawing/2014/main" id="{39909748-5DCD-404F-9963-6305E386BB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5" y="2462"/>
                <a:ext cx="36" cy="21"/>
              </a:xfrm>
              <a:custGeom>
                <a:avLst/>
                <a:gdLst>
                  <a:gd name="T0" fmla="*/ 1 w 74"/>
                  <a:gd name="T1" fmla="*/ 32 h 42"/>
                  <a:gd name="T2" fmla="*/ 11 w 74"/>
                  <a:gd name="T3" fmla="*/ 33 h 42"/>
                  <a:gd name="T4" fmla="*/ 34 w 74"/>
                  <a:gd name="T5" fmla="*/ 24 h 42"/>
                  <a:gd name="T6" fmla="*/ 70 w 74"/>
                  <a:gd name="T7" fmla="*/ 5 h 42"/>
                  <a:gd name="T8" fmla="*/ 59 w 74"/>
                  <a:gd name="T9" fmla="*/ 2 h 42"/>
                  <a:gd name="T10" fmla="*/ 39 w 74"/>
                  <a:gd name="T11" fmla="*/ 6 h 42"/>
                  <a:gd name="T12" fmla="*/ 16 w 74"/>
                  <a:gd name="T13" fmla="*/ 9 h 42"/>
                  <a:gd name="T14" fmla="*/ 6 w 74"/>
                  <a:gd name="T15" fmla="*/ 11 h 42"/>
                  <a:gd name="T16" fmla="*/ 0 w 74"/>
                  <a:gd name="T17" fmla="*/ 19 h 42"/>
                  <a:gd name="T18" fmla="*/ 2 w 74"/>
                  <a:gd name="T19" fmla="*/ 3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4" h="42">
                    <a:moveTo>
                      <a:pt x="1" y="32"/>
                    </a:moveTo>
                    <a:cubicBezTo>
                      <a:pt x="2" y="42"/>
                      <a:pt x="4" y="37"/>
                      <a:pt x="11" y="33"/>
                    </a:cubicBezTo>
                    <a:cubicBezTo>
                      <a:pt x="17" y="29"/>
                      <a:pt x="27" y="27"/>
                      <a:pt x="34" y="24"/>
                    </a:cubicBezTo>
                    <a:cubicBezTo>
                      <a:pt x="46" y="20"/>
                      <a:pt x="62" y="16"/>
                      <a:pt x="70" y="5"/>
                    </a:cubicBezTo>
                    <a:cubicBezTo>
                      <a:pt x="74" y="0"/>
                      <a:pt x="62" y="1"/>
                      <a:pt x="59" y="2"/>
                    </a:cubicBezTo>
                    <a:cubicBezTo>
                      <a:pt x="52" y="4"/>
                      <a:pt x="46" y="5"/>
                      <a:pt x="39" y="6"/>
                    </a:cubicBezTo>
                    <a:cubicBezTo>
                      <a:pt x="31" y="7"/>
                      <a:pt x="24" y="7"/>
                      <a:pt x="16" y="9"/>
                    </a:cubicBezTo>
                    <a:cubicBezTo>
                      <a:pt x="13" y="9"/>
                      <a:pt x="9" y="9"/>
                      <a:pt x="6" y="11"/>
                    </a:cubicBezTo>
                    <a:cubicBezTo>
                      <a:pt x="3" y="13"/>
                      <a:pt x="3" y="17"/>
                      <a:pt x="0" y="19"/>
                    </a:cubicBezTo>
                    <a:cubicBezTo>
                      <a:pt x="7" y="22"/>
                      <a:pt x="5" y="25"/>
                      <a:pt x="2" y="3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Freeform 504">
                <a:extLst>
                  <a:ext uri="{FF2B5EF4-FFF2-40B4-BE49-F238E27FC236}">
                    <a16:creationId xmlns="" xmlns:a16="http://schemas.microsoft.com/office/drawing/2014/main" id="{8AD38F91-372B-49E1-808D-937F939B04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5" y="2462"/>
                <a:ext cx="36" cy="21"/>
              </a:xfrm>
              <a:custGeom>
                <a:avLst/>
                <a:gdLst>
                  <a:gd name="T0" fmla="*/ 1 w 74"/>
                  <a:gd name="T1" fmla="*/ 32 h 42"/>
                  <a:gd name="T2" fmla="*/ 11 w 74"/>
                  <a:gd name="T3" fmla="*/ 33 h 42"/>
                  <a:gd name="T4" fmla="*/ 34 w 74"/>
                  <a:gd name="T5" fmla="*/ 24 h 42"/>
                  <a:gd name="T6" fmla="*/ 70 w 74"/>
                  <a:gd name="T7" fmla="*/ 5 h 42"/>
                  <a:gd name="T8" fmla="*/ 59 w 74"/>
                  <a:gd name="T9" fmla="*/ 2 h 42"/>
                  <a:gd name="T10" fmla="*/ 39 w 74"/>
                  <a:gd name="T11" fmla="*/ 6 h 42"/>
                  <a:gd name="T12" fmla="*/ 16 w 74"/>
                  <a:gd name="T13" fmla="*/ 9 h 42"/>
                  <a:gd name="T14" fmla="*/ 6 w 74"/>
                  <a:gd name="T15" fmla="*/ 11 h 42"/>
                  <a:gd name="T16" fmla="*/ 0 w 74"/>
                  <a:gd name="T17" fmla="*/ 19 h 42"/>
                  <a:gd name="T18" fmla="*/ 2 w 74"/>
                  <a:gd name="T19" fmla="*/ 3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4" h="42">
                    <a:moveTo>
                      <a:pt x="1" y="32"/>
                    </a:moveTo>
                    <a:cubicBezTo>
                      <a:pt x="2" y="42"/>
                      <a:pt x="4" y="37"/>
                      <a:pt x="11" y="33"/>
                    </a:cubicBezTo>
                    <a:cubicBezTo>
                      <a:pt x="17" y="29"/>
                      <a:pt x="27" y="27"/>
                      <a:pt x="34" y="24"/>
                    </a:cubicBezTo>
                    <a:cubicBezTo>
                      <a:pt x="46" y="20"/>
                      <a:pt x="62" y="16"/>
                      <a:pt x="70" y="5"/>
                    </a:cubicBezTo>
                    <a:cubicBezTo>
                      <a:pt x="74" y="0"/>
                      <a:pt x="62" y="1"/>
                      <a:pt x="59" y="2"/>
                    </a:cubicBezTo>
                    <a:cubicBezTo>
                      <a:pt x="52" y="4"/>
                      <a:pt x="46" y="5"/>
                      <a:pt x="39" y="6"/>
                    </a:cubicBezTo>
                    <a:cubicBezTo>
                      <a:pt x="31" y="7"/>
                      <a:pt x="24" y="7"/>
                      <a:pt x="16" y="9"/>
                    </a:cubicBezTo>
                    <a:cubicBezTo>
                      <a:pt x="13" y="9"/>
                      <a:pt x="9" y="9"/>
                      <a:pt x="6" y="11"/>
                    </a:cubicBezTo>
                    <a:cubicBezTo>
                      <a:pt x="3" y="13"/>
                      <a:pt x="3" y="17"/>
                      <a:pt x="0" y="19"/>
                    </a:cubicBezTo>
                    <a:cubicBezTo>
                      <a:pt x="7" y="22"/>
                      <a:pt x="5" y="25"/>
                      <a:pt x="2" y="3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Freeform 505">
                <a:extLst>
                  <a:ext uri="{FF2B5EF4-FFF2-40B4-BE49-F238E27FC236}">
                    <a16:creationId xmlns="" xmlns:a16="http://schemas.microsoft.com/office/drawing/2014/main" id="{99A80C99-0649-451D-80EF-477533A5EA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8" y="2477"/>
                <a:ext cx="9" cy="6"/>
              </a:xfrm>
              <a:custGeom>
                <a:avLst/>
                <a:gdLst>
                  <a:gd name="T0" fmla="*/ 0 w 18"/>
                  <a:gd name="T1" fmla="*/ 8 h 12"/>
                  <a:gd name="T2" fmla="*/ 18 w 18"/>
                  <a:gd name="T3" fmla="*/ 0 h 12"/>
                  <a:gd name="T4" fmla="*/ 12 w 18"/>
                  <a:gd name="T5" fmla="*/ 12 h 12"/>
                  <a:gd name="T6" fmla="*/ 10 w 18"/>
                  <a:gd name="T7" fmla="*/ 8 h 12"/>
                  <a:gd name="T8" fmla="*/ 0 w 18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0" y="8"/>
                    </a:moveTo>
                    <a:cubicBezTo>
                      <a:pt x="5" y="4"/>
                      <a:pt x="11" y="1"/>
                      <a:pt x="18" y="0"/>
                    </a:cubicBezTo>
                    <a:cubicBezTo>
                      <a:pt x="17" y="5"/>
                      <a:pt x="12" y="7"/>
                      <a:pt x="12" y="12"/>
                    </a:cubicBezTo>
                    <a:cubicBezTo>
                      <a:pt x="11" y="11"/>
                      <a:pt x="11" y="9"/>
                      <a:pt x="10" y="8"/>
                    </a:cubicBezTo>
                    <a:cubicBezTo>
                      <a:pt x="7" y="12"/>
                      <a:pt x="3" y="9"/>
                      <a:pt x="0" y="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Freeform 506">
                <a:extLst>
                  <a:ext uri="{FF2B5EF4-FFF2-40B4-BE49-F238E27FC236}">
                    <a16:creationId xmlns="" xmlns:a16="http://schemas.microsoft.com/office/drawing/2014/main" id="{5EF4D50B-B96A-4C89-8103-C1380425D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8" y="2477"/>
                <a:ext cx="9" cy="6"/>
              </a:xfrm>
              <a:custGeom>
                <a:avLst/>
                <a:gdLst>
                  <a:gd name="T0" fmla="*/ 0 w 18"/>
                  <a:gd name="T1" fmla="*/ 8 h 12"/>
                  <a:gd name="T2" fmla="*/ 18 w 18"/>
                  <a:gd name="T3" fmla="*/ 0 h 12"/>
                  <a:gd name="T4" fmla="*/ 12 w 18"/>
                  <a:gd name="T5" fmla="*/ 12 h 12"/>
                  <a:gd name="T6" fmla="*/ 10 w 18"/>
                  <a:gd name="T7" fmla="*/ 8 h 12"/>
                  <a:gd name="T8" fmla="*/ 0 w 18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0" y="8"/>
                    </a:moveTo>
                    <a:cubicBezTo>
                      <a:pt x="5" y="4"/>
                      <a:pt x="11" y="1"/>
                      <a:pt x="18" y="0"/>
                    </a:cubicBezTo>
                    <a:cubicBezTo>
                      <a:pt x="17" y="5"/>
                      <a:pt x="12" y="7"/>
                      <a:pt x="12" y="12"/>
                    </a:cubicBezTo>
                    <a:cubicBezTo>
                      <a:pt x="11" y="11"/>
                      <a:pt x="11" y="9"/>
                      <a:pt x="10" y="8"/>
                    </a:cubicBezTo>
                    <a:cubicBezTo>
                      <a:pt x="7" y="12"/>
                      <a:pt x="3" y="9"/>
                      <a:pt x="0" y="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Freeform 507">
                <a:extLst>
                  <a:ext uri="{FF2B5EF4-FFF2-40B4-BE49-F238E27FC236}">
                    <a16:creationId xmlns="" xmlns:a16="http://schemas.microsoft.com/office/drawing/2014/main" id="{56A1736C-FB96-4419-9FB6-6442E51314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9" y="1942"/>
                <a:ext cx="4" cy="8"/>
              </a:xfrm>
              <a:custGeom>
                <a:avLst/>
                <a:gdLst>
                  <a:gd name="T0" fmla="*/ 0 w 7"/>
                  <a:gd name="T1" fmla="*/ 15 h 15"/>
                  <a:gd name="T2" fmla="*/ 0 w 7"/>
                  <a:gd name="T3" fmla="*/ 0 h 15"/>
                  <a:gd name="T4" fmla="*/ 0 w 7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5">
                    <a:moveTo>
                      <a:pt x="0" y="15"/>
                    </a:moveTo>
                    <a:cubicBezTo>
                      <a:pt x="7" y="12"/>
                      <a:pt x="3" y="5"/>
                      <a:pt x="0" y="0"/>
                    </a:cubicBezTo>
                    <a:cubicBezTo>
                      <a:pt x="1" y="5"/>
                      <a:pt x="1" y="10"/>
                      <a:pt x="0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Freeform 508">
                <a:extLst>
                  <a:ext uri="{FF2B5EF4-FFF2-40B4-BE49-F238E27FC236}">
                    <a16:creationId xmlns="" xmlns:a16="http://schemas.microsoft.com/office/drawing/2014/main" id="{80876999-058F-4A89-95B8-DE73667AC4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9" y="1942"/>
                <a:ext cx="4" cy="8"/>
              </a:xfrm>
              <a:custGeom>
                <a:avLst/>
                <a:gdLst>
                  <a:gd name="T0" fmla="*/ 0 w 7"/>
                  <a:gd name="T1" fmla="*/ 15 h 15"/>
                  <a:gd name="T2" fmla="*/ 0 w 7"/>
                  <a:gd name="T3" fmla="*/ 0 h 15"/>
                  <a:gd name="T4" fmla="*/ 0 w 7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5">
                    <a:moveTo>
                      <a:pt x="0" y="15"/>
                    </a:moveTo>
                    <a:cubicBezTo>
                      <a:pt x="7" y="12"/>
                      <a:pt x="3" y="5"/>
                      <a:pt x="0" y="0"/>
                    </a:cubicBezTo>
                    <a:cubicBezTo>
                      <a:pt x="1" y="5"/>
                      <a:pt x="1" y="10"/>
                      <a:pt x="0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Freeform 509">
                <a:extLst>
                  <a:ext uri="{FF2B5EF4-FFF2-40B4-BE49-F238E27FC236}">
                    <a16:creationId xmlns="" xmlns:a16="http://schemas.microsoft.com/office/drawing/2014/main" id="{AFAE4CAE-D2CA-4788-9204-F44B376546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4" y="1411"/>
                <a:ext cx="114" cy="139"/>
              </a:xfrm>
              <a:custGeom>
                <a:avLst/>
                <a:gdLst>
                  <a:gd name="T0" fmla="*/ 15 w 233"/>
                  <a:gd name="T1" fmla="*/ 14 h 285"/>
                  <a:gd name="T2" fmla="*/ 21 w 233"/>
                  <a:gd name="T3" fmla="*/ 19 h 285"/>
                  <a:gd name="T4" fmla="*/ 28 w 233"/>
                  <a:gd name="T5" fmla="*/ 24 h 285"/>
                  <a:gd name="T6" fmla="*/ 22 w 233"/>
                  <a:gd name="T7" fmla="*/ 25 h 285"/>
                  <a:gd name="T8" fmla="*/ 30 w 233"/>
                  <a:gd name="T9" fmla="*/ 30 h 285"/>
                  <a:gd name="T10" fmla="*/ 25 w 233"/>
                  <a:gd name="T11" fmla="*/ 35 h 285"/>
                  <a:gd name="T12" fmla="*/ 20 w 233"/>
                  <a:gd name="T13" fmla="*/ 31 h 285"/>
                  <a:gd name="T14" fmla="*/ 19 w 233"/>
                  <a:gd name="T15" fmla="*/ 42 h 285"/>
                  <a:gd name="T16" fmla="*/ 34 w 233"/>
                  <a:gd name="T17" fmla="*/ 61 h 285"/>
                  <a:gd name="T18" fmla="*/ 44 w 233"/>
                  <a:gd name="T19" fmla="*/ 80 h 285"/>
                  <a:gd name="T20" fmla="*/ 79 w 233"/>
                  <a:gd name="T21" fmla="*/ 106 h 285"/>
                  <a:gd name="T22" fmla="*/ 89 w 233"/>
                  <a:gd name="T23" fmla="*/ 124 h 285"/>
                  <a:gd name="T24" fmla="*/ 105 w 233"/>
                  <a:gd name="T25" fmla="*/ 143 h 285"/>
                  <a:gd name="T26" fmla="*/ 127 w 233"/>
                  <a:gd name="T27" fmla="*/ 180 h 285"/>
                  <a:gd name="T28" fmla="*/ 155 w 233"/>
                  <a:gd name="T29" fmla="*/ 212 h 285"/>
                  <a:gd name="T30" fmla="*/ 160 w 233"/>
                  <a:gd name="T31" fmla="*/ 230 h 285"/>
                  <a:gd name="T32" fmla="*/ 174 w 233"/>
                  <a:gd name="T33" fmla="*/ 246 h 285"/>
                  <a:gd name="T34" fmla="*/ 181 w 233"/>
                  <a:gd name="T35" fmla="*/ 265 h 285"/>
                  <a:gd name="T36" fmla="*/ 201 w 233"/>
                  <a:gd name="T37" fmla="*/ 285 h 285"/>
                  <a:gd name="T38" fmla="*/ 198 w 233"/>
                  <a:gd name="T39" fmla="*/ 274 h 285"/>
                  <a:gd name="T40" fmla="*/ 196 w 233"/>
                  <a:gd name="T41" fmla="*/ 265 h 285"/>
                  <a:gd name="T42" fmla="*/ 203 w 233"/>
                  <a:gd name="T43" fmla="*/ 260 h 285"/>
                  <a:gd name="T44" fmla="*/ 221 w 233"/>
                  <a:gd name="T45" fmla="*/ 264 h 285"/>
                  <a:gd name="T46" fmla="*/ 233 w 233"/>
                  <a:gd name="T47" fmla="*/ 278 h 285"/>
                  <a:gd name="T48" fmla="*/ 226 w 233"/>
                  <a:gd name="T49" fmla="*/ 263 h 285"/>
                  <a:gd name="T50" fmla="*/ 221 w 233"/>
                  <a:gd name="T51" fmla="*/ 256 h 285"/>
                  <a:gd name="T52" fmla="*/ 210 w 233"/>
                  <a:gd name="T53" fmla="*/ 253 h 285"/>
                  <a:gd name="T54" fmla="*/ 216 w 233"/>
                  <a:gd name="T55" fmla="*/ 256 h 285"/>
                  <a:gd name="T56" fmla="*/ 198 w 233"/>
                  <a:gd name="T57" fmla="*/ 242 h 285"/>
                  <a:gd name="T58" fmla="*/ 171 w 233"/>
                  <a:gd name="T59" fmla="*/ 222 h 285"/>
                  <a:gd name="T60" fmla="*/ 155 w 233"/>
                  <a:gd name="T61" fmla="*/ 183 h 285"/>
                  <a:gd name="T62" fmla="*/ 154 w 233"/>
                  <a:gd name="T63" fmla="*/ 172 h 285"/>
                  <a:gd name="T64" fmla="*/ 164 w 233"/>
                  <a:gd name="T65" fmla="*/ 170 h 285"/>
                  <a:gd name="T66" fmla="*/ 153 w 233"/>
                  <a:gd name="T67" fmla="*/ 168 h 285"/>
                  <a:gd name="T68" fmla="*/ 182 w 233"/>
                  <a:gd name="T69" fmla="*/ 174 h 285"/>
                  <a:gd name="T70" fmla="*/ 198 w 233"/>
                  <a:gd name="T71" fmla="*/ 184 h 285"/>
                  <a:gd name="T72" fmla="*/ 210 w 233"/>
                  <a:gd name="T73" fmla="*/ 192 h 285"/>
                  <a:gd name="T74" fmla="*/ 201 w 233"/>
                  <a:gd name="T75" fmla="*/ 184 h 285"/>
                  <a:gd name="T76" fmla="*/ 189 w 233"/>
                  <a:gd name="T77" fmla="*/ 177 h 285"/>
                  <a:gd name="T78" fmla="*/ 164 w 233"/>
                  <a:gd name="T79" fmla="*/ 153 h 285"/>
                  <a:gd name="T80" fmla="*/ 111 w 233"/>
                  <a:gd name="T81" fmla="*/ 103 h 285"/>
                  <a:gd name="T82" fmla="*/ 108 w 233"/>
                  <a:gd name="T83" fmla="*/ 102 h 285"/>
                  <a:gd name="T84" fmla="*/ 98 w 233"/>
                  <a:gd name="T85" fmla="*/ 92 h 285"/>
                  <a:gd name="T86" fmla="*/ 100 w 233"/>
                  <a:gd name="T87" fmla="*/ 95 h 285"/>
                  <a:gd name="T88" fmla="*/ 94 w 233"/>
                  <a:gd name="T89" fmla="*/ 91 h 285"/>
                  <a:gd name="T90" fmla="*/ 87 w 233"/>
                  <a:gd name="T91" fmla="*/ 84 h 285"/>
                  <a:gd name="T92" fmla="*/ 71 w 233"/>
                  <a:gd name="T93" fmla="*/ 63 h 285"/>
                  <a:gd name="T94" fmla="*/ 75 w 233"/>
                  <a:gd name="T95" fmla="*/ 69 h 285"/>
                  <a:gd name="T96" fmla="*/ 45 w 233"/>
                  <a:gd name="T97" fmla="*/ 35 h 285"/>
                  <a:gd name="T98" fmla="*/ 65 w 233"/>
                  <a:gd name="T99" fmla="*/ 51 h 285"/>
                  <a:gd name="T100" fmla="*/ 49 w 233"/>
                  <a:gd name="T101" fmla="*/ 35 h 285"/>
                  <a:gd name="T102" fmla="*/ 27 w 233"/>
                  <a:gd name="T103" fmla="*/ 20 h 285"/>
                  <a:gd name="T104" fmla="*/ 33 w 233"/>
                  <a:gd name="T105" fmla="*/ 24 h 285"/>
                  <a:gd name="T106" fmla="*/ 26 w 233"/>
                  <a:gd name="T107" fmla="*/ 18 h 285"/>
                  <a:gd name="T108" fmla="*/ 23 w 233"/>
                  <a:gd name="T109" fmla="*/ 11 h 285"/>
                  <a:gd name="T110" fmla="*/ 7 w 233"/>
                  <a:gd name="T111" fmla="*/ 0 h 285"/>
                  <a:gd name="T112" fmla="*/ 0 w 233"/>
                  <a:gd name="T113" fmla="*/ 5 h 285"/>
                  <a:gd name="T114" fmla="*/ 15 w 233"/>
                  <a:gd name="T115" fmla="*/ 14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33" h="285">
                    <a:moveTo>
                      <a:pt x="15" y="14"/>
                    </a:moveTo>
                    <a:cubicBezTo>
                      <a:pt x="18" y="15"/>
                      <a:pt x="21" y="17"/>
                      <a:pt x="21" y="19"/>
                    </a:cubicBezTo>
                    <a:cubicBezTo>
                      <a:pt x="22" y="23"/>
                      <a:pt x="26" y="21"/>
                      <a:pt x="28" y="24"/>
                    </a:cubicBezTo>
                    <a:cubicBezTo>
                      <a:pt x="26" y="24"/>
                      <a:pt x="24" y="25"/>
                      <a:pt x="22" y="25"/>
                    </a:cubicBezTo>
                    <a:cubicBezTo>
                      <a:pt x="23" y="28"/>
                      <a:pt x="27" y="28"/>
                      <a:pt x="30" y="30"/>
                    </a:cubicBezTo>
                    <a:cubicBezTo>
                      <a:pt x="29" y="31"/>
                      <a:pt x="28" y="35"/>
                      <a:pt x="25" y="35"/>
                    </a:cubicBezTo>
                    <a:cubicBezTo>
                      <a:pt x="22" y="35"/>
                      <a:pt x="23" y="32"/>
                      <a:pt x="20" y="31"/>
                    </a:cubicBezTo>
                    <a:cubicBezTo>
                      <a:pt x="8" y="27"/>
                      <a:pt x="15" y="38"/>
                      <a:pt x="19" y="42"/>
                    </a:cubicBezTo>
                    <a:cubicBezTo>
                      <a:pt x="24" y="48"/>
                      <a:pt x="31" y="53"/>
                      <a:pt x="34" y="61"/>
                    </a:cubicBezTo>
                    <a:cubicBezTo>
                      <a:pt x="37" y="68"/>
                      <a:pt x="39" y="73"/>
                      <a:pt x="44" y="80"/>
                    </a:cubicBezTo>
                    <a:cubicBezTo>
                      <a:pt x="52" y="91"/>
                      <a:pt x="69" y="96"/>
                      <a:pt x="79" y="106"/>
                    </a:cubicBezTo>
                    <a:cubicBezTo>
                      <a:pt x="84" y="111"/>
                      <a:pt x="86" y="118"/>
                      <a:pt x="89" y="124"/>
                    </a:cubicBezTo>
                    <a:cubicBezTo>
                      <a:pt x="93" y="131"/>
                      <a:pt x="100" y="136"/>
                      <a:pt x="105" y="143"/>
                    </a:cubicBezTo>
                    <a:cubicBezTo>
                      <a:pt x="114" y="155"/>
                      <a:pt x="122" y="166"/>
                      <a:pt x="127" y="180"/>
                    </a:cubicBezTo>
                    <a:cubicBezTo>
                      <a:pt x="132" y="195"/>
                      <a:pt x="147" y="199"/>
                      <a:pt x="155" y="212"/>
                    </a:cubicBezTo>
                    <a:cubicBezTo>
                      <a:pt x="158" y="217"/>
                      <a:pt x="157" y="224"/>
                      <a:pt x="160" y="230"/>
                    </a:cubicBezTo>
                    <a:cubicBezTo>
                      <a:pt x="164" y="236"/>
                      <a:pt x="171" y="240"/>
                      <a:pt x="174" y="246"/>
                    </a:cubicBezTo>
                    <a:cubicBezTo>
                      <a:pt x="177" y="252"/>
                      <a:pt x="177" y="260"/>
                      <a:pt x="181" y="265"/>
                    </a:cubicBezTo>
                    <a:cubicBezTo>
                      <a:pt x="186" y="273"/>
                      <a:pt x="193" y="280"/>
                      <a:pt x="201" y="285"/>
                    </a:cubicBezTo>
                    <a:cubicBezTo>
                      <a:pt x="199" y="282"/>
                      <a:pt x="200" y="278"/>
                      <a:pt x="198" y="274"/>
                    </a:cubicBezTo>
                    <a:cubicBezTo>
                      <a:pt x="197" y="271"/>
                      <a:pt x="196" y="268"/>
                      <a:pt x="196" y="265"/>
                    </a:cubicBezTo>
                    <a:cubicBezTo>
                      <a:pt x="195" y="260"/>
                      <a:pt x="198" y="253"/>
                      <a:pt x="203" y="260"/>
                    </a:cubicBezTo>
                    <a:cubicBezTo>
                      <a:pt x="206" y="264"/>
                      <a:pt x="217" y="261"/>
                      <a:pt x="221" y="264"/>
                    </a:cubicBezTo>
                    <a:cubicBezTo>
                      <a:pt x="226" y="267"/>
                      <a:pt x="230" y="274"/>
                      <a:pt x="233" y="278"/>
                    </a:cubicBezTo>
                    <a:cubicBezTo>
                      <a:pt x="232" y="273"/>
                      <a:pt x="230" y="268"/>
                      <a:pt x="226" y="263"/>
                    </a:cubicBezTo>
                    <a:cubicBezTo>
                      <a:pt x="224" y="261"/>
                      <a:pt x="223" y="258"/>
                      <a:pt x="221" y="256"/>
                    </a:cubicBezTo>
                    <a:cubicBezTo>
                      <a:pt x="217" y="253"/>
                      <a:pt x="214" y="256"/>
                      <a:pt x="210" y="253"/>
                    </a:cubicBezTo>
                    <a:cubicBezTo>
                      <a:pt x="212" y="255"/>
                      <a:pt x="214" y="256"/>
                      <a:pt x="216" y="256"/>
                    </a:cubicBezTo>
                    <a:cubicBezTo>
                      <a:pt x="210" y="261"/>
                      <a:pt x="201" y="246"/>
                      <a:pt x="198" y="242"/>
                    </a:cubicBezTo>
                    <a:cubicBezTo>
                      <a:pt x="191" y="233"/>
                      <a:pt x="179" y="230"/>
                      <a:pt x="171" y="222"/>
                    </a:cubicBezTo>
                    <a:cubicBezTo>
                      <a:pt x="161" y="211"/>
                      <a:pt x="161" y="196"/>
                      <a:pt x="155" y="183"/>
                    </a:cubicBezTo>
                    <a:cubicBezTo>
                      <a:pt x="153" y="180"/>
                      <a:pt x="149" y="175"/>
                      <a:pt x="154" y="172"/>
                    </a:cubicBezTo>
                    <a:cubicBezTo>
                      <a:pt x="157" y="170"/>
                      <a:pt x="161" y="170"/>
                      <a:pt x="164" y="170"/>
                    </a:cubicBezTo>
                    <a:cubicBezTo>
                      <a:pt x="161" y="169"/>
                      <a:pt x="157" y="170"/>
                      <a:pt x="153" y="168"/>
                    </a:cubicBezTo>
                    <a:cubicBezTo>
                      <a:pt x="158" y="164"/>
                      <a:pt x="178" y="172"/>
                      <a:pt x="182" y="174"/>
                    </a:cubicBezTo>
                    <a:cubicBezTo>
                      <a:pt x="187" y="177"/>
                      <a:pt x="193" y="180"/>
                      <a:pt x="198" y="184"/>
                    </a:cubicBezTo>
                    <a:cubicBezTo>
                      <a:pt x="202" y="187"/>
                      <a:pt x="205" y="191"/>
                      <a:pt x="210" y="192"/>
                    </a:cubicBezTo>
                    <a:cubicBezTo>
                      <a:pt x="206" y="190"/>
                      <a:pt x="204" y="187"/>
                      <a:pt x="201" y="184"/>
                    </a:cubicBezTo>
                    <a:cubicBezTo>
                      <a:pt x="197" y="181"/>
                      <a:pt x="193" y="179"/>
                      <a:pt x="189" y="177"/>
                    </a:cubicBezTo>
                    <a:cubicBezTo>
                      <a:pt x="179" y="170"/>
                      <a:pt x="172" y="161"/>
                      <a:pt x="164" y="153"/>
                    </a:cubicBezTo>
                    <a:cubicBezTo>
                      <a:pt x="146" y="136"/>
                      <a:pt x="128" y="120"/>
                      <a:pt x="111" y="103"/>
                    </a:cubicBezTo>
                    <a:cubicBezTo>
                      <a:pt x="117" y="110"/>
                      <a:pt x="108" y="103"/>
                      <a:pt x="108" y="102"/>
                    </a:cubicBezTo>
                    <a:cubicBezTo>
                      <a:pt x="105" y="98"/>
                      <a:pt x="102" y="95"/>
                      <a:pt x="98" y="92"/>
                    </a:cubicBezTo>
                    <a:cubicBezTo>
                      <a:pt x="99" y="93"/>
                      <a:pt x="99" y="94"/>
                      <a:pt x="100" y="95"/>
                    </a:cubicBezTo>
                    <a:cubicBezTo>
                      <a:pt x="97" y="96"/>
                      <a:pt x="95" y="93"/>
                      <a:pt x="94" y="91"/>
                    </a:cubicBezTo>
                    <a:cubicBezTo>
                      <a:pt x="93" y="87"/>
                      <a:pt x="91" y="86"/>
                      <a:pt x="87" y="84"/>
                    </a:cubicBezTo>
                    <a:cubicBezTo>
                      <a:pt x="81" y="81"/>
                      <a:pt x="73" y="70"/>
                      <a:pt x="71" y="63"/>
                    </a:cubicBezTo>
                    <a:cubicBezTo>
                      <a:pt x="72" y="65"/>
                      <a:pt x="74" y="67"/>
                      <a:pt x="75" y="69"/>
                    </a:cubicBezTo>
                    <a:cubicBezTo>
                      <a:pt x="75" y="50"/>
                      <a:pt x="49" y="51"/>
                      <a:pt x="45" y="35"/>
                    </a:cubicBezTo>
                    <a:cubicBezTo>
                      <a:pt x="52" y="35"/>
                      <a:pt x="60" y="47"/>
                      <a:pt x="65" y="51"/>
                    </a:cubicBezTo>
                    <a:cubicBezTo>
                      <a:pt x="60" y="46"/>
                      <a:pt x="55" y="39"/>
                      <a:pt x="49" y="35"/>
                    </a:cubicBezTo>
                    <a:cubicBezTo>
                      <a:pt x="41" y="31"/>
                      <a:pt x="35" y="24"/>
                      <a:pt x="27" y="20"/>
                    </a:cubicBezTo>
                    <a:cubicBezTo>
                      <a:pt x="29" y="21"/>
                      <a:pt x="31" y="22"/>
                      <a:pt x="33" y="24"/>
                    </a:cubicBezTo>
                    <a:cubicBezTo>
                      <a:pt x="31" y="22"/>
                      <a:pt x="29" y="20"/>
                      <a:pt x="26" y="18"/>
                    </a:cubicBezTo>
                    <a:cubicBezTo>
                      <a:pt x="23" y="17"/>
                      <a:pt x="25" y="14"/>
                      <a:pt x="23" y="11"/>
                    </a:cubicBezTo>
                    <a:cubicBezTo>
                      <a:pt x="19" y="6"/>
                      <a:pt x="12" y="4"/>
                      <a:pt x="7" y="0"/>
                    </a:cubicBezTo>
                    <a:cubicBezTo>
                      <a:pt x="7" y="4"/>
                      <a:pt x="3" y="6"/>
                      <a:pt x="0" y="5"/>
                    </a:cubicBezTo>
                    <a:cubicBezTo>
                      <a:pt x="5" y="7"/>
                      <a:pt x="11" y="10"/>
                      <a:pt x="15" y="1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Freeform 510">
                <a:extLst>
                  <a:ext uri="{FF2B5EF4-FFF2-40B4-BE49-F238E27FC236}">
                    <a16:creationId xmlns="" xmlns:a16="http://schemas.microsoft.com/office/drawing/2014/main" id="{6530DEF8-8A00-4C5A-B823-3CD2420001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4" y="1411"/>
                <a:ext cx="114" cy="139"/>
              </a:xfrm>
              <a:custGeom>
                <a:avLst/>
                <a:gdLst>
                  <a:gd name="T0" fmla="*/ 15 w 233"/>
                  <a:gd name="T1" fmla="*/ 14 h 285"/>
                  <a:gd name="T2" fmla="*/ 21 w 233"/>
                  <a:gd name="T3" fmla="*/ 19 h 285"/>
                  <a:gd name="T4" fmla="*/ 28 w 233"/>
                  <a:gd name="T5" fmla="*/ 24 h 285"/>
                  <a:gd name="T6" fmla="*/ 22 w 233"/>
                  <a:gd name="T7" fmla="*/ 25 h 285"/>
                  <a:gd name="T8" fmla="*/ 30 w 233"/>
                  <a:gd name="T9" fmla="*/ 30 h 285"/>
                  <a:gd name="T10" fmla="*/ 25 w 233"/>
                  <a:gd name="T11" fmla="*/ 35 h 285"/>
                  <a:gd name="T12" fmla="*/ 20 w 233"/>
                  <a:gd name="T13" fmla="*/ 31 h 285"/>
                  <a:gd name="T14" fmla="*/ 19 w 233"/>
                  <a:gd name="T15" fmla="*/ 42 h 285"/>
                  <a:gd name="T16" fmla="*/ 34 w 233"/>
                  <a:gd name="T17" fmla="*/ 61 h 285"/>
                  <a:gd name="T18" fmla="*/ 44 w 233"/>
                  <a:gd name="T19" fmla="*/ 80 h 285"/>
                  <a:gd name="T20" fmla="*/ 79 w 233"/>
                  <a:gd name="T21" fmla="*/ 106 h 285"/>
                  <a:gd name="T22" fmla="*/ 89 w 233"/>
                  <a:gd name="T23" fmla="*/ 124 h 285"/>
                  <a:gd name="T24" fmla="*/ 105 w 233"/>
                  <a:gd name="T25" fmla="*/ 143 h 285"/>
                  <a:gd name="T26" fmla="*/ 127 w 233"/>
                  <a:gd name="T27" fmla="*/ 180 h 285"/>
                  <a:gd name="T28" fmla="*/ 155 w 233"/>
                  <a:gd name="T29" fmla="*/ 212 h 285"/>
                  <a:gd name="T30" fmla="*/ 160 w 233"/>
                  <a:gd name="T31" fmla="*/ 230 h 285"/>
                  <a:gd name="T32" fmla="*/ 174 w 233"/>
                  <a:gd name="T33" fmla="*/ 246 h 285"/>
                  <a:gd name="T34" fmla="*/ 181 w 233"/>
                  <a:gd name="T35" fmla="*/ 265 h 285"/>
                  <a:gd name="T36" fmla="*/ 201 w 233"/>
                  <a:gd name="T37" fmla="*/ 285 h 285"/>
                  <a:gd name="T38" fmla="*/ 198 w 233"/>
                  <a:gd name="T39" fmla="*/ 274 h 285"/>
                  <a:gd name="T40" fmla="*/ 196 w 233"/>
                  <a:gd name="T41" fmla="*/ 265 h 285"/>
                  <a:gd name="T42" fmla="*/ 203 w 233"/>
                  <a:gd name="T43" fmla="*/ 260 h 285"/>
                  <a:gd name="T44" fmla="*/ 221 w 233"/>
                  <a:gd name="T45" fmla="*/ 264 h 285"/>
                  <a:gd name="T46" fmla="*/ 233 w 233"/>
                  <a:gd name="T47" fmla="*/ 278 h 285"/>
                  <a:gd name="T48" fmla="*/ 226 w 233"/>
                  <a:gd name="T49" fmla="*/ 263 h 285"/>
                  <a:gd name="T50" fmla="*/ 221 w 233"/>
                  <a:gd name="T51" fmla="*/ 256 h 285"/>
                  <a:gd name="T52" fmla="*/ 210 w 233"/>
                  <a:gd name="T53" fmla="*/ 253 h 285"/>
                  <a:gd name="T54" fmla="*/ 216 w 233"/>
                  <a:gd name="T55" fmla="*/ 256 h 285"/>
                  <a:gd name="T56" fmla="*/ 198 w 233"/>
                  <a:gd name="T57" fmla="*/ 242 h 285"/>
                  <a:gd name="T58" fmla="*/ 171 w 233"/>
                  <a:gd name="T59" fmla="*/ 222 h 285"/>
                  <a:gd name="T60" fmla="*/ 155 w 233"/>
                  <a:gd name="T61" fmla="*/ 183 h 285"/>
                  <a:gd name="T62" fmla="*/ 154 w 233"/>
                  <a:gd name="T63" fmla="*/ 172 h 285"/>
                  <a:gd name="T64" fmla="*/ 164 w 233"/>
                  <a:gd name="T65" fmla="*/ 170 h 285"/>
                  <a:gd name="T66" fmla="*/ 153 w 233"/>
                  <a:gd name="T67" fmla="*/ 168 h 285"/>
                  <a:gd name="T68" fmla="*/ 182 w 233"/>
                  <a:gd name="T69" fmla="*/ 174 h 285"/>
                  <a:gd name="T70" fmla="*/ 198 w 233"/>
                  <a:gd name="T71" fmla="*/ 184 h 285"/>
                  <a:gd name="T72" fmla="*/ 210 w 233"/>
                  <a:gd name="T73" fmla="*/ 192 h 285"/>
                  <a:gd name="T74" fmla="*/ 201 w 233"/>
                  <a:gd name="T75" fmla="*/ 184 h 285"/>
                  <a:gd name="T76" fmla="*/ 189 w 233"/>
                  <a:gd name="T77" fmla="*/ 177 h 285"/>
                  <a:gd name="T78" fmla="*/ 164 w 233"/>
                  <a:gd name="T79" fmla="*/ 153 h 285"/>
                  <a:gd name="T80" fmla="*/ 111 w 233"/>
                  <a:gd name="T81" fmla="*/ 103 h 285"/>
                  <a:gd name="T82" fmla="*/ 108 w 233"/>
                  <a:gd name="T83" fmla="*/ 102 h 285"/>
                  <a:gd name="T84" fmla="*/ 98 w 233"/>
                  <a:gd name="T85" fmla="*/ 92 h 285"/>
                  <a:gd name="T86" fmla="*/ 100 w 233"/>
                  <a:gd name="T87" fmla="*/ 95 h 285"/>
                  <a:gd name="T88" fmla="*/ 94 w 233"/>
                  <a:gd name="T89" fmla="*/ 91 h 285"/>
                  <a:gd name="T90" fmla="*/ 87 w 233"/>
                  <a:gd name="T91" fmla="*/ 84 h 285"/>
                  <a:gd name="T92" fmla="*/ 71 w 233"/>
                  <a:gd name="T93" fmla="*/ 63 h 285"/>
                  <a:gd name="T94" fmla="*/ 75 w 233"/>
                  <a:gd name="T95" fmla="*/ 69 h 285"/>
                  <a:gd name="T96" fmla="*/ 45 w 233"/>
                  <a:gd name="T97" fmla="*/ 35 h 285"/>
                  <a:gd name="T98" fmla="*/ 65 w 233"/>
                  <a:gd name="T99" fmla="*/ 51 h 285"/>
                  <a:gd name="T100" fmla="*/ 49 w 233"/>
                  <a:gd name="T101" fmla="*/ 35 h 285"/>
                  <a:gd name="T102" fmla="*/ 27 w 233"/>
                  <a:gd name="T103" fmla="*/ 20 h 285"/>
                  <a:gd name="T104" fmla="*/ 33 w 233"/>
                  <a:gd name="T105" fmla="*/ 24 h 285"/>
                  <a:gd name="T106" fmla="*/ 26 w 233"/>
                  <a:gd name="T107" fmla="*/ 18 h 285"/>
                  <a:gd name="T108" fmla="*/ 23 w 233"/>
                  <a:gd name="T109" fmla="*/ 11 h 285"/>
                  <a:gd name="T110" fmla="*/ 7 w 233"/>
                  <a:gd name="T111" fmla="*/ 0 h 285"/>
                  <a:gd name="T112" fmla="*/ 0 w 233"/>
                  <a:gd name="T113" fmla="*/ 5 h 285"/>
                  <a:gd name="T114" fmla="*/ 15 w 233"/>
                  <a:gd name="T115" fmla="*/ 14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33" h="285">
                    <a:moveTo>
                      <a:pt x="15" y="14"/>
                    </a:moveTo>
                    <a:cubicBezTo>
                      <a:pt x="18" y="15"/>
                      <a:pt x="21" y="17"/>
                      <a:pt x="21" y="19"/>
                    </a:cubicBezTo>
                    <a:cubicBezTo>
                      <a:pt x="22" y="23"/>
                      <a:pt x="26" y="21"/>
                      <a:pt x="28" y="24"/>
                    </a:cubicBezTo>
                    <a:cubicBezTo>
                      <a:pt x="26" y="24"/>
                      <a:pt x="24" y="25"/>
                      <a:pt x="22" y="25"/>
                    </a:cubicBezTo>
                    <a:cubicBezTo>
                      <a:pt x="23" y="28"/>
                      <a:pt x="27" y="28"/>
                      <a:pt x="30" y="30"/>
                    </a:cubicBezTo>
                    <a:cubicBezTo>
                      <a:pt x="29" y="31"/>
                      <a:pt x="28" y="35"/>
                      <a:pt x="25" y="35"/>
                    </a:cubicBezTo>
                    <a:cubicBezTo>
                      <a:pt x="22" y="35"/>
                      <a:pt x="23" y="32"/>
                      <a:pt x="20" y="31"/>
                    </a:cubicBezTo>
                    <a:cubicBezTo>
                      <a:pt x="8" y="27"/>
                      <a:pt x="15" y="38"/>
                      <a:pt x="19" y="42"/>
                    </a:cubicBezTo>
                    <a:cubicBezTo>
                      <a:pt x="24" y="48"/>
                      <a:pt x="31" y="53"/>
                      <a:pt x="34" y="61"/>
                    </a:cubicBezTo>
                    <a:cubicBezTo>
                      <a:pt x="37" y="68"/>
                      <a:pt x="39" y="73"/>
                      <a:pt x="44" y="80"/>
                    </a:cubicBezTo>
                    <a:cubicBezTo>
                      <a:pt x="52" y="91"/>
                      <a:pt x="69" y="96"/>
                      <a:pt x="79" y="106"/>
                    </a:cubicBezTo>
                    <a:cubicBezTo>
                      <a:pt x="84" y="111"/>
                      <a:pt x="86" y="118"/>
                      <a:pt x="89" y="124"/>
                    </a:cubicBezTo>
                    <a:cubicBezTo>
                      <a:pt x="93" y="131"/>
                      <a:pt x="100" y="136"/>
                      <a:pt x="105" y="143"/>
                    </a:cubicBezTo>
                    <a:cubicBezTo>
                      <a:pt x="114" y="155"/>
                      <a:pt x="122" y="166"/>
                      <a:pt x="127" y="180"/>
                    </a:cubicBezTo>
                    <a:cubicBezTo>
                      <a:pt x="132" y="195"/>
                      <a:pt x="147" y="199"/>
                      <a:pt x="155" y="212"/>
                    </a:cubicBezTo>
                    <a:cubicBezTo>
                      <a:pt x="158" y="217"/>
                      <a:pt x="157" y="224"/>
                      <a:pt x="160" y="230"/>
                    </a:cubicBezTo>
                    <a:cubicBezTo>
                      <a:pt x="164" y="236"/>
                      <a:pt x="171" y="240"/>
                      <a:pt x="174" y="246"/>
                    </a:cubicBezTo>
                    <a:cubicBezTo>
                      <a:pt x="177" y="252"/>
                      <a:pt x="177" y="260"/>
                      <a:pt x="181" y="265"/>
                    </a:cubicBezTo>
                    <a:cubicBezTo>
                      <a:pt x="186" y="273"/>
                      <a:pt x="193" y="280"/>
                      <a:pt x="201" y="285"/>
                    </a:cubicBezTo>
                    <a:cubicBezTo>
                      <a:pt x="199" y="282"/>
                      <a:pt x="200" y="278"/>
                      <a:pt x="198" y="274"/>
                    </a:cubicBezTo>
                    <a:cubicBezTo>
                      <a:pt x="197" y="271"/>
                      <a:pt x="196" y="268"/>
                      <a:pt x="196" y="265"/>
                    </a:cubicBezTo>
                    <a:cubicBezTo>
                      <a:pt x="195" y="260"/>
                      <a:pt x="198" y="253"/>
                      <a:pt x="203" y="260"/>
                    </a:cubicBezTo>
                    <a:cubicBezTo>
                      <a:pt x="206" y="264"/>
                      <a:pt x="217" y="261"/>
                      <a:pt x="221" y="264"/>
                    </a:cubicBezTo>
                    <a:cubicBezTo>
                      <a:pt x="226" y="267"/>
                      <a:pt x="230" y="274"/>
                      <a:pt x="233" y="278"/>
                    </a:cubicBezTo>
                    <a:cubicBezTo>
                      <a:pt x="232" y="273"/>
                      <a:pt x="230" y="268"/>
                      <a:pt x="226" y="263"/>
                    </a:cubicBezTo>
                    <a:cubicBezTo>
                      <a:pt x="224" y="261"/>
                      <a:pt x="223" y="258"/>
                      <a:pt x="221" y="256"/>
                    </a:cubicBezTo>
                    <a:cubicBezTo>
                      <a:pt x="217" y="253"/>
                      <a:pt x="214" y="256"/>
                      <a:pt x="210" y="253"/>
                    </a:cubicBezTo>
                    <a:cubicBezTo>
                      <a:pt x="212" y="255"/>
                      <a:pt x="214" y="256"/>
                      <a:pt x="216" y="256"/>
                    </a:cubicBezTo>
                    <a:cubicBezTo>
                      <a:pt x="210" y="261"/>
                      <a:pt x="201" y="246"/>
                      <a:pt x="198" y="242"/>
                    </a:cubicBezTo>
                    <a:cubicBezTo>
                      <a:pt x="191" y="233"/>
                      <a:pt x="179" y="230"/>
                      <a:pt x="171" y="222"/>
                    </a:cubicBezTo>
                    <a:cubicBezTo>
                      <a:pt x="161" y="211"/>
                      <a:pt x="161" y="196"/>
                      <a:pt x="155" y="183"/>
                    </a:cubicBezTo>
                    <a:cubicBezTo>
                      <a:pt x="153" y="180"/>
                      <a:pt x="149" y="175"/>
                      <a:pt x="154" y="172"/>
                    </a:cubicBezTo>
                    <a:cubicBezTo>
                      <a:pt x="157" y="170"/>
                      <a:pt x="161" y="170"/>
                      <a:pt x="164" y="170"/>
                    </a:cubicBezTo>
                    <a:cubicBezTo>
                      <a:pt x="161" y="169"/>
                      <a:pt x="157" y="170"/>
                      <a:pt x="153" y="168"/>
                    </a:cubicBezTo>
                    <a:cubicBezTo>
                      <a:pt x="158" y="164"/>
                      <a:pt x="178" y="172"/>
                      <a:pt x="182" y="174"/>
                    </a:cubicBezTo>
                    <a:cubicBezTo>
                      <a:pt x="187" y="177"/>
                      <a:pt x="193" y="180"/>
                      <a:pt x="198" y="184"/>
                    </a:cubicBezTo>
                    <a:cubicBezTo>
                      <a:pt x="202" y="187"/>
                      <a:pt x="205" y="191"/>
                      <a:pt x="210" y="192"/>
                    </a:cubicBezTo>
                    <a:cubicBezTo>
                      <a:pt x="206" y="190"/>
                      <a:pt x="204" y="187"/>
                      <a:pt x="201" y="184"/>
                    </a:cubicBezTo>
                    <a:cubicBezTo>
                      <a:pt x="197" y="181"/>
                      <a:pt x="193" y="179"/>
                      <a:pt x="189" y="177"/>
                    </a:cubicBezTo>
                    <a:cubicBezTo>
                      <a:pt x="179" y="170"/>
                      <a:pt x="172" y="161"/>
                      <a:pt x="164" y="153"/>
                    </a:cubicBezTo>
                    <a:cubicBezTo>
                      <a:pt x="146" y="136"/>
                      <a:pt x="128" y="120"/>
                      <a:pt x="111" y="103"/>
                    </a:cubicBezTo>
                    <a:cubicBezTo>
                      <a:pt x="117" y="110"/>
                      <a:pt x="108" y="103"/>
                      <a:pt x="108" y="102"/>
                    </a:cubicBezTo>
                    <a:cubicBezTo>
                      <a:pt x="105" y="98"/>
                      <a:pt x="102" y="95"/>
                      <a:pt x="98" y="92"/>
                    </a:cubicBezTo>
                    <a:cubicBezTo>
                      <a:pt x="99" y="93"/>
                      <a:pt x="99" y="94"/>
                      <a:pt x="100" y="95"/>
                    </a:cubicBezTo>
                    <a:cubicBezTo>
                      <a:pt x="97" y="96"/>
                      <a:pt x="95" y="93"/>
                      <a:pt x="94" y="91"/>
                    </a:cubicBezTo>
                    <a:cubicBezTo>
                      <a:pt x="93" y="87"/>
                      <a:pt x="91" y="86"/>
                      <a:pt x="87" y="84"/>
                    </a:cubicBezTo>
                    <a:cubicBezTo>
                      <a:pt x="81" y="81"/>
                      <a:pt x="73" y="70"/>
                      <a:pt x="71" y="63"/>
                    </a:cubicBezTo>
                    <a:cubicBezTo>
                      <a:pt x="72" y="65"/>
                      <a:pt x="74" y="67"/>
                      <a:pt x="75" y="69"/>
                    </a:cubicBezTo>
                    <a:cubicBezTo>
                      <a:pt x="75" y="50"/>
                      <a:pt x="49" y="51"/>
                      <a:pt x="45" y="35"/>
                    </a:cubicBezTo>
                    <a:cubicBezTo>
                      <a:pt x="52" y="35"/>
                      <a:pt x="60" y="47"/>
                      <a:pt x="65" y="51"/>
                    </a:cubicBezTo>
                    <a:cubicBezTo>
                      <a:pt x="60" y="46"/>
                      <a:pt x="55" y="39"/>
                      <a:pt x="49" y="35"/>
                    </a:cubicBezTo>
                    <a:cubicBezTo>
                      <a:pt x="41" y="31"/>
                      <a:pt x="35" y="24"/>
                      <a:pt x="27" y="20"/>
                    </a:cubicBezTo>
                    <a:cubicBezTo>
                      <a:pt x="29" y="21"/>
                      <a:pt x="31" y="22"/>
                      <a:pt x="33" y="24"/>
                    </a:cubicBezTo>
                    <a:cubicBezTo>
                      <a:pt x="31" y="22"/>
                      <a:pt x="29" y="20"/>
                      <a:pt x="26" y="18"/>
                    </a:cubicBezTo>
                    <a:cubicBezTo>
                      <a:pt x="23" y="17"/>
                      <a:pt x="25" y="14"/>
                      <a:pt x="23" y="11"/>
                    </a:cubicBezTo>
                    <a:cubicBezTo>
                      <a:pt x="19" y="6"/>
                      <a:pt x="12" y="4"/>
                      <a:pt x="7" y="0"/>
                    </a:cubicBezTo>
                    <a:cubicBezTo>
                      <a:pt x="7" y="4"/>
                      <a:pt x="3" y="6"/>
                      <a:pt x="0" y="5"/>
                    </a:cubicBezTo>
                    <a:cubicBezTo>
                      <a:pt x="5" y="7"/>
                      <a:pt x="11" y="10"/>
                      <a:pt x="15" y="1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Freeform 511">
                <a:extLst>
                  <a:ext uri="{FF2B5EF4-FFF2-40B4-BE49-F238E27FC236}">
                    <a16:creationId xmlns="" xmlns:a16="http://schemas.microsoft.com/office/drawing/2014/main" id="{E3869CF6-585E-40C1-B53C-062069914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8" y="1572"/>
                <a:ext cx="10" cy="14"/>
              </a:xfrm>
              <a:custGeom>
                <a:avLst/>
                <a:gdLst>
                  <a:gd name="T0" fmla="*/ 6 w 19"/>
                  <a:gd name="T1" fmla="*/ 0 h 28"/>
                  <a:gd name="T2" fmla="*/ 3 w 19"/>
                  <a:gd name="T3" fmla="*/ 18 h 28"/>
                  <a:gd name="T4" fmla="*/ 6 w 19"/>
                  <a:gd name="T5" fmla="*/ 27 h 28"/>
                  <a:gd name="T6" fmla="*/ 19 w 19"/>
                  <a:gd name="T7" fmla="*/ 5 h 28"/>
                  <a:gd name="T8" fmla="*/ 19 w 19"/>
                  <a:gd name="T9" fmla="*/ 2 h 28"/>
                  <a:gd name="T10" fmla="*/ 6 w 19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8">
                    <a:moveTo>
                      <a:pt x="6" y="0"/>
                    </a:moveTo>
                    <a:cubicBezTo>
                      <a:pt x="4" y="6"/>
                      <a:pt x="6" y="12"/>
                      <a:pt x="3" y="18"/>
                    </a:cubicBezTo>
                    <a:cubicBezTo>
                      <a:pt x="2" y="22"/>
                      <a:pt x="0" y="28"/>
                      <a:pt x="6" y="27"/>
                    </a:cubicBezTo>
                    <a:cubicBezTo>
                      <a:pt x="4" y="20"/>
                      <a:pt x="11" y="3"/>
                      <a:pt x="19" y="5"/>
                    </a:cubicBezTo>
                    <a:cubicBezTo>
                      <a:pt x="19" y="4"/>
                      <a:pt x="19" y="3"/>
                      <a:pt x="19" y="2"/>
                    </a:cubicBezTo>
                    <a:cubicBezTo>
                      <a:pt x="14" y="4"/>
                      <a:pt x="10" y="2"/>
                      <a:pt x="6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Freeform 512">
                <a:extLst>
                  <a:ext uri="{FF2B5EF4-FFF2-40B4-BE49-F238E27FC236}">
                    <a16:creationId xmlns="" xmlns:a16="http://schemas.microsoft.com/office/drawing/2014/main" id="{4DE3DFA5-1E05-4702-8822-14BBDB56B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8" y="1572"/>
                <a:ext cx="10" cy="14"/>
              </a:xfrm>
              <a:custGeom>
                <a:avLst/>
                <a:gdLst>
                  <a:gd name="T0" fmla="*/ 6 w 19"/>
                  <a:gd name="T1" fmla="*/ 0 h 28"/>
                  <a:gd name="T2" fmla="*/ 3 w 19"/>
                  <a:gd name="T3" fmla="*/ 18 h 28"/>
                  <a:gd name="T4" fmla="*/ 6 w 19"/>
                  <a:gd name="T5" fmla="*/ 27 h 28"/>
                  <a:gd name="T6" fmla="*/ 19 w 19"/>
                  <a:gd name="T7" fmla="*/ 5 h 28"/>
                  <a:gd name="T8" fmla="*/ 19 w 19"/>
                  <a:gd name="T9" fmla="*/ 2 h 28"/>
                  <a:gd name="T10" fmla="*/ 6 w 19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8">
                    <a:moveTo>
                      <a:pt x="6" y="0"/>
                    </a:moveTo>
                    <a:cubicBezTo>
                      <a:pt x="4" y="6"/>
                      <a:pt x="6" y="12"/>
                      <a:pt x="3" y="18"/>
                    </a:cubicBezTo>
                    <a:cubicBezTo>
                      <a:pt x="2" y="22"/>
                      <a:pt x="0" y="28"/>
                      <a:pt x="6" y="27"/>
                    </a:cubicBezTo>
                    <a:cubicBezTo>
                      <a:pt x="4" y="20"/>
                      <a:pt x="11" y="3"/>
                      <a:pt x="19" y="5"/>
                    </a:cubicBezTo>
                    <a:cubicBezTo>
                      <a:pt x="19" y="4"/>
                      <a:pt x="19" y="3"/>
                      <a:pt x="19" y="2"/>
                    </a:cubicBezTo>
                    <a:cubicBezTo>
                      <a:pt x="14" y="4"/>
                      <a:pt x="10" y="2"/>
                      <a:pt x="6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Freeform 513">
                <a:extLst>
                  <a:ext uri="{FF2B5EF4-FFF2-40B4-BE49-F238E27FC236}">
                    <a16:creationId xmlns="" xmlns:a16="http://schemas.microsoft.com/office/drawing/2014/main" id="{CA296DBB-20E1-42F2-B2C2-826AE998D6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0" y="1555"/>
                <a:ext cx="21" cy="19"/>
              </a:xfrm>
              <a:custGeom>
                <a:avLst/>
                <a:gdLst>
                  <a:gd name="T0" fmla="*/ 31 w 43"/>
                  <a:gd name="T1" fmla="*/ 1 h 39"/>
                  <a:gd name="T2" fmla="*/ 23 w 43"/>
                  <a:gd name="T3" fmla="*/ 8 h 39"/>
                  <a:gd name="T4" fmla="*/ 10 w 43"/>
                  <a:gd name="T5" fmla="*/ 4 h 39"/>
                  <a:gd name="T6" fmla="*/ 12 w 43"/>
                  <a:gd name="T7" fmla="*/ 8 h 39"/>
                  <a:gd name="T8" fmla="*/ 10 w 43"/>
                  <a:gd name="T9" fmla="*/ 16 h 39"/>
                  <a:gd name="T10" fmla="*/ 7 w 43"/>
                  <a:gd name="T11" fmla="*/ 15 h 39"/>
                  <a:gd name="T12" fmla="*/ 6 w 43"/>
                  <a:gd name="T13" fmla="*/ 29 h 39"/>
                  <a:gd name="T14" fmla="*/ 5 w 43"/>
                  <a:gd name="T15" fmla="*/ 39 h 39"/>
                  <a:gd name="T16" fmla="*/ 12 w 43"/>
                  <a:gd name="T17" fmla="*/ 19 h 39"/>
                  <a:gd name="T18" fmla="*/ 25 w 43"/>
                  <a:gd name="T19" fmla="*/ 11 h 39"/>
                  <a:gd name="T20" fmla="*/ 31 w 43"/>
                  <a:gd name="T21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" h="39">
                    <a:moveTo>
                      <a:pt x="31" y="1"/>
                    </a:moveTo>
                    <a:cubicBezTo>
                      <a:pt x="27" y="0"/>
                      <a:pt x="26" y="6"/>
                      <a:pt x="23" y="8"/>
                    </a:cubicBezTo>
                    <a:cubicBezTo>
                      <a:pt x="19" y="13"/>
                      <a:pt x="14" y="6"/>
                      <a:pt x="10" y="4"/>
                    </a:cubicBezTo>
                    <a:cubicBezTo>
                      <a:pt x="9" y="6"/>
                      <a:pt x="11" y="7"/>
                      <a:pt x="12" y="8"/>
                    </a:cubicBezTo>
                    <a:cubicBezTo>
                      <a:pt x="14" y="11"/>
                      <a:pt x="9" y="13"/>
                      <a:pt x="10" y="16"/>
                    </a:cubicBezTo>
                    <a:cubicBezTo>
                      <a:pt x="9" y="16"/>
                      <a:pt x="8" y="16"/>
                      <a:pt x="7" y="15"/>
                    </a:cubicBezTo>
                    <a:cubicBezTo>
                      <a:pt x="8" y="19"/>
                      <a:pt x="0" y="28"/>
                      <a:pt x="6" y="29"/>
                    </a:cubicBezTo>
                    <a:cubicBezTo>
                      <a:pt x="1" y="30"/>
                      <a:pt x="0" y="37"/>
                      <a:pt x="5" y="39"/>
                    </a:cubicBezTo>
                    <a:cubicBezTo>
                      <a:pt x="6" y="32"/>
                      <a:pt x="16" y="27"/>
                      <a:pt x="12" y="19"/>
                    </a:cubicBezTo>
                    <a:cubicBezTo>
                      <a:pt x="19" y="23"/>
                      <a:pt x="21" y="14"/>
                      <a:pt x="25" y="11"/>
                    </a:cubicBezTo>
                    <a:cubicBezTo>
                      <a:pt x="26" y="10"/>
                      <a:pt x="43" y="5"/>
                      <a:pt x="31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Freeform 514">
                <a:extLst>
                  <a:ext uri="{FF2B5EF4-FFF2-40B4-BE49-F238E27FC236}">
                    <a16:creationId xmlns="" xmlns:a16="http://schemas.microsoft.com/office/drawing/2014/main" id="{26ADD573-D4B9-458C-AFA4-29D2FACA80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0" y="1555"/>
                <a:ext cx="21" cy="19"/>
              </a:xfrm>
              <a:custGeom>
                <a:avLst/>
                <a:gdLst>
                  <a:gd name="T0" fmla="*/ 31 w 43"/>
                  <a:gd name="T1" fmla="*/ 1 h 39"/>
                  <a:gd name="T2" fmla="*/ 23 w 43"/>
                  <a:gd name="T3" fmla="*/ 8 h 39"/>
                  <a:gd name="T4" fmla="*/ 10 w 43"/>
                  <a:gd name="T5" fmla="*/ 4 h 39"/>
                  <a:gd name="T6" fmla="*/ 12 w 43"/>
                  <a:gd name="T7" fmla="*/ 8 h 39"/>
                  <a:gd name="T8" fmla="*/ 10 w 43"/>
                  <a:gd name="T9" fmla="*/ 16 h 39"/>
                  <a:gd name="T10" fmla="*/ 7 w 43"/>
                  <a:gd name="T11" fmla="*/ 15 h 39"/>
                  <a:gd name="T12" fmla="*/ 6 w 43"/>
                  <a:gd name="T13" fmla="*/ 29 h 39"/>
                  <a:gd name="T14" fmla="*/ 5 w 43"/>
                  <a:gd name="T15" fmla="*/ 39 h 39"/>
                  <a:gd name="T16" fmla="*/ 12 w 43"/>
                  <a:gd name="T17" fmla="*/ 19 h 39"/>
                  <a:gd name="T18" fmla="*/ 25 w 43"/>
                  <a:gd name="T19" fmla="*/ 11 h 39"/>
                  <a:gd name="T20" fmla="*/ 31 w 43"/>
                  <a:gd name="T21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" h="39">
                    <a:moveTo>
                      <a:pt x="31" y="1"/>
                    </a:moveTo>
                    <a:cubicBezTo>
                      <a:pt x="27" y="0"/>
                      <a:pt x="26" y="6"/>
                      <a:pt x="23" y="8"/>
                    </a:cubicBezTo>
                    <a:cubicBezTo>
                      <a:pt x="19" y="13"/>
                      <a:pt x="14" y="6"/>
                      <a:pt x="10" y="4"/>
                    </a:cubicBezTo>
                    <a:cubicBezTo>
                      <a:pt x="9" y="6"/>
                      <a:pt x="11" y="7"/>
                      <a:pt x="12" y="8"/>
                    </a:cubicBezTo>
                    <a:cubicBezTo>
                      <a:pt x="14" y="11"/>
                      <a:pt x="9" y="13"/>
                      <a:pt x="10" y="16"/>
                    </a:cubicBezTo>
                    <a:cubicBezTo>
                      <a:pt x="9" y="16"/>
                      <a:pt x="8" y="16"/>
                      <a:pt x="7" y="15"/>
                    </a:cubicBezTo>
                    <a:cubicBezTo>
                      <a:pt x="8" y="19"/>
                      <a:pt x="0" y="28"/>
                      <a:pt x="6" y="29"/>
                    </a:cubicBezTo>
                    <a:cubicBezTo>
                      <a:pt x="1" y="30"/>
                      <a:pt x="0" y="37"/>
                      <a:pt x="5" y="39"/>
                    </a:cubicBezTo>
                    <a:cubicBezTo>
                      <a:pt x="6" y="32"/>
                      <a:pt x="16" y="27"/>
                      <a:pt x="12" y="19"/>
                    </a:cubicBezTo>
                    <a:cubicBezTo>
                      <a:pt x="19" y="23"/>
                      <a:pt x="21" y="14"/>
                      <a:pt x="25" y="11"/>
                    </a:cubicBezTo>
                    <a:cubicBezTo>
                      <a:pt x="26" y="10"/>
                      <a:pt x="43" y="5"/>
                      <a:pt x="31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Freeform 515">
                <a:extLst>
                  <a:ext uri="{FF2B5EF4-FFF2-40B4-BE49-F238E27FC236}">
                    <a16:creationId xmlns="" xmlns:a16="http://schemas.microsoft.com/office/drawing/2014/main" id="{1EFB937E-EAF2-47D5-8C4D-0C1C6E2575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5" y="1583"/>
                <a:ext cx="3" cy="4"/>
              </a:xfrm>
              <a:custGeom>
                <a:avLst/>
                <a:gdLst>
                  <a:gd name="T0" fmla="*/ 6 w 7"/>
                  <a:gd name="T1" fmla="*/ 0 h 7"/>
                  <a:gd name="T2" fmla="*/ 0 w 7"/>
                  <a:gd name="T3" fmla="*/ 3 h 7"/>
                  <a:gd name="T4" fmla="*/ 6 w 7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6" y="0"/>
                    </a:moveTo>
                    <a:cubicBezTo>
                      <a:pt x="4" y="0"/>
                      <a:pt x="2" y="1"/>
                      <a:pt x="0" y="3"/>
                    </a:cubicBezTo>
                    <a:cubicBezTo>
                      <a:pt x="3" y="7"/>
                      <a:pt x="7" y="4"/>
                      <a:pt x="6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Freeform 516">
                <a:extLst>
                  <a:ext uri="{FF2B5EF4-FFF2-40B4-BE49-F238E27FC236}">
                    <a16:creationId xmlns="" xmlns:a16="http://schemas.microsoft.com/office/drawing/2014/main" id="{FBE7A6C0-A229-44AC-BF47-A44A59568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5" y="1583"/>
                <a:ext cx="3" cy="4"/>
              </a:xfrm>
              <a:custGeom>
                <a:avLst/>
                <a:gdLst>
                  <a:gd name="T0" fmla="*/ 6 w 7"/>
                  <a:gd name="T1" fmla="*/ 0 h 7"/>
                  <a:gd name="T2" fmla="*/ 0 w 7"/>
                  <a:gd name="T3" fmla="*/ 3 h 7"/>
                  <a:gd name="T4" fmla="*/ 6 w 7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6" y="0"/>
                    </a:moveTo>
                    <a:cubicBezTo>
                      <a:pt x="4" y="0"/>
                      <a:pt x="2" y="1"/>
                      <a:pt x="0" y="3"/>
                    </a:cubicBezTo>
                    <a:cubicBezTo>
                      <a:pt x="3" y="7"/>
                      <a:pt x="7" y="4"/>
                      <a:pt x="6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Freeform 517">
                <a:extLst>
                  <a:ext uri="{FF2B5EF4-FFF2-40B4-BE49-F238E27FC236}">
                    <a16:creationId xmlns="" xmlns:a16="http://schemas.microsoft.com/office/drawing/2014/main" id="{832B5205-1546-4329-AF35-69864BCF0A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2" y="1543"/>
                <a:ext cx="9" cy="14"/>
              </a:xfrm>
              <a:custGeom>
                <a:avLst/>
                <a:gdLst>
                  <a:gd name="T0" fmla="*/ 7 w 18"/>
                  <a:gd name="T1" fmla="*/ 8 h 28"/>
                  <a:gd name="T2" fmla="*/ 3 w 18"/>
                  <a:gd name="T3" fmla="*/ 23 h 28"/>
                  <a:gd name="T4" fmla="*/ 18 w 18"/>
                  <a:gd name="T5" fmla="*/ 3 h 28"/>
                  <a:gd name="T6" fmla="*/ 7 w 18"/>
                  <a:gd name="T7" fmla="*/ 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8">
                    <a:moveTo>
                      <a:pt x="7" y="8"/>
                    </a:moveTo>
                    <a:cubicBezTo>
                      <a:pt x="5" y="13"/>
                      <a:pt x="0" y="17"/>
                      <a:pt x="3" y="23"/>
                    </a:cubicBezTo>
                    <a:cubicBezTo>
                      <a:pt x="5" y="28"/>
                      <a:pt x="17" y="5"/>
                      <a:pt x="18" y="3"/>
                    </a:cubicBezTo>
                    <a:cubicBezTo>
                      <a:pt x="13" y="0"/>
                      <a:pt x="11" y="6"/>
                      <a:pt x="7" y="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Freeform 518">
                <a:extLst>
                  <a:ext uri="{FF2B5EF4-FFF2-40B4-BE49-F238E27FC236}">
                    <a16:creationId xmlns="" xmlns:a16="http://schemas.microsoft.com/office/drawing/2014/main" id="{65567395-D31E-430A-A820-0BA65E57E4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2" y="1543"/>
                <a:ext cx="9" cy="14"/>
              </a:xfrm>
              <a:custGeom>
                <a:avLst/>
                <a:gdLst>
                  <a:gd name="T0" fmla="*/ 7 w 18"/>
                  <a:gd name="T1" fmla="*/ 8 h 28"/>
                  <a:gd name="T2" fmla="*/ 3 w 18"/>
                  <a:gd name="T3" fmla="*/ 23 h 28"/>
                  <a:gd name="T4" fmla="*/ 18 w 18"/>
                  <a:gd name="T5" fmla="*/ 3 h 28"/>
                  <a:gd name="T6" fmla="*/ 7 w 18"/>
                  <a:gd name="T7" fmla="*/ 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8">
                    <a:moveTo>
                      <a:pt x="7" y="8"/>
                    </a:moveTo>
                    <a:cubicBezTo>
                      <a:pt x="5" y="13"/>
                      <a:pt x="0" y="17"/>
                      <a:pt x="3" y="23"/>
                    </a:cubicBezTo>
                    <a:cubicBezTo>
                      <a:pt x="5" y="28"/>
                      <a:pt x="17" y="5"/>
                      <a:pt x="18" y="3"/>
                    </a:cubicBezTo>
                    <a:cubicBezTo>
                      <a:pt x="13" y="0"/>
                      <a:pt x="11" y="6"/>
                      <a:pt x="7" y="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Freeform 519">
                <a:extLst>
                  <a:ext uri="{FF2B5EF4-FFF2-40B4-BE49-F238E27FC236}">
                    <a16:creationId xmlns="" xmlns:a16="http://schemas.microsoft.com/office/drawing/2014/main" id="{7805142A-B809-49A7-A9C3-BFE23DC4A3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9" y="1529"/>
                <a:ext cx="4" cy="6"/>
              </a:xfrm>
              <a:custGeom>
                <a:avLst/>
                <a:gdLst>
                  <a:gd name="T0" fmla="*/ 6 w 8"/>
                  <a:gd name="T1" fmla="*/ 0 h 12"/>
                  <a:gd name="T2" fmla="*/ 0 w 8"/>
                  <a:gd name="T3" fmla="*/ 9 h 12"/>
                  <a:gd name="T4" fmla="*/ 2 w 8"/>
                  <a:gd name="T5" fmla="*/ 12 h 12"/>
                  <a:gd name="T6" fmla="*/ 8 w 8"/>
                  <a:gd name="T7" fmla="*/ 0 h 12"/>
                  <a:gd name="T8" fmla="*/ 6 w 8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2">
                    <a:moveTo>
                      <a:pt x="6" y="0"/>
                    </a:moveTo>
                    <a:cubicBezTo>
                      <a:pt x="5" y="3"/>
                      <a:pt x="4" y="10"/>
                      <a:pt x="0" y="9"/>
                    </a:cubicBezTo>
                    <a:cubicBezTo>
                      <a:pt x="0" y="10"/>
                      <a:pt x="1" y="11"/>
                      <a:pt x="2" y="12"/>
                    </a:cubicBezTo>
                    <a:cubicBezTo>
                      <a:pt x="5" y="9"/>
                      <a:pt x="6" y="4"/>
                      <a:pt x="8" y="0"/>
                    </a:cubicBezTo>
                    <a:cubicBezTo>
                      <a:pt x="7" y="0"/>
                      <a:pt x="6" y="0"/>
                      <a:pt x="6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Freeform 520">
                <a:extLst>
                  <a:ext uri="{FF2B5EF4-FFF2-40B4-BE49-F238E27FC236}">
                    <a16:creationId xmlns="" xmlns:a16="http://schemas.microsoft.com/office/drawing/2014/main" id="{FFAF6107-73AE-48C6-81EA-BF1C38667B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9" y="1529"/>
                <a:ext cx="4" cy="6"/>
              </a:xfrm>
              <a:custGeom>
                <a:avLst/>
                <a:gdLst>
                  <a:gd name="T0" fmla="*/ 6 w 8"/>
                  <a:gd name="T1" fmla="*/ 0 h 12"/>
                  <a:gd name="T2" fmla="*/ 0 w 8"/>
                  <a:gd name="T3" fmla="*/ 9 h 12"/>
                  <a:gd name="T4" fmla="*/ 2 w 8"/>
                  <a:gd name="T5" fmla="*/ 12 h 12"/>
                  <a:gd name="T6" fmla="*/ 8 w 8"/>
                  <a:gd name="T7" fmla="*/ 0 h 12"/>
                  <a:gd name="T8" fmla="*/ 6 w 8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2">
                    <a:moveTo>
                      <a:pt x="6" y="0"/>
                    </a:moveTo>
                    <a:cubicBezTo>
                      <a:pt x="5" y="3"/>
                      <a:pt x="4" y="10"/>
                      <a:pt x="0" y="9"/>
                    </a:cubicBezTo>
                    <a:cubicBezTo>
                      <a:pt x="0" y="10"/>
                      <a:pt x="1" y="11"/>
                      <a:pt x="2" y="12"/>
                    </a:cubicBezTo>
                    <a:cubicBezTo>
                      <a:pt x="5" y="9"/>
                      <a:pt x="6" y="4"/>
                      <a:pt x="8" y="0"/>
                    </a:cubicBezTo>
                    <a:cubicBezTo>
                      <a:pt x="7" y="0"/>
                      <a:pt x="6" y="0"/>
                      <a:pt x="6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Freeform 521">
                <a:extLst>
                  <a:ext uri="{FF2B5EF4-FFF2-40B4-BE49-F238E27FC236}">
                    <a16:creationId xmlns="" xmlns:a16="http://schemas.microsoft.com/office/drawing/2014/main" id="{9B191D7D-BA20-41C1-B910-98D2CC4459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6" y="1874"/>
                <a:ext cx="79" cy="98"/>
              </a:xfrm>
              <a:custGeom>
                <a:avLst/>
                <a:gdLst>
                  <a:gd name="T0" fmla="*/ 9 w 163"/>
                  <a:gd name="T1" fmla="*/ 0 h 201"/>
                  <a:gd name="T2" fmla="*/ 30 w 163"/>
                  <a:gd name="T3" fmla="*/ 12 h 201"/>
                  <a:gd name="T4" fmla="*/ 34 w 163"/>
                  <a:gd name="T5" fmla="*/ 13 h 201"/>
                  <a:gd name="T6" fmla="*/ 48 w 163"/>
                  <a:gd name="T7" fmla="*/ 15 h 201"/>
                  <a:gd name="T8" fmla="*/ 62 w 163"/>
                  <a:gd name="T9" fmla="*/ 45 h 201"/>
                  <a:gd name="T10" fmla="*/ 125 w 163"/>
                  <a:gd name="T11" fmla="*/ 49 h 201"/>
                  <a:gd name="T12" fmla="*/ 127 w 163"/>
                  <a:gd name="T13" fmla="*/ 83 h 201"/>
                  <a:gd name="T14" fmla="*/ 111 w 163"/>
                  <a:gd name="T15" fmla="*/ 86 h 201"/>
                  <a:gd name="T16" fmla="*/ 115 w 163"/>
                  <a:gd name="T17" fmla="*/ 121 h 201"/>
                  <a:gd name="T18" fmla="*/ 129 w 163"/>
                  <a:gd name="T19" fmla="*/ 123 h 201"/>
                  <a:gd name="T20" fmla="*/ 130 w 163"/>
                  <a:gd name="T21" fmla="*/ 100 h 201"/>
                  <a:gd name="T22" fmla="*/ 147 w 163"/>
                  <a:gd name="T23" fmla="*/ 125 h 201"/>
                  <a:gd name="T24" fmla="*/ 163 w 163"/>
                  <a:gd name="T25" fmla="*/ 183 h 201"/>
                  <a:gd name="T26" fmla="*/ 154 w 163"/>
                  <a:gd name="T27" fmla="*/ 201 h 201"/>
                  <a:gd name="T28" fmla="*/ 142 w 163"/>
                  <a:gd name="T29" fmla="*/ 173 h 201"/>
                  <a:gd name="T30" fmla="*/ 132 w 163"/>
                  <a:gd name="T31" fmla="*/ 151 h 201"/>
                  <a:gd name="T32" fmla="*/ 114 w 163"/>
                  <a:gd name="T33" fmla="*/ 135 h 201"/>
                  <a:gd name="T34" fmla="*/ 107 w 163"/>
                  <a:gd name="T35" fmla="*/ 136 h 201"/>
                  <a:gd name="T36" fmla="*/ 96 w 163"/>
                  <a:gd name="T37" fmla="*/ 124 h 201"/>
                  <a:gd name="T38" fmla="*/ 92 w 163"/>
                  <a:gd name="T39" fmla="*/ 111 h 201"/>
                  <a:gd name="T40" fmla="*/ 91 w 163"/>
                  <a:gd name="T41" fmla="*/ 107 h 201"/>
                  <a:gd name="T42" fmla="*/ 87 w 163"/>
                  <a:gd name="T43" fmla="*/ 104 h 201"/>
                  <a:gd name="T44" fmla="*/ 81 w 163"/>
                  <a:gd name="T45" fmla="*/ 109 h 201"/>
                  <a:gd name="T46" fmla="*/ 89 w 163"/>
                  <a:gd name="T47" fmla="*/ 123 h 201"/>
                  <a:gd name="T48" fmla="*/ 91 w 163"/>
                  <a:gd name="T49" fmla="*/ 142 h 201"/>
                  <a:gd name="T50" fmla="*/ 91 w 163"/>
                  <a:gd name="T51" fmla="*/ 155 h 201"/>
                  <a:gd name="T52" fmla="*/ 89 w 163"/>
                  <a:gd name="T53" fmla="*/ 162 h 201"/>
                  <a:gd name="T54" fmla="*/ 81 w 163"/>
                  <a:gd name="T55" fmla="*/ 164 h 201"/>
                  <a:gd name="T56" fmla="*/ 80 w 163"/>
                  <a:gd name="T57" fmla="*/ 159 h 201"/>
                  <a:gd name="T58" fmla="*/ 78 w 163"/>
                  <a:gd name="T59" fmla="*/ 159 h 201"/>
                  <a:gd name="T60" fmla="*/ 75 w 163"/>
                  <a:gd name="T61" fmla="*/ 155 h 201"/>
                  <a:gd name="T62" fmla="*/ 70 w 163"/>
                  <a:gd name="T63" fmla="*/ 162 h 201"/>
                  <a:gd name="T64" fmla="*/ 67 w 163"/>
                  <a:gd name="T65" fmla="*/ 147 h 201"/>
                  <a:gd name="T66" fmla="*/ 63 w 163"/>
                  <a:gd name="T67" fmla="*/ 149 h 201"/>
                  <a:gd name="T68" fmla="*/ 61 w 163"/>
                  <a:gd name="T69" fmla="*/ 160 h 201"/>
                  <a:gd name="T70" fmla="*/ 52 w 163"/>
                  <a:gd name="T71" fmla="*/ 156 h 201"/>
                  <a:gd name="T72" fmla="*/ 43 w 163"/>
                  <a:gd name="T73" fmla="*/ 128 h 201"/>
                  <a:gd name="T74" fmla="*/ 38 w 163"/>
                  <a:gd name="T75" fmla="*/ 116 h 201"/>
                  <a:gd name="T76" fmla="*/ 29 w 163"/>
                  <a:gd name="T77" fmla="*/ 98 h 201"/>
                  <a:gd name="T78" fmla="*/ 31 w 163"/>
                  <a:gd name="T79" fmla="*/ 81 h 201"/>
                  <a:gd name="T80" fmla="*/ 9 w 163"/>
                  <a:gd name="T81" fmla="*/ 66 h 201"/>
                  <a:gd name="T82" fmla="*/ 21 w 163"/>
                  <a:gd name="T83" fmla="*/ 49 h 201"/>
                  <a:gd name="T84" fmla="*/ 29 w 163"/>
                  <a:gd name="T85" fmla="*/ 40 h 201"/>
                  <a:gd name="T86" fmla="*/ 11 w 163"/>
                  <a:gd name="T87" fmla="*/ 28 h 201"/>
                  <a:gd name="T88" fmla="*/ 8 w 163"/>
                  <a:gd name="T89" fmla="*/ 3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63" h="201">
                    <a:moveTo>
                      <a:pt x="8" y="3"/>
                    </a:moveTo>
                    <a:cubicBezTo>
                      <a:pt x="8" y="2"/>
                      <a:pt x="9" y="1"/>
                      <a:pt x="9" y="0"/>
                    </a:cubicBezTo>
                    <a:cubicBezTo>
                      <a:pt x="12" y="2"/>
                      <a:pt x="18" y="4"/>
                      <a:pt x="20" y="8"/>
                    </a:cubicBezTo>
                    <a:cubicBezTo>
                      <a:pt x="21" y="11"/>
                      <a:pt x="27" y="11"/>
                      <a:pt x="30" y="12"/>
                    </a:cubicBezTo>
                    <a:cubicBezTo>
                      <a:pt x="29" y="10"/>
                      <a:pt x="28" y="8"/>
                      <a:pt x="26" y="6"/>
                    </a:cubicBezTo>
                    <a:cubicBezTo>
                      <a:pt x="31" y="5"/>
                      <a:pt x="32" y="10"/>
                      <a:pt x="34" y="13"/>
                    </a:cubicBezTo>
                    <a:cubicBezTo>
                      <a:pt x="36" y="18"/>
                      <a:pt x="43" y="19"/>
                      <a:pt x="47" y="22"/>
                    </a:cubicBezTo>
                    <a:cubicBezTo>
                      <a:pt x="48" y="19"/>
                      <a:pt x="49" y="17"/>
                      <a:pt x="48" y="15"/>
                    </a:cubicBezTo>
                    <a:cubicBezTo>
                      <a:pt x="57" y="14"/>
                      <a:pt x="59" y="31"/>
                      <a:pt x="59" y="37"/>
                    </a:cubicBezTo>
                    <a:cubicBezTo>
                      <a:pt x="59" y="40"/>
                      <a:pt x="58" y="44"/>
                      <a:pt x="62" y="45"/>
                    </a:cubicBezTo>
                    <a:cubicBezTo>
                      <a:pt x="69" y="47"/>
                      <a:pt x="76" y="49"/>
                      <a:pt x="83" y="49"/>
                    </a:cubicBezTo>
                    <a:cubicBezTo>
                      <a:pt x="97" y="49"/>
                      <a:pt x="111" y="48"/>
                      <a:pt x="125" y="49"/>
                    </a:cubicBezTo>
                    <a:cubicBezTo>
                      <a:pt x="131" y="50"/>
                      <a:pt x="149" y="61"/>
                      <a:pt x="134" y="59"/>
                    </a:cubicBezTo>
                    <a:cubicBezTo>
                      <a:pt x="138" y="68"/>
                      <a:pt x="128" y="76"/>
                      <a:pt x="127" y="83"/>
                    </a:cubicBezTo>
                    <a:cubicBezTo>
                      <a:pt x="124" y="81"/>
                      <a:pt x="121" y="86"/>
                      <a:pt x="119" y="83"/>
                    </a:cubicBezTo>
                    <a:cubicBezTo>
                      <a:pt x="120" y="87"/>
                      <a:pt x="114" y="86"/>
                      <a:pt x="111" y="86"/>
                    </a:cubicBezTo>
                    <a:cubicBezTo>
                      <a:pt x="113" y="90"/>
                      <a:pt x="108" y="97"/>
                      <a:pt x="108" y="101"/>
                    </a:cubicBezTo>
                    <a:cubicBezTo>
                      <a:pt x="107" y="107"/>
                      <a:pt x="113" y="116"/>
                      <a:pt x="115" y="121"/>
                    </a:cubicBezTo>
                    <a:cubicBezTo>
                      <a:pt x="116" y="119"/>
                      <a:pt x="116" y="117"/>
                      <a:pt x="116" y="115"/>
                    </a:cubicBezTo>
                    <a:cubicBezTo>
                      <a:pt x="119" y="117"/>
                      <a:pt x="123" y="132"/>
                      <a:pt x="129" y="123"/>
                    </a:cubicBezTo>
                    <a:cubicBezTo>
                      <a:pt x="131" y="120"/>
                      <a:pt x="127" y="114"/>
                      <a:pt x="129" y="110"/>
                    </a:cubicBezTo>
                    <a:cubicBezTo>
                      <a:pt x="131" y="106"/>
                      <a:pt x="132" y="105"/>
                      <a:pt x="130" y="100"/>
                    </a:cubicBezTo>
                    <a:cubicBezTo>
                      <a:pt x="134" y="104"/>
                      <a:pt x="138" y="95"/>
                      <a:pt x="141" y="101"/>
                    </a:cubicBezTo>
                    <a:cubicBezTo>
                      <a:pt x="144" y="109"/>
                      <a:pt x="145" y="117"/>
                      <a:pt x="147" y="125"/>
                    </a:cubicBezTo>
                    <a:cubicBezTo>
                      <a:pt x="150" y="135"/>
                      <a:pt x="154" y="144"/>
                      <a:pt x="156" y="154"/>
                    </a:cubicBezTo>
                    <a:cubicBezTo>
                      <a:pt x="159" y="163"/>
                      <a:pt x="159" y="174"/>
                      <a:pt x="163" y="183"/>
                    </a:cubicBezTo>
                    <a:cubicBezTo>
                      <a:pt x="160" y="184"/>
                      <a:pt x="155" y="178"/>
                      <a:pt x="152" y="179"/>
                    </a:cubicBezTo>
                    <a:cubicBezTo>
                      <a:pt x="146" y="180"/>
                      <a:pt x="154" y="197"/>
                      <a:pt x="154" y="201"/>
                    </a:cubicBezTo>
                    <a:cubicBezTo>
                      <a:pt x="151" y="196"/>
                      <a:pt x="146" y="191"/>
                      <a:pt x="145" y="186"/>
                    </a:cubicBezTo>
                    <a:cubicBezTo>
                      <a:pt x="143" y="181"/>
                      <a:pt x="143" y="178"/>
                      <a:pt x="142" y="173"/>
                    </a:cubicBezTo>
                    <a:cubicBezTo>
                      <a:pt x="141" y="164"/>
                      <a:pt x="128" y="154"/>
                      <a:pt x="135" y="144"/>
                    </a:cubicBezTo>
                    <a:cubicBezTo>
                      <a:pt x="134" y="146"/>
                      <a:pt x="132" y="149"/>
                      <a:pt x="132" y="151"/>
                    </a:cubicBezTo>
                    <a:cubicBezTo>
                      <a:pt x="130" y="143"/>
                      <a:pt x="120" y="136"/>
                      <a:pt x="120" y="128"/>
                    </a:cubicBezTo>
                    <a:cubicBezTo>
                      <a:pt x="120" y="131"/>
                      <a:pt x="116" y="133"/>
                      <a:pt x="114" y="135"/>
                    </a:cubicBezTo>
                    <a:cubicBezTo>
                      <a:pt x="113" y="136"/>
                      <a:pt x="113" y="137"/>
                      <a:pt x="113" y="138"/>
                    </a:cubicBezTo>
                    <a:cubicBezTo>
                      <a:pt x="111" y="139"/>
                      <a:pt x="108" y="138"/>
                      <a:pt x="107" y="136"/>
                    </a:cubicBezTo>
                    <a:cubicBezTo>
                      <a:pt x="108" y="137"/>
                      <a:pt x="108" y="138"/>
                      <a:pt x="107" y="139"/>
                    </a:cubicBezTo>
                    <a:cubicBezTo>
                      <a:pt x="103" y="141"/>
                      <a:pt x="97" y="126"/>
                      <a:pt x="96" y="124"/>
                    </a:cubicBezTo>
                    <a:cubicBezTo>
                      <a:pt x="94" y="122"/>
                      <a:pt x="94" y="120"/>
                      <a:pt x="94" y="118"/>
                    </a:cubicBezTo>
                    <a:cubicBezTo>
                      <a:pt x="94" y="115"/>
                      <a:pt x="93" y="114"/>
                      <a:pt x="92" y="111"/>
                    </a:cubicBezTo>
                    <a:cubicBezTo>
                      <a:pt x="91" y="108"/>
                      <a:pt x="95" y="107"/>
                      <a:pt x="94" y="105"/>
                    </a:cubicBezTo>
                    <a:cubicBezTo>
                      <a:pt x="93" y="107"/>
                      <a:pt x="96" y="106"/>
                      <a:pt x="91" y="107"/>
                    </a:cubicBezTo>
                    <a:cubicBezTo>
                      <a:pt x="91" y="106"/>
                      <a:pt x="91" y="105"/>
                      <a:pt x="92" y="104"/>
                    </a:cubicBezTo>
                    <a:cubicBezTo>
                      <a:pt x="90" y="105"/>
                      <a:pt x="89" y="105"/>
                      <a:pt x="87" y="104"/>
                    </a:cubicBezTo>
                    <a:cubicBezTo>
                      <a:pt x="88" y="105"/>
                      <a:pt x="93" y="112"/>
                      <a:pt x="89" y="111"/>
                    </a:cubicBezTo>
                    <a:cubicBezTo>
                      <a:pt x="86" y="111"/>
                      <a:pt x="82" y="109"/>
                      <a:pt x="81" y="109"/>
                    </a:cubicBezTo>
                    <a:cubicBezTo>
                      <a:pt x="84" y="111"/>
                      <a:pt x="90" y="113"/>
                      <a:pt x="92" y="117"/>
                    </a:cubicBezTo>
                    <a:cubicBezTo>
                      <a:pt x="94" y="120"/>
                      <a:pt x="91" y="122"/>
                      <a:pt x="89" y="123"/>
                    </a:cubicBezTo>
                    <a:cubicBezTo>
                      <a:pt x="92" y="126"/>
                      <a:pt x="90" y="130"/>
                      <a:pt x="88" y="133"/>
                    </a:cubicBezTo>
                    <a:cubicBezTo>
                      <a:pt x="93" y="133"/>
                      <a:pt x="91" y="138"/>
                      <a:pt x="91" y="142"/>
                    </a:cubicBezTo>
                    <a:cubicBezTo>
                      <a:pt x="92" y="141"/>
                      <a:pt x="92" y="140"/>
                      <a:pt x="93" y="139"/>
                    </a:cubicBezTo>
                    <a:cubicBezTo>
                      <a:pt x="98" y="143"/>
                      <a:pt x="99" y="153"/>
                      <a:pt x="91" y="155"/>
                    </a:cubicBezTo>
                    <a:cubicBezTo>
                      <a:pt x="92" y="153"/>
                      <a:pt x="91" y="151"/>
                      <a:pt x="90" y="149"/>
                    </a:cubicBezTo>
                    <a:cubicBezTo>
                      <a:pt x="91" y="154"/>
                      <a:pt x="90" y="158"/>
                      <a:pt x="89" y="162"/>
                    </a:cubicBezTo>
                    <a:cubicBezTo>
                      <a:pt x="88" y="168"/>
                      <a:pt x="81" y="166"/>
                      <a:pt x="84" y="161"/>
                    </a:cubicBezTo>
                    <a:cubicBezTo>
                      <a:pt x="83" y="162"/>
                      <a:pt x="82" y="163"/>
                      <a:pt x="81" y="164"/>
                    </a:cubicBezTo>
                    <a:cubicBezTo>
                      <a:pt x="80" y="159"/>
                      <a:pt x="86" y="157"/>
                      <a:pt x="86" y="152"/>
                    </a:cubicBezTo>
                    <a:cubicBezTo>
                      <a:pt x="85" y="155"/>
                      <a:pt x="82" y="157"/>
                      <a:pt x="80" y="159"/>
                    </a:cubicBezTo>
                    <a:cubicBezTo>
                      <a:pt x="80" y="157"/>
                      <a:pt x="81" y="155"/>
                      <a:pt x="82" y="153"/>
                    </a:cubicBezTo>
                    <a:cubicBezTo>
                      <a:pt x="81" y="155"/>
                      <a:pt x="79" y="157"/>
                      <a:pt x="78" y="159"/>
                    </a:cubicBezTo>
                    <a:cubicBezTo>
                      <a:pt x="76" y="153"/>
                      <a:pt x="75" y="148"/>
                      <a:pt x="78" y="142"/>
                    </a:cubicBezTo>
                    <a:cubicBezTo>
                      <a:pt x="71" y="145"/>
                      <a:pt x="77" y="151"/>
                      <a:pt x="75" y="155"/>
                    </a:cubicBezTo>
                    <a:cubicBezTo>
                      <a:pt x="73" y="158"/>
                      <a:pt x="77" y="158"/>
                      <a:pt x="76" y="162"/>
                    </a:cubicBezTo>
                    <a:cubicBezTo>
                      <a:pt x="74" y="165"/>
                      <a:pt x="71" y="164"/>
                      <a:pt x="70" y="162"/>
                    </a:cubicBezTo>
                    <a:cubicBezTo>
                      <a:pt x="69" y="163"/>
                      <a:pt x="69" y="165"/>
                      <a:pt x="69" y="167"/>
                    </a:cubicBezTo>
                    <a:cubicBezTo>
                      <a:pt x="65" y="167"/>
                      <a:pt x="67" y="150"/>
                      <a:pt x="67" y="147"/>
                    </a:cubicBezTo>
                    <a:cubicBezTo>
                      <a:pt x="66" y="151"/>
                      <a:pt x="67" y="155"/>
                      <a:pt x="67" y="159"/>
                    </a:cubicBezTo>
                    <a:cubicBezTo>
                      <a:pt x="65" y="156"/>
                      <a:pt x="63" y="152"/>
                      <a:pt x="63" y="149"/>
                    </a:cubicBezTo>
                    <a:cubicBezTo>
                      <a:pt x="63" y="155"/>
                      <a:pt x="69" y="163"/>
                      <a:pt x="63" y="169"/>
                    </a:cubicBezTo>
                    <a:cubicBezTo>
                      <a:pt x="61" y="166"/>
                      <a:pt x="63" y="163"/>
                      <a:pt x="61" y="160"/>
                    </a:cubicBezTo>
                    <a:cubicBezTo>
                      <a:pt x="62" y="163"/>
                      <a:pt x="60" y="169"/>
                      <a:pt x="58" y="171"/>
                    </a:cubicBezTo>
                    <a:cubicBezTo>
                      <a:pt x="58" y="166"/>
                      <a:pt x="52" y="162"/>
                      <a:pt x="52" y="156"/>
                    </a:cubicBezTo>
                    <a:cubicBezTo>
                      <a:pt x="51" y="149"/>
                      <a:pt x="47" y="144"/>
                      <a:pt x="46" y="137"/>
                    </a:cubicBezTo>
                    <a:cubicBezTo>
                      <a:pt x="45" y="134"/>
                      <a:pt x="44" y="131"/>
                      <a:pt x="43" y="128"/>
                    </a:cubicBezTo>
                    <a:cubicBezTo>
                      <a:pt x="42" y="124"/>
                      <a:pt x="43" y="122"/>
                      <a:pt x="43" y="118"/>
                    </a:cubicBezTo>
                    <a:cubicBezTo>
                      <a:pt x="43" y="116"/>
                      <a:pt x="40" y="116"/>
                      <a:pt x="38" y="116"/>
                    </a:cubicBezTo>
                    <a:cubicBezTo>
                      <a:pt x="35" y="115"/>
                      <a:pt x="37" y="111"/>
                      <a:pt x="37" y="109"/>
                    </a:cubicBezTo>
                    <a:cubicBezTo>
                      <a:pt x="38" y="104"/>
                      <a:pt x="29" y="104"/>
                      <a:pt x="29" y="98"/>
                    </a:cubicBezTo>
                    <a:cubicBezTo>
                      <a:pt x="29" y="95"/>
                      <a:pt x="33" y="94"/>
                      <a:pt x="33" y="91"/>
                    </a:cubicBezTo>
                    <a:cubicBezTo>
                      <a:pt x="34" y="88"/>
                      <a:pt x="33" y="84"/>
                      <a:pt x="31" y="81"/>
                    </a:cubicBezTo>
                    <a:cubicBezTo>
                      <a:pt x="30" y="77"/>
                      <a:pt x="21" y="77"/>
                      <a:pt x="16" y="74"/>
                    </a:cubicBezTo>
                    <a:cubicBezTo>
                      <a:pt x="14" y="72"/>
                      <a:pt x="10" y="70"/>
                      <a:pt x="9" y="66"/>
                    </a:cubicBezTo>
                    <a:cubicBezTo>
                      <a:pt x="9" y="63"/>
                      <a:pt x="12" y="60"/>
                      <a:pt x="13" y="57"/>
                    </a:cubicBezTo>
                    <a:cubicBezTo>
                      <a:pt x="17" y="65"/>
                      <a:pt x="19" y="49"/>
                      <a:pt x="21" y="49"/>
                    </a:cubicBezTo>
                    <a:cubicBezTo>
                      <a:pt x="24" y="48"/>
                      <a:pt x="31" y="48"/>
                      <a:pt x="34" y="49"/>
                    </a:cubicBezTo>
                    <a:cubicBezTo>
                      <a:pt x="37" y="43"/>
                      <a:pt x="30" y="45"/>
                      <a:pt x="29" y="40"/>
                    </a:cubicBezTo>
                    <a:cubicBezTo>
                      <a:pt x="28" y="36"/>
                      <a:pt x="23" y="39"/>
                      <a:pt x="21" y="37"/>
                    </a:cubicBezTo>
                    <a:cubicBezTo>
                      <a:pt x="17" y="35"/>
                      <a:pt x="15" y="30"/>
                      <a:pt x="11" y="28"/>
                    </a:cubicBezTo>
                    <a:cubicBezTo>
                      <a:pt x="0" y="24"/>
                      <a:pt x="6" y="11"/>
                      <a:pt x="15" y="7"/>
                    </a:cubicBezTo>
                    <a:cubicBezTo>
                      <a:pt x="14" y="5"/>
                      <a:pt x="11" y="3"/>
                      <a:pt x="8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Freeform 522">
                <a:extLst>
                  <a:ext uri="{FF2B5EF4-FFF2-40B4-BE49-F238E27FC236}">
                    <a16:creationId xmlns="" xmlns:a16="http://schemas.microsoft.com/office/drawing/2014/main" id="{2CF79016-2B54-448A-994C-B0B8B7878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6" y="1874"/>
                <a:ext cx="79" cy="98"/>
              </a:xfrm>
              <a:custGeom>
                <a:avLst/>
                <a:gdLst>
                  <a:gd name="T0" fmla="*/ 9 w 163"/>
                  <a:gd name="T1" fmla="*/ 0 h 201"/>
                  <a:gd name="T2" fmla="*/ 30 w 163"/>
                  <a:gd name="T3" fmla="*/ 12 h 201"/>
                  <a:gd name="T4" fmla="*/ 34 w 163"/>
                  <a:gd name="T5" fmla="*/ 13 h 201"/>
                  <a:gd name="T6" fmla="*/ 48 w 163"/>
                  <a:gd name="T7" fmla="*/ 15 h 201"/>
                  <a:gd name="T8" fmla="*/ 62 w 163"/>
                  <a:gd name="T9" fmla="*/ 45 h 201"/>
                  <a:gd name="T10" fmla="*/ 125 w 163"/>
                  <a:gd name="T11" fmla="*/ 49 h 201"/>
                  <a:gd name="T12" fmla="*/ 127 w 163"/>
                  <a:gd name="T13" fmla="*/ 83 h 201"/>
                  <a:gd name="T14" fmla="*/ 111 w 163"/>
                  <a:gd name="T15" fmla="*/ 86 h 201"/>
                  <a:gd name="T16" fmla="*/ 115 w 163"/>
                  <a:gd name="T17" fmla="*/ 121 h 201"/>
                  <a:gd name="T18" fmla="*/ 129 w 163"/>
                  <a:gd name="T19" fmla="*/ 123 h 201"/>
                  <a:gd name="T20" fmla="*/ 130 w 163"/>
                  <a:gd name="T21" fmla="*/ 100 h 201"/>
                  <a:gd name="T22" fmla="*/ 147 w 163"/>
                  <a:gd name="T23" fmla="*/ 125 h 201"/>
                  <a:gd name="T24" fmla="*/ 163 w 163"/>
                  <a:gd name="T25" fmla="*/ 183 h 201"/>
                  <a:gd name="T26" fmla="*/ 154 w 163"/>
                  <a:gd name="T27" fmla="*/ 201 h 201"/>
                  <a:gd name="T28" fmla="*/ 142 w 163"/>
                  <a:gd name="T29" fmla="*/ 173 h 201"/>
                  <a:gd name="T30" fmla="*/ 132 w 163"/>
                  <a:gd name="T31" fmla="*/ 151 h 201"/>
                  <a:gd name="T32" fmla="*/ 114 w 163"/>
                  <a:gd name="T33" fmla="*/ 135 h 201"/>
                  <a:gd name="T34" fmla="*/ 107 w 163"/>
                  <a:gd name="T35" fmla="*/ 136 h 201"/>
                  <a:gd name="T36" fmla="*/ 96 w 163"/>
                  <a:gd name="T37" fmla="*/ 124 h 201"/>
                  <a:gd name="T38" fmla="*/ 92 w 163"/>
                  <a:gd name="T39" fmla="*/ 111 h 201"/>
                  <a:gd name="T40" fmla="*/ 91 w 163"/>
                  <a:gd name="T41" fmla="*/ 107 h 201"/>
                  <a:gd name="T42" fmla="*/ 87 w 163"/>
                  <a:gd name="T43" fmla="*/ 104 h 201"/>
                  <a:gd name="T44" fmla="*/ 81 w 163"/>
                  <a:gd name="T45" fmla="*/ 109 h 201"/>
                  <a:gd name="T46" fmla="*/ 89 w 163"/>
                  <a:gd name="T47" fmla="*/ 123 h 201"/>
                  <a:gd name="T48" fmla="*/ 91 w 163"/>
                  <a:gd name="T49" fmla="*/ 142 h 201"/>
                  <a:gd name="T50" fmla="*/ 91 w 163"/>
                  <a:gd name="T51" fmla="*/ 155 h 201"/>
                  <a:gd name="T52" fmla="*/ 89 w 163"/>
                  <a:gd name="T53" fmla="*/ 162 h 201"/>
                  <a:gd name="T54" fmla="*/ 81 w 163"/>
                  <a:gd name="T55" fmla="*/ 164 h 201"/>
                  <a:gd name="T56" fmla="*/ 80 w 163"/>
                  <a:gd name="T57" fmla="*/ 159 h 201"/>
                  <a:gd name="T58" fmla="*/ 78 w 163"/>
                  <a:gd name="T59" fmla="*/ 159 h 201"/>
                  <a:gd name="T60" fmla="*/ 75 w 163"/>
                  <a:gd name="T61" fmla="*/ 155 h 201"/>
                  <a:gd name="T62" fmla="*/ 70 w 163"/>
                  <a:gd name="T63" fmla="*/ 162 h 201"/>
                  <a:gd name="T64" fmla="*/ 67 w 163"/>
                  <a:gd name="T65" fmla="*/ 147 h 201"/>
                  <a:gd name="T66" fmla="*/ 63 w 163"/>
                  <a:gd name="T67" fmla="*/ 149 h 201"/>
                  <a:gd name="T68" fmla="*/ 61 w 163"/>
                  <a:gd name="T69" fmla="*/ 160 h 201"/>
                  <a:gd name="T70" fmla="*/ 52 w 163"/>
                  <a:gd name="T71" fmla="*/ 156 h 201"/>
                  <a:gd name="T72" fmla="*/ 43 w 163"/>
                  <a:gd name="T73" fmla="*/ 128 h 201"/>
                  <a:gd name="T74" fmla="*/ 38 w 163"/>
                  <a:gd name="T75" fmla="*/ 116 h 201"/>
                  <a:gd name="T76" fmla="*/ 29 w 163"/>
                  <a:gd name="T77" fmla="*/ 98 h 201"/>
                  <a:gd name="T78" fmla="*/ 31 w 163"/>
                  <a:gd name="T79" fmla="*/ 81 h 201"/>
                  <a:gd name="T80" fmla="*/ 9 w 163"/>
                  <a:gd name="T81" fmla="*/ 66 h 201"/>
                  <a:gd name="T82" fmla="*/ 21 w 163"/>
                  <a:gd name="T83" fmla="*/ 49 h 201"/>
                  <a:gd name="T84" fmla="*/ 29 w 163"/>
                  <a:gd name="T85" fmla="*/ 40 h 201"/>
                  <a:gd name="T86" fmla="*/ 11 w 163"/>
                  <a:gd name="T87" fmla="*/ 28 h 201"/>
                  <a:gd name="T88" fmla="*/ 8 w 163"/>
                  <a:gd name="T89" fmla="*/ 3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63" h="201">
                    <a:moveTo>
                      <a:pt x="8" y="3"/>
                    </a:moveTo>
                    <a:cubicBezTo>
                      <a:pt x="8" y="2"/>
                      <a:pt x="9" y="1"/>
                      <a:pt x="9" y="0"/>
                    </a:cubicBezTo>
                    <a:cubicBezTo>
                      <a:pt x="12" y="2"/>
                      <a:pt x="18" y="4"/>
                      <a:pt x="20" y="8"/>
                    </a:cubicBezTo>
                    <a:cubicBezTo>
                      <a:pt x="21" y="11"/>
                      <a:pt x="27" y="11"/>
                      <a:pt x="30" y="12"/>
                    </a:cubicBezTo>
                    <a:cubicBezTo>
                      <a:pt x="29" y="10"/>
                      <a:pt x="28" y="8"/>
                      <a:pt x="26" y="6"/>
                    </a:cubicBezTo>
                    <a:cubicBezTo>
                      <a:pt x="31" y="5"/>
                      <a:pt x="32" y="10"/>
                      <a:pt x="34" y="13"/>
                    </a:cubicBezTo>
                    <a:cubicBezTo>
                      <a:pt x="36" y="18"/>
                      <a:pt x="43" y="19"/>
                      <a:pt x="47" y="22"/>
                    </a:cubicBezTo>
                    <a:cubicBezTo>
                      <a:pt x="48" y="19"/>
                      <a:pt x="49" y="17"/>
                      <a:pt x="48" y="15"/>
                    </a:cubicBezTo>
                    <a:cubicBezTo>
                      <a:pt x="57" y="14"/>
                      <a:pt x="59" y="31"/>
                      <a:pt x="59" y="37"/>
                    </a:cubicBezTo>
                    <a:cubicBezTo>
                      <a:pt x="59" y="40"/>
                      <a:pt x="58" y="44"/>
                      <a:pt x="62" y="45"/>
                    </a:cubicBezTo>
                    <a:cubicBezTo>
                      <a:pt x="69" y="47"/>
                      <a:pt x="76" y="49"/>
                      <a:pt x="83" y="49"/>
                    </a:cubicBezTo>
                    <a:cubicBezTo>
                      <a:pt x="97" y="49"/>
                      <a:pt x="111" y="48"/>
                      <a:pt x="125" y="49"/>
                    </a:cubicBezTo>
                    <a:cubicBezTo>
                      <a:pt x="131" y="50"/>
                      <a:pt x="149" y="61"/>
                      <a:pt x="134" y="59"/>
                    </a:cubicBezTo>
                    <a:cubicBezTo>
                      <a:pt x="138" y="68"/>
                      <a:pt x="128" y="76"/>
                      <a:pt x="127" y="83"/>
                    </a:cubicBezTo>
                    <a:cubicBezTo>
                      <a:pt x="124" y="81"/>
                      <a:pt x="121" y="86"/>
                      <a:pt x="119" y="83"/>
                    </a:cubicBezTo>
                    <a:cubicBezTo>
                      <a:pt x="120" y="87"/>
                      <a:pt x="114" y="86"/>
                      <a:pt x="111" y="86"/>
                    </a:cubicBezTo>
                    <a:cubicBezTo>
                      <a:pt x="113" y="90"/>
                      <a:pt x="108" y="97"/>
                      <a:pt x="108" y="101"/>
                    </a:cubicBezTo>
                    <a:cubicBezTo>
                      <a:pt x="107" y="107"/>
                      <a:pt x="113" y="116"/>
                      <a:pt x="115" y="121"/>
                    </a:cubicBezTo>
                    <a:cubicBezTo>
                      <a:pt x="116" y="119"/>
                      <a:pt x="116" y="117"/>
                      <a:pt x="116" y="115"/>
                    </a:cubicBezTo>
                    <a:cubicBezTo>
                      <a:pt x="119" y="117"/>
                      <a:pt x="123" y="132"/>
                      <a:pt x="129" y="123"/>
                    </a:cubicBezTo>
                    <a:cubicBezTo>
                      <a:pt x="131" y="120"/>
                      <a:pt x="127" y="114"/>
                      <a:pt x="129" y="110"/>
                    </a:cubicBezTo>
                    <a:cubicBezTo>
                      <a:pt x="131" y="106"/>
                      <a:pt x="132" y="105"/>
                      <a:pt x="130" y="100"/>
                    </a:cubicBezTo>
                    <a:cubicBezTo>
                      <a:pt x="134" y="104"/>
                      <a:pt x="138" y="95"/>
                      <a:pt x="141" y="101"/>
                    </a:cubicBezTo>
                    <a:cubicBezTo>
                      <a:pt x="144" y="109"/>
                      <a:pt x="145" y="117"/>
                      <a:pt x="147" y="125"/>
                    </a:cubicBezTo>
                    <a:cubicBezTo>
                      <a:pt x="150" y="135"/>
                      <a:pt x="154" y="144"/>
                      <a:pt x="156" y="154"/>
                    </a:cubicBezTo>
                    <a:cubicBezTo>
                      <a:pt x="159" y="163"/>
                      <a:pt x="159" y="174"/>
                      <a:pt x="163" y="183"/>
                    </a:cubicBezTo>
                    <a:cubicBezTo>
                      <a:pt x="160" y="184"/>
                      <a:pt x="155" y="178"/>
                      <a:pt x="152" y="179"/>
                    </a:cubicBezTo>
                    <a:cubicBezTo>
                      <a:pt x="146" y="180"/>
                      <a:pt x="154" y="197"/>
                      <a:pt x="154" y="201"/>
                    </a:cubicBezTo>
                    <a:cubicBezTo>
                      <a:pt x="151" y="196"/>
                      <a:pt x="146" y="191"/>
                      <a:pt x="145" y="186"/>
                    </a:cubicBezTo>
                    <a:cubicBezTo>
                      <a:pt x="143" y="181"/>
                      <a:pt x="143" y="178"/>
                      <a:pt x="142" y="173"/>
                    </a:cubicBezTo>
                    <a:cubicBezTo>
                      <a:pt x="141" y="164"/>
                      <a:pt x="128" y="154"/>
                      <a:pt x="135" y="144"/>
                    </a:cubicBezTo>
                    <a:cubicBezTo>
                      <a:pt x="134" y="146"/>
                      <a:pt x="132" y="149"/>
                      <a:pt x="132" y="151"/>
                    </a:cubicBezTo>
                    <a:cubicBezTo>
                      <a:pt x="130" y="143"/>
                      <a:pt x="120" y="136"/>
                      <a:pt x="120" y="128"/>
                    </a:cubicBezTo>
                    <a:cubicBezTo>
                      <a:pt x="120" y="131"/>
                      <a:pt x="116" y="133"/>
                      <a:pt x="114" y="135"/>
                    </a:cubicBezTo>
                    <a:cubicBezTo>
                      <a:pt x="113" y="136"/>
                      <a:pt x="113" y="137"/>
                      <a:pt x="113" y="138"/>
                    </a:cubicBezTo>
                    <a:cubicBezTo>
                      <a:pt x="111" y="139"/>
                      <a:pt x="108" y="138"/>
                      <a:pt x="107" y="136"/>
                    </a:cubicBezTo>
                    <a:cubicBezTo>
                      <a:pt x="108" y="137"/>
                      <a:pt x="108" y="138"/>
                      <a:pt x="107" y="139"/>
                    </a:cubicBezTo>
                    <a:cubicBezTo>
                      <a:pt x="103" y="141"/>
                      <a:pt x="97" y="126"/>
                      <a:pt x="96" y="124"/>
                    </a:cubicBezTo>
                    <a:cubicBezTo>
                      <a:pt x="94" y="122"/>
                      <a:pt x="94" y="120"/>
                      <a:pt x="94" y="118"/>
                    </a:cubicBezTo>
                    <a:cubicBezTo>
                      <a:pt x="94" y="115"/>
                      <a:pt x="93" y="114"/>
                      <a:pt x="92" y="111"/>
                    </a:cubicBezTo>
                    <a:cubicBezTo>
                      <a:pt x="91" y="108"/>
                      <a:pt x="95" y="107"/>
                      <a:pt x="94" y="105"/>
                    </a:cubicBezTo>
                    <a:cubicBezTo>
                      <a:pt x="93" y="107"/>
                      <a:pt x="96" y="106"/>
                      <a:pt x="91" y="107"/>
                    </a:cubicBezTo>
                    <a:cubicBezTo>
                      <a:pt x="91" y="106"/>
                      <a:pt x="91" y="105"/>
                      <a:pt x="92" y="104"/>
                    </a:cubicBezTo>
                    <a:cubicBezTo>
                      <a:pt x="90" y="105"/>
                      <a:pt x="89" y="105"/>
                      <a:pt x="87" y="104"/>
                    </a:cubicBezTo>
                    <a:cubicBezTo>
                      <a:pt x="88" y="105"/>
                      <a:pt x="93" y="112"/>
                      <a:pt x="89" y="111"/>
                    </a:cubicBezTo>
                    <a:cubicBezTo>
                      <a:pt x="86" y="111"/>
                      <a:pt x="82" y="109"/>
                      <a:pt x="81" y="109"/>
                    </a:cubicBezTo>
                    <a:cubicBezTo>
                      <a:pt x="84" y="111"/>
                      <a:pt x="90" y="113"/>
                      <a:pt x="92" y="117"/>
                    </a:cubicBezTo>
                    <a:cubicBezTo>
                      <a:pt x="94" y="120"/>
                      <a:pt x="91" y="122"/>
                      <a:pt x="89" y="123"/>
                    </a:cubicBezTo>
                    <a:cubicBezTo>
                      <a:pt x="92" y="126"/>
                      <a:pt x="90" y="130"/>
                      <a:pt x="88" y="133"/>
                    </a:cubicBezTo>
                    <a:cubicBezTo>
                      <a:pt x="93" y="133"/>
                      <a:pt x="91" y="138"/>
                      <a:pt x="91" y="142"/>
                    </a:cubicBezTo>
                    <a:cubicBezTo>
                      <a:pt x="92" y="141"/>
                      <a:pt x="92" y="140"/>
                      <a:pt x="93" y="139"/>
                    </a:cubicBezTo>
                    <a:cubicBezTo>
                      <a:pt x="98" y="143"/>
                      <a:pt x="99" y="153"/>
                      <a:pt x="91" y="155"/>
                    </a:cubicBezTo>
                    <a:cubicBezTo>
                      <a:pt x="92" y="153"/>
                      <a:pt x="91" y="151"/>
                      <a:pt x="90" y="149"/>
                    </a:cubicBezTo>
                    <a:cubicBezTo>
                      <a:pt x="91" y="154"/>
                      <a:pt x="90" y="158"/>
                      <a:pt x="89" y="162"/>
                    </a:cubicBezTo>
                    <a:cubicBezTo>
                      <a:pt x="88" y="168"/>
                      <a:pt x="81" y="166"/>
                      <a:pt x="84" y="161"/>
                    </a:cubicBezTo>
                    <a:cubicBezTo>
                      <a:pt x="83" y="162"/>
                      <a:pt x="82" y="163"/>
                      <a:pt x="81" y="164"/>
                    </a:cubicBezTo>
                    <a:cubicBezTo>
                      <a:pt x="80" y="159"/>
                      <a:pt x="86" y="157"/>
                      <a:pt x="86" y="152"/>
                    </a:cubicBezTo>
                    <a:cubicBezTo>
                      <a:pt x="85" y="155"/>
                      <a:pt x="82" y="157"/>
                      <a:pt x="80" y="159"/>
                    </a:cubicBezTo>
                    <a:cubicBezTo>
                      <a:pt x="80" y="157"/>
                      <a:pt x="81" y="155"/>
                      <a:pt x="82" y="153"/>
                    </a:cubicBezTo>
                    <a:cubicBezTo>
                      <a:pt x="81" y="155"/>
                      <a:pt x="79" y="157"/>
                      <a:pt x="78" y="159"/>
                    </a:cubicBezTo>
                    <a:cubicBezTo>
                      <a:pt x="76" y="153"/>
                      <a:pt x="75" y="148"/>
                      <a:pt x="78" y="142"/>
                    </a:cubicBezTo>
                    <a:cubicBezTo>
                      <a:pt x="71" y="145"/>
                      <a:pt x="77" y="151"/>
                      <a:pt x="75" y="155"/>
                    </a:cubicBezTo>
                    <a:cubicBezTo>
                      <a:pt x="73" y="158"/>
                      <a:pt x="77" y="158"/>
                      <a:pt x="76" y="162"/>
                    </a:cubicBezTo>
                    <a:cubicBezTo>
                      <a:pt x="74" y="165"/>
                      <a:pt x="71" y="164"/>
                      <a:pt x="70" y="162"/>
                    </a:cubicBezTo>
                    <a:cubicBezTo>
                      <a:pt x="69" y="163"/>
                      <a:pt x="69" y="165"/>
                      <a:pt x="69" y="167"/>
                    </a:cubicBezTo>
                    <a:cubicBezTo>
                      <a:pt x="65" y="167"/>
                      <a:pt x="67" y="150"/>
                      <a:pt x="67" y="147"/>
                    </a:cubicBezTo>
                    <a:cubicBezTo>
                      <a:pt x="66" y="151"/>
                      <a:pt x="67" y="155"/>
                      <a:pt x="67" y="159"/>
                    </a:cubicBezTo>
                    <a:cubicBezTo>
                      <a:pt x="65" y="156"/>
                      <a:pt x="63" y="152"/>
                      <a:pt x="63" y="149"/>
                    </a:cubicBezTo>
                    <a:cubicBezTo>
                      <a:pt x="63" y="155"/>
                      <a:pt x="69" y="163"/>
                      <a:pt x="63" y="169"/>
                    </a:cubicBezTo>
                    <a:cubicBezTo>
                      <a:pt x="61" y="166"/>
                      <a:pt x="63" y="163"/>
                      <a:pt x="61" y="160"/>
                    </a:cubicBezTo>
                    <a:cubicBezTo>
                      <a:pt x="62" y="163"/>
                      <a:pt x="60" y="169"/>
                      <a:pt x="58" y="171"/>
                    </a:cubicBezTo>
                    <a:cubicBezTo>
                      <a:pt x="58" y="166"/>
                      <a:pt x="52" y="162"/>
                      <a:pt x="52" y="156"/>
                    </a:cubicBezTo>
                    <a:cubicBezTo>
                      <a:pt x="51" y="149"/>
                      <a:pt x="47" y="144"/>
                      <a:pt x="46" y="137"/>
                    </a:cubicBezTo>
                    <a:cubicBezTo>
                      <a:pt x="45" y="134"/>
                      <a:pt x="44" y="131"/>
                      <a:pt x="43" y="128"/>
                    </a:cubicBezTo>
                    <a:cubicBezTo>
                      <a:pt x="42" y="124"/>
                      <a:pt x="43" y="122"/>
                      <a:pt x="43" y="118"/>
                    </a:cubicBezTo>
                    <a:cubicBezTo>
                      <a:pt x="43" y="116"/>
                      <a:pt x="40" y="116"/>
                      <a:pt x="38" y="116"/>
                    </a:cubicBezTo>
                    <a:cubicBezTo>
                      <a:pt x="35" y="115"/>
                      <a:pt x="37" y="111"/>
                      <a:pt x="37" y="109"/>
                    </a:cubicBezTo>
                    <a:cubicBezTo>
                      <a:pt x="38" y="104"/>
                      <a:pt x="29" y="104"/>
                      <a:pt x="29" y="98"/>
                    </a:cubicBezTo>
                    <a:cubicBezTo>
                      <a:pt x="29" y="95"/>
                      <a:pt x="33" y="94"/>
                      <a:pt x="33" y="91"/>
                    </a:cubicBezTo>
                    <a:cubicBezTo>
                      <a:pt x="34" y="88"/>
                      <a:pt x="33" y="84"/>
                      <a:pt x="31" y="81"/>
                    </a:cubicBezTo>
                    <a:cubicBezTo>
                      <a:pt x="30" y="77"/>
                      <a:pt x="21" y="77"/>
                      <a:pt x="16" y="74"/>
                    </a:cubicBezTo>
                    <a:cubicBezTo>
                      <a:pt x="14" y="72"/>
                      <a:pt x="10" y="70"/>
                      <a:pt x="9" y="66"/>
                    </a:cubicBezTo>
                    <a:cubicBezTo>
                      <a:pt x="9" y="63"/>
                      <a:pt x="12" y="60"/>
                      <a:pt x="13" y="57"/>
                    </a:cubicBezTo>
                    <a:cubicBezTo>
                      <a:pt x="17" y="65"/>
                      <a:pt x="19" y="49"/>
                      <a:pt x="21" y="49"/>
                    </a:cubicBezTo>
                    <a:cubicBezTo>
                      <a:pt x="24" y="48"/>
                      <a:pt x="31" y="48"/>
                      <a:pt x="34" y="49"/>
                    </a:cubicBezTo>
                    <a:cubicBezTo>
                      <a:pt x="37" y="43"/>
                      <a:pt x="30" y="45"/>
                      <a:pt x="29" y="40"/>
                    </a:cubicBezTo>
                    <a:cubicBezTo>
                      <a:pt x="28" y="36"/>
                      <a:pt x="23" y="39"/>
                      <a:pt x="21" y="37"/>
                    </a:cubicBezTo>
                    <a:cubicBezTo>
                      <a:pt x="17" y="35"/>
                      <a:pt x="15" y="30"/>
                      <a:pt x="11" y="28"/>
                    </a:cubicBezTo>
                    <a:cubicBezTo>
                      <a:pt x="0" y="24"/>
                      <a:pt x="6" y="11"/>
                      <a:pt x="15" y="7"/>
                    </a:cubicBezTo>
                    <a:cubicBezTo>
                      <a:pt x="14" y="5"/>
                      <a:pt x="11" y="3"/>
                      <a:pt x="8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Freeform 523">
                <a:extLst>
                  <a:ext uri="{FF2B5EF4-FFF2-40B4-BE49-F238E27FC236}">
                    <a16:creationId xmlns="" xmlns:a16="http://schemas.microsoft.com/office/drawing/2014/main" id="{DAD9BE56-72D9-4C1D-8691-2BB906026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7" y="1744"/>
                <a:ext cx="3" cy="3"/>
              </a:xfrm>
              <a:custGeom>
                <a:avLst/>
                <a:gdLst>
                  <a:gd name="T0" fmla="*/ 4 w 6"/>
                  <a:gd name="T1" fmla="*/ 3 h 8"/>
                  <a:gd name="T2" fmla="*/ 0 w 6"/>
                  <a:gd name="T3" fmla="*/ 1 h 8"/>
                  <a:gd name="T4" fmla="*/ 4 w 6"/>
                  <a:gd name="T5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cubicBezTo>
                      <a:pt x="3" y="1"/>
                      <a:pt x="2" y="0"/>
                      <a:pt x="0" y="1"/>
                    </a:cubicBezTo>
                    <a:cubicBezTo>
                      <a:pt x="1" y="8"/>
                      <a:pt x="6" y="7"/>
                      <a:pt x="4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Freeform 524">
                <a:extLst>
                  <a:ext uri="{FF2B5EF4-FFF2-40B4-BE49-F238E27FC236}">
                    <a16:creationId xmlns="" xmlns:a16="http://schemas.microsoft.com/office/drawing/2014/main" id="{9DDEC76F-E266-4459-A8A9-1B164118C0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7" y="1744"/>
                <a:ext cx="3" cy="3"/>
              </a:xfrm>
              <a:custGeom>
                <a:avLst/>
                <a:gdLst>
                  <a:gd name="T0" fmla="*/ 4 w 6"/>
                  <a:gd name="T1" fmla="*/ 3 h 8"/>
                  <a:gd name="T2" fmla="*/ 0 w 6"/>
                  <a:gd name="T3" fmla="*/ 1 h 8"/>
                  <a:gd name="T4" fmla="*/ 4 w 6"/>
                  <a:gd name="T5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cubicBezTo>
                      <a:pt x="3" y="1"/>
                      <a:pt x="2" y="0"/>
                      <a:pt x="0" y="1"/>
                    </a:cubicBezTo>
                    <a:cubicBezTo>
                      <a:pt x="1" y="8"/>
                      <a:pt x="6" y="7"/>
                      <a:pt x="4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0" name="Freeform 525">
                <a:extLst>
                  <a:ext uri="{FF2B5EF4-FFF2-40B4-BE49-F238E27FC236}">
                    <a16:creationId xmlns="" xmlns:a16="http://schemas.microsoft.com/office/drawing/2014/main" id="{A63AE49B-B9A2-4408-AC43-348599434C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1769"/>
                <a:ext cx="4" cy="3"/>
              </a:xfrm>
              <a:custGeom>
                <a:avLst/>
                <a:gdLst>
                  <a:gd name="T0" fmla="*/ 1 w 8"/>
                  <a:gd name="T1" fmla="*/ 3 h 6"/>
                  <a:gd name="T2" fmla="*/ 2 w 8"/>
                  <a:gd name="T3" fmla="*/ 6 h 6"/>
                  <a:gd name="T4" fmla="*/ 8 w 8"/>
                  <a:gd name="T5" fmla="*/ 4 h 6"/>
                  <a:gd name="T6" fmla="*/ 0 w 8"/>
                  <a:gd name="T7" fmla="*/ 0 h 6"/>
                  <a:gd name="T8" fmla="*/ 1 w 8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1" y="3"/>
                    </a:moveTo>
                    <a:cubicBezTo>
                      <a:pt x="1" y="4"/>
                      <a:pt x="2" y="5"/>
                      <a:pt x="2" y="6"/>
                    </a:cubicBezTo>
                    <a:cubicBezTo>
                      <a:pt x="4" y="5"/>
                      <a:pt x="6" y="4"/>
                      <a:pt x="8" y="4"/>
                    </a:cubicBezTo>
                    <a:cubicBezTo>
                      <a:pt x="6" y="0"/>
                      <a:pt x="3" y="1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Freeform 526">
                <a:extLst>
                  <a:ext uri="{FF2B5EF4-FFF2-40B4-BE49-F238E27FC236}">
                    <a16:creationId xmlns="" xmlns:a16="http://schemas.microsoft.com/office/drawing/2014/main" id="{AFF2052E-5DC9-4D33-A3AD-9797E2F09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1769"/>
                <a:ext cx="4" cy="3"/>
              </a:xfrm>
              <a:custGeom>
                <a:avLst/>
                <a:gdLst>
                  <a:gd name="T0" fmla="*/ 1 w 8"/>
                  <a:gd name="T1" fmla="*/ 3 h 6"/>
                  <a:gd name="T2" fmla="*/ 2 w 8"/>
                  <a:gd name="T3" fmla="*/ 6 h 6"/>
                  <a:gd name="T4" fmla="*/ 8 w 8"/>
                  <a:gd name="T5" fmla="*/ 4 h 6"/>
                  <a:gd name="T6" fmla="*/ 0 w 8"/>
                  <a:gd name="T7" fmla="*/ 0 h 6"/>
                  <a:gd name="T8" fmla="*/ 1 w 8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1" y="3"/>
                    </a:moveTo>
                    <a:cubicBezTo>
                      <a:pt x="1" y="4"/>
                      <a:pt x="2" y="5"/>
                      <a:pt x="2" y="6"/>
                    </a:cubicBezTo>
                    <a:cubicBezTo>
                      <a:pt x="4" y="5"/>
                      <a:pt x="6" y="4"/>
                      <a:pt x="8" y="4"/>
                    </a:cubicBezTo>
                    <a:cubicBezTo>
                      <a:pt x="6" y="0"/>
                      <a:pt x="3" y="1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2" name="Freeform 527">
                <a:extLst>
                  <a:ext uri="{FF2B5EF4-FFF2-40B4-BE49-F238E27FC236}">
                    <a16:creationId xmlns="" xmlns:a16="http://schemas.microsoft.com/office/drawing/2014/main" id="{C44A75A9-735F-4C97-A3FB-F75640F57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8" y="1749"/>
                <a:ext cx="39" cy="50"/>
              </a:xfrm>
              <a:custGeom>
                <a:avLst/>
                <a:gdLst>
                  <a:gd name="T0" fmla="*/ 7 w 80"/>
                  <a:gd name="T1" fmla="*/ 22 h 102"/>
                  <a:gd name="T2" fmla="*/ 1 w 80"/>
                  <a:gd name="T3" fmla="*/ 22 h 102"/>
                  <a:gd name="T4" fmla="*/ 5 w 80"/>
                  <a:gd name="T5" fmla="*/ 29 h 102"/>
                  <a:gd name="T6" fmla="*/ 14 w 80"/>
                  <a:gd name="T7" fmla="*/ 33 h 102"/>
                  <a:gd name="T8" fmla="*/ 19 w 80"/>
                  <a:gd name="T9" fmla="*/ 39 h 102"/>
                  <a:gd name="T10" fmla="*/ 13 w 80"/>
                  <a:gd name="T11" fmla="*/ 38 h 102"/>
                  <a:gd name="T12" fmla="*/ 10 w 80"/>
                  <a:gd name="T13" fmla="*/ 32 h 102"/>
                  <a:gd name="T14" fmla="*/ 16 w 80"/>
                  <a:gd name="T15" fmla="*/ 46 h 102"/>
                  <a:gd name="T16" fmla="*/ 26 w 80"/>
                  <a:gd name="T17" fmla="*/ 42 h 102"/>
                  <a:gd name="T18" fmla="*/ 29 w 80"/>
                  <a:gd name="T19" fmla="*/ 46 h 102"/>
                  <a:gd name="T20" fmla="*/ 23 w 80"/>
                  <a:gd name="T21" fmla="*/ 39 h 102"/>
                  <a:gd name="T22" fmla="*/ 19 w 80"/>
                  <a:gd name="T23" fmla="*/ 29 h 102"/>
                  <a:gd name="T24" fmla="*/ 35 w 80"/>
                  <a:gd name="T25" fmla="*/ 39 h 102"/>
                  <a:gd name="T26" fmla="*/ 39 w 80"/>
                  <a:gd name="T27" fmla="*/ 60 h 102"/>
                  <a:gd name="T28" fmla="*/ 35 w 80"/>
                  <a:gd name="T29" fmla="*/ 69 h 102"/>
                  <a:gd name="T30" fmla="*/ 40 w 80"/>
                  <a:gd name="T31" fmla="*/ 76 h 102"/>
                  <a:gd name="T32" fmla="*/ 41 w 80"/>
                  <a:gd name="T33" fmla="*/ 88 h 102"/>
                  <a:gd name="T34" fmla="*/ 51 w 80"/>
                  <a:gd name="T35" fmla="*/ 94 h 102"/>
                  <a:gd name="T36" fmla="*/ 57 w 80"/>
                  <a:gd name="T37" fmla="*/ 97 h 102"/>
                  <a:gd name="T38" fmla="*/ 56 w 80"/>
                  <a:gd name="T39" fmla="*/ 92 h 102"/>
                  <a:gd name="T40" fmla="*/ 52 w 80"/>
                  <a:gd name="T41" fmla="*/ 79 h 102"/>
                  <a:gd name="T42" fmla="*/ 55 w 80"/>
                  <a:gd name="T43" fmla="*/ 81 h 102"/>
                  <a:gd name="T44" fmla="*/ 60 w 80"/>
                  <a:gd name="T45" fmla="*/ 90 h 102"/>
                  <a:gd name="T46" fmla="*/ 61 w 80"/>
                  <a:gd name="T47" fmla="*/ 102 h 102"/>
                  <a:gd name="T48" fmla="*/ 72 w 80"/>
                  <a:gd name="T49" fmla="*/ 93 h 102"/>
                  <a:gd name="T50" fmla="*/ 76 w 80"/>
                  <a:gd name="T51" fmla="*/ 89 h 102"/>
                  <a:gd name="T52" fmla="*/ 73 w 80"/>
                  <a:gd name="T53" fmla="*/ 57 h 102"/>
                  <a:gd name="T54" fmla="*/ 72 w 80"/>
                  <a:gd name="T55" fmla="*/ 47 h 102"/>
                  <a:gd name="T56" fmla="*/ 73 w 80"/>
                  <a:gd name="T57" fmla="*/ 34 h 102"/>
                  <a:gd name="T58" fmla="*/ 75 w 80"/>
                  <a:gd name="T59" fmla="*/ 31 h 102"/>
                  <a:gd name="T60" fmla="*/ 68 w 80"/>
                  <a:gd name="T61" fmla="*/ 26 h 102"/>
                  <a:gd name="T62" fmla="*/ 57 w 80"/>
                  <a:gd name="T63" fmla="*/ 23 h 102"/>
                  <a:gd name="T64" fmla="*/ 57 w 80"/>
                  <a:gd name="T65" fmla="*/ 10 h 102"/>
                  <a:gd name="T66" fmla="*/ 37 w 80"/>
                  <a:gd name="T67" fmla="*/ 9 h 102"/>
                  <a:gd name="T68" fmla="*/ 29 w 80"/>
                  <a:gd name="T69" fmla="*/ 1 h 102"/>
                  <a:gd name="T70" fmla="*/ 20 w 80"/>
                  <a:gd name="T71" fmla="*/ 13 h 102"/>
                  <a:gd name="T72" fmla="*/ 11 w 80"/>
                  <a:gd name="T73" fmla="*/ 18 h 102"/>
                  <a:gd name="T74" fmla="*/ 7 w 80"/>
                  <a:gd name="T75" fmla="*/ 2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0" h="102">
                    <a:moveTo>
                      <a:pt x="7" y="22"/>
                    </a:moveTo>
                    <a:cubicBezTo>
                      <a:pt x="6" y="21"/>
                      <a:pt x="2" y="21"/>
                      <a:pt x="1" y="22"/>
                    </a:cubicBezTo>
                    <a:cubicBezTo>
                      <a:pt x="0" y="23"/>
                      <a:pt x="4" y="28"/>
                      <a:pt x="5" y="29"/>
                    </a:cubicBezTo>
                    <a:cubicBezTo>
                      <a:pt x="7" y="31"/>
                      <a:pt x="11" y="31"/>
                      <a:pt x="14" y="33"/>
                    </a:cubicBezTo>
                    <a:cubicBezTo>
                      <a:pt x="17" y="34"/>
                      <a:pt x="17" y="38"/>
                      <a:pt x="19" y="39"/>
                    </a:cubicBezTo>
                    <a:cubicBezTo>
                      <a:pt x="18" y="38"/>
                      <a:pt x="15" y="39"/>
                      <a:pt x="13" y="38"/>
                    </a:cubicBezTo>
                    <a:cubicBezTo>
                      <a:pt x="12" y="37"/>
                      <a:pt x="11" y="34"/>
                      <a:pt x="10" y="32"/>
                    </a:cubicBezTo>
                    <a:cubicBezTo>
                      <a:pt x="4" y="37"/>
                      <a:pt x="16" y="41"/>
                      <a:pt x="16" y="46"/>
                    </a:cubicBezTo>
                    <a:cubicBezTo>
                      <a:pt x="17" y="44"/>
                      <a:pt x="24" y="38"/>
                      <a:pt x="26" y="42"/>
                    </a:cubicBezTo>
                    <a:cubicBezTo>
                      <a:pt x="26" y="44"/>
                      <a:pt x="25" y="47"/>
                      <a:pt x="29" y="46"/>
                    </a:cubicBezTo>
                    <a:cubicBezTo>
                      <a:pt x="33" y="46"/>
                      <a:pt x="30" y="35"/>
                      <a:pt x="23" y="39"/>
                    </a:cubicBezTo>
                    <a:cubicBezTo>
                      <a:pt x="25" y="35"/>
                      <a:pt x="22" y="32"/>
                      <a:pt x="19" y="29"/>
                    </a:cubicBezTo>
                    <a:cubicBezTo>
                      <a:pt x="23" y="23"/>
                      <a:pt x="33" y="36"/>
                      <a:pt x="35" y="39"/>
                    </a:cubicBezTo>
                    <a:cubicBezTo>
                      <a:pt x="39" y="45"/>
                      <a:pt x="43" y="53"/>
                      <a:pt x="39" y="60"/>
                    </a:cubicBezTo>
                    <a:cubicBezTo>
                      <a:pt x="37" y="64"/>
                      <a:pt x="34" y="63"/>
                      <a:pt x="35" y="69"/>
                    </a:cubicBezTo>
                    <a:cubicBezTo>
                      <a:pt x="36" y="72"/>
                      <a:pt x="38" y="74"/>
                      <a:pt x="40" y="76"/>
                    </a:cubicBezTo>
                    <a:cubicBezTo>
                      <a:pt x="41" y="78"/>
                      <a:pt x="49" y="91"/>
                      <a:pt x="41" y="88"/>
                    </a:cubicBezTo>
                    <a:cubicBezTo>
                      <a:pt x="44" y="91"/>
                      <a:pt x="46" y="94"/>
                      <a:pt x="51" y="94"/>
                    </a:cubicBezTo>
                    <a:cubicBezTo>
                      <a:pt x="53" y="94"/>
                      <a:pt x="54" y="97"/>
                      <a:pt x="57" y="97"/>
                    </a:cubicBezTo>
                    <a:cubicBezTo>
                      <a:pt x="60" y="96"/>
                      <a:pt x="58" y="93"/>
                      <a:pt x="56" y="92"/>
                    </a:cubicBezTo>
                    <a:cubicBezTo>
                      <a:pt x="52" y="90"/>
                      <a:pt x="50" y="83"/>
                      <a:pt x="52" y="79"/>
                    </a:cubicBezTo>
                    <a:cubicBezTo>
                      <a:pt x="55" y="75"/>
                      <a:pt x="61" y="83"/>
                      <a:pt x="55" y="81"/>
                    </a:cubicBezTo>
                    <a:cubicBezTo>
                      <a:pt x="56" y="84"/>
                      <a:pt x="59" y="87"/>
                      <a:pt x="60" y="90"/>
                    </a:cubicBezTo>
                    <a:cubicBezTo>
                      <a:pt x="62" y="94"/>
                      <a:pt x="61" y="98"/>
                      <a:pt x="61" y="102"/>
                    </a:cubicBezTo>
                    <a:cubicBezTo>
                      <a:pt x="66" y="100"/>
                      <a:pt x="68" y="96"/>
                      <a:pt x="72" y="93"/>
                    </a:cubicBezTo>
                    <a:cubicBezTo>
                      <a:pt x="64" y="88"/>
                      <a:pt x="69" y="86"/>
                      <a:pt x="76" y="89"/>
                    </a:cubicBezTo>
                    <a:cubicBezTo>
                      <a:pt x="80" y="80"/>
                      <a:pt x="72" y="67"/>
                      <a:pt x="73" y="57"/>
                    </a:cubicBezTo>
                    <a:cubicBezTo>
                      <a:pt x="73" y="56"/>
                      <a:pt x="71" y="48"/>
                      <a:pt x="72" y="47"/>
                    </a:cubicBezTo>
                    <a:cubicBezTo>
                      <a:pt x="75" y="42"/>
                      <a:pt x="80" y="38"/>
                      <a:pt x="73" y="34"/>
                    </a:cubicBezTo>
                    <a:cubicBezTo>
                      <a:pt x="74" y="33"/>
                      <a:pt x="74" y="32"/>
                      <a:pt x="75" y="31"/>
                    </a:cubicBezTo>
                    <a:cubicBezTo>
                      <a:pt x="71" y="32"/>
                      <a:pt x="70" y="29"/>
                      <a:pt x="68" y="26"/>
                    </a:cubicBezTo>
                    <a:cubicBezTo>
                      <a:pt x="65" y="24"/>
                      <a:pt x="60" y="26"/>
                      <a:pt x="57" y="23"/>
                    </a:cubicBezTo>
                    <a:cubicBezTo>
                      <a:pt x="61" y="20"/>
                      <a:pt x="62" y="13"/>
                      <a:pt x="57" y="10"/>
                    </a:cubicBezTo>
                    <a:cubicBezTo>
                      <a:pt x="50" y="7"/>
                      <a:pt x="44" y="18"/>
                      <a:pt x="37" y="9"/>
                    </a:cubicBezTo>
                    <a:cubicBezTo>
                      <a:pt x="33" y="3"/>
                      <a:pt x="36" y="0"/>
                      <a:pt x="29" y="1"/>
                    </a:cubicBezTo>
                    <a:cubicBezTo>
                      <a:pt x="23" y="2"/>
                      <a:pt x="16" y="6"/>
                      <a:pt x="20" y="13"/>
                    </a:cubicBezTo>
                    <a:cubicBezTo>
                      <a:pt x="13" y="13"/>
                      <a:pt x="16" y="13"/>
                      <a:pt x="11" y="18"/>
                    </a:cubicBezTo>
                    <a:cubicBezTo>
                      <a:pt x="8" y="11"/>
                      <a:pt x="6" y="18"/>
                      <a:pt x="7" y="2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Freeform 528">
                <a:extLst>
                  <a:ext uri="{FF2B5EF4-FFF2-40B4-BE49-F238E27FC236}">
                    <a16:creationId xmlns="" xmlns:a16="http://schemas.microsoft.com/office/drawing/2014/main" id="{E7044F3D-644C-4DD7-80E8-7B0112A81C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8" y="1749"/>
                <a:ext cx="39" cy="50"/>
              </a:xfrm>
              <a:custGeom>
                <a:avLst/>
                <a:gdLst>
                  <a:gd name="T0" fmla="*/ 7 w 80"/>
                  <a:gd name="T1" fmla="*/ 22 h 102"/>
                  <a:gd name="T2" fmla="*/ 1 w 80"/>
                  <a:gd name="T3" fmla="*/ 22 h 102"/>
                  <a:gd name="T4" fmla="*/ 5 w 80"/>
                  <a:gd name="T5" fmla="*/ 29 h 102"/>
                  <a:gd name="T6" fmla="*/ 14 w 80"/>
                  <a:gd name="T7" fmla="*/ 33 h 102"/>
                  <a:gd name="T8" fmla="*/ 19 w 80"/>
                  <a:gd name="T9" fmla="*/ 39 h 102"/>
                  <a:gd name="T10" fmla="*/ 13 w 80"/>
                  <a:gd name="T11" fmla="*/ 38 h 102"/>
                  <a:gd name="T12" fmla="*/ 10 w 80"/>
                  <a:gd name="T13" fmla="*/ 32 h 102"/>
                  <a:gd name="T14" fmla="*/ 16 w 80"/>
                  <a:gd name="T15" fmla="*/ 46 h 102"/>
                  <a:gd name="T16" fmla="*/ 26 w 80"/>
                  <a:gd name="T17" fmla="*/ 42 h 102"/>
                  <a:gd name="T18" fmla="*/ 29 w 80"/>
                  <a:gd name="T19" fmla="*/ 46 h 102"/>
                  <a:gd name="T20" fmla="*/ 23 w 80"/>
                  <a:gd name="T21" fmla="*/ 39 h 102"/>
                  <a:gd name="T22" fmla="*/ 19 w 80"/>
                  <a:gd name="T23" fmla="*/ 29 h 102"/>
                  <a:gd name="T24" fmla="*/ 35 w 80"/>
                  <a:gd name="T25" fmla="*/ 39 h 102"/>
                  <a:gd name="T26" fmla="*/ 39 w 80"/>
                  <a:gd name="T27" fmla="*/ 60 h 102"/>
                  <a:gd name="T28" fmla="*/ 35 w 80"/>
                  <a:gd name="T29" fmla="*/ 69 h 102"/>
                  <a:gd name="T30" fmla="*/ 40 w 80"/>
                  <a:gd name="T31" fmla="*/ 76 h 102"/>
                  <a:gd name="T32" fmla="*/ 41 w 80"/>
                  <a:gd name="T33" fmla="*/ 88 h 102"/>
                  <a:gd name="T34" fmla="*/ 51 w 80"/>
                  <a:gd name="T35" fmla="*/ 94 h 102"/>
                  <a:gd name="T36" fmla="*/ 57 w 80"/>
                  <a:gd name="T37" fmla="*/ 97 h 102"/>
                  <a:gd name="T38" fmla="*/ 56 w 80"/>
                  <a:gd name="T39" fmla="*/ 92 h 102"/>
                  <a:gd name="T40" fmla="*/ 52 w 80"/>
                  <a:gd name="T41" fmla="*/ 79 h 102"/>
                  <a:gd name="T42" fmla="*/ 55 w 80"/>
                  <a:gd name="T43" fmla="*/ 81 h 102"/>
                  <a:gd name="T44" fmla="*/ 60 w 80"/>
                  <a:gd name="T45" fmla="*/ 90 h 102"/>
                  <a:gd name="T46" fmla="*/ 61 w 80"/>
                  <a:gd name="T47" fmla="*/ 102 h 102"/>
                  <a:gd name="T48" fmla="*/ 72 w 80"/>
                  <a:gd name="T49" fmla="*/ 93 h 102"/>
                  <a:gd name="T50" fmla="*/ 76 w 80"/>
                  <a:gd name="T51" fmla="*/ 89 h 102"/>
                  <a:gd name="T52" fmla="*/ 73 w 80"/>
                  <a:gd name="T53" fmla="*/ 57 h 102"/>
                  <a:gd name="T54" fmla="*/ 72 w 80"/>
                  <a:gd name="T55" fmla="*/ 47 h 102"/>
                  <a:gd name="T56" fmla="*/ 73 w 80"/>
                  <a:gd name="T57" fmla="*/ 34 h 102"/>
                  <a:gd name="T58" fmla="*/ 75 w 80"/>
                  <a:gd name="T59" fmla="*/ 31 h 102"/>
                  <a:gd name="T60" fmla="*/ 68 w 80"/>
                  <a:gd name="T61" fmla="*/ 26 h 102"/>
                  <a:gd name="T62" fmla="*/ 57 w 80"/>
                  <a:gd name="T63" fmla="*/ 23 h 102"/>
                  <a:gd name="T64" fmla="*/ 57 w 80"/>
                  <a:gd name="T65" fmla="*/ 10 h 102"/>
                  <a:gd name="T66" fmla="*/ 37 w 80"/>
                  <a:gd name="T67" fmla="*/ 9 h 102"/>
                  <a:gd name="T68" fmla="*/ 29 w 80"/>
                  <a:gd name="T69" fmla="*/ 1 h 102"/>
                  <a:gd name="T70" fmla="*/ 20 w 80"/>
                  <a:gd name="T71" fmla="*/ 13 h 102"/>
                  <a:gd name="T72" fmla="*/ 11 w 80"/>
                  <a:gd name="T73" fmla="*/ 18 h 102"/>
                  <a:gd name="T74" fmla="*/ 7 w 80"/>
                  <a:gd name="T75" fmla="*/ 2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0" h="102">
                    <a:moveTo>
                      <a:pt x="7" y="22"/>
                    </a:moveTo>
                    <a:cubicBezTo>
                      <a:pt x="6" y="21"/>
                      <a:pt x="2" y="21"/>
                      <a:pt x="1" y="22"/>
                    </a:cubicBezTo>
                    <a:cubicBezTo>
                      <a:pt x="0" y="23"/>
                      <a:pt x="4" y="28"/>
                      <a:pt x="5" y="29"/>
                    </a:cubicBezTo>
                    <a:cubicBezTo>
                      <a:pt x="7" y="31"/>
                      <a:pt x="11" y="31"/>
                      <a:pt x="14" y="33"/>
                    </a:cubicBezTo>
                    <a:cubicBezTo>
                      <a:pt x="17" y="34"/>
                      <a:pt x="17" y="38"/>
                      <a:pt x="19" y="39"/>
                    </a:cubicBezTo>
                    <a:cubicBezTo>
                      <a:pt x="18" y="38"/>
                      <a:pt x="15" y="39"/>
                      <a:pt x="13" y="38"/>
                    </a:cubicBezTo>
                    <a:cubicBezTo>
                      <a:pt x="12" y="37"/>
                      <a:pt x="11" y="34"/>
                      <a:pt x="10" y="32"/>
                    </a:cubicBezTo>
                    <a:cubicBezTo>
                      <a:pt x="4" y="37"/>
                      <a:pt x="16" y="41"/>
                      <a:pt x="16" y="46"/>
                    </a:cubicBezTo>
                    <a:cubicBezTo>
                      <a:pt x="17" y="44"/>
                      <a:pt x="24" y="38"/>
                      <a:pt x="26" y="42"/>
                    </a:cubicBezTo>
                    <a:cubicBezTo>
                      <a:pt x="26" y="44"/>
                      <a:pt x="25" y="47"/>
                      <a:pt x="29" y="46"/>
                    </a:cubicBezTo>
                    <a:cubicBezTo>
                      <a:pt x="33" y="46"/>
                      <a:pt x="30" y="35"/>
                      <a:pt x="23" y="39"/>
                    </a:cubicBezTo>
                    <a:cubicBezTo>
                      <a:pt x="25" y="35"/>
                      <a:pt x="22" y="32"/>
                      <a:pt x="19" y="29"/>
                    </a:cubicBezTo>
                    <a:cubicBezTo>
                      <a:pt x="23" y="23"/>
                      <a:pt x="33" y="36"/>
                      <a:pt x="35" y="39"/>
                    </a:cubicBezTo>
                    <a:cubicBezTo>
                      <a:pt x="39" y="45"/>
                      <a:pt x="43" y="53"/>
                      <a:pt x="39" y="60"/>
                    </a:cubicBezTo>
                    <a:cubicBezTo>
                      <a:pt x="37" y="64"/>
                      <a:pt x="34" y="63"/>
                      <a:pt x="35" y="69"/>
                    </a:cubicBezTo>
                    <a:cubicBezTo>
                      <a:pt x="36" y="72"/>
                      <a:pt x="38" y="74"/>
                      <a:pt x="40" y="76"/>
                    </a:cubicBezTo>
                    <a:cubicBezTo>
                      <a:pt x="41" y="78"/>
                      <a:pt x="49" y="91"/>
                      <a:pt x="41" y="88"/>
                    </a:cubicBezTo>
                    <a:cubicBezTo>
                      <a:pt x="44" y="91"/>
                      <a:pt x="46" y="94"/>
                      <a:pt x="51" y="94"/>
                    </a:cubicBezTo>
                    <a:cubicBezTo>
                      <a:pt x="53" y="94"/>
                      <a:pt x="54" y="97"/>
                      <a:pt x="57" y="97"/>
                    </a:cubicBezTo>
                    <a:cubicBezTo>
                      <a:pt x="60" y="96"/>
                      <a:pt x="58" y="93"/>
                      <a:pt x="56" y="92"/>
                    </a:cubicBezTo>
                    <a:cubicBezTo>
                      <a:pt x="52" y="90"/>
                      <a:pt x="50" y="83"/>
                      <a:pt x="52" y="79"/>
                    </a:cubicBezTo>
                    <a:cubicBezTo>
                      <a:pt x="55" y="75"/>
                      <a:pt x="61" y="83"/>
                      <a:pt x="55" y="81"/>
                    </a:cubicBezTo>
                    <a:cubicBezTo>
                      <a:pt x="56" y="84"/>
                      <a:pt x="59" y="87"/>
                      <a:pt x="60" y="90"/>
                    </a:cubicBezTo>
                    <a:cubicBezTo>
                      <a:pt x="62" y="94"/>
                      <a:pt x="61" y="98"/>
                      <a:pt x="61" y="102"/>
                    </a:cubicBezTo>
                    <a:cubicBezTo>
                      <a:pt x="66" y="100"/>
                      <a:pt x="68" y="96"/>
                      <a:pt x="72" y="93"/>
                    </a:cubicBezTo>
                    <a:cubicBezTo>
                      <a:pt x="64" y="88"/>
                      <a:pt x="69" y="86"/>
                      <a:pt x="76" y="89"/>
                    </a:cubicBezTo>
                    <a:cubicBezTo>
                      <a:pt x="80" y="80"/>
                      <a:pt x="72" y="67"/>
                      <a:pt x="73" y="57"/>
                    </a:cubicBezTo>
                    <a:cubicBezTo>
                      <a:pt x="73" y="56"/>
                      <a:pt x="71" y="48"/>
                      <a:pt x="72" y="47"/>
                    </a:cubicBezTo>
                    <a:cubicBezTo>
                      <a:pt x="75" y="42"/>
                      <a:pt x="80" y="38"/>
                      <a:pt x="73" y="34"/>
                    </a:cubicBezTo>
                    <a:cubicBezTo>
                      <a:pt x="74" y="33"/>
                      <a:pt x="74" y="32"/>
                      <a:pt x="75" y="31"/>
                    </a:cubicBezTo>
                    <a:cubicBezTo>
                      <a:pt x="71" y="32"/>
                      <a:pt x="70" y="29"/>
                      <a:pt x="68" y="26"/>
                    </a:cubicBezTo>
                    <a:cubicBezTo>
                      <a:pt x="65" y="24"/>
                      <a:pt x="60" y="26"/>
                      <a:pt x="57" y="23"/>
                    </a:cubicBezTo>
                    <a:cubicBezTo>
                      <a:pt x="61" y="20"/>
                      <a:pt x="62" y="13"/>
                      <a:pt x="57" y="10"/>
                    </a:cubicBezTo>
                    <a:cubicBezTo>
                      <a:pt x="50" y="7"/>
                      <a:pt x="44" y="18"/>
                      <a:pt x="37" y="9"/>
                    </a:cubicBezTo>
                    <a:cubicBezTo>
                      <a:pt x="33" y="3"/>
                      <a:pt x="36" y="0"/>
                      <a:pt x="29" y="1"/>
                    </a:cubicBezTo>
                    <a:cubicBezTo>
                      <a:pt x="23" y="2"/>
                      <a:pt x="16" y="6"/>
                      <a:pt x="20" y="13"/>
                    </a:cubicBezTo>
                    <a:cubicBezTo>
                      <a:pt x="13" y="13"/>
                      <a:pt x="16" y="13"/>
                      <a:pt x="11" y="18"/>
                    </a:cubicBezTo>
                    <a:cubicBezTo>
                      <a:pt x="8" y="11"/>
                      <a:pt x="6" y="18"/>
                      <a:pt x="7" y="2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Freeform 529">
                <a:extLst>
                  <a:ext uri="{FF2B5EF4-FFF2-40B4-BE49-F238E27FC236}">
                    <a16:creationId xmlns="" xmlns:a16="http://schemas.microsoft.com/office/drawing/2014/main" id="{F5962C3A-91ED-44F7-A004-8FE6304F98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8" y="1870"/>
                <a:ext cx="9" cy="12"/>
              </a:xfrm>
              <a:custGeom>
                <a:avLst/>
                <a:gdLst>
                  <a:gd name="T0" fmla="*/ 3 w 18"/>
                  <a:gd name="T1" fmla="*/ 26 h 26"/>
                  <a:gd name="T2" fmla="*/ 8 w 18"/>
                  <a:gd name="T3" fmla="*/ 13 h 26"/>
                  <a:gd name="T4" fmla="*/ 15 w 18"/>
                  <a:gd name="T5" fmla="*/ 0 h 26"/>
                  <a:gd name="T6" fmla="*/ 5 w 18"/>
                  <a:gd name="T7" fmla="*/ 4 h 26"/>
                  <a:gd name="T8" fmla="*/ 4 w 18"/>
                  <a:gd name="T9" fmla="*/ 13 h 26"/>
                  <a:gd name="T10" fmla="*/ 3 w 18"/>
                  <a:gd name="T11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26">
                    <a:moveTo>
                      <a:pt x="3" y="26"/>
                    </a:moveTo>
                    <a:cubicBezTo>
                      <a:pt x="7" y="24"/>
                      <a:pt x="5" y="16"/>
                      <a:pt x="8" y="13"/>
                    </a:cubicBezTo>
                    <a:cubicBezTo>
                      <a:pt x="11" y="9"/>
                      <a:pt x="18" y="6"/>
                      <a:pt x="15" y="0"/>
                    </a:cubicBezTo>
                    <a:cubicBezTo>
                      <a:pt x="12" y="1"/>
                      <a:pt x="9" y="10"/>
                      <a:pt x="5" y="4"/>
                    </a:cubicBezTo>
                    <a:cubicBezTo>
                      <a:pt x="5" y="9"/>
                      <a:pt x="7" y="10"/>
                      <a:pt x="4" y="13"/>
                    </a:cubicBezTo>
                    <a:cubicBezTo>
                      <a:pt x="1" y="16"/>
                      <a:pt x="0" y="23"/>
                      <a:pt x="3" y="2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Freeform 530">
                <a:extLst>
                  <a:ext uri="{FF2B5EF4-FFF2-40B4-BE49-F238E27FC236}">
                    <a16:creationId xmlns="" xmlns:a16="http://schemas.microsoft.com/office/drawing/2014/main" id="{8D864731-781D-4A13-83A1-8D6A65A72F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8" y="1870"/>
                <a:ext cx="9" cy="12"/>
              </a:xfrm>
              <a:custGeom>
                <a:avLst/>
                <a:gdLst>
                  <a:gd name="T0" fmla="*/ 3 w 18"/>
                  <a:gd name="T1" fmla="*/ 26 h 26"/>
                  <a:gd name="T2" fmla="*/ 8 w 18"/>
                  <a:gd name="T3" fmla="*/ 13 h 26"/>
                  <a:gd name="T4" fmla="*/ 15 w 18"/>
                  <a:gd name="T5" fmla="*/ 0 h 26"/>
                  <a:gd name="T6" fmla="*/ 5 w 18"/>
                  <a:gd name="T7" fmla="*/ 4 h 26"/>
                  <a:gd name="T8" fmla="*/ 4 w 18"/>
                  <a:gd name="T9" fmla="*/ 13 h 26"/>
                  <a:gd name="T10" fmla="*/ 3 w 18"/>
                  <a:gd name="T11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26">
                    <a:moveTo>
                      <a:pt x="3" y="26"/>
                    </a:moveTo>
                    <a:cubicBezTo>
                      <a:pt x="7" y="24"/>
                      <a:pt x="5" y="16"/>
                      <a:pt x="8" y="13"/>
                    </a:cubicBezTo>
                    <a:cubicBezTo>
                      <a:pt x="11" y="9"/>
                      <a:pt x="18" y="6"/>
                      <a:pt x="15" y="0"/>
                    </a:cubicBezTo>
                    <a:cubicBezTo>
                      <a:pt x="12" y="1"/>
                      <a:pt x="9" y="10"/>
                      <a:pt x="5" y="4"/>
                    </a:cubicBezTo>
                    <a:cubicBezTo>
                      <a:pt x="5" y="9"/>
                      <a:pt x="7" y="10"/>
                      <a:pt x="4" y="13"/>
                    </a:cubicBezTo>
                    <a:cubicBezTo>
                      <a:pt x="1" y="16"/>
                      <a:pt x="0" y="23"/>
                      <a:pt x="3" y="2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Freeform 531">
                <a:extLst>
                  <a:ext uri="{FF2B5EF4-FFF2-40B4-BE49-F238E27FC236}">
                    <a16:creationId xmlns="" xmlns:a16="http://schemas.microsoft.com/office/drawing/2014/main" id="{D23F85A2-B91B-49F9-9827-EB6D6DF4E6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1" y="1621"/>
                <a:ext cx="130" cy="138"/>
              </a:xfrm>
              <a:custGeom>
                <a:avLst/>
                <a:gdLst>
                  <a:gd name="T0" fmla="*/ 18 w 266"/>
                  <a:gd name="T1" fmla="*/ 263 h 282"/>
                  <a:gd name="T2" fmla="*/ 43 w 266"/>
                  <a:gd name="T3" fmla="*/ 249 h 282"/>
                  <a:gd name="T4" fmla="*/ 63 w 266"/>
                  <a:gd name="T5" fmla="*/ 248 h 282"/>
                  <a:gd name="T6" fmla="*/ 66 w 266"/>
                  <a:gd name="T7" fmla="*/ 248 h 282"/>
                  <a:gd name="T8" fmla="*/ 80 w 266"/>
                  <a:gd name="T9" fmla="*/ 245 h 282"/>
                  <a:gd name="T10" fmla="*/ 99 w 266"/>
                  <a:gd name="T11" fmla="*/ 236 h 282"/>
                  <a:gd name="T12" fmla="*/ 127 w 266"/>
                  <a:gd name="T13" fmla="*/ 240 h 282"/>
                  <a:gd name="T14" fmla="*/ 126 w 266"/>
                  <a:gd name="T15" fmla="*/ 261 h 282"/>
                  <a:gd name="T16" fmla="*/ 143 w 266"/>
                  <a:gd name="T17" fmla="*/ 277 h 282"/>
                  <a:gd name="T18" fmla="*/ 158 w 266"/>
                  <a:gd name="T19" fmla="*/ 264 h 282"/>
                  <a:gd name="T20" fmla="*/ 173 w 266"/>
                  <a:gd name="T21" fmla="*/ 252 h 282"/>
                  <a:gd name="T22" fmla="*/ 157 w 266"/>
                  <a:gd name="T23" fmla="*/ 230 h 282"/>
                  <a:gd name="T24" fmla="*/ 168 w 266"/>
                  <a:gd name="T25" fmla="*/ 236 h 282"/>
                  <a:gd name="T26" fmla="*/ 179 w 266"/>
                  <a:gd name="T27" fmla="*/ 237 h 282"/>
                  <a:gd name="T28" fmla="*/ 207 w 266"/>
                  <a:gd name="T29" fmla="*/ 241 h 282"/>
                  <a:gd name="T30" fmla="*/ 217 w 266"/>
                  <a:gd name="T31" fmla="*/ 228 h 282"/>
                  <a:gd name="T32" fmla="*/ 229 w 266"/>
                  <a:gd name="T33" fmla="*/ 231 h 282"/>
                  <a:gd name="T34" fmla="*/ 240 w 266"/>
                  <a:gd name="T35" fmla="*/ 221 h 282"/>
                  <a:gd name="T36" fmla="*/ 245 w 266"/>
                  <a:gd name="T37" fmla="*/ 212 h 282"/>
                  <a:gd name="T38" fmla="*/ 260 w 266"/>
                  <a:gd name="T39" fmla="*/ 219 h 282"/>
                  <a:gd name="T40" fmla="*/ 266 w 266"/>
                  <a:gd name="T41" fmla="*/ 202 h 282"/>
                  <a:gd name="T42" fmla="*/ 245 w 266"/>
                  <a:gd name="T43" fmla="*/ 164 h 282"/>
                  <a:gd name="T44" fmla="*/ 247 w 266"/>
                  <a:gd name="T45" fmla="*/ 157 h 282"/>
                  <a:gd name="T46" fmla="*/ 242 w 266"/>
                  <a:gd name="T47" fmla="*/ 114 h 282"/>
                  <a:gd name="T48" fmla="*/ 235 w 266"/>
                  <a:gd name="T49" fmla="*/ 76 h 282"/>
                  <a:gd name="T50" fmla="*/ 225 w 266"/>
                  <a:gd name="T51" fmla="*/ 57 h 282"/>
                  <a:gd name="T52" fmla="*/ 199 w 266"/>
                  <a:gd name="T53" fmla="*/ 34 h 282"/>
                  <a:gd name="T54" fmla="*/ 166 w 266"/>
                  <a:gd name="T55" fmla="*/ 5 h 282"/>
                  <a:gd name="T56" fmla="*/ 183 w 266"/>
                  <a:gd name="T57" fmla="*/ 25 h 282"/>
                  <a:gd name="T58" fmla="*/ 174 w 266"/>
                  <a:gd name="T59" fmla="*/ 26 h 282"/>
                  <a:gd name="T60" fmla="*/ 154 w 266"/>
                  <a:gd name="T61" fmla="*/ 12 h 282"/>
                  <a:gd name="T62" fmla="*/ 154 w 266"/>
                  <a:gd name="T63" fmla="*/ 35 h 282"/>
                  <a:gd name="T64" fmla="*/ 160 w 266"/>
                  <a:gd name="T65" fmla="*/ 55 h 282"/>
                  <a:gd name="T66" fmla="*/ 176 w 266"/>
                  <a:gd name="T67" fmla="*/ 66 h 282"/>
                  <a:gd name="T68" fmla="*/ 180 w 266"/>
                  <a:gd name="T69" fmla="*/ 125 h 282"/>
                  <a:gd name="T70" fmla="*/ 152 w 266"/>
                  <a:gd name="T71" fmla="*/ 159 h 282"/>
                  <a:gd name="T72" fmla="*/ 133 w 266"/>
                  <a:gd name="T73" fmla="*/ 156 h 282"/>
                  <a:gd name="T74" fmla="*/ 136 w 266"/>
                  <a:gd name="T75" fmla="*/ 140 h 282"/>
                  <a:gd name="T76" fmla="*/ 130 w 266"/>
                  <a:gd name="T77" fmla="*/ 169 h 282"/>
                  <a:gd name="T78" fmla="*/ 129 w 266"/>
                  <a:gd name="T79" fmla="*/ 205 h 282"/>
                  <a:gd name="T80" fmla="*/ 112 w 266"/>
                  <a:gd name="T81" fmla="*/ 211 h 282"/>
                  <a:gd name="T82" fmla="*/ 103 w 266"/>
                  <a:gd name="T83" fmla="*/ 201 h 282"/>
                  <a:gd name="T84" fmla="*/ 81 w 266"/>
                  <a:gd name="T85" fmla="*/ 206 h 282"/>
                  <a:gd name="T86" fmla="*/ 58 w 266"/>
                  <a:gd name="T87" fmla="*/ 210 h 282"/>
                  <a:gd name="T88" fmla="*/ 34 w 266"/>
                  <a:gd name="T89" fmla="*/ 212 h 282"/>
                  <a:gd name="T90" fmla="*/ 0 w 266"/>
                  <a:gd name="T91" fmla="*/ 251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66" h="282">
                    <a:moveTo>
                      <a:pt x="6" y="264"/>
                    </a:moveTo>
                    <a:cubicBezTo>
                      <a:pt x="6" y="259"/>
                      <a:pt x="14" y="265"/>
                      <a:pt x="18" y="263"/>
                    </a:cubicBezTo>
                    <a:cubicBezTo>
                      <a:pt x="28" y="260"/>
                      <a:pt x="34" y="262"/>
                      <a:pt x="42" y="267"/>
                    </a:cubicBezTo>
                    <a:cubicBezTo>
                      <a:pt x="39" y="265"/>
                      <a:pt x="37" y="250"/>
                      <a:pt x="43" y="249"/>
                    </a:cubicBezTo>
                    <a:cubicBezTo>
                      <a:pt x="46" y="249"/>
                      <a:pt x="48" y="253"/>
                      <a:pt x="51" y="254"/>
                    </a:cubicBezTo>
                    <a:cubicBezTo>
                      <a:pt x="53" y="255"/>
                      <a:pt x="62" y="250"/>
                      <a:pt x="63" y="248"/>
                    </a:cubicBezTo>
                    <a:cubicBezTo>
                      <a:pt x="63" y="250"/>
                      <a:pt x="64" y="251"/>
                      <a:pt x="65" y="251"/>
                    </a:cubicBezTo>
                    <a:cubicBezTo>
                      <a:pt x="66" y="250"/>
                      <a:pt x="66" y="249"/>
                      <a:pt x="66" y="248"/>
                    </a:cubicBezTo>
                    <a:cubicBezTo>
                      <a:pt x="68" y="249"/>
                      <a:pt x="71" y="249"/>
                      <a:pt x="71" y="245"/>
                    </a:cubicBezTo>
                    <a:cubicBezTo>
                      <a:pt x="74" y="247"/>
                      <a:pt x="77" y="243"/>
                      <a:pt x="80" y="245"/>
                    </a:cubicBezTo>
                    <a:cubicBezTo>
                      <a:pt x="85" y="246"/>
                      <a:pt x="89" y="240"/>
                      <a:pt x="83" y="241"/>
                    </a:cubicBezTo>
                    <a:cubicBezTo>
                      <a:pt x="88" y="240"/>
                      <a:pt x="93" y="237"/>
                      <a:pt x="99" y="236"/>
                    </a:cubicBezTo>
                    <a:cubicBezTo>
                      <a:pt x="105" y="235"/>
                      <a:pt x="109" y="240"/>
                      <a:pt x="115" y="239"/>
                    </a:cubicBezTo>
                    <a:cubicBezTo>
                      <a:pt x="119" y="239"/>
                      <a:pt x="124" y="235"/>
                      <a:pt x="127" y="240"/>
                    </a:cubicBezTo>
                    <a:cubicBezTo>
                      <a:pt x="129" y="244"/>
                      <a:pt x="124" y="250"/>
                      <a:pt x="120" y="252"/>
                    </a:cubicBezTo>
                    <a:cubicBezTo>
                      <a:pt x="124" y="254"/>
                      <a:pt x="126" y="257"/>
                      <a:pt x="126" y="261"/>
                    </a:cubicBezTo>
                    <a:cubicBezTo>
                      <a:pt x="125" y="266"/>
                      <a:pt x="131" y="268"/>
                      <a:pt x="134" y="270"/>
                    </a:cubicBezTo>
                    <a:cubicBezTo>
                      <a:pt x="138" y="272"/>
                      <a:pt x="139" y="276"/>
                      <a:pt x="143" y="277"/>
                    </a:cubicBezTo>
                    <a:cubicBezTo>
                      <a:pt x="146" y="279"/>
                      <a:pt x="149" y="280"/>
                      <a:pt x="152" y="281"/>
                    </a:cubicBezTo>
                    <a:cubicBezTo>
                      <a:pt x="155" y="282"/>
                      <a:pt x="157" y="266"/>
                      <a:pt x="158" y="264"/>
                    </a:cubicBezTo>
                    <a:cubicBezTo>
                      <a:pt x="159" y="261"/>
                      <a:pt x="158" y="256"/>
                      <a:pt x="160" y="254"/>
                    </a:cubicBezTo>
                    <a:cubicBezTo>
                      <a:pt x="164" y="251"/>
                      <a:pt x="169" y="254"/>
                      <a:pt x="173" y="252"/>
                    </a:cubicBezTo>
                    <a:cubicBezTo>
                      <a:pt x="170" y="247"/>
                      <a:pt x="167" y="244"/>
                      <a:pt x="162" y="242"/>
                    </a:cubicBezTo>
                    <a:cubicBezTo>
                      <a:pt x="155" y="239"/>
                      <a:pt x="157" y="236"/>
                      <a:pt x="157" y="230"/>
                    </a:cubicBezTo>
                    <a:cubicBezTo>
                      <a:pt x="157" y="227"/>
                      <a:pt x="160" y="222"/>
                      <a:pt x="162" y="227"/>
                    </a:cubicBezTo>
                    <a:cubicBezTo>
                      <a:pt x="164" y="230"/>
                      <a:pt x="163" y="237"/>
                      <a:pt x="168" y="236"/>
                    </a:cubicBezTo>
                    <a:cubicBezTo>
                      <a:pt x="166" y="234"/>
                      <a:pt x="166" y="232"/>
                      <a:pt x="167" y="230"/>
                    </a:cubicBezTo>
                    <a:cubicBezTo>
                      <a:pt x="168" y="238"/>
                      <a:pt x="178" y="231"/>
                      <a:pt x="179" y="237"/>
                    </a:cubicBezTo>
                    <a:cubicBezTo>
                      <a:pt x="177" y="238"/>
                      <a:pt x="175" y="239"/>
                      <a:pt x="175" y="242"/>
                    </a:cubicBezTo>
                    <a:cubicBezTo>
                      <a:pt x="185" y="236"/>
                      <a:pt x="197" y="240"/>
                      <a:pt x="207" y="241"/>
                    </a:cubicBezTo>
                    <a:cubicBezTo>
                      <a:pt x="200" y="235"/>
                      <a:pt x="212" y="216"/>
                      <a:pt x="220" y="227"/>
                    </a:cubicBezTo>
                    <a:cubicBezTo>
                      <a:pt x="219" y="227"/>
                      <a:pt x="218" y="227"/>
                      <a:pt x="217" y="228"/>
                    </a:cubicBezTo>
                    <a:cubicBezTo>
                      <a:pt x="219" y="231"/>
                      <a:pt x="219" y="238"/>
                      <a:pt x="223" y="240"/>
                    </a:cubicBezTo>
                    <a:cubicBezTo>
                      <a:pt x="228" y="242"/>
                      <a:pt x="229" y="234"/>
                      <a:pt x="229" y="231"/>
                    </a:cubicBezTo>
                    <a:cubicBezTo>
                      <a:pt x="228" y="227"/>
                      <a:pt x="225" y="225"/>
                      <a:pt x="224" y="221"/>
                    </a:cubicBezTo>
                    <a:cubicBezTo>
                      <a:pt x="223" y="212"/>
                      <a:pt x="237" y="219"/>
                      <a:pt x="240" y="221"/>
                    </a:cubicBezTo>
                    <a:cubicBezTo>
                      <a:pt x="242" y="218"/>
                      <a:pt x="230" y="211"/>
                      <a:pt x="238" y="209"/>
                    </a:cubicBezTo>
                    <a:cubicBezTo>
                      <a:pt x="234" y="204"/>
                      <a:pt x="250" y="202"/>
                      <a:pt x="245" y="212"/>
                    </a:cubicBezTo>
                    <a:cubicBezTo>
                      <a:pt x="244" y="214"/>
                      <a:pt x="244" y="229"/>
                      <a:pt x="248" y="230"/>
                    </a:cubicBezTo>
                    <a:cubicBezTo>
                      <a:pt x="250" y="231"/>
                      <a:pt x="260" y="221"/>
                      <a:pt x="260" y="219"/>
                    </a:cubicBezTo>
                    <a:cubicBezTo>
                      <a:pt x="260" y="216"/>
                      <a:pt x="257" y="214"/>
                      <a:pt x="257" y="210"/>
                    </a:cubicBezTo>
                    <a:cubicBezTo>
                      <a:pt x="257" y="206"/>
                      <a:pt x="262" y="204"/>
                      <a:pt x="266" y="202"/>
                    </a:cubicBezTo>
                    <a:cubicBezTo>
                      <a:pt x="256" y="196"/>
                      <a:pt x="250" y="187"/>
                      <a:pt x="247" y="176"/>
                    </a:cubicBezTo>
                    <a:cubicBezTo>
                      <a:pt x="245" y="172"/>
                      <a:pt x="245" y="168"/>
                      <a:pt x="245" y="164"/>
                    </a:cubicBezTo>
                    <a:cubicBezTo>
                      <a:pt x="245" y="161"/>
                      <a:pt x="245" y="161"/>
                      <a:pt x="247" y="160"/>
                    </a:cubicBezTo>
                    <a:cubicBezTo>
                      <a:pt x="249" y="160"/>
                      <a:pt x="247" y="158"/>
                      <a:pt x="247" y="157"/>
                    </a:cubicBezTo>
                    <a:cubicBezTo>
                      <a:pt x="247" y="145"/>
                      <a:pt x="237" y="136"/>
                      <a:pt x="231" y="126"/>
                    </a:cubicBezTo>
                    <a:cubicBezTo>
                      <a:pt x="225" y="116"/>
                      <a:pt x="230" y="106"/>
                      <a:pt x="242" y="114"/>
                    </a:cubicBezTo>
                    <a:cubicBezTo>
                      <a:pt x="238" y="109"/>
                      <a:pt x="229" y="89"/>
                      <a:pt x="238" y="87"/>
                    </a:cubicBezTo>
                    <a:cubicBezTo>
                      <a:pt x="235" y="84"/>
                      <a:pt x="237" y="79"/>
                      <a:pt x="235" y="76"/>
                    </a:cubicBezTo>
                    <a:cubicBezTo>
                      <a:pt x="233" y="73"/>
                      <a:pt x="233" y="70"/>
                      <a:pt x="231" y="68"/>
                    </a:cubicBezTo>
                    <a:cubicBezTo>
                      <a:pt x="229" y="64"/>
                      <a:pt x="227" y="60"/>
                      <a:pt x="225" y="57"/>
                    </a:cubicBezTo>
                    <a:cubicBezTo>
                      <a:pt x="222" y="54"/>
                      <a:pt x="220" y="53"/>
                      <a:pt x="218" y="50"/>
                    </a:cubicBezTo>
                    <a:cubicBezTo>
                      <a:pt x="214" y="43"/>
                      <a:pt x="205" y="39"/>
                      <a:pt x="199" y="34"/>
                    </a:cubicBezTo>
                    <a:cubicBezTo>
                      <a:pt x="191" y="28"/>
                      <a:pt x="186" y="16"/>
                      <a:pt x="183" y="7"/>
                    </a:cubicBezTo>
                    <a:cubicBezTo>
                      <a:pt x="179" y="11"/>
                      <a:pt x="168" y="0"/>
                      <a:pt x="166" y="5"/>
                    </a:cubicBezTo>
                    <a:cubicBezTo>
                      <a:pt x="162" y="11"/>
                      <a:pt x="175" y="20"/>
                      <a:pt x="177" y="11"/>
                    </a:cubicBezTo>
                    <a:cubicBezTo>
                      <a:pt x="182" y="13"/>
                      <a:pt x="186" y="20"/>
                      <a:pt x="183" y="25"/>
                    </a:cubicBezTo>
                    <a:cubicBezTo>
                      <a:pt x="180" y="23"/>
                      <a:pt x="177" y="22"/>
                      <a:pt x="174" y="20"/>
                    </a:cubicBezTo>
                    <a:cubicBezTo>
                      <a:pt x="176" y="22"/>
                      <a:pt x="176" y="24"/>
                      <a:pt x="174" y="26"/>
                    </a:cubicBezTo>
                    <a:cubicBezTo>
                      <a:pt x="169" y="25"/>
                      <a:pt x="168" y="20"/>
                      <a:pt x="165" y="17"/>
                    </a:cubicBezTo>
                    <a:cubicBezTo>
                      <a:pt x="162" y="13"/>
                      <a:pt x="158" y="14"/>
                      <a:pt x="154" y="12"/>
                    </a:cubicBezTo>
                    <a:cubicBezTo>
                      <a:pt x="154" y="16"/>
                      <a:pt x="163" y="25"/>
                      <a:pt x="159" y="28"/>
                    </a:cubicBezTo>
                    <a:cubicBezTo>
                      <a:pt x="157" y="30"/>
                      <a:pt x="150" y="31"/>
                      <a:pt x="154" y="35"/>
                    </a:cubicBezTo>
                    <a:cubicBezTo>
                      <a:pt x="157" y="38"/>
                      <a:pt x="163" y="42"/>
                      <a:pt x="165" y="46"/>
                    </a:cubicBezTo>
                    <a:cubicBezTo>
                      <a:pt x="166" y="50"/>
                      <a:pt x="166" y="59"/>
                      <a:pt x="160" y="55"/>
                    </a:cubicBezTo>
                    <a:cubicBezTo>
                      <a:pt x="161" y="59"/>
                      <a:pt x="163" y="58"/>
                      <a:pt x="167" y="58"/>
                    </a:cubicBezTo>
                    <a:cubicBezTo>
                      <a:pt x="171" y="58"/>
                      <a:pt x="174" y="63"/>
                      <a:pt x="176" y="66"/>
                    </a:cubicBezTo>
                    <a:cubicBezTo>
                      <a:pt x="181" y="75"/>
                      <a:pt x="183" y="90"/>
                      <a:pt x="182" y="100"/>
                    </a:cubicBezTo>
                    <a:cubicBezTo>
                      <a:pt x="181" y="107"/>
                      <a:pt x="188" y="120"/>
                      <a:pt x="180" y="125"/>
                    </a:cubicBezTo>
                    <a:cubicBezTo>
                      <a:pt x="171" y="130"/>
                      <a:pt x="175" y="139"/>
                      <a:pt x="171" y="147"/>
                    </a:cubicBezTo>
                    <a:cubicBezTo>
                      <a:pt x="167" y="154"/>
                      <a:pt x="158" y="155"/>
                      <a:pt x="152" y="159"/>
                    </a:cubicBezTo>
                    <a:cubicBezTo>
                      <a:pt x="148" y="161"/>
                      <a:pt x="144" y="173"/>
                      <a:pt x="138" y="163"/>
                    </a:cubicBezTo>
                    <a:cubicBezTo>
                      <a:pt x="136" y="161"/>
                      <a:pt x="137" y="157"/>
                      <a:pt x="133" y="156"/>
                    </a:cubicBezTo>
                    <a:cubicBezTo>
                      <a:pt x="131" y="156"/>
                      <a:pt x="128" y="151"/>
                      <a:pt x="131" y="152"/>
                    </a:cubicBezTo>
                    <a:cubicBezTo>
                      <a:pt x="138" y="153"/>
                      <a:pt x="135" y="142"/>
                      <a:pt x="136" y="140"/>
                    </a:cubicBezTo>
                    <a:cubicBezTo>
                      <a:pt x="132" y="139"/>
                      <a:pt x="124" y="143"/>
                      <a:pt x="123" y="148"/>
                    </a:cubicBezTo>
                    <a:cubicBezTo>
                      <a:pt x="121" y="154"/>
                      <a:pt x="131" y="161"/>
                      <a:pt x="130" y="169"/>
                    </a:cubicBezTo>
                    <a:cubicBezTo>
                      <a:pt x="129" y="176"/>
                      <a:pt x="126" y="179"/>
                      <a:pt x="122" y="184"/>
                    </a:cubicBezTo>
                    <a:cubicBezTo>
                      <a:pt x="116" y="193"/>
                      <a:pt x="129" y="198"/>
                      <a:pt x="129" y="205"/>
                    </a:cubicBezTo>
                    <a:cubicBezTo>
                      <a:pt x="123" y="200"/>
                      <a:pt x="128" y="208"/>
                      <a:pt x="122" y="206"/>
                    </a:cubicBezTo>
                    <a:cubicBezTo>
                      <a:pt x="124" y="215"/>
                      <a:pt x="106" y="204"/>
                      <a:pt x="112" y="211"/>
                    </a:cubicBezTo>
                    <a:cubicBezTo>
                      <a:pt x="110" y="210"/>
                      <a:pt x="106" y="210"/>
                      <a:pt x="106" y="207"/>
                    </a:cubicBezTo>
                    <a:cubicBezTo>
                      <a:pt x="105" y="204"/>
                      <a:pt x="107" y="200"/>
                      <a:pt x="103" y="201"/>
                    </a:cubicBezTo>
                    <a:cubicBezTo>
                      <a:pt x="100" y="202"/>
                      <a:pt x="99" y="203"/>
                      <a:pt x="97" y="204"/>
                    </a:cubicBezTo>
                    <a:cubicBezTo>
                      <a:pt x="92" y="205"/>
                      <a:pt x="86" y="204"/>
                      <a:pt x="81" y="206"/>
                    </a:cubicBezTo>
                    <a:cubicBezTo>
                      <a:pt x="78" y="208"/>
                      <a:pt x="75" y="209"/>
                      <a:pt x="71" y="210"/>
                    </a:cubicBezTo>
                    <a:cubicBezTo>
                      <a:pt x="68" y="210"/>
                      <a:pt x="60" y="208"/>
                      <a:pt x="58" y="210"/>
                    </a:cubicBezTo>
                    <a:cubicBezTo>
                      <a:pt x="54" y="212"/>
                      <a:pt x="52" y="211"/>
                      <a:pt x="49" y="209"/>
                    </a:cubicBezTo>
                    <a:cubicBezTo>
                      <a:pt x="45" y="206"/>
                      <a:pt x="38" y="211"/>
                      <a:pt x="34" y="212"/>
                    </a:cubicBezTo>
                    <a:cubicBezTo>
                      <a:pt x="41" y="219"/>
                      <a:pt x="15" y="239"/>
                      <a:pt x="13" y="244"/>
                    </a:cubicBezTo>
                    <a:cubicBezTo>
                      <a:pt x="11" y="250"/>
                      <a:pt x="0" y="245"/>
                      <a:pt x="0" y="251"/>
                    </a:cubicBezTo>
                    <a:cubicBezTo>
                      <a:pt x="0" y="255"/>
                      <a:pt x="3" y="260"/>
                      <a:pt x="6" y="26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7" name="Freeform 532">
                <a:extLst>
                  <a:ext uri="{FF2B5EF4-FFF2-40B4-BE49-F238E27FC236}">
                    <a16:creationId xmlns="" xmlns:a16="http://schemas.microsoft.com/office/drawing/2014/main" id="{8CB80C09-6CC4-4B04-84FD-28F166809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1" y="1621"/>
                <a:ext cx="130" cy="138"/>
              </a:xfrm>
              <a:custGeom>
                <a:avLst/>
                <a:gdLst>
                  <a:gd name="T0" fmla="*/ 18 w 266"/>
                  <a:gd name="T1" fmla="*/ 263 h 282"/>
                  <a:gd name="T2" fmla="*/ 43 w 266"/>
                  <a:gd name="T3" fmla="*/ 249 h 282"/>
                  <a:gd name="T4" fmla="*/ 63 w 266"/>
                  <a:gd name="T5" fmla="*/ 248 h 282"/>
                  <a:gd name="T6" fmla="*/ 66 w 266"/>
                  <a:gd name="T7" fmla="*/ 248 h 282"/>
                  <a:gd name="T8" fmla="*/ 80 w 266"/>
                  <a:gd name="T9" fmla="*/ 245 h 282"/>
                  <a:gd name="T10" fmla="*/ 99 w 266"/>
                  <a:gd name="T11" fmla="*/ 236 h 282"/>
                  <a:gd name="T12" fmla="*/ 127 w 266"/>
                  <a:gd name="T13" fmla="*/ 240 h 282"/>
                  <a:gd name="T14" fmla="*/ 126 w 266"/>
                  <a:gd name="T15" fmla="*/ 261 h 282"/>
                  <a:gd name="T16" fmla="*/ 143 w 266"/>
                  <a:gd name="T17" fmla="*/ 277 h 282"/>
                  <a:gd name="T18" fmla="*/ 158 w 266"/>
                  <a:gd name="T19" fmla="*/ 264 h 282"/>
                  <a:gd name="T20" fmla="*/ 173 w 266"/>
                  <a:gd name="T21" fmla="*/ 252 h 282"/>
                  <a:gd name="T22" fmla="*/ 157 w 266"/>
                  <a:gd name="T23" fmla="*/ 230 h 282"/>
                  <a:gd name="T24" fmla="*/ 168 w 266"/>
                  <a:gd name="T25" fmla="*/ 236 h 282"/>
                  <a:gd name="T26" fmla="*/ 179 w 266"/>
                  <a:gd name="T27" fmla="*/ 237 h 282"/>
                  <a:gd name="T28" fmla="*/ 207 w 266"/>
                  <a:gd name="T29" fmla="*/ 241 h 282"/>
                  <a:gd name="T30" fmla="*/ 217 w 266"/>
                  <a:gd name="T31" fmla="*/ 228 h 282"/>
                  <a:gd name="T32" fmla="*/ 229 w 266"/>
                  <a:gd name="T33" fmla="*/ 231 h 282"/>
                  <a:gd name="T34" fmla="*/ 240 w 266"/>
                  <a:gd name="T35" fmla="*/ 221 h 282"/>
                  <a:gd name="T36" fmla="*/ 245 w 266"/>
                  <a:gd name="T37" fmla="*/ 212 h 282"/>
                  <a:gd name="T38" fmla="*/ 260 w 266"/>
                  <a:gd name="T39" fmla="*/ 219 h 282"/>
                  <a:gd name="T40" fmla="*/ 266 w 266"/>
                  <a:gd name="T41" fmla="*/ 202 h 282"/>
                  <a:gd name="T42" fmla="*/ 245 w 266"/>
                  <a:gd name="T43" fmla="*/ 164 h 282"/>
                  <a:gd name="T44" fmla="*/ 247 w 266"/>
                  <a:gd name="T45" fmla="*/ 157 h 282"/>
                  <a:gd name="T46" fmla="*/ 242 w 266"/>
                  <a:gd name="T47" fmla="*/ 114 h 282"/>
                  <a:gd name="T48" fmla="*/ 235 w 266"/>
                  <a:gd name="T49" fmla="*/ 76 h 282"/>
                  <a:gd name="T50" fmla="*/ 225 w 266"/>
                  <a:gd name="T51" fmla="*/ 57 h 282"/>
                  <a:gd name="T52" fmla="*/ 199 w 266"/>
                  <a:gd name="T53" fmla="*/ 34 h 282"/>
                  <a:gd name="T54" fmla="*/ 166 w 266"/>
                  <a:gd name="T55" fmla="*/ 5 h 282"/>
                  <a:gd name="T56" fmla="*/ 183 w 266"/>
                  <a:gd name="T57" fmla="*/ 25 h 282"/>
                  <a:gd name="T58" fmla="*/ 174 w 266"/>
                  <a:gd name="T59" fmla="*/ 26 h 282"/>
                  <a:gd name="T60" fmla="*/ 154 w 266"/>
                  <a:gd name="T61" fmla="*/ 12 h 282"/>
                  <a:gd name="T62" fmla="*/ 154 w 266"/>
                  <a:gd name="T63" fmla="*/ 35 h 282"/>
                  <a:gd name="T64" fmla="*/ 160 w 266"/>
                  <a:gd name="T65" fmla="*/ 55 h 282"/>
                  <a:gd name="T66" fmla="*/ 176 w 266"/>
                  <a:gd name="T67" fmla="*/ 66 h 282"/>
                  <a:gd name="T68" fmla="*/ 180 w 266"/>
                  <a:gd name="T69" fmla="*/ 125 h 282"/>
                  <a:gd name="T70" fmla="*/ 152 w 266"/>
                  <a:gd name="T71" fmla="*/ 159 h 282"/>
                  <a:gd name="T72" fmla="*/ 133 w 266"/>
                  <a:gd name="T73" fmla="*/ 156 h 282"/>
                  <a:gd name="T74" fmla="*/ 136 w 266"/>
                  <a:gd name="T75" fmla="*/ 140 h 282"/>
                  <a:gd name="T76" fmla="*/ 130 w 266"/>
                  <a:gd name="T77" fmla="*/ 169 h 282"/>
                  <a:gd name="T78" fmla="*/ 129 w 266"/>
                  <a:gd name="T79" fmla="*/ 205 h 282"/>
                  <a:gd name="T80" fmla="*/ 112 w 266"/>
                  <a:gd name="T81" fmla="*/ 211 h 282"/>
                  <a:gd name="T82" fmla="*/ 103 w 266"/>
                  <a:gd name="T83" fmla="*/ 201 h 282"/>
                  <a:gd name="T84" fmla="*/ 81 w 266"/>
                  <a:gd name="T85" fmla="*/ 206 h 282"/>
                  <a:gd name="T86" fmla="*/ 58 w 266"/>
                  <a:gd name="T87" fmla="*/ 210 h 282"/>
                  <a:gd name="T88" fmla="*/ 34 w 266"/>
                  <a:gd name="T89" fmla="*/ 212 h 282"/>
                  <a:gd name="T90" fmla="*/ 0 w 266"/>
                  <a:gd name="T91" fmla="*/ 251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66" h="282">
                    <a:moveTo>
                      <a:pt x="6" y="264"/>
                    </a:moveTo>
                    <a:cubicBezTo>
                      <a:pt x="6" y="259"/>
                      <a:pt x="14" y="265"/>
                      <a:pt x="18" y="263"/>
                    </a:cubicBezTo>
                    <a:cubicBezTo>
                      <a:pt x="28" y="260"/>
                      <a:pt x="34" y="262"/>
                      <a:pt x="42" y="267"/>
                    </a:cubicBezTo>
                    <a:cubicBezTo>
                      <a:pt x="39" y="265"/>
                      <a:pt x="37" y="250"/>
                      <a:pt x="43" y="249"/>
                    </a:cubicBezTo>
                    <a:cubicBezTo>
                      <a:pt x="46" y="249"/>
                      <a:pt x="48" y="253"/>
                      <a:pt x="51" y="254"/>
                    </a:cubicBezTo>
                    <a:cubicBezTo>
                      <a:pt x="53" y="255"/>
                      <a:pt x="62" y="250"/>
                      <a:pt x="63" y="248"/>
                    </a:cubicBezTo>
                    <a:cubicBezTo>
                      <a:pt x="63" y="250"/>
                      <a:pt x="64" y="251"/>
                      <a:pt x="65" y="251"/>
                    </a:cubicBezTo>
                    <a:cubicBezTo>
                      <a:pt x="66" y="250"/>
                      <a:pt x="66" y="249"/>
                      <a:pt x="66" y="248"/>
                    </a:cubicBezTo>
                    <a:cubicBezTo>
                      <a:pt x="68" y="249"/>
                      <a:pt x="71" y="249"/>
                      <a:pt x="71" y="245"/>
                    </a:cubicBezTo>
                    <a:cubicBezTo>
                      <a:pt x="74" y="247"/>
                      <a:pt x="77" y="243"/>
                      <a:pt x="80" y="245"/>
                    </a:cubicBezTo>
                    <a:cubicBezTo>
                      <a:pt x="85" y="246"/>
                      <a:pt x="89" y="240"/>
                      <a:pt x="83" y="241"/>
                    </a:cubicBezTo>
                    <a:cubicBezTo>
                      <a:pt x="88" y="240"/>
                      <a:pt x="93" y="237"/>
                      <a:pt x="99" y="236"/>
                    </a:cubicBezTo>
                    <a:cubicBezTo>
                      <a:pt x="105" y="235"/>
                      <a:pt x="109" y="240"/>
                      <a:pt x="115" y="239"/>
                    </a:cubicBezTo>
                    <a:cubicBezTo>
                      <a:pt x="119" y="239"/>
                      <a:pt x="124" y="235"/>
                      <a:pt x="127" y="240"/>
                    </a:cubicBezTo>
                    <a:cubicBezTo>
                      <a:pt x="129" y="244"/>
                      <a:pt x="124" y="250"/>
                      <a:pt x="120" y="252"/>
                    </a:cubicBezTo>
                    <a:cubicBezTo>
                      <a:pt x="124" y="254"/>
                      <a:pt x="126" y="257"/>
                      <a:pt x="126" y="261"/>
                    </a:cubicBezTo>
                    <a:cubicBezTo>
                      <a:pt x="125" y="266"/>
                      <a:pt x="131" y="268"/>
                      <a:pt x="134" y="270"/>
                    </a:cubicBezTo>
                    <a:cubicBezTo>
                      <a:pt x="138" y="272"/>
                      <a:pt x="139" y="276"/>
                      <a:pt x="143" y="277"/>
                    </a:cubicBezTo>
                    <a:cubicBezTo>
                      <a:pt x="146" y="279"/>
                      <a:pt x="149" y="280"/>
                      <a:pt x="152" y="281"/>
                    </a:cubicBezTo>
                    <a:cubicBezTo>
                      <a:pt x="155" y="282"/>
                      <a:pt x="157" y="266"/>
                      <a:pt x="158" y="264"/>
                    </a:cubicBezTo>
                    <a:cubicBezTo>
                      <a:pt x="159" y="261"/>
                      <a:pt x="158" y="256"/>
                      <a:pt x="160" y="254"/>
                    </a:cubicBezTo>
                    <a:cubicBezTo>
                      <a:pt x="164" y="251"/>
                      <a:pt x="169" y="254"/>
                      <a:pt x="173" y="252"/>
                    </a:cubicBezTo>
                    <a:cubicBezTo>
                      <a:pt x="170" y="247"/>
                      <a:pt x="167" y="244"/>
                      <a:pt x="162" y="242"/>
                    </a:cubicBezTo>
                    <a:cubicBezTo>
                      <a:pt x="155" y="239"/>
                      <a:pt x="157" y="236"/>
                      <a:pt x="157" y="230"/>
                    </a:cubicBezTo>
                    <a:cubicBezTo>
                      <a:pt x="157" y="227"/>
                      <a:pt x="160" y="222"/>
                      <a:pt x="162" y="227"/>
                    </a:cubicBezTo>
                    <a:cubicBezTo>
                      <a:pt x="164" y="230"/>
                      <a:pt x="163" y="237"/>
                      <a:pt x="168" y="236"/>
                    </a:cubicBezTo>
                    <a:cubicBezTo>
                      <a:pt x="166" y="234"/>
                      <a:pt x="166" y="232"/>
                      <a:pt x="167" y="230"/>
                    </a:cubicBezTo>
                    <a:cubicBezTo>
                      <a:pt x="168" y="238"/>
                      <a:pt x="178" y="231"/>
                      <a:pt x="179" y="237"/>
                    </a:cubicBezTo>
                    <a:cubicBezTo>
                      <a:pt x="177" y="238"/>
                      <a:pt x="175" y="239"/>
                      <a:pt x="175" y="242"/>
                    </a:cubicBezTo>
                    <a:cubicBezTo>
                      <a:pt x="185" y="236"/>
                      <a:pt x="197" y="240"/>
                      <a:pt x="207" y="241"/>
                    </a:cubicBezTo>
                    <a:cubicBezTo>
                      <a:pt x="200" y="235"/>
                      <a:pt x="212" y="216"/>
                      <a:pt x="220" y="227"/>
                    </a:cubicBezTo>
                    <a:cubicBezTo>
                      <a:pt x="219" y="227"/>
                      <a:pt x="218" y="227"/>
                      <a:pt x="217" y="228"/>
                    </a:cubicBezTo>
                    <a:cubicBezTo>
                      <a:pt x="219" y="231"/>
                      <a:pt x="219" y="238"/>
                      <a:pt x="223" y="240"/>
                    </a:cubicBezTo>
                    <a:cubicBezTo>
                      <a:pt x="228" y="242"/>
                      <a:pt x="229" y="234"/>
                      <a:pt x="229" y="231"/>
                    </a:cubicBezTo>
                    <a:cubicBezTo>
                      <a:pt x="228" y="227"/>
                      <a:pt x="225" y="225"/>
                      <a:pt x="224" y="221"/>
                    </a:cubicBezTo>
                    <a:cubicBezTo>
                      <a:pt x="223" y="212"/>
                      <a:pt x="237" y="219"/>
                      <a:pt x="240" y="221"/>
                    </a:cubicBezTo>
                    <a:cubicBezTo>
                      <a:pt x="242" y="218"/>
                      <a:pt x="230" y="211"/>
                      <a:pt x="238" y="209"/>
                    </a:cubicBezTo>
                    <a:cubicBezTo>
                      <a:pt x="234" y="204"/>
                      <a:pt x="250" y="202"/>
                      <a:pt x="245" y="212"/>
                    </a:cubicBezTo>
                    <a:cubicBezTo>
                      <a:pt x="244" y="214"/>
                      <a:pt x="244" y="229"/>
                      <a:pt x="248" y="230"/>
                    </a:cubicBezTo>
                    <a:cubicBezTo>
                      <a:pt x="250" y="231"/>
                      <a:pt x="260" y="221"/>
                      <a:pt x="260" y="219"/>
                    </a:cubicBezTo>
                    <a:cubicBezTo>
                      <a:pt x="260" y="216"/>
                      <a:pt x="257" y="214"/>
                      <a:pt x="257" y="210"/>
                    </a:cubicBezTo>
                    <a:cubicBezTo>
                      <a:pt x="257" y="206"/>
                      <a:pt x="262" y="204"/>
                      <a:pt x="266" y="202"/>
                    </a:cubicBezTo>
                    <a:cubicBezTo>
                      <a:pt x="256" y="196"/>
                      <a:pt x="250" y="187"/>
                      <a:pt x="247" y="176"/>
                    </a:cubicBezTo>
                    <a:cubicBezTo>
                      <a:pt x="245" y="172"/>
                      <a:pt x="245" y="168"/>
                      <a:pt x="245" y="164"/>
                    </a:cubicBezTo>
                    <a:cubicBezTo>
                      <a:pt x="245" y="161"/>
                      <a:pt x="245" y="161"/>
                      <a:pt x="247" y="160"/>
                    </a:cubicBezTo>
                    <a:cubicBezTo>
                      <a:pt x="249" y="160"/>
                      <a:pt x="247" y="158"/>
                      <a:pt x="247" y="157"/>
                    </a:cubicBezTo>
                    <a:cubicBezTo>
                      <a:pt x="247" y="145"/>
                      <a:pt x="237" y="136"/>
                      <a:pt x="231" y="126"/>
                    </a:cubicBezTo>
                    <a:cubicBezTo>
                      <a:pt x="225" y="116"/>
                      <a:pt x="230" y="106"/>
                      <a:pt x="242" y="114"/>
                    </a:cubicBezTo>
                    <a:cubicBezTo>
                      <a:pt x="238" y="109"/>
                      <a:pt x="229" y="89"/>
                      <a:pt x="238" y="87"/>
                    </a:cubicBezTo>
                    <a:cubicBezTo>
                      <a:pt x="235" y="84"/>
                      <a:pt x="237" y="79"/>
                      <a:pt x="235" y="76"/>
                    </a:cubicBezTo>
                    <a:cubicBezTo>
                      <a:pt x="233" y="73"/>
                      <a:pt x="233" y="70"/>
                      <a:pt x="231" y="68"/>
                    </a:cubicBezTo>
                    <a:cubicBezTo>
                      <a:pt x="229" y="64"/>
                      <a:pt x="227" y="60"/>
                      <a:pt x="225" y="57"/>
                    </a:cubicBezTo>
                    <a:cubicBezTo>
                      <a:pt x="222" y="54"/>
                      <a:pt x="220" y="53"/>
                      <a:pt x="218" y="50"/>
                    </a:cubicBezTo>
                    <a:cubicBezTo>
                      <a:pt x="214" y="43"/>
                      <a:pt x="205" y="39"/>
                      <a:pt x="199" y="34"/>
                    </a:cubicBezTo>
                    <a:cubicBezTo>
                      <a:pt x="191" y="28"/>
                      <a:pt x="186" y="16"/>
                      <a:pt x="183" y="7"/>
                    </a:cubicBezTo>
                    <a:cubicBezTo>
                      <a:pt x="179" y="11"/>
                      <a:pt x="168" y="0"/>
                      <a:pt x="166" y="5"/>
                    </a:cubicBezTo>
                    <a:cubicBezTo>
                      <a:pt x="162" y="11"/>
                      <a:pt x="175" y="20"/>
                      <a:pt x="177" y="11"/>
                    </a:cubicBezTo>
                    <a:cubicBezTo>
                      <a:pt x="182" y="13"/>
                      <a:pt x="186" y="20"/>
                      <a:pt x="183" y="25"/>
                    </a:cubicBezTo>
                    <a:cubicBezTo>
                      <a:pt x="180" y="23"/>
                      <a:pt x="177" y="22"/>
                      <a:pt x="174" y="20"/>
                    </a:cubicBezTo>
                    <a:cubicBezTo>
                      <a:pt x="176" y="22"/>
                      <a:pt x="176" y="24"/>
                      <a:pt x="174" y="26"/>
                    </a:cubicBezTo>
                    <a:cubicBezTo>
                      <a:pt x="169" y="25"/>
                      <a:pt x="168" y="20"/>
                      <a:pt x="165" y="17"/>
                    </a:cubicBezTo>
                    <a:cubicBezTo>
                      <a:pt x="162" y="13"/>
                      <a:pt x="158" y="14"/>
                      <a:pt x="154" y="12"/>
                    </a:cubicBezTo>
                    <a:cubicBezTo>
                      <a:pt x="154" y="16"/>
                      <a:pt x="163" y="25"/>
                      <a:pt x="159" y="28"/>
                    </a:cubicBezTo>
                    <a:cubicBezTo>
                      <a:pt x="157" y="30"/>
                      <a:pt x="150" y="31"/>
                      <a:pt x="154" y="35"/>
                    </a:cubicBezTo>
                    <a:cubicBezTo>
                      <a:pt x="157" y="38"/>
                      <a:pt x="163" y="42"/>
                      <a:pt x="165" y="46"/>
                    </a:cubicBezTo>
                    <a:cubicBezTo>
                      <a:pt x="166" y="50"/>
                      <a:pt x="166" y="59"/>
                      <a:pt x="160" y="55"/>
                    </a:cubicBezTo>
                    <a:cubicBezTo>
                      <a:pt x="161" y="59"/>
                      <a:pt x="163" y="58"/>
                      <a:pt x="167" y="58"/>
                    </a:cubicBezTo>
                    <a:cubicBezTo>
                      <a:pt x="171" y="58"/>
                      <a:pt x="174" y="63"/>
                      <a:pt x="176" y="66"/>
                    </a:cubicBezTo>
                    <a:cubicBezTo>
                      <a:pt x="181" y="75"/>
                      <a:pt x="183" y="90"/>
                      <a:pt x="182" y="100"/>
                    </a:cubicBezTo>
                    <a:cubicBezTo>
                      <a:pt x="181" y="107"/>
                      <a:pt x="188" y="120"/>
                      <a:pt x="180" y="125"/>
                    </a:cubicBezTo>
                    <a:cubicBezTo>
                      <a:pt x="171" y="130"/>
                      <a:pt x="175" y="139"/>
                      <a:pt x="171" y="147"/>
                    </a:cubicBezTo>
                    <a:cubicBezTo>
                      <a:pt x="167" y="154"/>
                      <a:pt x="158" y="155"/>
                      <a:pt x="152" y="159"/>
                    </a:cubicBezTo>
                    <a:cubicBezTo>
                      <a:pt x="148" y="161"/>
                      <a:pt x="144" y="173"/>
                      <a:pt x="138" y="163"/>
                    </a:cubicBezTo>
                    <a:cubicBezTo>
                      <a:pt x="136" y="161"/>
                      <a:pt x="137" y="157"/>
                      <a:pt x="133" y="156"/>
                    </a:cubicBezTo>
                    <a:cubicBezTo>
                      <a:pt x="131" y="156"/>
                      <a:pt x="128" y="151"/>
                      <a:pt x="131" y="152"/>
                    </a:cubicBezTo>
                    <a:cubicBezTo>
                      <a:pt x="138" y="153"/>
                      <a:pt x="135" y="142"/>
                      <a:pt x="136" y="140"/>
                    </a:cubicBezTo>
                    <a:cubicBezTo>
                      <a:pt x="132" y="139"/>
                      <a:pt x="124" y="143"/>
                      <a:pt x="123" y="148"/>
                    </a:cubicBezTo>
                    <a:cubicBezTo>
                      <a:pt x="121" y="154"/>
                      <a:pt x="131" y="161"/>
                      <a:pt x="130" y="169"/>
                    </a:cubicBezTo>
                    <a:cubicBezTo>
                      <a:pt x="129" y="176"/>
                      <a:pt x="126" y="179"/>
                      <a:pt x="122" y="184"/>
                    </a:cubicBezTo>
                    <a:cubicBezTo>
                      <a:pt x="116" y="193"/>
                      <a:pt x="129" y="198"/>
                      <a:pt x="129" y="205"/>
                    </a:cubicBezTo>
                    <a:cubicBezTo>
                      <a:pt x="123" y="200"/>
                      <a:pt x="128" y="208"/>
                      <a:pt x="122" y="206"/>
                    </a:cubicBezTo>
                    <a:cubicBezTo>
                      <a:pt x="124" y="215"/>
                      <a:pt x="106" y="204"/>
                      <a:pt x="112" y="211"/>
                    </a:cubicBezTo>
                    <a:cubicBezTo>
                      <a:pt x="110" y="210"/>
                      <a:pt x="106" y="210"/>
                      <a:pt x="106" y="207"/>
                    </a:cubicBezTo>
                    <a:cubicBezTo>
                      <a:pt x="105" y="204"/>
                      <a:pt x="107" y="200"/>
                      <a:pt x="103" y="201"/>
                    </a:cubicBezTo>
                    <a:cubicBezTo>
                      <a:pt x="100" y="202"/>
                      <a:pt x="99" y="203"/>
                      <a:pt x="97" y="204"/>
                    </a:cubicBezTo>
                    <a:cubicBezTo>
                      <a:pt x="92" y="205"/>
                      <a:pt x="86" y="204"/>
                      <a:pt x="81" y="206"/>
                    </a:cubicBezTo>
                    <a:cubicBezTo>
                      <a:pt x="78" y="208"/>
                      <a:pt x="75" y="209"/>
                      <a:pt x="71" y="210"/>
                    </a:cubicBezTo>
                    <a:cubicBezTo>
                      <a:pt x="68" y="210"/>
                      <a:pt x="60" y="208"/>
                      <a:pt x="58" y="210"/>
                    </a:cubicBezTo>
                    <a:cubicBezTo>
                      <a:pt x="54" y="212"/>
                      <a:pt x="52" y="211"/>
                      <a:pt x="49" y="209"/>
                    </a:cubicBezTo>
                    <a:cubicBezTo>
                      <a:pt x="45" y="206"/>
                      <a:pt x="38" y="211"/>
                      <a:pt x="34" y="212"/>
                    </a:cubicBezTo>
                    <a:cubicBezTo>
                      <a:pt x="41" y="219"/>
                      <a:pt x="15" y="239"/>
                      <a:pt x="13" y="244"/>
                    </a:cubicBezTo>
                    <a:cubicBezTo>
                      <a:pt x="11" y="250"/>
                      <a:pt x="0" y="245"/>
                      <a:pt x="0" y="251"/>
                    </a:cubicBezTo>
                    <a:cubicBezTo>
                      <a:pt x="0" y="255"/>
                      <a:pt x="3" y="260"/>
                      <a:pt x="6" y="26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8" name="Freeform 533">
                <a:extLst>
                  <a:ext uri="{FF2B5EF4-FFF2-40B4-BE49-F238E27FC236}">
                    <a16:creationId xmlns="" xmlns:a16="http://schemas.microsoft.com/office/drawing/2014/main" id="{B2D8F8D5-FAA5-4F34-88ED-DBBDB7BBB5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8" y="1852"/>
                <a:ext cx="3" cy="3"/>
              </a:xfrm>
              <a:custGeom>
                <a:avLst/>
                <a:gdLst>
                  <a:gd name="T0" fmla="*/ 2 w 6"/>
                  <a:gd name="T1" fmla="*/ 0 h 7"/>
                  <a:gd name="T2" fmla="*/ 6 w 6"/>
                  <a:gd name="T3" fmla="*/ 6 h 7"/>
                  <a:gd name="T4" fmla="*/ 2 w 6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2" y="0"/>
                    </a:moveTo>
                    <a:cubicBezTo>
                      <a:pt x="0" y="2"/>
                      <a:pt x="3" y="7"/>
                      <a:pt x="6" y="6"/>
                    </a:cubicBezTo>
                    <a:cubicBezTo>
                      <a:pt x="5" y="4"/>
                      <a:pt x="4" y="2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" name="Freeform 534">
                <a:extLst>
                  <a:ext uri="{FF2B5EF4-FFF2-40B4-BE49-F238E27FC236}">
                    <a16:creationId xmlns="" xmlns:a16="http://schemas.microsoft.com/office/drawing/2014/main" id="{46479A40-39B5-4980-88EC-0C91AD1432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8" y="1852"/>
                <a:ext cx="3" cy="3"/>
              </a:xfrm>
              <a:custGeom>
                <a:avLst/>
                <a:gdLst>
                  <a:gd name="T0" fmla="*/ 2 w 6"/>
                  <a:gd name="T1" fmla="*/ 0 h 7"/>
                  <a:gd name="T2" fmla="*/ 6 w 6"/>
                  <a:gd name="T3" fmla="*/ 6 h 7"/>
                  <a:gd name="T4" fmla="*/ 2 w 6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2" y="0"/>
                    </a:moveTo>
                    <a:cubicBezTo>
                      <a:pt x="0" y="2"/>
                      <a:pt x="3" y="7"/>
                      <a:pt x="6" y="6"/>
                    </a:cubicBezTo>
                    <a:cubicBezTo>
                      <a:pt x="5" y="4"/>
                      <a:pt x="4" y="2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" name="Freeform 535">
                <a:extLst>
                  <a:ext uri="{FF2B5EF4-FFF2-40B4-BE49-F238E27FC236}">
                    <a16:creationId xmlns="" xmlns:a16="http://schemas.microsoft.com/office/drawing/2014/main" id="{B8247B2C-AE48-44D3-B583-61F9DCA96A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" y="1841"/>
                <a:ext cx="11" cy="7"/>
              </a:xfrm>
              <a:custGeom>
                <a:avLst/>
                <a:gdLst>
                  <a:gd name="T0" fmla="*/ 18 w 22"/>
                  <a:gd name="T1" fmla="*/ 0 h 15"/>
                  <a:gd name="T2" fmla="*/ 10 w 22"/>
                  <a:gd name="T3" fmla="*/ 13 h 15"/>
                  <a:gd name="T4" fmla="*/ 13 w 22"/>
                  <a:gd name="T5" fmla="*/ 8 h 15"/>
                  <a:gd name="T6" fmla="*/ 18 w 22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15">
                    <a:moveTo>
                      <a:pt x="18" y="0"/>
                    </a:moveTo>
                    <a:cubicBezTo>
                      <a:pt x="15" y="3"/>
                      <a:pt x="0" y="9"/>
                      <a:pt x="10" y="13"/>
                    </a:cubicBezTo>
                    <a:cubicBezTo>
                      <a:pt x="15" y="15"/>
                      <a:pt x="12" y="11"/>
                      <a:pt x="13" y="8"/>
                    </a:cubicBezTo>
                    <a:cubicBezTo>
                      <a:pt x="15" y="5"/>
                      <a:pt x="22" y="5"/>
                      <a:pt x="18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" name="Freeform 536">
                <a:extLst>
                  <a:ext uri="{FF2B5EF4-FFF2-40B4-BE49-F238E27FC236}">
                    <a16:creationId xmlns="" xmlns:a16="http://schemas.microsoft.com/office/drawing/2014/main" id="{A10E3BDF-4C3D-413D-A21A-040AB80471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" y="1841"/>
                <a:ext cx="11" cy="7"/>
              </a:xfrm>
              <a:custGeom>
                <a:avLst/>
                <a:gdLst>
                  <a:gd name="T0" fmla="*/ 18 w 22"/>
                  <a:gd name="T1" fmla="*/ 0 h 15"/>
                  <a:gd name="T2" fmla="*/ 10 w 22"/>
                  <a:gd name="T3" fmla="*/ 13 h 15"/>
                  <a:gd name="T4" fmla="*/ 13 w 22"/>
                  <a:gd name="T5" fmla="*/ 8 h 15"/>
                  <a:gd name="T6" fmla="*/ 18 w 22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15">
                    <a:moveTo>
                      <a:pt x="18" y="0"/>
                    </a:moveTo>
                    <a:cubicBezTo>
                      <a:pt x="15" y="3"/>
                      <a:pt x="0" y="9"/>
                      <a:pt x="10" y="13"/>
                    </a:cubicBezTo>
                    <a:cubicBezTo>
                      <a:pt x="15" y="15"/>
                      <a:pt x="12" y="11"/>
                      <a:pt x="13" y="8"/>
                    </a:cubicBezTo>
                    <a:cubicBezTo>
                      <a:pt x="15" y="5"/>
                      <a:pt x="22" y="5"/>
                      <a:pt x="18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" name="Freeform 537">
                <a:extLst>
                  <a:ext uri="{FF2B5EF4-FFF2-40B4-BE49-F238E27FC236}">
                    <a16:creationId xmlns="" xmlns:a16="http://schemas.microsoft.com/office/drawing/2014/main" id="{A538089B-D3D2-48D7-AF6B-037790B0E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7" y="1809"/>
                <a:ext cx="6" cy="4"/>
              </a:xfrm>
              <a:custGeom>
                <a:avLst/>
                <a:gdLst>
                  <a:gd name="T0" fmla="*/ 5 w 14"/>
                  <a:gd name="T1" fmla="*/ 0 h 8"/>
                  <a:gd name="T2" fmla="*/ 8 w 14"/>
                  <a:gd name="T3" fmla="*/ 7 h 8"/>
                  <a:gd name="T4" fmla="*/ 5 w 14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8">
                    <a:moveTo>
                      <a:pt x="5" y="0"/>
                    </a:moveTo>
                    <a:cubicBezTo>
                      <a:pt x="0" y="1"/>
                      <a:pt x="5" y="6"/>
                      <a:pt x="8" y="7"/>
                    </a:cubicBezTo>
                    <a:cubicBezTo>
                      <a:pt x="14" y="8"/>
                      <a:pt x="9" y="0"/>
                      <a:pt x="5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" name="Freeform 538">
                <a:extLst>
                  <a:ext uri="{FF2B5EF4-FFF2-40B4-BE49-F238E27FC236}">
                    <a16:creationId xmlns="" xmlns:a16="http://schemas.microsoft.com/office/drawing/2014/main" id="{788AF2B3-004E-4339-8750-2A607466B1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7" y="1809"/>
                <a:ext cx="6" cy="4"/>
              </a:xfrm>
              <a:custGeom>
                <a:avLst/>
                <a:gdLst>
                  <a:gd name="T0" fmla="*/ 5 w 14"/>
                  <a:gd name="T1" fmla="*/ 0 h 8"/>
                  <a:gd name="T2" fmla="*/ 8 w 14"/>
                  <a:gd name="T3" fmla="*/ 7 h 8"/>
                  <a:gd name="T4" fmla="*/ 5 w 14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8">
                    <a:moveTo>
                      <a:pt x="5" y="0"/>
                    </a:moveTo>
                    <a:cubicBezTo>
                      <a:pt x="0" y="1"/>
                      <a:pt x="5" y="6"/>
                      <a:pt x="8" y="7"/>
                    </a:cubicBezTo>
                    <a:cubicBezTo>
                      <a:pt x="14" y="8"/>
                      <a:pt x="9" y="0"/>
                      <a:pt x="5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4" name="Freeform 539">
                <a:extLst>
                  <a:ext uri="{FF2B5EF4-FFF2-40B4-BE49-F238E27FC236}">
                    <a16:creationId xmlns="" xmlns:a16="http://schemas.microsoft.com/office/drawing/2014/main" id="{4CC9BA1F-C485-4E86-9A23-43C33A8420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9" y="1709"/>
                <a:ext cx="3" cy="4"/>
              </a:xfrm>
              <a:custGeom>
                <a:avLst/>
                <a:gdLst>
                  <a:gd name="T0" fmla="*/ 2 w 7"/>
                  <a:gd name="T1" fmla="*/ 0 h 7"/>
                  <a:gd name="T2" fmla="*/ 2 w 7"/>
                  <a:gd name="T3" fmla="*/ 5 h 7"/>
                  <a:gd name="T4" fmla="*/ 2 w 7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2" y="0"/>
                    </a:moveTo>
                    <a:cubicBezTo>
                      <a:pt x="0" y="1"/>
                      <a:pt x="0" y="5"/>
                      <a:pt x="2" y="5"/>
                    </a:cubicBezTo>
                    <a:cubicBezTo>
                      <a:pt x="7" y="7"/>
                      <a:pt x="5" y="1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5" name="Freeform 540">
                <a:extLst>
                  <a:ext uri="{FF2B5EF4-FFF2-40B4-BE49-F238E27FC236}">
                    <a16:creationId xmlns="" xmlns:a16="http://schemas.microsoft.com/office/drawing/2014/main" id="{0FB1CE29-CFF8-4DE5-869E-2D7A25A368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9" y="1709"/>
                <a:ext cx="3" cy="4"/>
              </a:xfrm>
              <a:custGeom>
                <a:avLst/>
                <a:gdLst>
                  <a:gd name="T0" fmla="*/ 2 w 7"/>
                  <a:gd name="T1" fmla="*/ 0 h 7"/>
                  <a:gd name="T2" fmla="*/ 2 w 7"/>
                  <a:gd name="T3" fmla="*/ 5 h 7"/>
                  <a:gd name="T4" fmla="*/ 2 w 7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2" y="0"/>
                    </a:moveTo>
                    <a:cubicBezTo>
                      <a:pt x="0" y="1"/>
                      <a:pt x="0" y="5"/>
                      <a:pt x="2" y="5"/>
                    </a:cubicBezTo>
                    <a:cubicBezTo>
                      <a:pt x="7" y="7"/>
                      <a:pt x="5" y="1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6" name="Freeform 541">
                <a:extLst>
                  <a:ext uri="{FF2B5EF4-FFF2-40B4-BE49-F238E27FC236}">
                    <a16:creationId xmlns="" xmlns:a16="http://schemas.microsoft.com/office/drawing/2014/main" id="{163F27C0-7F92-427A-A990-D077350655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3" y="1742"/>
                <a:ext cx="35" cy="28"/>
              </a:xfrm>
              <a:custGeom>
                <a:avLst/>
                <a:gdLst>
                  <a:gd name="T0" fmla="*/ 11 w 72"/>
                  <a:gd name="T1" fmla="*/ 27 h 58"/>
                  <a:gd name="T2" fmla="*/ 0 w 72"/>
                  <a:gd name="T3" fmla="*/ 36 h 58"/>
                  <a:gd name="T4" fmla="*/ 9 w 72"/>
                  <a:gd name="T5" fmla="*/ 32 h 58"/>
                  <a:gd name="T6" fmla="*/ 13 w 72"/>
                  <a:gd name="T7" fmla="*/ 39 h 58"/>
                  <a:gd name="T8" fmla="*/ 13 w 72"/>
                  <a:gd name="T9" fmla="*/ 42 h 58"/>
                  <a:gd name="T10" fmla="*/ 21 w 72"/>
                  <a:gd name="T11" fmla="*/ 51 h 58"/>
                  <a:gd name="T12" fmla="*/ 29 w 72"/>
                  <a:gd name="T13" fmla="*/ 56 h 58"/>
                  <a:gd name="T14" fmla="*/ 38 w 72"/>
                  <a:gd name="T15" fmla="*/ 58 h 58"/>
                  <a:gd name="T16" fmla="*/ 38 w 72"/>
                  <a:gd name="T17" fmla="*/ 37 h 58"/>
                  <a:gd name="T18" fmla="*/ 63 w 72"/>
                  <a:gd name="T19" fmla="*/ 39 h 58"/>
                  <a:gd name="T20" fmla="*/ 64 w 72"/>
                  <a:gd name="T21" fmla="*/ 30 h 58"/>
                  <a:gd name="T22" fmla="*/ 70 w 72"/>
                  <a:gd name="T23" fmla="*/ 21 h 58"/>
                  <a:gd name="T24" fmla="*/ 64 w 72"/>
                  <a:gd name="T25" fmla="*/ 6 h 58"/>
                  <a:gd name="T26" fmla="*/ 47 w 72"/>
                  <a:gd name="T27" fmla="*/ 1 h 58"/>
                  <a:gd name="T28" fmla="*/ 33 w 72"/>
                  <a:gd name="T29" fmla="*/ 5 h 58"/>
                  <a:gd name="T30" fmla="*/ 30 w 72"/>
                  <a:gd name="T31" fmla="*/ 14 h 58"/>
                  <a:gd name="T32" fmla="*/ 15 w 72"/>
                  <a:gd name="T33" fmla="*/ 10 h 58"/>
                  <a:gd name="T34" fmla="*/ 11 w 72"/>
                  <a:gd name="T35" fmla="*/ 2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58">
                    <a:moveTo>
                      <a:pt x="11" y="27"/>
                    </a:moveTo>
                    <a:cubicBezTo>
                      <a:pt x="9" y="31"/>
                      <a:pt x="3" y="33"/>
                      <a:pt x="0" y="36"/>
                    </a:cubicBezTo>
                    <a:cubicBezTo>
                      <a:pt x="4" y="37"/>
                      <a:pt x="6" y="33"/>
                      <a:pt x="9" y="32"/>
                    </a:cubicBezTo>
                    <a:cubicBezTo>
                      <a:pt x="10" y="34"/>
                      <a:pt x="11" y="39"/>
                      <a:pt x="13" y="39"/>
                    </a:cubicBezTo>
                    <a:cubicBezTo>
                      <a:pt x="17" y="38"/>
                      <a:pt x="18" y="41"/>
                      <a:pt x="13" y="42"/>
                    </a:cubicBezTo>
                    <a:cubicBezTo>
                      <a:pt x="17" y="43"/>
                      <a:pt x="17" y="52"/>
                      <a:pt x="21" y="51"/>
                    </a:cubicBezTo>
                    <a:cubicBezTo>
                      <a:pt x="25" y="50"/>
                      <a:pt x="26" y="55"/>
                      <a:pt x="29" y="56"/>
                    </a:cubicBezTo>
                    <a:cubicBezTo>
                      <a:pt x="32" y="57"/>
                      <a:pt x="35" y="56"/>
                      <a:pt x="38" y="58"/>
                    </a:cubicBezTo>
                    <a:cubicBezTo>
                      <a:pt x="32" y="54"/>
                      <a:pt x="35" y="43"/>
                      <a:pt x="38" y="37"/>
                    </a:cubicBezTo>
                    <a:cubicBezTo>
                      <a:pt x="44" y="24"/>
                      <a:pt x="55" y="34"/>
                      <a:pt x="63" y="39"/>
                    </a:cubicBezTo>
                    <a:cubicBezTo>
                      <a:pt x="64" y="36"/>
                      <a:pt x="63" y="33"/>
                      <a:pt x="64" y="30"/>
                    </a:cubicBezTo>
                    <a:cubicBezTo>
                      <a:pt x="65" y="26"/>
                      <a:pt x="68" y="24"/>
                      <a:pt x="70" y="21"/>
                    </a:cubicBezTo>
                    <a:cubicBezTo>
                      <a:pt x="72" y="18"/>
                      <a:pt x="64" y="10"/>
                      <a:pt x="64" y="6"/>
                    </a:cubicBezTo>
                    <a:cubicBezTo>
                      <a:pt x="58" y="7"/>
                      <a:pt x="53" y="2"/>
                      <a:pt x="47" y="1"/>
                    </a:cubicBezTo>
                    <a:cubicBezTo>
                      <a:pt x="42" y="0"/>
                      <a:pt x="37" y="7"/>
                      <a:pt x="33" y="5"/>
                    </a:cubicBezTo>
                    <a:cubicBezTo>
                      <a:pt x="39" y="10"/>
                      <a:pt x="36" y="13"/>
                      <a:pt x="30" y="14"/>
                    </a:cubicBezTo>
                    <a:cubicBezTo>
                      <a:pt x="22" y="17"/>
                      <a:pt x="23" y="11"/>
                      <a:pt x="15" y="10"/>
                    </a:cubicBezTo>
                    <a:cubicBezTo>
                      <a:pt x="15" y="14"/>
                      <a:pt x="15" y="25"/>
                      <a:pt x="11" y="2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7" name="Freeform 542">
                <a:extLst>
                  <a:ext uri="{FF2B5EF4-FFF2-40B4-BE49-F238E27FC236}">
                    <a16:creationId xmlns="" xmlns:a16="http://schemas.microsoft.com/office/drawing/2014/main" id="{831C6511-FABE-49C4-8C6B-7F4B66598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3" y="1742"/>
                <a:ext cx="35" cy="28"/>
              </a:xfrm>
              <a:custGeom>
                <a:avLst/>
                <a:gdLst>
                  <a:gd name="T0" fmla="*/ 11 w 72"/>
                  <a:gd name="T1" fmla="*/ 27 h 58"/>
                  <a:gd name="T2" fmla="*/ 0 w 72"/>
                  <a:gd name="T3" fmla="*/ 36 h 58"/>
                  <a:gd name="T4" fmla="*/ 9 w 72"/>
                  <a:gd name="T5" fmla="*/ 32 h 58"/>
                  <a:gd name="T6" fmla="*/ 13 w 72"/>
                  <a:gd name="T7" fmla="*/ 39 h 58"/>
                  <a:gd name="T8" fmla="*/ 13 w 72"/>
                  <a:gd name="T9" fmla="*/ 42 h 58"/>
                  <a:gd name="T10" fmla="*/ 21 w 72"/>
                  <a:gd name="T11" fmla="*/ 51 h 58"/>
                  <a:gd name="T12" fmla="*/ 29 w 72"/>
                  <a:gd name="T13" fmla="*/ 56 h 58"/>
                  <a:gd name="T14" fmla="*/ 38 w 72"/>
                  <a:gd name="T15" fmla="*/ 58 h 58"/>
                  <a:gd name="T16" fmla="*/ 38 w 72"/>
                  <a:gd name="T17" fmla="*/ 37 h 58"/>
                  <a:gd name="T18" fmla="*/ 63 w 72"/>
                  <a:gd name="T19" fmla="*/ 39 h 58"/>
                  <a:gd name="T20" fmla="*/ 64 w 72"/>
                  <a:gd name="T21" fmla="*/ 30 h 58"/>
                  <a:gd name="T22" fmla="*/ 70 w 72"/>
                  <a:gd name="T23" fmla="*/ 21 h 58"/>
                  <a:gd name="T24" fmla="*/ 64 w 72"/>
                  <a:gd name="T25" fmla="*/ 6 h 58"/>
                  <a:gd name="T26" fmla="*/ 47 w 72"/>
                  <a:gd name="T27" fmla="*/ 1 h 58"/>
                  <a:gd name="T28" fmla="*/ 33 w 72"/>
                  <a:gd name="T29" fmla="*/ 5 h 58"/>
                  <a:gd name="T30" fmla="*/ 30 w 72"/>
                  <a:gd name="T31" fmla="*/ 14 h 58"/>
                  <a:gd name="T32" fmla="*/ 15 w 72"/>
                  <a:gd name="T33" fmla="*/ 10 h 58"/>
                  <a:gd name="T34" fmla="*/ 11 w 72"/>
                  <a:gd name="T35" fmla="*/ 2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58">
                    <a:moveTo>
                      <a:pt x="11" y="27"/>
                    </a:moveTo>
                    <a:cubicBezTo>
                      <a:pt x="9" y="31"/>
                      <a:pt x="3" y="33"/>
                      <a:pt x="0" y="36"/>
                    </a:cubicBezTo>
                    <a:cubicBezTo>
                      <a:pt x="4" y="37"/>
                      <a:pt x="6" y="33"/>
                      <a:pt x="9" y="32"/>
                    </a:cubicBezTo>
                    <a:cubicBezTo>
                      <a:pt x="10" y="34"/>
                      <a:pt x="11" y="39"/>
                      <a:pt x="13" y="39"/>
                    </a:cubicBezTo>
                    <a:cubicBezTo>
                      <a:pt x="17" y="38"/>
                      <a:pt x="18" y="41"/>
                      <a:pt x="13" y="42"/>
                    </a:cubicBezTo>
                    <a:cubicBezTo>
                      <a:pt x="17" y="43"/>
                      <a:pt x="17" y="52"/>
                      <a:pt x="21" y="51"/>
                    </a:cubicBezTo>
                    <a:cubicBezTo>
                      <a:pt x="25" y="50"/>
                      <a:pt x="26" y="55"/>
                      <a:pt x="29" y="56"/>
                    </a:cubicBezTo>
                    <a:cubicBezTo>
                      <a:pt x="32" y="57"/>
                      <a:pt x="35" y="56"/>
                      <a:pt x="38" y="58"/>
                    </a:cubicBezTo>
                    <a:cubicBezTo>
                      <a:pt x="32" y="54"/>
                      <a:pt x="35" y="43"/>
                      <a:pt x="38" y="37"/>
                    </a:cubicBezTo>
                    <a:cubicBezTo>
                      <a:pt x="44" y="24"/>
                      <a:pt x="55" y="34"/>
                      <a:pt x="63" y="39"/>
                    </a:cubicBezTo>
                    <a:cubicBezTo>
                      <a:pt x="64" y="36"/>
                      <a:pt x="63" y="33"/>
                      <a:pt x="64" y="30"/>
                    </a:cubicBezTo>
                    <a:cubicBezTo>
                      <a:pt x="65" y="26"/>
                      <a:pt x="68" y="24"/>
                      <a:pt x="70" y="21"/>
                    </a:cubicBezTo>
                    <a:cubicBezTo>
                      <a:pt x="72" y="18"/>
                      <a:pt x="64" y="10"/>
                      <a:pt x="64" y="6"/>
                    </a:cubicBezTo>
                    <a:cubicBezTo>
                      <a:pt x="58" y="7"/>
                      <a:pt x="53" y="2"/>
                      <a:pt x="47" y="1"/>
                    </a:cubicBezTo>
                    <a:cubicBezTo>
                      <a:pt x="42" y="0"/>
                      <a:pt x="37" y="7"/>
                      <a:pt x="33" y="5"/>
                    </a:cubicBezTo>
                    <a:cubicBezTo>
                      <a:pt x="39" y="10"/>
                      <a:pt x="36" y="13"/>
                      <a:pt x="30" y="14"/>
                    </a:cubicBezTo>
                    <a:cubicBezTo>
                      <a:pt x="22" y="17"/>
                      <a:pt x="23" y="11"/>
                      <a:pt x="15" y="10"/>
                    </a:cubicBezTo>
                    <a:cubicBezTo>
                      <a:pt x="15" y="14"/>
                      <a:pt x="15" y="25"/>
                      <a:pt x="11" y="2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1" name="Freeform 544">
              <a:extLst>
                <a:ext uri="{FF2B5EF4-FFF2-40B4-BE49-F238E27FC236}">
                  <a16:creationId xmlns="" xmlns:a16="http://schemas.microsoft.com/office/drawing/2014/main" id="{9763060E-BAA2-4FE8-9B19-94E5B9644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8138" y="2860675"/>
              <a:ext cx="4763" cy="12700"/>
            </a:xfrm>
            <a:custGeom>
              <a:avLst/>
              <a:gdLst>
                <a:gd name="T0" fmla="*/ 3 w 6"/>
                <a:gd name="T1" fmla="*/ 0 h 17"/>
                <a:gd name="T2" fmla="*/ 5 w 6"/>
                <a:gd name="T3" fmla="*/ 15 h 17"/>
                <a:gd name="T4" fmla="*/ 3 w 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7">
                  <a:moveTo>
                    <a:pt x="3" y="0"/>
                  </a:moveTo>
                  <a:cubicBezTo>
                    <a:pt x="0" y="2"/>
                    <a:pt x="0" y="17"/>
                    <a:pt x="5" y="15"/>
                  </a:cubicBezTo>
                  <a:cubicBezTo>
                    <a:pt x="3" y="10"/>
                    <a:pt x="6" y="5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45">
              <a:extLst>
                <a:ext uri="{FF2B5EF4-FFF2-40B4-BE49-F238E27FC236}">
                  <a16:creationId xmlns="" xmlns:a16="http://schemas.microsoft.com/office/drawing/2014/main" id="{46B7658A-EAF5-417C-A1EE-5D6CB6B4E2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8138" y="2860675"/>
              <a:ext cx="4763" cy="12700"/>
            </a:xfrm>
            <a:custGeom>
              <a:avLst/>
              <a:gdLst>
                <a:gd name="T0" fmla="*/ 3 w 6"/>
                <a:gd name="T1" fmla="*/ 0 h 17"/>
                <a:gd name="T2" fmla="*/ 5 w 6"/>
                <a:gd name="T3" fmla="*/ 15 h 17"/>
                <a:gd name="T4" fmla="*/ 3 w 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7">
                  <a:moveTo>
                    <a:pt x="3" y="0"/>
                  </a:moveTo>
                  <a:cubicBezTo>
                    <a:pt x="0" y="2"/>
                    <a:pt x="0" y="17"/>
                    <a:pt x="5" y="15"/>
                  </a:cubicBezTo>
                  <a:cubicBezTo>
                    <a:pt x="3" y="10"/>
                    <a:pt x="6" y="5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46">
              <a:extLst>
                <a:ext uri="{FF2B5EF4-FFF2-40B4-BE49-F238E27FC236}">
                  <a16:creationId xmlns="" xmlns:a16="http://schemas.microsoft.com/office/drawing/2014/main" id="{1991AEA4-4CB9-460E-9558-0501E11AC4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2588" y="2470150"/>
              <a:ext cx="123825" cy="111125"/>
            </a:xfrm>
            <a:custGeom>
              <a:avLst/>
              <a:gdLst>
                <a:gd name="T0" fmla="*/ 0 w 159"/>
                <a:gd name="T1" fmla="*/ 2 h 143"/>
                <a:gd name="T2" fmla="*/ 7 w 159"/>
                <a:gd name="T3" fmla="*/ 14 h 143"/>
                <a:gd name="T4" fmla="*/ 22 w 159"/>
                <a:gd name="T5" fmla="*/ 31 h 143"/>
                <a:gd name="T6" fmla="*/ 31 w 159"/>
                <a:gd name="T7" fmla="*/ 50 h 143"/>
                <a:gd name="T8" fmla="*/ 31 w 159"/>
                <a:gd name="T9" fmla="*/ 64 h 143"/>
                <a:gd name="T10" fmla="*/ 32 w 159"/>
                <a:gd name="T11" fmla="*/ 80 h 143"/>
                <a:gd name="T12" fmla="*/ 12 w 159"/>
                <a:gd name="T13" fmla="*/ 74 h 143"/>
                <a:gd name="T14" fmla="*/ 14 w 159"/>
                <a:gd name="T15" fmla="*/ 81 h 143"/>
                <a:gd name="T16" fmla="*/ 20 w 159"/>
                <a:gd name="T17" fmla="*/ 89 h 143"/>
                <a:gd name="T18" fmla="*/ 13 w 159"/>
                <a:gd name="T19" fmla="*/ 105 h 143"/>
                <a:gd name="T20" fmla="*/ 31 w 159"/>
                <a:gd name="T21" fmla="*/ 120 h 143"/>
                <a:gd name="T22" fmla="*/ 36 w 159"/>
                <a:gd name="T23" fmla="*/ 135 h 143"/>
                <a:gd name="T24" fmla="*/ 48 w 159"/>
                <a:gd name="T25" fmla="*/ 136 h 143"/>
                <a:gd name="T26" fmla="*/ 52 w 159"/>
                <a:gd name="T27" fmla="*/ 128 h 143"/>
                <a:gd name="T28" fmla="*/ 62 w 159"/>
                <a:gd name="T29" fmla="*/ 126 h 143"/>
                <a:gd name="T30" fmla="*/ 48 w 159"/>
                <a:gd name="T31" fmla="*/ 118 h 143"/>
                <a:gd name="T32" fmla="*/ 31 w 159"/>
                <a:gd name="T33" fmla="*/ 111 h 143"/>
                <a:gd name="T34" fmla="*/ 28 w 159"/>
                <a:gd name="T35" fmla="*/ 101 h 143"/>
                <a:gd name="T36" fmla="*/ 38 w 159"/>
                <a:gd name="T37" fmla="*/ 102 h 143"/>
                <a:gd name="T38" fmla="*/ 46 w 159"/>
                <a:gd name="T39" fmla="*/ 108 h 143"/>
                <a:gd name="T40" fmla="*/ 57 w 159"/>
                <a:gd name="T41" fmla="*/ 100 h 143"/>
                <a:gd name="T42" fmla="*/ 89 w 159"/>
                <a:gd name="T43" fmla="*/ 110 h 143"/>
                <a:gd name="T44" fmla="*/ 115 w 159"/>
                <a:gd name="T45" fmla="*/ 120 h 143"/>
                <a:gd name="T46" fmla="*/ 116 w 159"/>
                <a:gd name="T47" fmla="*/ 113 h 143"/>
                <a:gd name="T48" fmla="*/ 115 w 159"/>
                <a:gd name="T49" fmla="*/ 98 h 143"/>
                <a:gd name="T50" fmla="*/ 140 w 159"/>
                <a:gd name="T51" fmla="*/ 88 h 143"/>
                <a:gd name="T52" fmla="*/ 146 w 159"/>
                <a:gd name="T53" fmla="*/ 81 h 143"/>
                <a:gd name="T54" fmla="*/ 155 w 159"/>
                <a:gd name="T55" fmla="*/ 80 h 143"/>
                <a:gd name="T56" fmla="*/ 159 w 159"/>
                <a:gd name="T57" fmla="*/ 75 h 143"/>
                <a:gd name="T58" fmla="*/ 152 w 159"/>
                <a:gd name="T59" fmla="*/ 77 h 143"/>
                <a:gd name="T60" fmla="*/ 147 w 159"/>
                <a:gd name="T61" fmla="*/ 74 h 143"/>
                <a:gd name="T62" fmla="*/ 143 w 159"/>
                <a:gd name="T63" fmla="*/ 66 h 143"/>
                <a:gd name="T64" fmla="*/ 130 w 159"/>
                <a:gd name="T65" fmla="*/ 56 h 143"/>
                <a:gd name="T66" fmla="*/ 125 w 159"/>
                <a:gd name="T67" fmla="*/ 40 h 143"/>
                <a:gd name="T68" fmla="*/ 118 w 159"/>
                <a:gd name="T69" fmla="*/ 54 h 143"/>
                <a:gd name="T70" fmla="*/ 98 w 159"/>
                <a:gd name="T71" fmla="*/ 50 h 143"/>
                <a:gd name="T72" fmla="*/ 91 w 159"/>
                <a:gd name="T73" fmla="*/ 48 h 143"/>
                <a:gd name="T74" fmla="*/ 83 w 159"/>
                <a:gd name="T75" fmla="*/ 44 h 143"/>
                <a:gd name="T76" fmla="*/ 53 w 159"/>
                <a:gd name="T77" fmla="*/ 30 h 143"/>
                <a:gd name="T78" fmla="*/ 19 w 159"/>
                <a:gd name="T79" fmla="*/ 8 h 143"/>
                <a:gd name="T80" fmla="*/ 7 w 159"/>
                <a:gd name="T81" fmla="*/ 1 h 143"/>
                <a:gd name="T82" fmla="*/ 0 w 159"/>
                <a:gd name="T83" fmla="*/ 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9" h="143">
                  <a:moveTo>
                    <a:pt x="0" y="2"/>
                  </a:moveTo>
                  <a:cubicBezTo>
                    <a:pt x="3" y="6"/>
                    <a:pt x="3" y="11"/>
                    <a:pt x="7" y="14"/>
                  </a:cubicBezTo>
                  <a:cubicBezTo>
                    <a:pt x="13" y="19"/>
                    <a:pt x="19" y="25"/>
                    <a:pt x="22" y="31"/>
                  </a:cubicBezTo>
                  <a:cubicBezTo>
                    <a:pt x="25" y="37"/>
                    <a:pt x="29" y="44"/>
                    <a:pt x="31" y="50"/>
                  </a:cubicBezTo>
                  <a:cubicBezTo>
                    <a:pt x="33" y="56"/>
                    <a:pt x="27" y="59"/>
                    <a:pt x="31" y="64"/>
                  </a:cubicBezTo>
                  <a:cubicBezTo>
                    <a:pt x="36" y="69"/>
                    <a:pt x="46" y="82"/>
                    <a:pt x="32" y="80"/>
                  </a:cubicBezTo>
                  <a:cubicBezTo>
                    <a:pt x="25" y="79"/>
                    <a:pt x="18" y="74"/>
                    <a:pt x="12" y="74"/>
                  </a:cubicBezTo>
                  <a:cubicBezTo>
                    <a:pt x="8" y="74"/>
                    <a:pt x="13" y="80"/>
                    <a:pt x="14" y="81"/>
                  </a:cubicBezTo>
                  <a:cubicBezTo>
                    <a:pt x="17" y="83"/>
                    <a:pt x="21" y="84"/>
                    <a:pt x="20" y="89"/>
                  </a:cubicBezTo>
                  <a:cubicBezTo>
                    <a:pt x="19" y="98"/>
                    <a:pt x="8" y="93"/>
                    <a:pt x="13" y="105"/>
                  </a:cubicBezTo>
                  <a:cubicBezTo>
                    <a:pt x="16" y="114"/>
                    <a:pt x="25" y="114"/>
                    <a:pt x="31" y="120"/>
                  </a:cubicBezTo>
                  <a:cubicBezTo>
                    <a:pt x="34" y="125"/>
                    <a:pt x="33" y="131"/>
                    <a:pt x="36" y="135"/>
                  </a:cubicBezTo>
                  <a:cubicBezTo>
                    <a:pt x="41" y="143"/>
                    <a:pt x="42" y="138"/>
                    <a:pt x="48" y="136"/>
                  </a:cubicBezTo>
                  <a:cubicBezTo>
                    <a:pt x="44" y="132"/>
                    <a:pt x="48" y="129"/>
                    <a:pt x="52" y="128"/>
                  </a:cubicBezTo>
                  <a:cubicBezTo>
                    <a:pt x="53" y="128"/>
                    <a:pt x="65" y="131"/>
                    <a:pt x="62" y="126"/>
                  </a:cubicBezTo>
                  <a:cubicBezTo>
                    <a:pt x="60" y="122"/>
                    <a:pt x="52" y="120"/>
                    <a:pt x="48" y="118"/>
                  </a:cubicBezTo>
                  <a:cubicBezTo>
                    <a:pt x="43" y="114"/>
                    <a:pt x="36" y="115"/>
                    <a:pt x="31" y="111"/>
                  </a:cubicBezTo>
                  <a:cubicBezTo>
                    <a:pt x="28" y="109"/>
                    <a:pt x="26" y="105"/>
                    <a:pt x="28" y="101"/>
                  </a:cubicBezTo>
                  <a:cubicBezTo>
                    <a:pt x="30" y="98"/>
                    <a:pt x="35" y="101"/>
                    <a:pt x="38" y="102"/>
                  </a:cubicBezTo>
                  <a:cubicBezTo>
                    <a:pt x="41" y="104"/>
                    <a:pt x="43" y="107"/>
                    <a:pt x="46" y="108"/>
                  </a:cubicBezTo>
                  <a:cubicBezTo>
                    <a:pt x="50" y="109"/>
                    <a:pt x="54" y="102"/>
                    <a:pt x="57" y="100"/>
                  </a:cubicBezTo>
                  <a:cubicBezTo>
                    <a:pt x="67" y="94"/>
                    <a:pt x="80" y="107"/>
                    <a:pt x="89" y="110"/>
                  </a:cubicBezTo>
                  <a:cubicBezTo>
                    <a:pt x="95" y="113"/>
                    <a:pt x="109" y="121"/>
                    <a:pt x="115" y="120"/>
                  </a:cubicBezTo>
                  <a:cubicBezTo>
                    <a:pt x="120" y="120"/>
                    <a:pt x="117" y="115"/>
                    <a:pt x="116" y="113"/>
                  </a:cubicBezTo>
                  <a:cubicBezTo>
                    <a:pt x="113" y="108"/>
                    <a:pt x="113" y="104"/>
                    <a:pt x="115" y="98"/>
                  </a:cubicBezTo>
                  <a:cubicBezTo>
                    <a:pt x="120" y="86"/>
                    <a:pt x="128" y="85"/>
                    <a:pt x="140" y="88"/>
                  </a:cubicBezTo>
                  <a:cubicBezTo>
                    <a:pt x="134" y="82"/>
                    <a:pt x="152" y="89"/>
                    <a:pt x="146" y="81"/>
                  </a:cubicBezTo>
                  <a:cubicBezTo>
                    <a:pt x="149" y="80"/>
                    <a:pt x="152" y="79"/>
                    <a:pt x="155" y="80"/>
                  </a:cubicBezTo>
                  <a:cubicBezTo>
                    <a:pt x="155" y="77"/>
                    <a:pt x="156" y="75"/>
                    <a:pt x="159" y="75"/>
                  </a:cubicBezTo>
                  <a:cubicBezTo>
                    <a:pt x="155" y="70"/>
                    <a:pt x="155" y="76"/>
                    <a:pt x="152" y="77"/>
                  </a:cubicBezTo>
                  <a:cubicBezTo>
                    <a:pt x="151" y="78"/>
                    <a:pt x="148" y="74"/>
                    <a:pt x="147" y="74"/>
                  </a:cubicBezTo>
                  <a:cubicBezTo>
                    <a:pt x="146" y="73"/>
                    <a:pt x="135" y="63"/>
                    <a:pt x="143" y="66"/>
                  </a:cubicBezTo>
                  <a:cubicBezTo>
                    <a:pt x="137" y="64"/>
                    <a:pt x="131" y="63"/>
                    <a:pt x="130" y="56"/>
                  </a:cubicBezTo>
                  <a:cubicBezTo>
                    <a:pt x="129" y="51"/>
                    <a:pt x="130" y="42"/>
                    <a:pt x="125" y="40"/>
                  </a:cubicBezTo>
                  <a:cubicBezTo>
                    <a:pt x="124" y="44"/>
                    <a:pt x="123" y="52"/>
                    <a:pt x="118" y="54"/>
                  </a:cubicBezTo>
                  <a:cubicBezTo>
                    <a:pt x="111" y="56"/>
                    <a:pt x="102" y="46"/>
                    <a:pt x="98" y="50"/>
                  </a:cubicBezTo>
                  <a:cubicBezTo>
                    <a:pt x="97" y="47"/>
                    <a:pt x="94" y="47"/>
                    <a:pt x="91" y="48"/>
                  </a:cubicBezTo>
                  <a:cubicBezTo>
                    <a:pt x="87" y="48"/>
                    <a:pt x="87" y="45"/>
                    <a:pt x="83" y="44"/>
                  </a:cubicBezTo>
                  <a:cubicBezTo>
                    <a:pt x="72" y="40"/>
                    <a:pt x="63" y="36"/>
                    <a:pt x="53" y="30"/>
                  </a:cubicBezTo>
                  <a:cubicBezTo>
                    <a:pt x="41" y="23"/>
                    <a:pt x="31" y="15"/>
                    <a:pt x="19" y="8"/>
                  </a:cubicBezTo>
                  <a:cubicBezTo>
                    <a:pt x="16" y="6"/>
                    <a:pt x="11" y="2"/>
                    <a:pt x="7" y="1"/>
                  </a:cubicBezTo>
                  <a:cubicBezTo>
                    <a:pt x="3" y="0"/>
                    <a:pt x="4" y="5"/>
                    <a:pt x="0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47">
              <a:extLst>
                <a:ext uri="{FF2B5EF4-FFF2-40B4-BE49-F238E27FC236}">
                  <a16:creationId xmlns="" xmlns:a16="http://schemas.microsoft.com/office/drawing/2014/main" id="{723A4FA7-BB17-4B8E-A607-B7D657F859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2588" y="2470150"/>
              <a:ext cx="123825" cy="111125"/>
            </a:xfrm>
            <a:custGeom>
              <a:avLst/>
              <a:gdLst>
                <a:gd name="T0" fmla="*/ 0 w 159"/>
                <a:gd name="T1" fmla="*/ 2 h 143"/>
                <a:gd name="T2" fmla="*/ 7 w 159"/>
                <a:gd name="T3" fmla="*/ 14 h 143"/>
                <a:gd name="T4" fmla="*/ 22 w 159"/>
                <a:gd name="T5" fmla="*/ 31 h 143"/>
                <a:gd name="T6" fmla="*/ 31 w 159"/>
                <a:gd name="T7" fmla="*/ 50 h 143"/>
                <a:gd name="T8" fmla="*/ 31 w 159"/>
                <a:gd name="T9" fmla="*/ 64 h 143"/>
                <a:gd name="T10" fmla="*/ 32 w 159"/>
                <a:gd name="T11" fmla="*/ 80 h 143"/>
                <a:gd name="T12" fmla="*/ 12 w 159"/>
                <a:gd name="T13" fmla="*/ 74 h 143"/>
                <a:gd name="T14" fmla="*/ 14 w 159"/>
                <a:gd name="T15" fmla="*/ 81 h 143"/>
                <a:gd name="T16" fmla="*/ 20 w 159"/>
                <a:gd name="T17" fmla="*/ 89 h 143"/>
                <a:gd name="T18" fmla="*/ 13 w 159"/>
                <a:gd name="T19" fmla="*/ 105 h 143"/>
                <a:gd name="T20" fmla="*/ 31 w 159"/>
                <a:gd name="T21" fmla="*/ 120 h 143"/>
                <a:gd name="T22" fmla="*/ 36 w 159"/>
                <a:gd name="T23" fmla="*/ 135 h 143"/>
                <a:gd name="T24" fmla="*/ 48 w 159"/>
                <a:gd name="T25" fmla="*/ 136 h 143"/>
                <a:gd name="T26" fmla="*/ 52 w 159"/>
                <a:gd name="T27" fmla="*/ 128 h 143"/>
                <a:gd name="T28" fmla="*/ 62 w 159"/>
                <a:gd name="T29" fmla="*/ 126 h 143"/>
                <a:gd name="T30" fmla="*/ 48 w 159"/>
                <a:gd name="T31" fmla="*/ 118 h 143"/>
                <a:gd name="T32" fmla="*/ 31 w 159"/>
                <a:gd name="T33" fmla="*/ 111 h 143"/>
                <a:gd name="T34" fmla="*/ 28 w 159"/>
                <a:gd name="T35" fmla="*/ 101 h 143"/>
                <a:gd name="T36" fmla="*/ 38 w 159"/>
                <a:gd name="T37" fmla="*/ 102 h 143"/>
                <a:gd name="T38" fmla="*/ 46 w 159"/>
                <a:gd name="T39" fmla="*/ 108 h 143"/>
                <a:gd name="T40" fmla="*/ 57 w 159"/>
                <a:gd name="T41" fmla="*/ 100 h 143"/>
                <a:gd name="T42" fmla="*/ 89 w 159"/>
                <a:gd name="T43" fmla="*/ 110 h 143"/>
                <a:gd name="T44" fmla="*/ 115 w 159"/>
                <a:gd name="T45" fmla="*/ 120 h 143"/>
                <a:gd name="T46" fmla="*/ 116 w 159"/>
                <a:gd name="T47" fmla="*/ 113 h 143"/>
                <a:gd name="T48" fmla="*/ 115 w 159"/>
                <a:gd name="T49" fmla="*/ 98 h 143"/>
                <a:gd name="T50" fmla="*/ 140 w 159"/>
                <a:gd name="T51" fmla="*/ 88 h 143"/>
                <a:gd name="T52" fmla="*/ 146 w 159"/>
                <a:gd name="T53" fmla="*/ 81 h 143"/>
                <a:gd name="T54" fmla="*/ 155 w 159"/>
                <a:gd name="T55" fmla="*/ 80 h 143"/>
                <a:gd name="T56" fmla="*/ 159 w 159"/>
                <a:gd name="T57" fmla="*/ 75 h 143"/>
                <a:gd name="T58" fmla="*/ 152 w 159"/>
                <a:gd name="T59" fmla="*/ 77 h 143"/>
                <a:gd name="T60" fmla="*/ 147 w 159"/>
                <a:gd name="T61" fmla="*/ 74 h 143"/>
                <a:gd name="T62" fmla="*/ 143 w 159"/>
                <a:gd name="T63" fmla="*/ 66 h 143"/>
                <a:gd name="T64" fmla="*/ 130 w 159"/>
                <a:gd name="T65" fmla="*/ 56 h 143"/>
                <a:gd name="T66" fmla="*/ 125 w 159"/>
                <a:gd name="T67" fmla="*/ 40 h 143"/>
                <a:gd name="T68" fmla="*/ 118 w 159"/>
                <a:gd name="T69" fmla="*/ 54 h 143"/>
                <a:gd name="T70" fmla="*/ 98 w 159"/>
                <a:gd name="T71" fmla="*/ 50 h 143"/>
                <a:gd name="T72" fmla="*/ 91 w 159"/>
                <a:gd name="T73" fmla="*/ 48 h 143"/>
                <a:gd name="T74" fmla="*/ 83 w 159"/>
                <a:gd name="T75" fmla="*/ 44 h 143"/>
                <a:gd name="T76" fmla="*/ 53 w 159"/>
                <a:gd name="T77" fmla="*/ 30 h 143"/>
                <a:gd name="T78" fmla="*/ 19 w 159"/>
                <a:gd name="T79" fmla="*/ 8 h 143"/>
                <a:gd name="T80" fmla="*/ 7 w 159"/>
                <a:gd name="T81" fmla="*/ 1 h 143"/>
                <a:gd name="T82" fmla="*/ 0 w 159"/>
                <a:gd name="T83" fmla="*/ 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9" h="143">
                  <a:moveTo>
                    <a:pt x="0" y="2"/>
                  </a:moveTo>
                  <a:cubicBezTo>
                    <a:pt x="3" y="6"/>
                    <a:pt x="3" y="11"/>
                    <a:pt x="7" y="14"/>
                  </a:cubicBezTo>
                  <a:cubicBezTo>
                    <a:pt x="13" y="19"/>
                    <a:pt x="19" y="25"/>
                    <a:pt x="22" y="31"/>
                  </a:cubicBezTo>
                  <a:cubicBezTo>
                    <a:pt x="25" y="37"/>
                    <a:pt x="29" y="44"/>
                    <a:pt x="31" y="50"/>
                  </a:cubicBezTo>
                  <a:cubicBezTo>
                    <a:pt x="33" y="56"/>
                    <a:pt x="27" y="59"/>
                    <a:pt x="31" y="64"/>
                  </a:cubicBezTo>
                  <a:cubicBezTo>
                    <a:pt x="36" y="69"/>
                    <a:pt x="46" y="82"/>
                    <a:pt x="32" y="80"/>
                  </a:cubicBezTo>
                  <a:cubicBezTo>
                    <a:pt x="25" y="79"/>
                    <a:pt x="18" y="74"/>
                    <a:pt x="12" y="74"/>
                  </a:cubicBezTo>
                  <a:cubicBezTo>
                    <a:pt x="8" y="74"/>
                    <a:pt x="13" y="80"/>
                    <a:pt x="14" y="81"/>
                  </a:cubicBezTo>
                  <a:cubicBezTo>
                    <a:pt x="17" y="83"/>
                    <a:pt x="21" y="84"/>
                    <a:pt x="20" y="89"/>
                  </a:cubicBezTo>
                  <a:cubicBezTo>
                    <a:pt x="19" y="98"/>
                    <a:pt x="8" y="93"/>
                    <a:pt x="13" y="105"/>
                  </a:cubicBezTo>
                  <a:cubicBezTo>
                    <a:pt x="16" y="114"/>
                    <a:pt x="25" y="114"/>
                    <a:pt x="31" y="120"/>
                  </a:cubicBezTo>
                  <a:cubicBezTo>
                    <a:pt x="34" y="125"/>
                    <a:pt x="33" y="131"/>
                    <a:pt x="36" y="135"/>
                  </a:cubicBezTo>
                  <a:cubicBezTo>
                    <a:pt x="41" y="143"/>
                    <a:pt x="42" y="138"/>
                    <a:pt x="48" y="136"/>
                  </a:cubicBezTo>
                  <a:cubicBezTo>
                    <a:pt x="44" y="132"/>
                    <a:pt x="48" y="129"/>
                    <a:pt x="52" y="128"/>
                  </a:cubicBezTo>
                  <a:cubicBezTo>
                    <a:pt x="53" y="128"/>
                    <a:pt x="65" y="131"/>
                    <a:pt x="62" y="126"/>
                  </a:cubicBezTo>
                  <a:cubicBezTo>
                    <a:pt x="60" y="122"/>
                    <a:pt x="52" y="120"/>
                    <a:pt x="48" y="118"/>
                  </a:cubicBezTo>
                  <a:cubicBezTo>
                    <a:pt x="43" y="114"/>
                    <a:pt x="36" y="115"/>
                    <a:pt x="31" y="111"/>
                  </a:cubicBezTo>
                  <a:cubicBezTo>
                    <a:pt x="28" y="109"/>
                    <a:pt x="26" y="105"/>
                    <a:pt x="28" y="101"/>
                  </a:cubicBezTo>
                  <a:cubicBezTo>
                    <a:pt x="30" y="98"/>
                    <a:pt x="35" y="101"/>
                    <a:pt x="38" y="102"/>
                  </a:cubicBezTo>
                  <a:cubicBezTo>
                    <a:pt x="41" y="104"/>
                    <a:pt x="43" y="107"/>
                    <a:pt x="46" y="108"/>
                  </a:cubicBezTo>
                  <a:cubicBezTo>
                    <a:pt x="50" y="109"/>
                    <a:pt x="54" y="102"/>
                    <a:pt x="57" y="100"/>
                  </a:cubicBezTo>
                  <a:cubicBezTo>
                    <a:pt x="67" y="94"/>
                    <a:pt x="80" y="107"/>
                    <a:pt x="89" y="110"/>
                  </a:cubicBezTo>
                  <a:cubicBezTo>
                    <a:pt x="95" y="113"/>
                    <a:pt x="109" y="121"/>
                    <a:pt x="115" y="120"/>
                  </a:cubicBezTo>
                  <a:cubicBezTo>
                    <a:pt x="120" y="120"/>
                    <a:pt x="117" y="115"/>
                    <a:pt x="116" y="113"/>
                  </a:cubicBezTo>
                  <a:cubicBezTo>
                    <a:pt x="113" y="108"/>
                    <a:pt x="113" y="104"/>
                    <a:pt x="115" y="98"/>
                  </a:cubicBezTo>
                  <a:cubicBezTo>
                    <a:pt x="120" y="86"/>
                    <a:pt x="128" y="85"/>
                    <a:pt x="140" y="88"/>
                  </a:cubicBezTo>
                  <a:cubicBezTo>
                    <a:pt x="134" y="82"/>
                    <a:pt x="152" y="89"/>
                    <a:pt x="146" y="81"/>
                  </a:cubicBezTo>
                  <a:cubicBezTo>
                    <a:pt x="149" y="80"/>
                    <a:pt x="152" y="79"/>
                    <a:pt x="155" y="80"/>
                  </a:cubicBezTo>
                  <a:cubicBezTo>
                    <a:pt x="155" y="77"/>
                    <a:pt x="156" y="75"/>
                    <a:pt x="159" y="75"/>
                  </a:cubicBezTo>
                  <a:cubicBezTo>
                    <a:pt x="155" y="70"/>
                    <a:pt x="155" y="76"/>
                    <a:pt x="152" y="77"/>
                  </a:cubicBezTo>
                  <a:cubicBezTo>
                    <a:pt x="151" y="78"/>
                    <a:pt x="148" y="74"/>
                    <a:pt x="147" y="74"/>
                  </a:cubicBezTo>
                  <a:cubicBezTo>
                    <a:pt x="146" y="73"/>
                    <a:pt x="135" y="63"/>
                    <a:pt x="143" y="66"/>
                  </a:cubicBezTo>
                  <a:cubicBezTo>
                    <a:pt x="137" y="64"/>
                    <a:pt x="131" y="63"/>
                    <a:pt x="130" y="56"/>
                  </a:cubicBezTo>
                  <a:cubicBezTo>
                    <a:pt x="129" y="51"/>
                    <a:pt x="130" y="42"/>
                    <a:pt x="125" y="40"/>
                  </a:cubicBezTo>
                  <a:cubicBezTo>
                    <a:pt x="124" y="44"/>
                    <a:pt x="123" y="52"/>
                    <a:pt x="118" y="54"/>
                  </a:cubicBezTo>
                  <a:cubicBezTo>
                    <a:pt x="111" y="56"/>
                    <a:pt x="102" y="46"/>
                    <a:pt x="98" y="50"/>
                  </a:cubicBezTo>
                  <a:cubicBezTo>
                    <a:pt x="97" y="47"/>
                    <a:pt x="94" y="47"/>
                    <a:pt x="91" y="48"/>
                  </a:cubicBezTo>
                  <a:cubicBezTo>
                    <a:pt x="87" y="48"/>
                    <a:pt x="87" y="45"/>
                    <a:pt x="83" y="44"/>
                  </a:cubicBezTo>
                  <a:cubicBezTo>
                    <a:pt x="72" y="40"/>
                    <a:pt x="63" y="36"/>
                    <a:pt x="53" y="30"/>
                  </a:cubicBezTo>
                  <a:cubicBezTo>
                    <a:pt x="41" y="23"/>
                    <a:pt x="31" y="15"/>
                    <a:pt x="19" y="8"/>
                  </a:cubicBezTo>
                  <a:cubicBezTo>
                    <a:pt x="16" y="6"/>
                    <a:pt x="11" y="2"/>
                    <a:pt x="7" y="1"/>
                  </a:cubicBezTo>
                  <a:cubicBezTo>
                    <a:pt x="3" y="0"/>
                    <a:pt x="4" y="5"/>
                    <a:pt x="0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48">
              <a:extLst>
                <a:ext uri="{FF2B5EF4-FFF2-40B4-BE49-F238E27FC236}">
                  <a16:creationId xmlns="" xmlns:a16="http://schemas.microsoft.com/office/drawing/2014/main" id="{CA8F56E0-3993-4022-8D8D-6CF8BB559C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351" y="2762250"/>
              <a:ext cx="6350" cy="11113"/>
            </a:xfrm>
            <a:custGeom>
              <a:avLst/>
              <a:gdLst>
                <a:gd name="T0" fmla="*/ 7 w 9"/>
                <a:gd name="T1" fmla="*/ 0 h 16"/>
                <a:gd name="T2" fmla="*/ 3 w 9"/>
                <a:gd name="T3" fmla="*/ 11 h 16"/>
                <a:gd name="T4" fmla="*/ 7 w 9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6">
                  <a:moveTo>
                    <a:pt x="7" y="0"/>
                  </a:moveTo>
                  <a:cubicBezTo>
                    <a:pt x="2" y="0"/>
                    <a:pt x="0" y="9"/>
                    <a:pt x="3" y="11"/>
                  </a:cubicBezTo>
                  <a:cubicBezTo>
                    <a:pt x="9" y="16"/>
                    <a:pt x="6" y="1"/>
                    <a:pt x="7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49">
              <a:extLst>
                <a:ext uri="{FF2B5EF4-FFF2-40B4-BE49-F238E27FC236}">
                  <a16:creationId xmlns="" xmlns:a16="http://schemas.microsoft.com/office/drawing/2014/main" id="{55652267-A6D6-4EDD-BF18-91CE3F8A4F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351" y="2762250"/>
              <a:ext cx="6350" cy="11113"/>
            </a:xfrm>
            <a:custGeom>
              <a:avLst/>
              <a:gdLst>
                <a:gd name="T0" fmla="*/ 7 w 9"/>
                <a:gd name="T1" fmla="*/ 0 h 16"/>
                <a:gd name="T2" fmla="*/ 3 w 9"/>
                <a:gd name="T3" fmla="*/ 11 h 16"/>
                <a:gd name="T4" fmla="*/ 7 w 9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6">
                  <a:moveTo>
                    <a:pt x="7" y="0"/>
                  </a:moveTo>
                  <a:cubicBezTo>
                    <a:pt x="2" y="0"/>
                    <a:pt x="0" y="9"/>
                    <a:pt x="3" y="11"/>
                  </a:cubicBezTo>
                  <a:cubicBezTo>
                    <a:pt x="9" y="16"/>
                    <a:pt x="6" y="1"/>
                    <a:pt x="7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50">
              <a:extLst>
                <a:ext uri="{FF2B5EF4-FFF2-40B4-BE49-F238E27FC236}">
                  <a16:creationId xmlns="" xmlns:a16="http://schemas.microsoft.com/office/drawing/2014/main" id="{2CA29479-82E8-4322-9D63-0A2D73DD81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9101" y="2662238"/>
              <a:ext cx="9525" cy="12700"/>
            </a:xfrm>
            <a:custGeom>
              <a:avLst/>
              <a:gdLst>
                <a:gd name="T0" fmla="*/ 6 w 13"/>
                <a:gd name="T1" fmla="*/ 0 h 16"/>
                <a:gd name="T2" fmla="*/ 4 w 13"/>
                <a:gd name="T3" fmla="*/ 9 h 16"/>
                <a:gd name="T4" fmla="*/ 6 w 13"/>
                <a:gd name="T5" fmla="*/ 16 h 16"/>
                <a:gd name="T6" fmla="*/ 11 w 13"/>
                <a:gd name="T7" fmla="*/ 8 h 16"/>
                <a:gd name="T8" fmla="*/ 8 w 13"/>
                <a:gd name="T9" fmla="*/ 6 h 16"/>
                <a:gd name="T10" fmla="*/ 6 w 13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6">
                  <a:moveTo>
                    <a:pt x="6" y="0"/>
                  </a:moveTo>
                  <a:cubicBezTo>
                    <a:pt x="3" y="1"/>
                    <a:pt x="0" y="7"/>
                    <a:pt x="4" y="9"/>
                  </a:cubicBezTo>
                  <a:cubicBezTo>
                    <a:pt x="8" y="11"/>
                    <a:pt x="7" y="12"/>
                    <a:pt x="6" y="16"/>
                  </a:cubicBezTo>
                  <a:cubicBezTo>
                    <a:pt x="11" y="16"/>
                    <a:pt x="13" y="12"/>
                    <a:pt x="11" y="8"/>
                  </a:cubicBezTo>
                  <a:cubicBezTo>
                    <a:pt x="10" y="7"/>
                    <a:pt x="9" y="7"/>
                    <a:pt x="8" y="6"/>
                  </a:cubicBezTo>
                  <a:cubicBezTo>
                    <a:pt x="7" y="5"/>
                    <a:pt x="7" y="1"/>
                    <a:pt x="6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51">
              <a:extLst>
                <a:ext uri="{FF2B5EF4-FFF2-40B4-BE49-F238E27FC236}">
                  <a16:creationId xmlns="" xmlns:a16="http://schemas.microsoft.com/office/drawing/2014/main" id="{98647ECF-6170-4C2C-A573-AF49691D52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9101" y="2662238"/>
              <a:ext cx="9525" cy="12700"/>
            </a:xfrm>
            <a:custGeom>
              <a:avLst/>
              <a:gdLst>
                <a:gd name="T0" fmla="*/ 6 w 13"/>
                <a:gd name="T1" fmla="*/ 0 h 16"/>
                <a:gd name="T2" fmla="*/ 4 w 13"/>
                <a:gd name="T3" fmla="*/ 9 h 16"/>
                <a:gd name="T4" fmla="*/ 6 w 13"/>
                <a:gd name="T5" fmla="*/ 16 h 16"/>
                <a:gd name="T6" fmla="*/ 11 w 13"/>
                <a:gd name="T7" fmla="*/ 8 h 16"/>
                <a:gd name="T8" fmla="*/ 8 w 13"/>
                <a:gd name="T9" fmla="*/ 6 h 16"/>
                <a:gd name="T10" fmla="*/ 6 w 13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6">
                  <a:moveTo>
                    <a:pt x="6" y="0"/>
                  </a:moveTo>
                  <a:cubicBezTo>
                    <a:pt x="3" y="1"/>
                    <a:pt x="0" y="7"/>
                    <a:pt x="4" y="9"/>
                  </a:cubicBezTo>
                  <a:cubicBezTo>
                    <a:pt x="8" y="11"/>
                    <a:pt x="7" y="12"/>
                    <a:pt x="6" y="16"/>
                  </a:cubicBezTo>
                  <a:cubicBezTo>
                    <a:pt x="11" y="16"/>
                    <a:pt x="13" y="12"/>
                    <a:pt x="11" y="8"/>
                  </a:cubicBezTo>
                  <a:cubicBezTo>
                    <a:pt x="10" y="7"/>
                    <a:pt x="9" y="7"/>
                    <a:pt x="8" y="6"/>
                  </a:cubicBezTo>
                  <a:cubicBezTo>
                    <a:pt x="7" y="5"/>
                    <a:pt x="7" y="1"/>
                    <a:pt x="6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52">
              <a:extLst>
                <a:ext uri="{FF2B5EF4-FFF2-40B4-BE49-F238E27FC236}">
                  <a16:creationId xmlns="" xmlns:a16="http://schemas.microsoft.com/office/drawing/2014/main" id="{04614091-AAB4-443C-A2CC-084F45493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126" y="3060700"/>
              <a:ext cx="204788" cy="398463"/>
            </a:xfrm>
            <a:custGeom>
              <a:avLst/>
              <a:gdLst>
                <a:gd name="T0" fmla="*/ 21 w 263"/>
                <a:gd name="T1" fmla="*/ 29 h 516"/>
                <a:gd name="T2" fmla="*/ 46 w 263"/>
                <a:gd name="T3" fmla="*/ 23 h 516"/>
                <a:gd name="T4" fmla="*/ 77 w 263"/>
                <a:gd name="T5" fmla="*/ 17 h 516"/>
                <a:gd name="T6" fmla="*/ 106 w 263"/>
                <a:gd name="T7" fmla="*/ 14 h 516"/>
                <a:gd name="T8" fmla="*/ 132 w 263"/>
                <a:gd name="T9" fmla="*/ 27 h 516"/>
                <a:gd name="T10" fmla="*/ 161 w 263"/>
                <a:gd name="T11" fmla="*/ 61 h 516"/>
                <a:gd name="T12" fmla="*/ 182 w 263"/>
                <a:gd name="T13" fmla="*/ 65 h 516"/>
                <a:gd name="T14" fmla="*/ 163 w 263"/>
                <a:gd name="T15" fmla="*/ 81 h 516"/>
                <a:gd name="T16" fmla="*/ 142 w 263"/>
                <a:gd name="T17" fmla="*/ 82 h 516"/>
                <a:gd name="T18" fmla="*/ 142 w 263"/>
                <a:gd name="T19" fmla="*/ 94 h 516"/>
                <a:gd name="T20" fmla="*/ 131 w 263"/>
                <a:gd name="T21" fmla="*/ 116 h 516"/>
                <a:gd name="T22" fmla="*/ 127 w 263"/>
                <a:gd name="T23" fmla="*/ 163 h 516"/>
                <a:gd name="T24" fmla="*/ 150 w 263"/>
                <a:gd name="T25" fmla="*/ 184 h 516"/>
                <a:gd name="T26" fmla="*/ 164 w 263"/>
                <a:gd name="T27" fmla="*/ 209 h 516"/>
                <a:gd name="T28" fmla="*/ 188 w 263"/>
                <a:gd name="T29" fmla="*/ 233 h 516"/>
                <a:gd name="T30" fmla="*/ 217 w 263"/>
                <a:gd name="T31" fmla="*/ 251 h 516"/>
                <a:gd name="T32" fmla="*/ 237 w 263"/>
                <a:gd name="T33" fmla="*/ 285 h 516"/>
                <a:gd name="T34" fmla="*/ 255 w 263"/>
                <a:gd name="T35" fmla="*/ 328 h 516"/>
                <a:gd name="T36" fmla="*/ 258 w 263"/>
                <a:gd name="T37" fmla="*/ 344 h 516"/>
                <a:gd name="T38" fmla="*/ 263 w 263"/>
                <a:gd name="T39" fmla="*/ 373 h 516"/>
                <a:gd name="T40" fmla="*/ 255 w 263"/>
                <a:gd name="T41" fmla="*/ 379 h 516"/>
                <a:gd name="T42" fmla="*/ 257 w 263"/>
                <a:gd name="T43" fmla="*/ 400 h 516"/>
                <a:gd name="T44" fmla="*/ 249 w 263"/>
                <a:gd name="T45" fmla="*/ 418 h 516"/>
                <a:gd name="T46" fmla="*/ 229 w 263"/>
                <a:gd name="T47" fmla="*/ 431 h 516"/>
                <a:gd name="T48" fmla="*/ 203 w 263"/>
                <a:gd name="T49" fmla="*/ 450 h 516"/>
                <a:gd name="T50" fmla="*/ 193 w 263"/>
                <a:gd name="T51" fmla="*/ 442 h 516"/>
                <a:gd name="T52" fmla="*/ 183 w 263"/>
                <a:gd name="T53" fmla="*/ 447 h 516"/>
                <a:gd name="T54" fmla="*/ 191 w 263"/>
                <a:gd name="T55" fmla="*/ 459 h 516"/>
                <a:gd name="T56" fmla="*/ 186 w 263"/>
                <a:gd name="T57" fmla="*/ 469 h 516"/>
                <a:gd name="T58" fmla="*/ 161 w 263"/>
                <a:gd name="T59" fmla="*/ 463 h 516"/>
                <a:gd name="T60" fmla="*/ 148 w 263"/>
                <a:gd name="T61" fmla="*/ 506 h 516"/>
                <a:gd name="T62" fmla="*/ 137 w 263"/>
                <a:gd name="T63" fmla="*/ 504 h 516"/>
                <a:gd name="T64" fmla="*/ 133 w 263"/>
                <a:gd name="T65" fmla="*/ 473 h 516"/>
                <a:gd name="T66" fmla="*/ 118 w 263"/>
                <a:gd name="T67" fmla="*/ 449 h 516"/>
                <a:gd name="T68" fmla="*/ 136 w 263"/>
                <a:gd name="T69" fmla="*/ 439 h 516"/>
                <a:gd name="T70" fmla="*/ 160 w 263"/>
                <a:gd name="T71" fmla="*/ 431 h 516"/>
                <a:gd name="T72" fmla="*/ 161 w 263"/>
                <a:gd name="T73" fmla="*/ 420 h 516"/>
                <a:gd name="T74" fmla="*/ 176 w 263"/>
                <a:gd name="T75" fmla="*/ 406 h 516"/>
                <a:gd name="T76" fmla="*/ 192 w 263"/>
                <a:gd name="T77" fmla="*/ 389 h 516"/>
                <a:gd name="T78" fmla="*/ 204 w 263"/>
                <a:gd name="T79" fmla="*/ 355 h 516"/>
                <a:gd name="T80" fmla="*/ 199 w 263"/>
                <a:gd name="T81" fmla="*/ 327 h 516"/>
                <a:gd name="T82" fmla="*/ 199 w 263"/>
                <a:gd name="T83" fmla="*/ 293 h 516"/>
                <a:gd name="T84" fmla="*/ 183 w 263"/>
                <a:gd name="T85" fmla="*/ 263 h 516"/>
                <a:gd name="T86" fmla="*/ 174 w 263"/>
                <a:gd name="T87" fmla="*/ 242 h 516"/>
                <a:gd name="T88" fmla="*/ 151 w 263"/>
                <a:gd name="T89" fmla="*/ 212 h 516"/>
                <a:gd name="T90" fmla="*/ 123 w 263"/>
                <a:gd name="T91" fmla="*/ 182 h 516"/>
                <a:gd name="T92" fmla="*/ 110 w 263"/>
                <a:gd name="T93" fmla="*/ 165 h 516"/>
                <a:gd name="T94" fmla="*/ 71 w 263"/>
                <a:gd name="T95" fmla="*/ 138 h 516"/>
                <a:gd name="T96" fmla="*/ 92 w 263"/>
                <a:gd name="T97" fmla="*/ 121 h 516"/>
                <a:gd name="T98" fmla="*/ 87 w 263"/>
                <a:gd name="T99" fmla="*/ 106 h 516"/>
                <a:gd name="T100" fmla="*/ 76 w 263"/>
                <a:gd name="T101" fmla="*/ 89 h 516"/>
                <a:gd name="T102" fmla="*/ 45 w 263"/>
                <a:gd name="T103" fmla="*/ 89 h 516"/>
                <a:gd name="T104" fmla="*/ 23 w 263"/>
                <a:gd name="T105" fmla="*/ 53 h 516"/>
                <a:gd name="T106" fmla="*/ 0 w 263"/>
                <a:gd name="T107" fmla="*/ 34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3" h="516">
                  <a:moveTo>
                    <a:pt x="0" y="34"/>
                  </a:moveTo>
                  <a:cubicBezTo>
                    <a:pt x="6" y="34"/>
                    <a:pt x="4" y="27"/>
                    <a:pt x="6" y="23"/>
                  </a:cubicBezTo>
                  <a:cubicBezTo>
                    <a:pt x="10" y="18"/>
                    <a:pt x="19" y="26"/>
                    <a:pt x="21" y="29"/>
                  </a:cubicBezTo>
                  <a:cubicBezTo>
                    <a:pt x="26" y="33"/>
                    <a:pt x="29" y="30"/>
                    <a:pt x="32" y="25"/>
                  </a:cubicBezTo>
                  <a:cubicBezTo>
                    <a:pt x="36" y="18"/>
                    <a:pt x="38" y="24"/>
                    <a:pt x="40" y="28"/>
                  </a:cubicBezTo>
                  <a:cubicBezTo>
                    <a:pt x="42" y="25"/>
                    <a:pt x="42" y="19"/>
                    <a:pt x="46" y="23"/>
                  </a:cubicBezTo>
                  <a:cubicBezTo>
                    <a:pt x="48" y="25"/>
                    <a:pt x="50" y="28"/>
                    <a:pt x="53" y="30"/>
                  </a:cubicBezTo>
                  <a:cubicBezTo>
                    <a:pt x="55" y="31"/>
                    <a:pt x="56" y="19"/>
                    <a:pt x="62" y="19"/>
                  </a:cubicBezTo>
                  <a:cubicBezTo>
                    <a:pt x="60" y="27"/>
                    <a:pt x="75" y="20"/>
                    <a:pt x="77" y="17"/>
                  </a:cubicBezTo>
                  <a:cubicBezTo>
                    <a:pt x="80" y="14"/>
                    <a:pt x="77" y="12"/>
                    <a:pt x="78" y="10"/>
                  </a:cubicBezTo>
                  <a:cubicBezTo>
                    <a:pt x="79" y="5"/>
                    <a:pt x="88" y="5"/>
                    <a:pt x="90" y="0"/>
                  </a:cubicBezTo>
                  <a:cubicBezTo>
                    <a:pt x="94" y="6"/>
                    <a:pt x="100" y="11"/>
                    <a:pt x="106" y="14"/>
                  </a:cubicBezTo>
                  <a:cubicBezTo>
                    <a:pt x="111" y="16"/>
                    <a:pt x="116" y="12"/>
                    <a:pt x="120" y="16"/>
                  </a:cubicBezTo>
                  <a:cubicBezTo>
                    <a:pt x="123" y="21"/>
                    <a:pt x="129" y="14"/>
                    <a:pt x="134" y="18"/>
                  </a:cubicBezTo>
                  <a:cubicBezTo>
                    <a:pt x="136" y="20"/>
                    <a:pt x="139" y="30"/>
                    <a:pt x="132" y="27"/>
                  </a:cubicBezTo>
                  <a:cubicBezTo>
                    <a:pt x="132" y="35"/>
                    <a:pt x="137" y="41"/>
                    <a:pt x="139" y="49"/>
                  </a:cubicBezTo>
                  <a:cubicBezTo>
                    <a:pt x="141" y="47"/>
                    <a:pt x="150" y="49"/>
                    <a:pt x="150" y="53"/>
                  </a:cubicBezTo>
                  <a:cubicBezTo>
                    <a:pt x="150" y="58"/>
                    <a:pt x="159" y="57"/>
                    <a:pt x="161" y="61"/>
                  </a:cubicBezTo>
                  <a:cubicBezTo>
                    <a:pt x="162" y="61"/>
                    <a:pt x="162" y="60"/>
                    <a:pt x="163" y="60"/>
                  </a:cubicBezTo>
                  <a:cubicBezTo>
                    <a:pt x="165" y="64"/>
                    <a:pt x="168" y="61"/>
                    <a:pt x="171" y="60"/>
                  </a:cubicBezTo>
                  <a:cubicBezTo>
                    <a:pt x="175" y="58"/>
                    <a:pt x="179" y="63"/>
                    <a:pt x="182" y="65"/>
                  </a:cubicBezTo>
                  <a:cubicBezTo>
                    <a:pt x="178" y="69"/>
                    <a:pt x="178" y="63"/>
                    <a:pt x="174" y="66"/>
                  </a:cubicBezTo>
                  <a:cubicBezTo>
                    <a:pt x="171" y="68"/>
                    <a:pt x="170" y="72"/>
                    <a:pt x="166" y="73"/>
                  </a:cubicBezTo>
                  <a:cubicBezTo>
                    <a:pt x="161" y="74"/>
                    <a:pt x="165" y="78"/>
                    <a:pt x="163" y="81"/>
                  </a:cubicBezTo>
                  <a:cubicBezTo>
                    <a:pt x="161" y="84"/>
                    <a:pt x="152" y="87"/>
                    <a:pt x="157" y="81"/>
                  </a:cubicBezTo>
                  <a:cubicBezTo>
                    <a:pt x="154" y="81"/>
                    <a:pt x="150" y="85"/>
                    <a:pt x="149" y="87"/>
                  </a:cubicBezTo>
                  <a:cubicBezTo>
                    <a:pt x="147" y="85"/>
                    <a:pt x="146" y="81"/>
                    <a:pt x="142" y="82"/>
                  </a:cubicBezTo>
                  <a:cubicBezTo>
                    <a:pt x="143" y="83"/>
                    <a:pt x="145" y="84"/>
                    <a:pt x="146" y="85"/>
                  </a:cubicBezTo>
                  <a:cubicBezTo>
                    <a:pt x="144" y="88"/>
                    <a:pt x="146" y="89"/>
                    <a:pt x="147" y="92"/>
                  </a:cubicBezTo>
                  <a:cubicBezTo>
                    <a:pt x="149" y="95"/>
                    <a:pt x="143" y="95"/>
                    <a:pt x="142" y="94"/>
                  </a:cubicBezTo>
                  <a:cubicBezTo>
                    <a:pt x="143" y="97"/>
                    <a:pt x="144" y="105"/>
                    <a:pt x="141" y="107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2" y="109"/>
                    <a:pt x="133" y="119"/>
                    <a:pt x="131" y="116"/>
                  </a:cubicBezTo>
                  <a:cubicBezTo>
                    <a:pt x="126" y="119"/>
                    <a:pt x="125" y="126"/>
                    <a:pt x="124" y="131"/>
                  </a:cubicBezTo>
                  <a:cubicBezTo>
                    <a:pt x="124" y="137"/>
                    <a:pt x="126" y="142"/>
                    <a:pt x="123" y="148"/>
                  </a:cubicBezTo>
                  <a:cubicBezTo>
                    <a:pt x="119" y="155"/>
                    <a:pt x="127" y="157"/>
                    <a:pt x="127" y="163"/>
                  </a:cubicBezTo>
                  <a:cubicBezTo>
                    <a:pt x="129" y="159"/>
                    <a:pt x="130" y="166"/>
                    <a:pt x="132" y="168"/>
                  </a:cubicBezTo>
                  <a:cubicBezTo>
                    <a:pt x="134" y="171"/>
                    <a:pt x="137" y="174"/>
                    <a:pt x="141" y="176"/>
                  </a:cubicBezTo>
                  <a:cubicBezTo>
                    <a:pt x="144" y="179"/>
                    <a:pt x="147" y="181"/>
                    <a:pt x="150" y="184"/>
                  </a:cubicBezTo>
                  <a:cubicBezTo>
                    <a:pt x="154" y="187"/>
                    <a:pt x="152" y="192"/>
                    <a:pt x="154" y="197"/>
                  </a:cubicBezTo>
                  <a:cubicBezTo>
                    <a:pt x="152" y="195"/>
                    <a:pt x="150" y="194"/>
                    <a:pt x="148" y="194"/>
                  </a:cubicBezTo>
                  <a:cubicBezTo>
                    <a:pt x="155" y="195"/>
                    <a:pt x="158" y="204"/>
                    <a:pt x="164" y="209"/>
                  </a:cubicBezTo>
                  <a:cubicBezTo>
                    <a:pt x="168" y="212"/>
                    <a:pt x="181" y="219"/>
                    <a:pt x="178" y="226"/>
                  </a:cubicBezTo>
                  <a:cubicBezTo>
                    <a:pt x="182" y="223"/>
                    <a:pt x="189" y="232"/>
                    <a:pt x="191" y="235"/>
                  </a:cubicBezTo>
                  <a:cubicBezTo>
                    <a:pt x="190" y="234"/>
                    <a:pt x="189" y="234"/>
                    <a:pt x="188" y="233"/>
                  </a:cubicBezTo>
                  <a:cubicBezTo>
                    <a:pt x="193" y="236"/>
                    <a:pt x="198" y="240"/>
                    <a:pt x="201" y="246"/>
                  </a:cubicBezTo>
                  <a:cubicBezTo>
                    <a:pt x="206" y="240"/>
                    <a:pt x="216" y="253"/>
                    <a:pt x="213" y="256"/>
                  </a:cubicBezTo>
                  <a:cubicBezTo>
                    <a:pt x="216" y="254"/>
                    <a:pt x="212" y="248"/>
                    <a:pt x="217" y="251"/>
                  </a:cubicBezTo>
                  <a:cubicBezTo>
                    <a:pt x="209" y="258"/>
                    <a:pt x="233" y="273"/>
                    <a:pt x="233" y="279"/>
                  </a:cubicBezTo>
                  <a:cubicBezTo>
                    <a:pt x="235" y="274"/>
                    <a:pt x="236" y="278"/>
                    <a:pt x="238" y="280"/>
                  </a:cubicBezTo>
                  <a:cubicBezTo>
                    <a:pt x="240" y="284"/>
                    <a:pt x="237" y="282"/>
                    <a:pt x="237" y="285"/>
                  </a:cubicBezTo>
                  <a:cubicBezTo>
                    <a:pt x="238" y="290"/>
                    <a:pt x="242" y="295"/>
                    <a:pt x="245" y="300"/>
                  </a:cubicBezTo>
                  <a:cubicBezTo>
                    <a:pt x="247" y="306"/>
                    <a:pt x="249" y="313"/>
                    <a:pt x="252" y="320"/>
                  </a:cubicBezTo>
                  <a:cubicBezTo>
                    <a:pt x="253" y="322"/>
                    <a:pt x="254" y="325"/>
                    <a:pt x="255" y="328"/>
                  </a:cubicBezTo>
                  <a:cubicBezTo>
                    <a:pt x="255" y="329"/>
                    <a:pt x="255" y="336"/>
                    <a:pt x="253" y="329"/>
                  </a:cubicBezTo>
                  <a:cubicBezTo>
                    <a:pt x="253" y="333"/>
                    <a:pt x="258" y="345"/>
                    <a:pt x="253" y="338"/>
                  </a:cubicBezTo>
                  <a:cubicBezTo>
                    <a:pt x="254" y="340"/>
                    <a:pt x="256" y="342"/>
                    <a:pt x="258" y="344"/>
                  </a:cubicBezTo>
                  <a:cubicBezTo>
                    <a:pt x="252" y="344"/>
                    <a:pt x="257" y="347"/>
                    <a:pt x="257" y="350"/>
                  </a:cubicBezTo>
                  <a:cubicBezTo>
                    <a:pt x="259" y="355"/>
                    <a:pt x="260" y="358"/>
                    <a:pt x="262" y="361"/>
                  </a:cubicBezTo>
                  <a:cubicBezTo>
                    <a:pt x="263" y="363"/>
                    <a:pt x="263" y="371"/>
                    <a:pt x="263" y="373"/>
                  </a:cubicBezTo>
                  <a:cubicBezTo>
                    <a:pt x="261" y="372"/>
                    <a:pt x="260" y="370"/>
                    <a:pt x="260" y="368"/>
                  </a:cubicBezTo>
                  <a:cubicBezTo>
                    <a:pt x="254" y="371"/>
                    <a:pt x="259" y="377"/>
                    <a:pt x="261" y="381"/>
                  </a:cubicBezTo>
                  <a:cubicBezTo>
                    <a:pt x="259" y="380"/>
                    <a:pt x="257" y="379"/>
                    <a:pt x="255" y="379"/>
                  </a:cubicBezTo>
                  <a:cubicBezTo>
                    <a:pt x="258" y="381"/>
                    <a:pt x="260" y="394"/>
                    <a:pt x="259" y="397"/>
                  </a:cubicBezTo>
                  <a:cubicBezTo>
                    <a:pt x="259" y="395"/>
                    <a:pt x="258" y="393"/>
                    <a:pt x="257" y="391"/>
                  </a:cubicBezTo>
                  <a:cubicBezTo>
                    <a:pt x="259" y="394"/>
                    <a:pt x="258" y="397"/>
                    <a:pt x="257" y="400"/>
                  </a:cubicBezTo>
                  <a:cubicBezTo>
                    <a:pt x="260" y="400"/>
                    <a:pt x="260" y="402"/>
                    <a:pt x="259" y="405"/>
                  </a:cubicBezTo>
                  <a:cubicBezTo>
                    <a:pt x="258" y="407"/>
                    <a:pt x="255" y="409"/>
                    <a:pt x="254" y="409"/>
                  </a:cubicBezTo>
                  <a:cubicBezTo>
                    <a:pt x="253" y="415"/>
                    <a:pt x="255" y="415"/>
                    <a:pt x="249" y="418"/>
                  </a:cubicBezTo>
                  <a:cubicBezTo>
                    <a:pt x="247" y="419"/>
                    <a:pt x="246" y="421"/>
                    <a:pt x="244" y="422"/>
                  </a:cubicBezTo>
                  <a:cubicBezTo>
                    <a:pt x="241" y="423"/>
                    <a:pt x="240" y="427"/>
                    <a:pt x="238" y="427"/>
                  </a:cubicBezTo>
                  <a:cubicBezTo>
                    <a:pt x="235" y="428"/>
                    <a:pt x="232" y="430"/>
                    <a:pt x="229" y="431"/>
                  </a:cubicBezTo>
                  <a:cubicBezTo>
                    <a:pt x="228" y="432"/>
                    <a:pt x="226" y="439"/>
                    <a:pt x="225" y="438"/>
                  </a:cubicBezTo>
                  <a:cubicBezTo>
                    <a:pt x="222" y="437"/>
                    <a:pt x="217" y="441"/>
                    <a:pt x="215" y="443"/>
                  </a:cubicBezTo>
                  <a:cubicBezTo>
                    <a:pt x="212" y="445"/>
                    <a:pt x="206" y="447"/>
                    <a:pt x="203" y="450"/>
                  </a:cubicBezTo>
                  <a:cubicBezTo>
                    <a:pt x="201" y="446"/>
                    <a:pt x="196" y="446"/>
                    <a:pt x="196" y="441"/>
                  </a:cubicBezTo>
                  <a:cubicBezTo>
                    <a:pt x="195" y="443"/>
                    <a:pt x="195" y="445"/>
                    <a:pt x="195" y="447"/>
                  </a:cubicBezTo>
                  <a:cubicBezTo>
                    <a:pt x="194" y="445"/>
                    <a:pt x="193" y="444"/>
                    <a:pt x="193" y="442"/>
                  </a:cubicBezTo>
                  <a:cubicBezTo>
                    <a:pt x="194" y="446"/>
                    <a:pt x="194" y="445"/>
                    <a:pt x="191" y="442"/>
                  </a:cubicBezTo>
                  <a:cubicBezTo>
                    <a:pt x="194" y="442"/>
                    <a:pt x="188" y="440"/>
                    <a:pt x="188" y="440"/>
                  </a:cubicBezTo>
                  <a:cubicBezTo>
                    <a:pt x="189" y="443"/>
                    <a:pt x="188" y="448"/>
                    <a:pt x="183" y="447"/>
                  </a:cubicBezTo>
                  <a:cubicBezTo>
                    <a:pt x="184" y="450"/>
                    <a:pt x="189" y="445"/>
                    <a:pt x="190" y="449"/>
                  </a:cubicBezTo>
                  <a:cubicBezTo>
                    <a:pt x="191" y="455"/>
                    <a:pt x="181" y="452"/>
                    <a:pt x="179" y="452"/>
                  </a:cubicBezTo>
                  <a:cubicBezTo>
                    <a:pt x="182" y="455"/>
                    <a:pt x="188" y="455"/>
                    <a:pt x="191" y="459"/>
                  </a:cubicBezTo>
                  <a:cubicBezTo>
                    <a:pt x="187" y="460"/>
                    <a:pt x="187" y="465"/>
                    <a:pt x="183" y="462"/>
                  </a:cubicBezTo>
                  <a:cubicBezTo>
                    <a:pt x="180" y="461"/>
                    <a:pt x="178" y="455"/>
                    <a:pt x="175" y="455"/>
                  </a:cubicBezTo>
                  <a:cubicBezTo>
                    <a:pt x="177" y="457"/>
                    <a:pt x="188" y="466"/>
                    <a:pt x="186" y="469"/>
                  </a:cubicBezTo>
                  <a:cubicBezTo>
                    <a:pt x="179" y="466"/>
                    <a:pt x="176" y="459"/>
                    <a:pt x="170" y="455"/>
                  </a:cubicBezTo>
                  <a:cubicBezTo>
                    <a:pt x="171" y="460"/>
                    <a:pt x="192" y="474"/>
                    <a:pt x="183" y="479"/>
                  </a:cubicBezTo>
                  <a:cubicBezTo>
                    <a:pt x="176" y="482"/>
                    <a:pt x="166" y="466"/>
                    <a:pt x="161" y="463"/>
                  </a:cubicBezTo>
                  <a:cubicBezTo>
                    <a:pt x="165" y="468"/>
                    <a:pt x="176" y="476"/>
                    <a:pt x="174" y="483"/>
                  </a:cubicBezTo>
                  <a:cubicBezTo>
                    <a:pt x="172" y="488"/>
                    <a:pt x="164" y="489"/>
                    <a:pt x="159" y="491"/>
                  </a:cubicBezTo>
                  <a:cubicBezTo>
                    <a:pt x="152" y="495"/>
                    <a:pt x="152" y="500"/>
                    <a:pt x="148" y="506"/>
                  </a:cubicBezTo>
                  <a:cubicBezTo>
                    <a:pt x="145" y="510"/>
                    <a:pt x="137" y="516"/>
                    <a:pt x="132" y="511"/>
                  </a:cubicBezTo>
                  <a:cubicBezTo>
                    <a:pt x="134" y="509"/>
                    <a:pt x="136" y="508"/>
                    <a:pt x="138" y="508"/>
                  </a:cubicBezTo>
                  <a:cubicBezTo>
                    <a:pt x="138" y="507"/>
                    <a:pt x="137" y="505"/>
                    <a:pt x="137" y="504"/>
                  </a:cubicBezTo>
                  <a:cubicBezTo>
                    <a:pt x="136" y="505"/>
                    <a:pt x="134" y="505"/>
                    <a:pt x="133" y="506"/>
                  </a:cubicBezTo>
                  <a:cubicBezTo>
                    <a:pt x="133" y="498"/>
                    <a:pt x="132" y="491"/>
                    <a:pt x="132" y="484"/>
                  </a:cubicBezTo>
                  <a:cubicBezTo>
                    <a:pt x="132" y="480"/>
                    <a:pt x="132" y="477"/>
                    <a:pt x="133" y="473"/>
                  </a:cubicBezTo>
                  <a:cubicBezTo>
                    <a:pt x="134" y="471"/>
                    <a:pt x="139" y="461"/>
                    <a:pt x="140" y="468"/>
                  </a:cubicBezTo>
                  <a:cubicBezTo>
                    <a:pt x="140" y="457"/>
                    <a:pt x="119" y="458"/>
                    <a:pt x="121" y="449"/>
                  </a:cubicBezTo>
                  <a:cubicBezTo>
                    <a:pt x="120" y="451"/>
                    <a:pt x="119" y="450"/>
                    <a:pt x="118" y="449"/>
                  </a:cubicBezTo>
                  <a:cubicBezTo>
                    <a:pt x="120" y="448"/>
                    <a:pt x="121" y="445"/>
                    <a:pt x="124" y="445"/>
                  </a:cubicBezTo>
                  <a:cubicBezTo>
                    <a:pt x="126" y="445"/>
                    <a:pt x="128" y="445"/>
                    <a:pt x="131" y="444"/>
                  </a:cubicBezTo>
                  <a:cubicBezTo>
                    <a:pt x="132" y="444"/>
                    <a:pt x="135" y="441"/>
                    <a:pt x="136" y="439"/>
                  </a:cubicBezTo>
                  <a:cubicBezTo>
                    <a:pt x="138" y="436"/>
                    <a:pt x="134" y="433"/>
                    <a:pt x="137" y="430"/>
                  </a:cubicBezTo>
                  <a:cubicBezTo>
                    <a:pt x="142" y="435"/>
                    <a:pt x="150" y="430"/>
                    <a:pt x="156" y="429"/>
                  </a:cubicBezTo>
                  <a:cubicBezTo>
                    <a:pt x="158" y="428"/>
                    <a:pt x="159" y="430"/>
                    <a:pt x="160" y="431"/>
                  </a:cubicBezTo>
                  <a:cubicBezTo>
                    <a:pt x="162" y="435"/>
                    <a:pt x="166" y="435"/>
                    <a:pt x="170" y="436"/>
                  </a:cubicBezTo>
                  <a:cubicBezTo>
                    <a:pt x="170" y="433"/>
                    <a:pt x="167" y="430"/>
                    <a:pt x="171" y="430"/>
                  </a:cubicBezTo>
                  <a:cubicBezTo>
                    <a:pt x="170" y="424"/>
                    <a:pt x="163" y="424"/>
                    <a:pt x="161" y="420"/>
                  </a:cubicBezTo>
                  <a:cubicBezTo>
                    <a:pt x="159" y="417"/>
                    <a:pt x="158" y="413"/>
                    <a:pt x="157" y="410"/>
                  </a:cubicBezTo>
                  <a:cubicBezTo>
                    <a:pt x="156" y="406"/>
                    <a:pt x="160" y="406"/>
                    <a:pt x="162" y="403"/>
                  </a:cubicBezTo>
                  <a:cubicBezTo>
                    <a:pt x="164" y="399"/>
                    <a:pt x="173" y="405"/>
                    <a:pt x="176" y="406"/>
                  </a:cubicBezTo>
                  <a:cubicBezTo>
                    <a:pt x="174" y="402"/>
                    <a:pt x="177" y="398"/>
                    <a:pt x="174" y="395"/>
                  </a:cubicBezTo>
                  <a:cubicBezTo>
                    <a:pt x="177" y="395"/>
                    <a:pt x="180" y="396"/>
                    <a:pt x="183" y="395"/>
                  </a:cubicBezTo>
                  <a:cubicBezTo>
                    <a:pt x="185" y="394"/>
                    <a:pt x="190" y="391"/>
                    <a:pt x="192" y="389"/>
                  </a:cubicBezTo>
                  <a:cubicBezTo>
                    <a:pt x="194" y="387"/>
                    <a:pt x="195" y="385"/>
                    <a:pt x="198" y="384"/>
                  </a:cubicBezTo>
                  <a:cubicBezTo>
                    <a:pt x="201" y="383"/>
                    <a:pt x="204" y="383"/>
                    <a:pt x="206" y="381"/>
                  </a:cubicBezTo>
                  <a:cubicBezTo>
                    <a:pt x="212" y="376"/>
                    <a:pt x="203" y="362"/>
                    <a:pt x="204" y="355"/>
                  </a:cubicBezTo>
                  <a:cubicBezTo>
                    <a:pt x="205" y="350"/>
                    <a:pt x="207" y="346"/>
                    <a:pt x="204" y="340"/>
                  </a:cubicBezTo>
                  <a:cubicBezTo>
                    <a:pt x="203" y="338"/>
                    <a:pt x="202" y="337"/>
                    <a:pt x="201" y="335"/>
                  </a:cubicBezTo>
                  <a:cubicBezTo>
                    <a:pt x="200" y="332"/>
                    <a:pt x="201" y="330"/>
                    <a:pt x="199" y="327"/>
                  </a:cubicBezTo>
                  <a:cubicBezTo>
                    <a:pt x="198" y="323"/>
                    <a:pt x="196" y="323"/>
                    <a:pt x="195" y="318"/>
                  </a:cubicBezTo>
                  <a:cubicBezTo>
                    <a:pt x="195" y="312"/>
                    <a:pt x="199" y="308"/>
                    <a:pt x="199" y="303"/>
                  </a:cubicBezTo>
                  <a:cubicBezTo>
                    <a:pt x="199" y="301"/>
                    <a:pt x="199" y="294"/>
                    <a:pt x="199" y="293"/>
                  </a:cubicBezTo>
                  <a:cubicBezTo>
                    <a:pt x="194" y="289"/>
                    <a:pt x="198" y="290"/>
                    <a:pt x="200" y="286"/>
                  </a:cubicBezTo>
                  <a:cubicBezTo>
                    <a:pt x="203" y="280"/>
                    <a:pt x="195" y="274"/>
                    <a:pt x="191" y="271"/>
                  </a:cubicBezTo>
                  <a:cubicBezTo>
                    <a:pt x="189" y="269"/>
                    <a:pt x="183" y="266"/>
                    <a:pt x="183" y="263"/>
                  </a:cubicBezTo>
                  <a:cubicBezTo>
                    <a:pt x="184" y="259"/>
                    <a:pt x="190" y="258"/>
                    <a:pt x="191" y="254"/>
                  </a:cubicBezTo>
                  <a:cubicBezTo>
                    <a:pt x="187" y="253"/>
                    <a:pt x="182" y="250"/>
                    <a:pt x="180" y="246"/>
                  </a:cubicBezTo>
                  <a:cubicBezTo>
                    <a:pt x="178" y="244"/>
                    <a:pt x="176" y="246"/>
                    <a:pt x="174" y="242"/>
                  </a:cubicBezTo>
                  <a:cubicBezTo>
                    <a:pt x="171" y="237"/>
                    <a:pt x="169" y="242"/>
                    <a:pt x="166" y="240"/>
                  </a:cubicBezTo>
                  <a:cubicBezTo>
                    <a:pt x="164" y="239"/>
                    <a:pt x="161" y="233"/>
                    <a:pt x="161" y="231"/>
                  </a:cubicBezTo>
                  <a:cubicBezTo>
                    <a:pt x="160" y="224"/>
                    <a:pt x="157" y="218"/>
                    <a:pt x="151" y="212"/>
                  </a:cubicBezTo>
                  <a:cubicBezTo>
                    <a:pt x="149" y="211"/>
                    <a:pt x="145" y="210"/>
                    <a:pt x="143" y="208"/>
                  </a:cubicBezTo>
                  <a:cubicBezTo>
                    <a:pt x="138" y="203"/>
                    <a:pt x="133" y="198"/>
                    <a:pt x="129" y="193"/>
                  </a:cubicBezTo>
                  <a:cubicBezTo>
                    <a:pt x="127" y="190"/>
                    <a:pt x="126" y="185"/>
                    <a:pt x="123" y="182"/>
                  </a:cubicBezTo>
                  <a:cubicBezTo>
                    <a:pt x="122" y="181"/>
                    <a:pt x="121" y="179"/>
                    <a:pt x="119" y="181"/>
                  </a:cubicBezTo>
                  <a:cubicBezTo>
                    <a:pt x="117" y="178"/>
                    <a:pt x="114" y="177"/>
                    <a:pt x="112" y="174"/>
                  </a:cubicBezTo>
                  <a:cubicBezTo>
                    <a:pt x="111" y="172"/>
                    <a:pt x="108" y="167"/>
                    <a:pt x="110" y="165"/>
                  </a:cubicBezTo>
                  <a:cubicBezTo>
                    <a:pt x="113" y="162"/>
                    <a:pt x="99" y="159"/>
                    <a:pt x="98" y="159"/>
                  </a:cubicBezTo>
                  <a:cubicBezTo>
                    <a:pt x="89" y="157"/>
                    <a:pt x="83" y="147"/>
                    <a:pt x="75" y="144"/>
                  </a:cubicBezTo>
                  <a:cubicBezTo>
                    <a:pt x="72" y="144"/>
                    <a:pt x="65" y="141"/>
                    <a:pt x="71" y="138"/>
                  </a:cubicBezTo>
                  <a:cubicBezTo>
                    <a:pt x="78" y="134"/>
                    <a:pt x="69" y="132"/>
                    <a:pt x="70" y="128"/>
                  </a:cubicBezTo>
                  <a:cubicBezTo>
                    <a:pt x="71" y="126"/>
                    <a:pt x="81" y="129"/>
                    <a:pt x="82" y="129"/>
                  </a:cubicBezTo>
                  <a:cubicBezTo>
                    <a:pt x="87" y="130"/>
                    <a:pt x="98" y="123"/>
                    <a:pt x="92" y="121"/>
                  </a:cubicBezTo>
                  <a:cubicBezTo>
                    <a:pt x="93" y="119"/>
                    <a:pt x="97" y="118"/>
                    <a:pt x="97" y="116"/>
                  </a:cubicBezTo>
                  <a:cubicBezTo>
                    <a:pt x="97" y="112"/>
                    <a:pt x="93" y="109"/>
                    <a:pt x="90" y="109"/>
                  </a:cubicBezTo>
                  <a:cubicBezTo>
                    <a:pt x="88" y="110"/>
                    <a:pt x="87" y="108"/>
                    <a:pt x="87" y="106"/>
                  </a:cubicBezTo>
                  <a:cubicBezTo>
                    <a:pt x="85" y="102"/>
                    <a:pt x="81" y="103"/>
                    <a:pt x="77" y="102"/>
                  </a:cubicBezTo>
                  <a:cubicBezTo>
                    <a:pt x="78" y="99"/>
                    <a:pt x="83" y="99"/>
                    <a:pt x="83" y="97"/>
                  </a:cubicBezTo>
                  <a:cubicBezTo>
                    <a:pt x="83" y="93"/>
                    <a:pt x="78" y="91"/>
                    <a:pt x="76" y="89"/>
                  </a:cubicBezTo>
                  <a:cubicBezTo>
                    <a:pt x="72" y="87"/>
                    <a:pt x="70" y="84"/>
                    <a:pt x="65" y="84"/>
                  </a:cubicBezTo>
                  <a:cubicBezTo>
                    <a:pt x="58" y="86"/>
                    <a:pt x="60" y="90"/>
                    <a:pt x="57" y="94"/>
                  </a:cubicBezTo>
                  <a:cubicBezTo>
                    <a:pt x="53" y="92"/>
                    <a:pt x="49" y="88"/>
                    <a:pt x="45" y="89"/>
                  </a:cubicBezTo>
                  <a:cubicBezTo>
                    <a:pt x="41" y="90"/>
                    <a:pt x="34" y="83"/>
                    <a:pt x="32" y="80"/>
                  </a:cubicBezTo>
                  <a:cubicBezTo>
                    <a:pt x="29" y="76"/>
                    <a:pt x="27" y="68"/>
                    <a:pt x="28" y="64"/>
                  </a:cubicBezTo>
                  <a:cubicBezTo>
                    <a:pt x="30" y="57"/>
                    <a:pt x="25" y="59"/>
                    <a:pt x="23" y="53"/>
                  </a:cubicBezTo>
                  <a:cubicBezTo>
                    <a:pt x="24" y="56"/>
                    <a:pt x="24" y="58"/>
                    <a:pt x="22" y="59"/>
                  </a:cubicBezTo>
                  <a:cubicBezTo>
                    <a:pt x="18" y="58"/>
                    <a:pt x="17" y="52"/>
                    <a:pt x="14" y="49"/>
                  </a:cubicBezTo>
                  <a:cubicBezTo>
                    <a:pt x="10" y="46"/>
                    <a:pt x="2" y="39"/>
                    <a:pt x="0" y="3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53">
              <a:extLst>
                <a:ext uri="{FF2B5EF4-FFF2-40B4-BE49-F238E27FC236}">
                  <a16:creationId xmlns="" xmlns:a16="http://schemas.microsoft.com/office/drawing/2014/main" id="{A46B75C7-1A1F-4C97-A398-BE6CD7954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126" y="3060700"/>
              <a:ext cx="204788" cy="398463"/>
            </a:xfrm>
            <a:custGeom>
              <a:avLst/>
              <a:gdLst>
                <a:gd name="T0" fmla="*/ 21 w 263"/>
                <a:gd name="T1" fmla="*/ 29 h 516"/>
                <a:gd name="T2" fmla="*/ 46 w 263"/>
                <a:gd name="T3" fmla="*/ 23 h 516"/>
                <a:gd name="T4" fmla="*/ 77 w 263"/>
                <a:gd name="T5" fmla="*/ 17 h 516"/>
                <a:gd name="T6" fmla="*/ 106 w 263"/>
                <a:gd name="T7" fmla="*/ 14 h 516"/>
                <a:gd name="T8" fmla="*/ 132 w 263"/>
                <a:gd name="T9" fmla="*/ 27 h 516"/>
                <a:gd name="T10" fmla="*/ 161 w 263"/>
                <a:gd name="T11" fmla="*/ 61 h 516"/>
                <a:gd name="T12" fmla="*/ 182 w 263"/>
                <a:gd name="T13" fmla="*/ 65 h 516"/>
                <a:gd name="T14" fmla="*/ 163 w 263"/>
                <a:gd name="T15" fmla="*/ 81 h 516"/>
                <a:gd name="T16" fmla="*/ 142 w 263"/>
                <a:gd name="T17" fmla="*/ 82 h 516"/>
                <a:gd name="T18" fmla="*/ 142 w 263"/>
                <a:gd name="T19" fmla="*/ 94 h 516"/>
                <a:gd name="T20" fmla="*/ 131 w 263"/>
                <a:gd name="T21" fmla="*/ 116 h 516"/>
                <a:gd name="T22" fmla="*/ 127 w 263"/>
                <a:gd name="T23" fmla="*/ 163 h 516"/>
                <a:gd name="T24" fmla="*/ 150 w 263"/>
                <a:gd name="T25" fmla="*/ 184 h 516"/>
                <a:gd name="T26" fmla="*/ 164 w 263"/>
                <a:gd name="T27" fmla="*/ 209 h 516"/>
                <a:gd name="T28" fmla="*/ 188 w 263"/>
                <a:gd name="T29" fmla="*/ 233 h 516"/>
                <a:gd name="T30" fmla="*/ 217 w 263"/>
                <a:gd name="T31" fmla="*/ 251 h 516"/>
                <a:gd name="T32" fmla="*/ 237 w 263"/>
                <a:gd name="T33" fmla="*/ 285 h 516"/>
                <a:gd name="T34" fmla="*/ 255 w 263"/>
                <a:gd name="T35" fmla="*/ 328 h 516"/>
                <a:gd name="T36" fmla="*/ 258 w 263"/>
                <a:gd name="T37" fmla="*/ 344 h 516"/>
                <a:gd name="T38" fmla="*/ 263 w 263"/>
                <a:gd name="T39" fmla="*/ 373 h 516"/>
                <a:gd name="T40" fmla="*/ 255 w 263"/>
                <a:gd name="T41" fmla="*/ 379 h 516"/>
                <a:gd name="T42" fmla="*/ 257 w 263"/>
                <a:gd name="T43" fmla="*/ 400 h 516"/>
                <a:gd name="T44" fmla="*/ 249 w 263"/>
                <a:gd name="T45" fmla="*/ 418 h 516"/>
                <a:gd name="T46" fmla="*/ 229 w 263"/>
                <a:gd name="T47" fmla="*/ 431 h 516"/>
                <a:gd name="T48" fmla="*/ 203 w 263"/>
                <a:gd name="T49" fmla="*/ 450 h 516"/>
                <a:gd name="T50" fmla="*/ 193 w 263"/>
                <a:gd name="T51" fmla="*/ 442 h 516"/>
                <a:gd name="T52" fmla="*/ 183 w 263"/>
                <a:gd name="T53" fmla="*/ 447 h 516"/>
                <a:gd name="T54" fmla="*/ 191 w 263"/>
                <a:gd name="T55" fmla="*/ 459 h 516"/>
                <a:gd name="T56" fmla="*/ 186 w 263"/>
                <a:gd name="T57" fmla="*/ 469 h 516"/>
                <a:gd name="T58" fmla="*/ 161 w 263"/>
                <a:gd name="T59" fmla="*/ 463 h 516"/>
                <a:gd name="T60" fmla="*/ 148 w 263"/>
                <a:gd name="T61" fmla="*/ 506 h 516"/>
                <a:gd name="T62" fmla="*/ 137 w 263"/>
                <a:gd name="T63" fmla="*/ 504 h 516"/>
                <a:gd name="T64" fmla="*/ 133 w 263"/>
                <a:gd name="T65" fmla="*/ 473 h 516"/>
                <a:gd name="T66" fmla="*/ 118 w 263"/>
                <a:gd name="T67" fmla="*/ 449 h 516"/>
                <a:gd name="T68" fmla="*/ 136 w 263"/>
                <a:gd name="T69" fmla="*/ 439 h 516"/>
                <a:gd name="T70" fmla="*/ 160 w 263"/>
                <a:gd name="T71" fmla="*/ 431 h 516"/>
                <a:gd name="T72" fmla="*/ 161 w 263"/>
                <a:gd name="T73" fmla="*/ 420 h 516"/>
                <a:gd name="T74" fmla="*/ 176 w 263"/>
                <a:gd name="T75" fmla="*/ 406 h 516"/>
                <a:gd name="T76" fmla="*/ 192 w 263"/>
                <a:gd name="T77" fmla="*/ 389 h 516"/>
                <a:gd name="T78" fmla="*/ 204 w 263"/>
                <a:gd name="T79" fmla="*/ 355 h 516"/>
                <a:gd name="T80" fmla="*/ 199 w 263"/>
                <a:gd name="T81" fmla="*/ 327 h 516"/>
                <a:gd name="T82" fmla="*/ 199 w 263"/>
                <a:gd name="T83" fmla="*/ 293 h 516"/>
                <a:gd name="T84" fmla="*/ 183 w 263"/>
                <a:gd name="T85" fmla="*/ 263 h 516"/>
                <a:gd name="T86" fmla="*/ 174 w 263"/>
                <a:gd name="T87" fmla="*/ 242 h 516"/>
                <a:gd name="T88" fmla="*/ 151 w 263"/>
                <a:gd name="T89" fmla="*/ 212 h 516"/>
                <a:gd name="T90" fmla="*/ 123 w 263"/>
                <a:gd name="T91" fmla="*/ 182 h 516"/>
                <a:gd name="T92" fmla="*/ 110 w 263"/>
                <a:gd name="T93" fmla="*/ 165 h 516"/>
                <a:gd name="T94" fmla="*/ 71 w 263"/>
                <a:gd name="T95" fmla="*/ 138 h 516"/>
                <a:gd name="T96" fmla="*/ 92 w 263"/>
                <a:gd name="T97" fmla="*/ 121 h 516"/>
                <a:gd name="T98" fmla="*/ 87 w 263"/>
                <a:gd name="T99" fmla="*/ 106 h 516"/>
                <a:gd name="T100" fmla="*/ 76 w 263"/>
                <a:gd name="T101" fmla="*/ 89 h 516"/>
                <a:gd name="T102" fmla="*/ 45 w 263"/>
                <a:gd name="T103" fmla="*/ 89 h 516"/>
                <a:gd name="T104" fmla="*/ 23 w 263"/>
                <a:gd name="T105" fmla="*/ 53 h 516"/>
                <a:gd name="T106" fmla="*/ 0 w 263"/>
                <a:gd name="T107" fmla="*/ 34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3" h="516">
                  <a:moveTo>
                    <a:pt x="0" y="34"/>
                  </a:moveTo>
                  <a:cubicBezTo>
                    <a:pt x="6" y="34"/>
                    <a:pt x="4" y="27"/>
                    <a:pt x="6" y="23"/>
                  </a:cubicBezTo>
                  <a:cubicBezTo>
                    <a:pt x="10" y="18"/>
                    <a:pt x="19" y="26"/>
                    <a:pt x="21" y="29"/>
                  </a:cubicBezTo>
                  <a:cubicBezTo>
                    <a:pt x="26" y="33"/>
                    <a:pt x="29" y="30"/>
                    <a:pt x="32" y="25"/>
                  </a:cubicBezTo>
                  <a:cubicBezTo>
                    <a:pt x="36" y="18"/>
                    <a:pt x="38" y="24"/>
                    <a:pt x="40" y="28"/>
                  </a:cubicBezTo>
                  <a:cubicBezTo>
                    <a:pt x="42" y="25"/>
                    <a:pt x="42" y="19"/>
                    <a:pt x="46" y="23"/>
                  </a:cubicBezTo>
                  <a:cubicBezTo>
                    <a:pt x="48" y="25"/>
                    <a:pt x="50" y="28"/>
                    <a:pt x="53" y="30"/>
                  </a:cubicBezTo>
                  <a:cubicBezTo>
                    <a:pt x="55" y="31"/>
                    <a:pt x="56" y="19"/>
                    <a:pt x="62" y="19"/>
                  </a:cubicBezTo>
                  <a:cubicBezTo>
                    <a:pt x="60" y="27"/>
                    <a:pt x="75" y="20"/>
                    <a:pt x="77" y="17"/>
                  </a:cubicBezTo>
                  <a:cubicBezTo>
                    <a:pt x="80" y="14"/>
                    <a:pt x="77" y="12"/>
                    <a:pt x="78" y="10"/>
                  </a:cubicBezTo>
                  <a:cubicBezTo>
                    <a:pt x="79" y="5"/>
                    <a:pt x="88" y="5"/>
                    <a:pt x="90" y="0"/>
                  </a:cubicBezTo>
                  <a:cubicBezTo>
                    <a:pt x="94" y="6"/>
                    <a:pt x="100" y="11"/>
                    <a:pt x="106" y="14"/>
                  </a:cubicBezTo>
                  <a:cubicBezTo>
                    <a:pt x="111" y="16"/>
                    <a:pt x="116" y="12"/>
                    <a:pt x="120" y="16"/>
                  </a:cubicBezTo>
                  <a:cubicBezTo>
                    <a:pt x="123" y="21"/>
                    <a:pt x="129" y="14"/>
                    <a:pt x="134" y="18"/>
                  </a:cubicBezTo>
                  <a:cubicBezTo>
                    <a:pt x="136" y="20"/>
                    <a:pt x="139" y="30"/>
                    <a:pt x="132" y="27"/>
                  </a:cubicBezTo>
                  <a:cubicBezTo>
                    <a:pt x="132" y="35"/>
                    <a:pt x="137" y="41"/>
                    <a:pt x="139" y="49"/>
                  </a:cubicBezTo>
                  <a:cubicBezTo>
                    <a:pt x="141" y="47"/>
                    <a:pt x="150" y="49"/>
                    <a:pt x="150" y="53"/>
                  </a:cubicBezTo>
                  <a:cubicBezTo>
                    <a:pt x="150" y="58"/>
                    <a:pt x="159" y="57"/>
                    <a:pt x="161" y="61"/>
                  </a:cubicBezTo>
                  <a:cubicBezTo>
                    <a:pt x="162" y="61"/>
                    <a:pt x="162" y="60"/>
                    <a:pt x="163" y="60"/>
                  </a:cubicBezTo>
                  <a:cubicBezTo>
                    <a:pt x="165" y="64"/>
                    <a:pt x="168" y="61"/>
                    <a:pt x="171" y="60"/>
                  </a:cubicBezTo>
                  <a:cubicBezTo>
                    <a:pt x="175" y="58"/>
                    <a:pt x="179" y="63"/>
                    <a:pt x="182" y="65"/>
                  </a:cubicBezTo>
                  <a:cubicBezTo>
                    <a:pt x="178" y="69"/>
                    <a:pt x="178" y="63"/>
                    <a:pt x="174" y="66"/>
                  </a:cubicBezTo>
                  <a:cubicBezTo>
                    <a:pt x="171" y="68"/>
                    <a:pt x="170" y="72"/>
                    <a:pt x="166" y="73"/>
                  </a:cubicBezTo>
                  <a:cubicBezTo>
                    <a:pt x="161" y="74"/>
                    <a:pt x="165" y="78"/>
                    <a:pt x="163" y="81"/>
                  </a:cubicBezTo>
                  <a:cubicBezTo>
                    <a:pt x="161" y="84"/>
                    <a:pt x="152" y="87"/>
                    <a:pt x="157" y="81"/>
                  </a:cubicBezTo>
                  <a:cubicBezTo>
                    <a:pt x="154" y="81"/>
                    <a:pt x="150" y="85"/>
                    <a:pt x="149" y="87"/>
                  </a:cubicBezTo>
                  <a:cubicBezTo>
                    <a:pt x="147" y="85"/>
                    <a:pt x="146" y="81"/>
                    <a:pt x="142" y="82"/>
                  </a:cubicBezTo>
                  <a:cubicBezTo>
                    <a:pt x="143" y="83"/>
                    <a:pt x="145" y="84"/>
                    <a:pt x="146" y="85"/>
                  </a:cubicBezTo>
                  <a:cubicBezTo>
                    <a:pt x="144" y="88"/>
                    <a:pt x="146" y="89"/>
                    <a:pt x="147" y="92"/>
                  </a:cubicBezTo>
                  <a:cubicBezTo>
                    <a:pt x="149" y="95"/>
                    <a:pt x="143" y="95"/>
                    <a:pt x="142" y="94"/>
                  </a:cubicBezTo>
                  <a:cubicBezTo>
                    <a:pt x="143" y="97"/>
                    <a:pt x="144" y="105"/>
                    <a:pt x="141" y="107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2" y="109"/>
                    <a:pt x="133" y="119"/>
                    <a:pt x="131" y="116"/>
                  </a:cubicBezTo>
                  <a:cubicBezTo>
                    <a:pt x="126" y="119"/>
                    <a:pt x="125" y="126"/>
                    <a:pt x="124" y="131"/>
                  </a:cubicBezTo>
                  <a:cubicBezTo>
                    <a:pt x="124" y="137"/>
                    <a:pt x="126" y="142"/>
                    <a:pt x="123" y="148"/>
                  </a:cubicBezTo>
                  <a:cubicBezTo>
                    <a:pt x="119" y="155"/>
                    <a:pt x="127" y="157"/>
                    <a:pt x="127" y="163"/>
                  </a:cubicBezTo>
                  <a:cubicBezTo>
                    <a:pt x="129" y="159"/>
                    <a:pt x="130" y="166"/>
                    <a:pt x="132" y="168"/>
                  </a:cubicBezTo>
                  <a:cubicBezTo>
                    <a:pt x="134" y="171"/>
                    <a:pt x="137" y="174"/>
                    <a:pt x="141" y="176"/>
                  </a:cubicBezTo>
                  <a:cubicBezTo>
                    <a:pt x="144" y="179"/>
                    <a:pt x="147" y="181"/>
                    <a:pt x="150" y="184"/>
                  </a:cubicBezTo>
                  <a:cubicBezTo>
                    <a:pt x="154" y="187"/>
                    <a:pt x="152" y="192"/>
                    <a:pt x="154" y="197"/>
                  </a:cubicBezTo>
                  <a:cubicBezTo>
                    <a:pt x="152" y="195"/>
                    <a:pt x="150" y="194"/>
                    <a:pt x="148" y="194"/>
                  </a:cubicBezTo>
                  <a:cubicBezTo>
                    <a:pt x="155" y="195"/>
                    <a:pt x="158" y="204"/>
                    <a:pt x="164" y="209"/>
                  </a:cubicBezTo>
                  <a:cubicBezTo>
                    <a:pt x="168" y="212"/>
                    <a:pt x="181" y="219"/>
                    <a:pt x="178" y="226"/>
                  </a:cubicBezTo>
                  <a:cubicBezTo>
                    <a:pt x="182" y="223"/>
                    <a:pt x="189" y="232"/>
                    <a:pt x="191" y="235"/>
                  </a:cubicBezTo>
                  <a:cubicBezTo>
                    <a:pt x="190" y="234"/>
                    <a:pt x="189" y="234"/>
                    <a:pt x="188" y="233"/>
                  </a:cubicBezTo>
                  <a:cubicBezTo>
                    <a:pt x="193" y="236"/>
                    <a:pt x="198" y="240"/>
                    <a:pt x="201" y="246"/>
                  </a:cubicBezTo>
                  <a:cubicBezTo>
                    <a:pt x="206" y="240"/>
                    <a:pt x="216" y="253"/>
                    <a:pt x="213" y="256"/>
                  </a:cubicBezTo>
                  <a:cubicBezTo>
                    <a:pt x="216" y="254"/>
                    <a:pt x="212" y="248"/>
                    <a:pt x="217" y="251"/>
                  </a:cubicBezTo>
                  <a:cubicBezTo>
                    <a:pt x="209" y="258"/>
                    <a:pt x="233" y="273"/>
                    <a:pt x="233" y="279"/>
                  </a:cubicBezTo>
                  <a:cubicBezTo>
                    <a:pt x="235" y="274"/>
                    <a:pt x="236" y="278"/>
                    <a:pt x="238" y="280"/>
                  </a:cubicBezTo>
                  <a:cubicBezTo>
                    <a:pt x="240" y="284"/>
                    <a:pt x="237" y="282"/>
                    <a:pt x="237" y="285"/>
                  </a:cubicBezTo>
                  <a:cubicBezTo>
                    <a:pt x="238" y="290"/>
                    <a:pt x="242" y="295"/>
                    <a:pt x="245" y="300"/>
                  </a:cubicBezTo>
                  <a:cubicBezTo>
                    <a:pt x="247" y="306"/>
                    <a:pt x="249" y="313"/>
                    <a:pt x="252" y="320"/>
                  </a:cubicBezTo>
                  <a:cubicBezTo>
                    <a:pt x="253" y="322"/>
                    <a:pt x="254" y="325"/>
                    <a:pt x="255" y="328"/>
                  </a:cubicBezTo>
                  <a:cubicBezTo>
                    <a:pt x="255" y="329"/>
                    <a:pt x="255" y="336"/>
                    <a:pt x="253" y="329"/>
                  </a:cubicBezTo>
                  <a:cubicBezTo>
                    <a:pt x="253" y="333"/>
                    <a:pt x="258" y="345"/>
                    <a:pt x="253" y="338"/>
                  </a:cubicBezTo>
                  <a:cubicBezTo>
                    <a:pt x="254" y="340"/>
                    <a:pt x="256" y="342"/>
                    <a:pt x="258" y="344"/>
                  </a:cubicBezTo>
                  <a:cubicBezTo>
                    <a:pt x="252" y="344"/>
                    <a:pt x="257" y="347"/>
                    <a:pt x="257" y="350"/>
                  </a:cubicBezTo>
                  <a:cubicBezTo>
                    <a:pt x="259" y="355"/>
                    <a:pt x="260" y="358"/>
                    <a:pt x="262" y="361"/>
                  </a:cubicBezTo>
                  <a:cubicBezTo>
                    <a:pt x="263" y="363"/>
                    <a:pt x="263" y="371"/>
                    <a:pt x="263" y="373"/>
                  </a:cubicBezTo>
                  <a:cubicBezTo>
                    <a:pt x="261" y="372"/>
                    <a:pt x="260" y="370"/>
                    <a:pt x="260" y="368"/>
                  </a:cubicBezTo>
                  <a:cubicBezTo>
                    <a:pt x="254" y="371"/>
                    <a:pt x="259" y="377"/>
                    <a:pt x="261" y="381"/>
                  </a:cubicBezTo>
                  <a:cubicBezTo>
                    <a:pt x="259" y="380"/>
                    <a:pt x="257" y="379"/>
                    <a:pt x="255" y="379"/>
                  </a:cubicBezTo>
                  <a:cubicBezTo>
                    <a:pt x="258" y="381"/>
                    <a:pt x="260" y="394"/>
                    <a:pt x="259" y="397"/>
                  </a:cubicBezTo>
                  <a:cubicBezTo>
                    <a:pt x="259" y="395"/>
                    <a:pt x="258" y="393"/>
                    <a:pt x="257" y="391"/>
                  </a:cubicBezTo>
                  <a:cubicBezTo>
                    <a:pt x="259" y="394"/>
                    <a:pt x="258" y="397"/>
                    <a:pt x="257" y="400"/>
                  </a:cubicBezTo>
                  <a:cubicBezTo>
                    <a:pt x="260" y="400"/>
                    <a:pt x="260" y="402"/>
                    <a:pt x="259" y="405"/>
                  </a:cubicBezTo>
                  <a:cubicBezTo>
                    <a:pt x="258" y="407"/>
                    <a:pt x="255" y="409"/>
                    <a:pt x="254" y="409"/>
                  </a:cubicBezTo>
                  <a:cubicBezTo>
                    <a:pt x="253" y="415"/>
                    <a:pt x="255" y="415"/>
                    <a:pt x="249" y="418"/>
                  </a:cubicBezTo>
                  <a:cubicBezTo>
                    <a:pt x="247" y="419"/>
                    <a:pt x="246" y="421"/>
                    <a:pt x="244" y="422"/>
                  </a:cubicBezTo>
                  <a:cubicBezTo>
                    <a:pt x="241" y="423"/>
                    <a:pt x="240" y="427"/>
                    <a:pt x="238" y="427"/>
                  </a:cubicBezTo>
                  <a:cubicBezTo>
                    <a:pt x="235" y="428"/>
                    <a:pt x="232" y="430"/>
                    <a:pt x="229" y="431"/>
                  </a:cubicBezTo>
                  <a:cubicBezTo>
                    <a:pt x="228" y="432"/>
                    <a:pt x="226" y="439"/>
                    <a:pt x="225" y="438"/>
                  </a:cubicBezTo>
                  <a:cubicBezTo>
                    <a:pt x="222" y="437"/>
                    <a:pt x="217" y="441"/>
                    <a:pt x="215" y="443"/>
                  </a:cubicBezTo>
                  <a:cubicBezTo>
                    <a:pt x="212" y="445"/>
                    <a:pt x="206" y="447"/>
                    <a:pt x="203" y="450"/>
                  </a:cubicBezTo>
                  <a:cubicBezTo>
                    <a:pt x="201" y="446"/>
                    <a:pt x="196" y="446"/>
                    <a:pt x="196" y="441"/>
                  </a:cubicBezTo>
                  <a:cubicBezTo>
                    <a:pt x="195" y="443"/>
                    <a:pt x="195" y="445"/>
                    <a:pt x="195" y="447"/>
                  </a:cubicBezTo>
                  <a:cubicBezTo>
                    <a:pt x="194" y="445"/>
                    <a:pt x="193" y="444"/>
                    <a:pt x="193" y="442"/>
                  </a:cubicBezTo>
                  <a:cubicBezTo>
                    <a:pt x="194" y="446"/>
                    <a:pt x="194" y="445"/>
                    <a:pt x="191" y="442"/>
                  </a:cubicBezTo>
                  <a:cubicBezTo>
                    <a:pt x="194" y="442"/>
                    <a:pt x="188" y="440"/>
                    <a:pt x="188" y="440"/>
                  </a:cubicBezTo>
                  <a:cubicBezTo>
                    <a:pt x="189" y="443"/>
                    <a:pt x="188" y="448"/>
                    <a:pt x="183" y="447"/>
                  </a:cubicBezTo>
                  <a:cubicBezTo>
                    <a:pt x="184" y="450"/>
                    <a:pt x="189" y="445"/>
                    <a:pt x="190" y="449"/>
                  </a:cubicBezTo>
                  <a:cubicBezTo>
                    <a:pt x="191" y="455"/>
                    <a:pt x="181" y="452"/>
                    <a:pt x="179" y="452"/>
                  </a:cubicBezTo>
                  <a:cubicBezTo>
                    <a:pt x="182" y="455"/>
                    <a:pt x="188" y="455"/>
                    <a:pt x="191" y="459"/>
                  </a:cubicBezTo>
                  <a:cubicBezTo>
                    <a:pt x="187" y="460"/>
                    <a:pt x="187" y="465"/>
                    <a:pt x="183" y="462"/>
                  </a:cubicBezTo>
                  <a:cubicBezTo>
                    <a:pt x="180" y="461"/>
                    <a:pt x="178" y="455"/>
                    <a:pt x="175" y="455"/>
                  </a:cubicBezTo>
                  <a:cubicBezTo>
                    <a:pt x="177" y="457"/>
                    <a:pt x="188" y="466"/>
                    <a:pt x="186" y="469"/>
                  </a:cubicBezTo>
                  <a:cubicBezTo>
                    <a:pt x="179" y="466"/>
                    <a:pt x="176" y="459"/>
                    <a:pt x="170" y="455"/>
                  </a:cubicBezTo>
                  <a:cubicBezTo>
                    <a:pt x="171" y="460"/>
                    <a:pt x="192" y="474"/>
                    <a:pt x="183" y="479"/>
                  </a:cubicBezTo>
                  <a:cubicBezTo>
                    <a:pt x="176" y="482"/>
                    <a:pt x="166" y="466"/>
                    <a:pt x="161" y="463"/>
                  </a:cubicBezTo>
                  <a:cubicBezTo>
                    <a:pt x="165" y="468"/>
                    <a:pt x="176" y="476"/>
                    <a:pt x="174" y="483"/>
                  </a:cubicBezTo>
                  <a:cubicBezTo>
                    <a:pt x="172" y="488"/>
                    <a:pt x="164" y="489"/>
                    <a:pt x="159" y="491"/>
                  </a:cubicBezTo>
                  <a:cubicBezTo>
                    <a:pt x="152" y="495"/>
                    <a:pt x="152" y="500"/>
                    <a:pt x="148" y="506"/>
                  </a:cubicBezTo>
                  <a:cubicBezTo>
                    <a:pt x="145" y="510"/>
                    <a:pt x="137" y="516"/>
                    <a:pt x="132" y="511"/>
                  </a:cubicBezTo>
                  <a:cubicBezTo>
                    <a:pt x="134" y="509"/>
                    <a:pt x="136" y="508"/>
                    <a:pt x="138" y="508"/>
                  </a:cubicBezTo>
                  <a:cubicBezTo>
                    <a:pt x="138" y="507"/>
                    <a:pt x="137" y="505"/>
                    <a:pt x="137" y="504"/>
                  </a:cubicBezTo>
                  <a:cubicBezTo>
                    <a:pt x="136" y="505"/>
                    <a:pt x="134" y="505"/>
                    <a:pt x="133" y="506"/>
                  </a:cubicBezTo>
                  <a:cubicBezTo>
                    <a:pt x="133" y="498"/>
                    <a:pt x="132" y="491"/>
                    <a:pt x="132" y="484"/>
                  </a:cubicBezTo>
                  <a:cubicBezTo>
                    <a:pt x="132" y="480"/>
                    <a:pt x="132" y="477"/>
                    <a:pt x="133" y="473"/>
                  </a:cubicBezTo>
                  <a:cubicBezTo>
                    <a:pt x="134" y="471"/>
                    <a:pt x="139" y="461"/>
                    <a:pt x="140" y="468"/>
                  </a:cubicBezTo>
                  <a:cubicBezTo>
                    <a:pt x="140" y="457"/>
                    <a:pt x="119" y="458"/>
                    <a:pt x="121" y="449"/>
                  </a:cubicBezTo>
                  <a:cubicBezTo>
                    <a:pt x="120" y="451"/>
                    <a:pt x="119" y="450"/>
                    <a:pt x="118" y="449"/>
                  </a:cubicBezTo>
                  <a:cubicBezTo>
                    <a:pt x="120" y="448"/>
                    <a:pt x="121" y="445"/>
                    <a:pt x="124" y="445"/>
                  </a:cubicBezTo>
                  <a:cubicBezTo>
                    <a:pt x="126" y="445"/>
                    <a:pt x="128" y="445"/>
                    <a:pt x="131" y="444"/>
                  </a:cubicBezTo>
                  <a:cubicBezTo>
                    <a:pt x="132" y="444"/>
                    <a:pt x="135" y="441"/>
                    <a:pt x="136" y="439"/>
                  </a:cubicBezTo>
                  <a:cubicBezTo>
                    <a:pt x="138" y="436"/>
                    <a:pt x="134" y="433"/>
                    <a:pt x="137" y="430"/>
                  </a:cubicBezTo>
                  <a:cubicBezTo>
                    <a:pt x="142" y="435"/>
                    <a:pt x="150" y="430"/>
                    <a:pt x="156" y="429"/>
                  </a:cubicBezTo>
                  <a:cubicBezTo>
                    <a:pt x="158" y="428"/>
                    <a:pt x="159" y="430"/>
                    <a:pt x="160" y="431"/>
                  </a:cubicBezTo>
                  <a:cubicBezTo>
                    <a:pt x="162" y="435"/>
                    <a:pt x="166" y="435"/>
                    <a:pt x="170" y="436"/>
                  </a:cubicBezTo>
                  <a:cubicBezTo>
                    <a:pt x="170" y="433"/>
                    <a:pt x="167" y="430"/>
                    <a:pt x="171" y="430"/>
                  </a:cubicBezTo>
                  <a:cubicBezTo>
                    <a:pt x="170" y="424"/>
                    <a:pt x="163" y="424"/>
                    <a:pt x="161" y="420"/>
                  </a:cubicBezTo>
                  <a:cubicBezTo>
                    <a:pt x="159" y="417"/>
                    <a:pt x="158" y="413"/>
                    <a:pt x="157" y="410"/>
                  </a:cubicBezTo>
                  <a:cubicBezTo>
                    <a:pt x="156" y="406"/>
                    <a:pt x="160" y="406"/>
                    <a:pt x="162" y="403"/>
                  </a:cubicBezTo>
                  <a:cubicBezTo>
                    <a:pt x="164" y="399"/>
                    <a:pt x="173" y="405"/>
                    <a:pt x="176" y="406"/>
                  </a:cubicBezTo>
                  <a:cubicBezTo>
                    <a:pt x="174" y="402"/>
                    <a:pt x="177" y="398"/>
                    <a:pt x="174" y="395"/>
                  </a:cubicBezTo>
                  <a:cubicBezTo>
                    <a:pt x="177" y="395"/>
                    <a:pt x="180" y="396"/>
                    <a:pt x="183" y="395"/>
                  </a:cubicBezTo>
                  <a:cubicBezTo>
                    <a:pt x="185" y="394"/>
                    <a:pt x="190" y="391"/>
                    <a:pt x="192" y="389"/>
                  </a:cubicBezTo>
                  <a:cubicBezTo>
                    <a:pt x="194" y="387"/>
                    <a:pt x="195" y="385"/>
                    <a:pt x="198" y="384"/>
                  </a:cubicBezTo>
                  <a:cubicBezTo>
                    <a:pt x="201" y="383"/>
                    <a:pt x="204" y="383"/>
                    <a:pt x="206" y="381"/>
                  </a:cubicBezTo>
                  <a:cubicBezTo>
                    <a:pt x="212" y="376"/>
                    <a:pt x="203" y="362"/>
                    <a:pt x="204" y="355"/>
                  </a:cubicBezTo>
                  <a:cubicBezTo>
                    <a:pt x="205" y="350"/>
                    <a:pt x="207" y="346"/>
                    <a:pt x="204" y="340"/>
                  </a:cubicBezTo>
                  <a:cubicBezTo>
                    <a:pt x="203" y="338"/>
                    <a:pt x="202" y="337"/>
                    <a:pt x="201" y="335"/>
                  </a:cubicBezTo>
                  <a:cubicBezTo>
                    <a:pt x="200" y="332"/>
                    <a:pt x="201" y="330"/>
                    <a:pt x="199" y="327"/>
                  </a:cubicBezTo>
                  <a:cubicBezTo>
                    <a:pt x="198" y="323"/>
                    <a:pt x="196" y="323"/>
                    <a:pt x="195" y="318"/>
                  </a:cubicBezTo>
                  <a:cubicBezTo>
                    <a:pt x="195" y="312"/>
                    <a:pt x="199" y="308"/>
                    <a:pt x="199" y="303"/>
                  </a:cubicBezTo>
                  <a:cubicBezTo>
                    <a:pt x="199" y="301"/>
                    <a:pt x="199" y="294"/>
                    <a:pt x="199" y="293"/>
                  </a:cubicBezTo>
                  <a:cubicBezTo>
                    <a:pt x="194" y="289"/>
                    <a:pt x="198" y="290"/>
                    <a:pt x="200" y="286"/>
                  </a:cubicBezTo>
                  <a:cubicBezTo>
                    <a:pt x="203" y="280"/>
                    <a:pt x="195" y="274"/>
                    <a:pt x="191" y="271"/>
                  </a:cubicBezTo>
                  <a:cubicBezTo>
                    <a:pt x="189" y="269"/>
                    <a:pt x="183" y="266"/>
                    <a:pt x="183" y="263"/>
                  </a:cubicBezTo>
                  <a:cubicBezTo>
                    <a:pt x="184" y="259"/>
                    <a:pt x="190" y="258"/>
                    <a:pt x="191" y="254"/>
                  </a:cubicBezTo>
                  <a:cubicBezTo>
                    <a:pt x="187" y="253"/>
                    <a:pt x="182" y="250"/>
                    <a:pt x="180" y="246"/>
                  </a:cubicBezTo>
                  <a:cubicBezTo>
                    <a:pt x="178" y="244"/>
                    <a:pt x="176" y="246"/>
                    <a:pt x="174" y="242"/>
                  </a:cubicBezTo>
                  <a:cubicBezTo>
                    <a:pt x="171" y="237"/>
                    <a:pt x="169" y="242"/>
                    <a:pt x="166" y="240"/>
                  </a:cubicBezTo>
                  <a:cubicBezTo>
                    <a:pt x="164" y="239"/>
                    <a:pt x="161" y="233"/>
                    <a:pt x="161" y="231"/>
                  </a:cubicBezTo>
                  <a:cubicBezTo>
                    <a:pt x="160" y="224"/>
                    <a:pt x="157" y="218"/>
                    <a:pt x="151" y="212"/>
                  </a:cubicBezTo>
                  <a:cubicBezTo>
                    <a:pt x="149" y="211"/>
                    <a:pt x="145" y="210"/>
                    <a:pt x="143" y="208"/>
                  </a:cubicBezTo>
                  <a:cubicBezTo>
                    <a:pt x="138" y="203"/>
                    <a:pt x="133" y="198"/>
                    <a:pt x="129" y="193"/>
                  </a:cubicBezTo>
                  <a:cubicBezTo>
                    <a:pt x="127" y="190"/>
                    <a:pt x="126" y="185"/>
                    <a:pt x="123" y="182"/>
                  </a:cubicBezTo>
                  <a:cubicBezTo>
                    <a:pt x="122" y="181"/>
                    <a:pt x="121" y="179"/>
                    <a:pt x="119" y="181"/>
                  </a:cubicBezTo>
                  <a:cubicBezTo>
                    <a:pt x="117" y="178"/>
                    <a:pt x="114" y="177"/>
                    <a:pt x="112" y="174"/>
                  </a:cubicBezTo>
                  <a:cubicBezTo>
                    <a:pt x="111" y="172"/>
                    <a:pt x="108" y="167"/>
                    <a:pt x="110" y="165"/>
                  </a:cubicBezTo>
                  <a:cubicBezTo>
                    <a:pt x="113" y="162"/>
                    <a:pt x="99" y="159"/>
                    <a:pt x="98" y="159"/>
                  </a:cubicBezTo>
                  <a:cubicBezTo>
                    <a:pt x="89" y="157"/>
                    <a:pt x="83" y="147"/>
                    <a:pt x="75" y="144"/>
                  </a:cubicBezTo>
                  <a:cubicBezTo>
                    <a:pt x="72" y="144"/>
                    <a:pt x="65" y="141"/>
                    <a:pt x="71" y="138"/>
                  </a:cubicBezTo>
                  <a:cubicBezTo>
                    <a:pt x="78" y="134"/>
                    <a:pt x="69" y="132"/>
                    <a:pt x="70" y="128"/>
                  </a:cubicBezTo>
                  <a:cubicBezTo>
                    <a:pt x="71" y="126"/>
                    <a:pt x="81" y="129"/>
                    <a:pt x="82" y="129"/>
                  </a:cubicBezTo>
                  <a:cubicBezTo>
                    <a:pt x="87" y="130"/>
                    <a:pt x="98" y="123"/>
                    <a:pt x="92" y="121"/>
                  </a:cubicBezTo>
                  <a:cubicBezTo>
                    <a:pt x="93" y="119"/>
                    <a:pt x="97" y="118"/>
                    <a:pt x="97" y="116"/>
                  </a:cubicBezTo>
                  <a:cubicBezTo>
                    <a:pt x="97" y="112"/>
                    <a:pt x="93" y="109"/>
                    <a:pt x="90" y="109"/>
                  </a:cubicBezTo>
                  <a:cubicBezTo>
                    <a:pt x="88" y="110"/>
                    <a:pt x="87" y="108"/>
                    <a:pt x="87" y="106"/>
                  </a:cubicBezTo>
                  <a:cubicBezTo>
                    <a:pt x="85" y="102"/>
                    <a:pt x="81" y="103"/>
                    <a:pt x="77" y="102"/>
                  </a:cubicBezTo>
                  <a:cubicBezTo>
                    <a:pt x="78" y="99"/>
                    <a:pt x="83" y="99"/>
                    <a:pt x="83" y="97"/>
                  </a:cubicBezTo>
                  <a:cubicBezTo>
                    <a:pt x="83" y="93"/>
                    <a:pt x="78" y="91"/>
                    <a:pt x="76" y="89"/>
                  </a:cubicBezTo>
                  <a:cubicBezTo>
                    <a:pt x="72" y="87"/>
                    <a:pt x="70" y="84"/>
                    <a:pt x="65" y="84"/>
                  </a:cubicBezTo>
                  <a:cubicBezTo>
                    <a:pt x="58" y="86"/>
                    <a:pt x="60" y="90"/>
                    <a:pt x="57" y="94"/>
                  </a:cubicBezTo>
                  <a:cubicBezTo>
                    <a:pt x="53" y="92"/>
                    <a:pt x="49" y="88"/>
                    <a:pt x="45" y="89"/>
                  </a:cubicBezTo>
                  <a:cubicBezTo>
                    <a:pt x="41" y="90"/>
                    <a:pt x="34" y="83"/>
                    <a:pt x="32" y="80"/>
                  </a:cubicBezTo>
                  <a:cubicBezTo>
                    <a:pt x="29" y="76"/>
                    <a:pt x="27" y="68"/>
                    <a:pt x="28" y="64"/>
                  </a:cubicBezTo>
                  <a:cubicBezTo>
                    <a:pt x="30" y="57"/>
                    <a:pt x="25" y="59"/>
                    <a:pt x="23" y="53"/>
                  </a:cubicBezTo>
                  <a:cubicBezTo>
                    <a:pt x="24" y="56"/>
                    <a:pt x="24" y="58"/>
                    <a:pt x="22" y="59"/>
                  </a:cubicBezTo>
                  <a:cubicBezTo>
                    <a:pt x="18" y="58"/>
                    <a:pt x="17" y="52"/>
                    <a:pt x="14" y="49"/>
                  </a:cubicBezTo>
                  <a:cubicBezTo>
                    <a:pt x="10" y="46"/>
                    <a:pt x="2" y="39"/>
                    <a:pt x="0" y="3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54">
              <a:extLst>
                <a:ext uri="{FF2B5EF4-FFF2-40B4-BE49-F238E27FC236}">
                  <a16:creationId xmlns="" xmlns:a16="http://schemas.microsoft.com/office/drawing/2014/main" id="{291B306D-7D32-4EAC-92C7-F9223DEDBA3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438" y="2214563"/>
              <a:ext cx="776288" cy="385763"/>
            </a:xfrm>
            <a:custGeom>
              <a:avLst/>
              <a:gdLst>
                <a:gd name="T0" fmla="*/ 142 w 1004"/>
                <a:gd name="T1" fmla="*/ 159 h 499"/>
                <a:gd name="T2" fmla="*/ 162 w 1004"/>
                <a:gd name="T3" fmla="*/ 144 h 499"/>
                <a:gd name="T4" fmla="*/ 188 w 1004"/>
                <a:gd name="T5" fmla="*/ 150 h 499"/>
                <a:gd name="T6" fmla="*/ 215 w 1004"/>
                <a:gd name="T7" fmla="*/ 143 h 499"/>
                <a:gd name="T8" fmla="*/ 257 w 1004"/>
                <a:gd name="T9" fmla="*/ 158 h 499"/>
                <a:gd name="T10" fmla="*/ 279 w 1004"/>
                <a:gd name="T11" fmla="*/ 158 h 499"/>
                <a:gd name="T12" fmla="*/ 288 w 1004"/>
                <a:gd name="T13" fmla="*/ 131 h 499"/>
                <a:gd name="T14" fmla="*/ 258 w 1004"/>
                <a:gd name="T15" fmla="*/ 120 h 499"/>
                <a:gd name="T16" fmla="*/ 258 w 1004"/>
                <a:gd name="T17" fmla="*/ 108 h 499"/>
                <a:gd name="T18" fmla="*/ 262 w 1004"/>
                <a:gd name="T19" fmla="*/ 81 h 499"/>
                <a:gd name="T20" fmla="*/ 284 w 1004"/>
                <a:gd name="T21" fmla="*/ 74 h 499"/>
                <a:gd name="T22" fmla="*/ 265 w 1004"/>
                <a:gd name="T23" fmla="*/ 61 h 499"/>
                <a:gd name="T24" fmla="*/ 259 w 1004"/>
                <a:gd name="T25" fmla="*/ 49 h 499"/>
                <a:gd name="T26" fmla="*/ 293 w 1004"/>
                <a:gd name="T27" fmla="*/ 50 h 499"/>
                <a:gd name="T28" fmla="*/ 312 w 1004"/>
                <a:gd name="T29" fmla="*/ 41 h 499"/>
                <a:gd name="T30" fmla="*/ 342 w 1004"/>
                <a:gd name="T31" fmla="*/ 35 h 499"/>
                <a:gd name="T32" fmla="*/ 386 w 1004"/>
                <a:gd name="T33" fmla="*/ 24 h 499"/>
                <a:gd name="T34" fmla="*/ 427 w 1004"/>
                <a:gd name="T35" fmla="*/ 12 h 499"/>
                <a:gd name="T36" fmla="*/ 441 w 1004"/>
                <a:gd name="T37" fmla="*/ 3 h 499"/>
                <a:gd name="T38" fmla="*/ 457 w 1004"/>
                <a:gd name="T39" fmla="*/ 2 h 499"/>
                <a:gd name="T40" fmla="*/ 497 w 1004"/>
                <a:gd name="T41" fmla="*/ 17 h 499"/>
                <a:gd name="T42" fmla="*/ 520 w 1004"/>
                <a:gd name="T43" fmla="*/ 43 h 499"/>
                <a:gd name="T44" fmla="*/ 534 w 1004"/>
                <a:gd name="T45" fmla="*/ 34 h 499"/>
                <a:gd name="T46" fmla="*/ 554 w 1004"/>
                <a:gd name="T47" fmla="*/ 47 h 499"/>
                <a:gd name="T48" fmla="*/ 581 w 1004"/>
                <a:gd name="T49" fmla="*/ 51 h 499"/>
                <a:gd name="T50" fmla="*/ 591 w 1004"/>
                <a:gd name="T51" fmla="*/ 59 h 499"/>
                <a:gd name="T52" fmla="*/ 622 w 1004"/>
                <a:gd name="T53" fmla="*/ 44 h 499"/>
                <a:gd name="T54" fmla="*/ 641 w 1004"/>
                <a:gd name="T55" fmla="*/ 36 h 499"/>
                <a:gd name="T56" fmla="*/ 653 w 1004"/>
                <a:gd name="T57" fmla="*/ 35 h 499"/>
                <a:gd name="T58" fmla="*/ 686 w 1004"/>
                <a:gd name="T59" fmla="*/ 65 h 499"/>
                <a:gd name="T60" fmla="*/ 789 w 1004"/>
                <a:gd name="T61" fmla="*/ 154 h 499"/>
                <a:gd name="T62" fmla="*/ 812 w 1004"/>
                <a:gd name="T63" fmla="*/ 141 h 499"/>
                <a:gd name="T64" fmla="*/ 836 w 1004"/>
                <a:gd name="T65" fmla="*/ 154 h 499"/>
                <a:gd name="T66" fmla="*/ 863 w 1004"/>
                <a:gd name="T67" fmla="*/ 150 h 499"/>
                <a:gd name="T68" fmla="*/ 920 w 1004"/>
                <a:gd name="T69" fmla="*/ 174 h 499"/>
                <a:gd name="T70" fmla="*/ 947 w 1004"/>
                <a:gd name="T71" fmla="*/ 193 h 499"/>
                <a:gd name="T72" fmla="*/ 979 w 1004"/>
                <a:gd name="T73" fmla="*/ 189 h 499"/>
                <a:gd name="T74" fmla="*/ 986 w 1004"/>
                <a:gd name="T75" fmla="*/ 231 h 499"/>
                <a:gd name="T76" fmla="*/ 972 w 1004"/>
                <a:gd name="T77" fmla="*/ 283 h 499"/>
                <a:gd name="T78" fmla="*/ 920 w 1004"/>
                <a:gd name="T79" fmla="*/ 274 h 499"/>
                <a:gd name="T80" fmla="*/ 926 w 1004"/>
                <a:gd name="T81" fmla="*/ 342 h 499"/>
                <a:gd name="T82" fmla="*/ 899 w 1004"/>
                <a:gd name="T83" fmla="*/ 337 h 499"/>
                <a:gd name="T84" fmla="*/ 873 w 1004"/>
                <a:gd name="T85" fmla="*/ 360 h 499"/>
                <a:gd name="T86" fmla="*/ 899 w 1004"/>
                <a:gd name="T87" fmla="*/ 413 h 499"/>
                <a:gd name="T88" fmla="*/ 889 w 1004"/>
                <a:gd name="T89" fmla="*/ 423 h 499"/>
                <a:gd name="T90" fmla="*/ 877 w 1004"/>
                <a:gd name="T91" fmla="*/ 435 h 499"/>
                <a:gd name="T92" fmla="*/ 807 w 1004"/>
                <a:gd name="T93" fmla="*/ 420 h 499"/>
                <a:gd name="T94" fmla="*/ 763 w 1004"/>
                <a:gd name="T95" fmla="*/ 420 h 499"/>
                <a:gd name="T96" fmla="*/ 706 w 1004"/>
                <a:gd name="T97" fmla="*/ 436 h 499"/>
                <a:gd name="T98" fmla="*/ 654 w 1004"/>
                <a:gd name="T99" fmla="*/ 423 h 499"/>
                <a:gd name="T100" fmla="*/ 636 w 1004"/>
                <a:gd name="T101" fmla="*/ 442 h 499"/>
                <a:gd name="T102" fmla="*/ 601 w 1004"/>
                <a:gd name="T103" fmla="*/ 465 h 499"/>
                <a:gd name="T104" fmla="*/ 583 w 1004"/>
                <a:gd name="T105" fmla="*/ 487 h 499"/>
                <a:gd name="T106" fmla="*/ 559 w 1004"/>
                <a:gd name="T107" fmla="*/ 479 h 499"/>
                <a:gd name="T108" fmla="*/ 503 w 1004"/>
                <a:gd name="T109" fmla="*/ 450 h 499"/>
                <a:gd name="T110" fmla="*/ 461 w 1004"/>
                <a:gd name="T111" fmla="*/ 397 h 499"/>
                <a:gd name="T112" fmla="*/ 385 w 1004"/>
                <a:gd name="T113" fmla="*/ 399 h 499"/>
                <a:gd name="T114" fmla="*/ 314 w 1004"/>
                <a:gd name="T115" fmla="*/ 354 h 499"/>
                <a:gd name="T116" fmla="*/ 200 w 1004"/>
                <a:gd name="T117" fmla="*/ 348 h 499"/>
                <a:gd name="T118" fmla="*/ 215 w 1004"/>
                <a:gd name="T119" fmla="*/ 476 h 499"/>
                <a:gd name="T120" fmla="*/ 151 w 1004"/>
                <a:gd name="T121" fmla="*/ 441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04" h="499">
                  <a:moveTo>
                    <a:pt x="0" y="130"/>
                  </a:moveTo>
                  <a:cubicBezTo>
                    <a:pt x="2" y="132"/>
                    <a:pt x="25" y="117"/>
                    <a:pt x="52" y="122"/>
                  </a:cubicBezTo>
                  <a:cubicBezTo>
                    <a:pt x="92" y="129"/>
                    <a:pt x="139" y="156"/>
                    <a:pt x="142" y="159"/>
                  </a:cubicBezTo>
                  <a:cubicBezTo>
                    <a:pt x="146" y="163"/>
                    <a:pt x="150" y="160"/>
                    <a:pt x="154" y="156"/>
                  </a:cubicBezTo>
                  <a:cubicBezTo>
                    <a:pt x="156" y="155"/>
                    <a:pt x="155" y="152"/>
                    <a:pt x="156" y="151"/>
                  </a:cubicBezTo>
                  <a:cubicBezTo>
                    <a:pt x="159" y="150"/>
                    <a:pt x="162" y="148"/>
                    <a:pt x="162" y="144"/>
                  </a:cubicBezTo>
                  <a:cubicBezTo>
                    <a:pt x="164" y="145"/>
                    <a:pt x="166" y="145"/>
                    <a:pt x="168" y="147"/>
                  </a:cubicBezTo>
                  <a:cubicBezTo>
                    <a:pt x="168" y="143"/>
                    <a:pt x="180" y="142"/>
                    <a:pt x="182" y="145"/>
                  </a:cubicBezTo>
                  <a:cubicBezTo>
                    <a:pt x="183" y="147"/>
                    <a:pt x="186" y="148"/>
                    <a:pt x="188" y="150"/>
                  </a:cubicBezTo>
                  <a:cubicBezTo>
                    <a:pt x="191" y="152"/>
                    <a:pt x="194" y="148"/>
                    <a:pt x="197" y="149"/>
                  </a:cubicBezTo>
                  <a:cubicBezTo>
                    <a:pt x="197" y="141"/>
                    <a:pt x="196" y="144"/>
                    <a:pt x="205" y="144"/>
                  </a:cubicBezTo>
                  <a:cubicBezTo>
                    <a:pt x="209" y="144"/>
                    <a:pt x="211" y="141"/>
                    <a:pt x="215" y="143"/>
                  </a:cubicBezTo>
                  <a:cubicBezTo>
                    <a:pt x="219" y="145"/>
                    <a:pt x="220" y="148"/>
                    <a:pt x="221" y="151"/>
                  </a:cubicBezTo>
                  <a:cubicBezTo>
                    <a:pt x="223" y="156"/>
                    <a:pt x="251" y="158"/>
                    <a:pt x="248" y="163"/>
                  </a:cubicBezTo>
                  <a:cubicBezTo>
                    <a:pt x="251" y="162"/>
                    <a:pt x="255" y="162"/>
                    <a:pt x="257" y="158"/>
                  </a:cubicBezTo>
                  <a:cubicBezTo>
                    <a:pt x="258" y="156"/>
                    <a:pt x="256" y="152"/>
                    <a:pt x="258" y="151"/>
                  </a:cubicBezTo>
                  <a:cubicBezTo>
                    <a:pt x="262" y="150"/>
                    <a:pt x="264" y="155"/>
                    <a:pt x="266" y="156"/>
                  </a:cubicBezTo>
                  <a:cubicBezTo>
                    <a:pt x="269" y="158"/>
                    <a:pt x="275" y="158"/>
                    <a:pt x="279" y="158"/>
                  </a:cubicBezTo>
                  <a:cubicBezTo>
                    <a:pt x="283" y="158"/>
                    <a:pt x="294" y="156"/>
                    <a:pt x="295" y="151"/>
                  </a:cubicBezTo>
                  <a:cubicBezTo>
                    <a:pt x="296" y="147"/>
                    <a:pt x="292" y="138"/>
                    <a:pt x="298" y="138"/>
                  </a:cubicBezTo>
                  <a:cubicBezTo>
                    <a:pt x="294" y="136"/>
                    <a:pt x="293" y="132"/>
                    <a:pt x="288" y="131"/>
                  </a:cubicBezTo>
                  <a:cubicBezTo>
                    <a:pt x="284" y="131"/>
                    <a:pt x="280" y="132"/>
                    <a:pt x="277" y="129"/>
                  </a:cubicBezTo>
                  <a:cubicBezTo>
                    <a:pt x="274" y="126"/>
                    <a:pt x="272" y="125"/>
                    <a:pt x="268" y="125"/>
                  </a:cubicBezTo>
                  <a:cubicBezTo>
                    <a:pt x="263" y="125"/>
                    <a:pt x="262" y="123"/>
                    <a:pt x="258" y="120"/>
                  </a:cubicBezTo>
                  <a:cubicBezTo>
                    <a:pt x="255" y="118"/>
                    <a:pt x="253" y="117"/>
                    <a:pt x="250" y="117"/>
                  </a:cubicBezTo>
                  <a:cubicBezTo>
                    <a:pt x="246" y="117"/>
                    <a:pt x="246" y="113"/>
                    <a:pt x="250" y="113"/>
                  </a:cubicBezTo>
                  <a:cubicBezTo>
                    <a:pt x="253" y="114"/>
                    <a:pt x="255" y="109"/>
                    <a:pt x="258" y="108"/>
                  </a:cubicBezTo>
                  <a:cubicBezTo>
                    <a:pt x="263" y="107"/>
                    <a:pt x="266" y="104"/>
                    <a:pt x="270" y="102"/>
                  </a:cubicBezTo>
                  <a:cubicBezTo>
                    <a:pt x="269" y="101"/>
                    <a:pt x="258" y="91"/>
                    <a:pt x="258" y="90"/>
                  </a:cubicBezTo>
                  <a:cubicBezTo>
                    <a:pt x="257" y="86"/>
                    <a:pt x="266" y="85"/>
                    <a:pt x="262" y="81"/>
                  </a:cubicBezTo>
                  <a:cubicBezTo>
                    <a:pt x="270" y="80"/>
                    <a:pt x="277" y="81"/>
                    <a:pt x="284" y="81"/>
                  </a:cubicBezTo>
                  <a:cubicBezTo>
                    <a:pt x="286" y="81"/>
                    <a:pt x="290" y="83"/>
                    <a:pt x="290" y="80"/>
                  </a:cubicBezTo>
                  <a:cubicBezTo>
                    <a:pt x="291" y="76"/>
                    <a:pt x="286" y="75"/>
                    <a:pt x="284" y="74"/>
                  </a:cubicBezTo>
                  <a:cubicBezTo>
                    <a:pt x="277" y="73"/>
                    <a:pt x="270" y="72"/>
                    <a:pt x="264" y="70"/>
                  </a:cubicBezTo>
                  <a:cubicBezTo>
                    <a:pt x="256" y="67"/>
                    <a:pt x="271" y="63"/>
                    <a:pt x="272" y="63"/>
                  </a:cubicBezTo>
                  <a:cubicBezTo>
                    <a:pt x="270" y="60"/>
                    <a:pt x="268" y="61"/>
                    <a:pt x="265" y="61"/>
                  </a:cubicBezTo>
                  <a:cubicBezTo>
                    <a:pt x="261" y="62"/>
                    <a:pt x="257" y="60"/>
                    <a:pt x="254" y="58"/>
                  </a:cubicBezTo>
                  <a:cubicBezTo>
                    <a:pt x="264" y="57"/>
                    <a:pt x="256" y="51"/>
                    <a:pt x="253" y="49"/>
                  </a:cubicBezTo>
                  <a:cubicBezTo>
                    <a:pt x="255" y="48"/>
                    <a:pt x="257" y="48"/>
                    <a:pt x="259" y="49"/>
                  </a:cubicBezTo>
                  <a:cubicBezTo>
                    <a:pt x="257" y="43"/>
                    <a:pt x="271" y="47"/>
                    <a:pt x="274" y="48"/>
                  </a:cubicBezTo>
                  <a:cubicBezTo>
                    <a:pt x="278" y="49"/>
                    <a:pt x="279" y="47"/>
                    <a:pt x="283" y="46"/>
                  </a:cubicBezTo>
                  <a:cubicBezTo>
                    <a:pt x="288" y="45"/>
                    <a:pt x="289" y="50"/>
                    <a:pt x="293" y="50"/>
                  </a:cubicBezTo>
                  <a:cubicBezTo>
                    <a:pt x="292" y="43"/>
                    <a:pt x="300" y="44"/>
                    <a:pt x="305" y="44"/>
                  </a:cubicBezTo>
                  <a:cubicBezTo>
                    <a:pt x="306" y="43"/>
                    <a:pt x="306" y="42"/>
                    <a:pt x="306" y="41"/>
                  </a:cubicBezTo>
                  <a:cubicBezTo>
                    <a:pt x="308" y="41"/>
                    <a:pt x="310" y="40"/>
                    <a:pt x="312" y="41"/>
                  </a:cubicBezTo>
                  <a:cubicBezTo>
                    <a:pt x="316" y="40"/>
                    <a:pt x="319" y="40"/>
                    <a:pt x="323" y="40"/>
                  </a:cubicBezTo>
                  <a:cubicBezTo>
                    <a:pt x="327" y="41"/>
                    <a:pt x="326" y="36"/>
                    <a:pt x="330" y="36"/>
                  </a:cubicBezTo>
                  <a:cubicBezTo>
                    <a:pt x="334" y="36"/>
                    <a:pt x="338" y="34"/>
                    <a:pt x="342" y="35"/>
                  </a:cubicBezTo>
                  <a:cubicBezTo>
                    <a:pt x="345" y="36"/>
                    <a:pt x="348" y="33"/>
                    <a:pt x="351" y="35"/>
                  </a:cubicBezTo>
                  <a:cubicBezTo>
                    <a:pt x="355" y="37"/>
                    <a:pt x="355" y="35"/>
                    <a:pt x="355" y="32"/>
                  </a:cubicBezTo>
                  <a:cubicBezTo>
                    <a:pt x="355" y="22"/>
                    <a:pt x="380" y="25"/>
                    <a:pt x="386" y="24"/>
                  </a:cubicBezTo>
                  <a:cubicBezTo>
                    <a:pt x="393" y="22"/>
                    <a:pt x="402" y="19"/>
                    <a:pt x="410" y="19"/>
                  </a:cubicBezTo>
                  <a:cubicBezTo>
                    <a:pt x="413" y="19"/>
                    <a:pt x="416" y="15"/>
                    <a:pt x="418" y="15"/>
                  </a:cubicBezTo>
                  <a:cubicBezTo>
                    <a:pt x="421" y="15"/>
                    <a:pt x="425" y="15"/>
                    <a:pt x="427" y="12"/>
                  </a:cubicBezTo>
                  <a:cubicBezTo>
                    <a:pt x="425" y="12"/>
                    <a:pt x="423" y="8"/>
                    <a:pt x="426" y="8"/>
                  </a:cubicBezTo>
                  <a:cubicBezTo>
                    <a:pt x="430" y="8"/>
                    <a:pt x="435" y="6"/>
                    <a:pt x="433" y="2"/>
                  </a:cubicBezTo>
                  <a:cubicBezTo>
                    <a:pt x="436" y="3"/>
                    <a:pt x="438" y="3"/>
                    <a:pt x="441" y="3"/>
                  </a:cubicBezTo>
                  <a:cubicBezTo>
                    <a:pt x="440" y="2"/>
                    <a:pt x="439" y="1"/>
                    <a:pt x="438" y="0"/>
                  </a:cubicBezTo>
                  <a:cubicBezTo>
                    <a:pt x="441" y="0"/>
                    <a:pt x="444" y="2"/>
                    <a:pt x="447" y="2"/>
                  </a:cubicBezTo>
                  <a:cubicBezTo>
                    <a:pt x="450" y="3"/>
                    <a:pt x="453" y="2"/>
                    <a:pt x="457" y="2"/>
                  </a:cubicBezTo>
                  <a:cubicBezTo>
                    <a:pt x="459" y="3"/>
                    <a:pt x="478" y="13"/>
                    <a:pt x="479" y="7"/>
                  </a:cubicBezTo>
                  <a:cubicBezTo>
                    <a:pt x="479" y="0"/>
                    <a:pt x="490" y="7"/>
                    <a:pt x="493" y="9"/>
                  </a:cubicBezTo>
                  <a:cubicBezTo>
                    <a:pt x="495" y="12"/>
                    <a:pt x="496" y="14"/>
                    <a:pt x="497" y="17"/>
                  </a:cubicBezTo>
                  <a:cubicBezTo>
                    <a:pt x="499" y="21"/>
                    <a:pt x="504" y="23"/>
                    <a:pt x="507" y="24"/>
                  </a:cubicBezTo>
                  <a:cubicBezTo>
                    <a:pt x="503" y="28"/>
                    <a:pt x="514" y="37"/>
                    <a:pt x="505" y="38"/>
                  </a:cubicBezTo>
                  <a:cubicBezTo>
                    <a:pt x="511" y="44"/>
                    <a:pt x="515" y="39"/>
                    <a:pt x="520" y="43"/>
                  </a:cubicBezTo>
                  <a:cubicBezTo>
                    <a:pt x="523" y="44"/>
                    <a:pt x="526" y="42"/>
                    <a:pt x="527" y="39"/>
                  </a:cubicBezTo>
                  <a:cubicBezTo>
                    <a:pt x="527" y="36"/>
                    <a:pt x="535" y="41"/>
                    <a:pt x="537" y="40"/>
                  </a:cubicBezTo>
                  <a:cubicBezTo>
                    <a:pt x="534" y="39"/>
                    <a:pt x="533" y="37"/>
                    <a:pt x="534" y="34"/>
                  </a:cubicBezTo>
                  <a:cubicBezTo>
                    <a:pt x="538" y="36"/>
                    <a:pt x="541" y="42"/>
                    <a:pt x="546" y="42"/>
                  </a:cubicBezTo>
                  <a:cubicBezTo>
                    <a:pt x="542" y="45"/>
                    <a:pt x="546" y="46"/>
                    <a:pt x="548" y="50"/>
                  </a:cubicBezTo>
                  <a:cubicBezTo>
                    <a:pt x="549" y="48"/>
                    <a:pt x="551" y="47"/>
                    <a:pt x="554" y="47"/>
                  </a:cubicBezTo>
                  <a:cubicBezTo>
                    <a:pt x="552" y="45"/>
                    <a:pt x="550" y="44"/>
                    <a:pt x="548" y="45"/>
                  </a:cubicBezTo>
                  <a:cubicBezTo>
                    <a:pt x="552" y="33"/>
                    <a:pt x="572" y="58"/>
                    <a:pt x="577" y="44"/>
                  </a:cubicBezTo>
                  <a:cubicBezTo>
                    <a:pt x="579" y="46"/>
                    <a:pt x="581" y="48"/>
                    <a:pt x="581" y="51"/>
                  </a:cubicBezTo>
                  <a:cubicBezTo>
                    <a:pt x="575" y="50"/>
                    <a:pt x="574" y="53"/>
                    <a:pt x="572" y="58"/>
                  </a:cubicBezTo>
                  <a:cubicBezTo>
                    <a:pt x="570" y="61"/>
                    <a:pt x="578" y="63"/>
                    <a:pt x="579" y="66"/>
                  </a:cubicBezTo>
                  <a:cubicBezTo>
                    <a:pt x="583" y="62"/>
                    <a:pt x="585" y="59"/>
                    <a:pt x="591" y="59"/>
                  </a:cubicBezTo>
                  <a:cubicBezTo>
                    <a:pt x="596" y="59"/>
                    <a:pt x="600" y="64"/>
                    <a:pt x="604" y="64"/>
                  </a:cubicBezTo>
                  <a:cubicBezTo>
                    <a:pt x="604" y="55"/>
                    <a:pt x="608" y="55"/>
                    <a:pt x="614" y="53"/>
                  </a:cubicBezTo>
                  <a:cubicBezTo>
                    <a:pt x="617" y="52"/>
                    <a:pt x="626" y="48"/>
                    <a:pt x="622" y="44"/>
                  </a:cubicBezTo>
                  <a:cubicBezTo>
                    <a:pt x="626" y="44"/>
                    <a:pt x="629" y="43"/>
                    <a:pt x="632" y="42"/>
                  </a:cubicBezTo>
                  <a:cubicBezTo>
                    <a:pt x="634" y="41"/>
                    <a:pt x="636" y="40"/>
                    <a:pt x="638" y="39"/>
                  </a:cubicBezTo>
                  <a:cubicBezTo>
                    <a:pt x="639" y="38"/>
                    <a:pt x="640" y="37"/>
                    <a:pt x="641" y="36"/>
                  </a:cubicBezTo>
                  <a:cubicBezTo>
                    <a:pt x="643" y="35"/>
                    <a:pt x="645" y="37"/>
                    <a:pt x="647" y="35"/>
                  </a:cubicBezTo>
                  <a:cubicBezTo>
                    <a:pt x="650" y="32"/>
                    <a:pt x="651" y="33"/>
                    <a:pt x="655" y="32"/>
                  </a:cubicBezTo>
                  <a:cubicBezTo>
                    <a:pt x="654" y="33"/>
                    <a:pt x="653" y="34"/>
                    <a:pt x="653" y="35"/>
                  </a:cubicBezTo>
                  <a:cubicBezTo>
                    <a:pt x="655" y="35"/>
                    <a:pt x="656" y="38"/>
                    <a:pt x="655" y="40"/>
                  </a:cubicBezTo>
                  <a:cubicBezTo>
                    <a:pt x="652" y="43"/>
                    <a:pt x="650" y="41"/>
                    <a:pt x="647" y="43"/>
                  </a:cubicBezTo>
                  <a:cubicBezTo>
                    <a:pt x="659" y="52"/>
                    <a:pt x="673" y="57"/>
                    <a:pt x="686" y="65"/>
                  </a:cubicBezTo>
                  <a:cubicBezTo>
                    <a:pt x="700" y="72"/>
                    <a:pt x="711" y="83"/>
                    <a:pt x="722" y="93"/>
                  </a:cubicBezTo>
                  <a:cubicBezTo>
                    <a:pt x="735" y="104"/>
                    <a:pt x="748" y="116"/>
                    <a:pt x="760" y="128"/>
                  </a:cubicBezTo>
                  <a:cubicBezTo>
                    <a:pt x="768" y="135"/>
                    <a:pt x="778" y="152"/>
                    <a:pt x="789" y="154"/>
                  </a:cubicBezTo>
                  <a:cubicBezTo>
                    <a:pt x="784" y="149"/>
                    <a:pt x="800" y="150"/>
                    <a:pt x="795" y="144"/>
                  </a:cubicBezTo>
                  <a:cubicBezTo>
                    <a:pt x="791" y="138"/>
                    <a:pt x="798" y="141"/>
                    <a:pt x="798" y="136"/>
                  </a:cubicBezTo>
                  <a:cubicBezTo>
                    <a:pt x="801" y="137"/>
                    <a:pt x="811" y="137"/>
                    <a:pt x="812" y="141"/>
                  </a:cubicBezTo>
                  <a:cubicBezTo>
                    <a:pt x="813" y="145"/>
                    <a:pt x="811" y="149"/>
                    <a:pt x="817" y="148"/>
                  </a:cubicBezTo>
                  <a:cubicBezTo>
                    <a:pt x="823" y="147"/>
                    <a:pt x="824" y="154"/>
                    <a:pt x="829" y="155"/>
                  </a:cubicBezTo>
                  <a:cubicBezTo>
                    <a:pt x="831" y="156"/>
                    <a:pt x="833" y="154"/>
                    <a:pt x="836" y="154"/>
                  </a:cubicBezTo>
                  <a:cubicBezTo>
                    <a:pt x="839" y="154"/>
                    <a:pt x="842" y="156"/>
                    <a:pt x="846" y="156"/>
                  </a:cubicBezTo>
                  <a:cubicBezTo>
                    <a:pt x="852" y="155"/>
                    <a:pt x="854" y="154"/>
                    <a:pt x="859" y="150"/>
                  </a:cubicBezTo>
                  <a:cubicBezTo>
                    <a:pt x="860" y="149"/>
                    <a:pt x="862" y="150"/>
                    <a:pt x="863" y="150"/>
                  </a:cubicBezTo>
                  <a:cubicBezTo>
                    <a:pt x="866" y="149"/>
                    <a:pt x="865" y="147"/>
                    <a:pt x="867" y="147"/>
                  </a:cubicBezTo>
                  <a:cubicBezTo>
                    <a:pt x="881" y="142"/>
                    <a:pt x="896" y="159"/>
                    <a:pt x="904" y="167"/>
                  </a:cubicBezTo>
                  <a:cubicBezTo>
                    <a:pt x="908" y="172"/>
                    <a:pt x="914" y="173"/>
                    <a:pt x="920" y="174"/>
                  </a:cubicBezTo>
                  <a:cubicBezTo>
                    <a:pt x="927" y="177"/>
                    <a:pt x="929" y="181"/>
                    <a:pt x="934" y="186"/>
                  </a:cubicBezTo>
                  <a:cubicBezTo>
                    <a:pt x="936" y="188"/>
                    <a:pt x="938" y="189"/>
                    <a:pt x="940" y="191"/>
                  </a:cubicBezTo>
                  <a:cubicBezTo>
                    <a:pt x="942" y="195"/>
                    <a:pt x="944" y="192"/>
                    <a:pt x="947" y="193"/>
                  </a:cubicBezTo>
                  <a:cubicBezTo>
                    <a:pt x="952" y="195"/>
                    <a:pt x="958" y="193"/>
                    <a:pt x="963" y="195"/>
                  </a:cubicBezTo>
                  <a:cubicBezTo>
                    <a:pt x="968" y="197"/>
                    <a:pt x="968" y="194"/>
                    <a:pt x="972" y="191"/>
                  </a:cubicBezTo>
                  <a:cubicBezTo>
                    <a:pt x="973" y="190"/>
                    <a:pt x="981" y="184"/>
                    <a:pt x="979" y="189"/>
                  </a:cubicBezTo>
                  <a:cubicBezTo>
                    <a:pt x="975" y="197"/>
                    <a:pt x="1000" y="205"/>
                    <a:pt x="1004" y="210"/>
                  </a:cubicBezTo>
                  <a:cubicBezTo>
                    <a:pt x="999" y="209"/>
                    <a:pt x="985" y="208"/>
                    <a:pt x="991" y="216"/>
                  </a:cubicBezTo>
                  <a:cubicBezTo>
                    <a:pt x="995" y="223"/>
                    <a:pt x="992" y="228"/>
                    <a:pt x="986" y="231"/>
                  </a:cubicBezTo>
                  <a:cubicBezTo>
                    <a:pt x="981" y="233"/>
                    <a:pt x="971" y="230"/>
                    <a:pt x="971" y="238"/>
                  </a:cubicBezTo>
                  <a:cubicBezTo>
                    <a:pt x="970" y="249"/>
                    <a:pt x="977" y="260"/>
                    <a:pt x="983" y="268"/>
                  </a:cubicBezTo>
                  <a:cubicBezTo>
                    <a:pt x="989" y="278"/>
                    <a:pt x="976" y="279"/>
                    <a:pt x="972" y="283"/>
                  </a:cubicBezTo>
                  <a:cubicBezTo>
                    <a:pt x="968" y="286"/>
                    <a:pt x="967" y="287"/>
                    <a:pt x="963" y="283"/>
                  </a:cubicBezTo>
                  <a:cubicBezTo>
                    <a:pt x="959" y="279"/>
                    <a:pt x="952" y="281"/>
                    <a:pt x="947" y="281"/>
                  </a:cubicBezTo>
                  <a:cubicBezTo>
                    <a:pt x="936" y="283"/>
                    <a:pt x="929" y="278"/>
                    <a:pt x="920" y="274"/>
                  </a:cubicBezTo>
                  <a:cubicBezTo>
                    <a:pt x="911" y="271"/>
                    <a:pt x="914" y="292"/>
                    <a:pt x="914" y="297"/>
                  </a:cubicBezTo>
                  <a:cubicBezTo>
                    <a:pt x="914" y="307"/>
                    <a:pt x="913" y="316"/>
                    <a:pt x="913" y="326"/>
                  </a:cubicBezTo>
                  <a:cubicBezTo>
                    <a:pt x="913" y="336"/>
                    <a:pt x="928" y="331"/>
                    <a:pt x="926" y="342"/>
                  </a:cubicBezTo>
                  <a:cubicBezTo>
                    <a:pt x="925" y="346"/>
                    <a:pt x="921" y="343"/>
                    <a:pt x="919" y="342"/>
                  </a:cubicBezTo>
                  <a:cubicBezTo>
                    <a:pt x="915" y="340"/>
                    <a:pt x="912" y="343"/>
                    <a:pt x="907" y="342"/>
                  </a:cubicBezTo>
                  <a:cubicBezTo>
                    <a:pt x="904" y="342"/>
                    <a:pt x="902" y="336"/>
                    <a:pt x="899" y="337"/>
                  </a:cubicBezTo>
                  <a:cubicBezTo>
                    <a:pt x="894" y="339"/>
                    <a:pt x="887" y="342"/>
                    <a:pt x="882" y="343"/>
                  </a:cubicBezTo>
                  <a:cubicBezTo>
                    <a:pt x="876" y="344"/>
                    <a:pt x="859" y="344"/>
                    <a:pt x="856" y="352"/>
                  </a:cubicBezTo>
                  <a:cubicBezTo>
                    <a:pt x="854" y="357"/>
                    <a:pt x="878" y="353"/>
                    <a:pt x="873" y="360"/>
                  </a:cubicBezTo>
                  <a:cubicBezTo>
                    <a:pt x="868" y="366"/>
                    <a:pt x="882" y="385"/>
                    <a:pt x="885" y="389"/>
                  </a:cubicBezTo>
                  <a:cubicBezTo>
                    <a:pt x="889" y="393"/>
                    <a:pt x="893" y="397"/>
                    <a:pt x="895" y="402"/>
                  </a:cubicBezTo>
                  <a:cubicBezTo>
                    <a:pt x="896" y="406"/>
                    <a:pt x="901" y="409"/>
                    <a:pt x="899" y="413"/>
                  </a:cubicBezTo>
                  <a:cubicBezTo>
                    <a:pt x="896" y="411"/>
                    <a:pt x="893" y="415"/>
                    <a:pt x="891" y="417"/>
                  </a:cubicBezTo>
                  <a:cubicBezTo>
                    <a:pt x="893" y="418"/>
                    <a:pt x="895" y="419"/>
                    <a:pt x="897" y="421"/>
                  </a:cubicBezTo>
                  <a:cubicBezTo>
                    <a:pt x="894" y="422"/>
                    <a:pt x="892" y="423"/>
                    <a:pt x="889" y="423"/>
                  </a:cubicBezTo>
                  <a:cubicBezTo>
                    <a:pt x="889" y="426"/>
                    <a:pt x="889" y="429"/>
                    <a:pt x="890" y="432"/>
                  </a:cubicBezTo>
                  <a:cubicBezTo>
                    <a:pt x="892" y="436"/>
                    <a:pt x="896" y="439"/>
                    <a:pt x="895" y="444"/>
                  </a:cubicBezTo>
                  <a:cubicBezTo>
                    <a:pt x="888" y="440"/>
                    <a:pt x="885" y="436"/>
                    <a:pt x="877" y="435"/>
                  </a:cubicBezTo>
                  <a:cubicBezTo>
                    <a:pt x="869" y="435"/>
                    <a:pt x="866" y="429"/>
                    <a:pt x="860" y="425"/>
                  </a:cubicBezTo>
                  <a:cubicBezTo>
                    <a:pt x="854" y="422"/>
                    <a:pt x="843" y="422"/>
                    <a:pt x="837" y="422"/>
                  </a:cubicBezTo>
                  <a:cubicBezTo>
                    <a:pt x="828" y="421"/>
                    <a:pt x="817" y="421"/>
                    <a:pt x="807" y="420"/>
                  </a:cubicBezTo>
                  <a:cubicBezTo>
                    <a:pt x="804" y="420"/>
                    <a:pt x="802" y="419"/>
                    <a:pt x="799" y="418"/>
                  </a:cubicBezTo>
                  <a:cubicBezTo>
                    <a:pt x="795" y="416"/>
                    <a:pt x="792" y="419"/>
                    <a:pt x="788" y="420"/>
                  </a:cubicBezTo>
                  <a:cubicBezTo>
                    <a:pt x="784" y="421"/>
                    <a:pt x="764" y="417"/>
                    <a:pt x="763" y="420"/>
                  </a:cubicBezTo>
                  <a:cubicBezTo>
                    <a:pt x="760" y="431"/>
                    <a:pt x="724" y="410"/>
                    <a:pt x="716" y="408"/>
                  </a:cubicBezTo>
                  <a:cubicBezTo>
                    <a:pt x="718" y="410"/>
                    <a:pt x="705" y="413"/>
                    <a:pt x="704" y="414"/>
                  </a:cubicBezTo>
                  <a:cubicBezTo>
                    <a:pt x="698" y="418"/>
                    <a:pt x="701" y="432"/>
                    <a:pt x="706" y="436"/>
                  </a:cubicBezTo>
                  <a:cubicBezTo>
                    <a:pt x="702" y="437"/>
                    <a:pt x="698" y="434"/>
                    <a:pt x="696" y="433"/>
                  </a:cubicBezTo>
                  <a:cubicBezTo>
                    <a:pt x="691" y="431"/>
                    <a:pt x="686" y="431"/>
                    <a:pt x="681" y="430"/>
                  </a:cubicBezTo>
                  <a:cubicBezTo>
                    <a:pt x="673" y="427"/>
                    <a:pt x="663" y="423"/>
                    <a:pt x="654" y="423"/>
                  </a:cubicBezTo>
                  <a:cubicBezTo>
                    <a:pt x="652" y="423"/>
                    <a:pt x="649" y="426"/>
                    <a:pt x="647" y="424"/>
                  </a:cubicBezTo>
                  <a:cubicBezTo>
                    <a:pt x="646" y="423"/>
                    <a:pt x="641" y="424"/>
                    <a:pt x="640" y="425"/>
                  </a:cubicBezTo>
                  <a:cubicBezTo>
                    <a:pt x="637" y="427"/>
                    <a:pt x="631" y="442"/>
                    <a:pt x="636" y="442"/>
                  </a:cubicBezTo>
                  <a:cubicBezTo>
                    <a:pt x="634" y="444"/>
                    <a:pt x="630" y="448"/>
                    <a:pt x="629" y="449"/>
                  </a:cubicBezTo>
                  <a:cubicBezTo>
                    <a:pt x="625" y="451"/>
                    <a:pt x="624" y="446"/>
                    <a:pt x="620" y="451"/>
                  </a:cubicBezTo>
                  <a:cubicBezTo>
                    <a:pt x="615" y="458"/>
                    <a:pt x="609" y="461"/>
                    <a:pt x="601" y="465"/>
                  </a:cubicBezTo>
                  <a:cubicBezTo>
                    <a:pt x="598" y="467"/>
                    <a:pt x="595" y="469"/>
                    <a:pt x="593" y="471"/>
                  </a:cubicBezTo>
                  <a:cubicBezTo>
                    <a:pt x="591" y="473"/>
                    <a:pt x="594" y="475"/>
                    <a:pt x="591" y="478"/>
                  </a:cubicBezTo>
                  <a:cubicBezTo>
                    <a:pt x="588" y="481"/>
                    <a:pt x="585" y="483"/>
                    <a:pt x="583" y="487"/>
                  </a:cubicBezTo>
                  <a:cubicBezTo>
                    <a:pt x="580" y="492"/>
                    <a:pt x="585" y="494"/>
                    <a:pt x="586" y="499"/>
                  </a:cubicBezTo>
                  <a:cubicBezTo>
                    <a:pt x="581" y="497"/>
                    <a:pt x="568" y="496"/>
                    <a:pt x="569" y="489"/>
                  </a:cubicBezTo>
                  <a:cubicBezTo>
                    <a:pt x="569" y="484"/>
                    <a:pt x="565" y="479"/>
                    <a:pt x="559" y="479"/>
                  </a:cubicBezTo>
                  <a:cubicBezTo>
                    <a:pt x="550" y="478"/>
                    <a:pt x="531" y="486"/>
                    <a:pt x="525" y="476"/>
                  </a:cubicBezTo>
                  <a:cubicBezTo>
                    <a:pt x="521" y="470"/>
                    <a:pt x="520" y="463"/>
                    <a:pt x="517" y="457"/>
                  </a:cubicBezTo>
                  <a:cubicBezTo>
                    <a:pt x="514" y="448"/>
                    <a:pt x="509" y="454"/>
                    <a:pt x="503" y="450"/>
                  </a:cubicBezTo>
                  <a:cubicBezTo>
                    <a:pt x="495" y="444"/>
                    <a:pt x="496" y="427"/>
                    <a:pt x="495" y="418"/>
                  </a:cubicBezTo>
                  <a:cubicBezTo>
                    <a:pt x="487" y="419"/>
                    <a:pt x="486" y="419"/>
                    <a:pt x="481" y="412"/>
                  </a:cubicBezTo>
                  <a:cubicBezTo>
                    <a:pt x="475" y="405"/>
                    <a:pt x="467" y="403"/>
                    <a:pt x="461" y="397"/>
                  </a:cubicBezTo>
                  <a:cubicBezTo>
                    <a:pt x="453" y="389"/>
                    <a:pt x="451" y="396"/>
                    <a:pt x="443" y="398"/>
                  </a:cubicBezTo>
                  <a:cubicBezTo>
                    <a:pt x="434" y="399"/>
                    <a:pt x="425" y="397"/>
                    <a:pt x="417" y="396"/>
                  </a:cubicBezTo>
                  <a:cubicBezTo>
                    <a:pt x="406" y="395"/>
                    <a:pt x="395" y="397"/>
                    <a:pt x="385" y="399"/>
                  </a:cubicBezTo>
                  <a:cubicBezTo>
                    <a:pt x="375" y="401"/>
                    <a:pt x="370" y="393"/>
                    <a:pt x="362" y="388"/>
                  </a:cubicBezTo>
                  <a:cubicBezTo>
                    <a:pt x="355" y="382"/>
                    <a:pt x="349" y="375"/>
                    <a:pt x="343" y="369"/>
                  </a:cubicBezTo>
                  <a:cubicBezTo>
                    <a:pt x="335" y="363"/>
                    <a:pt x="323" y="359"/>
                    <a:pt x="314" y="354"/>
                  </a:cubicBezTo>
                  <a:cubicBezTo>
                    <a:pt x="303" y="349"/>
                    <a:pt x="293" y="344"/>
                    <a:pt x="283" y="338"/>
                  </a:cubicBezTo>
                  <a:cubicBezTo>
                    <a:pt x="274" y="334"/>
                    <a:pt x="267" y="328"/>
                    <a:pt x="257" y="331"/>
                  </a:cubicBezTo>
                  <a:cubicBezTo>
                    <a:pt x="239" y="336"/>
                    <a:pt x="217" y="340"/>
                    <a:pt x="200" y="348"/>
                  </a:cubicBezTo>
                  <a:cubicBezTo>
                    <a:pt x="197" y="350"/>
                    <a:pt x="210" y="397"/>
                    <a:pt x="211" y="403"/>
                  </a:cubicBezTo>
                  <a:cubicBezTo>
                    <a:pt x="216" y="426"/>
                    <a:pt x="221" y="450"/>
                    <a:pt x="226" y="474"/>
                  </a:cubicBezTo>
                  <a:cubicBezTo>
                    <a:pt x="222" y="474"/>
                    <a:pt x="219" y="476"/>
                    <a:pt x="215" y="476"/>
                  </a:cubicBezTo>
                  <a:cubicBezTo>
                    <a:pt x="210" y="476"/>
                    <a:pt x="206" y="471"/>
                    <a:pt x="203" y="468"/>
                  </a:cubicBezTo>
                  <a:cubicBezTo>
                    <a:pt x="196" y="460"/>
                    <a:pt x="190" y="451"/>
                    <a:pt x="180" y="446"/>
                  </a:cubicBezTo>
                  <a:cubicBezTo>
                    <a:pt x="170" y="440"/>
                    <a:pt x="163" y="438"/>
                    <a:pt x="151" y="441"/>
                  </a:cubicBezTo>
                  <a:cubicBezTo>
                    <a:pt x="88" y="468"/>
                    <a:pt x="53" y="381"/>
                    <a:pt x="53" y="392"/>
                  </a:cubicBezTo>
                  <a:lnTo>
                    <a:pt x="0" y="130"/>
                  </a:ln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55">
              <a:extLst>
                <a:ext uri="{FF2B5EF4-FFF2-40B4-BE49-F238E27FC236}">
                  <a16:creationId xmlns="" xmlns:a16="http://schemas.microsoft.com/office/drawing/2014/main" id="{27753D0F-65DE-4DE4-9269-1F63E319A9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876" y="3135313"/>
              <a:ext cx="204788" cy="400050"/>
            </a:xfrm>
            <a:custGeom>
              <a:avLst/>
              <a:gdLst>
                <a:gd name="T0" fmla="*/ 10 w 265"/>
                <a:gd name="T1" fmla="*/ 55 h 516"/>
                <a:gd name="T2" fmla="*/ 17 w 265"/>
                <a:gd name="T3" fmla="*/ 28 h 516"/>
                <a:gd name="T4" fmla="*/ 44 w 265"/>
                <a:gd name="T5" fmla="*/ 26 h 516"/>
                <a:gd name="T6" fmla="*/ 75 w 265"/>
                <a:gd name="T7" fmla="*/ 11 h 516"/>
                <a:gd name="T8" fmla="*/ 87 w 265"/>
                <a:gd name="T9" fmla="*/ 26 h 516"/>
                <a:gd name="T10" fmla="*/ 113 w 265"/>
                <a:gd name="T11" fmla="*/ 40 h 516"/>
                <a:gd name="T12" fmla="*/ 113 w 265"/>
                <a:gd name="T13" fmla="*/ 74 h 516"/>
                <a:gd name="T14" fmla="*/ 120 w 265"/>
                <a:gd name="T15" fmla="*/ 108 h 516"/>
                <a:gd name="T16" fmla="*/ 153 w 265"/>
                <a:gd name="T17" fmla="*/ 88 h 516"/>
                <a:gd name="T18" fmla="*/ 180 w 265"/>
                <a:gd name="T19" fmla="*/ 80 h 516"/>
                <a:gd name="T20" fmla="*/ 231 w 265"/>
                <a:gd name="T21" fmla="*/ 136 h 516"/>
                <a:gd name="T22" fmla="*/ 261 w 265"/>
                <a:gd name="T23" fmla="*/ 168 h 516"/>
                <a:gd name="T24" fmla="*/ 263 w 265"/>
                <a:gd name="T25" fmla="*/ 196 h 516"/>
                <a:gd name="T26" fmla="*/ 228 w 265"/>
                <a:gd name="T27" fmla="*/ 214 h 516"/>
                <a:gd name="T28" fmla="*/ 193 w 265"/>
                <a:gd name="T29" fmla="*/ 216 h 516"/>
                <a:gd name="T30" fmla="*/ 170 w 265"/>
                <a:gd name="T31" fmla="*/ 243 h 516"/>
                <a:gd name="T32" fmla="*/ 186 w 265"/>
                <a:gd name="T33" fmla="*/ 290 h 516"/>
                <a:gd name="T34" fmla="*/ 181 w 265"/>
                <a:gd name="T35" fmla="*/ 290 h 516"/>
                <a:gd name="T36" fmla="*/ 170 w 265"/>
                <a:gd name="T37" fmla="*/ 282 h 516"/>
                <a:gd name="T38" fmla="*/ 144 w 265"/>
                <a:gd name="T39" fmla="*/ 276 h 516"/>
                <a:gd name="T40" fmla="*/ 128 w 265"/>
                <a:gd name="T41" fmla="*/ 255 h 516"/>
                <a:gd name="T42" fmla="*/ 101 w 265"/>
                <a:gd name="T43" fmla="*/ 255 h 516"/>
                <a:gd name="T44" fmla="*/ 100 w 265"/>
                <a:gd name="T45" fmla="*/ 298 h 516"/>
                <a:gd name="T46" fmla="*/ 86 w 265"/>
                <a:gd name="T47" fmla="*/ 346 h 516"/>
                <a:gd name="T48" fmla="*/ 88 w 265"/>
                <a:gd name="T49" fmla="*/ 389 h 516"/>
                <a:gd name="T50" fmla="*/ 119 w 265"/>
                <a:gd name="T51" fmla="*/ 420 h 516"/>
                <a:gd name="T52" fmla="*/ 119 w 265"/>
                <a:gd name="T53" fmla="*/ 444 h 516"/>
                <a:gd name="T54" fmla="*/ 135 w 265"/>
                <a:gd name="T55" fmla="*/ 466 h 516"/>
                <a:gd name="T56" fmla="*/ 173 w 265"/>
                <a:gd name="T57" fmla="*/ 490 h 516"/>
                <a:gd name="T58" fmla="*/ 166 w 265"/>
                <a:gd name="T59" fmla="*/ 508 h 516"/>
                <a:gd name="T60" fmla="*/ 145 w 265"/>
                <a:gd name="T61" fmla="*/ 496 h 516"/>
                <a:gd name="T62" fmla="*/ 120 w 265"/>
                <a:gd name="T63" fmla="*/ 490 h 516"/>
                <a:gd name="T64" fmla="*/ 95 w 265"/>
                <a:gd name="T65" fmla="*/ 457 h 516"/>
                <a:gd name="T66" fmla="*/ 83 w 265"/>
                <a:gd name="T67" fmla="*/ 438 h 516"/>
                <a:gd name="T68" fmla="*/ 69 w 265"/>
                <a:gd name="T69" fmla="*/ 423 h 516"/>
                <a:gd name="T70" fmla="*/ 67 w 265"/>
                <a:gd name="T71" fmla="*/ 365 h 516"/>
                <a:gd name="T72" fmla="*/ 92 w 265"/>
                <a:gd name="T73" fmla="*/ 301 h 516"/>
                <a:gd name="T74" fmla="*/ 75 w 265"/>
                <a:gd name="T75" fmla="*/ 257 h 516"/>
                <a:gd name="T76" fmla="*/ 40 w 265"/>
                <a:gd name="T77" fmla="*/ 191 h 516"/>
                <a:gd name="T78" fmla="*/ 48 w 265"/>
                <a:gd name="T79" fmla="*/ 160 h 516"/>
                <a:gd name="T80" fmla="*/ 51 w 265"/>
                <a:gd name="T81" fmla="*/ 149 h 516"/>
                <a:gd name="T82" fmla="*/ 16 w 265"/>
                <a:gd name="T83" fmla="*/ 99 h 516"/>
                <a:gd name="T84" fmla="*/ 0 w 265"/>
                <a:gd name="T85" fmla="*/ 69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5" h="516">
                  <a:moveTo>
                    <a:pt x="0" y="69"/>
                  </a:moveTo>
                  <a:cubicBezTo>
                    <a:pt x="2" y="72"/>
                    <a:pt x="9" y="72"/>
                    <a:pt x="12" y="70"/>
                  </a:cubicBezTo>
                  <a:cubicBezTo>
                    <a:pt x="15" y="67"/>
                    <a:pt x="9" y="59"/>
                    <a:pt x="10" y="55"/>
                  </a:cubicBezTo>
                  <a:cubicBezTo>
                    <a:pt x="10" y="52"/>
                    <a:pt x="12" y="51"/>
                    <a:pt x="12" y="49"/>
                  </a:cubicBezTo>
                  <a:cubicBezTo>
                    <a:pt x="12" y="45"/>
                    <a:pt x="9" y="43"/>
                    <a:pt x="10" y="39"/>
                  </a:cubicBezTo>
                  <a:cubicBezTo>
                    <a:pt x="11" y="36"/>
                    <a:pt x="15" y="28"/>
                    <a:pt x="17" y="28"/>
                  </a:cubicBezTo>
                  <a:cubicBezTo>
                    <a:pt x="22" y="29"/>
                    <a:pt x="27" y="31"/>
                    <a:pt x="32" y="30"/>
                  </a:cubicBezTo>
                  <a:cubicBezTo>
                    <a:pt x="34" y="30"/>
                    <a:pt x="36" y="27"/>
                    <a:pt x="39" y="27"/>
                  </a:cubicBezTo>
                  <a:cubicBezTo>
                    <a:pt x="41" y="27"/>
                    <a:pt x="42" y="29"/>
                    <a:pt x="44" y="26"/>
                  </a:cubicBezTo>
                  <a:cubicBezTo>
                    <a:pt x="46" y="23"/>
                    <a:pt x="42" y="18"/>
                    <a:pt x="47" y="16"/>
                  </a:cubicBezTo>
                  <a:cubicBezTo>
                    <a:pt x="50" y="15"/>
                    <a:pt x="63" y="18"/>
                    <a:pt x="56" y="9"/>
                  </a:cubicBezTo>
                  <a:cubicBezTo>
                    <a:pt x="61" y="9"/>
                    <a:pt x="75" y="0"/>
                    <a:pt x="75" y="11"/>
                  </a:cubicBezTo>
                  <a:cubicBezTo>
                    <a:pt x="77" y="10"/>
                    <a:pt x="78" y="6"/>
                    <a:pt x="81" y="7"/>
                  </a:cubicBezTo>
                  <a:cubicBezTo>
                    <a:pt x="83" y="8"/>
                    <a:pt x="87" y="14"/>
                    <a:pt x="89" y="15"/>
                  </a:cubicBezTo>
                  <a:cubicBezTo>
                    <a:pt x="91" y="18"/>
                    <a:pt x="87" y="23"/>
                    <a:pt x="87" y="26"/>
                  </a:cubicBezTo>
                  <a:cubicBezTo>
                    <a:pt x="85" y="31"/>
                    <a:pt x="89" y="34"/>
                    <a:pt x="92" y="37"/>
                  </a:cubicBezTo>
                  <a:cubicBezTo>
                    <a:pt x="96" y="41"/>
                    <a:pt x="103" y="33"/>
                    <a:pt x="108" y="35"/>
                  </a:cubicBezTo>
                  <a:cubicBezTo>
                    <a:pt x="111" y="36"/>
                    <a:pt x="114" y="36"/>
                    <a:pt x="113" y="40"/>
                  </a:cubicBezTo>
                  <a:cubicBezTo>
                    <a:pt x="111" y="44"/>
                    <a:pt x="116" y="50"/>
                    <a:pt x="117" y="53"/>
                  </a:cubicBezTo>
                  <a:cubicBezTo>
                    <a:pt x="118" y="57"/>
                    <a:pt x="116" y="60"/>
                    <a:pt x="116" y="63"/>
                  </a:cubicBezTo>
                  <a:cubicBezTo>
                    <a:pt x="117" y="68"/>
                    <a:pt x="113" y="70"/>
                    <a:pt x="113" y="74"/>
                  </a:cubicBezTo>
                  <a:cubicBezTo>
                    <a:pt x="113" y="75"/>
                    <a:pt x="116" y="77"/>
                    <a:pt x="117" y="79"/>
                  </a:cubicBezTo>
                  <a:cubicBezTo>
                    <a:pt x="117" y="83"/>
                    <a:pt x="117" y="86"/>
                    <a:pt x="116" y="90"/>
                  </a:cubicBezTo>
                  <a:cubicBezTo>
                    <a:pt x="112" y="99"/>
                    <a:pt x="109" y="104"/>
                    <a:pt x="120" y="108"/>
                  </a:cubicBezTo>
                  <a:cubicBezTo>
                    <a:pt x="124" y="101"/>
                    <a:pt x="135" y="96"/>
                    <a:pt x="136" y="87"/>
                  </a:cubicBezTo>
                  <a:cubicBezTo>
                    <a:pt x="140" y="90"/>
                    <a:pt x="141" y="82"/>
                    <a:pt x="145" y="82"/>
                  </a:cubicBezTo>
                  <a:cubicBezTo>
                    <a:pt x="147" y="82"/>
                    <a:pt x="151" y="87"/>
                    <a:pt x="153" y="88"/>
                  </a:cubicBezTo>
                  <a:cubicBezTo>
                    <a:pt x="155" y="89"/>
                    <a:pt x="159" y="89"/>
                    <a:pt x="160" y="91"/>
                  </a:cubicBezTo>
                  <a:cubicBezTo>
                    <a:pt x="164" y="97"/>
                    <a:pt x="168" y="89"/>
                    <a:pt x="172" y="89"/>
                  </a:cubicBezTo>
                  <a:cubicBezTo>
                    <a:pt x="175" y="90"/>
                    <a:pt x="176" y="80"/>
                    <a:pt x="180" y="80"/>
                  </a:cubicBezTo>
                  <a:cubicBezTo>
                    <a:pt x="173" y="72"/>
                    <a:pt x="194" y="77"/>
                    <a:pt x="196" y="78"/>
                  </a:cubicBezTo>
                  <a:cubicBezTo>
                    <a:pt x="208" y="81"/>
                    <a:pt x="213" y="99"/>
                    <a:pt x="224" y="105"/>
                  </a:cubicBezTo>
                  <a:cubicBezTo>
                    <a:pt x="234" y="110"/>
                    <a:pt x="229" y="128"/>
                    <a:pt x="231" y="136"/>
                  </a:cubicBezTo>
                  <a:cubicBezTo>
                    <a:pt x="232" y="142"/>
                    <a:pt x="237" y="145"/>
                    <a:pt x="240" y="149"/>
                  </a:cubicBezTo>
                  <a:cubicBezTo>
                    <a:pt x="245" y="156"/>
                    <a:pt x="247" y="156"/>
                    <a:pt x="255" y="159"/>
                  </a:cubicBezTo>
                  <a:cubicBezTo>
                    <a:pt x="248" y="163"/>
                    <a:pt x="258" y="166"/>
                    <a:pt x="261" y="168"/>
                  </a:cubicBezTo>
                  <a:cubicBezTo>
                    <a:pt x="264" y="171"/>
                    <a:pt x="258" y="182"/>
                    <a:pt x="262" y="182"/>
                  </a:cubicBezTo>
                  <a:cubicBezTo>
                    <a:pt x="261" y="184"/>
                    <a:pt x="258" y="187"/>
                    <a:pt x="260" y="190"/>
                  </a:cubicBezTo>
                  <a:cubicBezTo>
                    <a:pt x="261" y="192"/>
                    <a:pt x="264" y="193"/>
                    <a:pt x="263" y="196"/>
                  </a:cubicBezTo>
                  <a:cubicBezTo>
                    <a:pt x="263" y="202"/>
                    <a:pt x="265" y="209"/>
                    <a:pt x="258" y="214"/>
                  </a:cubicBezTo>
                  <a:cubicBezTo>
                    <a:pt x="254" y="216"/>
                    <a:pt x="251" y="222"/>
                    <a:pt x="248" y="216"/>
                  </a:cubicBezTo>
                  <a:cubicBezTo>
                    <a:pt x="244" y="209"/>
                    <a:pt x="234" y="216"/>
                    <a:pt x="228" y="214"/>
                  </a:cubicBezTo>
                  <a:cubicBezTo>
                    <a:pt x="225" y="213"/>
                    <a:pt x="221" y="214"/>
                    <a:pt x="217" y="215"/>
                  </a:cubicBezTo>
                  <a:cubicBezTo>
                    <a:pt x="213" y="216"/>
                    <a:pt x="212" y="213"/>
                    <a:pt x="208" y="213"/>
                  </a:cubicBezTo>
                  <a:cubicBezTo>
                    <a:pt x="203" y="212"/>
                    <a:pt x="197" y="215"/>
                    <a:pt x="193" y="216"/>
                  </a:cubicBezTo>
                  <a:cubicBezTo>
                    <a:pt x="186" y="219"/>
                    <a:pt x="185" y="227"/>
                    <a:pt x="182" y="233"/>
                  </a:cubicBezTo>
                  <a:cubicBezTo>
                    <a:pt x="180" y="235"/>
                    <a:pt x="176" y="238"/>
                    <a:pt x="176" y="241"/>
                  </a:cubicBezTo>
                  <a:cubicBezTo>
                    <a:pt x="177" y="244"/>
                    <a:pt x="172" y="243"/>
                    <a:pt x="170" y="243"/>
                  </a:cubicBezTo>
                  <a:cubicBezTo>
                    <a:pt x="172" y="249"/>
                    <a:pt x="173" y="255"/>
                    <a:pt x="175" y="261"/>
                  </a:cubicBezTo>
                  <a:cubicBezTo>
                    <a:pt x="177" y="266"/>
                    <a:pt x="177" y="273"/>
                    <a:pt x="182" y="276"/>
                  </a:cubicBezTo>
                  <a:cubicBezTo>
                    <a:pt x="187" y="280"/>
                    <a:pt x="186" y="284"/>
                    <a:pt x="186" y="290"/>
                  </a:cubicBezTo>
                  <a:cubicBezTo>
                    <a:pt x="187" y="297"/>
                    <a:pt x="195" y="302"/>
                    <a:pt x="193" y="309"/>
                  </a:cubicBezTo>
                  <a:cubicBezTo>
                    <a:pt x="193" y="306"/>
                    <a:pt x="190" y="304"/>
                    <a:pt x="189" y="301"/>
                  </a:cubicBezTo>
                  <a:cubicBezTo>
                    <a:pt x="187" y="297"/>
                    <a:pt x="187" y="292"/>
                    <a:pt x="181" y="290"/>
                  </a:cubicBezTo>
                  <a:cubicBezTo>
                    <a:pt x="181" y="292"/>
                    <a:pt x="181" y="293"/>
                    <a:pt x="181" y="295"/>
                  </a:cubicBezTo>
                  <a:cubicBezTo>
                    <a:pt x="180" y="291"/>
                    <a:pt x="167" y="289"/>
                    <a:pt x="174" y="284"/>
                  </a:cubicBezTo>
                  <a:cubicBezTo>
                    <a:pt x="172" y="286"/>
                    <a:pt x="171" y="284"/>
                    <a:pt x="170" y="282"/>
                  </a:cubicBezTo>
                  <a:cubicBezTo>
                    <a:pt x="170" y="289"/>
                    <a:pt x="163" y="279"/>
                    <a:pt x="161" y="276"/>
                  </a:cubicBezTo>
                  <a:cubicBezTo>
                    <a:pt x="161" y="282"/>
                    <a:pt x="157" y="270"/>
                    <a:pt x="152" y="273"/>
                  </a:cubicBezTo>
                  <a:cubicBezTo>
                    <a:pt x="150" y="274"/>
                    <a:pt x="147" y="276"/>
                    <a:pt x="144" y="276"/>
                  </a:cubicBezTo>
                  <a:cubicBezTo>
                    <a:pt x="141" y="275"/>
                    <a:pt x="136" y="273"/>
                    <a:pt x="133" y="274"/>
                  </a:cubicBezTo>
                  <a:cubicBezTo>
                    <a:pt x="125" y="276"/>
                    <a:pt x="129" y="268"/>
                    <a:pt x="129" y="263"/>
                  </a:cubicBezTo>
                  <a:cubicBezTo>
                    <a:pt x="128" y="261"/>
                    <a:pt x="128" y="258"/>
                    <a:pt x="128" y="255"/>
                  </a:cubicBezTo>
                  <a:cubicBezTo>
                    <a:pt x="128" y="252"/>
                    <a:pt x="130" y="249"/>
                    <a:pt x="130" y="245"/>
                  </a:cubicBezTo>
                  <a:cubicBezTo>
                    <a:pt x="126" y="248"/>
                    <a:pt x="118" y="245"/>
                    <a:pt x="117" y="242"/>
                  </a:cubicBezTo>
                  <a:cubicBezTo>
                    <a:pt x="118" y="249"/>
                    <a:pt x="94" y="242"/>
                    <a:pt x="101" y="255"/>
                  </a:cubicBezTo>
                  <a:cubicBezTo>
                    <a:pt x="105" y="261"/>
                    <a:pt x="102" y="265"/>
                    <a:pt x="101" y="271"/>
                  </a:cubicBezTo>
                  <a:cubicBezTo>
                    <a:pt x="100" y="278"/>
                    <a:pt x="105" y="284"/>
                    <a:pt x="104" y="291"/>
                  </a:cubicBezTo>
                  <a:cubicBezTo>
                    <a:pt x="103" y="294"/>
                    <a:pt x="101" y="296"/>
                    <a:pt x="100" y="298"/>
                  </a:cubicBezTo>
                  <a:cubicBezTo>
                    <a:pt x="98" y="301"/>
                    <a:pt x="99" y="304"/>
                    <a:pt x="97" y="307"/>
                  </a:cubicBezTo>
                  <a:cubicBezTo>
                    <a:pt x="94" y="312"/>
                    <a:pt x="93" y="320"/>
                    <a:pt x="92" y="326"/>
                  </a:cubicBezTo>
                  <a:cubicBezTo>
                    <a:pt x="90" y="334"/>
                    <a:pt x="89" y="339"/>
                    <a:pt x="86" y="346"/>
                  </a:cubicBezTo>
                  <a:cubicBezTo>
                    <a:pt x="85" y="348"/>
                    <a:pt x="87" y="355"/>
                    <a:pt x="83" y="354"/>
                  </a:cubicBezTo>
                  <a:cubicBezTo>
                    <a:pt x="88" y="360"/>
                    <a:pt x="82" y="372"/>
                    <a:pt x="86" y="380"/>
                  </a:cubicBezTo>
                  <a:cubicBezTo>
                    <a:pt x="87" y="383"/>
                    <a:pt x="89" y="386"/>
                    <a:pt x="88" y="389"/>
                  </a:cubicBezTo>
                  <a:cubicBezTo>
                    <a:pt x="86" y="394"/>
                    <a:pt x="93" y="394"/>
                    <a:pt x="95" y="393"/>
                  </a:cubicBezTo>
                  <a:cubicBezTo>
                    <a:pt x="103" y="389"/>
                    <a:pt x="108" y="389"/>
                    <a:pt x="109" y="400"/>
                  </a:cubicBezTo>
                  <a:cubicBezTo>
                    <a:pt x="109" y="403"/>
                    <a:pt x="114" y="428"/>
                    <a:pt x="119" y="420"/>
                  </a:cubicBezTo>
                  <a:cubicBezTo>
                    <a:pt x="122" y="427"/>
                    <a:pt x="123" y="435"/>
                    <a:pt x="125" y="442"/>
                  </a:cubicBezTo>
                  <a:cubicBezTo>
                    <a:pt x="127" y="448"/>
                    <a:pt x="130" y="455"/>
                    <a:pt x="130" y="462"/>
                  </a:cubicBezTo>
                  <a:cubicBezTo>
                    <a:pt x="126" y="461"/>
                    <a:pt x="125" y="440"/>
                    <a:pt x="119" y="444"/>
                  </a:cubicBezTo>
                  <a:cubicBezTo>
                    <a:pt x="116" y="447"/>
                    <a:pt x="121" y="455"/>
                    <a:pt x="123" y="457"/>
                  </a:cubicBezTo>
                  <a:cubicBezTo>
                    <a:pt x="125" y="459"/>
                    <a:pt x="127" y="461"/>
                    <a:pt x="129" y="463"/>
                  </a:cubicBezTo>
                  <a:cubicBezTo>
                    <a:pt x="131" y="465"/>
                    <a:pt x="133" y="464"/>
                    <a:pt x="135" y="466"/>
                  </a:cubicBezTo>
                  <a:cubicBezTo>
                    <a:pt x="139" y="470"/>
                    <a:pt x="140" y="474"/>
                    <a:pt x="147" y="474"/>
                  </a:cubicBezTo>
                  <a:cubicBezTo>
                    <a:pt x="152" y="474"/>
                    <a:pt x="158" y="472"/>
                    <a:pt x="162" y="476"/>
                  </a:cubicBezTo>
                  <a:cubicBezTo>
                    <a:pt x="167" y="479"/>
                    <a:pt x="168" y="486"/>
                    <a:pt x="173" y="490"/>
                  </a:cubicBezTo>
                  <a:cubicBezTo>
                    <a:pt x="178" y="495"/>
                    <a:pt x="181" y="497"/>
                    <a:pt x="179" y="503"/>
                  </a:cubicBezTo>
                  <a:cubicBezTo>
                    <a:pt x="177" y="506"/>
                    <a:pt x="175" y="512"/>
                    <a:pt x="172" y="513"/>
                  </a:cubicBezTo>
                  <a:cubicBezTo>
                    <a:pt x="169" y="514"/>
                    <a:pt x="168" y="509"/>
                    <a:pt x="166" y="508"/>
                  </a:cubicBezTo>
                  <a:cubicBezTo>
                    <a:pt x="160" y="506"/>
                    <a:pt x="157" y="516"/>
                    <a:pt x="153" y="516"/>
                  </a:cubicBezTo>
                  <a:cubicBezTo>
                    <a:pt x="146" y="516"/>
                    <a:pt x="148" y="509"/>
                    <a:pt x="150" y="505"/>
                  </a:cubicBezTo>
                  <a:cubicBezTo>
                    <a:pt x="153" y="501"/>
                    <a:pt x="148" y="497"/>
                    <a:pt x="145" y="496"/>
                  </a:cubicBezTo>
                  <a:cubicBezTo>
                    <a:pt x="140" y="495"/>
                    <a:pt x="142" y="489"/>
                    <a:pt x="136" y="488"/>
                  </a:cubicBezTo>
                  <a:cubicBezTo>
                    <a:pt x="131" y="487"/>
                    <a:pt x="128" y="487"/>
                    <a:pt x="125" y="483"/>
                  </a:cubicBezTo>
                  <a:cubicBezTo>
                    <a:pt x="120" y="476"/>
                    <a:pt x="122" y="487"/>
                    <a:pt x="120" y="490"/>
                  </a:cubicBezTo>
                  <a:cubicBezTo>
                    <a:pt x="119" y="482"/>
                    <a:pt x="99" y="474"/>
                    <a:pt x="107" y="465"/>
                  </a:cubicBezTo>
                  <a:cubicBezTo>
                    <a:pt x="100" y="469"/>
                    <a:pt x="103" y="459"/>
                    <a:pt x="100" y="457"/>
                  </a:cubicBezTo>
                  <a:cubicBezTo>
                    <a:pt x="100" y="461"/>
                    <a:pt x="96" y="460"/>
                    <a:pt x="95" y="457"/>
                  </a:cubicBezTo>
                  <a:cubicBezTo>
                    <a:pt x="93" y="454"/>
                    <a:pt x="93" y="449"/>
                    <a:pt x="90" y="446"/>
                  </a:cubicBezTo>
                  <a:cubicBezTo>
                    <a:pt x="89" y="445"/>
                    <a:pt x="85" y="447"/>
                    <a:pt x="84" y="444"/>
                  </a:cubicBezTo>
                  <a:cubicBezTo>
                    <a:pt x="84" y="441"/>
                    <a:pt x="85" y="440"/>
                    <a:pt x="83" y="438"/>
                  </a:cubicBezTo>
                  <a:cubicBezTo>
                    <a:pt x="81" y="435"/>
                    <a:pt x="81" y="435"/>
                    <a:pt x="77" y="434"/>
                  </a:cubicBezTo>
                  <a:cubicBezTo>
                    <a:pt x="75" y="434"/>
                    <a:pt x="75" y="430"/>
                    <a:pt x="75" y="428"/>
                  </a:cubicBezTo>
                  <a:cubicBezTo>
                    <a:pt x="74" y="426"/>
                    <a:pt x="72" y="422"/>
                    <a:pt x="69" y="423"/>
                  </a:cubicBezTo>
                  <a:cubicBezTo>
                    <a:pt x="65" y="424"/>
                    <a:pt x="66" y="427"/>
                    <a:pt x="65" y="430"/>
                  </a:cubicBezTo>
                  <a:cubicBezTo>
                    <a:pt x="56" y="428"/>
                    <a:pt x="58" y="414"/>
                    <a:pt x="59" y="407"/>
                  </a:cubicBezTo>
                  <a:cubicBezTo>
                    <a:pt x="61" y="393"/>
                    <a:pt x="64" y="379"/>
                    <a:pt x="67" y="365"/>
                  </a:cubicBezTo>
                  <a:cubicBezTo>
                    <a:pt x="68" y="359"/>
                    <a:pt x="72" y="352"/>
                    <a:pt x="72" y="347"/>
                  </a:cubicBezTo>
                  <a:cubicBezTo>
                    <a:pt x="72" y="341"/>
                    <a:pt x="75" y="340"/>
                    <a:pt x="77" y="335"/>
                  </a:cubicBezTo>
                  <a:cubicBezTo>
                    <a:pt x="80" y="328"/>
                    <a:pt x="98" y="309"/>
                    <a:pt x="92" y="301"/>
                  </a:cubicBezTo>
                  <a:cubicBezTo>
                    <a:pt x="90" y="298"/>
                    <a:pt x="87" y="289"/>
                    <a:pt x="86" y="285"/>
                  </a:cubicBezTo>
                  <a:cubicBezTo>
                    <a:pt x="85" y="279"/>
                    <a:pt x="83" y="277"/>
                    <a:pt x="80" y="272"/>
                  </a:cubicBezTo>
                  <a:cubicBezTo>
                    <a:pt x="78" y="269"/>
                    <a:pt x="74" y="261"/>
                    <a:pt x="75" y="257"/>
                  </a:cubicBezTo>
                  <a:cubicBezTo>
                    <a:pt x="76" y="249"/>
                    <a:pt x="76" y="244"/>
                    <a:pt x="72" y="236"/>
                  </a:cubicBezTo>
                  <a:cubicBezTo>
                    <a:pt x="67" y="224"/>
                    <a:pt x="55" y="216"/>
                    <a:pt x="47" y="206"/>
                  </a:cubicBezTo>
                  <a:cubicBezTo>
                    <a:pt x="44" y="201"/>
                    <a:pt x="40" y="197"/>
                    <a:pt x="40" y="191"/>
                  </a:cubicBezTo>
                  <a:cubicBezTo>
                    <a:pt x="39" y="188"/>
                    <a:pt x="40" y="180"/>
                    <a:pt x="45" y="184"/>
                  </a:cubicBezTo>
                  <a:cubicBezTo>
                    <a:pt x="44" y="180"/>
                    <a:pt x="49" y="181"/>
                    <a:pt x="50" y="178"/>
                  </a:cubicBezTo>
                  <a:cubicBezTo>
                    <a:pt x="51" y="174"/>
                    <a:pt x="49" y="165"/>
                    <a:pt x="48" y="160"/>
                  </a:cubicBezTo>
                  <a:cubicBezTo>
                    <a:pt x="47" y="153"/>
                    <a:pt x="53" y="157"/>
                    <a:pt x="55" y="153"/>
                  </a:cubicBezTo>
                  <a:cubicBezTo>
                    <a:pt x="57" y="150"/>
                    <a:pt x="57" y="145"/>
                    <a:pt x="54" y="142"/>
                  </a:cubicBezTo>
                  <a:cubicBezTo>
                    <a:pt x="54" y="145"/>
                    <a:pt x="52" y="147"/>
                    <a:pt x="51" y="149"/>
                  </a:cubicBezTo>
                  <a:cubicBezTo>
                    <a:pt x="46" y="143"/>
                    <a:pt x="45" y="135"/>
                    <a:pt x="43" y="128"/>
                  </a:cubicBezTo>
                  <a:cubicBezTo>
                    <a:pt x="41" y="124"/>
                    <a:pt x="35" y="119"/>
                    <a:pt x="31" y="116"/>
                  </a:cubicBezTo>
                  <a:cubicBezTo>
                    <a:pt x="26" y="110"/>
                    <a:pt x="20" y="105"/>
                    <a:pt x="16" y="99"/>
                  </a:cubicBezTo>
                  <a:cubicBezTo>
                    <a:pt x="14" y="95"/>
                    <a:pt x="15" y="92"/>
                    <a:pt x="14" y="89"/>
                  </a:cubicBezTo>
                  <a:cubicBezTo>
                    <a:pt x="13" y="86"/>
                    <a:pt x="9" y="83"/>
                    <a:pt x="10" y="79"/>
                  </a:cubicBezTo>
                  <a:cubicBezTo>
                    <a:pt x="4" y="81"/>
                    <a:pt x="1" y="73"/>
                    <a:pt x="0" y="6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56">
              <a:extLst>
                <a:ext uri="{FF2B5EF4-FFF2-40B4-BE49-F238E27FC236}">
                  <a16:creationId xmlns="" xmlns:a16="http://schemas.microsoft.com/office/drawing/2014/main" id="{10915FE5-8644-4AF8-8108-73F5CD02F0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876" y="3135313"/>
              <a:ext cx="204788" cy="400050"/>
            </a:xfrm>
            <a:custGeom>
              <a:avLst/>
              <a:gdLst>
                <a:gd name="T0" fmla="*/ 10 w 265"/>
                <a:gd name="T1" fmla="*/ 55 h 516"/>
                <a:gd name="T2" fmla="*/ 17 w 265"/>
                <a:gd name="T3" fmla="*/ 28 h 516"/>
                <a:gd name="T4" fmla="*/ 44 w 265"/>
                <a:gd name="T5" fmla="*/ 26 h 516"/>
                <a:gd name="T6" fmla="*/ 75 w 265"/>
                <a:gd name="T7" fmla="*/ 11 h 516"/>
                <a:gd name="T8" fmla="*/ 87 w 265"/>
                <a:gd name="T9" fmla="*/ 26 h 516"/>
                <a:gd name="T10" fmla="*/ 113 w 265"/>
                <a:gd name="T11" fmla="*/ 40 h 516"/>
                <a:gd name="T12" fmla="*/ 113 w 265"/>
                <a:gd name="T13" fmla="*/ 74 h 516"/>
                <a:gd name="T14" fmla="*/ 120 w 265"/>
                <a:gd name="T15" fmla="*/ 108 h 516"/>
                <a:gd name="T16" fmla="*/ 153 w 265"/>
                <a:gd name="T17" fmla="*/ 88 h 516"/>
                <a:gd name="T18" fmla="*/ 180 w 265"/>
                <a:gd name="T19" fmla="*/ 80 h 516"/>
                <a:gd name="T20" fmla="*/ 231 w 265"/>
                <a:gd name="T21" fmla="*/ 136 h 516"/>
                <a:gd name="T22" fmla="*/ 261 w 265"/>
                <a:gd name="T23" fmla="*/ 168 h 516"/>
                <a:gd name="T24" fmla="*/ 263 w 265"/>
                <a:gd name="T25" fmla="*/ 196 h 516"/>
                <a:gd name="T26" fmla="*/ 228 w 265"/>
                <a:gd name="T27" fmla="*/ 214 h 516"/>
                <a:gd name="T28" fmla="*/ 193 w 265"/>
                <a:gd name="T29" fmla="*/ 216 h 516"/>
                <a:gd name="T30" fmla="*/ 170 w 265"/>
                <a:gd name="T31" fmla="*/ 243 h 516"/>
                <a:gd name="T32" fmla="*/ 186 w 265"/>
                <a:gd name="T33" fmla="*/ 290 h 516"/>
                <a:gd name="T34" fmla="*/ 181 w 265"/>
                <a:gd name="T35" fmla="*/ 290 h 516"/>
                <a:gd name="T36" fmla="*/ 170 w 265"/>
                <a:gd name="T37" fmla="*/ 282 h 516"/>
                <a:gd name="T38" fmla="*/ 144 w 265"/>
                <a:gd name="T39" fmla="*/ 276 h 516"/>
                <a:gd name="T40" fmla="*/ 128 w 265"/>
                <a:gd name="T41" fmla="*/ 255 h 516"/>
                <a:gd name="T42" fmla="*/ 101 w 265"/>
                <a:gd name="T43" fmla="*/ 255 h 516"/>
                <a:gd name="T44" fmla="*/ 100 w 265"/>
                <a:gd name="T45" fmla="*/ 298 h 516"/>
                <a:gd name="T46" fmla="*/ 86 w 265"/>
                <a:gd name="T47" fmla="*/ 346 h 516"/>
                <a:gd name="T48" fmla="*/ 88 w 265"/>
                <a:gd name="T49" fmla="*/ 389 h 516"/>
                <a:gd name="T50" fmla="*/ 119 w 265"/>
                <a:gd name="T51" fmla="*/ 420 h 516"/>
                <a:gd name="T52" fmla="*/ 119 w 265"/>
                <a:gd name="T53" fmla="*/ 444 h 516"/>
                <a:gd name="T54" fmla="*/ 135 w 265"/>
                <a:gd name="T55" fmla="*/ 466 h 516"/>
                <a:gd name="T56" fmla="*/ 173 w 265"/>
                <a:gd name="T57" fmla="*/ 490 h 516"/>
                <a:gd name="T58" fmla="*/ 166 w 265"/>
                <a:gd name="T59" fmla="*/ 508 h 516"/>
                <a:gd name="T60" fmla="*/ 145 w 265"/>
                <a:gd name="T61" fmla="*/ 496 h 516"/>
                <a:gd name="T62" fmla="*/ 120 w 265"/>
                <a:gd name="T63" fmla="*/ 490 h 516"/>
                <a:gd name="T64" fmla="*/ 95 w 265"/>
                <a:gd name="T65" fmla="*/ 457 h 516"/>
                <a:gd name="T66" fmla="*/ 83 w 265"/>
                <a:gd name="T67" fmla="*/ 438 h 516"/>
                <a:gd name="T68" fmla="*/ 69 w 265"/>
                <a:gd name="T69" fmla="*/ 423 h 516"/>
                <a:gd name="T70" fmla="*/ 67 w 265"/>
                <a:gd name="T71" fmla="*/ 365 h 516"/>
                <a:gd name="T72" fmla="*/ 92 w 265"/>
                <a:gd name="T73" fmla="*/ 301 h 516"/>
                <a:gd name="T74" fmla="*/ 75 w 265"/>
                <a:gd name="T75" fmla="*/ 257 h 516"/>
                <a:gd name="T76" fmla="*/ 40 w 265"/>
                <a:gd name="T77" fmla="*/ 191 h 516"/>
                <a:gd name="T78" fmla="*/ 48 w 265"/>
                <a:gd name="T79" fmla="*/ 160 h 516"/>
                <a:gd name="T80" fmla="*/ 51 w 265"/>
                <a:gd name="T81" fmla="*/ 149 h 516"/>
                <a:gd name="T82" fmla="*/ 16 w 265"/>
                <a:gd name="T83" fmla="*/ 99 h 516"/>
                <a:gd name="T84" fmla="*/ 0 w 265"/>
                <a:gd name="T85" fmla="*/ 69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5" h="516">
                  <a:moveTo>
                    <a:pt x="0" y="69"/>
                  </a:moveTo>
                  <a:cubicBezTo>
                    <a:pt x="2" y="72"/>
                    <a:pt x="9" y="72"/>
                    <a:pt x="12" y="70"/>
                  </a:cubicBezTo>
                  <a:cubicBezTo>
                    <a:pt x="15" y="67"/>
                    <a:pt x="9" y="59"/>
                    <a:pt x="10" y="55"/>
                  </a:cubicBezTo>
                  <a:cubicBezTo>
                    <a:pt x="10" y="52"/>
                    <a:pt x="12" y="51"/>
                    <a:pt x="12" y="49"/>
                  </a:cubicBezTo>
                  <a:cubicBezTo>
                    <a:pt x="12" y="45"/>
                    <a:pt x="9" y="43"/>
                    <a:pt x="10" y="39"/>
                  </a:cubicBezTo>
                  <a:cubicBezTo>
                    <a:pt x="11" y="36"/>
                    <a:pt x="15" y="28"/>
                    <a:pt x="17" y="28"/>
                  </a:cubicBezTo>
                  <a:cubicBezTo>
                    <a:pt x="22" y="29"/>
                    <a:pt x="27" y="31"/>
                    <a:pt x="32" y="30"/>
                  </a:cubicBezTo>
                  <a:cubicBezTo>
                    <a:pt x="34" y="30"/>
                    <a:pt x="36" y="27"/>
                    <a:pt x="39" y="27"/>
                  </a:cubicBezTo>
                  <a:cubicBezTo>
                    <a:pt x="41" y="27"/>
                    <a:pt x="42" y="29"/>
                    <a:pt x="44" y="26"/>
                  </a:cubicBezTo>
                  <a:cubicBezTo>
                    <a:pt x="46" y="23"/>
                    <a:pt x="42" y="18"/>
                    <a:pt x="47" y="16"/>
                  </a:cubicBezTo>
                  <a:cubicBezTo>
                    <a:pt x="50" y="15"/>
                    <a:pt x="63" y="18"/>
                    <a:pt x="56" y="9"/>
                  </a:cubicBezTo>
                  <a:cubicBezTo>
                    <a:pt x="61" y="9"/>
                    <a:pt x="75" y="0"/>
                    <a:pt x="75" y="11"/>
                  </a:cubicBezTo>
                  <a:cubicBezTo>
                    <a:pt x="77" y="10"/>
                    <a:pt x="78" y="6"/>
                    <a:pt x="81" y="7"/>
                  </a:cubicBezTo>
                  <a:cubicBezTo>
                    <a:pt x="83" y="8"/>
                    <a:pt x="87" y="14"/>
                    <a:pt x="89" y="15"/>
                  </a:cubicBezTo>
                  <a:cubicBezTo>
                    <a:pt x="91" y="18"/>
                    <a:pt x="87" y="23"/>
                    <a:pt x="87" y="26"/>
                  </a:cubicBezTo>
                  <a:cubicBezTo>
                    <a:pt x="85" y="31"/>
                    <a:pt x="89" y="34"/>
                    <a:pt x="92" y="37"/>
                  </a:cubicBezTo>
                  <a:cubicBezTo>
                    <a:pt x="96" y="41"/>
                    <a:pt x="103" y="33"/>
                    <a:pt x="108" y="35"/>
                  </a:cubicBezTo>
                  <a:cubicBezTo>
                    <a:pt x="111" y="36"/>
                    <a:pt x="114" y="36"/>
                    <a:pt x="113" y="40"/>
                  </a:cubicBezTo>
                  <a:cubicBezTo>
                    <a:pt x="111" y="44"/>
                    <a:pt x="116" y="50"/>
                    <a:pt x="117" y="53"/>
                  </a:cubicBezTo>
                  <a:cubicBezTo>
                    <a:pt x="118" y="57"/>
                    <a:pt x="116" y="60"/>
                    <a:pt x="116" y="63"/>
                  </a:cubicBezTo>
                  <a:cubicBezTo>
                    <a:pt x="117" y="68"/>
                    <a:pt x="113" y="70"/>
                    <a:pt x="113" y="74"/>
                  </a:cubicBezTo>
                  <a:cubicBezTo>
                    <a:pt x="113" y="75"/>
                    <a:pt x="116" y="77"/>
                    <a:pt x="117" y="79"/>
                  </a:cubicBezTo>
                  <a:cubicBezTo>
                    <a:pt x="117" y="83"/>
                    <a:pt x="117" y="86"/>
                    <a:pt x="116" y="90"/>
                  </a:cubicBezTo>
                  <a:cubicBezTo>
                    <a:pt x="112" y="99"/>
                    <a:pt x="109" y="104"/>
                    <a:pt x="120" y="108"/>
                  </a:cubicBezTo>
                  <a:cubicBezTo>
                    <a:pt x="124" y="101"/>
                    <a:pt x="135" y="96"/>
                    <a:pt x="136" y="87"/>
                  </a:cubicBezTo>
                  <a:cubicBezTo>
                    <a:pt x="140" y="90"/>
                    <a:pt x="141" y="82"/>
                    <a:pt x="145" y="82"/>
                  </a:cubicBezTo>
                  <a:cubicBezTo>
                    <a:pt x="147" y="82"/>
                    <a:pt x="151" y="87"/>
                    <a:pt x="153" y="88"/>
                  </a:cubicBezTo>
                  <a:cubicBezTo>
                    <a:pt x="155" y="89"/>
                    <a:pt x="159" y="89"/>
                    <a:pt x="160" y="91"/>
                  </a:cubicBezTo>
                  <a:cubicBezTo>
                    <a:pt x="164" y="97"/>
                    <a:pt x="168" y="89"/>
                    <a:pt x="172" y="89"/>
                  </a:cubicBezTo>
                  <a:cubicBezTo>
                    <a:pt x="175" y="90"/>
                    <a:pt x="176" y="80"/>
                    <a:pt x="180" y="80"/>
                  </a:cubicBezTo>
                  <a:cubicBezTo>
                    <a:pt x="173" y="72"/>
                    <a:pt x="194" y="77"/>
                    <a:pt x="196" y="78"/>
                  </a:cubicBezTo>
                  <a:cubicBezTo>
                    <a:pt x="208" y="81"/>
                    <a:pt x="213" y="99"/>
                    <a:pt x="224" y="105"/>
                  </a:cubicBezTo>
                  <a:cubicBezTo>
                    <a:pt x="234" y="110"/>
                    <a:pt x="229" y="128"/>
                    <a:pt x="231" y="136"/>
                  </a:cubicBezTo>
                  <a:cubicBezTo>
                    <a:pt x="232" y="142"/>
                    <a:pt x="237" y="145"/>
                    <a:pt x="240" y="149"/>
                  </a:cubicBezTo>
                  <a:cubicBezTo>
                    <a:pt x="245" y="156"/>
                    <a:pt x="247" y="156"/>
                    <a:pt x="255" y="159"/>
                  </a:cubicBezTo>
                  <a:cubicBezTo>
                    <a:pt x="248" y="163"/>
                    <a:pt x="258" y="166"/>
                    <a:pt x="261" y="168"/>
                  </a:cubicBezTo>
                  <a:cubicBezTo>
                    <a:pt x="264" y="171"/>
                    <a:pt x="258" y="182"/>
                    <a:pt x="262" y="182"/>
                  </a:cubicBezTo>
                  <a:cubicBezTo>
                    <a:pt x="261" y="184"/>
                    <a:pt x="258" y="187"/>
                    <a:pt x="260" y="190"/>
                  </a:cubicBezTo>
                  <a:cubicBezTo>
                    <a:pt x="261" y="192"/>
                    <a:pt x="264" y="193"/>
                    <a:pt x="263" y="196"/>
                  </a:cubicBezTo>
                  <a:cubicBezTo>
                    <a:pt x="263" y="202"/>
                    <a:pt x="265" y="209"/>
                    <a:pt x="258" y="214"/>
                  </a:cubicBezTo>
                  <a:cubicBezTo>
                    <a:pt x="254" y="216"/>
                    <a:pt x="251" y="222"/>
                    <a:pt x="248" y="216"/>
                  </a:cubicBezTo>
                  <a:cubicBezTo>
                    <a:pt x="244" y="209"/>
                    <a:pt x="234" y="216"/>
                    <a:pt x="228" y="214"/>
                  </a:cubicBezTo>
                  <a:cubicBezTo>
                    <a:pt x="225" y="213"/>
                    <a:pt x="221" y="214"/>
                    <a:pt x="217" y="215"/>
                  </a:cubicBezTo>
                  <a:cubicBezTo>
                    <a:pt x="213" y="216"/>
                    <a:pt x="212" y="213"/>
                    <a:pt x="208" y="213"/>
                  </a:cubicBezTo>
                  <a:cubicBezTo>
                    <a:pt x="203" y="212"/>
                    <a:pt x="197" y="215"/>
                    <a:pt x="193" y="216"/>
                  </a:cubicBezTo>
                  <a:cubicBezTo>
                    <a:pt x="186" y="219"/>
                    <a:pt x="185" y="227"/>
                    <a:pt x="182" y="233"/>
                  </a:cubicBezTo>
                  <a:cubicBezTo>
                    <a:pt x="180" y="235"/>
                    <a:pt x="176" y="238"/>
                    <a:pt x="176" y="241"/>
                  </a:cubicBezTo>
                  <a:cubicBezTo>
                    <a:pt x="177" y="244"/>
                    <a:pt x="172" y="243"/>
                    <a:pt x="170" y="243"/>
                  </a:cubicBezTo>
                  <a:cubicBezTo>
                    <a:pt x="172" y="249"/>
                    <a:pt x="173" y="255"/>
                    <a:pt x="175" y="261"/>
                  </a:cubicBezTo>
                  <a:cubicBezTo>
                    <a:pt x="177" y="266"/>
                    <a:pt x="177" y="273"/>
                    <a:pt x="182" y="276"/>
                  </a:cubicBezTo>
                  <a:cubicBezTo>
                    <a:pt x="187" y="280"/>
                    <a:pt x="186" y="284"/>
                    <a:pt x="186" y="290"/>
                  </a:cubicBezTo>
                  <a:cubicBezTo>
                    <a:pt x="187" y="297"/>
                    <a:pt x="195" y="302"/>
                    <a:pt x="193" y="309"/>
                  </a:cubicBezTo>
                  <a:cubicBezTo>
                    <a:pt x="193" y="306"/>
                    <a:pt x="190" y="304"/>
                    <a:pt x="189" y="301"/>
                  </a:cubicBezTo>
                  <a:cubicBezTo>
                    <a:pt x="187" y="297"/>
                    <a:pt x="187" y="292"/>
                    <a:pt x="181" y="290"/>
                  </a:cubicBezTo>
                  <a:cubicBezTo>
                    <a:pt x="181" y="292"/>
                    <a:pt x="181" y="293"/>
                    <a:pt x="181" y="295"/>
                  </a:cubicBezTo>
                  <a:cubicBezTo>
                    <a:pt x="180" y="291"/>
                    <a:pt x="167" y="289"/>
                    <a:pt x="174" y="284"/>
                  </a:cubicBezTo>
                  <a:cubicBezTo>
                    <a:pt x="172" y="286"/>
                    <a:pt x="171" y="284"/>
                    <a:pt x="170" y="282"/>
                  </a:cubicBezTo>
                  <a:cubicBezTo>
                    <a:pt x="170" y="289"/>
                    <a:pt x="163" y="279"/>
                    <a:pt x="161" y="276"/>
                  </a:cubicBezTo>
                  <a:cubicBezTo>
                    <a:pt x="161" y="282"/>
                    <a:pt x="157" y="270"/>
                    <a:pt x="152" y="273"/>
                  </a:cubicBezTo>
                  <a:cubicBezTo>
                    <a:pt x="150" y="274"/>
                    <a:pt x="147" y="276"/>
                    <a:pt x="144" y="276"/>
                  </a:cubicBezTo>
                  <a:cubicBezTo>
                    <a:pt x="141" y="275"/>
                    <a:pt x="136" y="273"/>
                    <a:pt x="133" y="274"/>
                  </a:cubicBezTo>
                  <a:cubicBezTo>
                    <a:pt x="125" y="276"/>
                    <a:pt x="129" y="268"/>
                    <a:pt x="129" y="263"/>
                  </a:cubicBezTo>
                  <a:cubicBezTo>
                    <a:pt x="128" y="261"/>
                    <a:pt x="128" y="258"/>
                    <a:pt x="128" y="255"/>
                  </a:cubicBezTo>
                  <a:cubicBezTo>
                    <a:pt x="128" y="252"/>
                    <a:pt x="130" y="249"/>
                    <a:pt x="130" y="245"/>
                  </a:cubicBezTo>
                  <a:cubicBezTo>
                    <a:pt x="126" y="248"/>
                    <a:pt x="118" y="245"/>
                    <a:pt x="117" y="242"/>
                  </a:cubicBezTo>
                  <a:cubicBezTo>
                    <a:pt x="118" y="249"/>
                    <a:pt x="94" y="242"/>
                    <a:pt x="101" y="255"/>
                  </a:cubicBezTo>
                  <a:cubicBezTo>
                    <a:pt x="105" y="261"/>
                    <a:pt x="102" y="265"/>
                    <a:pt x="101" y="271"/>
                  </a:cubicBezTo>
                  <a:cubicBezTo>
                    <a:pt x="100" y="278"/>
                    <a:pt x="105" y="284"/>
                    <a:pt x="104" y="291"/>
                  </a:cubicBezTo>
                  <a:cubicBezTo>
                    <a:pt x="103" y="294"/>
                    <a:pt x="101" y="296"/>
                    <a:pt x="100" y="298"/>
                  </a:cubicBezTo>
                  <a:cubicBezTo>
                    <a:pt x="98" y="301"/>
                    <a:pt x="99" y="304"/>
                    <a:pt x="97" y="307"/>
                  </a:cubicBezTo>
                  <a:cubicBezTo>
                    <a:pt x="94" y="312"/>
                    <a:pt x="93" y="320"/>
                    <a:pt x="92" y="326"/>
                  </a:cubicBezTo>
                  <a:cubicBezTo>
                    <a:pt x="90" y="334"/>
                    <a:pt x="89" y="339"/>
                    <a:pt x="86" y="346"/>
                  </a:cubicBezTo>
                  <a:cubicBezTo>
                    <a:pt x="85" y="348"/>
                    <a:pt x="87" y="355"/>
                    <a:pt x="83" y="354"/>
                  </a:cubicBezTo>
                  <a:cubicBezTo>
                    <a:pt x="88" y="360"/>
                    <a:pt x="82" y="372"/>
                    <a:pt x="86" y="380"/>
                  </a:cubicBezTo>
                  <a:cubicBezTo>
                    <a:pt x="87" y="383"/>
                    <a:pt x="89" y="386"/>
                    <a:pt x="88" y="389"/>
                  </a:cubicBezTo>
                  <a:cubicBezTo>
                    <a:pt x="86" y="394"/>
                    <a:pt x="93" y="394"/>
                    <a:pt x="95" y="393"/>
                  </a:cubicBezTo>
                  <a:cubicBezTo>
                    <a:pt x="103" y="389"/>
                    <a:pt x="108" y="389"/>
                    <a:pt x="109" y="400"/>
                  </a:cubicBezTo>
                  <a:cubicBezTo>
                    <a:pt x="109" y="403"/>
                    <a:pt x="114" y="428"/>
                    <a:pt x="119" y="420"/>
                  </a:cubicBezTo>
                  <a:cubicBezTo>
                    <a:pt x="122" y="427"/>
                    <a:pt x="123" y="435"/>
                    <a:pt x="125" y="442"/>
                  </a:cubicBezTo>
                  <a:cubicBezTo>
                    <a:pt x="127" y="448"/>
                    <a:pt x="130" y="455"/>
                    <a:pt x="130" y="462"/>
                  </a:cubicBezTo>
                  <a:cubicBezTo>
                    <a:pt x="126" y="461"/>
                    <a:pt x="125" y="440"/>
                    <a:pt x="119" y="444"/>
                  </a:cubicBezTo>
                  <a:cubicBezTo>
                    <a:pt x="116" y="447"/>
                    <a:pt x="121" y="455"/>
                    <a:pt x="123" y="457"/>
                  </a:cubicBezTo>
                  <a:cubicBezTo>
                    <a:pt x="125" y="459"/>
                    <a:pt x="127" y="461"/>
                    <a:pt x="129" y="463"/>
                  </a:cubicBezTo>
                  <a:cubicBezTo>
                    <a:pt x="131" y="465"/>
                    <a:pt x="133" y="464"/>
                    <a:pt x="135" y="466"/>
                  </a:cubicBezTo>
                  <a:cubicBezTo>
                    <a:pt x="139" y="470"/>
                    <a:pt x="140" y="474"/>
                    <a:pt x="147" y="474"/>
                  </a:cubicBezTo>
                  <a:cubicBezTo>
                    <a:pt x="152" y="474"/>
                    <a:pt x="158" y="472"/>
                    <a:pt x="162" y="476"/>
                  </a:cubicBezTo>
                  <a:cubicBezTo>
                    <a:pt x="167" y="479"/>
                    <a:pt x="168" y="486"/>
                    <a:pt x="173" y="490"/>
                  </a:cubicBezTo>
                  <a:cubicBezTo>
                    <a:pt x="178" y="495"/>
                    <a:pt x="181" y="497"/>
                    <a:pt x="179" y="503"/>
                  </a:cubicBezTo>
                  <a:cubicBezTo>
                    <a:pt x="177" y="506"/>
                    <a:pt x="175" y="512"/>
                    <a:pt x="172" y="513"/>
                  </a:cubicBezTo>
                  <a:cubicBezTo>
                    <a:pt x="169" y="514"/>
                    <a:pt x="168" y="509"/>
                    <a:pt x="166" y="508"/>
                  </a:cubicBezTo>
                  <a:cubicBezTo>
                    <a:pt x="160" y="506"/>
                    <a:pt x="157" y="516"/>
                    <a:pt x="153" y="516"/>
                  </a:cubicBezTo>
                  <a:cubicBezTo>
                    <a:pt x="146" y="516"/>
                    <a:pt x="148" y="509"/>
                    <a:pt x="150" y="505"/>
                  </a:cubicBezTo>
                  <a:cubicBezTo>
                    <a:pt x="153" y="501"/>
                    <a:pt x="148" y="497"/>
                    <a:pt x="145" y="496"/>
                  </a:cubicBezTo>
                  <a:cubicBezTo>
                    <a:pt x="140" y="495"/>
                    <a:pt x="142" y="489"/>
                    <a:pt x="136" y="488"/>
                  </a:cubicBezTo>
                  <a:cubicBezTo>
                    <a:pt x="131" y="487"/>
                    <a:pt x="128" y="487"/>
                    <a:pt x="125" y="483"/>
                  </a:cubicBezTo>
                  <a:cubicBezTo>
                    <a:pt x="120" y="476"/>
                    <a:pt x="122" y="487"/>
                    <a:pt x="120" y="490"/>
                  </a:cubicBezTo>
                  <a:cubicBezTo>
                    <a:pt x="119" y="482"/>
                    <a:pt x="99" y="474"/>
                    <a:pt x="107" y="465"/>
                  </a:cubicBezTo>
                  <a:cubicBezTo>
                    <a:pt x="100" y="469"/>
                    <a:pt x="103" y="459"/>
                    <a:pt x="100" y="457"/>
                  </a:cubicBezTo>
                  <a:cubicBezTo>
                    <a:pt x="100" y="461"/>
                    <a:pt x="96" y="460"/>
                    <a:pt x="95" y="457"/>
                  </a:cubicBezTo>
                  <a:cubicBezTo>
                    <a:pt x="93" y="454"/>
                    <a:pt x="93" y="449"/>
                    <a:pt x="90" y="446"/>
                  </a:cubicBezTo>
                  <a:cubicBezTo>
                    <a:pt x="89" y="445"/>
                    <a:pt x="85" y="447"/>
                    <a:pt x="84" y="444"/>
                  </a:cubicBezTo>
                  <a:cubicBezTo>
                    <a:pt x="84" y="441"/>
                    <a:pt x="85" y="440"/>
                    <a:pt x="83" y="438"/>
                  </a:cubicBezTo>
                  <a:cubicBezTo>
                    <a:pt x="81" y="435"/>
                    <a:pt x="81" y="435"/>
                    <a:pt x="77" y="434"/>
                  </a:cubicBezTo>
                  <a:cubicBezTo>
                    <a:pt x="75" y="434"/>
                    <a:pt x="75" y="430"/>
                    <a:pt x="75" y="428"/>
                  </a:cubicBezTo>
                  <a:cubicBezTo>
                    <a:pt x="74" y="426"/>
                    <a:pt x="72" y="422"/>
                    <a:pt x="69" y="423"/>
                  </a:cubicBezTo>
                  <a:cubicBezTo>
                    <a:pt x="65" y="424"/>
                    <a:pt x="66" y="427"/>
                    <a:pt x="65" y="430"/>
                  </a:cubicBezTo>
                  <a:cubicBezTo>
                    <a:pt x="56" y="428"/>
                    <a:pt x="58" y="414"/>
                    <a:pt x="59" y="407"/>
                  </a:cubicBezTo>
                  <a:cubicBezTo>
                    <a:pt x="61" y="393"/>
                    <a:pt x="64" y="379"/>
                    <a:pt x="67" y="365"/>
                  </a:cubicBezTo>
                  <a:cubicBezTo>
                    <a:pt x="68" y="359"/>
                    <a:pt x="72" y="352"/>
                    <a:pt x="72" y="347"/>
                  </a:cubicBezTo>
                  <a:cubicBezTo>
                    <a:pt x="72" y="341"/>
                    <a:pt x="75" y="340"/>
                    <a:pt x="77" y="335"/>
                  </a:cubicBezTo>
                  <a:cubicBezTo>
                    <a:pt x="80" y="328"/>
                    <a:pt x="98" y="309"/>
                    <a:pt x="92" y="301"/>
                  </a:cubicBezTo>
                  <a:cubicBezTo>
                    <a:pt x="90" y="298"/>
                    <a:pt x="87" y="289"/>
                    <a:pt x="86" y="285"/>
                  </a:cubicBezTo>
                  <a:cubicBezTo>
                    <a:pt x="85" y="279"/>
                    <a:pt x="83" y="277"/>
                    <a:pt x="80" y="272"/>
                  </a:cubicBezTo>
                  <a:cubicBezTo>
                    <a:pt x="78" y="269"/>
                    <a:pt x="74" y="261"/>
                    <a:pt x="75" y="257"/>
                  </a:cubicBezTo>
                  <a:cubicBezTo>
                    <a:pt x="76" y="249"/>
                    <a:pt x="76" y="244"/>
                    <a:pt x="72" y="236"/>
                  </a:cubicBezTo>
                  <a:cubicBezTo>
                    <a:pt x="67" y="224"/>
                    <a:pt x="55" y="216"/>
                    <a:pt x="47" y="206"/>
                  </a:cubicBezTo>
                  <a:cubicBezTo>
                    <a:pt x="44" y="201"/>
                    <a:pt x="40" y="197"/>
                    <a:pt x="40" y="191"/>
                  </a:cubicBezTo>
                  <a:cubicBezTo>
                    <a:pt x="39" y="188"/>
                    <a:pt x="40" y="180"/>
                    <a:pt x="45" y="184"/>
                  </a:cubicBezTo>
                  <a:cubicBezTo>
                    <a:pt x="44" y="180"/>
                    <a:pt x="49" y="181"/>
                    <a:pt x="50" y="178"/>
                  </a:cubicBezTo>
                  <a:cubicBezTo>
                    <a:pt x="51" y="174"/>
                    <a:pt x="49" y="165"/>
                    <a:pt x="48" y="160"/>
                  </a:cubicBezTo>
                  <a:cubicBezTo>
                    <a:pt x="47" y="153"/>
                    <a:pt x="53" y="157"/>
                    <a:pt x="55" y="153"/>
                  </a:cubicBezTo>
                  <a:cubicBezTo>
                    <a:pt x="57" y="150"/>
                    <a:pt x="57" y="145"/>
                    <a:pt x="54" y="142"/>
                  </a:cubicBezTo>
                  <a:cubicBezTo>
                    <a:pt x="54" y="145"/>
                    <a:pt x="52" y="147"/>
                    <a:pt x="51" y="149"/>
                  </a:cubicBezTo>
                  <a:cubicBezTo>
                    <a:pt x="46" y="143"/>
                    <a:pt x="45" y="135"/>
                    <a:pt x="43" y="128"/>
                  </a:cubicBezTo>
                  <a:cubicBezTo>
                    <a:pt x="41" y="124"/>
                    <a:pt x="35" y="119"/>
                    <a:pt x="31" y="116"/>
                  </a:cubicBezTo>
                  <a:cubicBezTo>
                    <a:pt x="26" y="110"/>
                    <a:pt x="20" y="105"/>
                    <a:pt x="16" y="99"/>
                  </a:cubicBezTo>
                  <a:cubicBezTo>
                    <a:pt x="14" y="95"/>
                    <a:pt x="15" y="92"/>
                    <a:pt x="14" y="89"/>
                  </a:cubicBezTo>
                  <a:cubicBezTo>
                    <a:pt x="13" y="86"/>
                    <a:pt x="9" y="83"/>
                    <a:pt x="10" y="79"/>
                  </a:cubicBezTo>
                  <a:cubicBezTo>
                    <a:pt x="4" y="81"/>
                    <a:pt x="1" y="73"/>
                    <a:pt x="0" y="6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57">
              <a:extLst>
                <a:ext uri="{FF2B5EF4-FFF2-40B4-BE49-F238E27FC236}">
                  <a16:creationId xmlns="" xmlns:a16="http://schemas.microsoft.com/office/drawing/2014/main" id="{4BE5CA4F-2120-4B37-880D-CB2A7FC6D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4701" y="2922588"/>
              <a:ext cx="207963" cy="496888"/>
            </a:xfrm>
            <a:custGeom>
              <a:avLst/>
              <a:gdLst>
                <a:gd name="T0" fmla="*/ 14 w 269"/>
                <a:gd name="T1" fmla="*/ 251 h 643"/>
                <a:gd name="T2" fmla="*/ 11 w 269"/>
                <a:gd name="T3" fmla="*/ 221 h 643"/>
                <a:gd name="T4" fmla="*/ 24 w 269"/>
                <a:gd name="T5" fmla="*/ 212 h 643"/>
                <a:gd name="T6" fmla="*/ 21 w 269"/>
                <a:gd name="T7" fmla="*/ 156 h 643"/>
                <a:gd name="T8" fmla="*/ 46 w 269"/>
                <a:gd name="T9" fmla="*/ 163 h 643"/>
                <a:gd name="T10" fmla="*/ 61 w 269"/>
                <a:gd name="T11" fmla="*/ 82 h 643"/>
                <a:gd name="T12" fmla="*/ 77 w 269"/>
                <a:gd name="T13" fmla="*/ 56 h 643"/>
                <a:gd name="T14" fmla="*/ 105 w 269"/>
                <a:gd name="T15" fmla="*/ 43 h 643"/>
                <a:gd name="T16" fmla="*/ 111 w 269"/>
                <a:gd name="T17" fmla="*/ 26 h 643"/>
                <a:gd name="T18" fmla="*/ 118 w 269"/>
                <a:gd name="T19" fmla="*/ 0 h 643"/>
                <a:gd name="T20" fmla="*/ 148 w 269"/>
                <a:gd name="T21" fmla="*/ 35 h 643"/>
                <a:gd name="T22" fmla="*/ 167 w 269"/>
                <a:gd name="T23" fmla="*/ 76 h 643"/>
                <a:gd name="T24" fmla="*/ 162 w 269"/>
                <a:gd name="T25" fmla="*/ 101 h 643"/>
                <a:gd name="T26" fmla="*/ 149 w 269"/>
                <a:gd name="T27" fmla="*/ 129 h 643"/>
                <a:gd name="T28" fmla="*/ 152 w 269"/>
                <a:gd name="T29" fmla="*/ 152 h 643"/>
                <a:gd name="T30" fmla="*/ 186 w 269"/>
                <a:gd name="T31" fmla="*/ 152 h 643"/>
                <a:gd name="T32" fmla="*/ 188 w 269"/>
                <a:gd name="T33" fmla="*/ 175 h 643"/>
                <a:gd name="T34" fmla="*/ 209 w 269"/>
                <a:gd name="T35" fmla="*/ 208 h 643"/>
                <a:gd name="T36" fmla="*/ 237 w 269"/>
                <a:gd name="T37" fmla="*/ 238 h 643"/>
                <a:gd name="T38" fmla="*/ 265 w 269"/>
                <a:gd name="T39" fmla="*/ 235 h 643"/>
                <a:gd name="T40" fmla="*/ 255 w 269"/>
                <a:gd name="T41" fmla="*/ 265 h 643"/>
                <a:gd name="T42" fmla="*/ 223 w 269"/>
                <a:gd name="T43" fmla="*/ 285 h 643"/>
                <a:gd name="T44" fmla="*/ 211 w 269"/>
                <a:gd name="T45" fmla="*/ 302 h 643"/>
                <a:gd name="T46" fmla="*/ 182 w 269"/>
                <a:gd name="T47" fmla="*/ 304 h 643"/>
                <a:gd name="T48" fmla="*/ 176 w 269"/>
                <a:gd name="T49" fmla="*/ 333 h 643"/>
                <a:gd name="T50" fmla="*/ 177 w 269"/>
                <a:gd name="T51" fmla="*/ 355 h 643"/>
                <a:gd name="T52" fmla="*/ 196 w 269"/>
                <a:gd name="T53" fmla="*/ 389 h 643"/>
                <a:gd name="T54" fmla="*/ 218 w 269"/>
                <a:gd name="T55" fmla="*/ 425 h 643"/>
                <a:gd name="T56" fmla="*/ 215 w 269"/>
                <a:gd name="T57" fmla="*/ 438 h 643"/>
                <a:gd name="T58" fmla="*/ 206 w 269"/>
                <a:gd name="T59" fmla="*/ 463 h 643"/>
                <a:gd name="T60" fmla="*/ 243 w 269"/>
                <a:gd name="T61" fmla="*/ 530 h 643"/>
                <a:gd name="T62" fmla="*/ 254 w 269"/>
                <a:gd name="T63" fmla="*/ 563 h 643"/>
                <a:gd name="T64" fmla="*/ 239 w 269"/>
                <a:gd name="T65" fmla="*/ 617 h 643"/>
                <a:gd name="T66" fmla="*/ 229 w 269"/>
                <a:gd name="T67" fmla="*/ 623 h 643"/>
                <a:gd name="T68" fmla="*/ 234 w 269"/>
                <a:gd name="T69" fmla="*/ 595 h 643"/>
                <a:gd name="T70" fmla="*/ 230 w 269"/>
                <a:gd name="T71" fmla="*/ 583 h 643"/>
                <a:gd name="T72" fmla="*/ 226 w 269"/>
                <a:gd name="T73" fmla="*/ 563 h 643"/>
                <a:gd name="T74" fmla="*/ 228 w 269"/>
                <a:gd name="T75" fmla="*/ 548 h 643"/>
                <a:gd name="T76" fmla="*/ 210 w 269"/>
                <a:gd name="T77" fmla="*/ 502 h 643"/>
                <a:gd name="T78" fmla="*/ 207 w 269"/>
                <a:gd name="T79" fmla="*/ 498 h 643"/>
                <a:gd name="T80" fmla="*/ 197 w 269"/>
                <a:gd name="T81" fmla="*/ 479 h 643"/>
                <a:gd name="T82" fmla="*/ 185 w 269"/>
                <a:gd name="T83" fmla="*/ 428 h 643"/>
                <a:gd name="T84" fmla="*/ 168 w 269"/>
                <a:gd name="T85" fmla="*/ 395 h 643"/>
                <a:gd name="T86" fmla="*/ 158 w 269"/>
                <a:gd name="T87" fmla="*/ 393 h 643"/>
                <a:gd name="T88" fmla="*/ 142 w 269"/>
                <a:gd name="T89" fmla="*/ 406 h 643"/>
                <a:gd name="T90" fmla="*/ 127 w 269"/>
                <a:gd name="T91" fmla="*/ 427 h 643"/>
                <a:gd name="T92" fmla="*/ 115 w 269"/>
                <a:gd name="T93" fmla="*/ 434 h 643"/>
                <a:gd name="T94" fmla="*/ 103 w 269"/>
                <a:gd name="T95" fmla="*/ 443 h 643"/>
                <a:gd name="T96" fmla="*/ 95 w 269"/>
                <a:gd name="T97" fmla="*/ 437 h 643"/>
                <a:gd name="T98" fmla="*/ 96 w 269"/>
                <a:gd name="T99" fmla="*/ 416 h 643"/>
                <a:gd name="T100" fmla="*/ 85 w 269"/>
                <a:gd name="T101" fmla="*/ 406 h 643"/>
                <a:gd name="T102" fmla="*/ 79 w 269"/>
                <a:gd name="T103" fmla="*/ 353 h 643"/>
                <a:gd name="T104" fmla="*/ 66 w 269"/>
                <a:gd name="T105" fmla="*/ 331 h 643"/>
                <a:gd name="T106" fmla="*/ 63 w 269"/>
                <a:gd name="T107" fmla="*/ 335 h 643"/>
                <a:gd name="T108" fmla="*/ 56 w 269"/>
                <a:gd name="T109" fmla="*/ 321 h 643"/>
                <a:gd name="T110" fmla="*/ 49 w 269"/>
                <a:gd name="T111" fmla="*/ 305 h 643"/>
                <a:gd name="T112" fmla="*/ 33 w 269"/>
                <a:gd name="T113" fmla="*/ 293 h 643"/>
                <a:gd name="T114" fmla="*/ 35 w 269"/>
                <a:gd name="T115" fmla="*/ 302 h 643"/>
                <a:gd name="T116" fmla="*/ 31 w 269"/>
                <a:gd name="T117" fmla="*/ 283 h 643"/>
                <a:gd name="T118" fmla="*/ 25 w 269"/>
                <a:gd name="T119" fmla="*/ 292 h 643"/>
                <a:gd name="T120" fmla="*/ 19 w 269"/>
                <a:gd name="T121" fmla="*/ 285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9" h="643">
                  <a:moveTo>
                    <a:pt x="0" y="255"/>
                  </a:moveTo>
                  <a:cubicBezTo>
                    <a:pt x="0" y="253"/>
                    <a:pt x="0" y="247"/>
                    <a:pt x="3" y="247"/>
                  </a:cubicBezTo>
                  <a:cubicBezTo>
                    <a:pt x="7" y="246"/>
                    <a:pt x="10" y="252"/>
                    <a:pt x="14" y="251"/>
                  </a:cubicBezTo>
                  <a:cubicBezTo>
                    <a:pt x="12" y="246"/>
                    <a:pt x="10" y="241"/>
                    <a:pt x="10" y="235"/>
                  </a:cubicBezTo>
                  <a:cubicBezTo>
                    <a:pt x="10" y="233"/>
                    <a:pt x="10" y="230"/>
                    <a:pt x="9" y="228"/>
                  </a:cubicBezTo>
                  <a:cubicBezTo>
                    <a:pt x="8" y="226"/>
                    <a:pt x="12" y="224"/>
                    <a:pt x="11" y="221"/>
                  </a:cubicBezTo>
                  <a:cubicBezTo>
                    <a:pt x="14" y="223"/>
                    <a:pt x="16" y="229"/>
                    <a:pt x="19" y="228"/>
                  </a:cubicBezTo>
                  <a:cubicBezTo>
                    <a:pt x="22" y="227"/>
                    <a:pt x="21" y="222"/>
                    <a:pt x="21" y="220"/>
                  </a:cubicBezTo>
                  <a:cubicBezTo>
                    <a:pt x="27" y="223"/>
                    <a:pt x="25" y="214"/>
                    <a:pt x="24" y="212"/>
                  </a:cubicBezTo>
                  <a:cubicBezTo>
                    <a:pt x="20" y="204"/>
                    <a:pt x="21" y="198"/>
                    <a:pt x="20" y="191"/>
                  </a:cubicBezTo>
                  <a:cubicBezTo>
                    <a:pt x="26" y="195"/>
                    <a:pt x="26" y="186"/>
                    <a:pt x="26" y="182"/>
                  </a:cubicBezTo>
                  <a:cubicBezTo>
                    <a:pt x="26" y="173"/>
                    <a:pt x="24" y="165"/>
                    <a:pt x="21" y="156"/>
                  </a:cubicBezTo>
                  <a:cubicBezTo>
                    <a:pt x="22" y="156"/>
                    <a:pt x="24" y="157"/>
                    <a:pt x="25" y="158"/>
                  </a:cubicBezTo>
                  <a:cubicBezTo>
                    <a:pt x="27" y="159"/>
                    <a:pt x="27" y="158"/>
                    <a:pt x="30" y="157"/>
                  </a:cubicBezTo>
                  <a:cubicBezTo>
                    <a:pt x="34" y="157"/>
                    <a:pt x="43" y="161"/>
                    <a:pt x="46" y="163"/>
                  </a:cubicBezTo>
                  <a:cubicBezTo>
                    <a:pt x="46" y="150"/>
                    <a:pt x="64" y="126"/>
                    <a:pt x="54" y="116"/>
                  </a:cubicBezTo>
                  <a:cubicBezTo>
                    <a:pt x="48" y="110"/>
                    <a:pt x="60" y="103"/>
                    <a:pt x="61" y="97"/>
                  </a:cubicBezTo>
                  <a:cubicBezTo>
                    <a:pt x="63" y="91"/>
                    <a:pt x="64" y="87"/>
                    <a:pt x="61" y="82"/>
                  </a:cubicBezTo>
                  <a:cubicBezTo>
                    <a:pt x="59" y="77"/>
                    <a:pt x="58" y="68"/>
                    <a:pt x="63" y="65"/>
                  </a:cubicBezTo>
                  <a:cubicBezTo>
                    <a:pt x="65" y="64"/>
                    <a:pt x="69" y="65"/>
                    <a:pt x="70" y="62"/>
                  </a:cubicBezTo>
                  <a:cubicBezTo>
                    <a:pt x="70" y="60"/>
                    <a:pt x="75" y="58"/>
                    <a:pt x="77" y="56"/>
                  </a:cubicBezTo>
                  <a:cubicBezTo>
                    <a:pt x="79" y="54"/>
                    <a:pt x="81" y="51"/>
                    <a:pt x="83" y="48"/>
                  </a:cubicBezTo>
                  <a:cubicBezTo>
                    <a:pt x="85" y="43"/>
                    <a:pt x="93" y="44"/>
                    <a:pt x="98" y="43"/>
                  </a:cubicBezTo>
                  <a:cubicBezTo>
                    <a:pt x="100" y="43"/>
                    <a:pt x="103" y="41"/>
                    <a:pt x="105" y="43"/>
                  </a:cubicBezTo>
                  <a:cubicBezTo>
                    <a:pt x="108" y="46"/>
                    <a:pt x="111" y="52"/>
                    <a:pt x="116" y="50"/>
                  </a:cubicBezTo>
                  <a:cubicBezTo>
                    <a:pt x="115" y="46"/>
                    <a:pt x="111" y="44"/>
                    <a:pt x="108" y="40"/>
                  </a:cubicBezTo>
                  <a:cubicBezTo>
                    <a:pt x="103" y="35"/>
                    <a:pt x="107" y="30"/>
                    <a:pt x="111" y="26"/>
                  </a:cubicBezTo>
                  <a:cubicBezTo>
                    <a:pt x="117" y="19"/>
                    <a:pt x="114" y="21"/>
                    <a:pt x="114" y="14"/>
                  </a:cubicBezTo>
                  <a:cubicBezTo>
                    <a:pt x="114" y="12"/>
                    <a:pt x="118" y="11"/>
                    <a:pt x="117" y="8"/>
                  </a:cubicBezTo>
                  <a:cubicBezTo>
                    <a:pt x="117" y="6"/>
                    <a:pt x="118" y="3"/>
                    <a:pt x="118" y="0"/>
                  </a:cubicBezTo>
                  <a:cubicBezTo>
                    <a:pt x="124" y="6"/>
                    <a:pt x="134" y="7"/>
                    <a:pt x="139" y="15"/>
                  </a:cubicBezTo>
                  <a:cubicBezTo>
                    <a:pt x="140" y="18"/>
                    <a:pt x="140" y="21"/>
                    <a:pt x="141" y="24"/>
                  </a:cubicBezTo>
                  <a:cubicBezTo>
                    <a:pt x="143" y="28"/>
                    <a:pt x="146" y="31"/>
                    <a:pt x="148" y="35"/>
                  </a:cubicBezTo>
                  <a:cubicBezTo>
                    <a:pt x="150" y="34"/>
                    <a:pt x="151" y="32"/>
                    <a:pt x="150" y="30"/>
                  </a:cubicBezTo>
                  <a:cubicBezTo>
                    <a:pt x="162" y="35"/>
                    <a:pt x="162" y="48"/>
                    <a:pt x="166" y="60"/>
                  </a:cubicBezTo>
                  <a:cubicBezTo>
                    <a:pt x="167" y="65"/>
                    <a:pt x="168" y="70"/>
                    <a:pt x="167" y="76"/>
                  </a:cubicBezTo>
                  <a:cubicBezTo>
                    <a:pt x="167" y="79"/>
                    <a:pt x="172" y="87"/>
                    <a:pt x="165" y="85"/>
                  </a:cubicBezTo>
                  <a:cubicBezTo>
                    <a:pt x="166" y="87"/>
                    <a:pt x="174" y="97"/>
                    <a:pt x="166" y="94"/>
                  </a:cubicBezTo>
                  <a:cubicBezTo>
                    <a:pt x="165" y="94"/>
                    <a:pt x="162" y="100"/>
                    <a:pt x="162" y="101"/>
                  </a:cubicBezTo>
                  <a:cubicBezTo>
                    <a:pt x="163" y="105"/>
                    <a:pt x="158" y="103"/>
                    <a:pt x="156" y="103"/>
                  </a:cubicBezTo>
                  <a:cubicBezTo>
                    <a:pt x="156" y="105"/>
                    <a:pt x="155" y="120"/>
                    <a:pt x="148" y="114"/>
                  </a:cubicBezTo>
                  <a:cubicBezTo>
                    <a:pt x="149" y="120"/>
                    <a:pt x="146" y="124"/>
                    <a:pt x="149" y="129"/>
                  </a:cubicBezTo>
                  <a:cubicBezTo>
                    <a:pt x="144" y="129"/>
                    <a:pt x="144" y="133"/>
                    <a:pt x="144" y="137"/>
                  </a:cubicBezTo>
                  <a:cubicBezTo>
                    <a:pt x="144" y="142"/>
                    <a:pt x="148" y="142"/>
                    <a:pt x="149" y="145"/>
                  </a:cubicBezTo>
                  <a:cubicBezTo>
                    <a:pt x="150" y="146"/>
                    <a:pt x="152" y="151"/>
                    <a:pt x="152" y="152"/>
                  </a:cubicBezTo>
                  <a:cubicBezTo>
                    <a:pt x="150" y="155"/>
                    <a:pt x="146" y="159"/>
                    <a:pt x="150" y="162"/>
                  </a:cubicBezTo>
                  <a:cubicBezTo>
                    <a:pt x="151" y="163"/>
                    <a:pt x="161" y="156"/>
                    <a:pt x="163" y="155"/>
                  </a:cubicBezTo>
                  <a:cubicBezTo>
                    <a:pt x="170" y="151"/>
                    <a:pt x="179" y="157"/>
                    <a:pt x="186" y="152"/>
                  </a:cubicBezTo>
                  <a:cubicBezTo>
                    <a:pt x="187" y="157"/>
                    <a:pt x="181" y="158"/>
                    <a:pt x="183" y="163"/>
                  </a:cubicBezTo>
                  <a:cubicBezTo>
                    <a:pt x="183" y="165"/>
                    <a:pt x="185" y="167"/>
                    <a:pt x="187" y="168"/>
                  </a:cubicBezTo>
                  <a:cubicBezTo>
                    <a:pt x="189" y="171"/>
                    <a:pt x="186" y="173"/>
                    <a:pt x="188" y="175"/>
                  </a:cubicBezTo>
                  <a:cubicBezTo>
                    <a:pt x="192" y="178"/>
                    <a:pt x="190" y="185"/>
                    <a:pt x="196" y="188"/>
                  </a:cubicBezTo>
                  <a:cubicBezTo>
                    <a:pt x="203" y="191"/>
                    <a:pt x="209" y="187"/>
                    <a:pt x="212" y="195"/>
                  </a:cubicBezTo>
                  <a:cubicBezTo>
                    <a:pt x="204" y="195"/>
                    <a:pt x="208" y="204"/>
                    <a:pt x="209" y="208"/>
                  </a:cubicBezTo>
                  <a:cubicBezTo>
                    <a:pt x="210" y="212"/>
                    <a:pt x="200" y="221"/>
                    <a:pt x="208" y="223"/>
                  </a:cubicBezTo>
                  <a:cubicBezTo>
                    <a:pt x="213" y="225"/>
                    <a:pt x="224" y="221"/>
                    <a:pt x="229" y="225"/>
                  </a:cubicBezTo>
                  <a:cubicBezTo>
                    <a:pt x="234" y="230"/>
                    <a:pt x="227" y="238"/>
                    <a:pt x="237" y="238"/>
                  </a:cubicBezTo>
                  <a:cubicBezTo>
                    <a:pt x="235" y="240"/>
                    <a:pt x="236" y="244"/>
                    <a:pt x="238" y="246"/>
                  </a:cubicBezTo>
                  <a:cubicBezTo>
                    <a:pt x="240" y="248"/>
                    <a:pt x="242" y="242"/>
                    <a:pt x="245" y="244"/>
                  </a:cubicBezTo>
                  <a:cubicBezTo>
                    <a:pt x="252" y="248"/>
                    <a:pt x="260" y="238"/>
                    <a:pt x="265" y="235"/>
                  </a:cubicBezTo>
                  <a:cubicBezTo>
                    <a:pt x="265" y="240"/>
                    <a:pt x="269" y="243"/>
                    <a:pt x="264" y="247"/>
                  </a:cubicBezTo>
                  <a:cubicBezTo>
                    <a:pt x="262" y="249"/>
                    <a:pt x="257" y="250"/>
                    <a:pt x="256" y="252"/>
                  </a:cubicBezTo>
                  <a:cubicBezTo>
                    <a:pt x="255" y="254"/>
                    <a:pt x="249" y="269"/>
                    <a:pt x="255" y="265"/>
                  </a:cubicBezTo>
                  <a:cubicBezTo>
                    <a:pt x="254" y="270"/>
                    <a:pt x="247" y="267"/>
                    <a:pt x="245" y="269"/>
                  </a:cubicBezTo>
                  <a:cubicBezTo>
                    <a:pt x="241" y="273"/>
                    <a:pt x="242" y="279"/>
                    <a:pt x="241" y="284"/>
                  </a:cubicBezTo>
                  <a:cubicBezTo>
                    <a:pt x="235" y="278"/>
                    <a:pt x="230" y="285"/>
                    <a:pt x="223" y="285"/>
                  </a:cubicBezTo>
                  <a:cubicBezTo>
                    <a:pt x="225" y="288"/>
                    <a:pt x="225" y="292"/>
                    <a:pt x="222" y="293"/>
                  </a:cubicBezTo>
                  <a:cubicBezTo>
                    <a:pt x="219" y="294"/>
                    <a:pt x="217" y="291"/>
                    <a:pt x="214" y="291"/>
                  </a:cubicBezTo>
                  <a:cubicBezTo>
                    <a:pt x="211" y="292"/>
                    <a:pt x="211" y="299"/>
                    <a:pt x="211" y="302"/>
                  </a:cubicBezTo>
                  <a:cubicBezTo>
                    <a:pt x="210" y="304"/>
                    <a:pt x="208" y="304"/>
                    <a:pt x="207" y="303"/>
                  </a:cubicBezTo>
                  <a:cubicBezTo>
                    <a:pt x="205" y="302"/>
                    <a:pt x="200" y="307"/>
                    <a:pt x="197" y="307"/>
                  </a:cubicBezTo>
                  <a:cubicBezTo>
                    <a:pt x="196" y="307"/>
                    <a:pt x="182" y="305"/>
                    <a:pt x="182" y="304"/>
                  </a:cubicBezTo>
                  <a:cubicBezTo>
                    <a:pt x="182" y="309"/>
                    <a:pt x="178" y="312"/>
                    <a:pt x="177" y="317"/>
                  </a:cubicBezTo>
                  <a:cubicBezTo>
                    <a:pt x="177" y="319"/>
                    <a:pt x="178" y="322"/>
                    <a:pt x="179" y="324"/>
                  </a:cubicBezTo>
                  <a:cubicBezTo>
                    <a:pt x="180" y="327"/>
                    <a:pt x="177" y="330"/>
                    <a:pt x="176" y="333"/>
                  </a:cubicBezTo>
                  <a:cubicBezTo>
                    <a:pt x="176" y="336"/>
                    <a:pt x="182" y="341"/>
                    <a:pt x="179" y="345"/>
                  </a:cubicBezTo>
                  <a:cubicBezTo>
                    <a:pt x="177" y="348"/>
                    <a:pt x="169" y="349"/>
                    <a:pt x="167" y="345"/>
                  </a:cubicBezTo>
                  <a:cubicBezTo>
                    <a:pt x="168" y="349"/>
                    <a:pt x="171" y="357"/>
                    <a:pt x="177" y="355"/>
                  </a:cubicBezTo>
                  <a:cubicBezTo>
                    <a:pt x="176" y="358"/>
                    <a:pt x="178" y="360"/>
                    <a:pt x="180" y="362"/>
                  </a:cubicBezTo>
                  <a:cubicBezTo>
                    <a:pt x="181" y="366"/>
                    <a:pt x="180" y="369"/>
                    <a:pt x="182" y="372"/>
                  </a:cubicBezTo>
                  <a:cubicBezTo>
                    <a:pt x="184" y="378"/>
                    <a:pt x="192" y="385"/>
                    <a:pt x="196" y="389"/>
                  </a:cubicBezTo>
                  <a:cubicBezTo>
                    <a:pt x="198" y="392"/>
                    <a:pt x="201" y="394"/>
                    <a:pt x="203" y="398"/>
                  </a:cubicBezTo>
                  <a:cubicBezTo>
                    <a:pt x="205" y="400"/>
                    <a:pt x="208" y="400"/>
                    <a:pt x="210" y="404"/>
                  </a:cubicBezTo>
                  <a:cubicBezTo>
                    <a:pt x="212" y="411"/>
                    <a:pt x="213" y="418"/>
                    <a:pt x="218" y="425"/>
                  </a:cubicBezTo>
                  <a:cubicBezTo>
                    <a:pt x="219" y="423"/>
                    <a:pt x="221" y="421"/>
                    <a:pt x="221" y="418"/>
                  </a:cubicBezTo>
                  <a:cubicBezTo>
                    <a:pt x="225" y="421"/>
                    <a:pt x="224" y="428"/>
                    <a:pt x="220" y="430"/>
                  </a:cubicBezTo>
                  <a:cubicBezTo>
                    <a:pt x="216" y="434"/>
                    <a:pt x="214" y="430"/>
                    <a:pt x="215" y="438"/>
                  </a:cubicBezTo>
                  <a:cubicBezTo>
                    <a:pt x="216" y="442"/>
                    <a:pt x="217" y="449"/>
                    <a:pt x="217" y="453"/>
                  </a:cubicBezTo>
                  <a:cubicBezTo>
                    <a:pt x="216" y="456"/>
                    <a:pt x="211" y="456"/>
                    <a:pt x="212" y="460"/>
                  </a:cubicBezTo>
                  <a:cubicBezTo>
                    <a:pt x="209" y="458"/>
                    <a:pt x="207" y="460"/>
                    <a:pt x="206" y="463"/>
                  </a:cubicBezTo>
                  <a:cubicBezTo>
                    <a:pt x="206" y="467"/>
                    <a:pt x="208" y="473"/>
                    <a:pt x="210" y="476"/>
                  </a:cubicBezTo>
                  <a:cubicBezTo>
                    <a:pt x="216" y="486"/>
                    <a:pt x="226" y="494"/>
                    <a:pt x="234" y="502"/>
                  </a:cubicBezTo>
                  <a:cubicBezTo>
                    <a:pt x="241" y="510"/>
                    <a:pt x="242" y="520"/>
                    <a:pt x="243" y="530"/>
                  </a:cubicBezTo>
                  <a:cubicBezTo>
                    <a:pt x="244" y="535"/>
                    <a:pt x="241" y="534"/>
                    <a:pt x="243" y="539"/>
                  </a:cubicBezTo>
                  <a:cubicBezTo>
                    <a:pt x="245" y="544"/>
                    <a:pt x="245" y="547"/>
                    <a:pt x="249" y="551"/>
                  </a:cubicBezTo>
                  <a:cubicBezTo>
                    <a:pt x="253" y="554"/>
                    <a:pt x="252" y="558"/>
                    <a:pt x="254" y="563"/>
                  </a:cubicBezTo>
                  <a:cubicBezTo>
                    <a:pt x="255" y="568"/>
                    <a:pt x="258" y="572"/>
                    <a:pt x="260" y="576"/>
                  </a:cubicBezTo>
                  <a:cubicBezTo>
                    <a:pt x="261" y="583"/>
                    <a:pt x="255" y="592"/>
                    <a:pt x="252" y="598"/>
                  </a:cubicBezTo>
                  <a:cubicBezTo>
                    <a:pt x="249" y="605"/>
                    <a:pt x="245" y="612"/>
                    <a:pt x="239" y="617"/>
                  </a:cubicBezTo>
                  <a:cubicBezTo>
                    <a:pt x="236" y="620"/>
                    <a:pt x="240" y="623"/>
                    <a:pt x="238" y="627"/>
                  </a:cubicBezTo>
                  <a:cubicBezTo>
                    <a:pt x="235" y="632"/>
                    <a:pt x="235" y="638"/>
                    <a:pt x="232" y="643"/>
                  </a:cubicBezTo>
                  <a:cubicBezTo>
                    <a:pt x="229" y="637"/>
                    <a:pt x="230" y="629"/>
                    <a:pt x="229" y="623"/>
                  </a:cubicBezTo>
                  <a:cubicBezTo>
                    <a:pt x="228" y="621"/>
                    <a:pt x="227" y="619"/>
                    <a:pt x="229" y="617"/>
                  </a:cubicBezTo>
                  <a:cubicBezTo>
                    <a:pt x="232" y="615"/>
                    <a:pt x="230" y="614"/>
                    <a:pt x="232" y="612"/>
                  </a:cubicBezTo>
                  <a:cubicBezTo>
                    <a:pt x="235" y="607"/>
                    <a:pt x="235" y="601"/>
                    <a:pt x="234" y="595"/>
                  </a:cubicBezTo>
                  <a:cubicBezTo>
                    <a:pt x="234" y="592"/>
                    <a:pt x="232" y="583"/>
                    <a:pt x="237" y="583"/>
                  </a:cubicBezTo>
                  <a:cubicBezTo>
                    <a:pt x="236" y="582"/>
                    <a:pt x="236" y="580"/>
                    <a:pt x="236" y="579"/>
                  </a:cubicBezTo>
                  <a:cubicBezTo>
                    <a:pt x="234" y="581"/>
                    <a:pt x="232" y="582"/>
                    <a:pt x="230" y="583"/>
                  </a:cubicBezTo>
                  <a:cubicBezTo>
                    <a:pt x="229" y="579"/>
                    <a:pt x="235" y="577"/>
                    <a:pt x="229" y="577"/>
                  </a:cubicBezTo>
                  <a:cubicBezTo>
                    <a:pt x="236" y="574"/>
                    <a:pt x="226" y="569"/>
                    <a:pt x="231" y="566"/>
                  </a:cubicBezTo>
                  <a:cubicBezTo>
                    <a:pt x="229" y="567"/>
                    <a:pt x="227" y="565"/>
                    <a:pt x="226" y="563"/>
                  </a:cubicBezTo>
                  <a:cubicBezTo>
                    <a:pt x="228" y="563"/>
                    <a:pt x="229" y="562"/>
                    <a:pt x="231" y="561"/>
                  </a:cubicBezTo>
                  <a:cubicBezTo>
                    <a:pt x="228" y="560"/>
                    <a:pt x="226" y="557"/>
                    <a:pt x="230" y="556"/>
                  </a:cubicBezTo>
                  <a:cubicBezTo>
                    <a:pt x="227" y="555"/>
                    <a:pt x="229" y="551"/>
                    <a:pt x="228" y="548"/>
                  </a:cubicBezTo>
                  <a:cubicBezTo>
                    <a:pt x="227" y="543"/>
                    <a:pt x="225" y="537"/>
                    <a:pt x="223" y="532"/>
                  </a:cubicBezTo>
                  <a:cubicBezTo>
                    <a:pt x="221" y="527"/>
                    <a:pt x="218" y="522"/>
                    <a:pt x="215" y="517"/>
                  </a:cubicBezTo>
                  <a:cubicBezTo>
                    <a:pt x="213" y="512"/>
                    <a:pt x="213" y="506"/>
                    <a:pt x="210" y="502"/>
                  </a:cubicBezTo>
                  <a:cubicBezTo>
                    <a:pt x="211" y="506"/>
                    <a:pt x="213" y="515"/>
                    <a:pt x="210" y="519"/>
                  </a:cubicBezTo>
                  <a:cubicBezTo>
                    <a:pt x="211" y="516"/>
                    <a:pt x="208" y="512"/>
                    <a:pt x="208" y="509"/>
                  </a:cubicBezTo>
                  <a:cubicBezTo>
                    <a:pt x="207" y="506"/>
                    <a:pt x="207" y="501"/>
                    <a:pt x="207" y="498"/>
                  </a:cubicBezTo>
                  <a:cubicBezTo>
                    <a:pt x="206" y="496"/>
                    <a:pt x="195" y="477"/>
                    <a:pt x="202" y="480"/>
                  </a:cubicBezTo>
                  <a:cubicBezTo>
                    <a:pt x="201" y="479"/>
                    <a:pt x="201" y="478"/>
                    <a:pt x="200" y="477"/>
                  </a:cubicBezTo>
                  <a:cubicBezTo>
                    <a:pt x="199" y="478"/>
                    <a:pt x="198" y="478"/>
                    <a:pt x="197" y="479"/>
                  </a:cubicBezTo>
                  <a:cubicBezTo>
                    <a:pt x="192" y="467"/>
                    <a:pt x="194" y="453"/>
                    <a:pt x="189" y="440"/>
                  </a:cubicBezTo>
                  <a:cubicBezTo>
                    <a:pt x="188" y="438"/>
                    <a:pt x="186" y="437"/>
                    <a:pt x="185" y="434"/>
                  </a:cubicBezTo>
                  <a:cubicBezTo>
                    <a:pt x="184" y="432"/>
                    <a:pt x="185" y="430"/>
                    <a:pt x="185" y="428"/>
                  </a:cubicBezTo>
                  <a:cubicBezTo>
                    <a:pt x="185" y="424"/>
                    <a:pt x="182" y="417"/>
                    <a:pt x="187" y="415"/>
                  </a:cubicBezTo>
                  <a:cubicBezTo>
                    <a:pt x="184" y="416"/>
                    <a:pt x="178" y="418"/>
                    <a:pt x="176" y="415"/>
                  </a:cubicBezTo>
                  <a:cubicBezTo>
                    <a:pt x="172" y="409"/>
                    <a:pt x="168" y="403"/>
                    <a:pt x="168" y="395"/>
                  </a:cubicBezTo>
                  <a:cubicBezTo>
                    <a:pt x="165" y="397"/>
                    <a:pt x="165" y="393"/>
                    <a:pt x="163" y="391"/>
                  </a:cubicBezTo>
                  <a:cubicBezTo>
                    <a:pt x="161" y="389"/>
                    <a:pt x="158" y="387"/>
                    <a:pt x="157" y="384"/>
                  </a:cubicBezTo>
                  <a:cubicBezTo>
                    <a:pt x="157" y="385"/>
                    <a:pt x="158" y="391"/>
                    <a:pt x="158" y="393"/>
                  </a:cubicBezTo>
                  <a:cubicBezTo>
                    <a:pt x="158" y="398"/>
                    <a:pt x="161" y="403"/>
                    <a:pt x="158" y="408"/>
                  </a:cubicBezTo>
                  <a:cubicBezTo>
                    <a:pt x="156" y="411"/>
                    <a:pt x="154" y="417"/>
                    <a:pt x="149" y="417"/>
                  </a:cubicBezTo>
                  <a:cubicBezTo>
                    <a:pt x="144" y="417"/>
                    <a:pt x="139" y="411"/>
                    <a:pt x="142" y="406"/>
                  </a:cubicBezTo>
                  <a:cubicBezTo>
                    <a:pt x="136" y="408"/>
                    <a:pt x="141" y="412"/>
                    <a:pt x="143" y="415"/>
                  </a:cubicBezTo>
                  <a:cubicBezTo>
                    <a:pt x="145" y="420"/>
                    <a:pt x="140" y="426"/>
                    <a:pt x="135" y="421"/>
                  </a:cubicBezTo>
                  <a:cubicBezTo>
                    <a:pt x="140" y="425"/>
                    <a:pt x="131" y="431"/>
                    <a:pt x="127" y="427"/>
                  </a:cubicBezTo>
                  <a:cubicBezTo>
                    <a:pt x="129" y="432"/>
                    <a:pt x="125" y="446"/>
                    <a:pt x="118" y="444"/>
                  </a:cubicBezTo>
                  <a:cubicBezTo>
                    <a:pt x="114" y="442"/>
                    <a:pt x="118" y="432"/>
                    <a:pt x="117" y="429"/>
                  </a:cubicBezTo>
                  <a:cubicBezTo>
                    <a:pt x="117" y="430"/>
                    <a:pt x="113" y="443"/>
                    <a:pt x="115" y="434"/>
                  </a:cubicBezTo>
                  <a:cubicBezTo>
                    <a:pt x="114" y="437"/>
                    <a:pt x="113" y="439"/>
                    <a:pt x="113" y="442"/>
                  </a:cubicBezTo>
                  <a:cubicBezTo>
                    <a:pt x="110" y="440"/>
                    <a:pt x="109" y="432"/>
                    <a:pt x="112" y="430"/>
                  </a:cubicBezTo>
                  <a:cubicBezTo>
                    <a:pt x="107" y="427"/>
                    <a:pt x="109" y="448"/>
                    <a:pt x="103" y="443"/>
                  </a:cubicBezTo>
                  <a:cubicBezTo>
                    <a:pt x="101" y="440"/>
                    <a:pt x="103" y="427"/>
                    <a:pt x="105" y="426"/>
                  </a:cubicBezTo>
                  <a:cubicBezTo>
                    <a:pt x="101" y="428"/>
                    <a:pt x="100" y="436"/>
                    <a:pt x="98" y="440"/>
                  </a:cubicBezTo>
                  <a:cubicBezTo>
                    <a:pt x="96" y="439"/>
                    <a:pt x="95" y="438"/>
                    <a:pt x="95" y="437"/>
                  </a:cubicBezTo>
                  <a:cubicBezTo>
                    <a:pt x="98" y="436"/>
                    <a:pt x="99" y="432"/>
                    <a:pt x="99" y="429"/>
                  </a:cubicBezTo>
                  <a:cubicBezTo>
                    <a:pt x="98" y="432"/>
                    <a:pt x="97" y="436"/>
                    <a:pt x="93" y="436"/>
                  </a:cubicBezTo>
                  <a:cubicBezTo>
                    <a:pt x="97" y="430"/>
                    <a:pt x="96" y="423"/>
                    <a:pt x="96" y="416"/>
                  </a:cubicBezTo>
                  <a:cubicBezTo>
                    <a:pt x="96" y="416"/>
                    <a:pt x="95" y="416"/>
                    <a:pt x="95" y="416"/>
                  </a:cubicBezTo>
                  <a:cubicBezTo>
                    <a:pt x="97" y="421"/>
                    <a:pt x="90" y="432"/>
                    <a:pt x="86" y="434"/>
                  </a:cubicBezTo>
                  <a:cubicBezTo>
                    <a:pt x="79" y="436"/>
                    <a:pt x="85" y="409"/>
                    <a:pt x="85" y="406"/>
                  </a:cubicBezTo>
                  <a:cubicBezTo>
                    <a:pt x="86" y="403"/>
                    <a:pt x="85" y="394"/>
                    <a:pt x="87" y="392"/>
                  </a:cubicBezTo>
                  <a:cubicBezTo>
                    <a:pt x="91" y="388"/>
                    <a:pt x="87" y="377"/>
                    <a:pt x="85" y="372"/>
                  </a:cubicBezTo>
                  <a:cubicBezTo>
                    <a:pt x="82" y="367"/>
                    <a:pt x="83" y="358"/>
                    <a:pt x="79" y="353"/>
                  </a:cubicBezTo>
                  <a:cubicBezTo>
                    <a:pt x="77" y="351"/>
                    <a:pt x="76" y="349"/>
                    <a:pt x="75" y="346"/>
                  </a:cubicBezTo>
                  <a:cubicBezTo>
                    <a:pt x="73" y="343"/>
                    <a:pt x="68" y="340"/>
                    <a:pt x="73" y="340"/>
                  </a:cubicBezTo>
                  <a:cubicBezTo>
                    <a:pt x="70" y="337"/>
                    <a:pt x="66" y="336"/>
                    <a:pt x="66" y="331"/>
                  </a:cubicBezTo>
                  <a:cubicBezTo>
                    <a:pt x="66" y="328"/>
                    <a:pt x="66" y="322"/>
                    <a:pt x="64" y="319"/>
                  </a:cubicBezTo>
                  <a:cubicBezTo>
                    <a:pt x="64" y="321"/>
                    <a:pt x="65" y="327"/>
                    <a:pt x="61" y="324"/>
                  </a:cubicBezTo>
                  <a:cubicBezTo>
                    <a:pt x="63" y="327"/>
                    <a:pt x="65" y="332"/>
                    <a:pt x="63" y="335"/>
                  </a:cubicBezTo>
                  <a:cubicBezTo>
                    <a:pt x="56" y="333"/>
                    <a:pt x="52" y="325"/>
                    <a:pt x="48" y="320"/>
                  </a:cubicBezTo>
                  <a:cubicBezTo>
                    <a:pt x="46" y="318"/>
                    <a:pt x="50" y="316"/>
                    <a:pt x="51" y="318"/>
                  </a:cubicBezTo>
                  <a:cubicBezTo>
                    <a:pt x="52" y="320"/>
                    <a:pt x="54" y="321"/>
                    <a:pt x="56" y="321"/>
                  </a:cubicBezTo>
                  <a:cubicBezTo>
                    <a:pt x="60" y="322"/>
                    <a:pt x="65" y="320"/>
                    <a:pt x="61" y="316"/>
                  </a:cubicBezTo>
                  <a:cubicBezTo>
                    <a:pt x="59" y="313"/>
                    <a:pt x="51" y="310"/>
                    <a:pt x="56" y="306"/>
                  </a:cubicBezTo>
                  <a:cubicBezTo>
                    <a:pt x="53" y="306"/>
                    <a:pt x="51" y="306"/>
                    <a:pt x="49" y="305"/>
                  </a:cubicBezTo>
                  <a:cubicBezTo>
                    <a:pt x="49" y="303"/>
                    <a:pt x="50" y="301"/>
                    <a:pt x="50" y="299"/>
                  </a:cubicBezTo>
                  <a:cubicBezTo>
                    <a:pt x="47" y="301"/>
                    <a:pt x="43" y="297"/>
                    <a:pt x="42" y="296"/>
                  </a:cubicBezTo>
                  <a:cubicBezTo>
                    <a:pt x="39" y="292"/>
                    <a:pt x="37" y="295"/>
                    <a:pt x="33" y="293"/>
                  </a:cubicBezTo>
                  <a:cubicBezTo>
                    <a:pt x="34" y="296"/>
                    <a:pt x="36" y="299"/>
                    <a:pt x="37" y="302"/>
                  </a:cubicBezTo>
                  <a:cubicBezTo>
                    <a:pt x="36" y="300"/>
                    <a:pt x="35" y="298"/>
                    <a:pt x="34" y="296"/>
                  </a:cubicBezTo>
                  <a:cubicBezTo>
                    <a:pt x="33" y="298"/>
                    <a:pt x="33" y="300"/>
                    <a:pt x="35" y="302"/>
                  </a:cubicBezTo>
                  <a:cubicBezTo>
                    <a:pt x="31" y="297"/>
                    <a:pt x="29" y="294"/>
                    <a:pt x="32" y="289"/>
                  </a:cubicBezTo>
                  <a:cubicBezTo>
                    <a:pt x="31" y="289"/>
                    <a:pt x="30" y="289"/>
                    <a:pt x="28" y="289"/>
                  </a:cubicBezTo>
                  <a:cubicBezTo>
                    <a:pt x="29" y="287"/>
                    <a:pt x="30" y="285"/>
                    <a:pt x="31" y="283"/>
                  </a:cubicBezTo>
                  <a:cubicBezTo>
                    <a:pt x="30" y="283"/>
                    <a:pt x="30" y="283"/>
                    <a:pt x="30" y="284"/>
                  </a:cubicBezTo>
                  <a:cubicBezTo>
                    <a:pt x="29" y="281"/>
                    <a:pt x="29" y="279"/>
                    <a:pt x="30" y="277"/>
                  </a:cubicBezTo>
                  <a:cubicBezTo>
                    <a:pt x="28" y="282"/>
                    <a:pt x="28" y="287"/>
                    <a:pt x="25" y="292"/>
                  </a:cubicBezTo>
                  <a:cubicBezTo>
                    <a:pt x="22" y="290"/>
                    <a:pt x="23" y="288"/>
                    <a:pt x="24" y="285"/>
                  </a:cubicBezTo>
                  <a:cubicBezTo>
                    <a:pt x="24" y="282"/>
                    <a:pt x="20" y="279"/>
                    <a:pt x="19" y="276"/>
                  </a:cubicBezTo>
                  <a:cubicBezTo>
                    <a:pt x="19" y="279"/>
                    <a:pt x="21" y="282"/>
                    <a:pt x="19" y="285"/>
                  </a:cubicBezTo>
                  <a:cubicBezTo>
                    <a:pt x="17" y="280"/>
                    <a:pt x="12" y="277"/>
                    <a:pt x="9" y="273"/>
                  </a:cubicBezTo>
                  <a:cubicBezTo>
                    <a:pt x="5" y="268"/>
                    <a:pt x="3" y="261"/>
                    <a:pt x="0" y="25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58">
              <a:extLst>
                <a:ext uri="{FF2B5EF4-FFF2-40B4-BE49-F238E27FC236}">
                  <a16:creationId xmlns="" xmlns:a16="http://schemas.microsoft.com/office/drawing/2014/main" id="{F67FB9E7-4091-4941-8C6F-7340798D0A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4701" y="2922588"/>
              <a:ext cx="207963" cy="496888"/>
            </a:xfrm>
            <a:custGeom>
              <a:avLst/>
              <a:gdLst>
                <a:gd name="T0" fmla="*/ 14 w 269"/>
                <a:gd name="T1" fmla="*/ 251 h 643"/>
                <a:gd name="T2" fmla="*/ 11 w 269"/>
                <a:gd name="T3" fmla="*/ 221 h 643"/>
                <a:gd name="T4" fmla="*/ 24 w 269"/>
                <a:gd name="T5" fmla="*/ 212 h 643"/>
                <a:gd name="T6" fmla="*/ 21 w 269"/>
                <a:gd name="T7" fmla="*/ 156 h 643"/>
                <a:gd name="T8" fmla="*/ 46 w 269"/>
                <a:gd name="T9" fmla="*/ 163 h 643"/>
                <a:gd name="T10" fmla="*/ 61 w 269"/>
                <a:gd name="T11" fmla="*/ 82 h 643"/>
                <a:gd name="T12" fmla="*/ 77 w 269"/>
                <a:gd name="T13" fmla="*/ 56 h 643"/>
                <a:gd name="T14" fmla="*/ 105 w 269"/>
                <a:gd name="T15" fmla="*/ 43 h 643"/>
                <a:gd name="T16" fmla="*/ 111 w 269"/>
                <a:gd name="T17" fmla="*/ 26 h 643"/>
                <a:gd name="T18" fmla="*/ 118 w 269"/>
                <a:gd name="T19" fmla="*/ 0 h 643"/>
                <a:gd name="T20" fmla="*/ 148 w 269"/>
                <a:gd name="T21" fmla="*/ 35 h 643"/>
                <a:gd name="T22" fmla="*/ 167 w 269"/>
                <a:gd name="T23" fmla="*/ 76 h 643"/>
                <a:gd name="T24" fmla="*/ 162 w 269"/>
                <a:gd name="T25" fmla="*/ 101 h 643"/>
                <a:gd name="T26" fmla="*/ 149 w 269"/>
                <a:gd name="T27" fmla="*/ 129 h 643"/>
                <a:gd name="T28" fmla="*/ 152 w 269"/>
                <a:gd name="T29" fmla="*/ 152 h 643"/>
                <a:gd name="T30" fmla="*/ 186 w 269"/>
                <a:gd name="T31" fmla="*/ 152 h 643"/>
                <a:gd name="T32" fmla="*/ 188 w 269"/>
                <a:gd name="T33" fmla="*/ 175 h 643"/>
                <a:gd name="T34" fmla="*/ 209 w 269"/>
                <a:gd name="T35" fmla="*/ 208 h 643"/>
                <a:gd name="T36" fmla="*/ 237 w 269"/>
                <a:gd name="T37" fmla="*/ 238 h 643"/>
                <a:gd name="T38" fmla="*/ 265 w 269"/>
                <a:gd name="T39" fmla="*/ 235 h 643"/>
                <a:gd name="T40" fmla="*/ 255 w 269"/>
                <a:gd name="T41" fmla="*/ 265 h 643"/>
                <a:gd name="T42" fmla="*/ 223 w 269"/>
                <a:gd name="T43" fmla="*/ 285 h 643"/>
                <a:gd name="T44" fmla="*/ 211 w 269"/>
                <a:gd name="T45" fmla="*/ 302 h 643"/>
                <a:gd name="T46" fmla="*/ 182 w 269"/>
                <a:gd name="T47" fmla="*/ 304 h 643"/>
                <a:gd name="T48" fmla="*/ 176 w 269"/>
                <a:gd name="T49" fmla="*/ 333 h 643"/>
                <a:gd name="T50" fmla="*/ 177 w 269"/>
                <a:gd name="T51" fmla="*/ 355 h 643"/>
                <a:gd name="T52" fmla="*/ 196 w 269"/>
                <a:gd name="T53" fmla="*/ 389 h 643"/>
                <a:gd name="T54" fmla="*/ 218 w 269"/>
                <a:gd name="T55" fmla="*/ 425 h 643"/>
                <a:gd name="T56" fmla="*/ 215 w 269"/>
                <a:gd name="T57" fmla="*/ 438 h 643"/>
                <a:gd name="T58" fmla="*/ 206 w 269"/>
                <a:gd name="T59" fmla="*/ 463 h 643"/>
                <a:gd name="T60" fmla="*/ 243 w 269"/>
                <a:gd name="T61" fmla="*/ 530 h 643"/>
                <a:gd name="T62" fmla="*/ 254 w 269"/>
                <a:gd name="T63" fmla="*/ 563 h 643"/>
                <a:gd name="T64" fmla="*/ 239 w 269"/>
                <a:gd name="T65" fmla="*/ 617 h 643"/>
                <a:gd name="T66" fmla="*/ 229 w 269"/>
                <a:gd name="T67" fmla="*/ 623 h 643"/>
                <a:gd name="T68" fmla="*/ 234 w 269"/>
                <a:gd name="T69" fmla="*/ 595 h 643"/>
                <a:gd name="T70" fmla="*/ 230 w 269"/>
                <a:gd name="T71" fmla="*/ 583 h 643"/>
                <a:gd name="T72" fmla="*/ 226 w 269"/>
                <a:gd name="T73" fmla="*/ 563 h 643"/>
                <a:gd name="T74" fmla="*/ 228 w 269"/>
                <a:gd name="T75" fmla="*/ 548 h 643"/>
                <a:gd name="T76" fmla="*/ 210 w 269"/>
                <a:gd name="T77" fmla="*/ 502 h 643"/>
                <a:gd name="T78" fmla="*/ 207 w 269"/>
                <a:gd name="T79" fmla="*/ 498 h 643"/>
                <a:gd name="T80" fmla="*/ 197 w 269"/>
                <a:gd name="T81" fmla="*/ 479 h 643"/>
                <a:gd name="T82" fmla="*/ 185 w 269"/>
                <a:gd name="T83" fmla="*/ 428 h 643"/>
                <a:gd name="T84" fmla="*/ 168 w 269"/>
                <a:gd name="T85" fmla="*/ 395 h 643"/>
                <a:gd name="T86" fmla="*/ 158 w 269"/>
                <a:gd name="T87" fmla="*/ 393 h 643"/>
                <a:gd name="T88" fmla="*/ 142 w 269"/>
                <a:gd name="T89" fmla="*/ 406 h 643"/>
                <a:gd name="T90" fmla="*/ 127 w 269"/>
                <a:gd name="T91" fmla="*/ 427 h 643"/>
                <a:gd name="T92" fmla="*/ 115 w 269"/>
                <a:gd name="T93" fmla="*/ 434 h 643"/>
                <a:gd name="T94" fmla="*/ 103 w 269"/>
                <a:gd name="T95" fmla="*/ 443 h 643"/>
                <a:gd name="T96" fmla="*/ 95 w 269"/>
                <a:gd name="T97" fmla="*/ 437 h 643"/>
                <a:gd name="T98" fmla="*/ 96 w 269"/>
                <a:gd name="T99" fmla="*/ 416 h 643"/>
                <a:gd name="T100" fmla="*/ 85 w 269"/>
                <a:gd name="T101" fmla="*/ 406 h 643"/>
                <a:gd name="T102" fmla="*/ 79 w 269"/>
                <a:gd name="T103" fmla="*/ 353 h 643"/>
                <a:gd name="T104" fmla="*/ 66 w 269"/>
                <a:gd name="T105" fmla="*/ 331 h 643"/>
                <a:gd name="T106" fmla="*/ 63 w 269"/>
                <a:gd name="T107" fmla="*/ 335 h 643"/>
                <a:gd name="T108" fmla="*/ 56 w 269"/>
                <a:gd name="T109" fmla="*/ 321 h 643"/>
                <a:gd name="T110" fmla="*/ 49 w 269"/>
                <a:gd name="T111" fmla="*/ 305 h 643"/>
                <a:gd name="T112" fmla="*/ 33 w 269"/>
                <a:gd name="T113" fmla="*/ 293 h 643"/>
                <a:gd name="T114" fmla="*/ 35 w 269"/>
                <a:gd name="T115" fmla="*/ 302 h 643"/>
                <a:gd name="T116" fmla="*/ 31 w 269"/>
                <a:gd name="T117" fmla="*/ 283 h 643"/>
                <a:gd name="T118" fmla="*/ 25 w 269"/>
                <a:gd name="T119" fmla="*/ 292 h 643"/>
                <a:gd name="T120" fmla="*/ 19 w 269"/>
                <a:gd name="T121" fmla="*/ 285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9" h="643">
                  <a:moveTo>
                    <a:pt x="0" y="255"/>
                  </a:moveTo>
                  <a:cubicBezTo>
                    <a:pt x="0" y="253"/>
                    <a:pt x="0" y="247"/>
                    <a:pt x="3" y="247"/>
                  </a:cubicBezTo>
                  <a:cubicBezTo>
                    <a:pt x="7" y="246"/>
                    <a:pt x="10" y="252"/>
                    <a:pt x="14" y="251"/>
                  </a:cubicBezTo>
                  <a:cubicBezTo>
                    <a:pt x="12" y="246"/>
                    <a:pt x="10" y="241"/>
                    <a:pt x="10" y="235"/>
                  </a:cubicBezTo>
                  <a:cubicBezTo>
                    <a:pt x="10" y="233"/>
                    <a:pt x="10" y="230"/>
                    <a:pt x="9" y="228"/>
                  </a:cubicBezTo>
                  <a:cubicBezTo>
                    <a:pt x="8" y="226"/>
                    <a:pt x="12" y="224"/>
                    <a:pt x="11" y="221"/>
                  </a:cubicBezTo>
                  <a:cubicBezTo>
                    <a:pt x="14" y="223"/>
                    <a:pt x="16" y="229"/>
                    <a:pt x="19" y="228"/>
                  </a:cubicBezTo>
                  <a:cubicBezTo>
                    <a:pt x="22" y="227"/>
                    <a:pt x="21" y="222"/>
                    <a:pt x="21" y="220"/>
                  </a:cubicBezTo>
                  <a:cubicBezTo>
                    <a:pt x="27" y="223"/>
                    <a:pt x="25" y="214"/>
                    <a:pt x="24" y="212"/>
                  </a:cubicBezTo>
                  <a:cubicBezTo>
                    <a:pt x="20" y="204"/>
                    <a:pt x="21" y="198"/>
                    <a:pt x="20" y="191"/>
                  </a:cubicBezTo>
                  <a:cubicBezTo>
                    <a:pt x="26" y="195"/>
                    <a:pt x="26" y="186"/>
                    <a:pt x="26" y="182"/>
                  </a:cubicBezTo>
                  <a:cubicBezTo>
                    <a:pt x="26" y="173"/>
                    <a:pt x="24" y="165"/>
                    <a:pt x="21" y="156"/>
                  </a:cubicBezTo>
                  <a:cubicBezTo>
                    <a:pt x="22" y="156"/>
                    <a:pt x="24" y="157"/>
                    <a:pt x="25" y="158"/>
                  </a:cubicBezTo>
                  <a:cubicBezTo>
                    <a:pt x="27" y="159"/>
                    <a:pt x="27" y="158"/>
                    <a:pt x="30" y="157"/>
                  </a:cubicBezTo>
                  <a:cubicBezTo>
                    <a:pt x="34" y="157"/>
                    <a:pt x="43" y="161"/>
                    <a:pt x="46" y="163"/>
                  </a:cubicBezTo>
                  <a:cubicBezTo>
                    <a:pt x="46" y="150"/>
                    <a:pt x="64" y="126"/>
                    <a:pt x="54" y="116"/>
                  </a:cubicBezTo>
                  <a:cubicBezTo>
                    <a:pt x="48" y="110"/>
                    <a:pt x="60" y="103"/>
                    <a:pt x="61" y="97"/>
                  </a:cubicBezTo>
                  <a:cubicBezTo>
                    <a:pt x="63" y="91"/>
                    <a:pt x="64" y="87"/>
                    <a:pt x="61" y="82"/>
                  </a:cubicBezTo>
                  <a:cubicBezTo>
                    <a:pt x="59" y="77"/>
                    <a:pt x="58" y="68"/>
                    <a:pt x="63" y="65"/>
                  </a:cubicBezTo>
                  <a:cubicBezTo>
                    <a:pt x="65" y="64"/>
                    <a:pt x="69" y="65"/>
                    <a:pt x="70" y="62"/>
                  </a:cubicBezTo>
                  <a:cubicBezTo>
                    <a:pt x="70" y="60"/>
                    <a:pt x="75" y="58"/>
                    <a:pt x="77" y="56"/>
                  </a:cubicBezTo>
                  <a:cubicBezTo>
                    <a:pt x="79" y="54"/>
                    <a:pt x="81" y="51"/>
                    <a:pt x="83" y="48"/>
                  </a:cubicBezTo>
                  <a:cubicBezTo>
                    <a:pt x="85" y="43"/>
                    <a:pt x="93" y="44"/>
                    <a:pt x="98" y="43"/>
                  </a:cubicBezTo>
                  <a:cubicBezTo>
                    <a:pt x="100" y="43"/>
                    <a:pt x="103" y="41"/>
                    <a:pt x="105" y="43"/>
                  </a:cubicBezTo>
                  <a:cubicBezTo>
                    <a:pt x="108" y="46"/>
                    <a:pt x="111" y="52"/>
                    <a:pt x="116" y="50"/>
                  </a:cubicBezTo>
                  <a:cubicBezTo>
                    <a:pt x="115" y="46"/>
                    <a:pt x="111" y="44"/>
                    <a:pt x="108" y="40"/>
                  </a:cubicBezTo>
                  <a:cubicBezTo>
                    <a:pt x="103" y="35"/>
                    <a:pt x="107" y="30"/>
                    <a:pt x="111" y="26"/>
                  </a:cubicBezTo>
                  <a:cubicBezTo>
                    <a:pt x="117" y="19"/>
                    <a:pt x="114" y="21"/>
                    <a:pt x="114" y="14"/>
                  </a:cubicBezTo>
                  <a:cubicBezTo>
                    <a:pt x="114" y="12"/>
                    <a:pt x="118" y="11"/>
                    <a:pt x="117" y="8"/>
                  </a:cubicBezTo>
                  <a:cubicBezTo>
                    <a:pt x="117" y="6"/>
                    <a:pt x="118" y="3"/>
                    <a:pt x="118" y="0"/>
                  </a:cubicBezTo>
                  <a:cubicBezTo>
                    <a:pt x="124" y="6"/>
                    <a:pt x="134" y="7"/>
                    <a:pt x="139" y="15"/>
                  </a:cubicBezTo>
                  <a:cubicBezTo>
                    <a:pt x="140" y="18"/>
                    <a:pt x="140" y="21"/>
                    <a:pt x="141" y="24"/>
                  </a:cubicBezTo>
                  <a:cubicBezTo>
                    <a:pt x="143" y="28"/>
                    <a:pt x="146" y="31"/>
                    <a:pt x="148" y="35"/>
                  </a:cubicBezTo>
                  <a:cubicBezTo>
                    <a:pt x="150" y="34"/>
                    <a:pt x="151" y="32"/>
                    <a:pt x="150" y="30"/>
                  </a:cubicBezTo>
                  <a:cubicBezTo>
                    <a:pt x="162" y="35"/>
                    <a:pt x="162" y="48"/>
                    <a:pt x="166" y="60"/>
                  </a:cubicBezTo>
                  <a:cubicBezTo>
                    <a:pt x="167" y="65"/>
                    <a:pt x="168" y="70"/>
                    <a:pt x="167" y="76"/>
                  </a:cubicBezTo>
                  <a:cubicBezTo>
                    <a:pt x="167" y="79"/>
                    <a:pt x="172" y="87"/>
                    <a:pt x="165" y="85"/>
                  </a:cubicBezTo>
                  <a:cubicBezTo>
                    <a:pt x="166" y="87"/>
                    <a:pt x="174" y="97"/>
                    <a:pt x="166" y="94"/>
                  </a:cubicBezTo>
                  <a:cubicBezTo>
                    <a:pt x="165" y="94"/>
                    <a:pt x="162" y="100"/>
                    <a:pt x="162" y="101"/>
                  </a:cubicBezTo>
                  <a:cubicBezTo>
                    <a:pt x="163" y="105"/>
                    <a:pt x="158" y="103"/>
                    <a:pt x="156" y="103"/>
                  </a:cubicBezTo>
                  <a:cubicBezTo>
                    <a:pt x="156" y="105"/>
                    <a:pt x="155" y="120"/>
                    <a:pt x="148" y="114"/>
                  </a:cubicBezTo>
                  <a:cubicBezTo>
                    <a:pt x="149" y="120"/>
                    <a:pt x="146" y="124"/>
                    <a:pt x="149" y="129"/>
                  </a:cubicBezTo>
                  <a:cubicBezTo>
                    <a:pt x="144" y="129"/>
                    <a:pt x="144" y="133"/>
                    <a:pt x="144" y="137"/>
                  </a:cubicBezTo>
                  <a:cubicBezTo>
                    <a:pt x="144" y="142"/>
                    <a:pt x="148" y="142"/>
                    <a:pt x="149" y="145"/>
                  </a:cubicBezTo>
                  <a:cubicBezTo>
                    <a:pt x="150" y="146"/>
                    <a:pt x="152" y="151"/>
                    <a:pt x="152" y="152"/>
                  </a:cubicBezTo>
                  <a:cubicBezTo>
                    <a:pt x="150" y="155"/>
                    <a:pt x="146" y="159"/>
                    <a:pt x="150" y="162"/>
                  </a:cubicBezTo>
                  <a:cubicBezTo>
                    <a:pt x="151" y="163"/>
                    <a:pt x="161" y="156"/>
                    <a:pt x="163" y="155"/>
                  </a:cubicBezTo>
                  <a:cubicBezTo>
                    <a:pt x="170" y="151"/>
                    <a:pt x="179" y="157"/>
                    <a:pt x="186" y="152"/>
                  </a:cubicBezTo>
                  <a:cubicBezTo>
                    <a:pt x="187" y="157"/>
                    <a:pt x="181" y="158"/>
                    <a:pt x="183" y="163"/>
                  </a:cubicBezTo>
                  <a:cubicBezTo>
                    <a:pt x="183" y="165"/>
                    <a:pt x="185" y="167"/>
                    <a:pt x="187" y="168"/>
                  </a:cubicBezTo>
                  <a:cubicBezTo>
                    <a:pt x="189" y="171"/>
                    <a:pt x="186" y="173"/>
                    <a:pt x="188" y="175"/>
                  </a:cubicBezTo>
                  <a:cubicBezTo>
                    <a:pt x="192" y="178"/>
                    <a:pt x="190" y="185"/>
                    <a:pt x="196" y="188"/>
                  </a:cubicBezTo>
                  <a:cubicBezTo>
                    <a:pt x="203" y="191"/>
                    <a:pt x="209" y="187"/>
                    <a:pt x="212" y="195"/>
                  </a:cubicBezTo>
                  <a:cubicBezTo>
                    <a:pt x="204" y="195"/>
                    <a:pt x="208" y="204"/>
                    <a:pt x="209" y="208"/>
                  </a:cubicBezTo>
                  <a:cubicBezTo>
                    <a:pt x="210" y="212"/>
                    <a:pt x="200" y="221"/>
                    <a:pt x="208" y="223"/>
                  </a:cubicBezTo>
                  <a:cubicBezTo>
                    <a:pt x="213" y="225"/>
                    <a:pt x="224" y="221"/>
                    <a:pt x="229" y="225"/>
                  </a:cubicBezTo>
                  <a:cubicBezTo>
                    <a:pt x="234" y="230"/>
                    <a:pt x="227" y="238"/>
                    <a:pt x="237" y="238"/>
                  </a:cubicBezTo>
                  <a:cubicBezTo>
                    <a:pt x="235" y="240"/>
                    <a:pt x="236" y="244"/>
                    <a:pt x="238" y="246"/>
                  </a:cubicBezTo>
                  <a:cubicBezTo>
                    <a:pt x="240" y="248"/>
                    <a:pt x="242" y="242"/>
                    <a:pt x="245" y="244"/>
                  </a:cubicBezTo>
                  <a:cubicBezTo>
                    <a:pt x="252" y="248"/>
                    <a:pt x="260" y="238"/>
                    <a:pt x="265" y="235"/>
                  </a:cubicBezTo>
                  <a:cubicBezTo>
                    <a:pt x="265" y="240"/>
                    <a:pt x="269" y="243"/>
                    <a:pt x="264" y="247"/>
                  </a:cubicBezTo>
                  <a:cubicBezTo>
                    <a:pt x="262" y="249"/>
                    <a:pt x="257" y="250"/>
                    <a:pt x="256" y="252"/>
                  </a:cubicBezTo>
                  <a:cubicBezTo>
                    <a:pt x="255" y="254"/>
                    <a:pt x="249" y="269"/>
                    <a:pt x="255" y="265"/>
                  </a:cubicBezTo>
                  <a:cubicBezTo>
                    <a:pt x="254" y="270"/>
                    <a:pt x="247" y="267"/>
                    <a:pt x="245" y="269"/>
                  </a:cubicBezTo>
                  <a:cubicBezTo>
                    <a:pt x="241" y="273"/>
                    <a:pt x="242" y="279"/>
                    <a:pt x="241" y="284"/>
                  </a:cubicBezTo>
                  <a:cubicBezTo>
                    <a:pt x="235" y="278"/>
                    <a:pt x="230" y="285"/>
                    <a:pt x="223" y="285"/>
                  </a:cubicBezTo>
                  <a:cubicBezTo>
                    <a:pt x="225" y="288"/>
                    <a:pt x="225" y="292"/>
                    <a:pt x="222" y="293"/>
                  </a:cubicBezTo>
                  <a:cubicBezTo>
                    <a:pt x="219" y="294"/>
                    <a:pt x="217" y="291"/>
                    <a:pt x="214" y="291"/>
                  </a:cubicBezTo>
                  <a:cubicBezTo>
                    <a:pt x="211" y="292"/>
                    <a:pt x="211" y="299"/>
                    <a:pt x="211" y="302"/>
                  </a:cubicBezTo>
                  <a:cubicBezTo>
                    <a:pt x="210" y="304"/>
                    <a:pt x="208" y="304"/>
                    <a:pt x="207" y="303"/>
                  </a:cubicBezTo>
                  <a:cubicBezTo>
                    <a:pt x="205" y="302"/>
                    <a:pt x="200" y="307"/>
                    <a:pt x="197" y="307"/>
                  </a:cubicBezTo>
                  <a:cubicBezTo>
                    <a:pt x="196" y="307"/>
                    <a:pt x="182" y="305"/>
                    <a:pt x="182" y="304"/>
                  </a:cubicBezTo>
                  <a:cubicBezTo>
                    <a:pt x="182" y="309"/>
                    <a:pt x="178" y="312"/>
                    <a:pt x="177" y="317"/>
                  </a:cubicBezTo>
                  <a:cubicBezTo>
                    <a:pt x="177" y="319"/>
                    <a:pt x="178" y="322"/>
                    <a:pt x="179" y="324"/>
                  </a:cubicBezTo>
                  <a:cubicBezTo>
                    <a:pt x="180" y="327"/>
                    <a:pt x="177" y="330"/>
                    <a:pt x="176" y="333"/>
                  </a:cubicBezTo>
                  <a:cubicBezTo>
                    <a:pt x="176" y="336"/>
                    <a:pt x="182" y="341"/>
                    <a:pt x="179" y="345"/>
                  </a:cubicBezTo>
                  <a:cubicBezTo>
                    <a:pt x="177" y="348"/>
                    <a:pt x="169" y="349"/>
                    <a:pt x="167" y="345"/>
                  </a:cubicBezTo>
                  <a:cubicBezTo>
                    <a:pt x="168" y="349"/>
                    <a:pt x="171" y="357"/>
                    <a:pt x="177" y="355"/>
                  </a:cubicBezTo>
                  <a:cubicBezTo>
                    <a:pt x="176" y="358"/>
                    <a:pt x="178" y="360"/>
                    <a:pt x="180" y="362"/>
                  </a:cubicBezTo>
                  <a:cubicBezTo>
                    <a:pt x="181" y="366"/>
                    <a:pt x="180" y="369"/>
                    <a:pt x="182" y="372"/>
                  </a:cubicBezTo>
                  <a:cubicBezTo>
                    <a:pt x="184" y="378"/>
                    <a:pt x="192" y="385"/>
                    <a:pt x="196" y="389"/>
                  </a:cubicBezTo>
                  <a:cubicBezTo>
                    <a:pt x="198" y="392"/>
                    <a:pt x="201" y="394"/>
                    <a:pt x="203" y="398"/>
                  </a:cubicBezTo>
                  <a:cubicBezTo>
                    <a:pt x="205" y="400"/>
                    <a:pt x="208" y="400"/>
                    <a:pt x="210" y="404"/>
                  </a:cubicBezTo>
                  <a:cubicBezTo>
                    <a:pt x="212" y="411"/>
                    <a:pt x="213" y="418"/>
                    <a:pt x="218" y="425"/>
                  </a:cubicBezTo>
                  <a:cubicBezTo>
                    <a:pt x="219" y="423"/>
                    <a:pt x="221" y="421"/>
                    <a:pt x="221" y="418"/>
                  </a:cubicBezTo>
                  <a:cubicBezTo>
                    <a:pt x="225" y="421"/>
                    <a:pt x="224" y="428"/>
                    <a:pt x="220" y="430"/>
                  </a:cubicBezTo>
                  <a:cubicBezTo>
                    <a:pt x="216" y="434"/>
                    <a:pt x="214" y="430"/>
                    <a:pt x="215" y="438"/>
                  </a:cubicBezTo>
                  <a:cubicBezTo>
                    <a:pt x="216" y="442"/>
                    <a:pt x="217" y="449"/>
                    <a:pt x="217" y="453"/>
                  </a:cubicBezTo>
                  <a:cubicBezTo>
                    <a:pt x="216" y="456"/>
                    <a:pt x="211" y="456"/>
                    <a:pt x="212" y="460"/>
                  </a:cubicBezTo>
                  <a:cubicBezTo>
                    <a:pt x="209" y="458"/>
                    <a:pt x="207" y="460"/>
                    <a:pt x="206" y="463"/>
                  </a:cubicBezTo>
                  <a:cubicBezTo>
                    <a:pt x="206" y="467"/>
                    <a:pt x="208" y="473"/>
                    <a:pt x="210" y="476"/>
                  </a:cubicBezTo>
                  <a:cubicBezTo>
                    <a:pt x="216" y="486"/>
                    <a:pt x="226" y="494"/>
                    <a:pt x="234" y="502"/>
                  </a:cubicBezTo>
                  <a:cubicBezTo>
                    <a:pt x="241" y="510"/>
                    <a:pt x="242" y="520"/>
                    <a:pt x="243" y="530"/>
                  </a:cubicBezTo>
                  <a:cubicBezTo>
                    <a:pt x="244" y="535"/>
                    <a:pt x="241" y="534"/>
                    <a:pt x="243" y="539"/>
                  </a:cubicBezTo>
                  <a:cubicBezTo>
                    <a:pt x="245" y="544"/>
                    <a:pt x="245" y="547"/>
                    <a:pt x="249" y="551"/>
                  </a:cubicBezTo>
                  <a:cubicBezTo>
                    <a:pt x="253" y="554"/>
                    <a:pt x="252" y="558"/>
                    <a:pt x="254" y="563"/>
                  </a:cubicBezTo>
                  <a:cubicBezTo>
                    <a:pt x="255" y="568"/>
                    <a:pt x="258" y="572"/>
                    <a:pt x="260" y="576"/>
                  </a:cubicBezTo>
                  <a:cubicBezTo>
                    <a:pt x="261" y="583"/>
                    <a:pt x="255" y="592"/>
                    <a:pt x="252" y="598"/>
                  </a:cubicBezTo>
                  <a:cubicBezTo>
                    <a:pt x="249" y="605"/>
                    <a:pt x="245" y="612"/>
                    <a:pt x="239" y="617"/>
                  </a:cubicBezTo>
                  <a:cubicBezTo>
                    <a:pt x="236" y="620"/>
                    <a:pt x="240" y="623"/>
                    <a:pt x="238" y="627"/>
                  </a:cubicBezTo>
                  <a:cubicBezTo>
                    <a:pt x="235" y="632"/>
                    <a:pt x="235" y="638"/>
                    <a:pt x="232" y="643"/>
                  </a:cubicBezTo>
                  <a:cubicBezTo>
                    <a:pt x="229" y="637"/>
                    <a:pt x="230" y="629"/>
                    <a:pt x="229" y="623"/>
                  </a:cubicBezTo>
                  <a:cubicBezTo>
                    <a:pt x="228" y="621"/>
                    <a:pt x="227" y="619"/>
                    <a:pt x="229" y="617"/>
                  </a:cubicBezTo>
                  <a:cubicBezTo>
                    <a:pt x="232" y="615"/>
                    <a:pt x="230" y="614"/>
                    <a:pt x="232" y="612"/>
                  </a:cubicBezTo>
                  <a:cubicBezTo>
                    <a:pt x="235" y="607"/>
                    <a:pt x="235" y="601"/>
                    <a:pt x="234" y="595"/>
                  </a:cubicBezTo>
                  <a:cubicBezTo>
                    <a:pt x="234" y="592"/>
                    <a:pt x="232" y="583"/>
                    <a:pt x="237" y="583"/>
                  </a:cubicBezTo>
                  <a:cubicBezTo>
                    <a:pt x="236" y="582"/>
                    <a:pt x="236" y="580"/>
                    <a:pt x="236" y="579"/>
                  </a:cubicBezTo>
                  <a:cubicBezTo>
                    <a:pt x="234" y="581"/>
                    <a:pt x="232" y="582"/>
                    <a:pt x="230" y="583"/>
                  </a:cubicBezTo>
                  <a:cubicBezTo>
                    <a:pt x="229" y="579"/>
                    <a:pt x="235" y="577"/>
                    <a:pt x="229" y="577"/>
                  </a:cubicBezTo>
                  <a:cubicBezTo>
                    <a:pt x="236" y="574"/>
                    <a:pt x="226" y="569"/>
                    <a:pt x="231" y="566"/>
                  </a:cubicBezTo>
                  <a:cubicBezTo>
                    <a:pt x="229" y="567"/>
                    <a:pt x="227" y="565"/>
                    <a:pt x="226" y="563"/>
                  </a:cubicBezTo>
                  <a:cubicBezTo>
                    <a:pt x="228" y="563"/>
                    <a:pt x="229" y="562"/>
                    <a:pt x="231" y="561"/>
                  </a:cubicBezTo>
                  <a:cubicBezTo>
                    <a:pt x="228" y="560"/>
                    <a:pt x="226" y="557"/>
                    <a:pt x="230" y="556"/>
                  </a:cubicBezTo>
                  <a:cubicBezTo>
                    <a:pt x="227" y="555"/>
                    <a:pt x="229" y="551"/>
                    <a:pt x="228" y="548"/>
                  </a:cubicBezTo>
                  <a:cubicBezTo>
                    <a:pt x="227" y="543"/>
                    <a:pt x="225" y="537"/>
                    <a:pt x="223" y="532"/>
                  </a:cubicBezTo>
                  <a:cubicBezTo>
                    <a:pt x="221" y="527"/>
                    <a:pt x="218" y="522"/>
                    <a:pt x="215" y="517"/>
                  </a:cubicBezTo>
                  <a:cubicBezTo>
                    <a:pt x="213" y="512"/>
                    <a:pt x="213" y="506"/>
                    <a:pt x="210" y="502"/>
                  </a:cubicBezTo>
                  <a:cubicBezTo>
                    <a:pt x="211" y="506"/>
                    <a:pt x="213" y="515"/>
                    <a:pt x="210" y="519"/>
                  </a:cubicBezTo>
                  <a:cubicBezTo>
                    <a:pt x="211" y="516"/>
                    <a:pt x="208" y="512"/>
                    <a:pt x="208" y="509"/>
                  </a:cubicBezTo>
                  <a:cubicBezTo>
                    <a:pt x="207" y="506"/>
                    <a:pt x="207" y="501"/>
                    <a:pt x="207" y="498"/>
                  </a:cubicBezTo>
                  <a:cubicBezTo>
                    <a:pt x="206" y="496"/>
                    <a:pt x="195" y="477"/>
                    <a:pt x="202" y="480"/>
                  </a:cubicBezTo>
                  <a:cubicBezTo>
                    <a:pt x="201" y="479"/>
                    <a:pt x="201" y="478"/>
                    <a:pt x="200" y="477"/>
                  </a:cubicBezTo>
                  <a:cubicBezTo>
                    <a:pt x="199" y="478"/>
                    <a:pt x="198" y="478"/>
                    <a:pt x="197" y="479"/>
                  </a:cubicBezTo>
                  <a:cubicBezTo>
                    <a:pt x="192" y="467"/>
                    <a:pt x="194" y="453"/>
                    <a:pt x="189" y="440"/>
                  </a:cubicBezTo>
                  <a:cubicBezTo>
                    <a:pt x="188" y="438"/>
                    <a:pt x="186" y="437"/>
                    <a:pt x="185" y="434"/>
                  </a:cubicBezTo>
                  <a:cubicBezTo>
                    <a:pt x="184" y="432"/>
                    <a:pt x="185" y="430"/>
                    <a:pt x="185" y="428"/>
                  </a:cubicBezTo>
                  <a:cubicBezTo>
                    <a:pt x="185" y="424"/>
                    <a:pt x="182" y="417"/>
                    <a:pt x="187" y="415"/>
                  </a:cubicBezTo>
                  <a:cubicBezTo>
                    <a:pt x="184" y="416"/>
                    <a:pt x="178" y="418"/>
                    <a:pt x="176" y="415"/>
                  </a:cubicBezTo>
                  <a:cubicBezTo>
                    <a:pt x="172" y="409"/>
                    <a:pt x="168" y="403"/>
                    <a:pt x="168" y="395"/>
                  </a:cubicBezTo>
                  <a:cubicBezTo>
                    <a:pt x="165" y="397"/>
                    <a:pt x="165" y="393"/>
                    <a:pt x="163" y="391"/>
                  </a:cubicBezTo>
                  <a:cubicBezTo>
                    <a:pt x="161" y="389"/>
                    <a:pt x="158" y="387"/>
                    <a:pt x="157" y="384"/>
                  </a:cubicBezTo>
                  <a:cubicBezTo>
                    <a:pt x="157" y="385"/>
                    <a:pt x="158" y="391"/>
                    <a:pt x="158" y="393"/>
                  </a:cubicBezTo>
                  <a:cubicBezTo>
                    <a:pt x="158" y="398"/>
                    <a:pt x="161" y="403"/>
                    <a:pt x="158" y="408"/>
                  </a:cubicBezTo>
                  <a:cubicBezTo>
                    <a:pt x="156" y="411"/>
                    <a:pt x="154" y="417"/>
                    <a:pt x="149" y="417"/>
                  </a:cubicBezTo>
                  <a:cubicBezTo>
                    <a:pt x="144" y="417"/>
                    <a:pt x="139" y="411"/>
                    <a:pt x="142" y="406"/>
                  </a:cubicBezTo>
                  <a:cubicBezTo>
                    <a:pt x="136" y="408"/>
                    <a:pt x="141" y="412"/>
                    <a:pt x="143" y="415"/>
                  </a:cubicBezTo>
                  <a:cubicBezTo>
                    <a:pt x="145" y="420"/>
                    <a:pt x="140" y="426"/>
                    <a:pt x="135" y="421"/>
                  </a:cubicBezTo>
                  <a:cubicBezTo>
                    <a:pt x="140" y="425"/>
                    <a:pt x="131" y="431"/>
                    <a:pt x="127" y="427"/>
                  </a:cubicBezTo>
                  <a:cubicBezTo>
                    <a:pt x="129" y="432"/>
                    <a:pt x="125" y="446"/>
                    <a:pt x="118" y="444"/>
                  </a:cubicBezTo>
                  <a:cubicBezTo>
                    <a:pt x="114" y="442"/>
                    <a:pt x="118" y="432"/>
                    <a:pt x="117" y="429"/>
                  </a:cubicBezTo>
                  <a:cubicBezTo>
                    <a:pt x="117" y="430"/>
                    <a:pt x="113" y="443"/>
                    <a:pt x="115" y="434"/>
                  </a:cubicBezTo>
                  <a:cubicBezTo>
                    <a:pt x="114" y="437"/>
                    <a:pt x="113" y="439"/>
                    <a:pt x="113" y="442"/>
                  </a:cubicBezTo>
                  <a:cubicBezTo>
                    <a:pt x="110" y="440"/>
                    <a:pt x="109" y="432"/>
                    <a:pt x="112" y="430"/>
                  </a:cubicBezTo>
                  <a:cubicBezTo>
                    <a:pt x="107" y="427"/>
                    <a:pt x="109" y="448"/>
                    <a:pt x="103" y="443"/>
                  </a:cubicBezTo>
                  <a:cubicBezTo>
                    <a:pt x="101" y="440"/>
                    <a:pt x="103" y="427"/>
                    <a:pt x="105" y="426"/>
                  </a:cubicBezTo>
                  <a:cubicBezTo>
                    <a:pt x="101" y="428"/>
                    <a:pt x="100" y="436"/>
                    <a:pt x="98" y="440"/>
                  </a:cubicBezTo>
                  <a:cubicBezTo>
                    <a:pt x="96" y="439"/>
                    <a:pt x="95" y="438"/>
                    <a:pt x="95" y="437"/>
                  </a:cubicBezTo>
                  <a:cubicBezTo>
                    <a:pt x="98" y="436"/>
                    <a:pt x="99" y="432"/>
                    <a:pt x="99" y="429"/>
                  </a:cubicBezTo>
                  <a:cubicBezTo>
                    <a:pt x="98" y="432"/>
                    <a:pt x="97" y="436"/>
                    <a:pt x="93" y="436"/>
                  </a:cubicBezTo>
                  <a:cubicBezTo>
                    <a:pt x="97" y="430"/>
                    <a:pt x="96" y="423"/>
                    <a:pt x="96" y="416"/>
                  </a:cubicBezTo>
                  <a:cubicBezTo>
                    <a:pt x="96" y="416"/>
                    <a:pt x="95" y="416"/>
                    <a:pt x="95" y="416"/>
                  </a:cubicBezTo>
                  <a:cubicBezTo>
                    <a:pt x="97" y="421"/>
                    <a:pt x="90" y="432"/>
                    <a:pt x="86" y="434"/>
                  </a:cubicBezTo>
                  <a:cubicBezTo>
                    <a:pt x="79" y="436"/>
                    <a:pt x="85" y="409"/>
                    <a:pt x="85" y="406"/>
                  </a:cubicBezTo>
                  <a:cubicBezTo>
                    <a:pt x="86" y="403"/>
                    <a:pt x="85" y="394"/>
                    <a:pt x="87" y="392"/>
                  </a:cubicBezTo>
                  <a:cubicBezTo>
                    <a:pt x="91" y="388"/>
                    <a:pt x="87" y="377"/>
                    <a:pt x="85" y="372"/>
                  </a:cubicBezTo>
                  <a:cubicBezTo>
                    <a:pt x="82" y="367"/>
                    <a:pt x="83" y="358"/>
                    <a:pt x="79" y="353"/>
                  </a:cubicBezTo>
                  <a:cubicBezTo>
                    <a:pt x="77" y="351"/>
                    <a:pt x="76" y="349"/>
                    <a:pt x="75" y="346"/>
                  </a:cubicBezTo>
                  <a:cubicBezTo>
                    <a:pt x="73" y="343"/>
                    <a:pt x="68" y="340"/>
                    <a:pt x="73" y="340"/>
                  </a:cubicBezTo>
                  <a:cubicBezTo>
                    <a:pt x="70" y="337"/>
                    <a:pt x="66" y="336"/>
                    <a:pt x="66" y="331"/>
                  </a:cubicBezTo>
                  <a:cubicBezTo>
                    <a:pt x="66" y="328"/>
                    <a:pt x="66" y="322"/>
                    <a:pt x="64" y="319"/>
                  </a:cubicBezTo>
                  <a:cubicBezTo>
                    <a:pt x="64" y="321"/>
                    <a:pt x="65" y="327"/>
                    <a:pt x="61" y="324"/>
                  </a:cubicBezTo>
                  <a:cubicBezTo>
                    <a:pt x="63" y="327"/>
                    <a:pt x="65" y="332"/>
                    <a:pt x="63" y="335"/>
                  </a:cubicBezTo>
                  <a:cubicBezTo>
                    <a:pt x="56" y="333"/>
                    <a:pt x="52" y="325"/>
                    <a:pt x="48" y="320"/>
                  </a:cubicBezTo>
                  <a:cubicBezTo>
                    <a:pt x="46" y="318"/>
                    <a:pt x="50" y="316"/>
                    <a:pt x="51" y="318"/>
                  </a:cubicBezTo>
                  <a:cubicBezTo>
                    <a:pt x="52" y="320"/>
                    <a:pt x="54" y="321"/>
                    <a:pt x="56" y="321"/>
                  </a:cubicBezTo>
                  <a:cubicBezTo>
                    <a:pt x="60" y="322"/>
                    <a:pt x="65" y="320"/>
                    <a:pt x="61" y="316"/>
                  </a:cubicBezTo>
                  <a:cubicBezTo>
                    <a:pt x="59" y="313"/>
                    <a:pt x="51" y="310"/>
                    <a:pt x="56" y="306"/>
                  </a:cubicBezTo>
                  <a:cubicBezTo>
                    <a:pt x="53" y="306"/>
                    <a:pt x="51" y="306"/>
                    <a:pt x="49" y="305"/>
                  </a:cubicBezTo>
                  <a:cubicBezTo>
                    <a:pt x="49" y="303"/>
                    <a:pt x="50" y="301"/>
                    <a:pt x="50" y="299"/>
                  </a:cubicBezTo>
                  <a:cubicBezTo>
                    <a:pt x="47" y="301"/>
                    <a:pt x="43" y="297"/>
                    <a:pt x="42" y="296"/>
                  </a:cubicBezTo>
                  <a:cubicBezTo>
                    <a:pt x="39" y="292"/>
                    <a:pt x="37" y="295"/>
                    <a:pt x="33" y="293"/>
                  </a:cubicBezTo>
                  <a:cubicBezTo>
                    <a:pt x="34" y="296"/>
                    <a:pt x="36" y="299"/>
                    <a:pt x="37" y="302"/>
                  </a:cubicBezTo>
                  <a:cubicBezTo>
                    <a:pt x="36" y="300"/>
                    <a:pt x="35" y="298"/>
                    <a:pt x="34" y="296"/>
                  </a:cubicBezTo>
                  <a:cubicBezTo>
                    <a:pt x="33" y="298"/>
                    <a:pt x="33" y="300"/>
                    <a:pt x="35" y="302"/>
                  </a:cubicBezTo>
                  <a:cubicBezTo>
                    <a:pt x="31" y="297"/>
                    <a:pt x="29" y="294"/>
                    <a:pt x="32" y="289"/>
                  </a:cubicBezTo>
                  <a:cubicBezTo>
                    <a:pt x="31" y="289"/>
                    <a:pt x="30" y="289"/>
                    <a:pt x="28" y="289"/>
                  </a:cubicBezTo>
                  <a:cubicBezTo>
                    <a:pt x="29" y="287"/>
                    <a:pt x="30" y="285"/>
                    <a:pt x="31" y="283"/>
                  </a:cubicBezTo>
                  <a:cubicBezTo>
                    <a:pt x="30" y="283"/>
                    <a:pt x="30" y="283"/>
                    <a:pt x="30" y="284"/>
                  </a:cubicBezTo>
                  <a:cubicBezTo>
                    <a:pt x="29" y="281"/>
                    <a:pt x="29" y="279"/>
                    <a:pt x="30" y="277"/>
                  </a:cubicBezTo>
                  <a:cubicBezTo>
                    <a:pt x="28" y="282"/>
                    <a:pt x="28" y="287"/>
                    <a:pt x="25" y="292"/>
                  </a:cubicBezTo>
                  <a:cubicBezTo>
                    <a:pt x="22" y="290"/>
                    <a:pt x="23" y="288"/>
                    <a:pt x="24" y="285"/>
                  </a:cubicBezTo>
                  <a:cubicBezTo>
                    <a:pt x="24" y="282"/>
                    <a:pt x="20" y="279"/>
                    <a:pt x="19" y="276"/>
                  </a:cubicBezTo>
                  <a:cubicBezTo>
                    <a:pt x="19" y="279"/>
                    <a:pt x="21" y="282"/>
                    <a:pt x="19" y="285"/>
                  </a:cubicBezTo>
                  <a:cubicBezTo>
                    <a:pt x="17" y="280"/>
                    <a:pt x="12" y="277"/>
                    <a:pt x="9" y="273"/>
                  </a:cubicBezTo>
                  <a:cubicBezTo>
                    <a:pt x="5" y="268"/>
                    <a:pt x="3" y="261"/>
                    <a:pt x="0" y="25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59">
              <a:extLst>
                <a:ext uri="{FF2B5EF4-FFF2-40B4-BE49-F238E27FC236}">
                  <a16:creationId xmlns="" xmlns:a16="http://schemas.microsoft.com/office/drawing/2014/main" id="{4AE221A6-03F3-4FDB-9300-C7FE04004B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1926" y="2528888"/>
              <a:ext cx="222250" cy="107950"/>
            </a:xfrm>
            <a:custGeom>
              <a:avLst/>
              <a:gdLst>
                <a:gd name="T0" fmla="*/ 25 w 287"/>
                <a:gd name="T1" fmla="*/ 106 h 139"/>
                <a:gd name="T2" fmla="*/ 42 w 287"/>
                <a:gd name="T3" fmla="*/ 106 h 139"/>
                <a:gd name="T4" fmla="*/ 62 w 287"/>
                <a:gd name="T5" fmla="*/ 104 h 139"/>
                <a:gd name="T6" fmla="*/ 75 w 287"/>
                <a:gd name="T7" fmla="*/ 103 h 139"/>
                <a:gd name="T8" fmla="*/ 83 w 287"/>
                <a:gd name="T9" fmla="*/ 91 h 139"/>
                <a:gd name="T10" fmla="*/ 99 w 287"/>
                <a:gd name="T11" fmla="*/ 83 h 139"/>
                <a:gd name="T12" fmla="*/ 73 w 287"/>
                <a:gd name="T13" fmla="*/ 77 h 139"/>
                <a:gd name="T14" fmla="*/ 52 w 287"/>
                <a:gd name="T15" fmla="*/ 58 h 139"/>
                <a:gd name="T16" fmla="*/ 49 w 287"/>
                <a:gd name="T17" fmla="*/ 68 h 139"/>
                <a:gd name="T18" fmla="*/ 30 w 287"/>
                <a:gd name="T19" fmla="*/ 66 h 139"/>
                <a:gd name="T20" fmla="*/ 12 w 287"/>
                <a:gd name="T21" fmla="*/ 59 h 139"/>
                <a:gd name="T22" fmla="*/ 27 w 287"/>
                <a:gd name="T23" fmla="*/ 25 h 139"/>
                <a:gd name="T24" fmla="*/ 41 w 287"/>
                <a:gd name="T25" fmla="*/ 16 h 139"/>
                <a:gd name="T26" fmla="*/ 75 w 287"/>
                <a:gd name="T27" fmla="*/ 22 h 139"/>
                <a:gd name="T28" fmla="*/ 96 w 287"/>
                <a:gd name="T29" fmla="*/ 28 h 139"/>
                <a:gd name="T30" fmla="*/ 107 w 287"/>
                <a:gd name="T31" fmla="*/ 0 h 139"/>
                <a:gd name="T32" fmla="*/ 152 w 287"/>
                <a:gd name="T33" fmla="*/ 15 h 139"/>
                <a:gd name="T34" fmla="*/ 174 w 287"/>
                <a:gd name="T35" fmla="*/ 12 h 139"/>
                <a:gd name="T36" fmla="*/ 199 w 287"/>
                <a:gd name="T37" fmla="*/ 11 h 139"/>
                <a:gd name="T38" fmla="*/ 227 w 287"/>
                <a:gd name="T39" fmla="*/ 12 h 139"/>
                <a:gd name="T40" fmla="*/ 264 w 287"/>
                <a:gd name="T41" fmla="*/ 27 h 139"/>
                <a:gd name="T42" fmla="*/ 286 w 287"/>
                <a:gd name="T43" fmla="*/ 40 h 139"/>
                <a:gd name="T44" fmla="*/ 248 w 287"/>
                <a:gd name="T45" fmla="*/ 60 h 139"/>
                <a:gd name="T46" fmla="*/ 235 w 287"/>
                <a:gd name="T47" fmla="*/ 75 h 139"/>
                <a:gd name="T48" fmla="*/ 209 w 287"/>
                <a:gd name="T49" fmla="*/ 76 h 139"/>
                <a:gd name="T50" fmla="*/ 184 w 287"/>
                <a:gd name="T51" fmla="*/ 100 h 139"/>
                <a:gd name="T52" fmla="*/ 165 w 287"/>
                <a:gd name="T53" fmla="*/ 94 h 139"/>
                <a:gd name="T54" fmla="*/ 152 w 287"/>
                <a:gd name="T55" fmla="*/ 100 h 139"/>
                <a:gd name="T56" fmla="*/ 132 w 287"/>
                <a:gd name="T57" fmla="*/ 112 h 139"/>
                <a:gd name="T58" fmla="*/ 121 w 287"/>
                <a:gd name="T59" fmla="*/ 131 h 139"/>
                <a:gd name="T60" fmla="*/ 90 w 287"/>
                <a:gd name="T61" fmla="*/ 139 h 139"/>
                <a:gd name="T62" fmla="*/ 77 w 287"/>
                <a:gd name="T63" fmla="*/ 136 h 139"/>
                <a:gd name="T64" fmla="*/ 69 w 287"/>
                <a:gd name="T65" fmla="*/ 130 h 139"/>
                <a:gd name="T66" fmla="*/ 50 w 287"/>
                <a:gd name="T67" fmla="*/ 132 h 139"/>
                <a:gd name="T68" fmla="*/ 30 w 287"/>
                <a:gd name="T69" fmla="*/ 128 h 139"/>
                <a:gd name="T70" fmla="*/ 18 w 287"/>
                <a:gd name="T71" fmla="*/ 127 h 139"/>
                <a:gd name="T72" fmla="*/ 6 w 287"/>
                <a:gd name="T73" fmla="*/ 11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7" h="139">
                  <a:moveTo>
                    <a:pt x="5" y="109"/>
                  </a:moveTo>
                  <a:cubicBezTo>
                    <a:pt x="11" y="105"/>
                    <a:pt x="18" y="104"/>
                    <a:pt x="25" y="106"/>
                  </a:cubicBezTo>
                  <a:cubicBezTo>
                    <a:pt x="27" y="106"/>
                    <a:pt x="38" y="110"/>
                    <a:pt x="34" y="114"/>
                  </a:cubicBezTo>
                  <a:cubicBezTo>
                    <a:pt x="38" y="113"/>
                    <a:pt x="38" y="108"/>
                    <a:pt x="42" y="106"/>
                  </a:cubicBezTo>
                  <a:cubicBezTo>
                    <a:pt x="47" y="103"/>
                    <a:pt x="51" y="99"/>
                    <a:pt x="57" y="101"/>
                  </a:cubicBezTo>
                  <a:cubicBezTo>
                    <a:pt x="59" y="102"/>
                    <a:pt x="60" y="104"/>
                    <a:pt x="62" y="104"/>
                  </a:cubicBezTo>
                  <a:cubicBezTo>
                    <a:pt x="64" y="105"/>
                    <a:pt x="64" y="101"/>
                    <a:pt x="66" y="104"/>
                  </a:cubicBezTo>
                  <a:cubicBezTo>
                    <a:pt x="68" y="107"/>
                    <a:pt x="72" y="103"/>
                    <a:pt x="75" y="103"/>
                  </a:cubicBezTo>
                  <a:cubicBezTo>
                    <a:pt x="66" y="98"/>
                    <a:pt x="83" y="97"/>
                    <a:pt x="85" y="97"/>
                  </a:cubicBezTo>
                  <a:cubicBezTo>
                    <a:pt x="84" y="95"/>
                    <a:pt x="83" y="93"/>
                    <a:pt x="83" y="91"/>
                  </a:cubicBezTo>
                  <a:cubicBezTo>
                    <a:pt x="88" y="93"/>
                    <a:pt x="91" y="94"/>
                    <a:pt x="94" y="88"/>
                  </a:cubicBezTo>
                  <a:cubicBezTo>
                    <a:pt x="94" y="87"/>
                    <a:pt x="102" y="85"/>
                    <a:pt x="99" y="83"/>
                  </a:cubicBezTo>
                  <a:cubicBezTo>
                    <a:pt x="98" y="82"/>
                    <a:pt x="92" y="81"/>
                    <a:pt x="90" y="81"/>
                  </a:cubicBezTo>
                  <a:cubicBezTo>
                    <a:pt x="84" y="81"/>
                    <a:pt x="80" y="73"/>
                    <a:pt x="73" y="77"/>
                  </a:cubicBezTo>
                  <a:cubicBezTo>
                    <a:pt x="72" y="70"/>
                    <a:pt x="68" y="73"/>
                    <a:pt x="64" y="69"/>
                  </a:cubicBezTo>
                  <a:cubicBezTo>
                    <a:pt x="60" y="66"/>
                    <a:pt x="55" y="62"/>
                    <a:pt x="52" y="58"/>
                  </a:cubicBezTo>
                  <a:cubicBezTo>
                    <a:pt x="53" y="60"/>
                    <a:pt x="54" y="64"/>
                    <a:pt x="53" y="66"/>
                  </a:cubicBezTo>
                  <a:cubicBezTo>
                    <a:pt x="52" y="67"/>
                    <a:pt x="51" y="68"/>
                    <a:pt x="49" y="68"/>
                  </a:cubicBezTo>
                  <a:cubicBezTo>
                    <a:pt x="50" y="69"/>
                    <a:pt x="50" y="71"/>
                    <a:pt x="49" y="73"/>
                  </a:cubicBezTo>
                  <a:cubicBezTo>
                    <a:pt x="44" y="68"/>
                    <a:pt x="33" y="74"/>
                    <a:pt x="30" y="66"/>
                  </a:cubicBezTo>
                  <a:cubicBezTo>
                    <a:pt x="28" y="62"/>
                    <a:pt x="26" y="61"/>
                    <a:pt x="22" y="62"/>
                  </a:cubicBezTo>
                  <a:cubicBezTo>
                    <a:pt x="19" y="63"/>
                    <a:pt x="15" y="59"/>
                    <a:pt x="12" y="59"/>
                  </a:cubicBezTo>
                  <a:cubicBezTo>
                    <a:pt x="13" y="49"/>
                    <a:pt x="30" y="42"/>
                    <a:pt x="36" y="36"/>
                  </a:cubicBezTo>
                  <a:cubicBezTo>
                    <a:pt x="27" y="31"/>
                    <a:pt x="22" y="36"/>
                    <a:pt x="27" y="25"/>
                  </a:cubicBezTo>
                  <a:cubicBezTo>
                    <a:pt x="28" y="22"/>
                    <a:pt x="27" y="20"/>
                    <a:pt x="30" y="18"/>
                  </a:cubicBezTo>
                  <a:cubicBezTo>
                    <a:pt x="33" y="16"/>
                    <a:pt x="38" y="17"/>
                    <a:pt x="41" y="16"/>
                  </a:cubicBezTo>
                  <a:cubicBezTo>
                    <a:pt x="47" y="11"/>
                    <a:pt x="62" y="17"/>
                    <a:pt x="69" y="19"/>
                  </a:cubicBezTo>
                  <a:cubicBezTo>
                    <a:pt x="71" y="20"/>
                    <a:pt x="73" y="21"/>
                    <a:pt x="75" y="22"/>
                  </a:cubicBezTo>
                  <a:cubicBezTo>
                    <a:pt x="78" y="25"/>
                    <a:pt x="80" y="23"/>
                    <a:pt x="84" y="24"/>
                  </a:cubicBezTo>
                  <a:cubicBezTo>
                    <a:pt x="88" y="24"/>
                    <a:pt x="92" y="29"/>
                    <a:pt x="96" y="28"/>
                  </a:cubicBezTo>
                  <a:cubicBezTo>
                    <a:pt x="92" y="24"/>
                    <a:pt x="88" y="9"/>
                    <a:pt x="94" y="6"/>
                  </a:cubicBezTo>
                  <a:cubicBezTo>
                    <a:pt x="96" y="5"/>
                    <a:pt x="108" y="2"/>
                    <a:pt x="107" y="0"/>
                  </a:cubicBezTo>
                  <a:cubicBezTo>
                    <a:pt x="115" y="2"/>
                    <a:pt x="123" y="7"/>
                    <a:pt x="131" y="11"/>
                  </a:cubicBezTo>
                  <a:cubicBezTo>
                    <a:pt x="134" y="12"/>
                    <a:pt x="148" y="17"/>
                    <a:pt x="152" y="15"/>
                  </a:cubicBezTo>
                  <a:cubicBezTo>
                    <a:pt x="155" y="14"/>
                    <a:pt x="153" y="10"/>
                    <a:pt x="157" y="10"/>
                  </a:cubicBezTo>
                  <a:cubicBezTo>
                    <a:pt x="162" y="10"/>
                    <a:pt x="168" y="13"/>
                    <a:pt x="174" y="12"/>
                  </a:cubicBezTo>
                  <a:cubicBezTo>
                    <a:pt x="178" y="11"/>
                    <a:pt x="182" y="9"/>
                    <a:pt x="186" y="9"/>
                  </a:cubicBezTo>
                  <a:cubicBezTo>
                    <a:pt x="191" y="9"/>
                    <a:pt x="194" y="13"/>
                    <a:pt x="199" y="11"/>
                  </a:cubicBezTo>
                  <a:cubicBezTo>
                    <a:pt x="203" y="10"/>
                    <a:pt x="208" y="11"/>
                    <a:pt x="212" y="12"/>
                  </a:cubicBezTo>
                  <a:cubicBezTo>
                    <a:pt x="217" y="13"/>
                    <a:pt x="222" y="12"/>
                    <a:pt x="227" y="12"/>
                  </a:cubicBezTo>
                  <a:cubicBezTo>
                    <a:pt x="236" y="13"/>
                    <a:pt x="249" y="16"/>
                    <a:pt x="256" y="22"/>
                  </a:cubicBezTo>
                  <a:cubicBezTo>
                    <a:pt x="259" y="24"/>
                    <a:pt x="260" y="27"/>
                    <a:pt x="264" y="27"/>
                  </a:cubicBezTo>
                  <a:cubicBezTo>
                    <a:pt x="268" y="27"/>
                    <a:pt x="271" y="27"/>
                    <a:pt x="274" y="29"/>
                  </a:cubicBezTo>
                  <a:cubicBezTo>
                    <a:pt x="278" y="31"/>
                    <a:pt x="284" y="35"/>
                    <a:pt x="286" y="40"/>
                  </a:cubicBezTo>
                  <a:cubicBezTo>
                    <a:pt x="287" y="41"/>
                    <a:pt x="276" y="45"/>
                    <a:pt x="273" y="46"/>
                  </a:cubicBezTo>
                  <a:cubicBezTo>
                    <a:pt x="266" y="52"/>
                    <a:pt x="256" y="55"/>
                    <a:pt x="248" y="60"/>
                  </a:cubicBezTo>
                  <a:cubicBezTo>
                    <a:pt x="244" y="62"/>
                    <a:pt x="242" y="64"/>
                    <a:pt x="241" y="68"/>
                  </a:cubicBezTo>
                  <a:cubicBezTo>
                    <a:pt x="241" y="72"/>
                    <a:pt x="239" y="75"/>
                    <a:pt x="235" y="75"/>
                  </a:cubicBezTo>
                  <a:cubicBezTo>
                    <a:pt x="231" y="75"/>
                    <a:pt x="227" y="78"/>
                    <a:pt x="223" y="77"/>
                  </a:cubicBezTo>
                  <a:cubicBezTo>
                    <a:pt x="218" y="77"/>
                    <a:pt x="214" y="76"/>
                    <a:pt x="209" y="76"/>
                  </a:cubicBezTo>
                  <a:cubicBezTo>
                    <a:pt x="203" y="76"/>
                    <a:pt x="201" y="84"/>
                    <a:pt x="200" y="89"/>
                  </a:cubicBezTo>
                  <a:cubicBezTo>
                    <a:pt x="199" y="101"/>
                    <a:pt x="192" y="96"/>
                    <a:pt x="184" y="100"/>
                  </a:cubicBezTo>
                  <a:cubicBezTo>
                    <a:pt x="176" y="104"/>
                    <a:pt x="176" y="94"/>
                    <a:pt x="172" y="91"/>
                  </a:cubicBezTo>
                  <a:cubicBezTo>
                    <a:pt x="170" y="89"/>
                    <a:pt x="166" y="92"/>
                    <a:pt x="165" y="94"/>
                  </a:cubicBezTo>
                  <a:cubicBezTo>
                    <a:pt x="160" y="96"/>
                    <a:pt x="156" y="95"/>
                    <a:pt x="152" y="94"/>
                  </a:cubicBezTo>
                  <a:cubicBezTo>
                    <a:pt x="151" y="96"/>
                    <a:pt x="151" y="98"/>
                    <a:pt x="152" y="100"/>
                  </a:cubicBezTo>
                  <a:cubicBezTo>
                    <a:pt x="148" y="100"/>
                    <a:pt x="146" y="104"/>
                    <a:pt x="144" y="106"/>
                  </a:cubicBezTo>
                  <a:cubicBezTo>
                    <a:pt x="140" y="109"/>
                    <a:pt x="135" y="107"/>
                    <a:pt x="132" y="112"/>
                  </a:cubicBezTo>
                  <a:cubicBezTo>
                    <a:pt x="127" y="117"/>
                    <a:pt x="139" y="126"/>
                    <a:pt x="131" y="130"/>
                  </a:cubicBezTo>
                  <a:cubicBezTo>
                    <a:pt x="128" y="131"/>
                    <a:pt x="124" y="128"/>
                    <a:pt x="121" y="131"/>
                  </a:cubicBezTo>
                  <a:cubicBezTo>
                    <a:pt x="117" y="133"/>
                    <a:pt x="112" y="134"/>
                    <a:pt x="108" y="133"/>
                  </a:cubicBezTo>
                  <a:cubicBezTo>
                    <a:pt x="102" y="133"/>
                    <a:pt x="91" y="131"/>
                    <a:pt x="90" y="139"/>
                  </a:cubicBezTo>
                  <a:cubicBezTo>
                    <a:pt x="89" y="137"/>
                    <a:pt x="86" y="135"/>
                    <a:pt x="84" y="134"/>
                  </a:cubicBezTo>
                  <a:cubicBezTo>
                    <a:pt x="81" y="133"/>
                    <a:pt x="79" y="137"/>
                    <a:pt x="77" y="136"/>
                  </a:cubicBezTo>
                  <a:cubicBezTo>
                    <a:pt x="74" y="135"/>
                    <a:pt x="75" y="131"/>
                    <a:pt x="74" y="130"/>
                  </a:cubicBezTo>
                  <a:cubicBezTo>
                    <a:pt x="72" y="130"/>
                    <a:pt x="70" y="130"/>
                    <a:pt x="69" y="130"/>
                  </a:cubicBezTo>
                  <a:cubicBezTo>
                    <a:pt x="67" y="129"/>
                    <a:pt x="67" y="127"/>
                    <a:pt x="65" y="126"/>
                  </a:cubicBezTo>
                  <a:cubicBezTo>
                    <a:pt x="61" y="123"/>
                    <a:pt x="54" y="132"/>
                    <a:pt x="50" y="132"/>
                  </a:cubicBezTo>
                  <a:cubicBezTo>
                    <a:pt x="46" y="132"/>
                    <a:pt x="44" y="131"/>
                    <a:pt x="42" y="128"/>
                  </a:cubicBezTo>
                  <a:cubicBezTo>
                    <a:pt x="40" y="124"/>
                    <a:pt x="34" y="126"/>
                    <a:pt x="30" y="128"/>
                  </a:cubicBezTo>
                  <a:cubicBezTo>
                    <a:pt x="30" y="127"/>
                    <a:pt x="30" y="126"/>
                    <a:pt x="30" y="125"/>
                  </a:cubicBezTo>
                  <a:cubicBezTo>
                    <a:pt x="27" y="126"/>
                    <a:pt x="20" y="128"/>
                    <a:pt x="18" y="127"/>
                  </a:cubicBezTo>
                  <a:cubicBezTo>
                    <a:pt x="14" y="124"/>
                    <a:pt x="10" y="129"/>
                    <a:pt x="5" y="127"/>
                  </a:cubicBezTo>
                  <a:cubicBezTo>
                    <a:pt x="1" y="125"/>
                    <a:pt x="0" y="109"/>
                    <a:pt x="6" y="114"/>
                  </a:cubicBezTo>
                  <a:cubicBezTo>
                    <a:pt x="6" y="112"/>
                    <a:pt x="6" y="111"/>
                    <a:pt x="5" y="10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60">
              <a:extLst>
                <a:ext uri="{FF2B5EF4-FFF2-40B4-BE49-F238E27FC236}">
                  <a16:creationId xmlns="" xmlns:a16="http://schemas.microsoft.com/office/drawing/2014/main" id="{912A5F3A-A47E-4614-BE6D-95B159088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1926" y="2528888"/>
              <a:ext cx="222250" cy="107950"/>
            </a:xfrm>
            <a:custGeom>
              <a:avLst/>
              <a:gdLst>
                <a:gd name="T0" fmla="*/ 25 w 287"/>
                <a:gd name="T1" fmla="*/ 106 h 139"/>
                <a:gd name="T2" fmla="*/ 42 w 287"/>
                <a:gd name="T3" fmla="*/ 106 h 139"/>
                <a:gd name="T4" fmla="*/ 62 w 287"/>
                <a:gd name="T5" fmla="*/ 104 h 139"/>
                <a:gd name="T6" fmla="*/ 75 w 287"/>
                <a:gd name="T7" fmla="*/ 103 h 139"/>
                <a:gd name="T8" fmla="*/ 83 w 287"/>
                <a:gd name="T9" fmla="*/ 91 h 139"/>
                <a:gd name="T10" fmla="*/ 99 w 287"/>
                <a:gd name="T11" fmla="*/ 83 h 139"/>
                <a:gd name="T12" fmla="*/ 73 w 287"/>
                <a:gd name="T13" fmla="*/ 77 h 139"/>
                <a:gd name="T14" fmla="*/ 52 w 287"/>
                <a:gd name="T15" fmla="*/ 58 h 139"/>
                <a:gd name="T16" fmla="*/ 49 w 287"/>
                <a:gd name="T17" fmla="*/ 68 h 139"/>
                <a:gd name="T18" fmla="*/ 30 w 287"/>
                <a:gd name="T19" fmla="*/ 66 h 139"/>
                <a:gd name="T20" fmla="*/ 12 w 287"/>
                <a:gd name="T21" fmla="*/ 59 h 139"/>
                <a:gd name="T22" fmla="*/ 27 w 287"/>
                <a:gd name="T23" fmla="*/ 25 h 139"/>
                <a:gd name="T24" fmla="*/ 41 w 287"/>
                <a:gd name="T25" fmla="*/ 16 h 139"/>
                <a:gd name="T26" fmla="*/ 75 w 287"/>
                <a:gd name="T27" fmla="*/ 22 h 139"/>
                <a:gd name="T28" fmla="*/ 96 w 287"/>
                <a:gd name="T29" fmla="*/ 28 h 139"/>
                <a:gd name="T30" fmla="*/ 107 w 287"/>
                <a:gd name="T31" fmla="*/ 0 h 139"/>
                <a:gd name="T32" fmla="*/ 152 w 287"/>
                <a:gd name="T33" fmla="*/ 15 h 139"/>
                <a:gd name="T34" fmla="*/ 174 w 287"/>
                <a:gd name="T35" fmla="*/ 12 h 139"/>
                <a:gd name="T36" fmla="*/ 199 w 287"/>
                <a:gd name="T37" fmla="*/ 11 h 139"/>
                <a:gd name="T38" fmla="*/ 227 w 287"/>
                <a:gd name="T39" fmla="*/ 12 h 139"/>
                <a:gd name="T40" fmla="*/ 264 w 287"/>
                <a:gd name="T41" fmla="*/ 27 h 139"/>
                <a:gd name="T42" fmla="*/ 286 w 287"/>
                <a:gd name="T43" fmla="*/ 40 h 139"/>
                <a:gd name="T44" fmla="*/ 248 w 287"/>
                <a:gd name="T45" fmla="*/ 60 h 139"/>
                <a:gd name="T46" fmla="*/ 235 w 287"/>
                <a:gd name="T47" fmla="*/ 75 h 139"/>
                <a:gd name="T48" fmla="*/ 209 w 287"/>
                <a:gd name="T49" fmla="*/ 76 h 139"/>
                <a:gd name="T50" fmla="*/ 184 w 287"/>
                <a:gd name="T51" fmla="*/ 100 h 139"/>
                <a:gd name="T52" fmla="*/ 165 w 287"/>
                <a:gd name="T53" fmla="*/ 94 h 139"/>
                <a:gd name="T54" fmla="*/ 152 w 287"/>
                <a:gd name="T55" fmla="*/ 100 h 139"/>
                <a:gd name="T56" fmla="*/ 132 w 287"/>
                <a:gd name="T57" fmla="*/ 112 h 139"/>
                <a:gd name="T58" fmla="*/ 121 w 287"/>
                <a:gd name="T59" fmla="*/ 131 h 139"/>
                <a:gd name="T60" fmla="*/ 90 w 287"/>
                <a:gd name="T61" fmla="*/ 139 h 139"/>
                <a:gd name="T62" fmla="*/ 77 w 287"/>
                <a:gd name="T63" fmla="*/ 136 h 139"/>
                <a:gd name="T64" fmla="*/ 69 w 287"/>
                <a:gd name="T65" fmla="*/ 130 h 139"/>
                <a:gd name="T66" fmla="*/ 50 w 287"/>
                <a:gd name="T67" fmla="*/ 132 h 139"/>
                <a:gd name="T68" fmla="*/ 30 w 287"/>
                <a:gd name="T69" fmla="*/ 128 h 139"/>
                <a:gd name="T70" fmla="*/ 18 w 287"/>
                <a:gd name="T71" fmla="*/ 127 h 139"/>
                <a:gd name="T72" fmla="*/ 6 w 287"/>
                <a:gd name="T73" fmla="*/ 11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7" h="139">
                  <a:moveTo>
                    <a:pt x="5" y="109"/>
                  </a:moveTo>
                  <a:cubicBezTo>
                    <a:pt x="11" y="105"/>
                    <a:pt x="18" y="104"/>
                    <a:pt x="25" y="106"/>
                  </a:cubicBezTo>
                  <a:cubicBezTo>
                    <a:pt x="27" y="106"/>
                    <a:pt x="38" y="110"/>
                    <a:pt x="34" y="114"/>
                  </a:cubicBezTo>
                  <a:cubicBezTo>
                    <a:pt x="38" y="113"/>
                    <a:pt x="38" y="108"/>
                    <a:pt x="42" y="106"/>
                  </a:cubicBezTo>
                  <a:cubicBezTo>
                    <a:pt x="47" y="103"/>
                    <a:pt x="51" y="99"/>
                    <a:pt x="57" y="101"/>
                  </a:cubicBezTo>
                  <a:cubicBezTo>
                    <a:pt x="59" y="102"/>
                    <a:pt x="60" y="104"/>
                    <a:pt x="62" y="104"/>
                  </a:cubicBezTo>
                  <a:cubicBezTo>
                    <a:pt x="64" y="105"/>
                    <a:pt x="64" y="101"/>
                    <a:pt x="66" y="104"/>
                  </a:cubicBezTo>
                  <a:cubicBezTo>
                    <a:pt x="68" y="107"/>
                    <a:pt x="72" y="103"/>
                    <a:pt x="75" y="103"/>
                  </a:cubicBezTo>
                  <a:cubicBezTo>
                    <a:pt x="66" y="98"/>
                    <a:pt x="83" y="97"/>
                    <a:pt x="85" y="97"/>
                  </a:cubicBezTo>
                  <a:cubicBezTo>
                    <a:pt x="84" y="95"/>
                    <a:pt x="83" y="93"/>
                    <a:pt x="83" y="91"/>
                  </a:cubicBezTo>
                  <a:cubicBezTo>
                    <a:pt x="88" y="93"/>
                    <a:pt x="91" y="94"/>
                    <a:pt x="94" y="88"/>
                  </a:cubicBezTo>
                  <a:cubicBezTo>
                    <a:pt x="94" y="87"/>
                    <a:pt x="102" y="85"/>
                    <a:pt x="99" y="83"/>
                  </a:cubicBezTo>
                  <a:cubicBezTo>
                    <a:pt x="98" y="82"/>
                    <a:pt x="92" y="81"/>
                    <a:pt x="90" y="81"/>
                  </a:cubicBezTo>
                  <a:cubicBezTo>
                    <a:pt x="84" y="81"/>
                    <a:pt x="80" y="73"/>
                    <a:pt x="73" y="77"/>
                  </a:cubicBezTo>
                  <a:cubicBezTo>
                    <a:pt x="72" y="70"/>
                    <a:pt x="68" y="73"/>
                    <a:pt x="64" y="69"/>
                  </a:cubicBezTo>
                  <a:cubicBezTo>
                    <a:pt x="60" y="66"/>
                    <a:pt x="55" y="62"/>
                    <a:pt x="52" y="58"/>
                  </a:cubicBezTo>
                  <a:cubicBezTo>
                    <a:pt x="53" y="60"/>
                    <a:pt x="54" y="64"/>
                    <a:pt x="53" y="66"/>
                  </a:cubicBezTo>
                  <a:cubicBezTo>
                    <a:pt x="52" y="67"/>
                    <a:pt x="51" y="68"/>
                    <a:pt x="49" y="68"/>
                  </a:cubicBezTo>
                  <a:cubicBezTo>
                    <a:pt x="50" y="69"/>
                    <a:pt x="50" y="71"/>
                    <a:pt x="49" y="73"/>
                  </a:cubicBezTo>
                  <a:cubicBezTo>
                    <a:pt x="44" y="68"/>
                    <a:pt x="33" y="74"/>
                    <a:pt x="30" y="66"/>
                  </a:cubicBezTo>
                  <a:cubicBezTo>
                    <a:pt x="28" y="62"/>
                    <a:pt x="26" y="61"/>
                    <a:pt x="22" y="62"/>
                  </a:cubicBezTo>
                  <a:cubicBezTo>
                    <a:pt x="19" y="63"/>
                    <a:pt x="15" y="59"/>
                    <a:pt x="12" y="59"/>
                  </a:cubicBezTo>
                  <a:cubicBezTo>
                    <a:pt x="13" y="49"/>
                    <a:pt x="30" y="42"/>
                    <a:pt x="36" y="36"/>
                  </a:cubicBezTo>
                  <a:cubicBezTo>
                    <a:pt x="27" y="31"/>
                    <a:pt x="22" y="36"/>
                    <a:pt x="27" y="25"/>
                  </a:cubicBezTo>
                  <a:cubicBezTo>
                    <a:pt x="28" y="22"/>
                    <a:pt x="27" y="20"/>
                    <a:pt x="30" y="18"/>
                  </a:cubicBezTo>
                  <a:cubicBezTo>
                    <a:pt x="33" y="16"/>
                    <a:pt x="38" y="17"/>
                    <a:pt x="41" y="16"/>
                  </a:cubicBezTo>
                  <a:cubicBezTo>
                    <a:pt x="47" y="11"/>
                    <a:pt x="62" y="17"/>
                    <a:pt x="69" y="19"/>
                  </a:cubicBezTo>
                  <a:cubicBezTo>
                    <a:pt x="71" y="20"/>
                    <a:pt x="73" y="21"/>
                    <a:pt x="75" y="22"/>
                  </a:cubicBezTo>
                  <a:cubicBezTo>
                    <a:pt x="78" y="25"/>
                    <a:pt x="80" y="23"/>
                    <a:pt x="84" y="24"/>
                  </a:cubicBezTo>
                  <a:cubicBezTo>
                    <a:pt x="88" y="24"/>
                    <a:pt x="92" y="29"/>
                    <a:pt x="96" y="28"/>
                  </a:cubicBezTo>
                  <a:cubicBezTo>
                    <a:pt x="92" y="24"/>
                    <a:pt x="88" y="9"/>
                    <a:pt x="94" y="6"/>
                  </a:cubicBezTo>
                  <a:cubicBezTo>
                    <a:pt x="96" y="5"/>
                    <a:pt x="108" y="2"/>
                    <a:pt x="107" y="0"/>
                  </a:cubicBezTo>
                  <a:cubicBezTo>
                    <a:pt x="115" y="2"/>
                    <a:pt x="123" y="7"/>
                    <a:pt x="131" y="11"/>
                  </a:cubicBezTo>
                  <a:cubicBezTo>
                    <a:pt x="134" y="12"/>
                    <a:pt x="148" y="17"/>
                    <a:pt x="152" y="15"/>
                  </a:cubicBezTo>
                  <a:cubicBezTo>
                    <a:pt x="155" y="14"/>
                    <a:pt x="153" y="10"/>
                    <a:pt x="157" y="10"/>
                  </a:cubicBezTo>
                  <a:cubicBezTo>
                    <a:pt x="162" y="10"/>
                    <a:pt x="168" y="13"/>
                    <a:pt x="174" y="12"/>
                  </a:cubicBezTo>
                  <a:cubicBezTo>
                    <a:pt x="178" y="11"/>
                    <a:pt x="182" y="9"/>
                    <a:pt x="186" y="9"/>
                  </a:cubicBezTo>
                  <a:cubicBezTo>
                    <a:pt x="191" y="9"/>
                    <a:pt x="194" y="13"/>
                    <a:pt x="199" y="11"/>
                  </a:cubicBezTo>
                  <a:cubicBezTo>
                    <a:pt x="203" y="10"/>
                    <a:pt x="208" y="11"/>
                    <a:pt x="212" y="12"/>
                  </a:cubicBezTo>
                  <a:cubicBezTo>
                    <a:pt x="217" y="13"/>
                    <a:pt x="222" y="12"/>
                    <a:pt x="227" y="12"/>
                  </a:cubicBezTo>
                  <a:cubicBezTo>
                    <a:pt x="236" y="13"/>
                    <a:pt x="249" y="16"/>
                    <a:pt x="256" y="22"/>
                  </a:cubicBezTo>
                  <a:cubicBezTo>
                    <a:pt x="259" y="24"/>
                    <a:pt x="260" y="27"/>
                    <a:pt x="264" y="27"/>
                  </a:cubicBezTo>
                  <a:cubicBezTo>
                    <a:pt x="268" y="27"/>
                    <a:pt x="271" y="27"/>
                    <a:pt x="274" y="29"/>
                  </a:cubicBezTo>
                  <a:cubicBezTo>
                    <a:pt x="278" y="31"/>
                    <a:pt x="284" y="35"/>
                    <a:pt x="286" y="40"/>
                  </a:cubicBezTo>
                  <a:cubicBezTo>
                    <a:pt x="287" y="41"/>
                    <a:pt x="276" y="45"/>
                    <a:pt x="273" y="46"/>
                  </a:cubicBezTo>
                  <a:cubicBezTo>
                    <a:pt x="266" y="52"/>
                    <a:pt x="256" y="55"/>
                    <a:pt x="248" y="60"/>
                  </a:cubicBezTo>
                  <a:cubicBezTo>
                    <a:pt x="244" y="62"/>
                    <a:pt x="242" y="64"/>
                    <a:pt x="241" y="68"/>
                  </a:cubicBezTo>
                  <a:cubicBezTo>
                    <a:pt x="241" y="72"/>
                    <a:pt x="239" y="75"/>
                    <a:pt x="235" y="75"/>
                  </a:cubicBezTo>
                  <a:cubicBezTo>
                    <a:pt x="231" y="75"/>
                    <a:pt x="227" y="78"/>
                    <a:pt x="223" y="77"/>
                  </a:cubicBezTo>
                  <a:cubicBezTo>
                    <a:pt x="218" y="77"/>
                    <a:pt x="214" y="76"/>
                    <a:pt x="209" y="76"/>
                  </a:cubicBezTo>
                  <a:cubicBezTo>
                    <a:pt x="203" y="76"/>
                    <a:pt x="201" y="84"/>
                    <a:pt x="200" y="89"/>
                  </a:cubicBezTo>
                  <a:cubicBezTo>
                    <a:pt x="199" y="101"/>
                    <a:pt x="192" y="96"/>
                    <a:pt x="184" y="100"/>
                  </a:cubicBezTo>
                  <a:cubicBezTo>
                    <a:pt x="176" y="104"/>
                    <a:pt x="176" y="94"/>
                    <a:pt x="172" y="91"/>
                  </a:cubicBezTo>
                  <a:cubicBezTo>
                    <a:pt x="170" y="89"/>
                    <a:pt x="166" y="92"/>
                    <a:pt x="165" y="94"/>
                  </a:cubicBezTo>
                  <a:cubicBezTo>
                    <a:pt x="160" y="96"/>
                    <a:pt x="156" y="95"/>
                    <a:pt x="152" y="94"/>
                  </a:cubicBezTo>
                  <a:cubicBezTo>
                    <a:pt x="151" y="96"/>
                    <a:pt x="151" y="98"/>
                    <a:pt x="152" y="100"/>
                  </a:cubicBezTo>
                  <a:cubicBezTo>
                    <a:pt x="148" y="100"/>
                    <a:pt x="146" y="104"/>
                    <a:pt x="144" y="106"/>
                  </a:cubicBezTo>
                  <a:cubicBezTo>
                    <a:pt x="140" y="109"/>
                    <a:pt x="135" y="107"/>
                    <a:pt x="132" y="112"/>
                  </a:cubicBezTo>
                  <a:cubicBezTo>
                    <a:pt x="127" y="117"/>
                    <a:pt x="139" y="126"/>
                    <a:pt x="131" y="130"/>
                  </a:cubicBezTo>
                  <a:cubicBezTo>
                    <a:pt x="128" y="131"/>
                    <a:pt x="124" y="128"/>
                    <a:pt x="121" y="131"/>
                  </a:cubicBezTo>
                  <a:cubicBezTo>
                    <a:pt x="117" y="133"/>
                    <a:pt x="112" y="134"/>
                    <a:pt x="108" y="133"/>
                  </a:cubicBezTo>
                  <a:cubicBezTo>
                    <a:pt x="102" y="133"/>
                    <a:pt x="91" y="131"/>
                    <a:pt x="90" y="139"/>
                  </a:cubicBezTo>
                  <a:cubicBezTo>
                    <a:pt x="89" y="137"/>
                    <a:pt x="86" y="135"/>
                    <a:pt x="84" y="134"/>
                  </a:cubicBezTo>
                  <a:cubicBezTo>
                    <a:pt x="81" y="133"/>
                    <a:pt x="79" y="137"/>
                    <a:pt x="77" y="136"/>
                  </a:cubicBezTo>
                  <a:cubicBezTo>
                    <a:pt x="74" y="135"/>
                    <a:pt x="75" y="131"/>
                    <a:pt x="74" y="130"/>
                  </a:cubicBezTo>
                  <a:cubicBezTo>
                    <a:pt x="72" y="130"/>
                    <a:pt x="70" y="130"/>
                    <a:pt x="69" y="130"/>
                  </a:cubicBezTo>
                  <a:cubicBezTo>
                    <a:pt x="67" y="129"/>
                    <a:pt x="67" y="127"/>
                    <a:pt x="65" y="126"/>
                  </a:cubicBezTo>
                  <a:cubicBezTo>
                    <a:pt x="61" y="123"/>
                    <a:pt x="54" y="132"/>
                    <a:pt x="50" y="132"/>
                  </a:cubicBezTo>
                  <a:cubicBezTo>
                    <a:pt x="46" y="132"/>
                    <a:pt x="44" y="131"/>
                    <a:pt x="42" y="128"/>
                  </a:cubicBezTo>
                  <a:cubicBezTo>
                    <a:pt x="40" y="124"/>
                    <a:pt x="34" y="126"/>
                    <a:pt x="30" y="128"/>
                  </a:cubicBezTo>
                  <a:cubicBezTo>
                    <a:pt x="30" y="127"/>
                    <a:pt x="30" y="126"/>
                    <a:pt x="30" y="125"/>
                  </a:cubicBezTo>
                  <a:cubicBezTo>
                    <a:pt x="27" y="126"/>
                    <a:pt x="20" y="128"/>
                    <a:pt x="18" y="127"/>
                  </a:cubicBezTo>
                  <a:cubicBezTo>
                    <a:pt x="14" y="124"/>
                    <a:pt x="10" y="129"/>
                    <a:pt x="5" y="127"/>
                  </a:cubicBezTo>
                  <a:cubicBezTo>
                    <a:pt x="1" y="125"/>
                    <a:pt x="0" y="109"/>
                    <a:pt x="6" y="114"/>
                  </a:cubicBezTo>
                  <a:cubicBezTo>
                    <a:pt x="6" y="112"/>
                    <a:pt x="6" y="111"/>
                    <a:pt x="5" y="10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561">
              <a:extLst>
                <a:ext uri="{FF2B5EF4-FFF2-40B4-BE49-F238E27FC236}">
                  <a16:creationId xmlns="" xmlns:a16="http://schemas.microsoft.com/office/drawing/2014/main" id="{5FDE4BED-3DF9-43E6-8CE3-138AF2B69E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413" y="3487738"/>
              <a:ext cx="4763" cy="7938"/>
            </a:xfrm>
            <a:custGeom>
              <a:avLst/>
              <a:gdLst>
                <a:gd name="T0" fmla="*/ 1 w 7"/>
                <a:gd name="T1" fmla="*/ 4 h 9"/>
                <a:gd name="T2" fmla="*/ 1 w 7"/>
                <a:gd name="T3" fmla="*/ 9 h 9"/>
                <a:gd name="T4" fmla="*/ 1 w 7"/>
                <a:gd name="T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9">
                  <a:moveTo>
                    <a:pt x="1" y="4"/>
                  </a:moveTo>
                  <a:cubicBezTo>
                    <a:pt x="0" y="6"/>
                    <a:pt x="0" y="8"/>
                    <a:pt x="1" y="9"/>
                  </a:cubicBezTo>
                  <a:cubicBezTo>
                    <a:pt x="7" y="7"/>
                    <a:pt x="5" y="0"/>
                    <a:pt x="1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62">
              <a:extLst>
                <a:ext uri="{FF2B5EF4-FFF2-40B4-BE49-F238E27FC236}">
                  <a16:creationId xmlns="" xmlns:a16="http://schemas.microsoft.com/office/drawing/2014/main" id="{E47060DB-B2F8-4B86-8983-D00796673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413" y="3487738"/>
              <a:ext cx="4763" cy="7938"/>
            </a:xfrm>
            <a:custGeom>
              <a:avLst/>
              <a:gdLst>
                <a:gd name="T0" fmla="*/ 1 w 7"/>
                <a:gd name="T1" fmla="*/ 4 h 9"/>
                <a:gd name="T2" fmla="*/ 1 w 7"/>
                <a:gd name="T3" fmla="*/ 9 h 9"/>
                <a:gd name="T4" fmla="*/ 1 w 7"/>
                <a:gd name="T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9">
                  <a:moveTo>
                    <a:pt x="1" y="4"/>
                  </a:moveTo>
                  <a:cubicBezTo>
                    <a:pt x="0" y="6"/>
                    <a:pt x="0" y="8"/>
                    <a:pt x="1" y="9"/>
                  </a:cubicBezTo>
                  <a:cubicBezTo>
                    <a:pt x="7" y="7"/>
                    <a:pt x="5" y="0"/>
                    <a:pt x="1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63">
              <a:extLst>
                <a:ext uri="{FF2B5EF4-FFF2-40B4-BE49-F238E27FC236}">
                  <a16:creationId xmlns="" xmlns:a16="http://schemas.microsoft.com/office/drawing/2014/main" id="{283790E6-FBC4-40CF-8DB9-82A291F20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251" y="2297113"/>
              <a:ext cx="704850" cy="276225"/>
            </a:xfrm>
            <a:custGeom>
              <a:avLst/>
              <a:gdLst>
                <a:gd name="T0" fmla="*/ 23 w 910"/>
                <a:gd name="T1" fmla="*/ 87 h 356"/>
                <a:gd name="T2" fmla="*/ 43 w 910"/>
                <a:gd name="T3" fmla="*/ 81 h 356"/>
                <a:gd name="T4" fmla="*/ 52 w 910"/>
                <a:gd name="T5" fmla="*/ 66 h 356"/>
                <a:gd name="T6" fmla="*/ 78 w 910"/>
                <a:gd name="T7" fmla="*/ 53 h 356"/>
                <a:gd name="T8" fmla="*/ 106 w 910"/>
                <a:gd name="T9" fmla="*/ 48 h 356"/>
                <a:gd name="T10" fmla="*/ 139 w 910"/>
                <a:gd name="T11" fmla="*/ 52 h 356"/>
                <a:gd name="T12" fmla="*/ 202 w 910"/>
                <a:gd name="T13" fmla="*/ 72 h 356"/>
                <a:gd name="T14" fmla="*/ 232 w 910"/>
                <a:gd name="T15" fmla="*/ 75 h 356"/>
                <a:gd name="T16" fmla="*/ 261 w 910"/>
                <a:gd name="T17" fmla="*/ 61 h 356"/>
                <a:gd name="T18" fmla="*/ 240 w 910"/>
                <a:gd name="T19" fmla="*/ 23 h 356"/>
                <a:gd name="T20" fmla="*/ 264 w 910"/>
                <a:gd name="T21" fmla="*/ 7 h 356"/>
                <a:gd name="T22" fmla="*/ 326 w 910"/>
                <a:gd name="T23" fmla="*/ 22 h 356"/>
                <a:gd name="T24" fmla="*/ 378 w 910"/>
                <a:gd name="T25" fmla="*/ 58 h 356"/>
                <a:gd name="T26" fmla="*/ 422 w 910"/>
                <a:gd name="T27" fmla="*/ 63 h 356"/>
                <a:gd name="T28" fmla="*/ 496 w 910"/>
                <a:gd name="T29" fmla="*/ 68 h 356"/>
                <a:gd name="T30" fmla="*/ 542 w 910"/>
                <a:gd name="T31" fmla="*/ 90 h 356"/>
                <a:gd name="T32" fmla="*/ 602 w 910"/>
                <a:gd name="T33" fmla="*/ 98 h 356"/>
                <a:gd name="T34" fmla="*/ 654 w 910"/>
                <a:gd name="T35" fmla="*/ 88 h 356"/>
                <a:gd name="T36" fmla="*/ 690 w 910"/>
                <a:gd name="T37" fmla="*/ 63 h 356"/>
                <a:gd name="T38" fmla="*/ 739 w 910"/>
                <a:gd name="T39" fmla="*/ 72 h 356"/>
                <a:gd name="T40" fmla="*/ 761 w 910"/>
                <a:gd name="T41" fmla="*/ 138 h 356"/>
                <a:gd name="T42" fmla="*/ 807 w 910"/>
                <a:gd name="T43" fmla="*/ 145 h 356"/>
                <a:gd name="T44" fmla="*/ 867 w 910"/>
                <a:gd name="T45" fmla="*/ 154 h 356"/>
                <a:gd name="T46" fmla="*/ 872 w 910"/>
                <a:gd name="T47" fmla="*/ 183 h 356"/>
                <a:gd name="T48" fmla="*/ 840 w 910"/>
                <a:gd name="T49" fmla="*/ 188 h 356"/>
                <a:gd name="T50" fmla="*/ 818 w 910"/>
                <a:gd name="T51" fmla="*/ 207 h 356"/>
                <a:gd name="T52" fmla="*/ 795 w 910"/>
                <a:gd name="T53" fmla="*/ 227 h 356"/>
                <a:gd name="T54" fmla="*/ 770 w 910"/>
                <a:gd name="T55" fmla="*/ 245 h 356"/>
                <a:gd name="T56" fmla="*/ 714 w 910"/>
                <a:gd name="T57" fmla="*/ 240 h 356"/>
                <a:gd name="T58" fmla="*/ 717 w 910"/>
                <a:gd name="T59" fmla="*/ 265 h 356"/>
                <a:gd name="T60" fmla="*/ 717 w 910"/>
                <a:gd name="T61" fmla="*/ 301 h 356"/>
                <a:gd name="T62" fmla="*/ 670 w 910"/>
                <a:gd name="T63" fmla="*/ 329 h 356"/>
                <a:gd name="T64" fmla="*/ 584 w 910"/>
                <a:gd name="T65" fmla="*/ 351 h 356"/>
                <a:gd name="T66" fmla="*/ 549 w 910"/>
                <a:gd name="T67" fmla="*/ 349 h 356"/>
                <a:gd name="T68" fmla="*/ 468 w 910"/>
                <a:gd name="T69" fmla="*/ 324 h 356"/>
                <a:gd name="T70" fmla="*/ 411 w 910"/>
                <a:gd name="T71" fmla="*/ 323 h 356"/>
                <a:gd name="T72" fmla="*/ 323 w 910"/>
                <a:gd name="T73" fmla="*/ 317 h 356"/>
                <a:gd name="T74" fmla="*/ 284 w 910"/>
                <a:gd name="T75" fmla="*/ 278 h 356"/>
                <a:gd name="T76" fmla="*/ 238 w 910"/>
                <a:gd name="T77" fmla="*/ 253 h 356"/>
                <a:gd name="T78" fmla="*/ 149 w 910"/>
                <a:gd name="T79" fmla="*/ 236 h 356"/>
                <a:gd name="T80" fmla="*/ 121 w 910"/>
                <a:gd name="T81" fmla="*/ 184 h 356"/>
                <a:gd name="T82" fmla="*/ 78 w 910"/>
                <a:gd name="T83" fmla="*/ 143 h 356"/>
                <a:gd name="T84" fmla="*/ 55 w 910"/>
                <a:gd name="T85" fmla="*/ 139 h 356"/>
                <a:gd name="T86" fmla="*/ 13 w 910"/>
                <a:gd name="T87" fmla="*/ 116 h 356"/>
                <a:gd name="T88" fmla="*/ 0 w 910"/>
                <a:gd name="T89" fmla="*/ 9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10" h="356">
                  <a:moveTo>
                    <a:pt x="0" y="99"/>
                  </a:moveTo>
                  <a:cubicBezTo>
                    <a:pt x="7" y="100"/>
                    <a:pt x="4" y="95"/>
                    <a:pt x="6" y="91"/>
                  </a:cubicBezTo>
                  <a:cubicBezTo>
                    <a:pt x="8" y="84"/>
                    <a:pt x="24" y="94"/>
                    <a:pt x="23" y="87"/>
                  </a:cubicBezTo>
                  <a:cubicBezTo>
                    <a:pt x="26" y="88"/>
                    <a:pt x="29" y="90"/>
                    <a:pt x="32" y="88"/>
                  </a:cubicBezTo>
                  <a:cubicBezTo>
                    <a:pt x="31" y="87"/>
                    <a:pt x="31" y="86"/>
                    <a:pt x="30" y="85"/>
                  </a:cubicBezTo>
                  <a:cubicBezTo>
                    <a:pt x="35" y="84"/>
                    <a:pt x="38" y="83"/>
                    <a:pt x="43" y="81"/>
                  </a:cubicBezTo>
                  <a:cubicBezTo>
                    <a:pt x="40" y="80"/>
                    <a:pt x="39" y="77"/>
                    <a:pt x="38" y="75"/>
                  </a:cubicBezTo>
                  <a:cubicBezTo>
                    <a:pt x="39" y="74"/>
                    <a:pt x="48" y="73"/>
                    <a:pt x="47" y="71"/>
                  </a:cubicBezTo>
                  <a:cubicBezTo>
                    <a:pt x="46" y="68"/>
                    <a:pt x="50" y="68"/>
                    <a:pt x="52" y="66"/>
                  </a:cubicBezTo>
                  <a:cubicBezTo>
                    <a:pt x="54" y="65"/>
                    <a:pt x="59" y="65"/>
                    <a:pt x="61" y="64"/>
                  </a:cubicBezTo>
                  <a:cubicBezTo>
                    <a:pt x="64" y="61"/>
                    <a:pt x="66" y="58"/>
                    <a:pt x="70" y="56"/>
                  </a:cubicBezTo>
                  <a:cubicBezTo>
                    <a:pt x="73" y="55"/>
                    <a:pt x="76" y="57"/>
                    <a:pt x="78" y="53"/>
                  </a:cubicBezTo>
                  <a:cubicBezTo>
                    <a:pt x="80" y="51"/>
                    <a:pt x="81" y="49"/>
                    <a:pt x="84" y="49"/>
                  </a:cubicBezTo>
                  <a:cubicBezTo>
                    <a:pt x="87" y="48"/>
                    <a:pt x="97" y="49"/>
                    <a:pt x="94" y="43"/>
                  </a:cubicBezTo>
                  <a:cubicBezTo>
                    <a:pt x="98" y="43"/>
                    <a:pt x="102" y="50"/>
                    <a:pt x="106" y="48"/>
                  </a:cubicBezTo>
                  <a:cubicBezTo>
                    <a:pt x="107" y="48"/>
                    <a:pt x="111" y="44"/>
                    <a:pt x="112" y="45"/>
                  </a:cubicBezTo>
                  <a:cubicBezTo>
                    <a:pt x="115" y="48"/>
                    <a:pt x="115" y="51"/>
                    <a:pt x="120" y="51"/>
                  </a:cubicBezTo>
                  <a:cubicBezTo>
                    <a:pt x="126" y="51"/>
                    <a:pt x="132" y="53"/>
                    <a:pt x="139" y="52"/>
                  </a:cubicBezTo>
                  <a:cubicBezTo>
                    <a:pt x="146" y="52"/>
                    <a:pt x="150" y="52"/>
                    <a:pt x="155" y="58"/>
                  </a:cubicBezTo>
                  <a:cubicBezTo>
                    <a:pt x="163" y="69"/>
                    <a:pt x="173" y="71"/>
                    <a:pt x="186" y="74"/>
                  </a:cubicBezTo>
                  <a:cubicBezTo>
                    <a:pt x="193" y="75"/>
                    <a:pt x="196" y="72"/>
                    <a:pt x="202" y="72"/>
                  </a:cubicBezTo>
                  <a:cubicBezTo>
                    <a:pt x="203" y="72"/>
                    <a:pt x="208" y="71"/>
                    <a:pt x="209" y="72"/>
                  </a:cubicBezTo>
                  <a:cubicBezTo>
                    <a:pt x="212" y="72"/>
                    <a:pt x="216" y="75"/>
                    <a:pt x="218" y="75"/>
                  </a:cubicBezTo>
                  <a:cubicBezTo>
                    <a:pt x="222" y="75"/>
                    <a:pt x="229" y="74"/>
                    <a:pt x="232" y="75"/>
                  </a:cubicBezTo>
                  <a:cubicBezTo>
                    <a:pt x="237" y="77"/>
                    <a:pt x="243" y="83"/>
                    <a:pt x="248" y="78"/>
                  </a:cubicBezTo>
                  <a:cubicBezTo>
                    <a:pt x="251" y="74"/>
                    <a:pt x="251" y="75"/>
                    <a:pt x="256" y="74"/>
                  </a:cubicBezTo>
                  <a:cubicBezTo>
                    <a:pt x="260" y="73"/>
                    <a:pt x="261" y="65"/>
                    <a:pt x="261" y="61"/>
                  </a:cubicBezTo>
                  <a:cubicBezTo>
                    <a:pt x="260" y="57"/>
                    <a:pt x="257" y="54"/>
                    <a:pt x="253" y="52"/>
                  </a:cubicBezTo>
                  <a:cubicBezTo>
                    <a:pt x="247" y="50"/>
                    <a:pt x="245" y="44"/>
                    <a:pt x="240" y="40"/>
                  </a:cubicBezTo>
                  <a:cubicBezTo>
                    <a:pt x="236" y="38"/>
                    <a:pt x="231" y="20"/>
                    <a:pt x="240" y="23"/>
                  </a:cubicBezTo>
                  <a:cubicBezTo>
                    <a:pt x="238" y="19"/>
                    <a:pt x="237" y="14"/>
                    <a:pt x="242" y="13"/>
                  </a:cubicBezTo>
                  <a:cubicBezTo>
                    <a:pt x="248" y="11"/>
                    <a:pt x="247" y="4"/>
                    <a:pt x="246" y="0"/>
                  </a:cubicBezTo>
                  <a:cubicBezTo>
                    <a:pt x="252" y="2"/>
                    <a:pt x="258" y="6"/>
                    <a:pt x="264" y="7"/>
                  </a:cubicBezTo>
                  <a:cubicBezTo>
                    <a:pt x="271" y="8"/>
                    <a:pt x="277" y="12"/>
                    <a:pt x="284" y="13"/>
                  </a:cubicBezTo>
                  <a:cubicBezTo>
                    <a:pt x="291" y="14"/>
                    <a:pt x="297" y="14"/>
                    <a:pt x="304" y="16"/>
                  </a:cubicBezTo>
                  <a:cubicBezTo>
                    <a:pt x="310" y="18"/>
                    <a:pt x="320" y="24"/>
                    <a:pt x="326" y="22"/>
                  </a:cubicBezTo>
                  <a:cubicBezTo>
                    <a:pt x="337" y="19"/>
                    <a:pt x="346" y="29"/>
                    <a:pt x="351" y="37"/>
                  </a:cubicBezTo>
                  <a:cubicBezTo>
                    <a:pt x="354" y="41"/>
                    <a:pt x="359" y="45"/>
                    <a:pt x="361" y="49"/>
                  </a:cubicBezTo>
                  <a:cubicBezTo>
                    <a:pt x="364" y="54"/>
                    <a:pt x="373" y="56"/>
                    <a:pt x="378" y="58"/>
                  </a:cubicBezTo>
                  <a:cubicBezTo>
                    <a:pt x="384" y="61"/>
                    <a:pt x="389" y="61"/>
                    <a:pt x="394" y="64"/>
                  </a:cubicBezTo>
                  <a:cubicBezTo>
                    <a:pt x="398" y="66"/>
                    <a:pt x="404" y="67"/>
                    <a:pt x="408" y="65"/>
                  </a:cubicBezTo>
                  <a:cubicBezTo>
                    <a:pt x="414" y="63"/>
                    <a:pt x="417" y="68"/>
                    <a:pt x="422" y="63"/>
                  </a:cubicBezTo>
                  <a:cubicBezTo>
                    <a:pt x="427" y="59"/>
                    <a:pt x="434" y="59"/>
                    <a:pt x="440" y="57"/>
                  </a:cubicBezTo>
                  <a:cubicBezTo>
                    <a:pt x="452" y="54"/>
                    <a:pt x="468" y="59"/>
                    <a:pt x="480" y="60"/>
                  </a:cubicBezTo>
                  <a:cubicBezTo>
                    <a:pt x="486" y="61"/>
                    <a:pt x="491" y="65"/>
                    <a:pt x="496" y="68"/>
                  </a:cubicBezTo>
                  <a:cubicBezTo>
                    <a:pt x="504" y="73"/>
                    <a:pt x="511" y="71"/>
                    <a:pt x="520" y="73"/>
                  </a:cubicBezTo>
                  <a:cubicBezTo>
                    <a:pt x="525" y="74"/>
                    <a:pt x="526" y="78"/>
                    <a:pt x="529" y="81"/>
                  </a:cubicBezTo>
                  <a:cubicBezTo>
                    <a:pt x="532" y="85"/>
                    <a:pt x="538" y="87"/>
                    <a:pt x="542" y="90"/>
                  </a:cubicBezTo>
                  <a:cubicBezTo>
                    <a:pt x="548" y="94"/>
                    <a:pt x="553" y="94"/>
                    <a:pt x="560" y="93"/>
                  </a:cubicBezTo>
                  <a:cubicBezTo>
                    <a:pt x="569" y="93"/>
                    <a:pt x="574" y="97"/>
                    <a:pt x="583" y="98"/>
                  </a:cubicBezTo>
                  <a:cubicBezTo>
                    <a:pt x="589" y="99"/>
                    <a:pt x="596" y="98"/>
                    <a:pt x="602" y="98"/>
                  </a:cubicBezTo>
                  <a:cubicBezTo>
                    <a:pt x="607" y="98"/>
                    <a:pt x="611" y="101"/>
                    <a:pt x="616" y="98"/>
                  </a:cubicBezTo>
                  <a:cubicBezTo>
                    <a:pt x="622" y="95"/>
                    <a:pt x="626" y="92"/>
                    <a:pt x="633" y="91"/>
                  </a:cubicBezTo>
                  <a:cubicBezTo>
                    <a:pt x="640" y="90"/>
                    <a:pt x="648" y="88"/>
                    <a:pt x="654" y="88"/>
                  </a:cubicBezTo>
                  <a:cubicBezTo>
                    <a:pt x="660" y="89"/>
                    <a:pt x="664" y="87"/>
                    <a:pt x="665" y="81"/>
                  </a:cubicBezTo>
                  <a:cubicBezTo>
                    <a:pt x="667" y="75"/>
                    <a:pt x="671" y="72"/>
                    <a:pt x="676" y="68"/>
                  </a:cubicBezTo>
                  <a:cubicBezTo>
                    <a:pt x="681" y="65"/>
                    <a:pt x="683" y="61"/>
                    <a:pt x="690" y="63"/>
                  </a:cubicBezTo>
                  <a:cubicBezTo>
                    <a:pt x="697" y="65"/>
                    <a:pt x="702" y="63"/>
                    <a:pt x="709" y="68"/>
                  </a:cubicBezTo>
                  <a:cubicBezTo>
                    <a:pt x="714" y="71"/>
                    <a:pt x="719" y="74"/>
                    <a:pt x="725" y="75"/>
                  </a:cubicBezTo>
                  <a:cubicBezTo>
                    <a:pt x="731" y="76"/>
                    <a:pt x="734" y="73"/>
                    <a:pt x="739" y="72"/>
                  </a:cubicBezTo>
                  <a:cubicBezTo>
                    <a:pt x="752" y="69"/>
                    <a:pt x="759" y="75"/>
                    <a:pt x="759" y="88"/>
                  </a:cubicBezTo>
                  <a:cubicBezTo>
                    <a:pt x="758" y="100"/>
                    <a:pt x="756" y="117"/>
                    <a:pt x="762" y="127"/>
                  </a:cubicBezTo>
                  <a:cubicBezTo>
                    <a:pt x="765" y="130"/>
                    <a:pt x="760" y="133"/>
                    <a:pt x="761" y="138"/>
                  </a:cubicBezTo>
                  <a:cubicBezTo>
                    <a:pt x="763" y="142"/>
                    <a:pt x="770" y="146"/>
                    <a:pt x="775" y="148"/>
                  </a:cubicBezTo>
                  <a:cubicBezTo>
                    <a:pt x="780" y="150"/>
                    <a:pt x="781" y="143"/>
                    <a:pt x="787" y="144"/>
                  </a:cubicBezTo>
                  <a:cubicBezTo>
                    <a:pt x="793" y="144"/>
                    <a:pt x="800" y="142"/>
                    <a:pt x="807" y="145"/>
                  </a:cubicBezTo>
                  <a:cubicBezTo>
                    <a:pt x="812" y="148"/>
                    <a:pt x="816" y="151"/>
                    <a:pt x="820" y="144"/>
                  </a:cubicBezTo>
                  <a:cubicBezTo>
                    <a:pt x="823" y="139"/>
                    <a:pt x="827" y="138"/>
                    <a:pt x="833" y="138"/>
                  </a:cubicBezTo>
                  <a:cubicBezTo>
                    <a:pt x="845" y="139"/>
                    <a:pt x="858" y="148"/>
                    <a:pt x="867" y="154"/>
                  </a:cubicBezTo>
                  <a:cubicBezTo>
                    <a:pt x="878" y="161"/>
                    <a:pt x="890" y="166"/>
                    <a:pt x="899" y="175"/>
                  </a:cubicBezTo>
                  <a:cubicBezTo>
                    <a:pt x="910" y="187"/>
                    <a:pt x="892" y="186"/>
                    <a:pt x="885" y="185"/>
                  </a:cubicBezTo>
                  <a:cubicBezTo>
                    <a:pt x="881" y="184"/>
                    <a:pt x="876" y="179"/>
                    <a:pt x="872" y="183"/>
                  </a:cubicBezTo>
                  <a:cubicBezTo>
                    <a:pt x="871" y="184"/>
                    <a:pt x="865" y="182"/>
                    <a:pt x="863" y="182"/>
                  </a:cubicBezTo>
                  <a:cubicBezTo>
                    <a:pt x="858" y="182"/>
                    <a:pt x="855" y="185"/>
                    <a:pt x="850" y="187"/>
                  </a:cubicBezTo>
                  <a:cubicBezTo>
                    <a:pt x="847" y="189"/>
                    <a:pt x="841" y="185"/>
                    <a:pt x="840" y="188"/>
                  </a:cubicBezTo>
                  <a:cubicBezTo>
                    <a:pt x="839" y="192"/>
                    <a:pt x="839" y="194"/>
                    <a:pt x="834" y="194"/>
                  </a:cubicBezTo>
                  <a:cubicBezTo>
                    <a:pt x="828" y="194"/>
                    <a:pt x="823" y="193"/>
                    <a:pt x="820" y="199"/>
                  </a:cubicBezTo>
                  <a:cubicBezTo>
                    <a:pt x="819" y="201"/>
                    <a:pt x="818" y="204"/>
                    <a:pt x="818" y="207"/>
                  </a:cubicBezTo>
                  <a:cubicBezTo>
                    <a:pt x="818" y="209"/>
                    <a:pt x="822" y="212"/>
                    <a:pt x="821" y="214"/>
                  </a:cubicBezTo>
                  <a:cubicBezTo>
                    <a:pt x="820" y="217"/>
                    <a:pt x="813" y="222"/>
                    <a:pt x="810" y="224"/>
                  </a:cubicBezTo>
                  <a:cubicBezTo>
                    <a:pt x="807" y="227"/>
                    <a:pt x="800" y="227"/>
                    <a:pt x="795" y="227"/>
                  </a:cubicBezTo>
                  <a:cubicBezTo>
                    <a:pt x="791" y="227"/>
                    <a:pt x="785" y="224"/>
                    <a:pt x="783" y="228"/>
                  </a:cubicBezTo>
                  <a:cubicBezTo>
                    <a:pt x="781" y="232"/>
                    <a:pt x="780" y="237"/>
                    <a:pt x="777" y="240"/>
                  </a:cubicBezTo>
                  <a:cubicBezTo>
                    <a:pt x="775" y="243"/>
                    <a:pt x="772" y="242"/>
                    <a:pt x="770" y="245"/>
                  </a:cubicBezTo>
                  <a:cubicBezTo>
                    <a:pt x="769" y="247"/>
                    <a:pt x="768" y="249"/>
                    <a:pt x="765" y="249"/>
                  </a:cubicBezTo>
                  <a:cubicBezTo>
                    <a:pt x="759" y="248"/>
                    <a:pt x="752" y="247"/>
                    <a:pt x="746" y="246"/>
                  </a:cubicBezTo>
                  <a:cubicBezTo>
                    <a:pt x="736" y="244"/>
                    <a:pt x="725" y="232"/>
                    <a:pt x="714" y="240"/>
                  </a:cubicBezTo>
                  <a:cubicBezTo>
                    <a:pt x="710" y="243"/>
                    <a:pt x="710" y="248"/>
                    <a:pt x="712" y="252"/>
                  </a:cubicBezTo>
                  <a:cubicBezTo>
                    <a:pt x="713" y="255"/>
                    <a:pt x="711" y="258"/>
                    <a:pt x="712" y="260"/>
                  </a:cubicBezTo>
                  <a:cubicBezTo>
                    <a:pt x="713" y="263"/>
                    <a:pt x="715" y="263"/>
                    <a:pt x="717" y="265"/>
                  </a:cubicBezTo>
                  <a:cubicBezTo>
                    <a:pt x="721" y="269"/>
                    <a:pt x="745" y="282"/>
                    <a:pt x="735" y="286"/>
                  </a:cubicBezTo>
                  <a:cubicBezTo>
                    <a:pt x="732" y="288"/>
                    <a:pt x="729" y="292"/>
                    <a:pt x="727" y="294"/>
                  </a:cubicBezTo>
                  <a:cubicBezTo>
                    <a:pt x="724" y="296"/>
                    <a:pt x="719" y="297"/>
                    <a:pt x="717" y="301"/>
                  </a:cubicBezTo>
                  <a:cubicBezTo>
                    <a:pt x="715" y="307"/>
                    <a:pt x="713" y="314"/>
                    <a:pt x="708" y="318"/>
                  </a:cubicBezTo>
                  <a:cubicBezTo>
                    <a:pt x="704" y="322"/>
                    <a:pt x="697" y="323"/>
                    <a:pt x="692" y="326"/>
                  </a:cubicBezTo>
                  <a:cubicBezTo>
                    <a:pt x="687" y="329"/>
                    <a:pt x="677" y="328"/>
                    <a:pt x="670" y="329"/>
                  </a:cubicBezTo>
                  <a:cubicBezTo>
                    <a:pt x="662" y="329"/>
                    <a:pt x="656" y="327"/>
                    <a:pt x="648" y="329"/>
                  </a:cubicBezTo>
                  <a:cubicBezTo>
                    <a:pt x="631" y="331"/>
                    <a:pt x="617" y="333"/>
                    <a:pt x="602" y="341"/>
                  </a:cubicBezTo>
                  <a:cubicBezTo>
                    <a:pt x="595" y="344"/>
                    <a:pt x="589" y="347"/>
                    <a:pt x="584" y="351"/>
                  </a:cubicBezTo>
                  <a:cubicBezTo>
                    <a:pt x="579" y="355"/>
                    <a:pt x="580" y="356"/>
                    <a:pt x="574" y="355"/>
                  </a:cubicBezTo>
                  <a:cubicBezTo>
                    <a:pt x="570" y="355"/>
                    <a:pt x="566" y="355"/>
                    <a:pt x="563" y="353"/>
                  </a:cubicBezTo>
                  <a:cubicBezTo>
                    <a:pt x="558" y="349"/>
                    <a:pt x="557" y="348"/>
                    <a:pt x="549" y="349"/>
                  </a:cubicBezTo>
                  <a:cubicBezTo>
                    <a:pt x="535" y="351"/>
                    <a:pt x="520" y="343"/>
                    <a:pt x="506" y="341"/>
                  </a:cubicBezTo>
                  <a:cubicBezTo>
                    <a:pt x="499" y="339"/>
                    <a:pt x="492" y="338"/>
                    <a:pt x="486" y="335"/>
                  </a:cubicBezTo>
                  <a:cubicBezTo>
                    <a:pt x="479" y="332"/>
                    <a:pt x="475" y="326"/>
                    <a:pt x="468" y="324"/>
                  </a:cubicBezTo>
                  <a:cubicBezTo>
                    <a:pt x="461" y="323"/>
                    <a:pt x="454" y="324"/>
                    <a:pt x="447" y="323"/>
                  </a:cubicBezTo>
                  <a:cubicBezTo>
                    <a:pt x="441" y="321"/>
                    <a:pt x="435" y="320"/>
                    <a:pt x="429" y="319"/>
                  </a:cubicBezTo>
                  <a:cubicBezTo>
                    <a:pt x="422" y="318"/>
                    <a:pt x="417" y="322"/>
                    <a:pt x="411" y="323"/>
                  </a:cubicBezTo>
                  <a:cubicBezTo>
                    <a:pt x="402" y="324"/>
                    <a:pt x="392" y="321"/>
                    <a:pt x="383" y="321"/>
                  </a:cubicBezTo>
                  <a:cubicBezTo>
                    <a:pt x="368" y="321"/>
                    <a:pt x="354" y="315"/>
                    <a:pt x="339" y="316"/>
                  </a:cubicBezTo>
                  <a:cubicBezTo>
                    <a:pt x="334" y="317"/>
                    <a:pt x="327" y="319"/>
                    <a:pt x="323" y="317"/>
                  </a:cubicBezTo>
                  <a:cubicBezTo>
                    <a:pt x="321" y="316"/>
                    <a:pt x="320" y="314"/>
                    <a:pt x="319" y="312"/>
                  </a:cubicBezTo>
                  <a:cubicBezTo>
                    <a:pt x="317" y="309"/>
                    <a:pt x="313" y="308"/>
                    <a:pt x="311" y="306"/>
                  </a:cubicBezTo>
                  <a:cubicBezTo>
                    <a:pt x="299" y="299"/>
                    <a:pt x="294" y="287"/>
                    <a:pt x="284" y="278"/>
                  </a:cubicBezTo>
                  <a:cubicBezTo>
                    <a:pt x="281" y="275"/>
                    <a:pt x="275" y="274"/>
                    <a:pt x="274" y="269"/>
                  </a:cubicBezTo>
                  <a:cubicBezTo>
                    <a:pt x="274" y="263"/>
                    <a:pt x="261" y="265"/>
                    <a:pt x="256" y="263"/>
                  </a:cubicBezTo>
                  <a:cubicBezTo>
                    <a:pt x="250" y="260"/>
                    <a:pt x="244" y="257"/>
                    <a:pt x="238" y="253"/>
                  </a:cubicBezTo>
                  <a:cubicBezTo>
                    <a:pt x="233" y="250"/>
                    <a:pt x="227" y="251"/>
                    <a:pt x="222" y="247"/>
                  </a:cubicBezTo>
                  <a:cubicBezTo>
                    <a:pt x="211" y="238"/>
                    <a:pt x="195" y="241"/>
                    <a:pt x="182" y="240"/>
                  </a:cubicBezTo>
                  <a:cubicBezTo>
                    <a:pt x="171" y="239"/>
                    <a:pt x="160" y="237"/>
                    <a:pt x="149" y="236"/>
                  </a:cubicBezTo>
                  <a:cubicBezTo>
                    <a:pt x="139" y="234"/>
                    <a:pt x="127" y="228"/>
                    <a:pt x="126" y="217"/>
                  </a:cubicBezTo>
                  <a:cubicBezTo>
                    <a:pt x="125" y="212"/>
                    <a:pt x="132" y="207"/>
                    <a:pt x="128" y="202"/>
                  </a:cubicBezTo>
                  <a:cubicBezTo>
                    <a:pt x="123" y="197"/>
                    <a:pt x="126" y="190"/>
                    <a:pt x="121" y="184"/>
                  </a:cubicBezTo>
                  <a:cubicBezTo>
                    <a:pt x="116" y="178"/>
                    <a:pt x="112" y="173"/>
                    <a:pt x="105" y="168"/>
                  </a:cubicBezTo>
                  <a:cubicBezTo>
                    <a:pt x="98" y="164"/>
                    <a:pt x="96" y="158"/>
                    <a:pt x="91" y="152"/>
                  </a:cubicBezTo>
                  <a:cubicBezTo>
                    <a:pt x="88" y="149"/>
                    <a:pt x="82" y="147"/>
                    <a:pt x="78" y="143"/>
                  </a:cubicBezTo>
                  <a:cubicBezTo>
                    <a:pt x="74" y="140"/>
                    <a:pt x="77" y="144"/>
                    <a:pt x="74" y="145"/>
                  </a:cubicBezTo>
                  <a:cubicBezTo>
                    <a:pt x="71" y="145"/>
                    <a:pt x="68" y="142"/>
                    <a:pt x="66" y="141"/>
                  </a:cubicBezTo>
                  <a:cubicBezTo>
                    <a:pt x="61" y="138"/>
                    <a:pt x="60" y="139"/>
                    <a:pt x="55" y="139"/>
                  </a:cubicBezTo>
                  <a:cubicBezTo>
                    <a:pt x="47" y="140"/>
                    <a:pt x="40" y="134"/>
                    <a:pt x="34" y="130"/>
                  </a:cubicBezTo>
                  <a:cubicBezTo>
                    <a:pt x="30" y="127"/>
                    <a:pt x="26" y="123"/>
                    <a:pt x="20" y="122"/>
                  </a:cubicBezTo>
                  <a:cubicBezTo>
                    <a:pt x="15" y="121"/>
                    <a:pt x="13" y="121"/>
                    <a:pt x="13" y="116"/>
                  </a:cubicBezTo>
                  <a:cubicBezTo>
                    <a:pt x="13" y="112"/>
                    <a:pt x="4" y="112"/>
                    <a:pt x="3" y="108"/>
                  </a:cubicBezTo>
                  <a:cubicBezTo>
                    <a:pt x="2" y="107"/>
                    <a:pt x="4" y="107"/>
                    <a:pt x="4" y="106"/>
                  </a:cubicBezTo>
                  <a:cubicBezTo>
                    <a:pt x="5" y="104"/>
                    <a:pt x="1" y="101"/>
                    <a:pt x="0" y="9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64">
              <a:extLst>
                <a:ext uri="{FF2B5EF4-FFF2-40B4-BE49-F238E27FC236}">
                  <a16:creationId xmlns="" xmlns:a16="http://schemas.microsoft.com/office/drawing/2014/main" id="{4349BAE8-3292-473B-A523-3081434D6F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251" y="2297113"/>
              <a:ext cx="704850" cy="276225"/>
            </a:xfrm>
            <a:custGeom>
              <a:avLst/>
              <a:gdLst>
                <a:gd name="T0" fmla="*/ 23 w 910"/>
                <a:gd name="T1" fmla="*/ 87 h 356"/>
                <a:gd name="T2" fmla="*/ 43 w 910"/>
                <a:gd name="T3" fmla="*/ 81 h 356"/>
                <a:gd name="T4" fmla="*/ 52 w 910"/>
                <a:gd name="T5" fmla="*/ 66 h 356"/>
                <a:gd name="T6" fmla="*/ 78 w 910"/>
                <a:gd name="T7" fmla="*/ 53 h 356"/>
                <a:gd name="T8" fmla="*/ 106 w 910"/>
                <a:gd name="T9" fmla="*/ 48 h 356"/>
                <a:gd name="T10" fmla="*/ 139 w 910"/>
                <a:gd name="T11" fmla="*/ 52 h 356"/>
                <a:gd name="T12" fmla="*/ 202 w 910"/>
                <a:gd name="T13" fmla="*/ 72 h 356"/>
                <a:gd name="T14" fmla="*/ 232 w 910"/>
                <a:gd name="T15" fmla="*/ 75 h 356"/>
                <a:gd name="T16" fmla="*/ 261 w 910"/>
                <a:gd name="T17" fmla="*/ 61 h 356"/>
                <a:gd name="T18" fmla="*/ 240 w 910"/>
                <a:gd name="T19" fmla="*/ 23 h 356"/>
                <a:gd name="T20" fmla="*/ 264 w 910"/>
                <a:gd name="T21" fmla="*/ 7 h 356"/>
                <a:gd name="T22" fmla="*/ 326 w 910"/>
                <a:gd name="T23" fmla="*/ 22 h 356"/>
                <a:gd name="T24" fmla="*/ 378 w 910"/>
                <a:gd name="T25" fmla="*/ 58 h 356"/>
                <a:gd name="T26" fmla="*/ 422 w 910"/>
                <a:gd name="T27" fmla="*/ 63 h 356"/>
                <a:gd name="T28" fmla="*/ 496 w 910"/>
                <a:gd name="T29" fmla="*/ 68 h 356"/>
                <a:gd name="T30" fmla="*/ 542 w 910"/>
                <a:gd name="T31" fmla="*/ 90 h 356"/>
                <a:gd name="T32" fmla="*/ 602 w 910"/>
                <a:gd name="T33" fmla="*/ 98 h 356"/>
                <a:gd name="T34" fmla="*/ 654 w 910"/>
                <a:gd name="T35" fmla="*/ 88 h 356"/>
                <a:gd name="T36" fmla="*/ 690 w 910"/>
                <a:gd name="T37" fmla="*/ 63 h 356"/>
                <a:gd name="T38" fmla="*/ 739 w 910"/>
                <a:gd name="T39" fmla="*/ 72 h 356"/>
                <a:gd name="T40" fmla="*/ 761 w 910"/>
                <a:gd name="T41" fmla="*/ 138 h 356"/>
                <a:gd name="T42" fmla="*/ 807 w 910"/>
                <a:gd name="T43" fmla="*/ 145 h 356"/>
                <a:gd name="T44" fmla="*/ 867 w 910"/>
                <a:gd name="T45" fmla="*/ 154 h 356"/>
                <a:gd name="T46" fmla="*/ 872 w 910"/>
                <a:gd name="T47" fmla="*/ 183 h 356"/>
                <a:gd name="T48" fmla="*/ 840 w 910"/>
                <a:gd name="T49" fmla="*/ 188 h 356"/>
                <a:gd name="T50" fmla="*/ 818 w 910"/>
                <a:gd name="T51" fmla="*/ 207 h 356"/>
                <a:gd name="T52" fmla="*/ 795 w 910"/>
                <a:gd name="T53" fmla="*/ 227 h 356"/>
                <a:gd name="T54" fmla="*/ 770 w 910"/>
                <a:gd name="T55" fmla="*/ 245 h 356"/>
                <a:gd name="T56" fmla="*/ 714 w 910"/>
                <a:gd name="T57" fmla="*/ 240 h 356"/>
                <a:gd name="T58" fmla="*/ 717 w 910"/>
                <a:gd name="T59" fmla="*/ 265 h 356"/>
                <a:gd name="T60" fmla="*/ 717 w 910"/>
                <a:gd name="T61" fmla="*/ 301 h 356"/>
                <a:gd name="T62" fmla="*/ 670 w 910"/>
                <a:gd name="T63" fmla="*/ 329 h 356"/>
                <a:gd name="T64" fmla="*/ 584 w 910"/>
                <a:gd name="T65" fmla="*/ 351 h 356"/>
                <a:gd name="T66" fmla="*/ 549 w 910"/>
                <a:gd name="T67" fmla="*/ 349 h 356"/>
                <a:gd name="T68" fmla="*/ 468 w 910"/>
                <a:gd name="T69" fmla="*/ 324 h 356"/>
                <a:gd name="T70" fmla="*/ 411 w 910"/>
                <a:gd name="T71" fmla="*/ 323 h 356"/>
                <a:gd name="T72" fmla="*/ 323 w 910"/>
                <a:gd name="T73" fmla="*/ 317 h 356"/>
                <a:gd name="T74" fmla="*/ 284 w 910"/>
                <a:gd name="T75" fmla="*/ 278 h 356"/>
                <a:gd name="T76" fmla="*/ 238 w 910"/>
                <a:gd name="T77" fmla="*/ 253 h 356"/>
                <a:gd name="T78" fmla="*/ 149 w 910"/>
                <a:gd name="T79" fmla="*/ 236 h 356"/>
                <a:gd name="T80" fmla="*/ 121 w 910"/>
                <a:gd name="T81" fmla="*/ 184 h 356"/>
                <a:gd name="T82" fmla="*/ 78 w 910"/>
                <a:gd name="T83" fmla="*/ 143 h 356"/>
                <a:gd name="T84" fmla="*/ 55 w 910"/>
                <a:gd name="T85" fmla="*/ 139 h 356"/>
                <a:gd name="T86" fmla="*/ 13 w 910"/>
                <a:gd name="T87" fmla="*/ 116 h 356"/>
                <a:gd name="T88" fmla="*/ 0 w 910"/>
                <a:gd name="T89" fmla="*/ 9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10" h="356">
                  <a:moveTo>
                    <a:pt x="0" y="99"/>
                  </a:moveTo>
                  <a:cubicBezTo>
                    <a:pt x="7" y="100"/>
                    <a:pt x="4" y="95"/>
                    <a:pt x="6" y="91"/>
                  </a:cubicBezTo>
                  <a:cubicBezTo>
                    <a:pt x="8" y="84"/>
                    <a:pt x="24" y="94"/>
                    <a:pt x="23" y="87"/>
                  </a:cubicBezTo>
                  <a:cubicBezTo>
                    <a:pt x="26" y="88"/>
                    <a:pt x="29" y="90"/>
                    <a:pt x="32" y="88"/>
                  </a:cubicBezTo>
                  <a:cubicBezTo>
                    <a:pt x="31" y="87"/>
                    <a:pt x="31" y="86"/>
                    <a:pt x="30" y="85"/>
                  </a:cubicBezTo>
                  <a:cubicBezTo>
                    <a:pt x="35" y="84"/>
                    <a:pt x="38" y="83"/>
                    <a:pt x="43" y="81"/>
                  </a:cubicBezTo>
                  <a:cubicBezTo>
                    <a:pt x="40" y="80"/>
                    <a:pt x="39" y="77"/>
                    <a:pt x="38" y="75"/>
                  </a:cubicBezTo>
                  <a:cubicBezTo>
                    <a:pt x="39" y="74"/>
                    <a:pt x="48" y="73"/>
                    <a:pt x="47" y="71"/>
                  </a:cubicBezTo>
                  <a:cubicBezTo>
                    <a:pt x="46" y="68"/>
                    <a:pt x="50" y="68"/>
                    <a:pt x="52" y="66"/>
                  </a:cubicBezTo>
                  <a:cubicBezTo>
                    <a:pt x="54" y="65"/>
                    <a:pt x="59" y="65"/>
                    <a:pt x="61" y="64"/>
                  </a:cubicBezTo>
                  <a:cubicBezTo>
                    <a:pt x="64" y="61"/>
                    <a:pt x="66" y="58"/>
                    <a:pt x="70" y="56"/>
                  </a:cubicBezTo>
                  <a:cubicBezTo>
                    <a:pt x="73" y="55"/>
                    <a:pt x="76" y="57"/>
                    <a:pt x="78" y="53"/>
                  </a:cubicBezTo>
                  <a:cubicBezTo>
                    <a:pt x="80" y="51"/>
                    <a:pt x="81" y="49"/>
                    <a:pt x="84" y="49"/>
                  </a:cubicBezTo>
                  <a:cubicBezTo>
                    <a:pt x="87" y="48"/>
                    <a:pt x="97" y="49"/>
                    <a:pt x="94" y="43"/>
                  </a:cubicBezTo>
                  <a:cubicBezTo>
                    <a:pt x="98" y="43"/>
                    <a:pt x="102" y="50"/>
                    <a:pt x="106" y="48"/>
                  </a:cubicBezTo>
                  <a:cubicBezTo>
                    <a:pt x="107" y="48"/>
                    <a:pt x="111" y="44"/>
                    <a:pt x="112" y="45"/>
                  </a:cubicBezTo>
                  <a:cubicBezTo>
                    <a:pt x="115" y="48"/>
                    <a:pt x="115" y="51"/>
                    <a:pt x="120" y="51"/>
                  </a:cubicBezTo>
                  <a:cubicBezTo>
                    <a:pt x="126" y="51"/>
                    <a:pt x="132" y="53"/>
                    <a:pt x="139" y="52"/>
                  </a:cubicBezTo>
                  <a:cubicBezTo>
                    <a:pt x="146" y="52"/>
                    <a:pt x="150" y="52"/>
                    <a:pt x="155" y="58"/>
                  </a:cubicBezTo>
                  <a:cubicBezTo>
                    <a:pt x="163" y="69"/>
                    <a:pt x="173" y="71"/>
                    <a:pt x="186" y="74"/>
                  </a:cubicBezTo>
                  <a:cubicBezTo>
                    <a:pt x="193" y="75"/>
                    <a:pt x="196" y="72"/>
                    <a:pt x="202" y="72"/>
                  </a:cubicBezTo>
                  <a:cubicBezTo>
                    <a:pt x="203" y="72"/>
                    <a:pt x="208" y="71"/>
                    <a:pt x="209" y="72"/>
                  </a:cubicBezTo>
                  <a:cubicBezTo>
                    <a:pt x="212" y="72"/>
                    <a:pt x="216" y="75"/>
                    <a:pt x="218" y="75"/>
                  </a:cubicBezTo>
                  <a:cubicBezTo>
                    <a:pt x="222" y="75"/>
                    <a:pt x="229" y="74"/>
                    <a:pt x="232" y="75"/>
                  </a:cubicBezTo>
                  <a:cubicBezTo>
                    <a:pt x="237" y="77"/>
                    <a:pt x="243" y="83"/>
                    <a:pt x="248" y="78"/>
                  </a:cubicBezTo>
                  <a:cubicBezTo>
                    <a:pt x="251" y="74"/>
                    <a:pt x="251" y="75"/>
                    <a:pt x="256" y="74"/>
                  </a:cubicBezTo>
                  <a:cubicBezTo>
                    <a:pt x="260" y="73"/>
                    <a:pt x="261" y="65"/>
                    <a:pt x="261" y="61"/>
                  </a:cubicBezTo>
                  <a:cubicBezTo>
                    <a:pt x="260" y="57"/>
                    <a:pt x="257" y="54"/>
                    <a:pt x="253" y="52"/>
                  </a:cubicBezTo>
                  <a:cubicBezTo>
                    <a:pt x="247" y="50"/>
                    <a:pt x="245" y="44"/>
                    <a:pt x="240" y="40"/>
                  </a:cubicBezTo>
                  <a:cubicBezTo>
                    <a:pt x="236" y="38"/>
                    <a:pt x="231" y="20"/>
                    <a:pt x="240" y="23"/>
                  </a:cubicBezTo>
                  <a:cubicBezTo>
                    <a:pt x="238" y="19"/>
                    <a:pt x="237" y="14"/>
                    <a:pt x="242" y="13"/>
                  </a:cubicBezTo>
                  <a:cubicBezTo>
                    <a:pt x="248" y="11"/>
                    <a:pt x="247" y="4"/>
                    <a:pt x="246" y="0"/>
                  </a:cubicBezTo>
                  <a:cubicBezTo>
                    <a:pt x="252" y="2"/>
                    <a:pt x="258" y="6"/>
                    <a:pt x="264" y="7"/>
                  </a:cubicBezTo>
                  <a:cubicBezTo>
                    <a:pt x="271" y="8"/>
                    <a:pt x="277" y="12"/>
                    <a:pt x="284" y="13"/>
                  </a:cubicBezTo>
                  <a:cubicBezTo>
                    <a:pt x="291" y="14"/>
                    <a:pt x="297" y="14"/>
                    <a:pt x="304" y="16"/>
                  </a:cubicBezTo>
                  <a:cubicBezTo>
                    <a:pt x="310" y="18"/>
                    <a:pt x="320" y="24"/>
                    <a:pt x="326" y="22"/>
                  </a:cubicBezTo>
                  <a:cubicBezTo>
                    <a:pt x="337" y="19"/>
                    <a:pt x="346" y="29"/>
                    <a:pt x="351" y="37"/>
                  </a:cubicBezTo>
                  <a:cubicBezTo>
                    <a:pt x="354" y="41"/>
                    <a:pt x="359" y="45"/>
                    <a:pt x="361" y="49"/>
                  </a:cubicBezTo>
                  <a:cubicBezTo>
                    <a:pt x="364" y="54"/>
                    <a:pt x="373" y="56"/>
                    <a:pt x="378" y="58"/>
                  </a:cubicBezTo>
                  <a:cubicBezTo>
                    <a:pt x="384" y="61"/>
                    <a:pt x="389" y="61"/>
                    <a:pt x="394" y="64"/>
                  </a:cubicBezTo>
                  <a:cubicBezTo>
                    <a:pt x="398" y="66"/>
                    <a:pt x="404" y="67"/>
                    <a:pt x="408" y="65"/>
                  </a:cubicBezTo>
                  <a:cubicBezTo>
                    <a:pt x="414" y="63"/>
                    <a:pt x="417" y="68"/>
                    <a:pt x="422" y="63"/>
                  </a:cubicBezTo>
                  <a:cubicBezTo>
                    <a:pt x="427" y="59"/>
                    <a:pt x="434" y="59"/>
                    <a:pt x="440" y="57"/>
                  </a:cubicBezTo>
                  <a:cubicBezTo>
                    <a:pt x="452" y="54"/>
                    <a:pt x="468" y="59"/>
                    <a:pt x="480" y="60"/>
                  </a:cubicBezTo>
                  <a:cubicBezTo>
                    <a:pt x="486" y="61"/>
                    <a:pt x="491" y="65"/>
                    <a:pt x="496" y="68"/>
                  </a:cubicBezTo>
                  <a:cubicBezTo>
                    <a:pt x="504" y="73"/>
                    <a:pt x="511" y="71"/>
                    <a:pt x="520" y="73"/>
                  </a:cubicBezTo>
                  <a:cubicBezTo>
                    <a:pt x="525" y="74"/>
                    <a:pt x="526" y="78"/>
                    <a:pt x="529" y="81"/>
                  </a:cubicBezTo>
                  <a:cubicBezTo>
                    <a:pt x="532" y="85"/>
                    <a:pt x="538" y="87"/>
                    <a:pt x="542" y="90"/>
                  </a:cubicBezTo>
                  <a:cubicBezTo>
                    <a:pt x="548" y="94"/>
                    <a:pt x="553" y="94"/>
                    <a:pt x="560" y="93"/>
                  </a:cubicBezTo>
                  <a:cubicBezTo>
                    <a:pt x="569" y="93"/>
                    <a:pt x="574" y="97"/>
                    <a:pt x="583" y="98"/>
                  </a:cubicBezTo>
                  <a:cubicBezTo>
                    <a:pt x="589" y="99"/>
                    <a:pt x="596" y="98"/>
                    <a:pt x="602" y="98"/>
                  </a:cubicBezTo>
                  <a:cubicBezTo>
                    <a:pt x="607" y="98"/>
                    <a:pt x="611" y="101"/>
                    <a:pt x="616" y="98"/>
                  </a:cubicBezTo>
                  <a:cubicBezTo>
                    <a:pt x="622" y="95"/>
                    <a:pt x="626" y="92"/>
                    <a:pt x="633" y="91"/>
                  </a:cubicBezTo>
                  <a:cubicBezTo>
                    <a:pt x="640" y="90"/>
                    <a:pt x="648" y="88"/>
                    <a:pt x="654" y="88"/>
                  </a:cubicBezTo>
                  <a:cubicBezTo>
                    <a:pt x="660" y="89"/>
                    <a:pt x="664" y="87"/>
                    <a:pt x="665" y="81"/>
                  </a:cubicBezTo>
                  <a:cubicBezTo>
                    <a:pt x="667" y="75"/>
                    <a:pt x="671" y="72"/>
                    <a:pt x="676" y="68"/>
                  </a:cubicBezTo>
                  <a:cubicBezTo>
                    <a:pt x="681" y="65"/>
                    <a:pt x="683" y="61"/>
                    <a:pt x="690" y="63"/>
                  </a:cubicBezTo>
                  <a:cubicBezTo>
                    <a:pt x="697" y="65"/>
                    <a:pt x="702" y="63"/>
                    <a:pt x="709" y="68"/>
                  </a:cubicBezTo>
                  <a:cubicBezTo>
                    <a:pt x="714" y="71"/>
                    <a:pt x="719" y="74"/>
                    <a:pt x="725" y="75"/>
                  </a:cubicBezTo>
                  <a:cubicBezTo>
                    <a:pt x="731" y="76"/>
                    <a:pt x="734" y="73"/>
                    <a:pt x="739" y="72"/>
                  </a:cubicBezTo>
                  <a:cubicBezTo>
                    <a:pt x="752" y="69"/>
                    <a:pt x="759" y="75"/>
                    <a:pt x="759" y="88"/>
                  </a:cubicBezTo>
                  <a:cubicBezTo>
                    <a:pt x="758" y="100"/>
                    <a:pt x="756" y="117"/>
                    <a:pt x="762" y="127"/>
                  </a:cubicBezTo>
                  <a:cubicBezTo>
                    <a:pt x="765" y="130"/>
                    <a:pt x="760" y="133"/>
                    <a:pt x="761" y="138"/>
                  </a:cubicBezTo>
                  <a:cubicBezTo>
                    <a:pt x="763" y="142"/>
                    <a:pt x="770" y="146"/>
                    <a:pt x="775" y="148"/>
                  </a:cubicBezTo>
                  <a:cubicBezTo>
                    <a:pt x="780" y="150"/>
                    <a:pt x="781" y="143"/>
                    <a:pt x="787" y="144"/>
                  </a:cubicBezTo>
                  <a:cubicBezTo>
                    <a:pt x="793" y="144"/>
                    <a:pt x="800" y="142"/>
                    <a:pt x="807" y="145"/>
                  </a:cubicBezTo>
                  <a:cubicBezTo>
                    <a:pt x="812" y="148"/>
                    <a:pt x="816" y="151"/>
                    <a:pt x="820" y="144"/>
                  </a:cubicBezTo>
                  <a:cubicBezTo>
                    <a:pt x="823" y="139"/>
                    <a:pt x="827" y="138"/>
                    <a:pt x="833" y="138"/>
                  </a:cubicBezTo>
                  <a:cubicBezTo>
                    <a:pt x="845" y="139"/>
                    <a:pt x="858" y="148"/>
                    <a:pt x="867" y="154"/>
                  </a:cubicBezTo>
                  <a:cubicBezTo>
                    <a:pt x="878" y="161"/>
                    <a:pt x="890" y="166"/>
                    <a:pt x="899" y="175"/>
                  </a:cubicBezTo>
                  <a:cubicBezTo>
                    <a:pt x="910" y="187"/>
                    <a:pt x="892" y="186"/>
                    <a:pt x="885" y="185"/>
                  </a:cubicBezTo>
                  <a:cubicBezTo>
                    <a:pt x="881" y="184"/>
                    <a:pt x="876" y="179"/>
                    <a:pt x="872" y="183"/>
                  </a:cubicBezTo>
                  <a:cubicBezTo>
                    <a:pt x="871" y="184"/>
                    <a:pt x="865" y="182"/>
                    <a:pt x="863" y="182"/>
                  </a:cubicBezTo>
                  <a:cubicBezTo>
                    <a:pt x="858" y="182"/>
                    <a:pt x="855" y="185"/>
                    <a:pt x="850" y="187"/>
                  </a:cubicBezTo>
                  <a:cubicBezTo>
                    <a:pt x="847" y="189"/>
                    <a:pt x="841" y="185"/>
                    <a:pt x="840" y="188"/>
                  </a:cubicBezTo>
                  <a:cubicBezTo>
                    <a:pt x="839" y="192"/>
                    <a:pt x="839" y="194"/>
                    <a:pt x="834" y="194"/>
                  </a:cubicBezTo>
                  <a:cubicBezTo>
                    <a:pt x="828" y="194"/>
                    <a:pt x="823" y="193"/>
                    <a:pt x="820" y="199"/>
                  </a:cubicBezTo>
                  <a:cubicBezTo>
                    <a:pt x="819" y="201"/>
                    <a:pt x="818" y="204"/>
                    <a:pt x="818" y="207"/>
                  </a:cubicBezTo>
                  <a:cubicBezTo>
                    <a:pt x="818" y="209"/>
                    <a:pt x="822" y="212"/>
                    <a:pt x="821" y="214"/>
                  </a:cubicBezTo>
                  <a:cubicBezTo>
                    <a:pt x="820" y="217"/>
                    <a:pt x="813" y="222"/>
                    <a:pt x="810" y="224"/>
                  </a:cubicBezTo>
                  <a:cubicBezTo>
                    <a:pt x="807" y="227"/>
                    <a:pt x="800" y="227"/>
                    <a:pt x="795" y="227"/>
                  </a:cubicBezTo>
                  <a:cubicBezTo>
                    <a:pt x="791" y="227"/>
                    <a:pt x="785" y="224"/>
                    <a:pt x="783" y="228"/>
                  </a:cubicBezTo>
                  <a:cubicBezTo>
                    <a:pt x="781" y="232"/>
                    <a:pt x="780" y="237"/>
                    <a:pt x="777" y="240"/>
                  </a:cubicBezTo>
                  <a:cubicBezTo>
                    <a:pt x="775" y="243"/>
                    <a:pt x="772" y="242"/>
                    <a:pt x="770" y="245"/>
                  </a:cubicBezTo>
                  <a:cubicBezTo>
                    <a:pt x="769" y="247"/>
                    <a:pt x="768" y="249"/>
                    <a:pt x="765" y="249"/>
                  </a:cubicBezTo>
                  <a:cubicBezTo>
                    <a:pt x="759" y="248"/>
                    <a:pt x="752" y="247"/>
                    <a:pt x="746" y="246"/>
                  </a:cubicBezTo>
                  <a:cubicBezTo>
                    <a:pt x="736" y="244"/>
                    <a:pt x="725" y="232"/>
                    <a:pt x="714" y="240"/>
                  </a:cubicBezTo>
                  <a:cubicBezTo>
                    <a:pt x="710" y="243"/>
                    <a:pt x="710" y="248"/>
                    <a:pt x="712" y="252"/>
                  </a:cubicBezTo>
                  <a:cubicBezTo>
                    <a:pt x="713" y="255"/>
                    <a:pt x="711" y="258"/>
                    <a:pt x="712" y="260"/>
                  </a:cubicBezTo>
                  <a:cubicBezTo>
                    <a:pt x="713" y="263"/>
                    <a:pt x="715" y="263"/>
                    <a:pt x="717" y="265"/>
                  </a:cubicBezTo>
                  <a:cubicBezTo>
                    <a:pt x="721" y="269"/>
                    <a:pt x="745" y="282"/>
                    <a:pt x="735" y="286"/>
                  </a:cubicBezTo>
                  <a:cubicBezTo>
                    <a:pt x="732" y="288"/>
                    <a:pt x="729" y="292"/>
                    <a:pt x="727" y="294"/>
                  </a:cubicBezTo>
                  <a:cubicBezTo>
                    <a:pt x="724" y="296"/>
                    <a:pt x="719" y="297"/>
                    <a:pt x="717" y="301"/>
                  </a:cubicBezTo>
                  <a:cubicBezTo>
                    <a:pt x="715" y="307"/>
                    <a:pt x="713" y="314"/>
                    <a:pt x="708" y="318"/>
                  </a:cubicBezTo>
                  <a:cubicBezTo>
                    <a:pt x="704" y="322"/>
                    <a:pt x="697" y="323"/>
                    <a:pt x="692" y="326"/>
                  </a:cubicBezTo>
                  <a:cubicBezTo>
                    <a:pt x="687" y="329"/>
                    <a:pt x="677" y="328"/>
                    <a:pt x="670" y="329"/>
                  </a:cubicBezTo>
                  <a:cubicBezTo>
                    <a:pt x="662" y="329"/>
                    <a:pt x="656" y="327"/>
                    <a:pt x="648" y="329"/>
                  </a:cubicBezTo>
                  <a:cubicBezTo>
                    <a:pt x="631" y="331"/>
                    <a:pt x="617" y="333"/>
                    <a:pt x="602" y="341"/>
                  </a:cubicBezTo>
                  <a:cubicBezTo>
                    <a:pt x="595" y="344"/>
                    <a:pt x="589" y="347"/>
                    <a:pt x="584" y="351"/>
                  </a:cubicBezTo>
                  <a:cubicBezTo>
                    <a:pt x="579" y="355"/>
                    <a:pt x="580" y="356"/>
                    <a:pt x="574" y="355"/>
                  </a:cubicBezTo>
                  <a:cubicBezTo>
                    <a:pt x="570" y="355"/>
                    <a:pt x="566" y="355"/>
                    <a:pt x="563" y="353"/>
                  </a:cubicBezTo>
                  <a:cubicBezTo>
                    <a:pt x="558" y="349"/>
                    <a:pt x="557" y="348"/>
                    <a:pt x="549" y="349"/>
                  </a:cubicBezTo>
                  <a:cubicBezTo>
                    <a:pt x="535" y="351"/>
                    <a:pt x="520" y="343"/>
                    <a:pt x="506" y="341"/>
                  </a:cubicBezTo>
                  <a:cubicBezTo>
                    <a:pt x="499" y="339"/>
                    <a:pt x="492" y="338"/>
                    <a:pt x="486" y="335"/>
                  </a:cubicBezTo>
                  <a:cubicBezTo>
                    <a:pt x="479" y="332"/>
                    <a:pt x="475" y="326"/>
                    <a:pt x="468" y="324"/>
                  </a:cubicBezTo>
                  <a:cubicBezTo>
                    <a:pt x="461" y="323"/>
                    <a:pt x="454" y="324"/>
                    <a:pt x="447" y="323"/>
                  </a:cubicBezTo>
                  <a:cubicBezTo>
                    <a:pt x="441" y="321"/>
                    <a:pt x="435" y="320"/>
                    <a:pt x="429" y="319"/>
                  </a:cubicBezTo>
                  <a:cubicBezTo>
                    <a:pt x="422" y="318"/>
                    <a:pt x="417" y="322"/>
                    <a:pt x="411" y="323"/>
                  </a:cubicBezTo>
                  <a:cubicBezTo>
                    <a:pt x="402" y="324"/>
                    <a:pt x="392" y="321"/>
                    <a:pt x="383" y="321"/>
                  </a:cubicBezTo>
                  <a:cubicBezTo>
                    <a:pt x="368" y="321"/>
                    <a:pt x="354" y="315"/>
                    <a:pt x="339" y="316"/>
                  </a:cubicBezTo>
                  <a:cubicBezTo>
                    <a:pt x="334" y="317"/>
                    <a:pt x="327" y="319"/>
                    <a:pt x="323" y="317"/>
                  </a:cubicBezTo>
                  <a:cubicBezTo>
                    <a:pt x="321" y="316"/>
                    <a:pt x="320" y="314"/>
                    <a:pt x="319" y="312"/>
                  </a:cubicBezTo>
                  <a:cubicBezTo>
                    <a:pt x="317" y="309"/>
                    <a:pt x="313" y="308"/>
                    <a:pt x="311" y="306"/>
                  </a:cubicBezTo>
                  <a:cubicBezTo>
                    <a:pt x="299" y="299"/>
                    <a:pt x="294" y="287"/>
                    <a:pt x="284" y="278"/>
                  </a:cubicBezTo>
                  <a:cubicBezTo>
                    <a:pt x="281" y="275"/>
                    <a:pt x="275" y="274"/>
                    <a:pt x="274" y="269"/>
                  </a:cubicBezTo>
                  <a:cubicBezTo>
                    <a:pt x="274" y="263"/>
                    <a:pt x="261" y="265"/>
                    <a:pt x="256" y="263"/>
                  </a:cubicBezTo>
                  <a:cubicBezTo>
                    <a:pt x="250" y="260"/>
                    <a:pt x="244" y="257"/>
                    <a:pt x="238" y="253"/>
                  </a:cubicBezTo>
                  <a:cubicBezTo>
                    <a:pt x="233" y="250"/>
                    <a:pt x="227" y="251"/>
                    <a:pt x="222" y="247"/>
                  </a:cubicBezTo>
                  <a:cubicBezTo>
                    <a:pt x="211" y="238"/>
                    <a:pt x="195" y="241"/>
                    <a:pt x="182" y="240"/>
                  </a:cubicBezTo>
                  <a:cubicBezTo>
                    <a:pt x="171" y="239"/>
                    <a:pt x="160" y="237"/>
                    <a:pt x="149" y="236"/>
                  </a:cubicBezTo>
                  <a:cubicBezTo>
                    <a:pt x="139" y="234"/>
                    <a:pt x="127" y="228"/>
                    <a:pt x="126" y="217"/>
                  </a:cubicBezTo>
                  <a:cubicBezTo>
                    <a:pt x="125" y="212"/>
                    <a:pt x="132" y="207"/>
                    <a:pt x="128" y="202"/>
                  </a:cubicBezTo>
                  <a:cubicBezTo>
                    <a:pt x="123" y="197"/>
                    <a:pt x="126" y="190"/>
                    <a:pt x="121" y="184"/>
                  </a:cubicBezTo>
                  <a:cubicBezTo>
                    <a:pt x="116" y="178"/>
                    <a:pt x="112" y="173"/>
                    <a:pt x="105" y="168"/>
                  </a:cubicBezTo>
                  <a:cubicBezTo>
                    <a:pt x="98" y="164"/>
                    <a:pt x="96" y="158"/>
                    <a:pt x="91" y="152"/>
                  </a:cubicBezTo>
                  <a:cubicBezTo>
                    <a:pt x="88" y="149"/>
                    <a:pt x="82" y="147"/>
                    <a:pt x="78" y="143"/>
                  </a:cubicBezTo>
                  <a:cubicBezTo>
                    <a:pt x="74" y="140"/>
                    <a:pt x="77" y="144"/>
                    <a:pt x="74" y="145"/>
                  </a:cubicBezTo>
                  <a:cubicBezTo>
                    <a:pt x="71" y="145"/>
                    <a:pt x="68" y="142"/>
                    <a:pt x="66" y="141"/>
                  </a:cubicBezTo>
                  <a:cubicBezTo>
                    <a:pt x="61" y="138"/>
                    <a:pt x="60" y="139"/>
                    <a:pt x="55" y="139"/>
                  </a:cubicBezTo>
                  <a:cubicBezTo>
                    <a:pt x="47" y="140"/>
                    <a:pt x="40" y="134"/>
                    <a:pt x="34" y="130"/>
                  </a:cubicBezTo>
                  <a:cubicBezTo>
                    <a:pt x="30" y="127"/>
                    <a:pt x="26" y="123"/>
                    <a:pt x="20" y="122"/>
                  </a:cubicBezTo>
                  <a:cubicBezTo>
                    <a:pt x="15" y="121"/>
                    <a:pt x="13" y="121"/>
                    <a:pt x="13" y="116"/>
                  </a:cubicBezTo>
                  <a:cubicBezTo>
                    <a:pt x="13" y="112"/>
                    <a:pt x="4" y="112"/>
                    <a:pt x="3" y="108"/>
                  </a:cubicBezTo>
                  <a:cubicBezTo>
                    <a:pt x="2" y="107"/>
                    <a:pt x="4" y="107"/>
                    <a:pt x="4" y="106"/>
                  </a:cubicBezTo>
                  <a:cubicBezTo>
                    <a:pt x="5" y="104"/>
                    <a:pt x="1" y="101"/>
                    <a:pt x="0" y="9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65">
              <a:extLst>
                <a:ext uri="{FF2B5EF4-FFF2-40B4-BE49-F238E27FC236}">
                  <a16:creationId xmlns="" xmlns:a16="http://schemas.microsoft.com/office/drawing/2014/main" id="{7D09884F-24FD-4E23-A2F5-C157625E2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951" y="3505200"/>
              <a:ext cx="104775" cy="149225"/>
            </a:xfrm>
            <a:custGeom>
              <a:avLst/>
              <a:gdLst>
                <a:gd name="T0" fmla="*/ 0 w 135"/>
                <a:gd name="T1" fmla="*/ 13 h 193"/>
                <a:gd name="T2" fmla="*/ 2 w 135"/>
                <a:gd name="T3" fmla="*/ 4 h 193"/>
                <a:gd name="T4" fmla="*/ 10 w 135"/>
                <a:gd name="T5" fmla="*/ 10 h 193"/>
                <a:gd name="T6" fmla="*/ 18 w 135"/>
                <a:gd name="T7" fmla="*/ 12 h 193"/>
                <a:gd name="T8" fmla="*/ 23 w 135"/>
                <a:gd name="T9" fmla="*/ 17 h 193"/>
                <a:gd name="T10" fmla="*/ 30 w 135"/>
                <a:gd name="T11" fmla="*/ 28 h 193"/>
                <a:gd name="T12" fmla="*/ 34 w 135"/>
                <a:gd name="T13" fmla="*/ 39 h 193"/>
                <a:gd name="T14" fmla="*/ 44 w 135"/>
                <a:gd name="T15" fmla="*/ 31 h 193"/>
                <a:gd name="T16" fmla="*/ 53 w 135"/>
                <a:gd name="T17" fmla="*/ 36 h 193"/>
                <a:gd name="T18" fmla="*/ 60 w 135"/>
                <a:gd name="T19" fmla="*/ 19 h 193"/>
                <a:gd name="T20" fmla="*/ 70 w 135"/>
                <a:gd name="T21" fmla="*/ 24 h 193"/>
                <a:gd name="T22" fmla="*/ 76 w 135"/>
                <a:gd name="T23" fmla="*/ 34 h 193"/>
                <a:gd name="T24" fmla="*/ 97 w 135"/>
                <a:gd name="T25" fmla="*/ 57 h 193"/>
                <a:gd name="T26" fmla="*/ 105 w 135"/>
                <a:gd name="T27" fmla="*/ 87 h 193"/>
                <a:gd name="T28" fmla="*/ 103 w 135"/>
                <a:gd name="T29" fmla="*/ 101 h 193"/>
                <a:gd name="T30" fmla="*/ 105 w 135"/>
                <a:gd name="T31" fmla="*/ 112 h 193"/>
                <a:gd name="T32" fmla="*/ 108 w 135"/>
                <a:gd name="T33" fmla="*/ 138 h 193"/>
                <a:gd name="T34" fmla="*/ 122 w 135"/>
                <a:gd name="T35" fmla="*/ 155 h 193"/>
                <a:gd name="T36" fmla="*/ 132 w 135"/>
                <a:gd name="T37" fmla="*/ 181 h 193"/>
                <a:gd name="T38" fmla="*/ 128 w 135"/>
                <a:gd name="T39" fmla="*/ 182 h 193"/>
                <a:gd name="T40" fmla="*/ 122 w 135"/>
                <a:gd name="T41" fmla="*/ 178 h 193"/>
                <a:gd name="T42" fmla="*/ 122 w 135"/>
                <a:gd name="T43" fmla="*/ 185 h 193"/>
                <a:gd name="T44" fmla="*/ 107 w 135"/>
                <a:gd name="T45" fmla="*/ 189 h 193"/>
                <a:gd name="T46" fmla="*/ 84 w 135"/>
                <a:gd name="T47" fmla="*/ 169 h 193"/>
                <a:gd name="T48" fmla="*/ 78 w 135"/>
                <a:gd name="T49" fmla="*/ 164 h 193"/>
                <a:gd name="T50" fmla="*/ 67 w 135"/>
                <a:gd name="T51" fmla="*/ 159 h 193"/>
                <a:gd name="T52" fmla="*/ 57 w 135"/>
                <a:gd name="T53" fmla="*/ 148 h 193"/>
                <a:gd name="T54" fmla="*/ 51 w 135"/>
                <a:gd name="T55" fmla="*/ 144 h 193"/>
                <a:gd name="T56" fmla="*/ 42 w 135"/>
                <a:gd name="T57" fmla="*/ 138 h 193"/>
                <a:gd name="T58" fmla="*/ 42 w 135"/>
                <a:gd name="T59" fmla="*/ 133 h 193"/>
                <a:gd name="T60" fmla="*/ 40 w 135"/>
                <a:gd name="T61" fmla="*/ 124 h 193"/>
                <a:gd name="T62" fmla="*/ 26 w 135"/>
                <a:gd name="T63" fmla="*/ 104 h 193"/>
                <a:gd name="T64" fmla="*/ 26 w 135"/>
                <a:gd name="T65" fmla="*/ 96 h 193"/>
                <a:gd name="T66" fmla="*/ 17 w 135"/>
                <a:gd name="T67" fmla="*/ 83 h 193"/>
                <a:gd name="T68" fmla="*/ 11 w 135"/>
                <a:gd name="T69" fmla="*/ 62 h 193"/>
                <a:gd name="T70" fmla="*/ 8 w 135"/>
                <a:gd name="T71" fmla="*/ 36 h 193"/>
                <a:gd name="T72" fmla="*/ 0 w 135"/>
                <a:gd name="T73" fmla="*/ 1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5" h="193">
                  <a:moveTo>
                    <a:pt x="0" y="13"/>
                  </a:moveTo>
                  <a:cubicBezTo>
                    <a:pt x="1" y="11"/>
                    <a:pt x="1" y="7"/>
                    <a:pt x="2" y="4"/>
                  </a:cubicBezTo>
                  <a:cubicBezTo>
                    <a:pt x="4" y="0"/>
                    <a:pt x="8" y="9"/>
                    <a:pt x="10" y="10"/>
                  </a:cubicBezTo>
                  <a:cubicBezTo>
                    <a:pt x="13" y="12"/>
                    <a:pt x="16" y="11"/>
                    <a:pt x="18" y="12"/>
                  </a:cubicBezTo>
                  <a:cubicBezTo>
                    <a:pt x="21" y="12"/>
                    <a:pt x="21" y="15"/>
                    <a:pt x="23" y="17"/>
                  </a:cubicBezTo>
                  <a:cubicBezTo>
                    <a:pt x="25" y="21"/>
                    <a:pt x="32" y="20"/>
                    <a:pt x="30" y="28"/>
                  </a:cubicBezTo>
                  <a:cubicBezTo>
                    <a:pt x="29" y="31"/>
                    <a:pt x="25" y="41"/>
                    <a:pt x="34" y="39"/>
                  </a:cubicBezTo>
                  <a:cubicBezTo>
                    <a:pt x="38" y="38"/>
                    <a:pt x="39" y="31"/>
                    <a:pt x="44" y="31"/>
                  </a:cubicBezTo>
                  <a:cubicBezTo>
                    <a:pt x="48" y="30"/>
                    <a:pt x="49" y="38"/>
                    <a:pt x="53" y="36"/>
                  </a:cubicBezTo>
                  <a:cubicBezTo>
                    <a:pt x="56" y="35"/>
                    <a:pt x="60" y="23"/>
                    <a:pt x="60" y="19"/>
                  </a:cubicBezTo>
                  <a:cubicBezTo>
                    <a:pt x="64" y="21"/>
                    <a:pt x="67" y="21"/>
                    <a:pt x="70" y="24"/>
                  </a:cubicBezTo>
                  <a:cubicBezTo>
                    <a:pt x="72" y="28"/>
                    <a:pt x="73" y="32"/>
                    <a:pt x="76" y="34"/>
                  </a:cubicBezTo>
                  <a:cubicBezTo>
                    <a:pt x="85" y="41"/>
                    <a:pt x="92" y="47"/>
                    <a:pt x="97" y="57"/>
                  </a:cubicBezTo>
                  <a:cubicBezTo>
                    <a:pt x="102" y="66"/>
                    <a:pt x="106" y="76"/>
                    <a:pt x="105" y="87"/>
                  </a:cubicBezTo>
                  <a:cubicBezTo>
                    <a:pt x="105" y="92"/>
                    <a:pt x="104" y="96"/>
                    <a:pt x="103" y="101"/>
                  </a:cubicBezTo>
                  <a:cubicBezTo>
                    <a:pt x="102" y="107"/>
                    <a:pt x="103" y="107"/>
                    <a:pt x="105" y="112"/>
                  </a:cubicBezTo>
                  <a:cubicBezTo>
                    <a:pt x="108" y="120"/>
                    <a:pt x="103" y="130"/>
                    <a:pt x="108" y="138"/>
                  </a:cubicBezTo>
                  <a:cubicBezTo>
                    <a:pt x="111" y="144"/>
                    <a:pt x="120" y="148"/>
                    <a:pt x="122" y="155"/>
                  </a:cubicBezTo>
                  <a:cubicBezTo>
                    <a:pt x="124" y="164"/>
                    <a:pt x="130" y="172"/>
                    <a:pt x="132" y="181"/>
                  </a:cubicBezTo>
                  <a:cubicBezTo>
                    <a:pt x="135" y="193"/>
                    <a:pt x="122" y="186"/>
                    <a:pt x="128" y="182"/>
                  </a:cubicBezTo>
                  <a:cubicBezTo>
                    <a:pt x="125" y="182"/>
                    <a:pt x="123" y="181"/>
                    <a:pt x="122" y="178"/>
                  </a:cubicBezTo>
                  <a:cubicBezTo>
                    <a:pt x="123" y="179"/>
                    <a:pt x="125" y="187"/>
                    <a:pt x="122" y="185"/>
                  </a:cubicBezTo>
                  <a:cubicBezTo>
                    <a:pt x="118" y="182"/>
                    <a:pt x="110" y="188"/>
                    <a:pt x="107" y="189"/>
                  </a:cubicBezTo>
                  <a:cubicBezTo>
                    <a:pt x="104" y="179"/>
                    <a:pt x="91" y="176"/>
                    <a:pt x="84" y="169"/>
                  </a:cubicBezTo>
                  <a:cubicBezTo>
                    <a:pt x="82" y="168"/>
                    <a:pt x="80" y="166"/>
                    <a:pt x="78" y="164"/>
                  </a:cubicBezTo>
                  <a:cubicBezTo>
                    <a:pt x="75" y="161"/>
                    <a:pt x="70" y="161"/>
                    <a:pt x="67" y="159"/>
                  </a:cubicBezTo>
                  <a:cubicBezTo>
                    <a:pt x="64" y="156"/>
                    <a:pt x="58" y="151"/>
                    <a:pt x="57" y="148"/>
                  </a:cubicBezTo>
                  <a:cubicBezTo>
                    <a:pt x="55" y="145"/>
                    <a:pt x="53" y="145"/>
                    <a:pt x="51" y="144"/>
                  </a:cubicBezTo>
                  <a:cubicBezTo>
                    <a:pt x="47" y="143"/>
                    <a:pt x="45" y="140"/>
                    <a:pt x="42" y="138"/>
                  </a:cubicBezTo>
                  <a:cubicBezTo>
                    <a:pt x="40" y="136"/>
                    <a:pt x="40" y="135"/>
                    <a:pt x="42" y="133"/>
                  </a:cubicBezTo>
                  <a:cubicBezTo>
                    <a:pt x="44" y="131"/>
                    <a:pt x="41" y="126"/>
                    <a:pt x="40" y="124"/>
                  </a:cubicBezTo>
                  <a:cubicBezTo>
                    <a:pt x="37" y="117"/>
                    <a:pt x="29" y="112"/>
                    <a:pt x="26" y="104"/>
                  </a:cubicBezTo>
                  <a:cubicBezTo>
                    <a:pt x="25" y="101"/>
                    <a:pt x="17" y="99"/>
                    <a:pt x="26" y="96"/>
                  </a:cubicBezTo>
                  <a:cubicBezTo>
                    <a:pt x="21" y="97"/>
                    <a:pt x="16" y="86"/>
                    <a:pt x="17" y="83"/>
                  </a:cubicBezTo>
                  <a:cubicBezTo>
                    <a:pt x="20" y="75"/>
                    <a:pt x="16" y="68"/>
                    <a:pt x="11" y="62"/>
                  </a:cubicBezTo>
                  <a:cubicBezTo>
                    <a:pt x="8" y="57"/>
                    <a:pt x="8" y="42"/>
                    <a:pt x="8" y="36"/>
                  </a:cubicBezTo>
                  <a:cubicBezTo>
                    <a:pt x="8" y="28"/>
                    <a:pt x="3" y="21"/>
                    <a:pt x="0" y="1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66">
              <a:extLst>
                <a:ext uri="{FF2B5EF4-FFF2-40B4-BE49-F238E27FC236}">
                  <a16:creationId xmlns="" xmlns:a16="http://schemas.microsoft.com/office/drawing/2014/main" id="{0B0F15F4-F17C-4BDA-ADB1-89442EC38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951" y="3505200"/>
              <a:ext cx="104775" cy="149225"/>
            </a:xfrm>
            <a:custGeom>
              <a:avLst/>
              <a:gdLst>
                <a:gd name="T0" fmla="*/ 0 w 135"/>
                <a:gd name="T1" fmla="*/ 13 h 193"/>
                <a:gd name="T2" fmla="*/ 2 w 135"/>
                <a:gd name="T3" fmla="*/ 4 h 193"/>
                <a:gd name="T4" fmla="*/ 10 w 135"/>
                <a:gd name="T5" fmla="*/ 10 h 193"/>
                <a:gd name="T6" fmla="*/ 18 w 135"/>
                <a:gd name="T7" fmla="*/ 12 h 193"/>
                <a:gd name="T8" fmla="*/ 23 w 135"/>
                <a:gd name="T9" fmla="*/ 17 h 193"/>
                <a:gd name="T10" fmla="*/ 30 w 135"/>
                <a:gd name="T11" fmla="*/ 28 h 193"/>
                <a:gd name="T12" fmla="*/ 34 w 135"/>
                <a:gd name="T13" fmla="*/ 39 h 193"/>
                <a:gd name="T14" fmla="*/ 44 w 135"/>
                <a:gd name="T15" fmla="*/ 31 h 193"/>
                <a:gd name="T16" fmla="*/ 53 w 135"/>
                <a:gd name="T17" fmla="*/ 36 h 193"/>
                <a:gd name="T18" fmla="*/ 60 w 135"/>
                <a:gd name="T19" fmla="*/ 19 h 193"/>
                <a:gd name="T20" fmla="*/ 70 w 135"/>
                <a:gd name="T21" fmla="*/ 24 h 193"/>
                <a:gd name="T22" fmla="*/ 76 w 135"/>
                <a:gd name="T23" fmla="*/ 34 h 193"/>
                <a:gd name="T24" fmla="*/ 97 w 135"/>
                <a:gd name="T25" fmla="*/ 57 h 193"/>
                <a:gd name="T26" fmla="*/ 105 w 135"/>
                <a:gd name="T27" fmla="*/ 87 h 193"/>
                <a:gd name="T28" fmla="*/ 103 w 135"/>
                <a:gd name="T29" fmla="*/ 101 h 193"/>
                <a:gd name="T30" fmla="*/ 105 w 135"/>
                <a:gd name="T31" fmla="*/ 112 h 193"/>
                <a:gd name="T32" fmla="*/ 108 w 135"/>
                <a:gd name="T33" fmla="*/ 138 h 193"/>
                <a:gd name="T34" fmla="*/ 122 w 135"/>
                <a:gd name="T35" fmla="*/ 155 h 193"/>
                <a:gd name="T36" fmla="*/ 132 w 135"/>
                <a:gd name="T37" fmla="*/ 181 h 193"/>
                <a:gd name="T38" fmla="*/ 128 w 135"/>
                <a:gd name="T39" fmla="*/ 182 h 193"/>
                <a:gd name="T40" fmla="*/ 122 w 135"/>
                <a:gd name="T41" fmla="*/ 178 h 193"/>
                <a:gd name="T42" fmla="*/ 122 w 135"/>
                <a:gd name="T43" fmla="*/ 185 h 193"/>
                <a:gd name="T44" fmla="*/ 107 w 135"/>
                <a:gd name="T45" fmla="*/ 189 h 193"/>
                <a:gd name="T46" fmla="*/ 84 w 135"/>
                <a:gd name="T47" fmla="*/ 169 h 193"/>
                <a:gd name="T48" fmla="*/ 78 w 135"/>
                <a:gd name="T49" fmla="*/ 164 h 193"/>
                <a:gd name="T50" fmla="*/ 67 w 135"/>
                <a:gd name="T51" fmla="*/ 159 h 193"/>
                <a:gd name="T52" fmla="*/ 57 w 135"/>
                <a:gd name="T53" fmla="*/ 148 h 193"/>
                <a:gd name="T54" fmla="*/ 51 w 135"/>
                <a:gd name="T55" fmla="*/ 144 h 193"/>
                <a:gd name="T56" fmla="*/ 42 w 135"/>
                <a:gd name="T57" fmla="*/ 138 h 193"/>
                <a:gd name="T58" fmla="*/ 42 w 135"/>
                <a:gd name="T59" fmla="*/ 133 h 193"/>
                <a:gd name="T60" fmla="*/ 40 w 135"/>
                <a:gd name="T61" fmla="*/ 124 h 193"/>
                <a:gd name="T62" fmla="*/ 26 w 135"/>
                <a:gd name="T63" fmla="*/ 104 h 193"/>
                <a:gd name="T64" fmla="*/ 26 w 135"/>
                <a:gd name="T65" fmla="*/ 96 h 193"/>
                <a:gd name="T66" fmla="*/ 17 w 135"/>
                <a:gd name="T67" fmla="*/ 83 h 193"/>
                <a:gd name="T68" fmla="*/ 11 w 135"/>
                <a:gd name="T69" fmla="*/ 62 h 193"/>
                <a:gd name="T70" fmla="*/ 8 w 135"/>
                <a:gd name="T71" fmla="*/ 36 h 193"/>
                <a:gd name="T72" fmla="*/ 0 w 135"/>
                <a:gd name="T73" fmla="*/ 1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5" h="193">
                  <a:moveTo>
                    <a:pt x="0" y="13"/>
                  </a:moveTo>
                  <a:cubicBezTo>
                    <a:pt x="1" y="11"/>
                    <a:pt x="1" y="7"/>
                    <a:pt x="2" y="4"/>
                  </a:cubicBezTo>
                  <a:cubicBezTo>
                    <a:pt x="4" y="0"/>
                    <a:pt x="8" y="9"/>
                    <a:pt x="10" y="10"/>
                  </a:cubicBezTo>
                  <a:cubicBezTo>
                    <a:pt x="13" y="12"/>
                    <a:pt x="16" y="11"/>
                    <a:pt x="18" y="12"/>
                  </a:cubicBezTo>
                  <a:cubicBezTo>
                    <a:pt x="21" y="12"/>
                    <a:pt x="21" y="15"/>
                    <a:pt x="23" y="17"/>
                  </a:cubicBezTo>
                  <a:cubicBezTo>
                    <a:pt x="25" y="21"/>
                    <a:pt x="32" y="20"/>
                    <a:pt x="30" y="28"/>
                  </a:cubicBezTo>
                  <a:cubicBezTo>
                    <a:pt x="29" y="31"/>
                    <a:pt x="25" y="41"/>
                    <a:pt x="34" y="39"/>
                  </a:cubicBezTo>
                  <a:cubicBezTo>
                    <a:pt x="38" y="38"/>
                    <a:pt x="39" y="31"/>
                    <a:pt x="44" y="31"/>
                  </a:cubicBezTo>
                  <a:cubicBezTo>
                    <a:pt x="48" y="30"/>
                    <a:pt x="49" y="38"/>
                    <a:pt x="53" y="36"/>
                  </a:cubicBezTo>
                  <a:cubicBezTo>
                    <a:pt x="56" y="35"/>
                    <a:pt x="60" y="23"/>
                    <a:pt x="60" y="19"/>
                  </a:cubicBezTo>
                  <a:cubicBezTo>
                    <a:pt x="64" y="21"/>
                    <a:pt x="67" y="21"/>
                    <a:pt x="70" y="24"/>
                  </a:cubicBezTo>
                  <a:cubicBezTo>
                    <a:pt x="72" y="28"/>
                    <a:pt x="73" y="32"/>
                    <a:pt x="76" y="34"/>
                  </a:cubicBezTo>
                  <a:cubicBezTo>
                    <a:pt x="85" y="41"/>
                    <a:pt x="92" y="47"/>
                    <a:pt x="97" y="57"/>
                  </a:cubicBezTo>
                  <a:cubicBezTo>
                    <a:pt x="102" y="66"/>
                    <a:pt x="106" y="76"/>
                    <a:pt x="105" y="87"/>
                  </a:cubicBezTo>
                  <a:cubicBezTo>
                    <a:pt x="105" y="92"/>
                    <a:pt x="104" y="96"/>
                    <a:pt x="103" y="101"/>
                  </a:cubicBezTo>
                  <a:cubicBezTo>
                    <a:pt x="102" y="107"/>
                    <a:pt x="103" y="107"/>
                    <a:pt x="105" y="112"/>
                  </a:cubicBezTo>
                  <a:cubicBezTo>
                    <a:pt x="108" y="120"/>
                    <a:pt x="103" y="130"/>
                    <a:pt x="108" y="138"/>
                  </a:cubicBezTo>
                  <a:cubicBezTo>
                    <a:pt x="111" y="144"/>
                    <a:pt x="120" y="148"/>
                    <a:pt x="122" y="155"/>
                  </a:cubicBezTo>
                  <a:cubicBezTo>
                    <a:pt x="124" y="164"/>
                    <a:pt x="130" y="172"/>
                    <a:pt x="132" y="181"/>
                  </a:cubicBezTo>
                  <a:cubicBezTo>
                    <a:pt x="135" y="193"/>
                    <a:pt x="122" y="186"/>
                    <a:pt x="128" y="182"/>
                  </a:cubicBezTo>
                  <a:cubicBezTo>
                    <a:pt x="125" y="182"/>
                    <a:pt x="123" y="181"/>
                    <a:pt x="122" y="178"/>
                  </a:cubicBezTo>
                  <a:cubicBezTo>
                    <a:pt x="123" y="179"/>
                    <a:pt x="125" y="187"/>
                    <a:pt x="122" y="185"/>
                  </a:cubicBezTo>
                  <a:cubicBezTo>
                    <a:pt x="118" y="182"/>
                    <a:pt x="110" y="188"/>
                    <a:pt x="107" y="189"/>
                  </a:cubicBezTo>
                  <a:cubicBezTo>
                    <a:pt x="104" y="179"/>
                    <a:pt x="91" y="176"/>
                    <a:pt x="84" y="169"/>
                  </a:cubicBezTo>
                  <a:cubicBezTo>
                    <a:pt x="82" y="168"/>
                    <a:pt x="80" y="166"/>
                    <a:pt x="78" y="164"/>
                  </a:cubicBezTo>
                  <a:cubicBezTo>
                    <a:pt x="75" y="161"/>
                    <a:pt x="70" y="161"/>
                    <a:pt x="67" y="159"/>
                  </a:cubicBezTo>
                  <a:cubicBezTo>
                    <a:pt x="64" y="156"/>
                    <a:pt x="58" y="151"/>
                    <a:pt x="57" y="148"/>
                  </a:cubicBezTo>
                  <a:cubicBezTo>
                    <a:pt x="55" y="145"/>
                    <a:pt x="53" y="145"/>
                    <a:pt x="51" y="144"/>
                  </a:cubicBezTo>
                  <a:cubicBezTo>
                    <a:pt x="47" y="143"/>
                    <a:pt x="45" y="140"/>
                    <a:pt x="42" y="138"/>
                  </a:cubicBezTo>
                  <a:cubicBezTo>
                    <a:pt x="40" y="136"/>
                    <a:pt x="40" y="135"/>
                    <a:pt x="42" y="133"/>
                  </a:cubicBezTo>
                  <a:cubicBezTo>
                    <a:pt x="44" y="131"/>
                    <a:pt x="41" y="126"/>
                    <a:pt x="40" y="124"/>
                  </a:cubicBezTo>
                  <a:cubicBezTo>
                    <a:pt x="37" y="117"/>
                    <a:pt x="29" y="112"/>
                    <a:pt x="26" y="104"/>
                  </a:cubicBezTo>
                  <a:cubicBezTo>
                    <a:pt x="25" y="101"/>
                    <a:pt x="17" y="99"/>
                    <a:pt x="26" y="96"/>
                  </a:cubicBezTo>
                  <a:cubicBezTo>
                    <a:pt x="21" y="97"/>
                    <a:pt x="16" y="86"/>
                    <a:pt x="17" y="83"/>
                  </a:cubicBezTo>
                  <a:cubicBezTo>
                    <a:pt x="20" y="75"/>
                    <a:pt x="16" y="68"/>
                    <a:pt x="11" y="62"/>
                  </a:cubicBezTo>
                  <a:cubicBezTo>
                    <a:pt x="8" y="57"/>
                    <a:pt x="8" y="42"/>
                    <a:pt x="8" y="36"/>
                  </a:cubicBezTo>
                  <a:cubicBezTo>
                    <a:pt x="8" y="28"/>
                    <a:pt x="3" y="21"/>
                    <a:pt x="0" y="13"/>
                  </a:cubicBezTo>
                </a:path>
              </a:pathLst>
            </a:custGeom>
            <a:solidFill>
              <a:srgbClr val="83859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67">
              <a:extLst>
                <a:ext uri="{FF2B5EF4-FFF2-40B4-BE49-F238E27FC236}">
                  <a16:creationId xmlns="" xmlns:a16="http://schemas.microsoft.com/office/drawing/2014/main" id="{4F88C397-C628-4ED0-9A80-59CBC41A7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76" y="3498850"/>
              <a:ext cx="228600" cy="165100"/>
            </a:xfrm>
            <a:custGeom>
              <a:avLst/>
              <a:gdLst>
                <a:gd name="T0" fmla="*/ 26 w 296"/>
                <a:gd name="T1" fmla="*/ 180 h 214"/>
                <a:gd name="T2" fmla="*/ 38 w 296"/>
                <a:gd name="T3" fmla="*/ 190 h 214"/>
                <a:gd name="T4" fmla="*/ 58 w 296"/>
                <a:gd name="T5" fmla="*/ 196 h 214"/>
                <a:gd name="T6" fmla="*/ 53 w 296"/>
                <a:gd name="T7" fmla="*/ 186 h 214"/>
                <a:gd name="T8" fmla="*/ 52 w 296"/>
                <a:gd name="T9" fmla="*/ 172 h 214"/>
                <a:gd name="T10" fmla="*/ 52 w 296"/>
                <a:gd name="T11" fmla="*/ 168 h 214"/>
                <a:gd name="T12" fmla="*/ 61 w 296"/>
                <a:gd name="T13" fmla="*/ 161 h 214"/>
                <a:gd name="T14" fmla="*/ 106 w 296"/>
                <a:gd name="T15" fmla="*/ 133 h 214"/>
                <a:gd name="T16" fmla="*/ 135 w 296"/>
                <a:gd name="T17" fmla="*/ 83 h 214"/>
                <a:gd name="T18" fmla="*/ 156 w 296"/>
                <a:gd name="T19" fmla="*/ 102 h 214"/>
                <a:gd name="T20" fmla="*/ 166 w 296"/>
                <a:gd name="T21" fmla="*/ 73 h 214"/>
                <a:gd name="T22" fmla="*/ 171 w 296"/>
                <a:gd name="T23" fmla="*/ 75 h 214"/>
                <a:gd name="T24" fmla="*/ 180 w 296"/>
                <a:gd name="T25" fmla="*/ 62 h 214"/>
                <a:gd name="T26" fmla="*/ 193 w 296"/>
                <a:gd name="T27" fmla="*/ 45 h 214"/>
                <a:gd name="T28" fmla="*/ 202 w 296"/>
                <a:gd name="T29" fmla="*/ 26 h 214"/>
                <a:gd name="T30" fmla="*/ 216 w 296"/>
                <a:gd name="T31" fmla="*/ 0 h 214"/>
                <a:gd name="T32" fmla="*/ 228 w 296"/>
                <a:gd name="T33" fmla="*/ 1 h 214"/>
                <a:gd name="T34" fmla="*/ 247 w 296"/>
                <a:gd name="T35" fmla="*/ 24 h 214"/>
                <a:gd name="T36" fmla="*/ 239 w 296"/>
                <a:gd name="T37" fmla="*/ 39 h 214"/>
                <a:gd name="T38" fmla="*/ 256 w 296"/>
                <a:gd name="T39" fmla="*/ 34 h 214"/>
                <a:gd name="T40" fmla="*/ 262 w 296"/>
                <a:gd name="T41" fmla="*/ 41 h 214"/>
                <a:gd name="T42" fmla="*/ 284 w 296"/>
                <a:gd name="T43" fmla="*/ 56 h 214"/>
                <a:gd name="T44" fmla="*/ 276 w 296"/>
                <a:gd name="T45" fmla="*/ 71 h 214"/>
                <a:gd name="T46" fmla="*/ 273 w 296"/>
                <a:gd name="T47" fmla="*/ 87 h 214"/>
                <a:gd name="T48" fmla="*/ 268 w 296"/>
                <a:gd name="T49" fmla="*/ 93 h 214"/>
                <a:gd name="T50" fmla="*/ 246 w 296"/>
                <a:gd name="T51" fmla="*/ 97 h 214"/>
                <a:gd name="T52" fmla="*/ 213 w 296"/>
                <a:gd name="T53" fmla="*/ 90 h 214"/>
                <a:gd name="T54" fmla="*/ 200 w 296"/>
                <a:gd name="T55" fmla="*/ 92 h 214"/>
                <a:gd name="T56" fmla="*/ 188 w 296"/>
                <a:gd name="T57" fmla="*/ 97 h 214"/>
                <a:gd name="T58" fmla="*/ 185 w 296"/>
                <a:gd name="T59" fmla="*/ 118 h 214"/>
                <a:gd name="T60" fmla="*/ 176 w 296"/>
                <a:gd name="T61" fmla="*/ 138 h 214"/>
                <a:gd name="T62" fmla="*/ 164 w 296"/>
                <a:gd name="T63" fmla="*/ 171 h 214"/>
                <a:gd name="T64" fmla="*/ 147 w 296"/>
                <a:gd name="T65" fmla="*/ 192 h 214"/>
                <a:gd name="T66" fmla="*/ 125 w 296"/>
                <a:gd name="T67" fmla="*/ 198 h 214"/>
                <a:gd name="T68" fmla="*/ 85 w 296"/>
                <a:gd name="T69" fmla="*/ 193 h 214"/>
                <a:gd name="T70" fmla="*/ 72 w 296"/>
                <a:gd name="T71" fmla="*/ 207 h 214"/>
                <a:gd name="T72" fmla="*/ 54 w 296"/>
                <a:gd name="T73" fmla="*/ 206 h 214"/>
                <a:gd name="T74" fmla="*/ 27 w 296"/>
                <a:gd name="T75" fmla="*/ 207 h 214"/>
                <a:gd name="T76" fmla="*/ 14 w 296"/>
                <a:gd name="T77" fmla="*/ 194 h 214"/>
                <a:gd name="T78" fmla="*/ 5 w 296"/>
                <a:gd name="T79" fmla="*/ 18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96" h="214">
                  <a:moveTo>
                    <a:pt x="5" y="170"/>
                  </a:moveTo>
                  <a:cubicBezTo>
                    <a:pt x="4" y="181"/>
                    <a:pt x="26" y="189"/>
                    <a:pt x="26" y="180"/>
                  </a:cubicBezTo>
                  <a:cubicBezTo>
                    <a:pt x="26" y="183"/>
                    <a:pt x="30" y="183"/>
                    <a:pt x="30" y="184"/>
                  </a:cubicBezTo>
                  <a:cubicBezTo>
                    <a:pt x="29" y="187"/>
                    <a:pt x="36" y="189"/>
                    <a:pt x="38" y="190"/>
                  </a:cubicBezTo>
                  <a:cubicBezTo>
                    <a:pt x="42" y="191"/>
                    <a:pt x="44" y="188"/>
                    <a:pt x="47" y="192"/>
                  </a:cubicBezTo>
                  <a:cubicBezTo>
                    <a:pt x="50" y="195"/>
                    <a:pt x="54" y="195"/>
                    <a:pt x="58" y="196"/>
                  </a:cubicBezTo>
                  <a:cubicBezTo>
                    <a:pt x="55" y="192"/>
                    <a:pt x="49" y="195"/>
                    <a:pt x="48" y="189"/>
                  </a:cubicBezTo>
                  <a:cubicBezTo>
                    <a:pt x="47" y="186"/>
                    <a:pt x="50" y="182"/>
                    <a:pt x="53" y="186"/>
                  </a:cubicBezTo>
                  <a:cubicBezTo>
                    <a:pt x="50" y="184"/>
                    <a:pt x="50" y="181"/>
                    <a:pt x="51" y="177"/>
                  </a:cubicBezTo>
                  <a:cubicBezTo>
                    <a:pt x="51" y="176"/>
                    <a:pt x="52" y="174"/>
                    <a:pt x="52" y="172"/>
                  </a:cubicBezTo>
                  <a:cubicBezTo>
                    <a:pt x="53" y="168"/>
                    <a:pt x="55" y="170"/>
                    <a:pt x="58" y="168"/>
                  </a:cubicBezTo>
                  <a:cubicBezTo>
                    <a:pt x="56" y="168"/>
                    <a:pt x="54" y="168"/>
                    <a:pt x="52" y="168"/>
                  </a:cubicBezTo>
                  <a:cubicBezTo>
                    <a:pt x="54" y="165"/>
                    <a:pt x="52" y="162"/>
                    <a:pt x="53" y="159"/>
                  </a:cubicBezTo>
                  <a:cubicBezTo>
                    <a:pt x="56" y="159"/>
                    <a:pt x="58" y="161"/>
                    <a:pt x="61" y="161"/>
                  </a:cubicBezTo>
                  <a:cubicBezTo>
                    <a:pt x="51" y="153"/>
                    <a:pt x="66" y="144"/>
                    <a:pt x="73" y="143"/>
                  </a:cubicBezTo>
                  <a:cubicBezTo>
                    <a:pt x="83" y="141"/>
                    <a:pt x="98" y="139"/>
                    <a:pt x="106" y="133"/>
                  </a:cubicBezTo>
                  <a:cubicBezTo>
                    <a:pt x="114" y="128"/>
                    <a:pt x="114" y="117"/>
                    <a:pt x="121" y="111"/>
                  </a:cubicBezTo>
                  <a:cubicBezTo>
                    <a:pt x="129" y="103"/>
                    <a:pt x="134" y="95"/>
                    <a:pt x="135" y="83"/>
                  </a:cubicBezTo>
                  <a:cubicBezTo>
                    <a:pt x="141" y="83"/>
                    <a:pt x="142" y="86"/>
                    <a:pt x="144" y="91"/>
                  </a:cubicBezTo>
                  <a:cubicBezTo>
                    <a:pt x="145" y="94"/>
                    <a:pt x="153" y="102"/>
                    <a:pt x="156" y="102"/>
                  </a:cubicBezTo>
                  <a:cubicBezTo>
                    <a:pt x="161" y="102"/>
                    <a:pt x="163" y="91"/>
                    <a:pt x="161" y="88"/>
                  </a:cubicBezTo>
                  <a:cubicBezTo>
                    <a:pt x="155" y="80"/>
                    <a:pt x="162" y="77"/>
                    <a:pt x="166" y="73"/>
                  </a:cubicBezTo>
                  <a:cubicBezTo>
                    <a:pt x="167" y="80"/>
                    <a:pt x="166" y="90"/>
                    <a:pt x="175" y="92"/>
                  </a:cubicBezTo>
                  <a:cubicBezTo>
                    <a:pt x="175" y="87"/>
                    <a:pt x="174" y="80"/>
                    <a:pt x="171" y="75"/>
                  </a:cubicBezTo>
                  <a:cubicBezTo>
                    <a:pt x="167" y="69"/>
                    <a:pt x="175" y="73"/>
                    <a:pt x="177" y="71"/>
                  </a:cubicBezTo>
                  <a:cubicBezTo>
                    <a:pt x="179" y="69"/>
                    <a:pt x="186" y="64"/>
                    <a:pt x="180" y="62"/>
                  </a:cubicBezTo>
                  <a:cubicBezTo>
                    <a:pt x="172" y="58"/>
                    <a:pt x="180" y="52"/>
                    <a:pt x="183" y="48"/>
                  </a:cubicBezTo>
                  <a:cubicBezTo>
                    <a:pt x="182" y="56"/>
                    <a:pt x="191" y="48"/>
                    <a:pt x="193" y="45"/>
                  </a:cubicBezTo>
                  <a:cubicBezTo>
                    <a:pt x="195" y="40"/>
                    <a:pt x="196" y="34"/>
                    <a:pt x="198" y="30"/>
                  </a:cubicBezTo>
                  <a:cubicBezTo>
                    <a:pt x="199" y="27"/>
                    <a:pt x="201" y="28"/>
                    <a:pt x="202" y="26"/>
                  </a:cubicBezTo>
                  <a:cubicBezTo>
                    <a:pt x="204" y="24"/>
                    <a:pt x="206" y="21"/>
                    <a:pt x="207" y="18"/>
                  </a:cubicBezTo>
                  <a:cubicBezTo>
                    <a:pt x="211" y="13"/>
                    <a:pt x="211" y="5"/>
                    <a:pt x="216" y="0"/>
                  </a:cubicBezTo>
                  <a:cubicBezTo>
                    <a:pt x="220" y="5"/>
                    <a:pt x="215" y="10"/>
                    <a:pt x="217" y="15"/>
                  </a:cubicBezTo>
                  <a:cubicBezTo>
                    <a:pt x="221" y="12"/>
                    <a:pt x="224" y="0"/>
                    <a:pt x="228" y="1"/>
                  </a:cubicBezTo>
                  <a:cubicBezTo>
                    <a:pt x="228" y="1"/>
                    <a:pt x="238" y="23"/>
                    <a:pt x="239" y="13"/>
                  </a:cubicBezTo>
                  <a:cubicBezTo>
                    <a:pt x="240" y="17"/>
                    <a:pt x="247" y="19"/>
                    <a:pt x="247" y="24"/>
                  </a:cubicBezTo>
                  <a:cubicBezTo>
                    <a:pt x="247" y="27"/>
                    <a:pt x="242" y="26"/>
                    <a:pt x="243" y="30"/>
                  </a:cubicBezTo>
                  <a:cubicBezTo>
                    <a:pt x="245" y="36"/>
                    <a:pt x="244" y="37"/>
                    <a:pt x="239" y="39"/>
                  </a:cubicBezTo>
                  <a:cubicBezTo>
                    <a:pt x="242" y="37"/>
                    <a:pt x="245" y="39"/>
                    <a:pt x="248" y="38"/>
                  </a:cubicBezTo>
                  <a:cubicBezTo>
                    <a:pt x="251" y="36"/>
                    <a:pt x="252" y="33"/>
                    <a:pt x="256" y="34"/>
                  </a:cubicBezTo>
                  <a:cubicBezTo>
                    <a:pt x="262" y="37"/>
                    <a:pt x="256" y="41"/>
                    <a:pt x="253" y="43"/>
                  </a:cubicBezTo>
                  <a:cubicBezTo>
                    <a:pt x="253" y="49"/>
                    <a:pt x="259" y="43"/>
                    <a:pt x="262" y="41"/>
                  </a:cubicBezTo>
                  <a:cubicBezTo>
                    <a:pt x="267" y="38"/>
                    <a:pt x="273" y="46"/>
                    <a:pt x="273" y="50"/>
                  </a:cubicBezTo>
                  <a:cubicBezTo>
                    <a:pt x="277" y="46"/>
                    <a:pt x="283" y="53"/>
                    <a:pt x="284" y="56"/>
                  </a:cubicBezTo>
                  <a:cubicBezTo>
                    <a:pt x="287" y="52"/>
                    <a:pt x="295" y="55"/>
                    <a:pt x="295" y="60"/>
                  </a:cubicBezTo>
                  <a:cubicBezTo>
                    <a:pt x="296" y="66"/>
                    <a:pt x="281" y="71"/>
                    <a:pt x="276" y="71"/>
                  </a:cubicBezTo>
                  <a:cubicBezTo>
                    <a:pt x="272" y="71"/>
                    <a:pt x="258" y="66"/>
                    <a:pt x="262" y="76"/>
                  </a:cubicBezTo>
                  <a:cubicBezTo>
                    <a:pt x="264" y="80"/>
                    <a:pt x="273" y="82"/>
                    <a:pt x="273" y="87"/>
                  </a:cubicBezTo>
                  <a:cubicBezTo>
                    <a:pt x="275" y="85"/>
                    <a:pt x="278" y="87"/>
                    <a:pt x="276" y="90"/>
                  </a:cubicBezTo>
                  <a:cubicBezTo>
                    <a:pt x="274" y="93"/>
                    <a:pt x="270" y="92"/>
                    <a:pt x="268" y="93"/>
                  </a:cubicBezTo>
                  <a:cubicBezTo>
                    <a:pt x="258" y="93"/>
                    <a:pt x="255" y="96"/>
                    <a:pt x="247" y="89"/>
                  </a:cubicBezTo>
                  <a:cubicBezTo>
                    <a:pt x="246" y="91"/>
                    <a:pt x="248" y="96"/>
                    <a:pt x="246" y="97"/>
                  </a:cubicBezTo>
                  <a:cubicBezTo>
                    <a:pt x="243" y="99"/>
                    <a:pt x="238" y="95"/>
                    <a:pt x="236" y="93"/>
                  </a:cubicBezTo>
                  <a:cubicBezTo>
                    <a:pt x="229" y="89"/>
                    <a:pt x="219" y="96"/>
                    <a:pt x="213" y="90"/>
                  </a:cubicBezTo>
                  <a:cubicBezTo>
                    <a:pt x="213" y="97"/>
                    <a:pt x="208" y="90"/>
                    <a:pt x="205" y="91"/>
                  </a:cubicBezTo>
                  <a:cubicBezTo>
                    <a:pt x="202" y="92"/>
                    <a:pt x="202" y="90"/>
                    <a:pt x="200" y="92"/>
                  </a:cubicBezTo>
                  <a:cubicBezTo>
                    <a:pt x="198" y="96"/>
                    <a:pt x="195" y="91"/>
                    <a:pt x="193" y="90"/>
                  </a:cubicBezTo>
                  <a:cubicBezTo>
                    <a:pt x="192" y="93"/>
                    <a:pt x="189" y="94"/>
                    <a:pt x="188" y="97"/>
                  </a:cubicBezTo>
                  <a:cubicBezTo>
                    <a:pt x="186" y="100"/>
                    <a:pt x="185" y="105"/>
                    <a:pt x="185" y="109"/>
                  </a:cubicBezTo>
                  <a:cubicBezTo>
                    <a:pt x="185" y="112"/>
                    <a:pt x="184" y="115"/>
                    <a:pt x="185" y="118"/>
                  </a:cubicBezTo>
                  <a:cubicBezTo>
                    <a:pt x="186" y="123"/>
                    <a:pt x="185" y="123"/>
                    <a:pt x="184" y="127"/>
                  </a:cubicBezTo>
                  <a:cubicBezTo>
                    <a:pt x="182" y="134"/>
                    <a:pt x="184" y="137"/>
                    <a:pt x="176" y="138"/>
                  </a:cubicBezTo>
                  <a:cubicBezTo>
                    <a:pt x="168" y="138"/>
                    <a:pt x="173" y="152"/>
                    <a:pt x="176" y="155"/>
                  </a:cubicBezTo>
                  <a:cubicBezTo>
                    <a:pt x="171" y="157"/>
                    <a:pt x="158" y="165"/>
                    <a:pt x="164" y="171"/>
                  </a:cubicBezTo>
                  <a:cubicBezTo>
                    <a:pt x="167" y="174"/>
                    <a:pt x="155" y="186"/>
                    <a:pt x="157" y="192"/>
                  </a:cubicBezTo>
                  <a:cubicBezTo>
                    <a:pt x="152" y="192"/>
                    <a:pt x="152" y="189"/>
                    <a:pt x="147" y="192"/>
                  </a:cubicBezTo>
                  <a:cubicBezTo>
                    <a:pt x="143" y="194"/>
                    <a:pt x="140" y="191"/>
                    <a:pt x="136" y="193"/>
                  </a:cubicBezTo>
                  <a:cubicBezTo>
                    <a:pt x="132" y="195"/>
                    <a:pt x="131" y="199"/>
                    <a:pt x="125" y="198"/>
                  </a:cubicBezTo>
                  <a:cubicBezTo>
                    <a:pt x="121" y="198"/>
                    <a:pt x="112" y="195"/>
                    <a:pt x="110" y="191"/>
                  </a:cubicBezTo>
                  <a:cubicBezTo>
                    <a:pt x="107" y="186"/>
                    <a:pt x="88" y="187"/>
                    <a:pt x="85" y="193"/>
                  </a:cubicBezTo>
                  <a:cubicBezTo>
                    <a:pt x="83" y="195"/>
                    <a:pt x="82" y="199"/>
                    <a:pt x="81" y="202"/>
                  </a:cubicBezTo>
                  <a:cubicBezTo>
                    <a:pt x="81" y="202"/>
                    <a:pt x="72" y="207"/>
                    <a:pt x="72" y="207"/>
                  </a:cubicBezTo>
                  <a:cubicBezTo>
                    <a:pt x="69" y="207"/>
                    <a:pt x="67" y="208"/>
                    <a:pt x="64" y="208"/>
                  </a:cubicBezTo>
                  <a:cubicBezTo>
                    <a:pt x="60" y="209"/>
                    <a:pt x="58" y="206"/>
                    <a:pt x="54" y="206"/>
                  </a:cubicBezTo>
                  <a:cubicBezTo>
                    <a:pt x="48" y="205"/>
                    <a:pt x="44" y="209"/>
                    <a:pt x="39" y="211"/>
                  </a:cubicBezTo>
                  <a:cubicBezTo>
                    <a:pt x="32" y="214"/>
                    <a:pt x="32" y="209"/>
                    <a:pt x="27" y="207"/>
                  </a:cubicBezTo>
                  <a:cubicBezTo>
                    <a:pt x="25" y="207"/>
                    <a:pt x="21" y="202"/>
                    <a:pt x="19" y="201"/>
                  </a:cubicBezTo>
                  <a:cubicBezTo>
                    <a:pt x="17" y="199"/>
                    <a:pt x="16" y="196"/>
                    <a:pt x="14" y="194"/>
                  </a:cubicBezTo>
                  <a:cubicBezTo>
                    <a:pt x="12" y="192"/>
                    <a:pt x="10" y="192"/>
                    <a:pt x="8" y="190"/>
                  </a:cubicBezTo>
                  <a:cubicBezTo>
                    <a:pt x="7" y="187"/>
                    <a:pt x="8" y="181"/>
                    <a:pt x="5" y="180"/>
                  </a:cubicBezTo>
                  <a:cubicBezTo>
                    <a:pt x="0" y="177"/>
                    <a:pt x="4" y="175"/>
                    <a:pt x="5" y="17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68">
              <a:extLst>
                <a:ext uri="{FF2B5EF4-FFF2-40B4-BE49-F238E27FC236}">
                  <a16:creationId xmlns="" xmlns:a16="http://schemas.microsoft.com/office/drawing/2014/main" id="{35BF3D1F-45D0-4C6A-B8D8-DAE31A85D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76" y="3498850"/>
              <a:ext cx="228600" cy="165100"/>
            </a:xfrm>
            <a:custGeom>
              <a:avLst/>
              <a:gdLst>
                <a:gd name="T0" fmla="*/ 26 w 296"/>
                <a:gd name="T1" fmla="*/ 180 h 214"/>
                <a:gd name="T2" fmla="*/ 38 w 296"/>
                <a:gd name="T3" fmla="*/ 190 h 214"/>
                <a:gd name="T4" fmla="*/ 58 w 296"/>
                <a:gd name="T5" fmla="*/ 196 h 214"/>
                <a:gd name="T6" fmla="*/ 53 w 296"/>
                <a:gd name="T7" fmla="*/ 186 h 214"/>
                <a:gd name="T8" fmla="*/ 52 w 296"/>
                <a:gd name="T9" fmla="*/ 172 h 214"/>
                <a:gd name="T10" fmla="*/ 52 w 296"/>
                <a:gd name="T11" fmla="*/ 168 h 214"/>
                <a:gd name="T12" fmla="*/ 61 w 296"/>
                <a:gd name="T13" fmla="*/ 161 h 214"/>
                <a:gd name="T14" fmla="*/ 106 w 296"/>
                <a:gd name="T15" fmla="*/ 133 h 214"/>
                <a:gd name="T16" fmla="*/ 135 w 296"/>
                <a:gd name="T17" fmla="*/ 83 h 214"/>
                <a:gd name="T18" fmla="*/ 156 w 296"/>
                <a:gd name="T19" fmla="*/ 102 h 214"/>
                <a:gd name="T20" fmla="*/ 166 w 296"/>
                <a:gd name="T21" fmla="*/ 73 h 214"/>
                <a:gd name="T22" fmla="*/ 171 w 296"/>
                <a:gd name="T23" fmla="*/ 75 h 214"/>
                <a:gd name="T24" fmla="*/ 180 w 296"/>
                <a:gd name="T25" fmla="*/ 62 h 214"/>
                <a:gd name="T26" fmla="*/ 193 w 296"/>
                <a:gd name="T27" fmla="*/ 45 h 214"/>
                <a:gd name="T28" fmla="*/ 202 w 296"/>
                <a:gd name="T29" fmla="*/ 26 h 214"/>
                <a:gd name="T30" fmla="*/ 216 w 296"/>
                <a:gd name="T31" fmla="*/ 0 h 214"/>
                <a:gd name="T32" fmla="*/ 228 w 296"/>
                <a:gd name="T33" fmla="*/ 1 h 214"/>
                <a:gd name="T34" fmla="*/ 247 w 296"/>
                <a:gd name="T35" fmla="*/ 24 h 214"/>
                <a:gd name="T36" fmla="*/ 239 w 296"/>
                <a:gd name="T37" fmla="*/ 39 h 214"/>
                <a:gd name="T38" fmla="*/ 256 w 296"/>
                <a:gd name="T39" fmla="*/ 34 h 214"/>
                <a:gd name="T40" fmla="*/ 262 w 296"/>
                <a:gd name="T41" fmla="*/ 41 h 214"/>
                <a:gd name="T42" fmla="*/ 284 w 296"/>
                <a:gd name="T43" fmla="*/ 56 h 214"/>
                <a:gd name="T44" fmla="*/ 276 w 296"/>
                <a:gd name="T45" fmla="*/ 71 h 214"/>
                <a:gd name="T46" fmla="*/ 273 w 296"/>
                <a:gd name="T47" fmla="*/ 87 h 214"/>
                <a:gd name="T48" fmla="*/ 268 w 296"/>
                <a:gd name="T49" fmla="*/ 93 h 214"/>
                <a:gd name="T50" fmla="*/ 246 w 296"/>
                <a:gd name="T51" fmla="*/ 97 h 214"/>
                <a:gd name="T52" fmla="*/ 213 w 296"/>
                <a:gd name="T53" fmla="*/ 90 h 214"/>
                <a:gd name="T54" fmla="*/ 200 w 296"/>
                <a:gd name="T55" fmla="*/ 92 h 214"/>
                <a:gd name="T56" fmla="*/ 188 w 296"/>
                <a:gd name="T57" fmla="*/ 97 h 214"/>
                <a:gd name="T58" fmla="*/ 185 w 296"/>
                <a:gd name="T59" fmla="*/ 118 h 214"/>
                <a:gd name="T60" fmla="*/ 176 w 296"/>
                <a:gd name="T61" fmla="*/ 138 h 214"/>
                <a:gd name="T62" fmla="*/ 164 w 296"/>
                <a:gd name="T63" fmla="*/ 171 h 214"/>
                <a:gd name="T64" fmla="*/ 147 w 296"/>
                <a:gd name="T65" fmla="*/ 192 h 214"/>
                <a:gd name="T66" fmla="*/ 125 w 296"/>
                <a:gd name="T67" fmla="*/ 198 h 214"/>
                <a:gd name="T68" fmla="*/ 85 w 296"/>
                <a:gd name="T69" fmla="*/ 193 h 214"/>
                <a:gd name="T70" fmla="*/ 72 w 296"/>
                <a:gd name="T71" fmla="*/ 207 h 214"/>
                <a:gd name="T72" fmla="*/ 54 w 296"/>
                <a:gd name="T73" fmla="*/ 206 h 214"/>
                <a:gd name="T74" fmla="*/ 27 w 296"/>
                <a:gd name="T75" fmla="*/ 207 h 214"/>
                <a:gd name="T76" fmla="*/ 14 w 296"/>
                <a:gd name="T77" fmla="*/ 194 h 214"/>
                <a:gd name="T78" fmla="*/ 5 w 296"/>
                <a:gd name="T79" fmla="*/ 18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96" h="214">
                  <a:moveTo>
                    <a:pt x="5" y="170"/>
                  </a:moveTo>
                  <a:cubicBezTo>
                    <a:pt x="4" y="181"/>
                    <a:pt x="26" y="189"/>
                    <a:pt x="26" y="180"/>
                  </a:cubicBezTo>
                  <a:cubicBezTo>
                    <a:pt x="26" y="183"/>
                    <a:pt x="30" y="183"/>
                    <a:pt x="30" y="184"/>
                  </a:cubicBezTo>
                  <a:cubicBezTo>
                    <a:pt x="29" y="187"/>
                    <a:pt x="36" y="189"/>
                    <a:pt x="38" y="190"/>
                  </a:cubicBezTo>
                  <a:cubicBezTo>
                    <a:pt x="42" y="191"/>
                    <a:pt x="44" y="188"/>
                    <a:pt x="47" y="192"/>
                  </a:cubicBezTo>
                  <a:cubicBezTo>
                    <a:pt x="50" y="195"/>
                    <a:pt x="54" y="195"/>
                    <a:pt x="58" y="196"/>
                  </a:cubicBezTo>
                  <a:cubicBezTo>
                    <a:pt x="55" y="192"/>
                    <a:pt x="49" y="195"/>
                    <a:pt x="48" y="189"/>
                  </a:cubicBezTo>
                  <a:cubicBezTo>
                    <a:pt x="47" y="186"/>
                    <a:pt x="50" y="182"/>
                    <a:pt x="53" y="186"/>
                  </a:cubicBezTo>
                  <a:cubicBezTo>
                    <a:pt x="50" y="184"/>
                    <a:pt x="50" y="181"/>
                    <a:pt x="51" y="177"/>
                  </a:cubicBezTo>
                  <a:cubicBezTo>
                    <a:pt x="51" y="176"/>
                    <a:pt x="52" y="174"/>
                    <a:pt x="52" y="172"/>
                  </a:cubicBezTo>
                  <a:cubicBezTo>
                    <a:pt x="53" y="168"/>
                    <a:pt x="55" y="170"/>
                    <a:pt x="58" y="168"/>
                  </a:cubicBezTo>
                  <a:cubicBezTo>
                    <a:pt x="56" y="168"/>
                    <a:pt x="54" y="168"/>
                    <a:pt x="52" y="168"/>
                  </a:cubicBezTo>
                  <a:cubicBezTo>
                    <a:pt x="54" y="165"/>
                    <a:pt x="52" y="162"/>
                    <a:pt x="53" y="159"/>
                  </a:cubicBezTo>
                  <a:cubicBezTo>
                    <a:pt x="56" y="159"/>
                    <a:pt x="58" y="161"/>
                    <a:pt x="61" y="161"/>
                  </a:cubicBezTo>
                  <a:cubicBezTo>
                    <a:pt x="51" y="153"/>
                    <a:pt x="66" y="144"/>
                    <a:pt x="73" y="143"/>
                  </a:cubicBezTo>
                  <a:cubicBezTo>
                    <a:pt x="83" y="141"/>
                    <a:pt x="98" y="139"/>
                    <a:pt x="106" y="133"/>
                  </a:cubicBezTo>
                  <a:cubicBezTo>
                    <a:pt x="114" y="128"/>
                    <a:pt x="114" y="117"/>
                    <a:pt x="121" y="111"/>
                  </a:cubicBezTo>
                  <a:cubicBezTo>
                    <a:pt x="129" y="103"/>
                    <a:pt x="134" y="95"/>
                    <a:pt x="135" y="83"/>
                  </a:cubicBezTo>
                  <a:cubicBezTo>
                    <a:pt x="141" y="83"/>
                    <a:pt x="142" y="86"/>
                    <a:pt x="144" y="91"/>
                  </a:cubicBezTo>
                  <a:cubicBezTo>
                    <a:pt x="145" y="94"/>
                    <a:pt x="153" y="102"/>
                    <a:pt x="156" y="102"/>
                  </a:cubicBezTo>
                  <a:cubicBezTo>
                    <a:pt x="161" y="102"/>
                    <a:pt x="163" y="91"/>
                    <a:pt x="161" y="88"/>
                  </a:cubicBezTo>
                  <a:cubicBezTo>
                    <a:pt x="155" y="80"/>
                    <a:pt x="162" y="77"/>
                    <a:pt x="166" y="73"/>
                  </a:cubicBezTo>
                  <a:cubicBezTo>
                    <a:pt x="167" y="80"/>
                    <a:pt x="166" y="90"/>
                    <a:pt x="175" y="92"/>
                  </a:cubicBezTo>
                  <a:cubicBezTo>
                    <a:pt x="175" y="87"/>
                    <a:pt x="174" y="80"/>
                    <a:pt x="171" y="75"/>
                  </a:cubicBezTo>
                  <a:cubicBezTo>
                    <a:pt x="167" y="69"/>
                    <a:pt x="175" y="73"/>
                    <a:pt x="177" y="71"/>
                  </a:cubicBezTo>
                  <a:cubicBezTo>
                    <a:pt x="179" y="69"/>
                    <a:pt x="186" y="64"/>
                    <a:pt x="180" y="62"/>
                  </a:cubicBezTo>
                  <a:cubicBezTo>
                    <a:pt x="172" y="58"/>
                    <a:pt x="180" y="52"/>
                    <a:pt x="183" y="48"/>
                  </a:cubicBezTo>
                  <a:cubicBezTo>
                    <a:pt x="182" y="56"/>
                    <a:pt x="191" y="48"/>
                    <a:pt x="193" y="45"/>
                  </a:cubicBezTo>
                  <a:cubicBezTo>
                    <a:pt x="195" y="40"/>
                    <a:pt x="196" y="34"/>
                    <a:pt x="198" y="30"/>
                  </a:cubicBezTo>
                  <a:cubicBezTo>
                    <a:pt x="199" y="27"/>
                    <a:pt x="201" y="28"/>
                    <a:pt x="202" y="26"/>
                  </a:cubicBezTo>
                  <a:cubicBezTo>
                    <a:pt x="204" y="24"/>
                    <a:pt x="206" y="21"/>
                    <a:pt x="207" y="18"/>
                  </a:cubicBezTo>
                  <a:cubicBezTo>
                    <a:pt x="211" y="13"/>
                    <a:pt x="211" y="5"/>
                    <a:pt x="216" y="0"/>
                  </a:cubicBezTo>
                  <a:cubicBezTo>
                    <a:pt x="220" y="5"/>
                    <a:pt x="215" y="10"/>
                    <a:pt x="217" y="15"/>
                  </a:cubicBezTo>
                  <a:cubicBezTo>
                    <a:pt x="221" y="12"/>
                    <a:pt x="224" y="0"/>
                    <a:pt x="228" y="1"/>
                  </a:cubicBezTo>
                  <a:cubicBezTo>
                    <a:pt x="228" y="1"/>
                    <a:pt x="238" y="23"/>
                    <a:pt x="239" y="13"/>
                  </a:cubicBezTo>
                  <a:cubicBezTo>
                    <a:pt x="240" y="17"/>
                    <a:pt x="247" y="19"/>
                    <a:pt x="247" y="24"/>
                  </a:cubicBezTo>
                  <a:cubicBezTo>
                    <a:pt x="247" y="27"/>
                    <a:pt x="242" y="26"/>
                    <a:pt x="243" y="30"/>
                  </a:cubicBezTo>
                  <a:cubicBezTo>
                    <a:pt x="245" y="36"/>
                    <a:pt x="244" y="37"/>
                    <a:pt x="239" y="39"/>
                  </a:cubicBezTo>
                  <a:cubicBezTo>
                    <a:pt x="242" y="37"/>
                    <a:pt x="245" y="39"/>
                    <a:pt x="248" y="38"/>
                  </a:cubicBezTo>
                  <a:cubicBezTo>
                    <a:pt x="251" y="36"/>
                    <a:pt x="252" y="33"/>
                    <a:pt x="256" y="34"/>
                  </a:cubicBezTo>
                  <a:cubicBezTo>
                    <a:pt x="262" y="37"/>
                    <a:pt x="256" y="41"/>
                    <a:pt x="253" y="43"/>
                  </a:cubicBezTo>
                  <a:cubicBezTo>
                    <a:pt x="253" y="49"/>
                    <a:pt x="259" y="43"/>
                    <a:pt x="262" y="41"/>
                  </a:cubicBezTo>
                  <a:cubicBezTo>
                    <a:pt x="267" y="38"/>
                    <a:pt x="273" y="46"/>
                    <a:pt x="273" y="50"/>
                  </a:cubicBezTo>
                  <a:cubicBezTo>
                    <a:pt x="277" y="46"/>
                    <a:pt x="283" y="53"/>
                    <a:pt x="284" y="56"/>
                  </a:cubicBezTo>
                  <a:cubicBezTo>
                    <a:pt x="287" y="52"/>
                    <a:pt x="295" y="55"/>
                    <a:pt x="295" y="60"/>
                  </a:cubicBezTo>
                  <a:cubicBezTo>
                    <a:pt x="296" y="66"/>
                    <a:pt x="281" y="71"/>
                    <a:pt x="276" y="71"/>
                  </a:cubicBezTo>
                  <a:cubicBezTo>
                    <a:pt x="272" y="71"/>
                    <a:pt x="258" y="66"/>
                    <a:pt x="262" y="76"/>
                  </a:cubicBezTo>
                  <a:cubicBezTo>
                    <a:pt x="264" y="80"/>
                    <a:pt x="273" y="82"/>
                    <a:pt x="273" y="87"/>
                  </a:cubicBezTo>
                  <a:cubicBezTo>
                    <a:pt x="275" y="85"/>
                    <a:pt x="278" y="87"/>
                    <a:pt x="276" y="90"/>
                  </a:cubicBezTo>
                  <a:cubicBezTo>
                    <a:pt x="274" y="93"/>
                    <a:pt x="270" y="92"/>
                    <a:pt x="268" y="93"/>
                  </a:cubicBezTo>
                  <a:cubicBezTo>
                    <a:pt x="258" y="93"/>
                    <a:pt x="255" y="96"/>
                    <a:pt x="247" y="89"/>
                  </a:cubicBezTo>
                  <a:cubicBezTo>
                    <a:pt x="246" y="91"/>
                    <a:pt x="248" y="96"/>
                    <a:pt x="246" y="97"/>
                  </a:cubicBezTo>
                  <a:cubicBezTo>
                    <a:pt x="243" y="99"/>
                    <a:pt x="238" y="95"/>
                    <a:pt x="236" y="93"/>
                  </a:cubicBezTo>
                  <a:cubicBezTo>
                    <a:pt x="229" y="89"/>
                    <a:pt x="219" y="96"/>
                    <a:pt x="213" y="90"/>
                  </a:cubicBezTo>
                  <a:cubicBezTo>
                    <a:pt x="213" y="97"/>
                    <a:pt x="208" y="90"/>
                    <a:pt x="205" y="91"/>
                  </a:cubicBezTo>
                  <a:cubicBezTo>
                    <a:pt x="202" y="92"/>
                    <a:pt x="202" y="90"/>
                    <a:pt x="200" y="92"/>
                  </a:cubicBezTo>
                  <a:cubicBezTo>
                    <a:pt x="198" y="96"/>
                    <a:pt x="195" y="91"/>
                    <a:pt x="193" y="90"/>
                  </a:cubicBezTo>
                  <a:cubicBezTo>
                    <a:pt x="192" y="93"/>
                    <a:pt x="189" y="94"/>
                    <a:pt x="188" y="97"/>
                  </a:cubicBezTo>
                  <a:cubicBezTo>
                    <a:pt x="186" y="100"/>
                    <a:pt x="185" y="105"/>
                    <a:pt x="185" y="109"/>
                  </a:cubicBezTo>
                  <a:cubicBezTo>
                    <a:pt x="185" y="112"/>
                    <a:pt x="184" y="115"/>
                    <a:pt x="185" y="118"/>
                  </a:cubicBezTo>
                  <a:cubicBezTo>
                    <a:pt x="186" y="123"/>
                    <a:pt x="185" y="123"/>
                    <a:pt x="184" y="127"/>
                  </a:cubicBezTo>
                  <a:cubicBezTo>
                    <a:pt x="182" y="134"/>
                    <a:pt x="184" y="137"/>
                    <a:pt x="176" y="138"/>
                  </a:cubicBezTo>
                  <a:cubicBezTo>
                    <a:pt x="168" y="138"/>
                    <a:pt x="173" y="152"/>
                    <a:pt x="176" y="155"/>
                  </a:cubicBezTo>
                  <a:cubicBezTo>
                    <a:pt x="171" y="157"/>
                    <a:pt x="158" y="165"/>
                    <a:pt x="164" y="171"/>
                  </a:cubicBezTo>
                  <a:cubicBezTo>
                    <a:pt x="167" y="174"/>
                    <a:pt x="155" y="186"/>
                    <a:pt x="157" y="192"/>
                  </a:cubicBezTo>
                  <a:cubicBezTo>
                    <a:pt x="152" y="192"/>
                    <a:pt x="152" y="189"/>
                    <a:pt x="147" y="192"/>
                  </a:cubicBezTo>
                  <a:cubicBezTo>
                    <a:pt x="143" y="194"/>
                    <a:pt x="140" y="191"/>
                    <a:pt x="136" y="193"/>
                  </a:cubicBezTo>
                  <a:cubicBezTo>
                    <a:pt x="132" y="195"/>
                    <a:pt x="131" y="199"/>
                    <a:pt x="125" y="198"/>
                  </a:cubicBezTo>
                  <a:cubicBezTo>
                    <a:pt x="121" y="198"/>
                    <a:pt x="112" y="195"/>
                    <a:pt x="110" y="191"/>
                  </a:cubicBezTo>
                  <a:cubicBezTo>
                    <a:pt x="107" y="186"/>
                    <a:pt x="88" y="187"/>
                    <a:pt x="85" y="193"/>
                  </a:cubicBezTo>
                  <a:cubicBezTo>
                    <a:pt x="83" y="195"/>
                    <a:pt x="82" y="199"/>
                    <a:pt x="81" y="202"/>
                  </a:cubicBezTo>
                  <a:cubicBezTo>
                    <a:pt x="81" y="202"/>
                    <a:pt x="72" y="207"/>
                    <a:pt x="72" y="207"/>
                  </a:cubicBezTo>
                  <a:cubicBezTo>
                    <a:pt x="69" y="207"/>
                    <a:pt x="67" y="208"/>
                    <a:pt x="64" y="208"/>
                  </a:cubicBezTo>
                  <a:cubicBezTo>
                    <a:pt x="60" y="209"/>
                    <a:pt x="58" y="206"/>
                    <a:pt x="54" y="206"/>
                  </a:cubicBezTo>
                  <a:cubicBezTo>
                    <a:pt x="48" y="205"/>
                    <a:pt x="44" y="209"/>
                    <a:pt x="39" y="211"/>
                  </a:cubicBezTo>
                  <a:cubicBezTo>
                    <a:pt x="32" y="214"/>
                    <a:pt x="32" y="209"/>
                    <a:pt x="27" y="207"/>
                  </a:cubicBezTo>
                  <a:cubicBezTo>
                    <a:pt x="25" y="207"/>
                    <a:pt x="21" y="202"/>
                    <a:pt x="19" y="201"/>
                  </a:cubicBezTo>
                  <a:cubicBezTo>
                    <a:pt x="17" y="199"/>
                    <a:pt x="16" y="196"/>
                    <a:pt x="14" y="194"/>
                  </a:cubicBezTo>
                  <a:cubicBezTo>
                    <a:pt x="12" y="192"/>
                    <a:pt x="10" y="192"/>
                    <a:pt x="8" y="190"/>
                  </a:cubicBezTo>
                  <a:cubicBezTo>
                    <a:pt x="7" y="187"/>
                    <a:pt x="8" y="181"/>
                    <a:pt x="5" y="180"/>
                  </a:cubicBezTo>
                  <a:cubicBezTo>
                    <a:pt x="0" y="177"/>
                    <a:pt x="4" y="175"/>
                    <a:pt x="5" y="17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69">
              <a:extLst>
                <a:ext uri="{FF2B5EF4-FFF2-40B4-BE49-F238E27FC236}">
                  <a16:creationId xmlns="" xmlns:a16="http://schemas.microsoft.com/office/drawing/2014/main" id="{BDBC5CB0-C6F3-48ED-8D5E-99A882AC9F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8038" y="3394075"/>
              <a:ext cx="6350" cy="14288"/>
            </a:xfrm>
            <a:custGeom>
              <a:avLst/>
              <a:gdLst>
                <a:gd name="T0" fmla="*/ 6 w 9"/>
                <a:gd name="T1" fmla="*/ 4 h 18"/>
                <a:gd name="T2" fmla="*/ 4 w 9"/>
                <a:gd name="T3" fmla="*/ 0 h 18"/>
                <a:gd name="T4" fmla="*/ 0 w 9"/>
                <a:gd name="T5" fmla="*/ 10 h 18"/>
                <a:gd name="T6" fmla="*/ 6 w 9"/>
                <a:gd name="T7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8">
                  <a:moveTo>
                    <a:pt x="6" y="4"/>
                  </a:moveTo>
                  <a:cubicBezTo>
                    <a:pt x="5" y="3"/>
                    <a:pt x="5" y="1"/>
                    <a:pt x="4" y="0"/>
                  </a:cubicBezTo>
                  <a:cubicBezTo>
                    <a:pt x="1" y="2"/>
                    <a:pt x="0" y="6"/>
                    <a:pt x="0" y="10"/>
                  </a:cubicBezTo>
                  <a:cubicBezTo>
                    <a:pt x="2" y="18"/>
                    <a:pt x="9" y="9"/>
                    <a:pt x="6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70">
              <a:extLst>
                <a:ext uri="{FF2B5EF4-FFF2-40B4-BE49-F238E27FC236}">
                  <a16:creationId xmlns="" xmlns:a16="http://schemas.microsoft.com/office/drawing/2014/main" id="{C735BF57-0CDC-4BAE-AE2B-7503CD353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8038" y="3394075"/>
              <a:ext cx="6350" cy="14288"/>
            </a:xfrm>
            <a:custGeom>
              <a:avLst/>
              <a:gdLst>
                <a:gd name="T0" fmla="*/ 6 w 9"/>
                <a:gd name="T1" fmla="*/ 4 h 18"/>
                <a:gd name="T2" fmla="*/ 4 w 9"/>
                <a:gd name="T3" fmla="*/ 0 h 18"/>
                <a:gd name="T4" fmla="*/ 0 w 9"/>
                <a:gd name="T5" fmla="*/ 10 h 18"/>
                <a:gd name="T6" fmla="*/ 6 w 9"/>
                <a:gd name="T7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8">
                  <a:moveTo>
                    <a:pt x="6" y="4"/>
                  </a:moveTo>
                  <a:cubicBezTo>
                    <a:pt x="5" y="3"/>
                    <a:pt x="5" y="1"/>
                    <a:pt x="4" y="0"/>
                  </a:cubicBezTo>
                  <a:cubicBezTo>
                    <a:pt x="1" y="2"/>
                    <a:pt x="0" y="6"/>
                    <a:pt x="0" y="10"/>
                  </a:cubicBezTo>
                  <a:cubicBezTo>
                    <a:pt x="2" y="18"/>
                    <a:pt x="9" y="9"/>
                    <a:pt x="6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71">
              <a:extLst>
                <a:ext uri="{FF2B5EF4-FFF2-40B4-BE49-F238E27FC236}">
                  <a16:creationId xmlns="" xmlns:a16="http://schemas.microsoft.com/office/drawing/2014/main" id="{5D054337-3F95-4A04-87E6-5E2CE4E9F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8038" y="3322638"/>
              <a:ext cx="14288" cy="55563"/>
            </a:xfrm>
            <a:custGeom>
              <a:avLst/>
              <a:gdLst>
                <a:gd name="T0" fmla="*/ 8 w 19"/>
                <a:gd name="T1" fmla="*/ 23 h 70"/>
                <a:gd name="T2" fmla="*/ 9 w 19"/>
                <a:gd name="T3" fmla="*/ 48 h 70"/>
                <a:gd name="T4" fmla="*/ 10 w 19"/>
                <a:gd name="T5" fmla="*/ 69 h 70"/>
                <a:gd name="T6" fmla="*/ 10 w 19"/>
                <a:gd name="T7" fmla="*/ 63 h 70"/>
                <a:gd name="T8" fmla="*/ 9 w 19"/>
                <a:gd name="T9" fmla="*/ 51 h 70"/>
                <a:gd name="T10" fmla="*/ 12 w 19"/>
                <a:gd name="T11" fmla="*/ 42 h 70"/>
                <a:gd name="T12" fmla="*/ 14 w 19"/>
                <a:gd name="T13" fmla="*/ 35 h 70"/>
                <a:gd name="T14" fmla="*/ 11 w 19"/>
                <a:gd name="T15" fmla="*/ 21 h 70"/>
                <a:gd name="T16" fmla="*/ 12 w 19"/>
                <a:gd name="T17" fmla="*/ 8 h 70"/>
                <a:gd name="T18" fmla="*/ 12 w 19"/>
                <a:gd name="T19" fmla="*/ 0 h 70"/>
                <a:gd name="T20" fmla="*/ 8 w 19"/>
                <a:gd name="T21" fmla="*/ 2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70">
                  <a:moveTo>
                    <a:pt x="8" y="23"/>
                  </a:moveTo>
                  <a:cubicBezTo>
                    <a:pt x="3" y="28"/>
                    <a:pt x="8" y="42"/>
                    <a:pt x="9" y="48"/>
                  </a:cubicBezTo>
                  <a:cubicBezTo>
                    <a:pt x="2" y="46"/>
                    <a:pt x="0" y="70"/>
                    <a:pt x="10" y="69"/>
                  </a:cubicBezTo>
                  <a:cubicBezTo>
                    <a:pt x="6" y="66"/>
                    <a:pt x="10" y="66"/>
                    <a:pt x="10" y="63"/>
                  </a:cubicBezTo>
                  <a:cubicBezTo>
                    <a:pt x="10" y="59"/>
                    <a:pt x="8" y="55"/>
                    <a:pt x="9" y="51"/>
                  </a:cubicBezTo>
                  <a:cubicBezTo>
                    <a:pt x="10" y="48"/>
                    <a:pt x="13" y="45"/>
                    <a:pt x="12" y="42"/>
                  </a:cubicBezTo>
                  <a:cubicBezTo>
                    <a:pt x="11" y="37"/>
                    <a:pt x="13" y="40"/>
                    <a:pt x="14" y="35"/>
                  </a:cubicBezTo>
                  <a:cubicBezTo>
                    <a:pt x="15" y="30"/>
                    <a:pt x="10" y="25"/>
                    <a:pt x="11" y="21"/>
                  </a:cubicBezTo>
                  <a:cubicBezTo>
                    <a:pt x="12" y="18"/>
                    <a:pt x="19" y="10"/>
                    <a:pt x="12" y="8"/>
                  </a:cubicBezTo>
                  <a:cubicBezTo>
                    <a:pt x="15" y="6"/>
                    <a:pt x="14" y="2"/>
                    <a:pt x="12" y="0"/>
                  </a:cubicBezTo>
                  <a:cubicBezTo>
                    <a:pt x="5" y="5"/>
                    <a:pt x="10" y="15"/>
                    <a:pt x="8" y="2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72">
              <a:extLst>
                <a:ext uri="{FF2B5EF4-FFF2-40B4-BE49-F238E27FC236}">
                  <a16:creationId xmlns="" xmlns:a16="http://schemas.microsoft.com/office/drawing/2014/main" id="{2FEFE5C7-C01A-41E4-883B-2DCC112F9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8038" y="3322638"/>
              <a:ext cx="14288" cy="55563"/>
            </a:xfrm>
            <a:custGeom>
              <a:avLst/>
              <a:gdLst>
                <a:gd name="T0" fmla="*/ 8 w 19"/>
                <a:gd name="T1" fmla="*/ 23 h 70"/>
                <a:gd name="T2" fmla="*/ 9 w 19"/>
                <a:gd name="T3" fmla="*/ 48 h 70"/>
                <a:gd name="T4" fmla="*/ 10 w 19"/>
                <a:gd name="T5" fmla="*/ 69 h 70"/>
                <a:gd name="T6" fmla="*/ 10 w 19"/>
                <a:gd name="T7" fmla="*/ 63 h 70"/>
                <a:gd name="T8" fmla="*/ 9 w 19"/>
                <a:gd name="T9" fmla="*/ 51 h 70"/>
                <a:gd name="T10" fmla="*/ 12 w 19"/>
                <a:gd name="T11" fmla="*/ 42 h 70"/>
                <a:gd name="T12" fmla="*/ 14 w 19"/>
                <a:gd name="T13" fmla="*/ 35 h 70"/>
                <a:gd name="T14" fmla="*/ 11 w 19"/>
                <a:gd name="T15" fmla="*/ 21 h 70"/>
                <a:gd name="T16" fmla="*/ 12 w 19"/>
                <a:gd name="T17" fmla="*/ 8 h 70"/>
                <a:gd name="T18" fmla="*/ 12 w 19"/>
                <a:gd name="T19" fmla="*/ 0 h 70"/>
                <a:gd name="T20" fmla="*/ 8 w 19"/>
                <a:gd name="T21" fmla="*/ 2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70">
                  <a:moveTo>
                    <a:pt x="8" y="23"/>
                  </a:moveTo>
                  <a:cubicBezTo>
                    <a:pt x="3" y="28"/>
                    <a:pt x="8" y="42"/>
                    <a:pt x="9" y="48"/>
                  </a:cubicBezTo>
                  <a:cubicBezTo>
                    <a:pt x="2" y="46"/>
                    <a:pt x="0" y="70"/>
                    <a:pt x="10" y="69"/>
                  </a:cubicBezTo>
                  <a:cubicBezTo>
                    <a:pt x="6" y="66"/>
                    <a:pt x="10" y="66"/>
                    <a:pt x="10" y="63"/>
                  </a:cubicBezTo>
                  <a:cubicBezTo>
                    <a:pt x="10" y="59"/>
                    <a:pt x="8" y="55"/>
                    <a:pt x="9" y="51"/>
                  </a:cubicBezTo>
                  <a:cubicBezTo>
                    <a:pt x="10" y="48"/>
                    <a:pt x="13" y="45"/>
                    <a:pt x="12" y="42"/>
                  </a:cubicBezTo>
                  <a:cubicBezTo>
                    <a:pt x="11" y="37"/>
                    <a:pt x="13" y="40"/>
                    <a:pt x="14" y="35"/>
                  </a:cubicBezTo>
                  <a:cubicBezTo>
                    <a:pt x="15" y="30"/>
                    <a:pt x="10" y="25"/>
                    <a:pt x="11" y="21"/>
                  </a:cubicBezTo>
                  <a:cubicBezTo>
                    <a:pt x="12" y="18"/>
                    <a:pt x="19" y="10"/>
                    <a:pt x="12" y="8"/>
                  </a:cubicBezTo>
                  <a:cubicBezTo>
                    <a:pt x="15" y="6"/>
                    <a:pt x="14" y="2"/>
                    <a:pt x="12" y="0"/>
                  </a:cubicBezTo>
                  <a:cubicBezTo>
                    <a:pt x="5" y="5"/>
                    <a:pt x="10" y="15"/>
                    <a:pt x="8" y="2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573">
              <a:extLst>
                <a:ext uri="{FF2B5EF4-FFF2-40B4-BE49-F238E27FC236}">
                  <a16:creationId xmlns="" xmlns:a16="http://schemas.microsoft.com/office/drawing/2014/main" id="{092B8CF1-6832-422B-A4E0-B194FD354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9788" y="3489325"/>
              <a:ext cx="11113" cy="15875"/>
            </a:xfrm>
            <a:custGeom>
              <a:avLst/>
              <a:gdLst>
                <a:gd name="T0" fmla="*/ 11 w 14"/>
                <a:gd name="T1" fmla="*/ 6 h 20"/>
                <a:gd name="T2" fmla="*/ 11 w 14"/>
                <a:gd name="T3" fmla="*/ 20 h 20"/>
                <a:gd name="T4" fmla="*/ 11 w 14"/>
                <a:gd name="T5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20">
                  <a:moveTo>
                    <a:pt x="11" y="6"/>
                  </a:moveTo>
                  <a:cubicBezTo>
                    <a:pt x="0" y="0"/>
                    <a:pt x="9" y="17"/>
                    <a:pt x="11" y="20"/>
                  </a:cubicBezTo>
                  <a:cubicBezTo>
                    <a:pt x="14" y="13"/>
                    <a:pt x="11" y="12"/>
                    <a:pt x="11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574">
              <a:extLst>
                <a:ext uri="{FF2B5EF4-FFF2-40B4-BE49-F238E27FC236}">
                  <a16:creationId xmlns="" xmlns:a16="http://schemas.microsoft.com/office/drawing/2014/main" id="{96DE8E0F-5105-4A17-A587-5CBD91616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9788" y="3489325"/>
              <a:ext cx="11113" cy="15875"/>
            </a:xfrm>
            <a:custGeom>
              <a:avLst/>
              <a:gdLst>
                <a:gd name="T0" fmla="*/ 11 w 14"/>
                <a:gd name="T1" fmla="*/ 6 h 20"/>
                <a:gd name="T2" fmla="*/ 11 w 14"/>
                <a:gd name="T3" fmla="*/ 20 h 20"/>
                <a:gd name="T4" fmla="*/ 11 w 14"/>
                <a:gd name="T5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20">
                  <a:moveTo>
                    <a:pt x="11" y="6"/>
                  </a:moveTo>
                  <a:cubicBezTo>
                    <a:pt x="0" y="0"/>
                    <a:pt x="9" y="17"/>
                    <a:pt x="11" y="20"/>
                  </a:cubicBezTo>
                  <a:cubicBezTo>
                    <a:pt x="14" y="13"/>
                    <a:pt x="11" y="12"/>
                    <a:pt x="11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581">
              <a:extLst>
                <a:ext uri="{FF2B5EF4-FFF2-40B4-BE49-F238E27FC236}">
                  <a16:creationId xmlns="" xmlns:a16="http://schemas.microsoft.com/office/drawing/2014/main" id="{619F0E92-58F9-4A10-A1F5-605CED205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2238" y="3470275"/>
              <a:ext cx="1588" cy="6350"/>
            </a:xfrm>
            <a:custGeom>
              <a:avLst/>
              <a:gdLst>
                <a:gd name="T0" fmla="*/ 2 w 4"/>
                <a:gd name="T1" fmla="*/ 9 h 9"/>
                <a:gd name="T2" fmla="*/ 1 w 4"/>
                <a:gd name="T3" fmla="*/ 0 h 9"/>
                <a:gd name="T4" fmla="*/ 2 w 4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9">
                  <a:moveTo>
                    <a:pt x="2" y="9"/>
                  </a:moveTo>
                  <a:cubicBezTo>
                    <a:pt x="4" y="6"/>
                    <a:pt x="4" y="2"/>
                    <a:pt x="1" y="0"/>
                  </a:cubicBezTo>
                  <a:cubicBezTo>
                    <a:pt x="0" y="3"/>
                    <a:pt x="0" y="7"/>
                    <a:pt x="2" y="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582">
              <a:extLst>
                <a:ext uri="{FF2B5EF4-FFF2-40B4-BE49-F238E27FC236}">
                  <a16:creationId xmlns="" xmlns:a16="http://schemas.microsoft.com/office/drawing/2014/main" id="{0D6ADDAB-CD7D-4B5F-8CB5-A19AE49D2E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2238" y="3470275"/>
              <a:ext cx="1588" cy="6350"/>
            </a:xfrm>
            <a:custGeom>
              <a:avLst/>
              <a:gdLst>
                <a:gd name="T0" fmla="*/ 2 w 4"/>
                <a:gd name="T1" fmla="*/ 9 h 9"/>
                <a:gd name="T2" fmla="*/ 1 w 4"/>
                <a:gd name="T3" fmla="*/ 0 h 9"/>
                <a:gd name="T4" fmla="*/ 2 w 4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9">
                  <a:moveTo>
                    <a:pt x="2" y="9"/>
                  </a:moveTo>
                  <a:cubicBezTo>
                    <a:pt x="4" y="6"/>
                    <a:pt x="4" y="2"/>
                    <a:pt x="1" y="0"/>
                  </a:cubicBezTo>
                  <a:cubicBezTo>
                    <a:pt x="0" y="3"/>
                    <a:pt x="0" y="7"/>
                    <a:pt x="2" y="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583">
              <a:extLst>
                <a:ext uri="{FF2B5EF4-FFF2-40B4-BE49-F238E27FC236}">
                  <a16:creationId xmlns="" xmlns:a16="http://schemas.microsoft.com/office/drawing/2014/main" id="{BB4B227F-8CF7-4284-859A-FB8F1489C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413" y="3381375"/>
              <a:ext cx="58738" cy="82550"/>
            </a:xfrm>
            <a:custGeom>
              <a:avLst/>
              <a:gdLst>
                <a:gd name="T0" fmla="*/ 2 w 74"/>
                <a:gd name="T1" fmla="*/ 97 h 106"/>
                <a:gd name="T2" fmla="*/ 0 w 74"/>
                <a:gd name="T3" fmla="*/ 106 h 106"/>
                <a:gd name="T4" fmla="*/ 26 w 74"/>
                <a:gd name="T5" fmla="*/ 82 h 106"/>
                <a:gd name="T6" fmla="*/ 43 w 74"/>
                <a:gd name="T7" fmla="*/ 57 h 106"/>
                <a:gd name="T8" fmla="*/ 44 w 74"/>
                <a:gd name="T9" fmla="*/ 52 h 106"/>
                <a:gd name="T10" fmla="*/ 53 w 74"/>
                <a:gd name="T11" fmla="*/ 48 h 106"/>
                <a:gd name="T12" fmla="*/ 58 w 74"/>
                <a:gd name="T13" fmla="*/ 42 h 106"/>
                <a:gd name="T14" fmla="*/ 67 w 74"/>
                <a:gd name="T15" fmla="*/ 36 h 106"/>
                <a:gd name="T16" fmla="*/ 66 w 74"/>
                <a:gd name="T17" fmla="*/ 21 h 106"/>
                <a:gd name="T18" fmla="*/ 62 w 74"/>
                <a:gd name="T19" fmla="*/ 0 h 106"/>
                <a:gd name="T20" fmla="*/ 58 w 74"/>
                <a:gd name="T21" fmla="*/ 10 h 106"/>
                <a:gd name="T22" fmla="*/ 63 w 74"/>
                <a:gd name="T23" fmla="*/ 22 h 106"/>
                <a:gd name="T24" fmla="*/ 55 w 74"/>
                <a:gd name="T25" fmla="*/ 15 h 106"/>
                <a:gd name="T26" fmla="*/ 58 w 74"/>
                <a:gd name="T27" fmla="*/ 25 h 106"/>
                <a:gd name="T28" fmla="*/ 53 w 74"/>
                <a:gd name="T29" fmla="*/ 32 h 106"/>
                <a:gd name="T30" fmla="*/ 50 w 74"/>
                <a:gd name="T31" fmla="*/ 35 h 106"/>
                <a:gd name="T32" fmla="*/ 49 w 74"/>
                <a:gd name="T33" fmla="*/ 41 h 106"/>
                <a:gd name="T34" fmla="*/ 45 w 74"/>
                <a:gd name="T35" fmla="*/ 42 h 106"/>
                <a:gd name="T36" fmla="*/ 45 w 74"/>
                <a:gd name="T37" fmla="*/ 48 h 106"/>
                <a:gd name="T38" fmla="*/ 40 w 74"/>
                <a:gd name="T39" fmla="*/ 51 h 106"/>
                <a:gd name="T40" fmla="*/ 34 w 74"/>
                <a:gd name="T41" fmla="*/ 59 h 106"/>
                <a:gd name="T42" fmla="*/ 24 w 74"/>
                <a:gd name="T43" fmla="*/ 73 h 106"/>
                <a:gd name="T44" fmla="*/ 19 w 74"/>
                <a:gd name="T45" fmla="*/ 75 h 106"/>
                <a:gd name="T46" fmla="*/ 15 w 74"/>
                <a:gd name="T47" fmla="*/ 80 h 106"/>
                <a:gd name="T48" fmla="*/ 2 w 74"/>
                <a:gd name="T49" fmla="*/ 9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4" h="106">
                  <a:moveTo>
                    <a:pt x="2" y="97"/>
                  </a:moveTo>
                  <a:cubicBezTo>
                    <a:pt x="0" y="100"/>
                    <a:pt x="1" y="103"/>
                    <a:pt x="0" y="106"/>
                  </a:cubicBezTo>
                  <a:cubicBezTo>
                    <a:pt x="8" y="96"/>
                    <a:pt x="19" y="93"/>
                    <a:pt x="26" y="82"/>
                  </a:cubicBezTo>
                  <a:cubicBezTo>
                    <a:pt x="29" y="78"/>
                    <a:pt x="51" y="64"/>
                    <a:pt x="43" y="57"/>
                  </a:cubicBezTo>
                  <a:cubicBezTo>
                    <a:pt x="47" y="58"/>
                    <a:pt x="44" y="55"/>
                    <a:pt x="44" y="52"/>
                  </a:cubicBezTo>
                  <a:cubicBezTo>
                    <a:pt x="45" y="49"/>
                    <a:pt x="50" y="48"/>
                    <a:pt x="53" y="48"/>
                  </a:cubicBezTo>
                  <a:cubicBezTo>
                    <a:pt x="57" y="47"/>
                    <a:pt x="58" y="46"/>
                    <a:pt x="58" y="42"/>
                  </a:cubicBezTo>
                  <a:cubicBezTo>
                    <a:pt x="59" y="37"/>
                    <a:pt x="63" y="38"/>
                    <a:pt x="67" y="36"/>
                  </a:cubicBezTo>
                  <a:cubicBezTo>
                    <a:pt x="74" y="31"/>
                    <a:pt x="69" y="27"/>
                    <a:pt x="66" y="21"/>
                  </a:cubicBezTo>
                  <a:cubicBezTo>
                    <a:pt x="62" y="15"/>
                    <a:pt x="68" y="6"/>
                    <a:pt x="62" y="0"/>
                  </a:cubicBezTo>
                  <a:cubicBezTo>
                    <a:pt x="59" y="3"/>
                    <a:pt x="63" y="15"/>
                    <a:pt x="58" y="10"/>
                  </a:cubicBezTo>
                  <a:cubicBezTo>
                    <a:pt x="59" y="13"/>
                    <a:pt x="63" y="19"/>
                    <a:pt x="63" y="22"/>
                  </a:cubicBezTo>
                  <a:cubicBezTo>
                    <a:pt x="60" y="20"/>
                    <a:pt x="56" y="19"/>
                    <a:pt x="55" y="15"/>
                  </a:cubicBezTo>
                  <a:cubicBezTo>
                    <a:pt x="55" y="19"/>
                    <a:pt x="57" y="22"/>
                    <a:pt x="58" y="25"/>
                  </a:cubicBezTo>
                  <a:cubicBezTo>
                    <a:pt x="59" y="28"/>
                    <a:pt x="55" y="39"/>
                    <a:pt x="53" y="32"/>
                  </a:cubicBezTo>
                  <a:cubicBezTo>
                    <a:pt x="53" y="34"/>
                    <a:pt x="52" y="34"/>
                    <a:pt x="50" y="35"/>
                  </a:cubicBezTo>
                  <a:cubicBezTo>
                    <a:pt x="48" y="35"/>
                    <a:pt x="49" y="40"/>
                    <a:pt x="49" y="41"/>
                  </a:cubicBezTo>
                  <a:cubicBezTo>
                    <a:pt x="48" y="42"/>
                    <a:pt x="45" y="41"/>
                    <a:pt x="45" y="42"/>
                  </a:cubicBezTo>
                  <a:cubicBezTo>
                    <a:pt x="44" y="44"/>
                    <a:pt x="46" y="45"/>
                    <a:pt x="45" y="48"/>
                  </a:cubicBezTo>
                  <a:cubicBezTo>
                    <a:pt x="44" y="41"/>
                    <a:pt x="41" y="49"/>
                    <a:pt x="40" y="51"/>
                  </a:cubicBezTo>
                  <a:cubicBezTo>
                    <a:pt x="38" y="54"/>
                    <a:pt x="37" y="57"/>
                    <a:pt x="34" y="59"/>
                  </a:cubicBezTo>
                  <a:cubicBezTo>
                    <a:pt x="31" y="63"/>
                    <a:pt x="29" y="69"/>
                    <a:pt x="24" y="73"/>
                  </a:cubicBezTo>
                  <a:cubicBezTo>
                    <a:pt x="23" y="74"/>
                    <a:pt x="21" y="73"/>
                    <a:pt x="19" y="75"/>
                  </a:cubicBezTo>
                  <a:cubicBezTo>
                    <a:pt x="17" y="76"/>
                    <a:pt x="17" y="79"/>
                    <a:pt x="15" y="80"/>
                  </a:cubicBezTo>
                  <a:cubicBezTo>
                    <a:pt x="9" y="83"/>
                    <a:pt x="4" y="91"/>
                    <a:pt x="2" y="9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584">
              <a:extLst>
                <a:ext uri="{FF2B5EF4-FFF2-40B4-BE49-F238E27FC236}">
                  <a16:creationId xmlns="" xmlns:a16="http://schemas.microsoft.com/office/drawing/2014/main" id="{FB722AE5-7B9C-4DBA-9211-7ED6AFDC5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413" y="3381375"/>
              <a:ext cx="58738" cy="82550"/>
            </a:xfrm>
            <a:custGeom>
              <a:avLst/>
              <a:gdLst>
                <a:gd name="T0" fmla="*/ 2 w 74"/>
                <a:gd name="T1" fmla="*/ 97 h 106"/>
                <a:gd name="T2" fmla="*/ 0 w 74"/>
                <a:gd name="T3" fmla="*/ 106 h 106"/>
                <a:gd name="T4" fmla="*/ 26 w 74"/>
                <a:gd name="T5" fmla="*/ 82 h 106"/>
                <a:gd name="T6" fmla="*/ 43 w 74"/>
                <a:gd name="T7" fmla="*/ 57 h 106"/>
                <a:gd name="T8" fmla="*/ 44 w 74"/>
                <a:gd name="T9" fmla="*/ 52 h 106"/>
                <a:gd name="T10" fmla="*/ 53 w 74"/>
                <a:gd name="T11" fmla="*/ 48 h 106"/>
                <a:gd name="T12" fmla="*/ 58 w 74"/>
                <a:gd name="T13" fmla="*/ 42 h 106"/>
                <a:gd name="T14" fmla="*/ 67 w 74"/>
                <a:gd name="T15" fmla="*/ 36 h 106"/>
                <a:gd name="T16" fmla="*/ 66 w 74"/>
                <a:gd name="T17" fmla="*/ 21 h 106"/>
                <a:gd name="T18" fmla="*/ 62 w 74"/>
                <a:gd name="T19" fmla="*/ 0 h 106"/>
                <a:gd name="T20" fmla="*/ 58 w 74"/>
                <a:gd name="T21" fmla="*/ 10 h 106"/>
                <a:gd name="T22" fmla="*/ 63 w 74"/>
                <a:gd name="T23" fmla="*/ 22 h 106"/>
                <a:gd name="T24" fmla="*/ 55 w 74"/>
                <a:gd name="T25" fmla="*/ 15 h 106"/>
                <a:gd name="T26" fmla="*/ 58 w 74"/>
                <a:gd name="T27" fmla="*/ 25 h 106"/>
                <a:gd name="T28" fmla="*/ 53 w 74"/>
                <a:gd name="T29" fmla="*/ 32 h 106"/>
                <a:gd name="T30" fmla="*/ 50 w 74"/>
                <a:gd name="T31" fmla="*/ 35 h 106"/>
                <a:gd name="T32" fmla="*/ 49 w 74"/>
                <a:gd name="T33" fmla="*/ 41 h 106"/>
                <a:gd name="T34" fmla="*/ 45 w 74"/>
                <a:gd name="T35" fmla="*/ 42 h 106"/>
                <a:gd name="T36" fmla="*/ 45 w 74"/>
                <a:gd name="T37" fmla="*/ 48 h 106"/>
                <a:gd name="T38" fmla="*/ 40 w 74"/>
                <a:gd name="T39" fmla="*/ 51 h 106"/>
                <a:gd name="T40" fmla="*/ 34 w 74"/>
                <a:gd name="T41" fmla="*/ 59 h 106"/>
                <a:gd name="T42" fmla="*/ 24 w 74"/>
                <a:gd name="T43" fmla="*/ 73 h 106"/>
                <a:gd name="T44" fmla="*/ 19 w 74"/>
                <a:gd name="T45" fmla="*/ 75 h 106"/>
                <a:gd name="T46" fmla="*/ 15 w 74"/>
                <a:gd name="T47" fmla="*/ 80 h 106"/>
                <a:gd name="T48" fmla="*/ 2 w 74"/>
                <a:gd name="T49" fmla="*/ 9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4" h="106">
                  <a:moveTo>
                    <a:pt x="2" y="97"/>
                  </a:moveTo>
                  <a:cubicBezTo>
                    <a:pt x="0" y="100"/>
                    <a:pt x="1" y="103"/>
                    <a:pt x="0" y="106"/>
                  </a:cubicBezTo>
                  <a:cubicBezTo>
                    <a:pt x="8" y="96"/>
                    <a:pt x="19" y="93"/>
                    <a:pt x="26" y="82"/>
                  </a:cubicBezTo>
                  <a:cubicBezTo>
                    <a:pt x="29" y="78"/>
                    <a:pt x="51" y="64"/>
                    <a:pt x="43" y="57"/>
                  </a:cubicBezTo>
                  <a:cubicBezTo>
                    <a:pt x="47" y="58"/>
                    <a:pt x="44" y="55"/>
                    <a:pt x="44" y="52"/>
                  </a:cubicBezTo>
                  <a:cubicBezTo>
                    <a:pt x="45" y="49"/>
                    <a:pt x="50" y="48"/>
                    <a:pt x="53" y="48"/>
                  </a:cubicBezTo>
                  <a:cubicBezTo>
                    <a:pt x="57" y="47"/>
                    <a:pt x="58" y="46"/>
                    <a:pt x="58" y="42"/>
                  </a:cubicBezTo>
                  <a:cubicBezTo>
                    <a:pt x="59" y="37"/>
                    <a:pt x="63" y="38"/>
                    <a:pt x="67" y="36"/>
                  </a:cubicBezTo>
                  <a:cubicBezTo>
                    <a:pt x="74" y="31"/>
                    <a:pt x="69" y="27"/>
                    <a:pt x="66" y="21"/>
                  </a:cubicBezTo>
                  <a:cubicBezTo>
                    <a:pt x="62" y="15"/>
                    <a:pt x="68" y="6"/>
                    <a:pt x="62" y="0"/>
                  </a:cubicBezTo>
                  <a:cubicBezTo>
                    <a:pt x="59" y="3"/>
                    <a:pt x="63" y="15"/>
                    <a:pt x="58" y="10"/>
                  </a:cubicBezTo>
                  <a:cubicBezTo>
                    <a:pt x="59" y="13"/>
                    <a:pt x="63" y="19"/>
                    <a:pt x="63" y="22"/>
                  </a:cubicBezTo>
                  <a:cubicBezTo>
                    <a:pt x="60" y="20"/>
                    <a:pt x="56" y="19"/>
                    <a:pt x="55" y="15"/>
                  </a:cubicBezTo>
                  <a:cubicBezTo>
                    <a:pt x="55" y="19"/>
                    <a:pt x="57" y="22"/>
                    <a:pt x="58" y="25"/>
                  </a:cubicBezTo>
                  <a:cubicBezTo>
                    <a:pt x="59" y="28"/>
                    <a:pt x="55" y="39"/>
                    <a:pt x="53" y="32"/>
                  </a:cubicBezTo>
                  <a:cubicBezTo>
                    <a:pt x="53" y="34"/>
                    <a:pt x="52" y="34"/>
                    <a:pt x="50" y="35"/>
                  </a:cubicBezTo>
                  <a:cubicBezTo>
                    <a:pt x="48" y="35"/>
                    <a:pt x="49" y="40"/>
                    <a:pt x="49" y="41"/>
                  </a:cubicBezTo>
                  <a:cubicBezTo>
                    <a:pt x="48" y="42"/>
                    <a:pt x="45" y="41"/>
                    <a:pt x="45" y="42"/>
                  </a:cubicBezTo>
                  <a:cubicBezTo>
                    <a:pt x="44" y="44"/>
                    <a:pt x="46" y="45"/>
                    <a:pt x="45" y="48"/>
                  </a:cubicBezTo>
                  <a:cubicBezTo>
                    <a:pt x="44" y="41"/>
                    <a:pt x="41" y="49"/>
                    <a:pt x="40" y="51"/>
                  </a:cubicBezTo>
                  <a:cubicBezTo>
                    <a:pt x="38" y="54"/>
                    <a:pt x="37" y="57"/>
                    <a:pt x="34" y="59"/>
                  </a:cubicBezTo>
                  <a:cubicBezTo>
                    <a:pt x="31" y="63"/>
                    <a:pt x="29" y="69"/>
                    <a:pt x="24" y="73"/>
                  </a:cubicBezTo>
                  <a:cubicBezTo>
                    <a:pt x="23" y="74"/>
                    <a:pt x="21" y="73"/>
                    <a:pt x="19" y="75"/>
                  </a:cubicBezTo>
                  <a:cubicBezTo>
                    <a:pt x="17" y="76"/>
                    <a:pt x="17" y="79"/>
                    <a:pt x="15" y="80"/>
                  </a:cubicBezTo>
                  <a:cubicBezTo>
                    <a:pt x="9" y="83"/>
                    <a:pt x="4" y="91"/>
                    <a:pt x="2" y="9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585">
              <a:extLst>
                <a:ext uri="{FF2B5EF4-FFF2-40B4-BE49-F238E27FC236}">
                  <a16:creationId xmlns="" xmlns:a16="http://schemas.microsoft.com/office/drawing/2014/main" id="{394DC9B0-85F4-48D5-8702-72C270584F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5101" y="3187700"/>
              <a:ext cx="115888" cy="165100"/>
            </a:xfrm>
            <a:custGeom>
              <a:avLst/>
              <a:gdLst>
                <a:gd name="T0" fmla="*/ 6 w 150"/>
                <a:gd name="T1" fmla="*/ 96 h 214"/>
                <a:gd name="T2" fmla="*/ 15 w 150"/>
                <a:gd name="T3" fmla="*/ 128 h 214"/>
                <a:gd name="T4" fmla="*/ 29 w 150"/>
                <a:gd name="T5" fmla="*/ 145 h 214"/>
                <a:gd name="T6" fmla="*/ 45 w 150"/>
                <a:gd name="T7" fmla="*/ 145 h 214"/>
                <a:gd name="T8" fmla="*/ 38 w 150"/>
                <a:gd name="T9" fmla="*/ 167 h 214"/>
                <a:gd name="T10" fmla="*/ 47 w 150"/>
                <a:gd name="T11" fmla="*/ 171 h 214"/>
                <a:gd name="T12" fmla="*/ 61 w 150"/>
                <a:gd name="T13" fmla="*/ 173 h 214"/>
                <a:gd name="T14" fmla="*/ 72 w 150"/>
                <a:gd name="T15" fmla="*/ 162 h 214"/>
                <a:gd name="T16" fmla="*/ 98 w 150"/>
                <a:gd name="T17" fmla="*/ 186 h 214"/>
                <a:gd name="T18" fmla="*/ 101 w 150"/>
                <a:gd name="T19" fmla="*/ 182 h 214"/>
                <a:gd name="T20" fmla="*/ 92 w 150"/>
                <a:gd name="T21" fmla="*/ 163 h 214"/>
                <a:gd name="T22" fmla="*/ 121 w 150"/>
                <a:gd name="T23" fmla="*/ 187 h 214"/>
                <a:gd name="T24" fmla="*/ 131 w 150"/>
                <a:gd name="T25" fmla="*/ 197 h 214"/>
                <a:gd name="T26" fmla="*/ 144 w 150"/>
                <a:gd name="T27" fmla="*/ 197 h 214"/>
                <a:gd name="T28" fmla="*/ 147 w 150"/>
                <a:gd name="T29" fmla="*/ 211 h 214"/>
                <a:gd name="T30" fmla="*/ 136 w 150"/>
                <a:gd name="T31" fmla="*/ 185 h 214"/>
                <a:gd name="T32" fmla="*/ 139 w 150"/>
                <a:gd name="T33" fmla="*/ 171 h 214"/>
                <a:gd name="T34" fmla="*/ 117 w 150"/>
                <a:gd name="T35" fmla="*/ 158 h 214"/>
                <a:gd name="T36" fmla="*/ 109 w 150"/>
                <a:gd name="T37" fmla="*/ 157 h 214"/>
                <a:gd name="T38" fmla="*/ 85 w 150"/>
                <a:gd name="T39" fmla="*/ 154 h 214"/>
                <a:gd name="T40" fmla="*/ 73 w 150"/>
                <a:gd name="T41" fmla="*/ 158 h 214"/>
                <a:gd name="T42" fmla="*/ 56 w 150"/>
                <a:gd name="T43" fmla="*/ 109 h 214"/>
                <a:gd name="T44" fmla="*/ 73 w 150"/>
                <a:gd name="T45" fmla="*/ 83 h 214"/>
                <a:gd name="T46" fmla="*/ 75 w 150"/>
                <a:gd name="T47" fmla="*/ 75 h 214"/>
                <a:gd name="T48" fmla="*/ 76 w 150"/>
                <a:gd name="T49" fmla="*/ 47 h 214"/>
                <a:gd name="T50" fmla="*/ 67 w 150"/>
                <a:gd name="T51" fmla="*/ 15 h 214"/>
                <a:gd name="T52" fmla="*/ 56 w 150"/>
                <a:gd name="T53" fmla="*/ 13 h 214"/>
                <a:gd name="T54" fmla="*/ 42 w 150"/>
                <a:gd name="T55" fmla="*/ 7 h 214"/>
                <a:gd name="T56" fmla="*/ 20 w 150"/>
                <a:gd name="T57" fmla="*/ 1 h 214"/>
                <a:gd name="T58" fmla="*/ 15 w 150"/>
                <a:gd name="T59" fmla="*/ 10 h 214"/>
                <a:gd name="T60" fmla="*/ 17 w 150"/>
                <a:gd name="T61" fmla="*/ 61 h 214"/>
                <a:gd name="T62" fmla="*/ 4 w 150"/>
                <a:gd name="T63" fmla="*/ 78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214">
                  <a:moveTo>
                    <a:pt x="2" y="87"/>
                  </a:moveTo>
                  <a:cubicBezTo>
                    <a:pt x="1" y="93"/>
                    <a:pt x="6" y="93"/>
                    <a:pt x="6" y="96"/>
                  </a:cubicBezTo>
                  <a:cubicBezTo>
                    <a:pt x="7" y="102"/>
                    <a:pt x="8" y="109"/>
                    <a:pt x="11" y="114"/>
                  </a:cubicBezTo>
                  <a:cubicBezTo>
                    <a:pt x="13" y="118"/>
                    <a:pt x="15" y="122"/>
                    <a:pt x="15" y="128"/>
                  </a:cubicBezTo>
                  <a:cubicBezTo>
                    <a:pt x="16" y="131"/>
                    <a:pt x="21" y="138"/>
                    <a:pt x="20" y="131"/>
                  </a:cubicBezTo>
                  <a:cubicBezTo>
                    <a:pt x="26" y="133"/>
                    <a:pt x="23" y="143"/>
                    <a:pt x="29" y="145"/>
                  </a:cubicBezTo>
                  <a:cubicBezTo>
                    <a:pt x="38" y="148"/>
                    <a:pt x="31" y="136"/>
                    <a:pt x="31" y="132"/>
                  </a:cubicBezTo>
                  <a:cubicBezTo>
                    <a:pt x="33" y="133"/>
                    <a:pt x="52" y="139"/>
                    <a:pt x="45" y="145"/>
                  </a:cubicBezTo>
                  <a:cubicBezTo>
                    <a:pt x="42" y="147"/>
                    <a:pt x="40" y="149"/>
                    <a:pt x="37" y="151"/>
                  </a:cubicBezTo>
                  <a:cubicBezTo>
                    <a:pt x="33" y="155"/>
                    <a:pt x="37" y="163"/>
                    <a:pt x="38" y="167"/>
                  </a:cubicBezTo>
                  <a:cubicBezTo>
                    <a:pt x="40" y="167"/>
                    <a:pt x="41" y="166"/>
                    <a:pt x="40" y="163"/>
                  </a:cubicBezTo>
                  <a:cubicBezTo>
                    <a:pt x="45" y="163"/>
                    <a:pt x="48" y="166"/>
                    <a:pt x="47" y="171"/>
                  </a:cubicBezTo>
                  <a:cubicBezTo>
                    <a:pt x="48" y="165"/>
                    <a:pt x="52" y="171"/>
                    <a:pt x="51" y="174"/>
                  </a:cubicBezTo>
                  <a:cubicBezTo>
                    <a:pt x="54" y="173"/>
                    <a:pt x="58" y="175"/>
                    <a:pt x="61" y="173"/>
                  </a:cubicBezTo>
                  <a:cubicBezTo>
                    <a:pt x="63" y="170"/>
                    <a:pt x="63" y="167"/>
                    <a:pt x="66" y="165"/>
                  </a:cubicBezTo>
                  <a:cubicBezTo>
                    <a:pt x="66" y="165"/>
                    <a:pt x="71" y="162"/>
                    <a:pt x="72" y="162"/>
                  </a:cubicBezTo>
                  <a:cubicBezTo>
                    <a:pt x="75" y="165"/>
                    <a:pt x="80" y="167"/>
                    <a:pt x="84" y="170"/>
                  </a:cubicBezTo>
                  <a:cubicBezTo>
                    <a:pt x="88" y="174"/>
                    <a:pt x="96" y="180"/>
                    <a:pt x="98" y="186"/>
                  </a:cubicBezTo>
                  <a:cubicBezTo>
                    <a:pt x="98" y="188"/>
                    <a:pt x="102" y="191"/>
                    <a:pt x="102" y="187"/>
                  </a:cubicBezTo>
                  <a:cubicBezTo>
                    <a:pt x="102" y="186"/>
                    <a:pt x="102" y="184"/>
                    <a:pt x="101" y="182"/>
                  </a:cubicBezTo>
                  <a:cubicBezTo>
                    <a:pt x="100" y="181"/>
                    <a:pt x="96" y="175"/>
                    <a:pt x="98" y="176"/>
                  </a:cubicBezTo>
                  <a:cubicBezTo>
                    <a:pt x="94" y="173"/>
                    <a:pt x="95" y="167"/>
                    <a:pt x="92" y="163"/>
                  </a:cubicBezTo>
                  <a:cubicBezTo>
                    <a:pt x="98" y="162"/>
                    <a:pt x="104" y="169"/>
                    <a:pt x="107" y="174"/>
                  </a:cubicBezTo>
                  <a:cubicBezTo>
                    <a:pt x="111" y="180"/>
                    <a:pt x="118" y="180"/>
                    <a:pt x="121" y="187"/>
                  </a:cubicBezTo>
                  <a:cubicBezTo>
                    <a:pt x="122" y="189"/>
                    <a:pt x="120" y="193"/>
                    <a:pt x="123" y="193"/>
                  </a:cubicBezTo>
                  <a:cubicBezTo>
                    <a:pt x="126" y="194"/>
                    <a:pt x="128" y="196"/>
                    <a:pt x="131" y="197"/>
                  </a:cubicBezTo>
                  <a:cubicBezTo>
                    <a:pt x="133" y="198"/>
                    <a:pt x="135" y="201"/>
                    <a:pt x="137" y="200"/>
                  </a:cubicBezTo>
                  <a:cubicBezTo>
                    <a:pt x="139" y="199"/>
                    <a:pt x="142" y="196"/>
                    <a:pt x="144" y="197"/>
                  </a:cubicBezTo>
                  <a:cubicBezTo>
                    <a:pt x="144" y="200"/>
                    <a:pt x="137" y="202"/>
                    <a:pt x="140" y="206"/>
                  </a:cubicBezTo>
                  <a:cubicBezTo>
                    <a:pt x="141" y="207"/>
                    <a:pt x="146" y="214"/>
                    <a:pt x="147" y="211"/>
                  </a:cubicBezTo>
                  <a:cubicBezTo>
                    <a:pt x="150" y="205"/>
                    <a:pt x="147" y="184"/>
                    <a:pt x="136" y="192"/>
                  </a:cubicBezTo>
                  <a:cubicBezTo>
                    <a:pt x="135" y="189"/>
                    <a:pt x="136" y="188"/>
                    <a:pt x="136" y="185"/>
                  </a:cubicBezTo>
                  <a:cubicBezTo>
                    <a:pt x="135" y="182"/>
                    <a:pt x="131" y="178"/>
                    <a:pt x="128" y="177"/>
                  </a:cubicBezTo>
                  <a:cubicBezTo>
                    <a:pt x="121" y="173"/>
                    <a:pt x="136" y="169"/>
                    <a:pt x="139" y="171"/>
                  </a:cubicBezTo>
                  <a:cubicBezTo>
                    <a:pt x="139" y="167"/>
                    <a:pt x="132" y="165"/>
                    <a:pt x="128" y="165"/>
                  </a:cubicBezTo>
                  <a:cubicBezTo>
                    <a:pt x="122" y="164"/>
                    <a:pt x="121" y="159"/>
                    <a:pt x="117" y="158"/>
                  </a:cubicBezTo>
                  <a:cubicBezTo>
                    <a:pt x="115" y="162"/>
                    <a:pt x="123" y="168"/>
                    <a:pt x="117" y="170"/>
                  </a:cubicBezTo>
                  <a:cubicBezTo>
                    <a:pt x="112" y="172"/>
                    <a:pt x="111" y="161"/>
                    <a:pt x="109" y="157"/>
                  </a:cubicBezTo>
                  <a:cubicBezTo>
                    <a:pt x="104" y="150"/>
                    <a:pt x="87" y="144"/>
                    <a:pt x="87" y="157"/>
                  </a:cubicBezTo>
                  <a:cubicBezTo>
                    <a:pt x="87" y="156"/>
                    <a:pt x="86" y="155"/>
                    <a:pt x="85" y="154"/>
                  </a:cubicBezTo>
                  <a:cubicBezTo>
                    <a:pt x="81" y="157"/>
                    <a:pt x="89" y="160"/>
                    <a:pt x="87" y="162"/>
                  </a:cubicBezTo>
                  <a:cubicBezTo>
                    <a:pt x="83" y="166"/>
                    <a:pt x="76" y="161"/>
                    <a:pt x="73" y="158"/>
                  </a:cubicBezTo>
                  <a:cubicBezTo>
                    <a:pt x="70" y="155"/>
                    <a:pt x="60" y="137"/>
                    <a:pt x="68" y="137"/>
                  </a:cubicBezTo>
                  <a:cubicBezTo>
                    <a:pt x="60" y="132"/>
                    <a:pt x="53" y="118"/>
                    <a:pt x="56" y="109"/>
                  </a:cubicBezTo>
                  <a:cubicBezTo>
                    <a:pt x="59" y="104"/>
                    <a:pt x="56" y="99"/>
                    <a:pt x="58" y="94"/>
                  </a:cubicBezTo>
                  <a:cubicBezTo>
                    <a:pt x="60" y="88"/>
                    <a:pt x="68" y="87"/>
                    <a:pt x="73" y="83"/>
                  </a:cubicBezTo>
                  <a:cubicBezTo>
                    <a:pt x="72" y="85"/>
                    <a:pt x="72" y="86"/>
                    <a:pt x="71" y="88"/>
                  </a:cubicBezTo>
                  <a:cubicBezTo>
                    <a:pt x="75" y="84"/>
                    <a:pt x="73" y="79"/>
                    <a:pt x="75" y="75"/>
                  </a:cubicBezTo>
                  <a:cubicBezTo>
                    <a:pt x="78" y="67"/>
                    <a:pt x="81" y="60"/>
                    <a:pt x="79" y="52"/>
                  </a:cubicBezTo>
                  <a:cubicBezTo>
                    <a:pt x="75" y="54"/>
                    <a:pt x="77" y="48"/>
                    <a:pt x="76" y="47"/>
                  </a:cubicBezTo>
                  <a:cubicBezTo>
                    <a:pt x="72" y="42"/>
                    <a:pt x="68" y="41"/>
                    <a:pt x="66" y="34"/>
                  </a:cubicBezTo>
                  <a:cubicBezTo>
                    <a:pt x="64" y="27"/>
                    <a:pt x="64" y="22"/>
                    <a:pt x="67" y="15"/>
                  </a:cubicBezTo>
                  <a:cubicBezTo>
                    <a:pt x="68" y="11"/>
                    <a:pt x="64" y="2"/>
                    <a:pt x="61" y="7"/>
                  </a:cubicBezTo>
                  <a:cubicBezTo>
                    <a:pt x="60" y="9"/>
                    <a:pt x="59" y="13"/>
                    <a:pt x="56" y="13"/>
                  </a:cubicBezTo>
                  <a:cubicBezTo>
                    <a:pt x="54" y="12"/>
                    <a:pt x="49" y="10"/>
                    <a:pt x="47" y="12"/>
                  </a:cubicBezTo>
                  <a:cubicBezTo>
                    <a:pt x="46" y="10"/>
                    <a:pt x="44" y="8"/>
                    <a:pt x="42" y="7"/>
                  </a:cubicBezTo>
                  <a:cubicBezTo>
                    <a:pt x="37" y="4"/>
                    <a:pt x="32" y="0"/>
                    <a:pt x="27" y="2"/>
                  </a:cubicBezTo>
                  <a:cubicBezTo>
                    <a:pt x="24" y="3"/>
                    <a:pt x="22" y="1"/>
                    <a:pt x="20" y="1"/>
                  </a:cubicBezTo>
                  <a:cubicBezTo>
                    <a:pt x="18" y="1"/>
                    <a:pt x="19" y="4"/>
                    <a:pt x="17" y="4"/>
                  </a:cubicBezTo>
                  <a:cubicBezTo>
                    <a:pt x="12" y="4"/>
                    <a:pt x="15" y="7"/>
                    <a:pt x="15" y="10"/>
                  </a:cubicBezTo>
                  <a:cubicBezTo>
                    <a:pt x="15" y="16"/>
                    <a:pt x="13" y="23"/>
                    <a:pt x="12" y="29"/>
                  </a:cubicBezTo>
                  <a:cubicBezTo>
                    <a:pt x="11" y="40"/>
                    <a:pt x="19" y="50"/>
                    <a:pt x="17" y="61"/>
                  </a:cubicBezTo>
                  <a:cubicBezTo>
                    <a:pt x="15" y="71"/>
                    <a:pt x="19" y="78"/>
                    <a:pt x="20" y="86"/>
                  </a:cubicBezTo>
                  <a:cubicBezTo>
                    <a:pt x="22" y="97"/>
                    <a:pt x="5" y="83"/>
                    <a:pt x="4" y="78"/>
                  </a:cubicBezTo>
                  <a:cubicBezTo>
                    <a:pt x="0" y="80"/>
                    <a:pt x="1" y="84"/>
                    <a:pt x="2" y="8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586">
              <a:extLst>
                <a:ext uri="{FF2B5EF4-FFF2-40B4-BE49-F238E27FC236}">
                  <a16:creationId xmlns="" xmlns:a16="http://schemas.microsoft.com/office/drawing/2014/main" id="{14C45AE8-8B1D-4BBB-AEFC-556517E4C6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5101" y="3187700"/>
              <a:ext cx="115888" cy="165100"/>
            </a:xfrm>
            <a:custGeom>
              <a:avLst/>
              <a:gdLst>
                <a:gd name="T0" fmla="*/ 6 w 150"/>
                <a:gd name="T1" fmla="*/ 96 h 214"/>
                <a:gd name="T2" fmla="*/ 15 w 150"/>
                <a:gd name="T3" fmla="*/ 128 h 214"/>
                <a:gd name="T4" fmla="*/ 29 w 150"/>
                <a:gd name="T5" fmla="*/ 145 h 214"/>
                <a:gd name="T6" fmla="*/ 45 w 150"/>
                <a:gd name="T7" fmla="*/ 145 h 214"/>
                <a:gd name="T8" fmla="*/ 38 w 150"/>
                <a:gd name="T9" fmla="*/ 167 h 214"/>
                <a:gd name="T10" fmla="*/ 47 w 150"/>
                <a:gd name="T11" fmla="*/ 171 h 214"/>
                <a:gd name="T12" fmla="*/ 61 w 150"/>
                <a:gd name="T13" fmla="*/ 173 h 214"/>
                <a:gd name="T14" fmla="*/ 72 w 150"/>
                <a:gd name="T15" fmla="*/ 162 h 214"/>
                <a:gd name="T16" fmla="*/ 98 w 150"/>
                <a:gd name="T17" fmla="*/ 186 h 214"/>
                <a:gd name="T18" fmla="*/ 101 w 150"/>
                <a:gd name="T19" fmla="*/ 182 h 214"/>
                <a:gd name="T20" fmla="*/ 92 w 150"/>
                <a:gd name="T21" fmla="*/ 163 h 214"/>
                <a:gd name="T22" fmla="*/ 121 w 150"/>
                <a:gd name="T23" fmla="*/ 187 h 214"/>
                <a:gd name="T24" fmla="*/ 131 w 150"/>
                <a:gd name="T25" fmla="*/ 197 h 214"/>
                <a:gd name="T26" fmla="*/ 144 w 150"/>
                <a:gd name="T27" fmla="*/ 197 h 214"/>
                <a:gd name="T28" fmla="*/ 147 w 150"/>
                <a:gd name="T29" fmla="*/ 211 h 214"/>
                <a:gd name="T30" fmla="*/ 136 w 150"/>
                <a:gd name="T31" fmla="*/ 185 h 214"/>
                <a:gd name="T32" fmla="*/ 139 w 150"/>
                <a:gd name="T33" fmla="*/ 171 h 214"/>
                <a:gd name="T34" fmla="*/ 117 w 150"/>
                <a:gd name="T35" fmla="*/ 158 h 214"/>
                <a:gd name="T36" fmla="*/ 109 w 150"/>
                <a:gd name="T37" fmla="*/ 157 h 214"/>
                <a:gd name="T38" fmla="*/ 85 w 150"/>
                <a:gd name="T39" fmla="*/ 154 h 214"/>
                <a:gd name="T40" fmla="*/ 73 w 150"/>
                <a:gd name="T41" fmla="*/ 158 h 214"/>
                <a:gd name="T42" fmla="*/ 56 w 150"/>
                <a:gd name="T43" fmla="*/ 109 h 214"/>
                <a:gd name="T44" fmla="*/ 73 w 150"/>
                <a:gd name="T45" fmla="*/ 83 h 214"/>
                <a:gd name="T46" fmla="*/ 75 w 150"/>
                <a:gd name="T47" fmla="*/ 75 h 214"/>
                <a:gd name="T48" fmla="*/ 76 w 150"/>
                <a:gd name="T49" fmla="*/ 47 h 214"/>
                <a:gd name="T50" fmla="*/ 67 w 150"/>
                <a:gd name="T51" fmla="*/ 15 h 214"/>
                <a:gd name="T52" fmla="*/ 56 w 150"/>
                <a:gd name="T53" fmla="*/ 13 h 214"/>
                <a:gd name="T54" fmla="*/ 42 w 150"/>
                <a:gd name="T55" fmla="*/ 7 h 214"/>
                <a:gd name="T56" fmla="*/ 20 w 150"/>
                <a:gd name="T57" fmla="*/ 1 h 214"/>
                <a:gd name="T58" fmla="*/ 15 w 150"/>
                <a:gd name="T59" fmla="*/ 10 h 214"/>
                <a:gd name="T60" fmla="*/ 17 w 150"/>
                <a:gd name="T61" fmla="*/ 61 h 214"/>
                <a:gd name="T62" fmla="*/ 4 w 150"/>
                <a:gd name="T63" fmla="*/ 78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214">
                  <a:moveTo>
                    <a:pt x="2" y="87"/>
                  </a:moveTo>
                  <a:cubicBezTo>
                    <a:pt x="1" y="93"/>
                    <a:pt x="6" y="93"/>
                    <a:pt x="6" y="96"/>
                  </a:cubicBezTo>
                  <a:cubicBezTo>
                    <a:pt x="7" y="102"/>
                    <a:pt x="8" y="109"/>
                    <a:pt x="11" y="114"/>
                  </a:cubicBezTo>
                  <a:cubicBezTo>
                    <a:pt x="13" y="118"/>
                    <a:pt x="15" y="122"/>
                    <a:pt x="15" y="128"/>
                  </a:cubicBezTo>
                  <a:cubicBezTo>
                    <a:pt x="16" y="131"/>
                    <a:pt x="21" y="138"/>
                    <a:pt x="20" y="131"/>
                  </a:cubicBezTo>
                  <a:cubicBezTo>
                    <a:pt x="26" y="133"/>
                    <a:pt x="23" y="143"/>
                    <a:pt x="29" y="145"/>
                  </a:cubicBezTo>
                  <a:cubicBezTo>
                    <a:pt x="38" y="148"/>
                    <a:pt x="31" y="136"/>
                    <a:pt x="31" y="132"/>
                  </a:cubicBezTo>
                  <a:cubicBezTo>
                    <a:pt x="33" y="133"/>
                    <a:pt x="52" y="139"/>
                    <a:pt x="45" y="145"/>
                  </a:cubicBezTo>
                  <a:cubicBezTo>
                    <a:pt x="42" y="147"/>
                    <a:pt x="40" y="149"/>
                    <a:pt x="37" y="151"/>
                  </a:cubicBezTo>
                  <a:cubicBezTo>
                    <a:pt x="33" y="155"/>
                    <a:pt x="37" y="163"/>
                    <a:pt x="38" y="167"/>
                  </a:cubicBezTo>
                  <a:cubicBezTo>
                    <a:pt x="40" y="167"/>
                    <a:pt x="41" y="166"/>
                    <a:pt x="40" y="163"/>
                  </a:cubicBezTo>
                  <a:cubicBezTo>
                    <a:pt x="45" y="163"/>
                    <a:pt x="48" y="166"/>
                    <a:pt x="47" y="171"/>
                  </a:cubicBezTo>
                  <a:cubicBezTo>
                    <a:pt x="48" y="165"/>
                    <a:pt x="52" y="171"/>
                    <a:pt x="51" y="174"/>
                  </a:cubicBezTo>
                  <a:cubicBezTo>
                    <a:pt x="54" y="173"/>
                    <a:pt x="58" y="175"/>
                    <a:pt x="61" y="173"/>
                  </a:cubicBezTo>
                  <a:cubicBezTo>
                    <a:pt x="63" y="170"/>
                    <a:pt x="63" y="167"/>
                    <a:pt x="66" y="165"/>
                  </a:cubicBezTo>
                  <a:cubicBezTo>
                    <a:pt x="66" y="165"/>
                    <a:pt x="71" y="162"/>
                    <a:pt x="72" y="162"/>
                  </a:cubicBezTo>
                  <a:cubicBezTo>
                    <a:pt x="75" y="165"/>
                    <a:pt x="80" y="167"/>
                    <a:pt x="84" y="170"/>
                  </a:cubicBezTo>
                  <a:cubicBezTo>
                    <a:pt x="88" y="174"/>
                    <a:pt x="96" y="180"/>
                    <a:pt x="98" y="186"/>
                  </a:cubicBezTo>
                  <a:cubicBezTo>
                    <a:pt x="98" y="188"/>
                    <a:pt x="102" y="191"/>
                    <a:pt x="102" y="187"/>
                  </a:cubicBezTo>
                  <a:cubicBezTo>
                    <a:pt x="102" y="186"/>
                    <a:pt x="102" y="184"/>
                    <a:pt x="101" y="182"/>
                  </a:cubicBezTo>
                  <a:cubicBezTo>
                    <a:pt x="100" y="181"/>
                    <a:pt x="96" y="175"/>
                    <a:pt x="98" y="176"/>
                  </a:cubicBezTo>
                  <a:cubicBezTo>
                    <a:pt x="94" y="173"/>
                    <a:pt x="95" y="167"/>
                    <a:pt x="92" y="163"/>
                  </a:cubicBezTo>
                  <a:cubicBezTo>
                    <a:pt x="98" y="162"/>
                    <a:pt x="104" y="169"/>
                    <a:pt x="107" y="174"/>
                  </a:cubicBezTo>
                  <a:cubicBezTo>
                    <a:pt x="111" y="180"/>
                    <a:pt x="118" y="180"/>
                    <a:pt x="121" y="187"/>
                  </a:cubicBezTo>
                  <a:cubicBezTo>
                    <a:pt x="122" y="189"/>
                    <a:pt x="120" y="193"/>
                    <a:pt x="123" y="193"/>
                  </a:cubicBezTo>
                  <a:cubicBezTo>
                    <a:pt x="126" y="194"/>
                    <a:pt x="128" y="196"/>
                    <a:pt x="131" y="197"/>
                  </a:cubicBezTo>
                  <a:cubicBezTo>
                    <a:pt x="133" y="198"/>
                    <a:pt x="135" y="201"/>
                    <a:pt x="137" y="200"/>
                  </a:cubicBezTo>
                  <a:cubicBezTo>
                    <a:pt x="139" y="199"/>
                    <a:pt x="142" y="196"/>
                    <a:pt x="144" y="197"/>
                  </a:cubicBezTo>
                  <a:cubicBezTo>
                    <a:pt x="144" y="200"/>
                    <a:pt x="137" y="202"/>
                    <a:pt x="140" y="206"/>
                  </a:cubicBezTo>
                  <a:cubicBezTo>
                    <a:pt x="141" y="207"/>
                    <a:pt x="146" y="214"/>
                    <a:pt x="147" y="211"/>
                  </a:cubicBezTo>
                  <a:cubicBezTo>
                    <a:pt x="150" y="205"/>
                    <a:pt x="147" y="184"/>
                    <a:pt x="136" y="192"/>
                  </a:cubicBezTo>
                  <a:cubicBezTo>
                    <a:pt x="135" y="189"/>
                    <a:pt x="136" y="188"/>
                    <a:pt x="136" y="185"/>
                  </a:cubicBezTo>
                  <a:cubicBezTo>
                    <a:pt x="135" y="182"/>
                    <a:pt x="131" y="178"/>
                    <a:pt x="128" y="177"/>
                  </a:cubicBezTo>
                  <a:cubicBezTo>
                    <a:pt x="121" y="173"/>
                    <a:pt x="136" y="169"/>
                    <a:pt x="139" y="171"/>
                  </a:cubicBezTo>
                  <a:cubicBezTo>
                    <a:pt x="139" y="167"/>
                    <a:pt x="132" y="165"/>
                    <a:pt x="128" y="165"/>
                  </a:cubicBezTo>
                  <a:cubicBezTo>
                    <a:pt x="122" y="164"/>
                    <a:pt x="121" y="159"/>
                    <a:pt x="117" y="158"/>
                  </a:cubicBezTo>
                  <a:cubicBezTo>
                    <a:pt x="115" y="162"/>
                    <a:pt x="123" y="168"/>
                    <a:pt x="117" y="170"/>
                  </a:cubicBezTo>
                  <a:cubicBezTo>
                    <a:pt x="112" y="172"/>
                    <a:pt x="111" y="161"/>
                    <a:pt x="109" y="157"/>
                  </a:cubicBezTo>
                  <a:cubicBezTo>
                    <a:pt x="104" y="150"/>
                    <a:pt x="87" y="144"/>
                    <a:pt x="87" y="157"/>
                  </a:cubicBezTo>
                  <a:cubicBezTo>
                    <a:pt x="87" y="156"/>
                    <a:pt x="86" y="155"/>
                    <a:pt x="85" y="154"/>
                  </a:cubicBezTo>
                  <a:cubicBezTo>
                    <a:pt x="81" y="157"/>
                    <a:pt x="89" y="160"/>
                    <a:pt x="87" y="162"/>
                  </a:cubicBezTo>
                  <a:cubicBezTo>
                    <a:pt x="83" y="166"/>
                    <a:pt x="76" y="161"/>
                    <a:pt x="73" y="158"/>
                  </a:cubicBezTo>
                  <a:cubicBezTo>
                    <a:pt x="70" y="155"/>
                    <a:pt x="60" y="137"/>
                    <a:pt x="68" y="137"/>
                  </a:cubicBezTo>
                  <a:cubicBezTo>
                    <a:pt x="60" y="132"/>
                    <a:pt x="53" y="118"/>
                    <a:pt x="56" y="109"/>
                  </a:cubicBezTo>
                  <a:cubicBezTo>
                    <a:pt x="59" y="104"/>
                    <a:pt x="56" y="99"/>
                    <a:pt x="58" y="94"/>
                  </a:cubicBezTo>
                  <a:cubicBezTo>
                    <a:pt x="60" y="88"/>
                    <a:pt x="68" y="87"/>
                    <a:pt x="73" y="83"/>
                  </a:cubicBezTo>
                  <a:cubicBezTo>
                    <a:pt x="72" y="85"/>
                    <a:pt x="72" y="86"/>
                    <a:pt x="71" y="88"/>
                  </a:cubicBezTo>
                  <a:cubicBezTo>
                    <a:pt x="75" y="84"/>
                    <a:pt x="73" y="79"/>
                    <a:pt x="75" y="75"/>
                  </a:cubicBezTo>
                  <a:cubicBezTo>
                    <a:pt x="78" y="67"/>
                    <a:pt x="81" y="60"/>
                    <a:pt x="79" y="52"/>
                  </a:cubicBezTo>
                  <a:cubicBezTo>
                    <a:pt x="75" y="54"/>
                    <a:pt x="77" y="48"/>
                    <a:pt x="76" y="47"/>
                  </a:cubicBezTo>
                  <a:cubicBezTo>
                    <a:pt x="72" y="42"/>
                    <a:pt x="68" y="41"/>
                    <a:pt x="66" y="34"/>
                  </a:cubicBezTo>
                  <a:cubicBezTo>
                    <a:pt x="64" y="27"/>
                    <a:pt x="64" y="22"/>
                    <a:pt x="67" y="15"/>
                  </a:cubicBezTo>
                  <a:cubicBezTo>
                    <a:pt x="68" y="11"/>
                    <a:pt x="64" y="2"/>
                    <a:pt x="61" y="7"/>
                  </a:cubicBezTo>
                  <a:cubicBezTo>
                    <a:pt x="60" y="9"/>
                    <a:pt x="59" y="13"/>
                    <a:pt x="56" y="13"/>
                  </a:cubicBezTo>
                  <a:cubicBezTo>
                    <a:pt x="54" y="12"/>
                    <a:pt x="49" y="10"/>
                    <a:pt x="47" y="12"/>
                  </a:cubicBezTo>
                  <a:cubicBezTo>
                    <a:pt x="46" y="10"/>
                    <a:pt x="44" y="8"/>
                    <a:pt x="42" y="7"/>
                  </a:cubicBezTo>
                  <a:cubicBezTo>
                    <a:pt x="37" y="4"/>
                    <a:pt x="32" y="0"/>
                    <a:pt x="27" y="2"/>
                  </a:cubicBezTo>
                  <a:cubicBezTo>
                    <a:pt x="24" y="3"/>
                    <a:pt x="22" y="1"/>
                    <a:pt x="20" y="1"/>
                  </a:cubicBezTo>
                  <a:cubicBezTo>
                    <a:pt x="18" y="1"/>
                    <a:pt x="19" y="4"/>
                    <a:pt x="17" y="4"/>
                  </a:cubicBezTo>
                  <a:cubicBezTo>
                    <a:pt x="12" y="4"/>
                    <a:pt x="15" y="7"/>
                    <a:pt x="15" y="10"/>
                  </a:cubicBezTo>
                  <a:cubicBezTo>
                    <a:pt x="15" y="16"/>
                    <a:pt x="13" y="23"/>
                    <a:pt x="12" y="29"/>
                  </a:cubicBezTo>
                  <a:cubicBezTo>
                    <a:pt x="11" y="40"/>
                    <a:pt x="19" y="50"/>
                    <a:pt x="17" y="61"/>
                  </a:cubicBezTo>
                  <a:cubicBezTo>
                    <a:pt x="15" y="71"/>
                    <a:pt x="19" y="78"/>
                    <a:pt x="20" y="86"/>
                  </a:cubicBezTo>
                  <a:cubicBezTo>
                    <a:pt x="22" y="97"/>
                    <a:pt x="5" y="83"/>
                    <a:pt x="4" y="78"/>
                  </a:cubicBezTo>
                  <a:cubicBezTo>
                    <a:pt x="0" y="80"/>
                    <a:pt x="1" y="84"/>
                    <a:pt x="2" y="8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587">
              <a:extLst>
                <a:ext uri="{FF2B5EF4-FFF2-40B4-BE49-F238E27FC236}">
                  <a16:creationId xmlns="" xmlns:a16="http://schemas.microsoft.com/office/drawing/2014/main" id="{126F7F56-8293-42A7-9F21-34DBA634D5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7801" y="3355975"/>
              <a:ext cx="14288" cy="9525"/>
            </a:xfrm>
            <a:custGeom>
              <a:avLst/>
              <a:gdLst>
                <a:gd name="T0" fmla="*/ 8 w 20"/>
                <a:gd name="T1" fmla="*/ 2 h 11"/>
                <a:gd name="T2" fmla="*/ 5 w 20"/>
                <a:gd name="T3" fmla="*/ 0 h 11"/>
                <a:gd name="T4" fmla="*/ 20 w 20"/>
                <a:gd name="T5" fmla="*/ 11 h 11"/>
                <a:gd name="T6" fmla="*/ 17 w 20"/>
                <a:gd name="T7" fmla="*/ 6 h 11"/>
                <a:gd name="T8" fmla="*/ 8 w 20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1">
                  <a:moveTo>
                    <a:pt x="8" y="2"/>
                  </a:moveTo>
                  <a:cubicBezTo>
                    <a:pt x="8" y="1"/>
                    <a:pt x="7" y="0"/>
                    <a:pt x="5" y="0"/>
                  </a:cubicBezTo>
                  <a:cubicBezTo>
                    <a:pt x="0" y="9"/>
                    <a:pt x="13" y="11"/>
                    <a:pt x="20" y="11"/>
                  </a:cubicBezTo>
                  <a:cubicBezTo>
                    <a:pt x="20" y="9"/>
                    <a:pt x="19" y="7"/>
                    <a:pt x="17" y="6"/>
                  </a:cubicBezTo>
                  <a:cubicBezTo>
                    <a:pt x="14" y="4"/>
                    <a:pt x="12" y="5"/>
                    <a:pt x="8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588">
              <a:extLst>
                <a:ext uri="{FF2B5EF4-FFF2-40B4-BE49-F238E27FC236}">
                  <a16:creationId xmlns="" xmlns:a16="http://schemas.microsoft.com/office/drawing/2014/main" id="{42173EA9-4AF1-4419-9E98-72480AC07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7801" y="3355975"/>
              <a:ext cx="14288" cy="9525"/>
            </a:xfrm>
            <a:custGeom>
              <a:avLst/>
              <a:gdLst>
                <a:gd name="T0" fmla="*/ 8 w 20"/>
                <a:gd name="T1" fmla="*/ 2 h 11"/>
                <a:gd name="T2" fmla="*/ 5 w 20"/>
                <a:gd name="T3" fmla="*/ 0 h 11"/>
                <a:gd name="T4" fmla="*/ 20 w 20"/>
                <a:gd name="T5" fmla="*/ 11 h 11"/>
                <a:gd name="T6" fmla="*/ 17 w 20"/>
                <a:gd name="T7" fmla="*/ 6 h 11"/>
                <a:gd name="T8" fmla="*/ 8 w 20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1">
                  <a:moveTo>
                    <a:pt x="8" y="2"/>
                  </a:moveTo>
                  <a:cubicBezTo>
                    <a:pt x="8" y="1"/>
                    <a:pt x="7" y="0"/>
                    <a:pt x="5" y="0"/>
                  </a:cubicBezTo>
                  <a:cubicBezTo>
                    <a:pt x="0" y="9"/>
                    <a:pt x="13" y="11"/>
                    <a:pt x="20" y="11"/>
                  </a:cubicBezTo>
                  <a:cubicBezTo>
                    <a:pt x="20" y="9"/>
                    <a:pt x="19" y="7"/>
                    <a:pt x="17" y="6"/>
                  </a:cubicBezTo>
                  <a:cubicBezTo>
                    <a:pt x="14" y="4"/>
                    <a:pt x="12" y="5"/>
                    <a:pt x="8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589">
              <a:extLst>
                <a:ext uri="{FF2B5EF4-FFF2-40B4-BE49-F238E27FC236}">
                  <a16:creationId xmlns="" xmlns:a16="http://schemas.microsoft.com/office/drawing/2014/main" id="{D0F09105-1BBA-417B-B099-5125835C78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976" y="3316288"/>
              <a:ext cx="4763" cy="4763"/>
            </a:xfrm>
            <a:custGeom>
              <a:avLst/>
              <a:gdLst>
                <a:gd name="T0" fmla="*/ 0 w 7"/>
                <a:gd name="T1" fmla="*/ 0 h 6"/>
                <a:gd name="T2" fmla="*/ 7 w 7"/>
                <a:gd name="T3" fmla="*/ 6 h 6"/>
                <a:gd name="T4" fmla="*/ 0 w 7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0" y="0"/>
                  </a:moveTo>
                  <a:cubicBezTo>
                    <a:pt x="1" y="3"/>
                    <a:pt x="4" y="5"/>
                    <a:pt x="7" y="6"/>
                  </a:cubicBezTo>
                  <a:cubicBezTo>
                    <a:pt x="7" y="3"/>
                    <a:pt x="4" y="0"/>
                    <a:pt x="0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590">
              <a:extLst>
                <a:ext uri="{FF2B5EF4-FFF2-40B4-BE49-F238E27FC236}">
                  <a16:creationId xmlns="" xmlns:a16="http://schemas.microsoft.com/office/drawing/2014/main" id="{C97C92EA-0D4D-4434-AC3E-8A580D878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976" y="3316288"/>
              <a:ext cx="4763" cy="4763"/>
            </a:xfrm>
            <a:custGeom>
              <a:avLst/>
              <a:gdLst>
                <a:gd name="T0" fmla="*/ 0 w 7"/>
                <a:gd name="T1" fmla="*/ 0 h 6"/>
                <a:gd name="T2" fmla="*/ 7 w 7"/>
                <a:gd name="T3" fmla="*/ 6 h 6"/>
                <a:gd name="T4" fmla="*/ 0 w 7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0" y="0"/>
                  </a:moveTo>
                  <a:cubicBezTo>
                    <a:pt x="1" y="3"/>
                    <a:pt x="4" y="5"/>
                    <a:pt x="7" y="6"/>
                  </a:cubicBezTo>
                  <a:cubicBezTo>
                    <a:pt x="7" y="3"/>
                    <a:pt x="4" y="0"/>
                    <a:pt x="0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591">
              <a:extLst>
                <a:ext uri="{FF2B5EF4-FFF2-40B4-BE49-F238E27FC236}">
                  <a16:creationId xmlns="" xmlns:a16="http://schemas.microsoft.com/office/drawing/2014/main" id="{B5231305-A740-4EEA-A560-967CFC4B5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3" y="3367088"/>
              <a:ext cx="4763" cy="6350"/>
            </a:xfrm>
            <a:custGeom>
              <a:avLst/>
              <a:gdLst>
                <a:gd name="T0" fmla="*/ 4 w 7"/>
                <a:gd name="T1" fmla="*/ 0 h 9"/>
                <a:gd name="T2" fmla="*/ 0 w 7"/>
                <a:gd name="T3" fmla="*/ 1 h 9"/>
                <a:gd name="T4" fmla="*/ 4 w 7"/>
                <a:gd name="T5" fmla="*/ 9 h 9"/>
                <a:gd name="T6" fmla="*/ 4 w 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4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0" y="5"/>
                    <a:pt x="5" y="5"/>
                    <a:pt x="4" y="9"/>
                  </a:cubicBezTo>
                  <a:cubicBezTo>
                    <a:pt x="7" y="7"/>
                    <a:pt x="4" y="3"/>
                    <a:pt x="4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592">
              <a:extLst>
                <a:ext uri="{FF2B5EF4-FFF2-40B4-BE49-F238E27FC236}">
                  <a16:creationId xmlns="" xmlns:a16="http://schemas.microsoft.com/office/drawing/2014/main" id="{42950838-73DD-48E2-9704-1D5E246AE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3" y="3367088"/>
              <a:ext cx="4763" cy="6350"/>
            </a:xfrm>
            <a:custGeom>
              <a:avLst/>
              <a:gdLst>
                <a:gd name="T0" fmla="*/ 4 w 7"/>
                <a:gd name="T1" fmla="*/ 0 h 9"/>
                <a:gd name="T2" fmla="*/ 0 w 7"/>
                <a:gd name="T3" fmla="*/ 1 h 9"/>
                <a:gd name="T4" fmla="*/ 4 w 7"/>
                <a:gd name="T5" fmla="*/ 9 h 9"/>
                <a:gd name="T6" fmla="*/ 4 w 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4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0" y="5"/>
                    <a:pt x="5" y="5"/>
                    <a:pt x="4" y="9"/>
                  </a:cubicBezTo>
                  <a:cubicBezTo>
                    <a:pt x="7" y="7"/>
                    <a:pt x="4" y="3"/>
                    <a:pt x="4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593">
              <a:extLst>
                <a:ext uri="{FF2B5EF4-FFF2-40B4-BE49-F238E27FC236}">
                  <a16:creationId xmlns="" xmlns:a16="http://schemas.microsoft.com/office/drawing/2014/main" id="{16E14935-86FB-48B3-975B-41C4573115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326" y="3322638"/>
              <a:ext cx="31750" cy="44450"/>
            </a:xfrm>
            <a:custGeom>
              <a:avLst/>
              <a:gdLst>
                <a:gd name="T0" fmla="*/ 0 w 41"/>
                <a:gd name="T1" fmla="*/ 5 h 58"/>
                <a:gd name="T2" fmla="*/ 8 w 41"/>
                <a:gd name="T3" fmla="*/ 13 h 58"/>
                <a:gd name="T4" fmla="*/ 18 w 41"/>
                <a:gd name="T5" fmla="*/ 30 h 58"/>
                <a:gd name="T6" fmla="*/ 37 w 41"/>
                <a:gd name="T7" fmla="*/ 43 h 58"/>
                <a:gd name="T8" fmla="*/ 40 w 41"/>
                <a:gd name="T9" fmla="*/ 35 h 58"/>
                <a:gd name="T10" fmla="*/ 38 w 41"/>
                <a:gd name="T11" fmla="*/ 26 h 58"/>
                <a:gd name="T12" fmla="*/ 29 w 41"/>
                <a:gd name="T13" fmla="*/ 8 h 58"/>
                <a:gd name="T14" fmla="*/ 0 w 41"/>
                <a:gd name="T15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58">
                  <a:moveTo>
                    <a:pt x="0" y="5"/>
                  </a:moveTo>
                  <a:cubicBezTo>
                    <a:pt x="0" y="7"/>
                    <a:pt x="7" y="12"/>
                    <a:pt x="8" y="13"/>
                  </a:cubicBezTo>
                  <a:cubicBezTo>
                    <a:pt x="15" y="18"/>
                    <a:pt x="13" y="25"/>
                    <a:pt x="18" y="30"/>
                  </a:cubicBezTo>
                  <a:cubicBezTo>
                    <a:pt x="20" y="33"/>
                    <a:pt x="34" y="58"/>
                    <a:pt x="37" y="43"/>
                  </a:cubicBezTo>
                  <a:cubicBezTo>
                    <a:pt x="37" y="40"/>
                    <a:pt x="39" y="38"/>
                    <a:pt x="40" y="35"/>
                  </a:cubicBezTo>
                  <a:cubicBezTo>
                    <a:pt x="41" y="31"/>
                    <a:pt x="38" y="29"/>
                    <a:pt x="38" y="26"/>
                  </a:cubicBezTo>
                  <a:cubicBezTo>
                    <a:pt x="38" y="18"/>
                    <a:pt x="34" y="13"/>
                    <a:pt x="29" y="8"/>
                  </a:cubicBezTo>
                  <a:cubicBezTo>
                    <a:pt x="25" y="4"/>
                    <a:pt x="3" y="0"/>
                    <a:pt x="0" y="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594">
              <a:extLst>
                <a:ext uri="{FF2B5EF4-FFF2-40B4-BE49-F238E27FC236}">
                  <a16:creationId xmlns="" xmlns:a16="http://schemas.microsoft.com/office/drawing/2014/main" id="{E73C31B8-DB07-41E2-BDCE-65D2BC5C10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326" y="3322638"/>
              <a:ext cx="31750" cy="44450"/>
            </a:xfrm>
            <a:custGeom>
              <a:avLst/>
              <a:gdLst>
                <a:gd name="T0" fmla="*/ 0 w 41"/>
                <a:gd name="T1" fmla="*/ 5 h 58"/>
                <a:gd name="T2" fmla="*/ 8 w 41"/>
                <a:gd name="T3" fmla="*/ 13 h 58"/>
                <a:gd name="T4" fmla="*/ 18 w 41"/>
                <a:gd name="T5" fmla="*/ 30 h 58"/>
                <a:gd name="T6" fmla="*/ 37 w 41"/>
                <a:gd name="T7" fmla="*/ 43 h 58"/>
                <a:gd name="T8" fmla="*/ 40 w 41"/>
                <a:gd name="T9" fmla="*/ 35 h 58"/>
                <a:gd name="T10" fmla="*/ 38 w 41"/>
                <a:gd name="T11" fmla="*/ 26 h 58"/>
                <a:gd name="T12" fmla="*/ 29 w 41"/>
                <a:gd name="T13" fmla="*/ 8 h 58"/>
                <a:gd name="T14" fmla="*/ 0 w 41"/>
                <a:gd name="T15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58">
                  <a:moveTo>
                    <a:pt x="0" y="5"/>
                  </a:moveTo>
                  <a:cubicBezTo>
                    <a:pt x="0" y="7"/>
                    <a:pt x="7" y="12"/>
                    <a:pt x="8" y="13"/>
                  </a:cubicBezTo>
                  <a:cubicBezTo>
                    <a:pt x="15" y="18"/>
                    <a:pt x="13" y="25"/>
                    <a:pt x="18" y="30"/>
                  </a:cubicBezTo>
                  <a:cubicBezTo>
                    <a:pt x="20" y="33"/>
                    <a:pt x="34" y="58"/>
                    <a:pt x="37" y="43"/>
                  </a:cubicBezTo>
                  <a:cubicBezTo>
                    <a:pt x="37" y="40"/>
                    <a:pt x="39" y="38"/>
                    <a:pt x="40" y="35"/>
                  </a:cubicBezTo>
                  <a:cubicBezTo>
                    <a:pt x="41" y="31"/>
                    <a:pt x="38" y="29"/>
                    <a:pt x="38" y="26"/>
                  </a:cubicBezTo>
                  <a:cubicBezTo>
                    <a:pt x="38" y="18"/>
                    <a:pt x="34" y="13"/>
                    <a:pt x="29" y="8"/>
                  </a:cubicBezTo>
                  <a:cubicBezTo>
                    <a:pt x="25" y="4"/>
                    <a:pt x="3" y="0"/>
                    <a:pt x="0" y="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595">
              <a:extLst>
                <a:ext uri="{FF2B5EF4-FFF2-40B4-BE49-F238E27FC236}">
                  <a16:creationId xmlns="" xmlns:a16="http://schemas.microsoft.com/office/drawing/2014/main" id="{38D8138E-6911-4235-82CA-B04FA48E4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913" y="3365500"/>
              <a:ext cx="1588" cy="4763"/>
            </a:xfrm>
            <a:custGeom>
              <a:avLst/>
              <a:gdLst>
                <a:gd name="T0" fmla="*/ 2 w 2"/>
                <a:gd name="T1" fmla="*/ 6 h 6"/>
                <a:gd name="T2" fmla="*/ 1 w 2"/>
                <a:gd name="T3" fmla="*/ 0 h 6"/>
                <a:gd name="T4" fmla="*/ 2 w 2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">
                  <a:moveTo>
                    <a:pt x="2" y="6"/>
                  </a:moveTo>
                  <a:cubicBezTo>
                    <a:pt x="2" y="4"/>
                    <a:pt x="2" y="2"/>
                    <a:pt x="1" y="0"/>
                  </a:cubicBezTo>
                  <a:cubicBezTo>
                    <a:pt x="0" y="2"/>
                    <a:pt x="0" y="4"/>
                    <a:pt x="2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596">
              <a:extLst>
                <a:ext uri="{FF2B5EF4-FFF2-40B4-BE49-F238E27FC236}">
                  <a16:creationId xmlns="" xmlns:a16="http://schemas.microsoft.com/office/drawing/2014/main" id="{472B30E2-BD85-4A31-A119-1C97DF0314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913" y="3365500"/>
              <a:ext cx="1588" cy="4763"/>
            </a:xfrm>
            <a:custGeom>
              <a:avLst/>
              <a:gdLst>
                <a:gd name="T0" fmla="*/ 2 w 2"/>
                <a:gd name="T1" fmla="*/ 6 h 6"/>
                <a:gd name="T2" fmla="*/ 1 w 2"/>
                <a:gd name="T3" fmla="*/ 0 h 6"/>
                <a:gd name="T4" fmla="*/ 2 w 2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">
                  <a:moveTo>
                    <a:pt x="2" y="6"/>
                  </a:moveTo>
                  <a:cubicBezTo>
                    <a:pt x="2" y="4"/>
                    <a:pt x="2" y="2"/>
                    <a:pt x="1" y="0"/>
                  </a:cubicBezTo>
                  <a:cubicBezTo>
                    <a:pt x="0" y="2"/>
                    <a:pt x="0" y="4"/>
                    <a:pt x="2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597">
              <a:extLst>
                <a:ext uri="{FF2B5EF4-FFF2-40B4-BE49-F238E27FC236}">
                  <a16:creationId xmlns="" xmlns:a16="http://schemas.microsoft.com/office/drawing/2014/main" id="{25281787-6664-4AD3-8094-04AE85447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2088" y="3541713"/>
              <a:ext cx="11113" cy="9525"/>
            </a:xfrm>
            <a:custGeom>
              <a:avLst/>
              <a:gdLst>
                <a:gd name="T0" fmla="*/ 3 w 15"/>
                <a:gd name="T1" fmla="*/ 13 h 13"/>
                <a:gd name="T2" fmla="*/ 15 w 15"/>
                <a:gd name="T3" fmla="*/ 5 h 13"/>
                <a:gd name="T4" fmla="*/ 8 w 15"/>
                <a:gd name="T5" fmla="*/ 6 h 13"/>
                <a:gd name="T6" fmla="*/ 3 w 15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3">
                  <a:moveTo>
                    <a:pt x="3" y="13"/>
                  </a:moveTo>
                  <a:cubicBezTo>
                    <a:pt x="5" y="12"/>
                    <a:pt x="15" y="6"/>
                    <a:pt x="15" y="5"/>
                  </a:cubicBezTo>
                  <a:cubicBezTo>
                    <a:pt x="13" y="0"/>
                    <a:pt x="10" y="4"/>
                    <a:pt x="8" y="6"/>
                  </a:cubicBezTo>
                  <a:cubicBezTo>
                    <a:pt x="5" y="8"/>
                    <a:pt x="0" y="8"/>
                    <a:pt x="3" y="1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598">
              <a:extLst>
                <a:ext uri="{FF2B5EF4-FFF2-40B4-BE49-F238E27FC236}">
                  <a16:creationId xmlns="" xmlns:a16="http://schemas.microsoft.com/office/drawing/2014/main" id="{F07E2952-96A8-40A7-870E-86B4B9A22A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2088" y="3541713"/>
              <a:ext cx="11113" cy="9525"/>
            </a:xfrm>
            <a:custGeom>
              <a:avLst/>
              <a:gdLst>
                <a:gd name="T0" fmla="*/ 3 w 15"/>
                <a:gd name="T1" fmla="*/ 13 h 13"/>
                <a:gd name="T2" fmla="*/ 15 w 15"/>
                <a:gd name="T3" fmla="*/ 5 h 13"/>
                <a:gd name="T4" fmla="*/ 8 w 15"/>
                <a:gd name="T5" fmla="*/ 6 h 13"/>
                <a:gd name="T6" fmla="*/ 3 w 15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3">
                  <a:moveTo>
                    <a:pt x="3" y="13"/>
                  </a:moveTo>
                  <a:cubicBezTo>
                    <a:pt x="5" y="12"/>
                    <a:pt x="15" y="6"/>
                    <a:pt x="15" y="5"/>
                  </a:cubicBezTo>
                  <a:cubicBezTo>
                    <a:pt x="13" y="0"/>
                    <a:pt x="10" y="4"/>
                    <a:pt x="8" y="6"/>
                  </a:cubicBezTo>
                  <a:cubicBezTo>
                    <a:pt x="5" y="8"/>
                    <a:pt x="0" y="8"/>
                    <a:pt x="3" y="1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599">
              <a:extLst>
                <a:ext uri="{FF2B5EF4-FFF2-40B4-BE49-F238E27FC236}">
                  <a16:creationId xmlns="" xmlns:a16="http://schemas.microsoft.com/office/drawing/2014/main" id="{390F5C15-65CD-40C8-8B22-A84E44CB67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488" y="3524250"/>
              <a:ext cx="15875" cy="6350"/>
            </a:xfrm>
            <a:custGeom>
              <a:avLst/>
              <a:gdLst>
                <a:gd name="T0" fmla="*/ 13 w 20"/>
                <a:gd name="T1" fmla="*/ 8 h 8"/>
                <a:gd name="T2" fmla="*/ 4 w 20"/>
                <a:gd name="T3" fmla="*/ 1 h 8"/>
                <a:gd name="T4" fmla="*/ 2 w 20"/>
                <a:gd name="T5" fmla="*/ 6 h 8"/>
                <a:gd name="T6" fmla="*/ 13 w 20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8">
                  <a:moveTo>
                    <a:pt x="13" y="8"/>
                  </a:moveTo>
                  <a:cubicBezTo>
                    <a:pt x="20" y="4"/>
                    <a:pt x="8" y="0"/>
                    <a:pt x="4" y="1"/>
                  </a:cubicBezTo>
                  <a:cubicBezTo>
                    <a:pt x="0" y="1"/>
                    <a:pt x="1" y="7"/>
                    <a:pt x="2" y="6"/>
                  </a:cubicBezTo>
                  <a:cubicBezTo>
                    <a:pt x="4" y="5"/>
                    <a:pt x="11" y="4"/>
                    <a:pt x="13" y="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600">
              <a:extLst>
                <a:ext uri="{FF2B5EF4-FFF2-40B4-BE49-F238E27FC236}">
                  <a16:creationId xmlns="" xmlns:a16="http://schemas.microsoft.com/office/drawing/2014/main" id="{7B356E2C-8FEC-401E-8C40-D7E6358F0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488" y="3524250"/>
              <a:ext cx="15875" cy="6350"/>
            </a:xfrm>
            <a:custGeom>
              <a:avLst/>
              <a:gdLst>
                <a:gd name="T0" fmla="*/ 13 w 20"/>
                <a:gd name="T1" fmla="*/ 8 h 8"/>
                <a:gd name="T2" fmla="*/ 4 w 20"/>
                <a:gd name="T3" fmla="*/ 1 h 8"/>
                <a:gd name="T4" fmla="*/ 2 w 20"/>
                <a:gd name="T5" fmla="*/ 6 h 8"/>
                <a:gd name="T6" fmla="*/ 13 w 20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8">
                  <a:moveTo>
                    <a:pt x="13" y="8"/>
                  </a:moveTo>
                  <a:cubicBezTo>
                    <a:pt x="20" y="4"/>
                    <a:pt x="8" y="0"/>
                    <a:pt x="4" y="1"/>
                  </a:cubicBezTo>
                  <a:cubicBezTo>
                    <a:pt x="0" y="1"/>
                    <a:pt x="1" y="7"/>
                    <a:pt x="2" y="6"/>
                  </a:cubicBezTo>
                  <a:cubicBezTo>
                    <a:pt x="4" y="5"/>
                    <a:pt x="11" y="4"/>
                    <a:pt x="13" y="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601">
              <a:extLst>
                <a:ext uri="{FF2B5EF4-FFF2-40B4-BE49-F238E27FC236}">
                  <a16:creationId xmlns="" xmlns:a16="http://schemas.microsoft.com/office/drawing/2014/main" id="{C8CF4932-72A5-475F-94DF-7014C0DA8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488" y="3279775"/>
              <a:ext cx="6350" cy="14288"/>
            </a:xfrm>
            <a:custGeom>
              <a:avLst/>
              <a:gdLst>
                <a:gd name="T0" fmla="*/ 0 w 8"/>
                <a:gd name="T1" fmla="*/ 6 h 18"/>
                <a:gd name="T2" fmla="*/ 6 w 8"/>
                <a:gd name="T3" fmla="*/ 18 h 18"/>
                <a:gd name="T4" fmla="*/ 0 w 8"/>
                <a:gd name="T5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8">
                  <a:moveTo>
                    <a:pt x="0" y="6"/>
                  </a:moveTo>
                  <a:cubicBezTo>
                    <a:pt x="1" y="10"/>
                    <a:pt x="3" y="16"/>
                    <a:pt x="6" y="18"/>
                  </a:cubicBezTo>
                  <a:cubicBezTo>
                    <a:pt x="8" y="14"/>
                    <a:pt x="7" y="0"/>
                    <a:pt x="0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602">
              <a:extLst>
                <a:ext uri="{FF2B5EF4-FFF2-40B4-BE49-F238E27FC236}">
                  <a16:creationId xmlns="" xmlns:a16="http://schemas.microsoft.com/office/drawing/2014/main" id="{FA244D0E-FA8C-477B-A37E-06668B77BE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488" y="3279775"/>
              <a:ext cx="6350" cy="14288"/>
            </a:xfrm>
            <a:custGeom>
              <a:avLst/>
              <a:gdLst>
                <a:gd name="T0" fmla="*/ 0 w 8"/>
                <a:gd name="T1" fmla="*/ 6 h 18"/>
                <a:gd name="T2" fmla="*/ 6 w 8"/>
                <a:gd name="T3" fmla="*/ 18 h 18"/>
                <a:gd name="T4" fmla="*/ 0 w 8"/>
                <a:gd name="T5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8">
                  <a:moveTo>
                    <a:pt x="0" y="6"/>
                  </a:moveTo>
                  <a:cubicBezTo>
                    <a:pt x="1" y="10"/>
                    <a:pt x="3" y="16"/>
                    <a:pt x="6" y="18"/>
                  </a:cubicBezTo>
                  <a:cubicBezTo>
                    <a:pt x="8" y="14"/>
                    <a:pt x="7" y="0"/>
                    <a:pt x="0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603">
              <a:extLst>
                <a:ext uri="{FF2B5EF4-FFF2-40B4-BE49-F238E27FC236}">
                  <a16:creationId xmlns="" xmlns:a16="http://schemas.microsoft.com/office/drawing/2014/main" id="{49998118-9AA3-4ABE-8895-5ECD4A4AE1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2251" y="3306763"/>
              <a:ext cx="7938" cy="4763"/>
            </a:xfrm>
            <a:custGeom>
              <a:avLst/>
              <a:gdLst>
                <a:gd name="T0" fmla="*/ 9 w 9"/>
                <a:gd name="T1" fmla="*/ 7 h 7"/>
                <a:gd name="T2" fmla="*/ 0 w 9"/>
                <a:gd name="T3" fmla="*/ 0 h 7"/>
                <a:gd name="T4" fmla="*/ 9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9" y="7"/>
                  </a:moveTo>
                  <a:cubicBezTo>
                    <a:pt x="8" y="3"/>
                    <a:pt x="3" y="1"/>
                    <a:pt x="0" y="0"/>
                  </a:cubicBezTo>
                  <a:cubicBezTo>
                    <a:pt x="2" y="3"/>
                    <a:pt x="6" y="5"/>
                    <a:pt x="9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604">
              <a:extLst>
                <a:ext uri="{FF2B5EF4-FFF2-40B4-BE49-F238E27FC236}">
                  <a16:creationId xmlns="" xmlns:a16="http://schemas.microsoft.com/office/drawing/2014/main" id="{56476099-1E17-4EE3-A218-17D19AB4F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2251" y="3306763"/>
              <a:ext cx="7938" cy="4763"/>
            </a:xfrm>
            <a:custGeom>
              <a:avLst/>
              <a:gdLst>
                <a:gd name="T0" fmla="*/ 9 w 9"/>
                <a:gd name="T1" fmla="*/ 7 h 7"/>
                <a:gd name="T2" fmla="*/ 0 w 9"/>
                <a:gd name="T3" fmla="*/ 0 h 7"/>
                <a:gd name="T4" fmla="*/ 9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9" y="7"/>
                  </a:moveTo>
                  <a:cubicBezTo>
                    <a:pt x="8" y="3"/>
                    <a:pt x="3" y="1"/>
                    <a:pt x="0" y="0"/>
                  </a:cubicBezTo>
                  <a:cubicBezTo>
                    <a:pt x="2" y="3"/>
                    <a:pt x="6" y="5"/>
                    <a:pt x="9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605">
              <a:extLst>
                <a:ext uri="{FF2B5EF4-FFF2-40B4-BE49-F238E27FC236}">
                  <a16:creationId xmlns="" xmlns:a16="http://schemas.microsoft.com/office/drawing/2014/main" id="{EAC2E927-5A9C-47AA-BE2A-CAA75C6FE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2251" y="3322638"/>
              <a:ext cx="7938" cy="12700"/>
            </a:xfrm>
            <a:custGeom>
              <a:avLst/>
              <a:gdLst>
                <a:gd name="T0" fmla="*/ 0 w 10"/>
                <a:gd name="T1" fmla="*/ 5 h 16"/>
                <a:gd name="T2" fmla="*/ 10 w 10"/>
                <a:gd name="T3" fmla="*/ 7 h 16"/>
                <a:gd name="T4" fmla="*/ 0 w 10"/>
                <a:gd name="T5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6">
                  <a:moveTo>
                    <a:pt x="0" y="5"/>
                  </a:moveTo>
                  <a:cubicBezTo>
                    <a:pt x="0" y="11"/>
                    <a:pt x="10" y="16"/>
                    <a:pt x="10" y="7"/>
                  </a:cubicBezTo>
                  <a:cubicBezTo>
                    <a:pt x="10" y="2"/>
                    <a:pt x="2" y="0"/>
                    <a:pt x="0" y="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606">
              <a:extLst>
                <a:ext uri="{FF2B5EF4-FFF2-40B4-BE49-F238E27FC236}">
                  <a16:creationId xmlns="" xmlns:a16="http://schemas.microsoft.com/office/drawing/2014/main" id="{41531339-21E8-43FC-B330-52EA540DE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2251" y="3322638"/>
              <a:ext cx="7938" cy="12700"/>
            </a:xfrm>
            <a:custGeom>
              <a:avLst/>
              <a:gdLst>
                <a:gd name="T0" fmla="*/ 0 w 10"/>
                <a:gd name="T1" fmla="*/ 5 h 16"/>
                <a:gd name="T2" fmla="*/ 10 w 10"/>
                <a:gd name="T3" fmla="*/ 7 h 16"/>
                <a:gd name="T4" fmla="*/ 0 w 10"/>
                <a:gd name="T5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6">
                  <a:moveTo>
                    <a:pt x="0" y="5"/>
                  </a:moveTo>
                  <a:cubicBezTo>
                    <a:pt x="0" y="11"/>
                    <a:pt x="10" y="16"/>
                    <a:pt x="10" y="7"/>
                  </a:cubicBezTo>
                  <a:cubicBezTo>
                    <a:pt x="10" y="2"/>
                    <a:pt x="2" y="0"/>
                    <a:pt x="0" y="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607">
              <a:extLst>
                <a:ext uri="{FF2B5EF4-FFF2-40B4-BE49-F238E27FC236}">
                  <a16:creationId xmlns="" xmlns:a16="http://schemas.microsoft.com/office/drawing/2014/main" id="{DCEF7E82-71D8-4067-91DF-1BF8D83CA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7013" y="3289300"/>
              <a:ext cx="3175" cy="3175"/>
            </a:xfrm>
            <a:custGeom>
              <a:avLst/>
              <a:gdLst>
                <a:gd name="T0" fmla="*/ 3 w 4"/>
                <a:gd name="T1" fmla="*/ 4 h 4"/>
                <a:gd name="T2" fmla="*/ 0 w 4"/>
                <a:gd name="T3" fmla="*/ 2 h 4"/>
                <a:gd name="T4" fmla="*/ 3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1"/>
                    <a:pt x="3" y="0"/>
                    <a:pt x="0" y="2"/>
                  </a:cubicBezTo>
                  <a:cubicBezTo>
                    <a:pt x="1" y="2"/>
                    <a:pt x="2" y="3"/>
                    <a:pt x="3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608">
              <a:extLst>
                <a:ext uri="{FF2B5EF4-FFF2-40B4-BE49-F238E27FC236}">
                  <a16:creationId xmlns="" xmlns:a16="http://schemas.microsoft.com/office/drawing/2014/main" id="{7DB877D6-0143-48A6-9D9A-A65091E14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7013" y="3289300"/>
              <a:ext cx="3175" cy="3175"/>
            </a:xfrm>
            <a:custGeom>
              <a:avLst/>
              <a:gdLst>
                <a:gd name="T0" fmla="*/ 3 w 4"/>
                <a:gd name="T1" fmla="*/ 4 h 4"/>
                <a:gd name="T2" fmla="*/ 0 w 4"/>
                <a:gd name="T3" fmla="*/ 2 h 4"/>
                <a:gd name="T4" fmla="*/ 3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1"/>
                    <a:pt x="3" y="0"/>
                    <a:pt x="0" y="2"/>
                  </a:cubicBezTo>
                  <a:cubicBezTo>
                    <a:pt x="1" y="2"/>
                    <a:pt x="2" y="3"/>
                    <a:pt x="3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609">
              <a:extLst>
                <a:ext uri="{FF2B5EF4-FFF2-40B4-BE49-F238E27FC236}">
                  <a16:creationId xmlns="" xmlns:a16="http://schemas.microsoft.com/office/drawing/2014/main" id="{B98C5E15-D2B9-47EA-AC26-81D7984186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1" y="3367088"/>
              <a:ext cx="33338" cy="41275"/>
            </a:xfrm>
            <a:custGeom>
              <a:avLst/>
              <a:gdLst>
                <a:gd name="T0" fmla="*/ 0 w 42"/>
                <a:gd name="T1" fmla="*/ 6 h 53"/>
                <a:gd name="T2" fmla="*/ 7 w 42"/>
                <a:gd name="T3" fmla="*/ 22 h 53"/>
                <a:gd name="T4" fmla="*/ 6 w 42"/>
                <a:gd name="T5" fmla="*/ 36 h 53"/>
                <a:gd name="T6" fmla="*/ 6 w 42"/>
                <a:gd name="T7" fmla="*/ 52 h 53"/>
                <a:gd name="T8" fmla="*/ 20 w 42"/>
                <a:gd name="T9" fmla="*/ 44 h 53"/>
                <a:gd name="T10" fmla="*/ 30 w 42"/>
                <a:gd name="T11" fmla="*/ 35 h 53"/>
                <a:gd name="T12" fmla="*/ 40 w 42"/>
                <a:gd name="T13" fmla="*/ 25 h 53"/>
                <a:gd name="T14" fmla="*/ 32 w 42"/>
                <a:gd name="T15" fmla="*/ 18 h 53"/>
                <a:gd name="T16" fmla="*/ 28 w 42"/>
                <a:gd name="T17" fmla="*/ 12 h 53"/>
                <a:gd name="T18" fmla="*/ 21 w 42"/>
                <a:gd name="T19" fmla="*/ 14 h 53"/>
                <a:gd name="T20" fmla="*/ 13 w 42"/>
                <a:gd name="T21" fmla="*/ 6 h 53"/>
                <a:gd name="T22" fmla="*/ 2 w 42"/>
                <a:gd name="T23" fmla="*/ 0 h 53"/>
                <a:gd name="T24" fmla="*/ 0 w 42"/>
                <a:gd name="T25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53">
                  <a:moveTo>
                    <a:pt x="0" y="6"/>
                  </a:moveTo>
                  <a:cubicBezTo>
                    <a:pt x="9" y="8"/>
                    <a:pt x="7" y="15"/>
                    <a:pt x="7" y="22"/>
                  </a:cubicBezTo>
                  <a:cubicBezTo>
                    <a:pt x="6" y="27"/>
                    <a:pt x="7" y="31"/>
                    <a:pt x="6" y="36"/>
                  </a:cubicBezTo>
                  <a:cubicBezTo>
                    <a:pt x="4" y="41"/>
                    <a:pt x="8" y="47"/>
                    <a:pt x="6" y="52"/>
                  </a:cubicBezTo>
                  <a:cubicBezTo>
                    <a:pt x="11" y="53"/>
                    <a:pt x="14" y="44"/>
                    <a:pt x="20" y="44"/>
                  </a:cubicBezTo>
                  <a:cubicBezTo>
                    <a:pt x="24" y="44"/>
                    <a:pt x="31" y="38"/>
                    <a:pt x="30" y="35"/>
                  </a:cubicBezTo>
                  <a:cubicBezTo>
                    <a:pt x="29" y="31"/>
                    <a:pt x="41" y="30"/>
                    <a:pt x="40" y="25"/>
                  </a:cubicBezTo>
                  <a:cubicBezTo>
                    <a:pt x="37" y="19"/>
                    <a:pt x="42" y="10"/>
                    <a:pt x="32" y="18"/>
                  </a:cubicBezTo>
                  <a:cubicBezTo>
                    <a:pt x="34" y="15"/>
                    <a:pt x="31" y="11"/>
                    <a:pt x="28" y="12"/>
                  </a:cubicBezTo>
                  <a:cubicBezTo>
                    <a:pt x="25" y="13"/>
                    <a:pt x="23" y="16"/>
                    <a:pt x="21" y="14"/>
                  </a:cubicBezTo>
                  <a:cubicBezTo>
                    <a:pt x="18" y="11"/>
                    <a:pt x="16" y="8"/>
                    <a:pt x="13" y="6"/>
                  </a:cubicBezTo>
                  <a:cubicBezTo>
                    <a:pt x="9" y="4"/>
                    <a:pt x="5" y="4"/>
                    <a:pt x="2" y="0"/>
                  </a:cubicBezTo>
                  <a:cubicBezTo>
                    <a:pt x="1" y="2"/>
                    <a:pt x="0" y="4"/>
                    <a:pt x="0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610">
              <a:extLst>
                <a:ext uri="{FF2B5EF4-FFF2-40B4-BE49-F238E27FC236}">
                  <a16:creationId xmlns="" xmlns:a16="http://schemas.microsoft.com/office/drawing/2014/main" id="{48C166DF-F661-4525-9127-F870977717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1" y="3367088"/>
              <a:ext cx="33338" cy="41275"/>
            </a:xfrm>
            <a:custGeom>
              <a:avLst/>
              <a:gdLst>
                <a:gd name="T0" fmla="*/ 0 w 42"/>
                <a:gd name="T1" fmla="*/ 6 h 53"/>
                <a:gd name="T2" fmla="*/ 7 w 42"/>
                <a:gd name="T3" fmla="*/ 22 h 53"/>
                <a:gd name="T4" fmla="*/ 6 w 42"/>
                <a:gd name="T5" fmla="*/ 36 h 53"/>
                <a:gd name="T6" fmla="*/ 6 w 42"/>
                <a:gd name="T7" fmla="*/ 52 h 53"/>
                <a:gd name="T8" fmla="*/ 20 w 42"/>
                <a:gd name="T9" fmla="*/ 44 h 53"/>
                <a:gd name="T10" fmla="*/ 30 w 42"/>
                <a:gd name="T11" fmla="*/ 35 h 53"/>
                <a:gd name="T12" fmla="*/ 40 w 42"/>
                <a:gd name="T13" fmla="*/ 25 h 53"/>
                <a:gd name="T14" fmla="*/ 32 w 42"/>
                <a:gd name="T15" fmla="*/ 18 h 53"/>
                <a:gd name="T16" fmla="*/ 28 w 42"/>
                <a:gd name="T17" fmla="*/ 12 h 53"/>
                <a:gd name="T18" fmla="*/ 21 w 42"/>
                <a:gd name="T19" fmla="*/ 14 h 53"/>
                <a:gd name="T20" fmla="*/ 13 w 42"/>
                <a:gd name="T21" fmla="*/ 6 h 53"/>
                <a:gd name="T22" fmla="*/ 2 w 42"/>
                <a:gd name="T23" fmla="*/ 0 h 53"/>
                <a:gd name="T24" fmla="*/ 0 w 42"/>
                <a:gd name="T25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53">
                  <a:moveTo>
                    <a:pt x="0" y="6"/>
                  </a:moveTo>
                  <a:cubicBezTo>
                    <a:pt x="9" y="8"/>
                    <a:pt x="7" y="15"/>
                    <a:pt x="7" y="22"/>
                  </a:cubicBezTo>
                  <a:cubicBezTo>
                    <a:pt x="6" y="27"/>
                    <a:pt x="7" y="31"/>
                    <a:pt x="6" y="36"/>
                  </a:cubicBezTo>
                  <a:cubicBezTo>
                    <a:pt x="4" y="41"/>
                    <a:pt x="8" y="47"/>
                    <a:pt x="6" y="52"/>
                  </a:cubicBezTo>
                  <a:cubicBezTo>
                    <a:pt x="11" y="53"/>
                    <a:pt x="14" y="44"/>
                    <a:pt x="20" y="44"/>
                  </a:cubicBezTo>
                  <a:cubicBezTo>
                    <a:pt x="24" y="44"/>
                    <a:pt x="31" y="38"/>
                    <a:pt x="30" y="35"/>
                  </a:cubicBezTo>
                  <a:cubicBezTo>
                    <a:pt x="29" y="31"/>
                    <a:pt x="41" y="30"/>
                    <a:pt x="40" y="25"/>
                  </a:cubicBezTo>
                  <a:cubicBezTo>
                    <a:pt x="37" y="19"/>
                    <a:pt x="42" y="10"/>
                    <a:pt x="32" y="18"/>
                  </a:cubicBezTo>
                  <a:cubicBezTo>
                    <a:pt x="34" y="15"/>
                    <a:pt x="31" y="11"/>
                    <a:pt x="28" y="12"/>
                  </a:cubicBezTo>
                  <a:cubicBezTo>
                    <a:pt x="25" y="13"/>
                    <a:pt x="23" y="16"/>
                    <a:pt x="21" y="14"/>
                  </a:cubicBezTo>
                  <a:cubicBezTo>
                    <a:pt x="18" y="11"/>
                    <a:pt x="16" y="8"/>
                    <a:pt x="13" y="6"/>
                  </a:cubicBezTo>
                  <a:cubicBezTo>
                    <a:pt x="9" y="4"/>
                    <a:pt x="5" y="4"/>
                    <a:pt x="2" y="0"/>
                  </a:cubicBezTo>
                  <a:cubicBezTo>
                    <a:pt x="1" y="2"/>
                    <a:pt x="0" y="4"/>
                    <a:pt x="0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611">
              <a:extLst>
                <a:ext uri="{FF2B5EF4-FFF2-40B4-BE49-F238E27FC236}">
                  <a16:creationId xmlns="" xmlns:a16="http://schemas.microsoft.com/office/drawing/2014/main" id="{05635B57-E6B0-4679-89A8-E1E7F14CD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1" y="3346450"/>
              <a:ext cx="4763" cy="15875"/>
            </a:xfrm>
            <a:custGeom>
              <a:avLst/>
              <a:gdLst>
                <a:gd name="T0" fmla="*/ 3 w 7"/>
                <a:gd name="T1" fmla="*/ 7 h 21"/>
                <a:gd name="T2" fmla="*/ 4 w 7"/>
                <a:gd name="T3" fmla="*/ 21 h 21"/>
                <a:gd name="T4" fmla="*/ 7 w 7"/>
                <a:gd name="T5" fmla="*/ 3 h 21"/>
                <a:gd name="T6" fmla="*/ 3 w 7"/>
                <a:gd name="T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1">
                  <a:moveTo>
                    <a:pt x="3" y="7"/>
                  </a:moveTo>
                  <a:cubicBezTo>
                    <a:pt x="2" y="12"/>
                    <a:pt x="0" y="16"/>
                    <a:pt x="4" y="21"/>
                  </a:cubicBezTo>
                  <a:cubicBezTo>
                    <a:pt x="5" y="15"/>
                    <a:pt x="5" y="9"/>
                    <a:pt x="7" y="3"/>
                  </a:cubicBezTo>
                  <a:cubicBezTo>
                    <a:pt x="7" y="0"/>
                    <a:pt x="0" y="2"/>
                    <a:pt x="3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612">
              <a:extLst>
                <a:ext uri="{FF2B5EF4-FFF2-40B4-BE49-F238E27FC236}">
                  <a16:creationId xmlns="" xmlns:a16="http://schemas.microsoft.com/office/drawing/2014/main" id="{CD56C306-8A7F-4ADB-A55E-677AA94357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1" y="3346450"/>
              <a:ext cx="4763" cy="15875"/>
            </a:xfrm>
            <a:custGeom>
              <a:avLst/>
              <a:gdLst>
                <a:gd name="T0" fmla="*/ 3 w 7"/>
                <a:gd name="T1" fmla="*/ 7 h 21"/>
                <a:gd name="T2" fmla="*/ 4 w 7"/>
                <a:gd name="T3" fmla="*/ 21 h 21"/>
                <a:gd name="T4" fmla="*/ 7 w 7"/>
                <a:gd name="T5" fmla="*/ 3 h 21"/>
                <a:gd name="T6" fmla="*/ 3 w 7"/>
                <a:gd name="T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1">
                  <a:moveTo>
                    <a:pt x="3" y="7"/>
                  </a:moveTo>
                  <a:cubicBezTo>
                    <a:pt x="2" y="12"/>
                    <a:pt x="0" y="16"/>
                    <a:pt x="4" y="21"/>
                  </a:cubicBezTo>
                  <a:cubicBezTo>
                    <a:pt x="5" y="15"/>
                    <a:pt x="5" y="9"/>
                    <a:pt x="7" y="3"/>
                  </a:cubicBezTo>
                  <a:cubicBezTo>
                    <a:pt x="7" y="0"/>
                    <a:pt x="0" y="2"/>
                    <a:pt x="3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613">
              <a:extLst>
                <a:ext uri="{FF2B5EF4-FFF2-40B4-BE49-F238E27FC236}">
                  <a16:creationId xmlns="" xmlns:a16="http://schemas.microsoft.com/office/drawing/2014/main" id="{694679F7-40DF-4FDE-9EAF-D0B364653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8126" y="3506788"/>
              <a:ext cx="11113" cy="7938"/>
            </a:xfrm>
            <a:custGeom>
              <a:avLst/>
              <a:gdLst>
                <a:gd name="T0" fmla="*/ 3 w 15"/>
                <a:gd name="T1" fmla="*/ 7 h 12"/>
                <a:gd name="T2" fmla="*/ 10 w 15"/>
                <a:gd name="T3" fmla="*/ 11 h 12"/>
                <a:gd name="T4" fmla="*/ 15 w 15"/>
                <a:gd name="T5" fmla="*/ 3 h 12"/>
                <a:gd name="T6" fmla="*/ 8 w 15"/>
                <a:gd name="T7" fmla="*/ 0 h 12"/>
                <a:gd name="T8" fmla="*/ 0 w 15"/>
                <a:gd name="T9" fmla="*/ 4 h 12"/>
                <a:gd name="T10" fmla="*/ 3 w 15"/>
                <a:gd name="T11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2">
                  <a:moveTo>
                    <a:pt x="3" y="7"/>
                  </a:moveTo>
                  <a:cubicBezTo>
                    <a:pt x="4" y="10"/>
                    <a:pt x="7" y="12"/>
                    <a:pt x="10" y="11"/>
                  </a:cubicBezTo>
                  <a:cubicBezTo>
                    <a:pt x="13" y="9"/>
                    <a:pt x="13" y="6"/>
                    <a:pt x="15" y="3"/>
                  </a:cubicBezTo>
                  <a:cubicBezTo>
                    <a:pt x="12" y="3"/>
                    <a:pt x="11" y="1"/>
                    <a:pt x="8" y="0"/>
                  </a:cubicBezTo>
                  <a:cubicBezTo>
                    <a:pt x="5" y="0"/>
                    <a:pt x="3" y="3"/>
                    <a:pt x="0" y="4"/>
                  </a:cubicBezTo>
                  <a:cubicBezTo>
                    <a:pt x="1" y="5"/>
                    <a:pt x="2" y="6"/>
                    <a:pt x="3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614">
              <a:extLst>
                <a:ext uri="{FF2B5EF4-FFF2-40B4-BE49-F238E27FC236}">
                  <a16:creationId xmlns="" xmlns:a16="http://schemas.microsoft.com/office/drawing/2014/main" id="{2200AAC0-3500-44EA-946E-6B04F8A59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8126" y="3506788"/>
              <a:ext cx="11113" cy="7938"/>
            </a:xfrm>
            <a:custGeom>
              <a:avLst/>
              <a:gdLst>
                <a:gd name="T0" fmla="*/ 3 w 15"/>
                <a:gd name="T1" fmla="*/ 7 h 12"/>
                <a:gd name="T2" fmla="*/ 10 w 15"/>
                <a:gd name="T3" fmla="*/ 11 h 12"/>
                <a:gd name="T4" fmla="*/ 15 w 15"/>
                <a:gd name="T5" fmla="*/ 3 h 12"/>
                <a:gd name="T6" fmla="*/ 8 w 15"/>
                <a:gd name="T7" fmla="*/ 0 h 12"/>
                <a:gd name="T8" fmla="*/ 0 w 15"/>
                <a:gd name="T9" fmla="*/ 4 h 12"/>
                <a:gd name="T10" fmla="*/ 3 w 15"/>
                <a:gd name="T11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2">
                  <a:moveTo>
                    <a:pt x="3" y="7"/>
                  </a:moveTo>
                  <a:cubicBezTo>
                    <a:pt x="4" y="10"/>
                    <a:pt x="7" y="12"/>
                    <a:pt x="10" y="11"/>
                  </a:cubicBezTo>
                  <a:cubicBezTo>
                    <a:pt x="13" y="9"/>
                    <a:pt x="13" y="6"/>
                    <a:pt x="15" y="3"/>
                  </a:cubicBezTo>
                  <a:cubicBezTo>
                    <a:pt x="12" y="3"/>
                    <a:pt x="11" y="1"/>
                    <a:pt x="8" y="0"/>
                  </a:cubicBezTo>
                  <a:cubicBezTo>
                    <a:pt x="5" y="0"/>
                    <a:pt x="3" y="3"/>
                    <a:pt x="0" y="4"/>
                  </a:cubicBezTo>
                  <a:cubicBezTo>
                    <a:pt x="1" y="5"/>
                    <a:pt x="2" y="6"/>
                    <a:pt x="3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615">
              <a:extLst>
                <a:ext uri="{FF2B5EF4-FFF2-40B4-BE49-F238E27FC236}">
                  <a16:creationId xmlns="" xmlns:a16="http://schemas.microsoft.com/office/drawing/2014/main" id="{C6ECB0E1-38BB-43F6-8AF8-F230FA778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8126" y="3424238"/>
              <a:ext cx="112713" cy="115888"/>
            </a:xfrm>
            <a:custGeom>
              <a:avLst/>
              <a:gdLst>
                <a:gd name="T0" fmla="*/ 2 w 146"/>
                <a:gd name="T1" fmla="*/ 92 h 151"/>
                <a:gd name="T2" fmla="*/ 13 w 146"/>
                <a:gd name="T3" fmla="*/ 94 h 151"/>
                <a:gd name="T4" fmla="*/ 17 w 146"/>
                <a:gd name="T5" fmla="*/ 80 h 151"/>
                <a:gd name="T6" fmla="*/ 25 w 146"/>
                <a:gd name="T7" fmla="*/ 70 h 151"/>
                <a:gd name="T8" fmla="*/ 30 w 146"/>
                <a:gd name="T9" fmla="*/ 81 h 151"/>
                <a:gd name="T10" fmla="*/ 34 w 146"/>
                <a:gd name="T11" fmla="*/ 81 h 151"/>
                <a:gd name="T12" fmla="*/ 38 w 146"/>
                <a:gd name="T13" fmla="*/ 72 h 151"/>
                <a:gd name="T14" fmla="*/ 38 w 146"/>
                <a:gd name="T15" fmla="*/ 79 h 151"/>
                <a:gd name="T16" fmla="*/ 48 w 146"/>
                <a:gd name="T17" fmla="*/ 83 h 151"/>
                <a:gd name="T18" fmla="*/ 45 w 146"/>
                <a:gd name="T19" fmla="*/ 77 h 151"/>
                <a:gd name="T20" fmla="*/ 49 w 146"/>
                <a:gd name="T21" fmla="*/ 74 h 151"/>
                <a:gd name="T22" fmla="*/ 50 w 146"/>
                <a:gd name="T23" fmla="*/ 69 h 151"/>
                <a:gd name="T24" fmla="*/ 57 w 146"/>
                <a:gd name="T25" fmla="*/ 72 h 151"/>
                <a:gd name="T26" fmla="*/ 71 w 146"/>
                <a:gd name="T27" fmla="*/ 85 h 151"/>
                <a:gd name="T28" fmla="*/ 66 w 146"/>
                <a:gd name="T29" fmla="*/ 99 h 151"/>
                <a:gd name="T30" fmla="*/ 69 w 146"/>
                <a:gd name="T31" fmla="*/ 115 h 151"/>
                <a:gd name="T32" fmla="*/ 83 w 146"/>
                <a:gd name="T33" fmla="*/ 131 h 151"/>
                <a:gd name="T34" fmla="*/ 100 w 146"/>
                <a:gd name="T35" fmla="*/ 136 h 151"/>
                <a:gd name="T36" fmla="*/ 106 w 146"/>
                <a:gd name="T37" fmla="*/ 129 h 151"/>
                <a:gd name="T38" fmla="*/ 111 w 146"/>
                <a:gd name="T39" fmla="*/ 146 h 151"/>
                <a:gd name="T40" fmla="*/ 120 w 146"/>
                <a:gd name="T41" fmla="*/ 126 h 151"/>
                <a:gd name="T42" fmla="*/ 110 w 146"/>
                <a:gd name="T43" fmla="*/ 109 h 151"/>
                <a:gd name="T44" fmla="*/ 120 w 146"/>
                <a:gd name="T45" fmla="*/ 86 h 151"/>
                <a:gd name="T46" fmla="*/ 129 w 146"/>
                <a:gd name="T47" fmla="*/ 102 h 151"/>
                <a:gd name="T48" fmla="*/ 130 w 146"/>
                <a:gd name="T49" fmla="*/ 111 h 151"/>
                <a:gd name="T50" fmla="*/ 134 w 146"/>
                <a:gd name="T51" fmla="*/ 122 h 151"/>
                <a:gd name="T52" fmla="*/ 132 w 146"/>
                <a:gd name="T53" fmla="*/ 101 h 151"/>
                <a:gd name="T54" fmla="*/ 138 w 146"/>
                <a:gd name="T55" fmla="*/ 104 h 151"/>
                <a:gd name="T56" fmla="*/ 142 w 146"/>
                <a:gd name="T57" fmla="*/ 93 h 151"/>
                <a:gd name="T58" fmla="*/ 142 w 146"/>
                <a:gd name="T59" fmla="*/ 74 h 151"/>
                <a:gd name="T60" fmla="*/ 137 w 146"/>
                <a:gd name="T61" fmla="*/ 64 h 151"/>
                <a:gd name="T62" fmla="*/ 134 w 146"/>
                <a:gd name="T63" fmla="*/ 55 h 151"/>
                <a:gd name="T64" fmla="*/ 126 w 146"/>
                <a:gd name="T65" fmla="*/ 40 h 151"/>
                <a:gd name="T66" fmla="*/ 132 w 146"/>
                <a:gd name="T67" fmla="*/ 34 h 151"/>
                <a:gd name="T68" fmla="*/ 128 w 146"/>
                <a:gd name="T69" fmla="*/ 25 h 151"/>
                <a:gd name="T70" fmla="*/ 126 w 146"/>
                <a:gd name="T71" fmla="*/ 18 h 151"/>
                <a:gd name="T72" fmla="*/ 119 w 146"/>
                <a:gd name="T73" fmla="*/ 15 h 151"/>
                <a:gd name="T74" fmla="*/ 114 w 146"/>
                <a:gd name="T75" fmla="*/ 9 h 151"/>
                <a:gd name="T76" fmla="*/ 103 w 146"/>
                <a:gd name="T77" fmla="*/ 0 h 151"/>
                <a:gd name="T78" fmla="*/ 107 w 146"/>
                <a:gd name="T79" fmla="*/ 21 h 151"/>
                <a:gd name="T80" fmla="*/ 107 w 146"/>
                <a:gd name="T81" fmla="*/ 28 h 151"/>
                <a:gd name="T82" fmla="*/ 98 w 146"/>
                <a:gd name="T83" fmla="*/ 25 h 151"/>
                <a:gd name="T84" fmla="*/ 90 w 146"/>
                <a:gd name="T85" fmla="*/ 28 h 151"/>
                <a:gd name="T86" fmla="*/ 83 w 146"/>
                <a:gd name="T87" fmla="*/ 44 h 151"/>
                <a:gd name="T88" fmla="*/ 74 w 146"/>
                <a:gd name="T89" fmla="*/ 42 h 151"/>
                <a:gd name="T90" fmla="*/ 70 w 146"/>
                <a:gd name="T91" fmla="*/ 54 h 151"/>
                <a:gd name="T92" fmla="*/ 60 w 146"/>
                <a:gd name="T93" fmla="*/ 58 h 151"/>
                <a:gd name="T94" fmla="*/ 53 w 146"/>
                <a:gd name="T95" fmla="*/ 63 h 151"/>
                <a:gd name="T96" fmla="*/ 56 w 146"/>
                <a:gd name="T97" fmla="*/ 60 h 151"/>
                <a:gd name="T98" fmla="*/ 59 w 146"/>
                <a:gd name="T99" fmla="*/ 53 h 151"/>
                <a:gd name="T100" fmla="*/ 49 w 146"/>
                <a:gd name="T101" fmla="*/ 42 h 151"/>
                <a:gd name="T102" fmla="*/ 44 w 146"/>
                <a:gd name="T103" fmla="*/ 37 h 151"/>
                <a:gd name="T104" fmla="*/ 33 w 146"/>
                <a:gd name="T105" fmla="*/ 46 h 151"/>
                <a:gd name="T106" fmla="*/ 27 w 146"/>
                <a:gd name="T107" fmla="*/ 58 h 151"/>
                <a:gd name="T108" fmla="*/ 8 w 146"/>
                <a:gd name="T109" fmla="*/ 67 h 151"/>
                <a:gd name="T110" fmla="*/ 7 w 146"/>
                <a:gd name="T111" fmla="*/ 78 h 151"/>
                <a:gd name="T112" fmla="*/ 2 w 146"/>
                <a:gd name="T113" fmla="*/ 9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6" h="151">
                  <a:moveTo>
                    <a:pt x="2" y="92"/>
                  </a:moveTo>
                  <a:cubicBezTo>
                    <a:pt x="0" y="100"/>
                    <a:pt x="12" y="103"/>
                    <a:pt x="13" y="94"/>
                  </a:cubicBezTo>
                  <a:cubicBezTo>
                    <a:pt x="13" y="90"/>
                    <a:pt x="14" y="81"/>
                    <a:pt x="17" y="80"/>
                  </a:cubicBezTo>
                  <a:cubicBezTo>
                    <a:pt x="19" y="79"/>
                    <a:pt x="21" y="66"/>
                    <a:pt x="25" y="70"/>
                  </a:cubicBezTo>
                  <a:cubicBezTo>
                    <a:pt x="29" y="73"/>
                    <a:pt x="27" y="78"/>
                    <a:pt x="30" y="81"/>
                  </a:cubicBezTo>
                  <a:cubicBezTo>
                    <a:pt x="31" y="76"/>
                    <a:pt x="33" y="79"/>
                    <a:pt x="34" y="81"/>
                  </a:cubicBezTo>
                  <a:cubicBezTo>
                    <a:pt x="35" y="78"/>
                    <a:pt x="34" y="74"/>
                    <a:pt x="38" y="72"/>
                  </a:cubicBezTo>
                  <a:cubicBezTo>
                    <a:pt x="40" y="75"/>
                    <a:pt x="40" y="77"/>
                    <a:pt x="38" y="79"/>
                  </a:cubicBezTo>
                  <a:cubicBezTo>
                    <a:pt x="42" y="79"/>
                    <a:pt x="44" y="84"/>
                    <a:pt x="48" y="83"/>
                  </a:cubicBezTo>
                  <a:cubicBezTo>
                    <a:pt x="47" y="81"/>
                    <a:pt x="45" y="79"/>
                    <a:pt x="45" y="77"/>
                  </a:cubicBezTo>
                  <a:cubicBezTo>
                    <a:pt x="46" y="75"/>
                    <a:pt x="48" y="76"/>
                    <a:pt x="49" y="74"/>
                  </a:cubicBezTo>
                  <a:cubicBezTo>
                    <a:pt x="49" y="71"/>
                    <a:pt x="46" y="72"/>
                    <a:pt x="50" y="69"/>
                  </a:cubicBezTo>
                  <a:cubicBezTo>
                    <a:pt x="53" y="67"/>
                    <a:pt x="55" y="70"/>
                    <a:pt x="57" y="72"/>
                  </a:cubicBezTo>
                  <a:cubicBezTo>
                    <a:pt x="63" y="76"/>
                    <a:pt x="69" y="77"/>
                    <a:pt x="71" y="85"/>
                  </a:cubicBezTo>
                  <a:cubicBezTo>
                    <a:pt x="72" y="90"/>
                    <a:pt x="66" y="94"/>
                    <a:pt x="66" y="99"/>
                  </a:cubicBezTo>
                  <a:cubicBezTo>
                    <a:pt x="65" y="104"/>
                    <a:pt x="68" y="111"/>
                    <a:pt x="69" y="115"/>
                  </a:cubicBezTo>
                  <a:cubicBezTo>
                    <a:pt x="70" y="123"/>
                    <a:pt x="77" y="127"/>
                    <a:pt x="83" y="131"/>
                  </a:cubicBezTo>
                  <a:cubicBezTo>
                    <a:pt x="86" y="132"/>
                    <a:pt x="96" y="139"/>
                    <a:pt x="100" y="136"/>
                  </a:cubicBezTo>
                  <a:cubicBezTo>
                    <a:pt x="102" y="134"/>
                    <a:pt x="101" y="128"/>
                    <a:pt x="106" y="129"/>
                  </a:cubicBezTo>
                  <a:cubicBezTo>
                    <a:pt x="106" y="129"/>
                    <a:pt x="105" y="151"/>
                    <a:pt x="111" y="146"/>
                  </a:cubicBezTo>
                  <a:cubicBezTo>
                    <a:pt x="116" y="143"/>
                    <a:pt x="120" y="132"/>
                    <a:pt x="120" y="126"/>
                  </a:cubicBezTo>
                  <a:cubicBezTo>
                    <a:pt x="119" y="119"/>
                    <a:pt x="113" y="116"/>
                    <a:pt x="110" y="109"/>
                  </a:cubicBezTo>
                  <a:cubicBezTo>
                    <a:pt x="108" y="106"/>
                    <a:pt x="117" y="85"/>
                    <a:pt x="120" y="86"/>
                  </a:cubicBezTo>
                  <a:cubicBezTo>
                    <a:pt x="123" y="87"/>
                    <a:pt x="128" y="99"/>
                    <a:pt x="129" y="102"/>
                  </a:cubicBezTo>
                  <a:cubicBezTo>
                    <a:pt x="130" y="105"/>
                    <a:pt x="130" y="108"/>
                    <a:pt x="130" y="111"/>
                  </a:cubicBezTo>
                  <a:cubicBezTo>
                    <a:pt x="130" y="115"/>
                    <a:pt x="134" y="118"/>
                    <a:pt x="134" y="122"/>
                  </a:cubicBezTo>
                  <a:cubicBezTo>
                    <a:pt x="134" y="115"/>
                    <a:pt x="137" y="107"/>
                    <a:pt x="132" y="101"/>
                  </a:cubicBezTo>
                  <a:cubicBezTo>
                    <a:pt x="135" y="100"/>
                    <a:pt x="137" y="101"/>
                    <a:pt x="138" y="104"/>
                  </a:cubicBezTo>
                  <a:cubicBezTo>
                    <a:pt x="134" y="100"/>
                    <a:pt x="140" y="96"/>
                    <a:pt x="142" y="93"/>
                  </a:cubicBezTo>
                  <a:cubicBezTo>
                    <a:pt x="146" y="88"/>
                    <a:pt x="143" y="80"/>
                    <a:pt x="142" y="74"/>
                  </a:cubicBezTo>
                  <a:cubicBezTo>
                    <a:pt x="141" y="69"/>
                    <a:pt x="135" y="69"/>
                    <a:pt x="137" y="64"/>
                  </a:cubicBezTo>
                  <a:cubicBezTo>
                    <a:pt x="139" y="61"/>
                    <a:pt x="139" y="53"/>
                    <a:pt x="134" y="55"/>
                  </a:cubicBezTo>
                  <a:cubicBezTo>
                    <a:pt x="143" y="47"/>
                    <a:pt x="126" y="45"/>
                    <a:pt x="126" y="40"/>
                  </a:cubicBezTo>
                  <a:cubicBezTo>
                    <a:pt x="126" y="38"/>
                    <a:pt x="131" y="37"/>
                    <a:pt x="132" y="34"/>
                  </a:cubicBezTo>
                  <a:cubicBezTo>
                    <a:pt x="134" y="30"/>
                    <a:pt x="129" y="29"/>
                    <a:pt x="128" y="25"/>
                  </a:cubicBezTo>
                  <a:cubicBezTo>
                    <a:pt x="127" y="24"/>
                    <a:pt x="129" y="16"/>
                    <a:pt x="126" y="18"/>
                  </a:cubicBezTo>
                  <a:cubicBezTo>
                    <a:pt x="122" y="20"/>
                    <a:pt x="121" y="18"/>
                    <a:pt x="119" y="15"/>
                  </a:cubicBezTo>
                  <a:cubicBezTo>
                    <a:pt x="117" y="12"/>
                    <a:pt x="119" y="10"/>
                    <a:pt x="114" y="9"/>
                  </a:cubicBezTo>
                  <a:cubicBezTo>
                    <a:pt x="109" y="7"/>
                    <a:pt x="108" y="2"/>
                    <a:pt x="103" y="0"/>
                  </a:cubicBezTo>
                  <a:cubicBezTo>
                    <a:pt x="100" y="6"/>
                    <a:pt x="105" y="15"/>
                    <a:pt x="107" y="21"/>
                  </a:cubicBezTo>
                  <a:cubicBezTo>
                    <a:pt x="107" y="22"/>
                    <a:pt x="109" y="27"/>
                    <a:pt x="107" y="28"/>
                  </a:cubicBezTo>
                  <a:cubicBezTo>
                    <a:pt x="104" y="29"/>
                    <a:pt x="99" y="28"/>
                    <a:pt x="98" y="25"/>
                  </a:cubicBezTo>
                  <a:cubicBezTo>
                    <a:pt x="95" y="33"/>
                    <a:pt x="98" y="34"/>
                    <a:pt x="90" y="28"/>
                  </a:cubicBezTo>
                  <a:cubicBezTo>
                    <a:pt x="82" y="23"/>
                    <a:pt x="89" y="44"/>
                    <a:pt x="83" y="44"/>
                  </a:cubicBezTo>
                  <a:cubicBezTo>
                    <a:pt x="79" y="45"/>
                    <a:pt x="78" y="40"/>
                    <a:pt x="74" y="42"/>
                  </a:cubicBezTo>
                  <a:cubicBezTo>
                    <a:pt x="70" y="44"/>
                    <a:pt x="71" y="51"/>
                    <a:pt x="70" y="54"/>
                  </a:cubicBezTo>
                  <a:cubicBezTo>
                    <a:pt x="69" y="58"/>
                    <a:pt x="63" y="56"/>
                    <a:pt x="60" y="58"/>
                  </a:cubicBezTo>
                  <a:cubicBezTo>
                    <a:pt x="59" y="60"/>
                    <a:pt x="56" y="63"/>
                    <a:pt x="53" y="63"/>
                  </a:cubicBezTo>
                  <a:cubicBezTo>
                    <a:pt x="51" y="63"/>
                    <a:pt x="56" y="59"/>
                    <a:pt x="56" y="60"/>
                  </a:cubicBezTo>
                  <a:cubicBezTo>
                    <a:pt x="59" y="58"/>
                    <a:pt x="59" y="57"/>
                    <a:pt x="59" y="53"/>
                  </a:cubicBezTo>
                  <a:cubicBezTo>
                    <a:pt x="58" y="50"/>
                    <a:pt x="54" y="36"/>
                    <a:pt x="49" y="42"/>
                  </a:cubicBezTo>
                  <a:cubicBezTo>
                    <a:pt x="48" y="40"/>
                    <a:pt x="47" y="37"/>
                    <a:pt x="44" y="37"/>
                  </a:cubicBezTo>
                  <a:cubicBezTo>
                    <a:pt x="46" y="45"/>
                    <a:pt x="36" y="42"/>
                    <a:pt x="33" y="46"/>
                  </a:cubicBezTo>
                  <a:cubicBezTo>
                    <a:pt x="31" y="52"/>
                    <a:pt x="33" y="56"/>
                    <a:pt x="27" y="58"/>
                  </a:cubicBezTo>
                  <a:cubicBezTo>
                    <a:pt x="20" y="60"/>
                    <a:pt x="11" y="59"/>
                    <a:pt x="8" y="67"/>
                  </a:cubicBezTo>
                  <a:cubicBezTo>
                    <a:pt x="7" y="70"/>
                    <a:pt x="7" y="74"/>
                    <a:pt x="7" y="78"/>
                  </a:cubicBezTo>
                  <a:cubicBezTo>
                    <a:pt x="6" y="83"/>
                    <a:pt x="4" y="87"/>
                    <a:pt x="2" y="9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616">
              <a:extLst>
                <a:ext uri="{FF2B5EF4-FFF2-40B4-BE49-F238E27FC236}">
                  <a16:creationId xmlns="" xmlns:a16="http://schemas.microsoft.com/office/drawing/2014/main" id="{A452CA3F-22C8-4EE2-951C-D53DB4422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8126" y="3424238"/>
              <a:ext cx="112713" cy="115888"/>
            </a:xfrm>
            <a:custGeom>
              <a:avLst/>
              <a:gdLst>
                <a:gd name="T0" fmla="*/ 2 w 146"/>
                <a:gd name="T1" fmla="*/ 92 h 151"/>
                <a:gd name="T2" fmla="*/ 13 w 146"/>
                <a:gd name="T3" fmla="*/ 94 h 151"/>
                <a:gd name="T4" fmla="*/ 17 w 146"/>
                <a:gd name="T5" fmla="*/ 80 h 151"/>
                <a:gd name="T6" fmla="*/ 25 w 146"/>
                <a:gd name="T7" fmla="*/ 70 h 151"/>
                <a:gd name="T8" fmla="*/ 30 w 146"/>
                <a:gd name="T9" fmla="*/ 81 h 151"/>
                <a:gd name="T10" fmla="*/ 34 w 146"/>
                <a:gd name="T11" fmla="*/ 81 h 151"/>
                <a:gd name="T12" fmla="*/ 38 w 146"/>
                <a:gd name="T13" fmla="*/ 72 h 151"/>
                <a:gd name="T14" fmla="*/ 38 w 146"/>
                <a:gd name="T15" fmla="*/ 79 h 151"/>
                <a:gd name="T16" fmla="*/ 48 w 146"/>
                <a:gd name="T17" fmla="*/ 83 h 151"/>
                <a:gd name="T18" fmla="*/ 45 w 146"/>
                <a:gd name="T19" fmla="*/ 77 h 151"/>
                <a:gd name="T20" fmla="*/ 49 w 146"/>
                <a:gd name="T21" fmla="*/ 74 h 151"/>
                <a:gd name="T22" fmla="*/ 50 w 146"/>
                <a:gd name="T23" fmla="*/ 69 h 151"/>
                <a:gd name="T24" fmla="*/ 57 w 146"/>
                <a:gd name="T25" fmla="*/ 72 h 151"/>
                <a:gd name="T26" fmla="*/ 71 w 146"/>
                <a:gd name="T27" fmla="*/ 85 h 151"/>
                <a:gd name="T28" fmla="*/ 66 w 146"/>
                <a:gd name="T29" fmla="*/ 99 h 151"/>
                <a:gd name="T30" fmla="*/ 69 w 146"/>
                <a:gd name="T31" fmla="*/ 115 h 151"/>
                <a:gd name="T32" fmla="*/ 83 w 146"/>
                <a:gd name="T33" fmla="*/ 131 h 151"/>
                <a:gd name="T34" fmla="*/ 100 w 146"/>
                <a:gd name="T35" fmla="*/ 136 h 151"/>
                <a:gd name="T36" fmla="*/ 106 w 146"/>
                <a:gd name="T37" fmla="*/ 129 h 151"/>
                <a:gd name="T38" fmla="*/ 111 w 146"/>
                <a:gd name="T39" fmla="*/ 146 h 151"/>
                <a:gd name="T40" fmla="*/ 120 w 146"/>
                <a:gd name="T41" fmla="*/ 126 h 151"/>
                <a:gd name="T42" fmla="*/ 110 w 146"/>
                <a:gd name="T43" fmla="*/ 109 h 151"/>
                <a:gd name="T44" fmla="*/ 120 w 146"/>
                <a:gd name="T45" fmla="*/ 86 h 151"/>
                <a:gd name="T46" fmla="*/ 129 w 146"/>
                <a:gd name="T47" fmla="*/ 102 h 151"/>
                <a:gd name="T48" fmla="*/ 130 w 146"/>
                <a:gd name="T49" fmla="*/ 111 h 151"/>
                <a:gd name="T50" fmla="*/ 134 w 146"/>
                <a:gd name="T51" fmla="*/ 122 h 151"/>
                <a:gd name="T52" fmla="*/ 132 w 146"/>
                <a:gd name="T53" fmla="*/ 101 h 151"/>
                <a:gd name="T54" fmla="*/ 138 w 146"/>
                <a:gd name="T55" fmla="*/ 104 h 151"/>
                <a:gd name="T56" fmla="*/ 142 w 146"/>
                <a:gd name="T57" fmla="*/ 93 h 151"/>
                <a:gd name="T58" fmla="*/ 142 w 146"/>
                <a:gd name="T59" fmla="*/ 74 h 151"/>
                <a:gd name="T60" fmla="*/ 137 w 146"/>
                <a:gd name="T61" fmla="*/ 64 h 151"/>
                <a:gd name="T62" fmla="*/ 134 w 146"/>
                <a:gd name="T63" fmla="*/ 55 h 151"/>
                <a:gd name="T64" fmla="*/ 126 w 146"/>
                <a:gd name="T65" fmla="*/ 40 h 151"/>
                <a:gd name="T66" fmla="*/ 132 w 146"/>
                <a:gd name="T67" fmla="*/ 34 h 151"/>
                <a:gd name="T68" fmla="*/ 128 w 146"/>
                <a:gd name="T69" fmla="*/ 25 h 151"/>
                <a:gd name="T70" fmla="*/ 126 w 146"/>
                <a:gd name="T71" fmla="*/ 18 h 151"/>
                <a:gd name="T72" fmla="*/ 119 w 146"/>
                <a:gd name="T73" fmla="*/ 15 h 151"/>
                <a:gd name="T74" fmla="*/ 114 w 146"/>
                <a:gd name="T75" fmla="*/ 9 h 151"/>
                <a:gd name="T76" fmla="*/ 103 w 146"/>
                <a:gd name="T77" fmla="*/ 0 h 151"/>
                <a:gd name="T78" fmla="*/ 107 w 146"/>
                <a:gd name="T79" fmla="*/ 21 h 151"/>
                <a:gd name="T80" fmla="*/ 107 w 146"/>
                <a:gd name="T81" fmla="*/ 28 h 151"/>
                <a:gd name="T82" fmla="*/ 98 w 146"/>
                <a:gd name="T83" fmla="*/ 25 h 151"/>
                <a:gd name="T84" fmla="*/ 90 w 146"/>
                <a:gd name="T85" fmla="*/ 28 h 151"/>
                <a:gd name="T86" fmla="*/ 83 w 146"/>
                <a:gd name="T87" fmla="*/ 44 h 151"/>
                <a:gd name="T88" fmla="*/ 74 w 146"/>
                <a:gd name="T89" fmla="*/ 42 h 151"/>
                <a:gd name="T90" fmla="*/ 70 w 146"/>
                <a:gd name="T91" fmla="*/ 54 h 151"/>
                <a:gd name="T92" fmla="*/ 60 w 146"/>
                <a:gd name="T93" fmla="*/ 58 h 151"/>
                <a:gd name="T94" fmla="*/ 53 w 146"/>
                <a:gd name="T95" fmla="*/ 63 h 151"/>
                <a:gd name="T96" fmla="*/ 56 w 146"/>
                <a:gd name="T97" fmla="*/ 60 h 151"/>
                <a:gd name="T98" fmla="*/ 59 w 146"/>
                <a:gd name="T99" fmla="*/ 53 h 151"/>
                <a:gd name="T100" fmla="*/ 49 w 146"/>
                <a:gd name="T101" fmla="*/ 42 h 151"/>
                <a:gd name="T102" fmla="*/ 44 w 146"/>
                <a:gd name="T103" fmla="*/ 37 h 151"/>
                <a:gd name="T104" fmla="*/ 33 w 146"/>
                <a:gd name="T105" fmla="*/ 46 h 151"/>
                <a:gd name="T106" fmla="*/ 27 w 146"/>
                <a:gd name="T107" fmla="*/ 58 h 151"/>
                <a:gd name="T108" fmla="*/ 8 w 146"/>
                <a:gd name="T109" fmla="*/ 67 h 151"/>
                <a:gd name="T110" fmla="*/ 7 w 146"/>
                <a:gd name="T111" fmla="*/ 78 h 151"/>
                <a:gd name="T112" fmla="*/ 2 w 146"/>
                <a:gd name="T113" fmla="*/ 9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6" h="151">
                  <a:moveTo>
                    <a:pt x="2" y="92"/>
                  </a:moveTo>
                  <a:cubicBezTo>
                    <a:pt x="0" y="100"/>
                    <a:pt x="12" y="103"/>
                    <a:pt x="13" y="94"/>
                  </a:cubicBezTo>
                  <a:cubicBezTo>
                    <a:pt x="13" y="90"/>
                    <a:pt x="14" y="81"/>
                    <a:pt x="17" y="80"/>
                  </a:cubicBezTo>
                  <a:cubicBezTo>
                    <a:pt x="19" y="79"/>
                    <a:pt x="21" y="66"/>
                    <a:pt x="25" y="70"/>
                  </a:cubicBezTo>
                  <a:cubicBezTo>
                    <a:pt x="29" y="73"/>
                    <a:pt x="27" y="78"/>
                    <a:pt x="30" y="81"/>
                  </a:cubicBezTo>
                  <a:cubicBezTo>
                    <a:pt x="31" y="76"/>
                    <a:pt x="33" y="79"/>
                    <a:pt x="34" y="81"/>
                  </a:cubicBezTo>
                  <a:cubicBezTo>
                    <a:pt x="35" y="78"/>
                    <a:pt x="34" y="74"/>
                    <a:pt x="38" y="72"/>
                  </a:cubicBezTo>
                  <a:cubicBezTo>
                    <a:pt x="40" y="75"/>
                    <a:pt x="40" y="77"/>
                    <a:pt x="38" y="79"/>
                  </a:cubicBezTo>
                  <a:cubicBezTo>
                    <a:pt x="42" y="79"/>
                    <a:pt x="44" y="84"/>
                    <a:pt x="48" y="83"/>
                  </a:cubicBezTo>
                  <a:cubicBezTo>
                    <a:pt x="47" y="81"/>
                    <a:pt x="45" y="79"/>
                    <a:pt x="45" y="77"/>
                  </a:cubicBezTo>
                  <a:cubicBezTo>
                    <a:pt x="46" y="75"/>
                    <a:pt x="48" y="76"/>
                    <a:pt x="49" y="74"/>
                  </a:cubicBezTo>
                  <a:cubicBezTo>
                    <a:pt x="49" y="71"/>
                    <a:pt x="46" y="72"/>
                    <a:pt x="50" y="69"/>
                  </a:cubicBezTo>
                  <a:cubicBezTo>
                    <a:pt x="53" y="67"/>
                    <a:pt x="55" y="70"/>
                    <a:pt x="57" y="72"/>
                  </a:cubicBezTo>
                  <a:cubicBezTo>
                    <a:pt x="63" y="76"/>
                    <a:pt x="69" y="77"/>
                    <a:pt x="71" y="85"/>
                  </a:cubicBezTo>
                  <a:cubicBezTo>
                    <a:pt x="72" y="90"/>
                    <a:pt x="66" y="94"/>
                    <a:pt x="66" y="99"/>
                  </a:cubicBezTo>
                  <a:cubicBezTo>
                    <a:pt x="65" y="104"/>
                    <a:pt x="68" y="111"/>
                    <a:pt x="69" y="115"/>
                  </a:cubicBezTo>
                  <a:cubicBezTo>
                    <a:pt x="70" y="123"/>
                    <a:pt x="77" y="127"/>
                    <a:pt x="83" y="131"/>
                  </a:cubicBezTo>
                  <a:cubicBezTo>
                    <a:pt x="86" y="132"/>
                    <a:pt x="96" y="139"/>
                    <a:pt x="100" y="136"/>
                  </a:cubicBezTo>
                  <a:cubicBezTo>
                    <a:pt x="102" y="134"/>
                    <a:pt x="101" y="128"/>
                    <a:pt x="106" y="129"/>
                  </a:cubicBezTo>
                  <a:cubicBezTo>
                    <a:pt x="106" y="129"/>
                    <a:pt x="105" y="151"/>
                    <a:pt x="111" y="146"/>
                  </a:cubicBezTo>
                  <a:cubicBezTo>
                    <a:pt x="116" y="143"/>
                    <a:pt x="120" y="132"/>
                    <a:pt x="120" y="126"/>
                  </a:cubicBezTo>
                  <a:cubicBezTo>
                    <a:pt x="119" y="119"/>
                    <a:pt x="113" y="116"/>
                    <a:pt x="110" y="109"/>
                  </a:cubicBezTo>
                  <a:cubicBezTo>
                    <a:pt x="108" y="106"/>
                    <a:pt x="117" y="85"/>
                    <a:pt x="120" y="86"/>
                  </a:cubicBezTo>
                  <a:cubicBezTo>
                    <a:pt x="123" y="87"/>
                    <a:pt x="128" y="99"/>
                    <a:pt x="129" y="102"/>
                  </a:cubicBezTo>
                  <a:cubicBezTo>
                    <a:pt x="130" y="105"/>
                    <a:pt x="130" y="108"/>
                    <a:pt x="130" y="111"/>
                  </a:cubicBezTo>
                  <a:cubicBezTo>
                    <a:pt x="130" y="115"/>
                    <a:pt x="134" y="118"/>
                    <a:pt x="134" y="122"/>
                  </a:cubicBezTo>
                  <a:cubicBezTo>
                    <a:pt x="134" y="115"/>
                    <a:pt x="137" y="107"/>
                    <a:pt x="132" y="101"/>
                  </a:cubicBezTo>
                  <a:cubicBezTo>
                    <a:pt x="135" y="100"/>
                    <a:pt x="137" y="101"/>
                    <a:pt x="138" y="104"/>
                  </a:cubicBezTo>
                  <a:cubicBezTo>
                    <a:pt x="134" y="100"/>
                    <a:pt x="140" y="96"/>
                    <a:pt x="142" y="93"/>
                  </a:cubicBezTo>
                  <a:cubicBezTo>
                    <a:pt x="146" y="88"/>
                    <a:pt x="143" y="80"/>
                    <a:pt x="142" y="74"/>
                  </a:cubicBezTo>
                  <a:cubicBezTo>
                    <a:pt x="141" y="69"/>
                    <a:pt x="135" y="69"/>
                    <a:pt x="137" y="64"/>
                  </a:cubicBezTo>
                  <a:cubicBezTo>
                    <a:pt x="139" y="61"/>
                    <a:pt x="139" y="53"/>
                    <a:pt x="134" y="55"/>
                  </a:cubicBezTo>
                  <a:cubicBezTo>
                    <a:pt x="143" y="47"/>
                    <a:pt x="126" y="45"/>
                    <a:pt x="126" y="40"/>
                  </a:cubicBezTo>
                  <a:cubicBezTo>
                    <a:pt x="126" y="38"/>
                    <a:pt x="131" y="37"/>
                    <a:pt x="132" y="34"/>
                  </a:cubicBezTo>
                  <a:cubicBezTo>
                    <a:pt x="134" y="30"/>
                    <a:pt x="129" y="29"/>
                    <a:pt x="128" y="25"/>
                  </a:cubicBezTo>
                  <a:cubicBezTo>
                    <a:pt x="127" y="24"/>
                    <a:pt x="129" y="16"/>
                    <a:pt x="126" y="18"/>
                  </a:cubicBezTo>
                  <a:cubicBezTo>
                    <a:pt x="122" y="20"/>
                    <a:pt x="121" y="18"/>
                    <a:pt x="119" y="15"/>
                  </a:cubicBezTo>
                  <a:cubicBezTo>
                    <a:pt x="117" y="12"/>
                    <a:pt x="119" y="10"/>
                    <a:pt x="114" y="9"/>
                  </a:cubicBezTo>
                  <a:cubicBezTo>
                    <a:pt x="109" y="7"/>
                    <a:pt x="108" y="2"/>
                    <a:pt x="103" y="0"/>
                  </a:cubicBezTo>
                  <a:cubicBezTo>
                    <a:pt x="100" y="6"/>
                    <a:pt x="105" y="15"/>
                    <a:pt x="107" y="21"/>
                  </a:cubicBezTo>
                  <a:cubicBezTo>
                    <a:pt x="107" y="22"/>
                    <a:pt x="109" y="27"/>
                    <a:pt x="107" y="28"/>
                  </a:cubicBezTo>
                  <a:cubicBezTo>
                    <a:pt x="104" y="29"/>
                    <a:pt x="99" y="28"/>
                    <a:pt x="98" y="25"/>
                  </a:cubicBezTo>
                  <a:cubicBezTo>
                    <a:pt x="95" y="33"/>
                    <a:pt x="98" y="34"/>
                    <a:pt x="90" y="28"/>
                  </a:cubicBezTo>
                  <a:cubicBezTo>
                    <a:pt x="82" y="23"/>
                    <a:pt x="89" y="44"/>
                    <a:pt x="83" y="44"/>
                  </a:cubicBezTo>
                  <a:cubicBezTo>
                    <a:pt x="79" y="45"/>
                    <a:pt x="78" y="40"/>
                    <a:pt x="74" y="42"/>
                  </a:cubicBezTo>
                  <a:cubicBezTo>
                    <a:pt x="70" y="44"/>
                    <a:pt x="71" y="51"/>
                    <a:pt x="70" y="54"/>
                  </a:cubicBezTo>
                  <a:cubicBezTo>
                    <a:pt x="69" y="58"/>
                    <a:pt x="63" y="56"/>
                    <a:pt x="60" y="58"/>
                  </a:cubicBezTo>
                  <a:cubicBezTo>
                    <a:pt x="59" y="60"/>
                    <a:pt x="56" y="63"/>
                    <a:pt x="53" y="63"/>
                  </a:cubicBezTo>
                  <a:cubicBezTo>
                    <a:pt x="51" y="63"/>
                    <a:pt x="56" y="59"/>
                    <a:pt x="56" y="60"/>
                  </a:cubicBezTo>
                  <a:cubicBezTo>
                    <a:pt x="59" y="58"/>
                    <a:pt x="59" y="57"/>
                    <a:pt x="59" y="53"/>
                  </a:cubicBezTo>
                  <a:cubicBezTo>
                    <a:pt x="58" y="50"/>
                    <a:pt x="54" y="36"/>
                    <a:pt x="49" y="42"/>
                  </a:cubicBezTo>
                  <a:cubicBezTo>
                    <a:pt x="48" y="40"/>
                    <a:pt x="47" y="37"/>
                    <a:pt x="44" y="37"/>
                  </a:cubicBezTo>
                  <a:cubicBezTo>
                    <a:pt x="46" y="45"/>
                    <a:pt x="36" y="42"/>
                    <a:pt x="33" y="46"/>
                  </a:cubicBezTo>
                  <a:cubicBezTo>
                    <a:pt x="31" y="52"/>
                    <a:pt x="33" y="56"/>
                    <a:pt x="27" y="58"/>
                  </a:cubicBezTo>
                  <a:cubicBezTo>
                    <a:pt x="20" y="60"/>
                    <a:pt x="11" y="59"/>
                    <a:pt x="8" y="67"/>
                  </a:cubicBezTo>
                  <a:cubicBezTo>
                    <a:pt x="7" y="70"/>
                    <a:pt x="7" y="74"/>
                    <a:pt x="7" y="78"/>
                  </a:cubicBezTo>
                  <a:cubicBezTo>
                    <a:pt x="6" y="83"/>
                    <a:pt x="4" y="87"/>
                    <a:pt x="2" y="9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617">
              <a:extLst>
                <a:ext uri="{FF2B5EF4-FFF2-40B4-BE49-F238E27FC236}">
                  <a16:creationId xmlns="" xmlns:a16="http://schemas.microsoft.com/office/drawing/2014/main" id="{E420FFA6-836F-433F-80EB-FA178DF63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1301" y="3352800"/>
              <a:ext cx="6350" cy="4763"/>
            </a:xfrm>
            <a:custGeom>
              <a:avLst/>
              <a:gdLst>
                <a:gd name="T0" fmla="*/ 2 w 9"/>
                <a:gd name="T1" fmla="*/ 0 h 8"/>
                <a:gd name="T2" fmla="*/ 0 w 9"/>
                <a:gd name="T3" fmla="*/ 2 h 8"/>
                <a:gd name="T4" fmla="*/ 7 w 9"/>
                <a:gd name="T5" fmla="*/ 8 h 8"/>
                <a:gd name="T6" fmla="*/ 2 w 9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2" y="4"/>
                    <a:pt x="5" y="6"/>
                    <a:pt x="7" y="8"/>
                  </a:cubicBezTo>
                  <a:cubicBezTo>
                    <a:pt x="9" y="4"/>
                    <a:pt x="7" y="0"/>
                    <a:pt x="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618">
              <a:extLst>
                <a:ext uri="{FF2B5EF4-FFF2-40B4-BE49-F238E27FC236}">
                  <a16:creationId xmlns="" xmlns:a16="http://schemas.microsoft.com/office/drawing/2014/main" id="{D013E8BB-2B0D-436F-B43E-3DDA714F1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1301" y="3352800"/>
              <a:ext cx="6350" cy="4763"/>
            </a:xfrm>
            <a:custGeom>
              <a:avLst/>
              <a:gdLst>
                <a:gd name="T0" fmla="*/ 2 w 9"/>
                <a:gd name="T1" fmla="*/ 0 h 8"/>
                <a:gd name="T2" fmla="*/ 0 w 9"/>
                <a:gd name="T3" fmla="*/ 2 h 8"/>
                <a:gd name="T4" fmla="*/ 7 w 9"/>
                <a:gd name="T5" fmla="*/ 8 h 8"/>
                <a:gd name="T6" fmla="*/ 2 w 9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2" y="4"/>
                    <a:pt x="5" y="6"/>
                    <a:pt x="7" y="8"/>
                  </a:cubicBezTo>
                  <a:cubicBezTo>
                    <a:pt x="9" y="4"/>
                    <a:pt x="7" y="0"/>
                    <a:pt x="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619">
              <a:extLst>
                <a:ext uri="{FF2B5EF4-FFF2-40B4-BE49-F238E27FC236}">
                  <a16:creationId xmlns="" xmlns:a16="http://schemas.microsoft.com/office/drawing/2014/main" id="{067D66AC-2F79-4E39-9BFB-BC3444E78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063" y="3392488"/>
              <a:ext cx="28575" cy="53975"/>
            </a:xfrm>
            <a:custGeom>
              <a:avLst/>
              <a:gdLst>
                <a:gd name="T0" fmla="*/ 7 w 36"/>
                <a:gd name="T1" fmla="*/ 54 h 69"/>
                <a:gd name="T2" fmla="*/ 16 w 36"/>
                <a:gd name="T3" fmla="*/ 58 h 69"/>
                <a:gd name="T4" fmla="*/ 19 w 36"/>
                <a:gd name="T5" fmla="*/ 66 h 69"/>
                <a:gd name="T6" fmla="*/ 28 w 36"/>
                <a:gd name="T7" fmla="*/ 63 h 69"/>
                <a:gd name="T8" fmla="*/ 24 w 36"/>
                <a:gd name="T9" fmla="*/ 50 h 69"/>
                <a:gd name="T10" fmla="*/ 28 w 36"/>
                <a:gd name="T11" fmla="*/ 21 h 69"/>
                <a:gd name="T12" fmla="*/ 28 w 36"/>
                <a:gd name="T13" fmla="*/ 2 h 69"/>
                <a:gd name="T14" fmla="*/ 18 w 36"/>
                <a:gd name="T15" fmla="*/ 1 h 69"/>
                <a:gd name="T16" fmla="*/ 14 w 36"/>
                <a:gd name="T17" fmla="*/ 12 h 69"/>
                <a:gd name="T18" fmla="*/ 11 w 36"/>
                <a:gd name="T19" fmla="*/ 19 h 69"/>
                <a:gd name="T20" fmla="*/ 13 w 36"/>
                <a:gd name="T21" fmla="*/ 30 h 69"/>
                <a:gd name="T22" fmla="*/ 0 w 36"/>
                <a:gd name="T23" fmla="*/ 39 h 69"/>
                <a:gd name="T24" fmla="*/ 7 w 36"/>
                <a:gd name="T2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9">
                  <a:moveTo>
                    <a:pt x="7" y="54"/>
                  </a:moveTo>
                  <a:cubicBezTo>
                    <a:pt x="10" y="56"/>
                    <a:pt x="14" y="56"/>
                    <a:pt x="16" y="58"/>
                  </a:cubicBezTo>
                  <a:cubicBezTo>
                    <a:pt x="18" y="61"/>
                    <a:pt x="17" y="64"/>
                    <a:pt x="19" y="66"/>
                  </a:cubicBezTo>
                  <a:cubicBezTo>
                    <a:pt x="23" y="69"/>
                    <a:pt x="27" y="66"/>
                    <a:pt x="28" y="63"/>
                  </a:cubicBezTo>
                  <a:cubicBezTo>
                    <a:pt x="31" y="58"/>
                    <a:pt x="26" y="54"/>
                    <a:pt x="24" y="50"/>
                  </a:cubicBezTo>
                  <a:cubicBezTo>
                    <a:pt x="22" y="41"/>
                    <a:pt x="25" y="29"/>
                    <a:pt x="28" y="21"/>
                  </a:cubicBezTo>
                  <a:cubicBezTo>
                    <a:pt x="30" y="14"/>
                    <a:pt x="36" y="6"/>
                    <a:pt x="28" y="2"/>
                  </a:cubicBezTo>
                  <a:cubicBezTo>
                    <a:pt x="25" y="0"/>
                    <a:pt x="21" y="0"/>
                    <a:pt x="18" y="1"/>
                  </a:cubicBezTo>
                  <a:cubicBezTo>
                    <a:pt x="13" y="3"/>
                    <a:pt x="15" y="8"/>
                    <a:pt x="14" y="12"/>
                  </a:cubicBezTo>
                  <a:cubicBezTo>
                    <a:pt x="13" y="15"/>
                    <a:pt x="10" y="16"/>
                    <a:pt x="11" y="19"/>
                  </a:cubicBezTo>
                  <a:cubicBezTo>
                    <a:pt x="12" y="23"/>
                    <a:pt x="14" y="27"/>
                    <a:pt x="13" y="30"/>
                  </a:cubicBezTo>
                  <a:cubicBezTo>
                    <a:pt x="10" y="36"/>
                    <a:pt x="0" y="32"/>
                    <a:pt x="0" y="39"/>
                  </a:cubicBezTo>
                  <a:cubicBezTo>
                    <a:pt x="0" y="44"/>
                    <a:pt x="4" y="50"/>
                    <a:pt x="7" y="5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620">
              <a:extLst>
                <a:ext uri="{FF2B5EF4-FFF2-40B4-BE49-F238E27FC236}">
                  <a16:creationId xmlns="" xmlns:a16="http://schemas.microsoft.com/office/drawing/2014/main" id="{E1731424-7FFC-4531-8DAE-39292F82ED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063" y="3392488"/>
              <a:ext cx="28575" cy="53975"/>
            </a:xfrm>
            <a:custGeom>
              <a:avLst/>
              <a:gdLst>
                <a:gd name="T0" fmla="*/ 7 w 36"/>
                <a:gd name="T1" fmla="*/ 54 h 69"/>
                <a:gd name="T2" fmla="*/ 16 w 36"/>
                <a:gd name="T3" fmla="*/ 58 h 69"/>
                <a:gd name="T4" fmla="*/ 19 w 36"/>
                <a:gd name="T5" fmla="*/ 66 h 69"/>
                <a:gd name="T6" fmla="*/ 28 w 36"/>
                <a:gd name="T7" fmla="*/ 63 h 69"/>
                <a:gd name="T8" fmla="*/ 24 w 36"/>
                <a:gd name="T9" fmla="*/ 50 h 69"/>
                <a:gd name="T10" fmla="*/ 28 w 36"/>
                <a:gd name="T11" fmla="*/ 21 h 69"/>
                <a:gd name="T12" fmla="*/ 28 w 36"/>
                <a:gd name="T13" fmla="*/ 2 h 69"/>
                <a:gd name="T14" fmla="*/ 18 w 36"/>
                <a:gd name="T15" fmla="*/ 1 h 69"/>
                <a:gd name="T16" fmla="*/ 14 w 36"/>
                <a:gd name="T17" fmla="*/ 12 h 69"/>
                <a:gd name="T18" fmla="*/ 11 w 36"/>
                <a:gd name="T19" fmla="*/ 19 h 69"/>
                <a:gd name="T20" fmla="*/ 13 w 36"/>
                <a:gd name="T21" fmla="*/ 30 h 69"/>
                <a:gd name="T22" fmla="*/ 0 w 36"/>
                <a:gd name="T23" fmla="*/ 39 h 69"/>
                <a:gd name="T24" fmla="*/ 7 w 36"/>
                <a:gd name="T2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9">
                  <a:moveTo>
                    <a:pt x="7" y="54"/>
                  </a:moveTo>
                  <a:cubicBezTo>
                    <a:pt x="10" y="56"/>
                    <a:pt x="14" y="56"/>
                    <a:pt x="16" y="58"/>
                  </a:cubicBezTo>
                  <a:cubicBezTo>
                    <a:pt x="18" y="61"/>
                    <a:pt x="17" y="64"/>
                    <a:pt x="19" y="66"/>
                  </a:cubicBezTo>
                  <a:cubicBezTo>
                    <a:pt x="23" y="69"/>
                    <a:pt x="27" y="66"/>
                    <a:pt x="28" y="63"/>
                  </a:cubicBezTo>
                  <a:cubicBezTo>
                    <a:pt x="31" y="58"/>
                    <a:pt x="26" y="54"/>
                    <a:pt x="24" y="50"/>
                  </a:cubicBezTo>
                  <a:cubicBezTo>
                    <a:pt x="22" y="41"/>
                    <a:pt x="25" y="29"/>
                    <a:pt x="28" y="21"/>
                  </a:cubicBezTo>
                  <a:cubicBezTo>
                    <a:pt x="30" y="14"/>
                    <a:pt x="36" y="6"/>
                    <a:pt x="28" y="2"/>
                  </a:cubicBezTo>
                  <a:cubicBezTo>
                    <a:pt x="25" y="0"/>
                    <a:pt x="21" y="0"/>
                    <a:pt x="18" y="1"/>
                  </a:cubicBezTo>
                  <a:cubicBezTo>
                    <a:pt x="13" y="3"/>
                    <a:pt x="15" y="8"/>
                    <a:pt x="14" y="12"/>
                  </a:cubicBezTo>
                  <a:cubicBezTo>
                    <a:pt x="13" y="15"/>
                    <a:pt x="10" y="16"/>
                    <a:pt x="11" y="19"/>
                  </a:cubicBezTo>
                  <a:cubicBezTo>
                    <a:pt x="12" y="23"/>
                    <a:pt x="14" y="27"/>
                    <a:pt x="13" y="30"/>
                  </a:cubicBezTo>
                  <a:cubicBezTo>
                    <a:pt x="10" y="36"/>
                    <a:pt x="0" y="32"/>
                    <a:pt x="0" y="39"/>
                  </a:cubicBezTo>
                  <a:cubicBezTo>
                    <a:pt x="0" y="44"/>
                    <a:pt x="4" y="50"/>
                    <a:pt x="7" y="5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621">
              <a:extLst>
                <a:ext uri="{FF2B5EF4-FFF2-40B4-BE49-F238E27FC236}">
                  <a16:creationId xmlns="" xmlns:a16="http://schemas.microsoft.com/office/drawing/2014/main" id="{97C2D857-C9A7-4C57-968A-EE9D4239AD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063" y="3398838"/>
              <a:ext cx="9525" cy="9525"/>
            </a:xfrm>
            <a:custGeom>
              <a:avLst/>
              <a:gdLst>
                <a:gd name="T0" fmla="*/ 2 w 11"/>
                <a:gd name="T1" fmla="*/ 11 h 11"/>
                <a:gd name="T2" fmla="*/ 5 w 11"/>
                <a:gd name="T3" fmla="*/ 1 h 11"/>
                <a:gd name="T4" fmla="*/ 2 w 11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1">
                  <a:moveTo>
                    <a:pt x="2" y="11"/>
                  </a:moveTo>
                  <a:cubicBezTo>
                    <a:pt x="4" y="10"/>
                    <a:pt x="11" y="2"/>
                    <a:pt x="5" y="1"/>
                  </a:cubicBezTo>
                  <a:cubicBezTo>
                    <a:pt x="1" y="0"/>
                    <a:pt x="0" y="9"/>
                    <a:pt x="2" y="1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622">
              <a:extLst>
                <a:ext uri="{FF2B5EF4-FFF2-40B4-BE49-F238E27FC236}">
                  <a16:creationId xmlns="" xmlns:a16="http://schemas.microsoft.com/office/drawing/2014/main" id="{F5102E0D-B291-4D12-B6B4-83124CA9A5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063" y="3398838"/>
              <a:ext cx="9525" cy="9525"/>
            </a:xfrm>
            <a:custGeom>
              <a:avLst/>
              <a:gdLst>
                <a:gd name="T0" fmla="*/ 2 w 11"/>
                <a:gd name="T1" fmla="*/ 11 h 11"/>
                <a:gd name="T2" fmla="*/ 5 w 11"/>
                <a:gd name="T3" fmla="*/ 1 h 11"/>
                <a:gd name="T4" fmla="*/ 2 w 11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1">
                  <a:moveTo>
                    <a:pt x="2" y="11"/>
                  </a:moveTo>
                  <a:cubicBezTo>
                    <a:pt x="4" y="10"/>
                    <a:pt x="11" y="2"/>
                    <a:pt x="5" y="1"/>
                  </a:cubicBezTo>
                  <a:cubicBezTo>
                    <a:pt x="1" y="0"/>
                    <a:pt x="0" y="9"/>
                    <a:pt x="2" y="1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623">
              <a:extLst>
                <a:ext uri="{FF2B5EF4-FFF2-40B4-BE49-F238E27FC236}">
                  <a16:creationId xmlns="" xmlns:a16="http://schemas.microsoft.com/office/drawing/2014/main" id="{B985528B-D9D2-4D35-9131-6318402C95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9238" y="3335338"/>
              <a:ext cx="12700" cy="11113"/>
            </a:xfrm>
            <a:custGeom>
              <a:avLst/>
              <a:gdLst>
                <a:gd name="T0" fmla="*/ 16 w 16"/>
                <a:gd name="T1" fmla="*/ 15 h 15"/>
                <a:gd name="T2" fmla="*/ 3 w 16"/>
                <a:gd name="T3" fmla="*/ 0 h 15"/>
                <a:gd name="T4" fmla="*/ 16 w 16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5">
                  <a:moveTo>
                    <a:pt x="16" y="15"/>
                  </a:moveTo>
                  <a:cubicBezTo>
                    <a:pt x="13" y="10"/>
                    <a:pt x="9" y="2"/>
                    <a:pt x="3" y="0"/>
                  </a:cubicBezTo>
                  <a:cubicBezTo>
                    <a:pt x="0" y="5"/>
                    <a:pt x="14" y="12"/>
                    <a:pt x="16" y="1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624">
              <a:extLst>
                <a:ext uri="{FF2B5EF4-FFF2-40B4-BE49-F238E27FC236}">
                  <a16:creationId xmlns="" xmlns:a16="http://schemas.microsoft.com/office/drawing/2014/main" id="{9BD44D93-6131-4261-955C-0F1D037BC0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9238" y="3335338"/>
              <a:ext cx="12700" cy="11113"/>
            </a:xfrm>
            <a:custGeom>
              <a:avLst/>
              <a:gdLst>
                <a:gd name="T0" fmla="*/ 16 w 16"/>
                <a:gd name="T1" fmla="*/ 15 h 15"/>
                <a:gd name="T2" fmla="*/ 3 w 16"/>
                <a:gd name="T3" fmla="*/ 0 h 15"/>
                <a:gd name="T4" fmla="*/ 16 w 16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5">
                  <a:moveTo>
                    <a:pt x="16" y="15"/>
                  </a:moveTo>
                  <a:cubicBezTo>
                    <a:pt x="13" y="10"/>
                    <a:pt x="9" y="2"/>
                    <a:pt x="3" y="0"/>
                  </a:cubicBezTo>
                  <a:cubicBezTo>
                    <a:pt x="0" y="5"/>
                    <a:pt x="14" y="12"/>
                    <a:pt x="16" y="1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625">
              <a:extLst>
                <a:ext uri="{FF2B5EF4-FFF2-40B4-BE49-F238E27FC236}">
                  <a16:creationId xmlns="" xmlns:a16="http://schemas.microsoft.com/office/drawing/2014/main" id="{2803E9B5-AB59-418D-8A78-877F9483C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63" y="3349625"/>
              <a:ext cx="23813" cy="22225"/>
            </a:xfrm>
            <a:custGeom>
              <a:avLst/>
              <a:gdLst>
                <a:gd name="T0" fmla="*/ 1 w 32"/>
                <a:gd name="T1" fmla="*/ 20 h 28"/>
                <a:gd name="T2" fmla="*/ 1 w 32"/>
                <a:gd name="T3" fmla="*/ 23 h 28"/>
                <a:gd name="T4" fmla="*/ 13 w 32"/>
                <a:gd name="T5" fmla="*/ 15 h 28"/>
                <a:gd name="T6" fmla="*/ 19 w 32"/>
                <a:gd name="T7" fmla="*/ 22 h 28"/>
                <a:gd name="T8" fmla="*/ 28 w 32"/>
                <a:gd name="T9" fmla="*/ 28 h 28"/>
                <a:gd name="T10" fmla="*/ 17 w 32"/>
                <a:gd name="T11" fmla="*/ 10 h 28"/>
                <a:gd name="T12" fmla="*/ 10 w 32"/>
                <a:gd name="T13" fmla="*/ 4 h 28"/>
                <a:gd name="T14" fmla="*/ 0 w 32"/>
                <a:gd name="T15" fmla="*/ 0 h 28"/>
                <a:gd name="T16" fmla="*/ 2 w 32"/>
                <a:gd name="T17" fmla="*/ 11 h 28"/>
                <a:gd name="T18" fmla="*/ 1 w 32"/>
                <a:gd name="T1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28">
                  <a:moveTo>
                    <a:pt x="1" y="20"/>
                  </a:moveTo>
                  <a:cubicBezTo>
                    <a:pt x="1" y="21"/>
                    <a:pt x="1" y="22"/>
                    <a:pt x="1" y="23"/>
                  </a:cubicBezTo>
                  <a:cubicBezTo>
                    <a:pt x="5" y="20"/>
                    <a:pt x="8" y="9"/>
                    <a:pt x="13" y="15"/>
                  </a:cubicBezTo>
                  <a:cubicBezTo>
                    <a:pt x="15" y="17"/>
                    <a:pt x="17" y="19"/>
                    <a:pt x="19" y="22"/>
                  </a:cubicBezTo>
                  <a:cubicBezTo>
                    <a:pt x="21" y="25"/>
                    <a:pt x="25" y="25"/>
                    <a:pt x="28" y="28"/>
                  </a:cubicBezTo>
                  <a:cubicBezTo>
                    <a:pt x="32" y="20"/>
                    <a:pt x="21" y="15"/>
                    <a:pt x="17" y="10"/>
                  </a:cubicBezTo>
                  <a:cubicBezTo>
                    <a:pt x="15" y="8"/>
                    <a:pt x="12" y="6"/>
                    <a:pt x="10" y="4"/>
                  </a:cubicBezTo>
                  <a:cubicBezTo>
                    <a:pt x="9" y="3"/>
                    <a:pt x="2" y="0"/>
                    <a:pt x="0" y="0"/>
                  </a:cubicBezTo>
                  <a:cubicBezTo>
                    <a:pt x="2" y="2"/>
                    <a:pt x="1" y="10"/>
                    <a:pt x="2" y="11"/>
                  </a:cubicBezTo>
                  <a:cubicBezTo>
                    <a:pt x="5" y="15"/>
                    <a:pt x="1" y="15"/>
                    <a:pt x="1" y="2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626">
              <a:extLst>
                <a:ext uri="{FF2B5EF4-FFF2-40B4-BE49-F238E27FC236}">
                  <a16:creationId xmlns="" xmlns:a16="http://schemas.microsoft.com/office/drawing/2014/main" id="{0E303753-1ACD-4B58-884E-C6DE80CA4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63" y="3349625"/>
              <a:ext cx="23813" cy="22225"/>
            </a:xfrm>
            <a:custGeom>
              <a:avLst/>
              <a:gdLst>
                <a:gd name="T0" fmla="*/ 1 w 32"/>
                <a:gd name="T1" fmla="*/ 20 h 28"/>
                <a:gd name="T2" fmla="*/ 1 w 32"/>
                <a:gd name="T3" fmla="*/ 23 h 28"/>
                <a:gd name="T4" fmla="*/ 13 w 32"/>
                <a:gd name="T5" fmla="*/ 15 h 28"/>
                <a:gd name="T6" fmla="*/ 19 w 32"/>
                <a:gd name="T7" fmla="*/ 22 h 28"/>
                <a:gd name="T8" fmla="*/ 28 w 32"/>
                <a:gd name="T9" fmla="*/ 28 h 28"/>
                <a:gd name="T10" fmla="*/ 17 w 32"/>
                <a:gd name="T11" fmla="*/ 10 h 28"/>
                <a:gd name="T12" fmla="*/ 10 w 32"/>
                <a:gd name="T13" fmla="*/ 4 h 28"/>
                <a:gd name="T14" fmla="*/ 0 w 32"/>
                <a:gd name="T15" fmla="*/ 0 h 28"/>
                <a:gd name="T16" fmla="*/ 2 w 32"/>
                <a:gd name="T17" fmla="*/ 11 h 28"/>
                <a:gd name="T18" fmla="*/ 1 w 32"/>
                <a:gd name="T1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28">
                  <a:moveTo>
                    <a:pt x="1" y="20"/>
                  </a:moveTo>
                  <a:cubicBezTo>
                    <a:pt x="1" y="21"/>
                    <a:pt x="1" y="22"/>
                    <a:pt x="1" y="23"/>
                  </a:cubicBezTo>
                  <a:cubicBezTo>
                    <a:pt x="5" y="20"/>
                    <a:pt x="8" y="9"/>
                    <a:pt x="13" y="15"/>
                  </a:cubicBezTo>
                  <a:cubicBezTo>
                    <a:pt x="15" y="17"/>
                    <a:pt x="17" y="19"/>
                    <a:pt x="19" y="22"/>
                  </a:cubicBezTo>
                  <a:cubicBezTo>
                    <a:pt x="21" y="25"/>
                    <a:pt x="25" y="25"/>
                    <a:pt x="28" y="28"/>
                  </a:cubicBezTo>
                  <a:cubicBezTo>
                    <a:pt x="32" y="20"/>
                    <a:pt x="21" y="15"/>
                    <a:pt x="17" y="10"/>
                  </a:cubicBezTo>
                  <a:cubicBezTo>
                    <a:pt x="15" y="8"/>
                    <a:pt x="12" y="6"/>
                    <a:pt x="10" y="4"/>
                  </a:cubicBezTo>
                  <a:cubicBezTo>
                    <a:pt x="9" y="3"/>
                    <a:pt x="2" y="0"/>
                    <a:pt x="0" y="0"/>
                  </a:cubicBezTo>
                  <a:cubicBezTo>
                    <a:pt x="2" y="2"/>
                    <a:pt x="1" y="10"/>
                    <a:pt x="2" y="11"/>
                  </a:cubicBezTo>
                  <a:cubicBezTo>
                    <a:pt x="5" y="15"/>
                    <a:pt x="1" y="15"/>
                    <a:pt x="1" y="2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627">
              <a:extLst>
                <a:ext uri="{FF2B5EF4-FFF2-40B4-BE49-F238E27FC236}">
                  <a16:creationId xmlns="" xmlns:a16="http://schemas.microsoft.com/office/drawing/2014/main" id="{026B8A8C-22F6-41A5-9129-BCA954F3CF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288" y="3348038"/>
              <a:ext cx="4763" cy="7938"/>
            </a:xfrm>
            <a:custGeom>
              <a:avLst/>
              <a:gdLst>
                <a:gd name="T0" fmla="*/ 2 w 6"/>
                <a:gd name="T1" fmla="*/ 6 h 11"/>
                <a:gd name="T2" fmla="*/ 6 w 6"/>
                <a:gd name="T3" fmla="*/ 11 h 11"/>
                <a:gd name="T4" fmla="*/ 1 w 6"/>
                <a:gd name="T5" fmla="*/ 0 h 11"/>
                <a:gd name="T6" fmla="*/ 2 w 6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1">
                  <a:moveTo>
                    <a:pt x="2" y="6"/>
                  </a:moveTo>
                  <a:cubicBezTo>
                    <a:pt x="3" y="8"/>
                    <a:pt x="4" y="9"/>
                    <a:pt x="6" y="11"/>
                  </a:cubicBezTo>
                  <a:cubicBezTo>
                    <a:pt x="6" y="7"/>
                    <a:pt x="5" y="2"/>
                    <a:pt x="1" y="0"/>
                  </a:cubicBezTo>
                  <a:cubicBezTo>
                    <a:pt x="0" y="2"/>
                    <a:pt x="0" y="4"/>
                    <a:pt x="2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628">
              <a:extLst>
                <a:ext uri="{FF2B5EF4-FFF2-40B4-BE49-F238E27FC236}">
                  <a16:creationId xmlns="" xmlns:a16="http://schemas.microsoft.com/office/drawing/2014/main" id="{65F97076-EEBB-4D9C-B23C-F942282D2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288" y="3348038"/>
              <a:ext cx="4763" cy="7938"/>
            </a:xfrm>
            <a:custGeom>
              <a:avLst/>
              <a:gdLst>
                <a:gd name="T0" fmla="*/ 2 w 6"/>
                <a:gd name="T1" fmla="*/ 6 h 11"/>
                <a:gd name="T2" fmla="*/ 6 w 6"/>
                <a:gd name="T3" fmla="*/ 11 h 11"/>
                <a:gd name="T4" fmla="*/ 1 w 6"/>
                <a:gd name="T5" fmla="*/ 0 h 11"/>
                <a:gd name="T6" fmla="*/ 2 w 6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1">
                  <a:moveTo>
                    <a:pt x="2" y="6"/>
                  </a:moveTo>
                  <a:cubicBezTo>
                    <a:pt x="3" y="8"/>
                    <a:pt x="4" y="9"/>
                    <a:pt x="6" y="11"/>
                  </a:cubicBezTo>
                  <a:cubicBezTo>
                    <a:pt x="6" y="7"/>
                    <a:pt x="5" y="2"/>
                    <a:pt x="1" y="0"/>
                  </a:cubicBezTo>
                  <a:cubicBezTo>
                    <a:pt x="0" y="2"/>
                    <a:pt x="0" y="4"/>
                    <a:pt x="2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629">
              <a:extLst>
                <a:ext uri="{FF2B5EF4-FFF2-40B4-BE49-F238E27FC236}">
                  <a16:creationId xmlns="" xmlns:a16="http://schemas.microsoft.com/office/drawing/2014/main" id="{69D005F5-073C-4A47-8DE3-C2D234BED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288" y="3386138"/>
              <a:ext cx="14288" cy="47625"/>
            </a:xfrm>
            <a:custGeom>
              <a:avLst/>
              <a:gdLst>
                <a:gd name="T0" fmla="*/ 2 w 19"/>
                <a:gd name="T1" fmla="*/ 42 h 62"/>
                <a:gd name="T2" fmla="*/ 0 w 19"/>
                <a:gd name="T3" fmla="*/ 60 h 62"/>
                <a:gd name="T4" fmla="*/ 9 w 19"/>
                <a:gd name="T5" fmla="*/ 39 h 62"/>
                <a:gd name="T6" fmla="*/ 19 w 19"/>
                <a:gd name="T7" fmla="*/ 23 h 62"/>
                <a:gd name="T8" fmla="*/ 17 w 19"/>
                <a:gd name="T9" fmla="*/ 0 h 62"/>
                <a:gd name="T10" fmla="*/ 11 w 19"/>
                <a:gd name="T11" fmla="*/ 16 h 62"/>
                <a:gd name="T12" fmla="*/ 2 w 19"/>
                <a:gd name="T13" fmla="*/ 4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62">
                  <a:moveTo>
                    <a:pt x="2" y="42"/>
                  </a:moveTo>
                  <a:cubicBezTo>
                    <a:pt x="2" y="48"/>
                    <a:pt x="0" y="54"/>
                    <a:pt x="0" y="60"/>
                  </a:cubicBezTo>
                  <a:cubicBezTo>
                    <a:pt x="8" y="62"/>
                    <a:pt x="6" y="43"/>
                    <a:pt x="9" y="39"/>
                  </a:cubicBezTo>
                  <a:cubicBezTo>
                    <a:pt x="13" y="34"/>
                    <a:pt x="18" y="30"/>
                    <a:pt x="19" y="23"/>
                  </a:cubicBezTo>
                  <a:cubicBezTo>
                    <a:pt x="19" y="15"/>
                    <a:pt x="17" y="8"/>
                    <a:pt x="17" y="0"/>
                  </a:cubicBezTo>
                  <a:cubicBezTo>
                    <a:pt x="13" y="0"/>
                    <a:pt x="12" y="13"/>
                    <a:pt x="11" y="16"/>
                  </a:cubicBezTo>
                  <a:cubicBezTo>
                    <a:pt x="9" y="25"/>
                    <a:pt x="3" y="33"/>
                    <a:pt x="2" y="4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630">
              <a:extLst>
                <a:ext uri="{FF2B5EF4-FFF2-40B4-BE49-F238E27FC236}">
                  <a16:creationId xmlns="" xmlns:a16="http://schemas.microsoft.com/office/drawing/2014/main" id="{F63891BA-D026-4347-8D0B-F54769D24F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288" y="3386138"/>
              <a:ext cx="14288" cy="47625"/>
            </a:xfrm>
            <a:custGeom>
              <a:avLst/>
              <a:gdLst>
                <a:gd name="T0" fmla="*/ 2 w 19"/>
                <a:gd name="T1" fmla="*/ 42 h 62"/>
                <a:gd name="T2" fmla="*/ 0 w 19"/>
                <a:gd name="T3" fmla="*/ 60 h 62"/>
                <a:gd name="T4" fmla="*/ 9 w 19"/>
                <a:gd name="T5" fmla="*/ 39 h 62"/>
                <a:gd name="T6" fmla="*/ 19 w 19"/>
                <a:gd name="T7" fmla="*/ 23 h 62"/>
                <a:gd name="T8" fmla="*/ 17 w 19"/>
                <a:gd name="T9" fmla="*/ 0 h 62"/>
                <a:gd name="T10" fmla="*/ 11 w 19"/>
                <a:gd name="T11" fmla="*/ 16 h 62"/>
                <a:gd name="T12" fmla="*/ 2 w 19"/>
                <a:gd name="T13" fmla="*/ 4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62">
                  <a:moveTo>
                    <a:pt x="2" y="42"/>
                  </a:moveTo>
                  <a:cubicBezTo>
                    <a:pt x="2" y="48"/>
                    <a:pt x="0" y="54"/>
                    <a:pt x="0" y="60"/>
                  </a:cubicBezTo>
                  <a:cubicBezTo>
                    <a:pt x="8" y="62"/>
                    <a:pt x="6" y="43"/>
                    <a:pt x="9" y="39"/>
                  </a:cubicBezTo>
                  <a:cubicBezTo>
                    <a:pt x="13" y="34"/>
                    <a:pt x="18" y="30"/>
                    <a:pt x="19" y="23"/>
                  </a:cubicBezTo>
                  <a:cubicBezTo>
                    <a:pt x="19" y="15"/>
                    <a:pt x="17" y="8"/>
                    <a:pt x="17" y="0"/>
                  </a:cubicBezTo>
                  <a:cubicBezTo>
                    <a:pt x="13" y="0"/>
                    <a:pt x="12" y="13"/>
                    <a:pt x="11" y="16"/>
                  </a:cubicBezTo>
                  <a:cubicBezTo>
                    <a:pt x="9" y="25"/>
                    <a:pt x="3" y="33"/>
                    <a:pt x="2" y="4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631">
              <a:extLst>
                <a:ext uri="{FF2B5EF4-FFF2-40B4-BE49-F238E27FC236}">
                  <a16:creationId xmlns="" xmlns:a16="http://schemas.microsoft.com/office/drawing/2014/main" id="{1A9757D2-E4F7-4C7B-B0B3-39470E854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051" y="3436938"/>
              <a:ext cx="6350" cy="6350"/>
            </a:xfrm>
            <a:custGeom>
              <a:avLst/>
              <a:gdLst>
                <a:gd name="T0" fmla="*/ 3 w 8"/>
                <a:gd name="T1" fmla="*/ 8 h 8"/>
                <a:gd name="T2" fmla="*/ 4 w 8"/>
                <a:gd name="T3" fmla="*/ 0 h 8"/>
                <a:gd name="T4" fmla="*/ 3 w 8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8">
                  <a:moveTo>
                    <a:pt x="3" y="8"/>
                  </a:moveTo>
                  <a:cubicBezTo>
                    <a:pt x="8" y="7"/>
                    <a:pt x="6" y="3"/>
                    <a:pt x="4" y="0"/>
                  </a:cubicBezTo>
                  <a:cubicBezTo>
                    <a:pt x="1" y="2"/>
                    <a:pt x="0" y="6"/>
                    <a:pt x="3" y="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632">
              <a:extLst>
                <a:ext uri="{FF2B5EF4-FFF2-40B4-BE49-F238E27FC236}">
                  <a16:creationId xmlns="" xmlns:a16="http://schemas.microsoft.com/office/drawing/2014/main" id="{924A42BA-70BD-49F1-BA6C-6EE65A8399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051" y="3436938"/>
              <a:ext cx="6350" cy="6350"/>
            </a:xfrm>
            <a:custGeom>
              <a:avLst/>
              <a:gdLst>
                <a:gd name="T0" fmla="*/ 3 w 8"/>
                <a:gd name="T1" fmla="*/ 8 h 8"/>
                <a:gd name="T2" fmla="*/ 4 w 8"/>
                <a:gd name="T3" fmla="*/ 0 h 8"/>
                <a:gd name="T4" fmla="*/ 3 w 8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8">
                  <a:moveTo>
                    <a:pt x="3" y="8"/>
                  </a:moveTo>
                  <a:cubicBezTo>
                    <a:pt x="8" y="7"/>
                    <a:pt x="6" y="3"/>
                    <a:pt x="4" y="0"/>
                  </a:cubicBezTo>
                  <a:cubicBezTo>
                    <a:pt x="1" y="2"/>
                    <a:pt x="0" y="6"/>
                    <a:pt x="3" y="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633">
              <a:extLst>
                <a:ext uri="{FF2B5EF4-FFF2-40B4-BE49-F238E27FC236}">
                  <a16:creationId xmlns="" xmlns:a16="http://schemas.microsoft.com/office/drawing/2014/main" id="{07DE39D3-38E6-4E48-814E-C0A642D0DD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4638" y="3309938"/>
              <a:ext cx="9525" cy="14288"/>
            </a:xfrm>
            <a:custGeom>
              <a:avLst/>
              <a:gdLst>
                <a:gd name="T0" fmla="*/ 6 w 14"/>
                <a:gd name="T1" fmla="*/ 18 h 18"/>
                <a:gd name="T2" fmla="*/ 3 w 14"/>
                <a:gd name="T3" fmla="*/ 0 h 18"/>
                <a:gd name="T4" fmla="*/ 6 w 14"/>
                <a:gd name="T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8">
                  <a:moveTo>
                    <a:pt x="6" y="18"/>
                  </a:moveTo>
                  <a:cubicBezTo>
                    <a:pt x="14" y="13"/>
                    <a:pt x="13" y="2"/>
                    <a:pt x="3" y="0"/>
                  </a:cubicBezTo>
                  <a:cubicBezTo>
                    <a:pt x="0" y="6"/>
                    <a:pt x="2" y="14"/>
                    <a:pt x="6" y="1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634">
              <a:extLst>
                <a:ext uri="{FF2B5EF4-FFF2-40B4-BE49-F238E27FC236}">
                  <a16:creationId xmlns="" xmlns:a16="http://schemas.microsoft.com/office/drawing/2014/main" id="{1ABA8680-32BA-47CC-BD13-2376E4D2C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4638" y="3309938"/>
              <a:ext cx="9525" cy="14288"/>
            </a:xfrm>
            <a:custGeom>
              <a:avLst/>
              <a:gdLst>
                <a:gd name="T0" fmla="*/ 6 w 14"/>
                <a:gd name="T1" fmla="*/ 18 h 18"/>
                <a:gd name="T2" fmla="*/ 3 w 14"/>
                <a:gd name="T3" fmla="*/ 0 h 18"/>
                <a:gd name="T4" fmla="*/ 6 w 14"/>
                <a:gd name="T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8">
                  <a:moveTo>
                    <a:pt x="6" y="18"/>
                  </a:moveTo>
                  <a:cubicBezTo>
                    <a:pt x="14" y="13"/>
                    <a:pt x="13" y="2"/>
                    <a:pt x="3" y="0"/>
                  </a:cubicBezTo>
                  <a:cubicBezTo>
                    <a:pt x="0" y="6"/>
                    <a:pt x="2" y="14"/>
                    <a:pt x="6" y="1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635">
              <a:extLst>
                <a:ext uri="{FF2B5EF4-FFF2-40B4-BE49-F238E27FC236}">
                  <a16:creationId xmlns="" xmlns:a16="http://schemas.microsoft.com/office/drawing/2014/main" id="{2AF4D3F7-2E2D-4A51-9A5F-9DE929E24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6226" y="3413125"/>
              <a:ext cx="22225" cy="22225"/>
            </a:xfrm>
            <a:custGeom>
              <a:avLst/>
              <a:gdLst>
                <a:gd name="T0" fmla="*/ 5 w 27"/>
                <a:gd name="T1" fmla="*/ 18 h 29"/>
                <a:gd name="T2" fmla="*/ 27 w 27"/>
                <a:gd name="T3" fmla="*/ 17 h 29"/>
                <a:gd name="T4" fmla="*/ 15 w 27"/>
                <a:gd name="T5" fmla="*/ 3 h 29"/>
                <a:gd name="T6" fmla="*/ 5 w 27"/>
                <a:gd name="T7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9">
                  <a:moveTo>
                    <a:pt x="5" y="18"/>
                  </a:moveTo>
                  <a:cubicBezTo>
                    <a:pt x="4" y="29"/>
                    <a:pt x="24" y="16"/>
                    <a:pt x="27" y="17"/>
                  </a:cubicBezTo>
                  <a:cubicBezTo>
                    <a:pt x="25" y="12"/>
                    <a:pt x="25" y="0"/>
                    <a:pt x="15" y="3"/>
                  </a:cubicBezTo>
                  <a:cubicBezTo>
                    <a:pt x="11" y="4"/>
                    <a:pt x="0" y="15"/>
                    <a:pt x="5" y="1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636">
              <a:extLst>
                <a:ext uri="{FF2B5EF4-FFF2-40B4-BE49-F238E27FC236}">
                  <a16:creationId xmlns="" xmlns:a16="http://schemas.microsoft.com/office/drawing/2014/main" id="{C8306346-72E1-4057-B415-91DFF6904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6226" y="3413125"/>
              <a:ext cx="22225" cy="22225"/>
            </a:xfrm>
            <a:custGeom>
              <a:avLst/>
              <a:gdLst>
                <a:gd name="T0" fmla="*/ 5 w 27"/>
                <a:gd name="T1" fmla="*/ 18 h 29"/>
                <a:gd name="T2" fmla="*/ 27 w 27"/>
                <a:gd name="T3" fmla="*/ 17 h 29"/>
                <a:gd name="T4" fmla="*/ 15 w 27"/>
                <a:gd name="T5" fmla="*/ 3 h 29"/>
                <a:gd name="T6" fmla="*/ 5 w 27"/>
                <a:gd name="T7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9">
                  <a:moveTo>
                    <a:pt x="5" y="18"/>
                  </a:moveTo>
                  <a:cubicBezTo>
                    <a:pt x="4" y="29"/>
                    <a:pt x="24" y="16"/>
                    <a:pt x="27" y="17"/>
                  </a:cubicBezTo>
                  <a:cubicBezTo>
                    <a:pt x="25" y="12"/>
                    <a:pt x="25" y="0"/>
                    <a:pt x="15" y="3"/>
                  </a:cubicBezTo>
                  <a:cubicBezTo>
                    <a:pt x="11" y="4"/>
                    <a:pt x="0" y="15"/>
                    <a:pt x="5" y="1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637">
              <a:extLst>
                <a:ext uri="{FF2B5EF4-FFF2-40B4-BE49-F238E27FC236}">
                  <a16:creationId xmlns="" xmlns:a16="http://schemas.microsoft.com/office/drawing/2014/main" id="{7405BF6B-2AFD-4263-9715-ECC64909F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4163" y="3349625"/>
              <a:ext cx="38100" cy="68263"/>
            </a:xfrm>
            <a:custGeom>
              <a:avLst/>
              <a:gdLst>
                <a:gd name="T0" fmla="*/ 0 w 50"/>
                <a:gd name="T1" fmla="*/ 4 h 89"/>
                <a:gd name="T2" fmla="*/ 10 w 50"/>
                <a:gd name="T3" fmla="*/ 19 h 89"/>
                <a:gd name="T4" fmla="*/ 25 w 50"/>
                <a:gd name="T5" fmla="*/ 29 h 89"/>
                <a:gd name="T6" fmla="*/ 20 w 50"/>
                <a:gd name="T7" fmla="*/ 37 h 89"/>
                <a:gd name="T8" fmla="*/ 25 w 50"/>
                <a:gd name="T9" fmla="*/ 42 h 89"/>
                <a:gd name="T10" fmla="*/ 17 w 50"/>
                <a:gd name="T11" fmla="*/ 44 h 89"/>
                <a:gd name="T12" fmla="*/ 6 w 50"/>
                <a:gd name="T13" fmla="*/ 38 h 89"/>
                <a:gd name="T14" fmla="*/ 13 w 50"/>
                <a:gd name="T15" fmla="*/ 60 h 89"/>
                <a:gd name="T16" fmla="*/ 21 w 50"/>
                <a:gd name="T17" fmla="*/ 66 h 89"/>
                <a:gd name="T18" fmla="*/ 31 w 50"/>
                <a:gd name="T19" fmla="*/ 89 h 89"/>
                <a:gd name="T20" fmla="*/ 28 w 50"/>
                <a:gd name="T21" fmla="*/ 80 h 89"/>
                <a:gd name="T22" fmla="*/ 37 w 50"/>
                <a:gd name="T23" fmla="*/ 79 h 89"/>
                <a:gd name="T24" fmla="*/ 32 w 50"/>
                <a:gd name="T25" fmla="*/ 67 h 89"/>
                <a:gd name="T26" fmla="*/ 28 w 50"/>
                <a:gd name="T27" fmla="*/ 58 h 89"/>
                <a:gd name="T28" fmla="*/ 25 w 50"/>
                <a:gd name="T29" fmla="*/ 46 h 89"/>
                <a:gd name="T30" fmla="*/ 35 w 50"/>
                <a:gd name="T31" fmla="*/ 52 h 89"/>
                <a:gd name="T32" fmla="*/ 50 w 50"/>
                <a:gd name="T33" fmla="*/ 54 h 89"/>
                <a:gd name="T34" fmla="*/ 43 w 50"/>
                <a:gd name="T35" fmla="*/ 47 h 89"/>
                <a:gd name="T36" fmla="*/ 38 w 50"/>
                <a:gd name="T37" fmla="*/ 29 h 89"/>
                <a:gd name="T38" fmla="*/ 37 w 50"/>
                <a:gd name="T39" fmla="*/ 17 h 89"/>
                <a:gd name="T40" fmla="*/ 36 w 50"/>
                <a:gd name="T41" fmla="*/ 13 h 89"/>
                <a:gd name="T42" fmla="*/ 31 w 50"/>
                <a:gd name="T43" fmla="*/ 9 h 89"/>
                <a:gd name="T44" fmla="*/ 23 w 50"/>
                <a:gd name="T45" fmla="*/ 3 h 89"/>
                <a:gd name="T46" fmla="*/ 14 w 50"/>
                <a:gd name="T47" fmla="*/ 3 h 89"/>
                <a:gd name="T48" fmla="*/ 0 w 50"/>
                <a:gd name="T49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" h="89">
                  <a:moveTo>
                    <a:pt x="0" y="4"/>
                  </a:moveTo>
                  <a:cubicBezTo>
                    <a:pt x="2" y="10"/>
                    <a:pt x="5" y="15"/>
                    <a:pt x="10" y="19"/>
                  </a:cubicBezTo>
                  <a:cubicBezTo>
                    <a:pt x="13" y="21"/>
                    <a:pt x="21" y="31"/>
                    <a:pt x="25" y="29"/>
                  </a:cubicBezTo>
                  <a:cubicBezTo>
                    <a:pt x="24" y="32"/>
                    <a:pt x="24" y="36"/>
                    <a:pt x="20" y="37"/>
                  </a:cubicBezTo>
                  <a:cubicBezTo>
                    <a:pt x="22" y="38"/>
                    <a:pt x="24" y="40"/>
                    <a:pt x="25" y="42"/>
                  </a:cubicBezTo>
                  <a:cubicBezTo>
                    <a:pt x="22" y="39"/>
                    <a:pt x="20" y="43"/>
                    <a:pt x="17" y="44"/>
                  </a:cubicBezTo>
                  <a:cubicBezTo>
                    <a:pt x="13" y="47"/>
                    <a:pt x="7" y="40"/>
                    <a:pt x="6" y="38"/>
                  </a:cubicBezTo>
                  <a:cubicBezTo>
                    <a:pt x="3" y="41"/>
                    <a:pt x="8" y="58"/>
                    <a:pt x="13" y="60"/>
                  </a:cubicBezTo>
                  <a:cubicBezTo>
                    <a:pt x="12" y="52"/>
                    <a:pt x="21" y="62"/>
                    <a:pt x="21" y="66"/>
                  </a:cubicBezTo>
                  <a:cubicBezTo>
                    <a:pt x="22" y="76"/>
                    <a:pt x="20" y="84"/>
                    <a:pt x="31" y="89"/>
                  </a:cubicBezTo>
                  <a:cubicBezTo>
                    <a:pt x="30" y="86"/>
                    <a:pt x="29" y="83"/>
                    <a:pt x="28" y="80"/>
                  </a:cubicBezTo>
                  <a:cubicBezTo>
                    <a:pt x="30" y="82"/>
                    <a:pt x="36" y="82"/>
                    <a:pt x="37" y="79"/>
                  </a:cubicBezTo>
                  <a:cubicBezTo>
                    <a:pt x="37" y="77"/>
                    <a:pt x="33" y="69"/>
                    <a:pt x="32" y="67"/>
                  </a:cubicBezTo>
                  <a:cubicBezTo>
                    <a:pt x="29" y="63"/>
                    <a:pt x="28" y="63"/>
                    <a:pt x="28" y="58"/>
                  </a:cubicBezTo>
                  <a:cubicBezTo>
                    <a:pt x="28" y="54"/>
                    <a:pt x="28" y="48"/>
                    <a:pt x="25" y="46"/>
                  </a:cubicBezTo>
                  <a:cubicBezTo>
                    <a:pt x="28" y="45"/>
                    <a:pt x="34" y="52"/>
                    <a:pt x="35" y="52"/>
                  </a:cubicBezTo>
                  <a:cubicBezTo>
                    <a:pt x="37" y="49"/>
                    <a:pt x="47" y="53"/>
                    <a:pt x="50" y="54"/>
                  </a:cubicBezTo>
                  <a:cubicBezTo>
                    <a:pt x="48" y="52"/>
                    <a:pt x="46" y="48"/>
                    <a:pt x="43" y="47"/>
                  </a:cubicBezTo>
                  <a:cubicBezTo>
                    <a:pt x="47" y="44"/>
                    <a:pt x="38" y="33"/>
                    <a:pt x="38" y="29"/>
                  </a:cubicBezTo>
                  <a:cubicBezTo>
                    <a:pt x="37" y="25"/>
                    <a:pt x="39" y="21"/>
                    <a:pt x="37" y="17"/>
                  </a:cubicBezTo>
                  <a:cubicBezTo>
                    <a:pt x="35" y="15"/>
                    <a:pt x="41" y="16"/>
                    <a:pt x="36" y="13"/>
                  </a:cubicBezTo>
                  <a:cubicBezTo>
                    <a:pt x="34" y="11"/>
                    <a:pt x="31" y="12"/>
                    <a:pt x="31" y="9"/>
                  </a:cubicBezTo>
                  <a:cubicBezTo>
                    <a:pt x="31" y="4"/>
                    <a:pt x="27" y="3"/>
                    <a:pt x="23" y="3"/>
                  </a:cubicBezTo>
                  <a:cubicBezTo>
                    <a:pt x="19" y="2"/>
                    <a:pt x="18" y="2"/>
                    <a:pt x="14" y="3"/>
                  </a:cubicBezTo>
                  <a:cubicBezTo>
                    <a:pt x="9" y="4"/>
                    <a:pt x="4" y="0"/>
                    <a:pt x="0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638">
              <a:extLst>
                <a:ext uri="{FF2B5EF4-FFF2-40B4-BE49-F238E27FC236}">
                  <a16:creationId xmlns="" xmlns:a16="http://schemas.microsoft.com/office/drawing/2014/main" id="{AFA35B85-5E17-4419-92DE-F692F2AA6A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4163" y="3349625"/>
              <a:ext cx="38100" cy="68263"/>
            </a:xfrm>
            <a:custGeom>
              <a:avLst/>
              <a:gdLst>
                <a:gd name="T0" fmla="*/ 0 w 50"/>
                <a:gd name="T1" fmla="*/ 4 h 89"/>
                <a:gd name="T2" fmla="*/ 10 w 50"/>
                <a:gd name="T3" fmla="*/ 19 h 89"/>
                <a:gd name="T4" fmla="*/ 25 w 50"/>
                <a:gd name="T5" fmla="*/ 29 h 89"/>
                <a:gd name="T6" fmla="*/ 20 w 50"/>
                <a:gd name="T7" fmla="*/ 37 h 89"/>
                <a:gd name="T8" fmla="*/ 25 w 50"/>
                <a:gd name="T9" fmla="*/ 42 h 89"/>
                <a:gd name="T10" fmla="*/ 17 w 50"/>
                <a:gd name="T11" fmla="*/ 44 h 89"/>
                <a:gd name="T12" fmla="*/ 6 w 50"/>
                <a:gd name="T13" fmla="*/ 38 h 89"/>
                <a:gd name="T14" fmla="*/ 13 w 50"/>
                <a:gd name="T15" fmla="*/ 60 h 89"/>
                <a:gd name="T16" fmla="*/ 21 w 50"/>
                <a:gd name="T17" fmla="*/ 66 h 89"/>
                <a:gd name="T18" fmla="*/ 31 w 50"/>
                <a:gd name="T19" fmla="*/ 89 h 89"/>
                <a:gd name="T20" fmla="*/ 28 w 50"/>
                <a:gd name="T21" fmla="*/ 80 h 89"/>
                <a:gd name="T22" fmla="*/ 37 w 50"/>
                <a:gd name="T23" fmla="*/ 79 h 89"/>
                <a:gd name="T24" fmla="*/ 32 w 50"/>
                <a:gd name="T25" fmla="*/ 67 h 89"/>
                <a:gd name="T26" fmla="*/ 28 w 50"/>
                <a:gd name="T27" fmla="*/ 58 h 89"/>
                <a:gd name="T28" fmla="*/ 25 w 50"/>
                <a:gd name="T29" fmla="*/ 46 h 89"/>
                <a:gd name="T30" fmla="*/ 35 w 50"/>
                <a:gd name="T31" fmla="*/ 52 h 89"/>
                <a:gd name="T32" fmla="*/ 50 w 50"/>
                <a:gd name="T33" fmla="*/ 54 h 89"/>
                <a:gd name="T34" fmla="*/ 43 w 50"/>
                <a:gd name="T35" fmla="*/ 47 h 89"/>
                <a:gd name="T36" fmla="*/ 38 w 50"/>
                <a:gd name="T37" fmla="*/ 29 h 89"/>
                <a:gd name="T38" fmla="*/ 37 w 50"/>
                <a:gd name="T39" fmla="*/ 17 h 89"/>
                <a:gd name="T40" fmla="*/ 36 w 50"/>
                <a:gd name="T41" fmla="*/ 13 h 89"/>
                <a:gd name="T42" fmla="*/ 31 w 50"/>
                <a:gd name="T43" fmla="*/ 9 h 89"/>
                <a:gd name="T44" fmla="*/ 23 w 50"/>
                <a:gd name="T45" fmla="*/ 3 h 89"/>
                <a:gd name="T46" fmla="*/ 14 w 50"/>
                <a:gd name="T47" fmla="*/ 3 h 89"/>
                <a:gd name="T48" fmla="*/ 0 w 50"/>
                <a:gd name="T49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" h="89">
                  <a:moveTo>
                    <a:pt x="0" y="4"/>
                  </a:moveTo>
                  <a:cubicBezTo>
                    <a:pt x="2" y="10"/>
                    <a:pt x="5" y="15"/>
                    <a:pt x="10" y="19"/>
                  </a:cubicBezTo>
                  <a:cubicBezTo>
                    <a:pt x="13" y="21"/>
                    <a:pt x="21" y="31"/>
                    <a:pt x="25" y="29"/>
                  </a:cubicBezTo>
                  <a:cubicBezTo>
                    <a:pt x="24" y="32"/>
                    <a:pt x="24" y="36"/>
                    <a:pt x="20" y="37"/>
                  </a:cubicBezTo>
                  <a:cubicBezTo>
                    <a:pt x="22" y="38"/>
                    <a:pt x="24" y="40"/>
                    <a:pt x="25" y="42"/>
                  </a:cubicBezTo>
                  <a:cubicBezTo>
                    <a:pt x="22" y="39"/>
                    <a:pt x="20" y="43"/>
                    <a:pt x="17" y="44"/>
                  </a:cubicBezTo>
                  <a:cubicBezTo>
                    <a:pt x="13" y="47"/>
                    <a:pt x="7" y="40"/>
                    <a:pt x="6" y="38"/>
                  </a:cubicBezTo>
                  <a:cubicBezTo>
                    <a:pt x="3" y="41"/>
                    <a:pt x="8" y="58"/>
                    <a:pt x="13" y="60"/>
                  </a:cubicBezTo>
                  <a:cubicBezTo>
                    <a:pt x="12" y="52"/>
                    <a:pt x="21" y="62"/>
                    <a:pt x="21" y="66"/>
                  </a:cubicBezTo>
                  <a:cubicBezTo>
                    <a:pt x="22" y="76"/>
                    <a:pt x="20" y="84"/>
                    <a:pt x="31" y="89"/>
                  </a:cubicBezTo>
                  <a:cubicBezTo>
                    <a:pt x="30" y="86"/>
                    <a:pt x="29" y="83"/>
                    <a:pt x="28" y="80"/>
                  </a:cubicBezTo>
                  <a:cubicBezTo>
                    <a:pt x="30" y="82"/>
                    <a:pt x="36" y="82"/>
                    <a:pt x="37" y="79"/>
                  </a:cubicBezTo>
                  <a:cubicBezTo>
                    <a:pt x="37" y="77"/>
                    <a:pt x="33" y="69"/>
                    <a:pt x="32" y="67"/>
                  </a:cubicBezTo>
                  <a:cubicBezTo>
                    <a:pt x="29" y="63"/>
                    <a:pt x="28" y="63"/>
                    <a:pt x="28" y="58"/>
                  </a:cubicBezTo>
                  <a:cubicBezTo>
                    <a:pt x="28" y="54"/>
                    <a:pt x="28" y="48"/>
                    <a:pt x="25" y="46"/>
                  </a:cubicBezTo>
                  <a:cubicBezTo>
                    <a:pt x="28" y="45"/>
                    <a:pt x="34" y="52"/>
                    <a:pt x="35" y="52"/>
                  </a:cubicBezTo>
                  <a:cubicBezTo>
                    <a:pt x="37" y="49"/>
                    <a:pt x="47" y="53"/>
                    <a:pt x="50" y="54"/>
                  </a:cubicBezTo>
                  <a:cubicBezTo>
                    <a:pt x="48" y="52"/>
                    <a:pt x="46" y="48"/>
                    <a:pt x="43" y="47"/>
                  </a:cubicBezTo>
                  <a:cubicBezTo>
                    <a:pt x="47" y="44"/>
                    <a:pt x="38" y="33"/>
                    <a:pt x="38" y="29"/>
                  </a:cubicBezTo>
                  <a:cubicBezTo>
                    <a:pt x="37" y="25"/>
                    <a:pt x="39" y="21"/>
                    <a:pt x="37" y="17"/>
                  </a:cubicBezTo>
                  <a:cubicBezTo>
                    <a:pt x="35" y="15"/>
                    <a:pt x="41" y="16"/>
                    <a:pt x="36" y="13"/>
                  </a:cubicBezTo>
                  <a:cubicBezTo>
                    <a:pt x="34" y="11"/>
                    <a:pt x="31" y="12"/>
                    <a:pt x="31" y="9"/>
                  </a:cubicBezTo>
                  <a:cubicBezTo>
                    <a:pt x="31" y="4"/>
                    <a:pt x="27" y="3"/>
                    <a:pt x="23" y="3"/>
                  </a:cubicBezTo>
                  <a:cubicBezTo>
                    <a:pt x="19" y="2"/>
                    <a:pt x="18" y="2"/>
                    <a:pt x="14" y="3"/>
                  </a:cubicBezTo>
                  <a:cubicBezTo>
                    <a:pt x="9" y="4"/>
                    <a:pt x="4" y="0"/>
                    <a:pt x="0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639">
              <a:extLst>
                <a:ext uri="{FF2B5EF4-FFF2-40B4-BE49-F238E27FC236}">
                  <a16:creationId xmlns="" xmlns:a16="http://schemas.microsoft.com/office/drawing/2014/main" id="{DBBD24AB-1CE5-4B30-A0FF-17951FB3A4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0038" y="3438525"/>
              <a:ext cx="4763" cy="4763"/>
            </a:xfrm>
            <a:custGeom>
              <a:avLst/>
              <a:gdLst>
                <a:gd name="T0" fmla="*/ 5 w 6"/>
                <a:gd name="T1" fmla="*/ 7 h 7"/>
                <a:gd name="T2" fmla="*/ 0 w 6"/>
                <a:gd name="T3" fmla="*/ 3 h 7"/>
                <a:gd name="T4" fmla="*/ 5 w 6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7">
                  <a:moveTo>
                    <a:pt x="5" y="7"/>
                  </a:moveTo>
                  <a:cubicBezTo>
                    <a:pt x="6" y="4"/>
                    <a:pt x="3" y="0"/>
                    <a:pt x="0" y="3"/>
                  </a:cubicBezTo>
                  <a:cubicBezTo>
                    <a:pt x="1" y="5"/>
                    <a:pt x="2" y="7"/>
                    <a:pt x="5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640">
              <a:extLst>
                <a:ext uri="{FF2B5EF4-FFF2-40B4-BE49-F238E27FC236}">
                  <a16:creationId xmlns="" xmlns:a16="http://schemas.microsoft.com/office/drawing/2014/main" id="{6D93E7B1-FC00-463C-9CD3-9FB6563243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0038" y="3438525"/>
              <a:ext cx="4763" cy="4763"/>
            </a:xfrm>
            <a:custGeom>
              <a:avLst/>
              <a:gdLst>
                <a:gd name="T0" fmla="*/ 5 w 6"/>
                <a:gd name="T1" fmla="*/ 7 h 7"/>
                <a:gd name="T2" fmla="*/ 0 w 6"/>
                <a:gd name="T3" fmla="*/ 3 h 7"/>
                <a:gd name="T4" fmla="*/ 5 w 6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7">
                  <a:moveTo>
                    <a:pt x="5" y="7"/>
                  </a:moveTo>
                  <a:cubicBezTo>
                    <a:pt x="6" y="4"/>
                    <a:pt x="3" y="0"/>
                    <a:pt x="0" y="3"/>
                  </a:cubicBezTo>
                  <a:cubicBezTo>
                    <a:pt x="1" y="5"/>
                    <a:pt x="2" y="7"/>
                    <a:pt x="5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641">
              <a:extLst>
                <a:ext uri="{FF2B5EF4-FFF2-40B4-BE49-F238E27FC236}">
                  <a16:creationId xmlns="" xmlns:a16="http://schemas.microsoft.com/office/drawing/2014/main" id="{ABC7AA56-DEC5-4B7E-BE1A-D94DA689F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9563" y="3416300"/>
              <a:ext cx="4763" cy="4763"/>
            </a:xfrm>
            <a:custGeom>
              <a:avLst/>
              <a:gdLst>
                <a:gd name="T0" fmla="*/ 3 w 6"/>
                <a:gd name="T1" fmla="*/ 4 h 7"/>
                <a:gd name="T2" fmla="*/ 6 w 6"/>
                <a:gd name="T3" fmla="*/ 7 h 7"/>
                <a:gd name="T4" fmla="*/ 0 w 6"/>
                <a:gd name="T5" fmla="*/ 1 h 7"/>
                <a:gd name="T6" fmla="*/ 3 w 6"/>
                <a:gd name="T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4"/>
                  </a:moveTo>
                  <a:cubicBezTo>
                    <a:pt x="4" y="5"/>
                    <a:pt x="5" y="6"/>
                    <a:pt x="6" y="7"/>
                  </a:cubicBezTo>
                  <a:cubicBezTo>
                    <a:pt x="6" y="4"/>
                    <a:pt x="4" y="0"/>
                    <a:pt x="0" y="1"/>
                  </a:cubicBezTo>
                  <a:cubicBezTo>
                    <a:pt x="1" y="2"/>
                    <a:pt x="2" y="3"/>
                    <a:pt x="3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642">
              <a:extLst>
                <a:ext uri="{FF2B5EF4-FFF2-40B4-BE49-F238E27FC236}">
                  <a16:creationId xmlns="" xmlns:a16="http://schemas.microsoft.com/office/drawing/2014/main" id="{95C3CE2C-1E02-4B55-9579-CA00EC593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9563" y="3416300"/>
              <a:ext cx="4763" cy="4763"/>
            </a:xfrm>
            <a:custGeom>
              <a:avLst/>
              <a:gdLst>
                <a:gd name="T0" fmla="*/ 3 w 6"/>
                <a:gd name="T1" fmla="*/ 4 h 7"/>
                <a:gd name="T2" fmla="*/ 6 w 6"/>
                <a:gd name="T3" fmla="*/ 7 h 7"/>
                <a:gd name="T4" fmla="*/ 0 w 6"/>
                <a:gd name="T5" fmla="*/ 1 h 7"/>
                <a:gd name="T6" fmla="*/ 3 w 6"/>
                <a:gd name="T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4"/>
                  </a:moveTo>
                  <a:cubicBezTo>
                    <a:pt x="4" y="5"/>
                    <a:pt x="5" y="6"/>
                    <a:pt x="6" y="7"/>
                  </a:cubicBezTo>
                  <a:cubicBezTo>
                    <a:pt x="6" y="4"/>
                    <a:pt x="4" y="0"/>
                    <a:pt x="0" y="1"/>
                  </a:cubicBezTo>
                  <a:cubicBezTo>
                    <a:pt x="1" y="2"/>
                    <a:pt x="2" y="3"/>
                    <a:pt x="3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643">
              <a:extLst>
                <a:ext uri="{FF2B5EF4-FFF2-40B4-BE49-F238E27FC236}">
                  <a16:creationId xmlns="" xmlns:a16="http://schemas.microsoft.com/office/drawing/2014/main" id="{E49A6093-E83E-44D8-8CD3-D776735D0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1" y="3406775"/>
              <a:ext cx="6350" cy="17463"/>
            </a:xfrm>
            <a:custGeom>
              <a:avLst/>
              <a:gdLst>
                <a:gd name="T0" fmla="*/ 4 w 9"/>
                <a:gd name="T1" fmla="*/ 15 h 22"/>
                <a:gd name="T2" fmla="*/ 5 w 9"/>
                <a:gd name="T3" fmla="*/ 21 h 22"/>
                <a:gd name="T4" fmla="*/ 8 w 9"/>
                <a:gd name="T5" fmla="*/ 13 h 22"/>
                <a:gd name="T6" fmla="*/ 5 w 9"/>
                <a:gd name="T7" fmla="*/ 6 h 22"/>
                <a:gd name="T8" fmla="*/ 6 w 9"/>
                <a:gd name="T9" fmla="*/ 0 h 22"/>
                <a:gd name="T10" fmla="*/ 1 w 9"/>
                <a:gd name="T11" fmla="*/ 11 h 22"/>
                <a:gd name="T12" fmla="*/ 4 w 9"/>
                <a:gd name="T1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2">
                  <a:moveTo>
                    <a:pt x="4" y="15"/>
                  </a:moveTo>
                  <a:cubicBezTo>
                    <a:pt x="7" y="17"/>
                    <a:pt x="7" y="19"/>
                    <a:pt x="5" y="21"/>
                  </a:cubicBezTo>
                  <a:cubicBezTo>
                    <a:pt x="9" y="22"/>
                    <a:pt x="8" y="16"/>
                    <a:pt x="8" y="13"/>
                  </a:cubicBezTo>
                  <a:cubicBezTo>
                    <a:pt x="7" y="11"/>
                    <a:pt x="6" y="9"/>
                    <a:pt x="5" y="6"/>
                  </a:cubicBezTo>
                  <a:cubicBezTo>
                    <a:pt x="5" y="4"/>
                    <a:pt x="7" y="2"/>
                    <a:pt x="6" y="0"/>
                  </a:cubicBezTo>
                  <a:cubicBezTo>
                    <a:pt x="0" y="2"/>
                    <a:pt x="5" y="7"/>
                    <a:pt x="1" y="11"/>
                  </a:cubicBezTo>
                  <a:cubicBezTo>
                    <a:pt x="4" y="11"/>
                    <a:pt x="5" y="13"/>
                    <a:pt x="4" y="1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644">
              <a:extLst>
                <a:ext uri="{FF2B5EF4-FFF2-40B4-BE49-F238E27FC236}">
                  <a16:creationId xmlns="" xmlns:a16="http://schemas.microsoft.com/office/drawing/2014/main" id="{BBAC539A-46CF-42EB-9FA3-402F3BC08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1" y="3406775"/>
              <a:ext cx="6350" cy="17463"/>
            </a:xfrm>
            <a:custGeom>
              <a:avLst/>
              <a:gdLst>
                <a:gd name="T0" fmla="*/ 4 w 9"/>
                <a:gd name="T1" fmla="*/ 15 h 22"/>
                <a:gd name="T2" fmla="*/ 5 w 9"/>
                <a:gd name="T3" fmla="*/ 21 h 22"/>
                <a:gd name="T4" fmla="*/ 8 w 9"/>
                <a:gd name="T5" fmla="*/ 13 h 22"/>
                <a:gd name="T6" fmla="*/ 5 w 9"/>
                <a:gd name="T7" fmla="*/ 6 h 22"/>
                <a:gd name="T8" fmla="*/ 6 w 9"/>
                <a:gd name="T9" fmla="*/ 0 h 22"/>
                <a:gd name="T10" fmla="*/ 1 w 9"/>
                <a:gd name="T11" fmla="*/ 11 h 22"/>
                <a:gd name="T12" fmla="*/ 4 w 9"/>
                <a:gd name="T1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2">
                  <a:moveTo>
                    <a:pt x="4" y="15"/>
                  </a:moveTo>
                  <a:cubicBezTo>
                    <a:pt x="7" y="17"/>
                    <a:pt x="7" y="19"/>
                    <a:pt x="5" y="21"/>
                  </a:cubicBezTo>
                  <a:cubicBezTo>
                    <a:pt x="9" y="22"/>
                    <a:pt x="8" y="16"/>
                    <a:pt x="8" y="13"/>
                  </a:cubicBezTo>
                  <a:cubicBezTo>
                    <a:pt x="7" y="11"/>
                    <a:pt x="6" y="9"/>
                    <a:pt x="5" y="6"/>
                  </a:cubicBezTo>
                  <a:cubicBezTo>
                    <a:pt x="5" y="4"/>
                    <a:pt x="7" y="2"/>
                    <a:pt x="6" y="0"/>
                  </a:cubicBezTo>
                  <a:cubicBezTo>
                    <a:pt x="0" y="2"/>
                    <a:pt x="5" y="7"/>
                    <a:pt x="1" y="11"/>
                  </a:cubicBezTo>
                  <a:cubicBezTo>
                    <a:pt x="4" y="11"/>
                    <a:pt x="5" y="13"/>
                    <a:pt x="4" y="1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645">
              <a:extLst>
                <a:ext uri="{FF2B5EF4-FFF2-40B4-BE49-F238E27FC236}">
                  <a16:creationId xmlns="" xmlns:a16="http://schemas.microsoft.com/office/drawing/2014/main" id="{147FD931-91BF-4869-ACA2-9FD0D3FEC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201" y="3417888"/>
              <a:ext cx="6350" cy="7938"/>
            </a:xfrm>
            <a:custGeom>
              <a:avLst/>
              <a:gdLst>
                <a:gd name="T0" fmla="*/ 3 w 9"/>
                <a:gd name="T1" fmla="*/ 0 h 10"/>
                <a:gd name="T2" fmla="*/ 5 w 9"/>
                <a:gd name="T3" fmla="*/ 9 h 10"/>
                <a:gd name="T4" fmla="*/ 3 w 9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0">
                  <a:moveTo>
                    <a:pt x="3" y="0"/>
                  </a:moveTo>
                  <a:cubicBezTo>
                    <a:pt x="1" y="2"/>
                    <a:pt x="0" y="10"/>
                    <a:pt x="5" y="9"/>
                  </a:cubicBezTo>
                  <a:cubicBezTo>
                    <a:pt x="9" y="8"/>
                    <a:pt x="6" y="1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646">
              <a:extLst>
                <a:ext uri="{FF2B5EF4-FFF2-40B4-BE49-F238E27FC236}">
                  <a16:creationId xmlns="" xmlns:a16="http://schemas.microsoft.com/office/drawing/2014/main" id="{CB751B36-C32B-498F-9913-B4333401E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201" y="3417888"/>
              <a:ext cx="6350" cy="7938"/>
            </a:xfrm>
            <a:custGeom>
              <a:avLst/>
              <a:gdLst>
                <a:gd name="T0" fmla="*/ 3 w 9"/>
                <a:gd name="T1" fmla="*/ 0 h 10"/>
                <a:gd name="T2" fmla="*/ 5 w 9"/>
                <a:gd name="T3" fmla="*/ 9 h 10"/>
                <a:gd name="T4" fmla="*/ 3 w 9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0">
                  <a:moveTo>
                    <a:pt x="3" y="0"/>
                  </a:moveTo>
                  <a:cubicBezTo>
                    <a:pt x="1" y="2"/>
                    <a:pt x="0" y="10"/>
                    <a:pt x="5" y="9"/>
                  </a:cubicBezTo>
                  <a:cubicBezTo>
                    <a:pt x="9" y="8"/>
                    <a:pt x="6" y="1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647">
              <a:extLst>
                <a:ext uri="{FF2B5EF4-FFF2-40B4-BE49-F238E27FC236}">
                  <a16:creationId xmlns="" xmlns:a16="http://schemas.microsoft.com/office/drawing/2014/main" id="{536DCCB1-49ED-4493-B9E7-C72AE61A1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3101" y="2927350"/>
              <a:ext cx="77788" cy="46038"/>
            </a:xfrm>
            <a:custGeom>
              <a:avLst/>
              <a:gdLst>
                <a:gd name="T0" fmla="*/ 0 w 101"/>
                <a:gd name="T1" fmla="*/ 40 h 58"/>
                <a:gd name="T2" fmla="*/ 2 w 101"/>
                <a:gd name="T3" fmla="*/ 37 h 58"/>
                <a:gd name="T4" fmla="*/ 5 w 101"/>
                <a:gd name="T5" fmla="*/ 29 h 58"/>
                <a:gd name="T6" fmla="*/ 15 w 101"/>
                <a:gd name="T7" fmla="*/ 11 h 58"/>
                <a:gd name="T8" fmla="*/ 32 w 101"/>
                <a:gd name="T9" fmla="*/ 0 h 58"/>
                <a:gd name="T10" fmla="*/ 41 w 101"/>
                <a:gd name="T11" fmla="*/ 3 h 58"/>
                <a:gd name="T12" fmla="*/ 42 w 101"/>
                <a:gd name="T13" fmla="*/ 9 h 58"/>
                <a:gd name="T14" fmla="*/ 57 w 101"/>
                <a:gd name="T15" fmla="*/ 10 h 58"/>
                <a:gd name="T16" fmla="*/ 64 w 101"/>
                <a:gd name="T17" fmla="*/ 11 h 58"/>
                <a:gd name="T18" fmla="*/ 71 w 101"/>
                <a:gd name="T19" fmla="*/ 9 h 58"/>
                <a:gd name="T20" fmla="*/ 81 w 101"/>
                <a:gd name="T21" fmla="*/ 18 h 58"/>
                <a:gd name="T22" fmla="*/ 90 w 101"/>
                <a:gd name="T23" fmla="*/ 30 h 58"/>
                <a:gd name="T24" fmla="*/ 96 w 101"/>
                <a:gd name="T25" fmla="*/ 41 h 58"/>
                <a:gd name="T26" fmla="*/ 99 w 101"/>
                <a:gd name="T27" fmla="*/ 50 h 58"/>
                <a:gd name="T28" fmla="*/ 83 w 101"/>
                <a:gd name="T29" fmla="*/ 51 h 58"/>
                <a:gd name="T30" fmla="*/ 74 w 101"/>
                <a:gd name="T31" fmla="*/ 53 h 58"/>
                <a:gd name="T32" fmla="*/ 62 w 101"/>
                <a:gd name="T33" fmla="*/ 53 h 58"/>
                <a:gd name="T34" fmla="*/ 46 w 101"/>
                <a:gd name="T35" fmla="*/ 51 h 58"/>
                <a:gd name="T36" fmla="*/ 30 w 101"/>
                <a:gd name="T37" fmla="*/ 56 h 58"/>
                <a:gd name="T38" fmla="*/ 17 w 101"/>
                <a:gd name="T39" fmla="*/ 51 h 58"/>
                <a:gd name="T40" fmla="*/ 0 w 101"/>
                <a:gd name="T41" fmla="*/ 4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1" h="58">
                  <a:moveTo>
                    <a:pt x="0" y="40"/>
                  </a:moveTo>
                  <a:cubicBezTo>
                    <a:pt x="0" y="38"/>
                    <a:pt x="1" y="38"/>
                    <a:pt x="2" y="37"/>
                  </a:cubicBezTo>
                  <a:cubicBezTo>
                    <a:pt x="5" y="35"/>
                    <a:pt x="2" y="31"/>
                    <a:pt x="5" y="29"/>
                  </a:cubicBezTo>
                  <a:cubicBezTo>
                    <a:pt x="10" y="25"/>
                    <a:pt x="12" y="16"/>
                    <a:pt x="15" y="11"/>
                  </a:cubicBezTo>
                  <a:cubicBezTo>
                    <a:pt x="19" y="6"/>
                    <a:pt x="25" y="0"/>
                    <a:pt x="32" y="0"/>
                  </a:cubicBezTo>
                  <a:cubicBezTo>
                    <a:pt x="34" y="0"/>
                    <a:pt x="40" y="1"/>
                    <a:pt x="41" y="3"/>
                  </a:cubicBezTo>
                  <a:cubicBezTo>
                    <a:pt x="41" y="5"/>
                    <a:pt x="40" y="8"/>
                    <a:pt x="42" y="9"/>
                  </a:cubicBezTo>
                  <a:cubicBezTo>
                    <a:pt x="47" y="10"/>
                    <a:pt x="52" y="10"/>
                    <a:pt x="57" y="10"/>
                  </a:cubicBezTo>
                  <a:cubicBezTo>
                    <a:pt x="60" y="10"/>
                    <a:pt x="61" y="14"/>
                    <a:pt x="64" y="11"/>
                  </a:cubicBezTo>
                  <a:cubicBezTo>
                    <a:pt x="67" y="9"/>
                    <a:pt x="67" y="8"/>
                    <a:pt x="71" y="9"/>
                  </a:cubicBezTo>
                  <a:cubicBezTo>
                    <a:pt x="76" y="11"/>
                    <a:pt x="82" y="12"/>
                    <a:pt x="81" y="18"/>
                  </a:cubicBezTo>
                  <a:cubicBezTo>
                    <a:pt x="81" y="24"/>
                    <a:pt x="81" y="30"/>
                    <a:pt x="90" y="30"/>
                  </a:cubicBezTo>
                  <a:cubicBezTo>
                    <a:pt x="98" y="29"/>
                    <a:pt x="96" y="37"/>
                    <a:pt x="96" y="41"/>
                  </a:cubicBezTo>
                  <a:cubicBezTo>
                    <a:pt x="96" y="43"/>
                    <a:pt x="101" y="49"/>
                    <a:pt x="99" y="50"/>
                  </a:cubicBezTo>
                  <a:cubicBezTo>
                    <a:pt x="94" y="52"/>
                    <a:pt x="89" y="53"/>
                    <a:pt x="83" y="51"/>
                  </a:cubicBezTo>
                  <a:cubicBezTo>
                    <a:pt x="81" y="50"/>
                    <a:pt x="76" y="53"/>
                    <a:pt x="74" y="53"/>
                  </a:cubicBezTo>
                  <a:cubicBezTo>
                    <a:pt x="70" y="53"/>
                    <a:pt x="66" y="53"/>
                    <a:pt x="62" y="53"/>
                  </a:cubicBezTo>
                  <a:cubicBezTo>
                    <a:pt x="56" y="53"/>
                    <a:pt x="51" y="48"/>
                    <a:pt x="46" y="51"/>
                  </a:cubicBezTo>
                  <a:cubicBezTo>
                    <a:pt x="41" y="54"/>
                    <a:pt x="35" y="58"/>
                    <a:pt x="30" y="56"/>
                  </a:cubicBezTo>
                  <a:cubicBezTo>
                    <a:pt x="25" y="54"/>
                    <a:pt x="23" y="50"/>
                    <a:pt x="17" y="51"/>
                  </a:cubicBezTo>
                  <a:cubicBezTo>
                    <a:pt x="7" y="51"/>
                    <a:pt x="7" y="44"/>
                    <a:pt x="0" y="4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648">
              <a:extLst>
                <a:ext uri="{FF2B5EF4-FFF2-40B4-BE49-F238E27FC236}">
                  <a16:creationId xmlns="" xmlns:a16="http://schemas.microsoft.com/office/drawing/2014/main" id="{C56D5B71-51F4-4AAA-8F82-4525ACA0F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3101" y="2927350"/>
              <a:ext cx="77788" cy="46038"/>
            </a:xfrm>
            <a:custGeom>
              <a:avLst/>
              <a:gdLst>
                <a:gd name="T0" fmla="*/ 0 w 101"/>
                <a:gd name="T1" fmla="*/ 40 h 58"/>
                <a:gd name="T2" fmla="*/ 2 w 101"/>
                <a:gd name="T3" fmla="*/ 37 h 58"/>
                <a:gd name="T4" fmla="*/ 5 w 101"/>
                <a:gd name="T5" fmla="*/ 29 h 58"/>
                <a:gd name="T6" fmla="*/ 15 w 101"/>
                <a:gd name="T7" fmla="*/ 11 h 58"/>
                <a:gd name="T8" fmla="*/ 32 w 101"/>
                <a:gd name="T9" fmla="*/ 0 h 58"/>
                <a:gd name="T10" fmla="*/ 41 w 101"/>
                <a:gd name="T11" fmla="*/ 3 h 58"/>
                <a:gd name="T12" fmla="*/ 42 w 101"/>
                <a:gd name="T13" fmla="*/ 9 h 58"/>
                <a:gd name="T14" fmla="*/ 57 w 101"/>
                <a:gd name="T15" fmla="*/ 10 h 58"/>
                <a:gd name="T16" fmla="*/ 64 w 101"/>
                <a:gd name="T17" fmla="*/ 11 h 58"/>
                <a:gd name="T18" fmla="*/ 71 w 101"/>
                <a:gd name="T19" fmla="*/ 9 h 58"/>
                <a:gd name="T20" fmla="*/ 81 w 101"/>
                <a:gd name="T21" fmla="*/ 18 h 58"/>
                <a:gd name="T22" fmla="*/ 90 w 101"/>
                <a:gd name="T23" fmla="*/ 30 h 58"/>
                <a:gd name="T24" fmla="*/ 96 w 101"/>
                <a:gd name="T25" fmla="*/ 41 h 58"/>
                <a:gd name="T26" fmla="*/ 99 w 101"/>
                <a:gd name="T27" fmla="*/ 50 h 58"/>
                <a:gd name="T28" fmla="*/ 83 w 101"/>
                <a:gd name="T29" fmla="*/ 51 h 58"/>
                <a:gd name="T30" fmla="*/ 74 w 101"/>
                <a:gd name="T31" fmla="*/ 53 h 58"/>
                <a:gd name="T32" fmla="*/ 62 w 101"/>
                <a:gd name="T33" fmla="*/ 53 h 58"/>
                <a:gd name="T34" fmla="*/ 46 w 101"/>
                <a:gd name="T35" fmla="*/ 51 h 58"/>
                <a:gd name="T36" fmla="*/ 30 w 101"/>
                <a:gd name="T37" fmla="*/ 56 h 58"/>
                <a:gd name="T38" fmla="*/ 17 w 101"/>
                <a:gd name="T39" fmla="*/ 51 h 58"/>
                <a:gd name="T40" fmla="*/ 0 w 101"/>
                <a:gd name="T41" fmla="*/ 4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1" h="58">
                  <a:moveTo>
                    <a:pt x="0" y="40"/>
                  </a:moveTo>
                  <a:cubicBezTo>
                    <a:pt x="0" y="38"/>
                    <a:pt x="1" y="38"/>
                    <a:pt x="2" y="37"/>
                  </a:cubicBezTo>
                  <a:cubicBezTo>
                    <a:pt x="5" y="35"/>
                    <a:pt x="2" y="31"/>
                    <a:pt x="5" y="29"/>
                  </a:cubicBezTo>
                  <a:cubicBezTo>
                    <a:pt x="10" y="25"/>
                    <a:pt x="12" y="16"/>
                    <a:pt x="15" y="11"/>
                  </a:cubicBezTo>
                  <a:cubicBezTo>
                    <a:pt x="19" y="6"/>
                    <a:pt x="25" y="0"/>
                    <a:pt x="32" y="0"/>
                  </a:cubicBezTo>
                  <a:cubicBezTo>
                    <a:pt x="34" y="0"/>
                    <a:pt x="40" y="1"/>
                    <a:pt x="41" y="3"/>
                  </a:cubicBezTo>
                  <a:cubicBezTo>
                    <a:pt x="41" y="5"/>
                    <a:pt x="40" y="8"/>
                    <a:pt x="42" y="9"/>
                  </a:cubicBezTo>
                  <a:cubicBezTo>
                    <a:pt x="47" y="10"/>
                    <a:pt x="52" y="10"/>
                    <a:pt x="57" y="10"/>
                  </a:cubicBezTo>
                  <a:cubicBezTo>
                    <a:pt x="60" y="10"/>
                    <a:pt x="61" y="14"/>
                    <a:pt x="64" y="11"/>
                  </a:cubicBezTo>
                  <a:cubicBezTo>
                    <a:pt x="67" y="9"/>
                    <a:pt x="67" y="8"/>
                    <a:pt x="71" y="9"/>
                  </a:cubicBezTo>
                  <a:cubicBezTo>
                    <a:pt x="76" y="11"/>
                    <a:pt x="82" y="12"/>
                    <a:pt x="81" y="18"/>
                  </a:cubicBezTo>
                  <a:cubicBezTo>
                    <a:pt x="81" y="24"/>
                    <a:pt x="81" y="30"/>
                    <a:pt x="90" y="30"/>
                  </a:cubicBezTo>
                  <a:cubicBezTo>
                    <a:pt x="98" y="29"/>
                    <a:pt x="96" y="37"/>
                    <a:pt x="96" y="41"/>
                  </a:cubicBezTo>
                  <a:cubicBezTo>
                    <a:pt x="96" y="43"/>
                    <a:pt x="101" y="49"/>
                    <a:pt x="99" y="50"/>
                  </a:cubicBezTo>
                  <a:cubicBezTo>
                    <a:pt x="94" y="52"/>
                    <a:pt x="89" y="53"/>
                    <a:pt x="83" y="51"/>
                  </a:cubicBezTo>
                  <a:cubicBezTo>
                    <a:pt x="81" y="50"/>
                    <a:pt x="76" y="53"/>
                    <a:pt x="74" y="53"/>
                  </a:cubicBezTo>
                  <a:cubicBezTo>
                    <a:pt x="70" y="53"/>
                    <a:pt x="66" y="53"/>
                    <a:pt x="62" y="53"/>
                  </a:cubicBezTo>
                  <a:cubicBezTo>
                    <a:pt x="56" y="53"/>
                    <a:pt x="51" y="48"/>
                    <a:pt x="46" y="51"/>
                  </a:cubicBezTo>
                  <a:cubicBezTo>
                    <a:pt x="41" y="54"/>
                    <a:pt x="35" y="58"/>
                    <a:pt x="30" y="56"/>
                  </a:cubicBezTo>
                  <a:cubicBezTo>
                    <a:pt x="25" y="54"/>
                    <a:pt x="23" y="50"/>
                    <a:pt x="17" y="51"/>
                  </a:cubicBezTo>
                  <a:cubicBezTo>
                    <a:pt x="7" y="51"/>
                    <a:pt x="7" y="44"/>
                    <a:pt x="0" y="4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649">
              <a:extLst>
                <a:ext uri="{FF2B5EF4-FFF2-40B4-BE49-F238E27FC236}">
                  <a16:creationId xmlns="" xmlns:a16="http://schemas.microsoft.com/office/drawing/2014/main" id="{0CCF3E3C-8A7F-4303-8F19-BC26D4E77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926" y="3400425"/>
              <a:ext cx="3175" cy="3175"/>
            </a:xfrm>
            <a:custGeom>
              <a:avLst/>
              <a:gdLst>
                <a:gd name="T0" fmla="*/ 0 w 3"/>
                <a:gd name="T1" fmla="*/ 3 h 3"/>
                <a:gd name="T2" fmla="*/ 0 w 3"/>
                <a:gd name="T3" fmla="*/ 0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3" y="0"/>
                    <a:pt x="3" y="1"/>
                    <a:pt x="0" y="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650">
              <a:extLst>
                <a:ext uri="{FF2B5EF4-FFF2-40B4-BE49-F238E27FC236}">
                  <a16:creationId xmlns="" xmlns:a16="http://schemas.microsoft.com/office/drawing/2014/main" id="{BD4486F0-BB7E-4708-BF09-DBA154EA3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926" y="3400425"/>
              <a:ext cx="3175" cy="3175"/>
            </a:xfrm>
            <a:custGeom>
              <a:avLst/>
              <a:gdLst>
                <a:gd name="T0" fmla="*/ 0 w 3"/>
                <a:gd name="T1" fmla="*/ 3 h 3"/>
                <a:gd name="T2" fmla="*/ 0 w 3"/>
                <a:gd name="T3" fmla="*/ 0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3" y="0"/>
                    <a:pt x="3" y="1"/>
                    <a:pt x="0" y="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651">
              <a:extLst>
                <a:ext uri="{FF2B5EF4-FFF2-40B4-BE49-F238E27FC236}">
                  <a16:creationId xmlns="" xmlns:a16="http://schemas.microsoft.com/office/drawing/2014/main" id="{C6FCB95B-7E2F-4BBB-A655-74A2515AE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3826" y="2587625"/>
              <a:ext cx="184150" cy="125413"/>
            </a:xfrm>
            <a:custGeom>
              <a:avLst/>
              <a:gdLst>
                <a:gd name="T0" fmla="*/ 9 w 237"/>
                <a:gd name="T1" fmla="*/ 49 h 162"/>
                <a:gd name="T2" fmla="*/ 33 w 237"/>
                <a:gd name="T3" fmla="*/ 43 h 162"/>
                <a:gd name="T4" fmla="*/ 38 w 237"/>
                <a:gd name="T5" fmla="*/ 38 h 162"/>
                <a:gd name="T6" fmla="*/ 39 w 237"/>
                <a:gd name="T7" fmla="*/ 33 h 162"/>
                <a:gd name="T8" fmla="*/ 48 w 237"/>
                <a:gd name="T9" fmla="*/ 28 h 162"/>
                <a:gd name="T10" fmla="*/ 45 w 237"/>
                <a:gd name="T11" fmla="*/ 9 h 162"/>
                <a:gd name="T12" fmla="*/ 73 w 237"/>
                <a:gd name="T13" fmla="*/ 0 h 162"/>
                <a:gd name="T14" fmla="*/ 79 w 237"/>
                <a:gd name="T15" fmla="*/ 17 h 162"/>
                <a:gd name="T16" fmla="*/ 86 w 237"/>
                <a:gd name="T17" fmla="*/ 28 h 162"/>
                <a:gd name="T18" fmla="*/ 83 w 237"/>
                <a:gd name="T19" fmla="*/ 38 h 162"/>
                <a:gd name="T20" fmla="*/ 55 w 237"/>
                <a:gd name="T21" fmla="*/ 38 h 162"/>
                <a:gd name="T22" fmla="*/ 64 w 237"/>
                <a:gd name="T23" fmla="*/ 50 h 162"/>
                <a:gd name="T24" fmla="*/ 79 w 237"/>
                <a:gd name="T25" fmla="*/ 52 h 162"/>
                <a:gd name="T26" fmla="*/ 95 w 237"/>
                <a:gd name="T27" fmla="*/ 56 h 162"/>
                <a:gd name="T28" fmla="*/ 116 w 237"/>
                <a:gd name="T29" fmla="*/ 53 h 162"/>
                <a:gd name="T30" fmla="*/ 123 w 237"/>
                <a:gd name="T31" fmla="*/ 57 h 162"/>
                <a:gd name="T32" fmla="*/ 164 w 237"/>
                <a:gd name="T33" fmla="*/ 57 h 162"/>
                <a:gd name="T34" fmla="*/ 179 w 237"/>
                <a:gd name="T35" fmla="*/ 63 h 162"/>
                <a:gd name="T36" fmla="*/ 188 w 237"/>
                <a:gd name="T37" fmla="*/ 83 h 162"/>
                <a:gd name="T38" fmla="*/ 207 w 237"/>
                <a:gd name="T39" fmla="*/ 83 h 162"/>
                <a:gd name="T40" fmla="*/ 228 w 237"/>
                <a:gd name="T41" fmla="*/ 111 h 162"/>
                <a:gd name="T42" fmla="*/ 235 w 237"/>
                <a:gd name="T43" fmla="*/ 123 h 162"/>
                <a:gd name="T44" fmla="*/ 227 w 237"/>
                <a:gd name="T45" fmla="*/ 127 h 162"/>
                <a:gd name="T46" fmla="*/ 196 w 237"/>
                <a:gd name="T47" fmla="*/ 130 h 162"/>
                <a:gd name="T48" fmla="*/ 170 w 237"/>
                <a:gd name="T49" fmla="*/ 135 h 162"/>
                <a:gd name="T50" fmla="*/ 131 w 237"/>
                <a:gd name="T51" fmla="*/ 112 h 162"/>
                <a:gd name="T52" fmla="*/ 122 w 237"/>
                <a:gd name="T53" fmla="*/ 97 h 162"/>
                <a:gd name="T54" fmla="*/ 92 w 237"/>
                <a:gd name="T55" fmla="*/ 106 h 162"/>
                <a:gd name="T56" fmla="*/ 87 w 237"/>
                <a:gd name="T57" fmla="*/ 119 h 162"/>
                <a:gd name="T58" fmla="*/ 74 w 237"/>
                <a:gd name="T59" fmla="*/ 129 h 162"/>
                <a:gd name="T60" fmla="*/ 50 w 237"/>
                <a:gd name="T61" fmla="*/ 133 h 162"/>
                <a:gd name="T62" fmla="*/ 34 w 237"/>
                <a:gd name="T63" fmla="*/ 139 h 162"/>
                <a:gd name="T64" fmla="*/ 32 w 237"/>
                <a:gd name="T65" fmla="*/ 93 h 162"/>
                <a:gd name="T66" fmla="*/ 11 w 237"/>
                <a:gd name="T67" fmla="*/ 67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7" h="162">
                  <a:moveTo>
                    <a:pt x="0" y="60"/>
                  </a:moveTo>
                  <a:cubicBezTo>
                    <a:pt x="3" y="56"/>
                    <a:pt x="0" y="49"/>
                    <a:pt x="9" y="49"/>
                  </a:cubicBezTo>
                  <a:cubicBezTo>
                    <a:pt x="15" y="49"/>
                    <a:pt x="21" y="52"/>
                    <a:pt x="28" y="51"/>
                  </a:cubicBezTo>
                  <a:cubicBezTo>
                    <a:pt x="32" y="50"/>
                    <a:pt x="33" y="47"/>
                    <a:pt x="33" y="43"/>
                  </a:cubicBezTo>
                  <a:cubicBezTo>
                    <a:pt x="32" y="42"/>
                    <a:pt x="32" y="40"/>
                    <a:pt x="34" y="39"/>
                  </a:cubicBezTo>
                  <a:cubicBezTo>
                    <a:pt x="38" y="38"/>
                    <a:pt x="34" y="34"/>
                    <a:pt x="38" y="38"/>
                  </a:cubicBezTo>
                  <a:cubicBezTo>
                    <a:pt x="36" y="37"/>
                    <a:pt x="35" y="35"/>
                    <a:pt x="34" y="33"/>
                  </a:cubicBezTo>
                  <a:cubicBezTo>
                    <a:pt x="36" y="33"/>
                    <a:pt x="37" y="33"/>
                    <a:pt x="39" y="33"/>
                  </a:cubicBezTo>
                  <a:cubicBezTo>
                    <a:pt x="36" y="29"/>
                    <a:pt x="32" y="33"/>
                    <a:pt x="28" y="30"/>
                  </a:cubicBezTo>
                  <a:cubicBezTo>
                    <a:pt x="34" y="24"/>
                    <a:pt x="42" y="31"/>
                    <a:pt x="48" y="28"/>
                  </a:cubicBezTo>
                  <a:cubicBezTo>
                    <a:pt x="45" y="26"/>
                    <a:pt x="48" y="24"/>
                    <a:pt x="46" y="21"/>
                  </a:cubicBezTo>
                  <a:cubicBezTo>
                    <a:pt x="44" y="18"/>
                    <a:pt x="41" y="11"/>
                    <a:pt x="45" y="9"/>
                  </a:cubicBezTo>
                  <a:cubicBezTo>
                    <a:pt x="50" y="7"/>
                    <a:pt x="53" y="13"/>
                    <a:pt x="57" y="12"/>
                  </a:cubicBezTo>
                  <a:cubicBezTo>
                    <a:pt x="63" y="11"/>
                    <a:pt x="70" y="5"/>
                    <a:pt x="73" y="0"/>
                  </a:cubicBezTo>
                  <a:cubicBezTo>
                    <a:pt x="76" y="2"/>
                    <a:pt x="78" y="6"/>
                    <a:pt x="81" y="9"/>
                  </a:cubicBezTo>
                  <a:cubicBezTo>
                    <a:pt x="85" y="12"/>
                    <a:pt x="83" y="14"/>
                    <a:pt x="79" y="17"/>
                  </a:cubicBezTo>
                  <a:cubicBezTo>
                    <a:pt x="74" y="21"/>
                    <a:pt x="75" y="20"/>
                    <a:pt x="80" y="23"/>
                  </a:cubicBezTo>
                  <a:cubicBezTo>
                    <a:pt x="82" y="25"/>
                    <a:pt x="83" y="28"/>
                    <a:pt x="86" y="28"/>
                  </a:cubicBezTo>
                  <a:cubicBezTo>
                    <a:pt x="89" y="29"/>
                    <a:pt x="91" y="27"/>
                    <a:pt x="94" y="27"/>
                  </a:cubicBezTo>
                  <a:cubicBezTo>
                    <a:pt x="92" y="30"/>
                    <a:pt x="86" y="37"/>
                    <a:pt x="83" y="38"/>
                  </a:cubicBezTo>
                  <a:cubicBezTo>
                    <a:pt x="87" y="34"/>
                    <a:pt x="72" y="28"/>
                    <a:pt x="68" y="28"/>
                  </a:cubicBezTo>
                  <a:cubicBezTo>
                    <a:pt x="60" y="27"/>
                    <a:pt x="55" y="31"/>
                    <a:pt x="55" y="38"/>
                  </a:cubicBezTo>
                  <a:cubicBezTo>
                    <a:pt x="48" y="32"/>
                    <a:pt x="52" y="48"/>
                    <a:pt x="53" y="50"/>
                  </a:cubicBezTo>
                  <a:cubicBezTo>
                    <a:pt x="56" y="54"/>
                    <a:pt x="61" y="50"/>
                    <a:pt x="64" y="50"/>
                  </a:cubicBezTo>
                  <a:cubicBezTo>
                    <a:pt x="69" y="49"/>
                    <a:pt x="73" y="52"/>
                    <a:pt x="79" y="49"/>
                  </a:cubicBezTo>
                  <a:cubicBezTo>
                    <a:pt x="79" y="50"/>
                    <a:pt x="79" y="51"/>
                    <a:pt x="79" y="52"/>
                  </a:cubicBezTo>
                  <a:cubicBezTo>
                    <a:pt x="82" y="51"/>
                    <a:pt x="85" y="49"/>
                    <a:pt x="88" y="50"/>
                  </a:cubicBezTo>
                  <a:cubicBezTo>
                    <a:pt x="92" y="51"/>
                    <a:pt x="92" y="55"/>
                    <a:pt x="95" y="56"/>
                  </a:cubicBezTo>
                  <a:cubicBezTo>
                    <a:pt x="99" y="58"/>
                    <a:pt x="108" y="52"/>
                    <a:pt x="112" y="50"/>
                  </a:cubicBezTo>
                  <a:cubicBezTo>
                    <a:pt x="116" y="47"/>
                    <a:pt x="115" y="52"/>
                    <a:pt x="116" y="53"/>
                  </a:cubicBezTo>
                  <a:cubicBezTo>
                    <a:pt x="118" y="54"/>
                    <a:pt x="120" y="54"/>
                    <a:pt x="122" y="54"/>
                  </a:cubicBezTo>
                  <a:cubicBezTo>
                    <a:pt x="122" y="55"/>
                    <a:pt x="123" y="56"/>
                    <a:pt x="123" y="57"/>
                  </a:cubicBezTo>
                  <a:cubicBezTo>
                    <a:pt x="129" y="61"/>
                    <a:pt x="134" y="56"/>
                    <a:pt x="139" y="63"/>
                  </a:cubicBezTo>
                  <a:cubicBezTo>
                    <a:pt x="140" y="53"/>
                    <a:pt x="157" y="57"/>
                    <a:pt x="164" y="57"/>
                  </a:cubicBezTo>
                  <a:cubicBezTo>
                    <a:pt x="167" y="57"/>
                    <a:pt x="173" y="52"/>
                    <a:pt x="176" y="55"/>
                  </a:cubicBezTo>
                  <a:cubicBezTo>
                    <a:pt x="178" y="57"/>
                    <a:pt x="178" y="60"/>
                    <a:pt x="179" y="63"/>
                  </a:cubicBezTo>
                  <a:cubicBezTo>
                    <a:pt x="180" y="66"/>
                    <a:pt x="184" y="69"/>
                    <a:pt x="187" y="72"/>
                  </a:cubicBezTo>
                  <a:cubicBezTo>
                    <a:pt x="180" y="72"/>
                    <a:pt x="187" y="81"/>
                    <a:pt x="188" y="83"/>
                  </a:cubicBezTo>
                  <a:cubicBezTo>
                    <a:pt x="191" y="85"/>
                    <a:pt x="194" y="86"/>
                    <a:pt x="196" y="83"/>
                  </a:cubicBezTo>
                  <a:cubicBezTo>
                    <a:pt x="199" y="80"/>
                    <a:pt x="203" y="82"/>
                    <a:pt x="207" y="83"/>
                  </a:cubicBezTo>
                  <a:cubicBezTo>
                    <a:pt x="215" y="85"/>
                    <a:pt x="220" y="86"/>
                    <a:pt x="220" y="95"/>
                  </a:cubicBezTo>
                  <a:cubicBezTo>
                    <a:pt x="220" y="98"/>
                    <a:pt x="226" y="109"/>
                    <a:pt x="228" y="111"/>
                  </a:cubicBezTo>
                  <a:cubicBezTo>
                    <a:pt x="230" y="112"/>
                    <a:pt x="229" y="116"/>
                    <a:pt x="230" y="118"/>
                  </a:cubicBezTo>
                  <a:cubicBezTo>
                    <a:pt x="231" y="121"/>
                    <a:pt x="233" y="121"/>
                    <a:pt x="235" y="123"/>
                  </a:cubicBezTo>
                  <a:cubicBezTo>
                    <a:pt x="237" y="125"/>
                    <a:pt x="234" y="129"/>
                    <a:pt x="232" y="130"/>
                  </a:cubicBezTo>
                  <a:cubicBezTo>
                    <a:pt x="231" y="130"/>
                    <a:pt x="228" y="127"/>
                    <a:pt x="227" y="127"/>
                  </a:cubicBezTo>
                  <a:cubicBezTo>
                    <a:pt x="224" y="126"/>
                    <a:pt x="215" y="123"/>
                    <a:pt x="213" y="125"/>
                  </a:cubicBezTo>
                  <a:cubicBezTo>
                    <a:pt x="209" y="128"/>
                    <a:pt x="200" y="132"/>
                    <a:pt x="196" y="130"/>
                  </a:cubicBezTo>
                  <a:cubicBezTo>
                    <a:pt x="203" y="122"/>
                    <a:pt x="185" y="123"/>
                    <a:pt x="180" y="126"/>
                  </a:cubicBezTo>
                  <a:cubicBezTo>
                    <a:pt x="176" y="130"/>
                    <a:pt x="172" y="130"/>
                    <a:pt x="170" y="135"/>
                  </a:cubicBezTo>
                  <a:cubicBezTo>
                    <a:pt x="168" y="140"/>
                    <a:pt x="160" y="138"/>
                    <a:pt x="156" y="142"/>
                  </a:cubicBezTo>
                  <a:cubicBezTo>
                    <a:pt x="138" y="162"/>
                    <a:pt x="128" y="127"/>
                    <a:pt x="131" y="112"/>
                  </a:cubicBezTo>
                  <a:cubicBezTo>
                    <a:pt x="133" y="102"/>
                    <a:pt x="126" y="111"/>
                    <a:pt x="122" y="107"/>
                  </a:cubicBezTo>
                  <a:cubicBezTo>
                    <a:pt x="120" y="106"/>
                    <a:pt x="123" y="99"/>
                    <a:pt x="122" y="97"/>
                  </a:cubicBezTo>
                  <a:cubicBezTo>
                    <a:pt x="121" y="94"/>
                    <a:pt x="113" y="90"/>
                    <a:pt x="110" y="89"/>
                  </a:cubicBezTo>
                  <a:cubicBezTo>
                    <a:pt x="101" y="86"/>
                    <a:pt x="97" y="100"/>
                    <a:pt x="92" y="106"/>
                  </a:cubicBezTo>
                  <a:cubicBezTo>
                    <a:pt x="89" y="108"/>
                    <a:pt x="94" y="111"/>
                    <a:pt x="95" y="113"/>
                  </a:cubicBezTo>
                  <a:cubicBezTo>
                    <a:pt x="98" y="119"/>
                    <a:pt x="92" y="122"/>
                    <a:pt x="87" y="119"/>
                  </a:cubicBezTo>
                  <a:cubicBezTo>
                    <a:pt x="84" y="117"/>
                    <a:pt x="78" y="119"/>
                    <a:pt x="75" y="120"/>
                  </a:cubicBezTo>
                  <a:cubicBezTo>
                    <a:pt x="70" y="123"/>
                    <a:pt x="73" y="126"/>
                    <a:pt x="74" y="129"/>
                  </a:cubicBezTo>
                  <a:cubicBezTo>
                    <a:pt x="79" y="140"/>
                    <a:pt x="65" y="132"/>
                    <a:pt x="62" y="130"/>
                  </a:cubicBezTo>
                  <a:cubicBezTo>
                    <a:pt x="58" y="126"/>
                    <a:pt x="55" y="130"/>
                    <a:pt x="50" y="133"/>
                  </a:cubicBezTo>
                  <a:cubicBezTo>
                    <a:pt x="47" y="135"/>
                    <a:pt x="42" y="134"/>
                    <a:pt x="43" y="139"/>
                  </a:cubicBezTo>
                  <a:cubicBezTo>
                    <a:pt x="38" y="138"/>
                    <a:pt x="39" y="144"/>
                    <a:pt x="34" y="139"/>
                  </a:cubicBezTo>
                  <a:cubicBezTo>
                    <a:pt x="29" y="135"/>
                    <a:pt x="25" y="125"/>
                    <a:pt x="29" y="118"/>
                  </a:cubicBezTo>
                  <a:cubicBezTo>
                    <a:pt x="34" y="109"/>
                    <a:pt x="43" y="100"/>
                    <a:pt x="32" y="93"/>
                  </a:cubicBezTo>
                  <a:cubicBezTo>
                    <a:pt x="24" y="87"/>
                    <a:pt x="31" y="70"/>
                    <a:pt x="20" y="70"/>
                  </a:cubicBezTo>
                  <a:cubicBezTo>
                    <a:pt x="17" y="70"/>
                    <a:pt x="12" y="71"/>
                    <a:pt x="11" y="67"/>
                  </a:cubicBezTo>
                  <a:cubicBezTo>
                    <a:pt x="9" y="62"/>
                    <a:pt x="3" y="65"/>
                    <a:pt x="0" y="6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652">
              <a:extLst>
                <a:ext uri="{FF2B5EF4-FFF2-40B4-BE49-F238E27FC236}">
                  <a16:creationId xmlns="" xmlns:a16="http://schemas.microsoft.com/office/drawing/2014/main" id="{6CCE7E60-8F3B-408E-940F-382EE5911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3826" y="2587625"/>
              <a:ext cx="184150" cy="125413"/>
            </a:xfrm>
            <a:custGeom>
              <a:avLst/>
              <a:gdLst>
                <a:gd name="T0" fmla="*/ 9 w 237"/>
                <a:gd name="T1" fmla="*/ 49 h 162"/>
                <a:gd name="T2" fmla="*/ 33 w 237"/>
                <a:gd name="T3" fmla="*/ 43 h 162"/>
                <a:gd name="T4" fmla="*/ 38 w 237"/>
                <a:gd name="T5" fmla="*/ 38 h 162"/>
                <a:gd name="T6" fmla="*/ 39 w 237"/>
                <a:gd name="T7" fmla="*/ 33 h 162"/>
                <a:gd name="T8" fmla="*/ 48 w 237"/>
                <a:gd name="T9" fmla="*/ 28 h 162"/>
                <a:gd name="T10" fmla="*/ 45 w 237"/>
                <a:gd name="T11" fmla="*/ 9 h 162"/>
                <a:gd name="T12" fmla="*/ 73 w 237"/>
                <a:gd name="T13" fmla="*/ 0 h 162"/>
                <a:gd name="T14" fmla="*/ 79 w 237"/>
                <a:gd name="T15" fmla="*/ 17 h 162"/>
                <a:gd name="T16" fmla="*/ 86 w 237"/>
                <a:gd name="T17" fmla="*/ 28 h 162"/>
                <a:gd name="T18" fmla="*/ 83 w 237"/>
                <a:gd name="T19" fmla="*/ 38 h 162"/>
                <a:gd name="T20" fmla="*/ 55 w 237"/>
                <a:gd name="T21" fmla="*/ 38 h 162"/>
                <a:gd name="T22" fmla="*/ 64 w 237"/>
                <a:gd name="T23" fmla="*/ 50 h 162"/>
                <a:gd name="T24" fmla="*/ 79 w 237"/>
                <a:gd name="T25" fmla="*/ 52 h 162"/>
                <a:gd name="T26" fmla="*/ 95 w 237"/>
                <a:gd name="T27" fmla="*/ 56 h 162"/>
                <a:gd name="T28" fmla="*/ 116 w 237"/>
                <a:gd name="T29" fmla="*/ 53 h 162"/>
                <a:gd name="T30" fmla="*/ 123 w 237"/>
                <a:gd name="T31" fmla="*/ 57 h 162"/>
                <a:gd name="T32" fmla="*/ 164 w 237"/>
                <a:gd name="T33" fmla="*/ 57 h 162"/>
                <a:gd name="T34" fmla="*/ 179 w 237"/>
                <a:gd name="T35" fmla="*/ 63 h 162"/>
                <a:gd name="T36" fmla="*/ 188 w 237"/>
                <a:gd name="T37" fmla="*/ 83 h 162"/>
                <a:gd name="T38" fmla="*/ 207 w 237"/>
                <a:gd name="T39" fmla="*/ 83 h 162"/>
                <a:gd name="T40" fmla="*/ 228 w 237"/>
                <a:gd name="T41" fmla="*/ 111 h 162"/>
                <a:gd name="T42" fmla="*/ 235 w 237"/>
                <a:gd name="T43" fmla="*/ 123 h 162"/>
                <a:gd name="T44" fmla="*/ 227 w 237"/>
                <a:gd name="T45" fmla="*/ 127 h 162"/>
                <a:gd name="T46" fmla="*/ 196 w 237"/>
                <a:gd name="T47" fmla="*/ 130 h 162"/>
                <a:gd name="T48" fmla="*/ 170 w 237"/>
                <a:gd name="T49" fmla="*/ 135 h 162"/>
                <a:gd name="T50" fmla="*/ 131 w 237"/>
                <a:gd name="T51" fmla="*/ 112 h 162"/>
                <a:gd name="T52" fmla="*/ 122 w 237"/>
                <a:gd name="T53" fmla="*/ 97 h 162"/>
                <a:gd name="T54" fmla="*/ 92 w 237"/>
                <a:gd name="T55" fmla="*/ 106 h 162"/>
                <a:gd name="T56" fmla="*/ 87 w 237"/>
                <a:gd name="T57" fmla="*/ 119 h 162"/>
                <a:gd name="T58" fmla="*/ 74 w 237"/>
                <a:gd name="T59" fmla="*/ 129 h 162"/>
                <a:gd name="T60" fmla="*/ 50 w 237"/>
                <a:gd name="T61" fmla="*/ 133 h 162"/>
                <a:gd name="T62" fmla="*/ 34 w 237"/>
                <a:gd name="T63" fmla="*/ 139 h 162"/>
                <a:gd name="T64" fmla="*/ 32 w 237"/>
                <a:gd name="T65" fmla="*/ 93 h 162"/>
                <a:gd name="T66" fmla="*/ 11 w 237"/>
                <a:gd name="T67" fmla="*/ 67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7" h="162">
                  <a:moveTo>
                    <a:pt x="0" y="60"/>
                  </a:moveTo>
                  <a:cubicBezTo>
                    <a:pt x="3" y="56"/>
                    <a:pt x="0" y="49"/>
                    <a:pt x="9" y="49"/>
                  </a:cubicBezTo>
                  <a:cubicBezTo>
                    <a:pt x="15" y="49"/>
                    <a:pt x="21" y="52"/>
                    <a:pt x="28" y="51"/>
                  </a:cubicBezTo>
                  <a:cubicBezTo>
                    <a:pt x="32" y="50"/>
                    <a:pt x="33" y="47"/>
                    <a:pt x="33" y="43"/>
                  </a:cubicBezTo>
                  <a:cubicBezTo>
                    <a:pt x="32" y="42"/>
                    <a:pt x="32" y="40"/>
                    <a:pt x="34" y="39"/>
                  </a:cubicBezTo>
                  <a:cubicBezTo>
                    <a:pt x="38" y="38"/>
                    <a:pt x="34" y="34"/>
                    <a:pt x="38" y="38"/>
                  </a:cubicBezTo>
                  <a:cubicBezTo>
                    <a:pt x="36" y="37"/>
                    <a:pt x="35" y="35"/>
                    <a:pt x="34" y="33"/>
                  </a:cubicBezTo>
                  <a:cubicBezTo>
                    <a:pt x="36" y="33"/>
                    <a:pt x="37" y="33"/>
                    <a:pt x="39" y="33"/>
                  </a:cubicBezTo>
                  <a:cubicBezTo>
                    <a:pt x="36" y="29"/>
                    <a:pt x="32" y="33"/>
                    <a:pt x="28" y="30"/>
                  </a:cubicBezTo>
                  <a:cubicBezTo>
                    <a:pt x="34" y="24"/>
                    <a:pt x="42" y="31"/>
                    <a:pt x="48" y="28"/>
                  </a:cubicBezTo>
                  <a:cubicBezTo>
                    <a:pt x="45" y="26"/>
                    <a:pt x="48" y="24"/>
                    <a:pt x="46" y="21"/>
                  </a:cubicBezTo>
                  <a:cubicBezTo>
                    <a:pt x="44" y="18"/>
                    <a:pt x="41" y="11"/>
                    <a:pt x="45" y="9"/>
                  </a:cubicBezTo>
                  <a:cubicBezTo>
                    <a:pt x="50" y="7"/>
                    <a:pt x="53" y="13"/>
                    <a:pt x="57" y="12"/>
                  </a:cubicBezTo>
                  <a:cubicBezTo>
                    <a:pt x="63" y="11"/>
                    <a:pt x="70" y="5"/>
                    <a:pt x="73" y="0"/>
                  </a:cubicBezTo>
                  <a:cubicBezTo>
                    <a:pt x="76" y="2"/>
                    <a:pt x="78" y="6"/>
                    <a:pt x="81" y="9"/>
                  </a:cubicBezTo>
                  <a:cubicBezTo>
                    <a:pt x="85" y="12"/>
                    <a:pt x="83" y="14"/>
                    <a:pt x="79" y="17"/>
                  </a:cubicBezTo>
                  <a:cubicBezTo>
                    <a:pt x="74" y="21"/>
                    <a:pt x="75" y="20"/>
                    <a:pt x="80" y="23"/>
                  </a:cubicBezTo>
                  <a:cubicBezTo>
                    <a:pt x="82" y="25"/>
                    <a:pt x="83" y="28"/>
                    <a:pt x="86" y="28"/>
                  </a:cubicBezTo>
                  <a:cubicBezTo>
                    <a:pt x="89" y="29"/>
                    <a:pt x="91" y="27"/>
                    <a:pt x="94" y="27"/>
                  </a:cubicBezTo>
                  <a:cubicBezTo>
                    <a:pt x="92" y="30"/>
                    <a:pt x="86" y="37"/>
                    <a:pt x="83" y="38"/>
                  </a:cubicBezTo>
                  <a:cubicBezTo>
                    <a:pt x="87" y="34"/>
                    <a:pt x="72" y="28"/>
                    <a:pt x="68" y="28"/>
                  </a:cubicBezTo>
                  <a:cubicBezTo>
                    <a:pt x="60" y="27"/>
                    <a:pt x="55" y="31"/>
                    <a:pt x="55" y="38"/>
                  </a:cubicBezTo>
                  <a:cubicBezTo>
                    <a:pt x="48" y="32"/>
                    <a:pt x="52" y="48"/>
                    <a:pt x="53" y="50"/>
                  </a:cubicBezTo>
                  <a:cubicBezTo>
                    <a:pt x="56" y="54"/>
                    <a:pt x="61" y="50"/>
                    <a:pt x="64" y="50"/>
                  </a:cubicBezTo>
                  <a:cubicBezTo>
                    <a:pt x="69" y="49"/>
                    <a:pt x="73" y="52"/>
                    <a:pt x="79" y="49"/>
                  </a:cubicBezTo>
                  <a:cubicBezTo>
                    <a:pt x="79" y="50"/>
                    <a:pt x="79" y="51"/>
                    <a:pt x="79" y="52"/>
                  </a:cubicBezTo>
                  <a:cubicBezTo>
                    <a:pt x="82" y="51"/>
                    <a:pt x="85" y="49"/>
                    <a:pt x="88" y="50"/>
                  </a:cubicBezTo>
                  <a:cubicBezTo>
                    <a:pt x="92" y="51"/>
                    <a:pt x="92" y="55"/>
                    <a:pt x="95" y="56"/>
                  </a:cubicBezTo>
                  <a:cubicBezTo>
                    <a:pt x="99" y="58"/>
                    <a:pt x="108" y="52"/>
                    <a:pt x="112" y="50"/>
                  </a:cubicBezTo>
                  <a:cubicBezTo>
                    <a:pt x="116" y="47"/>
                    <a:pt x="115" y="52"/>
                    <a:pt x="116" y="53"/>
                  </a:cubicBezTo>
                  <a:cubicBezTo>
                    <a:pt x="118" y="54"/>
                    <a:pt x="120" y="54"/>
                    <a:pt x="122" y="54"/>
                  </a:cubicBezTo>
                  <a:cubicBezTo>
                    <a:pt x="122" y="55"/>
                    <a:pt x="123" y="56"/>
                    <a:pt x="123" y="57"/>
                  </a:cubicBezTo>
                  <a:cubicBezTo>
                    <a:pt x="129" y="61"/>
                    <a:pt x="134" y="56"/>
                    <a:pt x="139" y="63"/>
                  </a:cubicBezTo>
                  <a:cubicBezTo>
                    <a:pt x="140" y="53"/>
                    <a:pt x="157" y="57"/>
                    <a:pt x="164" y="57"/>
                  </a:cubicBezTo>
                  <a:cubicBezTo>
                    <a:pt x="167" y="57"/>
                    <a:pt x="173" y="52"/>
                    <a:pt x="176" y="55"/>
                  </a:cubicBezTo>
                  <a:cubicBezTo>
                    <a:pt x="178" y="57"/>
                    <a:pt x="178" y="60"/>
                    <a:pt x="179" y="63"/>
                  </a:cubicBezTo>
                  <a:cubicBezTo>
                    <a:pt x="180" y="66"/>
                    <a:pt x="184" y="69"/>
                    <a:pt x="187" y="72"/>
                  </a:cubicBezTo>
                  <a:cubicBezTo>
                    <a:pt x="180" y="72"/>
                    <a:pt x="187" y="81"/>
                    <a:pt x="188" y="83"/>
                  </a:cubicBezTo>
                  <a:cubicBezTo>
                    <a:pt x="191" y="85"/>
                    <a:pt x="194" y="86"/>
                    <a:pt x="196" y="83"/>
                  </a:cubicBezTo>
                  <a:cubicBezTo>
                    <a:pt x="199" y="80"/>
                    <a:pt x="203" y="82"/>
                    <a:pt x="207" y="83"/>
                  </a:cubicBezTo>
                  <a:cubicBezTo>
                    <a:pt x="215" y="85"/>
                    <a:pt x="220" y="86"/>
                    <a:pt x="220" y="95"/>
                  </a:cubicBezTo>
                  <a:cubicBezTo>
                    <a:pt x="220" y="98"/>
                    <a:pt x="226" y="109"/>
                    <a:pt x="228" y="111"/>
                  </a:cubicBezTo>
                  <a:cubicBezTo>
                    <a:pt x="230" y="112"/>
                    <a:pt x="229" y="116"/>
                    <a:pt x="230" y="118"/>
                  </a:cubicBezTo>
                  <a:cubicBezTo>
                    <a:pt x="231" y="121"/>
                    <a:pt x="233" y="121"/>
                    <a:pt x="235" y="123"/>
                  </a:cubicBezTo>
                  <a:cubicBezTo>
                    <a:pt x="237" y="125"/>
                    <a:pt x="234" y="129"/>
                    <a:pt x="232" y="130"/>
                  </a:cubicBezTo>
                  <a:cubicBezTo>
                    <a:pt x="231" y="130"/>
                    <a:pt x="228" y="127"/>
                    <a:pt x="227" y="127"/>
                  </a:cubicBezTo>
                  <a:cubicBezTo>
                    <a:pt x="224" y="126"/>
                    <a:pt x="215" y="123"/>
                    <a:pt x="213" y="125"/>
                  </a:cubicBezTo>
                  <a:cubicBezTo>
                    <a:pt x="209" y="128"/>
                    <a:pt x="200" y="132"/>
                    <a:pt x="196" y="130"/>
                  </a:cubicBezTo>
                  <a:cubicBezTo>
                    <a:pt x="203" y="122"/>
                    <a:pt x="185" y="123"/>
                    <a:pt x="180" y="126"/>
                  </a:cubicBezTo>
                  <a:cubicBezTo>
                    <a:pt x="176" y="130"/>
                    <a:pt x="172" y="130"/>
                    <a:pt x="170" y="135"/>
                  </a:cubicBezTo>
                  <a:cubicBezTo>
                    <a:pt x="168" y="140"/>
                    <a:pt x="160" y="138"/>
                    <a:pt x="156" y="142"/>
                  </a:cubicBezTo>
                  <a:cubicBezTo>
                    <a:pt x="138" y="162"/>
                    <a:pt x="128" y="127"/>
                    <a:pt x="131" y="112"/>
                  </a:cubicBezTo>
                  <a:cubicBezTo>
                    <a:pt x="133" y="102"/>
                    <a:pt x="126" y="111"/>
                    <a:pt x="122" y="107"/>
                  </a:cubicBezTo>
                  <a:cubicBezTo>
                    <a:pt x="120" y="106"/>
                    <a:pt x="123" y="99"/>
                    <a:pt x="122" y="97"/>
                  </a:cubicBezTo>
                  <a:cubicBezTo>
                    <a:pt x="121" y="94"/>
                    <a:pt x="113" y="90"/>
                    <a:pt x="110" y="89"/>
                  </a:cubicBezTo>
                  <a:cubicBezTo>
                    <a:pt x="101" y="86"/>
                    <a:pt x="97" y="100"/>
                    <a:pt x="92" y="106"/>
                  </a:cubicBezTo>
                  <a:cubicBezTo>
                    <a:pt x="89" y="108"/>
                    <a:pt x="94" y="111"/>
                    <a:pt x="95" y="113"/>
                  </a:cubicBezTo>
                  <a:cubicBezTo>
                    <a:pt x="98" y="119"/>
                    <a:pt x="92" y="122"/>
                    <a:pt x="87" y="119"/>
                  </a:cubicBezTo>
                  <a:cubicBezTo>
                    <a:pt x="84" y="117"/>
                    <a:pt x="78" y="119"/>
                    <a:pt x="75" y="120"/>
                  </a:cubicBezTo>
                  <a:cubicBezTo>
                    <a:pt x="70" y="123"/>
                    <a:pt x="73" y="126"/>
                    <a:pt x="74" y="129"/>
                  </a:cubicBezTo>
                  <a:cubicBezTo>
                    <a:pt x="79" y="140"/>
                    <a:pt x="65" y="132"/>
                    <a:pt x="62" y="130"/>
                  </a:cubicBezTo>
                  <a:cubicBezTo>
                    <a:pt x="58" y="126"/>
                    <a:pt x="55" y="130"/>
                    <a:pt x="50" y="133"/>
                  </a:cubicBezTo>
                  <a:cubicBezTo>
                    <a:pt x="47" y="135"/>
                    <a:pt x="42" y="134"/>
                    <a:pt x="43" y="139"/>
                  </a:cubicBezTo>
                  <a:cubicBezTo>
                    <a:pt x="38" y="138"/>
                    <a:pt x="39" y="144"/>
                    <a:pt x="34" y="139"/>
                  </a:cubicBezTo>
                  <a:cubicBezTo>
                    <a:pt x="29" y="135"/>
                    <a:pt x="25" y="125"/>
                    <a:pt x="29" y="118"/>
                  </a:cubicBezTo>
                  <a:cubicBezTo>
                    <a:pt x="34" y="109"/>
                    <a:pt x="43" y="100"/>
                    <a:pt x="32" y="93"/>
                  </a:cubicBezTo>
                  <a:cubicBezTo>
                    <a:pt x="24" y="87"/>
                    <a:pt x="31" y="70"/>
                    <a:pt x="20" y="70"/>
                  </a:cubicBezTo>
                  <a:cubicBezTo>
                    <a:pt x="17" y="70"/>
                    <a:pt x="12" y="71"/>
                    <a:pt x="11" y="67"/>
                  </a:cubicBezTo>
                  <a:cubicBezTo>
                    <a:pt x="9" y="62"/>
                    <a:pt x="3" y="65"/>
                    <a:pt x="0" y="6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653">
              <a:extLst>
                <a:ext uri="{FF2B5EF4-FFF2-40B4-BE49-F238E27FC236}">
                  <a16:creationId xmlns="" xmlns:a16="http://schemas.microsoft.com/office/drawing/2014/main" id="{7E454912-F24B-4518-8D44-4E9297418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3201" y="2787650"/>
              <a:ext cx="25400" cy="12700"/>
            </a:xfrm>
            <a:custGeom>
              <a:avLst/>
              <a:gdLst>
                <a:gd name="T0" fmla="*/ 22 w 33"/>
                <a:gd name="T1" fmla="*/ 0 h 17"/>
                <a:gd name="T2" fmla="*/ 8 w 33"/>
                <a:gd name="T3" fmla="*/ 11 h 17"/>
                <a:gd name="T4" fmla="*/ 22 w 33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17">
                  <a:moveTo>
                    <a:pt x="22" y="0"/>
                  </a:moveTo>
                  <a:cubicBezTo>
                    <a:pt x="18" y="0"/>
                    <a:pt x="0" y="5"/>
                    <a:pt x="8" y="11"/>
                  </a:cubicBezTo>
                  <a:cubicBezTo>
                    <a:pt x="16" y="17"/>
                    <a:pt x="33" y="3"/>
                    <a:pt x="2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654">
              <a:extLst>
                <a:ext uri="{FF2B5EF4-FFF2-40B4-BE49-F238E27FC236}">
                  <a16:creationId xmlns="" xmlns:a16="http://schemas.microsoft.com/office/drawing/2014/main" id="{773D690E-A780-49E5-A110-BB6808FC4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3201" y="2787650"/>
              <a:ext cx="25400" cy="12700"/>
            </a:xfrm>
            <a:custGeom>
              <a:avLst/>
              <a:gdLst>
                <a:gd name="T0" fmla="*/ 22 w 33"/>
                <a:gd name="T1" fmla="*/ 0 h 17"/>
                <a:gd name="T2" fmla="*/ 8 w 33"/>
                <a:gd name="T3" fmla="*/ 11 h 17"/>
                <a:gd name="T4" fmla="*/ 22 w 33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17">
                  <a:moveTo>
                    <a:pt x="22" y="0"/>
                  </a:moveTo>
                  <a:cubicBezTo>
                    <a:pt x="18" y="0"/>
                    <a:pt x="0" y="5"/>
                    <a:pt x="8" y="11"/>
                  </a:cubicBezTo>
                  <a:cubicBezTo>
                    <a:pt x="16" y="17"/>
                    <a:pt x="33" y="3"/>
                    <a:pt x="2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655">
              <a:extLst>
                <a:ext uri="{FF2B5EF4-FFF2-40B4-BE49-F238E27FC236}">
                  <a16:creationId xmlns="" xmlns:a16="http://schemas.microsoft.com/office/drawing/2014/main" id="{D25C6D17-869D-4BEE-AC99-B59364A174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5051" y="3292475"/>
              <a:ext cx="127000" cy="115888"/>
            </a:xfrm>
            <a:custGeom>
              <a:avLst/>
              <a:gdLst>
                <a:gd name="T0" fmla="*/ 1 w 163"/>
                <a:gd name="T1" fmla="*/ 49 h 149"/>
                <a:gd name="T2" fmla="*/ 0 w 163"/>
                <a:gd name="T3" fmla="*/ 40 h 149"/>
                <a:gd name="T4" fmla="*/ 17 w 163"/>
                <a:gd name="T5" fmla="*/ 20 h 149"/>
                <a:gd name="T6" fmla="*/ 42 w 163"/>
                <a:gd name="T7" fmla="*/ 12 h 149"/>
                <a:gd name="T8" fmla="*/ 54 w 163"/>
                <a:gd name="T9" fmla="*/ 11 h 149"/>
                <a:gd name="T10" fmla="*/ 67 w 163"/>
                <a:gd name="T11" fmla="*/ 11 h 149"/>
                <a:gd name="T12" fmla="*/ 84 w 163"/>
                <a:gd name="T13" fmla="*/ 13 h 149"/>
                <a:gd name="T14" fmla="*/ 104 w 163"/>
                <a:gd name="T15" fmla="*/ 24 h 149"/>
                <a:gd name="T16" fmla="*/ 114 w 163"/>
                <a:gd name="T17" fmla="*/ 22 h 149"/>
                <a:gd name="T18" fmla="*/ 111 w 163"/>
                <a:gd name="T19" fmla="*/ 12 h 149"/>
                <a:gd name="T20" fmla="*/ 115 w 163"/>
                <a:gd name="T21" fmla="*/ 10 h 149"/>
                <a:gd name="T22" fmla="*/ 119 w 163"/>
                <a:gd name="T23" fmla="*/ 9 h 149"/>
                <a:gd name="T24" fmla="*/ 123 w 163"/>
                <a:gd name="T25" fmla="*/ 5 h 149"/>
                <a:gd name="T26" fmla="*/ 130 w 163"/>
                <a:gd name="T27" fmla="*/ 10 h 149"/>
                <a:gd name="T28" fmla="*/ 154 w 163"/>
                <a:gd name="T29" fmla="*/ 0 h 149"/>
                <a:gd name="T30" fmla="*/ 154 w 163"/>
                <a:gd name="T31" fmla="*/ 7 h 149"/>
                <a:gd name="T32" fmla="*/ 150 w 163"/>
                <a:gd name="T33" fmla="*/ 14 h 149"/>
                <a:gd name="T34" fmla="*/ 151 w 163"/>
                <a:gd name="T35" fmla="*/ 22 h 149"/>
                <a:gd name="T36" fmla="*/ 155 w 163"/>
                <a:gd name="T37" fmla="*/ 32 h 149"/>
                <a:gd name="T38" fmla="*/ 160 w 163"/>
                <a:gd name="T39" fmla="*/ 51 h 149"/>
                <a:gd name="T40" fmla="*/ 159 w 163"/>
                <a:gd name="T41" fmla="*/ 62 h 149"/>
                <a:gd name="T42" fmla="*/ 162 w 163"/>
                <a:gd name="T43" fmla="*/ 72 h 149"/>
                <a:gd name="T44" fmla="*/ 160 w 163"/>
                <a:gd name="T45" fmla="*/ 82 h 149"/>
                <a:gd name="T46" fmla="*/ 154 w 163"/>
                <a:gd name="T47" fmla="*/ 83 h 149"/>
                <a:gd name="T48" fmla="*/ 144 w 163"/>
                <a:gd name="T49" fmla="*/ 91 h 149"/>
                <a:gd name="T50" fmla="*/ 129 w 163"/>
                <a:gd name="T51" fmla="*/ 95 h 149"/>
                <a:gd name="T52" fmla="*/ 131 w 163"/>
                <a:gd name="T53" fmla="*/ 106 h 149"/>
                <a:gd name="T54" fmla="*/ 117 w 163"/>
                <a:gd name="T55" fmla="*/ 103 h 149"/>
                <a:gd name="T56" fmla="*/ 112 w 163"/>
                <a:gd name="T57" fmla="*/ 110 h 149"/>
                <a:gd name="T58" fmla="*/ 116 w 163"/>
                <a:gd name="T59" fmla="*/ 120 h 149"/>
                <a:gd name="T60" fmla="*/ 126 w 163"/>
                <a:gd name="T61" fmla="*/ 130 h 149"/>
                <a:gd name="T62" fmla="*/ 125 w 163"/>
                <a:gd name="T63" fmla="*/ 136 h 149"/>
                <a:gd name="T64" fmla="*/ 117 w 163"/>
                <a:gd name="T65" fmla="*/ 134 h 149"/>
                <a:gd name="T66" fmla="*/ 111 w 163"/>
                <a:gd name="T67" fmla="*/ 129 h 149"/>
                <a:gd name="T68" fmla="*/ 92 w 163"/>
                <a:gd name="T69" fmla="*/ 130 h 149"/>
                <a:gd name="T70" fmla="*/ 88 w 163"/>
                <a:gd name="T71" fmla="*/ 141 h 149"/>
                <a:gd name="T72" fmla="*/ 77 w 163"/>
                <a:gd name="T73" fmla="*/ 145 h 149"/>
                <a:gd name="T74" fmla="*/ 69 w 163"/>
                <a:gd name="T75" fmla="*/ 147 h 149"/>
                <a:gd name="T76" fmla="*/ 55 w 163"/>
                <a:gd name="T77" fmla="*/ 140 h 149"/>
                <a:gd name="T78" fmla="*/ 47 w 163"/>
                <a:gd name="T79" fmla="*/ 144 h 149"/>
                <a:gd name="T80" fmla="*/ 49 w 163"/>
                <a:gd name="T81" fmla="*/ 137 h 149"/>
                <a:gd name="T82" fmla="*/ 46 w 163"/>
                <a:gd name="T83" fmla="*/ 124 h 149"/>
                <a:gd name="T84" fmla="*/ 40 w 163"/>
                <a:gd name="T85" fmla="*/ 133 h 149"/>
                <a:gd name="T86" fmla="*/ 33 w 163"/>
                <a:gd name="T87" fmla="*/ 133 h 149"/>
                <a:gd name="T88" fmla="*/ 30 w 163"/>
                <a:gd name="T89" fmla="*/ 121 h 149"/>
                <a:gd name="T90" fmla="*/ 29 w 163"/>
                <a:gd name="T91" fmla="*/ 112 h 149"/>
                <a:gd name="T92" fmla="*/ 28 w 163"/>
                <a:gd name="T93" fmla="*/ 104 h 149"/>
                <a:gd name="T94" fmla="*/ 23 w 163"/>
                <a:gd name="T95" fmla="*/ 106 h 149"/>
                <a:gd name="T96" fmla="*/ 18 w 163"/>
                <a:gd name="T97" fmla="*/ 93 h 149"/>
                <a:gd name="T98" fmla="*/ 16 w 163"/>
                <a:gd name="T99" fmla="*/ 77 h 149"/>
                <a:gd name="T100" fmla="*/ 1 w 163"/>
                <a:gd name="T101" fmla="*/ 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" h="149">
                  <a:moveTo>
                    <a:pt x="1" y="49"/>
                  </a:moveTo>
                  <a:cubicBezTo>
                    <a:pt x="1" y="46"/>
                    <a:pt x="1" y="43"/>
                    <a:pt x="0" y="40"/>
                  </a:cubicBezTo>
                  <a:cubicBezTo>
                    <a:pt x="10" y="40"/>
                    <a:pt x="14" y="27"/>
                    <a:pt x="17" y="20"/>
                  </a:cubicBezTo>
                  <a:cubicBezTo>
                    <a:pt x="20" y="12"/>
                    <a:pt x="35" y="7"/>
                    <a:pt x="42" y="12"/>
                  </a:cubicBezTo>
                  <a:cubicBezTo>
                    <a:pt x="45" y="14"/>
                    <a:pt x="51" y="13"/>
                    <a:pt x="54" y="11"/>
                  </a:cubicBezTo>
                  <a:cubicBezTo>
                    <a:pt x="59" y="10"/>
                    <a:pt x="62" y="13"/>
                    <a:pt x="67" y="11"/>
                  </a:cubicBezTo>
                  <a:cubicBezTo>
                    <a:pt x="76" y="7"/>
                    <a:pt x="81" y="20"/>
                    <a:pt x="84" y="13"/>
                  </a:cubicBezTo>
                  <a:cubicBezTo>
                    <a:pt x="85" y="25"/>
                    <a:pt x="99" y="16"/>
                    <a:pt x="104" y="24"/>
                  </a:cubicBezTo>
                  <a:cubicBezTo>
                    <a:pt x="107" y="28"/>
                    <a:pt x="115" y="28"/>
                    <a:pt x="114" y="22"/>
                  </a:cubicBezTo>
                  <a:cubicBezTo>
                    <a:pt x="113" y="19"/>
                    <a:pt x="106" y="15"/>
                    <a:pt x="111" y="12"/>
                  </a:cubicBezTo>
                  <a:cubicBezTo>
                    <a:pt x="112" y="11"/>
                    <a:pt x="114" y="13"/>
                    <a:pt x="115" y="10"/>
                  </a:cubicBezTo>
                  <a:cubicBezTo>
                    <a:pt x="115" y="8"/>
                    <a:pt x="117" y="9"/>
                    <a:pt x="119" y="9"/>
                  </a:cubicBezTo>
                  <a:cubicBezTo>
                    <a:pt x="121" y="8"/>
                    <a:pt x="121" y="5"/>
                    <a:pt x="123" y="5"/>
                  </a:cubicBezTo>
                  <a:cubicBezTo>
                    <a:pt x="126" y="5"/>
                    <a:pt x="128" y="8"/>
                    <a:pt x="130" y="10"/>
                  </a:cubicBezTo>
                  <a:cubicBezTo>
                    <a:pt x="139" y="16"/>
                    <a:pt x="150" y="7"/>
                    <a:pt x="154" y="0"/>
                  </a:cubicBezTo>
                  <a:cubicBezTo>
                    <a:pt x="154" y="2"/>
                    <a:pt x="154" y="5"/>
                    <a:pt x="154" y="7"/>
                  </a:cubicBezTo>
                  <a:cubicBezTo>
                    <a:pt x="153" y="9"/>
                    <a:pt x="149" y="11"/>
                    <a:pt x="150" y="14"/>
                  </a:cubicBezTo>
                  <a:cubicBezTo>
                    <a:pt x="151" y="16"/>
                    <a:pt x="150" y="19"/>
                    <a:pt x="151" y="22"/>
                  </a:cubicBezTo>
                  <a:cubicBezTo>
                    <a:pt x="152" y="25"/>
                    <a:pt x="154" y="29"/>
                    <a:pt x="155" y="32"/>
                  </a:cubicBezTo>
                  <a:cubicBezTo>
                    <a:pt x="158" y="39"/>
                    <a:pt x="162" y="42"/>
                    <a:pt x="160" y="51"/>
                  </a:cubicBezTo>
                  <a:cubicBezTo>
                    <a:pt x="159" y="55"/>
                    <a:pt x="157" y="58"/>
                    <a:pt x="159" y="62"/>
                  </a:cubicBezTo>
                  <a:cubicBezTo>
                    <a:pt x="160" y="65"/>
                    <a:pt x="162" y="68"/>
                    <a:pt x="162" y="72"/>
                  </a:cubicBezTo>
                  <a:cubicBezTo>
                    <a:pt x="163" y="75"/>
                    <a:pt x="161" y="80"/>
                    <a:pt x="160" y="82"/>
                  </a:cubicBezTo>
                  <a:cubicBezTo>
                    <a:pt x="158" y="86"/>
                    <a:pt x="157" y="81"/>
                    <a:pt x="154" y="83"/>
                  </a:cubicBezTo>
                  <a:cubicBezTo>
                    <a:pt x="150" y="85"/>
                    <a:pt x="148" y="89"/>
                    <a:pt x="144" y="91"/>
                  </a:cubicBezTo>
                  <a:cubicBezTo>
                    <a:pt x="139" y="94"/>
                    <a:pt x="135" y="94"/>
                    <a:pt x="129" y="95"/>
                  </a:cubicBezTo>
                  <a:cubicBezTo>
                    <a:pt x="132" y="98"/>
                    <a:pt x="129" y="102"/>
                    <a:pt x="131" y="106"/>
                  </a:cubicBezTo>
                  <a:cubicBezTo>
                    <a:pt x="128" y="105"/>
                    <a:pt x="119" y="99"/>
                    <a:pt x="117" y="103"/>
                  </a:cubicBezTo>
                  <a:cubicBezTo>
                    <a:pt x="115" y="106"/>
                    <a:pt x="112" y="106"/>
                    <a:pt x="112" y="110"/>
                  </a:cubicBezTo>
                  <a:cubicBezTo>
                    <a:pt x="113" y="113"/>
                    <a:pt x="114" y="117"/>
                    <a:pt x="116" y="120"/>
                  </a:cubicBezTo>
                  <a:cubicBezTo>
                    <a:pt x="118" y="124"/>
                    <a:pt x="125" y="124"/>
                    <a:pt x="126" y="130"/>
                  </a:cubicBezTo>
                  <a:cubicBezTo>
                    <a:pt x="122" y="130"/>
                    <a:pt x="125" y="133"/>
                    <a:pt x="125" y="136"/>
                  </a:cubicBezTo>
                  <a:cubicBezTo>
                    <a:pt x="122" y="135"/>
                    <a:pt x="119" y="135"/>
                    <a:pt x="117" y="134"/>
                  </a:cubicBezTo>
                  <a:cubicBezTo>
                    <a:pt x="115" y="132"/>
                    <a:pt x="114" y="128"/>
                    <a:pt x="111" y="129"/>
                  </a:cubicBezTo>
                  <a:cubicBezTo>
                    <a:pt x="105" y="130"/>
                    <a:pt x="97" y="135"/>
                    <a:pt x="92" y="130"/>
                  </a:cubicBezTo>
                  <a:cubicBezTo>
                    <a:pt x="89" y="133"/>
                    <a:pt x="92" y="138"/>
                    <a:pt x="88" y="141"/>
                  </a:cubicBezTo>
                  <a:cubicBezTo>
                    <a:pt x="85" y="145"/>
                    <a:pt x="81" y="143"/>
                    <a:pt x="77" y="145"/>
                  </a:cubicBezTo>
                  <a:cubicBezTo>
                    <a:pt x="73" y="146"/>
                    <a:pt x="73" y="149"/>
                    <a:pt x="69" y="147"/>
                  </a:cubicBezTo>
                  <a:cubicBezTo>
                    <a:pt x="65" y="145"/>
                    <a:pt x="57" y="144"/>
                    <a:pt x="55" y="140"/>
                  </a:cubicBezTo>
                  <a:cubicBezTo>
                    <a:pt x="56" y="144"/>
                    <a:pt x="50" y="147"/>
                    <a:pt x="47" y="144"/>
                  </a:cubicBezTo>
                  <a:cubicBezTo>
                    <a:pt x="43" y="141"/>
                    <a:pt x="47" y="140"/>
                    <a:pt x="49" y="137"/>
                  </a:cubicBezTo>
                  <a:cubicBezTo>
                    <a:pt x="52" y="134"/>
                    <a:pt x="48" y="126"/>
                    <a:pt x="46" y="124"/>
                  </a:cubicBezTo>
                  <a:cubicBezTo>
                    <a:pt x="41" y="121"/>
                    <a:pt x="41" y="130"/>
                    <a:pt x="40" y="133"/>
                  </a:cubicBezTo>
                  <a:cubicBezTo>
                    <a:pt x="37" y="130"/>
                    <a:pt x="35" y="134"/>
                    <a:pt x="33" y="133"/>
                  </a:cubicBezTo>
                  <a:cubicBezTo>
                    <a:pt x="29" y="131"/>
                    <a:pt x="31" y="124"/>
                    <a:pt x="30" y="121"/>
                  </a:cubicBezTo>
                  <a:cubicBezTo>
                    <a:pt x="29" y="118"/>
                    <a:pt x="32" y="114"/>
                    <a:pt x="29" y="112"/>
                  </a:cubicBezTo>
                  <a:cubicBezTo>
                    <a:pt x="27" y="110"/>
                    <a:pt x="22" y="105"/>
                    <a:pt x="28" y="104"/>
                  </a:cubicBezTo>
                  <a:cubicBezTo>
                    <a:pt x="25" y="103"/>
                    <a:pt x="24" y="104"/>
                    <a:pt x="23" y="106"/>
                  </a:cubicBezTo>
                  <a:cubicBezTo>
                    <a:pt x="24" y="102"/>
                    <a:pt x="20" y="97"/>
                    <a:pt x="18" y="93"/>
                  </a:cubicBezTo>
                  <a:cubicBezTo>
                    <a:pt x="16" y="88"/>
                    <a:pt x="19" y="82"/>
                    <a:pt x="16" y="77"/>
                  </a:cubicBezTo>
                  <a:cubicBezTo>
                    <a:pt x="10" y="68"/>
                    <a:pt x="5" y="60"/>
                    <a:pt x="1" y="4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656">
              <a:extLst>
                <a:ext uri="{FF2B5EF4-FFF2-40B4-BE49-F238E27FC236}">
                  <a16:creationId xmlns="" xmlns:a16="http://schemas.microsoft.com/office/drawing/2014/main" id="{9E47DB0A-49BF-4406-89A9-F4FAA7DA9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5051" y="3292475"/>
              <a:ext cx="127000" cy="115888"/>
            </a:xfrm>
            <a:custGeom>
              <a:avLst/>
              <a:gdLst>
                <a:gd name="T0" fmla="*/ 1 w 163"/>
                <a:gd name="T1" fmla="*/ 49 h 149"/>
                <a:gd name="T2" fmla="*/ 0 w 163"/>
                <a:gd name="T3" fmla="*/ 40 h 149"/>
                <a:gd name="T4" fmla="*/ 17 w 163"/>
                <a:gd name="T5" fmla="*/ 20 h 149"/>
                <a:gd name="T6" fmla="*/ 42 w 163"/>
                <a:gd name="T7" fmla="*/ 12 h 149"/>
                <a:gd name="T8" fmla="*/ 54 w 163"/>
                <a:gd name="T9" fmla="*/ 11 h 149"/>
                <a:gd name="T10" fmla="*/ 67 w 163"/>
                <a:gd name="T11" fmla="*/ 11 h 149"/>
                <a:gd name="T12" fmla="*/ 84 w 163"/>
                <a:gd name="T13" fmla="*/ 13 h 149"/>
                <a:gd name="T14" fmla="*/ 104 w 163"/>
                <a:gd name="T15" fmla="*/ 24 h 149"/>
                <a:gd name="T16" fmla="*/ 114 w 163"/>
                <a:gd name="T17" fmla="*/ 22 h 149"/>
                <a:gd name="T18" fmla="*/ 111 w 163"/>
                <a:gd name="T19" fmla="*/ 12 h 149"/>
                <a:gd name="T20" fmla="*/ 115 w 163"/>
                <a:gd name="T21" fmla="*/ 10 h 149"/>
                <a:gd name="T22" fmla="*/ 119 w 163"/>
                <a:gd name="T23" fmla="*/ 9 h 149"/>
                <a:gd name="T24" fmla="*/ 123 w 163"/>
                <a:gd name="T25" fmla="*/ 5 h 149"/>
                <a:gd name="T26" fmla="*/ 130 w 163"/>
                <a:gd name="T27" fmla="*/ 10 h 149"/>
                <a:gd name="T28" fmla="*/ 154 w 163"/>
                <a:gd name="T29" fmla="*/ 0 h 149"/>
                <a:gd name="T30" fmla="*/ 154 w 163"/>
                <a:gd name="T31" fmla="*/ 7 h 149"/>
                <a:gd name="T32" fmla="*/ 150 w 163"/>
                <a:gd name="T33" fmla="*/ 14 h 149"/>
                <a:gd name="T34" fmla="*/ 151 w 163"/>
                <a:gd name="T35" fmla="*/ 22 h 149"/>
                <a:gd name="T36" fmla="*/ 155 w 163"/>
                <a:gd name="T37" fmla="*/ 32 h 149"/>
                <a:gd name="T38" fmla="*/ 160 w 163"/>
                <a:gd name="T39" fmla="*/ 51 h 149"/>
                <a:gd name="T40" fmla="*/ 159 w 163"/>
                <a:gd name="T41" fmla="*/ 62 h 149"/>
                <a:gd name="T42" fmla="*/ 162 w 163"/>
                <a:gd name="T43" fmla="*/ 72 h 149"/>
                <a:gd name="T44" fmla="*/ 160 w 163"/>
                <a:gd name="T45" fmla="*/ 82 h 149"/>
                <a:gd name="T46" fmla="*/ 154 w 163"/>
                <a:gd name="T47" fmla="*/ 83 h 149"/>
                <a:gd name="T48" fmla="*/ 144 w 163"/>
                <a:gd name="T49" fmla="*/ 91 h 149"/>
                <a:gd name="T50" fmla="*/ 129 w 163"/>
                <a:gd name="T51" fmla="*/ 95 h 149"/>
                <a:gd name="T52" fmla="*/ 131 w 163"/>
                <a:gd name="T53" fmla="*/ 106 h 149"/>
                <a:gd name="T54" fmla="*/ 117 w 163"/>
                <a:gd name="T55" fmla="*/ 103 h 149"/>
                <a:gd name="T56" fmla="*/ 112 w 163"/>
                <a:gd name="T57" fmla="*/ 110 h 149"/>
                <a:gd name="T58" fmla="*/ 116 w 163"/>
                <a:gd name="T59" fmla="*/ 120 h 149"/>
                <a:gd name="T60" fmla="*/ 126 w 163"/>
                <a:gd name="T61" fmla="*/ 130 h 149"/>
                <a:gd name="T62" fmla="*/ 125 w 163"/>
                <a:gd name="T63" fmla="*/ 136 h 149"/>
                <a:gd name="T64" fmla="*/ 117 w 163"/>
                <a:gd name="T65" fmla="*/ 134 h 149"/>
                <a:gd name="T66" fmla="*/ 111 w 163"/>
                <a:gd name="T67" fmla="*/ 129 h 149"/>
                <a:gd name="T68" fmla="*/ 92 w 163"/>
                <a:gd name="T69" fmla="*/ 130 h 149"/>
                <a:gd name="T70" fmla="*/ 88 w 163"/>
                <a:gd name="T71" fmla="*/ 141 h 149"/>
                <a:gd name="T72" fmla="*/ 77 w 163"/>
                <a:gd name="T73" fmla="*/ 145 h 149"/>
                <a:gd name="T74" fmla="*/ 69 w 163"/>
                <a:gd name="T75" fmla="*/ 147 h 149"/>
                <a:gd name="T76" fmla="*/ 55 w 163"/>
                <a:gd name="T77" fmla="*/ 140 h 149"/>
                <a:gd name="T78" fmla="*/ 47 w 163"/>
                <a:gd name="T79" fmla="*/ 144 h 149"/>
                <a:gd name="T80" fmla="*/ 49 w 163"/>
                <a:gd name="T81" fmla="*/ 137 h 149"/>
                <a:gd name="T82" fmla="*/ 46 w 163"/>
                <a:gd name="T83" fmla="*/ 124 h 149"/>
                <a:gd name="T84" fmla="*/ 40 w 163"/>
                <a:gd name="T85" fmla="*/ 133 h 149"/>
                <a:gd name="T86" fmla="*/ 33 w 163"/>
                <a:gd name="T87" fmla="*/ 133 h 149"/>
                <a:gd name="T88" fmla="*/ 30 w 163"/>
                <a:gd name="T89" fmla="*/ 121 h 149"/>
                <a:gd name="T90" fmla="*/ 29 w 163"/>
                <a:gd name="T91" fmla="*/ 112 h 149"/>
                <a:gd name="T92" fmla="*/ 28 w 163"/>
                <a:gd name="T93" fmla="*/ 104 h 149"/>
                <a:gd name="T94" fmla="*/ 23 w 163"/>
                <a:gd name="T95" fmla="*/ 106 h 149"/>
                <a:gd name="T96" fmla="*/ 18 w 163"/>
                <a:gd name="T97" fmla="*/ 93 h 149"/>
                <a:gd name="T98" fmla="*/ 16 w 163"/>
                <a:gd name="T99" fmla="*/ 77 h 149"/>
                <a:gd name="T100" fmla="*/ 1 w 163"/>
                <a:gd name="T101" fmla="*/ 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" h="149">
                  <a:moveTo>
                    <a:pt x="1" y="49"/>
                  </a:moveTo>
                  <a:cubicBezTo>
                    <a:pt x="1" y="46"/>
                    <a:pt x="1" y="43"/>
                    <a:pt x="0" y="40"/>
                  </a:cubicBezTo>
                  <a:cubicBezTo>
                    <a:pt x="10" y="40"/>
                    <a:pt x="14" y="27"/>
                    <a:pt x="17" y="20"/>
                  </a:cubicBezTo>
                  <a:cubicBezTo>
                    <a:pt x="20" y="12"/>
                    <a:pt x="35" y="7"/>
                    <a:pt x="42" y="12"/>
                  </a:cubicBezTo>
                  <a:cubicBezTo>
                    <a:pt x="45" y="14"/>
                    <a:pt x="51" y="13"/>
                    <a:pt x="54" y="11"/>
                  </a:cubicBezTo>
                  <a:cubicBezTo>
                    <a:pt x="59" y="10"/>
                    <a:pt x="62" y="13"/>
                    <a:pt x="67" y="11"/>
                  </a:cubicBezTo>
                  <a:cubicBezTo>
                    <a:pt x="76" y="7"/>
                    <a:pt x="81" y="20"/>
                    <a:pt x="84" y="13"/>
                  </a:cubicBezTo>
                  <a:cubicBezTo>
                    <a:pt x="85" y="25"/>
                    <a:pt x="99" y="16"/>
                    <a:pt x="104" y="24"/>
                  </a:cubicBezTo>
                  <a:cubicBezTo>
                    <a:pt x="107" y="28"/>
                    <a:pt x="115" y="28"/>
                    <a:pt x="114" y="22"/>
                  </a:cubicBezTo>
                  <a:cubicBezTo>
                    <a:pt x="113" y="19"/>
                    <a:pt x="106" y="15"/>
                    <a:pt x="111" y="12"/>
                  </a:cubicBezTo>
                  <a:cubicBezTo>
                    <a:pt x="112" y="11"/>
                    <a:pt x="114" y="13"/>
                    <a:pt x="115" y="10"/>
                  </a:cubicBezTo>
                  <a:cubicBezTo>
                    <a:pt x="115" y="8"/>
                    <a:pt x="117" y="9"/>
                    <a:pt x="119" y="9"/>
                  </a:cubicBezTo>
                  <a:cubicBezTo>
                    <a:pt x="121" y="8"/>
                    <a:pt x="121" y="5"/>
                    <a:pt x="123" y="5"/>
                  </a:cubicBezTo>
                  <a:cubicBezTo>
                    <a:pt x="126" y="5"/>
                    <a:pt x="128" y="8"/>
                    <a:pt x="130" y="10"/>
                  </a:cubicBezTo>
                  <a:cubicBezTo>
                    <a:pt x="139" y="16"/>
                    <a:pt x="150" y="7"/>
                    <a:pt x="154" y="0"/>
                  </a:cubicBezTo>
                  <a:cubicBezTo>
                    <a:pt x="154" y="2"/>
                    <a:pt x="154" y="5"/>
                    <a:pt x="154" y="7"/>
                  </a:cubicBezTo>
                  <a:cubicBezTo>
                    <a:pt x="153" y="9"/>
                    <a:pt x="149" y="11"/>
                    <a:pt x="150" y="14"/>
                  </a:cubicBezTo>
                  <a:cubicBezTo>
                    <a:pt x="151" y="16"/>
                    <a:pt x="150" y="19"/>
                    <a:pt x="151" y="22"/>
                  </a:cubicBezTo>
                  <a:cubicBezTo>
                    <a:pt x="152" y="25"/>
                    <a:pt x="154" y="29"/>
                    <a:pt x="155" y="32"/>
                  </a:cubicBezTo>
                  <a:cubicBezTo>
                    <a:pt x="158" y="39"/>
                    <a:pt x="162" y="42"/>
                    <a:pt x="160" y="51"/>
                  </a:cubicBezTo>
                  <a:cubicBezTo>
                    <a:pt x="159" y="55"/>
                    <a:pt x="157" y="58"/>
                    <a:pt x="159" y="62"/>
                  </a:cubicBezTo>
                  <a:cubicBezTo>
                    <a:pt x="160" y="65"/>
                    <a:pt x="162" y="68"/>
                    <a:pt x="162" y="72"/>
                  </a:cubicBezTo>
                  <a:cubicBezTo>
                    <a:pt x="163" y="75"/>
                    <a:pt x="161" y="80"/>
                    <a:pt x="160" y="82"/>
                  </a:cubicBezTo>
                  <a:cubicBezTo>
                    <a:pt x="158" y="86"/>
                    <a:pt x="157" y="81"/>
                    <a:pt x="154" y="83"/>
                  </a:cubicBezTo>
                  <a:cubicBezTo>
                    <a:pt x="150" y="85"/>
                    <a:pt x="148" y="89"/>
                    <a:pt x="144" y="91"/>
                  </a:cubicBezTo>
                  <a:cubicBezTo>
                    <a:pt x="139" y="94"/>
                    <a:pt x="135" y="94"/>
                    <a:pt x="129" y="95"/>
                  </a:cubicBezTo>
                  <a:cubicBezTo>
                    <a:pt x="132" y="98"/>
                    <a:pt x="129" y="102"/>
                    <a:pt x="131" y="106"/>
                  </a:cubicBezTo>
                  <a:cubicBezTo>
                    <a:pt x="128" y="105"/>
                    <a:pt x="119" y="99"/>
                    <a:pt x="117" y="103"/>
                  </a:cubicBezTo>
                  <a:cubicBezTo>
                    <a:pt x="115" y="106"/>
                    <a:pt x="112" y="106"/>
                    <a:pt x="112" y="110"/>
                  </a:cubicBezTo>
                  <a:cubicBezTo>
                    <a:pt x="113" y="113"/>
                    <a:pt x="114" y="117"/>
                    <a:pt x="116" y="120"/>
                  </a:cubicBezTo>
                  <a:cubicBezTo>
                    <a:pt x="118" y="124"/>
                    <a:pt x="125" y="124"/>
                    <a:pt x="126" y="130"/>
                  </a:cubicBezTo>
                  <a:cubicBezTo>
                    <a:pt x="122" y="130"/>
                    <a:pt x="125" y="133"/>
                    <a:pt x="125" y="136"/>
                  </a:cubicBezTo>
                  <a:cubicBezTo>
                    <a:pt x="122" y="135"/>
                    <a:pt x="119" y="135"/>
                    <a:pt x="117" y="134"/>
                  </a:cubicBezTo>
                  <a:cubicBezTo>
                    <a:pt x="115" y="132"/>
                    <a:pt x="114" y="128"/>
                    <a:pt x="111" y="129"/>
                  </a:cubicBezTo>
                  <a:cubicBezTo>
                    <a:pt x="105" y="130"/>
                    <a:pt x="97" y="135"/>
                    <a:pt x="92" y="130"/>
                  </a:cubicBezTo>
                  <a:cubicBezTo>
                    <a:pt x="89" y="133"/>
                    <a:pt x="92" y="138"/>
                    <a:pt x="88" y="141"/>
                  </a:cubicBezTo>
                  <a:cubicBezTo>
                    <a:pt x="85" y="145"/>
                    <a:pt x="81" y="143"/>
                    <a:pt x="77" y="145"/>
                  </a:cubicBezTo>
                  <a:cubicBezTo>
                    <a:pt x="73" y="146"/>
                    <a:pt x="73" y="149"/>
                    <a:pt x="69" y="147"/>
                  </a:cubicBezTo>
                  <a:cubicBezTo>
                    <a:pt x="65" y="145"/>
                    <a:pt x="57" y="144"/>
                    <a:pt x="55" y="140"/>
                  </a:cubicBezTo>
                  <a:cubicBezTo>
                    <a:pt x="56" y="144"/>
                    <a:pt x="50" y="147"/>
                    <a:pt x="47" y="144"/>
                  </a:cubicBezTo>
                  <a:cubicBezTo>
                    <a:pt x="43" y="141"/>
                    <a:pt x="47" y="140"/>
                    <a:pt x="49" y="137"/>
                  </a:cubicBezTo>
                  <a:cubicBezTo>
                    <a:pt x="52" y="134"/>
                    <a:pt x="48" y="126"/>
                    <a:pt x="46" y="124"/>
                  </a:cubicBezTo>
                  <a:cubicBezTo>
                    <a:pt x="41" y="121"/>
                    <a:pt x="41" y="130"/>
                    <a:pt x="40" y="133"/>
                  </a:cubicBezTo>
                  <a:cubicBezTo>
                    <a:pt x="37" y="130"/>
                    <a:pt x="35" y="134"/>
                    <a:pt x="33" y="133"/>
                  </a:cubicBezTo>
                  <a:cubicBezTo>
                    <a:pt x="29" y="131"/>
                    <a:pt x="31" y="124"/>
                    <a:pt x="30" y="121"/>
                  </a:cubicBezTo>
                  <a:cubicBezTo>
                    <a:pt x="29" y="118"/>
                    <a:pt x="32" y="114"/>
                    <a:pt x="29" y="112"/>
                  </a:cubicBezTo>
                  <a:cubicBezTo>
                    <a:pt x="27" y="110"/>
                    <a:pt x="22" y="105"/>
                    <a:pt x="28" y="104"/>
                  </a:cubicBezTo>
                  <a:cubicBezTo>
                    <a:pt x="25" y="103"/>
                    <a:pt x="24" y="104"/>
                    <a:pt x="23" y="106"/>
                  </a:cubicBezTo>
                  <a:cubicBezTo>
                    <a:pt x="24" y="102"/>
                    <a:pt x="20" y="97"/>
                    <a:pt x="18" y="93"/>
                  </a:cubicBezTo>
                  <a:cubicBezTo>
                    <a:pt x="16" y="88"/>
                    <a:pt x="19" y="82"/>
                    <a:pt x="16" y="77"/>
                  </a:cubicBezTo>
                  <a:cubicBezTo>
                    <a:pt x="10" y="68"/>
                    <a:pt x="5" y="60"/>
                    <a:pt x="1" y="4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657">
              <a:extLst>
                <a:ext uri="{FF2B5EF4-FFF2-40B4-BE49-F238E27FC236}">
                  <a16:creationId xmlns="" xmlns:a16="http://schemas.microsoft.com/office/drawing/2014/main" id="{B733D183-FA0C-4EC6-9386-11CBCFFC22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5101" y="2652713"/>
              <a:ext cx="93663" cy="115888"/>
            </a:xfrm>
            <a:custGeom>
              <a:avLst/>
              <a:gdLst>
                <a:gd name="T0" fmla="*/ 3 w 120"/>
                <a:gd name="T1" fmla="*/ 31 h 149"/>
                <a:gd name="T2" fmla="*/ 10 w 120"/>
                <a:gd name="T3" fmla="*/ 34 h 149"/>
                <a:gd name="T4" fmla="*/ 12 w 120"/>
                <a:gd name="T5" fmla="*/ 12 h 149"/>
                <a:gd name="T6" fmla="*/ 33 w 120"/>
                <a:gd name="T7" fmla="*/ 11 h 149"/>
                <a:gd name="T8" fmla="*/ 39 w 120"/>
                <a:gd name="T9" fmla="*/ 9 h 149"/>
                <a:gd name="T10" fmla="*/ 41 w 120"/>
                <a:gd name="T11" fmla="*/ 0 h 149"/>
                <a:gd name="T12" fmla="*/ 69 w 120"/>
                <a:gd name="T13" fmla="*/ 28 h 149"/>
                <a:gd name="T14" fmla="*/ 95 w 120"/>
                <a:gd name="T15" fmla="*/ 54 h 149"/>
                <a:gd name="T16" fmla="*/ 104 w 120"/>
                <a:gd name="T17" fmla="*/ 77 h 149"/>
                <a:gd name="T18" fmla="*/ 114 w 120"/>
                <a:gd name="T19" fmla="*/ 88 h 149"/>
                <a:gd name="T20" fmla="*/ 118 w 120"/>
                <a:gd name="T21" fmla="*/ 109 h 149"/>
                <a:gd name="T22" fmla="*/ 116 w 120"/>
                <a:gd name="T23" fmla="*/ 106 h 149"/>
                <a:gd name="T24" fmla="*/ 112 w 120"/>
                <a:gd name="T25" fmla="*/ 123 h 149"/>
                <a:gd name="T26" fmla="*/ 98 w 120"/>
                <a:gd name="T27" fmla="*/ 119 h 149"/>
                <a:gd name="T28" fmla="*/ 95 w 120"/>
                <a:gd name="T29" fmla="*/ 125 h 149"/>
                <a:gd name="T30" fmla="*/ 98 w 120"/>
                <a:gd name="T31" fmla="*/ 131 h 149"/>
                <a:gd name="T32" fmla="*/ 85 w 120"/>
                <a:gd name="T33" fmla="*/ 122 h 149"/>
                <a:gd name="T34" fmla="*/ 74 w 120"/>
                <a:gd name="T35" fmla="*/ 129 h 149"/>
                <a:gd name="T36" fmla="*/ 79 w 120"/>
                <a:gd name="T37" fmla="*/ 132 h 149"/>
                <a:gd name="T38" fmla="*/ 78 w 120"/>
                <a:gd name="T39" fmla="*/ 138 h 149"/>
                <a:gd name="T40" fmla="*/ 71 w 120"/>
                <a:gd name="T41" fmla="*/ 129 h 149"/>
                <a:gd name="T42" fmla="*/ 69 w 120"/>
                <a:gd name="T43" fmla="*/ 133 h 149"/>
                <a:gd name="T44" fmla="*/ 76 w 120"/>
                <a:gd name="T45" fmla="*/ 140 h 149"/>
                <a:gd name="T46" fmla="*/ 71 w 120"/>
                <a:gd name="T47" fmla="*/ 140 h 149"/>
                <a:gd name="T48" fmla="*/ 74 w 120"/>
                <a:gd name="T49" fmla="*/ 142 h 149"/>
                <a:gd name="T50" fmla="*/ 66 w 120"/>
                <a:gd name="T51" fmla="*/ 139 h 149"/>
                <a:gd name="T52" fmla="*/ 66 w 120"/>
                <a:gd name="T53" fmla="*/ 133 h 149"/>
                <a:gd name="T54" fmla="*/ 60 w 120"/>
                <a:gd name="T55" fmla="*/ 145 h 149"/>
                <a:gd name="T56" fmla="*/ 55 w 120"/>
                <a:gd name="T57" fmla="*/ 141 h 149"/>
                <a:gd name="T58" fmla="*/ 52 w 120"/>
                <a:gd name="T59" fmla="*/ 149 h 149"/>
                <a:gd name="T60" fmla="*/ 49 w 120"/>
                <a:gd name="T61" fmla="*/ 142 h 149"/>
                <a:gd name="T62" fmla="*/ 40 w 120"/>
                <a:gd name="T63" fmla="*/ 135 h 149"/>
                <a:gd name="T64" fmla="*/ 45 w 120"/>
                <a:gd name="T65" fmla="*/ 139 h 149"/>
                <a:gd name="T66" fmla="*/ 47 w 120"/>
                <a:gd name="T67" fmla="*/ 136 h 149"/>
                <a:gd name="T68" fmla="*/ 41 w 120"/>
                <a:gd name="T69" fmla="*/ 133 h 149"/>
                <a:gd name="T70" fmla="*/ 46 w 120"/>
                <a:gd name="T71" fmla="*/ 131 h 149"/>
                <a:gd name="T72" fmla="*/ 44 w 120"/>
                <a:gd name="T73" fmla="*/ 129 h 149"/>
                <a:gd name="T74" fmla="*/ 32 w 120"/>
                <a:gd name="T75" fmla="*/ 120 h 149"/>
                <a:gd name="T76" fmla="*/ 38 w 120"/>
                <a:gd name="T77" fmla="*/ 121 h 149"/>
                <a:gd name="T78" fmla="*/ 38 w 120"/>
                <a:gd name="T79" fmla="*/ 105 h 149"/>
                <a:gd name="T80" fmla="*/ 32 w 120"/>
                <a:gd name="T81" fmla="*/ 104 h 149"/>
                <a:gd name="T82" fmla="*/ 35 w 120"/>
                <a:gd name="T83" fmla="*/ 100 h 149"/>
                <a:gd name="T84" fmla="*/ 38 w 120"/>
                <a:gd name="T85" fmla="*/ 94 h 149"/>
                <a:gd name="T86" fmla="*/ 32 w 120"/>
                <a:gd name="T87" fmla="*/ 94 h 149"/>
                <a:gd name="T88" fmla="*/ 37 w 120"/>
                <a:gd name="T89" fmla="*/ 88 h 149"/>
                <a:gd name="T90" fmla="*/ 23 w 120"/>
                <a:gd name="T91" fmla="*/ 74 h 149"/>
                <a:gd name="T92" fmla="*/ 19 w 120"/>
                <a:gd name="T93" fmla="*/ 70 h 149"/>
                <a:gd name="T94" fmla="*/ 13 w 120"/>
                <a:gd name="T95" fmla="*/ 69 h 149"/>
                <a:gd name="T96" fmla="*/ 5 w 120"/>
                <a:gd name="T97" fmla="*/ 61 h 149"/>
                <a:gd name="T98" fmla="*/ 7 w 120"/>
                <a:gd name="T99" fmla="*/ 57 h 149"/>
                <a:gd name="T100" fmla="*/ 9 w 120"/>
                <a:gd name="T101" fmla="*/ 57 h 149"/>
                <a:gd name="T102" fmla="*/ 13 w 120"/>
                <a:gd name="T103" fmla="*/ 61 h 149"/>
                <a:gd name="T104" fmla="*/ 13 w 120"/>
                <a:gd name="T105" fmla="*/ 55 h 149"/>
                <a:gd name="T106" fmla="*/ 25 w 120"/>
                <a:gd name="T107" fmla="*/ 64 h 149"/>
                <a:gd name="T108" fmla="*/ 28 w 120"/>
                <a:gd name="T109" fmla="*/ 58 h 149"/>
                <a:gd name="T110" fmla="*/ 22 w 120"/>
                <a:gd name="T111" fmla="*/ 53 h 149"/>
                <a:gd name="T112" fmla="*/ 19 w 120"/>
                <a:gd name="T113" fmla="*/ 47 h 149"/>
                <a:gd name="T114" fmla="*/ 9 w 120"/>
                <a:gd name="T115" fmla="*/ 40 h 149"/>
                <a:gd name="T116" fmla="*/ 8 w 120"/>
                <a:gd name="T117" fmla="*/ 36 h 149"/>
                <a:gd name="T118" fmla="*/ 3 w 120"/>
                <a:gd name="T119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0" h="149">
                  <a:moveTo>
                    <a:pt x="3" y="31"/>
                  </a:moveTo>
                  <a:cubicBezTo>
                    <a:pt x="5" y="28"/>
                    <a:pt x="8" y="34"/>
                    <a:pt x="10" y="34"/>
                  </a:cubicBezTo>
                  <a:cubicBezTo>
                    <a:pt x="0" y="30"/>
                    <a:pt x="5" y="16"/>
                    <a:pt x="12" y="12"/>
                  </a:cubicBezTo>
                  <a:cubicBezTo>
                    <a:pt x="18" y="8"/>
                    <a:pt x="26" y="12"/>
                    <a:pt x="33" y="11"/>
                  </a:cubicBezTo>
                  <a:cubicBezTo>
                    <a:pt x="35" y="10"/>
                    <a:pt x="37" y="11"/>
                    <a:pt x="39" y="9"/>
                  </a:cubicBezTo>
                  <a:cubicBezTo>
                    <a:pt x="43" y="6"/>
                    <a:pt x="39" y="4"/>
                    <a:pt x="41" y="0"/>
                  </a:cubicBezTo>
                  <a:cubicBezTo>
                    <a:pt x="51" y="8"/>
                    <a:pt x="59" y="20"/>
                    <a:pt x="69" y="28"/>
                  </a:cubicBezTo>
                  <a:cubicBezTo>
                    <a:pt x="78" y="36"/>
                    <a:pt x="88" y="44"/>
                    <a:pt x="95" y="54"/>
                  </a:cubicBezTo>
                  <a:cubicBezTo>
                    <a:pt x="101" y="61"/>
                    <a:pt x="101" y="69"/>
                    <a:pt x="104" y="77"/>
                  </a:cubicBezTo>
                  <a:cubicBezTo>
                    <a:pt x="105" y="79"/>
                    <a:pt x="112" y="96"/>
                    <a:pt x="114" y="88"/>
                  </a:cubicBezTo>
                  <a:cubicBezTo>
                    <a:pt x="117" y="92"/>
                    <a:pt x="120" y="104"/>
                    <a:pt x="118" y="109"/>
                  </a:cubicBezTo>
                  <a:cubicBezTo>
                    <a:pt x="117" y="108"/>
                    <a:pt x="116" y="107"/>
                    <a:pt x="116" y="106"/>
                  </a:cubicBezTo>
                  <a:cubicBezTo>
                    <a:pt x="118" y="113"/>
                    <a:pt x="119" y="120"/>
                    <a:pt x="112" y="123"/>
                  </a:cubicBezTo>
                  <a:cubicBezTo>
                    <a:pt x="111" y="120"/>
                    <a:pt x="103" y="121"/>
                    <a:pt x="98" y="119"/>
                  </a:cubicBezTo>
                  <a:cubicBezTo>
                    <a:pt x="101" y="124"/>
                    <a:pt x="96" y="120"/>
                    <a:pt x="95" y="125"/>
                  </a:cubicBezTo>
                  <a:cubicBezTo>
                    <a:pt x="99" y="123"/>
                    <a:pt x="99" y="128"/>
                    <a:pt x="98" y="131"/>
                  </a:cubicBezTo>
                  <a:cubicBezTo>
                    <a:pt x="96" y="124"/>
                    <a:pt x="87" y="130"/>
                    <a:pt x="85" y="122"/>
                  </a:cubicBezTo>
                  <a:cubicBezTo>
                    <a:pt x="84" y="129"/>
                    <a:pt x="76" y="124"/>
                    <a:pt x="74" y="129"/>
                  </a:cubicBezTo>
                  <a:cubicBezTo>
                    <a:pt x="76" y="131"/>
                    <a:pt x="78" y="131"/>
                    <a:pt x="79" y="132"/>
                  </a:cubicBezTo>
                  <a:cubicBezTo>
                    <a:pt x="82" y="134"/>
                    <a:pt x="76" y="134"/>
                    <a:pt x="78" y="138"/>
                  </a:cubicBezTo>
                  <a:cubicBezTo>
                    <a:pt x="75" y="136"/>
                    <a:pt x="75" y="132"/>
                    <a:pt x="71" y="129"/>
                  </a:cubicBezTo>
                  <a:cubicBezTo>
                    <a:pt x="71" y="131"/>
                    <a:pt x="70" y="132"/>
                    <a:pt x="69" y="133"/>
                  </a:cubicBezTo>
                  <a:cubicBezTo>
                    <a:pt x="71" y="136"/>
                    <a:pt x="74" y="137"/>
                    <a:pt x="76" y="140"/>
                  </a:cubicBezTo>
                  <a:cubicBezTo>
                    <a:pt x="74" y="140"/>
                    <a:pt x="73" y="140"/>
                    <a:pt x="71" y="140"/>
                  </a:cubicBezTo>
                  <a:cubicBezTo>
                    <a:pt x="72" y="140"/>
                    <a:pt x="73" y="141"/>
                    <a:pt x="74" y="142"/>
                  </a:cubicBezTo>
                  <a:cubicBezTo>
                    <a:pt x="72" y="146"/>
                    <a:pt x="68" y="141"/>
                    <a:pt x="66" y="139"/>
                  </a:cubicBezTo>
                  <a:cubicBezTo>
                    <a:pt x="70" y="140"/>
                    <a:pt x="70" y="133"/>
                    <a:pt x="66" y="133"/>
                  </a:cubicBezTo>
                  <a:cubicBezTo>
                    <a:pt x="62" y="134"/>
                    <a:pt x="60" y="142"/>
                    <a:pt x="60" y="145"/>
                  </a:cubicBezTo>
                  <a:cubicBezTo>
                    <a:pt x="58" y="144"/>
                    <a:pt x="56" y="143"/>
                    <a:pt x="55" y="141"/>
                  </a:cubicBezTo>
                  <a:cubicBezTo>
                    <a:pt x="54" y="144"/>
                    <a:pt x="53" y="146"/>
                    <a:pt x="52" y="149"/>
                  </a:cubicBezTo>
                  <a:cubicBezTo>
                    <a:pt x="49" y="148"/>
                    <a:pt x="47" y="145"/>
                    <a:pt x="49" y="142"/>
                  </a:cubicBezTo>
                  <a:cubicBezTo>
                    <a:pt x="46" y="142"/>
                    <a:pt x="38" y="139"/>
                    <a:pt x="40" y="135"/>
                  </a:cubicBezTo>
                  <a:cubicBezTo>
                    <a:pt x="41" y="137"/>
                    <a:pt x="43" y="138"/>
                    <a:pt x="45" y="139"/>
                  </a:cubicBezTo>
                  <a:cubicBezTo>
                    <a:pt x="43" y="136"/>
                    <a:pt x="43" y="135"/>
                    <a:pt x="47" y="136"/>
                  </a:cubicBezTo>
                  <a:cubicBezTo>
                    <a:pt x="45" y="135"/>
                    <a:pt x="43" y="134"/>
                    <a:pt x="41" y="133"/>
                  </a:cubicBezTo>
                  <a:cubicBezTo>
                    <a:pt x="43" y="134"/>
                    <a:pt x="45" y="133"/>
                    <a:pt x="46" y="131"/>
                  </a:cubicBezTo>
                  <a:cubicBezTo>
                    <a:pt x="46" y="130"/>
                    <a:pt x="45" y="130"/>
                    <a:pt x="44" y="129"/>
                  </a:cubicBezTo>
                  <a:cubicBezTo>
                    <a:pt x="43" y="137"/>
                    <a:pt x="34" y="122"/>
                    <a:pt x="32" y="120"/>
                  </a:cubicBezTo>
                  <a:cubicBezTo>
                    <a:pt x="34" y="121"/>
                    <a:pt x="36" y="122"/>
                    <a:pt x="38" y="121"/>
                  </a:cubicBezTo>
                  <a:cubicBezTo>
                    <a:pt x="33" y="119"/>
                    <a:pt x="32" y="107"/>
                    <a:pt x="38" y="105"/>
                  </a:cubicBezTo>
                  <a:cubicBezTo>
                    <a:pt x="36" y="105"/>
                    <a:pt x="34" y="104"/>
                    <a:pt x="32" y="104"/>
                  </a:cubicBezTo>
                  <a:cubicBezTo>
                    <a:pt x="32" y="102"/>
                    <a:pt x="33" y="101"/>
                    <a:pt x="35" y="100"/>
                  </a:cubicBezTo>
                  <a:cubicBezTo>
                    <a:pt x="37" y="99"/>
                    <a:pt x="37" y="95"/>
                    <a:pt x="38" y="94"/>
                  </a:cubicBezTo>
                  <a:cubicBezTo>
                    <a:pt x="36" y="94"/>
                    <a:pt x="34" y="94"/>
                    <a:pt x="32" y="94"/>
                  </a:cubicBezTo>
                  <a:cubicBezTo>
                    <a:pt x="33" y="91"/>
                    <a:pt x="34" y="90"/>
                    <a:pt x="37" y="88"/>
                  </a:cubicBezTo>
                  <a:cubicBezTo>
                    <a:pt x="31" y="95"/>
                    <a:pt x="19" y="80"/>
                    <a:pt x="23" y="74"/>
                  </a:cubicBezTo>
                  <a:cubicBezTo>
                    <a:pt x="19" y="76"/>
                    <a:pt x="20" y="73"/>
                    <a:pt x="19" y="70"/>
                  </a:cubicBezTo>
                  <a:cubicBezTo>
                    <a:pt x="18" y="67"/>
                    <a:pt x="12" y="63"/>
                    <a:pt x="13" y="69"/>
                  </a:cubicBezTo>
                  <a:cubicBezTo>
                    <a:pt x="11" y="65"/>
                    <a:pt x="6" y="66"/>
                    <a:pt x="5" y="61"/>
                  </a:cubicBezTo>
                  <a:cubicBezTo>
                    <a:pt x="8" y="61"/>
                    <a:pt x="9" y="61"/>
                    <a:pt x="7" y="57"/>
                  </a:cubicBezTo>
                  <a:cubicBezTo>
                    <a:pt x="9" y="62"/>
                    <a:pt x="10" y="62"/>
                    <a:pt x="9" y="57"/>
                  </a:cubicBezTo>
                  <a:cubicBezTo>
                    <a:pt x="11" y="57"/>
                    <a:pt x="13" y="58"/>
                    <a:pt x="13" y="61"/>
                  </a:cubicBezTo>
                  <a:cubicBezTo>
                    <a:pt x="15" y="58"/>
                    <a:pt x="15" y="57"/>
                    <a:pt x="13" y="55"/>
                  </a:cubicBezTo>
                  <a:cubicBezTo>
                    <a:pt x="17" y="58"/>
                    <a:pt x="23" y="58"/>
                    <a:pt x="25" y="64"/>
                  </a:cubicBezTo>
                  <a:cubicBezTo>
                    <a:pt x="24" y="62"/>
                    <a:pt x="26" y="60"/>
                    <a:pt x="28" y="58"/>
                  </a:cubicBezTo>
                  <a:cubicBezTo>
                    <a:pt x="25" y="59"/>
                    <a:pt x="21" y="57"/>
                    <a:pt x="22" y="53"/>
                  </a:cubicBezTo>
                  <a:cubicBezTo>
                    <a:pt x="18" y="56"/>
                    <a:pt x="11" y="46"/>
                    <a:pt x="19" y="47"/>
                  </a:cubicBezTo>
                  <a:cubicBezTo>
                    <a:pt x="15" y="46"/>
                    <a:pt x="12" y="43"/>
                    <a:pt x="9" y="40"/>
                  </a:cubicBezTo>
                  <a:cubicBezTo>
                    <a:pt x="9" y="39"/>
                    <a:pt x="8" y="37"/>
                    <a:pt x="8" y="36"/>
                  </a:cubicBezTo>
                  <a:cubicBezTo>
                    <a:pt x="6" y="34"/>
                    <a:pt x="4" y="34"/>
                    <a:pt x="3" y="3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658">
              <a:extLst>
                <a:ext uri="{FF2B5EF4-FFF2-40B4-BE49-F238E27FC236}">
                  <a16:creationId xmlns="" xmlns:a16="http://schemas.microsoft.com/office/drawing/2014/main" id="{7AECA2F2-E7B5-45B8-8F13-9D374CCC8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5101" y="2652713"/>
              <a:ext cx="93663" cy="115888"/>
            </a:xfrm>
            <a:custGeom>
              <a:avLst/>
              <a:gdLst>
                <a:gd name="T0" fmla="*/ 3 w 120"/>
                <a:gd name="T1" fmla="*/ 31 h 149"/>
                <a:gd name="T2" fmla="*/ 10 w 120"/>
                <a:gd name="T3" fmla="*/ 34 h 149"/>
                <a:gd name="T4" fmla="*/ 12 w 120"/>
                <a:gd name="T5" fmla="*/ 12 h 149"/>
                <a:gd name="T6" fmla="*/ 33 w 120"/>
                <a:gd name="T7" fmla="*/ 11 h 149"/>
                <a:gd name="T8" fmla="*/ 39 w 120"/>
                <a:gd name="T9" fmla="*/ 9 h 149"/>
                <a:gd name="T10" fmla="*/ 41 w 120"/>
                <a:gd name="T11" fmla="*/ 0 h 149"/>
                <a:gd name="T12" fmla="*/ 69 w 120"/>
                <a:gd name="T13" fmla="*/ 28 h 149"/>
                <a:gd name="T14" fmla="*/ 95 w 120"/>
                <a:gd name="T15" fmla="*/ 54 h 149"/>
                <a:gd name="T16" fmla="*/ 104 w 120"/>
                <a:gd name="T17" fmla="*/ 77 h 149"/>
                <a:gd name="T18" fmla="*/ 114 w 120"/>
                <a:gd name="T19" fmla="*/ 88 h 149"/>
                <a:gd name="T20" fmla="*/ 118 w 120"/>
                <a:gd name="T21" fmla="*/ 109 h 149"/>
                <a:gd name="T22" fmla="*/ 116 w 120"/>
                <a:gd name="T23" fmla="*/ 106 h 149"/>
                <a:gd name="T24" fmla="*/ 112 w 120"/>
                <a:gd name="T25" fmla="*/ 123 h 149"/>
                <a:gd name="T26" fmla="*/ 98 w 120"/>
                <a:gd name="T27" fmla="*/ 119 h 149"/>
                <a:gd name="T28" fmla="*/ 95 w 120"/>
                <a:gd name="T29" fmla="*/ 125 h 149"/>
                <a:gd name="T30" fmla="*/ 98 w 120"/>
                <a:gd name="T31" fmla="*/ 131 h 149"/>
                <a:gd name="T32" fmla="*/ 85 w 120"/>
                <a:gd name="T33" fmla="*/ 122 h 149"/>
                <a:gd name="T34" fmla="*/ 74 w 120"/>
                <a:gd name="T35" fmla="*/ 129 h 149"/>
                <a:gd name="T36" fmla="*/ 79 w 120"/>
                <a:gd name="T37" fmla="*/ 132 h 149"/>
                <a:gd name="T38" fmla="*/ 78 w 120"/>
                <a:gd name="T39" fmla="*/ 138 h 149"/>
                <a:gd name="T40" fmla="*/ 71 w 120"/>
                <a:gd name="T41" fmla="*/ 129 h 149"/>
                <a:gd name="T42" fmla="*/ 69 w 120"/>
                <a:gd name="T43" fmla="*/ 133 h 149"/>
                <a:gd name="T44" fmla="*/ 76 w 120"/>
                <a:gd name="T45" fmla="*/ 140 h 149"/>
                <a:gd name="T46" fmla="*/ 71 w 120"/>
                <a:gd name="T47" fmla="*/ 140 h 149"/>
                <a:gd name="T48" fmla="*/ 74 w 120"/>
                <a:gd name="T49" fmla="*/ 142 h 149"/>
                <a:gd name="T50" fmla="*/ 66 w 120"/>
                <a:gd name="T51" fmla="*/ 139 h 149"/>
                <a:gd name="T52" fmla="*/ 66 w 120"/>
                <a:gd name="T53" fmla="*/ 133 h 149"/>
                <a:gd name="T54" fmla="*/ 60 w 120"/>
                <a:gd name="T55" fmla="*/ 145 h 149"/>
                <a:gd name="T56" fmla="*/ 55 w 120"/>
                <a:gd name="T57" fmla="*/ 141 h 149"/>
                <a:gd name="T58" fmla="*/ 52 w 120"/>
                <a:gd name="T59" fmla="*/ 149 h 149"/>
                <a:gd name="T60" fmla="*/ 49 w 120"/>
                <a:gd name="T61" fmla="*/ 142 h 149"/>
                <a:gd name="T62" fmla="*/ 40 w 120"/>
                <a:gd name="T63" fmla="*/ 135 h 149"/>
                <a:gd name="T64" fmla="*/ 45 w 120"/>
                <a:gd name="T65" fmla="*/ 139 h 149"/>
                <a:gd name="T66" fmla="*/ 47 w 120"/>
                <a:gd name="T67" fmla="*/ 136 h 149"/>
                <a:gd name="T68" fmla="*/ 41 w 120"/>
                <a:gd name="T69" fmla="*/ 133 h 149"/>
                <a:gd name="T70" fmla="*/ 46 w 120"/>
                <a:gd name="T71" fmla="*/ 131 h 149"/>
                <a:gd name="T72" fmla="*/ 44 w 120"/>
                <a:gd name="T73" fmla="*/ 129 h 149"/>
                <a:gd name="T74" fmla="*/ 32 w 120"/>
                <a:gd name="T75" fmla="*/ 120 h 149"/>
                <a:gd name="T76" fmla="*/ 38 w 120"/>
                <a:gd name="T77" fmla="*/ 121 h 149"/>
                <a:gd name="T78" fmla="*/ 38 w 120"/>
                <a:gd name="T79" fmla="*/ 105 h 149"/>
                <a:gd name="T80" fmla="*/ 32 w 120"/>
                <a:gd name="T81" fmla="*/ 104 h 149"/>
                <a:gd name="T82" fmla="*/ 35 w 120"/>
                <a:gd name="T83" fmla="*/ 100 h 149"/>
                <a:gd name="T84" fmla="*/ 38 w 120"/>
                <a:gd name="T85" fmla="*/ 94 h 149"/>
                <a:gd name="T86" fmla="*/ 32 w 120"/>
                <a:gd name="T87" fmla="*/ 94 h 149"/>
                <a:gd name="T88" fmla="*/ 37 w 120"/>
                <a:gd name="T89" fmla="*/ 88 h 149"/>
                <a:gd name="T90" fmla="*/ 23 w 120"/>
                <a:gd name="T91" fmla="*/ 74 h 149"/>
                <a:gd name="T92" fmla="*/ 19 w 120"/>
                <a:gd name="T93" fmla="*/ 70 h 149"/>
                <a:gd name="T94" fmla="*/ 13 w 120"/>
                <a:gd name="T95" fmla="*/ 69 h 149"/>
                <a:gd name="T96" fmla="*/ 5 w 120"/>
                <a:gd name="T97" fmla="*/ 61 h 149"/>
                <a:gd name="T98" fmla="*/ 7 w 120"/>
                <a:gd name="T99" fmla="*/ 57 h 149"/>
                <a:gd name="T100" fmla="*/ 9 w 120"/>
                <a:gd name="T101" fmla="*/ 57 h 149"/>
                <a:gd name="T102" fmla="*/ 13 w 120"/>
                <a:gd name="T103" fmla="*/ 61 h 149"/>
                <a:gd name="T104" fmla="*/ 13 w 120"/>
                <a:gd name="T105" fmla="*/ 55 h 149"/>
                <a:gd name="T106" fmla="*/ 25 w 120"/>
                <a:gd name="T107" fmla="*/ 64 h 149"/>
                <a:gd name="T108" fmla="*/ 28 w 120"/>
                <a:gd name="T109" fmla="*/ 58 h 149"/>
                <a:gd name="T110" fmla="*/ 22 w 120"/>
                <a:gd name="T111" fmla="*/ 53 h 149"/>
                <a:gd name="T112" fmla="*/ 19 w 120"/>
                <a:gd name="T113" fmla="*/ 47 h 149"/>
                <a:gd name="T114" fmla="*/ 9 w 120"/>
                <a:gd name="T115" fmla="*/ 40 h 149"/>
                <a:gd name="T116" fmla="*/ 8 w 120"/>
                <a:gd name="T117" fmla="*/ 36 h 149"/>
                <a:gd name="T118" fmla="*/ 3 w 120"/>
                <a:gd name="T119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0" h="149">
                  <a:moveTo>
                    <a:pt x="3" y="31"/>
                  </a:moveTo>
                  <a:cubicBezTo>
                    <a:pt x="5" y="28"/>
                    <a:pt x="8" y="34"/>
                    <a:pt x="10" y="34"/>
                  </a:cubicBezTo>
                  <a:cubicBezTo>
                    <a:pt x="0" y="30"/>
                    <a:pt x="5" y="16"/>
                    <a:pt x="12" y="12"/>
                  </a:cubicBezTo>
                  <a:cubicBezTo>
                    <a:pt x="18" y="8"/>
                    <a:pt x="26" y="12"/>
                    <a:pt x="33" y="11"/>
                  </a:cubicBezTo>
                  <a:cubicBezTo>
                    <a:pt x="35" y="10"/>
                    <a:pt x="37" y="11"/>
                    <a:pt x="39" y="9"/>
                  </a:cubicBezTo>
                  <a:cubicBezTo>
                    <a:pt x="43" y="6"/>
                    <a:pt x="39" y="4"/>
                    <a:pt x="41" y="0"/>
                  </a:cubicBezTo>
                  <a:cubicBezTo>
                    <a:pt x="51" y="8"/>
                    <a:pt x="59" y="20"/>
                    <a:pt x="69" y="28"/>
                  </a:cubicBezTo>
                  <a:cubicBezTo>
                    <a:pt x="78" y="36"/>
                    <a:pt x="88" y="44"/>
                    <a:pt x="95" y="54"/>
                  </a:cubicBezTo>
                  <a:cubicBezTo>
                    <a:pt x="101" y="61"/>
                    <a:pt x="101" y="69"/>
                    <a:pt x="104" y="77"/>
                  </a:cubicBezTo>
                  <a:cubicBezTo>
                    <a:pt x="105" y="79"/>
                    <a:pt x="112" y="96"/>
                    <a:pt x="114" y="88"/>
                  </a:cubicBezTo>
                  <a:cubicBezTo>
                    <a:pt x="117" y="92"/>
                    <a:pt x="120" y="104"/>
                    <a:pt x="118" y="109"/>
                  </a:cubicBezTo>
                  <a:cubicBezTo>
                    <a:pt x="117" y="108"/>
                    <a:pt x="116" y="107"/>
                    <a:pt x="116" y="106"/>
                  </a:cubicBezTo>
                  <a:cubicBezTo>
                    <a:pt x="118" y="113"/>
                    <a:pt x="119" y="120"/>
                    <a:pt x="112" y="123"/>
                  </a:cubicBezTo>
                  <a:cubicBezTo>
                    <a:pt x="111" y="120"/>
                    <a:pt x="103" y="121"/>
                    <a:pt x="98" y="119"/>
                  </a:cubicBezTo>
                  <a:cubicBezTo>
                    <a:pt x="101" y="124"/>
                    <a:pt x="96" y="120"/>
                    <a:pt x="95" y="125"/>
                  </a:cubicBezTo>
                  <a:cubicBezTo>
                    <a:pt x="99" y="123"/>
                    <a:pt x="99" y="128"/>
                    <a:pt x="98" y="131"/>
                  </a:cubicBezTo>
                  <a:cubicBezTo>
                    <a:pt x="96" y="124"/>
                    <a:pt x="87" y="130"/>
                    <a:pt x="85" y="122"/>
                  </a:cubicBezTo>
                  <a:cubicBezTo>
                    <a:pt x="84" y="129"/>
                    <a:pt x="76" y="124"/>
                    <a:pt x="74" y="129"/>
                  </a:cubicBezTo>
                  <a:cubicBezTo>
                    <a:pt x="76" y="131"/>
                    <a:pt x="78" y="131"/>
                    <a:pt x="79" y="132"/>
                  </a:cubicBezTo>
                  <a:cubicBezTo>
                    <a:pt x="82" y="134"/>
                    <a:pt x="76" y="134"/>
                    <a:pt x="78" y="138"/>
                  </a:cubicBezTo>
                  <a:cubicBezTo>
                    <a:pt x="75" y="136"/>
                    <a:pt x="75" y="132"/>
                    <a:pt x="71" y="129"/>
                  </a:cubicBezTo>
                  <a:cubicBezTo>
                    <a:pt x="71" y="131"/>
                    <a:pt x="70" y="132"/>
                    <a:pt x="69" y="133"/>
                  </a:cubicBezTo>
                  <a:cubicBezTo>
                    <a:pt x="71" y="136"/>
                    <a:pt x="74" y="137"/>
                    <a:pt x="76" y="140"/>
                  </a:cubicBezTo>
                  <a:cubicBezTo>
                    <a:pt x="74" y="140"/>
                    <a:pt x="73" y="140"/>
                    <a:pt x="71" y="140"/>
                  </a:cubicBezTo>
                  <a:cubicBezTo>
                    <a:pt x="72" y="140"/>
                    <a:pt x="73" y="141"/>
                    <a:pt x="74" y="142"/>
                  </a:cubicBezTo>
                  <a:cubicBezTo>
                    <a:pt x="72" y="146"/>
                    <a:pt x="68" y="141"/>
                    <a:pt x="66" y="139"/>
                  </a:cubicBezTo>
                  <a:cubicBezTo>
                    <a:pt x="70" y="140"/>
                    <a:pt x="70" y="133"/>
                    <a:pt x="66" y="133"/>
                  </a:cubicBezTo>
                  <a:cubicBezTo>
                    <a:pt x="62" y="134"/>
                    <a:pt x="60" y="142"/>
                    <a:pt x="60" y="145"/>
                  </a:cubicBezTo>
                  <a:cubicBezTo>
                    <a:pt x="58" y="144"/>
                    <a:pt x="56" y="143"/>
                    <a:pt x="55" y="141"/>
                  </a:cubicBezTo>
                  <a:cubicBezTo>
                    <a:pt x="54" y="144"/>
                    <a:pt x="53" y="146"/>
                    <a:pt x="52" y="149"/>
                  </a:cubicBezTo>
                  <a:cubicBezTo>
                    <a:pt x="49" y="148"/>
                    <a:pt x="47" y="145"/>
                    <a:pt x="49" y="142"/>
                  </a:cubicBezTo>
                  <a:cubicBezTo>
                    <a:pt x="46" y="142"/>
                    <a:pt x="38" y="139"/>
                    <a:pt x="40" y="135"/>
                  </a:cubicBezTo>
                  <a:cubicBezTo>
                    <a:pt x="41" y="137"/>
                    <a:pt x="43" y="138"/>
                    <a:pt x="45" y="139"/>
                  </a:cubicBezTo>
                  <a:cubicBezTo>
                    <a:pt x="43" y="136"/>
                    <a:pt x="43" y="135"/>
                    <a:pt x="47" y="136"/>
                  </a:cubicBezTo>
                  <a:cubicBezTo>
                    <a:pt x="45" y="135"/>
                    <a:pt x="43" y="134"/>
                    <a:pt x="41" y="133"/>
                  </a:cubicBezTo>
                  <a:cubicBezTo>
                    <a:pt x="43" y="134"/>
                    <a:pt x="45" y="133"/>
                    <a:pt x="46" y="131"/>
                  </a:cubicBezTo>
                  <a:cubicBezTo>
                    <a:pt x="46" y="130"/>
                    <a:pt x="45" y="130"/>
                    <a:pt x="44" y="129"/>
                  </a:cubicBezTo>
                  <a:cubicBezTo>
                    <a:pt x="43" y="137"/>
                    <a:pt x="34" y="122"/>
                    <a:pt x="32" y="120"/>
                  </a:cubicBezTo>
                  <a:cubicBezTo>
                    <a:pt x="34" y="121"/>
                    <a:pt x="36" y="122"/>
                    <a:pt x="38" y="121"/>
                  </a:cubicBezTo>
                  <a:cubicBezTo>
                    <a:pt x="33" y="119"/>
                    <a:pt x="32" y="107"/>
                    <a:pt x="38" y="105"/>
                  </a:cubicBezTo>
                  <a:cubicBezTo>
                    <a:pt x="36" y="105"/>
                    <a:pt x="34" y="104"/>
                    <a:pt x="32" y="104"/>
                  </a:cubicBezTo>
                  <a:cubicBezTo>
                    <a:pt x="32" y="102"/>
                    <a:pt x="33" y="101"/>
                    <a:pt x="35" y="100"/>
                  </a:cubicBezTo>
                  <a:cubicBezTo>
                    <a:pt x="37" y="99"/>
                    <a:pt x="37" y="95"/>
                    <a:pt x="38" y="94"/>
                  </a:cubicBezTo>
                  <a:cubicBezTo>
                    <a:pt x="36" y="94"/>
                    <a:pt x="34" y="94"/>
                    <a:pt x="32" y="94"/>
                  </a:cubicBezTo>
                  <a:cubicBezTo>
                    <a:pt x="33" y="91"/>
                    <a:pt x="34" y="90"/>
                    <a:pt x="37" y="88"/>
                  </a:cubicBezTo>
                  <a:cubicBezTo>
                    <a:pt x="31" y="95"/>
                    <a:pt x="19" y="80"/>
                    <a:pt x="23" y="74"/>
                  </a:cubicBezTo>
                  <a:cubicBezTo>
                    <a:pt x="19" y="76"/>
                    <a:pt x="20" y="73"/>
                    <a:pt x="19" y="70"/>
                  </a:cubicBezTo>
                  <a:cubicBezTo>
                    <a:pt x="18" y="67"/>
                    <a:pt x="12" y="63"/>
                    <a:pt x="13" y="69"/>
                  </a:cubicBezTo>
                  <a:cubicBezTo>
                    <a:pt x="11" y="65"/>
                    <a:pt x="6" y="66"/>
                    <a:pt x="5" y="61"/>
                  </a:cubicBezTo>
                  <a:cubicBezTo>
                    <a:pt x="8" y="61"/>
                    <a:pt x="9" y="61"/>
                    <a:pt x="7" y="57"/>
                  </a:cubicBezTo>
                  <a:cubicBezTo>
                    <a:pt x="9" y="62"/>
                    <a:pt x="10" y="62"/>
                    <a:pt x="9" y="57"/>
                  </a:cubicBezTo>
                  <a:cubicBezTo>
                    <a:pt x="11" y="57"/>
                    <a:pt x="13" y="58"/>
                    <a:pt x="13" y="61"/>
                  </a:cubicBezTo>
                  <a:cubicBezTo>
                    <a:pt x="15" y="58"/>
                    <a:pt x="15" y="57"/>
                    <a:pt x="13" y="55"/>
                  </a:cubicBezTo>
                  <a:cubicBezTo>
                    <a:pt x="17" y="58"/>
                    <a:pt x="23" y="58"/>
                    <a:pt x="25" y="64"/>
                  </a:cubicBezTo>
                  <a:cubicBezTo>
                    <a:pt x="24" y="62"/>
                    <a:pt x="26" y="60"/>
                    <a:pt x="28" y="58"/>
                  </a:cubicBezTo>
                  <a:cubicBezTo>
                    <a:pt x="25" y="59"/>
                    <a:pt x="21" y="57"/>
                    <a:pt x="22" y="53"/>
                  </a:cubicBezTo>
                  <a:cubicBezTo>
                    <a:pt x="18" y="56"/>
                    <a:pt x="11" y="46"/>
                    <a:pt x="19" y="47"/>
                  </a:cubicBezTo>
                  <a:cubicBezTo>
                    <a:pt x="15" y="46"/>
                    <a:pt x="12" y="43"/>
                    <a:pt x="9" y="40"/>
                  </a:cubicBezTo>
                  <a:cubicBezTo>
                    <a:pt x="9" y="39"/>
                    <a:pt x="8" y="37"/>
                    <a:pt x="8" y="36"/>
                  </a:cubicBezTo>
                  <a:cubicBezTo>
                    <a:pt x="6" y="34"/>
                    <a:pt x="4" y="34"/>
                    <a:pt x="3" y="3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659">
              <a:extLst>
                <a:ext uri="{FF2B5EF4-FFF2-40B4-BE49-F238E27FC236}">
                  <a16:creationId xmlns="" xmlns:a16="http://schemas.microsoft.com/office/drawing/2014/main" id="{8A9179D6-3D3C-416C-B814-50B7FA2A72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1176" y="3419475"/>
              <a:ext cx="57150" cy="114300"/>
            </a:xfrm>
            <a:custGeom>
              <a:avLst/>
              <a:gdLst>
                <a:gd name="T0" fmla="*/ 7 w 75"/>
                <a:gd name="T1" fmla="*/ 81 h 147"/>
                <a:gd name="T2" fmla="*/ 35 w 75"/>
                <a:gd name="T3" fmla="*/ 139 h 147"/>
                <a:gd name="T4" fmla="*/ 68 w 75"/>
                <a:gd name="T5" fmla="*/ 118 h 147"/>
                <a:gd name="T6" fmla="*/ 69 w 75"/>
                <a:gd name="T7" fmla="*/ 86 h 147"/>
                <a:gd name="T8" fmla="*/ 62 w 75"/>
                <a:gd name="T9" fmla="*/ 76 h 147"/>
                <a:gd name="T10" fmla="*/ 59 w 75"/>
                <a:gd name="T11" fmla="*/ 68 h 147"/>
                <a:gd name="T12" fmla="*/ 53 w 75"/>
                <a:gd name="T13" fmla="*/ 50 h 147"/>
                <a:gd name="T14" fmla="*/ 47 w 75"/>
                <a:gd name="T15" fmla="*/ 49 h 147"/>
                <a:gd name="T16" fmla="*/ 37 w 75"/>
                <a:gd name="T17" fmla="*/ 27 h 147"/>
                <a:gd name="T18" fmla="*/ 15 w 75"/>
                <a:gd name="T19" fmla="*/ 6 h 147"/>
                <a:gd name="T20" fmla="*/ 23 w 75"/>
                <a:gd name="T21" fmla="*/ 13 h 147"/>
                <a:gd name="T22" fmla="*/ 7 w 75"/>
                <a:gd name="T23" fmla="*/ 7 h 147"/>
                <a:gd name="T24" fmla="*/ 16 w 75"/>
                <a:gd name="T25" fmla="*/ 13 h 147"/>
                <a:gd name="T26" fmla="*/ 28 w 75"/>
                <a:gd name="T27" fmla="*/ 18 h 147"/>
                <a:gd name="T28" fmla="*/ 14 w 75"/>
                <a:gd name="T29" fmla="*/ 14 h 147"/>
                <a:gd name="T30" fmla="*/ 13 w 75"/>
                <a:gd name="T31" fmla="*/ 19 h 147"/>
                <a:gd name="T32" fmla="*/ 13 w 75"/>
                <a:gd name="T33" fmla="*/ 30 h 147"/>
                <a:gd name="T34" fmla="*/ 7 w 75"/>
                <a:gd name="T35" fmla="*/ 68 h 147"/>
                <a:gd name="T36" fmla="*/ 5 w 75"/>
                <a:gd name="T37" fmla="*/ 57 h 147"/>
                <a:gd name="T38" fmla="*/ 7 w 75"/>
                <a:gd name="T39" fmla="*/ 8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47">
                  <a:moveTo>
                    <a:pt x="7" y="81"/>
                  </a:moveTo>
                  <a:cubicBezTo>
                    <a:pt x="7" y="94"/>
                    <a:pt x="12" y="147"/>
                    <a:pt x="35" y="139"/>
                  </a:cubicBezTo>
                  <a:cubicBezTo>
                    <a:pt x="46" y="135"/>
                    <a:pt x="62" y="128"/>
                    <a:pt x="68" y="118"/>
                  </a:cubicBezTo>
                  <a:cubicBezTo>
                    <a:pt x="73" y="109"/>
                    <a:pt x="75" y="94"/>
                    <a:pt x="69" y="86"/>
                  </a:cubicBezTo>
                  <a:cubicBezTo>
                    <a:pt x="69" y="87"/>
                    <a:pt x="64" y="77"/>
                    <a:pt x="62" y="76"/>
                  </a:cubicBezTo>
                  <a:cubicBezTo>
                    <a:pt x="70" y="81"/>
                    <a:pt x="61" y="70"/>
                    <a:pt x="59" y="68"/>
                  </a:cubicBezTo>
                  <a:cubicBezTo>
                    <a:pt x="56" y="62"/>
                    <a:pt x="56" y="56"/>
                    <a:pt x="53" y="50"/>
                  </a:cubicBezTo>
                  <a:cubicBezTo>
                    <a:pt x="51" y="52"/>
                    <a:pt x="48" y="51"/>
                    <a:pt x="47" y="49"/>
                  </a:cubicBezTo>
                  <a:cubicBezTo>
                    <a:pt x="54" y="49"/>
                    <a:pt x="38" y="29"/>
                    <a:pt x="37" y="27"/>
                  </a:cubicBezTo>
                  <a:cubicBezTo>
                    <a:pt x="36" y="24"/>
                    <a:pt x="18" y="3"/>
                    <a:pt x="15" y="6"/>
                  </a:cubicBezTo>
                  <a:cubicBezTo>
                    <a:pt x="18" y="7"/>
                    <a:pt x="20" y="10"/>
                    <a:pt x="23" y="13"/>
                  </a:cubicBezTo>
                  <a:cubicBezTo>
                    <a:pt x="19" y="10"/>
                    <a:pt x="12" y="0"/>
                    <a:pt x="7" y="7"/>
                  </a:cubicBezTo>
                  <a:cubicBezTo>
                    <a:pt x="9" y="10"/>
                    <a:pt x="13" y="10"/>
                    <a:pt x="16" y="13"/>
                  </a:cubicBezTo>
                  <a:cubicBezTo>
                    <a:pt x="17" y="9"/>
                    <a:pt x="26" y="15"/>
                    <a:pt x="28" y="18"/>
                  </a:cubicBezTo>
                  <a:cubicBezTo>
                    <a:pt x="26" y="16"/>
                    <a:pt x="17" y="14"/>
                    <a:pt x="14" y="14"/>
                  </a:cubicBezTo>
                  <a:cubicBezTo>
                    <a:pt x="16" y="17"/>
                    <a:pt x="14" y="17"/>
                    <a:pt x="13" y="19"/>
                  </a:cubicBezTo>
                  <a:cubicBezTo>
                    <a:pt x="11" y="21"/>
                    <a:pt x="15" y="26"/>
                    <a:pt x="13" y="30"/>
                  </a:cubicBezTo>
                  <a:cubicBezTo>
                    <a:pt x="7" y="39"/>
                    <a:pt x="8" y="57"/>
                    <a:pt x="7" y="68"/>
                  </a:cubicBezTo>
                  <a:cubicBezTo>
                    <a:pt x="3" y="67"/>
                    <a:pt x="5" y="61"/>
                    <a:pt x="5" y="57"/>
                  </a:cubicBezTo>
                  <a:cubicBezTo>
                    <a:pt x="0" y="64"/>
                    <a:pt x="6" y="74"/>
                    <a:pt x="7" y="8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660">
              <a:extLst>
                <a:ext uri="{FF2B5EF4-FFF2-40B4-BE49-F238E27FC236}">
                  <a16:creationId xmlns="" xmlns:a16="http://schemas.microsoft.com/office/drawing/2014/main" id="{18CC2705-1391-490A-9412-92FD9EE824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1176" y="3419475"/>
              <a:ext cx="57150" cy="114300"/>
            </a:xfrm>
            <a:custGeom>
              <a:avLst/>
              <a:gdLst>
                <a:gd name="T0" fmla="*/ 7 w 75"/>
                <a:gd name="T1" fmla="*/ 81 h 147"/>
                <a:gd name="T2" fmla="*/ 35 w 75"/>
                <a:gd name="T3" fmla="*/ 139 h 147"/>
                <a:gd name="T4" fmla="*/ 68 w 75"/>
                <a:gd name="T5" fmla="*/ 118 h 147"/>
                <a:gd name="T6" fmla="*/ 69 w 75"/>
                <a:gd name="T7" fmla="*/ 86 h 147"/>
                <a:gd name="T8" fmla="*/ 62 w 75"/>
                <a:gd name="T9" fmla="*/ 76 h 147"/>
                <a:gd name="T10" fmla="*/ 59 w 75"/>
                <a:gd name="T11" fmla="*/ 68 h 147"/>
                <a:gd name="T12" fmla="*/ 53 w 75"/>
                <a:gd name="T13" fmla="*/ 50 h 147"/>
                <a:gd name="T14" fmla="*/ 47 w 75"/>
                <a:gd name="T15" fmla="*/ 49 h 147"/>
                <a:gd name="T16" fmla="*/ 37 w 75"/>
                <a:gd name="T17" fmla="*/ 27 h 147"/>
                <a:gd name="T18" fmla="*/ 15 w 75"/>
                <a:gd name="T19" fmla="*/ 6 h 147"/>
                <a:gd name="T20" fmla="*/ 23 w 75"/>
                <a:gd name="T21" fmla="*/ 13 h 147"/>
                <a:gd name="T22" fmla="*/ 7 w 75"/>
                <a:gd name="T23" fmla="*/ 7 h 147"/>
                <a:gd name="T24" fmla="*/ 16 w 75"/>
                <a:gd name="T25" fmla="*/ 13 h 147"/>
                <a:gd name="T26" fmla="*/ 28 w 75"/>
                <a:gd name="T27" fmla="*/ 18 h 147"/>
                <a:gd name="T28" fmla="*/ 14 w 75"/>
                <a:gd name="T29" fmla="*/ 14 h 147"/>
                <a:gd name="T30" fmla="*/ 13 w 75"/>
                <a:gd name="T31" fmla="*/ 19 h 147"/>
                <a:gd name="T32" fmla="*/ 13 w 75"/>
                <a:gd name="T33" fmla="*/ 30 h 147"/>
                <a:gd name="T34" fmla="*/ 7 w 75"/>
                <a:gd name="T35" fmla="*/ 68 h 147"/>
                <a:gd name="T36" fmla="*/ 5 w 75"/>
                <a:gd name="T37" fmla="*/ 57 h 147"/>
                <a:gd name="T38" fmla="*/ 7 w 75"/>
                <a:gd name="T39" fmla="*/ 8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47">
                  <a:moveTo>
                    <a:pt x="7" y="81"/>
                  </a:moveTo>
                  <a:cubicBezTo>
                    <a:pt x="7" y="94"/>
                    <a:pt x="12" y="147"/>
                    <a:pt x="35" y="139"/>
                  </a:cubicBezTo>
                  <a:cubicBezTo>
                    <a:pt x="46" y="135"/>
                    <a:pt x="62" y="128"/>
                    <a:pt x="68" y="118"/>
                  </a:cubicBezTo>
                  <a:cubicBezTo>
                    <a:pt x="73" y="109"/>
                    <a:pt x="75" y="94"/>
                    <a:pt x="69" y="86"/>
                  </a:cubicBezTo>
                  <a:cubicBezTo>
                    <a:pt x="69" y="87"/>
                    <a:pt x="64" y="77"/>
                    <a:pt x="62" y="76"/>
                  </a:cubicBezTo>
                  <a:cubicBezTo>
                    <a:pt x="70" y="81"/>
                    <a:pt x="61" y="70"/>
                    <a:pt x="59" y="68"/>
                  </a:cubicBezTo>
                  <a:cubicBezTo>
                    <a:pt x="56" y="62"/>
                    <a:pt x="56" y="56"/>
                    <a:pt x="53" y="50"/>
                  </a:cubicBezTo>
                  <a:cubicBezTo>
                    <a:pt x="51" y="52"/>
                    <a:pt x="48" y="51"/>
                    <a:pt x="47" y="49"/>
                  </a:cubicBezTo>
                  <a:cubicBezTo>
                    <a:pt x="54" y="49"/>
                    <a:pt x="38" y="29"/>
                    <a:pt x="37" y="27"/>
                  </a:cubicBezTo>
                  <a:cubicBezTo>
                    <a:pt x="36" y="24"/>
                    <a:pt x="18" y="3"/>
                    <a:pt x="15" y="6"/>
                  </a:cubicBezTo>
                  <a:cubicBezTo>
                    <a:pt x="18" y="7"/>
                    <a:pt x="20" y="10"/>
                    <a:pt x="23" y="13"/>
                  </a:cubicBezTo>
                  <a:cubicBezTo>
                    <a:pt x="19" y="10"/>
                    <a:pt x="12" y="0"/>
                    <a:pt x="7" y="7"/>
                  </a:cubicBezTo>
                  <a:cubicBezTo>
                    <a:pt x="9" y="10"/>
                    <a:pt x="13" y="10"/>
                    <a:pt x="16" y="13"/>
                  </a:cubicBezTo>
                  <a:cubicBezTo>
                    <a:pt x="17" y="9"/>
                    <a:pt x="26" y="15"/>
                    <a:pt x="28" y="18"/>
                  </a:cubicBezTo>
                  <a:cubicBezTo>
                    <a:pt x="26" y="16"/>
                    <a:pt x="17" y="14"/>
                    <a:pt x="14" y="14"/>
                  </a:cubicBezTo>
                  <a:cubicBezTo>
                    <a:pt x="16" y="17"/>
                    <a:pt x="14" y="17"/>
                    <a:pt x="13" y="19"/>
                  </a:cubicBezTo>
                  <a:cubicBezTo>
                    <a:pt x="11" y="21"/>
                    <a:pt x="15" y="26"/>
                    <a:pt x="13" y="30"/>
                  </a:cubicBezTo>
                  <a:cubicBezTo>
                    <a:pt x="7" y="39"/>
                    <a:pt x="8" y="57"/>
                    <a:pt x="7" y="68"/>
                  </a:cubicBezTo>
                  <a:cubicBezTo>
                    <a:pt x="3" y="67"/>
                    <a:pt x="5" y="61"/>
                    <a:pt x="5" y="57"/>
                  </a:cubicBezTo>
                  <a:cubicBezTo>
                    <a:pt x="0" y="64"/>
                    <a:pt x="6" y="74"/>
                    <a:pt x="7" y="8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661">
              <a:extLst>
                <a:ext uri="{FF2B5EF4-FFF2-40B4-BE49-F238E27FC236}">
                  <a16:creationId xmlns="" xmlns:a16="http://schemas.microsoft.com/office/drawing/2014/main" id="{EDA4C76C-0CF5-4105-AC47-B849B4F70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2026" y="3082925"/>
              <a:ext cx="195263" cy="233363"/>
            </a:xfrm>
            <a:custGeom>
              <a:avLst/>
              <a:gdLst>
                <a:gd name="T0" fmla="*/ 4 w 253"/>
                <a:gd name="T1" fmla="*/ 61 h 302"/>
                <a:gd name="T2" fmla="*/ 13 w 253"/>
                <a:gd name="T3" fmla="*/ 48 h 302"/>
                <a:gd name="T4" fmla="*/ 26 w 253"/>
                <a:gd name="T5" fmla="*/ 34 h 302"/>
                <a:gd name="T6" fmla="*/ 45 w 253"/>
                <a:gd name="T7" fmla="*/ 48 h 302"/>
                <a:gd name="T8" fmla="*/ 46 w 253"/>
                <a:gd name="T9" fmla="*/ 32 h 302"/>
                <a:gd name="T10" fmla="*/ 35 w 253"/>
                <a:gd name="T11" fmla="*/ 11 h 302"/>
                <a:gd name="T12" fmla="*/ 45 w 253"/>
                <a:gd name="T13" fmla="*/ 4 h 302"/>
                <a:gd name="T14" fmla="*/ 67 w 253"/>
                <a:gd name="T15" fmla="*/ 21 h 302"/>
                <a:gd name="T16" fmla="*/ 74 w 253"/>
                <a:gd name="T17" fmla="*/ 24 h 302"/>
                <a:gd name="T18" fmla="*/ 80 w 253"/>
                <a:gd name="T19" fmla="*/ 45 h 302"/>
                <a:gd name="T20" fmla="*/ 114 w 253"/>
                <a:gd name="T21" fmla="*/ 57 h 302"/>
                <a:gd name="T22" fmla="*/ 134 w 253"/>
                <a:gd name="T23" fmla="*/ 67 h 302"/>
                <a:gd name="T24" fmla="*/ 137 w 253"/>
                <a:gd name="T25" fmla="*/ 77 h 302"/>
                <a:gd name="T26" fmla="*/ 143 w 253"/>
                <a:gd name="T27" fmla="*/ 92 h 302"/>
                <a:gd name="T28" fmla="*/ 121 w 253"/>
                <a:gd name="T29" fmla="*/ 99 h 302"/>
                <a:gd name="T30" fmla="*/ 122 w 253"/>
                <a:gd name="T31" fmla="*/ 114 h 302"/>
                <a:gd name="T32" fmla="*/ 162 w 253"/>
                <a:gd name="T33" fmla="*/ 136 h 302"/>
                <a:gd name="T34" fmla="*/ 172 w 253"/>
                <a:gd name="T35" fmla="*/ 151 h 302"/>
                <a:gd name="T36" fmla="*/ 187 w 253"/>
                <a:gd name="T37" fmla="*/ 171 h 302"/>
                <a:gd name="T38" fmla="*/ 209 w 253"/>
                <a:gd name="T39" fmla="*/ 194 h 302"/>
                <a:gd name="T40" fmla="*/ 218 w 253"/>
                <a:gd name="T41" fmla="*/ 211 h 302"/>
                <a:gd name="T42" fmla="*/ 229 w 253"/>
                <a:gd name="T43" fmla="*/ 217 h 302"/>
                <a:gd name="T44" fmla="*/ 235 w 253"/>
                <a:gd name="T45" fmla="*/ 234 h 302"/>
                <a:gd name="T46" fmla="*/ 251 w 253"/>
                <a:gd name="T47" fmla="*/ 256 h 302"/>
                <a:gd name="T48" fmla="*/ 250 w 253"/>
                <a:gd name="T49" fmla="*/ 268 h 302"/>
                <a:gd name="T50" fmla="*/ 231 w 253"/>
                <a:gd name="T51" fmla="*/ 284 h 302"/>
                <a:gd name="T52" fmla="*/ 217 w 253"/>
                <a:gd name="T53" fmla="*/ 279 h 302"/>
                <a:gd name="T54" fmla="*/ 205 w 253"/>
                <a:gd name="T55" fmla="*/ 286 h 302"/>
                <a:gd name="T56" fmla="*/ 188 w 253"/>
                <a:gd name="T57" fmla="*/ 291 h 302"/>
                <a:gd name="T58" fmla="*/ 189 w 253"/>
                <a:gd name="T59" fmla="*/ 274 h 302"/>
                <a:gd name="T60" fmla="*/ 185 w 253"/>
                <a:gd name="T61" fmla="*/ 256 h 302"/>
                <a:gd name="T62" fmla="*/ 185 w 253"/>
                <a:gd name="T63" fmla="*/ 249 h 302"/>
                <a:gd name="T64" fmla="*/ 181 w 253"/>
                <a:gd name="T65" fmla="*/ 227 h 302"/>
                <a:gd name="T66" fmla="*/ 148 w 253"/>
                <a:gd name="T67" fmla="*/ 171 h 302"/>
                <a:gd name="T68" fmla="*/ 106 w 253"/>
                <a:gd name="T69" fmla="*/ 148 h 302"/>
                <a:gd name="T70" fmla="*/ 92 w 253"/>
                <a:gd name="T71" fmla="*/ 161 h 302"/>
                <a:gd name="T72" fmla="*/ 71 w 253"/>
                <a:gd name="T73" fmla="*/ 151 h 302"/>
                <a:gd name="T74" fmla="*/ 47 w 253"/>
                <a:gd name="T75" fmla="*/ 174 h 302"/>
                <a:gd name="T76" fmla="*/ 40 w 253"/>
                <a:gd name="T77" fmla="*/ 162 h 302"/>
                <a:gd name="T78" fmla="*/ 39 w 253"/>
                <a:gd name="T79" fmla="*/ 140 h 302"/>
                <a:gd name="T80" fmla="*/ 42 w 253"/>
                <a:gd name="T81" fmla="*/ 131 h 302"/>
                <a:gd name="T82" fmla="*/ 29 w 253"/>
                <a:gd name="T83" fmla="*/ 102 h 302"/>
                <a:gd name="T84" fmla="*/ 22 w 253"/>
                <a:gd name="T85" fmla="*/ 105 h 302"/>
                <a:gd name="T86" fmla="*/ 15 w 253"/>
                <a:gd name="T87" fmla="*/ 83 h 302"/>
                <a:gd name="T88" fmla="*/ 0 w 253"/>
                <a:gd name="T89" fmla="*/ 79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3" h="302">
                  <a:moveTo>
                    <a:pt x="0" y="76"/>
                  </a:moveTo>
                  <a:cubicBezTo>
                    <a:pt x="1" y="71"/>
                    <a:pt x="0" y="65"/>
                    <a:pt x="4" y="61"/>
                  </a:cubicBezTo>
                  <a:cubicBezTo>
                    <a:pt x="6" y="59"/>
                    <a:pt x="13" y="62"/>
                    <a:pt x="14" y="57"/>
                  </a:cubicBezTo>
                  <a:cubicBezTo>
                    <a:pt x="8" y="61"/>
                    <a:pt x="13" y="50"/>
                    <a:pt x="13" y="48"/>
                  </a:cubicBezTo>
                  <a:cubicBezTo>
                    <a:pt x="15" y="45"/>
                    <a:pt x="14" y="43"/>
                    <a:pt x="18" y="42"/>
                  </a:cubicBezTo>
                  <a:cubicBezTo>
                    <a:pt x="21" y="41"/>
                    <a:pt x="26" y="38"/>
                    <a:pt x="26" y="34"/>
                  </a:cubicBezTo>
                  <a:cubicBezTo>
                    <a:pt x="30" y="36"/>
                    <a:pt x="26" y="50"/>
                    <a:pt x="35" y="46"/>
                  </a:cubicBezTo>
                  <a:cubicBezTo>
                    <a:pt x="40" y="44"/>
                    <a:pt x="40" y="46"/>
                    <a:pt x="45" y="48"/>
                  </a:cubicBezTo>
                  <a:cubicBezTo>
                    <a:pt x="51" y="50"/>
                    <a:pt x="45" y="43"/>
                    <a:pt x="45" y="42"/>
                  </a:cubicBezTo>
                  <a:cubicBezTo>
                    <a:pt x="44" y="38"/>
                    <a:pt x="46" y="35"/>
                    <a:pt x="46" y="32"/>
                  </a:cubicBezTo>
                  <a:cubicBezTo>
                    <a:pt x="45" y="28"/>
                    <a:pt x="42" y="25"/>
                    <a:pt x="40" y="22"/>
                  </a:cubicBezTo>
                  <a:cubicBezTo>
                    <a:pt x="38" y="18"/>
                    <a:pt x="35" y="15"/>
                    <a:pt x="35" y="11"/>
                  </a:cubicBezTo>
                  <a:cubicBezTo>
                    <a:pt x="35" y="10"/>
                    <a:pt x="38" y="0"/>
                    <a:pt x="40" y="2"/>
                  </a:cubicBezTo>
                  <a:cubicBezTo>
                    <a:pt x="42" y="4"/>
                    <a:pt x="41" y="5"/>
                    <a:pt x="45" y="4"/>
                  </a:cubicBezTo>
                  <a:cubicBezTo>
                    <a:pt x="51" y="3"/>
                    <a:pt x="52" y="7"/>
                    <a:pt x="55" y="10"/>
                  </a:cubicBezTo>
                  <a:cubicBezTo>
                    <a:pt x="59" y="14"/>
                    <a:pt x="63" y="17"/>
                    <a:pt x="67" y="21"/>
                  </a:cubicBezTo>
                  <a:cubicBezTo>
                    <a:pt x="69" y="23"/>
                    <a:pt x="69" y="29"/>
                    <a:pt x="73" y="30"/>
                  </a:cubicBezTo>
                  <a:cubicBezTo>
                    <a:pt x="75" y="29"/>
                    <a:pt x="75" y="27"/>
                    <a:pt x="74" y="24"/>
                  </a:cubicBezTo>
                  <a:cubicBezTo>
                    <a:pt x="75" y="28"/>
                    <a:pt x="79" y="27"/>
                    <a:pt x="80" y="31"/>
                  </a:cubicBezTo>
                  <a:cubicBezTo>
                    <a:pt x="81" y="35"/>
                    <a:pt x="79" y="40"/>
                    <a:pt x="80" y="45"/>
                  </a:cubicBezTo>
                  <a:cubicBezTo>
                    <a:pt x="83" y="58"/>
                    <a:pt x="98" y="59"/>
                    <a:pt x="108" y="65"/>
                  </a:cubicBezTo>
                  <a:cubicBezTo>
                    <a:pt x="110" y="62"/>
                    <a:pt x="109" y="58"/>
                    <a:pt x="114" y="57"/>
                  </a:cubicBezTo>
                  <a:cubicBezTo>
                    <a:pt x="119" y="54"/>
                    <a:pt x="123" y="57"/>
                    <a:pt x="127" y="60"/>
                  </a:cubicBezTo>
                  <a:cubicBezTo>
                    <a:pt x="130" y="61"/>
                    <a:pt x="134" y="63"/>
                    <a:pt x="134" y="67"/>
                  </a:cubicBezTo>
                  <a:cubicBezTo>
                    <a:pt x="134" y="70"/>
                    <a:pt x="129" y="70"/>
                    <a:pt x="128" y="73"/>
                  </a:cubicBezTo>
                  <a:cubicBezTo>
                    <a:pt x="131" y="74"/>
                    <a:pt x="136" y="73"/>
                    <a:pt x="137" y="77"/>
                  </a:cubicBezTo>
                  <a:cubicBezTo>
                    <a:pt x="138" y="79"/>
                    <a:pt x="140" y="79"/>
                    <a:pt x="142" y="80"/>
                  </a:cubicBezTo>
                  <a:cubicBezTo>
                    <a:pt x="151" y="85"/>
                    <a:pt x="147" y="86"/>
                    <a:pt x="143" y="92"/>
                  </a:cubicBezTo>
                  <a:cubicBezTo>
                    <a:pt x="149" y="94"/>
                    <a:pt x="138" y="101"/>
                    <a:pt x="133" y="100"/>
                  </a:cubicBezTo>
                  <a:cubicBezTo>
                    <a:pt x="132" y="100"/>
                    <a:pt x="122" y="97"/>
                    <a:pt x="121" y="99"/>
                  </a:cubicBezTo>
                  <a:cubicBezTo>
                    <a:pt x="120" y="101"/>
                    <a:pt x="125" y="105"/>
                    <a:pt x="124" y="108"/>
                  </a:cubicBezTo>
                  <a:cubicBezTo>
                    <a:pt x="121" y="109"/>
                    <a:pt x="117" y="112"/>
                    <a:pt x="122" y="114"/>
                  </a:cubicBezTo>
                  <a:cubicBezTo>
                    <a:pt x="130" y="116"/>
                    <a:pt x="139" y="124"/>
                    <a:pt x="146" y="129"/>
                  </a:cubicBezTo>
                  <a:cubicBezTo>
                    <a:pt x="149" y="131"/>
                    <a:pt x="162" y="131"/>
                    <a:pt x="162" y="136"/>
                  </a:cubicBezTo>
                  <a:cubicBezTo>
                    <a:pt x="161" y="140"/>
                    <a:pt x="159" y="141"/>
                    <a:pt x="162" y="144"/>
                  </a:cubicBezTo>
                  <a:cubicBezTo>
                    <a:pt x="164" y="147"/>
                    <a:pt x="169" y="151"/>
                    <a:pt x="172" y="151"/>
                  </a:cubicBezTo>
                  <a:cubicBezTo>
                    <a:pt x="175" y="151"/>
                    <a:pt x="176" y="156"/>
                    <a:pt x="177" y="159"/>
                  </a:cubicBezTo>
                  <a:cubicBezTo>
                    <a:pt x="180" y="163"/>
                    <a:pt x="183" y="167"/>
                    <a:pt x="187" y="171"/>
                  </a:cubicBezTo>
                  <a:cubicBezTo>
                    <a:pt x="189" y="173"/>
                    <a:pt x="197" y="184"/>
                    <a:pt x="200" y="183"/>
                  </a:cubicBezTo>
                  <a:cubicBezTo>
                    <a:pt x="203" y="182"/>
                    <a:pt x="206" y="192"/>
                    <a:pt x="209" y="194"/>
                  </a:cubicBezTo>
                  <a:cubicBezTo>
                    <a:pt x="213" y="195"/>
                    <a:pt x="211" y="203"/>
                    <a:pt x="214" y="206"/>
                  </a:cubicBezTo>
                  <a:cubicBezTo>
                    <a:pt x="214" y="207"/>
                    <a:pt x="216" y="211"/>
                    <a:pt x="218" y="211"/>
                  </a:cubicBezTo>
                  <a:cubicBezTo>
                    <a:pt x="219" y="211"/>
                    <a:pt x="221" y="209"/>
                    <a:pt x="223" y="210"/>
                  </a:cubicBezTo>
                  <a:cubicBezTo>
                    <a:pt x="226" y="212"/>
                    <a:pt x="225" y="216"/>
                    <a:pt x="229" y="217"/>
                  </a:cubicBezTo>
                  <a:cubicBezTo>
                    <a:pt x="233" y="218"/>
                    <a:pt x="238" y="224"/>
                    <a:pt x="242" y="225"/>
                  </a:cubicBezTo>
                  <a:cubicBezTo>
                    <a:pt x="241" y="229"/>
                    <a:pt x="236" y="230"/>
                    <a:pt x="235" y="234"/>
                  </a:cubicBezTo>
                  <a:cubicBezTo>
                    <a:pt x="234" y="238"/>
                    <a:pt x="244" y="243"/>
                    <a:pt x="246" y="246"/>
                  </a:cubicBezTo>
                  <a:cubicBezTo>
                    <a:pt x="248" y="250"/>
                    <a:pt x="253" y="250"/>
                    <a:pt x="251" y="256"/>
                  </a:cubicBezTo>
                  <a:cubicBezTo>
                    <a:pt x="250" y="258"/>
                    <a:pt x="248" y="260"/>
                    <a:pt x="248" y="262"/>
                  </a:cubicBezTo>
                  <a:cubicBezTo>
                    <a:pt x="248" y="264"/>
                    <a:pt x="250" y="265"/>
                    <a:pt x="250" y="268"/>
                  </a:cubicBezTo>
                  <a:cubicBezTo>
                    <a:pt x="250" y="274"/>
                    <a:pt x="248" y="275"/>
                    <a:pt x="243" y="276"/>
                  </a:cubicBezTo>
                  <a:cubicBezTo>
                    <a:pt x="238" y="278"/>
                    <a:pt x="237" y="284"/>
                    <a:pt x="231" y="284"/>
                  </a:cubicBezTo>
                  <a:cubicBezTo>
                    <a:pt x="225" y="284"/>
                    <a:pt x="224" y="276"/>
                    <a:pt x="220" y="275"/>
                  </a:cubicBezTo>
                  <a:cubicBezTo>
                    <a:pt x="217" y="275"/>
                    <a:pt x="219" y="278"/>
                    <a:pt x="217" y="279"/>
                  </a:cubicBezTo>
                  <a:cubicBezTo>
                    <a:pt x="215" y="280"/>
                    <a:pt x="214" y="280"/>
                    <a:pt x="212" y="280"/>
                  </a:cubicBezTo>
                  <a:cubicBezTo>
                    <a:pt x="210" y="281"/>
                    <a:pt x="204" y="284"/>
                    <a:pt x="205" y="286"/>
                  </a:cubicBezTo>
                  <a:cubicBezTo>
                    <a:pt x="207" y="290"/>
                    <a:pt x="212" y="293"/>
                    <a:pt x="208" y="297"/>
                  </a:cubicBezTo>
                  <a:cubicBezTo>
                    <a:pt x="204" y="302"/>
                    <a:pt x="195" y="289"/>
                    <a:pt x="188" y="291"/>
                  </a:cubicBezTo>
                  <a:cubicBezTo>
                    <a:pt x="184" y="293"/>
                    <a:pt x="178" y="286"/>
                    <a:pt x="182" y="283"/>
                  </a:cubicBezTo>
                  <a:cubicBezTo>
                    <a:pt x="185" y="281"/>
                    <a:pt x="190" y="279"/>
                    <a:pt x="189" y="274"/>
                  </a:cubicBezTo>
                  <a:cubicBezTo>
                    <a:pt x="189" y="270"/>
                    <a:pt x="191" y="265"/>
                    <a:pt x="190" y="261"/>
                  </a:cubicBezTo>
                  <a:cubicBezTo>
                    <a:pt x="189" y="259"/>
                    <a:pt x="185" y="259"/>
                    <a:pt x="185" y="256"/>
                  </a:cubicBezTo>
                  <a:cubicBezTo>
                    <a:pt x="185" y="254"/>
                    <a:pt x="187" y="252"/>
                    <a:pt x="188" y="250"/>
                  </a:cubicBezTo>
                  <a:cubicBezTo>
                    <a:pt x="187" y="250"/>
                    <a:pt x="186" y="250"/>
                    <a:pt x="185" y="249"/>
                  </a:cubicBezTo>
                  <a:cubicBezTo>
                    <a:pt x="185" y="246"/>
                    <a:pt x="192" y="242"/>
                    <a:pt x="187" y="237"/>
                  </a:cubicBezTo>
                  <a:cubicBezTo>
                    <a:pt x="185" y="234"/>
                    <a:pt x="174" y="231"/>
                    <a:pt x="181" y="227"/>
                  </a:cubicBezTo>
                  <a:cubicBezTo>
                    <a:pt x="170" y="222"/>
                    <a:pt x="158" y="215"/>
                    <a:pt x="157" y="202"/>
                  </a:cubicBezTo>
                  <a:cubicBezTo>
                    <a:pt x="155" y="191"/>
                    <a:pt x="159" y="177"/>
                    <a:pt x="148" y="171"/>
                  </a:cubicBezTo>
                  <a:cubicBezTo>
                    <a:pt x="137" y="164"/>
                    <a:pt x="134" y="149"/>
                    <a:pt x="121" y="146"/>
                  </a:cubicBezTo>
                  <a:cubicBezTo>
                    <a:pt x="120" y="146"/>
                    <a:pt x="98" y="140"/>
                    <a:pt x="106" y="148"/>
                  </a:cubicBezTo>
                  <a:cubicBezTo>
                    <a:pt x="101" y="148"/>
                    <a:pt x="102" y="156"/>
                    <a:pt x="100" y="158"/>
                  </a:cubicBezTo>
                  <a:cubicBezTo>
                    <a:pt x="99" y="159"/>
                    <a:pt x="94" y="159"/>
                    <a:pt x="92" y="161"/>
                  </a:cubicBezTo>
                  <a:cubicBezTo>
                    <a:pt x="89" y="163"/>
                    <a:pt x="88" y="160"/>
                    <a:pt x="85" y="159"/>
                  </a:cubicBezTo>
                  <a:cubicBezTo>
                    <a:pt x="82" y="156"/>
                    <a:pt x="76" y="152"/>
                    <a:pt x="71" y="151"/>
                  </a:cubicBezTo>
                  <a:cubicBezTo>
                    <a:pt x="67" y="149"/>
                    <a:pt x="67" y="158"/>
                    <a:pt x="62" y="155"/>
                  </a:cubicBezTo>
                  <a:cubicBezTo>
                    <a:pt x="61" y="163"/>
                    <a:pt x="52" y="169"/>
                    <a:pt x="47" y="174"/>
                  </a:cubicBezTo>
                  <a:cubicBezTo>
                    <a:pt x="45" y="177"/>
                    <a:pt x="42" y="175"/>
                    <a:pt x="40" y="173"/>
                  </a:cubicBezTo>
                  <a:cubicBezTo>
                    <a:pt x="37" y="170"/>
                    <a:pt x="39" y="165"/>
                    <a:pt x="40" y="162"/>
                  </a:cubicBezTo>
                  <a:cubicBezTo>
                    <a:pt x="42" y="158"/>
                    <a:pt x="43" y="155"/>
                    <a:pt x="42" y="150"/>
                  </a:cubicBezTo>
                  <a:cubicBezTo>
                    <a:pt x="42" y="148"/>
                    <a:pt x="39" y="143"/>
                    <a:pt x="39" y="140"/>
                  </a:cubicBezTo>
                  <a:cubicBezTo>
                    <a:pt x="40" y="139"/>
                    <a:pt x="41" y="137"/>
                    <a:pt x="42" y="136"/>
                  </a:cubicBezTo>
                  <a:cubicBezTo>
                    <a:pt x="43" y="134"/>
                    <a:pt x="42" y="134"/>
                    <a:pt x="42" y="131"/>
                  </a:cubicBezTo>
                  <a:cubicBezTo>
                    <a:pt x="42" y="126"/>
                    <a:pt x="44" y="123"/>
                    <a:pt x="41" y="117"/>
                  </a:cubicBezTo>
                  <a:cubicBezTo>
                    <a:pt x="37" y="110"/>
                    <a:pt x="41" y="99"/>
                    <a:pt x="29" y="102"/>
                  </a:cubicBezTo>
                  <a:cubicBezTo>
                    <a:pt x="28" y="102"/>
                    <a:pt x="26" y="103"/>
                    <a:pt x="26" y="104"/>
                  </a:cubicBezTo>
                  <a:cubicBezTo>
                    <a:pt x="25" y="107"/>
                    <a:pt x="24" y="104"/>
                    <a:pt x="22" y="105"/>
                  </a:cubicBezTo>
                  <a:cubicBezTo>
                    <a:pt x="18" y="106"/>
                    <a:pt x="16" y="104"/>
                    <a:pt x="14" y="100"/>
                  </a:cubicBezTo>
                  <a:cubicBezTo>
                    <a:pt x="11" y="94"/>
                    <a:pt x="18" y="88"/>
                    <a:pt x="15" y="83"/>
                  </a:cubicBezTo>
                  <a:cubicBezTo>
                    <a:pt x="14" y="82"/>
                    <a:pt x="10" y="76"/>
                    <a:pt x="8" y="75"/>
                  </a:cubicBezTo>
                  <a:cubicBezTo>
                    <a:pt x="4" y="74"/>
                    <a:pt x="4" y="78"/>
                    <a:pt x="0" y="79"/>
                  </a:cubicBezTo>
                  <a:cubicBezTo>
                    <a:pt x="0" y="78"/>
                    <a:pt x="0" y="77"/>
                    <a:pt x="0" y="7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662">
              <a:extLst>
                <a:ext uri="{FF2B5EF4-FFF2-40B4-BE49-F238E27FC236}">
                  <a16:creationId xmlns="" xmlns:a16="http://schemas.microsoft.com/office/drawing/2014/main" id="{1243CA2E-A44F-49B4-AF3E-D83B77509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2026" y="3082925"/>
              <a:ext cx="195263" cy="233363"/>
            </a:xfrm>
            <a:custGeom>
              <a:avLst/>
              <a:gdLst>
                <a:gd name="T0" fmla="*/ 4 w 253"/>
                <a:gd name="T1" fmla="*/ 61 h 302"/>
                <a:gd name="T2" fmla="*/ 13 w 253"/>
                <a:gd name="T3" fmla="*/ 48 h 302"/>
                <a:gd name="T4" fmla="*/ 26 w 253"/>
                <a:gd name="T5" fmla="*/ 34 h 302"/>
                <a:gd name="T6" fmla="*/ 45 w 253"/>
                <a:gd name="T7" fmla="*/ 48 h 302"/>
                <a:gd name="T8" fmla="*/ 46 w 253"/>
                <a:gd name="T9" fmla="*/ 32 h 302"/>
                <a:gd name="T10" fmla="*/ 35 w 253"/>
                <a:gd name="T11" fmla="*/ 11 h 302"/>
                <a:gd name="T12" fmla="*/ 45 w 253"/>
                <a:gd name="T13" fmla="*/ 4 h 302"/>
                <a:gd name="T14" fmla="*/ 67 w 253"/>
                <a:gd name="T15" fmla="*/ 21 h 302"/>
                <a:gd name="T16" fmla="*/ 74 w 253"/>
                <a:gd name="T17" fmla="*/ 24 h 302"/>
                <a:gd name="T18" fmla="*/ 80 w 253"/>
                <a:gd name="T19" fmla="*/ 45 h 302"/>
                <a:gd name="T20" fmla="*/ 114 w 253"/>
                <a:gd name="T21" fmla="*/ 57 h 302"/>
                <a:gd name="T22" fmla="*/ 134 w 253"/>
                <a:gd name="T23" fmla="*/ 67 h 302"/>
                <a:gd name="T24" fmla="*/ 137 w 253"/>
                <a:gd name="T25" fmla="*/ 77 h 302"/>
                <a:gd name="T26" fmla="*/ 143 w 253"/>
                <a:gd name="T27" fmla="*/ 92 h 302"/>
                <a:gd name="T28" fmla="*/ 121 w 253"/>
                <a:gd name="T29" fmla="*/ 99 h 302"/>
                <a:gd name="T30" fmla="*/ 122 w 253"/>
                <a:gd name="T31" fmla="*/ 114 h 302"/>
                <a:gd name="T32" fmla="*/ 162 w 253"/>
                <a:gd name="T33" fmla="*/ 136 h 302"/>
                <a:gd name="T34" fmla="*/ 172 w 253"/>
                <a:gd name="T35" fmla="*/ 151 h 302"/>
                <a:gd name="T36" fmla="*/ 187 w 253"/>
                <a:gd name="T37" fmla="*/ 171 h 302"/>
                <a:gd name="T38" fmla="*/ 209 w 253"/>
                <a:gd name="T39" fmla="*/ 194 h 302"/>
                <a:gd name="T40" fmla="*/ 218 w 253"/>
                <a:gd name="T41" fmla="*/ 211 h 302"/>
                <a:gd name="T42" fmla="*/ 229 w 253"/>
                <a:gd name="T43" fmla="*/ 217 h 302"/>
                <a:gd name="T44" fmla="*/ 235 w 253"/>
                <a:gd name="T45" fmla="*/ 234 h 302"/>
                <a:gd name="T46" fmla="*/ 251 w 253"/>
                <a:gd name="T47" fmla="*/ 256 h 302"/>
                <a:gd name="T48" fmla="*/ 250 w 253"/>
                <a:gd name="T49" fmla="*/ 268 h 302"/>
                <a:gd name="T50" fmla="*/ 231 w 253"/>
                <a:gd name="T51" fmla="*/ 284 h 302"/>
                <a:gd name="T52" fmla="*/ 217 w 253"/>
                <a:gd name="T53" fmla="*/ 279 h 302"/>
                <a:gd name="T54" fmla="*/ 205 w 253"/>
                <a:gd name="T55" fmla="*/ 286 h 302"/>
                <a:gd name="T56" fmla="*/ 188 w 253"/>
                <a:gd name="T57" fmla="*/ 291 h 302"/>
                <a:gd name="T58" fmla="*/ 189 w 253"/>
                <a:gd name="T59" fmla="*/ 274 h 302"/>
                <a:gd name="T60" fmla="*/ 185 w 253"/>
                <a:gd name="T61" fmla="*/ 256 h 302"/>
                <a:gd name="T62" fmla="*/ 185 w 253"/>
                <a:gd name="T63" fmla="*/ 249 h 302"/>
                <a:gd name="T64" fmla="*/ 181 w 253"/>
                <a:gd name="T65" fmla="*/ 227 h 302"/>
                <a:gd name="T66" fmla="*/ 148 w 253"/>
                <a:gd name="T67" fmla="*/ 171 h 302"/>
                <a:gd name="T68" fmla="*/ 106 w 253"/>
                <a:gd name="T69" fmla="*/ 148 h 302"/>
                <a:gd name="T70" fmla="*/ 92 w 253"/>
                <a:gd name="T71" fmla="*/ 161 h 302"/>
                <a:gd name="T72" fmla="*/ 71 w 253"/>
                <a:gd name="T73" fmla="*/ 151 h 302"/>
                <a:gd name="T74" fmla="*/ 47 w 253"/>
                <a:gd name="T75" fmla="*/ 174 h 302"/>
                <a:gd name="T76" fmla="*/ 40 w 253"/>
                <a:gd name="T77" fmla="*/ 162 h 302"/>
                <a:gd name="T78" fmla="*/ 39 w 253"/>
                <a:gd name="T79" fmla="*/ 140 h 302"/>
                <a:gd name="T80" fmla="*/ 42 w 253"/>
                <a:gd name="T81" fmla="*/ 131 h 302"/>
                <a:gd name="T82" fmla="*/ 29 w 253"/>
                <a:gd name="T83" fmla="*/ 102 h 302"/>
                <a:gd name="T84" fmla="*/ 22 w 253"/>
                <a:gd name="T85" fmla="*/ 105 h 302"/>
                <a:gd name="T86" fmla="*/ 15 w 253"/>
                <a:gd name="T87" fmla="*/ 83 h 302"/>
                <a:gd name="T88" fmla="*/ 0 w 253"/>
                <a:gd name="T89" fmla="*/ 79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3" h="302">
                  <a:moveTo>
                    <a:pt x="0" y="76"/>
                  </a:moveTo>
                  <a:cubicBezTo>
                    <a:pt x="1" y="71"/>
                    <a:pt x="0" y="65"/>
                    <a:pt x="4" y="61"/>
                  </a:cubicBezTo>
                  <a:cubicBezTo>
                    <a:pt x="6" y="59"/>
                    <a:pt x="13" y="62"/>
                    <a:pt x="14" y="57"/>
                  </a:cubicBezTo>
                  <a:cubicBezTo>
                    <a:pt x="8" y="61"/>
                    <a:pt x="13" y="50"/>
                    <a:pt x="13" y="48"/>
                  </a:cubicBezTo>
                  <a:cubicBezTo>
                    <a:pt x="15" y="45"/>
                    <a:pt x="14" y="43"/>
                    <a:pt x="18" y="42"/>
                  </a:cubicBezTo>
                  <a:cubicBezTo>
                    <a:pt x="21" y="41"/>
                    <a:pt x="26" y="38"/>
                    <a:pt x="26" y="34"/>
                  </a:cubicBezTo>
                  <a:cubicBezTo>
                    <a:pt x="30" y="36"/>
                    <a:pt x="26" y="50"/>
                    <a:pt x="35" y="46"/>
                  </a:cubicBezTo>
                  <a:cubicBezTo>
                    <a:pt x="40" y="44"/>
                    <a:pt x="40" y="46"/>
                    <a:pt x="45" y="48"/>
                  </a:cubicBezTo>
                  <a:cubicBezTo>
                    <a:pt x="51" y="50"/>
                    <a:pt x="45" y="43"/>
                    <a:pt x="45" y="42"/>
                  </a:cubicBezTo>
                  <a:cubicBezTo>
                    <a:pt x="44" y="38"/>
                    <a:pt x="46" y="35"/>
                    <a:pt x="46" y="32"/>
                  </a:cubicBezTo>
                  <a:cubicBezTo>
                    <a:pt x="45" y="28"/>
                    <a:pt x="42" y="25"/>
                    <a:pt x="40" y="22"/>
                  </a:cubicBezTo>
                  <a:cubicBezTo>
                    <a:pt x="38" y="18"/>
                    <a:pt x="35" y="15"/>
                    <a:pt x="35" y="11"/>
                  </a:cubicBezTo>
                  <a:cubicBezTo>
                    <a:pt x="35" y="10"/>
                    <a:pt x="38" y="0"/>
                    <a:pt x="40" y="2"/>
                  </a:cubicBezTo>
                  <a:cubicBezTo>
                    <a:pt x="42" y="4"/>
                    <a:pt x="41" y="5"/>
                    <a:pt x="45" y="4"/>
                  </a:cubicBezTo>
                  <a:cubicBezTo>
                    <a:pt x="51" y="3"/>
                    <a:pt x="52" y="7"/>
                    <a:pt x="55" y="10"/>
                  </a:cubicBezTo>
                  <a:cubicBezTo>
                    <a:pt x="59" y="14"/>
                    <a:pt x="63" y="17"/>
                    <a:pt x="67" y="21"/>
                  </a:cubicBezTo>
                  <a:cubicBezTo>
                    <a:pt x="69" y="23"/>
                    <a:pt x="69" y="29"/>
                    <a:pt x="73" y="30"/>
                  </a:cubicBezTo>
                  <a:cubicBezTo>
                    <a:pt x="75" y="29"/>
                    <a:pt x="75" y="27"/>
                    <a:pt x="74" y="24"/>
                  </a:cubicBezTo>
                  <a:cubicBezTo>
                    <a:pt x="75" y="28"/>
                    <a:pt x="79" y="27"/>
                    <a:pt x="80" y="31"/>
                  </a:cubicBezTo>
                  <a:cubicBezTo>
                    <a:pt x="81" y="35"/>
                    <a:pt x="79" y="40"/>
                    <a:pt x="80" y="45"/>
                  </a:cubicBezTo>
                  <a:cubicBezTo>
                    <a:pt x="83" y="58"/>
                    <a:pt x="98" y="59"/>
                    <a:pt x="108" y="65"/>
                  </a:cubicBezTo>
                  <a:cubicBezTo>
                    <a:pt x="110" y="62"/>
                    <a:pt x="109" y="58"/>
                    <a:pt x="114" y="57"/>
                  </a:cubicBezTo>
                  <a:cubicBezTo>
                    <a:pt x="119" y="54"/>
                    <a:pt x="123" y="57"/>
                    <a:pt x="127" y="60"/>
                  </a:cubicBezTo>
                  <a:cubicBezTo>
                    <a:pt x="130" y="61"/>
                    <a:pt x="134" y="63"/>
                    <a:pt x="134" y="67"/>
                  </a:cubicBezTo>
                  <a:cubicBezTo>
                    <a:pt x="134" y="70"/>
                    <a:pt x="129" y="70"/>
                    <a:pt x="128" y="73"/>
                  </a:cubicBezTo>
                  <a:cubicBezTo>
                    <a:pt x="131" y="74"/>
                    <a:pt x="136" y="73"/>
                    <a:pt x="137" y="77"/>
                  </a:cubicBezTo>
                  <a:cubicBezTo>
                    <a:pt x="138" y="79"/>
                    <a:pt x="140" y="79"/>
                    <a:pt x="142" y="80"/>
                  </a:cubicBezTo>
                  <a:cubicBezTo>
                    <a:pt x="151" y="85"/>
                    <a:pt x="147" y="86"/>
                    <a:pt x="143" y="92"/>
                  </a:cubicBezTo>
                  <a:cubicBezTo>
                    <a:pt x="149" y="94"/>
                    <a:pt x="138" y="101"/>
                    <a:pt x="133" y="100"/>
                  </a:cubicBezTo>
                  <a:cubicBezTo>
                    <a:pt x="132" y="100"/>
                    <a:pt x="122" y="97"/>
                    <a:pt x="121" y="99"/>
                  </a:cubicBezTo>
                  <a:cubicBezTo>
                    <a:pt x="120" y="101"/>
                    <a:pt x="125" y="105"/>
                    <a:pt x="124" y="108"/>
                  </a:cubicBezTo>
                  <a:cubicBezTo>
                    <a:pt x="121" y="109"/>
                    <a:pt x="117" y="112"/>
                    <a:pt x="122" y="114"/>
                  </a:cubicBezTo>
                  <a:cubicBezTo>
                    <a:pt x="130" y="116"/>
                    <a:pt x="139" y="124"/>
                    <a:pt x="146" y="129"/>
                  </a:cubicBezTo>
                  <a:cubicBezTo>
                    <a:pt x="149" y="131"/>
                    <a:pt x="162" y="131"/>
                    <a:pt x="162" y="136"/>
                  </a:cubicBezTo>
                  <a:cubicBezTo>
                    <a:pt x="161" y="140"/>
                    <a:pt x="159" y="141"/>
                    <a:pt x="162" y="144"/>
                  </a:cubicBezTo>
                  <a:cubicBezTo>
                    <a:pt x="164" y="147"/>
                    <a:pt x="169" y="151"/>
                    <a:pt x="172" y="151"/>
                  </a:cubicBezTo>
                  <a:cubicBezTo>
                    <a:pt x="175" y="151"/>
                    <a:pt x="176" y="156"/>
                    <a:pt x="177" y="159"/>
                  </a:cubicBezTo>
                  <a:cubicBezTo>
                    <a:pt x="180" y="163"/>
                    <a:pt x="183" y="167"/>
                    <a:pt x="187" y="171"/>
                  </a:cubicBezTo>
                  <a:cubicBezTo>
                    <a:pt x="189" y="173"/>
                    <a:pt x="197" y="184"/>
                    <a:pt x="200" y="183"/>
                  </a:cubicBezTo>
                  <a:cubicBezTo>
                    <a:pt x="203" y="182"/>
                    <a:pt x="206" y="192"/>
                    <a:pt x="209" y="194"/>
                  </a:cubicBezTo>
                  <a:cubicBezTo>
                    <a:pt x="213" y="195"/>
                    <a:pt x="211" y="203"/>
                    <a:pt x="214" y="206"/>
                  </a:cubicBezTo>
                  <a:cubicBezTo>
                    <a:pt x="214" y="207"/>
                    <a:pt x="216" y="211"/>
                    <a:pt x="218" y="211"/>
                  </a:cubicBezTo>
                  <a:cubicBezTo>
                    <a:pt x="219" y="211"/>
                    <a:pt x="221" y="209"/>
                    <a:pt x="223" y="210"/>
                  </a:cubicBezTo>
                  <a:cubicBezTo>
                    <a:pt x="226" y="212"/>
                    <a:pt x="225" y="216"/>
                    <a:pt x="229" y="217"/>
                  </a:cubicBezTo>
                  <a:cubicBezTo>
                    <a:pt x="233" y="218"/>
                    <a:pt x="238" y="224"/>
                    <a:pt x="242" y="225"/>
                  </a:cubicBezTo>
                  <a:cubicBezTo>
                    <a:pt x="241" y="229"/>
                    <a:pt x="236" y="230"/>
                    <a:pt x="235" y="234"/>
                  </a:cubicBezTo>
                  <a:cubicBezTo>
                    <a:pt x="234" y="238"/>
                    <a:pt x="244" y="243"/>
                    <a:pt x="246" y="246"/>
                  </a:cubicBezTo>
                  <a:cubicBezTo>
                    <a:pt x="248" y="250"/>
                    <a:pt x="253" y="250"/>
                    <a:pt x="251" y="256"/>
                  </a:cubicBezTo>
                  <a:cubicBezTo>
                    <a:pt x="250" y="258"/>
                    <a:pt x="248" y="260"/>
                    <a:pt x="248" y="262"/>
                  </a:cubicBezTo>
                  <a:cubicBezTo>
                    <a:pt x="248" y="264"/>
                    <a:pt x="250" y="265"/>
                    <a:pt x="250" y="268"/>
                  </a:cubicBezTo>
                  <a:cubicBezTo>
                    <a:pt x="250" y="274"/>
                    <a:pt x="248" y="275"/>
                    <a:pt x="243" y="276"/>
                  </a:cubicBezTo>
                  <a:cubicBezTo>
                    <a:pt x="238" y="278"/>
                    <a:pt x="237" y="284"/>
                    <a:pt x="231" y="284"/>
                  </a:cubicBezTo>
                  <a:cubicBezTo>
                    <a:pt x="225" y="284"/>
                    <a:pt x="224" y="276"/>
                    <a:pt x="220" y="275"/>
                  </a:cubicBezTo>
                  <a:cubicBezTo>
                    <a:pt x="217" y="275"/>
                    <a:pt x="219" y="278"/>
                    <a:pt x="217" y="279"/>
                  </a:cubicBezTo>
                  <a:cubicBezTo>
                    <a:pt x="215" y="280"/>
                    <a:pt x="214" y="280"/>
                    <a:pt x="212" y="280"/>
                  </a:cubicBezTo>
                  <a:cubicBezTo>
                    <a:pt x="210" y="281"/>
                    <a:pt x="204" y="284"/>
                    <a:pt x="205" y="286"/>
                  </a:cubicBezTo>
                  <a:cubicBezTo>
                    <a:pt x="207" y="290"/>
                    <a:pt x="212" y="293"/>
                    <a:pt x="208" y="297"/>
                  </a:cubicBezTo>
                  <a:cubicBezTo>
                    <a:pt x="204" y="302"/>
                    <a:pt x="195" y="289"/>
                    <a:pt x="188" y="291"/>
                  </a:cubicBezTo>
                  <a:cubicBezTo>
                    <a:pt x="184" y="293"/>
                    <a:pt x="178" y="286"/>
                    <a:pt x="182" y="283"/>
                  </a:cubicBezTo>
                  <a:cubicBezTo>
                    <a:pt x="185" y="281"/>
                    <a:pt x="190" y="279"/>
                    <a:pt x="189" y="274"/>
                  </a:cubicBezTo>
                  <a:cubicBezTo>
                    <a:pt x="189" y="270"/>
                    <a:pt x="191" y="265"/>
                    <a:pt x="190" y="261"/>
                  </a:cubicBezTo>
                  <a:cubicBezTo>
                    <a:pt x="189" y="259"/>
                    <a:pt x="185" y="259"/>
                    <a:pt x="185" y="256"/>
                  </a:cubicBezTo>
                  <a:cubicBezTo>
                    <a:pt x="185" y="254"/>
                    <a:pt x="187" y="252"/>
                    <a:pt x="188" y="250"/>
                  </a:cubicBezTo>
                  <a:cubicBezTo>
                    <a:pt x="187" y="250"/>
                    <a:pt x="186" y="250"/>
                    <a:pt x="185" y="249"/>
                  </a:cubicBezTo>
                  <a:cubicBezTo>
                    <a:pt x="185" y="246"/>
                    <a:pt x="192" y="242"/>
                    <a:pt x="187" y="237"/>
                  </a:cubicBezTo>
                  <a:cubicBezTo>
                    <a:pt x="185" y="234"/>
                    <a:pt x="174" y="231"/>
                    <a:pt x="181" y="227"/>
                  </a:cubicBezTo>
                  <a:cubicBezTo>
                    <a:pt x="170" y="222"/>
                    <a:pt x="158" y="215"/>
                    <a:pt x="157" y="202"/>
                  </a:cubicBezTo>
                  <a:cubicBezTo>
                    <a:pt x="155" y="191"/>
                    <a:pt x="159" y="177"/>
                    <a:pt x="148" y="171"/>
                  </a:cubicBezTo>
                  <a:cubicBezTo>
                    <a:pt x="137" y="164"/>
                    <a:pt x="134" y="149"/>
                    <a:pt x="121" y="146"/>
                  </a:cubicBezTo>
                  <a:cubicBezTo>
                    <a:pt x="120" y="146"/>
                    <a:pt x="98" y="140"/>
                    <a:pt x="106" y="148"/>
                  </a:cubicBezTo>
                  <a:cubicBezTo>
                    <a:pt x="101" y="148"/>
                    <a:pt x="102" y="156"/>
                    <a:pt x="100" y="158"/>
                  </a:cubicBezTo>
                  <a:cubicBezTo>
                    <a:pt x="99" y="159"/>
                    <a:pt x="94" y="159"/>
                    <a:pt x="92" y="161"/>
                  </a:cubicBezTo>
                  <a:cubicBezTo>
                    <a:pt x="89" y="163"/>
                    <a:pt x="88" y="160"/>
                    <a:pt x="85" y="159"/>
                  </a:cubicBezTo>
                  <a:cubicBezTo>
                    <a:pt x="82" y="156"/>
                    <a:pt x="76" y="152"/>
                    <a:pt x="71" y="151"/>
                  </a:cubicBezTo>
                  <a:cubicBezTo>
                    <a:pt x="67" y="149"/>
                    <a:pt x="67" y="158"/>
                    <a:pt x="62" y="155"/>
                  </a:cubicBezTo>
                  <a:cubicBezTo>
                    <a:pt x="61" y="163"/>
                    <a:pt x="52" y="169"/>
                    <a:pt x="47" y="174"/>
                  </a:cubicBezTo>
                  <a:cubicBezTo>
                    <a:pt x="45" y="177"/>
                    <a:pt x="42" y="175"/>
                    <a:pt x="40" y="173"/>
                  </a:cubicBezTo>
                  <a:cubicBezTo>
                    <a:pt x="37" y="170"/>
                    <a:pt x="39" y="165"/>
                    <a:pt x="40" y="162"/>
                  </a:cubicBezTo>
                  <a:cubicBezTo>
                    <a:pt x="42" y="158"/>
                    <a:pt x="43" y="155"/>
                    <a:pt x="42" y="150"/>
                  </a:cubicBezTo>
                  <a:cubicBezTo>
                    <a:pt x="42" y="148"/>
                    <a:pt x="39" y="143"/>
                    <a:pt x="39" y="140"/>
                  </a:cubicBezTo>
                  <a:cubicBezTo>
                    <a:pt x="40" y="139"/>
                    <a:pt x="41" y="137"/>
                    <a:pt x="42" y="136"/>
                  </a:cubicBezTo>
                  <a:cubicBezTo>
                    <a:pt x="43" y="134"/>
                    <a:pt x="42" y="134"/>
                    <a:pt x="42" y="131"/>
                  </a:cubicBezTo>
                  <a:cubicBezTo>
                    <a:pt x="42" y="126"/>
                    <a:pt x="44" y="123"/>
                    <a:pt x="41" y="117"/>
                  </a:cubicBezTo>
                  <a:cubicBezTo>
                    <a:pt x="37" y="110"/>
                    <a:pt x="41" y="99"/>
                    <a:pt x="29" y="102"/>
                  </a:cubicBezTo>
                  <a:cubicBezTo>
                    <a:pt x="28" y="102"/>
                    <a:pt x="26" y="103"/>
                    <a:pt x="26" y="104"/>
                  </a:cubicBezTo>
                  <a:cubicBezTo>
                    <a:pt x="25" y="107"/>
                    <a:pt x="24" y="104"/>
                    <a:pt x="22" y="105"/>
                  </a:cubicBezTo>
                  <a:cubicBezTo>
                    <a:pt x="18" y="106"/>
                    <a:pt x="16" y="104"/>
                    <a:pt x="14" y="100"/>
                  </a:cubicBezTo>
                  <a:cubicBezTo>
                    <a:pt x="11" y="94"/>
                    <a:pt x="18" y="88"/>
                    <a:pt x="15" y="83"/>
                  </a:cubicBezTo>
                  <a:cubicBezTo>
                    <a:pt x="14" y="82"/>
                    <a:pt x="10" y="76"/>
                    <a:pt x="8" y="75"/>
                  </a:cubicBezTo>
                  <a:cubicBezTo>
                    <a:pt x="4" y="74"/>
                    <a:pt x="4" y="78"/>
                    <a:pt x="0" y="79"/>
                  </a:cubicBezTo>
                  <a:cubicBezTo>
                    <a:pt x="0" y="78"/>
                    <a:pt x="0" y="77"/>
                    <a:pt x="0" y="7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663">
              <a:extLst>
                <a:ext uri="{FF2B5EF4-FFF2-40B4-BE49-F238E27FC236}">
                  <a16:creationId xmlns="" xmlns:a16="http://schemas.microsoft.com/office/drawing/2014/main" id="{35B101B8-1204-4C0A-97D0-C6FE59D21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0488" y="2536825"/>
              <a:ext cx="111125" cy="141288"/>
            </a:xfrm>
            <a:custGeom>
              <a:avLst/>
              <a:gdLst>
                <a:gd name="T0" fmla="*/ 2 w 145"/>
                <a:gd name="T1" fmla="*/ 98 h 182"/>
                <a:gd name="T2" fmla="*/ 9 w 145"/>
                <a:gd name="T3" fmla="*/ 88 h 182"/>
                <a:gd name="T4" fmla="*/ 15 w 145"/>
                <a:gd name="T5" fmla="*/ 84 h 182"/>
                <a:gd name="T6" fmla="*/ 27 w 145"/>
                <a:gd name="T7" fmla="*/ 74 h 182"/>
                <a:gd name="T8" fmla="*/ 32 w 145"/>
                <a:gd name="T9" fmla="*/ 72 h 182"/>
                <a:gd name="T10" fmla="*/ 38 w 145"/>
                <a:gd name="T11" fmla="*/ 62 h 182"/>
                <a:gd name="T12" fmla="*/ 41 w 145"/>
                <a:gd name="T13" fmla="*/ 44 h 182"/>
                <a:gd name="T14" fmla="*/ 46 w 145"/>
                <a:gd name="T15" fmla="*/ 41 h 182"/>
                <a:gd name="T16" fmla="*/ 57 w 145"/>
                <a:gd name="T17" fmla="*/ 48 h 182"/>
                <a:gd name="T18" fmla="*/ 78 w 145"/>
                <a:gd name="T19" fmla="*/ 53 h 182"/>
                <a:gd name="T20" fmla="*/ 87 w 145"/>
                <a:gd name="T21" fmla="*/ 47 h 182"/>
                <a:gd name="T22" fmla="*/ 80 w 145"/>
                <a:gd name="T23" fmla="*/ 42 h 182"/>
                <a:gd name="T24" fmla="*/ 73 w 145"/>
                <a:gd name="T25" fmla="*/ 33 h 182"/>
                <a:gd name="T26" fmla="*/ 93 w 145"/>
                <a:gd name="T27" fmla="*/ 32 h 182"/>
                <a:gd name="T28" fmla="*/ 99 w 145"/>
                <a:gd name="T29" fmla="*/ 21 h 182"/>
                <a:gd name="T30" fmla="*/ 109 w 145"/>
                <a:gd name="T31" fmla="*/ 18 h 182"/>
                <a:gd name="T32" fmla="*/ 105 w 145"/>
                <a:gd name="T33" fmla="*/ 0 h 182"/>
                <a:gd name="T34" fmla="*/ 119 w 145"/>
                <a:gd name="T35" fmla="*/ 6 h 182"/>
                <a:gd name="T36" fmla="*/ 141 w 145"/>
                <a:gd name="T37" fmla="*/ 23 h 182"/>
                <a:gd name="T38" fmla="*/ 133 w 145"/>
                <a:gd name="T39" fmla="*/ 22 h 182"/>
                <a:gd name="T40" fmla="*/ 130 w 145"/>
                <a:gd name="T41" fmla="*/ 29 h 182"/>
                <a:gd name="T42" fmla="*/ 125 w 145"/>
                <a:gd name="T43" fmla="*/ 47 h 182"/>
                <a:gd name="T44" fmla="*/ 137 w 145"/>
                <a:gd name="T45" fmla="*/ 73 h 182"/>
                <a:gd name="T46" fmla="*/ 129 w 145"/>
                <a:gd name="T47" fmla="*/ 79 h 182"/>
                <a:gd name="T48" fmla="*/ 128 w 145"/>
                <a:gd name="T49" fmla="*/ 85 h 182"/>
                <a:gd name="T50" fmla="*/ 121 w 145"/>
                <a:gd name="T51" fmla="*/ 91 h 182"/>
                <a:gd name="T52" fmla="*/ 117 w 145"/>
                <a:gd name="T53" fmla="*/ 99 h 182"/>
                <a:gd name="T54" fmla="*/ 107 w 145"/>
                <a:gd name="T55" fmla="*/ 102 h 182"/>
                <a:gd name="T56" fmla="*/ 101 w 145"/>
                <a:gd name="T57" fmla="*/ 107 h 182"/>
                <a:gd name="T58" fmla="*/ 99 w 145"/>
                <a:gd name="T59" fmla="*/ 114 h 182"/>
                <a:gd name="T60" fmla="*/ 103 w 145"/>
                <a:gd name="T61" fmla="*/ 124 h 182"/>
                <a:gd name="T62" fmla="*/ 101 w 145"/>
                <a:gd name="T63" fmla="*/ 126 h 182"/>
                <a:gd name="T64" fmla="*/ 112 w 145"/>
                <a:gd name="T65" fmla="*/ 132 h 182"/>
                <a:gd name="T66" fmla="*/ 139 w 145"/>
                <a:gd name="T67" fmla="*/ 154 h 182"/>
                <a:gd name="T68" fmla="*/ 106 w 145"/>
                <a:gd name="T69" fmla="*/ 164 h 182"/>
                <a:gd name="T70" fmla="*/ 100 w 145"/>
                <a:gd name="T71" fmla="*/ 177 h 182"/>
                <a:gd name="T72" fmla="*/ 90 w 145"/>
                <a:gd name="T73" fmla="*/ 179 h 182"/>
                <a:gd name="T74" fmla="*/ 80 w 145"/>
                <a:gd name="T75" fmla="*/ 175 h 182"/>
                <a:gd name="T76" fmla="*/ 69 w 145"/>
                <a:gd name="T77" fmla="*/ 170 h 182"/>
                <a:gd name="T78" fmla="*/ 75 w 145"/>
                <a:gd name="T79" fmla="*/ 173 h 182"/>
                <a:gd name="T80" fmla="*/ 68 w 145"/>
                <a:gd name="T81" fmla="*/ 182 h 182"/>
                <a:gd name="T82" fmla="*/ 70 w 145"/>
                <a:gd name="T83" fmla="*/ 177 h 182"/>
                <a:gd name="T84" fmla="*/ 65 w 145"/>
                <a:gd name="T85" fmla="*/ 177 h 182"/>
                <a:gd name="T86" fmla="*/ 53 w 145"/>
                <a:gd name="T87" fmla="*/ 172 h 182"/>
                <a:gd name="T88" fmla="*/ 59 w 145"/>
                <a:gd name="T89" fmla="*/ 169 h 182"/>
                <a:gd name="T90" fmla="*/ 43 w 145"/>
                <a:gd name="T91" fmla="*/ 167 h 182"/>
                <a:gd name="T92" fmla="*/ 48 w 145"/>
                <a:gd name="T93" fmla="*/ 164 h 182"/>
                <a:gd name="T94" fmla="*/ 44 w 145"/>
                <a:gd name="T95" fmla="*/ 150 h 182"/>
                <a:gd name="T96" fmla="*/ 51 w 145"/>
                <a:gd name="T97" fmla="*/ 147 h 182"/>
                <a:gd name="T98" fmla="*/ 62 w 145"/>
                <a:gd name="T99" fmla="*/ 149 h 182"/>
                <a:gd name="T100" fmla="*/ 44 w 145"/>
                <a:gd name="T101" fmla="*/ 139 h 182"/>
                <a:gd name="T102" fmla="*/ 45 w 145"/>
                <a:gd name="T103" fmla="*/ 125 h 182"/>
                <a:gd name="T104" fmla="*/ 41 w 145"/>
                <a:gd name="T105" fmla="*/ 116 h 182"/>
                <a:gd name="T106" fmla="*/ 19 w 145"/>
                <a:gd name="T107" fmla="*/ 110 h 182"/>
                <a:gd name="T108" fmla="*/ 18 w 145"/>
                <a:gd name="T109" fmla="*/ 115 h 182"/>
                <a:gd name="T110" fmla="*/ 10 w 145"/>
                <a:gd name="T111" fmla="*/ 108 h 182"/>
                <a:gd name="T112" fmla="*/ 6 w 145"/>
                <a:gd name="T113" fmla="*/ 101 h 182"/>
                <a:gd name="T114" fmla="*/ 2 w 145"/>
                <a:gd name="T115" fmla="*/ 9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5" h="182">
                  <a:moveTo>
                    <a:pt x="2" y="98"/>
                  </a:moveTo>
                  <a:cubicBezTo>
                    <a:pt x="4" y="94"/>
                    <a:pt x="7" y="91"/>
                    <a:pt x="9" y="88"/>
                  </a:cubicBezTo>
                  <a:cubicBezTo>
                    <a:pt x="10" y="86"/>
                    <a:pt x="14" y="87"/>
                    <a:pt x="15" y="84"/>
                  </a:cubicBezTo>
                  <a:cubicBezTo>
                    <a:pt x="16" y="79"/>
                    <a:pt x="27" y="79"/>
                    <a:pt x="27" y="74"/>
                  </a:cubicBezTo>
                  <a:cubicBezTo>
                    <a:pt x="27" y="71"/>
                    <a:pt x="30" y="72"/>
                    <a:pt x="32" y="72"/>
                  </a:cubicBezTo>
                  <a:cubicBezTo>
                    <a:pt x="35" y="71"/>
                    <a:pt x="35" y="64"/>
                    <a:pt x="38" y="62"/>
                  </a:cubicBezTo>
                  <a:cubicBezTo>
                    <a:pt x="43" y="57"/>
                    <a:pt x="36" y="46"/>
                    <a:pt x="41" y="44"/>
                  </a:cubicBezTo>
                  <a:cubicBezTo>
                    <a:pt x="43" y="43"/>
                    <a:pt x="44" y="40"/>
                    <a:pt x="46" y="41"/>
                  </a:cubicBezTo>
                  <a:cubicBezTo>
                    <a:pt x="50" y="43"/>
                    <a:pt x="53" y="46"/>
                    <a:pt x="57" y="48"/>
                  </a:cubicBezTo>
                  <a:cubicBezTo>
                    <a:pt x="63" y="52"/>
                    <a:pt x="71" y="53"/>
                    <a:pt x="78" y="53"/>
                  </a:cubicBezTo>
                  <a:cubicBezTo>
                    <a:pt x="82" y="53"/>
                    <a:pt x="90" y="54"/>
                    <a:pt x="87" y="47"/>
                  </a:cubicBezTo>
                  <a:cubicBezTo>
                    <a:pt x="86" y="45"/>
                    <a:pt x="82" y="44"/>
                    <a:pt x="80" y="42"/>
                  </a:cubicBezTo>
                  <a:cubicBezTo>
                    <a:pt x="77" y="40"/>
                    <a:pt x="75" y="36"/>
                    <a:pt x="73" y="33"/>
                  </a:cubicBezTo>
                  <a:cubicBezTo>
                    <a:pt x="79" y="32"/>
                    <a:pt x="87" y="32"/>
                    <a:pt x="93" y="32"/>
                  </a:cubicBezTo>
                  <a:cubicBezTo>
                    <a:pt x="102" y="31"/>
                    <a:pt x="97" y="25"/>
                    <a:pt x="99" y="21"/>
                  </a:cubicBezTo>
                  <a:cubicBezTo>
                    <a:pt x="100" y="17"/>
                    <a:pt x="106" y="20"/>
                    <a:pt x="109" y="18"/>
                  </a:cubicBezTo>
                  <a:cubicBezTo>
                    <a:pt x="113" y="17"/>
                    <a:pt x="106" y="3"/>
                    <a:pt x="105" y="0"/>
                  </a:cubicBezTo>
                  <a:cubicBezTo>
                    <a:pt x="111" y="0"/>
                    <a:pt x="116" y="1"/>
                    <a:pt x="119" y="6"/>
                  </a:cubicBezTo>
                  <a:cubicBezTo>
                    <a:pt x="123" y="14"/>
                    <a:pt x="135" y="16"/>
                    <a:pt x="141" y="23"/>
                  </a:cubicBezTo>
                  <a:cubicBezTo>
                    <a:pt x="138" y="25"/>
                    <a:pt x="136" y="22"/>
                    <a:pt x="133" y="22"/>
                  </a:cubicBezTo>
                  <a:cubicBezTo>
                    <a:pt x="132" y="23"/>
                    <a:pt x="131" y="27"/>
                    <a:pt x="130" y="29"/>
                  </a:cubicBezTo>
                  <a:cubicBezTo>
                    <a:pt x="128" y="33"/>
                    <a:pt x="124" y="41"/>
                    <a:pt x="125" y="47"/>
                  </a:cubicBezTo>
                  <a:cubicBezTo>
                    <a:pt x="126" y="50"/>
                    <a:pt x="145" y="69"/>
                    <a:pt x="137" y="73"/>
                  </a:cubicBezTo>
                  <a:cubicBezTo>
                    <a:pt x="134" y="75"/>
                    <a:pt x="130" y="76"/>
                    <a:pt x="129" y="79"/>
                  </a:cubicBezTo>
                  <a:cubicBezTo>
                    <a:pt x="128" y="81"/>
                    <a:pt x="130" y="84"/>
                    <a:pt x="128" y="85"/>
                  </a:cubicBezTo>
                  <a:cubicBezTo>
                    <a:pt x="126" y="88"/>
                    <a:pt x="123" y="88"/>
                    <a:pt x="121" y="91"/>
                  </a:cubicBezTo>
                  <a:cubicBezTo>
                    <a:pt x="120" y="94"/>
                    <a:pt x="119" y="97"/>
                    <a:pt x="117" y="99"/>
                  </a:cubicBezTo>
                  <a:cubicBezTo>
                    <a:pt x="114" y="101"/>
                    <a:pt x="110" y="100"/>
                    <a:pt x="107" y="102"/>
                  </a:cubicBezTo>
                  <a:cubicBezTo>
                    <a:pt x="105" y="103"/>
                    <a:pt x="103" y="105"/>
                    <a:pt x="101" y="107"/>
                  </a:cubicBezTo>
                  <a:cubicBezTo>
                    <a:pt x="98" y="109"/>
                    <a:pt x="95" y="111"/>
                    <a:pt x="99" y="114"/>
                  </a:cubicBezTo>
                  <a:cubicBezTo>
                    <a:pt x="102" y="116"/>
                    <a:pt x="103" y="121"/>
                    <a:pt x="103" y="124"/>
                  </a:cubicBezTo>
                  <a:cubicBezTo>
                    <a:pt x="102" y="120"/>
                    <a:pt x="100" y="122"/>
                    <a:pt x="101" y="126"/>
                  </a:cubicBezTo>
                  <a:cubicBezTo>
                    <a:pt x="101" y="132"/>
                    <a:pt x="108" y="129"/>
                    <a:pt x="112" y="132"/>
                  </a:cubicBezTo>
                  <a:cubicBezTo>
                    <a:pt x="119" y="136"/>
                    <a:pt x="140" y="145"/>
                    <a:pt x="139" y="154"/>
                  </a:cubicBezTo>
                  <a:cubicBezTo>
                    <a:pt x="138" y="167"/>
                    <a:pt x="112" y="153"/>
                    <a:pt x="106" y="164"/>
                  </a:cubicBezTo>
                  <a:cubicBezTo>
                    <a:pt x="104" y="167"/>
                    <a:pt x="104" y="178"/>
                    <a:pt x="100" y="177"/>
                  </a:cubicBezTo>
                  <a:cubicBezTo>
                    <a:pt x="98" y="177"/>
                    <a:pt x="85" y="172"/>
                    <a:pt x="90" y="179"/>
                  </a:cubicBezTo>
                  <a:cubicBezTo>
                    <a:pt x="87" y="178"/>
                    <a:pt x="82" y="177"/>
                    <a:pt x="80" y="175"/>
                  </a:cubicBezTo>
                  <a:cubicBezTo>
                    <a:pt x="77" y="172"/>
                    <a:pt x="73" y="170"/>
                    <a:pt x="69" y="170"/>
                  </a:cubicBezTo>
                  <a:cubicBezTo>
                    <a:pt x="71" y="171"/>
                    <a:pt x="73" y="172"/>
                    <a:pt x="75" y="173"/>
                  </a:cubicBezTo>
                  <a:cubicBezTo>
                    <a:pt x="72" y="173"/>
                    <a:pt x="71" y="178"/>
                    <a:pt x="68" y="182"/>
                  </a:cubicBezTo>
                  <a:cubicBezTo>
                    <a:pt x="65" y="178"/>
                    <a:pt x="70" y="179"/>
                    <a:pt x="70" y="177"/>
                  </a:cubicBezTo>
                  <a:cubicBezTo>
                    <a:pt x="69" y="174"/>
                    <a:pt x="65" y="172"/>
                    <a:pt x="65" y="177"/>
                  </a:cubicBezTo>
                  <a:cubicBezTo>
                    <a:pt x="63" y="172"/>
                    <a:pt x="56" y="177"/>
                    <a:pt x="53" y="172"/>
                  </a:cubicBezTo>
                  <a:cubicBezTo>
                    <a:pt x="60" y="172"/>
                    <a:pt x="52" y="167"/>
                    <a:pt x="59" y="169"/>
                  </a:cubicBezTo>
                  <a:cubicBezTo>
                    <a:pt x="55" y="165"/>
                    <a:pt x="48" y="168"/>
                    <a:pt x="43" y="167"/>
                  </a:cubicBezTo>
                  <a:cubicBezTo>
                    <a:pt x="44" y="164"/>
                    <a:pt x="46" y="163"/>
                    <a:pt x="48" y="164"/>
                  </a:cubicBezTo>
                  <a:cubicBezTo>
                    <a:pt x="42" y="160"/>
                    <a:pt x="48" y="154"/>
                    <a:pt x="44" y="150"/>
                  </a:cubicBezTo>
                  <a:cubicBezTo>
                    <a:pt x="48" y="153"/>
                    <a:pt x="46" y="147"/>
                    <a:pt x="51" y="147"/>
                  </a:cubicBezTo>
                  <a:cubicBezTo>
                    <a:pt x="54" y="147"/>
                    <a:pt x="59" y="147"/>
                    <a:pt x="62" y="149"/>
                  </a:cubicBezTo>
                  <a:cubicBezTo>
                    <a:pt x="58" y="142"/>
                    <a:pt x="44" y="149"/>
                    <a:pt x="44" y="139"/>
                  </a:cubicBezTo>
                  <a:cubicBezTo>
                    <a:pt x="43" y="135"/>
                    <a:pt x="46" y="129"/>
                    <a:pt x="45" y="125"/>
                  </a:cubicBezTo>
                  <a:cubicBezTo>
                    <a:pt x="43" y="121"/>
                    <a:pt x="39" y="121"/>
                    <a:pt x="41" y="116"/>
                  </a:cubicBezTo>
                  <a:cubicBezTo>
                    <a:pt x="34" y="121"/>
                    <a:pt x="25" y="112"/>
                    <a:pt x="19" y="110"/>
                  </a:cubicBezTo>
                  <a:cubicBezTo>
                    <a:pt x="20" y="112"/>
                    <a:pt x="20" y="114"/>
                    <a:pt x="18" y="115"/>
                  </a:cubicBezTo>
                  <a:cubicBezTo>
                    <a:pt x="17" y="112"/>
                    <a:pt x="14" y="110"/>
                    <a:pt x="10" y="108"/>
                  </a:cubicBezTo>
                  <a:cubicBezTo>
                    <a:pt x="8" y="108"/>
                    <a:pt x="0" y="101"/>
                    <a:pt x="6" y="101"/>
                  </a:cubicBezTo>
                  <a:cubicBezTo>
                    <a:pt x="5" y="100"/>
                    <a:pt x="4" y="99"/>
                    <a:pt x="2" y="9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664">
              <a:extLst>
                <a:ext uri="{FF2B5EF4-FFF2-40B4-BE49-F238E27FC236}">
                  <a16:creationId xmlns="" xmlns:a16="http://schemas.microsoft.com/office/drawing/2014/main" id="{78200DFC-6E50-4E05-9D60-20317D8F9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0488" y="2536825"/>
              <a:ext cx="111125" cy="141288"/>
            </a:xfrm>
            <a:custGeom>
              <a:avLst/>
              <a:gdLst>
                <a:gd name="T0" fmla="*/ 2 w 145"/>
                <a:gd name="T1" fmla="*/ 98 h 182"/>
                <a:gd name="T2" fmla="*/ 9 w 145"/>
                <a:gd name="T3" fmla="*/ 88 h 182"/>
                <a:gd name="T4" fmla="*/ 15 w 145"/>
                <a:gd name="T5" fmla="*/ 84 h 182"/>
                <a:gd name="T6" fmla="*/ 27 w 145"/>
                <a:gd name="T7" fmla="*/ 74 h 182"/>
                <a:gd name="T8" fmla="*/ 32 w 145"/>
                <a:gd name="T9" fmla="*/ 72 h 182"/>
                <a:gd name="T10" fmla="*/ 38 w 145"/>
                <a:gd name="T11" fmla="*/ 62 h 182"/>
                <a:gd name="T12" fmla="*/ 41 w 145"/>
                <a:gd name="T13" fmla="*/ 44 h 182"/>
                <a:gd name="T14" fmla="*/ 46 w 145"/>
                <a:gd name="T15" fmla="*/ 41 h 182"/>
                <a:gd name="T16" fmla="*/ 57 w 145"/>
                <a:gd name="T17" fmla="*/ 48 h 182"/>
                <a:gd name="T18" fmla="*/ 78 w 145"/>
                <a:gd name="T19" fmla="*/ 53 h 182"/>
                <a:gd name="T20" fmla="*/ 87 w 145"/>
                <a:gd name="T21" fmla="*/ 47 h 182"/>
                <a:gd name="T22" fmla="*/ 80 w 145"/>
                <a:gd name="T23" fmla="*/ 42 h 182"/>
                <a:gd name="T24" fmla="*/ 73 w 145"/>
                <a:gd name="T25" fmla="*/ 33 h 182"/>
                <a:gd name="T26" fmla="*/ 93 w 145"/>
                <a:gd name="T27" fmla="*/ 32 h 182"/>
                <a:gd name="T28" fmla="*/ 99 w 145"/>
                <a:gd name="T29" fmla="*/ 21 h 182"/>
                <a:gd name="T30" fmla="*/ 109 w 145"/>
                <a:gd name="T31" fmla="*/ 18 h 182"/>
                <a:gd name="T32" fmla="*/ 105 w 145"/>
                <a:gd name="T33" fmla="*/ 0 h 182"/>
                <a:gd name="T34" fmla="*/ 119 w 145"/>
                <a:gd name="T35" fmla="*/ 6 h 182"/>
                <a:gd name="T36" fmla="*/ 141 w 145"/>
                <a:gd name="T37" fmla="*/ 23 h 182"/>
                <a:gd name="T38" fmla="*/ 133 w 145"/>
                <a:gd name="T39" fmla="*/ 22 h 182"/>
                <a:gd name="T40" fmla="*/ 130 w 145"/>
                <a:gd name="T41" fmla="*/ 29 h 182"/>
                <a:gd name="T42" fmla="*/ 125 w 145"/>
                <a:gd name="T43" fmla="*/ 47 h 182"/>
                <a:gd name="T44" fmla="*/ 137 w 145"/>
                <a:gd name="T45" fmla="*/ 73 h 182"/>
                <a:gd name="T46" fmla="*/ 129 w 145"/>
                <a:gd name="T47" fmla="*/ 79 h 182"/>
                <a:gd name="T48" fmla="*/ 128 w 145"/>
                <a:gd name="T49" fmla="*/ 85 h 182"/>
                <a:gd name="T50" fmla="*/ 121 w 145"/>
                <a:gd name="T51" fmla="*/ 91 h 182"/>
                <a:gd name="T52" fmla="*/ 117 w 145"/>
                <a:gd name="T53" fmla="*/ 99 h 182"/>
                <a:gd name="T54" fmla="*/ 107 w 145"/>
                <a:gd name="T55" fmla="*/ 102 h 182"/>
                <a:gd name="T56" fmla="*/ 101 w 145"/>
                <a:gd name="T57" fmla="*/ 107 h 182"/>
                <a:gd name="T58" fmla="*/ 99 w 145"/>
                <a:gd name="T59" fmla="*/ 114 h 182"/>
                <a:gd name="T60" fmla="*/ 103 w 145"/>
                <a:gd name="T61" fmla="*/ 124 h 182"/>
                <a:gd name="T62" fmla="*/ 101 w 145"/>
                <a:gd name="T63" fmla="*/ 126 h 182"/>
                <a:gd name="T64" fmla="*/ 112 w 145"/>
                <a:gd name="T65" fmla="*/ 132 h 182"/>
                <a:gd name="T66" fmla="*/ 139 w 145"/>
                <a:gd name="T67" fmla="*/ 154 h 182"/>
                <a:gd name="T68" fmla="*/ 106 w 145"/>
                <a:gd name="T69" fmla="*/ 164 h 182"/>
                <a:gd name="T70" fmla="*/ 100 w 145"/>
                <a:gd name="T71" fmla="*/ 177 h 182"/>
                <a:gd name="T72" fmla="*/ 90 w 145"/>
                <a:gd name="T73" fmla="*/ 179 h 182"/>
                <a:gd name="T74" fmla="*/ 80 w 145"/>
                <a:gd name="T75" fmla="*/ 175 h 182"/>
                <a:gd name="T76" fmla="*/ 69 w 145"/>
                <a:gd name="T77" fmla="*/ 170 h 182"/>
                <a:gd name="T78" fmla="*/ 75 w 145"/>
                <a:gd name="T79" fmla="*/ 173 h 182"/>
                <a:gd name="T80" fmla="*/ 68 w 145"/>
                <a:gd name="T81" fmla="*/ 182 h 182"/>
                <a:gd name="T82" fmla="*/ 70 w 145"/>
                <a:gd name="T83" fmla="*/ 177 h 182"/>
                <a:gd name="T84" fmla="*/ 65 w 145"/>
                <a:gd name="T85" fmla="*/ 177 h 182"/>
                <a:gd name="T86" fmla="*/ 53 w 145"/>
                <a:gd name="T87" fmla="*/ 172 h 182"/>
                <a:gd name="T88" fmla="*/ 59 w 145"/>
                <a:gd name="T89" fmla="*/ 169 h 182"/>
                <a:gd name="T90" fmla="*/ 43 w 145"/>
                <a:gd name="T91" fmla="*/ 167 h 182"/>
                <a:gd name="T92" fmla="*/ 48 w 145"/>
                <a:gd name="T93" fmla="*/ 164 h 182"/>
                <a:gd name="T94" fmla="*/ 44 w 145"/>
                <a:gd name="T95" fmla="*/ 150 h 182"/>
                <a:gd name="T96" fmla="*/ 51 w 145"/>
                <a:gd name="T97" fmla="*/ 147 h 182"/>
                <a:gd name="T98" fmla="*/ 62 w 145"/>
                <a:gd name="T99" fmla="*/ 149 h 182"/>
                <a:gd name="T100" fmla="*/ 44 w 145"/>
                <a:gd name="T101" fmla="*/ 139 h 182"/>
                <a:gd name="T102" fmla="*/ 45 w 145"/>
                <a:gd name="T103" fmla="*/ 125 h 182"/>
                <a:gd name="T104" fmla="*/ 41 w 145"/>
                <a:gd name="T105" fmla="*/ 116 h 182"/>
                <a:gd name="T106" fmla="*/ 19 w 145"/>
                <a:gd name="T107" fmla="*/ 110 h 182"/>
                <a:gd name="T108" fmla="*/ 18 w 145"/>
                <a:gd name="T109" fmla="*/ 115 h 182"/>
                <a:gd name="T110" fmla="*/ 10 w 145"/>
                <a:gd name="T111" fmla="*/ 108 h 182"/>
                <a:gd name="T112" fmla="*/ 6 w 145"/>
                <a:gd name="T113" fmla="*/ 101 h 182"/>
                <a:gd name="T114" fmla="*/ 2 w 145"/>
                <a:gd name="T115" fmla="*/ 9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5" h="182">
                  <a:moveTo>
                    <a:pt x="2" y="98"/>
                  </a:moveTo>
                  <a:cubicBezTo>
                    <a:pt x="4" y="94"/>
                    <a:pt x="7" y="91"/>
                    <a:pt x="9" y="88"/>
                  </a:cubicBezTo>
                  <a:cubicBezTo>
                    <a:pt x="10" y="86"/>
                    <a:pt x="14" y="87"/>
                    <a:pt x="15" y="84"/>
                  </a:cubicBezTo>
                  <a:cubicBezTo>
                    <a:pt x="16" y="79"/>
                    <a:pt x="27" y="79"/>
                    <a:pt x="27" y="74"/>
                  </a:cubicBezTo>
                  <a:cubicBezTo>
                    <a:pt x="27" y="71"/>
                    <a:pt x="30" y="72"/>
                    <a:pt x="32" y="72"/>
                  </a:cubicBezTo>
                  <a:cubicBezTo>
                    <a:pt x="35" y="71"/>
                    <a:pt x="35" y="64"/>
                    <a:pt x="38" y="62"/>
                  </a:cubicBezTo>
                  <a:cubicBezTo>
                    <a:pt x="43" y="57"/>
                    <a:pt x="36" y="46"/>
                    <a:pt x="41" y="44"/>
                  </a:cubicBezTo>
                  <a:cubicBezTo>
                    <a:pt x="43" y="43"/>
                    <a:pt x="44" y="40"/>
                    <a:pt x="46" y="41"/>
                  </a:cubicBezTo>
                  <a:cubicBezTo>
                    <a:pt x="50" y="43"/>
                    <a:pt x="53" y="46"/>
                    <a:pt x="57" y="48"/>
                  </a:cubicBezTo>
                  <a:cubicBezTo>
                    <a:pt x="63" y="52"/>
                    <a:pt x="71" y="53"/>
                    <a:pt x="78" y="53"/>
                  </a:cubicBezTo>
                  <a:cubicBezTo>
                    <a:pt x="82" y="53"/>
                    <a:pt x="90" y="54"/>
                    <a:pt x="87" y="47"/>
                  </a:cubicBezTo>
                  <a:cubicBezTo>
                    <a:pt x="86" y="45"/>
                    <a:pt x="82" y="44"/>
                    <a:pt x="80" y="42"/>
                  </a:cubicBezTo>
                  <a:cubicBezTo>
                    <a:pt x="77" y="40"/>
                    <a:pt x="75" y="36"/>
                    <a:pt x="73" y="33"/>
                  </a:cubicBezTo>
                  <a:cubicBezTo>
                    <a:pt x="79" y="32"/>
                    <a:pt x="87" y="32"/>
                    <a:pt x="93" y="32"/>
                  </a:cubicBezTo>
                  <a:cubicBezTo>
                    <a:pt x="102" y="31"/>
                    <a:pt x="97" y="25"/>
                    <a:pt x="99" y="21"/>
                  </a:cubicBezTo>
                  <a:cubicBezTo>
                    <a:pt x="100" y="17"/>
                    <a:pt x="106" y="20"/>
                    <a:pt x="109" y="18"/>
                  </a:cubicBezTo>
                  <a:cubicBezTo>
                    <a:pt x="113" y="17"/>
                    <a:pt x="106" y="3"/>
                    <a:pt x="105" y="0"/>
                  </a:cubicBezTo>
                  <a:cubicBezTo>
                    <a:pt x="111" y="0"/>
                    <a:pt x="116" y="1"/>
                    <a:pt x="119" y="6"/>
                  </a:cubicBezTo>
                  <a:cubicBezTo>
                    <a:pt x="123" y="14"/>
                    <a:pt x="135" y="16"/>
                    <a:pt x="141" y="23"/>
                  </a:cubicBezTo>
                  <a:cubicBezTo>
                    <a:pt x="138" y="25"/>
                    <a:pt x="136" y="22"/>
                    <a:pt x="133" y="22"/>
                  </a:cubicBezTo>
                  <a:cubicBezTo>
                    <a:pt x="132" y="23"/>
                    <a:pt x="131" y="27"/>
                    <a:pt x="130" y="29"/>
                  </a:cubicBezTo>
                  <a:cubicBezTo>
                    <a:pt x="128" y="33"/>
                    <a:pt x="124" y="41"/>
                    <a:pt x="125" y="47"/>
                  </a:cubicBezTo>
                  <a:cubicBezTo>
                    <a:pt x="126" y="50"/>
                    <a:pt x="145" y="69"/>
                    <a:pt x="137" y="73"/>
                  </a:cubicBezTo>
                  <a:cubicBezTo>
                    <a:pt x="134" y="75"/>
                    <a:pt x="130" y="76"/>
                    <a:pt x="129" y="79"/>
                  </a:cubicBezTo>
                  <a:cubicBezTo>
                    <a:pt x="128" y="81"/>
                    <a:pt x="130" y="84"/>
                    <a:pt x="128" y="85"/>
                  </a:cubicBezTo>
                  <a:cubicBezTo>
                    <a:pt x="126" y="88"/>
                    <a:pt x="123" y="88"/>
                    <a:pt x="121" y="91"/>
                  </a:cubicBezTo>
                  <a:cubicBezTo>
                    <a:pt x="120" y="94"/>
                    <a:pt x="119" y="97"/>
                    <a:pt x="117" y="99"/>
                  </a:cubicBezTo>
                  <a:cubicBezTo>
                    <a:pt x="114" y="101"/>
                    <a:pt x="110" y="100"/>
                    <a:pt x="107" y="102"/>
                  </a:cubicBezTo>
                  <a:cubicBezTo>
                    <a:pt x="105" y="103"/>
                    <a:pt x="103" y="105"/>
                    <a:pt x="101" y="107"/>
                  </a:cubicBezTo>
                  <a:cubicBezTo>
                    <a:pt x="98" y="109"/>
                    <a:pt x="95" y="111"/>
                    <a:pt x="99" y="114"/>
                  </a:cubicBezTo>
                  <a:cubicBezTo>
                    <a:pt x="102" y="116"/>
                    <a:pt x="103" y="121"/>
                    <a:pt x="103" y="124"/>
                  </a:cubicBezTo>
                  <a:cubicBezTo>
                    <a:pt x="102" y="120"/>
                    <a:pt x="100" y="122"/>
                    <a:pt x="101" y="126"/>
                  </a:cubicBezTo>
                  <a:cubicBezTo>
                    <a:pt x="101" y="132"/>
                    <a:pt x="108" y="129"/>
                    <a:pt x="112" y="132"/>
                  </a:cubicBezTo>
                  <a:cubicBezTo>
                    <a:pt x="119" y="136"/>
                    <a:pt x="140" y="145"/>
                    <a:pt x="139" y="154"/>
                  </a:cubicBezTo>
                  <a:cubicBezTo>
                    <a:pt x="138" y="167"/>
                    <a:pt x="112" y="153"/>
                    <a:pt x="106" y="164"/>
                  </a:cubicBezTo>
                  <a:cubicBezTo>
                    <a:pt x="104" y="167"/>
                    <a:pt x="104" y="178"/>
                    <a:pt x="100" y="177"/>
                  </a:cubicBezTo>
                  <a:cubicBezTo>
                    <a:pt x="98" y="177"/>
                    <a:pt x="85" y="172"/>
                    <a:pt x="90" y="179"/>
                  </a:cubicBezTo>
                  <a:cubicBezTo>
                    <a:pt x="87" y="178"/>
                    <a:pt x="82" y="177"/>
                    <a:pt x="80" y="175"/>
                  </a:cubicBezTo>
                  <a:cubicBezTo>
                    <a:pt x="77" y="172"/>
                    <a:pt x="73" y="170"/>
                    <a:pt x="69" y="170"/>
                  </a:cubicBezTo>
                  <a:cubicBezTo>
                    <a:pt x="71" y="171"/>
                    <a:pt x="73" y="172"/>
                    <a:pt x="75" y="173"/>
                  </a:cubicBezTo>
                  <a:cubicBezTo>
                    <a:pt x="72" y="173"/>
                    <a:pt x="71" y="178"/>
                    <a:pt x="68" y="182"/>
                  </a:cubicBezTo>
                  <a:cubicBezTo>
                    <a:pt x="65" y="178"/>
                    <a:pt x="70" y="179"/>
                    <a:pt x="70" y="177"/>
                  </a:cubicBezTo>
                  <a:cubicBezTo>
                    <a:pt x="69" y="174"/>
                    <a:pt x="65" y="172"/>
                    <a:pt x="65" y="177"/>
                  </a:cubicBezTo>
                  <a:cubicBezTo>
                    <a:pt x="63" y="172"/>
                    <a:pt x="56" y="177"/>
                    <a:pt x="53" y="172"/>
                  </a:cubicBezTo>
                  <a:cubicBezTo>
                    <a:pt x="60" y="172"/>
                    <a:pt x="52" y="167"/>
                    <a:pt x="59" y="169"/>
                  </a:cubicBezTo>
                  <a:cubicBezTo>
                    <a:pt x="55" y="165"/>
                    <a:pt x="48" y="168"/>
                    <a:pt x="43" y="167"/>
                  </a:cubicBezTo>
                  <a:cubicBezTo>
                    <a:pt x="44" y="164"/>
                    <a:pt x="46" y="163"/>
                    <a:pt x="48" y="164"/>
                  </a:cubicBezTo>
                  <a:cubicBezTo>
                    <a:pt x="42" y="160"/>
                    <a:pt x="48" y="154"/>
                    <a:pt x="44" y="150"/>
                  </a:cubicBezTo>
                  <a:cubicBezTo>
                    <a:pt x="48" y="153"/>
                    <a:pt x="46" y="147"/>
                    <a:pt x="51" y="147"/>
                  </a:cubicBezTo>
                  <a:cubicBezTo>
                    <a:pt x="54" y="147"/>
                    <a:pt x="59" y="147"/>
                    <a:pt x="62" y="149"/>
                  </a:cubicBezTo>
                  <a:cubicBezTo>
                    <a:pt x="58" y="142"/>
                    <a:pt x="44" y="149"/>
                    <a:pt x="44" y="139"/>
                  </a:cubicBezTo>
                  <a:cubicBezTo>
                    <a:pt x="43" y="135"/>
                    <a:pt x="46" y="129"/>
                    <a:pt x="45" y="125"/>
                  </a:cubicBezTo>
                  <a:cubicBezTo>
                    <a:pt x="43" y="121"/>
                    <a:pt x="39" y="121"/>
                    <a:pt x="41" y="116"/>
                  </a:cubicBezTo>
                  <a:cubicBezTo>
                    <a:pt x="34" y="121"/>
                    <a:pt x="25" y="112"/>
                    <a:pt x="19" y="110"/>
                  </a:cubicBezTo>
                  <a:cubicBezTo>
                    <a:pt x="20" y="112"/>
                    <a:pt x="20" y="114"/>
                    <a:pt x="18" y="115"/>
                  </a:cubicBezTo>
                  <a:cubicBezTo>
                    <a:pt x="17" y="112"/>
                    <a:pt x="14" y="110"/>
                    <a:pt x="10" y="108"/>
                  </a:cubicBezTo>
                  <a:cubicBezTo>
                    <a:pt x="8" y="108"/>
                    <a:pt x="0" y="101"/>
                    <a:pt x="6" y="101"/>
                  </a:cubicBezTo>
                  <a:cubicBezTo>
                    <a:pt x="5" y="100"/>
                    <a:pt x="4" y="99"/>
                    <a:pt x="2" y="9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665">
              <a:extLst>
                <a:ext uri="{FF2B5EF4-FFF2-40B4-BE49-F238E27FC236}">
                  <a16:creationId xmlns="" xmlns:a16="http://schemas.microsoft.com/office/drawing/2014/main" id="{A48BEBAD-51A3-4E12-8BAC-471F6AA2FC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2541588"/>
              <a:ext cx="331788" cy="203200"/>
            </a:xfrm>
            <a:custGeom>
              <a:avLst/>
              <a:gdLst>
                <a:gd name="T0" fmla="*/ 57 w 429"/>
                <a:gd name="T1" fmla="*/ 22 h 263"/>
                <a:gd name="T2" fmla="*/ 112 w 429"/>
                <a:gd name="T3" fmla="*/ 51 h 263"/>
                <a:gd name="T4" fmla="*/ 132 w 429"/>
                <a:gd name="T5" fmla="*/ 46 h 263"/>
                <a:gd name="T6" fmla="*/ 149 w 429"/>
                <a:gd name="T7" fmla="*/ 14 h 263"/>
                <a:gd name="T8" fmla="*/ 154 w 429"/>
                <a:gd name="T9" fmla="*/ 6 h 263"/>
                <a:gd name="T10" fmla="*/ 171 w 429"/>
                <a:gd name="T11" fmla="*/ 5 h 263"/>
                <a:gd name="T12" fmla="*/ 189 w 429"/>
                <a:gd name="T13" fmla="*/ 16 h 263"/>
                <a:gd name="T14" fmla="*/ 209 w 429"/>
                <a:gd name="T15" fmla="*/ 24 h 263"/>
                <a:gd name="T16" fmla="*/ 214 w 429"/>
                <a:gd name="T17" fmla="*/ 37 h 263"/>
                <a:gd name="T18" fmla="*/ 235 w 429"/>
                <a:gd name="T19" fmla="*/ 53 h 263"/>
                <a:gd name="T20" fmla="*/ 256 w 429"/>
                <a:gd name="T21" fmla="*/ 51 h 263"/>
                <a:gd name="T22" fmla="*/ 284 w 429"/>
                <a:gd name="T23" fmla="*/ 79 h 263"/>
                <a:gd name="T24" fmla="*/ 320 w 429"/>
                <a:gd name="T25" fmla="*/ 112 h 263"/>
                <a:gd name="T26" fmla="*/ 378 w 429"/>
                <a:gd name="T27" fmla="*/ 145 h 263"/>
                <a:gd name="T28" fmla="*/ 426 w 429"/>
                <a:gd name="T29" fmla="*/ 165 h 263"/>
                <a:gd name="T30" fmla="*/ 428 w 429"/>
                <a:gd name="T31" fmla="*/ 184 h 263"/>
                <a:gd name="T32" fmla="*/ 402 w 429"/>
                <a:gd name="T33" fmla="*/ 186 h 263"/>
                <a:gd name="T34" fmla="*/ 384 w 429"/>
                <a:gd name="T35" fmla="*/ 192 h 263"/>
                <a:gd name="T36" fmla="*/ 380 w 429"/>
                <a:gd name="T37" fmla="*/ 217 h 263"/>
                <a:gd name="T38" fmla="*/ 341 w 429"/>
                <a:gd name="T39" fmla="*/ 238 h 263"/>
                <a:gd name="T40" fmla="*/ 339 w 429"/>
                <a:gd name="T41" fmla="*/ 255 h 263"/>
                <a:gd name="T42" fmla="*/ 311 w 429"/>
                <a:gd name="T43" fmla="*/ 253 h 263"/>
                <a:gd name="T44" fmla="*/ 291 w 429"/>
                <a:gd name="T45" fmla="*/ 247 h 263"/>
                <a:gd name="T46" fmla="*/ 286 w 429"/>
                <a:gd name="T47" fmla="*/ 237 h 263"/>
                <a:gd name="T48" fmla="*/ 281 w 429"/>
                <a:gd name="T49" fmla="*/ 215 h 263"/>
                <a:gd name="T50" fmla="*/ 258 w 429"/>
                <a:gd name="T51" fmla="*/ 211 h 263"/>
                <a:gd name="T52" fmla="*/ 227 w 429"/>
                <a:gd name="T53" fmla="*/ 189 h 263"/>
                <a:gd name="T54" fmla="*/ 196 w 429"/>
                <a:gd name="T55" fmla="*/ 176 h 263"/>
                <a:gd name="T56" fmla="*/ 162 w 429"/>
                <a:gd name="T57" fmla="*/ 163 h 263"/>
                <a:gd name="T58" fmla="*/ 133 w 429"/>
                <a:gd name="T59" fmla="*/ 162 h 263"/>
                <a:gd name="T60" fmla="*/ 93 w 429"/>
                <a:gd name="T61" fmla="*/ 173 h 263"/>
                <a:gd name="T62" fmla="*/ 85 w 429"/>
                <a:gd name="T63" fmla="*/ 185 h 263"/>
                <a:gd name="T64" fmla="*/ 63 w 429"/>
                <a:gd name="T65" fmla="*/ 172 h 263"/>
                <a:gd name="T66" fmla="*/ 59 w 429"/>
                <a:gd name="T67" fmla="*/ 132 h 263"/>
                <a:gd name="T68" fmla="*/ 46 w 429"/>
                <a:gd name="T69" fmla="*/ 120 h 263"/>
                <a:gd name="T70" fmla="*/ 38 w 429"/>
                <a:gd name="T71" fmla="*/ 106 h 263"/>
                <a:gd name="T72" fmla="*/ 44 w 429"/>
                <a:gd name="T73" fmla="*/ 107 h 263"/>
                <a:gd name="T74" fmla="*/ 24 w 429"/>
                <a:gd name="T75" fmla="*/ 94 h 263"/>
                <a:gd name="T76" fmla="*/ 17 w 429"/>
                <a:gd name="T77" fmla="*/ 87 h 263"/>
                <a:gd name="T78" fmla="*/ 18 w 429"/>
                <a:gd name="T79" fmla="*/ 61 h 263"/>
                <a:gd name="T80" fmla="*/ 8 w 429"/>
                <a:gd name="T81" fmla="*/ 46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263">
                  <a:moveTo>
                    <a:pt x="0" y="36"/>
                  </a:moveTo>
                  <a:cubicBezTo>
                    <a:pt x="14" y="16"/>
                    <a:pt x="36" y="12"/>
                    <a:pt x="57" y="22"/>
                  </a:cubicBezTo>
                  <a:cubicBezTo>
                    <a:pt x="67" y="27"/>
                    <a:pt x="72" y="35"/>
                    <a:pt x="79" y="43"/>
                  </a:cubicBezTo>
                  <a:cubicBezTo>
                    <a:pt x="89" y="54"/>
                    <a:pt x="99" y="50"/>
                    <a:pt x="112" y="51"/>
                  </a:cubicBezTo>
                  <a:cubicBezTo>
                    <a:pt x="118" y="51"/>
                    <a:pt x="124" y="51"/>
                    <a:pt x="130" y="52"/>
                  </a:cubicBezTo>
                  <a:cubicBezTo>
                    <a:pt x="137" y="53"/>
                    <a:pt x="133" y="48"/>
                    <a:pt x="132" y="46"/>
                  </a:cubicBezTo>
                  <a:cubicBezTo>
                    <a:pt x="127" y="35"/>
                    <a:pt x="125" y="31"/>
                    <a:pt x="134" y="23"/>
                  </a:cubicBezTo>
                  <a:cubicBezTo>
                    <a:pt x="139" y="17"/>
                    <a:pt x="149" y="25"/>
                    <a:pt x="149" y="14"/>
                  </a:cubicBezTo>
                  <a:cubicBezTo>
                    <a:pt x="149" y="4"/>
                    <a:pt x="162" y="16"/>
                    <a:pt x="166" y="17"/>
                  </a:cubicBezTo>
                  <a:cubicBezTo>
                    <a:pt x="164" y="15"/>
                    <a:pt x="154" y="6"/>
                    <a:pt x="154" y="6"/>
                  </a:cubicBezTo>
                  <a:cubicBezTo>
                    <a:pt x="153" y="3"/>
                    <a:pt x="164" y="6"/>
                    <a:pt x="164" y="4"/>
                  </a:cubicBezTo>
                  <a:cubicBezTo>
                    <a:pt x="165" y="0"/>
                    <a:pt x="169" y="3"/>
                    <a:pt x="171" y="5"/>
                  </a:cubicBezTo>
                  <a:cubicBezTo>
                    <a:pt x="175" y="8"/>
                    <a:pt x="179" y="8"/>
                    <a:pt x="182" y="9"/>
                  </a:cubicBezTo>
                  <a:cubicBezTo>
                    <a:pt x="186" y="11"/>
                    <a:pt x="186" y="15"/>
                    <a:pt x="189" y="16"/>
                  </a:cubicBezTo>
                  <a:cubicBezTo>
                    <a:pt x="193" y="17"/>
                    <a:pt x="197" y="16"/>
                    <a:pt x="200" y="16"/>
                  </a:cubicBezTo>
                  <a:cubicBezTo>
                    <a:pt x="205" y="16"/>
                    <a:pt x="208" y="19"/>
                    <a:pt x="209" y="24"/>
                  </a:cubicBezTo>
                  <a:cubicBezTo>
                    <a:pt x="210" y="30"/>
                    <a:pt x="215" y="29"/>
                    <a:pt x="217" y="34"/>
                  </a:cubicBezTo>
                  <a:cubicBezTo>
                    <a:pt x="214" y="34"/>
                    <a:pt x="213" y="34"/>
                    <a:pt x="214" y="37"/>
                  </a:cubicBezTo>
                  <a:cubicBezTo>
                    <a:pt x="217" y="40"/>
                    <a:pt x="216" y="40"/>
                    <a:pt x="216" y="44"/>
                  </a:cubicBezTo>
                  <a:cubicBezTo>
                    <a:pt x="215" y="51"/>
                    <a:pt x="231" y="53"/>
                    <a:pt x="235" y="53"/>
                  </a:cubicBezTo>
                  <a:cubicBezTo>
                    <a:pt x="240" y="52"/>
                    <a:pt x="244" y="54"/>
                    <a:pt x="249" y="55"/>
                  </a:cubicBezTo>
                  <a:cubicBezTo>
                    <a:pt x="255" y="56"/>
                    <a:pt x="252" y="51"/>
                    <a:pt x="256" y="51"/>
                  </a:cubicBezTo>
                  <a:cubicBezTo>
                    <a:pt x="267" y="51"/>
                    <a:pt x="272" y="62"/>
                    <a:pt x="276" y="70"/>
                  </a:cubicBezTo>
                  <a:cubicBezTo>
                    <a:pt x="278" y="74"/>
                    <a:pt x="281" y="76"/>
                    <a:pt x="284" y="79"/>
                  </a:cubicBezTo>
                  <a:cubicBezTo>
                    <a:pt x="289" y="83"/>
                    <a:pt x="290" y="88"/>
                    <a:pt x="292" y="93"/>
                  </a:cubicBezTo>
                  <a:cubicBezTo>
                    <a:pt x="297" y="102"/>
                    <a:pt x="311" y="107"/>
                    <a:pt x="320" y="112"/>
                  </a:cubicBezTo>
                  <a:cubicBezTo>
                    <a:pt x="330" y="118"/>
                    <a:pt x="339" y="127"/>
                    <a:pt x="350" y="130"/>
                  </a:cubicBezTo>
                  <a:cubicBezTo>
                    <a:pt x="360" y="133"/>
                    <a:pt x="370" y="140"/>
                    <a:pt x="378" y="145"/>
                  </a:cubicBezTo>
                  <a:cubicBezTo>
                    <a:pt x="386" y="151"/>
                    <a:pt x="392" y="157"/>
                    <a:pt x="402" y="156"/>
                  </a:cubicBezTo>
                  <a:cubicBezTo>
                    <a:pt x="408" y="155"/>
                    <a:pt x="422" y="160"/>
                    <a:pt x="426" y="165"/>
                  </a:cubicBezTo>
                  <a:cubicBezTo>
                    <a:pt x="428" y="167"/>
                    <a:pt x="425" y="169"/>
                    <a:pt x="425" y="172"/>
                  </a:cubicBezTo>
                  <a:cubicBezTo>
                    <a:pt x="425" y="176"/>
                    <a:pt x="428" y="180"/>
                    <a:pt x="428" y="184"/>
                  </a:cubicBezTo>
                  <a:cubicBezTo>
                    <a:pt x="429" y="192"/>
                    <a:pt x="409" y="182"/>
                    <a:pt x="406" y="180"/>
                  </a:cubicBezTo>
                  <a:cubicBezTo>
                    <a:pt x="403" y="178"/>
                    <a:pt x="402" y="185"/>
                    <a:pt x="402" y="186"/>
                  </a:cubicBezTo>
                  <a:cubicBezTo>
                    <a:pt x="402" y="191"/>
                    <a:pt x="399" y="191"/>
                    <a:pt x="395" y="191"/>
                  </a:cubicBezTo>
                  <a:cubicBezTo>
                    <a:pt x="391" y="191"/>
                    <a:pt x="387" y="191"/>
                    <a:pt x="384" y="192"/>
                  </a:cubicBezTo>
                  <a:cubicBezTo>
                    <a:pt x="379" y="195"/>
                    <a:pt x="382" y="199"/>
                    <a:pt x="381" y="203"/>
                  </a:cubicBezTo>
                  <a:cubicBezTo>
                    <a:pt x="380" y="209"/>
                    <a:pt x="379" y="211"/>
                    <a:pt x="380" y="217"/>
                  </a:cubicBezTo>
                  <a:cubicBezTo>
                    <a:pt x="380" y="222"/>
                    <a:pt x="376" y="224"/>
                    <a:pt x="372" y="226"/>
                  </a:cubicBezTo>
                  <a:cubicBezTo>
                    <a:pt x="362" y="231"/>
                    <a:pt x="353" y="240"/>
                    <a:pt x="341" y="238"/>
                  </a:cubicBezTo>
                  <a:cubicBezTo>
                    <a:pt x="342" y="240"/>
                    <a:pt x="343" y="242"/>
                    <a:pt x="345" y="244"/>
                  </a:cubicBezTo>
                  <a:cubicBezTo>
                    <a:pt x="342" y="246"/>
                    <a:pt x="343" y="252"/>
                    <a:pt x="339" y="255"/>
                  </a:cubicBezTo>
                  <a:cubicBezTo>
                    <a:pt x="334" y="258"/>
                    <a:pt x="324" y="258"/>
                    <a:pt x="322" y="263"/>
                  </a:cubicBezTo>
                  <a:cubicBezTo>
                    <a:pt x="320" y="258"/>
                    <a:pt x="317" y="254"/>
                    <a:pt x="311" y="253"/>
                  </a:cubicBezTo>
                  <a:cubicBezTo>
                    <a:pt x="304" y="252"/>
                    <a:pt x="301" y="252"/>
                    <a:pt x="294" y="249"/>
                  </a:cubicBezTo>
                  <a:cubicBezTo>
                    <a:pt x="292" y="248"/>
                    <a:pt x="294" y="245"/>
                    <a:pt x="291" y="247"/>
                  </a:cubicBezTo>
                  <a:cubicBezTo>
                    <a:pt x="288" y="248"/>
                    <a:pt x="288" y="245"/>
                    <a:pt x="288" y="243"/>
                  </a:cubicBezTo>
                  <a:cubicBezTo>
                    <a:pt x="287" y="241"/>
                    <a:pt x="287" y="239"/>
                    <a:pt x="286" y="237"/>
                  </a:cubicBezTo>
                  <a:cubicBezTo>
                    <a:pt x="284" y="232"/>
                    <a:pt x="283" y="238"/>
                    <a:pt x="284" y="231"/>
                  </a:cubicBezTo>
                  <a:cubicBezTo>
                    <a:pt x="285" y="227"/>
                    <a:pt x="282" y="219"/>
                    <a:pt x="281" y="215"/>
                  </a:cubicBezTo>
                  <a:cubicBezTo>
                    <a:pt x="280" y="210"/>
                    <a:pt x="276" y="210"/>
                    <a:pt x="272" y="210"/>
                  </a:cubicBezTo>
                  <a:cubicBezTo>
                    <a:pt x="268" y="210"/>
                    <a:pt x="263" y="212"/>
                    <a:pt x="258" y="211"/>
                  </a:cubicBezTo>
                  <a:cubicBezTo>
                    <a:pt x="253" y="209"/>
                    <a:pt x="250" y="202"/>
                    <a:pt x="245" y="198"/>
                  </a:cubicBezTo>
                  <a:cubicBezTo>
                    <a:pt x="240" y="194"/>
                    <a:pt x="232" y="195"/>
                    <a:pt x="227" y="189"/>
                  </a:cubicBezTo>
                  <a:cubicBezTo>
                    <a:pt x="224" y="184"/>
                    <a:pt x="222" y="181"/>
                    <a:pt x="215" y="178"/>
                  </a:cubicBezTo>
                  <a:cubicBezTo>
                    <a:pt x="208" y="176"/>
                    <a:pt x="203" y="177"/>
                    <a:pt x="196" y="176"/>
                  </a:cubicBezTo>
                  <a:cubicBezTo>
                    <a:pt x="190" y="176"/>
                    <a:pt x="186" y="171"/>
                    <a:pt x="180" y="169"/>
                  </a:cubicBezTo>
                  <a:cubicBezTo>
                    <a:pt x="175" y="168"/>
                    <a:pt x="165" y="169"/>
                    <a:pt x="162" y="163"/>
                  </a:cubicBezTo>
                  <a:cubicBezTo>
                    <a:pt x="160" y="158"/>
                    <a:pt x="158" y="156"/>
                    <a:pt x="153" y="157"/>
                  </a:cubicBezTo>
                  <a:cubicBezTo>
                    <a:pt x="150" y="157"/>
                    <a:pt x="127" y="152"/>
                    <a:pt x="133" y="162"/>
                  </a:cubicBezTo>
                  <a:cubicBezTo>
                    <a:pt x="126" y="163"/>
                    <a:pt x="119" y="159"/>
                    <a:pt x="112" y="161"/>
                  </a:cubicBezTo>
                  <a:cubicBezTo>
                    <a:pt x="104" y="162"/>
                    <a:pt x="98" y="168"/>
                    <a:pt x="93" y="173"/>
                  </a:cubicBezTo>
                  <a:cubicBezTo>
                    <a:pt x="90" y="176"/>
                    <a:pt x="93" y="179"/>
                    <a:pt x="90" y="182"/>
                  </a:cubicBezTo>
                  <a:cubicBezTo>
                    <a:pt x="89" y="184"/>
                    <a:pt x="87" y="185"/>
                    <a:pt x="85" y="185"/>
                  </a:cubicBezTo>
                  <a:cubicBezTo>
                    <a:pt x="80" y="187"/>
                    <a:pt x="73" y="189"/>
                    <a:pt x="69" y="186"/>
                  </a:cubicBezTo>
                  <a:cubicBezTo>
                    <a:pt x="65" y="183"/>
                    <a:pt x="64" y="176"/>
                    <a:pt x="63" y="172"/>
                  </a:cubicBezTo>
                  <a:cubicBezTo>
                    <a:pt x="61" y="164"/>
                    <a:pt x="62" y="156"/>
                    <a:pt x="60" y="148"/>
                  </a:cubicBezTo>
                  <a:cubicBezTo>
                    <a:pt x="59" y="143"/>
                    <a:pt x="63" y="136"/>
                    <a:pt x="59" y="132"/>
                  </a:cubicBezTo>
                  <a:cubicBezTo>
                    <a:pt x="57" y="130"/>
                    <a:pt x="51" y="128"/>
                    <a:pt x="52" y="124"/>
                  </a:cubicBezTo>
                  <a:cubicBezTo>
                    <a:pt x="52" y="130"/>
                    <a:pt x="48" y="123"/>
                    <a:pt x="46" y="120"/>
                  </a:cubicBezTo>
                  <a:cubicBezTo>
                    <a:pt x="43" y="118"/>
                    <a:pt x="38" y="114"/>
                    <a:pt x="36" y="120"/>
                  </a:cubicBezTo>
                  <a:cubicBezTo>
                    <a:pt x="33" y="116"/>
                    <a:pt x="33" y="109"/>
                    <a:pt x="38" y="106"/>
                  </a:cubicBezTo>
                  <a:cubicBezTo>
                    <a:pt x="32" y="112"/>
                    <a:pt x="46" y="110"/>
                    <a:pt x="48" y="111"/>
                  </a:cubicBezTo>
                  <a:cubicBezTo>
                    <a:pt x="46" y="111"/>
                    <a:pt x="44" y="107"/>
                    <a:pt x="44" y="107"/>
                  </a:cubicBezTo>
                  <a:cubicBezTo>
                    <a:pt x="41" y="108"/>
                    <a:pt x="42" y="102"/>
                    <a:pt x="41" y="100"/>
                  </a:cubicBezTo>
                  <a:cubicBezTo>
                    <a:pt x="41" y="92"/>
                    <a:pt x="29" y="97"/>
                    <a:pt x="24" y="94"/>
                  </a:cubicBezTo>
                  <a:cubicBezTo>
                    <a:pt x="27" y="100"/>
                    <a:pt x="21" y="96"/>
                    <a:pt x="20" y="94"/>
                  </a:cubicBezTo>
                  <a:cubicBezTo>
                    <a:pt x="18" y="92"/>
                    <a:pt x="17" y="89"/>
                    <a:pt x="17" y="87"/>
                  </a:cubicBezTo>
                  <a:cubicBezTo>
                    <a:pt x="17" y="81"/>
                    <a:pt x="18" y="75"/>
                    <a:pt x="18" y="70"/>
                  </a:cubicBezTo>
                  <a:cubicBezTo>
                    <a:pt x="18" y="67"/>
                    <a:pt x="19" y="64"/>
                    <a:pt x="18" y="61"/>
                  </a:cubicBezTo>
                  <a:cubicBezTo>
                    <a:pt x="17" y="58"/>
                    <a:pt x="15" y="56"/>
                    <a:pt x="14" y="53"/>
                  </a:cubicBezTo>
                  <a:cubicBezTo>
                    <a:pt x="13" y="49"/>
                    <a:pt x="11" y="48"/>
                    <a:pt x="8" y="46"/>
                  </a:cubicBezTo>
                  <a:cubicBezTo>
                    <a:pt x="5" y="43"/>
                    <a:pt x="4" y="38"/>
                    <a:pt x="0" y="3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666">
              <a:extLst>
                <a:ext uri="{FF2B5EF4-FFF2-40B4-BE49-F238E27FC236}">
                  <a16:creationId xmlns="" xmlns:a16="http://schemas.microsoft.com/office/drawing/2014/main" id="{0CE5063C-646A-437D-9D88-AD3FA46200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2541588"/>
              <a:ext cx="331788" cy="203200"/>
            </a:xfrm>
            <a:custGeom>
              <a:avLst/>
              <a:gdLst>
                <a:gd name="T0" fmla="*/ 57 w 429"/>
                <a:gd name="T1" fmla="*/ 22 h 263"/>
                <a:gd name="T2" fmla="*/ 112 w 429"/>
                <a:gd name="T3" fmla="*/ 51 h 263"/>
                <a:gd name="T4" fmla="*/ 132 w 429"/>
                <a:gd name="T5" fmla="*/ 46 h 263"/>
                <a:gd name="T6" fmla="*/ 149 w 429"/>
                <a:gd name="T7" fmla="*/ 14 h 263"/>
                <a:gd name="T8" fmla="*/ 154 w 429"/>
                <a:gd name="T9" fmla="*/ 6 h 263"/>
                <a:gd name="T10" fmla="*/ 171 w 429"/>
                <a:gd name="T11" fmla="*/ 5 h 263"/>
                <a:gd name="T12" fmla="*/ 189 w 429"/>
                <a:gd name="T13" fmla="*/ 16 h 263"/>
                <a:gd name="T14" fmla="*/ 209 w 429"/>
                <a:gd name="T15" fmla="*/ 24 h 263"/>
                <a:gd name="T16" fmla="*/ 214 w 429"/>
                <a:gd name="T17" fmla="*/ 37 h 263"/>
                <a:gd name="T18" fmla="*/ 235 w 429"/>
                <a:gd name="T19" fmla="*/ 53 h 263"/>
                <a:gd name="T20" fmla="*/ 256 w 429"/>
                <a:gd name="T21" fmla="*/ 51 h 263"/>
                <a:gd name="T22" fmla="*/ 284 w 429"/>
                <a:gd name="T23" fmla="*/ 79 h 263"/>
                <a:gd name="T24" fmla="*/ 320 w 429"/>
                <a:gd name="T25" fmla="*/ 112 h 263"/>
                <a:gd name="T26" fmla="*/ 378 w 429"/>
                <a:gd name="T27" fmla="*/ 145 h 263"/>
                <a:gd name="T28" fmla="*/ 426 w 429"/>
                <a:gd name="T29" fmla="*/ 165 h 263"/>
                <a:gd name="T30" fmla="*/ 428 w 429"/>
                <a:gd name="T31" fmla="*/ 184 h 263"/>
                <a:gd name="T32" fmla="*/ 402 w 429"/>
                <a:gd name="T33" fmla="*/ 186 h 263"/>
                <a:gd name="T34" fmla="*/ 384 w 429"/>
                <a:gd name="T35" fmla="*/ 192 h 263"/>
                <a:gd name="T36" fmla="*/ 380 w 429"/>
                <a:gd name="T37" fmla="*/ 217 h 263"/>
                <a:gd name="T38" fmla="*/ 341 w 429"/>
                <a:gd name="T39" fmla="*/ 238 h 263"/>
                <a:gd name="T40" fmla="*/ 339 w 429"/>
                <a:gd name="T41" fmla="*/ 255 h 263"/>
                <a:gd name="T42" fmla="*/ 311 w 429"/>
                <a:gd name="T43" fmla="*/ 253 h 263"/>
                <a:gd name="T44" fmla="*/ 291 w 429"/>
                <a:gd name="T45" fmla="*/ 247 h 263"/>
                <a:gd name="T46" fmla="*/ 286 w 429"/>
                <a:gd name="T47" fmla="*/ 237 h 263"/>
                <a:gd name="T48" fmla="*/ 281 w 429"/>
                <a:gd name="T49" fmla="*/ 215 h 263"/>
                <a:gd name="T50" fmla="*/ 258 w 429"/>
                <a:gd name="T51" fmla="*/ 211 h 263"/>
                <a:gd name="T52" fmla="*/ 227 w 429"/>
                <a:gd name="T53" fmla="*/ 189 h 263"/>
                <a:gd name="T54" fmla="*/ 196 w 429"/>
                <a:gd name="T55" fmla="*/ 176 h 263"/>
                <a:gd name="T56" fmla="*/ 162 w 429"/>
                <a:gd name="T57" fmla="*/ 163 h 263"/>
                <a:gd name="T58" fmla="*/ 133 w 429"/>
                <a:gd name="T59" fmla="*/ 162 h 263"/>
                <a:gd name="T60" fmla="*/ 93 w 429"/>
                <a:gd name="T61" fmla="*/ 173 h 263"/>
                <a:gd name="T62" fmla="*/ 85 w 429"/>
                <a:gd name="T63" fmla="*/ 185 h 263"/>
                <a:gd name="T64" fmla="*/ 63 w 429"/>
                <a:gd name="T65" fmla="*/ 172 h 263"/>
                <a:gd name="T66" fmla="*/ 59 w 429"/>
                <a:gd name="T67" fmla="*/ 132 h 263"/>
                <a:gd name="T68" fmla="*/ 46 w 429"/>
                <a:gd name="T69" fmla="*/ 120 h 263"/>
                <a:gd name="T70" fmla="*/ 38 w 429"/>
                <a:gd name="T71" fmla="*/ 106 h 263"/>
                <a:gd name="T72" fmla="*/ 44 w 429"/>
                <a:gd name="T73" fmla="*/ 107 h 263"/>
                <a:gd name="T74" fmla="*/ 24 w 429"/>
                <a:gd name="T75" fmla="*/ 94 h 263"/>
                <a:gd name="T76" fmla="*/ 17 w 429"/>
                <a:gd name="T77" fmla="*/ 87 h 263"/>
                <a:gd name="T78" fmla="*/ 18 w 429"/>
                <a:gd name="T79" fmla="*/ 61 h 263"/>
                <a:gd name="T80" fmla="*/ 8 w 429"/>
                <a:gd name="T81" fmla="*/ 46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263">
                  <a:moveTo>
                    <a:pt x="0" y="36"/>
                  </a:moveTo>
                  <a:cubicBezTo>
                    <a:pt x="14" y="16"/>
                    <a:pt x="36" y="12"/>
                    <a:pt x="57" y="22"/>
                  </a:cubicBezTo>
                  <a:cubicBezTo>
                    <a:pt x="67" y="27"/>
                    <a:pt x="72" y="35"/>
                    <a:pt x="79" y="43"/>
                  </a:cubicBezTo>
                  <a:cubicBezTo>
                    <a:pt x="89" y="54"/>
                    <a:pt x="99" y="50"/>
                    <a:pt x="112" y="51"/>
                  </a:cubicBezTo>
                  <a:cubicBezTo>
                    <a:pt x="118" y="51"/>
                    <a:pt x="124" y="51"/>
                    <a:pt x="130" y="52"/>
                  </a:cubicBezTo>
                  <a:cubicBezTo>
                    <a:pt x="137" y="53"/>
                    <a:pt x="133" y="48"/>
                    <a:pt x="132" y="46"/>
                  </a:cubicBezTo>
                  <a:cubicBezTo>
                    <a:pt x="127" y="35"/>
                    <a:pt x="125" y="31"/>
                    <a:pt x="134" y="23"/>
                  </a:cubicBezTo>
                  <a:cubicBezTo>
                    <a:pt x="139" y="17"/>
                    <a:pt x="149" y="25"/>
                    <a:pt x="149" y="14"/>
                  </a:cubicBezTo>
                  <a:cubicBezTo>
                    <a:pt x="149" y="4"/>
                    <a:pt x="162" y="16"/>
                    <a:pt x="166" y="17"/>
                  </a:cubicBezTo>
                  <a:cubicBezTo>
                    <a:pt x="164" y="15"/>
                    <a:pt x="154" y="6"/>
                    <a:pt x="154" y="6"/>
                  </a:cubicBezTo>
                  <a:cubicBezTo>
                    <a:pt x="153" y="3"/>
                    <a:pt x="164" y="6"/>
                    <a:pt x="164" y="4"/>
                  </a:cubicBezTo>
                  <a:cubicBezTo>
                    <a:pt x="165" y="0"/>
                    <a:pt x="169" y="3"/>
                    <a:pt x="171" y="5"/>
                  </a:cubicBezTo>
                  <a:cubicBezTo>
                    <a:pt x="175" y="8"/>
                    <a:pt x="179" y="8"/>
                    <a:pt x="182" y="9"/>
                  </a:cubicBezTo>
                  <a:cubicBezTo>
                    <a:pt x="186" y="11"/>
                    <a:pt x="186" y="15"/>
                    <a:pt x="189" y="16"/>
                  </a:cubicBezTo>
                  <a:cubicBezTo>
                    <a:pt x="193" y="17"/>
                    <a:pt x="197" y="16"/>
                    <a:pt x="200" y="16"/>
                  </a:cubicBezTo>
                  <a:cubicBezTo>
                    <a:pt x="205" y="16"/>
                    <a:pt x="208" y="19"/>
                    <a:pt x="209" y="24"/>
                  </a:cubicBezTo>
                  <a:cubicBezTo>
                    <a:pt x="210" y="30"/>
                    <a:pt x="215" y="29"/>
                    <a:pt x="217" y="34"/>
                  </a:cubicBezTo>
                  <a:cubicBezTo>
                    <a:pt x="214" y="34"/>
                    <a:pt x="213" y="34"/>
                    <a:pt x="214" y="37"/>
                  </a:cubicBezTo>
                  <a:cubicBezTo>
                    <a:pt x="217" y="40"/>
                    <a:pt x="216" y="40"/>
                    <a:pt x="216" y="44"/>
                  </a:cubicBezTo>
                  <a:cubicBezTo>
                    <a:pt x="215" y="51"/>
                    <a:pt x="231" y="53"/>
                    <a:pt x="235" y="53"/>
                  </a:cubicBezTo>
                  <a:cubicBezTo>
                    <a:pt x="240" y="52"/>
                    <a:pt x="244" y="54"/>
                    <a:pt x="249" y="55"/>
                  </a:cubicBezTo>
                  <a:cubicBezTo>
                    <a:pt x="255" y="56"/>
                    <a:pt x="252" y="51"/>
                    <a:pt x="256" y="51"/>
                  </a:cubicBezTo>
                  <a:cubicBezTo>
                    <a:pt x="267" y="51"/>
                    <a:pt x="272" y="62"/>
                    <a:pt x="276" y="70"/>
                  </a:cubicBezTo>
                  <a:cubicBezTo>
                    <a:pt x="278" y="74"/>
                    <a:pt x="281" y="76"/>
                    <a:pt x="284" y="79"/>
                  </a:cubicBezTo>
                  <a:cubicBezTo>
                    <a:pt x="289" y="83"/>
                    <a:pt x="290" y="88"/>
                    <a:pt x="292" y="93"/>
                  </a:cubicBezTo>
                  <a:cubicBezTo>
                    <a:pt x="297" y="102"/>
                    <a:pt x="311" y="107"/>
                    <a:pt x="320" y="112"/>
                  </a:cubicBezTo>
                  <a:cubicBezTo>
                    <a:pt x="330" y="118"/>
                    <a:pt x="339" y="127"/>
                    <a:pt x="350" y="130"/>
                  </a:cubicBezTo>
                  <a:cubicBezTo>
                    <a:pt x="360" y="133"/>
                    <a:pt x="370" y="140"/>
                    <a:pt x="378" y="145"/>
                  </a:cubicBezTo>
                  <a:cubicBezTo>
                    <a:pt x="386" y="151"/>
                    <a:pt x="392" y="157"/>
                    <a:pt x="402" y="156"/>
                  </a:cubicBezTo>
                  <a:cubicBezTo>
                    <a:pt x="408" y="155"/>
                    <a:pt x="422" y="160"/>
                    <a:pt x="426" y="165"/>
                  </a:cubicBezTo>
                  <a:cubicBezTo>
                    <a:pt x="428" y="167"/>
                    <a:pt x="425" y="169"/>
                    <a:pt x="425" y="172"/>
                  </a:cubicBezTo>
                  <a:cubicBezTo>
                    <a:pt x="425" y="176"/>
                    <a:pt x="428" y="180"/>
                    <a:pt x="428" y="184"/>
                  </a:cubicBezTo>
                  <a:cubicBezTo>
                    <a:pt x="429" y="192"/>
                    <a:pt x="409" y="182"/>
                    <a:pt x="406" y="180"/>
                  </a:cubicBezTo>
                  <a:cubicBezTo>
                    <a:pt x="403" y="178"/>
                    <a:pt x="402" y="185"/>
                    <a:pt x="402" y="186"/>
                  </a:cubicBezTo>
                  <a:cubicBezTo>
                    <a:pt x="402" y="191"/>
                    <a:pt x="399" y="191"/>
                    <a:pt x="395" y="191"/>
                  </a:cubicBezTo>
                  <a:cubicBezTo>
                    <a:pt x="391" y="191"/>
                    <a:pt x="387" y="191"/>
                    <a:pt x="384" y="192"/>
                  </a:cubicBezTo>
                  <a:cubicBezTo>
                    <a:pt x="379" y="195"/>
                    <a:pt x="382" y="199"/>
                    <a:pt x="381" y="203"/>
                  </a:cubicBezTo>
                  <a:cubicBezTo>
                    <a:pt x="380" y="209"/>
                    <a:pt x="379" y="211"/>
                    <a:pt x="380" y="217"/>
                  </a:cubicBezTo>
                  <a:cubicBezTo>
                    <a:pt x="380" y="222"/>
                    <a:pt x="376" y="224"/>
                    <a:pt x="372" y="226"/>
                  </a:cubicBezTo>
                  <a:cubicBezTo>
                    <a:pt x="362" y="231"/>
                    <a:pt x="353" y="240"/>
                    <a:pt x="341" y="238"/>
                  </a:cubicBezTo>
                  <a:cubicBezTo>
                    <a:pt x="342" y="240"/>
                    <a:pt x="343" y="242"/>
                    <a:pt x="345" y="244"/>
                  </a:cubicBezTo>
                  <a:cubicBezTo>
                    <a:pt x="342" y="246"/>
                    <a:pt x="343" y="252"/>
                    <a:pt x="339" y="255"/>
                  </a:cubicBezTo>
                  <a:cubicBezTo>
                    <a:pt x="334" y="258"/>
                    <a:pt x="324" y="258"/>
                    <a:pt x="322" y="263"/>
                  </a:cubicBezTo>
                  <a:cubicBezTo>
                    <a:pt x="320" y="258"/>
                    <a:pt x="317" y="254"/>
                    <a:pt x="311" y="253"/>
                  </a:cubicBezTo>
                  <a:cubicBezTo>
                    <a:pt x="304" y="252"/>
                    <a:pt x="301" y="252"/>
                    <a:pt x="294" y="249"/>
                  </a:cubicBezTo>
                  <a:cubicBezTo>
                    <a:pt x="292" y="248"/>
                    <a:pt x="294" y="245"/>
                    <a:pt x="291" y="247"/>
                  </a:cubicBezTo>
                  <a:cubicBezTo>
                    <a:pt x="288" y="248"/>
                    <a:pt x="288" y="245"/>
                    <a:pt x="288" y="243"/>
                  </a:cubicBezTo>
                  <a:cubicBezTo>
                    <a:pt x="287" y="241"/>
                    <a:pt x="287" y="239"/>
                    <a:pt x="286" y="237"/>
                  </a:cubicBezTo>
                  <a:cubicBezTo>
                    <a:pt x="284" y="232"/>
                    <a:pt x="283" y="238"/>
                    <a:pt x="284" y="231"/>
                  </a:cubicBezTo>
                  <a:cubicBezTo>
                    <a:pt x="285" y="227"/>
                    <a:pt x="282" y="219"/>
                    <a:pt x="281" y="215"/>
                  </a:cubicBezTo>
                  <a:cubicBezTo>
                    <a:pt x="280" y="210"/>
                    <a:pt x="276" y="210"/>
                    <a:pt x="272" y="210"/>
                  </a:cubicBezTo>
                  <a:cubicBezTo>
                    <a:pt x="268" y="210"/>
                    <a:pt x="263" y="212"/>
                    <a:pt x="258" y="211"/>
                  </a:cubicBezTo>
                  <a:cubicBezTo>
                    <a:pt x="253" y="209"/>
                    <a:pt x="250" y="202"/>
                    <a:pt x="245" y="198"/>
                  </a:cubicBezTo>
                  <a:cubicBezTo>
                    <a:pt x="240" y="194"/>
                    <a:pt x="232" y="195"/>
                    <a:pt x="227" y="189"/>
                  </a:cubicBezTo>
                  <a:cubicBezTo>
                    <a:pt x="224" y="184"/>
                    <a:pt x="222" y="181"/>
                    <a:pt x="215" y="178"/>
                  </a:cubicBezTo>
                  <a:cubicBezTo>
                    <a:pt x="208" y="176"/>
                    <a:pt x="203" y="177"/>
                    <a:pt x="196" y="176"/>
                  </a:cubicBezTo>
                  <a:cubicBezTo>
                    <a:pt x="190" y="176"/>
                    <a:pt x="186" y="171"/>
                    <a:pt x="180" y="169"/>
                  </a:cubicBezTo>
                  <a:cubicBezTo>
                    <a:pt x="175" y="168"/>
                    <a:pt x="165" y="169"/>
                    <a:pt x="162" y="163"/>
                  </a:cubicBezTo>
                  <a:cubicBezTo>
                    <a:pt x="160" y="158"/>
                    <a:pt x="158" y="156"/>
                    <a:pt x="153" y="157"/>
                  </a:cubicBezTo>
                  <a:cubicBezTo>
                    <a:pt x="150" y="157"/>
                    <a:pt x="127" y="152"/>
                    <a:pt x="133" y="162"/>
                  </a:cubicBezTo>
                  <a:cubicBezTo>
                    <a:pt x="126" y="163"/>
                    <a:pt x="119" y="159"/>
                    <a:pt x="112" y="161"/>
                  </a:cubicBezTo>
                  <a:cubicBezTo>
                    <a:pt x="104" y="162"/>
                    <a:pt x="98" y="168"/>
                    <a:pt x="93" y="173"/>
                  </a:cubicBezTo>
                  <a:cubicBezTo>
                    <a:pt x="90" y="176"/>
                    <a:pt x="93" y="179"/>
                    <a:pt x="90" y="182"/>
                  </a:cubicBezTo>
                  <a:cubicBezTo>
                    <a:pt x="89" y="184"/>
                    <a:pt x="87" y="185"/>
                    <a:pt x="85" y="185"/>
                  </a:cubicBezTo>
                  <a:cubicBezTo>
                    <a:pt x="80" y="187"/>
                    <a:pt x="73" y="189"/>
                    <a:pt x="69" y="186"/>
                  </a:cubicBezTo>
                  <a:cubicBezTo>
                    <a:pt x="65" y="183"/>
                    <a:pt x="64" y="176"/>
                    <a:pt x="63" y="172"/>
                  </a:cubicBezTo>
                  <a:cubicBezTo>
                    <a:pt x="61" y="164"/>
                    <a:pt x="62" y="156"/>
                    <a:pt x="60" y="148"/>
                  </a:cubicBezTo>
                  <a:cubicBezTo>
                    <a:pt x="59" y="143"/>
                    <a:pt x="63" y="136"/>
                    <a:pt x="59" y="132"/>
                  </a:cubicBezTo>
                  <a:cubicBezTo>
                    <a:pt x="57" y="130"/>
                    <a:pt x="51" y="128"/>
                    <a:pt x="52" y="124"/>
                  </a:cubicBezTo>
                  <a:cubicBezTo>
                    <a:pt x="52" y="130"/>
                    <a:pt x="48" y="123"/>
                    <a:pt x="46" y="120"/>
                  </a:cubicBezTo>
                  <a:cubicBezTo>
                    <a:pt x="43" y="118"/>
                    <a:pt x="38" y="114"/>
                    <a:pt x="36" y="120"/>
                  </a:cubicBezTo>
                  <a:cubicBezTo>
                    <a:pt x="33" y="116"/>
                    <a:pt x="33" y="109"/>
                    <a:pt x="38" y="106"/>
                  </a:cubicBezTo>
                  <a:cubicBezTo>
                    <a:pt x="32" y="112"/>
                    <a:pt x="46" y="110"/>
                    <a:pt x="48" y="111"/>
                  </a:cubicBezTo>
                  <a:cubicBezTo>
                    <a:pt x="46" y="111"/>
                    <a:pt x="44" y="107"/>
                    <a:pt x="44" y="107"/>
                  </a:cubicBezTo>
                  <a:cubicBezTo>
                    <a:pt x="41" y="108"/>
                    <a:pt x="42" y="102"/>
                    <a:pt x="41" y="100"/>
                  </a:cubicBezTo>
                  <a:cubicBezTo>
                    <a:pt x="41" y="92"/>
                    <a:pt x="29" y="97"/>
                    <a:pt x="24" y="94"/>
                  </a:cubicBezTo>
                  <a:cubicBezTo>
                    <a:pt x="27" y="100"/>
                    <a:pt x="21" y="96"/>
                    <a:pt x="20" y="94"/>
                  </a:cubicBezTo>
                  <a:cubicBezTo>
                    <a:pt x="18" y="92"/>
                    <a:pt x="17" y="89"/>
                    <a:pt x="17" y="87"/>
                  </a:cubicBezTo>
                  <a:cubicBezTo>
                    <a:pt x="17" y="81"/>
                    <a:pt x="18" y="75"/>
                    <a:pt x="18" y="70"/>
                  </a:cubicBezTo>
                  <a:cubicBezTo>
                    <a:pt x="18" y="67"/>
                    <a:pt x="19" y="64"/>
                    <a:pt x="18" y="61"/>
                  </a:cubicBezTo>
                  <a:cubicBezTo>
                    <a:pt x="17" y="58"/>
                    <a:pt x="15" y="56"/>
                    <a:pt x="14" y="53"/>
                  </a:cubicBezTo>
                  <a:cubicBezTo>
                    <a:pt x="13" y="49"/>
                    <a:pt x="11" y="48"/>
                    <a:pt x="8" y="46"/>
                  </a:cubicBezTo>
                  <a:cubicBezTo>
                    <a:pt x="5" y="43"/>
                    <a:pt x="4" y="38"/>
                    <a:pt x="0" y="36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667">
              <a:extLst>
                <a:ext uri="{FF2B5EF4-FFF2-40B4-BE49-F238E27FC236}">
                  <a16:creationId xmlns="" xmlns:a16="http://schemas.microsoft.com/office/drawing/2014/main" id="{21D94A98-B8F6-4C99-AA44-B41E690F2F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5138" y="2871788"/>
              <a:ext cx="198438" cy="109538"/>
            </a:xfrm>
            <a:custGeom>
              <a:avLst/>
              <a:gdLst>
                <a:gd name="T0" fmla="*/ 2 w 256"/>
                <a:gd name="T1" fmla="*/ 51 h 142"/>
                <a:gd name="T2" fmla="*/ 5 w 256"/>
                <a:gd name="T3" fmla="*/ 38 h 142"/>
                <a:gd name="T4" fmla="*/ 6 w 256"/>
                <a:gd name="T5" fmla="*/ 31 h 142"/>
                <a:gd name="T6" fmla="*/ 8 w 256"/>
                <a:gd name="T7" fmla="*/ 21 h 142"/>
                <a:gd name="T8" fmla="*/ 24 w 256"/>
                <a:gd name="T9" fmla="*/ 11 h 142"/>
                <a:gd name="T10" fmla="*/ 29 w 256"/>
                <a:gd name="T11" fmla="*/ 14 h 142"/>
                <a:gd name="T12" fmla="*/ 32 w 256"/>
                <a:gd name="T13" fmla="*/ 3 h 142"/>
                <a:gd name="T14" fmla="*/ 39 w 256"/>
                <a:gd name="T15" fmla="*/ 1 h 142"/>
                <a:gd name="T16" fmla="*/ 51 w 256"/>
                <a:gd name="T17" fmla="*/ 5 h 142"/>
                <a:gd name="T18" fmla="*/ 78 w 256"/>
                <a:gd name="T19" fmla="*/ 24 h 142"/>
                <a:gd name="T20" fmla="*/ 94 w 256"/>
                <a:gd name="T21" fmla="*/ 34 h 142"/>
                <a:gd name="T22" fmla="*/ 109 w 256"/>
                <a:gd name="T23" fmla="*/ 41 h 142"/>
                <a:gd name="T24" fmla="*/ 120 w 256"/>
                <a:gd name="T25" fmla="*/ 43 h 142"/>
                <a:gd name="T26" fmla="*/ 126 w 256"/>
                <a:gd name="T27" fmla="*/ 54 h 142"/>
                <a:gd name="T28" fmla="*/ 146 w 256"/>
                <a:gd name="T29" fmla="*/ 64 h 142"/>
                <a:gd name="T30" fmla="*/ 154 w 256"/>
                <a:gd name="T31" fmla="*/ 65 h 142"/>
                <a:gd name="T32" fmla="*/ 155 w 256"/>
                <a:gd name="T33" fmla="*/ 72 h 142"/>
                <a:gd name="T34" fmla="*/ 171 w 256"/>
                <a:gd name="T35" fmla="*/ 72 h 142"/>
                <a:gd name="T36" fmla="*/ 182 w 256"/>
                <a:gd name="T37" fmla="*/ 86 h 142"/>
                <a:gd name="T38" fmla="*/ 186 w 256"/>
                <a:gd name="T39" fmla="*/ 79 h 142"/>
                <a:gd name="T40" fmla="*/ 198 w 256"/>
                <a:gd name="T41" fmla="*/ 85 h 142"/>
                <a:gd name="T42" fmla="*/ 201 w 256"/>
                <a:gd name="T43" fmla="*/ 81 h 142"/>
                <a:gd name="T44" fmla="*/ 209 w 256"/>
                <a:gd name="T45" fmla="*/ 84 h 142"/>
                <a:gd name="T46" fmla="*/ 217 w 256"/>
                <a:gd name="T47" fmla="*/ 89 h 142"/>
                <a:gd name="T48" fmla="*/ 226 w 256"/>
                <a:gd name="T49" fmla="*/ 90 h 142"/>
                <a:gd name="T50" fmla="*/ 245 w 256"/>
                <a:gd name="T51" fmla="*/ 89 h 142"/>
                <a:gd name="T52" fmla="*/ 246 w 256"/>
                <a:gd name="T53" fmla="*/ 111 h 142"/>
                <a:gd name="T54" fmla="*/ 253 w 256"/>
                <a:gd name="T55" fmla="*/ 134 h 142"/>
                <a:gd name="T56" fmla="*/ 238 w 256"/>
                <a:gd name="T57" fmla="*/ 139 h 142"/>
                <a:gd name="T58" fmla="*/ 222 w 256"/>
                <a:gd name="T59" fmla="*/ 134 h 142"/>
                <a:gd name="T60" fmla="*/ 209 w 256"/>
                <a:gd name="T61" fmla="*/ 136 h 142"/>
                <a:gd name="T62" fmla="*/ 190 w 256"/>
                <a:gd name="T63" fmla="*/ 131 h 142"/>
                <a:gd name="T64" fmla="*/ 181 w 256"/>
                <a:gd name="T65" fmla="*/ 127 h 142"/>
                <a:gd name="T66" fmla="*/ 167 w 256"/>
                <a:gd name="T67" fmla="*/ 127 h 142"/>
                <a:gd name="T68" fmla="*/ 155 w 256"/>
                <a:gd name="T69" fmla="*/ 120 h 142"/>
                <a:gd name="T70" fmla="*/ 148 w 256"/>
                <a:gd name="T71" fmla="*/ 111 h 142"/>
                <a:gd name="T72" fmla="*/ 123 w 256"/>
                <a:gd name="T73" fmla="*/ 106 h 142"/>
                <a:gd name="T74" fmla="*/ 111 w 256"/>
                <a:gd name="T75" fmla="*/ 103 h 142"/>
                <a:gd name="T76" fmla="*/ 98 w 256"/>
                <a:gd name="T77" fmla="*/ 104 h 142"/>
                <a:gd name="T78" fmla="*/ 88 w 256"/>
                <a:gd name="T79" fmla="*/ 98 h 142"/>
                <a:gd name="T80" fmla="*/ 77 w 256"/>
                <a:gd name="T81" fmla="*/ 94 h 142"/>
                <a:gd name="T82" fmla="*/ 64 w 256"/>
                <a:gd name="T83" fmla="*/ 88 h 142"/>
                <a:gd name="T84" fmla="*/ 47 w 256"/>
                <a:gd name="T85" fmla="*/ 81 h 142"/>
                <a:gd name="T86" fmla="*/ 33 w 256"/>
                <a:gd name="T87" fmla="*/ 70 h 142"/>
                <a:gd name="T88" fmla="*/ 17 w 256"/>
                <a:gd name="T89" fmla="*/ 61 h 142"/>
                <a:gd name="T90" fmla="*/ 8 w 256"/>
                <a:gd name="T91" fmla="*/ 59 h 142"/>
                <a:gd name="T92" fmla="*/ 2 w 256"/>
                <a:gd name="T93" fmla="*/ 5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6" h="142">
                  <a:moveTo>
                    <a:pt x="2" y="51"/>
                  </a:moveTo>
                  <a:cubicBezTo>
                    <a:pt x="4" y="46"/>
                    <a:pt x="7" y="43"/>
                    <a:pt x="5" y="38"/>
                  </a:cubicBezTo>
                  <a:cubicBezTo>
                    <a:pt x="4" y="35"/>
                    <a:pt x="4" y="34"/>
                    <a:pt x="6" y="31"/>
                  </a:cubicBezTo>
                  <a:cubicBezTo>
                    <a:pt x="8" y="27"/>
                    <a:pt x="5" y="24"/>
                    <a:pt x="8" y="21"/>
                  </a:cubicBezTo>
                  <a:cubicBezTo>
                    <a:pt x="13" y="16"/>
                    <a:pt x="17" y="6"/>
                    <a:pt x="24" y="11"/>
                  </a:cubicBezTo>
                  <a:cubicBezTo>
                    <a:pt x="25" y="12"/>
                    <a:pt x="27" y="16"/>
                    <a:pt x="29" y="14"/>
                  </a:cubicBezTo>
                  <a:cubicBezTo>
                    <a:pt x="32" y="12"/>
                    <a:pt x="32" y="7"/>
                    <a:pt x="32" y="3"/>
                  </a:cubicBezTo>
                  <a:cubicBezTo>
                    <a:pt x="36" y="4"/>
                    <a:pt x="36" y="0"/>
                    <a:pt x="39" y="1"/>
                  </a:cubicBezTo>
                  <a:cubicBezTo>
                    <a:pt x="43" y="2"/>
                    <a:pt x="48" y="1"/>
                    <a:pt x="51" y="5"/>
                  </a:cubicBezTo>
                  <a:cubicBezTo>
                    <a:pt x="57" y="13"/>
                    <a:pt x="70" y="20"/>
                    <a:pt x="78" y="24"/>
                  </a:cubicBezTo>
                  <a:cubicBezTo>
                    <a:pt x="85" y="28"/>
                    <a:pt x="90" y="28"/>
                    <a:pt x="94" y="34"/>
                  </a:cubicBezTo>
                  <a:cubicBezTo>
                    <a:pt x="99" y="40"/>
                    <a:pt x="102" y="45"/>
                    <a:pt x="109" y="41"/>
                  </a:cubicBezTo>
                  <a:cubicBezTo>
                    <a:pt x="113" y="39"/>
                    <a:pt x="117" y="40"/>
                    <a:pt x="120" y="43"/>
                  </a:cubicBezTo>
                  <a:cubicBezTo>
                    <a:pt x="123" y="46"/>
                    <a:pt x="123" y="52"/>
                    <a:pt x="126" y="54"/>
                  </a:cubicBezTo>
                  <a:cubicBezTo>
                    <a:pt x="132" y="57"/>
                    <a:pt x="140" y="64"/>
                    <a:pt x="146" y="64"/>
                  </a:cubicBezTo>
                  <a:cubicBezTo>
                    <a:pt x="150" y="64"/>
                    <a:pt x="152" y="62"/>
                    <a:pt x="154" y="65"/>
                  </a:cubicBezTo>
                  <a:cubicBezTo>
                    <a:pt x="156" y="67"/>
                    <a:pt x="151" y="69"/>
                    <a:pt x="155" y="72"/>
                  </a:cubicBezTo>
                  <a:cubicBezTo>
                    <a:pt x="157" y="74"/>
                    <a:pt x="170" y="78"/>
                    <a:pt x="171" y="72"/>
                  </a:cubicBezTo>
                  <a:cubicBezTo>
                    <a:pt x="173" y="78"/>
                    <a:pt x="179" y="81"/>
                    <a:pt x="182" y="86"/>
                  </a:cubicBezTo>
                  <a:cubicBezTo>
                    <a:pt x="185" y="92"/>
                    <a:pt x="185" y="80"/>
                    <a:pt x="186" y="79"/>
                  </a:cubicBezTo>
                  <a:cubicBezTo>
                    <a:pt x="186" y="82"/>
                    <a:pt x="195" y="90"/>
                    <a:pt x="198" y="85"/>
                  </a:cubicBezTo>
                  <a:cubicBezTo>
                    <a:pt x="199" y="83"/>
                    <a:pt x="198" y="80"/>
                    <a:pt x="201" y="81"/>
                  </a:cubicBezTo>
                  <a:cubicBezTo>
                    <a:pt x="204" y="83"/>
                    <a:pt x="206" y="83"/>
                    <a:pt x="209" y="84"/>
                  </a:cubicBezTo>
                  <a:cubicBezTo>
                    <a:pt x="213" y="86"/>
                    <a:pt x="214" y="88"/>
                    <a:pt x="217" y="89"/>
                  </a:cubicBezTo>
                  <a:cubicBezTo>
                    <a:pt x="220" y="91"/>
                    <a:pt x="223" y="89"/>
                    <a:pt x="226" y="90"/>
                  </a:cubicBezTo>
                  <a:cubicBezTo>
                    <a:pt x="232" y="93"/>
                    <a:pt x="239" y="87"/>
                    <a:pt x="245" y="89"/>
                  </a:cubicBezTo>
                  <a:cubicBezTo>
                    <a:pt x="251" y="91"/>
                    <a:pt x="245" y="107"/>
                    <a:pt x="246" y="111"/>
                  </a:cubicBezTo>
                  <a:cubicBezTo>
                    <a:pt x="247" y="120"/>
                    <a:pt x="256" y="124"/>
                    <a:pt x="253" y="134"/>
                  </a:cubicBezTo>
                  <a:cubicBezTo>
                    <a:pt x="252" y="142"/>
                    <a:pt x="245" y="138"/>
                    <a:pt x="238" y="139"/>
                  </a:cubicBezTo>
                  <a:cubicBezTo>
                    <a:pt x="232" y="140"/>
                    <a:pt x="223" y="142"/>
                    <a:pt x="222" y="134"/>
                  </a:cubicBezTo>
                  <a:cubicBezTo>
                    <a:pt x="217" y="135"/>
                    <a:pt x="215" y="140"/>
                    <a:pt x="209" y="136"/>
                  </a:cubicBezTo>
                  <a:cubicBezTo>
                    <a:pt x="206" y="135"/>
                    <a:pt x="193" y="130"/>
                    <a:pt x="190" y="131"/>
                  </a:cubicBezTo>
                  <a:cubicBezTo>
                    <a:pt x="184" y="134"/>
                    <a:pt x="185" y="131"/>
                    <a:pt x="181" y="127"/>
                  </a:cubicBezTo>
                  <a:cubicBezTo>
                    <a:pt x="176" y="122"/>
                    <a:pt x="173" y="129"/>
                    <a:pt x="167" y="127"/>
                  </a:cubicBezTo>
                  <a:cubicBezTo>
                    <a:pt x="163" y="126"/>
                    <a:pt x="160" y="121"/>
                    <a:pt x="155" y="120"/>
                  </a:cubicBezTo>
                  <a:cubicBezTo>
                    <a:pt x="149" y="118"/>
                    <a:pt x="150" y="116"/>
                    <a:pt x="148" y="111"/>
                  </a:cubicBezTo>
                  <a:cubicBezTo>
                    <a:pt x="145" y="106"/>
                    <a:pt x="120" y="99"/>
                    <a:pt x="123" y="106"/>
                  </a:cubicBezTo>
                  <a:cubicBezTo>
                    <a:pt x="119" y="105"/>
                    <a:pt x="115" y="101"/>
                    <a:pt x="111" y="103"/>
                  </a:cubicBezTo>
                  <a:cubicBezTo>
                    <a:pt x="105" y="106"/>
                    <a:pt x="104" y="106"/>
                    <a:pt x="98" y="104"/>
                  </a:cubicBezTo>
                  <a:cubicBezTo>
                    <a:pt x="95" y="102"/>
                    <a:pt x="90" y="102"/>
                    <a:pt x="88" y="98"/>
                  </a:cubicBezTo>
                  <a:cubicBezTo>
                    <a:pt x="86" y="92"/>
                    <a:pt x="82" y="96"/>
                    <a:pt x="77" y="94"/>
                  </a:cubicBezTo>
                  <a:cubicBezTo>
                    <a:pt x="73" y="91"/>
                    <a:pt x="69" y="89"/>
                    <a:pt x="64" y="88"/>
                  </a:cubicBezTo>
                  <a:cubicBezTo>
                    <a:pt x="57" y="87"/>
                    <a:pt x="53" y="83"/>
                    <a:pt x="47" y="81"/>
                  </a:cubicBezTo>
                  <a:cubicBezTo>
                    <a:pt x="41" y="78"/>
                    <a:pt x="38" y="73"/>
                    <a:pt x="33" y="70"/>
                  </a:cubicBezTo>
                  <a:cubicBezTo>
                    <a:pt x="28" y="66"/>
                    <a:pt x="22" y="64"/>
                    <a:pt x="17" y="61"/>
                  </a:cubicBezTo>
                  <a:cubicBezTo>
                    <a:pt x="17" y="66"/>
                    <a:pt x="11" y="61"/>
                    <a:pt x="8" y="59"/>
                  </a:cubicBezTo>
                  <a:cubicBezTo>
                    <a:pt x="5" y="58"/>
                    <a:pt x="0" y="54"/>
                    <a:pt x="2" y="5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668">
              <a:extLst>
                <a:ext uri="{FF2B5EF4-FFF2-40B4-BE49-F238E27FC236}">
                  <a16:creationId xmlns="" xmlns:a16="http://schemas.microsoft.com/office/drawing/2014/main" id="{C7EBF6E2-DCB0-4460-920E-B8B82A4DA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5138" y="2871788"/>
              <a:ext cx="198438" cy="109538"/>
            </a:xfrm>
            <a:custGeom>
              <a:avLst/>
              <a:gdLst>
                <a:gd name="T0" fmla="*/ 2 w 256"/>
                <a:gd name="T1" fmla="*/ 51 h 142"/>
                <a:gd name="T2" fmla="*/ 5 w 256"/>
                <a:gd name="T3" fmla="*/ 38 h 142"/>
                <a:gd name="T4" fmla="*/ 6 w 256"/>
                <a:gd name="T5" fmla="*/ 31 h 142"/>
                <a:gd name="T6" fmla="*/ 8 w 256"/>
                <a:gd name="T7" fmla="*/ 21 h 142"/>
                <a:gd name="T8" fmla="*/ 24 w 256"/>
                <a:gd name="T9" fmla="*/ 11 h 142"/>
                <a:gd name="T10" fmla="*/ 29 w 256"/>
                <a:gd name="T11" fmla="*/ 14 h 142"/>
                <a:gd name="T12" fmla="*/ 32 w 256"/>
                <a:gd name="T13" fmla="*/ 3 h 142"/>
                <a:gd name="T14" fmla="*/ 39 w 256"/>
                <a:gd name="T15" fmla="*/ 1 h 142"/>
                <a:gd name="T16" fmla="*/ 51 w 256"/>
                <a:gd name="T17" fmla="*/ 5 h 142"/>
                <a:gd name="T18" fmla="*/ 78 w 256"/>
                <a:gd name="T19" fmla="*/ 24 h 142"/>
                <a:gd name="T20" fmla="*/ 94 w 256"/>
                <a:gd name="T21" fmla="*/ 34 h 142"/>
                <a:gd name="T22" fmla="*/ 109 w 256"/>
                <a:gd name="T23" fmla="*/ 41 h 142"/>
                <a:gd name="T24" fmla="*/ 120 w 256"/>
                <a:gd name="T25" fmla="*/ 43 h 142"/>
                <a:gd name="T26" fmla="*/ 126 w 256"/>
                <a:gd name="T27" fmla="*/ 54 h 142"/>
                <a:gd name="T28" fmla="*/ 146 w 256"/>
                <a:gd name="T29" fmla="*/ 64 h 142"/>
                <a:gd name="T30" fmla="*/ 154 w 256"/>
                <a:gd name="T31" fmla="*/ 65 h 142"/>
                <a:gd name="T32" fmla="*/ 155 w 256"/>
                <a:gd name="T33" fmla="*/ 72 h 142"/>
                <a:gd name="T34" fmla="*/ 171 w 256"/>
                <a:gd name="T35" fmla="*/ 72 h 142"/>
                <a:gd name="T36" fmla="*/ 182 w 256"/>
                <a:gd name="T37" fmla="*/ 86 h 142"/>
                <a:gd name="T38" fmla="*/ 186 w 256"/>
                <a:gd name="T39" fmla="*/ 79 h 142"/>
                <a:gd name="T40" fmla="*/ 198 w 256"/>
                <a:gd name="T41" fmla="*/ 85 h 142"/>
                <a:gd name="T42" fmla="*/ 201 w 256"/>
                <a:gd name="T43" fmla="*/ 81 h 142"/>
                <a:gd name="T44" fmla="*/ 209 w 256"/>
                <a:gd name="T45" fmla="*/ 84 h 142"/>
                <a:gd name="T46" fmla="*/ 217 w 256"/>
                <a:gd name="T47" fmla="*/ 89 h 142"/>
                <a:gd name="T48" fmla="*/ 226 w 256"/>
                <a:gd name="T49" fmla="*/ 90 h 142"/>
                <a:gd name="T50" fmla="*/ 245 w 256"/>
                <a:gd name="T51" fmla="*/ 89 h 142"/>
                <a:gd name="T52" fmla="*/ 246 w 256"/>
                <a:gd name="T53" fmla="*/ 111 h 142"/>
                <a:gd name="T54" fmla="*/ 253 w 256"/>
                <a:gd name="T55" fmla="*/ 134 h 142"/>
                <a:gd name="T56" fmla="*/ 238 w 256"/>
                <a:gd name="T57" fmla="*/ 139 h 142"/>
                <a:gd name="T58" fmla="*/ 222 w 256"/>
                <a:gd name="T59" fmla="*/ 134 h 142"/>
                <a:gd name="T60" fmla="*/ 209 w 256"/>
                <a:gd name="T61" fmla="*/ 136 h 142"/>
                <a:gd name="T62" fmla="*/ 190 w 256"/>
                <a:gd name="T63" fmla="*/ 131 h 142"/>
                <a:gd name="T64" fmla="*/ 181 w 256"/>
                <a:gd name="T65" fmla="*/ 127 h 142"/>
                <a:gd name="T66" fmla="*/ 167 w 256"/>
                <a:gd name="T67" fmla="*/ 127 h 142"/>
                <a:gd name="T68" fmla="*/ 155 w 256"/>
                <a:gd name="T69" fmla="*/ 120 h 142"/>
                <a:gd name="T70" fmla="*/ 148 w 256"/>
                <a:gd name="T71" fmla="*/ 111 h 142"/>
                <a:gd name="T72" fmla="*/ 123 w 256"/>
                <a:gd name="T73" fmla="*/ 106 h 142"/>
                <a:gd name="T74" fmla="*/ 111 w 256"/>
                <a:gd name="T75" fmla="*/ 103 h 142"/>
                <a:gd name="T76" fmla="*/ 98 w 256"/>
                <a:gd name="T77" fmla="*/ 104 h 142"/>
                <a:gd name="T78" fmla="*/ 88 w 256"/>
                <a:gd name="T79" fmla="*/ 98 h 142"/>
                <a:gd name="T80" fmla="*/ 77 w 256"/>
                <a:gd name="T81" fmla="*/ 94 h 142"/>
                <a:gd name="T82" fmla="*/ 64 w 256"/>
                <a:gd name="T83" fmla="*/ 88 h 142"/>
                <a:gd name="T84" fmla="*/ 47 w 256"/>
                <a:gd name="T85" fmla="*/ 81 h 142"/>
                <a:gd name="T86" fmla="*/ 33 w 256"/>
                <a:gd name="T87" fmla="*/ 70 h 142"/>
                <a:gd name="T88" fmla="*/ 17 w 256"/>
                <a:gd name="T89" fmla="*/ 61 h 142"/>
                <a:gd name="T90" fmla="*/ 8 w 256"/>
                <a:gd name="T91" fmla="*/ 59 h 142"/>
                <a:gd name="T92" fmla="*/ 2 w 256"/>
                <a:gd name="T93" fmla="*/ 5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6" h="142">
                  <a:moveTo>
                    <a:pt x="2" y="51"/>
                  </a:moveTo>
                  <a:cubicBezTo>
                    <a:pt x="4" y="46"/>
                    <a:pt x="7" y="43"/>
                    <a:pt x="5" y="38"/>
                  </a:cubicBezTo>
                  <a:cubicBezTo>
                    <a:pt x="4" y="35"/>
                    <a:pt x="4" y="34"/>
                    <a:pt x="6" y="31"/>
                  </a:cubicBezTo>
                  <a:cubicBezTo>
                    <a:pt x="8" y="27"/>
                    <a:pt x="5" y="24"/>
                    <a:pt x="8" y="21"/>
                  </a:cubicBezTo>
                  <a:cubicBezTo>
                    <a:pt x="13" y="16"/>
                    <a:pt x="17" y="6"/>
                    <a:pt x="24" y="11"/>
                  </a:cubicBezTo>
                  <a:cubicBezTo>
                    <a:pt x="25" y="12"/>
                    <a:pt x="27" y="16"/>
                    <a:pt x="29" y="14"/>
                  </a:cubicBezTo>
                  <a:cubicBezTo>
                    <a:pt x="32" y="12"/>
                    <a:pt x="32" y="7"/>
                    <a:pt x="32" y="3"/>
                  </a:cubicBezTo>
                  <a:cubicBezTo>
                    <a:pt x="36" y="4"/>
                    <a:pt x="36" y="0"/>
                    <a:pt x="39" y="1"/>
                  </a:cubicBezTo>
                  <a:cubicBezTo>
                    <a:pt x="43" y="2"/>
                    <a:pt x="48" y="1"/>
                    <a:pt x="51" y="5"/>
                  </a:cubicBezTo>
                  <a:cubicBezTo>
                    <a:pt x="57" y="13"/>
                    <a:pt x="70" y="20"/>
                    <a:pt x="78" y="24"/>
                  </a:cubicBezTo>
                  <a:cubicBezTo>
                    <a:pt x="85" y="28"/>
                    <a:pt x="90" y="28"/>
                    <a:pt x="94" y="34"/>
                  </a:cubicBezTo>
                  <a:cubicBezTo>
                    <a:pt x="99" y="40"/>
                    <a:pt x="102" y="45"/>
                    <a:pt x="109" y="41"/>
                  </a:cubicBezTo>
                  <a:cubicBezTo>
                    <a:pt x="113" y="39"/>
                    <a:pt x="117" y="40"/>
                    <a:pt x="120" y="43"/>
                  </a:cubicBezTo>
                  <a:cubicBezTo>
                    <a:pt x="123" y="46"/>
                    <a:pt x="123" y="52"/>
                    <a:pt x="126" y="54"/>
                  </a:cubicBezTo>
                  <a:cubicBezTo>
                    <a:pt x="132" y="57"/>
                    <a:pt x="140" y="64"/>
                    <a:pt x="146" y="64"/>
                  </a:cubicBezTo>
                  <a:cubicBezTo>
                    <a:pt x="150" y="64"/>
                    <a:pt x="152" y="62"/>
                    <a:pt x="154" y="65"/>
                  </a:cubicBezTo>
                  <a:cubicBezTo>
                    <a:pt x="156" y="67"/>
                    <a:pt x="151" y="69"/>
                    <a:pt x="155" y="72"/>
                  </a:cubicBezTo>
                  <a:cubicBezTo>
                    <a:pt x="157" y="74"/>
                    <a:pt x="170" y="78"/>
                    <a:pt x="171" y="72"/>
                  </a:cubicBezTo>
                  <a:cubicBezTo>
                    <a:pt x="173" y="78"/>
                    <a:pt x="179" y="81"/>
                    <a:pt x="182" y="86"/>
                  </a:cubicBezTo>
                  <a:cubicBezTo>
                    <a:pt x="185" y="92"/>
                    <a:pt x="185" y="80"/>
                    <a:pt x="186" y="79"/>
                  </a:cubicBezTo>
                  <a:cubicBezTo>
                    <a:pt x="186" y="82"/>
                    <a:pt x="195" y="90"/>
                    <a:pt x="198" y="85"/>
                  </a:cubicBezTo>
                  <a:cubicBezTo>
                    <a:pt x="199" y="83"/>
                    <a:pt x="198" y="80"/>
                    <a:pt x="201" y="81"/>
                  </a:cubicBezTo>
                  <a:cubicBezTo>
                    <a:pt x="204" y="83"/>
                    <a:pt x="206" y="83"/>
                    <a:pt x="209" y="84"/>
                  </a:cubicBezTo>
                  <a:cubicBezTo>
                    <a:pt x="213" y="86"/>
                    <a:pt x="214" y="88"/>
                    <a:pt x="217" y="89"/>
                  </a:cubicBezTo>
                  <a:cubicBezTo>
                    <a:pt x="220" y="91"/>
                    <a:pt x="223" y="89"/>
                    <a:pt x="226" y="90"/>
                  </a:cubicBezTo>
                  <a:cubicBezTo>
                    <a:pt x="232" y="93"/>
                    <a:pt x="239" y="87"/>
                    <a:pt x="245" y="89"/>
                  </a:cubicBezTo>
                  <a:cubicBezTo>
                    <a:pt x="251" y="91"/>
                    <a:pt x="245" y="107"/>
                    <a:pt x="246" y="111"/>
                  </a:cubicBezTo>
                  <a:cubicBezTo>
                    <a:pt x="247" y="120"/>
                    <a:pt x="256" y="124"/>
                    <a:pt x="253" y="134"/>
                  </a:cubicBezTo>
                  <a:cubicBezTo>
                    <a:pt x="252" y="142"/>
                    <a:pt x="245" y="138"/>
                    <a:pt x="238" y="139"/>
                  </a:cubicBezTo>
                  <a:cubicBezTo>
                    <a:pt x="232" y="140"/>
                    <a:pt x="223" y="142"/>
                    <a:pt x="222" y="134"/>
                  </a:cubicBezTo>
                  <a:cubicBezTo>
                    <a:pt x="217" y="135"/>
                    <a:pt x="215" y="140"/>
                    <a:pt x="209" y="136"/>
                  </a:cubicBezTo>
                  <a:cubicBezTo>
                    <a:pt x="206" y="135"/>
                    <a:pt x="193" y="130"/>
                    <a:pt x="190" y="131"/>
                  </a:cubicBezTo>
                  <a:cubicBezTo>
                    <a:pt x="184" y="134"/>
                    <a:pt x="185" y="131"/>
                    <a:pt x="181" y="127"/>
                  </a:cubicBezTo>
                  <a:cubicBezTo>
                    <a:pt x="176" y="122"/>
                    <a:pt x="173" y="129"/>
                    <a:pt x="167" y="127"/>
                  </a:cubicBezTo>
                  <a:cubicBezTo>
                    <a:pt x="163" y="126"/>
                    <a:pt x="160" y="121"/>
                    <a:pt x="155" y="120"/>
                  </a:cubicBezTo>
                  <a:cubicBezTo>
                    <a:pt x="149" y="118"/>
                    <a:pt x="150" y="116"/>
                    <a:pt x="148" y="111"/>
                  </a:cubicBezTo>
                  <a:cubicBezTo>
                    <a:pt x="145" y="106"/>
                    <a:pt x="120" y="99"/>
                    <a:pt x="123" y="106"/>
                  </a:cubicBezTo>
                  <a:cubicBezTo>
                    <a:pt x="119" y="105"/>
                    <a:pt x="115" y="101"/>
                    <a:pt x="111" y="103"/>
                  </a:cubicBezTo>
                  <a:cubicBezTo>
                    <a:pt x="105" y="106"/>
                    <a:pt x="104" y="106"/>
                    <a:pt x="98" y="104"/>
                  </a:cubicBezTo>
                  <a:cubicBezTo>
                    <a:pt x="95" y="102"/>
                    <a:pt x="90" y="102"/>
                    <a:pt x="88" y="98"/>
                  </a:cubicBezTo>
                  <a:cubicBezTo>
                    <a:pt x="86" y="92"/>
                    <a:pt x="82" y="96"/>
                    <a:pt x="77" y="94"/>
                  </a:cubicBezTo>
                  <a:cubicBezTo>
                    <a:pt x="73" y="91"/>
                    <a:pt x="69" y="89"/>
                    <a:pt x="64" y="88"/>
                  </a:cubicBezTo>
                  <a:cubicBezTo>
                    <a:pt x="57" y="87"/>
                    <a:pt x="53" y="83"/>
                    <a:pt x="47" y="81"/>
                  </a:cubicBezTo>
                  <a:cubicBezTo>
                    <a:pt x="41" y="78"/>
                    <a:pt x="38" y="73"/>
                    <a:pt x="33" y="70"/>
                  </a:cubicBezTo>
                  <a:cubicBezTo>
                    <a:pt x="28" y="66"/>
                    <a:pt x="22" y="64"/>
                    <a:pt x="17" y="61"/>
                  </a:cubicBezTo>
                  <a:cubicBezTo>
                    <a:pt x="17" y="66"/>
                    <a:pt x="11" y="61"/>
                    <a:pt x="8" y="59"/>
                  </a:cubicBezTo>
                  <a:cubicBezTo>
                    <a:pt x="5" y="58"/>
                    <a:pt x="0" y="54"/>
                    <a:pt x="2" y="5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669">
              <a:extLst>
                <a:ext uri="{FF2B5EF4-FFF2-40B4-BE49-F238E27FC236}">
                  <a16:creationId xmlns="" xmlns:a16="http://schemas.microsoft.com/office/drawing/2014/main" id="{BA998339-16F8-409B-B992-42135B11E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3551238"/>
              <a:ext cx="23813" cy="30163"/>
            </a:xfrm>
            <a:custGeom>
              <a:avLst/>
              <a:gdLst>
                <a:gd name="T0" fmla="*/ 0 w 30"/>
                <a:gd name="T1" fmla="*/ 16 h 40"/>
                <a:gd name="T2" fmla="*/ 25 w 30"/>
                <a:gd name="T3" fmla="*/ 2 h 40"/>
                <a:gd name="T4" fmla="*/ 26 w 30"/>
                <a:gd name="T5" fmla="*/ 8 h 40"/>
                <a:gd name="T6" fmla="*/ 22 w 30"/>
                <a:gd name="T7" fmla="*/ 18 h 40"/>
                <a:gd name="T8" fmla="*/ 18 w 30"/>
                <a:gd name="T9" fmla="*/ 35 h 40"/>
                <a:gd name="T10" fmla="*/ 7 w 30"/>
                <a:gd name="T11" fmla="*/ 27 h 40"/>
                <a:gd name="T12" fmla="*/ 0 w 30"/>
                <a:gd name="T13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0">
                  <a:moveTo>
                    <a:pt x="0" y="16"/>
                  </a:moveTo>
                  <a:cubicBezTo>
                    <a:pt x="12" y="16"/>
                    <a:pt x="16" y="6"/>
                    <a:pt x="25" y="2"/>
                  </a:cubicBezTo>
                  <a:cubicBezTo>
                    <a:pt x="30" y="0"/>
                    <a:pt x="28" y="6"/>
                    <a:pt x="26" y="8"/>
                  </a:cubicBezTo>
                  <a:cubicBezTo>
                    <a:pt x="22" y="11"/>
                    <a:pt x="21" y="12"/>
                    <a:pt x="22" y="18"/>
                  </a:cubicBezTo>
                  <a:cubicBezTo>
                    <a:pt x="22" y="18"/>
                    <a:pt x="24" y="40"/>
                    <a:pt x="18" y="35"/>
                  </a:cubicBezTo>
                  <a:cubicBezTo>
                    <a:pt x="15" y="33"/>
                    <a:pt x="9" y="29"/>
                    <a:pt x="7" y="27"/>
                  </a:cubicBezTo>
                  <a:cubicBezTo>
                    <a:pt x="5" y="22"/>
                    <a:pt x="6" y="18"/>
                    <a:pt x="0" y="1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670">
              <a:extLst>
                <a:ext uri="{FF2B5EF4-FFF2-40B4-BE49-F238E27FC236}">
                  <a16:creationId xmlns="" xmlns:a16="http://schemas.microsoft.com/office/drawing/2014/main" id="{FF3CF6DC-F230-47D1-A37F-5BB9E2714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3551238"/>
              <a:ext cx="23813" cy="30163"/>
            </a:xfrm>
            <a:custGeom>
              <a:avLst/>
              <a:gdLst>
                <a:gd name="T0" fmla="*/ 0 w 30"/>
                <a:gd name="T1" fmla="*/ 16 h 40"/>
                <a:gd name="T2" fmla="*/ 25 w 30"/>
                <a:gd name="T3" fmla="*/ 2 h 40"/>
                <a:gd name="T4" fmla="*/ 26 w 30"/>
                <a:gd name="T5" fmla="*/ 8 h 40"/>
                <a:gd name="T6" fmla="*/ 22 w 30"/>
                <a:gd name="T7" fmla="*/ 18 h 40"/>
                <a:gd name="T8" fmla="*/ 18 w 30"/>
                <a:gd name="T9" fmla="*/ 35 h 40"/>
                <a:gd name="T10" fmla="*/ 7 w 30"/>
                <a:gd name="T11" fmla="*/ 27 h 40"/>
                <a:gd name="T12" fmla="*/ 0 w 30"/>
                <a:gd name="T13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0">
                  <a:moveTo>
                    <a:pt x="0" y="16"/>
                  </a:moveTo>
                  <a:cubicBezTo>
                    <a:pt x="12" y="16"/>
                    <a:pt x="16" y="6"/>
                    <a:pt x="25" y="2"/>
                  </a:cubicBezTo>
                  <a:cubicBezTo>
                    <a:pt x="30" y="0"/>
                    <a:pt x="28" y="6"/>
                    <a:pt x="26" y="8"/>
                  </a:cubicBezTo>
                  <a:cubicBezTo>
                    <a:pt x="22" y="11"/>
                    <a:pt x="21" y="12"/>
                    <a:pt x="22" y="18"/>
                  </a:cubicBezTo>
                  <a:cubicBezTo>
                    <a:pt x="22" y="18"/>
                    <a:pt x="24" y="40"/>
                    <a:pt x="18" y="35"/>
                  </a:cubicBezTo>
                  <a:cubicBezTo>
                    <a:pt x="15" y="33"/>
                    <a:pt x="9" y="29"/>
                    <a:pt x="7" y="27"/>
                  </a:cubicBezTo>
                  <a:cubicBezTo>
                    <a:pt x="5" y="22"/>
                    <a:pt x="6" y="18"/>
                    <a:pt x="0" y="1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671">
              <a:extLst>
                <a:ext uri="{FF2B5EF4-FFF2-40B4-BE49-F238E27FC236}">
                  <a16:creationId xmlns="" xmlns:a16="http://schemas.microsoft.com/office/drawing/2014/main" id="{0CCE703A-A3FF-434F-BEC6-5A84C4694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376" y="3554413"/>
              <a:ext cx="7938" cy="15875"/>
            </a:xfrm>
            <a:custGeom>
              <a:avLst/>
              <a:gdLst>
                <a:gd name="T0" fmla="*/ 1 w 10"/>
                <a:gd name="T1" fmla="*/ 7 h 20"/>
                <a:gd name="T2" fmla="*/ 4 w 10"/>
                <a:gd name="T3" fmla="*/ 0 h 20"/>
                <a:gd name="T4" fmla="*/ 10 w 10"/>
                <a:gd name="T5" fmla="*/ 20 h 20"/>
                <a:gd name="T6" fmla="*/ 1 w 10"/>
                <a:gd name="T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0">
                  <a:moveTo>
                    <a:pt x="1" y="7"/>
                  </a:moveTo>
                  <a:cubicBezTo>
                    <a:pt x="0" y="1"/>
                    <a:pt x="3" y="5"/>
                    <a:pt x="4" y="0"/>
                  </a:cubicBezTo>
                  <a:cubicBezTo>
                    <a:pt x="9" y="6"/>
                    <a:pt x="10" y="14"/>
                    <a:pt x="10" y="20"/>
                  </a:cubicBezTo>
                  <a:cubicBezTo>
                    <a:pt x="3" y="19"/>
                    <a:pt x="1" y="13"/>
                    <a:pt x="1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672">
              <a:extLst>
                <a:ext uri="{FF2B5EF4-FFF2-40B4-BE49-F238E27FC236}">
                  <a16:creationId xmlns="" xmlns:a16="http://schemas.microsoft.com/office/drawing/2014/main" id="{7F576AAD-4CDD-47CD-A7FA-BBB2BA95D1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376" y="3554413"/>
              <a:ext cx="7938" cy="15875"/>
            </a:xfrm>
            <a:custGeom>
              <a:avLst/>
              <a:gdLst>
                <a:gd name="T0" fmla="*/ 1 w 10"/>
                <a:gd name="T1" fmla="*/ 7 h 20"/>
                <a:gd name="T2" fmla="*/ 4 w 10"/>
                <a:gd name="T3" fmla="*/ 0 h 20"/>
                <a:gd name="T4" fmla="*/ 10 w 10"/>
                <a:gd name="T5" fmla="*/ 20 h 20"/>
                <a:gd name="T6" fmla="*/ 1 w 10"/>
                <a:gd name="T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0">
                  <a:moveTo>
                    <a:pt x="1" y="7"/>
                  </a:moveTo>
                  <a:cubicBezTo>
                    <a:pt x="0" y="1"/>
                    <a:pt x="3" y="5"/>
                    <a:pt x="4" y="0"/>
                  </a:cubicBezTo>
                  <a:cubicBezTo>
                    <a:pt x="9" y="6"/>
                    <a:pt x="10" y="14"/>
                    <a:pt x="10" y="20"/>
                  </a:cubicBezTo>
                  <a:cubicBezTo>
                    <a:pt x="3" y="19"/>
                    <a:pt x="1" y="13"/>
                    <a:pt x="1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673">
              <a:extLst>
                <a:ext uri="{FF2B5EF4-FFF2-40B4-BE49-F238E27FC236}">
                  <a16:creationId xmlns="" xmlns:a16="http://schemas.microsoft.com/office/drawing/2014/main" id="{C604FE31-838B-4E31-A796-16261FAB75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1588" y="3078163"/>
              <a:ext cx="17463" cy="17463"/>
            </a:xfrm>
            <a:custGeom>
              <a:avLst/>
              <a:gdLst>
                <a:gd name="T0" fmla="*/ 0 w 22"/>
                <a:gd name="T1" fmla="*/ 9 h 23"/>
                <a:gd name="T2" fmla="*/ 5 w 22"/>
                <a:gd name="T3" fmla="*/ 7 h 23"/>
                <a:gd name="T4" fmla="*/ 2 w 22"/>
                <a:gd name="T5" fmla="*/ 10 h 23"/>
                <a:gd name="T6" fmla="*/ 14 w 22"/>
                <a:gd name="T7" fmla="*/ 15 h 23"/>
                <a:gd name="T8" fmla="*/ 16 w 22"/>
                <a:gd name="T9" fmla="*/ 11 h 23"/>
                <a:gd name="T10" fmla="*/ 10 w 22"/>
                <a:gd name="T11" fmla="*/ 10 h 23"/>
                <a:gd name="T12" fmla="*/ 13 w 22"/>
                <a:gd name="T13" fmla="*/ 8 h 23"/>
                <a:gd name="T14" fmla="*/ 10 w 22"/>
                <a:gd name="T15" fmla="*/ 6 h 23"/>
                <a:gd name="T16" fmla="*/ 21 w 22"/>
                <a:gd name="T17" fmla="*/ 17 h 23"/>
                <a:gd name="T18" fmla="*/ 1 w 22"/>
                <a:gd name="T19" fmla="*/ 18 h 23"/>
                <a:gd name="T20" fmla="*/ 6 w 22"/>
                <a:gd name="T21" fmla="*/ 13 h 23"/>
                <a:gd name="T22" fmla="*/ 1 w 22"/>
                <a:gd name="T23" fmla="*/ 16 h 23"/>
                <a:gd name="T24" fmla="*/ 0 w 22"/>
                <a:gd name="T25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3">
                  <a:moveTo>
                    <a:pt x="0" y="9"/>
                  </a:moveTo>
                  <a:cubicBezTo>
                    <a:pt x="1" y="7"/>
                    <a:pt x="3" y="6"/>
                    <a:pt x="5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5" y="13"/>
                    <a:pt x="10" y="14"/>
                    <a:pt x="14" y="15"/>
                  </a:cubicBezTo>
                  <a:cubicBezTo>
                    <a:pt x="9" y="8"/>
                    <a:pt x="17" y="16"/>
                    <a:pt x="16" y="11"/>
                  </a:cubicBezTo>
                  <a:cubicBezTo>
                    <a:pt x="16" y="8"/>
                    <a:pt x="12" y="9"/>
                    <a:pt x="10" y="10"/>
                  </a:cubicBezTo>
                  <a:cubicBezTo>
                    <a:pt x="11" y="10"/>
                    <a:pt x="12" y="9"/>
                    <a:pt x="13" y="8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6" y="0"/>
                    <a:pt x="22" y="12"/>
                    <a:pt x="21" y="17"/>
                  </a:cubicBezTo>
                  <a:cubicBezTo>
                    <a:pt x="19" y="23"/>
                    <a:pt x="4" y="21"/>
                    <a:pt x="1" y="18"/>
                  </a:cubicBezTo>
                  <a:cubicBezTo>
                    <a:pt x="4" y="18"/>
                    <a:pt x="7" y="16"/>
                    <a:pt x="6" y="13"/>
                  </a:cubicBezTo>
                  <a:cubicBezTo>
                    <a:pt x="5" y="14"/>
                    <a:pt x="3" y="15"/>
                    <a:pt x="1" y="16"/>
                  </a:cubicBezTo>
                  <a:cubicBezTo>
                    <a:pt x="1" y="14"/>
                    <a:pt x="0" y="11"/>
                    <a:pt x="0" y="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674">
              <a:extLst>
                <a:ext uri="{FF2B5EF4-FFF2-40B4-BE49-F238E27FC236}">
                  <a16:creationId xmlns="" xmlns:a16="http://schemas.microsoft.com/office/drawing/2014/main" id="{1A12D027-70C6-41DF-B304-1B988AFE7D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1588" y="3078163"/>
              <a:ext cx="17463" cy="17463"/>
            </a:xfrm>
            <a:custGeom>
              <a:avLst/>
              <a:gdLst>
                <a:gd name="T0" fmla="*/ 0 w 22"/>
                <a:gd name="T1" fmla="*/ 9 h 23"/>
                <a:gd name="T2" fmla="*/ 5 w 22"/>
                <a:gd name="T3" fmla="*/ 7 h 23"/>
                <a:gd name="T4" fmla="*/ 2 w 22"/>
                <a:gd name="T5" fmla="*/ 10 h 23"/>
                <a:gd name="T6" fmla="*/ 14 w 22"/>
                <a:gd name="T7" fmla="*/ 15 h 23"/>
                <a:gd name="T8" fmla="*/ 16 w 22"/>
                <a:gd name="T9" fmla="*/ 11 h 23"/>
                <a:gd name="T10" fmla="*/ 10 w 22"/>
                <a:gd name="T11" fmla="*/ 10 h 23"/>
                <a:gd name="T12" fmla="*/ 13 w 22"/>
                <a:gd name="T13" fmla="*/ 8 h 23"/>
                <a:gd name="T14" fmla="*/ 10 w 22"/>
                <a:gd name="T15" fmla="*/ 6 h 23"/>
                <a:gd name="T16" fmla="*/ 21 w 22"/>
                <a:gd name="T17" fmla="*/ 17 h 23"/>
                <a:gd name="T18" fmla="*/ 1 w 22"/>
                <a:gd name="T19" fmla="*/ 18 h 23"/>
                <a:gd name="T20" fmla="*/ 6 w 22"/>
                <a:gd name="T21" fmla="*/ 13 h 23"/>
                <a:gd name="T22" fmla="*/ 1 w 22"/>
                <a:gd name="T23" fmla="*/ 16 h 23"/>
                <a:gd name="T24" fmla="*/ 0 w 22"/>
                <a:gd name="T25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3">
                  <a:moveTo>
                    <a:pt x="0" y="9"/>
                  </a:moveTo>
                  <a:cubicBezTo>
                    <a:pt x="1" y="7"/>
                    <a:pt x="3" y="6"/>
                    <a:pt x="5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5" y="13"/>
                    <a:pt x="10" y="14"/>
                    <a:pt x="14" y="15"/>
                  </a:cubicBezTo>
                  <a:cubicBezTo>
                    <a:pt x="9" y="8"/>
                    <a:pt x="17" y="16"/>
                    <a:pt x="16" y="11"/>
                  </a:cubicBezTo>
                  <a:cubicBezTo>
                    <a:pt x="16" y="8"/>
                    <a:pt x="12" y="9"/>
                    <a:pt x="10" y="10"/>
                  </a:cubicBezTo>
                  <a:cubicBezTo>
                    <a:pt x="11" y="10"/>
                    <a:pt x="12" y="9"/>
                    <a:pt x="13" y="8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6" y="0"/>
                    <a:pt x="22" y="12"/>
                    <a:pt x="21" y="17"/>
                  </a:cubicBezTo>
                  <a:cubicBezTo>
                    <a:pt x="19" y="23"/>
                    <a:pt x="4" y="21"/>
                    <a:pt x="1" y="18"/>
                  </a:cubicBezTo>
                  <a:cubicBezTo>
                    <a:pt x="4" y="18"/>
                    <a:pt x="7" y="16"/>
                    <a:pt x="6" y="13"/>
                  </a:cubicBezTo>
                  <a:cubicBezTo>
                    <a:pt x="5" y="14"/>
                    <a:pt x="3" y="15"/>
                    <a:pt x="1" y="16"/>
                  </a:cubicBezTo>
                  <a:cubicBezTo>
                    <a:pt x="1" y="14"/>
                    <a:pt x="0" y="11"/>
                    <a:pt x="0" y="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676">
              <a:extLst>
                <a:ext uri="{FF2B5EF4-FFF2-40B4-BE49-F238E27FC236}">
                  <a16:creationId xmlns="" xmlns:a16="http://schemas.microsoft.com/office/drawing/2014/main" id="{9D8ACEA4-F6EA-41B8-B3FF-4813FC55F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1138" y="2736850"/>
              <a:ext cx="654050" cy="735013"/>
            </a:xfrm>
            <a:custGeom>
              <a:avLst/>
              <a:gdLst>
                <a:gd name="T0" fmla="*/ 69 w 845"/>
                <a:gd name="T1" fmla="*/ 384 h 950"/>
                <a:gd name="T2" fmla="*/ 47 w 845"/>
                <a:gd name="T3" fmla="*/ 310 h 950"/>
                <a:gd name="T4" fmla="*/ 73 w 845"/>
                <a:gd name="T5" fmla="*/ 265 h 950"/>
                <a:gd name="T6" fmla="*/ 140 w 845"/>
                <a:gd name="T7" fmla="*/ 184 h 950"/>
                <a:gd name="T8" fmla="*/ 167 w 845"/>
                <a:gd name="T9" fmla="*/ 115 h 950"/>
                <a:gd name="T10" fmla="*/ 123 w 845"/>
                <a:gd name="T11" fmla="*/ 67 h 950"/>
                <a:gd name="T12" fmla="*/ 135 w 845"/>
                <a:gd name="T13" fmla="*/ 28 h 950"/>
                <a:gd name="T14" fmla="*/ 214 w 845"/>
                <a:gd name="T15" fmla="*/ 1 h 950"/>
                <a:gd name="T16" fmla="*/ 257 w 845"/>
                <a:gd name="T17" fmla="*/ 57 h 950"/>
                <a:gd name="T18" fmla="*/ 268 w 845"/>
                <a:gd name="T19" fmla="*/ 104 h 950"/>
                <a:gd name="T20" fmla="*/ 283 w 845"/>
                <a:gd name="T21" fmla="*/ 141 h 950"/>
                <a:gd name="T22" fmla="*/ 329 w 845"/>
                <a:gd name="T23" fmla="*/ 172 h 950"/>
                <a:gd name="T24" fmla="*/ 344 w 845"/>
                <a:gd name="T25" fmla="*/ 236 h 950"/>
                <a:gd name="T26" fmla="*/ 425 w 845"/>
                <a:gd name="T27" fmla="*/ 278 h 950"/>
                <a:gd name="T28" fmla="*/ 504 w 845"/>
                <a:gd name="T29" fmla="*/ 300 h 950"/>
                <a:gd name="T30" fmla="*/ 581 w 845"/>
                <a:gd name="T31" fmla="*/ 309 h 950"/>
                <a:gd name="T32" fmla="*/ 599 w 845"/>
                <a:gd name="T33" fmla="*/ 284 h 950"/>
                <a:gd name="T34" fmla="*/ 672 w 845"/>
                <a:gd name="T35" fmla="*/ 301 h 950"/>
                <a:gd name="T36" fmla="*/ 691 w 845"/>
                <a:gd name="T37" fmla="*/ 266 h 950"/>
                <a:gd name="T38" fmla="*/ 767 w 845"/>
                <a:gd name="T39" fmla="*/ 220 h 950"/>
                <a:gd name="T40" fmla="*/ 802 w 845"/>
                <a:gd name="T41" fmla="*/ 225 h 950"/>
                <a:gd name="T42" fmla="*/ 842 w 845"/>
                <a:gd name="T43" fmla="*/ 256 h 950"/>
                <a:gd name="T44" fmla="*/ 803 w 845"/>
                <a:gd name="T45" fmla="*/ 298 h 950"/>
                <a:gd name="T46" fmla="*/ 790 w 845"/>
                <a:gd name="T47" fmla="*/ 334 h 950"/>
                <a:gd name="T48" fmla="*/ 755 w 845"/>
                <a:gd name="T49" fmla="*/ 398 h 950"/>
                <a:gd name="T50" fmla="*/ 739 w 845"/>
                <a:gd name="T51" fmla="*/ 461 h 950"/>
                <a:gd name="T52" fmla="*/ 708 w 845"/>
                <a:gd name="T53" fmla="*/ 417 h 950"/>
                <a:gd name="T54" fmla="*/ 690 w 845"/>
                <a:gd name="T55" fmla="*/ 394 h 950"/>
                <a:gd name="T56" fmla="*/ 685 w 845"/>
                <a:gd name="T57" fmla="*/ 357 h 950"/>
                <a:gd name="T58" fmla="*/ 605 w 845"/>
                <a:gd name="T59" fmla="*/ 314 h 950"/>
                <a:gd name="T60" fmla="*/ 590 w 845"/>
                <a:gd name="T61" fmla="*/ 336 h 950"/>
                <a:gd name="T62" fmla="*/ 592 w 845"/>
                <a:gd name="T63" fmla="*/ 365 h 950"/>
                <a:gd name="T64" fmla="*/ 621 w 845"/>
                <a:gd name="T65" fmla="*/ 432 h 950"/>
                <a:gd name="T66" fmla="*/ 626 w 845"/>
                <a:gd name="T67" fmla="*/ 475 h 950"/>
                <a:gd name="T68" fmla="*/ 614 w 845"/>
                <a:gd name="T69" fmla="*/ 471 h 950"/>
                <a:gd name="T70" fmla="*/ 595 w 845"/>
                <a:gd name="T71" fmla="*/ 454 h 950"/>
                <a:gd name="T72" fmla="*/ 566 w 845"/>
                <a:gd name="T73" fmla="*/ 527 h 950"/>
                <a:gd name="T74" fmla="*/ 531 w 845"/>
                <a:gd name="T75" fmla="*/ 549 h 950"/>
                <a:gd name="T76" fmla="*/ 447 w 845"/>
                <a:gd name="T77" fmla="*/ 640 h 950"/>
                <a:gd name="T78" fmla="*/ 406 w 845"/>
                <a:gd name="T79" fmla="*/ 684 h 950"/>
                <a:gd name="T80" fmla="*/ 391 w 845"/>
                <a:gd name="T81" fmla="*/ 760 h 950"/>
                <a:gd name="T82" fmla="*/ 389 w 845"/>
                <a:gd name="T83" fmla="*/ 849 h 950"/>
                <a:gd name="T84" fmla="*/ 368 w 845"/>
                <a:gd name="T85" fmla="*/ 888 h 950"/>
                <a:gd name="T86" fmla="*/ 327 w 845"/>
                <a:gd name="T87" fmla="*/ 946 h 950"/>
                <a:gd name="T88" fmla="*/ 288 w 845"/>
                <a:gd name="T89" fmla="*/ 900 h 950"/>
                <a:gd name="T90" fmla="*/ 250 w 845"/>
                <a:gd name="T91" fmla="*/ 815 h 950"/>
                <a:gd name="T92" fmla="*/ 210 w 845"/>
                <a:gd name="T93" fmla="*/ 714 h 950"/>
                <a:gd name="T94" fmla="*/ 179 w 845"/>
                <a:gd name="T95" fmla="*/ 660 h 950"/>
                <a:gd name="T96" fmla="*/ 158 w 845"/>
                <a:gd name="T97" fmla="*/ 578 h 950"/>
                <a:gd name="T98" fmla="*/ 153 w 845"/>
                <a:gd name="T99" fmla="*/ 555 h 950"/>
                <a:gd name="T100" fmla="*/ 141 w 845"/>
                <a:gd name="T101" fmla="*/ 490 h 950"/>
                <a:gd name="T102" fmla="*/ 131 w 845"/>
                <a:gd name="T103" fmla="*/ 454 h 950"/>
                <a:gd name="T104" fmla="*/ 127 w 845"/>
                <a:gd name="T105" fmla="*/ 489 h 950"/>
                <a:gd name="T106" fmla="*/ 32 w 845"/>
                <a:gd name="T107" fmla="*/ 451 h 950"/>
                <a:gd name="T108" fmla="*/ 67 w 845"/>
                <a:gd name="T109" fmla="*/ 434 h 950"/>
                <a:gd name="T110" fmla="*/ 18 w 845"/>
                <a:gd name="T111" fmla="*/ 403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45" h="950">
                  <a:moveTo>
                    <a:pt x="1" y="406"/>
                  </a:moveTo>
                  <a:cubicBezTo>
                    <a:pt x="0" y="399"/>
                    <a:pt x="8" y="399"/>
                    <a:pt x="13" y="399"/>
                  </a:cubicBezTo>
                  <a:cubicBezTo>
                    <a:pt x="18" y="399"/>
                    <a:pt x="16" y="390"/>
                    <a:pt x="15" y="387"/>
                  </a:cubicBezTo>
                  <a:cubicBezTo>
                    <a:pt x="19" y="389"/>
                    <a:pt x="28" y="389"/>
                    <a:pt x="32" y="388"/>
                  </a:cubicBezTo>
                  <a:cubicBezTo>
                    <a:pt x="39" y="385"/>
                    <a:pt x="46" y="395"/>
                    <a:pt x="53" y="392"/>
                  </a:cubicBezTo>
                  <a:cubicBezTo>
                    <a:pt x="55" y="391"/>
                    <a:pt x="66" y="379"/>
                    <a:pt x="69" y="384"/>
                  </a:cubicBezTo>
                  <a:cubicBezTo>
                    <a:pt x="73" y="392"/>
                    <a:pt x="78" y="388"/>
                    <a:pt x="85" y="383"/>
                  </a:cubicBezTo>
                  <a:cubicBezTo>
                    <a:pt x="79" y="382"/>
                    <a:pt x="84" y="374"/>
                    <a:pt x="82" y="370"/>
                  </a:cubicBezTo>
                  <a:cubicBezTo>
                    <a:pt x="78" y="363"/>
                    <a:pt x="74" y="356"/>
                    <a:pt x="69" y="349"/>
                  </a:cubicBezTo>
                  <a:cubicBezTo>
                    <a:pt x="66" y="345"/>
                    <a:pt x="70" y="337"/>
                    <a:pt x="62" y="339"/>
                  </a:cubicBezTo>
                  <a:cubicBezTo>
                    <a:pt x="56" y="341"/>
                    <a:pt x="49" y="333"/>
                    <a:pt x="49" y="327"/>
                  </a:cubicBezTo>
                  <a:cubicBezTo>
                    <a:pt x="50" y="323"/>
                    <a:pt x="51" y="313"/>
                    <a:pt x="47" y="310"/>
                  </a:cubicBezTo>
                  <a:cubicBezTo>
                    <a:pt x="41" y="304"/>
                    <a:pt x="30" y="309"/>
                    <a:pt x="27" y="299"/>
                  </a:cubicBezTo>
                  <a:cubicBezTo>
                    <a:pt x="25" y="291"/>
                    <a:pt x="32" y="284"/>
                    <a:pt x="36" y="279"/>
                  </a:cubicBezTo>
                  <a:cubicBezTo>
                    <a:pt x="38" y="275"/>
                    <a:pt x="40" y="270"/>
                    <a:pt x="42" y="266"/>
                  </a:cubicBezTo>
                  <a:cubicBezTo>
                    <a:pt x="44" y="263"/>
                    <a:pt x="47" y="256"/>
                    <a:pt x="51" y="257"/>
                  </a:cubicBezTo>
                  <a:cubicBezTo>
                    <a:pt x="57" y="259"/>
                    <a:pt x="57" y="268"/>
                    <a:pt x="63" y="269"/>
                  </a:cubicBezTo>
                  <a:cubicBezTo>
                    <a:pt x="66" y="269"/>
                    <a:pt x="70" y="267"/>
                    <a:pt x="73" y="265"/>
                  </a:cubicBezTo>
                  <a:cubicBezTo>
                    <a:pt x="77" y="264"/>
                    <a:pt x="80" y="264"/>
                    <a:pt x="84" y="263"/>
                  </a:cubicBezTo>
                  <a:cubicBezTo>
                    <a:pt x="94" y="262"/>
                    <a:pt x="92" y="255"/>
                    <a:pt x="97" y="249"/>
                  </a:cubicBezTo>
                  <a:cubicBezTo>
                    <a:pt x="104" y="242"/>
                    <a:pt x="100" y="234"/>
                    <a:pt x="109" y="228"/>
                  </a:cubicBezTo>
                  <a:cubicBezTo>
                    <a:pt x="118" y="224"/>
                    <a:pt x="121" y="218"/>
                    <a:pt x="124" y="208"/>
                  </a:cubicBezTo>
                  <a:cubicBezTo>
                    <a:pt x="126" y="201"/>
                    <a:pt x="124" y="192"/>
                    <a:pt x="132" y="189"/>
                  </a:cubicBezTo>
                  <a:cubicBezTo>
                    <a:pt x="135" y="188"/>
                    <a:pt x="139" y="187"/>
                    <a:pt x="140" y="184"/>
                  </a:cubicBezTo>
                  <a:cubicBezTo>
                    <a:pt x="143" y="180"/>
                    <a:pt x="137" y="179"/>
                    <a:pt x="137" y="177"/>
                  </a:cubicBezTo>
                  <a:cubicBezTo>
                    <a:pt x="137" y="175"/>
                    <a:pt x="144" y="166"/>
                    <a:pt x="145" y="163"/>
                  </a:cubicBezTo>
                  <a:cubicBezTo>
                    <a:pt x="148" y="159"/>
                    <a:pt x="155" y="157"/>
                    <a:pt x="157" y="152"/>
                  </a:cubicBezTo>
                  <a:cubicBezTo>
                    <a:pt x="151" y="152"/>
                    <a:pt x="152" y="146"/>
                    <a:pt x="152" y="142"/>
                  </a:cubicBezTo>
                  <a:cubicBezTo>
                    <a:pt x="152" y="137"/>
                    <a:pt x="148" y="133"/>
                    <a:pt x="148" y="129"/>
                  </a:cubicBezTo>
                  <a:cubicBezTo>
                    <a:pt x="148" y="121"/>
                    <a:pt x="163" y="120"/>
                    <a:pt x="167" y="115"/>
                  </a:cubicBezTo>
                  <a:cubicBezTo>
                    <a:pt x="174" y="106"/>
                    <a:pt x="153" y="106"/>
                    <a:pt x="150" y="104"/>
                  </a:cubicBezTo>
                  <a:cubicBezTo>
                    <a:pt x="146" y="103"/>
                    <a:pt x="148" y="97"/>
                    <a:pt x="144" y="95"/>
                  </a:cubicBezTo>
                  <a:cubicBezTo>
                    <a:pt x="141" y="94"/>
                    <a:pt x="138" y="94"/>
                    <a:pt x="135" y="93"/>
                  </a:cubicBezTo>
                  <a:cubicBezTo>
                    <a:pt x="136" y="89"/>
                    <a:pt x="135" y="88"/>
                    <a:pt x="132" y="86"/>
                  </a:cubicBezTo>
                  <a:cubicBezTo>
                    <a:pt x="130" y="85"/>
                    <a:pt x="122" y="80"/>
                    <a:pt x="124" y="76"/>
                  </a:cubicBezTo>
                  <a:cubicBezTo>
                    <a:pt x="126" y="73"/>
                    <a:pt x="127" y="69"/>
                    <a:pt x="123" y="67"/>
                  </a:cubicBezTo>
                  <a:cubicBezTo>
                    <a:pt x="121" y="65"/>
                    <a:pt x="117" y="61"/>
                    <a:pt x="120" y="58"/>
                  </a:cubicBezTo>
                  <a:cubicBezTo>
                    <a:pt x="122" y="57"/>
                    <a:pt x="130" y="51"/>
                    <a:pt x="123" y="51"/>
                  </a:cubicBezTo>
                  <a:cubicBezTo>
                    <a:pt x="122" y="51"/>
                    <a:pt x="111" y="51"/>
                    <a:pt x="114" y="47"/>
                  </a:cubicBezTo>
                  <a:cubicBezTo>
                    <a:pt x="118" y="42"/>
                    <a:pt x="113" y="42"/>
                    <a:pt x="110" y="40"/>
                  </a:cubicBezTo>
                  <a:cubicBezTo>
                    <a:pt x="106" y="37"/>
                    <a:pt x="112" y="29"/>
                    <a:pt x="115" y="27"/>
                  </a:cubicBezTo>
                  <a:cubicBezTo>
                    <a:pt x="121" y="23"/>
                    <a:pt x="128" y="26"/>
                    <a:pt x="135" y="28"/>
                  </a:cubicBezTo>
                  <a:cubicBezTo>
                    <a:pt x="142" y="30"/>
                    <a:pt x="150" y="31"/>
                    <a:pt x="157" y="33"/>
                  </a:cubicBezTo>
                  <a:cubicBezTo>
                    <a:pt x="164" y="35"/>
                    <a:pt x="167" y="31"/>
                    <a:pt x="173" y="29"/>
                  </a:cubicBezTo>
                  <a:cubicBezTo>
                    <a:pt x="178" y="27"/>
                    <a:pt x="183" y="27"/>
                    <a:pt x="188" y="26"/>
                  </a:cubicBezTo>
                  <a:cubicBezTo>
                    <a:pt x="190" y="25"/>
                    <a:pt x="199" y="16"/>
                    <a:pt x="198" y="15"/>
                  </a:cubicBezTo>
                  <a:cubicBezTo>
                    <a:pt x="196" y="12"/>
                    <a:pt x="205" y="7"/>
                    <a:pt x="208" y="5"/>
                  </a:cubicBezTo>
                  <a:cubicBezTo>
                    <a:pt x="210" y="4"/>
                    <a:pt x="212" y="2"/>
                    <a:pt x="214" y="1"/>
                  </a:cubicBezTo>
                  <a:cubicBezTo>
                    <a:pt x="217" y="0"/>
                    <a:pt x="217" y="2"/>
                    <a:pt x="219" y="1"/>
                  </a:cubicBezTo>
                  <a:cubicBezTo>
                    <a:pt x="225" y="0"/>
                    <a:pt x="223" y="7"/>
                    <a:pt x="226" y="10"/>
                  </a:cubicBezTo>
                  <a:cubicBezTo>
                    <a:pt x="230" y="16"/>
                    <a:pt x="231" y="22"/>
                    <a:pt x="236" y="27"/>
                  </a:cubicBezTo>
                  <a:cubicBezTo>
                    <a:pt x="241" y="33"/>
                    <a:pt x="251" y="34"/>
                    <a:pt x="257" y="38"/>
                  </a:cubicBezTo>
                  <a:cubicBezTo>
                    <a:pt x="259" y="40"/>
                    <a:pt x="262" y="43"/>
                    <a:pt x="259" y="45"/>
                  </a:cubicBezTo>
                  <a:cubicBezTo>
                    <a:pt x="253" y="50"/>
                    <a:pt x="255" y="51"/>
                    <a:pt x="257" y="57"/>
                  </a:cubicBezTo>
                  <a:cubicBezTo>
                    <a:pt x="259" y="63"/>
                    <a:pt x="261" y="69"/>
                    <a:pt x="265" y="73"/>
                  </a:cubicBezTo>
                  <a:cubicBezTo>
                    <a:pt x="269" y="77"/>
                    <a:pt x="276" y="77"/>
                    <a:pt x="279" y="81"/>
                  </a:cubicBezTo>
                  <a:cubicBezTo>
                    <a:pt x="280" y="82"/>
                    <a:pt x="280" y="85"/>
                    <a:pt x="281" y="87"/>
                  </a:cubicBezTo>
                  <a:cubicBezTo>
                    <a:pt x="282" y="89"/>
                    <a:pt x="283" y="90"/>
                    <a:pt x="285" y="92"/>
                  </a:cubicBezTo>
                  <a:cubicBezTo>
                    <a:pt x="290" y="98"/>
                    <a:pt x="284" y="100"/>
                    <a:pt x="281" y="103"/>
                  </a:cubicBezTo>
                  <a:cubicBezTo>
                    <a:pt x="277" y="106"/>
                    <a:pt x="272" y="112"/>
                    <a:pt x="268" y="104"/>
                  </a:cubicBezTo>
                  <a:cubicBezTo>
                    <a:pt x="266" y="98"/>
                    <a:pt x="261" y="98"/>
                    <a:pt x="256" y="102"/>
                  </a:cubicBezTo>
                  <a:cubicBezTo>
                    <a:pt x="258" y="104"/>
                    <a:pt x="258" y="107"/>
                    <a:pt x="259" y="110"/>
                  </a:cubicBezTo>
                  <a:cubicBezTo>
                    <a:pt x="260" y="113"/>
                    <a:pt x="263" y="115"/>
                    <a:pt x="265" y="117"/>
                  </a:cubicBezTo>
                  <a:cubicBezTo>
                    <a:pt x="270" y="123"/>
                    <a:pt x="269" y="128"/>
                    <a:pt x="273" y="133"/>
                  </a:cubicBezTo>
                  <a:cubicBezTo>
                    <a:pt x="275" y="135"/>
                    <a:pt x="271" y="146"/>
                    <a:pt x="278" y="145"/>
                  </a:cubicBezTo>
                  <a:cubicBezTo>
                    <a:pt x="281" y="145"/>
                    <a:pt x="280" y="142"/>
                    <a:pt x="283" y="141"/>
                  </a:cubicBezTo>
                  <a:cubicBezTo>
                    <a:pt x="286" y="140"/>
                    <a:pt x="287" y="144"/>
                    <a:pt x="289" y="146"/>
                  </a:cubicBezTo>
                  <a:cubicBezTo>
                    <a:pt x="291" y="149"/>
                    <a:pt x="297" y="156"/>
                    <a:pt x="301" y="156"/>
                  </a:cubicBezTo>
                  <a:cubicBezTo>
                    <a:pt x="305" y="157"/>
                    <a:pt x="308" y="155"/>
                    <a:pt x="312" y="159"/>
                  </a:cubicBezTo>
                  <a:cubicBezTo>
                    <a:pt x="314" y="161"/>
                    <a:pt x="317" y="160"/>
                    <a:pt x="320" y="162"/>
                  </a:cubicBezTo>
                  <a:cubicBezTo>
                    <a:pt x="321" y="164"/>
                    <a:pt x="321" y="166"/>
                    <a:pt x="322" y="168"/>
                  </a:cubicBezTo>
                  <a:cubicBezTo>
                    <a:pt x="323" y="171"/>
                    <a:pt x="326" y="171"/>
                    <a:pt x="329" y="172"/>
                  </a:cubicBezTo>
                  <a:cubicBezTo>
                    <a:pt x="336" y="175"/>
                    <a:pt x="343" y="177"/>
                    <a:pt x="349" y="183"/>
                  </a:cubicBezTo>
                  <a:cubicBezTo>
                    <a:pt x="341" y="183"/>
                    <a:pt x="339" y="195"/>
                    <a:pt x="333" y="199"/>
                  </a:cubicBezTo>
                  <a:cubicBezTo>
                    <a:pt x="333" y="199"/>
                    <a:pt x="334" y="205"/>
                    <a:pt x="333" y="206"/>
                  </a:cubicBezTo>
                  <a:cubicBezTo>
                    <a:pt x="331" y="211"/>
                    <a:pt x="334" y="213"/>
                    <a:pt x="333" y="217"/>
                  </a:cubicBezTo>
                  <a:cubicBezTo>
                    <a:pt x="332" y="221"/>
                    <a:pt x="325" y="226"/>
                    <a:pt x="330" y="230"/>
                  </a:cubicBezTo>
                  <a:cubicBezTo>
                    <a:pt x="333" y="233"/>
                    <a:pt x="344" y="241"/>
                    <a:pt x="344" y="236"/>
                  </a:cubicBezTo>
                  <a:cubicBezTo>
                    <a:pt x="348" y="239"/>
                    <a:pt x="354" y="243"/>
                    <a:pt x="360" y="245"/>
                  </a:cubicBezTo>
                  <a:cubicBezTo>
                    <a:pt x="366" y="247"/>
                    <a:pt x="369" y="252"/>
                    <a:pt x="375" y="256"/>
                  </a:cubicBezTo>
                  <a:cubicBezTo>
                    <a:pt x="376" y="257"/>
                    <a:pt x="385" y="264"/>
                    <a:pt x="388" y="263"/>
                  </a:cubicBezTo>
                  <a:cubicBezTo>
                    <a:pt x="394" y="261"/>
                    <a:pt x="399" y="266"/>
                    <a:pt x="404" y="268"/>
                  </a:cubicBezTo>
                  <a:cubicBezTo>
                    <a:pt x="406" y="269"/>
                    <a:pt x="413" y="269"/>
                    <a:pt x="414" y="271"/>
                  </a:cubicBezTo>
                  <a:cubicBezTo>
                    <a:pt x="418" y="275"/>
                    <a:pt x="418" y="277"/>
                    <a:pt x="425" y="278"/>
                  </a:cubicBezTo>
                  <a:cubicBezTo>
                    <a:pt x="429" y="279"/>
                    <a:pt x="433" y="282"/>
                    <a:pt x="437" y="280"/>
                  </a:cubicBezTo>
                  <a:cubicBezTo>
                    <a:pt x="442" y="276"/>
                    <a:pt x="444" y="279"/>
                    <a:pt x="450" y="281"/>
                  </a:cubicBezTo>
                  <a:cubicBezTo>
                    <a:pt x="446" y="272"/>
                    <a:pt x="469" y="282"/>
                    <a:pt x="470" y="282"/>
                  </a:cubicBezTo>
                  <a:cubicBezTo>
                    <a:pt x="477" y="284"/>
                    <a:pt x="473" y="292"/>
                    <a:pt x="478" y="294"/>
                  </a:cubicBezTo>
                  <a:cubicBezTo>
                    <a:pt x="483" y="295"/>
                    <a:pt x="491" y="297"/>
                    <a:pt x="494" y="301"/>
                  </a:cubicBezTo>
                  <a:cubicBezTo>
                    <a:pt x="496" y="305"/>
                    <a:pt x="501" y="300"/>
                    <a:pt x="504" y="300"/>
                  </a:cubicBezTo>
                  <a:cubicBezTo>
                    <a:pt x="511" y="299"/>
                    <a:pt x="508" y="310"/>
                    <a:pt x="517" y="306"/>
                  </a:cubicBezTo>
                  <a:cubicBezTo>
                    <a:pt x="520" y="305"/>
                    <a:pt x="532" y="309"/>
                    <a:pt x="535" y="311"/>
                  </a:cubicBezTo>
                  <a:cubicBezTo>
                    <a:pt x="541" y="315"/>
                    <a:pt x="543" y="311"/>
                    <a:pt x="549" y="309"/>
                  </a:cubicBezTo>
                  <a:cubicBezTo>
                    <a:pt x="550" y="313"/>
                    <a:pt x="557" y="318"/>
                    <a:pt x="561" y="314"/>
                  </a:cubicBezTo>
                  <a:cubicBezTo>
                    <a:pt x="562" y="313"/>
                    <a:pt x="572" y="314"/>
                    <a:pt x="574" y="314"/>
                  </a:cubicBezTo>
                  <a:cubicBezTo>
                    <a:pt x="579" y="314"/>
                    <a:pt x="580" y="314"/>
                    <a:pt x="581" y="309"/>
                  </a:cubicBezTo>
                  <a:cubicBezTo>
                    <a:pt x="582" y="300"/>
                    <a:pt x="578" y="297"/>
                    <a:pt x="575" y="289"/>
                  </a:cubicBezTo>
                  <a:cubicBezTo>
                    <a:pt x="573" y="285"/>
                    <a:pt x="573" y="280"/>
                    <a:pt x="574" y="275"/>
                  </a:cubicBezTo>
                  <a:cubicBezTo>
                    <a:pt x="574" y="270"/>
                    <a:pt x="573" y="266"/>
                    <a:pt x="573" y="261"/>
                  </a:cubicBezTo>
                  <a:cubicBezTo>
                    <a:pt x="578" y="260"/>
                    <a:pt x="584" y="256"/>
                    <a:pt x="589" y="257"/>
                  </a:cubicBezTo>
                  <a:cubicBezTo>
                    <a:pt x="600" y="260"/>
                    <a:pt x="591" y="273"/>
                    <a:pt x="595" y="279"/>
                  </a:cubicBezTo>
                  <a:cubicBezTo>
                    <a:pt x="596" y="280"/>
                    <a:pt x="600" y="282"/>
                    <a:pt x="599" y="284"/>
                  </a:cubicBezTo>
                  <a:cubicBezTo>
                    <a:pt x="597" y="286"/>
                    <a:pt x="595" y="286"/>
                    <a:pt x="597" y="290"/>
                  </a:cubicBezTo>
                  <a:cubicBezTo>
                    <a:pt x="602" y="298"/>
                    <a:pt x="608" y="298"/>
                    <a:pt x="616" y="299"/>
                  </a:cubicBezTo>
                  <a:cubicBezTo>
                    <a:pt x="621" y="300"/>
                    <a:pt x="625" y="304"/>
                    <a:pt x="630" y="304"/>
                  </a:cubicBezTo>
                  <a:cubicBezTo>
                    <a:pt x="632" y="304"/>
                    <a:pt x="636" y="304"/>
                    <a:pt x="638" y="302"/>
                  </a:cubicBezTo>
                  <a:cubicBezTo>
                    <a:pt x="640" y="301"/>
                    <a:pt x="644" y="296"/>
                    <a:pt x="647" y="298"/>
                  </a:cubicBezTo>
                  <a:cubicBezTo>
                    <a:pt x="654" y="303"/>
                    <a:pt x="663" y="301"/>
                    <a:pt x="672" y="301"/>
                  </a:cubicBezTo>
                  <a:cubicBezTo>
                    <a:pt x="674" y="301"/>
                    <a:pt x="678" y="298"/>
                    <a:pt x="680" y="299"/>
                  </a:cubicBezTo>
                  <a:cubicBezTo>
                    <a:pt x="682" y="302"/>
                    <a:pt x="689" y="299"/>
                    <a:pt x="693" y="299"/>
                  </a:cubicBezTo>
                  <a:cubicBezTo>
                    <a:pt x="701" y="298"/>
                    <a:pt x="691" y="291"/>
                    <a:pt x="692" y="287"/>
                  </a:cubicBezTo>
                  <a:cubicBezTo>
                    <a:pt x="696" y="276"/>
                    <a:pt x="684" y="281"/>
                    <a:pt x="679" y="275"/>
                  </a:cubicBezTo>
                  <a:cubicBezTo>
                    <a:pt x="676" y="272"/>
                    <a:pt x="675" y="266"/>
                    <a:pt x="681" y="268"/>
                  </a:cubicBezTo>
                  <a:cubicBezTo>
                    <a:pt x="685" y="269"/>
                    <a:pt x="687" y="267"/>
                    <a:pt x="691" y="266"/>
                  </a:cubicBezTo>
                  <a:cubicBezTo>
                    <a:pt x="697" y="264"/>
                    <a:pt x="708" y="267"/>
                    <a:pt x="706" y="257"/>
                  </a:cubicBezTo>
                  <a:cubicBezTo>
                    <a:pt x="705" y="252"/>
                    <a:pt x="718" y="248"/>
                    <a:pt x="718" y="242"/>
                  </a:cubicBezTo>
                  <a:cubicBezTo>
                    <a:pt x="719" y="232"/>
                    <a:pt x="731" y="237"/>
                    <a:pt x="737" y="232"/>
                  </a:cubicBezTo>
                  <a:cubicBezTo>
                    <a:pt x="741" y="227"/>
                    <a:pt x="744" y="222"/>
                    <a:pt x="749" y="218"/>
                  </a:cubicBezTo>
                  <a:cubicBezTo>
                    <a:pt x="751" y="217"/>
                    <a:pt x="753" y="215"/>
                    <a:pt x="755" y="214"/>
                  </a:cubicBezTo>
                  <a:cubicBezTo>
                    <a:pt x="756" y="213"/>
                    <a:pt x="765" y="219"/>
                    <a:pt x="767" y="220"/>
                  </a:cubicBezTo>
                  <a:cubicBezTo>
                    <a:pt x="765" y="218"/>
                    <a:pt x="765" y="218"/>
                    <a:pt x="769" y="220"/>
                  </a:cubicBezTo>
                  <a:cubicBezTo>
                    <a:pt x="772" y="221"/>
                    <a:pt x="775" y="223"/>
                    <a:pt x="778" y="223"/>
                  </a:cubicBezTo>
                  <a:cubicBezTo>
                    <a:pt x="782" y="223"/>
                    <a:pt x="781" y="219"/>
                    <a:pt x="782" y="217"/>
                  </a:cubicBezTo>
                  <a:cubicBezTo>
                    <a:pt x="785" y="213"/>
                    <a:pt x="792" y="211"/>
                    <a:pt x="796" y="209"/>
                  </a:cubicBezTo>
                  <a:cubicBezTo>
                    <a:pt x="796" y="209"/>
                    <a:pt x="805" y="216"/>
                    <a:pt x="806" y="217"/>
                  </a:cubicBezTo>
                  <a:cubicBezTo>
                    <a:pt x="800" y="220"/>
                    <a:pt x="801" y="221"/>
                    <a:pt x="802" y="225"/>
                  </a:cubicBezTo>
                  <a:cubicBezTo>
                    <a:pt x="803" y="228"/>
                    <a:pt x="810" y="223"/>
                    <a:pt x="811" y="222"/>
                  </a:cubicBezTo>
                  <a:cubicBezTo>
                    <a:pt x="810" y="226"/>
                    <a:pt x="818" y="229"/>
                    <a:pt x="816" y="232"/>
                  </a:cubicBezTo>
                  <a:cubicBezTo>
                    <a:pt x="814" y="237"/>
                    <a:pt x="812" y="239"/>
                    <a:pt x="811" y="244"/>
                  </a:cubicBezTo>
                  <a:cubicBezTo>
                    <a:pt x="810" y="248"/>
                    <a:pt x="818" y="245"/>
                    <a:pt x="819" y="244"/>
                  </a:cubicBezTo>
                  <a:cubicBezTo>
                    <a:pt x="824" y="243"/>
                    <a:pt x="828" y="248"/>
                    <a:pt x="834" y="247"/>
                  </a:cubicBezTo>
                  <a:cubicBezTo>
                    <a:pt x="839" y="245"/>
                    <a:pt x="842" y="252"/>
                    <a:pt x="842" y="256"/>
                  </a:cubicBezTo>
                  <a:cubicBezTo>
                    <a:pt x="842" y="257"/>
                    <a:pt x="845" y="258"/>
                    <a:pt x="844" y="259"/>
                  </a:cubicBezTo>
                  <a:cubicBezTo>
                    <a:pt x="844" y="262"/>
                    <a:pt x="840" y="265"/>
                    <a:pt x="838" y="267"/>
                  </a:cubicBezTo>
                  <a:cubicBezTo>
                    <a:pt x="828" y="277"/>
                    <a:pt x="842" y="281"/>
                    <a:pt x="844" y="290"/>
                  </a:cubicBezTo>
                  <a:cubicBezTo>
                    <a:pt x="838" y="293"/>
                    <a:pt x="836" y="284"/>
                    <a:pt x="831" y="283"/>
                  </a:cubicBezTo>
                  <a:cubicBezTo>
                    <a:pt x="826" y="281"/>
                    <a:pt x="813" y="285"/>
                    <a:pt x="810" y="290"/>
                  </a:cubicBezTo>
                  <a:cubicBezTo>
                    <a:pt x="808" y="293"/>
                    <a:pt x="806" y="295"/>
                    <a:pt x="803" y="298"/>
                  </a:cubicBezTo>
                  <a:cubicBezTo>
                    <a:pt x="802" y="300"/>
                    <a:pt x="800" y="301"/>
                    <a:pt x="798" y="300"/>
                  </a:cubicBezTo>
                  <a:cubicBezTo>
                    <a:pt x="796" y="302"/>
                    <a:pt x="798" y="303"/>
                    <a:pt x="795" y="304"/>
                  </a:cubicBezTo>
                  <a:cubicBezTo>
                    <a:pt x="792" y="306"/>
                    <a:pt x="789" y="304"/>
                    <a:pt x="788" y="309"/>
                  </a:cubicBezTo>
                  <a:cubicBezTo>
                    <a:pt x="787" y="312"/>
                    <a:pt x="787" y="316"/>
                    <a:pt x="788" y="319"/>
                  </a:cubicBezTo>
                  <a:cubicBezTo>
                    <a:pt x="789" y="321"/>
                    <a:pt x="791" y="323"/>
                    <a:pt x="792" y="325"/>
                  </a:cubicBezTo>
                  <a:cubicBezTo>
                    <a:pt x="793" y="329"/>
                    <a:pt x="789" y="330"/>
                    <a:pt x="790" y="334"/>
                  </a:cubicBezTo>
                  <a:cubicBezTo>
                    <a:pt x="792" y="342"/>
                    <a:pt x="777" y="347"/>
                    <a:pt x="781" y="354"/>
                  </a:cubicBezTo>
                  <a:cubicBezTo>
                    <a:pt x="782" y="356"/>
                    <a:pt x="784" y="357"/>
                    <a:pt x="785" y="360"/>
                  </a:cubicBezTo>
                  <a:cubicBezTo>
                    <a:pt x="787" y="364"/>
                    <a:pt x="784" y="369"/>
                    <a:pt x="782" y="373"/>
                  </a:cubicBezTo>
                  <a:cubicBezTo>
                    <a:pt x="778" y="382"/>
                    <a:pt x="774" y="393"/>
                    <a:pt x="774" y="403"/>
                  </a:cubicBezTo>
                  <a:cubicBezTo>
                    <a:pt x="771" y="401"/>
                    <a:pt x="764" y="398"/>
                    <a:pt x="760" y="398"/>
                  </a:cubicBezTo>
                  <a:cubicBezTo>
                    <a:pt x="758" y="398"/>
                    <a:pt x="756" y="398"/>
                    <a:pt x="755" y="398"/>
                  </a:cubicBezTo>
                  <a:cubicBezTo>
                    <a:pt x="752" y="398"/>
                    <a:pt x="752" y="396"/>
                    <a:pt x="749" y="396"/>
                  </a:cubicBezTo>
                  <a:cubicBezTo>
                    <a:pt x="752" y="405"/>
                    <a:pt x="754" y="412"/>
                    <a:pt x="754" y="420"/>
                  </a:cubicBezTo>
                  <a:cubicBezTo>
                    <a:pt x="754" y="424"/>
                    <a:pt x="755" y="436"/>
                    <a:pt x="748" y="431"/>
                  </a:cubicBezTo>
                  <a:cubicBezTo>
                    <a:pt x="749" y="439"/>
                    <a:pt x="748" y="444"/>
                    <a:pt x="751" y="452"/>
                  </a:cubicBezTo>
                  <a:cubicBezTo>
                    <a:pt x="753" y="454"/>
                    <a:pt x="755" y="463"/>
                    <a:pt x="749" y="460"/>
                  </a:cubicBezTo>
                  <a:cubicBezTo>
                    <a:pt x="746" y="472"/>
                    <a:pt x="747" y="464"/>
                    <a:pt x="739" y="461"/>
                  </a:cubicBezTo>
                  <a:cubicBezTo>
                    <a:pt x="740" y="464"/>
                    <a:pt x="739" y="466"/>
                    <a:pt x="737" y="468"/>
                  </a:cubicBezTo>
                  <a:cubicBezTo>
                    <a:pt x="734" y="461"/>
                    <a:pt x="734" y="455"/>
                    <a:pt x="732" y="448"/>
                  </a:cubicBezTo>
                  <a:cubicBezTo>
                    <a:pt x="731" y="441"/>
                    <a:pt x="726" y="434"/>
                    <a:pt x="724" y="426"/>
                  </a:cubicBezTo>
                  <a:cubicBezTo>
                    <a:pt x="722" y="420"/>
                    <a:pt x="720" y="415"/>
                    <a:pt x="719" y="409"/>
                  </a:cubicBezTo>
                  <a:cubicBezTo>
                    <a:pt x="718" y="403"/>
                    <a:pt x="712" y="411"/>
                    <a:pt x="709" y="408"/>
                  </a:cubicBezTo>
                  <a:cubicBezTo>
                    <a:pt x="710" y="412"/>
                    <a:pt x="712" y="414"/>
                    <a:pt x="708" y="417"/>
                  </a:cubicBezTo>
                  <a:cubicBezTo>
                    <a:pt x="705" y="420"/>
                    <a:pt x="707" y="424"/>
                    <a:pt x="708" y="427"/>
                  </a:cubicBezTo>
                  <a:cubicBezTo>
                    <a:pt x="708" y="431"/>
                    <a:pt x="704" y="435"/>
                    <a:pt x="701" y="433"/>
                  </a:cubicBezTo>
                  <a:cubicBezTo>
                    <a:pt x="698" y="430"/>
                    <a:pt x="699" y="425"/>
                    <a:pt x="695" y="423"/>
                  </a:cubicBezTo>
                  <a:cubicBezTo>
                    <a:pt x="695" y="425"/>
                    <a:pt x="695" y="427"/>
                    <a:pt x="694" y="429"/>
                  </a:cubicBezTo>
                  <a:cubicBezTo>
                    <a:pt x="692" y="423"/>
                    <a:pt x="689" y="417"/>
                    <a:pt x="687" y="411"/>
                  </a:cubicBezTo>
                  <a:cubicBezTo>
                    <a:pt x="685" y="405"/>
                    <a:pt x="692" y="399"/>
                    <a:pt x="690" y="394"/>
                  </a:cubicBezTo>
                  <a:cubicBezTo>
                    <a:pt x="693" y="394"/>
                    <a:pt x="699" y="395"/>
                    <a:pt x="698" y="391"/>
                  </a:cubicBezTo>
                  <a:cubicBezTo>
                    <a:pt x="700" y="394"/>
                    <a:pt x="703" y="389"/>
                    <a:pt x="706" y="391"/>
                  </a:cubicBezTo>
                  <a:cubicBezTo>
                    <a:pt x="707" y="384"/>
                    <a:pt x="717" y="376"/>
                    <a:pt x="713" y="367"/>
                  </a:cubicBezTo>
                  <a:cubicBezTo>
                    <a:pt x="714" y="367"/>
                    <a:pt x="722" y="367"/>
                    <a:pt x="718" y="364"/>
                  </a:cubicBezTo>
                  <a:cubicBezTo>
                    <a:pt x="714" y="359"/>
                    <a:pt x="707" y="357"/>
                    <a:pt x="701" y="357"/>
                  </a:cubicBezTo>
                  <a:cubicBezTo>
                    <a:pt x="696" y="357"/>
                    <a:pt x="691" y="358"/>
                    <a:pt x="685" y="357"/>
                  </a:cubicBezTo>
                  <a:cubicBezTo>
                    <a:pt x="679" y="356"/>
                    <a:pt x="673" y="358"/>
                    <a:pt x="666" y="357"/>
                  </a:cubicBezTo>
                  <a:cubicBezTo>
                    <a:pt x="658" y="356"/>
                    <a:pt x="636" y="358"/>
                    <a:pt x="637" y="346"/>
                  </a:cubicBezTo>
                  <a:cubicBezTo>
                    <a:pt x="638" y="340"/>
                    <a:pt x="635" y="322"/>
                    <a:pt x="627" y="323"/>
                  </a:cubicBezTo>
                  <a:cubicBezTo>
                    <a:pt x="628" y="325"/>
                    <a:pt x="627" y="327"/>
                    <a:pt x="626" y="330"/>
                  </a:cubicBezTo>
                  <a:cubicBezTo>
                    <a:pt x="622" y="328"/>
                    <a:pt x="617" y="327"/>
                    <a:pt x="614" y="323"/>
                  </a:cubicBezTo>
                  <a:cubicBezTo>
                    <a:pt x="612" y="320"/>
                    <a:pt x="611" y="313"/>
                    <a:pt x="605" y="314"/>
                  </a:cubicBezTo>
                  <a:cubicBezTo>
                    <a:pt x="607" y="316"/>
                    <a:pt x="608" y="318"/>
                    <a:pt x="609" y="320"/>
                  </a:cubicBezTo>
                  <a:cubicBezTo>
                    <a:pt x="606" y="319"/>
                    <a:pt x="603" y="319"/>
                    <a:pt x="600" y="318"/>
                  </a:cubicBezTo>
                  <a:cubicBezTo>
                    <a:pt x="598" y="317"/>
                    <a:pt x="597" y="314"/>
                    <a:pt x="596" y="313"/>
                  </a:cubicBezTo>
                  <a:cubicBezTo>
                    <a:pt x="593" y="311"/>
                    <a:pt x="591" y="309"/>
                    <a:pt x="588" y="308"/>
                  </a:cubicBezTo>
                  <a:cubicBezTo>
                    <a:pt x="585" y="313"/>
                    <a:pt x="592" y="311"/>
                    <a:pt x="594" y="315"/>
                  </a:cubicBezTo>
                  <a:cubicBezTo>
                    <a:pt x="585" y="319"/>
                    <a:pt x="579" y="332"/>
                    <a:pt x="590" y="336"/>
                  </a:cubicBezTo>
                  <a:cubicBezTo>
                    <a:pt x="594" y="338"/>
                    <a:pt x="596" y="343"/>
                    <a:pt x="599" y="345"/>
                  </a:cubicBezTo>
                  <a:cubicBezTo>
                    <a:pt x="602" y="347"/>
                    <a:pt x="607" y="344"/>
                    <a:pt x="608" y="348"/>
                  </a:cubicBezTo>
                  <a:cubicBezTo>
                    <a:pt x="608" y="353"/>
                    <a:pt x="616" y="351"/>
                    <a:pt x="613" y="357"/>
                  </a:cubicBezTo>
                  <a:cubicBezTo>
                    <a:pt x="610" y="356"/>
                    <a:pt x="606" y="356"/>
                    <a:pt x="603" y="357"/>
                  </a:cubicBezTo>
                  <a:cubicBezTo>
                    <a:pt x="600" y="357"/>
                    <a:pt x="599" y="357"/>
                    <a:pt x="599" y="361"/>
                  </a:cubicBezTo>
                  <a:cubicBezTo>
                    <a:pt x="598" y="364"/>
                    <a:pt x="595" y="370"/>
                    <a:pt x="592" y="365"/>
                  </a:cubicBezTo>
                  <a:cubicBezTo>
                    <a:pt x="591" y="371"/>
                    <a:pt x="586" y="375"/>
                    <a:pt x="592" y="380"/>
                  </a:cubicBezTo>
                  <a:cubicBezTo>
                    <a:pt x="597" y="384"/>
                    <a:pt x="602" y="386"/>
                    <a:pt x="608" y="387"/>
                  </a:cubicBezTo>
                  <a:cubicBezTo>
                    <a:pt x="619" y="387"/>
                    <a:pt x="601" y="414"/>
                    <a:pt x="614" y="415"/>
                  </a:cubicBezTo>
                  <a:cubicBezTo>
                    <a:pt x="618" y="415"/>
                    <a:pt x="616" y="420"/>
                    <a:pt x="616" y="423"/>
                  </a:cubicBezTo>
                  <a:cubicBezTo>
                    <a:pt x="617" y="424"/>
                    <a:pt x="620" y="424"/>
                    <a:pt x="621" y="424"/>
                  </a:cubicBezTo>
                  <a:cubicBezTo>
                    <a:pt x="624" y="425"/>
                    <a:pt x="620" y="430"/>
                    <a:pt x="621" y="432"/>
                  </a:cubicBezTo>
                  <a:cubicBezTo>
                    <a:pt x="621" y="435"/>
                    <a:pt x="624" y="438"/>
                    <a:pt x="624" y="441"/>
                  </a:cubicBezTo>
                  <a:cubicBezTo>
                    <a:pt x="625" y="446"/>
                    <a:pt x="625" y="449"/>
                    <a:pt x="627" y="454"/>
                  </a:cubicBezTo>
                  <a:cubicBezTo>
                    <a:pt x="630" y="458"/>
                    <a:pt x="632" y="465"/>
                    <a:pt x="630" y="470"/>
                  </a:cubicBezTo>
                  <a:cubicBezTo>
                    <a:pt x="629" y="469"/>
                    <a:pt x="628" y="468"/>
                    <a:pt x="626" y="468"/>
                  </a:cubicBezTo>
                  <a:cubicBezTo>
                    <a:pt x="627" y="469"/>
                    <a:pt x="634" y="477"/>
                    <a:pt x="632" y="479"/>
                  </a:cubicBezTo>
                  <a:cubicBezTo>
                    <a:pt x="629" y="481"/>
                    <a:pt x="626" y="477"/>
                    <a:pt x="626" y="475"/>
                  </a:cubicBezTo>
                  <a:cubicBezTo>
                    <a:pt x="625" y="478"/>
                    <a:pt x="623" y="481"/>
                    <a:pt x="621" y="477"/>
                  </a:cubicBezTo>
                  <a:cubicBezTo>
                    <a:pt x="619" y="472"/>
                    <a:pt x="621" y="467"/>
                    <a:pt x="621" y="462"/>
                  </a:cubicBezTo>
                  <a:cubicBezTo>
                    <a:pt x="619" y="464"/>
                    <a:pt x="622" y="466"/>
                    <a:pt x="618" y="469"/>
                  </a:cubicBezTo>
                  <a:cubicBezTo>
                    <a:pt x="619" y="466"/>
                    <a:pt x="617" y="463"/>
                    <a:pt x="619" y="460"/>
                  </a:cubicBezTo>
                  <a:cubicBezTo>
                    <a:pt x="613" y="464"/>
                    <a:pt x="618" y="478"/>
                    <a:pt x="617" y="483"/>
                  </a:cubicBezTo>
                  <a:cubicBezTo>
                    <a:pt x="616" y="480"/>
                    <a:pt x="617" y="473"/>
                    <a:pt x="614" y="471"/>
                  </a:cubicBezTo>
                  <a:cubicBezTo>
                    <a:pt x="614" y="471"/>
                    <a:pt x="615" y="481"/>
                    <a:pt x="613" y="480"/>
                  </a:cubicBezTo>
                  <a:cubicBezTo>
                    <a:pt x="612" y="480"/>
                    <a:pt x="612" y="479"/>
                    <a:pt x="612" y="478"/>
                  </a:cubicBezTo>
                  <a:cubicBezTo>
                    <a:pt x="608" y="473"/>
                    <a:pt x="611" y="485"/>
                    <a:pt x="608" y="476"/>
                  </a:cubicBezTo>
                  <a:cubicBezTo>
                    <a:pt x="610" y="478"/>
                    <a:pt x="610" y="480"/>
                    <a:pt x="609" y="482"/>
                  </a:cubicBezTo>
                  <a:cubicBezTo>
                    <a:pt x="605" y="479"/>
                    <a:pt x="605" y="471"/>
                    <a:pt x="604" y="466"/>
                  </a:cubicBezTo>
                  <a:cubicBezTo>
                    <a:pt x="604" y="459"/>
                    <a:pt x="598" y="460"/>
                    <a:pt x="595" y="454"/>
                  </a:cubicBezTo>
                  <a:cubicBezTo>
                    <a:pt x="596" y="460"/>
                    <a:pt x="606" y="459"/>
                    <a:pt x="602" y="467"/>
                  </a:cubicBezTo>
                  <a:cubicBezTo>
                    <a:pt x="596" y="476"/>
                    <a:pt x="591" y="479"/>
                    <a:pt x="582" y="482"/>
                  </a:cubicBezTo>
                  <a:cubicBezTo>
                    <a:pt x="576" y="484"/>
                    <a:pt x="569" y="487"/>
                    <a:pt x="568" y="493"/>
                  </a:cubicBezTo>
                  <a:cubicBezTo>
                    <a:pt x="567" y="497"/>
                    <a:pt x="571" y="510"/>
                    <a:pt x="574" y="514"/>
                  </a:cubicBezTo>
                  <a:cubicBezTo>
                    <a:pt x="572" y="515"/>
                    <a:pt x="569" y="517"/>
                    <a:pt x="568" y="519"/>
                  </a:cubicBezTo>
                  <a:cubicBezTo>
                    <a:pt x="567" y="523"/>
                    <a:pt x="570" y="523"/>
                    <a:pt x="566" y="527"/>
                  </a:cubicBezTo>
                  <a:cubicBezTo>
                    <a:pt x="560" y="531"/>
                    <a:pt x="558" y="540"/>
                    <a:pt x="552" y="531"/>
                  </a:cubicBezTo>
                  <a:cubicBezTo>
                    <a:pt x="553" y="534"/>
                    <a:pt x="556" y="536"/>
                    <a:pt x="559" y="538"/>
                  </a:cubicBezTo>
                  <a:cubicBezTo>
                    <a:pt x="551" y="542"/>
                    <a:pt x="542" y="546"/>
                    <a:pt x="532" y="547"/>
                  </a:cubicBezTo>
                  <a:cubicBezTo>
                    <a:pt x="535" y="546"/>
                    <a:pt x="536" y="538"/>
                    <a:pt x="531" y="540"/>
                  </a:cubicBezTo>
                  <a:cubicBezTo>
                    <a:pt x="527" y="542"/>
                    <a:pt x="522" y="549"/>
                    <a:pt x="524" y="554"/>
                  </a:cubicBezTo>
                  <a:cubicBezTo>
                    <a:pt x="525" y="552"/>
                    <a:pt x="529" y="546"/>
                    <a:pt x="531" y="549"/>
                  </a:cubicBezTo>
                  <a:cubicBezTo>
                    <a:pt x="528" y="550"/>
                    <a:pt x="523" y="557"/>
                    <a:pt x="520" y="560"/>
                  </a:cubicBezTo>
                  <a:cubicBezTo>
                    <a:pt x="514" y="566"/>
                    <a:pt x="511" y="574"/>
                    <a:pt x="506" y="581"/>
                  </a:cubicBezTo>
                  <a:cubicBezTo>
                    <a:pt x="502" y="589"/>
                    <a:pt x="497" y="596"/>
                    <a:pt x="488" y="600"/>
                  </a:cubicBezTo>
                  <a:cubicBezTo>
                    <a:pt x="481" y="603"/>
                    <a:pt x="481" y="613"/>
                    <a:pt x="474" y="616"/>
                  </a:cubicBezTo>
                  <a:cubicBezTo>
                    <a:pt x="478" y="619"/>
                    <a:pt x="456" y="629"/>
                    <a:pt x="453" y="632"/>
                  </a:cubicBezTo>
                  <a:cubicBezTo>
                    <a:pt x="451" y="634"/>
                    <a:pt x="448" y="637"/>
                    <a:pt x="447" y="640"/>
                  </a:cubicBezTo>
                  <a:cubicBezTo>
                    <a:pt x="445" y="645"/>
                    <a:pt x="451" y="646"/>
                    <a:pt x="449" y="652"/>
                  </a:cubicBezTo>
                  <a:cubicBezTo>
                    <a:pt x="445" y="663"/>
                    <a:pt x="432" y="662"/>
                    <a:pt x="422" y="663"/>
                  </a:cubicBezTo>
                  <a:cubicBezTo>
                    <a:pt x="418" y="663"/>
                    <a:pt x="418" y="666"/>
                    <a:pt x="417" y="669"/>
                  </a:cubicBezTo>
                  <a:cubicBezTo>
                    <a:pt x="416" y="672"/>
                    <a:pt x="412" y="679"/>
                    <a:pt x="412" y="682"/>
                  </a:cubicBezTo>
                  <a:cubicBezTo>
                    <a:pt x="409" y="681"/>
                    <a:pt x="409" y="678"/>
                    <a:pt x="408" y="675"/>
                  </a:cubicBezTo>
                  <a:cubicBezTo>
                    <a:pt x="409" y="678"/>
                    <a:pt x="407" y="681"/>
                    <a:pt x="406" y="684"/>
                  </a:cubicBezTo>
                  <a:cubicBezTo>
                    <a:pt x="408" y="674"/>
                    <a:pt x="394" y="680"/>
                    <a:pt x="392" y="685"/>
                  </a:cubicBezTo>
                  <a:cubicBezTo>
                    <a:pt x="388" y="692"/>
                    <a:pt x="383" y="702"/>
                    <a:pt x="386" y="710"/>
                  </a:cubicBezTo>
                  <a:cubicBezTo>
                    <a:pt x="388" y="716"/>
                    <a:pt x="391" y="723"/>
                    <a:pt x="391" y="730"/>
                  </a:cubicBezTo>
                  <a:cubicBezTo>
                    <a:pt x="391" y="741"/>
                    <a:pt x="393" y="750"/>
                    <a:pt x="396" y="760"/>
                  </a:cubicBezTo>
                  <a:cubicBezTo>
                    <a:pt x="395" y="759"/>
                    <a:pt x="391" y="750"/>
                    <a:pt x="391" y="757"/>
                  </a:cubicBezTo>
                  <a:cubicBezTo>
                    <a:pt x="389" y="752"/>
                    <a:pt x="389" y="759"/>
                    <a:pt x="391" y="760"/>
                  </a:cubicBezTo>
                  <a:cubicBezTo>
                    <a:pt x="393" y="761"/>
                    <a:pt x="396" y="761"/>
                    <a:pt x="398" y="764"/>
                  </a:cubicBezTo>
                  <a:cubicBezTo>
                    <a:pt x="401" y="769"/>
                    <a:pt x="398" y="782"/>
                    <a:pt x="397" y="788"/>
                  </a:cubicBezTo>
                  <a:cubicBezTo>
                    <a:pt x="396" y="797"/>
                    <a:pt x="390" y="805"/>
                    <a:pt x="387" y="814"/>
                  </a:cubicBezTo>
                  <a:cubicBezTo>
                    <a:pt x="385" y="821"/>
                    <a:pt x="388" y="831"/>
                    <a:pt x="383" y="837"/>
                  </a:cubicBezTo>
                  <a:cubicBezTo>
                    <a:pt x="384" y="836"/>
                    <a:pt x="385" y="836"/>
                    <a:pt x="386" y="835"/>
                  </a:cubicBezTo>
                  <a:cubicBezTo>
                    <a:pt x="389" y="839"/>
                    <a:pt x="389" y="844"/>
                    <a:pt x="389" y="849"/>
                  </a:cubicBezTo>
                  <a:cubicBezTo>
                    <a:pt x="389" y="857"/>
                    <a:pt x="391" y="864"/>
                    <a:pt x="391" y="872"/>
                  </a:cubicBezTo>
                  <a:cubicBezTo>
                    <a:pt x="389" y="872"/>
                    <a:pt x="387" y="871"/>
                    <a:pt x="385" y="871"/>
                  </a:cubicBezTo>
                  <a:cubicBezTo>
                    <a:pt x="392" y="874"/>
                    <a:pt x="384" y="872"/>
                    <a:pt x="383" y="872"/>
                  </a:cubicBezTo>
                  <a:cubicBezTo>
                    <a:pt x="380" y="871"/>
                    <a:pt x="376" y="870"/>
                    <a:pt x="374" y="873"/>
                  </a:cubicBezTo>
                  <a:cubicBezTo>
                    <a:pt x="373" y="875"/>
                    <a:pt x="372" y="877"/>
                    <a:pt x="373" y="879"/>
                  </a:cubicBezTo>
                  <a:cubicBezTo>
                    <a:pt x="374" y="883"/>
                    <a:pt x="370" y="886"/>
                    <a:pt x="368" y="888"/>
                  </a:cubicBezTo>
                  <a:cubicBezTo>
                    <a:pt x="366" y="893"/>
                    <a:pt x="360" y="903"/>
                    <a:pt x="368" y="906"/>
                  </a:cubicBezTo>
                  <a:cubicBezTo>
                    <a:pt x="370" y="907"/>
                    <a:pt x="373" y="907"/>
                    <a:pt x="375" y="906"/>
                  </a:cubicBezTo>
                  <a:cubicBezTo>
                    <a:pt x="376" y="906"/>
                    <a:pt x="379" y="911"/>
                    <a:pt x="380" y="912"/>
                  </a:cubicBezTo>
                  <a:cubicBezTo>
                    <a:pt x="372" y="903"/>
                    <a:pt x="359" y="909"/>
                    <a:pt x="351" y="913"/>
                  </a:cubicBezTo>
                  <a:cubicBezTo>
                    <a:pt x="339" y="918"/>
                    <a:pt x="345" y="929"/>
                    <a:pt x="339" y="937"/>
                  </a:cubicBezTo>
                  <a:cubicBezTo>
                    <a:pt x="336" y="941"/>
                    <a:pt x="331" y="944"/>
                    <a:pt x="327" y="946"/>
                  </a:cubicBezTo>
                  <a:cubicBezTo>
                    <a:pt x="320" y="950"/>
                    <a:pt x="316" y="946"/>
                    <a:pt x="310" y="942"/>
                  </a:cubicBezTo>
                  <a:cubicBezTo>
                    <a:pt x="308" y="939"/>
                    <a:pt x="289" y="919"/>
                    <a:pt x="295" y="918"/>
                  </a:cubicBezTo>
                  <a:cubicBezTo>
                    <a:pt x="290" y="920"/>
                    <a:pt x="288" y="909"/>
                    <a:pt x="286" y="905"/>
                  </a:cubicBezTo>
                  <a:cubicBezTo>
                    <a:pt x="283" y="898"/>
                    <a:pt x="280" y="891"/>
                    <a:pt x="282" y="884"/>
                  </a:cubicBezTo>
                  <a:cubicBezTo>
                    <a:pt x="284" y="886"/>
                    <a:pt x="284" y="889"/>
                    <a:pt x="284" y="892"/>
                  </a:cubicBezTo>
                  <a:cubicBezTo>
                    <a:pt x="285" y="885"/>
                    <a:pt x="284" y="899"/>
                    <a:pt x="288" y="900"/>
                  </a:cubicBezTo>
                  <a:cubicBezTo>
                    <a:pt x="287" y="896"/>
                    <a:pt x="288" y="891"/>
                    <a:pt x="286" y="888"/>
                  </a:cubicBezTo>
                  <a:cubicBezTo>
                    <a:pt x="285" y="885"/>
                    <a:pt x="281" y="883"/>
                    <a:pt x="281" y="879"/>
                  </a:cubicBezTo>
                  <a:cubicBezTo>
                    <a:pt x="281" y="886"/>
                    <a:pt x="279" y="879"/>
                    <a:pt x="279" y="878"/>
                  </a:cubicBezTo>
                  <a:cubicBezTo>
                    <a:pt x="279" y="874"/>
                    <a:pt x="277" y="873"/>
                    <a:pt x="275" y="869"/>
                  </a:cubicBezTo>
                  <a:cubicBezTo>
                    <a:pt x="272" y="862"/>
                    <a:pt x="270" y="854"/>
                    <a:pt x="267" y="847"/>
                  </a:cubicBezTo>
                  <a:cubicBezTo>
                    <a:pt x="266" y="844"/>
                    <a:pt x="249" y="817"/>
                    <a:pt x="250" y="815"/>
                  </a:cubicBezTo>
                  <a:cubicBezTo>
                    <a:pt x="240" y="802"/>
                    <a:pt x="232" y="787"/>
                    <a:pt x="229" y="770"/>
                  </a:cubicBezTo>
                  <a:cubicBezTo>
                    <a:pt x="227" y="765"/>
                    <a:pt x="227" y="759"/>
                    <a:pt x="225" y="754"/>
                  </a:cubicBezTo>
                  <a:cubicBezTo>
                    <a:pt x="223" y="750"/>
                    <a:pt x="222" y="747"/>
                    <a:pt x="220" y="743"/>
                  </a:cubicBezTo>
                  <a:cubicBezTo>
                    <a:pt x="219" y="741"/>
                    <a:pt x="215" y="734"/>
                    <a:pt x="220" y="735"/>
                  </a:cubicBezTo>
                  <a:cubicBezTo>
                    <a:pt x="214" y="734"/>
                    <a:pt x="216" y="726"/>
                    <a:pt x="213" y="722"/>
                  </a:cubicBezTo>
                  <a:cubicBezTo>
                    <a:pt x="211" y="720"/>
                    <a:pt x="202" y="715"/>
                    <a:pt x="210" y="714"/>
                  </a:cubicBezTo>
                  <a:cubicBezTo>
                    <a:pt x="205" y="716"/>
                    <a:pt x="203" y="710"/>
                    <a:pt x="202" y="707"/>
                  </a:cubicBezTo>
                  <a:cubicBezTo>
                    <a:pt x="201" y="705"/>
                    <a:pt x="200" y="702"/>
                    <a:pt x="199" y="700"/>
                  </a:cubicBezTo>
                  <a:cubicBezTo>
                    <a:pt x="197" y="697"/>
                    <a:pt x="193" y="696"/>
                    <a:pt x="198" y="695"/>
                  </a:cubicBezTo>
                  <a:cubicBezTo>
                    <a:pt x="196" y="695"/>
                    <a:pt x="194" y="691"/>
                    <a:pt x="194" y="689"/>
                  </a:cubicBezTo>
                  <a:cubicBezTo>
                    <a:pt x="194" y="686"/>
                    <a:pt x="191" y="685"/>
                    <a:pt x="189" y="682"/>
                  </a:cubicBezTo>
                  <a:cubicBezTo>
                    <a:pt x="184" y="676"/>
                    <a:pt x="181" y="668"/>
                    <a:pt x="179" y="660"/>
                  </a:cubicBezTo>
                  <a:cubicBezTo>
                    <a:pt x="177" y="654"/>
                    <a:pt x="175" y="649"/>
                    <a:pt x="175" y="643"/>
                  </a:cubicBezTo>
                  <a:cubicBezTo>
                    <a:pt x="175" y="637"/>
                    <a:pt x="172" y="631"/>
                    <a:pt x="171" y="625"/>
                  </a:cubicBezTo>
                  <a:cubicBezTo>
                    <a:pt x="170" y="620"/>
                    <a:pt x="167" y="615"/>
                    <a:pt x="166" y="610"/>
                  </a:cubicBezTo>
                  <a:cubicBezTo>
                    <a:pt x="164" y="606"/>
                    <a:pt x="158" y="595"/>
                    <a:pt x="164" y="597"/>
                  </a:cubicBezTo>
                  <a:cubicBezTo>
                    <a:pt x="163" y="596"/>
                    <a:pt x="155" y="586"/>
                    <a:pt x="162" y="589"/>
                  </a:cubicBezTo>
                  <a:cubicBezTo>
                    <a:pt x="161" y="585"/>
                    <a:pt x="156" y="582"/>
                    <a:pt x="158" y="578"/>
                  </a:cubicBezTo>
                  <a:cubicBezTo>
                    <a:pt x="159" y="578"/>
                    <a:pt x="160" y="579"/>
                    <a:pt x="160" y="580"/>
                  </a:cubicBezTo>
                  <a:cubicBezTo>
                    <a:pt x="161" y="577"/>
                    <a:pt x="160" y="575"/>
                    <a:pt x="158" y="574"/>
                  </a:cubicBezTo>
                  <a:cubicBezTo>
                    <a:pt x="162" y="572"/>
                    <a:pt x="160" y="568"/>
                    <a:pt x="159" y="565"/>
                  </a:cubicBezTo>
                  <a:cubicBezTo>
                    <a:pt x="159" y="568"/>
                    <a:pt x="158" y="570"/>
                    <a:pt x="156" y="571"/>
                  </a:cubicBezTo>
                  <a:cubicBezTo>
                    <a:pt x="153" y="566"/>
                    <a:pt x="154" y="555"/>
                    <a:pt x="161" y="563"/>
                  </a:cubicBezTo>
                  <a:cubicBezTo>
                    <a:pt x="160" y="560"/>
                    <a:pt x="149" y="559"/>
                    <a:pt x="153" y="555"/>
                  </a:cubicBezTo>
                  <a:cubicBezTo>
                    <a:pt x="154" y="553"/>
                    <a:pt x="149" y="547"/>
                    <a:pt x="148" y="546"/>
                  </a:cubicBezTo>
                  <a:cubicBezTo>
                    <a:pt x="147" y="541"/>
                    <a:pt x="147" y="536"/>
                    <a:pt x="148" y="531"/>
                  </a:cubicBezTo>
                  <a:cubicBezTo>
                    <a:pt x="149" y="524"/>
                    <a:pt x="154" y="516"/>
                    <a:pt x="151" y="508"/>
                  </a:cubicBezTo>
                  <a:cubicBezTo>
                    <a:pt x="151" y="507"/>
                    <a:pt x="148" y="494"/>
                    <a:pt x="145" y="499"/>
                  </a:cubicBezTo>
                  <a:cubicBezTo>
                    <a:pt x="146" y="495"/>
                    <a:pt x="145" y="495"/>
                    <a:pt x="142" y="499"/>
                  </a:cubicBezTo>
                  <a:cubicBezTo>
                    <a:pt x="146" y="494"/>
                    <a:pt x="140" y="493"/>
                    <a:pt x="141" y="490"/>
                  </a:cubicBezTo>
                  <a:cubicBezTo>
                    <a:pt x="141" y="488"/>
                    <a:pt x="142" y="486"/>
                    <a:pt x="142" y="484"/>
                  </a:cubicBezTo>
                  <a:cubicBezTo>
                    <a:pt x="143" y="481"/>
                    <a:pt x="153" y="479"/>
                    <a:pt x="155" y="475"/>
                  </a:cubicBezTo>
                  <a:cubicBezTo>
                    <a:pt x="147" y="481"/>
                    <a:pt x="130" y="476"/>
                    <a:pt x="142" y="468"/>
                  </a:cubicBezTo>
                  <a:cubicBezTo>
                    <a:pt x="138" y="470"/>
                    <a:pt x="133" y="467"/>
                    <a:pt x="136" y="462"/>
                  </a:cubicBezTo>
                  <a:cubicBezTo>
                    <a:pt x="138" y="459"/>
                    <a:pt x="142" y="462"/>
                    <a:pt x="145" y="459"/>
                  </a:cubicBezTo>
                  <a:cubicBezTo>
                    <a:pt x="141" y="460"/>
                    <a:pt x="133" y="458"/>
                    <a:pt x="131" y="454"/>
                  </a:cubicBezTo>
                  <a:cubicBezTo>
                    <a:pt x="130" y="456"/>
                    <a:pt x="126" y="457"/>
                    <a:pt x="126" y="457"/>
                  </a:cubicBezTo>
                  <a:cubicBezTo>
                    <a:pt x="126" y="458"/>
                    <a:pt x="129" y="459"/>
                    <a:pt x="129" y="462"/>
                  </a:cubicBezTo>
                  <a:cubicBezTo>
                    <a:pt x="129" y="466"/>
                    <a:pt x="126" y="467"/>
                    <a:pt x="123" y="468"/>
                  </a:cubicBezTo>
                  <a:cubicBezTo>
                    <a:pt x="124" y="469"/>
                    <a:pt x="125" y="470"/>
                    <a:pt x="125" y="471"/>
                  </a:cubicBezTo>
                  <a:cubicBezTo>
                    <a:pt x="123" y="470"/>
                    <a:pt x="121" y="471"/>
                    <a:pt x="121" y="474"/>
                  </a:cubicBezTo>
                  <a:cubicBezTo>
                    <a:pt x="129" y="476"/>
                    <a:pt x="132" y="481"/>
                    <a:pt x="127" y="489"/>
                  </a:cubicBezTo>
                  <a:cubicBezTo>
                    <a:pt x="125" y="492"/>
                    <a:pt x="126" y="495"/>
                    <a:pt x="122" y="497"/>
                  </a:cubicBezTo>
                  <a:cubicBezTo>
                    <a:pt x="118" y="498"/>
                    <a:pt x="114" y="501"/>
                    <a:pt x="110" y="504"/>
                  </a:cubicBezTo>
                  <a:cubicBezTo>
                    <a:pt x="103" y="508"/>
                    <a:pt x="94" y="514"/>
                    <a:pt x="86" y="511"/>
                  </a:cubicBezTo>
                  <a:cubicBezTo>
                    <a:pt x="77" y="508"/>
                    <a:pt x="67" y="500"/>
                    <a:pt x="61" y="492"/>
                  </a:cubicBezTo>
                  <a:cubicBezTo>
                    <a:pt x="54" y="481"/>
                    <a:pt x="42" y="474"/>
                    <a:pt x="33" y="464"/>
                  </a:cubicBezTo>
                  <a:cubicBezTo>
                    <a:pt x="31" y="461"/>
                    <a:pt x="24" y="452"/>
                    <a:pt x="32" y="451"/>
                  </a:cubicBezTo>
                  <a:cubicBezTo>
                    <a:pt x="34" y="451"/>
                    <a:pt x="34" y="455"/>
                    <a:pt x="35" y="456"/>
                  </a:cubicBezTo>
                  <a:cubicBezTo>
                    <a:pt x="38" y="458"/>
                    <a:pt x="44" y="456"/>
                    <a:pt x="45" y="452"/>
                  </a:cubicBezTo>
                  <a:cubicBezTo>
                    <a:pt x="48" y="457"/>
                    <a:pt x="62" y="448"/>
                    <a:pt x="65" y="446"/>
                  </a:cubicBezTo>
                  <a:cubicBezTo>
                    <a:pt x="67" y="443"/>
                    <a:pt x="67" y="439"/>
                    <a:pt x="68" y="436"/>
                  </a:cubicBezTo>
                  <a:cubicBezTo>
                    <a:pt x="70" y="433"/>
                    <a:pt x="75" y="431"/>
                    <a:pt x="71" y="428"/>
                  </a:cubicBezTo>
                  <a:cubicBezTo>
                    <a:pt x="69" y="430"/>
                    <a:pt x="71" y="435"/>
                    <a:pt x="67" y="434"/>
                  </a:cubicBezTo>
                  <a:cubicBezTo>
                    <a:pt x="63" y="434"/>
                    <a:pt x="59" y="435"/>
                    <a:pt x="55" y="436"/>
                  </a:cubicBezTo>
                  <a:cubicBezTo>
                    <a:pt x="52" y="438"/>
                    <a:pt x="50" y="441"/>
                    <a:pt x="46" y="441"/>
                  </a:cubicBezTo>
                  <a:cubicBezTo>
                    <a:pt x="41" y="440"/>
                    <a:pt x="36" y="438"/>
                    <a:pt x="32" y="436"/>
                  </a:cubicBezTo>
                  <a:cubicBezTo>
                    <a:pt x="28" y="434"/>
                    <a:pt x="23" y="432"/>
                    <a:pt x="19" y="429"/>
                  </a:cubicBezTo>
                  <a:cubicBezTo>
                    <a:pt x="16" y="427"/>
                    <a:pt x="16" y="421"/>
                    <a:pt x="12" y="420"/>
                  </a:cubicBezTo>
                  <a:cubicBezTo>
                    <a:pt x="0" y="415"/>
                    <a:pt x="14" y="406"/>
                    <a:pt x="18" y="403"/>
                  </a:cubicBezTo>
                  <a:cubicBezTo>
                    <a:pt x="11" y="402"/>
                    <a:pt x="7" y="415"/>
                    <a:pt x="0" y="412"/>
                  </a:cubicBezTo>
                  <a:cubicBezTo>
                    <a:pt x="2" y="410"/>
                    <a:pt x="2" y="408"/>
                    <a:pt x="1" y="40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677">
              <a:extLst>
                <a:ext uri="{FF2B5EF4-FFF2-40B4-BE49-F238E27FC236}">
                  <a16:creationId xmlns="" xmlns:a16="http://schemas.microsoft.com/office/drawing/2014/main" id="{6EF341A3-D3FF-4A4C-80DE-F911A1CDC8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1138" y="2736850"/>
              <a:ext cx="654050" cy="735013"/>
            </a:xfrm>
            <a:custGeom>
              <a:avLst/>
              <a:gdLst>
                <a:gd name="T0" fmla="*/ 69 w 845"/>
                <a:gd name="T1" fmla="*/ 384 h 950"/>
                <a:gd name="T2" fmla="*/ 47 w 845"/>
                <a:gd name="T3" fmla="*/ 310 h 950"/>
                <a:gd name="T4" fmla="*/ 73 w 845"/>
                <a:gd name="T5" fmla="*/ 265 h 950"/>
                <a:gd name="T6" fmla="*/ 140 w 845"/>
                <a:gd name="T7" fmla="*/ 184 h 950"/>
                <a:gd name="T8" fmla="*/ 167 w 845"/>
                <a:gd name="T9" fmla="*/ 115 h 950"/>
                <a:gd name="T10" fmla="*/ 123 w 845"/>
                <a:gd name="T11" fmla="*/ 67 h 950"/>
                <a:gd name="T12" fmla="*/ 135 w 845"/>
                <a:gd name="T13" fmla="*/ 28 h 950"/>
                <a:gd name="T14" fmla="*/ 214 w 845"/>
                <a:gd name="T15" fmla="*/ 1 h 950"/>
                <a:gd name="T16" fmla="*/ 257 w 845"/>
                <a:gd name="T17" fmla="*/ 57 h 950"/>
                <a:gd name="T18" fmla="*/ 268 w 845"/>
                <a:gd name="T19" fmla="*/ 104 h 950"/>
                <a:gd name="T20" fmla="*/ 283 w 845"/>
                <a:gd name="T21" fmla="*/ 141 h 950"/>
                <a:gd name="T22" fmla="*/ 329 w 845"/>
                <a:gd name="T23" fmla="*/ 172 h 950"/>
                <a:gd name="T24" fmla="*/ 344 w 845"/>
                <a:gd name="T25" fmla="*/ 236 h 950"/>
                <a:gd name="T26" fmla="*/ 425 w 845"/>
                <a:gd name="T27" fmla="*/ 278 h 950"/>
                <a:gd name="T28" fmla="*/ 504 w 845"/>
                <a:gd name="T29" fmla="*/ 300 h 950"/>
                <a:gd name="T30" fmla="*/ 581 w 845"/>
                <a:gd name="T31" fmla="*/ 309 h 950"/>
                <a:gd name="T32" fmla="*/ 599 w 845"/>
                <a:gd name="T33" fmla="*/ 284 h 950"/>
                <a:gd name="T34" fmla="*/ 672 w 845"/>
                <a:gd name="T35" fmla="*/ 301 h 950"/>
                <a:gd name="T36" fmla="*/ 691 w 845"/>
                <a:gd name="T37" fmla="*/ 266 h 950"/>
                <a:gd name="T38" fmla="*/ 767 w 845"/>
                <a:gd name="T39" fmla="*/ 220 h 950"/>
                <a:gd name="T40" fmla="*/ 802 w 845"/>
                <a:gd name="T41" fmla="*/ 225 h 950"/>
                <a:gd name="T42" fmla="*/ 842 w 845"/>
                <a:gd name="T43" fmla="*/ 256 h 950"/>
                <a:gd name="T44" fmla="*/ 803 w 845"/>
                <a:gd name="T45" fmla="*/ 298 h 950"/>
                <a:gd name="T46" fmla="*/ 790 w 845"/>
                <a:gd name="T47" fmla="*/ 334 h 950"/>
                <a:gd name="T48" fmla="*/ 755 w 845"/>
                <a:gd name="T49" fmla="*/ 398 h 950"/>
                <a:gd name="T50" fmla="*/ 739 w 845"/>
                <a:gd name="T51" fmla="*/ 461 h 950"/>
                <a:gd name="T52" fmla="*/ 708 w 845"/>
                <a:gd name="T53" fmla="*/ 417 h 950"/>
                <a:gd name="T54" fmla="*/ 690 w 845"/>
                <a:gd name="T55" fmla="*/ 394 h 950"/>
                <a:gd name="T56" fmla="*/ 685 w 845"/>
                <a:gd name="T57" fmla="*/ 357 h 950"/>
                <a:gd name="T58" fmla="*/ 605 w 845"/>
                <a:gd name="T59" fmla="*/ 314 h 950"/>
                <a:gd name="T60" fmla="*/ 590 w 845"/>
                <a:gd name="T61" fmla="*/ 336 h 950"/>
                <a:gd name="T62" fmla="*/ 592 w 845"/>
                <a:gd name="T63" fmla="*/ 365 h 950"/>
                <a:gd name="T64" fmla="*/ 621 w 845"/>
                <a:gd name="T65" fmla="*/ 432 h 950"/>
                <a:gd name="T66" fmla="*/ 626 w 845"/>
                <a:gd name="T67" fmla="*/ 475 h 950"/>
                <a:gd name="T68" fmla="*/ 614 w 845"/>
                <a:gd name="T69" fmla="*/ 471 h 950"/>
                <a:gd name="T70" fmla="*/ 595 w 845"/>
                <a:gd name="T71" fmla="*/ 454 h 950"/>
                <a:gd name="T72" fmla="*/ 566 w 845"/>
                <a:gd name="T73" fmla="*/ 527 h 950"/>
                <a:gd name="T74" fmla="*/ 531 w 845"/>
                <a:gd name="T75" fmla="*/ 549 h 950"/>
                <a:gd name="T76" fmla="*/ 447 w 845"/>
                <a:gd name="T77" fmla="*/ 640 h 950"/>
                <a:gd name="T78" fmla="*/ 406 w 845"/>
                <a:gd name="T79" fmla="*/ 684 h 950"/>
                <a:gd name="T80" fmla="*/ 391 w 845"/>
                <a:gd name="T81" fmla="*/ 760 h 950"/>
                <a:gd name="T82" fmla="*/ 389 w 845"/>
                <a:gd name="T83" fmla="*/ 849 h 950"/>
                <a:gd name="T84" fmla="*/ 368 w 845"/>
                <a:gd name="T85" fmla="*/ 888 h 950"/>
                <a:gd name="T86" fmla="*/ 327 w 845"/>
                <a:gd name="T87" fmla="*/ 946 h 950"/>
                <a:gd name="T88" fmla="*/ 288 w 845"/>
                <a:gd name="T89" fmla="*/ 900 h 950"/>
                <a:gd name="T90" fmla="*/ 250 w 845"/>
                <a:gd name="T91" fmla="*/ 815 h 950"/>
                <a:gd name="T92" fmla="*/ 210 w 845"/>
                <a:gd name="T93" fmla="*/ 714 h 950"/>
                <a:gd name="T94" fmla="*/ 179 w 845"/>
                <a:gd name="T95" fmla="*/ 660 h 950"/>
                <a:gd name="T96" fmla="*/ 158 w 845"/>
                <a:gd name="T97" fmla="*/ 578 h 950"/>
                <a:gd name="T98" fmla="*/ 153 w 845"/>
                <a:gd name="T99" fmla="*/ 555 h 950"/>
                <a:gd name="T100" fmla="*/ 141 w 845"/>
                <a:gd name="T101" fmla="*/ 490 h 950"/>
                <a:gd name="T102" fmla="*/ 131 w 845"/>
                <a:gd name="T103" fmla="*/ 454 h 950"/>
                <a:gd name="T104" fmla="*/ 127 w 845"/>
                <a:gd name="T105" fmla="*/ 489 h 950"/>
                <a:gd name="T106" fmla="*/ 32 w 845"/>
                <a:gd name="T107" fmla="*/ 451 h 950"/>
                <a:gd name="T108" fmla="*/ 67 w 845"/>
                <a:gd name="T109" fmla="*/ 434 h 950"/>
                <a:gd name="T110" fmla="*/ 18 w 845"/>
                <a:gd name="T111" fmla="*/ 403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45" h="950">
                  <a:moveTo>
                    <a:pt x="1" y="406"/>
                  </a:moveTo>
                  <a:cubicBezTo>
                    <a:pt x="0" y="399"/>
                    <a:pt x="8" y="399"/>
                    <a:pt x="13" y="399"/>
                  </a:cubicBezTo>
                  <a:cubicBezTo>
                    <a:pt x="18" y="399"/>
                    <a:pt x="16" y="390"/>
                    <a:pt x="15" y="387"/>
                  </a:cubicBezTo>
                  <a:cubicBezTo>
                    <a:pt x="19" y="389"/>
                    <a:pt x="28" y="389"/>
                    <a:pt x="32" y="388"/>
                  </a:cubicBezTo>
                  <a:cubicBezTo>
                    <a:pt x="39" y="385"/>
                    <a:pt x="46" y="395"/>
                    <a:pt x="53" y="392"/>
                  </a:cubicBezTo>
                  <a:cubicBezTo>
                    <a:pt x="55" y="391"/>
                    <a:pt x="66" y="379"/>
                    <a:pt x="69" y="384"/>
                  </a:cubicBezTo>
                  <a:cubicBezTo>
                    <a:pt x="73" y="392"/>
                    <a:pt x="78" y="388"/>
                    <a:pt x="85" y="383"/>
                  </a:cubicBezTo>
                  <a:cubicBezTo>
                    <a:pt x="79" y="382"/>
                    <a:pt x="84" y="374"/>
                    <a:pt x="82" y="370"/>
                  </a:cubicBezTo>
                  <a:cubicBezTo>
                    <a:pt x="78" y="363"/>
                    <a:pt x="74" y="356"/>
                    <a:pt x="69" y="349"/>
                  </a:cubicBezTo>
                  <a:cubicBezTo>
                    <a:pt x="66" y="345"/>
                    <a:pt x="70" y="337"/>
                    <a:pt x="62" y="339"/>
                  </a:cubicBezTo>
                  <a:cubicBezTo>
                    <a:pt x="56" y="341"/>
                    <a:pt x="49" y="333"/>
                    <a:pt x="49" y="327"/>
                  </a:cubicBezTo>
                  <a:cubicBezTo>
                    <a:pt x="50" y="323"/>
                    <a:pt x="51" y="313"/>
                    <a:pt x="47" y="310"/>
                  </a:cubicBezTo>
                  <a:cubicBezTo>
                    <a:pt x="41" y="304"/>
                    <a:pt x="30" y="309"/>
                    <a:pt x="27" y="299"/>
                  </a:cubicBezTo>
                  <a:cubicBezTo>
                    <a:pt x="25" y="291"/>
                    <a:pt x="32" y="284"/>
                    <a:pt x="36" y="279"/>
                  </a:cubicBezTo>
                  <a:cubicBezTo>
                    <a:pt x="38" y="275"/>
                    <a:pt x="40" y="270"/>
                    <a:pt x="42" y="266"/>
                  </a:cubicBezTo>
                  <a:cubicBezTo>
                    <a:pt x="44" y="263"/>
                    <a:pt x="47" y="256"/>
                    <a:pt x="51" y="257"/>
                  </a:cubicBezTo>
                  <a:cubicBezTo>
                    <a:pt x="57" y="259"/>
                    <a:pt x="57" y="268"/>
                    <a:pt x="63" y="269"/>
                  </a:cubicBezTo>
                  <a:cubicBezTo>
                    <a:pt x="66" y="269"/>
                    <a:pt x="70" y="267"/>
                    <a:pt x="73" y="265"/>
                  </a:cubicBezTo>
                  <a:cubicBezTo>
                    <a:pt x="77" y="264"/>
                    <a:pt x="80" y="264"/>
                    <a:pt x="84" y="263"/>
                  </a:cubicBezTo>
                  <a:cubicBezTo>
                    <a:pt x="94" y="262"/>
                    <a:pt x="92" y="255"/>
                    <a:pt x="97" y="249"/>
                  </a:cubicBezTo>
                  <a:cubicBezTo>
                    <a:pt x="104" y="242"/>
                    <a:pt x="100" y="234"/>
                    <a:pt x="109" y="228"/>
                  </a:cubicBezTo>
                  <a:cubicBezTo>
                    <a:pt x="118" y="224"/>
                    <a:pt x="121" y="218"/>
                    <a:pt x="124" y="208"/>
                  </a:cubicBezTo>
                  <a:cubicBezTo>
                    <a:pt x="126" y="201"/>
                    <a:pt x="124" y="192"/>
                    <a:pt x="132" y="189"/>
                  </a:cubicBezTo>
                  <a:cubicBezTo>
                    <a:pt x="135" y="188"/>
                    <a:pt x="139" y="187"/>
                    <a:pt x="140" y="184"/>
                  </a:cubicBezTo>
                  <a:cubicBezTo>
                    <a:pt x="143" y="180"/>
                    <a:pt x="137" y="179"/>
                    <a:pt x="137" y="177"/>
                  </a:cubicBezTo>
                  <a:cubicBezTo>
                    <a:pt x="137" y="175"/>
                    <a:pt x="144" y="166"/>
                    <a:pt x="145" y="163"/>
                  </a:cubicBezTo>
                  <a:cubicBezTo>
                    <a:pt x="148" y="159"/>
                    <a:pt x="155" y="157"/>
                    <a:pt x="157" y="152"/>
                  </a:cubicBezTo>
                  <a:cubicBezTo>
                    <a:pt x="151" y="152"/>
                    <a:pt x="152" y="146"/>
                    <a:pt x="152" y="142"/>
                  </a:cubicBezTo>
                  <a:cubicBezTo>
                    <a:pt x="152" y="137"/>
                    <a:pt x="148" y="133"/>
                    <a:pt x="148" y="129"/>
                  </a:cubicBezTo>
                  <a:cubicBezTo>
                    <a:pt x="148" y="121"/>
                    <a:pt x="163" y="120"/>
                    <a:pt x="167" y="115"/>
                  </a:cubicBezTo>
                  <a:cubicBezTo>
                    <a:pt x="174" y="106"/>
                    <a:pt x="153" y="106"/>
                    <a:pt x="150" y="104"/>
                  </a:cubicBezTo>
                  <a:cubicBezTo>
                    <a:pt x="146" y="103"/>
                    <a:pt x="148" y="97"/>
                    <a:pt x="144" y="95"/>
                  </a:cubicBezTo>
                  <a:cubicBezTo>
                    <a:pt x="141" y="94"/>
                    <a:pt x="138" y="94"/>
                    <a:pt x="135" y="93"/>
                  </a:cubicBezTo>
                  <a:cubicBezTo>
                    <a:pt x="136" y="89"/>
                    <a:pt x="135" y="88"/>
                    <a:pt x="132" y="86"/>
                  </a:cubicBezTo>
                  <a:cubicBezTo>
                    <a:pt x="130" y="85"/>
                    <a:pt x="122" y="80"/>
                    <a:pt x="124" y="76"/>
                  </a:cubicBezTo>
                  <a:cubicBezTo>
                    <a:pt x="126" y="73"/>
                    <a:pt x="127" y="69"/>
                    <a:pt x="123" y="67"/>
                  </a:cubicBezTo>
                  <a:cubicBezTo>
                    <a:pt x="121" y="65"/>
                    <a:pt x="117" y="61"/>
                    <a:pt x="120" y="58"/>
                  </a:cubicBezTo>
                  <a:cubicBezTo>
                    <a:pt x="122" y="57"/>
                    <a:pt x="130" y="51"/>
                    <a:pt x="123" y="51"/>
                  </a:cubicBezTo>
                  <a:cubicBezTo>
                    <a:pt x="122" y="51"/>
                    <a:pt x="111" y="51"/>
                    <a:pt x="114" y="47"/>
                  </a:cubicBezTo>
                  <a:cubicBezTo>
                    <a:pt x="118" y="42"/>
                    <a:pt x="113" y="42"/>
                    <a:pt x="110" y="40"/>
                  </a:cubicBezTo>
                  <a:cubicBezTo>
                    <a:pt x="106" y="37"/>
                    <a:pt x="112" y="29"/>
                    <a:pt x="115" y="27"/>
                  </a:cubicBezTo>
                  <a:cubicBezTo>
                    <a:pt x="121" y="23"/>
                    <a:pt x="128" y="26"/>
                    <a:pt x="135" y="28"/>
                  </a:cubicBezTo>
                  <a:cubicBezTo>
                    <a:pt x="142" y="30"/>
                    <a:pt x="150" y="31"/>
                    <a:pt x="157" y="33"/>
                  </a:cubicBezTo>
                  <a:cubicBezTo>
                    <a:pt x="164" y="35"/>
                    <a:pt x="167" y="31"/>
                    <a:pt x="173" y="29"/>
                  </a:cubicBezTo>
                  <a:cubicBezTo>
                    <a:pt x="178" y="27"/>
                    <a:pt x="183" y="27"/>
                    <a:pt x="188" y="26"/>
                  </a:cubicBezTo>
                  <a:cubicBezTo>
                    <a:pt x="190" y="25"/>
                    <a:pt x="199" y="16"/>
                    <a:pt x="198" y="15"/>
                  </a:cubicBezTo>
                  <a:cubicBezTo>
                    <a:pt x="196" y="12"/>
                    <a:pt x="205" y="7"/>
                    <a:pt x="208" y="5"/>
                  </a:cubicBezTo>
                  <a:cubicBezTo>
                    <a:pt x="210" y="4"/>
                    <a:pt x="212" y="2"/>
                    <a:pt x="214" y="1"/>
                  </a:cubicBezTo>
                  <a:cubicBezTo>
                    <a:pt x="217" y="0"/>
                    <a:pt x="217" y="2"/>
                    <a:pt x="219" y="1"/>
                  </a:cubicBezTo>
                  <a:cubicBezTo>
                    <a:pt x="225" y="0"/>
                    <a:pt x="223" y="7"/>
                    <a:pt x="226" y="10"/>
                  </a:cubicBezTo>
                  <a:cubicBezTo>
                    <a:pt x="230" y="16"/>
                    <a:pt x="231" y="22"/>
                    <a:pt x="236" y="27"/>
                  </a:cubicBezTo>
                  <a:cubicBezTo>
                    <a:pt x="241" y="33"/>
                    <a:pt x="251" y="34"/>
                    <a:pt x="257" y="38"/>
                  </a:cubicBezTo>
                  <a:cubicBezTo>
                    <a:pt x="259" y="40"/>
                    <a:pt x="262" y="43"/>
                    <a:pt x="259" y="45"/>
                  </a:cubicBezTo>
                  <a:cubicBezTo>
                    <a:pt x="253" y="50"/>
                    <a:pt x="255" y="51"/>
                    <a:pt x="257" y="57"/>
                  </a:cubicBezTo>
                  <a:cubicBezTo>
                    <a:pt x="259" y="63"/>
                    <a:pt x="261" y="69"/>
                    <a:pt x="265" y="73"/>
                  </a:cubicBezTo>
                  <a:cubicBezTo>
                    <a:pt x="269" y="77"/>
                    <a:pt x="276" y="77"/>
                    <a:pt x="279" y="81"/>
                  </a:cubicBezTo>
                  <a:cubicBezTo>
                    <a:pt x="280" y="82"/>
                    <a:pt x="280" y="85"/>
                    <a:pt x="281" y="87"/>
                  </a:cubicBezTo>
                  <a:cubicBezTo>
                    <a:pt x="282" y="89"/>
                    <a:pt x="283" y="90"/>
                    <a:pt x="285" y="92"/>
                  </a:cubicBezTo>
                  <a:cubicBezTo>
                    <a:pt x="290" y="98"/>
                    <a:pt x="284" y="100"/>
                    <a:pt x="281" y="103"/>
                  </a:cubicBezTo>
                  <a:cubicBezTo>
                    <a:pt x="277" y="106"/>
                    <a:pt x="272" y="112"/>
                    <a:pt x="268" y="104"/>
                  </a:cubicBezTo>
                  <a:cubicBezTo>
                    <a:pt x="266" y="98"/>
                    <a:pt x="261" y="98"/>
                    <a:pt x="256" y="102"/>
                  </a:cubicBezTo>
                  <a:cubicBezTo>
                    <a:pt x="258" y="104"/>
                    <a:pt x="258" y="107"/>
                    <a:pt x="259" y="110"/>
                  </a:cubicBezTo>
                  <a:cubicBezTo>
                    <a:pt x="260" y="113"/>
                    <a:pt x="263" y="115"/>
                    <a:pt x="265" y="117"/>
                  </a:cubicBezTo>
                  <a:cubicBezTo>
                    <a:pt x="270" y="123"/>
                    <a:pt x="269" y="128"/>
                    <a:pt x="273" y="133"/>
                  </a:cubicBezTo>
                  <a:cubicBezTo>
                    <a:pt x="275" y="135"/>
                    <a:pt x="271" y="146"/>
                    <a:pt x="278" y="145"/>
                  </a:cubicBezTo>
                  <a:cubicBezTo>
                    <a:pt x="281" y="145"/>
                    <a:pt x="280" y="142"/>
                    <a:pt x="283" y="141"/>
                  </a:cubicBezTo>
                  <a:cubicBezTo>
                    <a:pt x="286" y="140"/>
                    <a:pt x="287" y="144"/>
                    <a:pt x="289" y="146"/>
                  </a:cubicBezTo>
                  <a:cubicBezTo>
                    <a:pt x="291" y="149"/>
                    <a:pt x="297" y="156"/>
                    <a:pt x="301" y="156"/>
                  </a:cubicBezTo>
                  <a:cubicBezTo>
                    <a:pt x="305" y="157"/>
                    <a:pt x="308" y="155"/>
                    <a:pt x="312" y="159"/>
                  </a:cubicBezTo>
                  <a:cubicBezTo>
                    <a:pt x="314" y="161"/>
                    <a:pt x="317" y="160"/>
                    <a:pt x="320" y="162"/>
                  </a:cubicBezTo>
                  <a:cubicBezTo>
                    <a:pt x="321" y="164"/>
                    <a:pt x="321" y="166"/>
                    <a:pt x="322" y="168"/>
                  </a:cubicBezTo>
                  <a:cubicBezTo>
                    <a:pt x="323" y="171"/>
                    <a:pt x="326" y="171"/>
                    <a:pt x="329" y="172"/>
                  </a:cubicBezTo>
                  <a:cubicBezTo>
                    <a:pt x="336" y="175"/>
                    <a:pt x="343" y="177"/>
                    <a:pt x="349" y="183"/>
                  </a:cubicBezTo>
                  <a:cubicBezTo>
                    <a:pt x="341" y="183"/>
                    <a:pt x="339" y="195"/>
                    <a:pt x="333" y="199"/>
                  </a:cubicBezTo>
                  <a:cubicBezTo>
                    <a:pt x="333" y="199"/>
                    <a:pt x="334" y="205"/>
                    <a:pt x="333" y="206"/>
                  </a:cubicBezTo>
                  <a:cubicBezTo>
                    <a:pt x="331" y="211"/>
                    <a:pt x="334" y="213"/>
                    <a:pt x="333" y="217"/>
                  </a:cubicBezTo>
                  <a:cubicBezTo>
                    <a:pt x="332" y="221"/>
                    <a:pt x="325" y="226"/>
                    <a:pt x="330" y="230"/>
                  </a:cubicBezTo>
                  <a:cubicBezTo>
                    <a:pt x="333" y="233"/>
                    <a:pt x="344" y="241"/>
                    <a:pt x="344" y="236"/>
                  </a:cubicBezTo>
                  <a:cubicBezTo>
                    <a:pt x="348" y="239"/>
                    <a:pt x="354" y="243"/>
                    <a:pt x="360" y="245"/>
                  </a:cubicBezTo>
                  <a:cubicBezTo>
                    <a:pt x="366" y="247"/>
                    <a:pt x="369" y="252"/>
                    <a:pt x="375" y="256"/>
                  </a:cubicBezTo>
                  <a:cubicBezTo>
                    <a:pt x="376" y="257"/>
                    <a:pt x="385" y="264"/>
                    <a:pt x="388" y="263"/>
                  </a:cubicBezTo>
                  <a:cubicBezTo>
                    <a:pt x="394" y="261"/>
                    <a:pt x="399" y="266"/>
                    <a:pt x="404" y="268"/>
                  </a:cubicBezTo>
                  <a:cubicBezTo>
                    <a:pt x="406" y="269"/>
                    <a:pt x="413" y="269"/>
                    <a:pt x="414" y="271"/>
                  </a:cubicBezTo>
                  <a:cubicBezTo>
                    <a:pt x="418" y="275"/>
                    <a:pt x="418" y="277"/>
                    <a:pt x="425" y="278"/>
                  </a:cubicBezTo>
                  <a:cubicBezTo>
                    <a:pt x="429" y="279"/>
                    <a:pt x="433" y="282"/>
                    <a:pt x="437" y="280"/>
                  </a:cubicBezTo>
                  <a:cubicBezTo>
                    <a:pt x="442" y="276"/>
                    <a:pt x="444" y="279"/>
                    <a:pt x="450" y="281"/>
                  </a:cubicBezTo>
                  <a:cubicBezTo>
                    <a:pt x="446" y="272"/>
                    <a:pt x="469" y="282"/>
                    <a:pt x="470" y="282"/>
                  </a:cubicBezTo>
                  <a:cubicBezTo>
                    <a:pt x="477" y="284"/>
                    <a:pt x="473" y="292"/>
                    <a:pt x="478" y="294"/>
                  </a:cubicBezTo>
                  <a:cubicBezTo>
                    <a:pt x="483" y="295"/>
                    <a:pt x="491" y="297"/>
                    <a:pt x="494" y="301"/>
                  </a:cubicBezTo>
                  <a:cubicBezTo>
                    <a:pt x="496" y="305"/>
                    <a:pt x="501" y="300"/>
                    <a:pt x="504" y="300"/>
                  </a:cubicBezTo>
                  <a:cubicBezTo>
                    <a:pt x="511" y="299"/>
                    <a:pt x="508" y="310"/>
                    <a:pt x="517" y="306"/>
                  </a:cubicBezTo>
                  <a:cubicBezTo>
                    <a:pt x="520" y="305"/>
                    <a:pt x="532" y="309"/>
                    <a:pt x="535" y="311"/>
                  </a:cubicBezTo>
                  <a:cubicBezTo>
                    <a:pt x="541" y="315"/>
                    <a:pt x="543" y="311"/>
                    <a:pt x="549" y="309"/>
                  </a:cubicBezTo>
                  <a:cubicBezTo>
                    <a:pt x="550" y="313"/>
                    <a:pt x="557" y="318"/>
                    <a:pt x="561" y="314"/>
                  </a:cubicBezTo>
                  <a:cubicBezTo>
                    <a:pt x="562" y="313"/>
                    <a:pt x="572" y="314"/>
                    <a:pt x="574" y="314"/>
                  </a:cubicBezTo>
                  <a:cubicBezTo>
                    <a:pt x="579" y="314"/>
                    <a:pt x="580" y="314"/>
                    <a:pt x="581" y="309"/>
                  </a:cubicBezTo>
                  <a:cubicBezTo>
                    <a:pt x="582" y="300"/>
                    <a:pt x="578" y="297"/>
                    <a:pt x="575" y="289"/>
                  </a:cubicBezTo>
                  <a:cubicBezTo>
                    <a:pt x="573" y="285"/>
                    <a:pt x="573" y="280"/>
                    <a:pt x="574" y="275"/>
                  </a:cubicBezTo>
                  <a:cubicBezTo>
                    <a:pt x="574" y="270"/>
                    <a:pt x="573" y="266"/>
                    <a:pt x="573" y="261"/>
                  </a:cubicBezTo>
                  <a:cubicBezTo>
                    <a:pt x="578" y="260"/>
                    <a:pt x="584" y="256"/>
                    <a:pt x="589" y="257"/>
                  </a:cubicBezTo>
                  <a:cubicBezTo>
                    <a:pt x="600" y="260"/>
                    <a:pt x="591" y="273"/>
                    <a:pt x="595" y="279"/>
                  </a:cubicBezTo>
                  <a:cubicBezTo>
                    <a:pt x="596" y="280"/>
                    <a:pt x="600" y="282"/>
                    <a:pt x="599" y="284"/>
                  </a:cubicBezTo>
                  <a:cubicBezTo>
                    <a:pt x="597" y="286"/>
                    <a:pt x="595" y="286"/>
                    <a:pt x="597" y="290"/>
                  </a:cubicBezTo>
                  <a:cubicBezTo>
                    <a:pt x="602" y="298"/>
                    <a:pt x="608" y="298"/>
                    <a:pt x="616" y="299"/>
                  </a:cubicBezTo>
                  <a:cubicBezTo>
                    <a:pt x="621" y="300"/>
                    <a:pt x="625" y="304"/>
                    <a:pt x="630" y="304"/>
                  </a:cubicBezTo>
                  <a:cubicBezTo>
                    <a:pt x="632" y="304"/>
                    <a:pt x="636" y="304"/>
                    <a:pt x="638" y="302"/>
                  </a:cubicBezTo>
                  <a:cubicBezTo>
                    <a:pt x="640" y="301"/>
                    <a:pt x="644" y="296"/>
                    <a:pt x="647" y="298"/>
                  </a:cubicBezTo>
                  <a:cubicBezTo>
                    <a:pt x="654" y="303"/>
                    <a:pt x="663" y="301"/>
                    <a:pt x="672" y="301"/>
                  </a:cubicBezTo>
                  <a:cubicBezTo>
                    <a:pt x="674" y="301"/>
                    <a:pt x="678" y="298"/>
                    <a:pt x="680" y="299"/>
                  </a:cubicBezTo>
                  <a:cubicBezTo>
                    <a:pt x="682" y="302"/>
                    <a:pt x="689" y="299"/>
                    <a:pt x="693" y="299"/>
                  </a:cubicBezTo>
                  <a:cubicBezTo>
                    <a:pt x="701" y="298"/>
                    <a:pt x="691" y="291"/>
                    <a:pt x="692" y="287"/>
                  </a:cubicBezTo>
                  <a:cubicBezTo>
                    <a:pt x="696" y="276"/>
                    <a:pt x="684" y="281"/>
                    <a:pt x="679" y="275"/>
                  </a:cubicBezTo>
                  <a:cubicBezTo>
                    <a:pt x="676" y="272"/>
                    <a:pt x="675" y="266"/>
                    <a:pt x="681" y="268"/>
                  </a:cubicBezTo>
                  <a:cubicBezTo>
                    <a:pt x="685" y="269"/>
                    <a:pt x="687" y="267"/>
                    <a:pt x="691" y="266"/>
                  </a:cubicBezTo>
                  <a:cubicBezTo>
                    <a:pt x="697" y="264"/>
                    <a:pt x="708" y="267"/>
                    <a:pt x="706" y="257"/>
                  </a:cubicBezTo>
                  <a:cubicBezTo>
                    <a:pt x="705" y="252"/>
                    <a:pt x="718" y="248"/>
                    <a:pt x="718" y="242"/>
                  </a:cubicBezTo>
                  <a:cubicBezTo>
                    <a:pt x="719" y="232"/>
                    <a:pt x="731" y="237"/>
                    <a:pt x="737" y="232"/>
                  </a:cubicBezTo>
                  <a:cubicBezTo>
                    <a:pt x="741" y="227"/>
                    <a:pt x="744" y="222"/>
                    <a:pt x="749" y="218"/>
                  </a:cubicBezTo>
                  <a:cubicBezTo>
                    <a:pt x="751" y="217"/>
                    <a:pt x="753" y="215"/>
                    <a:pt x="755" y="214"/>
                  </a:cubicBezTo>
                  <a:cubicBezTo>
                    <a:pt x="756" y="213"/>
                    <a:pt x="765" y="219"/>
                    <a:pt x="767" y="220"/>
                  </a:cubicBezTo>
                  <a:cubicBezTo>
                    <a:pt x="765" y="218"/>
                    <a:pt x="765" y="218"/>
                    <a:pt x="769" y="220"/>
                  </a:cubicBezTo>
                  <a:cubicBezTo>
                    <a:pt x="772" y="221"/>
                    <a:pt x="775" y="223"/>
                    <a:pt x="778" y="223"/>
                  </a:cubicBezTo>
                  <a:cubicBezTo>
                    <a:pt x="782" y="223"/>
                    <a:pt x="781" y="219"/>
                    <a:pt x="782" y="217"/>
                  </a:cubicBezTo>
                  <a:cubicBezTo>
                    <a:pt x="785" y="213"/>
                    <a:pt x="792" y="211"/>
                    <a:pt x="796" y="209"/>
                  </a:cubicBezTo>
                  <a:cubicBezTo>
                    <a:pt x="796" y="209"/>
                    <a:pt x="805" y="216"/>
                    <a:pt x="806" y="217"/>
                  </a:cubicBezTo>
                  <a:cubicBezTo>
                    <a:pt x="800" y="220"/>
                    <a:pt x="801" y="221"/>
                    <a:pt x="802" y="225"/>
                  </a:cubicBezTo>
                  <a:cubicBezTo>
                    <a:pt x="803" y="228"/>
                    <a:pt x="810" y="223"/>
                    <a:pt x="811" y="222"/>
                  </a:cubicBezTo>
                  <a:cubicBezTo>
                    <a:pt x="810" y="226"/>
                    <a:pt x="818" y="229"/>
                    <a:pt x="816" y="232"/>
                  </a:cubicBezTo>
                  <a:cubicBezTo>
                    <a:pt x="814" y="237"/>
                    <a:pt x="812" y="239"/>
                    <a:pt x="811" y="244"/>
                  </a:cubicBezTo>
                  <a:cubicBezTo>
                    <a:pt x="810" y="248"/>
                    <a:pt x="818" y="245"/>
                    <a:pt x="819" y="244"/>
                  </a:cubicBezTo>
                  <a:cubicBezTo>
                    <a:pt x="824" y="243"/>
                    <a:pt x="828" y="248"/>
                    <a:pt x="834" y="247"/>
                  </a:cubicBezTo>
                  <a:cubicBezTo>
                    <a:pt x="839" y="245"/>
                    <a:pt x="842" y="252"/>
                    <a:pt x="842" y="256"/>
                  </a:cubicBezTo>
                  <a:cubicBezTo>
                    <a:pt x="842" y="257"/>
                    <a:pt x="845" y="258"/>
                    <a:pt x="844" y="259"/>
                  </a:cubicBezTo>
                  <a:cubicBezTo>
                    <a:pt x="844" y="262"/>
                    <a:pt x="840" y="265"/>
                    <a:pt x="838" y="267"/>
                  </a:cubicBezTo>
                  <a:cubicBezTo>
                    <a:pt x="828" y="277"/>
                    <a:pt x="842" y="281"/>
                    <a:pt x="844" y="290"/>
                  </a:cubicBezTo>
                  <a:cubicBezTo>
                    <a:pt x="838" y="293"/>
                    <a:pt x="836" y="284"/>
                    <a:pt x="831" y="283"/>
                  </a:cubicBezTo>
                  <a:cubicBezTo>
                    <a:pt x="826" y="281"/>
                    <a:pt x="813" y="285"/>
                    <a:pt x="810" y="290"/>
                  </a:cubicBezTo>
                  <a:cubicBezTo>
                    <a:pt x="808" y="293"/>
                    <a:pt x="806" y="295"/>
                    <a:pt x="803" y="298"/>
                  </a:cubicBezTo>
                  <a:cubicBezTo>
                    <a:pt x="802" y="300"/>
                    <a:pt x="800" y="301"/>
                    <a:pt x="798" y="300"/>
                  </a:cubicBezTo>
                  <a:cubicBezTo>
                    <a:pt x="796" y="302"/>
                    <a:pt x="798" y="303"/>
                    <a:pt x="795" y="304"/>
                  </a:cubicBezTo>
                  <a:cubicBezTo>
                    <a:pt x="792" y="306"/>
                    <a:pt x="789" y="304"/>
                    <a:pt x="788" y="309"/>
                  </a:cubicBezTo>
                  <a:cubicBezTo>
                    <a:pt x="787" y="312"/>
                    <a:pt x="787" y="316"/>
                    <a:pt x="788" y="319"/>
                  </a:cubicBezTo>
                  <a:cubicBezTo>
                    <a:pt x="789" y="321"/>
                    <a:pt x="791" y="323"/>
                    <a:pt x="792" y="325"/>
                  </a:cubicBezTo>
                  <a:cubicBezTo>
                    <a:pt x="793" y="329"/>
                    <a:pt x="789" y="330"/>
                    <a:pt x="790" y="334"/>
                  </a:cubicBezTo>
                  <a:cubicBezTo>
                    <a:pt x="792" y="342"/>
                    <a:pt x="777" y="347"/>
                    <a:pt x="781" y="354"/>
                  </a:cubicBezTo>
                  <a:cubicBezTo>
                    <a:pt x="782" y="356"/>
                    <a:pt x="784" y="357"/>
                    <a:pt x="785" y="360"/>
                  </a:cubicBezTo>
                  <a:cubicBezTo>
                    <a:pt x="787" y="364"/>
                    <a:pt x="784" y="369"/>
                    <a:pt x="782" y="373"/>
                  </a:cubicBezTo>
                  <a:cubicBezTo>
                    <a:pt x="778" y="382"/>
                    <a:pt x="774" y="393"/>
                    <a:pt x="774" y="403"/>
                  </a:cubicBezTo>
                  <a:cubicBezTo>
                    <a:pt x="771" y="401"/>
                    <a:pt x="764" y="398"/>
                    <a:pt x="760" y="398"/>
                  </a:cubicBezTo>
                  <a:cubicBezTo>
                    <a:pt x="758" y="398"/>
                    <a:pt x="756" y="398"/>
                    <a:pt x="755" y="398"/>
                  </a:cubicBezTo>
                  <a:cubicBezTo>
                    <a:pt x="752" y="398"/>
                    <a:pt x="752" y="396"/>
                    <a:pt x="749" y="396"/>
                  </a:cubicBezTo>
                  <a:cubicBezTo>
                    <a:pt x="752" y="405"/>
                    <a:pt x="754" y="412"/>
                    <a:pt x="754" y="420"/>
                  </a:cubicBezTo>
                  <a:cubicBezTo>
                    <a:pt x="754" y="424"/>
                    <a:pt x="755" y="436"/>
                    <a:pt x="748" y="431"/>
                  </a:cubicBezTo>
                  <a:cubicBezTo>
                    <a:pt x="749" y="439"/>
                    <a:pt x="748" y="444"/>
                    <a:pt x="751" y="452"/>
                  </a:cubicBezTo>
                  <a:cubicBezTo>
                    <a:pt x="753" y="454"/>
                    <a:pt x="755" y="463"/>
                    <a:pt x="749" y="460"/>
                  </a:cubicBezTo>
                  <a:cubicBezTo>
                    <a:pt x="746" y="472"/>
                    <a:pt x="747" y="464"/>
                    <a:pt x="739" y="461"/>
                  </a:cubicBezTo>
                  <a:cubicBezTo>
                    <a:pt x="740" y="464"/>
                    <a:pt x="739" y="466"/>
                    <a:pt x="737" y="468"/>
                  </a:cubicBezTo>
                  <a:cubicBezTo>
                    <a:pt x="734" y="461"/>
                    <a:pt x="734" y="455"/>
                    <a:pt x="732" y="448"/>
                  </a:cubicBezTo>
                  <a:cubicBezTo>
                    <a:pt x="731" y="441"/>
                    <a:pt x="726" y="434"/>
                    <a:pt x="724" y="426"/>
                  </a:cubicBezTo>
                  <a:cubicBezTo>
                    <a:pt x="722" y="420"/>
                    <a:pt x="720" y="415"/>
                    <a:pt x="719" y="409"/>
                  </a:cubicBezTo>
                  <a:cubicBezTo>
                    <a:pt x="718" y="403"/>
                    <a:pt x="712" y="411"/>
                    <a:pt x="709" y="408"/>
                  </a:cubicBezTo>
                  <a:cubicBezTo>
                    <a:pt x="710" y="412"/>
                    <a:pt x="712" y="414"/>
                    <a:pt x="708" y="417"/>
                  </a:cubicBezTo>
                  <a:cubicBezTo>
                    <a:pt x="705" y="420"/>
                    <a:pt x="707" y="424"/>
                    <a:pt x="708" y="427"/>
                  </a:cubicBezTo>
                  <a:cubicBezTo>
                    <a:pt x="708" y="431"/>
                    <a:pt x="704" y="435"/>
                    <a:pt x="701" y="433"/>
                  </a:cubicBezTo>
                  <a:cubicBezTo>
                    <a:pt x="698" y="430"/>
                    <a:pt x="699" y="425"/>
                    <a:pt x="695" y="423"/>
                  </a:cubicBezTo>
                  <a:cubicBezTo>
                    <a:pt x="695" y="425"/>
                    <a:pt x="695" y="427"/>
                    <a:pt x="694" y="429"/>
                  </a:cubicBezTo>
                  <a:cubicBezTo>
                    <a:pt x="692" y="423"/>
                    <a:pt x="689" y="417"/>
                    <a:pt x="687" y="411"/>
                  </a:cubicBezTo>
                  <a:cubicBezTo>
                    <a:pt x="685" y="405"/>
                    <a:pt x="692" y="399"/>
                    <a:pt x="690" y="394"/>
                  </a:cubicBezTo>
                  <a:cubicBezTo>
                    <a:pt x="693" y="394"/>
                    <a:pt x="699" y="395"/>
                    <a:pt x="698" y="391"/>
                  </a:cubicBezTo>
                  <a:cubicBezTo>
                    <a:pt x="700" y="394"/>
                    <a:pt x="703" y="389"/>
                    <a:pt x="706" y="391"/>
                  </a:cubicBezTo>
                  <a:cubicBezTo>
                    <a:pt x="707" y="384"/>
                    <a:pt x="717" y="376"/>
                    <a:pt x="713" y="367"/>
                  </a:cubicBezTo>
                  <a:cubicBezTo>
                    <a:pt x="714" y="367"/>
                    <a:pt x="722" y="367"/>
                    <a:pt x="718" y="364"/>
                  </a:cubicBezTo>
                  <a:cubicBezTo>
                    <a:pt x="714" y="359"/>
                    <a:pt x="707" y="357"/>
                    <a:pt x="701" y="357"/>
                  </a:cubicBezTo>
                  <a:cubicBezTo>
                    <a:pt x="696" y="357"/>
                    <a:pt x="691" y="358"/>
                    <a:pt x="685" y="357"/>
                  </a:cubicBezTo>
                  <a:cubicBezTo>
                    <a:pt x="679" y="356"/>
                    <a:pt x="673" y="358"/>
                    <a:pt x="666" y="357"/>
                  </a:cubicBezTo>
                  <a:cubicBezTo>
                    <a:pt x="658" y="356"/>
                    <a:pt x="636" y="358"/>
                    <a:pt x="637" y="346"/>
                  </a:cubicBezTo>
                  <a:cubicBezTo>
                    <a:pt x="638" y="340"/>
                    <a:pt x="635" y="322"/>
                    <a:pt x="627" y="323"/>
                  </a:cubicBezTo>
                  <a:cubicBezTo>
                    <a:pt x="628" y="325"/>
                    <a:pt x="627" y="327"/>
                    <a:pt x="626" y="330"/>
                  </a:cubicBezTo>
                  <a:cubicBezTo>
                    <a:pt x="622" y="328"/>
                    <a:pt x="617" y="327"/>
                    <a:pt x="614" y="323"/>
                  </a:cubicBezTo>
                  <a:cubicBezTo>
                    <a:pt x="612" y="320"/>
                    <a:pt x="611" y="313"/>
                    <a:pt x="605" y="314"/>
                  </a:cubicBezTo>
                  <a:cubicBezTo>
                    <a:pt x="607" y="316"/>
                    <a:pt x="608" y="318"/>
                    <a:pt x="609" y="320"/>
                  </a:cubicBezTo>
                  <a:cubicBezTo>
                    <a:pt x="606" y="319"/>
                    <a:pt x="603" y="319"/>
                    <a:pt x="600" y="318"/>
                  </a:cubicBezTo>
                  <a:cubicBezTo>
                    <a:pt x="598" y="317"/>
                    <a:pt x="597" y="314"/>
                    <a:pt x="596" y="313"/>
                  </a:cubicBezTo>
                  <a:cubicBezTo>
                    <a:pt x="593" y="311"/>
                    <a:pt x="591" y="309"/>
                    <a:pt x="588" y="308"/>
                  </a:cubicBezTo>
                  <a:cubicBezTo>
                    <a:pt x="585" y="313"/>
                    <a:pt x="592" y="311"/>
                    <a:pt x="594" y="315"/>
                  </a:cubicBezTo>
                  <a:cubicBezTo>
                    <a:pt x="585" y="319"/>
                    <a:pt x="579" y="332"/>
                    <a:pt x="590" y="336"/>
                  </a:cubicBezTo>
                  <a:cubicBezTo>
                    <a:pt x="594" y="338"/>
                    <a:pt x="596" y="343"/>
                    <a:pt x="599" y="345"/>
                  </a:cubicBezTo>
                  <a:cubicBezTo>
                    <a:pt x="602" y="347"/>
                    <a:pt x="607" y="344"/>
                    <a:pt x="608" y="348"/>
                  </a:cubicBezTo>
                  <a:cubicBezTo>
                    <a:pt x="608" y="353"/>
                    <a:pt x="616" y="351"/>
                    <a:pt x="613" y="357"/>
                  </a:cubicBezTo>
                  <a:cubicBezTo>
                    <a:pt x="610" y="356"/>
                    <a:pt x="606" y="356"/>
                    <a:pt x="603" y="357"/>
                  </a:cubicBezTo>
                  <a:cubicBezTo>
                    <a:pt x="600" y="357"/>
                    <a:pt x="599" y="357"/>
                    <a:pt x="599" y="361"/>
                  </a:cubicBezTo>
                  <a:cubicBezTo>
                    <a:pt x="598" y="364"/>
                    <a:pt x="595" y="370"/>
                    <a:pt x="592" y="365"/>
                  </a:cubicBezTo>
                  <a:cubicBezTo>
                    <a:pt x="591" y="371"/>
                    <a:pt x="586" y="375"/>
                    <a:pt x="592" y="380"/>
                  </a:cubicBezTo>
                  <a:cubicBezTo>
                    <a:pt x="597" y="384"/>
                    <a:pt x="602" y="386"/>
                    <a:pt x="608" y="387"/>
                  </a:cubicBezTo>
                  <a:cubicBezTo>
                    <a:pt x="619" y="387"/>
                    <a:pt x="601" y="414"/>
                    <a:pt x="614" y="415"/>
                  </a:cubicBezTo>
                  <a:cubicBezTo>
                    <a:pt x="618" y="415"/>
                    <a:pt x="616" y="420"/>
                    <a:pt x="616" y="423"/>
                  </a:cubicBezTo>
                  <a:cubicBezTo>
                    <a:pt x="617" y="424"/>
                    <a:pt x="620" y="424"/>
                    <a:pt x="621" y="424"/>
                  </a:cubicBezTo>
                  <a:cubicBezTo>
                    <a:pt x="624" y="425"/>
                    <a:pt x="620" y="430"/>
                    <a:pt x="621" y="432"/>
                  </a:cubicBezTo>
                  <a:cubicBezTo>
                    <a:pt x="621" y="435"/>
                    <a:pt x="624" y="438"/>
                    <a:pt x="624" y="441"/>
                  </a:cubicBezTo>
                  <a:cubicBezTo>
                    <a:pt x="625" y="446"/>
                    <a:pt x="625" y="449"/>
                    <a:pt x="627" y="454"/>
                  </a:cubicBezTo>
                  <a:cubicBezTo>
                    <a:pt x="630" y="458"/>
                    <a:pt x="632" y="465"/>
                    <a:pt x="630" y="470"/>
                  </a:cubicBezTo>
                  <a:cubicBezTo>
                    <a:pt x="629" y="469"/>
                    <a:pt x="628" y="468"/>
                    <a:pt x="626" y="468"/>
                  </a:cubicBezTo>
                  <a:cubicBezTo>
                    <a:pt x="627" y="469"/>
                    <a:pt x="634" y="477"/>
                    <a:pt x="632" y="479"/>
                  </a:cubicBezTo>
                  <a:cubicBezTo>
                    <a:pt x="629" y="481"/>
                    <a:pt x="626" y="477"/>
                    <a:pt x="626" y="475"/>
                  </a:cubicBezTo>
                  <a:cubicBezTo>
                    <a:pt x="625" y="478"/>
                    <a:pt x="623" y="481"/>
                    <a:pt x="621" y="477"/>
                  </a:cubicBezTo>
                  <a:cubicBezTo>
                    <a:pt x="619" y="472"/>
                    <a:pt x="621" y="467"/>
                    <a:pt x="621" y="462"/>
                  </a:cubicBezTo>
                  <a:cubicBezTo>
                    <a:pt x="619" y="464"/>
                    <a:pt x="622" y="466"/>
                    <a:pt x="618" y="469"/>
                  </a:cubicBezTo>
                  <a:cubicBezTo>
                    <a:pt x="619" y="466"/>
                    <a:pt x="617" y="463"/>
                    <a:pt x="619" y="460"/>
                  </a:cubicBezTo>
                  <a:cubicBezTo>
                    <a:pt x="613" y="464"/>
                    <a:pt x="618" y="478"/>
                    <a:pt x="617" y="483"/>
                  </a:cubicBezTo>
                  <a:cubicBezTo>
                    <a:pt x="616" y="480"/>
                    <a:pt x="617" y="473"/>
                    <a:pt x="614" y="471"/>
                  </a:cubicBezTo>
                  <a:cubicBezTo>
                    <a:pt x="614" y="471"/>
                    <a:pt x="615" y="481"/>
                    <a:pt x="613" y="480"/>
                  </a:cubicBezTo>
                  <a:cubicBezTo>
                    <a:pt x="612" y="480"/>
                    <a:pt x="612" y="479"/>
                    <a:pt x="612" y="478"/>
                  </a:cubicBezTo>
                  <a:cubicBezTo>
                    <a:pt x="608" y="473"/>
                    <a:pt x="611" y="485"/>
                    <a:pt x="608" y="476"/>
                  </a:cubicBezTo>
                  <a:cubicBezTo>
                    <a:pt x="610" y="478"/>
                    <a:pt x="610" y="480"/>
                    <a:pt x="609" y="482"/>
                  </a:cubicBezTo>
                  <a:cubicBezTo>
                    <a:pt x="605" y="479"/>
                    <a:pt x="605" y="471"/>
                    <a:pt x="604" y="466"/>
                  </a:cubicBezTo>
                  <a:cubicBezTo>
                    <a:pt x="604" y="459"/>
                    <a:pt x="598" y="460"/>
                    <a:pt x="595" y="454"/>
                  </a:cubicBezTo>
                  <a:cubicBezTo>
                    <a:pt x="596" y="460"/>
                    <a:pt x="606" y="459"/>
                    <a:pt x="602" y="467"/>
                  </a:cubicBezTo>
                  <a:cubicBezTo>
                    <a:pt x="596" y="476"/>
                    <a:pt x="591" y="479"/>
                    <a:pt x="582" y="482"/>
                  </a:cubicBezTo>
                  <a:cubicBezTo>
                    <a:pt x="576" y="484"/>
                    <a:pt x="569" y="487"/>
                    <a:pt x="568" y="493"/>
                  </a:cubicBezTo>
                  <a:cubicBezTo>
                    <a:pt x="567" y="497"/>
                    <a:pt x="571" y="510"/>
                    <a:pt x="574" y="514"/>
                  </a:cubicBezTo>
                  <a:cubicBezTo>
                    <a:pt x="572" y="515"/>
                    <a:pt x="569" y="517"/>
                    <a:pt x="568" y="519"/>
                  </a:cubicBezTo>
                  <a:cubicBezTo>
                    <a:pt x="567" y="523"/>
                    <a:pt x="570" y="523"/>
                    <a:pt x="566" y="527"/>
                  </a:cubicBezTo>
                  <a:cubicBezTo>
                    <a:pt x="560" y="531"/>
                    <a:pt x="558" y="540"/>
                    <a:pt x="552" y="531"/>
                  </a:cubicBezTo>
                  <a:cubicBezTo>
                    <a:pt x="553" y="534"/>
                    <a:pt x="556" y="536"/>
                    <a:pt x="559" y="538"/>
                  </a:cubicBezTo>
                  <a:cubicBezTo>
                    <a:pt x="551" y="542"/>
                    <a:pt x="542" y="546"/>
                    <a:pt x="532" y="547"/>
                  </a:cubicBezTo>
                  <a:cubicBezTo>
                    <a:pt x="535" y="546"/>
                    <a:pt x="536" y="538"/>
                    <a:pt x="531" y="540"/>
                  </a:cubicBezTo>
                  <a:cubicBezTo>
                    <a:pt x="527" y="542"/>
                    <a:pt x="522" y="549"/>
                    <a:pt x="524" y="554"/>
                  </a:cubicBezTo>
                  <a:cubicBezTo>
                    <a:pt x="525" y="552"/>
                    <a:pt x="529" y="546"/>
                    <a:pt x="531" y="549"/>
                  </a:cubicBezTo>
                  <a:cubicBezTo>
                    <a:pt x="528" y="550"/>
                    <a:pt x="523" y="557"/>
                    <a:pt x="520" y="560"/>
                  </a:cubicBezTo>
                  <a:cubicBezTo>
                    <a:pt x="514" y="566"/>
                    <a:pt x="511" y="574"/>
                    <a:pt x="506" y="581"/>
                  </a:cubicBezTo>
                  <a:cubicBezTo>
                    <a:pt x="502" y="589"/>
                    <a:pt x="497" y="596"/>
                    <a:pt x="488" y="600"/>
                  </a:cubicBezTo>
                  <a:cubicBezTo>
                    <a:pt x="481" y="603"/>
                    <a:pt x="481" y="613"/>
                    <a:pt x="474" y="616"/>
                  </a:cubicBezTo>
                  <a:cubicBezTo>
                    <a:pt x="478" y="619"/>
                    <a:pt x="456" y="629"/>
                    <a:pt x="453" y="632"/>
                  </a:cubicBezTo>
                  <a:cubicBezTo>
                    <a:pt x="451" y="634"/>
                    <a:pt x="448" y="637"/>
                    <a:pt x="447" y="640"/>
                  </a:cubicBezTo>
                  <a:cubicBezTo>
                    <a:pt x="445" y="645"/>
                    <a:pt x="451" y="646"/>
                    <a:pt x="449" y="652"/>
                  </a:cubicBezTo>
                  <a:cubicBezTo>
                    <a:pt x="445" y="663"/>
                    <a:pt x="432" y="662"/>
                    <a:pt x="422" y="663"/>
                  </a:cubicBezTo>
                  <a:cubicBezTo>
                    <a:pt x="418" y="663"/>
                    <a:pt x="418" y="666"/>
                    <a:pt x="417" y="669"/>
                  </a:cubicBezTo>
                  <a:cubicBezTo>
                    <a:pt x="416" y="672"/>
                    <a:pt x="412" y="679"/>
                    <a:pt x="412" y="682"/>
                  </a:cubicBezTo>
                  <a:cubicBezTo>
                    <a:pt x="409" y="681"/>
                    <a:pt x="409" y="678"/>
                    <a:pt x="408" y="675"/>
                  </a:cubicBezTo>
                  <a:cubicBezTo>
                    <a:pt x="409" y="678"/>
                    <a:pt x="407" y="681"/>
                    <a:pt x="406" y="684"/>
                  </a:cubicBezTo>
                  <a:cubicBezTo>
                    <a:pt x="408" y="674"/>
                    <a:pt x="394" y="680"/>
                    <a:pt x="392" y="685"/>
                  </a:cubicBezTo>
                  <a:cubicBezTo>
                    <a:pt x="388" y="692"/>
                    <a:pt x="383" y="702"/>
                    <a:pt x="386" y="710"/>
                  </a:cubicBezTo>
                  <a:cubicBezTo>
                    <a:pt x="388" y="716"/>
                    <a:pt x="391" y="723"/>
                    <a:pt x="391" y="730"/>
                  </a:cubicBezTo>
                  <a:cubicBezTo>
                    <a:pt x="391" y="741"/>
                    <a:pt x="393" y="750"/>
                    <a:pt x="396" y="760"/>
                  </a:cubicBezTo>
                  <a:cubicBezTo>
                    <a:pt x="395" y="759"/>
                    <a:pt x="391" y="750"/>
                    <a:pt x="391" y="757"/>
                  </a:cubicBezTo>
                  <a:cubicBezTo>
                    <a:pt x="389" y="752"/>
                    <a:pt x="389" y="759"/>
                    <a:pt x="391" y="760"/>
                  </a:cubicBezTo>
                  <a:cubicBezTo>
                    <a:pt x="393" y="761"/>
                    <a:pt x="396" y="761"/>
                    <a:pt x="398" y="764"/>
                  </a:cubicBezTo>
                  <a:cubicBezTo>
                    <a:pt x="401" y="769"/>
                    <a:pt x="398" y="782"/>
                    <a:pt x="397" y="788"/>
                  </a:cubicBezTo>
                  <a:cubicBezTo>
                    <a:pt x="396" y="797"/>
                    <a:pt x="390" y="805"/>
                    <a:pt x="387" y="814"/>
                  </a:cubicBezTo>
                  <a:cubicBezTo>
                    <a:pt x="385" y="821"/>
                    <a:pt x="388" y="831"/>
                    <a:pt x="383" y="837"/>
                  </a:cubicBezTo>
                  <a:cubicBezTo>
                    <a:pt x="384" y="836"/>
                    <a:pt x="385" y="836"/>
                    <a:pt x="386" y="835"/>
                  </a:cubicBezTo>
                  <a:cubicBezTo>
                    <a:pt x="389" y="839"/>
                    <a:pt x="389" y="844"/>
                    <a:pt x="389" y="849"/>
                  </a:cubicBezTo>
                  <a:cubicBezTo>
                    <a:pt x="389" y="857"/>
                    <a:pt x="391" y="864"/>
                    <a:pt x="391" y="872"/>
                  </a:cubicBezTo>
                  <a:cubicBezTo>
                    <a:pt x="389" y="872"/>
                    <a:pt x="387" y="871"/>
                    <a:pt x="385" y="871"/>
                  </a:cubicBezTo>
                  <a:cubicBezTo>
                    <a:pt x="392" y="874"/>
                    <a:pt x="384" y="872"/>
                    <a:pt x="383" y="872"/>
                  </a:cubicBezTo>
                  <a:cubicBezTo>
                    <a:pt x="380" y="871"/>
                    <a:pt x="376" y="870"/>
                    <a:pt x="374" y="873"/>
                  </a:cubicBezTo>
                  <a:cubicBezTo>
                    <a:pt x="373" y="875"/>
                    <a:pt x="372" y="877"/>
                    <a:pt x="373" y="879"/>
                  </a:cubicBezTo>
                  <a:cubicBezTo>
                    <a:pt x="374" y="883"/>
                    <a:pt x="370" y="886"/>
                    <a:pt x="368" y="888"/>
                  </a:cubicBezTo>
                  <a:cubicBezTo>
                    <a:pt x="366" y="893"/>
                    <a:pt x="360" y="903"/>
                    <a:pt x="368" y="906"/>
                  </a:cubicBezTo>
                  <a:cubicBezTo>
                    <a:pt x="370" y="907"/>
                    <a:pt x="373" y="907"/>
                    <a:pt x="375" y="906"/>
                  </a:cubicBezTo>
                  <a:cubicBezTo>
                    <a:pt x="376" y="906"/>
                    <a:pt x="379" y="911"/>
                    <a:pt x="380" y="912"/>
                  </a:cubicBezTo>
                  <a:cubicBezTo>
                    <a:pt x="372" y="903"/>
                    <a:pt x="359" y="909"/>
                    <a:pt x="351" y="913"/>
                  </a:cubicBezTo>
                  <a:cubicBezTo>
                    <a:pt x="339" y="918"/>
                    <a:pt x="345" y="929"/>
                    <a:pt x="339" y="937"/>
                  </a:cubicBezTo>
                  <a:cubicBezTo>
                    <a:pt x="336" y="941"/>
                    <a:pt x="331" y="944"/>
                    <a:pt x="327" y="946"/>
                  </a:cubicBezTo>
                  <a:cubicBezTo>
                    <a:pt x="320" y="950"/>
                    <a:pt x="316" y="946"/>
                    <a:pt x="310" y="942"/>
                  </a:cubicBezTo>
                  <a:cubicBezTo>
                    <a:pt x="308" y="939"/>
                    <a:pt x="289" y="919"/>
                    <a:pt x="295" y="918"/>
                  </a:cubicBezTo>
                  <a:cubicBezTo>
                    <a:pt x="290" y="920"/>
                    <a:pt x="288" y="909"/>
                    <a:pt x="286" y="905"/>
                  </a:cubicBezTo>
                  <a:cubicBezTo>
                    <a:pt x="283" y="898"/>
                    <a:pt x="280" y="891"/>
                    <a:pt x="282" y="884"/>
                  </a:cubicBezTo>
                  <a:cubicBezTo>
                    <a:pt x="284" y="886"/>
                    <a:pt x="284" y="889"/>
                    <a:pt x="284" y="892"/>
                  </a:cubicBezTo>
                  <a:cubicBezTo>
                    <a:pt x="285" y="885"/>
                    <a:pt x="284" y="899"/>
                    <a:pt x="288" y="900"/>
                  </a:cubicBezTo>
                  <a:cubicBezTo>
                    <a:pt x="287" y="896"/>
                    <a:pt x="288" y="891"/>
                    <a:pt x="286" y="888"/>
                  </a:cubicBezTo>
                  <a:cubicBezTo>
                    <a:pt x="285" y="885"/>
                    <a:pt x="281" y="883"/>
                    <a:pt x="281" y="879"/>
                  </a:cubicBezTo>
                  <a:cubicBezTo>
                    <a:pt x="281" y="886"/>
                    <a:pt x="279" y="879"/>
                    <a:pt x="279" y="878"/>
                  </a:cubicBezTo>
                  <a:cubicBezTo>
                    <a:pt x="279" y="874"/>
                    <a:pt x="277" y="873"/>
                    <a:pt x="275" y="869"/>
                  </a:cubicBezTo>
                  <a:cubicBezTo>
                    <a:pt x="272" y="862"/>
                    <a:pt x="270" y="854"/>
                    <a:pt x="267" y="847"/>
                  </a:cubicBezTo>
                  <a:cubicBezTo>
                    <a:pt x="266" y="844"/>
                    <a:pt x="249" y="817"/>
                    <a:pt x="250" y="815"/>
                  </a:cubicBezTo>
                  <a:cubicBezTo>
                    <a:pt x="240" y="802"/>
                    <a:pt x="232" y="787"/>
                    <a:pt x="229" y="770"/>
                  </a:cubicBezTo>
                  <a:cubicBezTo>
                    <a:pt x="227" y="765"/>
                    <a:pt x="227" y="759"/>
                    <a:pt x="225" y="754"/>
                  </a:cubicBezTo>
                  <a:cubicBezTo>
                    <a:pt x="223" y="750"/>
                    <a:pt x="222" y="747"/>
                    <a:pt x="220" y="743"/>
                  </a:cubicBezTo>
                  <a:cubicBezTo>
                    <a:pt x="219" y="741"/>
                    <a:pt x="215" y="734"/>
                    <a:pt x="220" y="735"/>
                  </a:cubicBezTo>
                  <a:cubicBezTo>
                    <a:pt x="214" y="734"/>
                    <a:pt x="216" y="726"/>
                    <a:pt x="213" y="722"/>
                  </a:cubicBezTo>
                  <a:cubicBezTo>
                    <a:pt x="211" y="720"/>
                    <a:pt x="202" y="715"/>
                    <a:pt x="210" y="714"/>
                  </a:cubicBezTo>
                  <a:cubicBezTo>
                    <a:pt x="205" y="716"/>
                    <a:pt x="203" y="710"/>
                    <a:pt x="202" y="707"/>
                  </a:cubicBezTo>
                  <a:cubicBezTo>
                    <a:pt x="201" y="705"/>
                    <a:pt x="200" y="702"/>
                    <a:pt x="199" y="700"/>
                  </a:cubicBezTo>
                  <a:cubicBezTo>
                    <a:pt x="197" y="697"/>
                    <a:pt x="193" y="696"/>
                    <a:pt x="198" y="695"/>
                  </a:cubicBezTo>
                  <a:cubicBezTo>
                    <a:pt x="196" y="695"/>
                    <a:pt x="194" y="691"/>
                    <a:pt x="194" y="689"/>
                  </a:cubicBezTo>
                  <a:cubicBezTo>
                    <a:pt x="194" y="686"/>
                    <a:pt x="191" y="685"/>
                    <a:pt x="189" y="682"/>
                  </a:cubicBezTo>
                  <a:cubicBezTo>
                    <a:pt x="184" y="676"/>
                    <a:pt x="181" y="668"/>
                    <a:pt x="179" y="660"/>
                  </a:cubicBezTo>
                  <a:cubicBezTo>
                    <a:pt x="177" y="654"/>
                    <a:pt x="175" y="649"/>
                    <a:pt x="175" y="643"/>
                  </a:cubicBezTo>
                  <a:cubicBezTo>
                    <a:pt x="175" y="637"/>
                    <a:pt x="172" y="631"/>
                    <a:pt x="171" y="625"/>
                  </a:cubicBezTo>
                  <a:cubicBezTo>
                    <a:pt x="170" y="620"/>
                    <a:pt x="167" y="615"/>
                    <a:pt x="166" y="610"/>
                  </a:cubicBezTo>
                  <a:cubicBezTo>
                    <a:pt x="164" y="606"/>
                    <a:pt x="158" y="595"/>
                    <a:pt x="164" y="597"/>
                  </a:cubicBezTo>
                  <a:cubicBezTo>
                    <a:pt x="163" y="596"/>
                    <a:pt x="155" y="586"/>
                    <a:pt x="162" y="589"/>
                  </a:cubicBezTo>
                  <a:cubicBezTo>
                    <a:pt x="161" y="585"/>
                    <a:pt x="156" y="582"/>
                    <a:pt x="158" y="578"/>
                  </a:cubicBezTo>
                  <a:cubicBezTo>
                    <a:pt x="159" y="578"/>
                    <a:pt x="160" y="579"/>
                    <a:pt x="160" y="580"/>
                  </a:cubicBezTo>
                  <a:cubicBezTo>
                    <a:pt x="161" y="577"/>
                    <a:pt x="160" y="575"/>
                    <a:pt x="158" y="574"/>
                  </a:cubicBezTo>
                  <a:cubicBezTo>
                    <a:pt x="162" y="572"/>
                    <a:pt x="160" y="568"/>
                    <a:pt x="159" y="565"/>
                  </a:cubicBezTo>
                  <a:cubicBezTo>
                    <a:pt x="159" y="568"/>
                    <a:pt x="158" y="570"/>
                    <a:pt x="156" y="571"/>
                  </a:cubicBezTo>
                  <a:cubicBezTo>
                    <a:pt x="153" y="566"/>
                    <a:pt x="154" y="555"/>
                    <a:pt x="161" y="563"/>
                  </a:cubicBezTo>
                  <a:cubicBezTo>
                    <a:pt x="160" y="560"/>
                    <a:pt x="149" y="559"/>
                    <a:pt x="153" y="555"/>
                  </a:cubicBezTo>
                  <a:cubicBezTo>
                    <a:pt x="154" y="553"/>
                    <a:pt x="149" y="547"/>
                    <a:pt x="148" y="546"/>
                  </a:cubicBezTo>
                  <a:cubicBezTo>
                    <a:pt x="147" y="541"/>
                    <a:pt x="147" y="536"/>
                    <a:pt x="148" y="531"/>
                  </a:cubicBezTo>
                  <a:cubicBezTo>
                    <a:pt x="149" y="524"/>
                    <a:pt x="154" y="516"/>
                    <a:pt x="151" y="508"/>
                  </a:cubicBezTo>
                  <a:cubicBezTo>
                    <a:pt x="151" y="507"/>
                    <a:pt x="148" y="494"/>
                    <a:pt x="145" y="499"/>
                  </a:cubicBezTo>
                  <a:cubicBezTo>
                    <a:pt x="146" y="495"/>
                    <a:pt x="145" y="495"/>
                    <a:pt x="142" y="499"/>
                  </a:cubicBezTo>
                  <a:cubicBezTo>
                    <a:pt x="146" y="494"/>
                    <a:pt x="140" y="493"/>
                    <a:pt x="141" y="490"/>
                  </a:cubicBezTo>
                  <a:cubicBezTo>
                    <a:pt x="141" y="488"/>
                    <a:pt x="142" y="486"/>
                    <a:pt x="142" y="484"/>
                  </a:cubicBezTo>
                  <a:cubicBezTo>
                    <a:pt x="143" y="481"/>
                    <a:pt x="153" y="479"/>
                    <a:pt x="155" y="475"/>
                  </a:cubicBezTo>
                  <a:cubicBezTo>
                    <a:pt x="147" y="481"/>
                    <a:pt x="130" y="476"/>
                    <a:pt x="142" y="468"/>
                  </a:cubicBezTo>
                  <a:cubicBezTo>
                    <a:pt x="138" y="470"/>
                    <a:pt x="133" y="467"/>
                    <a:pt x="136" y="462"/>
                  </a:cubicBezTo>
                  <a:cubicBezTo>
                    <a:pt x="138" y="459"/>
                    <a:pt x="142" y="462"/>
                    <a:pt x="145" y="459"/>
                  </a:cubicBezTo>
                  <a:cubicBezTo>
                    <a:pt x="141" y="460"/>
                    <a:pt x="133" y="458"/>
                    <a:pt x="131" y="454"/>
                  </a:cubicBezTo>
                  <a:cubicBezTo>
                    <a:pt x="130" y="456"/>
                    <a:pt x="126" y="457"/>
                    <a:pt x="126" y="457"/>
                  </a:cubicBezTo>
                  <a:cubicBezTo>
                    <a:pt x="126" y="458"/>
                    <a:pt x="129" y="459"/>
                    <a:pt x="129" y="462"/>
                  </a:cubicBezTo>
                  <a:cubicBezTo>
                    <a:pt x="129" y="466"/>
                    <a:pt x="126" y="467"/>
                    <a:pt x="123" y="468"/>
                  </a:cubicBezTo>
                  <a:cubicBezTo>
                    <a:pt x="124" y="469"/>
                    <a:pt x="125" y="470"/>
                    <a:pt x="125" y="471"/>
                  </a:cubicBezTo>
                  <a:cubicBezTo>
                    <a:pt x="123" y="470"/>
                    <a:pt x="121" y="471"/>
                    <a:pt x="121" y="474"/>
                  </a:cubicBezTo>
                  <a:cubicBezTo>
                    <a:pt x="129" y="476"/>
                    <a:pt x="132" y="481"/>
                    <a:pt x="127" y="489"/>
                  </a:cubicBezTo>
                  <a:cubicBezTo>
                    <a:pt x="125" y="492"/>
                    <a:pt x="126" y="495"/>
                    <a:pt x="122" y="497"/>
                  </a:cubicBezTo>
                  <a:cubicBezTo>
                    <a:pt x="118" y="498"/>
                    <a:pt x="114" y="501"/>
                    <a:pt x="110" y="504"/>
                  </a:cubicBezTo>
                  <a:cubicBezTo>
                    <a:pt x="103" y="508"/>
                    <a:pt x="94" y="514"/>
                    <a:pt x="86" y="511"/>
                  </a:cubicBezTo>
                  <a:cubicBezTo>
                    <a:pt x="77" y="508"/>
                    <a:pt x="67" y="500"/>
                    <a:pt x="61" y="492"/>
                  </a:cubicBezTo>
                  <a:cubicBezTo>
                    <a:pt x="54" y="481"/>
                    <a:pt x="42" y="474"/>
                    <a:pt x="33" y="464"/>
                  </a:cubicBezTo>
                  <a:cubicBezTo>
                    <a:pt x="31" y="461"/>
                    <a:pt x="24" y="452"/>
                    <a:pt x="32" y="451"/>
                  </a:cubicBezTo>
                  <a:cubicBezTo>
                    <a:pt x="34" y="451"/>
                    <a:pt x="34" y="455"/>
                    <a:pt x="35" y="456"/>
                  </a:cubicBezTo>
                  <a:cubicBezTo>
                    <a:pt x="38" y="458"/>
                    <a:pt x="44" y="456"/>
                    <a:pt x="45" y="452"/>
                  </a:cubicBezTo>
                  <a:cubicBezTo>
                    <a:pt x="48" y="457"/>
                    <a:pt x="62" y="448"/>
                    <a:pt x="65" y="446"/>
                  </a:cubicBezTo>
                  <a:cubicBezTo>
                    <a:pt x="67" y="443"/>
                    <a:pt x="67" y="439"/>
                    <a:pt x="68" y="436"/>
                  </a:cubicBezTo>
                  <a:cubicBezTo>
                    <a:pt x="70" y="433"/>
                    <a:pt x="75" y="431"/>
                    <a:pt x="71" y="428"/>
                  </a:cubicBezTo>
                  <a:cubicBezTo>
                    <a:pt x="69" y="430"/>
                    <a:pt x="71" y="435"/>
                    <a:pt x="67" y="434"/>
                  </a:cubicBezTo>
                  <a:cubicBezTo>
                    <a:pt x="63" y="434"/>
                    <a:pt x="59" y="435"/>
                    <a:pt x="55" y="436"/>
                  </a:cubicBezTo>
                  <a:cubicBezTo>
                    <a:pt x="52" y="438"/>
                    <a:pt x="50" y="441"/>
                    <a:pt x="46" y="441"/>
                  </a:cubicBezTo>
                  <a:cubicBezTo>
                    <a:pt x="41" y="440"/>
                    <a:pt x="36" y="438"/>
                    <a:pt x="32" y="436"/>
                  </a:cubicBezTo>
                  <a:cubicBezTo>
                    <a:pt x="28" y="434"/>
                    <a:pt x="23" y="432"/>
                    <a:pt x="19" y="429"/>
                  </a:cubicBezTo>
                  <a:cubicBezTo>
                    <a:pt x="16" y="427"/>
                    <a:pt x="16" y="421"/>
                    <a:pt x="12" y="420"/>
                  </a:cubicBezTo>
                  <a:cubicBezTo>
                    <a:pt x="0" y="415"/>
                    <a:pt x="14" y="406"/>
                    <a:pt x="18" y="403"/>
                  </a:cubicBezTo>
                  <a:cubicBezTo>
                    <a:pt x="11" y="402"/>
                    <a:pt x="7" y="415"/>
                    <a:pt x="0" y="412"/>
                  </a:cubicBezTo>
                  <a:cubicBezTo>
                    <a:pt x="2" y="410"/>
                    <a:pt x="2" y="408"/>
                    <a:pt x="1" y="40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2421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>
            <a:extLst>
              <a:ext uri="{FF2B5EF4-FFF2-40B4-BE49-F238E27FC236}">
                <a16:creationId xmlns="" xmlns:a16="http://schemas.microsoft.com/office/drawing/2014/main" id="{8C17CDC2-8EAF-486F-81C8-9427310EF05D}"/>
              </a:ext>
            </a:extLst>
          </p:cNvPr>
          <p:cNvGrpSpPr/>
          <p:nvPr/>
        </p:nvGrpSpPr>
        <p:grpSpPr>
          <a:xfrm>
            <a:off x="4161234" y="1145936"/>
            <a:ext cx="6105454" cy="4963490"/>
            <a:chOff x="960438" y="2214563"/>
            <a:chExt cx="2155826" cy="1752600"/>
          </a:xfrm>
          <a:solidFill>
            <a:srgbClr val="BFBFBF"/>
          </a:solidFill>
          <a:effectLst/>
        </p:grpSpPr>
        <p:grpSp>
          <p:nvGrpSpPr>
            <p:cNvPr id="56" name="Group 543">
              <a:extLst>
                <a:ext uri="{FF2B5EF4-FFF2-40B4-BE49-F238E27FC236}">
                  <a16:creationId xmlns="" xmlns:a16="http://schemas.microsoft.com/office/drawing/2014/main" id="{DF107918-D7E2-4A96-808C-1C4C479C2F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14426" y="2239963"/>
              <a:ext cx="2001838" cy="1727200"/>
              <a:chOff x="702" y="1411"/>
              <a:chExt cx="1261" cy="1088"/>
            </a:xfrm>
            <a:grpFill/>
          </p:grpSpPr>
          <p:sp>
            <p:nvSpPr>
              <p:cNvPr id="230" name="Freeform 343">
                <a:extLst>
                  <a:ext uri="{FF2B5EF4-FFF2-40B4-BE49-F238E27FC236}">
                    <a16:creationId xmlns="" xmlns:a16="http://schemas.microsoft.com/office/drawing/2014/main" id="{9F7D3B7F-7376-4455-9E7B-9992E2FDB2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" y="1554"/>
                <a:ext cx="250" cy="142"/>
              </a:xfrm>
              <a:custGeom>
                <a:avLst/>
                <a:gdLst>
                  <a:gd name="T0" fmla="*/ 46 w 513"/>
                  <a:gd name="T1" fmla="*/ 7 h 290"/>
                  <a:gd name="T2" fmla="*/ 86 w 513"/>
                  <a:gd name="T3" fmla="*/ 11 h 290"/>
                  <a:gd name="T4" fmla="*/ 165 w 513"/>
                  <a:gd name="T5" fmla="*/ 62 h 290"/>
                  <a:gd name="T6" fmla="*/ 199 w 513"/>
                  <a:gd name="T7" fmla="*/ 68 h 290"/>
                  <a:gd name="T8" fmla="*/ 258 w 513"/>
                  <a:gd name="T9" fmla="*/ 64 h 290"/>
                  <a:gd name="T10" fmla="*/ 285 w 513"/>
                  <a:gd name="T11" fmla="*/ 87 h 290"/>
                  <a:gd name="T12" fmla="*/ 305 w 513"/>
                  <a:gd name="T13" fmla="*/ 122 h 290"/>
                  <a:gd name="T14" fmla="*/ 325 w 513"/>
                  <a:gd name="T15" fmla="*/ 146 h 290"/>
                  <a:gd name="T16" fmla="*/ 370 w 513"/>
                  <a:gd name="T17" fmla="*/ 161 h 290"/>
                  <a:gd name="T18" fmla="*/ 385 w 513"/>
                  <a:gd name="T19" fmla="*/ 159 h 290"/>
                  <a:gd name="T20" fmla="*/ 394 w 513"/>
                  <a:gd name="T21" fmla="*/ 143 h 290"/>
                  <a:gd name="T22" fmla="*/ 419 w 513"/>
                  <a:gd name="T23" fmla="*/ 127 h 290"/>
                  <a:gd name="T24" fmla="*/ 433 w 513"/>
                  <a:gd name="T25" fmla="*/ 118 h 290"/>
                  <a:gd name="T26" fmla="*/ 423 w 513"/>
                  <a:gd name="T27" fmla="*/ 139 h 290"/>
                  <a:gd name="T28" fmla="*/ 441 w 513"/>
                  <a:gd name="T29" fmla="*/ 144 h 290"/>
                  <a:gd name="T30" fmla="*/ 460 w 513"/>
                  <a:gd name="T31" fmla="*/ 148 h 290"/>
                  <a:gd name="T32" fmla="*/ 463 w 513"/>
                  <a:gd name="T33" fmla="*/ 138 h 290"/>
                  <a:gd name="T34" fmla="*/ 484 w 513"/>
                  <a:gd name="T35" fmla="*/ 157 h 290"/>
                  <a:gd name="T36" fmla="*/ 505 w 513"/>
                  <a:gd name="T37" fmla="*/ 162 h 290"/>
                  <a:gd name="T38" fmla="*/ 505 w 513"/>
                  <a:gd name="T39" fmla="*/ 168 h 290"/>
                  <a:gd name="T40" fmla="*/ 496 w 513"/>
                  <a:gd name="T41" fmla="*/ 177 h 290"/>
                  <a:gd name="T42" fmla="*/ 479 w 513"/>
                  <a:gd name="T43" fmla="*/ 185 h 290"/>
                  <a:gd name="T44" fmla="*/ 468 w 513"/>
                  <a:gd name="T45" fmla="*/ 181 h 290"/>
                  <a:gd name="T46" fmla="*/ 439 w 513"/>
                  <a:gd name="T47" fmla="*/ 179 h 290"/>
                  <a:gd name="T48" fmla="*/ 444 w 513"/>
                  <a:gd name="T49" fmla="*/ 165 h 290"/>
                  <a:gd name="T50" fmla="*/ 416 w 513"/>
                  <a:gd name="T51" fmla="*/ 169 h 290"/>
                  <a:gd name="T52" fmla="*/ 410 w 513"/>
                  <a:gd name="T53" fmla="*/ 184 h 290"/>
                  <a:gd name="T54" fmla="*/ 401 w 513"/>
                  <a:gd name="T55" fmla="*/ 189 h 290"/>
                  <a:gd name="T56" fmla="*/ 400 w 513"/>
                  <a:gd name="T57" fmla="*/ 194 h 290"/>
                  <a:gd name="T58" fmla="*/ 394 w 513"/>
                  <a:gd name="T59" fmla="*/ 198 h 290"/>
                  <a:gd name="T60" fmla="*/ 372 w 513"/>
                  <a:gd name="T61" fmla="*/ 205 h 290"/>
                  <a:gd name="T62" fmla="*/ 363 w 513"/>
                  <a:gd name="T63" fmla="*/ 213 h 290"/>
                  <a:gd name="T64" fmla="*/ 377 w 513"/>
                  <a:gd name="T65" fmla="*/ 226 h 290"/>
                  <a:gd name="T66" fmla="*/ 387 w 513"/>
                  <a:gd name="T67" fmla="*/ 237 h 290"/>
                  <a:gd name="T68" fmla="*/ 399 w 513"/>
                  <a:gd name="T69" fmla="*/ 253 h 290"/>
                  <a:gd name="T70" fmla="*/ 391 w 513"/>
                  <a:gd name="T71" fmla="*/ 285 h 290"/>
                  <a:gd name="T72" fmla="*/ 372 w 513"/>
                  <a:gd name="T73" fmla="*/ 286 h 290"/>
                  <a:gd name="T74" fmla="*/ 357 w 513"/>
                  <a:gd name="T75" fmla="*/ 283 h 290"/>
                  <a:gd name="T76" fmla="*/ 349 w 513"/>
                  <a:gd name="T77" fmla="*/ 259 h 290"/>
                  <a:gd name="T78" fmla="*/ 321 w 513"/>
                  <a:gd name="T79" fmla="*/ 252 h 290"/>
                  <a:gd name="T80" fmla="*/ 286 w 513"/>
                  <a:gd name="T81" fmla="*/ 231 h 290"/>
                  <a:gd name="T82" fmla="*/ 251 w 513"/>
                  <a:gd name="T83" fmla="*/ 212 h 290"/>
                  <a:gd name="T84" fmla="*/ 199 w 513"/>
                  <a:gd name="T85" fmla="*/ 161 h 290"/>
                  <a:gd name="T86" fmla="*/ 180 w 513"/>
                  <a:gd name="T87" fmla="*/ 147 h 290"/>
                  <a:gd name="T88" fmla="*/ 158 w 513"/>
                  <a:gd name="T89" fmla="*/ 149 h 290"/>
                  <a:gd name="T90" fmla="*/ 142 w 513"/>
                  <a:gd name="T91" fmla="*/ 130 h 290"/>
                  <a:gd name="T92" fmla="*/ 124 w 513"/>
                  <a:gd name="T93" fmla="*/ 112 h 290"/>
                  <a:gd name="T94" fmla="*/ 99 w 513"/>
                  <a:gd name="T95" fmla="*/ 103 h 290"/>
                  <a:gd name="T96" fmla="*/ 82 w 513"/>
                  <a:gd name="T97" fmla="*/ 99 h 290"/>
                  <a:gd name="T98" fmla="*/ 82 w 513"/>
                  <a:gd name="T99" fmla="*/ 107 h 290"/>
                  <a:gd name="T100" fmla="*/ 58 w 513"/>
                  <a:gd name="T101" fmla="*/ 119 h 290"/>
                  <a:gd name="T102" fmla="*/ 58 w 513"/>
                  <a:gd name="T103" fmla="*/ 147 h 290"/>
                  <a:gd name="T104" fmla="*/ 26 w 513"/>
                  <a:gd name="T105" fmla="*/ 139 h 290"/>
                  <a:gd name="T106" fmla="*/ 9 w 513"/>
                  <a:gd name="T107" fmla="*/ 6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3" h="290">
                    <a:moveTo>
                      <a:pt x="0" y="20"/>
                    </a:moveTo>
                    <a:cubicBezTo>
                      <a:pt x="16" y="15"/>
                      <a:pt x="31" y="11"/>
                      <a:pt x="46" y="7"/>
                    </a:cubicBezTo>
                    <a:cubicBezTo>
                      <a:pt x="52" y="5"/>
                      <a:pt x="57" y="3"/>
                      <a:pt x="63" y="1"/>
                    </a:cubicBezTo>
                    <a:cubicBezTo>
                      <a:pt x="70" y="0"/>
                      <a:pt x="80" y="8"/>
                      <a:pt x="86" y="11"/>
                    </a:cubicBezTo>
                    <a:cubicBezTo>
                      <a:pt x="102" y="19"/>
                      <a:pt x="118" y="28"/>
                      <a:pt x="135" y="36"/>
                    </a:cubicBezTo>
                    <a:cubicBezTo>
                      <a:pt x="146" y="41"/>
                      <a:pt x="156" y="53"/>
                      <a:pt x="165" y="62"/>
                    </a:cubicBezTo>
                    <a:cubicBezTo>
                      <a:pt x="169" y="65"/>
                      <a:pt x="173" y="69"/>
                      <a:pt x="178" y="71"/>
                    </a:cubicBezTo>
                    <a:cubicBezTo>
                      <a:pt x="184" y="73"/>
                      <a:pt x="193" y="69"/>
                      <a:pt x="199" y="68"/>
                    </a:cubicBezTo>
                    <a:cubicBezTo>
                      <a:pt x="214" y="65"/>
                      <a:pt x="231" y="73"/>
                      <a:pt x="246" y="69"/>
                    </a:cubicBezTo>
                    <a:cubicBezTo>
                      <a:pt x="250" y="68"/>
                      <a:pt x="254" y="62"/>
                      <a:pt x="258" y="64"/>
                    </a:cubicBezTo>
                    <a:cubicBezTo>
                      <a:pt x="264" y="67"/>
                      <a:pt x="267" y="73"/>
                      <a:pt x="273" y="76"/>
                    </a:cubicBezTo>
                    <a:cubicBezTo>
                      <a:pt x="279" y="79"/>
                      <a:pt x="281" y="83"/>
                      <a:pt x="285" y="87"/>
                    </a:cubicBezTo>
                    <a:cubicBezTo>
                      <a:pt x="289" y="92"/>
                      <a:pt x="291" y="90"/>
                      <a:pt x="297" y="90"/>
                    </a:cubicBezTo>
                    <a:cubicBezTo>
                      <a:pt x="298" y="98"/>
                      <a:pt x="296" y="116"/>
                      <a:pt x="305" y="122"/>
                    </a:cubicBezTo>
                    <a:cubicBezTo>
                      <a:pt x="309" y="125"/>
                      <a:pt x="314" y="121"/>
                      <a:pt x="317" y="127"/>
                    </a:cubicBezTo>
                    <a:cubicBezTo>
                      <a:pt x="321" y="133"/>
                      <a:pt x="322" y="140"/>
                      <a:pt x="325" y="146"/>
                    </a:cubicBezTo>
                    <a:cubicBezTo>
                      <a:pt x="331" y="159"/>
                      <a:pt x="350" y="150"/>
                      <a:pt x="360" y="150"/>
                    </a:cubicBezTo>
                    <a:cubicBezTo>
                      <a:pt x="366" y="151"/>
                      <a:pt x="371" y="156"/>
                      <a:pt x="370" y="161"/>
                    </a:cubicBezTo>
                    <a:cubicBezTo>
                      <a:pt x="369" y="170"/>
                      <a:pt x="382" y="169"/>
                      <a:pt x="387" y="171"/>
                    </a:cubicBezTo>
                    <a:cubicBezTo>
                      <a:pt x="387" y="167"/>
                      <a:pt x="381" y="162"/>
                      <a:pt x="385" y="159"/>
                    </a:cubicBezTo>
                    <a:cubicBezTo>
                      <a:pt x="388" y="156"/>
                      <a:pt x="388" y="153"/>
                      <a:pt x="392" y="151"/>
                    </a:cubicBezTo>
                    <a:cubicBezTo>
                      <a:pt x="396" y="149"/>
                      <a:pt x="392" y="146"/>
                      <a:pt x="394" y="143"/>
                    </a:cubicBezTo>
                    <a:cubicBezTo>
                      <a:pt x="397" y="140"/>
                      <a:pt x="403" y="137"/>
                      <a:pt x="407" y="134"/>
                    </a:cubicBezTo>
                    <a:cubicBezTo>
                      <a:pt x="411" y="132"/>
                      <a:pt x="416" y="132"/>
                      <a:pt x="419" y="127"/>
                    </a:cubicBezTo>
                    <a:cubicBezTo>
                      <a:pt x="420" y="125"/>
                      <a:pt x="422" y="121"/>
                      <a:pt x="425" y="120"/>
                    </a:cubicBezTo>
                    <a:cubicBezTo>
                      <a:pt x="429" y="119"/>
                      <a:pt x="429" y="122"/>
                      <a:pt x="433" y="118"/>
                    </a:cubicBezTo>
                    <a:cubicBezTo>
                      <a:pt x="437" y="113"/>
                      <a:pt x="442" y="113"/>
                      <a:pt x="447" y="116"/>
                    </a:cubicBezTo>
                    <a:cubicBezTo>
                      <a:pt x="441" y="122"/>
                      <a:pt x="424" y="130"/>
                      <a:pt x="423" y="139"/>
                    </a:cubicBezTo>
                    <a:cubicBezTo>
                      <a:pt x="426" y="139"/>
                      <a:pt x="428" y="143"/>
                      <a:pt x="432" y="143"/>
                    </a:cubicBezTo>
                    <a:cubicBezTo>
                      <a:pt x="436" y="143"/>
                      <a:pt x="438" y="139"/>
                      <a:pt x="441" y="144"/>
                    </a:cubicBezTo>
                    <a:cubicBezTo>
                      <a:pt x="444" y="154"/>
                      <a:pt x="455" y="147"/>
                      <a:pt x="460" y="153"/>
                    </a:cubicBezTo>
                    <a:cubicBezTo>
                      <a:pt x="461" y="151"/>
                      <a:pt x="461" y="149"/>
                      <a:pt x="460" y="148"/>
                    </a:cubicBezTo>
                    <a:cubicBezTo>
                      <a:pt x="462" y="148"/>
                      <a:pt x="463" y="147"/>
                      <a:pt x="464" y="146"/>
                    </a:cubicBezTo>
                    <a:cubicBezTo>
                      <a:pt x="465" y="144"/>
                      <a:pt x="464" y="140"/>
                      <a:pt x="463" y="138"/>
                    </a:cubicBezTo>
                    <a:cubicBezTo>
                      <a:pt x="466" y="143"/>
                      <a:pt x="470" y="143"/>
                      <a:pt x="474" y="148"/>
                    </a:cubicBezTo>
                    <a:cubicBezTo>
                      <a:pt x="478" y="152"/>
                      <a:pt x="483" y="150"/>
                      <a:pt x="484" y="157"/>
                    </a:cubicBezTo>
                    <a:cubicBezTo>
                      <a:pt x="491" y="153"/>
                      <a:pt x="494" y="161"/>
                      <a:pt x="500" y="162"/>
                    </a:cubicBezTo>
                    <a:cubicBezTo>
                      <a:pt x="501" y="162"/>
                      <a:pt x="504" y="160"/>
                      <a:pt x="505" y="162"/>
                    </a:cubicBezTo>
                    <a:cubicBezTo>
                      <a:pt x="505" y="163"/>
                      <a:pt x="509" y="162"/>
                      <a:pt x="510" y="163"/>
                    </a:cubicBezTo>
                    <a:cubicBezTo>
                      <a:pt x="513" y="164"/>
                      <a:pt x="506" y="167"/>
                      <a:pt x="505" y="168"/>
                    </a:cubicBezTo>
                    <a:cubicBezTo>
                      <a:pt x="500" y="172"/>
                      <a:pt x="501" y="174"/>
                      <a:pt x="494" y="171"/>
                    </a:cubicBezTo>
                    <a:cubicBezTo>
                      <a:pt x="494" y="173"/>
                      <a:pt x="495" y="175"/>
                      <a:pt x="496" y="177"/>
                    </a:cubicBezTo>
                    <a:cubicBezTo>
                      <a:pt x="494" y="177"/>
                      <a:pt x="477" y="178"/>
                      <a:pt x="486" y="183"/>
                    </a:cubicBezTo>
                    <a:cubicBezTo>
                      <a:pt x="484" y="183"/>
                      <a:pt x="481" y="184"/>
                      <a:pt x="479" y="185"/>
                    </a:cubicBezTo>
                    <a:cubicBezTo>
                      <a:pt x="477" y="186"/>
                      <a:pt x="477" y="183"/>
                      <a:pt x="474" y="184"/>
                    </a:cubicBezTo>
                    <a:cubicBezTo>
                      <a:pt x="472" y="185"/>
                      <a:pt x="470" y="182"/>
                      <a:pt x="468" y="181"/>
                    </a:cubicBezTo>
                    <a:cubicBezTo>
                      <a:pt x="464" y="180"/>
                      <a:pt x="460" y="181"/>
                      <a:pt x="456" y="183"/>
                    </a:cubicBezTo>
                    <a:cubicBezTo>
                      <a:pt x="448" y="186"/>
                      <a:pt x="447" y="181"/>
                      <a:pt x="439" y="179"/>
                    </a:cubicBezTo>
                    <a:cubicBezTo>
                      <a:pt x="432" y="177"/>
                      <a:pt x="448" y="169"/>
                      <a:pt x="447" y="166"/>
                    </a:cubicBezTo>
                    <a:cubicBezTo>
                      <a:pt x="446" y="165"/>
                      <a:pt x="444" y="166"/>
                      <a:pt x="444" y="165"/>
                    </a:cubicBezTo>
                    <a:cubicBezTo>
                      <a:pt x="442" y="161"/>
                      <a:pt x="438" y="158"/>
                      <a:pt x="435" y="156"/>
                    </a:cubicBezTo>
                    <a:cubicBezTo>
                      <a:pt x="433" y="159"/>
                      <a:pt x="421" y="172"/>
                      <a:pt x="416" y="169"/>
                    </a:cubicBezTo>
                    <a:cubicBezTo>
                      <a:pt x="413" y="166"/>
                      <a:pt x="406" y="162"/>
                      <a:pt x="405" y="169"/>
                    </a:cubicBezTo>
                    <a:cubicBezTo>
                      <a:pt x="404" y="172"/>
                      <a:pt x="407" y="182"/>
                      <a:pt x="410" y="184"/>
                    </a:cubicBezTo>
                    <a:cubicBezTo>
                      <a:pt x="404" y="187"/>
                      <a:pt x="396" y="180"/>
                      <a:pt x="390" y="186"/>
                    </a:cubicBezTo>
                    <a:cubicBezTo>
                      <a:pt x="394" y="189"/>
                      <a:pt x="399" y="185"/>
                      <a:pt x="401" y="189"/>
                    </a:cubicBezTo>
                    <a:cubicBezTo>
                      <a:pt x="399" y="189"/>
                      <a:pt x="398" y="189"/>
                      <a:pt x="396" y="189"/>
                    </a:cubicBezTo>
                    <a:cubicBezTo>
                      <a:pt x="397" y="191"/>
                      <a:pt x="398" y="193"/>
                      <a:pt x="400" y="194"/>
                    </a:cubicBezTo>
                    <a:cubicBezTo>
                      <a:pt x="397" y="191"/>
                      <a:pt x="396" y="192"/>
                      <a:pt x="398" y="195"/>
                    </a:cubicBezTo>
                    <a:cubicBezTo>
                      <a:pt x="397" y="195"/>
                      <a:pt x="394" y="195"/>
                      <a:pt x="394" y="198"/>
                    </a:cubicBezTo>
                    <a:cubicBezTo>
                      <a:pt x="395" y="202"/>
                      <a:pt x="396" y="207"/>
                      <a:pt x="389" y="207"/>
                    </a:cubicBezTo>
                    <a:cubicBezTo>
                      <a:pt x="383" y="207"/>
                      <a:pt x="378" y="204"/>
                      <a:pt x="372" y="205"/>
                    </a:cubicBezTo>
                    <a:cubicBezTo>
                      <a:pt x="369" y="205"/>
                      <a:pt x="367" y="206"/>
                      <a:pt x="365" y="208"/>
                    </a:cubicBezTo>
                    <a:cubicBezTo>
                      <a:pt x="362" y="210"/>
                      <a:pt x="364" y="210"/>
                      <a:pt x="363" y="213"/>
                    </a:cubicBezTo>
                    <a:cubicBezTo>
                      <a:pt x="363" y="218"/>
                      <a:pt x="365" y="219"/>
                      <a:pt x="369" y="221"/>
                    </a:cubicBezTo>
                    <a:cubicBezTo>
                      <a:pt x="374" y="222"/>
                      <a:pt x="373" y="225"/>
                      <a:pt x="377" y="226"/>
                    </a:cubicBezTo>
                    <a:cubicBezTo>
                      <a:pt x="380" y="227"/>
                      <a:pt x="387" y="226"/>
                      <a:pt x="389" y="230"/>
                    </a:cubicBezTo>
                    <a:cubicBezTo>
                      <a:pt x="390" y="232"/>
                      <a:pt x="387" y="234"/>
                      <a:pt x="387" y="237"/>
                    </a:cubicBezTo>
                    <a:cubicBezTo>
                      <a:pt x="387" y="240"/>
                      <a:pt x="389" y="242"/>
                      <a:pt x="390" y="245"/>
                    </a:cubicBezTo>
                    <a:cubicBezTo>
                      <a:pt x="393" y="248"/>
                      <a:pt x="397" y="250"/>
                      <a:pt x="399" y="253"/>
                    </a:cubicBezTo>
                    <a:cubicBezTo>
                      <a:pt x="402" y="259"/>
                      <a:pt x="396" y="264"/>
                      <a:pt x="394" y="268"/>
                    </a:cubicBezTo>
                    <a:cubicBezTo>
                      <a:pt x="392" y="275"/>
                      <a:pt x="390" y="278"/>
                      <a:pt x="391" y="285"/>
                    </a:cubicBezTo>
                    <a:cubicBezTo>
                      <a:pt x="392" y="290"/>
                      <a:pt x="387" y="287"/>
                      <a:pt x="384" y="286"/>
                    </a:cubicBezTo>
                    <a:cubicBezTo>
                      <a:pt x="379" y="285"/>
                      <a:pt x="378" y="289"/>
                      <a:pt x="372" y="286"/>
                    </a:cubicBezTo>
                    <a:cubicBezTo>
                      <a:pt x="370" y="284"/>
                      <a:pt x="368" y="283"/>
                      <a:pt x="365" y="282"/>
                    </a:cubicBezTo>
                    <a:cubicBezTo>
                      <a:pt x="362" y="281"/>
                      <a:pt x="360" y="283"/>
                      <a:pt x="357" y="283"/>
                    </a:cubicBezTo>
                    <a:cubicBezTo>
                      <a:pt x="352" y="282"/>
                      <a:pt x="352" y="277"/>
                      <a:pt x="351" y="272"/>
                    </a:cubicBezTo>
                    <a:cubicBezTo>
                      <a:pt x="350" y="267"/>
                      <a:pt x="355" y="261"/>
                      <a:pt x="349" y="259"/>
                    </a:cubicBezTo>
                    <a:cubicBezTo>
                      <a:pt x="345" y="258"/>
                      <a:pt x="342" y="258"/>
                      <a:pt x="338" y="255"/>
                    </a:cubicBezTo>
                    <a:cubicBezTo>
                      <a:pt x="332" y="251"/>
                      <a:pt x="328" y="253"/>
                      <a:pt x="321" y="252"/>
                    </a:cubicBezTo>
                    <a:cubicBezTo>
                      <a:pt x="314" y="250"/>
                      <a:pt x="308" y="244"/>
                      <a:pt x="303" y="241"/>
                    </a:cubicBezTo>
                    <a:cubicBezTo>
                      <a:pt x="297" y="237"/>
                      <a:pt x="291" y="235"/>
                      <a:pt x="286" y="231"/>
                    </a:cubicBezTo>
                    <a:cubicBezTo>
                      <a:pt x="281" y="228"/>
                      <a:pt x="275" y="228"/>
                      <a:pt x="270" y="225"/>
                    </a:cubicBezTo>
                    <a:cubicBezTo>
                      <a:pt x="264" y="220"/>
                      <a:pt x="258" y="216"/>
                      <a:pt x="251" y="212"/>
                    </a:cubicBezTo>
                    <a:cubicBezTo>
                      <a:pt x="242" y="206"/>
                      <a:pt x="221" y="199"/>
                      <a:pt x="217" y="188"/>
                    </a:cubicBezTo>
                    <a:cubicBezTo>
                      <a:pt x="212" y="177"/>
                      <a:pt x="204" y="171"/>
                      <a:pt x="199" y="161"/>
                    </a:cubicBezTo>
                    <a:cubicBezTo>
                      <a:pt x="196" y="155"/>
                      <a:pt x="192" y="151"/>
                      <a:pt x="187" y="149"/>
                    </a:cubicBezTo>
                    <a:cubicBezTo>
                      <a:pt x="185" y="148"/>
                      <a:pt x="182" y="146"/>
                      <a:pt x="180" y="147"/>
                    </a:cubicBezTo>
                    <a:cubicBezTo>
                      <a:pt x="178" y="148"/>
                      <a:pt x="180" y="151"/>
                      <a:pt x="177" y="151"/>
                    </a:cubicBezTo>
                    <a:cubicBezTo>
                      <a:pt x="171" y="152"/>
                      <a:pt x="165" y="148"/>
                      <a:pt x="158" y="149"/>
                    </a:cubicBezTo>
                    <a:cubicBezTo>
                      <a:pt x="153" y="149"/>
                      <a:pt x="149" y="147"/>
                      <a:pt x="145" y="145"/>
                    </a:cubicBezTo>
                    <a:cubicBezTo>
                      <a:pt x="141" y="143"/>
                      <a:pt x="137" y="129"/>
                      <a:pt x="142" y="130"/>
                    </a:cubicBezTo>
                    <a:cubicBezTo>
                      <a:pt x="140" y="125"/>
                      <a:pt x="134" y="127"/>
                      <a:pt x="134" y="121"/>
                    </a:cubicBezTo>
                    <a:cubicBezTo>
                      <a:pt x="133" y="114"/>
                      <a:pt x="130" y="112"/>
                      <a:pt x="124" y="112"/>
                    </a:cubicBezTo>
                    <a:cubicBezTo>
                      <a:pt x="121" y="112"/>
                      <a:pt x="112" y="113"/>
                      <a:pt x="111" y="110"/>
                    </a:cubicBezTo>
                    <a:cubicBezTo>
                      <a:pt x="109" y="104"/>
                      <a:pt x="103" y="106"/>
                      <a:pt x="99" y="103"/>
                    </a:cubicBezTo>
                    <a:cubicBezTo>
                      <a:pt x="97" y="102"/>
                      <a:pt x="92" y="96"/>
                      <a:pt x="90" y="98"/>
                    </a:cubicBezTo>
                    <a:cubicBezTo>
                      <a:pt x="86" y="100"/>
                      <a:pt x="87" y="100"/>
                      <a:pt x="82" y="99"/>
                    </a:cubicBezTo>
                    <a:cubicBezTo>
                      <a:pt x="75" y="98"/>
                      <a:pt x="89" y="111"/>
                      <a:pt x="91" y="113"/>
                    </a:cubicBezTo>
                    <a:cubicBezTo>
                      <a:pt x="87" y="112"/>
                      <a:pt x="87" y="107"/>
                      <a:pt x="82" y="107"/>
                    </a:cubicBezTo>
                    <a:cubicBezTo>
                      <a:pt x="80" y="107"/>
                      <a:pt x="72" y="104"/>
                      <a:pt x="74" y="109"/>
                    </a:cubicBezTo>
                    <a:cubicBezTo>
                      <a:pt x="76" y="120"/>
                      <a:pt x="63" y="114"/>
                      <a:pt x="58" y="119"/>
                    </a:cubicBezTo>
                    <a:cubicBezTo>
                      <a:pt x="51" y="127"/>
                      <a:pt x="51" y="129"/>
                      <a:pt x="55" y="138"/>
                    </a:cubicBezTo>
                    <a:cubicBezTo>
                      <a:pt x="56" y="141"/>
                      <a:pt x="60" y="144"/>
                      <a:pt x="58" y="147"/>
                    </a:cubicBezTo>
                    <a:cubicBezTo>
                      <a:pt x="57" y="149"/>
                      <a:pt x="49" y="147"/>
                      <a:pt x="47" y="147"/>
                    </a:cubicBezTo>
                    <a:cubicBezTo>
                      <a:pt x="38" y="147"/>
                      <a:pt x="27" y="149"/>
                      <a:pt x="26" y="139"/>
                    </a:cubicBezTo>
                    <a:cubicBezTo>
                      <a:pt x="24" y="125"/>
                      <a:pt x="20" y="112"/>
                      <a:pt x="17" y="98"/>
                    </a:cubicBezTo>
                    <a:cubicBezTo>
                      <a:pt x="14" y="86"/>
                      <a:pt x="11" y="73"/>
                      <a:pt x="9" y="60"/>
                    </a:cubicBezTo>
                    <a:cubicBezTo>
                      <a:pt x="6" y="47"/>
                      <a:pt x="5" y="33"/>
                      <a:pt x="0" y="2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344">
                <a:extLst>
                  <a:ext uri="{FF2B5EF4-FFF2-40B4-BE49-F238E27FC236}">
                    <a16:creationId xmlns="" xmlns:a16="http://schemas.microsoft.com/office/drawing/2014/main" id="{469F20E1-E48A-4BD8-8A12-B26D0AC51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" y="1554"/>
                <a:ext cx="250" cy="142"/>
              </a:xfrm>
              <a:custGeom>
                <a:avLst/>
                <a:gdLst>
                  <a:gd name="T0" fmla="*/ 46 w 513"/>
                  <a:gd name="T1" fmla="*/ 7 h 290"/>
                  <a:gd name="T2" fmla="*/ 86 w 513"/>
                  <a:gd name="T3" fmla="*/ 11 h 290"/>
                  <a:gd name="T4" fmla="*/ 165 w 513"/>
                  <a:gd name="T5" fmla="*/ 62 h 290"/>
                  <a:gd name="T6" fmla="*/ 199 w 513"/>
                  <a:gd name="T7" fmla="*/ 68 h 290"/>
                  <a:gd name="T8" fmla="*/ 258 w 513"/>
                  <a:gd name="T9" fmla="*/ 64 h 290"/>
                  <a:gd name="T10" fmla="*/ 285 w 513"/>
                  <a:gd name="T11" fmla="*/ 87 h 290"/>
                  <a:gd name="T12" fmla="*/ 305 w 513"/>
                  <a:gd name="T13" fmla="*/ 122 h 290"/>
                  <a:gd name="T14" fmla="*/ 325 w 513"/>
                  <a:gd name="T15" fmla="*/ 146 h 290"/>
                  <a:gd name="T16" fmla="*/ 370 w 513"/>
                  <a:gd name="T17" fmla="*/ 161 h 290"/>
                  <a:gd name="T18" fmla="*/ 385 w 513"/>
                  <a:gd name="T19" fmla="*/ 159 h 290"/>
                  <a:gd name="T20" fmla="*/ 394 w 513"/>
                  <a:gd name="T21" fmla="*/ 143 h 290"/>
                  <a:gd name="T22" fmla="*/ 419 w 513"/>
                  <a:gd name="T23" fmla="*/ 127 h 290"/>
                  <a:gd name="T24" fmla="*/ 433 w 513"/>
                  <a:gd name="T25" fmla="*/ 118 h 290"/>
                  <a:gd name="T26" fmla="*/ 423 w 513"/>
                  <a:gd name="T27" fmla="*/ 139 h 290"/>
                  <a:gd name="T28" fmla="*/ 441 w 513"/>
                  <a:gd name="T29" fmla="*/ 144 h 290"/>
                  <a:gd name="T30" fmla="*/ 460 w 513"/>
                  <a:gd name="T31" fmla="*/ 148 h 290"/>
                  <a:gd name="T32" fmla="*/ 463 w 513"/>
                  <a:gd name="T33" fmla="*/ 138 h 290"/>
                  <a:gd name="T34" fmla="*/ 484 w 513"/>
                  <a:gd name="T35" fmla="*/ 157 h 290"/>
                  <a:gd name="T36" fmla="*/ 505 w 513"/>
                  <a:gd name="T37" fmla="*/ 162 h 290"/>
                  <a:gd name="T38" fmla="*/ 505 w 513"/>
                  <a:gd name="T39" fmla="*/ 168 h 290"/>
                  <a:gd name="T40" fmla="*/ 496 w 513"/>
                  <a:gd name="T41" fmla="*/ 177 h 290"/>
                  <a:gd name="T42" fmla="*/ 479 w 513"/>
                  <a:gd name="T43" fmla="*/ 185 h 290"/>
                  <a:gd name="T44" fmla="*/ 468 w 513"/>
                  <a:gd name="T45" fmla="*/ 181 h 290"/>
                  <a:gd name="T46" fmla="*/ 439 w 513"/>
                  <a:gd name="T47" fmla="*/ 179 h 290"/>
                  <a:gd name="T48" fmla="*/ 444 w 513"/>
                  <a:gd name="T49" fmla="*/ 165 h 290"/>
                  <a:gd name="T50" fmla="*/ 416 w 513"/>
                  <a:gd name="T51" fmla="*/ 169 h 290"/>
                  <a:gd name="T52" fmla="*/ 410 w 513"/>
                  <a:gd name="T53" fmla="*/ 184 h 290"/>
                  <a:gd name="T54" fmla="*/ 401 w 513"/>
                  <a:gd name="T55" fmla="*/ 189 h 290"/>
                  <a:gd name="T56" fmla="*/ 400 w 513"/>
                  <a:gd name="T57" fmla="*/ 194 h 290"/>
                  <a:gd name="T58" fmla="*/ 394 w 513"/>
                  <a:gd name="T59" fmla="*/ 198 h 290"/>
                  <a:gd name="T60" fmla="*/ 372 w 513"/>
                  <a:gd name="T61" fmla="*/ 205 h 290"/>
                  <a:gd name="T62" fmla="*/ 363 w 513"/>
                  <a:gd name="T63" fmla="*/ 213 h 290"/>
                  <a:gd name="T64" fmla="*/ 377 w 513"/>
                  <a:gd name="T65" fmla="*/ 226 h 290"/>
                  <a:gd name="T66" fmla="*/ 387 w 513"/>
                  <a:gd name="T67" fmla="*/ 237 h 290"/>
                  <a:gd name="T68" fmla="*/ 399 w 513"/>
                  <a:gd name="T69" fmla="*/ 253 h 290"/>
                  <a:gd name="T70" fmla="*/ 391 w 513"/>
                  <a:gd name="T71" fmla="*/ 285 h 290"/>
                  <a:gd name="T72" fmla="*/ 372 w 513"/>
                  <a:gd name="T73" fmla="*/ 286 h 290"/>
                  <a:gd name="T74" fmla="*/ 357 w 513"/>
                  <a:gd name="T75" fmla="*/ 283 h 290"/>
                  <a:gd name="T76" fmla="*/ 349 w 513"/>
                  <a:gd name="T77" fmla="*/ 259 h 290"/>
                  <a:gd name="T78" fmla="*/ 321 w 513"/>
                  <a:gd name="T79" fmla="*/ 252 h 290"/>
                  <a:gd name="T80" fmla="*/ 286 w 513"/>
                  <a:gd name="T81" fmla="*/ 231 h 290"/>
                  <a:gd name="T82" fmla="*/ 251 w 513"/>
                  <a:gd name="T83" fmla="*/ 212 h 290"/>
                  <a:gd name="T84" fmla="*/ 199 w 513"/>
                  <a:gd name="T85" fmla="*/ 161 h 290"/>
                  <a:gd name="T86" fmla="*/ 180 w 513"/>
                  <a:gd name="T87" fmla="*/ 147 h 290"/>
                  <a:gd name="T88" fmla="*/ 158 w 513"/>
                  <a:gd name="T89" fmla="*/ 149 h 290"/>
                  <a:gd name="T90" fmla="*/ 142 w 513"/>
                  <a:gd name="T91" fmla="*/ 130 h 290"/>
                  <a:gd name="T92" fmla="*/ 124 w 513"/>
                  <a:gd name="T93" fmla="*/ 112 h 290"/>
                  <a:gd name="T94" fmla="*/ 99 w 513"/>
                  <a:gd name="T95" fmla="*/ 103 h 290"/>
                  <a:gd name="T96" fmla="*/ 82 w 513"/>
                  <a:gd name="T97" fmla="*/ 99 h 290"/>
                  <a:gd name="T98" fmla="*/ 82 w 513"/>
                  <a:gd name="T99" fmla="*/ 107 h 290"/>
                  <a:gd name="T100" fmla="*/ 58 w 513"/>
                  <a:gd name="T101" fmla="*/ 119 h 290"/>
                  <a:gd name="T102" fmla="*/ 58 w 513"/>
                  <a:gd name="T103" fmla="*/ 147 h 290"/>
                  <a:gd name="T104" fmla="*/ 26 w 513"/>
                  <a:gd name="T105" fmla="*/ 139 h 290"/>
                  <a:gd name="T106" fmla="*/ 9 w 513"/>
                  <a:gd name="T107" fmla="*/ 6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3" h="290">
                    <a:moveTo>
                      <a:pt x="0" y="20"/>
                    </a:moveTo>
                    <a:cubicBezTo>
                      <a:pt x="16" y="15"/>
                      <a:pt x="31" y="11"/>
                      <a:pt x="46" y="7"/>
                    </a:cubicBezTo>
                    <a:cubicBezTo>
                      <a:pt x="52" y="5"/>
                      <a:pt x="57" y="3"/>
                      <a:pt x="63" y="1"/>
                    </a:cubicBezTo>
                    <a:cubicBezTo>
                      <a:pt x="70" y="0"/>
                      <a:pt x="80" y="8"/>
                      <a:pt x="86" y="11"/>
                    </a:cubicBezTo>
                    <a:cubicBezTo>
                      <a:pt x="102" y="19"/>
                      <a:pt x="118" y="28"/>
                      <a:pt x="135" y="36"/>
                    </a:cubicBezTo>
                    <a:cubicBezTo>
                      <a:pt x="146" y="41"/>
                      <a:pt x="156" y="53"/>
                      <a:pt x="165" y="62"/>
                    </a:cubicBezTo>
                    <a:cubicBezTo>
                      <a:pt x="169" y="65"/>
                      <a:pt x="173" y="69"/>
                      <a:pt x="178" y="71"/>
                    </a:cubicBezTo>
                    <a:cubicBezTo>
                      <a:pt x="184" y="73"/>
                      <a:pt x="193" y="69"/>
                      <a:pt x="199" y="68"/>
                    </a:cubicBezTo>
                    <a:cubicBezTo>
                      <a:pt x="214" y="65"/>
                      <a:pt x="231" y="73"/>
                      <a:pt x="246" y="69"/>
                    </a:cubicBezTo>
                    <a:cubicBezTo>
                      <a:pt x="250" y="68"/>
                      <a:pt x="254" y="62"/>
                      <a:pt x="258" y="64"/>
                    </a:cubicBezTo>
                    <a:cubicBezTo>
                      <a:pt x="264" y="67"/>
                      <a:pt x="267" y="73"/>
                      <a:pt x="273" y="76"/>
                    </a:cubicBezTo>
                    <a:cubicBezTo>
                      <a:pt x="279" y="79"/>
                      <a:pt x="281" y="83"/>
                      <a:pt x="285" y="87"/>
                    </a:cubicBezTo>
                    <a:cubicBezTo>
                      <a:pt x="289" y="92"/>
                      <a:pt x="291" y="90"/>
                      <a:pt x="297" y="90"/>
                    </a:cubicBezTo>
                    <a:cubicBezTo>
                      <a:pt x="298" y="98"/>
                      <a:pt x="296" y="116"/>
                      <a:pt x="305" y="122"/>
                    </a:cubicBezTo>
                    <a:cubicBezTo>
                      <a:pt x="309" y="125"/>
                      <a:pt x="314" y="121"/>
                      <a:pt x="317" y="127"/>
                    </a:cubicBezTo>
                    <a:cubicBezTo>
                      <a:pt x="321" y="133"/>
                      <a:pt x="322" y="140"/>
                      <a:pt x="325" y="146"/>
                    </a:cubicBezTo>
                    <a:cubicBezTo>
                      <a:pt x="331" y="159"/>
                      <a:pt x="350" y="150"/>
                      <a:pt x="360" y="150"/>
                    </a:cubicBezTo>
                    <a:cubicBezTo>
                      <a:pt x="366" y="151"/>
                      <a:pt x="371" y="156"/>
                      <a:pt x="370" y="161"/>
                    </a:cubicBezTo>
                    <a:cubicBezTo>
                      <a:pt x="369" y="170"/>
                      <a:pt x="382" y="169"/>
                      <a:pt x="387" y="171"/>
                    </a:cubicBezTo>
                    <a:cubicBezTo>
                      <a:pt x="387" y="167"/>
                      <a:pt x="381" y="162"/>
                      <a:pt x="385" y="159"/>
                    </a:cubicBezTo>
                    <a:cubicBezTo>
                      <a:pt x="388" y="156"/>
                      <a:pt x="388" y="153"/>
                      <a:pt x="392" y="151"/>
                    </a:cubicBezTo>
                    <a:cubicBezTo>
                      <a:pt x="396" y="149"/>
                      <a:pt x="392" y="146"/>
                      <a:pt x="394" y="143"/>
                    </a:cubicBezTo>
                    <a:cubicBezTo>
                      <a:pt x="397" y="140"/>
                      <a:pt x="403" y="137"/>
                      <a:pt x="407" y="134"/>
                    </a:cubicBezTo>
                    <a:cubicBezTo>
                      <a:pt x="411" y="132"/>
                      <a:pt x="416" y="132"/>
                      <a:pt x="419" y="127"/>
                    </a:cubicBezTo>
                    <a:cubicBezTo>
                      <a:pt x="420" y="125"/>
                      <a:pt x="422" y="121"/>
                      <a:pt x="425" y="120"/>
                    </a:cubicBezTo>
                    <a:cubicBezTo>
                      <a:pt x="429" y="119"/>
                      <a:pt x="429" y="122"/>
                      <a:pt x="433" y="118"/>
                    </a:cubicBezTo>
                    <a:cubicBezTo>
                      <a:pt x="437" y="113"/>
                      <a:pt x="442" y="113"/>
                      <a:pt x="447" y="116"/>
                    </a:cubicBezTo>
                    <a:cubicBezTo>
                      <a:pt x="441" y="122"/>
                      <a:pt x="424" y="130"/>
                      <a:pt x="423" y="139"/>
                    </a:cubicBezTo>
                    <a:cubicBezTo>
                      <a:pt x="426" y="139"/>
                      <a:pt x="428" y="143"/>
                      <a:pt x="432" y="143"/>
                    </a:cubicBezTo>
                    <a:cubicBezTo>
                      <a:pt x="436" y="143"/>
                      <a:pt x="438" y="139"/>
                      <a:pt x="441" y="144"/>
                    </a:cubicBezTo>
                    <a:cubicBezTo>
                      <a:pt x="444" y="154"/>
                      <a:pt x="455" y="147"/>
                      <a:pt x="460" y="153"/>
                    </a:cubicBezTo>
                    <a:cubicBezTo>
                      <a:pt x="461" y="151"/>
                      <a:pt x="461" y="149"/>
                      <a:pt x="460" y="148"/>
                    </a:cubicBezTo>
                    <a:cubicBezTo>
                      <a:pt x="462" y="148"/>
                      <a:pt x="463" y="147"/>
                      <a:pt x="464" y="146"/>
                    </a:cubicBezTo>
                    <a:cubicBezTo>
                      <a:pt x="465" y="144"/>
                      <a:pt x="464" y="140"/>
                      <a:pt x="463" y="138"/>
                    </a:cubicBezTo>
                    <a:cubicBezTo>
                      <a:pt x="466" y="143"/>
                      <a:pt x="470" y="143"/>
                      <a:pt x="474" y="148"/>
                    </a:cubicBezTo>
                    <a:cubicBezTo>
                      <a:pt x="478" y="152"/>
                      <a:pt x="483" y="150"/>
                      <a:pt x="484" y="157"/>
                    </a:cubicBezTo>
                    <a:cubicBezTo>
                      <a:pt x="491" y="153"/>
                      <a:pt x="494" y="161"/>
                      <a:pt x="500" y="162"/>
                    </a:cubicBezTo>
                    <a:cubicBezTo>
                      <a:pt x="501" y="162"/>
                      <a:pt x="504" y="160"/>
                      <a:pt x="505" y="162"/>
                    </a:cubicBezTo>
                    <a:cubicBezTo>
                      <a:pt x="505" y="163"/>
                      <a:pt x="509" y="162"/>
                      <a:pt x="510" y="163"/>
                    </a:cubicBezTo>
                    <a:cubicBezTo>
                      <a:pt x="513" y="164"/>
                      <a:pt x="506" y="167"/>
                      <a:pt x="505" y="168"/>
                    </a:cubicBezTo>
                    <a:cubicBezTo>
                      <a:pt x="500" y="172"/>
                      <a:pt x="501" y="174"/>
                      <a:pt x="494" y="171"/>
                    </a:cubicBezTo>
                    <a:cubicBezTo>
                      <a:pt x="494" y="173"/>
                      <a:pt x="495" y="175"/>
                      <a:pt x="496" y="177"/>
                    </a:cubicBezTo>
                    <a:cubicBezTo>
                      <a:pt x="494" y="177"/>
                      <a:pt x="477" y="178"/>
                      <a:pt x="486" y="183"/>
                    </a:cubicBezTo>
                    <a:cubicBezTo>
                      <a:pt x="484" y="183"/>
                      <a:pt x="481" y="184"/>
                      <a:pt x="479" y="185"/>
                    </a:cubicBezTo>
                    <a:cubicBezTo>
                      <a:pt x="477" y="186"/>
                      <a:pt x="477" y="183"/>
                      <a:pt x="474" y="184"/>
                    </a:cubicBezTo>
                    <a:cubicBezTo>
                      <a:pt x="472" y="185"/>
                      <a:pt x="470" y="182"/>
                      <a:pt x="468" y="181"/>
                    </a:cubicBezTo>
                    <a:cubicBezTo>
                      <a:pt x="464" y="180"/>
                      <a:pt x="460" y="181"/>
                      <a:pt x="456" y="183"/>
                    </a:cubicBezTo>
                    <a:cubicBezTo>
                      <a:pt x="448" y="186"/>
                      <a:pt x="447" y="181"/>
                      <a:pt x="439" y="179"/>
                    </a:cubicBezTo>
                    <a:cubicBezTo>
                      <a:pt x="432" y="177"/>
                      <a:pt x="448" y="169"/>
                      <a:pt x="447" y="166"/>
                    </a:cubicBezTo>
                    <a:cubicBezTo>
                      <a:pt x="446" y="165"/>
                      <a:pt x="444" y="166"/>
                      <a:pt x="444" y="165"/>
                    </a:cubicBezTo>
                    <a:cubicBezTo>
                      <a:pt x="442" y="161"/>
                      <a:pt x="438" y="158"/>
                      <a:pt x="435" y="156"/>
                    </a:cubicBezTo>
                    <a:cubicBezTo>
                      <a:pt x="433" y="159"/>
                      <a:pt x="421" y="172"/>
                      <a:pt x="416" y="169"/>
                    </a:cubicBezTo>
                    <a:cubicBezTo>
                      <a:pt x="413" y="166"/>
                      <a:pt x="406" y="162"/>
                      <a:pt x="405" y="169"/>
                    </a:cubicBezTo>
                    <a:cubicBezTo>
                      <a:pt x="404" y="172"/>
                      <a:pt x="407" y="182"/>
                      <a:pt x="410" y="184"/>
                    </a:cubicBezTo>
                    <a:cubicBezTo>
                      <a:pt x="404" y="187"/>
                      <a:pt x="396" y="180"/>
                      <a:pt x="390" y="186"/>
                    </a:cubicBezTo>
                    <a:cubicBezTo>
                      <a:pt x="394" y="189"/>
                      <a:pt x="399" y="185"/>
                      <a:pt x="401" y="189"/>
                    </a:cubicBezTo>
                    <a:cubicBezTo>
                      <a:pt x="399" y="189"/>
                      <a:pt x="398" y="189"/>
                      <a:pt x="396" y="189"/>
                    </a:cubicBezTo>
                    <a:cubicBezTo>
                      <a:pt x="397" y="191"/>
                      <a:pt x="398" y="193"/>
                      <a:pt x="400" y="194"/>
                    </a:cubicBezTo>
                    <a:cubicBezTo>
                      <a:pt x="397" y="191"/>
                      <a:pt x="396" y="192"/>
                      <a:pt x="398" y="195"/>
                    </a:cubicBezTo>
                    <a:cubicBezTo>
                      <a:pt x="397" y="195"/>
                      <a:pt x="394" y="195"/>
                      <a:pt x="394" y="198"/>
                    </a:cubicBezTo>
                    <a:cubicBezTo>
                      <a:pt x="395" y="202"/>
                      <a:pt x="396" y="207"/>
                      <a:pt x="389" y="207"/>
                    </a:cubicBezTo>
                    <a:cubicBezTo>
                      <a:pt x="383" y="207"/>
                      <a:pt x="378" y="204"/>
                      <a:pt x="372" y="205"/>
                    </a:cubicBezTo>
                    <a:cubicBezTo>
                      <a:pt x="369" y="205"/>
                      <a:pt x="367" y="206"/>
                      <a:pt x="365" y="208"/>
                    </a:cubicBezTo>
                    <a:cubicBezTo>
                      <a:pt x="362" y="210"/>
                      <a:pt x="364" y="210"/>
                      <a:pt x="363" y="213"/>
                    </a:cubicBezTo>
                    <a:cubicBezTo>
                      <a:pt x="363" y="218"/>
                      <a:pt x="365" y="219"/>
                      <a:pt x="369" y="221"/>
                    </a:cubicBezTo>
                    <a:cubicBezTo>
                      <a:pt x="374" y="222"/>
                      <a:pt x="373" y="225"/>
                      <a:pt x="377" y="226"/>
                    </a:cubicBezTo>
                    <a:cubicBezTo>
                      <a:pt x="380" y="227"/>
                      <a:pt x="387" y="226"/>
                      <a:pt x="389" y="230"/>
                    </a:cubicBezTo>
                    <a:cubicBezTo>
                      <a:pt x="390" y="232"/>
                      <a:pt x="387" y="234"/>
                      <a:pt x="387" y="237"/>
                    </a:cubicBezTo>
                    <a:cubicBezTo>
                      <a:pt x="387" y="240"/>
                      <a:pt x="389" y="242"/>
                      <a:pt x="390" y="245"/>
                    </a:cubicBezTo>
                    <a:cubicBezTo>
                      <a:pt x="393" y="248"/>
                      <a:pt x="397" y="250"/>
                      <a:pt x="399" y="253"/>
                    </a:cubicBezTo>
                    <a:cubicBezTo>
                      <a:pt x="402" y="259"/>
                      <a:pt x="396" y="264"/>
                      <a:pt x="394" y="268"/>
                    </a:cubicBezTo>
                    <a:cubicBezTo>
                      <a:pt x="392" y="275"/>
                      <a:pt x="390" y="278"/>
                      <a:pt x="391" y="285"/>
                    </a:cubicBezTo>
                    <a:cubicBezTo>
                      <a:pt x="392" y="290"/>
                      <a:pt x="387" y="287"/>
                      <a:pt x="384" y="286"/>
                    </a:cubicBezTo>
                    <a:cubicBezTo>
                      <a:pt x="379" y="285"/>
                      <a:pt x="378" y="289"/>
                      <a:pt x="372" y="286"/>
                    </a:cubicBezTo>
                    <a:cubicBezTo>
                      <a:pt x="370" y="284"/>
                      <a:pt x="368" y="283"/>
                      <a:pt x="365" y="282"/>
                    </a:cubicBezTo>
                    <a:cubicBezTo>
                      <a:pt x="362" y="281"/>
                      <a:pt x="360" y="283"/>
                      <a:pt x="357" y="283"/>
                    </a:cubicBezTo>
                    <a:cubicBezTo>
                      <a:pt x="352" y="282"/>
                      <a:pt x="352" y="277"/>
                      <a:pt x="351" y="272"/>
                    </a:cubicBezTo>
                    <a:cubicBezTo>
                      <a:pt x="350" y="267"/>
                      <a:pt x="355" y="261"/>
                      <a:pt x="349" y="259"/>
                    </a:cubicBezTo>
                    <a:cubicBezTo>
                      <a:pt x="345" y="258"/>
                      <a:pt x="342" y="258"/>
                      <a:pt x="338" y="255"/>
                    </a:cubicBezTo>
                    <a:cubicBezTo>
                      <a:pt x="332" y="251"/>
                      <a:pt x="328" y="253"/>
                      <a:pt x="321" y="252"/>
                    </a:cubicBezTo>
                    <a:cubicBezTo>
                      <a:pt x="314" y="250"/>
                      <a:pt x="308" y="244"/>
                      <a:pt x="303" y="241"/>
                    </a:cubicBezTo>
                    <a:cubicBezTo>
                      <a:pt x="297" y="237"/>
                      <a:pt x="291" y="235"/>
                      <a:pt x="286" y="231"/>
                    </a:cubicBezTo>
                    <a:cubicBezTo>
                      <a:pt x="281" y="228"/>
                      <a:pt x="275" y="228"/>
                      <a:pt x="270" y="225"/>
                    </a:cubicBezTo>
                    <a:cubicBezTo>
                      <a:pt x="264" y="220"/>
                      <a:pt x="258" y="216"/>
                      <a:pt x="251" y="212"/>
                    </a:cubicBezTo>
                    <a:cubicBezTo>
                      <a:pt x="242" y="206"/>
                      <a:pt x="221" y="199"/>
                      <a:pt x="217" y="188"/>
                    </a:cubicBezTo>
                    <a:cubicBezTo>
                      <a:pt x="212" y="177"/>
                      <a:pt x="204" y="171"/>
                      <a:pt x="199" y="161"/>
                    </a:cubicBezTo>
                    <a:cubicBezTo>
                      <a:pt x="196" y="155"/>
                      <a:pt x="192" y="151"/>
                      <a:pt x="187" y="149"/>
                    </a:cubicBezTo>
                    <a:cubicBezTo>
                      <a:pt x="185" y="148"/>
                      <a:pt x="182" y="146"/>
                      <a:pt x="180" y="147"/>
                    </a:cubicBezTo>
                    <a:cubicBezTo>
                      <a:pt x="178" y="148"/>
                      <a:pt x="180" y="151"/>
                      <a:pt x="177" y="151"/>
                    </a:cubicBezTo>
                    <a:cubicBezTo>
                      <a:pt x="171" y="152"/>
                      <a:pt x="165" y="148"/>
                      <a:pt x="158" y="149"/>
                    </a:cubicBezTo>
                    <a:cubicBezTo>
                      <a:pt x="153" y="149"/>
                      <a:pt x="149" y="147"/>
                      <a:pt x="145" y="145"/>
                    </a:cubicBezTo>
                    <a:cubicBezTo>
                      <a:pt x="141" y="143"/>
                      <a:pt x="137" y="129"/>
                      <a:pt x="142" y="130"/>
                    </a:cubicBezTo>
                    <a:cubicBezTo>
                      <a:pt x="140" y="125"/>
                      <a:pt x="134" y="127"/>
                      <a:pt x="134" y="121"/>
                    </a:cubicBezTo>
                    <a:cubicBezTo>
                      <a:pt x="133" y="114"/>
                      <a:pt x="130" y="112"/>
                      <a:pt x="124" y="112"/>
                    </a:cubicBezTo>
                    <a:cubicBezTo>
                      <a:pt x="121" y="112"/>
                      <a:pt x="112" y="113"/>
                      <a:pt x="111" y="110"/>
                    </a:cubicBezTo>
                    <a:cubicBezTo>
                      <a:pt x="109" y="104"/>
                      <a:pt x="103" y="106"/>
                      <a:pt x="99" y="103"/>
                    </a:cubicBezTo>
                    <a:cubicBezTo>
                      <a:pt x="97" y="102"/>
                      <a:pt x="92" y="96"/>
                      <a:pt x="90" y="98"/>
                    </a:cubicBezTo>
                    <a:cubicBezTo>
                      <a:pt x="86" y="100"/>
                      <a:pt x="87" y="100"/>
                      <a:pt x="82" y="99"/>
                    </a:cubicBezTo>
                    <a:cubicBezTo>
                      <a:pt x="75" y="98"/>
                      <a:pt x="89" y="111"/>
                      <a:pt x="91" y="113"/>
                    </a:cubicBezTo>
                    <a:cubicBezTo>
                      <a:pt x="87" y="112"/>
                      <a:pt x="87" y="107"/>
                      <a:pt x="82" y="107"/>
                    </a:cubicBezTo>
                    <a:cubicBezTo>
                      <a:pt x="80" y="107"/>
                      <a:pt x="72" y="104"/>
                      <a:pt x="74" y="109"/>
                    </a:cubicBezTo>
                    <a:cubicBezTo>
                      <a:pt x="76" y="120"/>
                      <a:pt x="63" y="114"/>
                      <a:pt x="58" y="119"/>
                    </a:cubicBezTo>
                    <a:cubicBezTo>
                      <a:pt x="51" y="127"/>
                      <a:pt x="51" y="129"/>
                      <a:pt x="55" y="138"/>
                    </a:cubicBezTo>
                    <a:cubicBezTo>
                      <a:pt x="56" y="141"/>
                      <a:pt x="60" y="144"/>
                      <a:pt x="58" y="147"/>
                    </a:cubicBezTo>
                    <a:cubicBezTo>
                      <a:pt x="57" y="149"/>
                      <a:pt x="49" y="147"/>
                      <a:pt x="47" y="147"/>
                    </a:cubicBezTo>
                    <a:cubicBezTo>
                      <a:pt x="38" y="147"/>
                      <a:pt x="27" y="149"/>
                      <a:pt x="26" y="139"/>
                    </a:cubicBezTo>
                    <a:cubicBezTo>
                      <a:pt x="24" y="125"/>
                      <a:pt x="20" y="112"/>
                      <a:pt x="17" y="98"/>
                    </a:cubicBezTo>
                    <a:cubicBezTo>
                      <a:pt x="14" y="86"/>
                      <a:pt x="11" y="73"/>
                      <a:pt x="9" y="60"/>
                    </a:cubicBezTo>
                    <a:cubicBezTo>
                      <a:pt x="6" y="47"/>
                      <a:pt x="5" y="33"/>
                      <a:pt x="0" y="2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345">
                <a:extLst>
                  <a:ext uri="{FF2B5EF4-FFF2-40B4-BE49-F238E27FC236}">
                    <a16:creationId xmlns="" xmlns:a16="http://schemas.microsoft.com/office/drawing/2014/main" id="{F29DE722-55BD-4E0D-8251-937A364EE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6" y="1695"/>
                <a:ext cx="223" cy="226"/>
              </a:xfrm>
              <a:custGeom>
                <a:avLst/>
                <a:gdLst>
                  <a:gd name="T0" fmla="*/ 78 w 457"/>
                  <a:gd name="T1" fmla="*/ 265 h 464"/>
                  <a:gd name="T2" fmla="*/ 124 w 457"/>
                  <a:gd name="T3" fmla="*/ 263 h 464"/>
                  <a:gd name="T4" fmla="*/ 157 w 457"/>
                  <a:gd name="T5" fmla="*/ 244 h 464"/>
                  <a:gd name="T6" fmla="*/ 169 w 457"/>
                  <a:gd name="T7" fmla="*/ 203 h 464"/>
                  <a:gd name="T8" fmla="*/ 188 w 457"/>
                  <a:gd name="T9" fmla="*/ 195 h 464"/>
                  <a:gd name="T10" fmla="*/ 221 w 457"/>
                  <a:gd name="T11" fmla="*/ 190 h 464"/>
                  <a:gd name="T12" fmla="*/ 235 w 457"/>
                  <a:gd name="T13" fmla="*/ 157 h 464"/>
                  <a:gd name="T14" fmla="*/ 251 w 457"/>
                  <a:gd name="T15" fmla="*/ 138 h 464"/>
                  <a:gd name="T16" fmla="*/ 247 w 457"/>
                  <a:gd name="T17" fmla="*/ 109 h 464"/>
                  <a:gd name="T18" fmla="*/ 267 w 457"/>
                  <a:gd name="T19" fmla="*/ 91 h 464"/>
                  <a:gd name="T20" fmla="*/ 279 w 457"/>
                  <a:gd name="T21" fmla="*/ 74 h 464"/>
                  <a:gd name="T22" fmla="*/ 279 w 457"/>
                  <a:gd name="T23" fmla="*/ 62 h 464"/>
                  <a:gd name="T24" fmla="*/ 264 w 457"/>
                  <a:gd name="T25" fmla="*/ 40 h 464"/>
                  <a:gd name="T26" fmla="*/ 292 w 457"/>
                  <a:gd name="T27" fmla="*/ 13 h 464"/>
                  <a:gd name="T28" fmla="*/ 340 w 457"/>
                  <a:gd name="T29" fmla="*/ 10 h 464"/>
                  <a:gd name="T30" fmla="*/ 391 w 457"/>
                  <a:gd name="T31" fmla="*/ 18 h 464"/>
                  <a:gd name="T32" fmla="*/ 408 w 457"/>
                  <a:gd name="T33" fmla="*/ 46 h 464"/>
                  <a:gd name="T34" fmla="*/ 439 w 457"/>
                  <a:gd name="T35" fmla="*/ 73 h 464"/>
                  <a:gd name="T36" fmla="*/ 410 w 457"/>
                  <a:gd name="T37" fmla="*/ 89 h 464"/>
                  <a:gd name="T38" fmla="*/ 354 w 457"/>
                  <a:gd name="T39" fmla="*/ 100 h 464"/>
                  <a:gd name="T40" fmla="*/ 364 w 457"/>
                  <a:gd name="T41" fmla="*/ 124 h 464"/>
                  <a:gd name="T42" fmla="*/ 377 w 457"/>
                  <a:gd name="T43" fmla="*/ 148 h 464"/>
                  <a:gd name="T44" fmla="*/ 410 w 457"/>
                  <a:gd name="T45" fmla="*/ 168 h 464"/>
                  <a:gd name="T46" fmla="*/ 398 w 457"/>
                  <a:gd name="T47" fmla="*/ 210 h 464"/>
                  <a:gd name="T48" fmla="*/ 369 w 457"/>
                  <a:gd name="T49" fmla="*/ 249 h 464"/>
                  <a:gd name="T50" fmla="*/ 344 w 457"/>
                  <a:gd name="T51" fmla="*/ 291 h 464"/>
                  <a:gd name="T52" fmla="*/ 314 w 457"/>
                  <a:gd name="T53" fmla="*/ 323 h 464"/>
                  <a:gd name="T54" fmla="*/ 281 w 457"/>
                  <a:gd name="T55" fmla="*/ 326 h 464"/>
                  <a:gd name="T56" fmla="*/ 291 w 457"/>
                  <a:gd name="T57" fmla="*/ 378 h 464"/>
                  <a:gd name="T58" fmla="*/ 311 w 457"/>
                  <a:gd name="T59" fmla="*/ 409 h 464"/>
                  <a:gd name="T60" fmla="*/ 326 w 457"/>
                  <a:gd name="T61" fmla="*/ 441 h 464"/>
                  <a:gd name="T62" fmla="*/ 298 w 457"/>
                  <a:gd name="T63" fmla="*/ 445 h 464"/>
                  <a:gd name="T64" fmla="*/ 256 w 457"/>
                  <a:gd name="T65" fmla="*/ 445 h 464"/>
                  <a:gd name="T66" fmla="*/ 240 w 457"/>
                  <a:gd name="T67" fmla="*/ 464 h 464"/>
                  <a:gd name="T68" fmla="*/ 231 w 457"/>
                  <a:gd name="T69" fmla="*/ 459 h 464"/>
                  <a:gd name="T70" fmla="*/ 221 w 457"/>
                  <a:gd name="T71" fmla="*/ 454 h 464"/>
                  <a:gd name="T72" fmla="*/ 193 w 457"/>
                  <a:gd name="T73" fmla="*/ 423 h 464"/>
                  <a:gd name="T74" fmla="*/ 184 w 457"/>
                  <a:gd name="T75" fmla="*/ 407 h 464"/>
                  <a:gd name="T76" fmla="*/ 133 w 457"/>
                  <a:gd name="T77" fmla="*/ 415 h 464"/>
                  <a:gd name="T78" fmla="*/ 113 w 457"/>
                  <a:gd name="T79" fmla="*/ 409 h 464"/>
                  <a:gd name="T80" fmla="*/ 59 w 457"/>
                  <a:gd name="T81" fmla="*/ 414 h 464"/>
                  <a:gd name="T82" fmla="*/ 56 w 457"/>
                  <a:gd name="T83" fmla="*/ 374 h 464"/>
                  <a:gd name="T84" fmla="*/ 72 w 457"/>
                  <a:gd name="T85" fmla="*/ 344 h 464"/>
                  <a:gd name="T86" fmla="*/ 55 w 457"/>
                  <a:gd name="T87" fmla="*/ 306 h 464"/>
                  <a:gd name="T88" fmla="*/ 0 w 457"/>
                  <a:gd name="T89" fmla="*/ 253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7" h="464">
                    <a:moveTo>
                      <a:pt x="0" y="253"/>
                    </a:moveTo>
                    <a:cubicBezTo>
                      <a:pt x="12" y="256"/>
                      <a:pt x="24" y="262"/>
                      <a:pt x="37" y="266"/>
                    </a:cubicBezTo>
                    <a:cubicBezTo>
                      <a:pt x="51" y="270"/>
                      <a:pt x="63" y="265"/>
                      <a:pt x="78" y="265"/>
                    </a:cubicBezTo>
                    <a:cubicBezTo>
                      <a:pt x="83" y="265"/>
                      <a:pt x="88" y="267"/>
                      <a:pt x="93" y="268"/>
                    </a:cubicBezTo>
                    <a:cubicBezTo>
                      <a:pt x="98" y="269"/>
                      <a:pt x="102" y="265"/>
                      <a:pt x="106" y="263"/>
                    </a:cubicBezTo>
                    <a:cubicBezTo>
                      <a:pt x="112" y="261"/>
                      <a:pt x="118" y="264"/>
                      <a:pt x="124" y="263"/>
                    </a:cubicBezTo>
                    <a:cubicBezTo>
                      <a:pt x="129" y="263"/>
                      <a:pt x="134" y="260"/>
                      <a:pt x="139" y="259"/>
                    </a:cubicBezTo>
                    <a:cubicBezTo>
                      <a:pt x="145" y="258"/>
                      <a:pt x="156" y="257"/>
                      <a:pt x="159" y="252"/>
                    </a:cubicBezTo>
                    <a:cubicBezTo>
                      <a:pt x="162" y="248"/>
                      <a:pt x="156" y="247"/>
                      <a:pt x="157" y="244"/>
                    </a:cubicBezTo>
                    <a:cubicBezTo>
                      <a:pt x="158" y="236"/>
                      <a:pt x="155" y="230"/>
                      <a:pt x="156" y="223"/>
                    </a:cubicBezTo>
                    <a:cubicBezTo>
                      <a:pt x="156" y="215"/>
                      <a:pt x="158" y="217"/>
                      <a:pt x="162" y="212"/>
                    </a:cubicBezTo>
                    <a:cubicBezTo>
                      <a:pt x="165" y="210"/>
                      <a:pt x="166" y="205"/>
                      <a:pt x="169" y="203"/>
                    </a:cubicBezTo>
                    <a:cubicBezTo>
                      <a:pt x="173" y="201"/>
                      <a:pt x="174" y="205"/>
                      <a:pt x="178" y="206"/>
                    </a:cubicBezTo>
                    <a:cubicBezTo>
                      <a:pt x="184" y="206"/>
                      <a:pt x="190" y="204"/>
                      <a:pt x="195" y="202"/>
                    </a:cubicBezTo>
                    <a:cubicBezTo>
                      <a:pt x="193" y="199"/>
                      <a:pt x="189" y="199"/>
                      <a:pt x="188" y="195"/>
                    </a:cubicBezTo>
                    <a:cubicBezTo>
                      <a:pt x="193" y="195"/>
                      <a:pt x="199" y="192"/>
                      <a:pt x="201" y="188"/>
                    </a:cubicBezTo>
                    <a:cubicBezTo>
                      <a:pt x="205" y="183"/>
                      <a:pt x="213" y="191"/>
                      <a:pt x="213" y="185"/>
                    </a:cubicBezTo>
                    <a:cubicBezTo>
                      <a:pt x="217" y="187"/>
                      <a:pt x="219" y="186"/>
                      <a:pt x="221" y="190"/>
                    </a:cubicBezTo>
                    <a:cubicBezTo>
                      <a:pt x="224" y="193"/>
                      <a:pt x="227" y="192"/>
                      <a:pt x="230" y="190"/>
                    </a:cubicBezTo>
                    <a:cubicBezTo>
                      <a:pt x="237" y="184"/>
                      <a:pt x="235" y="174"/>
                      <a:pt x="232" y="167"/>
                    </a:cubicBezTo>
                    <a:cubicBezTo>
                      <a:pt x="230" y="162"/>
                      <a:pt x="234" y="161"/>
                      <a:pt x="235" y="157"/>
                    </a:cubicBezTo>
                    <a:cubicBezTo>
                      <a:pt x="236" y="154"/>
                      <a:pt x="236" y="149"/>
                      <a:pt x="235" y="146"/>
                    </a:cubicBezTo>
                    <a:cubicBezTo>
                      <a:pt x="233" y="142"/>
                      <a:pt x="237" y="141"/>
                      <a:pt x="240" y="141"/>
                    </a:cubicBezTo>
                    <a:cubicBezTo>
                      <a:pt x="244" y="140"/>
                      <a:pt x="247" y="141"/>
                      <a:pt x="251" y="138"/>
                    </a:cubicBezTo>
                    <a:cubicBezTo>
                      <a:pt x="256" y="134"/>
                      <a:pt x="255" y="134"/>
                      <a:pt x="253" y="129"/>
                    </a:cubicBezTo>
                    <a:cubicBezTo>
                      <a:pt x="252" y="125"/>
                      <a:pt x="249" y="120"/>
                      <a:pt x="246" y="118"/>
                    </a:cubicBezTo>
                    <a:cubicBezTo>
                      <a:pt x="238" y="113"/>
                      <a:pt x="237" y="107"/>
                      <a:pt x="247" y="109"/>
                    </a:cubicBezTo>
                    <a:cubicBezTo>
                      <a:pt x="255" y="111"/>
                      <a:pt x="272" y="114"/>
                      <a:pt x="274" y="104"/>
                    </a:cubicBezTo>
                    <a:cubicBezTo>
                      <a:pt x="274" y="101"/>
                      <a:pt x="274" y="98"/>
                      <a:pt x="272" y="96"/>
                    </a:cubicBezTo>
                    <a:cubicBezTo>
                      <a:pt x="271" y="95"/>
                      <a:pt x="266" y="93"/>
                      <a:pt x="267" y="91"/>
                    </a:cubicBezTo>
                    <a:cubicBezTo>
                      <a:pt x="268" y="90"/>
                      <a:pt x="269" y="90"/>
                      <a:pt x="270" y="90"/>
                    </a:cubicBezTo>
                    <a:cubicBezTo>
                      <a:pt x="269" y="87"/>
                      <a:pt x="271" y="85"/>
                      <a:pt x="273" y="83"/>
                    </a:cubicBezTo>
                    <a:cubicBezTo>
                      <a:pt x="274" y="81"/>
                      <a:pt x="279" y="77"/>
                      <a:pt x="279" y="74"/>
                    </a:cubicBezTo>
                    <a:cubicBezTo>
                      <a:pt x="279" y="72"/>
                      <a:pt x="280" y="70"/>
                      <a:pt x="281" y="69"/>
                    </a:cubicBezTo>
                    <a:cubicBezTo>
                      <a:pt x="283" y="67"/>
                      <a:pt x="279" y="66"/>
                      <a:pt x="278" y="65"/>
                    </a:cubicBezTo>
                    <a:cubicBezTo>
                      <a:pt x="278" y="64"/>
                      <a:pt x="278" y="63"/>
                      <a:pt x="279" y="62"/>
                    </a:cubicBezTo>
                    <a:cubicBezTo>
                      <a:pt x="281" y="61"/>
                      <a:pt x="278" y="57"/>
                      <a:pt x="278" y="56"/>
                    </a:cubicBezTo>
                    <a:cubicBezTo>
                      <a:pt x="277" y="54"/>
                      <a:pt x="273" y="49"/>
                      <a:pt x="272" y="47"/>
                    </a:cubicBezTo>
                    <a:cubicBezTo>
                      <a:pt x="270" y="44"/>
                      <a:pt x="266" y="42"/>
                      <a:pt x="264" y="40"/>
                    </a:cubicBezTo>
                    <a:cubicBezTo>
                      <a:pt x="260" y="37"/>
                      <a:pt x="271" y="24"/>
                      <a:pt x="274" y="26"/>
                    </a:cubicBezTo>
                    <a:cubicBezTo>
                      <a:pt x="279" y="27"/>
                      <a:pt x="279" y="22"/>
                      <a:pt x="282" y="19"/>
                    </a:cubicBezTo>
                    <a:cubicBezTo>
                      <a:pt x="285" y="16"/>
                      <a:pt x="288" y="14"/>
                      <a:pt x="292" y="13"/>
                    </a:cubicBezTo>
                    <a:cubicBezTo>
                      <a:pt x="301" y="11"/>
                      <a:pt x="309" y="11"/>
                      <a:pt x="318" y="10"/>
                    </a:cubicBezTo>
                    <a:cubicBezTo>
                      <a:pt x="322" y="10"/>
                      <a:pt x="329" y="8"/>
                      <a:pt x="333" y="10"/>
                    </a:cubicBezTo>
                    <a:cubicBezTo>
                      <a:pt x="337" y="12"/>
                      <a:pt x="337" y="13"/>
                      <a:pt x="340" y="10"/>
                    </a:cubicBezTo>
                    <a:cubicBezTo>
                      <a:pt x="345" y="6"/>
                      <a:pt x="358" y="0"/>
                      <a:pt x="361" y="9"/>
                    </a:cubicBezTo>
                    <a:cubicBezTo>
                      <a:pt x="365" y="2"/>
                      <a:pt x="374" y="8"/>
                      <a:pt x="377" y="12"/>
                    </a:cubicBezTo>
                    <a:cubicBezTo>
                      <a:pt x="380" y="16"/>
                      <a:pt x="387" y="14"/>
                      <a:pt x="391" y="18"/>
                    </a:cubicBezTo>
                    <a:cubicBezTo>
                      <a:pt x="394" y="21"/>
                      <a:pt x="396" y="24"/>
                      <a:pt x="397" y="28"/>
                    </a:cubicBezTo>
                    <a:cubicBezTo>
                      <a:pt x="398" y="30"/>
                      <a:pt x="398" y="35"/>
                      <a:pt x="399" y="38"/>
                    </a:cubicBezTo>
                    <a:cubicBezTo>
                      <a:pt x="400" y="40"/>
                      <a:pt x="406" y="44"/>
                      <a:pt x="408" y="46"/>
                    </a:cubicBezTo>
                    <a:cubicBezTo>
                      <a:pt x="411" y="49"/>
                      <a:pt x="415" y="44"/>
                      <a:pt x="418" y="44"/>
                    </a:cubicBezTo>
                    <a:cubicBezTo>
                      <a:pt x="418" y="56"/>
                      <a:pt x="448" y="61"/>
                      <a:pt x="457" y="58"/>
                    </a:cubicBezTo>
                    <a:cubicBezTo>
                      <a:pt x="454" y="60"/>
                      <a:pt x="437" y="68"/>
                      <a:pt x="439" y="73"/>
                    </a:cubicBezTo>
                    <a:cubicBezTo>
                      <a:pt x="439" y="75"/>
                      <a:pt x="437" y="79"/>
                      <a:pt x="435" y="77"/>
                    </a:cubicBezTo>
                    <a:cubicBezTo>
                      <a:pt x="432" y="75"/>
                      <a:pt x="432" y="80"/>
                      <a:pt x="431" y="82"/>
                    </a:cubicBezTo>
                    <a:cubicBezTo>
                      <a:pt x="430" y="84"/>
                      <a:pt x="413" y="87"/>
                      <a:pt x="410" y="89"/>
                    </a:cubicBezTo>
                    <a:cubicBezTo>
                      <a:pt x="400" y="94"/>
                      <a:pt x="394" y="90"/>
                      <a:pt x="383" y="88"/>
                    </a:cubicBezTo>
                    <a:cubicBezTo>
                      <a:pt x="375" y="86"/>
                      <a:pt x="364" y="80"/>
                      <a:pt x="356" y="85"/>
                    </a:cubicBezTo>
                    <a:cubicBezTo>
                      <a:pt x="350" y="89"/>
                      <a:pt x="347" y="97"/>
                      <a:pt x="354" y="100"/>
                    </a:cubicBezTo>
                    <a:cubicBezTo>
                      <a:pt x="360" y="102"/>
                      <a:pt x="352" y="107"/>
                      <a:pt x="357" y="108"/>
                    </a:cubicBezTo>
                    <a:cubicBezTo>
                      <a:pt x="359" y="109"/>
                      <a:pt x="370" y="109"/>
                      <a:pt x="366" y="113"/>
                    </a:cubicBezTo>
                    <a:cubicBezTo>
                      <a:pt x="362" y="117"/>
                      <a:pt x="356" y="119"/>
                      <a:pt x="364" y="124"/>
                    </a:cubicBezTo>
                    <a:cubicBezTo>
                      <a:pt x="370" y="129"/>
                      <a:pt x="363" y="135"/>
                      <a:pt x="367" y="139"/>
                    </a:cubicBezTo>
                    <a:cubicBezTo>
                      <a:pt x="369" y="141"/>
                      <a:pt x="372" y="143"/>
                      <a:pt x="374" y="145"/>
                    </a:cubicBezTo>
                    <a:cubicBezTo>
                      <a:pt x="376" y="145"/>
                      <a:pt x="376" y="147"/>
                      <a:pt x="377" y="148"/>
                    </a:cubicBezTo>
                    <a:cubicBezTo>
                      <a:pt x="377" y="152"/>
                      <a:pt x="378" y="151"/>
                      <a:pt x="382" y="152"/>
                    </a:cubicBezTo>
                    <a:cubicBezTo>
                      <a:pt x="389" y="154"/>
                      <a:pt x="387" y="162"/>
                      <a:pt x="395" y="163"/>
                    </a:cubicBezTo>
                    <a:cubicBezTo>
                      <a:pt x="399" y="164"/>
                      <a:pt x="406" y="164"/>
                      <a:pt x="410" y="168"/>
                    </a:cubicBezTo>
                    <a:cubicBezTo>
                      <a:pt x="413" y="173"/>
                      <a:pt x="401" y="177"/>
                      <a:pt x="399" y="178"/>
                    </a:cubicBezTo>
                    <a:cubicBezTo>
                      <a:pt x="392" y="181"/>
                      <a:pt x="386" y="186"/>
                      <a:pt x="392" y="193"/>
                    </a:cubicBezTo>
                    <a:cubicBezTo>
                      <a:pt x="395" y="198"/>
                      <a:pt x="389" y="210"/>
                      <a:pt x="398" y="210"/>
                    </a:cubicBezTo>
                    <a:cubicBezTo>
                      <a:pt x="397" y="213"/>
                      <a:pt x="389" y="215"/>
                      <a:pt x="388" y="219"/>
                    </a:cubicBezTo>
                    <a:cubicBezTo>
                      <a:pt x="387" y="225"/>
                      <a:pt x="376" y="232"/>
                      <a:pt x="381" y="237"/>
                    </a:cubicBezTo>
                    <a:cubicBezTo>
                      <a:pt x="388" y="244"/>
                      <a:pt x="372" y="247"/>
                      <a:pt x="369" y="249"/>
                    </a:cubicBezTo>
                    <a:cubicBezTo>
                      <a:pt x="366" y="251"/>
                      <a:pt x="367" y="256"/>
                      <a:pt x="366" y="260"/>
                    </a:cubicBezTo>
                    <a:cubicBezTo>
                      <a:pt x="365" y="265"/>
                      <a:pt x="364" y="271"/>
                      <a:pt x="361" y="276"/>
                    </a:cubicBezTo>
                    <a:cubicBezTo>
                      <a:pt x="358" y="284"/>
                      <a:pt x="350" y="285"/>
                      <a:pt x="344" y="291"/>
                    </a:cubicBezTo>
                    <a:cubicBezTo>
                      <a:pt x="342" y="293"/>
                      <a:pt x="342" y="296"/>
                      <a:pt x="341" y="299"/>
                    </a:cubicBezTo>
                    <a:cubicBezTo>
                      <a:pt x="341" y="305"/>
                      <a:pt x="336" y="308"/>
                      <a:pt x="334" y="313"/>
                    </a:cubicBezTo>
                    <a:cubicBezTo>
                      <a:pt x="330" y="323"/>
                      <a:pt x="324" y="320"/>
                      <a:pt x="314" y="323"/>
                    </a:cubicBezTo>
                    <a:cubicBezTo>
                      <a:pt x="311" y="324"/>
                      <a:pt x="307" y="327"/>
                      <a:pt x="304" y="327"/>
                    </a:cubicBezTo>
                    <a:cubicBezTo>
                      <a:pt x="299" y="327"/>
                      <a:pt x="297" y="321"/>
                      <a:pt x="295" y="318"/>
                    </a:cubicBezTo>
                    <a:cubicBezTo>
                      <a:pt x="290" y="311"/>
                      <a:pt x="283" y="322"/>
                      <a:pt x="281" y="326"/>
                    </a:cubicBezTo>
                    <a:cubicBezTo>
                      <a:pt x="278" y="334"/>
                      <a:pt x="272" y="341"/>
                      <a:pt x="269" y="348"/>
                    </a:cubicBezTo>
                    <a:cubicBezTo>
                      <a:pt x="265" y="358"/>
                      <a:pt x="270" y="363"/>
                      <a:pt x="279" y="365"/>
                    </a:cubicBezTo>
                    <a:cubicBezTo>
                      <a:pt x="288" y="367"/>
                      <a:pt x="292" y="368"/>
                      <a:pt x="291" y="378"/>
                    </a:cubicBezTo>
                    <a:cubicBezTo>
                      <a:pt x="290" y="384"/>
                      <a:pt x="289" y="397"/>
                      <a:pt x="299" y="397"/>
                    </a:cubicBezTo>
                    <a:cubicBezTo>
                      <a:pt x="302" y="397"/>
                      <a:pt x="306" y="395"/>
                      <a:pt x="308" y="397"/>
                    </a:cubicBezTo>
                    <a:cubicBezTo>
                      <a:pt x="311" y="400"/>
                      <a:pt x="309" y="406"/>
                      <a:pt x="311" y="409"/>
                    </a:cubicBezTo>
                    <a:cubicBezTo>
                      <a:pt x="316" y="416"/>
                      <a:pt x="321" y="421"/>
                      <a:pt x="323" y="429"/>
                    </a:cubicBezTo>
                    <a:cubicBezTo>
                      <a:pt x="324" y="432"/>
                      <a:pt x="326" y="431"/>
                      <a:pt x="322" y="433"/>
                    </a:cubicBezTo>
                    <a:cubicBezTo>
                      <a:pt x="320" y="435"/>
                      <a:pt x="324" y="441"/>
                      <a:pt x="326" y="441"/>
                    </a:cubicBezTo>
                    <a:cubicBezTo>
                      <a:pt x="321" y="446"/>
                      <a:pt x="315" y="451"/>
                      <a:pt x="310" y="443"/>
                    </a:cubicBezTo>
                    <a:cubicBezTo>
                      <a:pt x="308" y="439"/>
                      <a:pt x="305" y="442"/>
                      <a:pt x="302" y="443"/>
                    </a:cubicBezTo>
                    <a:cubicBezTo>
                      <a:pt x="301" y="444"/>
                      <a:pt x="300" y="444"/>
                      <a:pt x="298" y="445"/>
                    </a:cubicBezTo>
                    <a:cubicBezTo>
                      <a:pt x="296" y="446"/>
                      <a:pt x="297" y="448"/>
                      <a:pt x="295" y="449"/>
                    </a:cubicBezTo>
                    <a:cubicBezTo>
                      <a:pt x="287" y="453"/>
                      <a:pt x="279" y="445"/>
                      <a:pt x="271" y="446"/>
                    </a:cubicBezTo>
                    <a:cubicBezTo>
                      <a:pt x="266" y="446"/>
                      <a:pt x="260" y="447"/>
                      <a:pt x="256" y="445"/>
                    </a:cubicBezTo>
                    <a:cubicBezTo>
                      <a:pt x="257" y="448"/>
                      <a:pt x="259" y="457"/>
                      <a:pt x="254" y="457"/>
                    </a:cubicBezTo>
                    <a:cubicBezTo>
                      <a:pt x="249" y="457"/>
                      <a:pt x="241" y="457"/>
                      <a:pt x="242" y="464"/>
                    </a:cubicBezTo>
                    <a:cubicBezTo>
                      <a:pt x="241" y="460"/>
                      <a:pt x="241" y="460"/>
                      <a:pt x="240" y="464"/>
                    </a:cubicBezTo>
                    <a:cubicBezTo>
                      <a:pt x="238" y="462"/>
                      <a:pt x="237" y="460"/>
                      <a:pt x="236" y="458"/>
                    </a:cubicBezTo>
                    <a:cubicBezTo>
                      <a:pt x="237" y="460"/>
                      <a:pt x="237" y="462"/>
                      <a:pt x="236" y="464"/>
                    </a:cubicBezTo>
                    <a:cubicBezTo>
                      <a:pt x="234" y="462"/>
                      <a:pt x="233" y="461"/>
                      <a:pt x="231" y="459"/>
                    </a:cubicBezTo>
                    <a:cubicBezTo>
                      <a:pt x="232" y="464"/>
                      <a:pt x="228" y="461"/>
                      <a:pt x="225" y="463"/>
                    </a:cubicBezTo>
                    <a:cubicBezTo>
                      <a:pt x="225" y="461"/>
                      <a:pt x="225" y="460"/>
                      <a:pt x="225" y="458"/>
                    </a:cubicBezTo>
                    <a:cubicBezTo>
                      <a:pt x="221" y="461"/>
                      <a:pt x="217" y="456"/>
                      <a:pt x="221" y="454"/>
                    </a:cubicBezTo>
                    <a:cubicBezTo>
                      <a:pt x="216" y="454"/>
                      <a:pt x="210" y="448"/>
                      <a:pt x="215" y="444"/>
                    </a:cubicBezTo>
                    <a:cubicBezTo>
                      <a:pt x="209" y="441"/>
                      <a:pt x="212" y="431"/>
                      <a:pt x="208" y="429"/>
                    </a:cubicBezTo>
                    <a:cubicBezTo>
                      <a:pt x="205" y="428"/>
                      <a:pt x="192" y="427"/>
                      <a:pt x="193" y="423"/>
                    </a:cubicBezTo>
                    <a:cubicBezTo>
                      <a:pt x="193" y="415"/>
                      <a:pt x="191" y="413"/>
                      <a:pt x="187" y="406"/>
                    </a:cubicBezTo>
                    <a:cubicBezTo>
                      <a:pt x="184" y="401"/>
                      <a:pt x="175" y="396"/>
                      <a:pt x="173" y="405"/>
                    </a:cubicBezTo>
                    <a:cubicBezTo>
                      <a:pt x="178" y="405"/>
                      <a:pt x="182" y="400"/>
                      <a:pt x="184" y="407"/>
                    </a:cubicBezTo>
                    <a:cubicBezTo>
                      <a:pt x="179" y="403"/>
                      <a:pt x="173" y="406"/>
                      <a:pt x="168" y="407"/>
                    </a:cubicBezTo>
                    <a:cubicBezTo>
                      <a:pt x="162" y="409"/>
                      <a:pt x="157" y="407"/>
                      <a:pt x="151" y="409"/>
                    </a:cubicBezTo>
                    <a:cubicBezTo>
                      <a:pt x="148" y="410"/>
                      <a:pt x="128" y="409"/>
                      <a:pt x="133" y="415"/>
                    </a:cubicBezTo>
                    <a:cubicBezTo>
                      <a:pt x="131" y="416"/>
                      <a:pt x="129" y="415"/>
                      <a:pt x="129" y="412"/>
                    </a:cubicBezTo>
                    <a:cubicBezTo>
                      <a:pt x="121" y="416"/>
                      <a:pt x="115" y="404"/>
                      <a:pt x="111" y="406"/>
                    </a:cubicBezTo>
                    <a:cubicBezTo>
                      <a:pt x="111" y="407"/>
                      <a:pt x="112" y="408"/>
                      <a:pt x="113" y="409"/>
                    </a:cubicBezTo>
                    <a:cubicBezTo>
                      <a:pt x="109" y="410"/>
                      <a:pt x="92" y="405"/>
                      <a:pt x="97" y="414"/>
                    </a:cubicBezTo>
                    <a:cubicBezTo>
                      <a:pt x="92" y="412"/>
                      <a:pt x="61" y="410"/>
                      <a:pt x="64" y="418"/>
                    </a:cubicBezTo>
                    <a:cubicBezTo>
                      <a:pt x="62" y="418"/>
                      <a:pt x="60" y="415"/>
                      <a:pt x="59" y="414"/>
                    </a:cubicBezTo>
                    <a:cubicBezTo>
                      <a:pt x="56" y="412"/>
                      <a:pt x="56" y="416"/>
                      <a:pt x="54" y="417"/>
                    </a:cubicBezTo>
                    <a:cubicBezTo>
                      <a:pt x="47" y="421"/>
                      <a:pt x="41" y="416"/>
                      <a:pt x="42" y="410"/>
                    </a:cubicBezTo>
                    <a:cubicBezTo>
                      <a:pt x="42" y="401"/>
                      <a:pt x="40" y="370"/>
                      <a:pt x="56" y="374"/>
                    </a:cubicBezTo>
                    <a:cubicBezTo>
                      <a:pt x="52" y="361"/>
                      <a:pt x="81" y="368"/>
                      <a:pt x="83" y="361"/>
                    </a:cubicBezTo>
                    <a:cubicBezTo>
                      <a:pt x="83" y="358"/>
                      <a:pt x="84" y="346"/>
                      <a:pt x="83" y="345"/>
                    </a:cubicBezTo>
                    <a:cubicBezTo>
                      <a:pt x="80" y="343"/>
                      <a:pt x="76" y="345"/>
                      <a:pt x="72" y="344"/>
                    </a:cubicBezTo>
                    <a:cubicBezTo>
                      <a:pt x="67" y="344"/>
                      <a:pt x="68" y="336"/>
                      <a:pt x="68" y="332"/>
                    </a:cubicBezTo>
                    <a:cubicBezTo>
                      <a:pt x="67" y="325"/>
                      <a:pt x="65" y="317"/>
                      <a:pt x="63" y="311"/>
                    </a:cubicBezTo>
                    <a:cubicBezTo>
                      <a:pt x="62" y="308"/>
                      <a:pt x="57" y="307"/>
                      <a:pt x="55" y="306"/>
                    </a:cubicBezTo>
                    <a:cubicBezTo>
                      <a:pt x="50" y="303"/>
                      <a:pt x="46" y="302"/>
                      <a:pt x="41" y="299"/>
                    </a:cubicBezTo>
                    <a:cubicBezTo>
                      <a:pt x="31" y="295"/>
                      <a:pt x="27" y="288"/>
                      <a:pt x="22" y="279"/>
                    </a:cubicBezTo>
                    <a:cubicBezTo>
                      <a:pt x="16" y="269"/>
                      <a:pt x="8" y="261"/>
                      <a:pt x="0" y="25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346">
                <a:extLst>
                  <a:ext uri="{FF2B5EF4-FFF2-40B4-BE49-F238E27FC236}">
                    <a16:creationId xmlns="" xmlns:a16="http://schemas.microsoft.com/office/drawing/2014/main" id="{3D9F6EFD-48F7-437D-B0C9-1D3EA9179B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6" y="1695"/>
                <a:ext cx="223" cy="226"/>
              </a:xfrm>
              <a:custGeom>
                <a:avLst/>
                <a:gdLst>
                  <a:gd name="T0" fmla="*/ 78 w 457"/>
                  <a:gd name="T1" fmla="*/ 265 h 464"/>
                  <a:gd name="T2" fmla="*/ 124 w 457"/>
                  <a:gd name="T3" fmla="*/ 263 h 464"/>
                  <a:gd name="T4" fmla="*/ 157 w 457"/>
                  <a:gd name="T5" fmla="*/ 244 h 464"/>
                  <a:gd name="T6" fmla="*/ 169 w 457"/>
                  <a:gd name="T7" fmla="*/ 203 h 464"/>
                  <a:gd name="T8" fmla="*/ 188 w 457"/>
                  <a:gd name="T9" fmla="*/ 195 h 464"/>
                  <a:gd name="T10" fmla="*/ 221 w 457"/>
                  <a:gd name="T11" fmla="*/ 190 h 464"/>
                  <a:gd name="T12" fmla="*/ 235 w 457"/>
                  <a:gd name="T13" fmla="*/ 157 h 464"/>
                  <a:gd name="T14" fmla="*/ 251 w 457"/>
                  <a:gd name="T15" fmla="*/ 138 h 464"/>
                  <a:gd name="T16" fmla="*/ 247 w 457"/>
                  <a:gd name="T17" fmla="*/ 109 h 464"/>
                  <a:gd name="T18" fmla="*/ 267 w 457"/>
                  <a:gd name="T19" fmla="*/ 91 h 464"/>
                  <a:gd name="T20" fmla="*/ 279 w 457"/>
                  <a:gd name="T21" fmla="*/ 74 h 464"/>
                  <a:gd name="T22" fmla="*/ 279 w 457"/>
                  <a:gd name="T23" fmla="*/ 62 h 464"/>
                  <a:gd name="T24" fmla="*/ 264 w 457"/>
                  <a:gd name="T25" fmla="*/ 40 h 464"/>
                  <a:gd name="T26" fmla="*/ 292 w 457"/>
                  <a:gd name="T27" fmla="*/ 13 h 464"/>
                  <a:gd name="T28" fmla="*/ 340 w 457"/>
                  <a:gd name="T29" fmla="*/ 10 h 464"/>
                  <a:gd name="T30" fmla="*/ 391 w 457"/>
                  <a:gd name="T31" fmla="*/ 18 h 464"/>
                  <a:gd name="T32" fmla="*/ 408 w 457"/>
                  <a:gd name="T33" fmla="*/ 46 h 464"/>
                  <a:gd name="T34" fmla="*/ 439 w 457"/>
                  <a:gd name="T35" fmla="*/ 73 h 464"/>
                  <a:gd name="T36" fmla="*/ 410 w 457"/>
                  <a:gd name="T37" fmla="*/ 89 h 464"/>
                  <a:gd name="T38" fmla="*/ 354 w 457"/>
                  <a:gd name="T39" fmla="*/ 100 h 464"/>
                  <a:gd name="T40" fmla="*/ 364 w 457"/>
                  <a:gd name="T41" fmla="*/ 124 h 464"/>
                  <a:gd name="T42" fmla="*/ 377 w 457"/>
                  <a:gd name="T43" fmla="*/ 148 h 464"/>
                  <a:gd name="T44" fmla="*/ 410 w 457"/>
                  <a:gd name="T45" fmla="*/ 168 h 464"/>
                  <a:gd name="T46" fmla="*/ 398 w 457"/>
                  <a:gd name="T47" fmla="*/ 210 h 464"/>
                  <a:gd name="T48" fmla="*/ 369 w 457"/>
                  <a:gd name="T49" fmla="*/ 249 h 464"/>
                  <a:gd name="T50" fmla="*/ 344 w 457"/>
                  <a:gd name="T51" fmla="*/ 291 h 464"/>
                  <a:gd name="T52" fmla="*/ 314 w 457"/>
                  <a:gd name="T53" fmla="*/ 323 h 464"/>
                  <a:gd name="T54" fmla="*/ 281 w 457"/>
                  <a:gd name="T55" fmla="*/ 326 h 464"/>
                  <a:gd name="T56" fmla="*/ 291 w 457"/>
                  <a:gd name="T57" fmla="*/ 378 h 464"/>
                  <a:gd name="T58" fmla="*/ 311 w 457"/>
                  <a:gd name="T59" fmla="*/ 409 h 464"/>
                  <a:gd name="T60" fmla="*/ 326 w 457"/>
                  <a:gd name="T61" fmla="*/ 441 h 464"/>
                  <a:gd name="T62" fmla="*/ 298 w 457"/>
                  <a:gd name="T63" fmla="*/ 445 h 464"/>
                  <a:gd name="T64" fmla="*/ 256 w 457"/>
                  <a:gd name="T65" fmla="*/ 445 h 464"/>
                  <a:gd name="T66" fmla="*/ 240 w 457"/>
                  <a:gd name="T67" fmla="*/ 464 h 464"/>
                  <a:gd name="T68" fmla="*/ 231 w 457"/>
                  <a:gd name="T69" fmla="*/ 459 h 464"/>
                  <a:gd name="T70" fmla="*/ 221 w 457"/>
                  <a:gd name="T71" fmla="*/ 454 h 464"/>
                  <a:gd name="T72" fmla="*/ 193 w 457"/>
                  <a:gd name="T73" fmla="*/ 423 h 464"/>
                  <a:gd name="T74" fmla="*/ 184 w 457"/>
                  <a:gd name="T75" fmla="*/ 407 h 464"/>
                  <a:gd name="T76" fmla="*/ 133 w 457"/>
                  <a:gd name="T77" fmla="*/ 415 h 464"/>
                  <a:gd name="T78" fmla="*/ 113 w 457"/>
                  <a:gd name="T79" fmla="*/ 409 h 464"/>
                  <a:gd name="T80" fmla="*/ 59 w 457"/>
                  <a:gd name="T81" fmla="*/ 414 h 464"/>
                  <a:gd name="T82" fmla="*/ 56 w 457"/>
                  <a:gd name="T83" fmla="*/ 374 h 464"/>
                  <a:gd name="T84" fmla="*/ 72 w 457"/>
                  <a:gd name="T85" fmla="*/ 344 h 464"/>
                  <a:gd name="T86" fmla="*/ 55 w 457"/>
                  <a:gd name="T87" fmla="*/ 306 h 464"/>
                  <a:gd name="T88" fmla="*/ 0 w 457"/>
                  <a:gd name="T89" fmla="*/ 253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7" h="464">
                    <a:moveTo>
                      <a:pt x="0" y="253"/>
                    </a:moveTo>
                    <a:cubicBezTo>
                      <a:pt x="12" y="256"/>
                      <a:pt x="24" y="262"/>
                      <a:pt x="37" y="266"/>
                    </a:cubicBezTo>
                    <a:cubicBezTo>
                      <a:pt x="51" y="270"/>
                      <a:pt x="63" y="265"/>
                      <a:pt x="78" y="265"/>
                    </a:cubicBezTo>
                    <a:cubicBezTo>
                      <a:pt x="83" y="265"/>
                      <a:pt x="88" y="267"/>
                      <a:pt x="93" y="268"/>
                    </a:cubicBezTo>
                    <a:cubicBezTo>
                      <a:pt x="98" y="269"/>
                      <a:pt x="102" y="265"/>
                      <a:pt x="106" y="263"/>
                    </a:cubicBezTo>
                    <a:cubicBezTo>
                      <a:pt x="112" y="261"/>
                      <a:pt x="118" y="264"/>
                      <a:pt x="124" y="263"/>
                    </a:cubicBezTo>
                    <a:cubicBezTo>
                      <a:pt x="129" y="263"/>
                      <a:pt x="134" y="260"/>
                      <a:pt x="139" y="259"/>
                    </a:cubicBezTo>
                    <a:cubicBezTo>
                      <a:pt x="145" y="258"/>
                      <a:pt x="156" y="257"/>
                      <a:pt x="159" y="252"/>
                    </a:cubicBezTo>
                    <a:cubicBezTo>
                      <a:pt x="162" y="248"/>
                      <a:pt x="156" y="247"/>
                      <a:pt x="157" y="244"/>
                    </a:cubicBezTo>
                    <a:cubicBezTo>
                      <a:pt x="158" y="236"/>
                      <a:pt x="155" y="230"/>
                      <a:pt x="156" y="223"/>
                    </a:cubicBezTo>
                    <a:cubicBezTo>
                      <a:pt x="156" y="215"/>
                      <a:pt x="158" y="217"/>
                      <a:pt x="162" y="212"/>
                    </a:cubicBezTo>
                    <a:cubicBezTo>
                      <a:pt x="165" y="210"/>
                      <a:pt x="166" y="205"/>
                      <a:pt x="169" y="203"/>
                    </a:cubicBezTo>
                    <a:cubicBezTo>
                      <a:pt x="173" y="201"/>
                      <a:pt x="174" y="205"/>
                      <a:pt x="178" y="206"/>
                    </a:cubicBezTo>
                    <a:cubicBezTo>
                      <a:pt x="184" y="206"/>
                      <a:pt x="190" y="204"/>
                      <a:pt x="195" y="202"/>
                    </a:cubicBezTo>
                    <a:cubicBezTo>
                      <a:pt x="193" y="199"/>
                      <a:pt x="189" y="199"/>
                      <a:pt x="188" y="195"/>
                    </a:cubicBezTo>
                    <a:cubicBezTo>
                      <a:pt x="193" y="195"/>
                      <a:pt x="199" y="192"/>
                      <a:pt x="201" y="188"/>
                    </a:cubicBezTo>
                    <a:cubicBezTo>
                      <a:pt x="205" y="183"/>
                      <a:pt x="213" y="191"/>
                      <a:pt x="213" y="185"/>
                    </a:cubicBezTo>
                    <a:cubicBezTo>
                      <a:pt x="217" y="187"/>
                      <a:pt x="219" y="186"/>
                      <a:pt x="221" y="190"/>
                    </a:cubicBezTo>
                    <a:cubicBezTo>
                      <a:pt x="224" y="193"/>
                      <a:pt x="227" y="192"/>
                      <a:pt x="230" y="190"/>
                    </a:cubicBezTo>
                    <a:cubicBezTo>
                      <a:pt x="237" y="184"/>
                      <a:pt x="235" y="174"/>
                      <a:pt x="232" y="167"/>
                    </a:cubicBezTo>
                    <a:cubicBezTo>
                      <a:pt x="230" y="162"/>
                      <a:pt x="234" y="161"/>
                      <a:pt x="235" y="157"/>
                    </a:cubicBezTo>
                    <a:cubicBezTo>
                      <a:pt x="236" y="154"/>
                      <a:pt x="236" y="149"/>
                      <a:pt x="235" y="146"/>
                    </a:cubicBezTo>
                    <a:cubicBezTo>
                      <a:pt x="233" y="142"/>
                      <a:pt x="237" y="141"/>
                      <a:pt x="240" y="141"/>
                    </a:cubicBezTo>
                    <a:cubicBezTo>
                      <a:pt x="244" y="140"/>
                      <a:pt x="247" y="141"/>
                      <a:pt x="251" y="138"/>
                    </a:cubicBezTo>
                    <a:cubicBezTo>
                      <a:pt x="256" y="134"/>
                      <a:pt x="255" y="134"/>
                      <a:pt x="253" y="129"/>
                    </a:cubicBezTo>
                    <a:cubicBezTo>
                      <a:pt x="252" y="125"/>
                      <a:pt x="249" y="120"/>
                      <a:pt x="246" y="118"/>
                    </a:cubicBezTo>
                    <a:cubicBezTo>
                      <a:pt x="238" y="113"/>
                      <a:pt x="237" y="107"/>
                      <a:pt x="247" y="109"/>
                    </a:cubicBezTo>
                    <a:cubicBezTo>
                      <a:pt x="255" y="111"/>
                      <a:pt x="272" y="114"/>
                      <a:pt x="274" y="104"/>
                    </a:cubicBezTo>
                    <a:cubicBezTo>
                      <a:pt x="274" y="101"/>
                      <a:pt x="274" y="98"/>
                      <a:pt x="272" y="96"/>
                    </a:cubicBezTo>
                    <a:cubicBezTo>
                      <a:pt x="271" y="95"/>
                      <a:pt x="266" y="93"/>
                      <a:pt x="267" y="91"/>
                    </a:cubicBezTo>
                    <a:cubicBezTo>
                      <a:pt x="268" y="90"/>
                      <a:pt x="269" y="90"/>
                      <a:pt x="270" y="90"/>
                    </a:cubicBezTo>
                    <a:cubicBezTo>
                      <a:pt x="269" y="87"/>
                      <a:pt x="271" y="85"/>
                      <a:pt x="273" y="83"/>
                    </a:cubicBezTo>
                    <a:cubicBezTo>
                      <a:pt x="274" y="81"/>
                      <a:pt x="279" y="77"/>
                      <a:pt x="279" y="74"/>
                    </a:cubicBezTo>
                    <a:cubicBezTo>
                      <a:pt x="279" y="72"/>
                      <a:pt x="280" y="70"/>
                      <a:pt x="281" y="69"/>
                    </a:cubicBezTo>
                    <a:cubicBezTo>
                      <a:pt x="283" y="67"/>
                      <a:pt x="279" y="66"/>
                      <a:pt x="278" y="65"/>
                    </a:cubicBezTo>
                    <a:cubicBezTo>
                      <a:pt x="278" y="64"/>
                      <a:pt x="278" y="63"/>
                      <a:pt x="279" y="62"/>
                    </a:cubicBezTo>
                    <a:cubicBezTo>
                      <a:pt x="281" y="61"/>
                      <a:pt x="278" y="57"/>
                      <a:pt x="278" y="56"/>
                    </a:cubicBezTo>
                    <a:cubicBezTo>
                      <a:pt x="277" y="54"/>
                      <a:pt x="273" y="49"/>
                      <a:pt x="272" y="47"/>
                    </a:cubicBezTo>
                    <a:cubicBezTo>
                      <a:pt x="270" y="44"/>
                      <a:pt x="266" y="42"/>
                      <a:pt x="264" y="40"/>
                    </a:cubicBezTo>
                    <a:cubicBezTo>
                      <a:pt x="260" y="37"/>
                      <a:pt x="271" y="24"/>
                      <a:pt x="274" y="26"/>
                    </a:cubicBezTo>
                    <a:cubicBezTo>
                      <a:pt x="279" y="27"/>
                      <a:pt x="279" y="22"/>
                      <a:pt x="282" y="19"/>
                    </a:cubicBezTo>
                    <a:cubicBezTo>
                      <a:pt x="285" y="16"/>
                      <a:pt x="288" y="14"/>
                      <a:pt x="292" y="13"/>
                    </a:cubicBezTo>
                    <a:cubicBezTo>
                      <a:pt x="301" y="11"/>
                      <a:pt x="309" y="11"/>
                      <a:pt x="318" y="10"/>
                    </a:cubicBezTo>
                    <a:cubicBezTo>
                      <a:pt x="322" y="10"/>
                      <a:pt x="329" y="8"/>
                      <a:pt x="333" y="10"/>
                    </a:cubicBezTo>
                    <a:cubicBezTo>
                      <a:pt x="337" y="12"/>
                      <a:pt x="337" y="13"/>
                      <a:pt x="340" y="10"/>
                    </a:cubicBezTo>
                    <a:cubicBezTo>
                      <a:pt x="345" y="6"/>
                      <a:pt x="358" y="0"/>
                      <a:pt x="361" y="9"/>
                    </a:cubicBezTo>
                    <a:cubicBezTo>
                      <a:pt x="365" y="2"/>
                      <a:pt x="374" y="8"/>
                      <a:pt x="377" y="12"/>
                    </a:cubicBezTo>
                    <a:cubicBezTo>
                      <a:pt x="380" y="16"/>
                      <a:pt x="387" y="14"/>
                      <a:pt x="391" y="18"/>
                    </a:cubicBezTo>
                    <a:cubicBezTo>
                      <a:pt x="394" y="21"/>
                      <a:pt x="396" y="24"/>
                      <a:pt x="397" y="28"/>
                    </a:cubicBezTo>
                    <a:cubicBezTo>
                      <a:pt x="398" y="30"/>
                      <a:pt x="398" y="35"/>
                      <a:pt x="399" y="38"/>
                    </a:cubicBezTo>
                    <a:cubicBezTo>
                      <a:pt x="400" y="40"/>
                      <a:pt x="406" y="44"/>
                      <a:pt x="408" y="46"/>
                    </a:cubicBezTo>
                    <a:cubicBezTo>
                      <a:pt x="411" y="49"/>
                      <a:pt x="415" y="44"/>
                      <a:pt x="418" y="44"/>
                    </a:cubicBezTo>
                    <a:cubicBezTo>
                      <a:pt x="418" y="56"/>
                      <a:pt x="448" y="61"/>
                      <a:pt x="457" y="58"/>
                    </a:cubicBezTo>
                    <a:cubicBezTo>
                      <a:pt x="454" y="60"/>
                      <a:pt x="437" y="68"/>
                      <a:pt x="439" y="73"/>
                    </a:cubicBezTo>
                    <a:cubicBezTo>
                      <a:pt x="439" y="75"/>
                      <a:pt x="437" y="79"/>
                      <a:pt x="435" y="77"/>
                    </a:cubicBezTo>
                    <a:cubicBezTo>
                      <a:pt x="432" y="75"/>
                      <a:pt x="432" y="80"/>
                      <a:pt x="431" y="82"/>
                    </a:cubicBezTo>
                    <a:cubicBezTo>
                      <a:pt x="430" y="84"/>
                      <a:pt x="413" y="87"/>
                      <a:pt x="410" y="89"/>
                    </a:cubicBezTo>
                    <a:cubicBezTo>
                      <a:pt x="400" y="94"/>
                      <a:pt x="394" y="90"/>
                      <a:pt x="383" y="88"/>
                    </a:cubicBezTo>
                    <a:cubicBezTo>
                      <a:pt x="375" y="86"/>
                      <a:pt x="364" y="80"/>
                      <a:pt x="356" y="85"/>
                    </a:cubicBezTo>
                    <a:cubicBezTo>
                      <a:pt x="350" y="89"/>
                      <a:pt x="347" y="97"/>
                      <a:pt x="354" y="100"/>
                    </a:cubicBezTo>
                    <a:cubicBezTo>
                      <a:pt x="360" y="102"/>
                      <a:pt x="352" y="107"/>
                      <a:pt x="357" y="108"/>
                    </a:cubicBezTo>
                    <a:cubicBezTo>
                      <a:pt x="359" y="109"/>
                      <a:pt x="370" y="109"/>
                      <a:pt x="366" y="113"/>
                    </a:cubicBezTo>
                    <a:cubicBezTo>
                      <a:pt x="362" y="117"/>
                      <a:pt x="356" y="119"/>
                      <a:pt x="364" y="124"/>
                    </a:cubicBezTo>
                    <a:cubicBezTo>
                      <a:pt x="370" y="129"/>
                      <a:pt x="363" y="135"/>
                      <a:pt x="367" y="139"/>
                    </a:cubicBezTo>
                    <a:cubicBezTo>
                      <a:pt x="369" y="141"/>
                      <a:pt x="372" y="143"/>
                      <a:pt x="374" y="145"/>
                    </a:cubicBezTo>
                    <a:cubicBezTo>
                      <a:pt x="376" y="145"/>
                      <a:pt x="376" y="147"/>
                      <a:pt x="377" y="148"/>
                    </a:cubicBezTo>
                    <a:cubicBezTo>
                      <a:pt x="377" y="152"/>
                      <a:pt x="378" y="151"/>
                      <a:pt x="382" y="152"/>
                    </a:cubicBezTo>
                    <a:cubicBezTo>
                      <a:pt x="389" y="154"/>
                      <a:pt x="387" y="162"/>
                      <a:pt x="395" y="163"/>
                    </a:cubicBezTo>
                    <a:cubicBezTo>
                      <a:pt x="399" y="164"/>
                      <a:pt x="406" y="164"/>
                      <a:pt x="410" y="168"/>
                    </a:cubicBezTo>
                    <a:cubicBezTo>
                      <a:pt x="413" y="173"/>
                      <a:pt x="401" y="177"/>
                      <a:pt x="399" y="178"/>
                    </a:cubicBezTo>
                    <a:cubicBezTo>
                      <a:pt x="392" y="181"/>
                      <a:pt x="386" y="186"/>
                      <a:pt x="392" y="193"/>
                    </a:cubicBezTo>
                    <a:cubicBezTo>
                      <a:pt x="395" y="198"/>
                      <a:pt x="389" y="210"/>
                      <a:pt x="398" y="210"/>
                    </a:cubicBezTo>
                    <a:cubicBezTo>
                      <a:pt x="397" y="213"/>
                      <a:pt x="389" y="215"/>
                      <a:pt x="388" y="219"/>
                    </a:cubicBezTo>
                    <a:cubicBezTo>
                      <a:pt x="387" y="225"/>
                      <a:pt x="376" y="232"/>
                      <a:pt x="381" y="237"/>
                    </a:cubicBezTo>
                    <a:cubicBezTo>
                      <a:pt x="388" y="244"/>
                      <a:pt x="372" y="247"/>
                      <a:pt x="369" y="249"/>
                    </a:cubicBezTo>
                    <a:cubicBezTo>
                      <a:pt x="366" y="251"/>
                      <a:pt x="367" y="256"/>
                      <a:pt x="366" y="260"/>
                    </a:cubicBezTo>
                    <a:cubicBezTo>
                      <a:pt x="365" y="265"/>
                      <a:pt x="364" y="271"/>
                      <a:pt x="361" y="276"/>
                    </a:cubicBezTo>
                    <a:cubicBezTo>
                      <a:pt x="358" y="284"/>
                      <a:pt x="350" y="285"/>
                      <a:pt x="344" y="291"/>
                    </a:cubicBezTo>
                    <a:cubicBezTo>
                      <a:pt x="342" y="293"/>
                      <a:pt x="342" y="296"/>
                      <a:pt x="341" y="299"/>
                    </a:cubicBezTo>
                    <a:cubicBezTo>
                      <a:pt x="341" y="305"/>
                      <a:pt x="336" y="308"/>
                      <a:pt x="334" y="313"/>
                    </a:cubicBezTo>
                    <a:cubicBezTo>
                      <a:pt x="330" y="323"/>
                      <a:pt x="324" y="320"/>
                      <a:pt x="314" y="323"/>
                    </a:cubicBezTo>
                    <a:cubicBezTo>
                      <a:pt x="311" y="324"/>
                      <a:pt x="307" y="327"/>
                      <a:pt x="304" y="327"/>
                    </a:cubicBezTo>
                    <a:cubicBezTo>
                      <a:pt x="299" y="327"/>
                      <a:pt x="297" y="321"/>
                      <a:pt x="295" y="318"/>
                    </a:cubicBezTo>
                    <a:cubicBezTo>
                      <a:pt x="290" y="311"/>
                      <a:pt x="283" y="322"/>
                      <a:pt x="281" y="326"/>
                    </a:cubicBezTo>
                    <a:cubicBezTo>
                      <a:pt x="278" y="334"/>
                      <a:pt x="272" y="341"/>
                      <a:pt x="269" y="348"/>
                    </a:cubicBezTo>
                    <a:cubicBezTo>
                      <a:pt x="265" y="358"/>
                      <a:pt x="270" y="363"/>
                      <a:pt x="279" y="365"/>
                    </a:cubicBezTo>
                    <a:cubicBezTo>
                      <a:pt x="288" y="367"/>
                      <a:pt x="292" y="368"/>
                      <a:pt x="291" y="378"/>
                    </a:cubicBezTo>
                    <a:cubicBezTo>
                      <a:pt x="290" y="384"/>
                      <a:pt x="289" y="397"/>
                      <a:pt x="299" y="397"/>
                    </a:cubicBezTo>
                    <a:cubicBezTo>
                      <a:pt x="302" y="397"/>
                      <a:pt x="306" y="395"/>
                      <a:pt x="308" y="397"/>
                    </a:cubicBezTo>
                    <a:cubicBezTo>
                      <a:pt x="311" y="400"/>
                      <a:pt x="309" y="406"/>
                      <a:pt x="311" y="409"/>
                    </a:cubicBezTo>
                    <a:cubicBezTo>
                      <a:pt x="316" y="416"/>
                      <a:pt x="321" y="421"/>
                      <a:pt x="323" y="429"/>
                    </a:cubicBezTo>
                    <a:cubicBezTo>
                      <a:pt x="324" y="432"/>
                      <a:pt x="326" y="431"/>
                      <a:pt x="322" y="433"/>
                    </a:cubicBezTo>
                    <a:cubicBezTo>
                      <a:pt x="320" y="435"/>
                      <a:pt x="324" y="441"/>
                      <a:pt x="326" y="441"/>
                    </a:cubicBezTo>
                    <a:cubicBezTo>
                      <a:pt x="321" y="446"/>
                      <a:pt x="315" y="451"/>
                      <a:pt x="310" y="443"/>
                    </a:cubicBezTo>
                    <a:cubicBezTo>
                      <a:pt x="308" y="439"/>
                      <a:pt x="305" y="442"/>
                      <a:pt x="302" y="443"/>
                    </a:cubicBezTo>
                    <a:cubicBezTo>
                      <a:pt x="301" y="444"/>
                      <a:pt x="300" y="444"/>
                      <a:pt x="298" y="445"/>
                    </a:cubicBezTo>
                    <a:cubicBezTo>
                      <a:pt x="296" y="446"/>
                      <a:pt x="297" y="448"/>
                      <a:pt x="295" y="449"/>
                    </a:cubicBezTo>
                    <a:cubicBezTo>
                      <a:pt x="287" y="453"/>
                      <a:pt x="279" y="445"/>
                      <a:pt x="271" y="446"/>
                    </a:cubicBezTo>
                    <a:cubicBezTo>
                      <a:pt x="266" y="446"/>
                      <a:pt x="260" y="447"/>
                      <a:pt x="256" y="445"/>
                    </a:cubicBezTo>
                    <a:cubicBezTo>
                      <a:pt x="257" y="448"/>
                      <a:pt x="259" y="457"/>
                      <a:pt x="254" y="457"/>
                    </a:cubicBezTo>
                    <a:cubicBezTo>
                      <a:pt x="249" y="457"/>
                      <a:pt x="241" y="457"/>
                      <a:pt x="242" y="464"/>
                    </a:cubicBezTo>
                    <a:cubicBezTo>
                      <a:pt x="241" y="460"/>
                      <a:pt x="241" y="460"/>
                      <a:pt x="240" y="464"/>
                    </a:cubicBezTo>
                    <a:cubicBezTo>
                      <a:pt x="238" y="462"/>
                      <a:pt x="237" y="460"/>
                      <a:pt x="236" y="458"/>
                    </a:cubicBezTo>
                    <a:cubicBezTo>
                      <a:pt x="237" y="460"/>
                      <a:pt x="237" y="462"/>
                      <a:pt x="236" y="464"/>
                    </a:cubicBezTo>
                    <a:cubicBezTo>
                      <a:pt x="234" y="462"/>
                      <a:pt x="233" y="461"/>
                      <a:pt x="231" y="459"/>
                    </a:cubicBezTo>
                    <a:cubicBezTo>
                      <a:pt x="232" y="464"/>
                      <a:pt x="228" y="461"/>
                      <a:pt x="225" y="463"/>
                    </a:cubicBezTo>
                    <a:cubicBezTo>
                      <a:pt x="225" y="461"/>
                      <a:pt x="225" y="460"/>
                      <a:pt x="225" y="458"/>
                    </a:cubicBezTo>
                    <a:cubicBezTo>
                      <a:pt x="221" y="461"/>
                      <a:pt x="217" y="456"/>
                      <a:pt x="221" y="454"/>
                    </a:cubicBezTo>
                    <a:cubicBezTo>
                      <a:pt x="216" y="454"/>
                      <a:pt x="210" y="448"/>
                      <a:pt x="215" y="444"/>
                    </a:cubicBezTo>
                    <a:cubicBezTo>
                      <a:pt x="209" y="441"/>
                      <a:pt x="212" y="431"/>
                      <a:pt x="208" y="429"/>
                    </a:cubicBezTo>
                    <a:cubicBezTo>
                      <a:pt x="205" y="428"/>
                      <a:pt x="192" y="427"/>
                      <a:pt x="193" y="423"/>
                    </a:cubicBezTo>
                    <a:cubicBezTo>
                      <a:pt x="193" y="415"/>
                      <a:pt x="191" y="413"/>
                      <a:pt x="187" y="406"/>
                    </a:cubicBezTo>
                    <a:cubicBezTo>
                      <a:pt x="184" y="401"/>
                      <a:pt x="175" y="396"/>
                      <a:pt x="173" y="405"/>
                    </a:cubicBezTo>
                    <a:cubicBezTo>
                      <a:pt x="178" y="405"/>
                      <a:pt x="182" y="400"/>
                      <a:pt x="184" y="407"/>
                    </a:cubicBezTo>
                    <a:cubicBezTo>
                      <a:pt x="179" y="403"/>
                      <a:pt x="173" y="406"/>
                      <a:pt x="168" y="407"/>
                    </a:cubicBezTo>
                    <a:cubicBezTo>
                      <a:pt x="162" y="409"/>
                      <a:pt x="157" y="407"/>
                      <a:pt x="151" y="409"/>
                    </a:cubicBezTo>
                    <a:cubicBezTo>
                      <a:pt x="148" y="410"/>
                      <a:pt x="128" y="409"/>
                      <a:pt x="133" y="415"/>
                    </a:cubicBezTo>
                    <a:cubicBezTo>
                      <a:pt x="131" y="416"/>
                      <a:pt x="129" y="415"/>
                      <a:pt x="129" y="412"/>
                    </a:cubicBezTo>
                    <a:cubicBezTo>
                      <a:pt x="121" y="416"/>
                      <a:pt x="115" y="404"/>
                      <a:pt x="111" y="406"/>
                    </a:cubicBezTo>
                    <a:cubicBezTo>
                      <a:pt x="111" y="407"/>
                      <a:pt x="112" y="408"/>
                      <a:pt x="113" y="409"/>
                    </a:cubicBezTo>
                    <a:cubicBezTo>
                      <a:pt x="109" y="410"/>
                      <a:pt x="92" y="405"/>
                      <a:pt x="97" y="414"/>
                    </a:cubicBezTo>
                    <a:cubicBezTo>
                      <a:pt x="92" y="412"/>
                      <a:pt x="61" y="410"/>
                      <a:pt x="64" y="418"/>
                    </a:cubicBezTo>
                    <a:cubicBezTo>
                      <a:pt x="62" y="418"/>
                      <a:pt x="60" y="415"/>
                      <a:pt x="59" y="414"/>
                    </a:cubicBezTo>
                    <a:cubicBezTo>
                      <a:pt x="56" y="412"/>
                      <a:pt x="56" y="416"/>
                      <a:pt x="54" y="417"/>
                    </a:cubicBezTo>
                    <a:cubicBezTo>
                      <a:pt x="47" y="421"/>
                      <a:pt x="41" y="416"/>
                      <a:pt x="42" y="410"/>
                    </a:cubicBezTo>
                    <a:cubicBezTo>
                      <a:pt x="42" y="401"/>
                      <a:pt x="40" y="370"/>
                      <a:pt x="56" y="374"/>
                    </a:cubicBezTo>
                    <a:cubicBezTo>
                      <a:pt x="52" y="361"/>
                      <a:pt x="81" y="368"/>
                      <a:pt x="83" y="361"/>
                    </a:cubicBezTo>
                    <a:cubicBezTo>
                      <a:pt x="83" y="358"/>
                      <a:pt x="84" y="346"/>
                      <a:pt x="83" y="345"/>
                    </a:cubicBezTo>
                    <a:cubicBezTo>
                      <a:pt x="80" y="343"/>
                      <a:pt x="76" y="345"/>
                      <a:pt x="72" y="344"/>
                    </a:cubicBezTo>
                    <a:cubicBezTo>
                      <a:pt x="67" y="344"/>
                      <a:pt x="68" y="336"/>
                      <a:pt x="68" y="332"/>
                    </a:cubicBezTo>
                    <a:cubicBezTo>
                      <a:pt x="67" y="325"/>
                      <a:pt x="65" y="317"/>
                      <a:pt x="63" y="311"/>
                    </a:cubicBezTo>
                    <a:cubicBezTo>
                      <a:pt x="62" y="308"/>
                      <a:pt x="57" y="307"/>
                      <a:pt x="55" y="306"/>
                    </a:cubicBezTo>
                    <a:cubicBezTo>
                      <a:pt x="50" y="303"/>
                      <a:pt x="46" y="302"/>
                      <a:pt x="41" y="299"/>
                    </a:cubicBezTo>
                    <a:cubicBezTo>
                      <a:pt x="31" y="295"/>
                      <a:pt x="27" y="288"/>
                      <a:pt x="22" y="279"/>
                    </a:cubicBezTo>
                    <a:cubicBezTo>
                      <a:pt x="16" y="269"/>
                      <a:pt x="8" y="261"/>
                      <a:pt x="0" y="25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347">
                <a:extLst>
                  <a:ext uri="{FF2B5EF4-FFF2-40B4-BE49-F238E27FC236}">
                    <a16:creationId xmlns="" xmlns:a16="http://schemas.microsoft.com/office/drawing/2014/main" id="{3BB83364-F94F-400E-A811-89332F66EA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8" y="2226"/>
                <a:ext cx="171" cy="198"/>
              </a:xfrm>
              <a:custGeom>
                <a:avLst/>
                <a:gdLst>
                  <a:gd name="T0" fmla="*/ 76 w 350"/>
                  <a:gd name="T1" fmla="*/ 19 h 408"/>
                  <a:gd name="T2" fmla="*/ 52 w 350"/>
                  <a:gd name="T3" fmla="*/ 18 h 408"/>
                  <a:gd name="T4" fmla="*/ 19 w 350"/>
                  <a:gd name="T5" fmla="*/ 4 h 408"/>
                  <a:gd name="T6" fmla="*/ 63 w 350"/>
                  <a:gd name="T7" fmla="*/ 68 h 408"/>
                  <a:gd name="T8" fmla="*/ 87 w 350"/>
                  <a:gd name="T9" fmla="*/ 98 h 408"/>
                  <a:gd name="T10" fmla="*/ 107 w 350"/>
                  <a:gd name="T11" fmla="*/ 123 h 408"/>
                  <a:gd name="T12" fmla="*/ 126 w 350"/>
                  <a:gd name="T13" fmla="*/ 138 h 408"/>
                  <a:gd name="T14" fmla="*/ 133 w 350"/>
                  <a:gd name="T15" fmla="*/ 166 h 408"/>
                  <a:gd name="T16" fmla="*/ 147 w 350"/>
                  <a:gd name="T17" fmla="*/ 192 h 408"/>
                  <a:gd name="T18" fmla="*/ 178 w 350"/>
                  <a:gd name="T19" fmla="*/ 235 h 408"/>
                  <a:gd name="T20" fmla="*/ 182 w 350"/>
                  <a:gd name="T21" fmla="*/ 246 h 408"/>
                  <a:gd name="T22" fmla="*/ 196 w 350"/>
                  <a:gd name="T23" fmla="*/ 285 h 408"/>
                  <a:gd name="T24" fmla="*/ 217 w 350"/>
                  <a:gd name="T25" fmla="*/ 313 h 408"/>
                  <a:gd name="T26" fmla="*/ 240 w 350"/>
                  <a:gd name="T27" fmla="*/ 341 h 408"/>
                  <a:gd name="T28" fmla="*/ 272 w 350"/>
                  <a:gd name="T29" fmla="*/ 368 h 408"/>
                  <a:gd name="T30" fmla="*/ 286 w 350"/>
                  <a:gd name="T31" fmla="*/ 386 h 408"/>
                  <a:gd name="T32" fmla="*/ 293 w 350"/>
                  <a:gd name="T33" fmla="*/ 394 h 408"/>
                  <a:gd name="T34" fmla="*/ 300 w 350"/>
                  <a:gd name="T35" fmla="*/ 390 h 408"/>
                  <a:gd name="T36" fmla="*/ 322 w 350"/>
                  <a:gd name="T37" fmla="*/ 387 h 408"/>
                  <a:gd name="T38" fmla="*/ 339 w 350"/>
                  <a:gd name="T39" fmla="*/ 387 h 408"/>
                  <a:gd name="T40" fmla="*/ 343 w 350"/>
                  <a:gd name="T41" fmla="*/ 351 h 408"/>
                  <a:gd name="T42" fmla="*/ 345 w 350"/>
                  <a:gd name="T43" fmla="*/ 330 h 408"/>
                  <a:gd name="T44" fmla="*/ 347 w 350"/>
                  <a:gd name="T45" fmla="*/ 313 h 408"/>
                  <a:gd name="T46" fmla="*/ 343 w 350"/>
                  <a:gd name="T47" fmla="*/ 300 h 408"/>
                  <a:gd name="T48" fmla="*/ 316 w 350"/>
                  <a:gd name="T49" fmla="*/ 280 h 408"/>
                  <a:gd name="T50" fmla="*/ 305 w 350"/>
                  <a:gd name="T51" fmla="*/ 291 h 408"/>
                  <a:gd name="T52" fmla="*/ 314 w 350"/>
                  <a:gd name="T53" fmla="*/ 271 h 408"/>
                  <a:gd name="T54" fmla="*/ 304 w 350"/>
                  <a:gd name="T55" fmla="*/ 258 h 408"/>
                  <a:gd name="T56" fmla="*/ 283 w 350"/>
                  <a:gd name="T57" fmla="*/ 234 h 408"/>
                  <a:gd name="T58" fmla="*/ 269 w 350"/>
                  <a:gd name="T59" fmla="*/ 214 h 408"/>
                  <a:gd name="T60" fmla="*/ 268 w 350"/>
                  <a:gd name="T61" fmla="*/ 211 h 408"/>
                  <a:gd name="T62" fmla="*/ 267 w 350"/>
                  <a:gd name="T63" fmla="*/ 207 h 408"/>
                  <a:gd name="T64" fmla="*/ 283 w 350"/>
                  <a:gd name="T65" fmla="*/ 198 h 408"/>
                  <a:gd name="T66" fmla="*/ 261 w 350"/>
                  <a:gd name="T67" fmla="*/ 185 h 408"/>
                  <a:gd name="T68" fmla="*/ 251 w 350"/>
                  <a:gd name="T69" fmla="*/ 173 h 408"/>
                  <a:gd name="T70" fmla="*/ 235 w 350"/>
                  <a:gd name="T71" fmla="*/ 165 h 408"/>
                  <a:gd name="T72" fmla="*/ 220 w 350"/>
                  <a:gd name="T73" fmla="*/ 142 h 408"/>
                  <a:gd name="T74" fmla="*/ 204 w 350"/>
                  <a:gd name="T75" fmla="*/ 127 h 408"/>
                  <a:gd name="T76" fmla="*/ 194 w 350"/>
                  <a:gd name="T77" fmla="*/ 135 h 408"/>
                  <a:gd name="T78" fmla="*/ 180 w 350"/>
                  <a:gd name="T79" fmla="*/ 122 h 408"/>
                  <a:gd name="T80" fmla="*/ 169 w 350"/>
                  <a:gd name="T81" fmla="*/ 111 h 408"/>
                  <a:gd name="T82" fmla="*/ 162 w 350"/>
                  <a:gd name="T83" fmla="*/ 96 h 408"/>
                  <a:gd name="T84" fmla="*/ 134 w 350"/>
                  <a:gd name="T85" fmla="*/ 72 h 408"/>
                  <a:gd name="T86" fmla="*/ 123 w 350"/>
                  <a:gd name="T87" fmla="*/ 63 h 408"/>
                  <a:gd name="T88" fmla="*/ 108 w 350"/>
                  <a:gd name="T89" fmla="*/ 43 h 408"/>
                  <a:gd name="T90" fmla="*/ 85 w 350"/>
                  <a:gd name="T91" fmla="*/ 16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0" h="408">
                    <a:moveTo>
                      <a:pt x="85" y="16"/>
                    </a:moveTo>
                    <a:cubicBezTo>
                      <a:pt x="83" y="18"/>
                      <a:pt x="79" y="20"/>
                      <a:pt x="76" y="19"/>
                    </a:cubicBezTo>
                    <a:cubicBezTo>
                      <a:pt x="73" y="18"/>
                      <a:pt x="72" y="16"/>
                      <a:pt x="69" y="16"/>
                    </a:cubicBezTo>
                    <a:cubicBezTo>
                      <a:pt x="63" y="15"/>
                      <a:pt x="58" y="18"/>
                      <a:pt x="52" y="18"/>
                    </a:cubicBezTo>
                    <a:cubicBezTo>
                      <a:pt x="45" y="17"/>
                      <a:pt x="41" y="15"/>
                      <a:pt x="36" y="10"/>
                    </a:cubicBezTo>
                    <a:cubicBezTo>
                      <a:pt x="33" y="6"/>
                      <a:pt x="24" y="0"/>
                      <a:pt x="19" y="4"/>
                    </a:cubicBezTo>
                    <a:cubicBezTo>
                      <a:pt x="0" y="17"/>
                      <a:pt x="46" y="54"/>
                      <a:pt x="53" y="64"/>
                    </a:cubicBezTo>
                    <a:cubicBezTo>
                      <a:pt x="56" y="67"/>
                      <a:pt x="59" y="68"/>
                      <a:pt x="63" y="68"/>
                    </a:cubicBezTo>
                    <a:cubicBezTo>
                      <a:pt x="70" y="70"/>
                      <a:pt x="73" y="77"/>
                      <a:pt x="76" y="83"/>
                    </a:cubicBezTo>
                    <a:cubicBezTo>
                      <a:pt x="78" y="86"/>
                      <a:pt x="83" y="96"/>
                      <a:pt x="87" y="98"/>
                    </a:cubicBezTo>
                    <a:cubicBezTo>
                      <a:pt x="95" y="101"/>
                      <a:pt x="92" y="108"/>
                      <a:pt x="94" y="115"/>
                    </a:cubicBezTo>
                    <a:cubicBezTo>
                      <a:pt x="96" y="121"/>
                      <a:pt x="102" y="119"/>
                      <a:pt x="107" y="123"/>
                    </a:cubicBezTo>
                    <a:cubicBezTo>
                      <a:pt x="110" y="125"/>
                      <a:pt x="113" y="127"/>
                      <a:pt x="116" y="129"/>
                    </a:cubicBezTo>
                    <a:cubicBezTo>
                      <a:pt x="119" y="132"/>
                      <a:pt x="123" y="134"/>
                      <a:pt x="126" y="138"/>
                    </a:cubicBezTo>
                    <a:cubicBezTo>
                      <a:pt x="130" y="142"/>
                      <a:pt x="126" y="143"/>
                      <a:pt x="128" y="148"/>
                    </a:cubicBezTo>
                    <a:cubicBezTo>
                      <a:pt x="129" y="154"/>
                      <a:pt x="132" y="160"/>
                      <a:pt x="133" y="166"/>
                    </a:cubicBezTo>
                    <a:cubicBezTo>
                      <a:pt x="135" y="172"/>
                      <a:pt x="140" y="179"/>
                      <a:pt x="139" y="186"/>
                    </a:cubicBezTo>
                    <a:cubicBezTo>
                      <a:pt x="139" y="193"/>
                      <a:pt x="144" y="188"/>
                      <a:pt x="147" y="192"/>
                    </a:cubicBezTo>
                    <a:cubicBezTo>
                      <a:pt x="152" y="197"/>
                      <a:pt x="158" y="196"/>
                      <a:pt x="159" y="204"/>
                    </a:cubicBezTo>
                    <a:cubicBezTo>
                      <a:pt x="161" y="216"/>
                      <a:pt x="176" y="223"/>
                      <a:pt x="178" y="235"/>
                    </a:cubicBezTo>
                    <a:cubicBezTo>
                      <a:pt x="179" y="236"/>
                      <a:pt x="176" y="237"/>
                      <a:pt x="177" y="238"/>
                    </a:cubicBezTo>
                    <a:cubicBezTo>
                      <a:pt x="179" y="241"/>
                      <a:pt x="181" y="243"/>
                      <a:pt x="182" y="246"/>
                    </a:cubicBezTo>
                    <a:cubicBezTo>
                      <a:pt x="185" y="252"/>
                      <a:pt x="192" y="261"/>
                      <a:pt x="192" y="268"/>
                    </a:cubicBezTo>
                    <a:cubicBezTo>
                      <a:pt x="192" y="274"/>
                      <a:pt x="192" y="279"/>
                      <a:pt x="196" y="285"/>
                    </a:cubicBezTo>
                    <a:cubicBezTo>
                      <a:pt x="199" y="289"/>
                      <a:pt x="204" y="292"/>
                      <a:pt x="207" y="297"/>
                    </a:cubicBezTo>
                    <a:cubicBezTo>
                      <a:pt x="210" y="303"/>
                      <a:pt x="212" y="308"/>
                      <a:pt x="217" y="313"/>
                    </a:cubicBezTo>
                    <a:cubicBezTo>
                      <a:pt x="222" y="317"/>
                      <a:pt x="228" y="320"/>
                      <a:pt x="232" y="327"/>
                    </a:cubicBezTo>
                    <a:cubicBezTo>
                      <a:pt x="235" y="333"/>
                      <a:pt x="234" y="336"/>
                      <a:pt x="240" y="341"/>
                    </a:cubicBezTo>
                    <a:cubicBezTo>
                      <a:pt x="246" y="346"/>
                      <a:pt x="251" y="351"/>
                      <a:pt x="256" y="357"/>
                    </a:cubicBezTo>
                    <a:cubicBezTo>
                      <a:pt x="261" y="361"/>
                      <a:pt x="266" y="365"/>
                      <a:pt x="272" y="368"/>
                    </a:cubicBezTo>
                    <a:cubicBezTo>
                      <a:pt x="277" y="371"/>
                      <a:pt x="278" y="373"/>
                      <a:pt x="281" y="378"/>
                    </a:cubicBezTo>
                    <a:cubicBezTo>
                      <a:pt x="282" y="381"/>
                      <a:pt x="284" y="384"/>
                      <a:pt x="286" y="386"/>
                    </a:cubicBezTo>
                    <a:cubicBezTo>
                      <a:pt x="288" y="388"/>
                      <a:pt x="290" y="390"/>
                      <a:pt x="292" y="391"/>
                    </a:cubicBezTo>
                    <a:cubicBezTo>
                      <a:pt x="293" y="392"/>
                      <a:pt x="291" y="393"/>
                      <a:pt x="293" y="394"/>
                    </a:cubicBezTo>
                    <a:cubicBezTo>
                      <a:pt x="294" y="395"/>
                      <a:pt x="304" y="408"/>
                      <a:pt x="304" y="401"/>
                    </a:cubicBezTo>
                    <a:cubicBezTo>
                      <a:pt x="304" y="397"/>
                      <a:pt x="300" y="394"/>
                      <a:pt x="300" y="390"/>
                    </a:cubicBezTo>
                    <a:cubicBezTo>
                      <a:pt x="299" y="385"/>
                      <a:pt x="308" y="392"/>
                      <a:pt x="309" y="393"/>
                    </a:cubicBezTo>
                    <a:cubicBezTo>
                      <a:pt x="316" y="399"/>
                      <a:pt x="323" y="399"/>
                      <a:pt x="322" y="387"/>
                    </a:cubicBezTo>
                    <a:cubicBezTo>
                      <a:pt x="326" y="391"/>
                      <a:pt x="329" y="399"/>
                      <a:pt x="336" y="400"/>
                    </a:cubicBezTo>
                    <a:cubicBezTo>
                      <a:pt x="339" y="401"/>
                      <a:pt x="339" y="389"/>
                      <a:pt x="339" y="387"/>
                    </a:cubicBezTo>
                    <a:cubicBezTo>
                      <a:pt x="340" y="380"/>
                      <a:pt x="341" y="372"/>
                      <a:pt x="341" y="365"/>
                    </a:cubicBezTo>
                    <a:cubicBezTo>
                      <a:pt x="342" y="361"/>
                      <a:pt x="344" y="355"/>
                      <a:pt x="343" y="351"/>
                    </a:cubicBezTo>
                    <a:cubicBezTo>
                      <a:pt x="341" y="348"/>
                      <a:pt x="340" y="347"/>
                      <a:pt x="341" y="344"/>
                    </a:cubicBezTo>
                    <a:cubicBezTo>
                      <a:pt x="342" y="340"/>
                      <a:pt x="345" y="335"/>
                      <a:pt x="345" y="330"/>
                    </a:cubicBezTo>
                    <a:cubicBezTo>
                      <a:pt x="345" y="327"/>
                      <a:pt x="341" y="327"/>
                      <a:pt x="342" y="323"/>
                    </a:cubicBezTo>
                    <a:cubicBezTo>
                      <a:pt x="343" y="320"/>
                      <a:pt x="345" y="316"/>
                      <a:pt x="347" y="313"/>
                    </a:cubicBezTo>
                    <a:cubicBezTo>
                      <a:pt x="349" y="310"/>
                      <a:pt x="350" y="309"/>
                      <a:pt x="349" y="304"/>
                    </a:cubicBezTo>
                    <a:cubicBezTo>
                      <a:pt x="349" y="300"/>
                      <a:pt x="345" y="302"/>
                      <a:pt x="343" y="300"/>
                    </a:cubicBezTo>
                    <a:cubicBezTo>
                      <a:pt x="340" y="297"/>
                      <a:pt x="335" y="286"/>
                      <a:pt x="337" y="282"/>
                    </a:cubicBezTo>
                    <a:cubicBezTo>
                      <a:pt x="334" y="281"/>
                      <a:pt x="317" y="277"/>
                      <a:pt x="316" y="280"/>
                    </a:cubicBezTo>
                    <a:cubicBezTo>
                      <a:pt x="315" y="279"/>
                      <a:pt x="315" y="278"/>
                      <a:pt x="314" y="277"/>
                    </a:cubicBezTo>
                    <a:cubicBezTo>
                      <a:pt x="310" y="282"/>
                      <a:pt x="310" y="288"/>
                      <a:pt x="305" y="291"/>
                    </a:cubicBezTo>
                    <a:cubicBezTo>
                      <a:pt x="306" y="289"/>
                      <a:pt x="313" y="281"/>
                      <a:pt x="306" y="281"/>
                    </a:cubicBezTo>
                    <a:cubicBezTo>
                      <a:pt x="310" y="279"/>
                      <a:pt x="315" y="276"/>
                      <a:pt x="314" y="271"/>
                    </a:cubicBezTo>
                    <a:cubicBezTo>
                      <a:pt x="314" y="268"/>
                      <a:pt x="310" y="269"/>
                      <a:pt x="308" y="268"/>
                    </a:cubicBezTo>
                    <a:cubicBezTo>
                      <a:pt x="305" y="266"/>
                      <a:pt x="304" y="260"/>
                      <a:pt x="304" y="258"/>
                    </a:cubicBezTo>
                    <a:cubicBezTo>
                      <a:pt x="302" y="251"/>
                      <a:pt x="300" y="245"/>
                      <a:pt x="300" y="238"/>
                    </a:cubicBezTo>
                    <a:cubicBezTo>
                      <a:pt x="299" y="234"/>
                      <a:pt x="287" y="233"/>
                      <a:pt x="283" y="234"/>
                    </a:cubicBezTo>
                    <a:cubicBezTo>
                      <a:pt x="280" y="235"/>
                      <a:pt x="275" y="229"/>
                      <a:pt x="272" y="227"/>
                    </a:cubicBezTo>
                    <a:cubicBezTo>
                      <a:pt x="269" y="224"/>
                      <a:pt x="270" y="218"/>
                      <a:pt x="269" y="214"/>
                    </a:cubicBezTo>
                    <a:cubicBezTo>
                      <a:pt x="270" y="216"/>
                      <a:pt x="273" y="216"/>
                      <a:pt x="275" y="215"/>
                    </a:cubicBezTo>
                    <a:cubicBezTo>
                      <a:pt x="274" y="211"/>
                      <a:pt x="271" y="211"/>
                      <a:pt x="268" y="211"/>
                    </a:cubicBezTo>
                    <a:cubicBezTo>
                      <a:pt x="270" y="211"/>
                      <a:pt x="272" y="209"/>
                      <a:pt x="273" y="207"/>
                    </a:cubicBezTo>
                    <a:cubicBezTo>
                      <a:pt x="271" y="207"/>
                      <a:pt x="269" y="207"/>
                      <a:pt x="267" y="207"/>
                    </a:cubicBezTo>
                    <a:cubicBezTo>
                      <a:pt x="270" y="206"/>
                      <a:pt x="272" y="203"/>
                      <a:pt x="275" y="201"/>
                    </a:cubicBezTo>
                    <a:cubicBezTo>
                      <a:pt x="277" y="199"/>
                      <a:pt x="282" y="200"/>
                      <a:pt x="283" y="198"/>
                    </a:cubicBezTo>
                    <a:cubicBezTo>
                      <a:pt x="285" y="195"/>
                      <a:pt x="278" y="188"/>
                      <a:pt x="276" y="186"/>
                    </a:cubicBezTo>
                    <a:cubicBezTo>
                      <a:pt x="271" y="180"/>
                      <a:pt x="267" y="180"/>
                      <a:pt x="261" y="185"/>
                    </a:cubicBezTo>
                    <a:cubicBezTo>
                      <a:pt x="256" y="188"/>
                      <a:pt x="245" y="196"/>
                      <a:pt x="240" y="189"/>
                    </a:cubicBezTo>
                    <a:cubicBezTo>
                      <a:pt x="250" y="195"/>
                      <a:pt x="270" y="177"/>
                      <a:pt x="251" y="173"/>
                    </a:cubicBezTo>
                    <a:cubicBezTo>
                      <a:pt x="248" y="172"/>
                      <a:pt x="245" y="174"/>
                      <a:pt x="242" y="172"/>
                    </a:cubicBezTo>
                    <a:cubicBezTo>
                      <a:pt x="239" y="171"/>
                      <a:pt x="238" y="167"/>
                      <a:pt x="235" y="165"/>
                    </a:cubicBezTo>
                    <a:cubicBezTo>
                      <a:pt x="230" y="161"/>
                      <a:pt x="233" y="152"/>
                      <a:pt x="227" y="147"/>
                    </a:cubicBezTo>
                    <a:cubicBezTo>
                      <a:pt x="224" y="146"/>
                      <a:pt x="222" y="143"/>
                      <a:pt x="220" y="142"/>
                    </a:cubicBezTo>
                    <a:cubicBezTo>
                      <a:pt x="217" y="140"/>
                      <a:pt x="214" y="142"/>
                      <a:pt x="211" y="140"/>
                    </a:cubicBezTo>
                    <a:cubicBezTo>
                      <a:pt x="206" y="138"/>
                      <a:pt x="207" y="131"/>
                      <a:pt x="204" y="127"/>
                    </a:cubicBezTo>
                    <a:cubicBezTo>
                      <a:pt x="202" y="125"/>
                      <a:pt x="192" y="115"/>
                      <a:pt x="190" y="121"/>
                    </a:cubicBezTo>
                    <a:cubicBezTo>
                      <a:pt x="188" y="125"/>
                      <a:pt x="194" y="131"/>
                      <a:pt x="194" y="135"/>
                    </a:cubicBezTo>
                    <a:cubicBezTo>
                      <a:pt x="192" y="133"/>
                      <a:pt x="192" y="131"/>
                      <a:pt x="190" y="129"/>
                    </a:cubicBezTo>
                    <a:cubicBezTo>
                      <a:pt x="188" y="125"/>
                      <a:pt x="183" y="125"/>
                      <a:pt x="180" y="122"/>
                    </a:cubicBezTo>
                    <a:cubicBezTo>
                      <a:pt x="175" y="117"/>
                      <a:pt x="175" y="109"/>
                      <a:pt x="170" y="105"/>
                    </a:cubicBezTo>
                    <a:cubicBezTo>
                      <a:pt x="168" y="106"/>
                      <a:pt x="168" y="108"/>
                      <a:pt x="169" y="111"/>
                    </a:cubicBezTo>
                    <a:cubicBezTo>
                      <a:pt x="168" y="109"/>
                      <a:pt x="163" y="99"/>
                      <a:pt x="165" y="107"/>
                    </a:cubicBezTo>
                    <a:cubicBezTo>
                      <a:pt x="162" y="103"/>
                      <a:pt x="166" y="99"/>
                      <a:pt x="162" y="96"/>
                    </a:cubicBezTo>
                    <a:cubicBezTo>
                      <a:pt x="157" y="93"/>
                      <a:pt x="154" y="88"/>
                      <a:pt x="149" y="84"/>
                    </a:cubicBezTo>
                    <a:cubicBezTo>
                      <a:pt x="144" y="81"/>
                      <a:pt x="140" y="75"/>
                      <a:pt x="134" y="72"/>
                    </a:cubicBezTo>
                    <a:cubicBezTo>
                      <a:pt x="132" y="71"/>
                      <a:pt x="130" y="71"/>
                      <a:pt x="128" y="70"/>
                    </a:cubicBezTo>
                    <a:cubicBezTo>
                      <a:pt x="125" y="68"/>
                      <a:pt x="125" y="66"/>
                      <a:pt x="123" y="63"/>
                    </a:cubicBezTo>
                    <a:cubicBezTo>
                      <a:pt x="120" y="60"/>
                      <a:pt x="114" y="60"/>
                      <a:pt x="111" y="57"/>
                    </a:cubicBezTo>
                    <a:cubicBezTo>
                      <a:pt x="107" y="53"/>
                      <a:pt x="113" y="47"/>
                      <a:pt x="108" y="43"/>
                    </a:cubicBezTo>
                    <a:cubicBezTo>
                      <a:pt x="104" y="39"/>
                      <a:pt x="103" y="39"/>
                      <a:pt x="100" y="33"/>
                    </a:cubicBezTo>
                    <a:cubicBezTo>
                      <a:pt x="99" y="27"/>
                      <a:pt x="89" y="20"/>
                      <a:pt x="85" y="1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348">
                <a:extLst>
                  <a:ext uri="{FF2B5EF4-FFF2-40B4-BE49-F238E27FC236}">
                    <a16:creationId xmlns="" xmlns:a16="http://schemas.microsoft.com/office/drawing/2014/main" id="{77DC58F5-AFE9-46B5-98AE-B3175D5580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8" y="2226"/>
                <a:ext cx="171" cy="198"/>
              </a:xfrm>
              <a:custGeom>
                <a:avLst/>
                <a:gdLst>
                  <a:gd name="T0" fmla="*/ 76 w 350"/>
                  <a:gd name="T1" fmla="*/ 19 h 408"/>
                  <a:gd name="T2" fmla="*/ 52 w 350"/>
                  <a:gd name="T3" fmla="*/ 18 h 408"/>
                  <a:gd name="T4" fmla="*/ 19 w 350"/>
                  <a:gd name="T5" fmla="*/ 4 h 408"/>
                  <a:gd name="T6" fmla="*/ 63 w 350"/>
                  <a:gd name="T7" fmla="*/ 68 h 408"/>
                  <a:gd name="T8" fmla="*/ 87 w 350"/>
                  <a:gd name="T9" fmla="*/ 98 h 408"/>
                  <a:gd name="T10" fmla="*/ 107 w 350"/>
                  <a:gd name="T11" fmla="*/ 123 h 408"/>
                  <a:gd name="T12" fmla="*/ 126 w 350"/>
                  <a:gd name="T13" fmla="*/ 138 h 408"/>
                  <a:gd name="T14" fmla="*/ 133 w 350"/>
                  <a:gd name="T15" fmla="*/ 166 h 408"/>
                  <a:gd name="T16" fmla="*/ 147 w 350"/>
                  <a:gd name="T17" fmla="*/ 192 h 408"/>
                  <a:gd name="T18" fmla="*/ 178 w 350"/>
                  <a:gd name="T19" fmla="*/ 235 h 408"/>
                  <a:gd name="T20" fmla="*/ 182 w 350"/>
                  <a:gd name="T21" fmla="*/ 246 h 408"/>
                  <a:gd name="T22" fmla="*/ 196 w 350"/>
                  <a:gd name="T23" fmla="*/ 285 h 408"/>
                  <a:gd name="T24" fmla="*/ 217 w 350"/>
                  <a:gd name="T25" fmla="*/ 313 h 408"/>
                  <a:gd name="T26" fmla="*/ 240 w 350"/>
                  <a:gd name="T27" fmla="*/ 341 h 408"/>
                  <a:gd name="T28" fmla="*/ 272 w 350"/>
                  <a:gd name="T29" fmla="*/ 368 h 408"/>
                  <a:gd name="T30" fmla="*/ 286 w 350"/>
                  <a:gd name="T31" fmla="*/ 386 h 408"/>
                  <a:gd name="T32" fmla="*/ 293 w 350"/>
                  <a:gd name="T33" fmla="*/ 394 h 408"/>
                  <a:gd name="T34" fmla="*/ 300 w 350"/>
                  <a:gd name="T35" fmla="*/ 390 h 408"/>
                  <a:gd name="T36" fmla="*/ 322 w 350"/>
                  <a:gd name="T37" fmla="*/ 387 h 408"/>
                  <a:gd name="T38" fmla="*/ 339 w 350"/>
                  <a:gd name="T39" fmla="*/ 387 h 408"/>
                  <a:gd name="T40" fmla="*/ 343 w 350"/>
                  <a:gd name="T41" fmla="*/ 351 h 408"/>
                  <a:gd name="T42" fmla="*/ 345 w 350"/>
                  <a:gd name="T43" fmla="*/ 330 h 408"/>
                  <a:gd name="T44" fmla="*/ 347 w 350"/>
                  <a:gd name="T45" fmla="*/ 313 h 408"/>
                  <a:gd name="T46" fmla="*/ 343 w 350"/>
                  <a:gd name="T47" fmla="*/ 300 h 408"/>
                  <a:gd name="T48" fmla="*/ 316 w 350"/>
                  <a:gd name="T49" fmla="*/ 280 h 408"/>
                  <a:gd name="T50" fmla="*/ 305 w 350"/>
                  <a:gd name="T51" fmla="*/ 291 h 408"/>
                  <a:gd name="T52" fmla="*/ 314 w 350"/>
                  <a:gd name="T53" fmla="*/ 271 h 408"/>
                  <a:gd name="T54" fmla="*/ 304 w 350"/>
                  <a:gd name="T55" fmla="*/ 258 h 408"/>
                  <a:gd name="T56" fmla="*/ 283 w 350"/>
                  <a:gd name="T57" fmla="*/ 234 h 408"/>
                  <a:gd name="T58" fmla="*/ 269 w 350"/>
                  <a:gd name="T59" fmla="*/ 214 h 408"/>
                  <a:gd name="T60" fmla="*/ 268 w 350"/>
                  <a:gd name="T61" fmla="*/ 211 h 408"/>
                  <a:gd name="T62" fmla="*/ 267 w 350"/>
                  <a:gd name="T63" fmla="*/ 207 h 408"/>
                  <a:gd name="T64" fmla="*/ 283 w 350"/>
                  <a:gd name="T65" fmla="*/ 198 h 408"/>
                  <a:gd name="T66" fmla="*/ 261 w 350"/>
                  <a:gd name="T67" fmla="*/ 185 h 408"/>
                  <a:gd name="T68" fmla="*/ 251 w 350"/>
                  <a:gd name="T69" fmla="*/ 173 h 408"/>
                  <a:gd name="T70" fmla="*/ 235 w 350"/>
                  <a:gd name="T71" fmla="*/ 165 h 408"/>
                  <a:gd name="T72" fmla="*/ 220 w 350"/>
                  <a:gd name="T73" fmla="*/ 142 h 408"/>
                  <a:gd name="T74" fmla="*/ 204 w 350"/>
                  <a:gd name="T75" fmla="*/ 127 h 408"/>
                  <a:gd name="T76" fmla="*/ 194 w 350"/>
                  <a:gd name="T77" fmla="*/ 135 h 408"/>
                  <a:gd name="T78" fmla="*/ 180 w 350"/>
                  <a:gd name="T79" fmla="*/ 122 h 408"/>
                  <a:gd name="T80" fmla="*/ 169 w 350"/>
                  <a:gd name="T81" fmla="*/ 111 h 408"/>
                  <a:gd name="T82" fmla="*/ 162 w 350"/>
                  <a:gd name="T83" fmla="*/ 96 h 408"/>
                  <a:gd name="T84" fmla="*/ 134 w 350"/>
                  <a:gd name="T85" fmla="*/ 72 h 408"/>
                  <a:gd name="T86" fmla="*/ 123 w 350"/>
                  <a:gd name="T87" fmla="*/ 63 h 408"/>
                  <a:gd name="T88" fmla="*/ 108 w 350"/>
                  <a:gd name="T89" fmla="*/ 43 h 408"/>
                  <a:gd name="T90" fmla="*/ 85 w 350"/>
                  <a:gd name="T91" fmla="*/ 16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0" h="408">
                    <a:moveTo>
                      <a:pt x="85" y="16"/>
                    </a:moveTo>
                    <a:cubicBezTo>
                      <a:pt x="83" y="18"/>
                      <a:pt x="79" y="20"/>
                      <a:pt x="76" y="19"/>
                    </a:cubicBezTo>
                    <a:cubicBezTo>
                      <a:pt x="73" y="18"/>
                      <a:pt x="72" y="16"/>
                      <a:pt x="69" y="16"/>
                    </a:cubicBezTo>
                    <a:cubicBezTo>
                      <a:pt x="63" y="15"/>
                      <a:pt x="58" y="18"/>
                      <a:pt x="52" y="18"/>
                    </a:cubicBezTo>
                    <a:cubicBezTo>
                      <a:pt x="45" y="17"/>
                      <a:pt x="41" y="15"/>
                      <a:pt x="36" y="10"/>
                    </a:cubicBezTo>
                    <a:cubicBezTo>
                      <a:pt x="33" y="6"/>
                      <a:pt x="24" y="0"/>
                      <a:pt x="19" y="4"/>
                    </a:cubicBezTo>
                    <a:cubicBezTo>
                      <a:pt x="0" y="17"/>
                      <a:pt x="46" y="54"/>
                      <a:pt x="53" y="64"/>
                    </a:cubicBezTo>
                    <a:cubicBezTo>
                      <a:pt x="56" y="67"/>
                      <a:pt x="59" y="68"/>
                      <a:pt x="63" y="68"/>
                    </a:cubicBezTo>
                    <a:cubicBezTo>
                      <a:pt x="70" y="70"/>
                      <a:pt x="73" y="77"/>
                      <a:pt x="76" y="83"/>
                    </a:cubicBezTo>
                    <a:cubicBezTo>
                      <a:pt x="78" y="86"/>
                      <a:pt x="83" y="96"/>
                      <a:pt x="87" y="98"/>
                    </a:cubicBezTo>
                    <a:cubicBezTo>
                      <a:pt x="95" y="101"/>
                      <a:pt x="92" y="108"/>
                      <a:pt x="94" y="115"/>
                    </a:cubicBezTo>
                    <a:cubicBezTo>
                      <a:pt x="96" y="121"/>
                      <a:pt x="102" y="119"/>
                      <a:pt x="107" y="123"/>
                    </a:cubicBezTo>
                    <a:cubicBezTo>
                      <a:pt x="110" y="125"/>
                      <a:pt x="113" y="127"/>
                      <a:pt x="116" y="129"/>
                    </a:cubicBezTo>
                    <a:cubicBezTo>
                      <a:pt x="119" y="132"/>
                      <a:pt x="123" y="134"/>
                      <a:pt x="126" y="138"/>
                    </a:cubicBezTo>
                    <a:cubicBezTo>
                      <a:pt x="130" y="142"/>
                      <a:pt x="126" y="143"/>
                      <a:pt x="128" y="148"/>
                    </a:cubicBezTo>
                    <a:cubicBezTo>
                      <a:pt x="129" y="154"/>
                      <a:pt x="132" y="160"/>
                      <a:pt x="133" y="166"/>
                    </a:cubicBezTo>
                    <a:cubicBezTo>
                      <a:pt x="135" y="172"/>
                      <a:pt x="140" y="179"/>
                      <a:pt x="139" y="186"/>
                    </a:cubicBezTo>
                    <a:cubicBezTo>
                      <a:pt x="139" y="193"/>
                      <a:pt x="144" y="188"/>
                      <a:pt x="147" y="192"/>
                    </a:cubicBezTo>
                    <a:cubicBezTo>
                      <a:pt x="152" y="197"/>
                      <a:pt x="158" y="196"/>
                      <a:pt x="159" y="204"/>
                    </a:cubicBezTo>
                    <a:cubicBezTo>
                      <a:pt x="161" y="216"/>
                      <a:pt x="176" y="223"/>
                      <a:pt x="178" y="235"/>
                    </a:cubicBezTo>
                    <a:cubicBezTo>
                      <a:pt x="179" y="236"/>
                      <a:pt x="176" y="237"/>
                      <a:pt x="177" y="238"/>
                    </a:cubicBezTo>
                    <a:cubicBezTo>
                      <a:pt x="179" y="241"/>
                      <a:pt x="181" y="243"/>
                      <a:pt x="182" y="246"/>
                    </a:cubicBezTo>
                    <a:cubicBezTo>
                      <a:pt x="185" y="252"/>
                      <a:pt x="192" y="261"/>
                      <a:pt x="192" y="268"/>
                    </a:cubicBezTo>
                    <a:cubicBezTo>
                      <a:pt x="192" y="274"/>
                      <a:pt x="192" y="279"/>
                      <a:pt x="196" y="285"/>
                    </a:cubicBezTo>
                    <a:cubicBezTo>
                      <a:pt x="199" y="289"/>
                      <a:pt x="204" y="292"/>
                      <a:pt x="207" y="297"/>
                    </a:cubicBezTo>
                    <a:cubicBezTo>
                      <a:pt x="210" y="303"/>
                      <a:pt x="212" y="308"/>
                      <a:pt x="217" y="313"/>
                    </a:cubicBezTo>
                    <a:cubicBezTo>
                      <a:pt x="222" y="317"/>
                      <a:pt x="228" y="320"/>
                      <a:pt x="232" y="327"/>
                    </a:cubicBezTo>
                    <a:cubicBezTo>
                      <a:pt x="235" y="333"/>
                      <a:pt x="234" y="336"/>
                      <a:pt x="240" y="341"/>
                    </a:cubicBezTo>
                    <a:cubicBezTo>
                      <a:pt x="246" y="346"/>
                      <a:pt x="251" y="351"/>
                      <a:pt x="256" y="357"/>
                    </a:cubicBezTo>
                    <a:cubicBezTo>
                      <a:pt x="261" y="361"/>
                      <a:pt x="266" y="365"/>
                      <a:pt x="272" y="368"/>
                    </a:cubicBezTo>
                    <a:cubicBezTo>
                      <a:pt x="277" y="371"/>
                      <a:pt x="278" y="373"/>
                      <a:pt x="281" y="378"/>
                    </a:cubicBezTo>
                    <a:cubicBezTo>
                      <a:pt x="282" y="381"/>
                      <a:pt x="284" y="384"/>
                      <a:pt x="286" y="386"/>
                    </a:cubicBezTo>
                    <a:cubicBezTo>
                      <a:pt x="288" y="388"/>
                      <a:pt x="290" y="390"/>
                      <a:pt x="292" y="391"/>
                    </a:cubicBezTo>
                    <a:cubicBezTo>
                      <a:pt x="293" y="392"/>
                      <a:pt x="291" y="393"/>
                      <a:pt x="293" y="394"/>
                    </a:cubicBezTo>
                    <a:cubicBezTo>
                      <a:pt x="294" y="395"/>
                      <a:pt x="304" y="408"/>
                      <a:pt x="304" y="401"/>
                    </a:cubicBezTo>
                    <a:cubicBezTo>
                      <a:pt x="304" y="397"/>
                      <a:pt x="300" y="394"/>
                      <a:pt x="300" y="390"/>
                    </a:cubicBezTo>
                    <a:cubicBezTo>
                      <a:pt x="299" y="385"/>
                      <a:pt x="308" y="392"/>
                      <a:pt x="309" y="393"/>
                    </a:cubicBezTo>
                    <a:cubicBezTo>
                      <a:pt x="316" y="399"/>
                      <a:pt x="323" y="399"/>
                      <a:pt x="322" y="387"/>
                    </a:cubicBezTo>
                    <a:cubicBezTo>
                      <a:pt x="326" y="391"/>
                      <a:pt x="329" y="399"/>
                      <a:pt x="336" y="400"/>
                    </a:cubicBezTo>
                    <a:cubicBezTo>
                      <a:pt x="339" y="401"/>
                      <a:pt x="339" y="389"/>
                      <a:pt x="339" y="387"/>
                    </a:cubicBezTo>
                    <a:cubicBezTo>
                      <a:pt x="340" y="380"/>
                      <a:pt x="341" y="372"/>
                      <a:pt x="341" y="365"/>
                    </a:cubicBezTo>
                    <a:cubicBezTo>
                      <a:pt x="342" y="361"/>
                      <a:pt x="344" y="355"/>
                      <a:pt x="343" y="351"/>
                    </a:cubicBezTo>
                    <a:cubicBezTo>
                      <a:pt x="341" y="348"/>
                      <a:pt x="340" y="347"/>
                      <a:pt x="341" y="344"/>
                    </a:cubicBezTo>
                    <a:cubicBezTo>
                      <a:pt x="342" y="340"/>
                      <a:pt x="345" y="335"/>
                      <a:pt x="345" y="330"/>
                    </a:cubicBezTo>
                    <a:cubicBezTo>
                      <a:pt x="345" y="327"/>
                      <a:pt x="341" y="327"/>
                      <a:pt x="342" y="323"/>
                    </a:cubicBezTo>
                    <a:cubicBezTo>
                      <a:pt x="343" y="320"/>
                      <a:pt x="345" y="316"/>
                      <a:pt x="347" y="313"/>
                    </a:cubicBezTo>
                    <a:cubicBezTo>
                      <a:pt x="349" y="310"/>
                      <a:pt x="350" y="309"/>
                      <a:pt x="349" y="304"/>
                    </a:cubicBezTo>
                    <a:cubicBezTo>
                      <a:pt x="349" y="300"/>
                      <a:pt x="345" y="302"/>
                      <a:pt x="343" y="300"/>
                    </a:cubicBezTo>
                    <a:cubicBezTo>
                      <a:pt x="340" y="297"/>
                      <a:pt x="335" y="286"/>
                      <a:pt x="337" y="282"/>
                    </a:cubicBezTo>
                    <a:cubicBezTo>
                      <a:pt x="334" y="281"/>
                      <a:pt x="317" y="277"/>
                      <a:pt x="316" y="280"/>
                    </a:cubicBezTo>
                    <a:cubicBezTo>
                      <a:pt x="315" y="279"/>
                      <a:pt x="315" y="278"/>
                      <a:pt x="314" y="277"/>
                    </a:cubicBezTo>
                    <a:cubicBezTo>
                      <a:pt x="310" y="282"/>
                      <a:pt x="310" y="288"/>
                      <a:pt x="305" y="291"/>
                    </a:cubicBezTo>
                    <a:cubicBezTo>
                      <a:pt x="306" y="289"/>
                      <a:pt x="313" y="281"/>
                      <a:pt x="306" y="281"/>
                    </a:cubicBezTo>
                    <a:cubicBezTo>
                      <a:pt x="310" y="279"/>
                      <a:pt x="315" y="276"/>
                      <a:pt x="314" y="271"/>
                    </a:cubicBezTo>
                    <a:cubicBezTo>
                      <a:pt x="314" y="268"/>
                      <a:pt x="310" y="269"/>
                      <a:pt x="308" y="268"/>
                    </a:cubicBezTo>
                    <a:cubicBezTo>
                      <a:pt x="305" y="266"/>
                      <a:pt x="304" y="260"/>
                      <a:pt x="304" y="258"/>
                    </a:cubicBezTo>
                    <a:cubicBezTo>
                      <a:pt x="302" y="251"/>
                      <a:pt x="300" y="245"/>
                      <a:pt x="300" y="238"/>
                    </a:cubicBezTo>
                    <a:cubicBezTo>
                      <a:pt x="299" y="234"/>
                      <a:pt x="287" y="233"/>
                      <a:pt x="283" y="234"/>
                    </a:cubicBezTo>
                    <a:cubicBezTo>
                      <a:pt x="280" y="235"/>
                      <a:pt x="275" y="229"/>
                      <a:pt x="272" y="227"/>
                    </a:cubicBezTo>
                    <a:cubicBezTo>
                      <a:pt x="269" y="224"/>
                      <a:pt x="270" y="218"/>
                      <a:pt x="269" y="214"/>
                    </a:cubicBezTo>
                    <a:cubicBezTo>
                      <a:pt x="270" y="216"/>
                      <a:pt x="273" y="216"/>
                      <a:pt x="275" y="215"/>
                    </a:cubicBezTo>
                    <a:cubicBezTo>
                      <a:pt x="274" y="211"/>
                      <a:pt x="271" y="211"/>
                      <a:pt x="268" y="211"/>
                    </a:cubicBezTo>
                    <a:cubicBezTo>
                      <a:pt x="270" y="211"/>
                      <a:pt x="272" y="209"/>
                      <a:pt x="273" y="207"/>
                    </a:cubicBezTo>
                    <a:cubicBezTo>
                      <a:pt x="271" y="207"/>
                      <a:pt x="269" y="207"/>
                      <a:pt x="267" y="207"/>
                    </a:cubicBezTo>
                    <a:cubicBezTo>
                      <a:pt x="270" y="206"/>
                      <a:pt x="272" y="203"/>
                      <a:pt x="275" y="201"/>
                    </a:cubicBezTo>
                    <a:cubicBezTo>
                      <a:pt x="277" y="199"/>
                      <a:pt x="282" y="200"/>
                      <a:pt x="283" y="198"/>
                    </a:cubicBezTo>
                    <a:cubicBezTo>
                      <a:pt x="285" y="195"/>
                      <a:pt x="278" y="188"/>
                      <a:pt x="276" y="186"/>
                    </a:cubicBezTo>
                    <a:cubicBezTo>
                      <a:pt x="271" y="180"/>
                      <a:pt x="267" y="180"/>
                      <a:pt x="261" y="185"/>
                    </a:cubicBezTo>
                    <a:cubicBezTo>
                      <a:pt x="256" y="188"/>
                      <a:pt x="245" y="196"/>
                      <a:pt x="240" y="189"/>
                    </a:cubicBezTo>
                    <a:cubicBezTo>
                      <a:pt x="250" y="195"/>
                      <a:pt x="270" y="177"/>
                      <a:pt x="251" y="173"/>
                    </a:cubicBezTo>
                    <a:cubicBezTo>
                      <a:pt x="248" y="172"/>
                      <a:pt x="245" y="174"/>
                      <a:pt x="242" y="172"/>
                    </a:cubicBezTo>
                    <a:cubicBezTo>
                      <a:pt x="239" y="171"/>
                      <a:pt x="238" y="167"/>
                      <a:pt x="235" y="165"/>
                    </a:cubicBezTo>
                    <a:cubicBezTo>
                      <a:pt x="230" y="161"/>
                      <a:pt x="233" y="152"/>
                      <a:pt x="227" y="147"/>
                    </a:cubicBezTo>
                    <a:cubicBezTo>
                      <a:pt x="224" y="146"/>
                      <a:pt x="222" y="143"/>
                      <a:pt x="220" y="142"/>
                    </a:cubicBezTo>
                    <a:cubicBezTo>
                      <a:pt x="217" y="140"/>
                      <a:pt x="214" y="142"/>
                      <a:pt x="211" y="140"/>
                    </a:cubicBezTo>
                    <a:cubicBezTo>
                      <a:pt x="206" y="138"/>
                      <a:pt x="207" y="131"/>
                      <a:pt x="204" y="127"/>
                    </a:cubicBezTo>
                    <a:cubicBezTo>
                      <a:pt x="202" y="125"/>
                      <a:pt x="192" y="115"/>
                      <a:pt x="190" y="121"/>
                    </a:cubicBezTo>
                    <a:cubicBezTo>
                      <a:pt x="188" y="125"/>
                      <a:pt x="194" y="131"/>
                      <a:pt x="194" y="135"/>
                    </a:cubicBezTo>
                    <a:cubicBezTo>
                      <a:pt x="192" y="133"/>
                      <a:pt x="192" y="131"/>
                      <a:pt x="190" y="129"/>
                    </a:cubicBezTo>
                    <a:cubicBezTo>
                      <a:pt x="188" y="125"/>
                      <a:pt x="183" y="125"/>
                      <a:pt x="180" y="122"/>
                    </a:cubicBezTo>
                    <a:cubicBezTo>
                      <a:pt x="175" y="117"/>
                      <a:pt x="175" y="109"/>
                      <a:pt x="170" y="105"/>
                    </a:cubicBezTo>
                    <a:cubicBezTo>
                      <a:pt x="168" y="106"/>
                      <a:pt x="168" y="108"/>
                      <a:pt x="169" y="111"/>
                    </a:cubicBezTo>
                    <a:cubicBezTo>
                      <a:pt x="168" y="109"/>
                      <a:pt x="163" y="99"/>
                      <a:pt x="165" y="107"/>
                    </a:cubicBezTo>
                    <a:cubicBezTo>
                      <a:pt x="162" y="103"/>
                      <a:pt x="166" y="99"/>
                      <a:pt x="162" y="96"/>
                    </a:cubicBezTo>
                    <a:cubicBezTo>
                      <a:pt x="157" y="93"/>
                      <a:pt x="154" y="88"/>
                      <a:pt x="149" y="84"/>
                    </a:cubicBezTo>
                    <a:cubicBezTo>
                      <a:pt x="144" y="81"/>
                      <a:pt x="140" y="75"/>
                      <a:pt x="134" y="72"/>
                    </a:cubicBezTo>
                    <a:cubicBezTo>
                      <a:pt x="132" y="71"/>
                      <a:pt x="130" y="71"/>
                      <a:pt x="128" y="70"/>
                    </a:cubicBezTo>
                    <a:cubicBezTo>
                      <a:pt x="125" y="68"/>
                      <a:pt x="125" y="66"/>
                      <a:pt x="123" y="63"/>
                    </a:cubicBezTo>
                    <a:cubicBezTo>
                      <a:pt x="120" y="60"/>
                      <a:pt x="114" y="60"/>
                      <a:pt x="111" y="57"/>
                    </a:cubicBezTo>
                    <a:cubicBezTo>
                      <a:pt x="107" y="53"/>
                      <a:pt x="113" y="47"/>
                      <a:pt x="108" y="43"/>
                    </a:cubicBezTo>
                    <a:cubicBezTo>
                      <a:pt x="104" y="39"/>
                      <a:pt x="103" y="39"/>
                      <a:pt x="100" y="33"/>
                    </a:cubicBezTo>
                    <a:cubicBezTo>
                      <a:pt x="99" y="27"/>
                      <a:pt x="89" y="20"/>
                      <a:pt x="85" y="1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349">
                <a:extLst>
                  <a:ext uri="{FF2B5EF4-FFF2-40B4-BE49-F238E27FC236}">
                    <a16:creationId xmlns="" xmlns:a16="http://schemas.microsoft.com/office/drawing/2014/main" id="{77E638C2-1CAE-4934-B7AA-EA6072F45C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" y="2273"/>
                <a:ext cx="12" cy="10"/>
              </a:xfrm>
              <a:custGeom>
                <a:avLst/>
                <a:gdLst>
                  <a:gd name="T0" fmla="*/ 19 w 25"/>
                  <a:gd name="T1" fmla="*/ 19 h 20"/>
                  <a:gd name="T2" fmla="*/ 24 w 25"/>
                  <a:gd name="T3" fmla="*/ 17 h 20"/>
                  <a:gd name="T4" fmla="*/ 18 w 25"/>
                  <a:gd name="T5" fmla="*/ 12 h 20"/>
                  <a:gd name="T6" fmla="*/ 12 w 25"/>
                  <a:gd name="T7" fmla="*/ 9 h 20"/>
                  <a:gd name="T8" fmla="*/ 7 w 25"/>
                  <a:gd name="T9" fmla="*/ 3 h 20"/>
                  <a:gd name="T10" fmla="*/ 3 w 25"/>
                  <a:gd name="T11" fmla="*/ 1 h 20"/>
                  <a:gd name="T12" fmla="*/ 3 w 25"/>
                  <a:gd name="T13" fmla="*/ 8 h 20"/>
                  <a:gd name="T14" fmla="*/ 19 w 25"/>
                  <a:gd name="T15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0">
                    <a:moveTo>
                      <a:pt x="19" y="19"/>
                    </a:moveTo>
                    <a:cubicBezTo>
                      <a:pt x="21" y="20"/>
                      <a:pt x="25" y="20"/>
                      <a:pt x="24" y="17"/>
                    </a:cubicBezTo>
                    <a:cubicBezTo>
                      <a:pt x="24" y="16"/>
                      <a:pt x="19" y="13"/>
                      <a:pt x="18" y="12"/>
                    </a:cubicBezTo>
                    <a:cubicBezTo>
                      <a:pt x="16" y="10"/>
                      <a:pt x="15" y="9"/>
                      <a:pt x="12" y="9"/>
                    </a:cubicBezTo>
                    <a:cubicBezTo>
                      <a:pt x="13" y="6"/>
                      <a:pt x="9" y="4"/>
                      <a:pt x="7" y="3"/>
                    </a:cubicBezTo>
                    <a:cubicBezTo>
                      <a:pt x="6" y="2"/>
                      <a:pt x="5" y="0"/>
                      <a:pt x="3" y="1"/>
                    </a:cubicBezTo>
                    <a:cubicBezTo>
                      <a:pt x="0" y="3"/>
                      <a:pt x="0" y="6"/>
                      <a:pt x="3" y="8"/>
                    </a:cubicBezTo>
                    <a:cubicBezTo>
                      <a:pt x="8" y="12"/>
                      <a:pt x="16" y="13"/>
                      <a:pt x="19" y="19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350">
                <a:extLst>
                  <a:ext uri="{FF2B5EF4-FFF2-40B4-BE49-F238E27FC236}">
                    <a16:creationId xmlns="" xmlns:a16="http://schemas.microsoft.com/office/drawing/2014/main" id="{4085216F-9F91-41C6-B08F-E0977719BC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" y="2273"/>
                <a:ext cx="12" cy="10"/>
              </a:xfrm>
              <a:custGeom>
                <a:avLst/>
                <a:gdLst>
                  <a:gd name="T0" fmla="*/ 19 w 25"/>
                  <a:gd name="T1" fmla="*/ 19 h 20"/>
                  <a:gd name="T2" fmla="*/ 24 w 25"/>
                  <a:gd name="T3" fmla="*/ 17 h 20"/>
                  <a:gd name="T4" fmla="*/ 18 w 25"/>
                  <a:gd name="T5" fmla="*/ 12 h 20"/>
                  <a:gd name="T6" fmla="*/ 12 w 25"/>
                  <a:gd name="T7" fmla="*/ 9 h 20"/>
                  <a:gd name="T8" fmla="*/ 7 w 25"/>
                  <a:gd name="T9" fmla="*/ 3 h 20"/>
                  <a:gd name="T10" fmla="*/ 3 w 25"/>
                  <a:gd name="T11" fmla="*/ 1 h 20"/>
                  <a:gd name="T12" fmla="*/ 3 w 25"/>
                  <a:gd name="T13" fmla="*/ 8 h 20"/>
                  <a:gd name="T14" fmla="*/ 19 w 25"/>
                  <a:gd name="T15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0">
                    <a:moveTo>
                      <a:pt x="19" y="19"/>
                    </a:moveTo>
                    <a:cubicBezTo>
                      <a:pt x="21" y="20"/>
                      <a:pt x="25" y="20"/>
                      <a:pt x="24" y="17"/>
                    </a:cubicBezTo>
                    <a:cubicBezTo>
                      <a:pt x="24" y="16"/>
                      <a:pt x="19" y="13"/>
                      <a:pt x="18" y="12"/>
                    </a:cubicBezTo>
                    <a:cubicBezTo>
                      <a:pt x="16" y="10"/>
                      <a:pt x="15" y="9"/>
                      <a:pt x="12" y="9"/>
                    </a:cubicBezTo>
                    <a:cubicBezTo>
                      <a:pt x="13" y="6"/>
                      <a:pt x="9" y="4"/>
                      <a:pt x="7" y="3"/>
                    </a:cubicBezTo>
                    <a:cubicBezTo>
                      <a:pt x="6" y="2"/>
                      <a:pt x="5" y="0"/>
                      <a:pt x="3" y="1"/>
                    </a:cubicBezTo>
                    <a:cubicBezTo>
                      <a:pt x="0" y="3"/>
                      <a:pt x="0" y="6"/>
                      <a:pt x="3" y="8"/>
                    </a:cubicBezTo>
                    <a:cubicBezTo>
                      <a:pt x="8" y="12"/>
                      <a:pt x="16" y="13"/>
                      <a:pt x="19" y="19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351">
                <a:extLst>
                  <a:ext uri="{FF2B5EF4-FFF2-40B4-BE49-F238E27FC236}">
                    <a16:creationId xmlns="" xmlns:a16="http://schemas.microsoft.com/office/drawing/2014/main" id="{3523AEA4-D90A-475B-877B-69CF377DB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6" y="2297"/>
                <a:ext cx="12" cy="18"/>
              </a:xfrm>
              <a:custGeom>
                <a:avLst/>
                <a:gdLst>
                  <a:gd name="T0" fmla="*/ 17 w 25"/>
                  <a:gd name="T1" fmla="*/ 31 h 37"/>
                  <a:gd name="T2" fmla="*/ 23 w 25"/>
                  <a:gd name="T3" fmla="*/ 16 h 37"/>
                  <a:gd name="T4" fmla="*/ 10 w 25"/>
                  <a:gd name="T5" fmla="*/ 1 h 37"/>
                  <a:gd name="T6" fmla="*/ 0 w 25"/>
                  <a:gd name="T7" fmla="*/ 3 h 37"/>
                  <a:gd name="T8" fmla="*/ 8 w 25"/>
                  <a:gd name="T9" fmla="*/ 17 h 37"/>
                  <a:gd name="T10" fmla="*/ 14 w 25"/>
                  <a:gd name="T11" fmla="*/ 23 h 37"/>
                  <a:gd name="T12" fmla="*/ 17 w 25"/>
                  <a:gd name="T13" fmla="*/ 3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7">
                    <a:moveTo>
                      <a:pt x="17" y="31"/>
                    </a:moveTo>
                    <a:cubicBezTo>
                      <a:pt x="23" y="37"/>
                      <a:pt x="25" y="19"/>
                      <a:pt x="23" y="16"/>
                    </a:cubicBezTo>
                    <a:cubicBezTo>
                      <a:pt x="19" y="12"/>
                      <a:pt x="14" y="3"/>
                      <a:pt x="10" y="1"/>
                    </a:cubicBezTo>
                    <a:cubicBezTo>
                      <a:pt x="6" y="0"/>
                      <a:pt x="4" y="5"/>
                      <a:pt x="0" y="3"/>
                    </a:cubicBezTo>
                    <a:cubicBezTo>
                      <a:pt x="1" y="8"/>
                      <a:pt x="5" y="12"/>
                      <a:pt x="8" y="17"/>
                    </a:cubicBezTo>
                    <a:cubicBezTo>
                      <a:pt x="9" y="19"/>
                      <a:pt x="12" y="20"/>
                      <a:pt x="14" y="23"/>
                    </a:cubicBezTo>
                    <a:cubicBezTo>
                      <a:pt x="15" y="25"/>
                      <a:pt x="16" y="28"/>
                      <a:pt x="17" y="3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352">
                <a:extLst>
                  <a:ext uri="{FF2B5EF4-FFF2-40B4-BE49-F238E27FC236}">
                    <a16:creationId xmlns="" xmlns:a16="http://schemas.microsoft.com/office/drawing/2014/main" id="{08AB4BD2-C61B-4648-9E94-496DDFBF3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6" y="2297"/>
                <a:ext cx="12" cy="18"/>
              </a:xfrm>
              <a:custGeom>
                <a:avLst/>
                <a:gdLst>
                  <a:gd name="T0" fmla="*/ 17 w 25"/>
                  <a:gd name="T1" fmla="*/ 31 h 37"/>
                  <a:gd name="T2" fmla="*/ 23 w 25"/>
                  <a:gd name="T3" fmla="*/ 16 h 37"/>
                  <a:gd name="T4" fmla="*/ 10 w 25"/>
                  <a:gd name="T5" fmla="*/ 1 h 37"/>
                  <a:gd name="T6" fmla="*/ 0 w 25"/>
                  <a:gd name="T7" fmla="*/ 3 h 37"/>
                  <a:gd name="T8" fmla="*/ 8 w 25"/>
                  <a:gd name="T9" fmla="*/ 17 h 37"/>
                  <a:gd name="T10" fmla="*/ 14 w 25"/>
                  <a:gd name="T11" fmla="*/ 23 h 37"/>
                  <a:gd name="T12" fmla="*/ 17 w 25"/>
                  <a:gd name="T13" fmla="*/ 3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7">
                    <a:moveTo>
                      <a:pt x="17" y="31"/>
                    </a:moveTo>
                    <a:cubicBezTo>
                      <a:pt x="23" y="37"/>
                      <a:pt x="25" y="19"/>
                      <a:pt x="23" y="16"/>
                    </a:cubicBezTo>
                    <a:cubicBezTo>
                      <a:pt x="19" y="12"/>
                      <a:pt x="14" y="3"/>
                      <a:pt x="10" y="1"/>
                    </a:cubicBezTo>
                    <a:cubicBezTo>
                      <a:pt x="6" y="0"/>
                      <a:pt x="4" y="5"/>
                      <a:pt x="0" y="3"/>
                    </a:cubicBezTo>
                    <a:cubicBezTo>
                      <a:pt x="1" y="8"/>
                      <a:pt x="5" y="12"/>
                      <a:pt x="8" y="17"/>
                    </a:cubicBezTo>
                    <a:cubicBezTo>
                      <a:pt x="9" y="19"/>
                      <a:pt x="12" y="20"/>
                      <a:pt x="14" y="23"/>
                    </a:cubicBezTo>
                    <a:cubicBezTo>
                      <a:pt x="15" y="25"/>
                      <a:pt x="16" y="28"/>
                      <a:pt x="17" y="3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353">
                <a:extLst>
                  <a:ext uri="{FF2B5EF4-FFF2-40B4-BE49-F238E27FC236}">
                    <a16:creationId xmlns="" xmlns:a16="http://schemas.microsoft.com/office/drawing/2014/main" id="{AA87AB17-C3A7-4E36-9CD9-BA2273117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6" y="2284"/>
                <a:ext cx="3" cy="3"/>
              </a:xfrm>
              <a:custGeom>
                <a:avLst/>
                <a:gdLst>
                  <a:gd name="T0" fmla="*/ 6 w 6"/>
                  <a:gd name="T1" fmla="*/ 7 h 7"/>
                  <a:gd name="T2" fmla="*/ 0 w 6"/>
                  <a:gd name="T3" fmla="*/ 2 h 7"/>
                  <a:gd name="T4" fmla="*/ 6 w 6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6" y="7"/>
                    </a:moveTo>
                    <a:cubicBezTo>
                      <a:pt x="6" y="4"/>
                      <a:pt x="4" y="0"/>
                      <a:pt x="0" y="2"/>
                    </a:cubicBezTo>
                    <a:cubicBezTo>
                      <a:pt x="2" y="4"/>
                      <a:pt x="4" y="5"/>
                      <a:pt x="6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354">
                <a:extLst>
                  <a:ext uri="{FF2B5EF4-FFF2-40B4-BE49-F238E27FC236}">
                    <a16:creationId xmlns="" xmlns:a16="http://schemas.microsoft.com/office/drawing/2014/main" id="{0926260F-27C1-4641-8EBD-D84410F59C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6" y="2284"/>
                <a:ext cx="3" cy="3"/>
              </a:xfrm>
              <a:custGeom>
                <a:avLst/>
                <a:gdLst>
                  <a:gd name="T0" fmla="*/ 6 w 6"/>
                  <a:gd name="T1" fmla="*/ 7 h 7"/>
                  <a:gd name="T2" fmla="*/ 0 w 6"/>
                  <a:gd name="T3" fmla="*/ 2 h 7"/>
                  <a:gd name="T4" fmla="*/ 6 w 6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6" y="7"/>
                    </a:moveTo>
                    <a:cubicBezTo>
                      <a:pt x="6" y="4"/>
                      <a:pt x="4" y="0"/>
                      <a:pt x="0" y="2"/>
                    </a:cubicBezTo>
                    <a:cubicBezTo>
                      <a:pt x="2" y="4"/>
                      <a:pt x="4" y="5"/>
                      <a:pt x="6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355">
                <a:extLst>
                  <a:ext uri="{FF2B5EF4-FFF2-40B4-BE49-F238E27FC236}">
                    <a16:creationId xmlns="" xmlns:a16="http://schemas.microsoft.com/office/drawing/2014/main" id="{A67701E0-980E-425B-A652-09F1B14EC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3" y="2327"/>
                <a:ext cx="4" cy="6"/>
              </a:xfrm>
              <a:custGeom>
                <a:avLst/>
                <a:gdLst>
                  <a:gd name="T0" fmla="*/ 7 w 8"/>
                  <a:gd name="T1" fmla="*/ 7 h 12"/>
                  <a:gd name="T2" fmla="*/ 5 w 8"/>
                  <a:gd name="T3" fmla="*/ 0 h 12"/>
                  <a:gd name="T4" fmla="*/ 1 w 8"/>
                  <a:gd name="T5" fmla="*/ 8 h 12"/>
                  <a:gd name="T6" fmla="*/ 7 w 8"/>
                  <a:gd name="T7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7" y="7"/>
                    </a:moveTo>
                    <a:cubicBezTo>
                      <a:pt x="8" y="4"/>
                      <a:pt x="7" y="1"/>
                      <a:pt x="5" y="0"/>
                    </a:cubicBezTo>
                    <a:cubicBezTo>
                      <a:pt x="3" y="2"/>
                      <a:pt x="2" y="5"/>
                      <a:pt x="1" y="8"/>
                    </a:cubicBezTo>
                    <a:cubicBezTo>
                      <a:pt x="0" y="11"/>
                      <a:pt x="8" y="12"/>
                      <a:pt x="7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356">
                <a:extLst>
                  <a:ext uri="{FF2B5EF4-FFF2-40B4-BE49-F238E27FC236}">
                    <a16:creationId xmlns="" xmlns:a16="http://schemas.microsoft.com/office/drawing/2014/main" id="{D19065B9-8E97-43C7-8111-31B930D981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3" y="2327"/>
                <a:ext cx="4" cy="6"/>
              </a:xfrm>
              <a:custGeom>
                <a:avLst/>
                <a:gdLst>
                  <a:gd name="T0" fmla="*/ 7 w 8"/>
                  <a:gd name="T1" fmla="*/ 7 h 12"/>
                  <a:gd name="T2" fmla="*/ 5 w 8"/>
                  <a:gd name="T3" fmla="*/ 0 h 12"/>
                  <a:gd name="T4" fmla="*/ 1 w 8"/>
                  <a:gd name="T5" fmla="*/ 8 h 12"/>
                  <a:gd name="T6" fmla="*/ 7 w 8"/>
                  <a:gd name="T7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7" y="7"/>
                    </a:moveTo>
                    <a:cubicBezTo>
                      <a:pt x="8" y="4"/>
                      <a:pt x="7" y="1"/>
                      <a:pt x="5" y="0"/>
                    </a:cubicBezTo>
                    <a:cubicBezTo>
                      <a:pt x="3" y="2"/>
                      <a:pt x="2" y="5"/>
                      <a:pt x="1" y="8"/>
                    </a:cubicBezTo>
                    <a:cubicBezTo>
                      <a:pt x="0" y="11"/>
                      <a:pt x="8" y="12"/>
                      <a:pt x="7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357">
                <a:extLst>
                  <a:ext uri="{FF2B5EF4-FFF2-40B4-BE49-F238E27FC236}">
                    <a16:creationId xmlns="" xmlns:a16="http://schemas.microsoft.com/office/drawing/2014/main" id="{5F324560-753A-4352-BE4C-7097CD3D6B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4" y="2322"/>
                <a:ext cx="4" cy="6"/>
              </a:xfrm>
              <a:custGeom>
                <a:avLst/>
                <a:gdLst>
                  <a:gd name="T0" fmla="*/ 0 w 7"/>
                  <a:gd name="T1" fmla="*/ 0 h 12"/>
                  <a:gd name="T2" fmla="*/ 6 w 7"/>
                  <a:gd name="T3" fmla="*/ 12 h 12"/>
                  <a:gd name="T4" fmla="*/ 0 w 7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2">
                    <a:moveTo>
                      <a:pt x="0" y="0"/>
                    </a:moveTo>
                    <a:cubicBezTo>
                      <a:pt x="1" y="4"/>
                      <a:pt x="4" y="8"/>
                      <a:pt x="6" y="12"/>
                    </a:cubicBezTo>
                    <a:cubicBezTo>
                      <a:pt x="7" y="9"/>
                      <a:pt x="4" y="0"/>
                      <a:pt x="0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358">
                <a:extLst>
                  <a:ext uri="{FF2B5EF4-FFF2-40B4-BE49-F238E27FC236}">
                    <a16:creationId xmlns="" xmlns:a16="http://schemas.microsoft.com/office/drawing/2014/main" id="{86F2CB2D-154A-4DE0-8B1A-C296CDA630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4" y="2322"/>
                <a:ext cx="4" cy="6"/>
              </a:xfrm>
              <a:custGeom>
                <a:avLst/>
                <a:gdLst>
                  <a:gd name="T0" fmla="*/ 0 w 7"/>
                  <a:gd name="T1" fmla="*/ 0 h 12"/>
                  <a:gd name="T2" fmla="*/ 6 w 7"/>
                  <a:gd name="T3" fmla="*/ 12 h 12"/>
                  <a:gd name="T4" fmla="*/ 0 w 7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2">
                    <a:moveTo>
                      <a:pt x="0" y="0"/>
                    </a:moveTo>
                    <a:cubicBezTo>
                      <a:pt x="1" y="4"/>
                      <a:pt x="4" y="8"/>
                      <a:pt x="6" y="12"/>
                    </a:cubicBezTo>
                    <a:cubicBezTo>
                      <a:pt x="7" y="9"/>
                      <a:pt x="4" y="0"/>
                      <a:pt x="0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359">
                <a:extLst>
                  <a:ext uri="{FF2B5EF4-FFF2-40B4-BE49-F238E27FC236}">
                    <a16:creationId xmlns="" xmlns:a16="http://schemas.microsoft.com/office/drawing/2014/main" id="{FF4374DA-40C3-420D-851C-0CB46712AC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7" y="2319"/>
                <a:ext cx="4" cy="2"/>
              </a:xfrm>
              <a:custGeom>
                <a:avLst/>
                <a:gdLst>
                  <a:gd name="T0" fmla="*/ 8 w 8"/>
                  <a:gd name="T1" fmla="*/ 4 h 5"/>
                  <a:gd name="T2" fmla="*/ 0 w 8"/>
                  <a:gd name="T3" fmla="*/ 3 h 5"/>
                  <a:gd name="T4" fmla="*/ 8 w 8"/>
                  <a:gd name="T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5">
                    <a:moveTo>
                      <a:pt x="8" y="4"/>
                    </a:moveTo>
                    <a:cubicBezTo>
                      <a:pt x="8" y="0"/>
                      <a:pt x="2" y="1"/>
                      <a:pt x="0" y="3"/>
                    </a:cubicBezTo>
                    <a:cubicBezTo>
                      <a:pt x="2" y="5"/>
                      <a:pt x="5" y="5"/>
                      <a:pt x="8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360">
                <a:extLst>
                  <a:ext uri="{FF2B5EF4-FFF2-40B4-BE49-F238E27FC236}">
                    <a16:creationId xmlns="" xmlns:a16="http://schemas.microsoft.com/office/drawing/2014/main" id="{32344762-A234-42C7-BB0D-A5452AB0E9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7" y="2319"/>
                <a:ext cx="4" cy="2"/>
              </a:xfrm>
              <a:custGeom>
                <a:avLst/>
                <a:gdLst>
                  <a:gd name="T0" fmla="*/ 8 w 8"/>
                  <a:gd name="T1" fmla="*/ 4 h 5"/>
                  <a:gd name="T2" fmla="*/ 0 w 8"/>
                  <a:gd name="T3" fmla="*/ 3 h 5"/>
                  <a:gd name="T4" fmla="*/ 8 w 8"/>
                  <a:gd name="T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5">
                    <a:moveTo>
                      <a:pt x="8" y="4"/>
                    </a:moveTo>
                    <a:cubicBezTo>
                      <a:pt x="8" y="0"/>
                      <a:pt x="2" y="1"/>
                      <a:pt x="0" y="3"/>
                    </a:cubicBezTo>
                    <a:cubicBezTo>
                      <a:pt x="2" y="5"/>
                      <a:pt x="5" y="5"/>
                      <a:pt x="8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361">
                <a:extLst>
                  <a:ext uri="{FF2B5EF4-FFF2-40B4-BE49-F238E27FC236}">
                    <a16:creationId xmlns="" xmlns:a16="http://schemas.microsoft.com/office/drawing/2014/main" id="{EF3781A0-0518-430C-8A67-E010EBF7D9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8" y="2338"/>
                <a:ext cx="13" cy="15"/>
              </a:xfrm>
              <a:custGeom>
                <a:avLst/>
                <a:gdLst>
                  <a:gd name="T0" fmla="*/ 16 w 28"/>
                  <a:gd name="T1" fmla="*/ 31 h 31"/>
                  <a:gd name="T2" fmla="*/ 10 w 28"/>
                  <a:gd name="T3" fmla="*/ 0 h 31"/>
                  <a:gd name="T4" fmla="*/ 3 w 28"/>
                  <a:gd name="T5" fmla="*/ 3 h 31"/>
                  <a:gd name="T6" fmla="*/ 2 w 28"/>
                  <a:gd name="T7" fmla="*/ 14 h 31"/>
                  <a:gd name="T8" fmla="*/ 16 w 28"/>
                  <a:gd name="T9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1">
                    <a:moveTo>
                      <a:pt x="16" y="31"/>
                    </a:moveTo>
                    <a:cubicBezTo>
                      <a:pt x="28" y="29"/>
                      <a:pt x="10" y="6"/>
                      <a:pt x="10" y="0"/>
                    </a:cubicBezTo>
                    <a:cubicBezTo>
                      <a:pt x="8" y="1"/>
                      <a:pt x="5" y="1"/>
                      <a:pt x="3" y="3"/>
                    </a:cubicBezTo>
                    <a:cubicBezTo>
                      <a:pt x="1" y="5"/>
                      <a:pt x="0" y="11"/>
                      <a:pt x="2" y="14"/>
                    </a:cubicBezTo>
                    <a:cubicBezTo>
                      <a:pt x="6" y="19"/>
                      <a:pt x="9" y="29"/>
                      <a:pt x="16" y="3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362">
                <a:extLst>
                  <a:ext uri="{FF2B5EF4-FFF2-40B4-BE49-F238E27FC236}">
                    <a16:creationId xmlns="" xmlns:a16="http://schemas.microsoft.com/office/drawing/2014/main" id="{516D2BA0-9DBB-4C8B-9F5F-B7E60142D8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8" y="2338"/>
                <a:ext cx="13" cy="15"/>
              </a:xfrm>
              <a:custGeom>
                <a:avLst/>
                <a:gdLst>
                  <a:gd name="T0" fmla="*/ 16 w 28"/>
                  <a:gd name="T1" fmla="*/ 31 h 31"/>
                  <a:gd name="T2" fmla="*/ 10 w 28"/>
                  <a:gd name="T3" fmla="*/ 0 h 31"/>
                  <a:gd name="T4" fmla="*/ 3 w 28"/>
                  <a:gd name="T5" fmla="*/ 3 h 31"/>
                  <a:gd name="T6" fmla="*/ 2 w 28"/>
                  <a:gd name="T7" fmla="*/ 14 h 31"/>
                  <a:gd name="T8" fmla="*/ 16 w 28"/>
                  <a:gd name="T9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1">
                    <a:moveTo>
                      <a:pt x="16" y="31"/>
                    </a:moveTo>
                    <a:cubicBezTo>
                      <a:pt x="28" y="29"/>
                      <a:pt x="10" y="6"/>
                      <a:pt x="10" y="0"/>
                    </a:cubicBezTo>
                    <a:cubicBezTo>
                      <a:pt x="8" y="1"/>
                      <a:pt x="5" y="1"/>
                      <a:pt x="3" y="3"/>
                    </a:cubicBezTo>
                    <a:cubicBezTo>
                      <a:pt x="1" y="5"/>
                      <a:pt x="0" y="11"/>
                      <a:pt x="2" y="14"/>
                    </a:cubicBezTo>
                    <a:cubicBezTo>
                      <a:pt x="6" y="19"/>
                      <a:pt x="9" y="29"/>
                      <a:pt x="16" y="3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363">
                <a:extLst>
                  <a:ext uri="{FF2B5EF4-FFF2-40B4-BE49-F238E27FC236}">
                    <a16:creationId xmlns="" xmlns:a16="http://schemas.microsoft.com/office/drawing/2014/main" id="{143D7127-0863-4B79-90E8-E67DE77DE1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0" y="2356"/>
                <a:ext cx="7" cy="6"/>
              </a:xfrm>
              <a:custGeom>
                <a:avLst/>
                <a:gdLst>
                  <a:gd name="T0" fmla="*/ 14 w 14"/>
                  <a:gd name="T1" fmla="*/ 13 h 13"/>
                  <a:gd name="T2" fmla="*/ 5 w 14"/>
                  <a:gd name="T3" fmla="*/ 2 h 13"/>
                  <a:gd name="T4" fmla="*/ 14 w 14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3">
                    <a:moveTo>
                      <a:pt x="14" y="13"/>
                    </a:moveTo>
                    <a:cubicBezTo>
                      <a:pt x="13" y="10"/>
                      <a:pt x="9" y="0"/>
                      <a:pt x="5" y="2"/>
                    </a:cubicBezTo>
                    <a:cubicBezTo>
                      <a:pt x="0" y="6"/>
                      <a:pt x="11" y="12"/>
                      <a:pt x="14" y="1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364">
                <a:extLst>
                  <a:ext uri="{FF2B5EF4-FFF2-40B4-BE49-F238E27FC236}">
                    <a16:creationId xmlns="" xmlns:a16="http://schemas.microsoft.com/office/drawing/2014/main" id="{E44E3FBB-730C-4B7D-A904-C33AE23ACE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0" y="2356"/>
                <a:ext cx="7" cy="6"/>
              </a:xfrm>
              <a:custGeom>
                <a:avLst/>
                <a:gdLst>
                  <a:gd name="T0" fmla="*/ 14 w 14"/>
                  <a:gd name="T1" fmla="*/ 13 h 13"/>
                  <a:gd name="T2" fmla="*/ 5 w 14"/>
                  <a:gd name="T3" fmla="*/ 2 h 13"/>
                  <a:gd name="T4" fmla="*/ 14 w 14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3">
                    <a:moveTo>
                      <a:pt x="14" y="13"/>
                    </a:moveTo>
                    <a:cubicBezTo>
                      <a:pt x="13" y="10"/>
                      <a:pt x="9" y="0"/>
                      <a:pt x="5" y="2"/>
                    </a:cubicBezTo>
                    <a:cubicBezTo>
                      <a:pt x="0" y="6"/>
                      <a:pt x="11" y="12"/>
                      <a:pt x="14" y="1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365">
                <a:extLst>
                  <a:ext uri="{FF2B5EF4-FFF2-40B4-BE49-F238E27FC236}">
                    <a16:creationId xmlns="" xmlns:a16="http://schemas.microsoft.com/office/drawing/2014/main" id="{E978168A-5A26-436F-927C-0E3270853D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8" y="2365"/>
                <a:ext cx="4" cy="6"/>
              </a:xfrm>
              <a:custGeom>
                <a:avLst/>
                <a:gdLst>
                  <a:gd name="T0" fmla="*/ 2 w 9"/>
                  <a:gd name="T1" fmla="*/ 9 h 13"/>
                  <a:gd name="T2" fmla="*/ 8 w 9"/>
                  <a:gd name="T3" fmla="*/ 9 h 13"/>
                  <a:gd name="T4" fmla="*/ 1 w 9"/>
                  <a:gd name="T5" fmla="*/ 0 h 13"/>
                  <a:gd name="T6" fmla="*/ 2 w 9"/>
                  <a:gd name="T7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3">
                    <a:moveTo>
                      <a:pt x="2" y="9"/>
                    </a:moveTo>
                    <a:cubicBezTo>
                      <a:pt x="2" y="13"/>
                      <a:pt x="6" y="11"/>
                      <a:pt x="8" y="9"/>
                    </a:cubicBezTo>
                    <a:cubicBezTo>
                      <a:pt x="9" y="6"/>
                      <a:pt x="4" y="1"/>
                      <a:pt x="1" y="0"/>
                    </a:cubicBezTo>
                    <a:cubicBezTo>
                      <a:pt x="0" y="3"/>
                      <a:pt x="2" y="6"/>
                      <a:pt x="2" y="9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366">
                <a:extLst>
                  <a:ext uri="{FF2B5EF4-FFF2-40B4-BE49-F238E27FC236}">
                    <a16:creationId xmlns="" xmlns:a16="http://schemas.microsoft.com/office/drawing/2014/main" id="{DAA98BA4-C1B0-41B1-8A05-B37C448D95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8" y="2365"/>
                <a:ext cx="4" cy="6"/>
              </a:xfrm>
              <a:custGeom>
                <a:avLst/>
                <a:gdLst>
                  <a:gd name="T0" fmla="*/ 2 w 9"/>
                  <a:gd name="T1" fmla="*/ 9 h 13"/>
                  <a:gd name="T2" fmla="*/ 8 w 9"/>
                  <a:gd name="T3" fmla="*/ 9 h 13"/>
                  <a:gd name="T4" fmla="*/ 1 w 9"/>
                  <a:gd name="T5" fmla="*/ 0 h 13"/>
                  <a:gd name="T6" fmla="*/ 2 w 9"/>
                  <a:gd name="T7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3">
                    <a:moveTo>
                      <a:pt x="2" y="9"/>
                    </a:moveTo>
                    <a:cubicBezTo>
                      <a:pt x="2" y="13"/>
                      <a:pt x="6" y="11"/>
                      <a:pt x="8" y="9"/>
                    </a:cubicBezTo>
                    <a:cubicBezTo>
                      <a:pt x="9" y="6"/>
                      <a:pt x="4" y="1"/>
                      <a:pt x="1" y="0"/>
                    </a:cubicBezTo>
                    <a:cubicBezTo>
                      <a:pt x="0" y="3"/>
                      <a:pt x="2" y="6"/>
                      <a:pt x="2" y="9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367">
                <a:extLst>
                  <a:ext uri="{FF2B5EF4-FFF2-40B4-BE49-F238E27FC236}">
                    <a16:creationId xmlns="" xmlns:a16="http://schemas.microsoft.com/office/drawing/2014/main" id="{7D42231B-2F3A-4CAB-9AFD-602B00D02D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9" y="2369"/>
                <a:ext cx="6" cy="10"/>
              </a:xfrm>
              <a:custGeom>
                <a:avLst/>
                <a:gdLst>
                  <a:gd name="T0" fmla="*/ 11 w 12"/>
                  <a:gd name="T1" fmla="*/ 20 h 20"/>
                  <a:gd name="T2" fmla="*/ 10 w 12"/>
                  <a:gd name="T3" fmla="*/ 14 h 20"/>
                  <a:gd name="T4" fmla="*/ 11 w 12"/>
                  <a:gd name="T5" fmla="*/ 9 h 20"/>
                  <a:gd name="T6" fmla="*/ 5 w 12"/>
                  <a:gd name="T7" fmla="*/ 2 h 20"/>
                  <a:gd name="T8" fmla="*/ 11 w 12"/>
                  <a:gd name="T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0">
                    <a:moveTo>
                      <a:pt x="11" y="20"/>
                    </a:moveTo>
                    <a:cubicBezTo>
                      <a:pt x="11" y="17"/>
                      <a:pt x="9" y="16"/>
                      <a:pt x="10" y="14"/>
                    </a:cubicBezTo>
                    <a:cubicBezTo>
                      <a:pt x="10" y="11"/>
                      <a:pt x="12" y="11"/>
                      <a:pt x="11" y="9"/>
                    </a:cubicBezTo>
                    <a:cubicBezTo>
                      <a:pt x="10" y="7"/>
                      <a:pt x="8" y="0"/>
                      <a:pt x="5" y="2"/>
                    </a:cubicBezTo>
                    <a:cubicBezTo>
                      <a:pt x="0" y="3"/>
                      <a:pt x="9" y="18"/>
                      <a:pt x="11" y="2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368">
                <a:extLst>
                  <a:ext uri="{FF2B5EF4-FFF2-40B4-BE49-F238E27FC236}">
                    <a16:creationId xmlns="" xmlns:a16="http://schemas.microsoft.com/office/drawing/2014/main" id="{071BFDD0-46D0-4095-BE6A-BE9643F768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9" y="2369"/>
                <a:ext cx="6" cy="10"/>
              </a:xfrm>
              <a:custGeom>
                <a:avLst/>
                <a:gdLst>
                  <a:gd name="T0" fmla="*/ 11 w 12"/>
                  <a:gd name="T1" fmla="*/ 20 h 20"/>
                  <a:gd name="T2" fmla="*/ 10 w 12"/>
                  <a:gd name="T3" fmla="*/ 14 h 20"/>
                  <a:gd name="T4" fmla="*/ 11 w 12"/>
                  <a:gd name="T5" fmla="*/ 9 h 20"/>
                  <a:gd name="T6" fmla="*/ 5 w 12"/>
                  <a:gd name="T7" fmla="*/ 2 h 20"/>
                  <a:gd name="T8" fmla="*/ 11 w 12"/>
                  <a:gd name="T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0">
                    <a:moveTo>
                      <a:pt x="11" y="20"/>
                    </a:moveTo>
                    <a:cubicBezTo>
                      <a:pt x="11" y="17"/>
                      <a:pt x="9" y="16"/>
                      <a:pt x="10" y="14"/>
                    </a:cubicBezTo>
                    <a:cubicBezTo>
                      <a:pt x="10" y="11"/>
                      <a:pt x="12" y="11"/>
                      <a:pt x="11" y="9"/>
                    </a:cubicBezTo>
                    <a:cubicBezTo>
                      <a:pt x="10" y="7"/>
                      <a:pt x="8" y="0"/>
                      <a:pt x="5" y="2"/>
                    </a:cubicBezTo>
                    <a:cubicBezTo>
                      <a:pt x="0" y="3"/>
                      <a:pt x="9" y="18"/>
                      <a:pt x="11" y="2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369">
                <a:extLst>
                  <a:ext uri="{FF2B5EF4-FFF2-40B4-BE49-F238E27FC236}">
                    <a16:creationId xmlns="" xmlns:a16="http://schemas.microsoft.com/office/drawing/2014/main" id="{3F181590-7CEE-4247-B1EC-7A0F1E01E9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9" y="2286"/>
                <a:ext cx="6" cy="8"/>
              </a:xfrm>
              <a:custGeom>
                <a:avLst/>
                <a:gdLst>
                  <a:gd name="T0" fmla="*/ 13 w 13"/>
                  <a:gd name="T1" fmla="*/ 7 h 16"/>
                  <a:gd name="T2" fmla="*/ 1 w 13"/>
                  <a:gd name="T3" fmla="*/ 6 h 16"/>
                  <a:gd name="T4" fmla="*/ 6 w 13"/>
                  <a:gd name="T5" fmla="*/ 15 h 16"/>
                  <a:gd name="T6" fmla="*/ 13 w 13"/>
                  <a:gd name="T7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6">
                    <a:moveTo>
                      <a:pt x="13" y="7"/>
                    </a:moveTo>
                    <a:cubicBezTo>
                      <a:pt x="11" y="1"/>
                      <a:pt x="3" y="0"/>
                      <a:pt x="1" y="6"/>
                    </a:cubicBezTo>
                    <a:cubicBezTo>
                      <a:pt x="0" y="9"/>
                      <a:pt x="2" y="14"/>
                      <a:pt x="6" y="15"/>
                    </a:cubicBezTo>
                    <a:cubicBezTo>
                      <a:pt x="11" y="16"/>
                      <a:pt x="11" y="10"/>
                      <a:pt x="13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370">
                <a:extLst>
                  <a:ext uri="{FF2B5EF4-FFF2-40B4-BE49-F238E27FC236}">
                    <a16:creationId xmlns="" xmlns:a16="http://schemas.microsoft.com/office/drawing/2014/main" id="{5AD02F10-46B5-4B6E-971E-9ACD1A8E80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9" y="2286"/>
                <a:ext cx="6" cy="8"/>
              </a:xfrm>
              <a:custGeom>
                <a:avLst/>
                <a:gdLst>
                  <a:gd name="T0" fmla="*/ 13 w 13"/>
                  <a:gd name="T1" fmla="*/ 7 h 16"/>
                  <a:gd name="T2" fmla="*/ 1 w 13"/>
                  <a:gd name="T3" fmla="*/ 6 h 16"/>
                  <a:gd name="T4" fmla="*/ 6 w 13"/>
                  <a:gd name="T5" fmla="*/ 15 h 16"/>
                  <a:gd name="T6" fmla="*/ 13 w 13"/>
                  <a:gd name="T7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6">
                    <a:moveTo>
                      <a:pt x="13" y="7"/>
                    </a:moveTo>
                    <a:cubicBezTo>
                      <a:pt x="11" y="1"/>
                      <a:pt x="3" y="0"/>
                      <a:pt x="1" y="6"/>
                    </a:cubicBezTo>
                    <a:cubicBezTo>
                      <a:pt x="0" y="9"/>
                      <a:pt x="2" y="14"/>
                      <a:pt x="6" y="15"/>
                    </a:cubicBezTo>
                    <a:cubicBezTo>
                      <a:pt x="11" y="16"/>
                      <a:pt x="11" y="10"/>
                      <a:pt x="13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371">
                <a:extLst>
                  <a:ext uri="{FF2B5EF4-FFF2-40B4-BE49-F238E27FC236}">
                    <a16:creationId xmlns="" xmlns:a16="http://schemas.microsoft.com/office/drawing/2014/main" id="{2DBAC6F5-3291-46D9-B4FA-A96FADC8B0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9" y="2295"/>
                <a:ext cx="7" cy="6"/>
              </a:xfrm>
              <a:custGeom>
                <a:avLst/>
                <a:gdLst>
                  <a:gd name="T0" fmla="*/ 14 w 15"/>
                  <a:gd name="T1" fmla="*/ 4 h 13"/>
                  <a:gd name="T2" fmla="*/ 1 w 15"/>
                  <a:gd name="T3" fmla="*/ 0 h 13"/>
                  <a:gd name="T4" fmla="*/ 7 w 15"/>
                  <a:gd name="T5" fmla="*/ 7 h 13"/>
                  <a:gd name="T6" fmla="*/ 15 w 15"/>
                  <a:gd name="T7" fmla="*/ 13 h 13"/>
                  <a:gd name="T8" fmla="*/ 14 w 15"/>
                  <a:gd name="T9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14" y="4"/>
                    </a:moveTo>
                    <a:cubicBezTo>
                      <a:pt x="10" y="2"/>
                      <a:pt x="5" y="2"/>
                      <a:pt x="1" y="0"/>
                    </a:cubicBezTo>
                    <a:cubicBezTo>
                      <a:pt x="0" y="4"/>
                      <a:pt x="3" y="6"/>
                      <a:pt x="7" y="7"/>
                    </a:cubicBezTo>
                    <a:cubicBezTo>
                      <a:pt x="10" y="7"/>
                      <a:pt x="12" y="11"/>
                      <a:pt x="15" y="13"/>
                    </a:cubicBezTo>
                    <a:cubicBezTo>
                      <a:pt x="15" y="10"/>
                      <a:pt x="15" y="7"/>
                      <a:pt x="14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372">
                <a:extLst>
                  <a:ext uri="{FF2B5EF4-FFF2-40B4-BE49-F238E27FC236}">
                    <a16:creationId xmlns="" xmlns:a16="http://schemas.microsoft.com/office/drawing/2014/main" id="{10466DAA-09E8-40A0-BCC2-A9C3CDF89C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9" y="2295"/>
                <a:ext cx="7" cy="6"/>
              </a:xfrm>
              <a:custGeom>
                <a:avLst/>
                <a:gdLst>
                  <a:gd name="T0" fmla="*/ 14 w 15"/>
                  <a:gd name="T1" fmla="*/ 4 h 13"/>
                  <a:gd name="T2" fmla="*/ 1 w 15"/>
                  <a:gd name="T3" fmla="*/ 0 h 13"/>
                  <a:gd name="T4" fmla="*/ 7 w 15"/>
                  <a:gd name="T5" fmla="*/ 7 h 13"/>
                  <a:gd name="T6" fmla="*/ 15 w 15"/>
                  <a:gd name="T7" fmla="*/ 13 h 13"/>
                  <a:gd name="T8" fmla="*/ 14 w 15"/>
                  <a:gd name="T9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14" y="4"/>
                    </a:moveTo>
                    <a:cubicBezTo>
                      <a:pt x="10" y="2"/>
                      <a:pt x="5" y="2"/>
                      <a:pt x="1" y="0"/>
                    </a:cubicBezTo>
                    <a:cubicBezTo>
                      <a:pt x="0" y="4"/>
                      <a:pt x="3" y="6"/>
                      <a:pt x="7" y="7"/>
                    </a:cubicBezTo>
                    <a:cubicBezTo>
                      <a:pt x="10" y="7"/>
                      <a:pt x="12" y="11"/>
                      <a:pt x="15" y="13"/>
                    </a:cubicBezTo>
                    <a:cubicBezTo>
                      <a:pt x="15" y="10"/>
                      <a:pt x="15" y="7"/>
                      <a:pt x="14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373">
                <a:extLst>
                  <a:ext uri="{FF2B5EF4-FFF2-40B4-BE49-F238E27FC236}">
                    <a16:creationId xmlns="" xmlns:a16="http://schemas.microsoft.com/office/drawing/2014/main" id="{B5F1FB36-321F-4E75-948B-F4DF6470A5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1" y="2299"/>
                <a:ext cx="5" cy="7"/>
              </a:xfrm>
              <a:custGeom>
                <a:avLst/>
                <a:gdLst>
                  <a:gd name="T0" fmla="*/ 9 w 9"/>
                  <a:gd name="T1" fmla="*/ 7 h 16"/>
                  <a:gd name="T2" fmla="*/ 1 w 9"/>
                  <a:gd name="T3" fmla="*/ 0 h 16"/>
                  <a:gd name="T4" fmla="*/ 8 w 9"/>
                  <a:gd name="T5" fmla="*/ 16 h 16"/>
                  <a:gd name="T6" fmla="*/ 9 w 9"/>
                  <a:gd name="T7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6">
                    <a:moveTo>
                      <a:pt x="9" y="7"/>
                    </a:moveTo>
                    <a:cubicBezTo>
                      <a:pt x="8" y="4"/>
                      <a:pt x="5" y="0"/>
                      <a:pt x="1" y="0"/>
                    </a:cubicBezTo>
                    <a:cubicBezTo>
                      <a:pt x="0" y="5"/>
                      <a:pt x="1" y="14"/>
                      <a:pt x="8" y="16"/>
                    </a:cubicBezTo>
                    <a:cubicBezTo>
                      <a:pt x="9" y="13"/>
                      <a:pt x="8" y="10"/>
                      <a:pt x="9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374">
                <a:extLst>
                  <a:ext uri="{FF2B5EF4-FFF2-40B4-BE49-F238E27FC236}">
                    <a16:creationId xmlns="" xmlns:a16="http://schemas.microsoft.com/office/drawing/2014/main" id="{F811A0BF-2432-4BCC-B5CE-A99C7953C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1" y="2299"/>
                <a:ext cx="5" cy="7"/>
              </a:xfrm>
              <a:custGeom>
                <a:avLst/>
                <a:gdLst>
                  <a:gd name="T0" fmla="*/ 9 w 9"/>
                  <a:gd name="T1" fmla="*/ 7 h 16"/>
                  <a:gd name="T2" fmla="*/ 1 w 9"/>
                  <a:gd name="T3" fmla="*/ 0 h 16"/>
                  <a:gd name="T4" fmla="*/ 8 w 9"/>
                  <a:gd name="T5" fmla="*/ 16 h 16"/>
                  <a:gd name="T6" fmla="*/ 9 w 9"/>
                  <a:gd name="T7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6">
                    <a:moveTo>
                      <a:pt x="9" y="7"/>
                    </a:moveTo>
                    <a:cubicBezTo>
                      <a:pt x="8" y="4"/>
                      <a:pt x="5" y="0"/>
                      <a:pt x="1" y="0"/>
                    </a:cubicBezTo>
                    <a:cubicBezTo>
                      <a:pt x="0" y="5"/>
                      <a:pt x="1" y="14"/>
                      <a:pt x="8" y="16"/>
                    </a:cubicBezTo>
                    <a:cubicBezTo>
                      <a:pt x="9" y="13"/>
                      <a:pt x="8" y="10"/>
                      <a:pt x="9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375">
                <a:extLst>
                  <a:ext uri="{FF2B5EF4-FFF2-40B4-BE49-F238E27FC236}">
                    <a16:creationId xmlns="" xmlns:a16="http://schemas.microsoft.com/office/drawing/2014/main" id="{1CF7DC23-26F6-49C3-BA53-95F34F502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" y="2303"/>
                <a:ext cx="9" cy="7"/>
              </a:xfrm>
              <a:custGeom>
                <a:avLst/>
                <a:gdLst>
                  <a:gd name="T0" fmla="*/ 19 w 19"/>
                  <a:gd name="T1" fmla="*/ 12 h 15"/>
                  <a:gd name="T2" fmla="*/ 9 w 19"/>
                  <a:gd name="T3" fmla="*/ 4 h 15"/>
                  <a:gd name="T4" fmla="*/ 3 w 19"/>
                  <a:gd name="T5" fmla="*/ 0 h 15"/>
                  <a:gd name="T6" fmla="*/ 2 w 19"/>
                  <a:gd name="T7" fmla="*/ 11 h 15"/>
                  <a:gd name="T8" fmla="*/ 18 w 19"/>
                  <a:gd name="T9" fmla="*/ 15 h 15"/>
                  <a:gd name="T10" fmla="*/ 19 w 19"/>
                  <a:gd name="T11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5">
                    <a:moveTo>
                      <a:pt x="19" y="12"/>
                    </a:moveTo>
                    <a:cubicBezTo>
                      <a:pt x="17" y="8"/>
                      <a:pt x="13" y="6"/>
                      <a:pt x="9" y="4"/>
                    </a:cubicBezTo>
                    <a:cubicBezTo>
                      <a:pt x="7" y="4"/>
                      <a:pt x="5" y="1"/>
                      <a:pt x="3" y="0"/>
                    </a:cubicBezTo>
                    <a:cubicBezTo>
                      <a:pt x="2" y="0"/>
                      <a:pt x="0" y="10"/>
                      <a:pt x="2" y="11"/>
                    </a:cubicBezTo>
                    <a:cubicBezTo>
                      <a:pt x="7" y="14"/>
                      <a:pt x="14" y="11"/>
                      <a:pt x="18" y="15"/>
                    </a:cubicBezTo>
                    <a:cubicBezTo>
                      <a:pt x="19" y="14"/>
                      <a:pt x="19" y="13"/>
                      <a:pt x="19" y="1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376">
                <a:extLst>
                  <a:ext uri="{FF2B5EF4-FFF2-40B4-BE49-F238E27FC236}">
                    <a16:creationId xmlns="" xmlns:a16="http://schemas.microsoft.com/office/drawing/2014/main" id="{1CCDCF54-68AC-4BA7-88FD-CF1342F10E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" y="2303"/>
                <a:ext cx="9" cy="7"/>
              </a:xfrm>
              <a:custGeom>
                <a:avLst/>
                <a:gdLst>
                  <a:gd name="T0" fmla="*/ 19 w 19"/>
                  <a:gd name="T1" fmla="*/ 12 h 15"/>
                  <a:gd name="T2" fmla="*/ 9 w 19"/>
                  <a:gd name="T3" fmla="*/ 4 h 15"/>
                  <a:gd name="T4" fmla="*/ 3 w 19"/>
                  <a:gd name="T5" fmla="*/ 0 h 15"/>
                  <a:gd name="T6" fmla="*/ 2 w 19"/>
                  <a:gd name="T7" fmla="*/ 11 h 15"/>
                  <a:gd name="T8" fmla="*/ 18 w 19"/>
                  <a:gd name="T9" fmla="*/ 15 h 15"/>
                  <a:gd name="T10" fmla="*/ 19 w 19"/>
                  <a:gd name="T11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5">
                    <a:moveTo>
                      <a:pt x="19" y="12"/>
                    </a:moveTo>
                    <a:cubicBezTo>
                      <a:pt x="17" y="8"/>
                      <a:pt x="13" y="6"/>
                      <a:pt x="9" y="4"/>
                    </a:cubicBezTo>
                    <a:cubicBezTo>
                      <a:pt x="7" y="4"/>
                      <a:pt x="5" y="1"/>
                      <a:pt x="3" y="0"/>
                    </a:cubicBezTo>
                    <a:cubicBezTo>
                      <a:pt x="2" y="0"/>
                      <a:pt x="0" y="10"/>
                      <a:pt x="2" y="11"/>
                    </a:cubicBezTo>
                    <a:cubicBezTo>
                      <a:pt x="7" y="14"/>
                      <a:pt x="14" y="11"/>
                      <a:pt x="18" y="15"/>
                    </a:cubicBezTo>
                    <a:cubicBezTo>
                      <a:pt x="19" y="14"/>
                      <a:pt x="19" y="13"/>
                      <a:pt x="19" y="1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377">
                <a:extLst>
                  <a:ext uri="{FF2B5EF4-FFF2-40B4-BE49-F238E27FC236}">
                    <a16:creationId xmlns="" xmlns:a16="http://schemas.microsoft.com/office/drawing/2014/main" id="{30CEEF64-504C-463D-879F-449770DA1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" y="2301"/>
                <a:ext cx="8" cy="8"/>
              </a:xfrm>
              <a:custGeom>
                <a:avLst/>
                <a:gdLst>
                  <a:gd name="T0" fmla="*/ 16 w 16"/>
                  <a:gd name="T1" fmla="*/ 15 h 17"/>
                  <a:gd name="T2" fmla="*/ 2 w 16"/>
                  <a:gd name="T3" fmla="*/ 9 h 17"/>
                  <a:gd name="T4" fmla="*/ 16 w 16"/>
                  <a:gd name="T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7">
                    <a:moveTo>
                      <a:pt x="16" y="15"/>
                    </a:moveTo>
                    <a:cubicBezTo>
                      <a:pt x="15" y="10"/>
                      <a:pt x="0" y="0"/>
                      <a:pt x="2" y="9"/>
                    </a:cubicBezTo>
                    <a:cubicBezTo>
                      <a:pt x="8" y="6"/>
                      <a:pt x="10" y="17"/>
                      <a:pt x="16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378">
                <a:extLst>
                  <a:ext uri="{FF2B5EF4-FFF2-40B4-BE49-F238E27FC236}">
                    <a16:creationId xmlns="" xmlns:a16="http://schemas.microsoft.com/office/drawing/2014/main" id="{A42BB3EE-3DC5-4B1D-97BB-25A659DB81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" y="2301"/>
                <a:ext cx="8" cy="8"/>
              </a:xfrm>
              <a:custGeom>
                <a:avLst/>
                <a:gdLst>
                  <a:gd name="T0" fmla="*/ 16 w 16"/>
                  <a:gd name="T1" fmla="*/ 15 h 17"/>
                  <a:gd name="T2" fmla="*/ 2 w 16"/>
                  <a:gd name="T3" fmla="*/ 9 h 17"/>
                  <a:gd name="T4" fmla="*/ 16 w 16"/>
                  <a:gd name="T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7">
                    <a:moveTo>
                      <a:pt x="16" y="15"/>
                    </a:moveTo>
                    <a:cubicBezTo>
                      <a:pt x="15" y="10"/>
                      <a:pt x="0" y="0"/>
                      <a:pt x="2" y="9"/>
                    </a:cubicBezTo>
                    <a:cubicBezTo>
                      <a:pt x="8" y="6"/>
                      <a:pt x="10" y="17"/>
                      <a:pt x="16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379">
                <a:extLst>
                  <a:ext uri="{FF2B5EF4-FFF2-40B4-BE49-F238E27FC236}">
                    <a16:creationId xmlns="" xmlns:a16="http://schemas.microsoft.com/office/drawing/2014/main" id="{058438BE-33BB-42CF-9179-26EA7FB91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0" y="2326"/>
                <a:ext cx="4" cy="3"/>
              </a:xfrm>
              <a:custGeom>
                <a:avLst/>
                <a:gdLst>
                  <a:gd name="T0" fmla="*/ 9 w 9"/>
                  <a:gd name="T1" fmla="*/ 2 h 7"/>
                  <a:gd name="T2" fmla="*/ 3 w 9"/>
                  <a:gd name="T3" fmla="*/ 5 h 7"/>
                  <a:gd name="T4" fmla="*/ 9 w 9"/>
                  <a:gd name="T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7">
                    <a:moveTo>
                      <a:pt x="9" y="2"/>
                    </a:moveTo>
                    <a:cubicBezTo>
                      <a:pt x="7" y="0"/>
                      <a:pt x="0" y="1"/>
                      <a:pt x="3" y="5"/>
                    </a:cubicBezTo>
                    <a:cubicBezTo>
                      <a:pt x="5" y="7"/>
                      <a:pt x="9" y="4"/>
                      <a:pt x="9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380">
                <a:extLst>
                  <a:ext uri="{FF2B5EF4-FFF2-40B4-BE49-F238E27FC236}">
                    <a16:creationId xmlns="" xmlns:a16="http://schemas.microsoft.com/office/drawing/2014/main" id="{B3242B4E-FF13-4BDD-B782-B293212899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0" y="2326"/>
                <a:ext cx="4" cy="3"/>
              </a:xfrm>
              <a:custGeom>
                <a:avLst/>
                <a:gdLst>
                  <a:gd name="T0" fmla="*/ 9 w 9"/>
                  <a:gd name="T1" fmla="*/ 2 h 7"/>
                  <a:gd name="T2" fmla="*/ 3 w 9"/>
                  <a:gd name="T3" fmla="*/ 5 h 7"/>
                  <a:gd name="T4" fmla="*/ 9 w 9"/>
                  <a:gd name="T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7">
                    <a:moveTo>
                      <a:pt x="9" y="2"/>
                    </a:moveTo>
                    <a:cubicBezTo>
                      <a:pt x="7" y="0"/>
                      <a:pt x="0" y="1"/>
                      <a:pt x="3" y="5"/>
                    </a:cubicBezTo>
                    <a:cubicBezTo>
                      <a:pt x="5" y="7"/>
                      <a:pt x="9" y="4"/>
                      <a:pt x="9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381">
                <a:extLst>
                  <a:ext uri="{FF2B5EF4-FFF2-40B4-BE49-F238E27FC236}">
                    <a16:creationId xmlns="" xmlns:a16="http://schemas.microsoft.com/office/drawing/2014/main" id="{72E8AB39-09FE-479F-9191-D23A420F69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1" y="2300"/>
                <a:ext cx="7" cy="10"/>
              </a:xfrm>
              <a:custGeom>
                <a:avLst/>
                <a:gdLst>
                  <a:gd name="T0" fmla="*/ 15 w 15"/>
                  <a:gd name="T1" fmla="*/ 10 h 20"/>
                  <a:gd name="T2" fmla="*/ 4 w 15"/>
                  <a:gd name="T3" fmla="*/ 11 h 20"/>
                  <a:gd name="T4" fmla="*/ 10 w 15"/>
                  <a:gd name="T5" fmla="*/ 14 h 20"/>
                  <a:gd name="T6" fmla="*/ 15 w 15"/>
                  <a:gd name="T7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20">
                    <a:moveTo>
                      <a:pt x="15" y="10"/>
                    </a:moveTo>
                    <a:cubicBezTo>
                      <a:pt x="11" y="0"/>
                      <a:pt x="0" y="9"/>
                      <a:pt x="4" y="11"/>
                    </a:cubicBezTo>
                    <a:cubicBezTo>
                      <a:pt x="8" y="12"/>
                      <a:pt x="9" y="9"/>
                      <a:pt x="10" y="14"/>
                    </a:cubicBezTo>
                    <a:cubicBezTo>
                      <a:pt x="11" y="20"/>
                      <a:pt x="15" y="12"/>
                      <a:pt x="15" y="1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382">
                <a:extLst>
                  <a:ext uri="{FF2B5EF4-FFF2-40B4-BE49-F238E27FC236}">
                    <a16:creationId xmlns="" xmlns:a16="http://schemas.microsoft.com/office/drawing/2014/main" id="{01A988A2-0299-423E-AF15-645D76E30E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1" y="2300"/>
                <a:ext cx="7" cy="10"/>
              </a:xfrm>
              <a:custGeom>
                <a:avLst/>
                <a:gdLst>
                  <a:gd name="T0" fmla="*/ 15 w 15"/>
                  <a:gd name="T1" fmla="*/ 10 h 20"/>
                  <a:gd name="T2" fmla="*/ 4 w 15"/>
                  <a:gd name="T3" fmla="*/ 11 h 20"/>
                  <a:gd name="T4" fmla="*/ 10 w 15"/>
                  <a:gd name="T5" fmla="*/ 14 h 20"/>
                  <a:gd name="T6" fmla="*/ 15 w 15"/>
                  <a:gd name="T7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20">
                    <a:moveTo>
                      <a:pt x="15" y="10"/>
                    </a:moveTo>
                    <a:cubicBezTo>
                      <a:pt x="11" y="0"/>
                      <a:pt x="0" y="9"/>
                      <a:pt x="4" y="11"/>
                    </a:cubicBezTo>
                    <a:cubicBezTo>
                      <a:pt x="8" y="12"/>
                      <a:pt x="9" y="9"/>
                      <a:pt x="10" y="14"/>
                    </a:cubicBezTo>
                    <a:cubicBezTo>
                      <a:pt x="11" y="20"/>
                      <a:pt x="15" y="12"/>
                      <a:pt x="15" y="1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383">
                <a:extLst>
                  <a:ext uri="{FF2B5EF4-FFF2-40B4-BE49-F238E27FC236}">
                    <a16:creationId xmlns="" xmlns:a16="http://schemas.microsoft.com/office/drawing/2014/main" id="{42A01FF7-A495-4FC2-B5E4-BCA8AEE082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1" y="2328"/>
                <a:ext cx="7" cy="5"/>
              </a:xfrm>
              <a:custGeom>
                <a:avLst/>
                <a:gdLst>
                  <a:gd name="T0" fmla="*/ 9 w 13"/>
                  <a:gd name="T1" fmla="*/ 0 h 11"/>
                  <a:gd name="T2" fmla="*/ 3 w 13"/>
                  <a:gd name="T3" fmla="*/ 2 h 11"/>
                  <a:gd name="T4" fmla="*/ 6 w 13"/>
                  <a:gd name="T5" fmla="*/ 11 h 11"/>
                  <a:gd name="T6" fmla="*/ 10 w 13"/>
                  <a:gd name="T7" fmla="*/ 9 h 11"/>
                  <a:gd name="T8" fmla="*/ 9 w 13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9" y="0"/>
                    </a:moveTo>
                    <a:cubicBezTo>
                      <a:pt x="7" y="1"/>
                      <a:pt x="5" y="2"/>
                      <a:pt x="3" y="2"/>
                    </a:cubicBezTo>
                    <a:cubicBezTo>
                      <a:pt x="0" y="3"/>
                      <a:pt x="5" y="10"/>
                      <a:pt x="6" y="11"/>
                    </a:cubicBezTo>
                    <a:cubicBezTo>
                      <a:pt x="6" y="9"/>
                      <a:pt x="7" y="8"/>
                      <a:pt x="10" y="9"/>
                    </a:cubicBezTo>
                    <a:cubicBezTo>
                      <a:pt x="10" y="6"/>
                      <a:pt x="13" y="3"/>
                      <a:pt x="9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384">
                <a:extLst>
                  <a:ext uri="{FF2B5EF4-FFF2-40B4-BE49-F238E27FC236}">
                    <a16:creationId xmlns="" xmlns:a16="http://schemas.microsoft.com/office/drawing/2014/main" id="{96603DC6-550A-4E93-A87A-D626D8F0F2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1" y="2328"/>
                <a:ext cx="7" cy="5"/>
              </a:xfrm>
              <a:custGeom>
                <a:avLst/>
                <a:gdLst>
                  <a:gd name="T0" fmla="*/ 9 w 13"/>
                  <a:gd name="T1" fmla="*/ 0 h 11"/>
                  <a:gd name="T2" fmla="*/ 3 w 13"/>
                  <a:gd name="T3" fmla="*/ 2 h 11"/>
                  <a:gd name="T4" fmla="*/ 6 w 13"/>
                  <a:gd name="T5" fmla="*/ 11 h 11"/>
                  <a:gd name="T6" fmla="*/ 10 w 13"/>
                  <a:gd name="T7" fmla="*/ 9 h 11"/>
                  <a:gd name="T8" fmla="*/ 9 w 13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9" y="0"/>
                    </a:moveTo>
                    <a:cubicBezTo>
                      <a:pt x="7" y="1"/>
                      <a:pt x="5" y="2"/>
                      <a:pt x="3" y="2"/>
                    </a:cubicBezTo>
                    <a:cubicBezTo>
                      <a:pt x="0" y="3"/>
                      <a:pt x="5" y="10"/>
                      <a:pt x="6" y="11"/>
                    </a:cubicBezTo>
                    <a:cubicBezTo>
                      <a:pt x="6" y="9"/>
                      <a:pt x="7" y="8"/>
                      <a:pt x="10" y="9"/>
                    </a:cubicBezTo>
                    <a:cubicBezTo>
                      <a:pt x="10" y="6"/>
                      <a:pt x="13" y="3"/>
                      <a:pt x="9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385">
                <a:extLst>
                  <a:ext uri="{FF2B5EF4-FFF2-40B4-BE49-F238E27FC236}">
                    <a16:creationId xmlns="" xmlns:a16="http://schemas.microsoft.com/office/drawing/2014/main" id="{984DBE72-DFBC-4CDE-BE6B-9132A671C4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5" y="2322"/>
                <a:ext cx="9" cy="6"/>
              </a:xfrm>
              <a:custGeom>
                <a:avLst/>
                <a:gdLst>
                  <a:gd name="T0" fmla="*/ 3 w 18"/>
                  <a:gd name="T1" fmla="*/ 0 h 12"/>
                  <a:gd name="T2" fmla="*/ 4 w 18"/>
                  <a:gd name="T3" fmla="*/ 9 h 12"/>
                  <a:gd name="T4" fmla="*/ 10 w 18"/>
                  <a:gd name="T5" fmla="*/ 9 h 12"/>
                  <a:gd name="T6" fmla="*/ 18 w 18"/>
                  <a:gd name="T7" fmla="*/ 10 h 12"/>
                  <a:gd name="T8" fmla="*/ 3 w 18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3" y="0"/>
                    </a:moveTo>
                    <a:cubicBezTo>
                      <a:pt x="3" y="2"/>
                      <a:pt x="0" y="10"/>
                      <a:pt x="4" y="9"/>
                    </a:cubicBezTo>
                    <a:cubicBezTo>
                      <a:pt x="7" y="9"/>
                      <a:pt x="8" y="8"/>
                      <a:pt x="10" y="9"/>
                    </a:cubicBezTo>
                    <a:cubicBezTo>
                      <a:pt x="13" y="10"/>
                      <a:pt x="15" y="12"/>
                      <a:pt x="18" y="10"/>
                    </a:cubicBezTo>
                    <a:cubicBezTo>
                      <a:pt x="16" y="8"/>
                      <a:pt x="6" y="0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386">
                <a:extLst>
                  <a:ext uri="{FF2B5EF4-FFF2-40B4-BE49-F238E27FC236}">
                    <a16:creationId xmlns="" xmlns:a16="http://schemas.microsoft.com/office/drawing/2014/main" id="{3441721F-BDA0-46F1-B195-BD74AE1C7D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5" y="2322"/>
                <a:ext cx="9" cy="6"/>
              </a:xfrm>
              <a:custGeom>
                <a:avLst/>
                <a:gdLst>
                  <a:gd name="T0" fmla="*/ 3 w 18"/>
                  <a:gd name="T1" fmla="*/ 0 h 12"/>
                  <a:gd name="T2" fmla="*/ 4 w 18"/>
                  <a:gd name="T3" fmla="*/ 9 h 12"/>
                  <a:gd name="T4" fmla="*/ 10 w 18"/>
                  <a:gd name="T5" fmla="*/ 9 h 12"/>
                  <a:gd name="T6" fmla="*/ 18 w 18"/>
                  <a:gd name="T7" fmla="*/ 10 h 12"/>
                  <a:gd name="T8" fmla="*/ 3 w 18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3" y="0"/>
                    </a:moveTo>
                    <a:cubicBezTo>
                      <a:pt x="3" y="2"/>
                      <a:pt x="0" y="10"/>
                      <a:pt x="4" y="9"/>
                    </a:cubicBezTo>
                    <a:cubicBezTo>
                      <a:pt x="7" y="9"/>
                      <a:pt x="8" y="8"/>
                      <a:pt x="10" y="9"/>
                    </a:cubicBezTo>
                    <a:cubicBezTo>
                      <a:pt x="13" y="10"/>
                      <a:pt x="15" y="12"/>
                      <a:pt x="18" y="10"/>
                    </a:cubicBezTo>
                    <a:cubicBezTo>
                      <a:pt x="16" y="8"/>
                      <a:pt x="6" y="0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387">
                <a:extLst>
                  <a:ext uri="{FF2B5EF4-FFF2-40B4-BE49-F238E27FC236}">
                    <a16:creationId xmlns="" xmlns:a16="http://schemas.microsoft.com/office/drawing/2014/main" id="{727B4FC5-D48C-4C43-81D7-CBB872AFF0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6" y="2309"/>
                <a:ext cx="2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388">
                <a:extLst>
                  <a:ext uri="{FF2B5EF4-FFF2-40B4-BE49-F238E27FC236}">
                    <a16:creationId xmlns="" xmlns:a16="http://schemas.microsoft.com/office/drawing/2014/main" id="{55884FBD-C7C6-4023-B540-5AC000C6C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6" y="2309"/>
                <a:ext cx="2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389">
                <a:extLst>
                  <a:ext uri="{FF2B5EF4-FFF2-40B4-BE49-F238E27FC236}">
                    <a16:creationId xmlns="" xmlns:a16="http://schemas.microsoft.com/office/drawing/2014/main" id="{BC8E73D0-B036-414E-B395-3D17A7E77C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" y="2420"/>
                <a:ext cx="137" cy="51"/>
              </a:xfrm>
              <a:custGeom>
                <a:avLst/>
                <a:gdLst>
                  <a:gd name="T0" fmla="*/ 47 w 283"/>
                  <a:gd name="T1" fmla="*/ 10 h 105"/>
                  <a:gd name="T2" fmla="*/ 29 w 283"/>
                  <a:gd name="T3" fmla="*/ 8 h 105"/>
                  <a:gd name="T4" fmla="*/ 20 w 283"/>
                  <a:gd name="T5" fmla="*/ 13 h 105"/>
                  <a:gd name="T6" fmla="*/ 13 w 283"/>
                  <a:gd name="T7" fmla="*/ 24 h 105"/>
                  <a:gd name="T8" fmla="*/ 8 w 283"/>
                  <a:gd name="T9" fmla="*/ 36 h 105"/>
                  <a:gd name="T10" fmla="*/ 0 w 283"/>
                  <a:gd name="T11" fmla="*/ 35 h 105"/>
                  <a:gd name="T12" fmla="*/ 28 w 283"/>
                  <a:gd name="T13" fmla="*/ 39 h 105"/>
                  <a:gd name="T14" fmla="*/ 37 w 283"/>
                  <a:gd name="T15" fmla="*/ 43 h 105"/>
                  <a:gd name="T16" fmla="*/ 35 w 283"/>
                  <a:gd name="T17" fmla="*/ 51 h 105"/>
                  <a:gd name="T18" fmla="*/ 62 w 283"/>
                  <a:gd name="T19" fmla="*/ 59 h 105"/>
                  <a:gd name="T20" fmla="*/ 87 w 283"/>
                  <a:gd name="T21" fmla="*/ 70 h 105"/>
                  <a:gd name="T22" fmla="*/ 96 w 283"/>
                  <a:gd name="T23" fmla="*/ 70 h 105"/>
                  <a:gd name="T24" fmla="*/ 103 w 283"/>
                  <a:gd name="T25" fmla="*/ 66 h 105"/>
                  <a:gd name="T26" fmla="*/ 134 w 283"/>
                  <a:gd name="T27" fmla="*/ 71 h 105"/>
                  <a:gd name="T28" fmla="*/ 170 w 283"/>
                  <a:gd name="T29" fmla="*/ 85 h 105"/>
                  <a:gd name="T30" fmla="*/ 188 w 283"/>
                  <a:gd name="T31" fmla="*/ 87 h 105"/>
                  <a:gd name="T32" fmla="*/ 202 w 283"/>
                  <a:gd name="T33" fmla="*/ 88 h 105"/>
                  <a:gd name="T34" fmla="*/ 234 w 283"/>
                  <a:gd name="T35" fmla="*/ 89 h 105"/>
                  <a:gd name="T36" fmla="*/ 259 w 283"/>
                  <a:gd name="T37" fmla="*/ 97 h 105"/>
                  <a:gd name="T38" fmla="*/ 275 w 283"/>
                  <a:gd name="T39" fmla="*/ 100 h 105"/>
                  <a:gd name="T40" fmla="*/ 281 w 283"/>
                  <a:gd name="T41" fmla="*/ 104 h 105"/>
                  <a:gd name="T42" fmla="*/ 278 w 283"/>
                  <a:gd name="T43" fmla="*/ 96 h 105"/>
                  <a:gd name="T44" fmla="*/ 279 w 283"/>
                  <a:gd name="T45" fmla="*/ 74 h 105"/>
                  <a:gd name="T46" fmla="*/ 272 w 283"/>
                  <a:gd name="T47" fmla="*/ 67 h 105"/>
                  <a:gd name="T48" fmla="*/ 258 w 283"/>
                  <a:gd name="T49" fmla="*/ 67 h 105"/>
                  <a:gd name="T50" fmla="*/ 241 w 283"/>
                  <a:gd name="T51" fmla="*/ 68 h 105"/>
                  <a:gd name="T52" fmla="*/ 229 w 283"/>
                  <a:gd name="T53" fmla="*/ 61 h 105"/>
                  <a:gd name="T54" fmla="*/ 226 w 283"/>
                  <a:gd name="T55" fmla="*/ 51 h 105"/>
                  <a:gd name="T56" fmla="*/ 224 w 283"/>
                  <a:gd name="T57" fmla="*/ 38 h 105"/>
                  <a:gd name="T58" fmla="*/ 211 w 283"/>
                  <a:gd name="T59" fmla="*/ 39 h 105"/>
                  <a:gd name="T60" fmla="*/ 207 w 283"/>
                  <a:gd name="T61" fmla="*/ 37 h 105"/>
                  <a:gd name="T62" fmla="*/ 198 w 283"/>
                  <a:gd name="T63" fmla="*/ 35 h 105"/>
                  <a:gd name="T64" fmla="*/ 191 w 283"/>
                  <a:gd name="T65" fmla="*/ 31 h 105"/>
                  <a:gd name="T66" fmla="*/ 180 w 283"/>
                  <a:gd name="T67" fmla="*/ 30 h 105"/>
                  <a:gd name="T68" fmla="*/ 165 w 283"/>
                  <a:gd name="T69" fmla="*/ 31 h 105"/>
                  <a:gd name="T70" fmla="*/ 155 w 283"/>
                  <a:gd name="T71" fmla="*/ 41 h 105"/>
                  <a:gd name="T72" fmla="*/ 148 w 283"/>
                  <a:gd name="T73" fmla="*/ 39 h 105"/>
                  <a:gd name="T74" fmla="*/ 139 w 283"/>
                  <a:gd name="T75" fmla="*/ 39 h 105"/>
                  <a:gd name="T76" fmla="*/ 126 w 283"/>
                  <a:gd name="T77" fmla="*/ 38 h 105"/>
                  <a:gd name="T78" fmla="*/ 115 w 283"/>
                  <a:gd name="T79" fmla="*/ 36 h 105"/>
                  <a:gd name="T80" fmla="*/ 97 w 283"/>
                  <a:gd name="T81" fmla="*/ 20 h 105"/>
                  <a:gd name="T82" fmla="*/ 90 w 283"/>
                  <a:gd name="T83" fmla="*/ 20 h 105"/>
                  <a:gd name="T84" fmla="*/ 78 w 283"/>
                  <a:gd name="T85" fmla="*/ 16 h 105"/>
                  <a:gd name="T86" fmla="*/ 68 w 283"/>
                  <a:gd name="T87" fmla="*/ 10 h 105"/>
                  <a:gd name="T88" fmla="*/ 56 w 283"/>
                  <a:gd name="T89" fmla="*/ 5 h 105"/>
                  <a:gd name="T90" fmla="*/ 47 w 283"/>
                  <a:gd name="T91" fmla="*/ 1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83" h="105">
                    <a:moveTo>
                      <a:pt x="47" y="10"/>
                    </a:moveTo>
                    <a:cubicBezTo>
                      <a:pt x="44" y="8"/>
                      <a:pt x="32" y="6"/>
                      <a:pt x="29" y="8"/>
                    </a:cubicBezTo>
                    <a:cubicBezTo>
                      <a:pt x="29" y="0"/>
                      <a:pt x="21" y="11"/>
                      <a:pt x="20" y="13"/>
                    </a:cubicBezTo>
                    <a:cubicBezTo>
                      <a:pt x="19" y="16"/>
                      <a:pt x="19" y="29"/>
                      <a:pt x="13" y="24"/>
                    </a:cubicBezTo>
                    <a:cubicBezTo>
                      <a:pt x="12" y="28"/>
                      <a:pt x="10" y="32"/>
                      <a:pt x="8" y="36"/>
                    </a:cubicBezTo>
                    <a:cubicBezTo>
                      <a:pt x="6" y="32"/>
                      <a:pt x="3" y="33"/>
                      <a:pt x="0" y="35"/>
                    </a:cubicBezTo>
                    <a:cubicBezTo>
                      <a:pt x="9" y="39"/>
                      <a:pt x="20" y="34"/>
                      <a:pt x="28" y="39"/>
                    </a:cubicBezTo>
                    <a:cubicBezTo>
                      <a:pt x="31" y="41"/>
                      <a:pt x="35" y="41"/>
                      <a:pt x="37" y="43"/>
                    </a:cubicBezTo>
                    <a:cubicBezTo>
                      <a:pt x="42" y="45"/>
                      <a:pt x="36" y="48"/>
                      <a:pt x="35" y="51"/>
                    </a:cubicBezTo>
                    <a:cubicBezTo>
                      <a:pt x="33" y="60"/>
                      <a:pt x="58" y="59"/>
                      <a:pt x="62" y="59"/>
                    </a:cubicBezTo>
                    <a:cubicBezTo>
                      <a:pt x="71" y="61"/>
                      <a:pt x="78" y="67"/>
                      <a:pt x="87" y="70"/>
                    </a:cubicBezTo>
                    <a:cubicBezTo>
                      <a:pt x="90" y="70"/>
                      <a:pt x="94" y="71"/>
                      <a:pt x="96" y="70"/>
                    </a:cubicBezTo>
                    <a:cubicBezTo>
                      <a:pt x="99" y="68"/>
                      <a:pt x="98" y="66"/>
                      <a:pt x="103" y="66"/>
                    </a:cubicBezTo>
                    <a:cubicBezTo>
                      <a:pt x="113" y="65"/>
                      <a:pt x="124" y="68"/>
                      <a:pt x="134" y="71"/>
                    </a:cubicBezTo>
                    <a:cubicBezTo>
                      <a:pt x="146" y="75"/>
                      <a:pt x="158" y="82"/>
                      <a:pt x="170" y="85"/>
                    </a:cubicBezTo>
                    <a:cubicBezTo>
                      <a:pt x="176" y="86"/>
                      <a:pt x="183" y="85"/>
                      <a:pt x="188" y="87"/>
                    </a:cubicBezTo>
                    <a:cubicBezTo>
                      <a:pt x="193" y="89"/>
                      <a:pt x="197" y="87"/>
                      <a:pt x="202" y="88"/>
                    </a:cubicBezTo>
                    <a:cubicBezTo>
                      <a:pt x="213" y="89"/>
                      <a:pt x="225" y="95"/>
                      <a:pt x="234" y="89"/>
                    </a:cubicBezTo>
                    <a:cubicBezTo>
                      <a:pt x="242" y="83"/>
                      <a:pt x="252" y="93"/>
                      <a:pt x="259" y="97"/>
                    </a:cubicBezTo>
                    <a:cubicBezTo>
                      <a:pt x="261" y="98"/>
                      <a:pt x="275" y="99"/>
                      <a:pt x="275" y="100"/>
                    </a:cubicBezTo>
                    <a:cubicBezTo>
                      <a:pt x="274" y="103"/>
                      <a:pt x="279" y="105"/>
                      <a:pt x="281" y="104"/>
                    </a:cubicBezTo>
                    <a:cubicBezTo>
                      <a:pt x="283" y="103"/>
                      <a:pt x="278" y="97"/>
                      <a:pt x="278" y="96"/>
                    </a:cubicBezTo>
                    <a:cubicBezTo>
                      <a:pt x="273" y="89"/>
                      <a:pt x="279" y="82"/>
                      <a:pt x="279" y="74"/>
                    </a:cubicBezTo>
                    <a:cubicBezTo>
                      <a:pt x="280" y="69"/>
                      <a:pt x="275" y="68"/>
                      <a:pt x="272" y="67"/>
                    </a:cubicBezTo>
                    <a:cubicBezTo>
                      <a:pt x="266" y="65"/>
                      <a:pt x="264" y="68"/>
                      <a:pt x="258" y="67"/>
                    </a:cubicBezTo>
                    <a:cubicBezTo>
                      <a:pt x="253" y="67"/>
                      <a:pt x="246" y="71"/>
                      <a:pt x="241" y="68"/>
                    </a:cubicBezTo>
                    <a:cubicBezTo>
                      <a:pt x="238" y="67"/>
                      <a:pt x="230" y="64"/>
                      <a:pt x="229" y="61"/>
                    </a:cubicBezTo>
                    <a:cubicBezTo>
                      <a:pt x="228" y="58"/>
                      <a:pt x="233" y="45"/>
                      <a:pt x="226" y="51"/>
                    </a:cubicBezTo>
                    <a:cubicBezTo>
                      <a:pt x="227" y="47"/>
                      <a:pt x="224" y="43"/>
                      <a:pt x="224" y="38"/>
                    </a:cubicBezTo>
                    <a:cubicBezTo>
                      <a:pt x="220" y="40"/>
                      <a:pt x="215" y="39"/>
                      <a:pt x="211" y="39"/>
                    </a:cubicBezTo>
                    <a:cubicBezTo>
                      <a:pt x="209" y="39"/>
                      <a:pt x="208" y="38"/>
                      <a:pt x="207" y="37"/>
                    </a:cubicBezTo>
                    <a:cubicBezTo>
                      <a:pt x="204" y="35"/>
                      <a:pt x="201" y="36"/>
                      <a:pt x="198" y="35"/>
                    </a:cubicBezTo>
                    <a:cubicBezTo>
                      <a:pt x="196" y="34"/>
                      <a:pt x="193" y="27"/>
                      <a:pt x="191" y="31"/>
                    </a:cubicBezTo>
                    <a:cubicBezTo>
                      <a:pt x="188" y="34"/>
                      <a:pt x="182" y="33"/>
                      <a:pt x="180" y="30"/>
                    </a:cubicBezTo>
                    <a:cubicBezTo>
                      <a:pt x="175" y="21"/>
                      <a:pt x="169" y="20"/>
                      <a:pt x="165" y="31"/>
                    </a:cubicBezTo>
                    <a:cubicBezTo>
                      <a:pt x="164" y="34"/>
                      <a:pt x="161" y="43"/>
                      <a:pt x="155" y="41"/>
                    </a:cubicBezTo>
                    <a:cubicBezTo>
                      <a:pt x="152" y="40"/>
                      <a:pt x="152" y="38"/>
                      <a:pt x="148" y="39"/>
                    </a:cubicBezTo>
                    <a:cubicBezTo>
                      <a:pt x="145" y="39"/>
                      <a:pt x="142" y="40"/>
                      <a:pt x="139" y="39"/>
                    </a:cubicBezTo>
                    <a:cubicBezTo>
                      <a:pt x="134" y="38"/>
                      <a:pt x="131" y="38"/>
                      <a:pt x="126" y="38"/>
                    </a:cubicBezTo>
                    <a:cubicBezTo>
                      <a:pt x="123" y="38"/>
                      <a:pt x="118" y="34"/>
                      <a:pt x="115" y="36"/>
                    </a:cubicBezTo>
                    <a:cubicBezTo>
                      <a:pt x="104" y="42"/>
                      <a:pt x="101" y="26"/>
                      <a:pt x="97" y="20"/>
                    </a:cubicBezTo>
                    <a:cubicBezTo>
                      <a:pt x="93" y="14"/>
                      <a:pt x="93" y="20"/>
                      <a:pt x="90" y="20"/>
                    </a:cubicBezTo>
                    <a:cubicBezTo>
                      <a:pt x="86" y="20"/>
                      <a:pt x="82" y="13"/>
                      <a:pt x="78" y="16"/>
                    </a:cubicBezTo>
                    <a:cubicBezTo>
                      <a:pt x="73" y="18"/>
                      <a:pt x="70" y="12"/>
                      <a:pt x="68" y="10"/>
                    </a:cubicBezTo>
                    <a:cubicBezTo>
                      <a:pt x="64" y="7"/>
                      <a:pt x="61" y="8"/>
                      <a:pt x="56" y="5"/>
                    </a:cubicBezTo>
                    <a:cubicBezTo>
                      <a:pt x="55" y="9"/>
                      <a:pt x="51" y="15"/>
                      <a:pt x="47" y="1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390">
                <a:extLst>
                  <a:ext uri="{FF2B5EF4-FFF2-40B4-BE49-F238E27FC236}">
                    <a16:creationId xmlns="" xmlns:a16="http://schemas.microsoft.com/office/drawing/2014/main" id="{7F7E2323-0E1E-484B-B25A-854FE2D120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" y="2420"/>
                <a:ext cx="137" cy="51"/>
              </a:xfrm>
              <a:custGeom>
                <a:avLst/>
                <a:gdLst>
                  <a:gd name="T0" fmla="*/ 47 w 283"/>
                  <a:gd name="T1" fmla="*/ 10 h 105"/>
                  <a:gd name="T2" fmla="*/ 29 w 283"/>
                  <a:gd name="T3" fmla="*/ 8 h 105"/>
                  <a:gd name="T4" fmla="*/ 20 w 283"/>
                  <a:gd name="T5" fmla="*/ 13 h 105"/>
                  <a:gd name="T6" fmla="*/ 13 w 283"/>
                  <a:gd name="T7" fmla="*/ 24 h 105"/>
                  <a:gd name="T8" fmla="*/ 8 w 283"/>
                  <a:gd name="T9" fmla="*/ 36 h 105"/>
                  <a:gd name="T10" fmla="*/ 0 w 283"/>
                  <a:gd name="T11" fmla="*/ 35 h 105"/>
                  <a:gd name="T12" fmla="*/ 28 w 283"/>
                  <a:gd name="T13" fmla="*/ 39 h 105"/>
                  <a:gd name="T14" fmla="*/ 37 w 283"/>
                  <a:gd name="T15" fmla="*/ 43 h 105"/>
                  <a:gd name="T16" fmla="*/ 35 w 283"/>
                  <a:gd name="T17" fmla="*/ 51 h 105"/>
                  <a:gd name="T18" fmla="*/ 62 w 283"/>
                  <a:gd name="T19" fmla="*/ 59 h 105"/>
                  <a:gd name="T20" fmla="*/ 87 w 283"/>
                  <a:gd name="T21" fmla="*/ 70 h 105"/>
                  <a:gd name="T22" fmla="*/ 96 w 283"/>
                  <a:gd name="T23" fmla="*/ 70 h 105"/>
                  <a:gd name="T24" fmla="*/ 103 w 283"/>
                  <a:gd name="T25" fmla="*/ 66 h 105"/>
                  <a:gd name="T26" fmla="*/ 134 w 283"/>
                  <a:gd name="T27" fmla="*/ 71 h 105"/>
                  <a:gd name="T28" fmla="*/ 170 w 283"/>
                  <a:gd name="T29" fmla="*/ 85 h 105"/>
                  <a:gd name="T30" fmla="*/ 188 w 283"/>
                  <a:gd name="T31" fmla="*/ 87 h 105"/>
                  <a:gd name="T32" fmla="*/ 202 w 283"/>
                  <a:gd name="T33" fmla="*/ 88 h 105"/>
                  <a:gd name="T34" fmla="*/ 234 w 283"/>
                  <a:gd name="T35" fmla="*/ 89 h 105"/>
                  <a:gd name="T36" fmla="*/ 259 w 283"/>
                  <a:gd name="T37" fmla="*/ 97 h 105"/>
                  <a:gd name="T38" fmla="*/ 275 w 283"/>
                  <a:gd name="T39" fmla="*/ 100 h 105"/>
                  <a:gd name="T40" fmla="*/ 281 w 283"/>
                  <a:gd name="T41" fmla="*/ 104 h 105"/>
                  <a:gd name="T42" fmla="*/ 278 w 283"/>
                  <a:gd name="T43" fmla="*/ 96 h 105"/>
                  <a:gd name="T44" fmla="*/ 279 w 283"/>
                  <a:gd name="T45" fmla="*/ 74 h 105"/>
                  <a:gd name="T46" fmla="*/ 272 w 283"/>
                  <a:gd name="T47" fmla="*/ 67 h 105"/>
                  <a:gd name="T48" fmla="*/ 258 w 283"/>
                  <a:gd name="T49" fmla="*/ 67 h 105"/>
                  <a:gd name="T50" fmla="*/ 241 w 283"/>
                  <a:gd name="T51" fmla="*/ 68 h 105"/>
                  <a:gd name="T52" fmla="*/ 229 w 283"/>
                  <a:gd name="T53" fmla="*/ 61 h 105"/>
                  <a:gd name="T54" fmla="*/ 226 w 283"/>
                  <a:gd name="T55" fmla="*/ 51 h 105"/>
                  <a:gd name="T56" fmla="*/ 224 w 283"/>
                  <a:gd name="T57" fmla="*/ 38 h 105"/>
                  <a:gd name="T58" fmla="*/ 211 w 283"/>
                  <a:gd name="T59" fmla="*/ 39 h 105"/>
                  <a:gd name="T60" fmla="*/ 207 w 283"/>
                  <a:gd name="T61" fmla="*/ 37 h 105"/>
                  <a:gd name="T62" fmla="*/ 198 w 283"/>
                  <a:gd name="T63" fmla="*/ 35 h 105"/>
                  <a:gd name="T64" fmla="*/ 191 w 283"/>
                  <a:gd name="T65" fmla="*/ 31 h 105"/>
                  <a:gd name="T66" fmla="*/ 180 w 283"/>
                  <a:gd name="T67" fmla="*/ 30 h 105"/>
                  <a:gd name="T68" fmla="*/ 165 w 283"/>
                  <a:gd name="T69" fmla="*/ 31 h 105"/>
                  <a:gd name="T70" fmla="*/ 155 w 283"/>
                  <a:gd name="T71" fmla="*/ 41 h 105"/>
                  <a:gd name="T72" fmla="*/ 148 w 283"/>
                  <a:gd name="T73" fmla="*/ 39 h 105"/>
                  <a:gd name="T74" fmla="*/ 139 w 283"/>
                  <a:gd name="T75" fmla="*/ 39 h 105"/>
                  <a:gd name="T76" fmla="*/ 126 w 283"/>
                  <a:gd name="T77" fmla="*/ 38 h 105"/>
                  <a:gd name="T78" fmla="*/ 115 w 283"/>
                  <a:gd name="T79" fmla="*/ 36 h 105"/>
                  <a:gd name="T80" fmla="*/ 97 w 283"/>
                  <a:gd name="T81" fmla="*/ 20 h 105"/>
                  <a:gd name="T82" fmla="*/ 90 w 283"/>
                  <a:gd name="T83" fmla="*/ 20 h 105"/>
                  <a:gd name="T84" fmla="*/ 78 w 283"/>
                  <a:gd name="T85" fmla="*/ 16 h 105"/>
                  <a:gd name="T86" fmla="*/ 68 w 283"/>
                  <a:gd name="T87" fmla="*/ 10 h 105"/>
                  <a:gd name="T88" fmla="*/ 56 w 283"/>
                  <a:gd name="T89" fmla="*/ 5 h 105"/>
                  <a:gd name="T90" fmla="*/ 47 w 283"/>
                  <a:gd name="T91" fmla="*/ 1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83" h="105">
                    <a:moveTo>
                      <a:pt x="47" y="10"/>
                    </a:moveTo>
                    <a:cubicBezTo>
                      <a:pt x="44" y="8"/>
                      <a:pt x="32" y="6"/>
                      <a:pt x="29" y="8"/>
                    </a:cubicBezTo>
                    <a:cubicBezTo>
                      <a:pt x="29" y="0"/>
                      <a:pt x="21" y="11"/>
                      <a:pt x="20" y="13"/>
                    </a:cubicBezTo>
                    <a:cubicBezTo>
                      <a:pt x="19" y="16"/>
                      <a:pt x="19" y="29"/>
                      <a:pt x="13" y="24"/>
                    </a:cubicBezTo>
                    <a:cubicBezTo>
                      <a:pt x="12" y="28"/>
                      <a:pt x="10" y="32"/>
                      <a:pt x="8" y="36"/>
                    </a:cubicBezTo>
                    <a:cubicBezTo>
                      <a:pt x="6" y="32"/>
                      <a:pt x="3" y="33"/>
                      <a:pt x="0" y="35"/>
                    </a:cubicBezTo>
                    <a:cubicBezTo>
                      <a:pt x="9" y="39"/>
                      <a:pt x="20" y="34"/>
                      <a:pt x="28" y="39"/>
                    </a:cubicBezTo>
                    <a:cubicBezTo>
                      <a:pt x="31" y="41"/>
                      <a:pt x="35" y="41"/>
                      <a:pt x="37" y="43"/>
                    </a:cubicBezTo>
                    <a:cubicBezTo>
                      <a:pt x="42" y="45"/>
                      <a:pt x="36" y="48"/>
                      <a:pt x="35" y="51"/>
                    </a:cubicBezTo>
                    <a:cubicBezTo>
                      <a:pt x="33" y="60"/>
                      <a:pt x="58" y="59"/>
                      <a:pt x="62" y="59"/>
                    </a:cubicBezTo>
                    <a:cubicBezTo>
                      <a:pt x="71" y="61"/>
                      <a:pt x="78" y="67"/>
                      <a:pt x="87" y="70"/>
                    </a:cubicBezTo>
                    <a:cubicBezTo>
                      <a:pt x="90" y="70"/>
                      <a:pt x="94" y="71"/>
                      <a:pt x="96" y="70"/>
                    </a:cubicBezTo>
                    <a:cubicBezTo>
                      <a:pt x="99" y="68"/>
                      <a:pt x="98" y="66"/>
                      <a:pt x="103" y="66"/>
                    </a:cubicBezTo>
                    <a:cubicBezTo>
                      <a:pt x="113" y="65"/>
                      <a:pt x="124" y="68"/>
                      <a:pt x="134" y="71"/>
                    </a:cubicBezTo>
                    <a:cubicBezTo>
                      <a:pt x="146" y="75"/>
                      <a:pt x="158" y="82"/>
                      <a:pt x="170" y="85"/>
                    </a:cubicBezTo>
                    <a:cubicBezTo>
                      <a:pt x="176" y="86"/>
                      <a:pt x="183" y="85"/>
                      <a:pt x="188" y="87"/>
                    </a:cubicBezTo>
                    <a:cubicBezTo>
                      <a:pt x="193" y="89"/>
                      <a:pt x="197" y="87"/>
                      <a:pt x="202" y="88"/>
                    </a:cubicBezTo>
                    <a:cubicBezTo>
                      <a:pt x="213" y="89"/>
                      <a:pt x="225" y="95"/>
                      <a:pt x="234" y="89"/>
                    </a:cubicBezTo>
                    <a:cubicBezTo>
                      <a:pt x="242" y="83"/>
                      <a:pt x="252" y="93"/>
                      <a:pt x="259" y="97"/>
                    </a:cubicBezTo>
                    <a:cubicBezTo>
                      <a:pt x="261" y="98"/>
                      <a:pt x="275" y="99"/>
                      <a:pt x="275" y="100"/>
                    </a:cubicBezTo>
                    <a:cubicBezTo>
                      <a:pt x="274" y="103"/>
                      <a:pt x="279" y="105"/>
                      <a:pt x="281" y="104"/>
                    </a:cubicBezTo>
                    <a:cubicBezTo>
                      <a:pt x="283" y="103"/>
                      <a:pt x="278" y="97"/>
                      <a:pt x="278" y="96"/>
                    </a:cubicBezTo>
                    <a:cubicBezTo>
                      <a:pt x="273" y="89"/>
                      <a:pt x="279" y="82"/>
                      <a:pt x="279" y="74"/>
                    </a:cubicBezTo>
                    <a:cubicBezTo>
                      <a:pt x="280" y="69"/>
                      <a:pt x="275" y="68"/>
                      <a:pt x="272" y="67"/>
                    </a:cubicBezTo>
                    <a:cubicBezTo>
                      <a:pt x="266" y="65"/>
                      <a:pt x="264" y="68"/>
                      <a:pt x="258" y="67"/>
                    </a:cubicBezTo>
                    <a:cubicBezTo>
                      <a:pt x="253" y="67"/>
                      <a:pt x="246" y="71"/>
                      <a:pt x="241" y="68"/>
                    </a:cubicBezTo>
                    <a:cubicBezTo>
                      <a:pt x="238" y="67"/>
                      <a:pt x="230" y="64"/>
                      <a:pt x="229" y="61"/>
                    </a:cubicBezTo>
                    <a:cubicBezTo>
                      <a:pt x="228" y="58"/>
                      <a:pt x="233" y="45"/>
                      <a:pt x="226" y="51"/>
                    </a:cubicBezTo>
                    <a:cubicBezTo>
                      <a:pt x="227" y="47"/>
                      <a:pt x="224" y="43"/>
                      <a:pt x="224" y="38"/>
                    </a:cubicBezTo>
                    <a:cubicBezTo>
                      <a:pt x="220" y="40"/>
                      <a:pt x="215" y="39"/>
                      <a:pt x="211" y="39"/>
                    </a:cubicBezTo>
                    <a:cubicBezTo>
                      <a:pt x="209" y="39"/>
                      <a:pt x="208" y="38"/>
                      <a:pt x="207" y="37"/>
                    </a:cubicBezTo>
                    <a:cubicBezTo>
                      <a:pt x="204" y="35"/>
                      <a:pt x="201" y="36"/>
                      <a:pt x="198" y="35"/>
                    </a:cubicBezTo>
                    <a:cubicBezTo>
                      <a:pt x="196" y="34"/>
                      <a:pt x="193" y="27"/>
                      <a:pt x="191" y="31"/>
                    </a:cubicBezTo>
                    <a:cubicBezTo>
                      <a:pt x="188" y="34"/>
                      <a:pt x="182" y="33"/>
                      <a:pt x="180" y="30"/>
                    </a:cubicBezTo>
                    <a:cubicBezTo>
                      <a:pt x="175" y="21"/>
                      <a:pt x="169" y="20"/>
                      <a:pt x="165" y="31"/>
                    </a:cubicBezTo>
                    <a:cubicBezTo>
                      <a:pt x="164" y="34"/>
                      <a:pt x="161" y="43"/>
                      <a:pt x="155" y="41"/>
                    </a:cubicBezTo>
                    <a:cubicBezTo>
                      <a:pt x="152" y="40"/>
                      <a:pt x="152" y="38"/>
                      <a:pt x="148" y="39"/>
                    </a:cubicBezTo>
                    <a:cubicBezTo>
                      <a:pt x="145" y="39"/>
                      <a:pt x="142" y="40"/>
                      <a:pt x="139" y="39"/>
                    </a:cubicBezTo>
                    <a:cubicBezTo>
                      <a:pt x="134" y="38"/>
                      <a:pt x="131" y="38"/>
                      <a:pt x="126" y="38"/>
                    </a:cubicBezTo>
                    <a:cubicBezTo>
                      <a:pt x="123" y="38"/>
                      <a:pt x="118" y="34"/>
                      <a:pt x="115" y="36"/>
                    </a:cubicBezTo>
                    <a:cubicBezTo>
                      <a:pt x="104" y="42"/>
                      <a:pt x="101" y="26"/>
                      <a:pt x="97" y="20"/>
                    </a:cubicBezTo>
                    <a:cubicBezTo>
                      <a:pt x="93" y="14"/>
                      <a:pt x="93" y="20"/>
                      <a:pt x="90" y="20"/>
                    </a:cubicBezTo>
                    <a:cubicBezTo>
                      <a:pt x="86" y="20"/>
                      <a:pt x="82" y="13"/>
                      <a:pt x="78" y="16"/>
                    </a:cubicBezTo>
                    <a:cubicBezTo>
                      <a:pt x="73" y="18"/>
                      <a:pt x="70" y="12"/>
                      <a:pt x="68" y="10"/>
                    </a:cubicBezTo>
                    <a:cubicBezTo>
                      <a:pt x="64" y="7"/>
                      <a:pt x="61" y="8"/>
                      <a:pt x="56" y="5"/>
                    </a:cubicBezTo>
                    <a:cubicBezTo>
                      <a:pt x="55" y="9"/>
                      <a:pt x="51" y="15"/>
                      <a:pt x="47" y="1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391">
                <a:extLst>
                  <a:ext uri="{FF2B5EF4-FFF2-40B4-BE49-F238E27FC236}">
                    <a16:creationId xmlns="" xmlns:a16="http://schemas.microsoft.com/office/drawing/2014/main" id="{C9D959AF-9CD0-46BE-B5BE-16E53A2C0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5" y="2345"/>
                <a:ext cx="25" cy="31"/>
              </a:xfrm>
              <a:custGeom>
                <a:avLst/>
                <a:gdLst>
                  <a:gd name="T0" fmla="*/ 7 w 51"/>
                  <a:gd name="T1" fmla="*/ 13 h 63"/>
                  <a:gd name="T2" fmla="*/ 0 w 51"/>
                  <a:gd name="T3" fmla="*/ 23 h 63"/>
                  <a:gd name="T4" fmla="*/ 11 w 51"/>
                  <a:gd name="T5" fmla="*/ 26 h 63"/>
                  <a:gd name="T6" fmla="*/ 20 w 51"/>
                  <a:gd name="T7" fmla="*/ 31 h 63"/>
                  <a:gd name="T8" fmla="*/ 24 w 51"/>
                  <a:gd name="T9" fmla="*/ 40 h 63"/>
                  <a:gd name="T10" fmla="*/ 28 w 51"/>
                  <a:gd name="T11" fmla="*/ 52 h 63"/>
                  <a:gd name="T12" fmla="*/ 47 w 51"/>
                  <a:gd name="T13" fmla="*/ 61 h 63"/>
                  <a:gd name="T14" fmla="*/ 45 w 51"/>
                  <a:gd name="T15" fmla="*/ 54 h 63"/>
                  <a:gd name="T16" fmla="*/ 51 w 51"/>
                  <a:gd name="T17" fmla="*/ 43 h 63"/>
                  <a:gd name="T18" fmla="*/ 36 w 51"/>
                  <a:gd name="T19" fmla="*/ 38 h 63"/>
                  <a:gd name="T20" fmla="*/ 32 w 51"/>
                  <a:gd name="T21" fmla="*/ 22 h 63"/>
                  <a:gd name="T22" fmla="*/ 28 w 51"/>
                  <a:gd name="T23" fmla="*/ 8 h 63"/>
                  <a:gd name="T24" fmla="*/ 21 w 51"/>
                  <a:gd name="T25" fmla="*/ 15 h 63"/>
                  <a:gd name="T26" fmla="*/ 7 w 51"/>
                  <a:gd name="T27" fmla="*/ 1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" h="63">
                    <a:moveTo>
                      <a:pt x="7" y="13"/>
                    </a:moveTo>
                    <a:cubicBezTo>
                      <a:pt x="10" y="17"/>
                      <a:pt x="2" y="19"/>
                      <a:pt x="0" y="23"/>
                    </a:cubicBezTo>
                    <a:cubicBezTo>
                      <a:pt x="4" y="25"/>
                      <a:pt x="6" y="28"/>
                      <a:pt x="11" y="26"/>
                    </a:cubicBezTo>
                    <a:cubicBezTo>
                      <a:pt x="14" y="25"/>
                      <a:pt x="20" y="28"/>
                      <a:pt x="20" y="31"/>
                    </a:cubicBezTo>
                    <a:cubicBezTo>
                      <a:pt x="21" y="34"/>
                      <a:pt x="24" y="37"/>
                      <a:pt x="24" y="40"/>
                    </a:cubicBezTo>
                    <a:cubicBezTo>
                      <a:pt x="25" y="46"/>
                      <a:pt x="22" y="48"/>
                      <a:pt x="28" y="52"/>
                    </a:cubicBezTo>
                    <a:cubicBezTo>
                      <a:pt x="31" y="53"/>
                      <a:pt x="44" y="63"/>
                      <a:pt x="47" y="61"/>
                    </a:cubicBezTo>
                    <a:cubicBezTo>
                      <a:pt x="50" y="58"/>
                      <a:pt x="46" y="56"/>
                      <a:pt x="45" y="54"/>
                    </a:cubicBezTo>
                    <a:cubicBezTo>
                      <a:pt x="43" y="50"/>
                      <a:pt x="48" y="44"/>
                      <a:pt x="51" y="43"/>
                    </a:cubicBezTo>
                    <a:cubicBezTo>
                      <a:pt x="47" y="40"/>
                      <a:pt x="41" y="42"/>
                      <a:pt x="36" y="38"/>
                    </a:cubicBezTo>
                    <a:cubicBezTo>
                      <a:pt x="33" y="35"/>
                      <a:pt x="31" y="27"/>
                      <a:pt x="32" y="22"/>
                    </a:cubicBezTo>
                    <a:cubicBezTo>
                      <a:pt x="32" y="19"/>
                      <a:pt x="30" y="10"/>
                      <a:pt x="28" y="8"/>
                    </a:cubicBezTo>
                    <a:cubicBezTo>
                      <a:pt x="23" y="2"/>
                      <a:pt x="16" y="9"/>
                      <a:pt x="21" y="15"/>
                    </a:cubicBezTo>
                    <a:cubicBezTo>
                      <a:pt x="19" y="15"/>
                      <a:pt x="7" y="0"/>
                      <a:pt x="7" y="1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392">
                <a:extLst>
                  <a:ext uri="{FF2B5EF4-FFF2-40B4-BE49-F238E27FC236}">
                    <a16:creationId xmlns="" xmlns:a16="http://schemas.microsoft.com/office/drawing/2014/main" id="{81F0C1DE-AB63-478E-ADCB-102ABDE859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5" y="2345"/>
                <a:ext cx="25" cy="31"/>
              </a:xfrm>
              <a:custGeom>
                <a:avLst/>
                <a:gdLst>
                  <a:gd name="T0" fmla="*/ 7 w 51"/>
                  <a:gd name="T1" fmla="*/ 13 h 63"/>
                  <a:gd name="T2" fmla="*/ 0 w 51"/>
                  <a:gd name="T3" fmla="*/ 23 h 63"/>
                  <a:gd name="T4" fmla="*/ 11 w 51"/>
                  <a:gd name="T5" fmla="*/ 26 h 63"/>
                  <a:gd name="T6" fmla="*/ 20 w 51"/>
                  <a:gd name="T7" fmla="*/ 31 h 63"/>
                  <a:gd name="T8" fmla="*/ 24 w 51"/>
                  <a:gd name="T9" fmla="*/ 40 h 63"/>
                  <a:gd name="T10" fmla="*/ 28 w 51"/>
                  <a:gd name="T11" fmla="*/ 52 h 63"/>
                  <a:gd name="T12" fmla="*/ 47 w 51"/>
                  <a:gd name="T13" fmla="*/ 61 h 63"/>
                  <a:gd name="T14" fmla="*/ 45 w 51"/>
                  <a:gd name="T15" fmla="*/ 54 h 63"/>
                  <a:gd name="T16" fmla="*/ 51 w 51"/>
                  <a:gd name="T17" fmla="*/ 43 h 63"/>
                  <a:gd name="T18" fmla="*/ 36 w 51"/>
                  <a:gd name="T19" fmla="*/ 38 h 63"/>
                  <a:gd name="T20" fmla="*/ 32 w 51"/>
                  <a:gd name="T21" fmla="*/ 22 h 63"/>
                  <a:gd name="T22" fmla="*/ 28 w 51"/>
                  <a:gd name="T23" fmla="*/ 8 h 63"/>
                  <a:gd name="T24" fmla="*/ 21 w 51"/>
                  <a:gd name="T25" fmla="*/ 15 h 63"/>
                  <a:gd name="T26" fmla="*/ 7 w 51"/>
                  <a:gd name="T27" fmla="*/ 1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" h="63">
                    <a:moveTo>
                      <a:pt x="7" y="13"/>
                    </a:moveTo>
                    <a:cubicBezTo>
                      <a:pt x="10" y="17"/>
                      <a:pt x="2" y="19"/>
                      <a:pt x="0" y="23"/>
                    </a:cubicBezTo>
                    <a:cubicBezTo>
                      <a:pt x="4" y="25"/>
                      <a:pt x="6" y="28"/>
                      <a:pt x="11" y="26"/>
                    </a:cubicBezTo>
                    <a:cubicBezTo>
                      <a:pt x="14" y="25"/>
                      <a:pt x="20" y="28"/>
                      <a:pt x="20" y="31"/>
                    </a:cubicBezTo>
                    <a:cubicBezTo>
                      <a:pt x="21" y="34"/>
                      <a:pt x="24" y="37"/>
                      <a:pt x="24" y="40"/>
                    </a:cubicBezTo>
                    <a:cubicBezTo>
                      <a:pt x="25" y="46"/>
                      <a:pt x="22" y="48"/>
                      <a:pt x="28" y="52"/>
                    </a:cubicBezTo>
                    <a:cubicBezTo>
                      <a:pt x="31" y="53"/>
                      <a:pt x="44" y="63"/>
                      <a:pt x="47" y="61"/>
                    </a:cubicBezTo>
                    <a:cubicBezTo>
                      <a:pt x="50" y="58"/>
                      <a:pt x="46" y="56"/>
                      <a:pt x="45" y="54"/>
                    </a:cubicBezTo>
                    <a:cubicBezTo>
                      <a:pt x="43" y="50"/>
                      <a:pt x="48" y="44"/>
                      <a:pt x="51" y="43"/>
                    </a:cubicBezTo>
                    <a:cubicBezTo>
                      <a:pt x="47" y="40"/>
                      <a:pt x="41" y="42"/>
                      <a:pt x="36" y="38"/>
                    </a:cubicBezTo>
                    <a:cubicBezTo>
                      <a:pt x="33" y="35"/>
                      <a:pt x="31" y="27"/>
                      <a:pt x="32" y="22"/>
                    </a:cubicBezTo>
                    <a:cubicBezTo>
                      <a:pt x="32" y="19"/>
                      <a:pt x="30" y="10"/>
                      <a:pt x="28" y="8"/>
                    </a:cubicBezTo>
                    <a:cubicBezTo>
                      <a:pt x="23" y="2"/>
                      <a:pt x="16" y="9"/>
                      <a:pt x="21" y="15"/>
                    </a:cubicBezTo>
                    <a:cubicBezTo>
                      <a:pt x="19" y="15"/>
                      <a:pt x="7" y="0"/>
                      <a:pt x="7" y="1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393">
                <a:extLst>
                  <a:ext uri="{FF2B5EF4-FFF2-40B4-BE49-F238E27FC236}">
                    <a16:creationId xmlns="" xmlns:a16="http://schemas.microsoft.com/office/drawing/2014/main" id="{B9043848-84F1-4B8C-86E5-9B7C8BC68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1" y="2365"/>
                <a:ext cx="11" cy="13"/>
              </a:xfrm>
              <a:custGeom>
                <a:avLst/>
                <a:gdLst>
                  <a:gd name="T0" fmla="*/ 4 w 22"/>
                  <a:gd name="T1" fmla="*/ 1 h 26"/>
                  <a:gd name="T2" fmla="*/ 0 w 22"/>
                  <a:gd name="T3" fmla="*/ 16 h 26"/>
                  <a:gd name="T4" fmla="*/ 7 w 22"/>
                  <a:gd name="T5" fmla="*/ 19 h 26"/>
                  <a:gd name="T6" fmla="*/ 16 w 22"/>
                  <a:gd name="T7" fmla="*/ 23 h 26"/>
                  <a:gd name="T8" fmla="*/ 22 w 22"/>
                  <a:gd name="T9" fmla="*/ 9 h 26"/>
                  <a:gd name="T10" fmla="*/ 4 w 22"/>
                  <a:gd name="T11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6">
                    <a:moveTo>
                      <a:pt x="4" y="1"/>
                    </a:moveTo>
                    <a:cubicBezTo>
                      <a:pt x="1" y="5"/>
                      <a:pt x="0" y="11"/>
                      <a:pt x="0" y="16"/>
                    </a:cubicBezTo>
                    <a:cubicBezTo>
                      <a:pt x="1" y="22"/>
                      <a:pt x="9" y="25"/>
                      <a:pt x="7" y="19"/>
                    </a:cubicBezTo>
                    <a:cubicBezTo>
                      <a:pt x="10" y="19"/>
                      <a:pt x="13" y="26"/>
                      <a:pt x="16" y="23"/>
                    </a:cubicBezTo>
                    <a:cubicBezTo>
                      <a:pt x="19" y="20"/>
                      <a:pt x="22" y="14"/>
                      <a:pt x="22" y="9"/>
                    </a:cubicBezTo>
                    <a:cubicBezTo>
                      <a:pt x="21" y="2"/>
                      <a:pt x="10" y="0"/>
                      <a:pt x="4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394">
                <a:extLst>
                  <a:ext uri="{FF2B5EF4-FFF2-40B4-BE49-F238E27FC236}">
                    <a16:creationId xmlns="" xmlns:a16="http://schemas.microsoft.com/office/drawing/2014/main" id="{D75FF049-BC8E-4D5D-9281-4F9CC9819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1" y="2365"/>
                <a:ext cx="11" cy="13"/>
              </a:xfrm>
              <a:custGeom>
                <a:avLst/>
                <a:gdLst>
                  <a:gd name="T0" fmla="*/ 4 w 22"/>
                  <a:gd name="T1" fmla="*/ 1 h 26"/>
                  <a:gd name="T2" fmla="*/ 0 w 22"/>
                  <a:gd name="T3" fmla="*/ 16 h 26"/>
                  <a:gd name="T4" fmla="*/ 7 w 22"/>
                  <a:gd name="T5" fmla="*/ 19 h 26"/>
                  <a:gd name="T6" fmla="*/ 16 w 22"/>
                  <a:gd name="T7" fmla="*/ 23 h 26"/>
                  <a:gd name="T8" fmla="*/ 22 w 22"/>
                  <a:gd name="T9" fmla="*/ 9 h 26"/>
                  <a:gd name="T10" fmla="*/ 4 w 22"/>
                  <a:gd name="T11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6">
                    <a:moveTo>
                      <a:pt x="4" y="1"/>
                    </a:moveTo>
                    <a:cubicBezTo>
                      <a:pt x="1" y="5"/>
                      <a:pt x="0" y="11"/>
                      <a:pt x="0" y="16"/>
                    </a:cubicBezTo>
                    <a:cubicBezTo>
                      <a:pt x="1" y="22"/>
                      <a:pt x="9" y="25"/>
                      <a:pt x="7" y="19"/>
                    </a:cubicBezTo>
                    <a:cubicBezTo>
                      <a:pt x="10" y="19"/>
                      <a:pt x="13" y="26"/>
                      <a:pt x="16" y="23"/>
                    </a:cubicBezTo>
                    <a:cubicBezTo>
                      <a:pt x="19" y="20"/>
                      <a:pt x="22" y="14"/>
                      <a:pt x="22" y="9"/>
                    </a:cubicBezTo>
                    <a:cubicBezTo>
                      <a:pt x="21" y="2"/>
                      <a:pt x="10" y="0"/>
                      <a:pt x="4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395">
                <a:extLst>
                  <a:ext uri="{FF2B5EF4-FFF2-40B4-BE49-F238E27FC236}">
                    <a16:creationId xmlns="" xmlns:a16="http://schemas.microsoft.com/office/drawing/2014/main" id="{F20F75CB-1D39-482A-82C6-D82FBCDCC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6" y="2250"/>
                <a:ext cx="7" cy="11"/>
              </a:xfrm>
              <a:custGeom>
                <a:avLst/>
                <a:gdLst>
                  <a:gd name="T0" fmla="*/ 3 w 14"/>
                  <a:gd name="T1" fmla="*/ 15 h 22"/>
                  <a:gd name="T2" fmla="*/ 9 w 14"/>
                  <a:gd name="T3" fmla="*/ 19 h 22"/>
                  <a:gd name="T4" fmla="*/ 5 w 14"/>
                  <a:gd name="T5" fmla="*/ 21 h 22"/>
                  <a:gd name="T6" fmla="*/ 11 w 14"/>
                  <a:gd name="T7" fmla="*/ 10 h 22"/>
                  <a:gd name="T8" fmla="*/ 3 w 14"/>
                  <a:gd name="T9" fmla="*/ 1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22">
                    <a:moveTo>
                      <a:pt x="3" y="15"/>
                    </a:moveTo>
                    <a:cubicBezTo>
                      <a:pt x="5" y="15"/>
                      <a:pt x="7" y="17"/>
                      <a:pt x="9" y="19"/>
                    </a:cubicBezTo>
                    <a:cubicBezTo>
                      <a:pt x="7" y="17"/>
                      <a:pt x="5" y="19"/>
                      <a:pt x="5" y="21"/>
                    </a:cubicBezTo>
                    <a:cubicBezTo>
                      <a:pt x="12" y="22"/>
                      <a:pt x="14" y="15"/>
                      <a:pt x="11" y="10"/>
                    </a:cubicBezTo>
                    <a:cubicBezTo>
                      <a:pt x="6" y="0"/>
                      <a:pt x="0" y="8"/>
                      <a:pt x="3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396">
                <a:extLst>
                  <a:ext uri="{FF2B5EF4-FFF2-40B4-BE49-F238E27FC236}">
                    <a16:creationId xmlns="" xmlns:a16="http://schemas.microsoft.com/office/drawing/2014/main" id="{6D896CA0-9F3A-4395-BCBB-A9FCEC605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6" y="2250"/>
                <a:ext cx="7" cy="11"/>
              </a:xfrm>
              <a:custGeom>
                <a:avLst/>
                <a:gdLst>
                  <a:gd name="T0" fmla="*/ 3 w 14"/>
                  <a:gd name="T1" fmla="*/ 15 h 22"/>
                  <a:gd name="T2" fmla="*/ 9 w 14"/>
                  <a:gd name="T3" fmla="*/ 19 h 22"/>
                  <a:gd name="T4" fmla="*/ 5 w 14"/>
                  <a:gd name="T5" fmla="*/ 21 h 22"/>
                  <a:gd name="T6" fmla="*/ 11 w 14"/>
                  <a:gd name="T7" fmla="*/ 10 h 22"/>
                  <a:gd name="T8" fmla="*/ 3 w 14"/>
                  <a:gd name="T9" fmla="*/ 1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22">
                    <a:moveTo>
                      <a:pt x="3" y="15"/>
                    </a:moveTo>
                    <a:cubicBezTo>
                      <a:pt x="5" y="15"/>
                      <a:pt x="7" y="17"/>
                      <a:pt x="9" y="19"/>
                    </a:cubicBezTo>
                    <a:cubicBezTo>
                      <a:pt x="7" y="17"/>
                      <a:pt x="5" y="19"/>
                      <a:pt x="5" y="21"/>
                    </a:cubicBezTo>
                    <a:cubicBezTo>
                      <a:pt x="12" y="22"/>
                      <a:pt x="14" y="15"/>
                      <a:pt x="11" y="10"/>
                    </a:cubicBezTo>
                    <a:cubicBezTo>
                      <a:pt x="6" y="0"/>
                      <a:pt x="0" y="8"/>
                      <a:pt x="3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397">
                <a:extLst>
                  <a:ext uri="{FF2B5EF4-FFF2-40B4-BE49-F238E27FC236}">
                    <a16:creationId xmlns="" xmlns:a16="http://schemas.microsoft.com/office/drawing/2014/main" id="{81D3C3DC-3C23-48D3-9C03-592939E368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3" y="2438"/>
                <a:ext cx="22" cy="7"/>
              </a:xfrm>
              <a:custGeom>
                <a:avLst/>
                <a:gdLst>
                  <a:gd name="T0" fmla="*/ 10 w 45"/>
                  <a:gd name="T1" fmla="*/ 2 h 16"/>
                  <a:gd name="T2" fmla="*/ 3 w 45"/>
                  <a:gd name="T3" fmla="*/ 10 h 16"/>
                  <a:gd name="T4" fmla="*/ 15 w 45"/>
                  <a:gd name="T5" fmla="*/ 11 h 16"/>
                  <a:gd name="T6" fmla="*/ 31 w 45"/>
                  <a:gd name="T7" fmla="*/ 11 h 16"/>
                  <a:gd name="T8" fmla="*/ 38 w 45"/>
                  <a:gd name="T9" fmla="*/ 10 h 16"/>
                  <a:gd name="T10" fmla="*/ 45 w 45"/>
                  <a:gd name="T11" fmla="*/ 5 h 16"/>
                  <a:gd name="T12" fmla="*/ 32 w 45"/>
                  <a:gd name="T13" fmla="*/ 1 h 16"/>
                  <a:gd name="T14" fmla="*/ 10 w 45"/>
                  <a:gd name="T15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16">
                    <a:moveTo>
                      <a:pt x="10" y="2"/>
                    </a:moveTo>
                    <a:cubicBezTo>
                      <a:pt x="7" y="1"/>
                      <a:pt x="0" y="7"/>
                      <a:pt x="3" y="10"/>
                    </a:cubicBezTo>
                    <a:cubicBezTo>
                      <a:pt x="6" y="13"/>
                      <a:pt x="14" y="15"/>
                      <a:pt x="15" y="11"/>
                    </a:cubicBezTo>
                    <a:cubicBezTo>
                      <a:pt x="19" y="16"/>
                      <a:pt x="25" y="13"/>
                      <a:pt x="31" y="11"/>
                    </a:cubicBezTo>
                    <a:cubicBezTo>
                      <a:pt x="33" y="10"/>
                      <a:pt x="36" y="9"/>
                      <a:pt x="38" y="10"/>
                    </a:cubicBezTo>
                    <a:cubicBezTo>
                      <a:pt x="38" y="6"/>
                      <a:pt x="42" y="6"/>
                      <a:pt x="45" y="5"/>
                    </a:cubicBezTo>
                    <a:cubicBezTo>
                      <a:pt x="44" y="0"/>
                      <a:pt x="36" y="1"/>
                      <a:pt x="32" y="1"/>
                    </a:cubicBezTo>
                    <a:cubicBezTo>
                      <a:pt x="25" y="2"/>
                      <a:pt x="17" y="0"/>
                      <a:pt x="10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398">
                <a:extLst>
                  <a:ext uri="{FF2B5EF4-FFF2-40B4-BE49-F238E27FC236}">
                    <a16:creationId xmlns="" xmlns:a16="http://schemas.microsoft.com/office/drawing/2014/main" id="{23E8B853-02CB-4BAB-993D-5ED7CD7AA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3" y="2438"/>
                <a:ext cx="22" cy="7"/>
              </a:xfrm>
              <a:custGeom>
                <a:avLst/>
                <a:gdLst>
                  <a:gd name="T0" fmla="*/ 10 w 45"/>
                  <a:gd name="T1" fmla="*/ 2 h 16"/>
                  <a:gd name="T2" fmla="*/ 3 w 45"/>
                  <a:gd name="T3" fmla="*/ 10 h 16"/>
                  <a:gd name="T4" fmla="*/ 15 w 45"/>
                  <a:gd name="T5" fmla="*/ 11 h 16"/>
                  <a:gd name="T6" fmla="*/ 31 w 45"/>
                  <a:gd name="T7" fmla="*/ 11 h 16"/>
                  <a:gd name="T8" fmla="*/ 38 w 45"/>
                  <a:gd name="T9" fmla="*/ 10 h 16"/>
                  <a:gd name="T10" fmla="*/ 45 w 45"/>
                  <a:gd name="T11" fmla="*/ 5 h 16"/>
                  <a:gd name="T12" fmla="*/ 32 w 45"/>
                  <a:gd name="T13" fmla="*/ 1 h 16"/>
                  <a:gd name="T14" fmla="*/ 10 w 45"/>
                  <a:gd name="T15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16">
                    <a:moveTo>
                      <a:pt x="10" y="2"/>
                    </a:moveTo>
                    <a:cubicBezTo>
                      <a:pt x="7" y="1"/>
                      <a:pt x="0" y="7"/>
                      <a:pt x="3" y="10"/>
                    </a:cubicBezTo>
                    <a:cubicBezTo>
                      <a:pt x="6" y="13"/>
                      <a:pt x="14" y="15"/>
                      <a:pt x="15" y="11"/>
                    </a:cubicBezTo>
                    <a:cubicBezTo>
                      <a:pt x="19" y="16"/>
                      <a:pt x="25" y="13"/>
                      <a:pt x="31" y="11"/>
                    </a:cubicBezTo>
                    <a:cubicBezTo>
                      <a:pt x="33" y="10"/>
                      <a:pt x="36" y="9"/>
                      <a:pt x="38" y="10"/>
                    </a:cubicBezTo>
                    <a:cubicBezTo>
                      <a:pt x="38" y="6"/>
                      <a:pt x="42" y="6"/>
                      <a:pt x="45" y="5"/>
                    </a:cubicBezTo>
                    <a:cubicBezTo>
                      <a:pt x="44" y="0"/>
                      <a:pt x="36" y="1"/>
                      <a:pt x="32" y="1"/>
                    </a:cubicBezTo>
                    <a:cubicBezTo>
                      <a:pt x="25" y="2"/>
                      <a:pt x="17" y="0"/>
                      <a:pt x="10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399">
                <a:extLst>
                  <a:ext uri="{FF2B5EF4-FFF2-40B4-BE49-F238E27FC236}">
                    <a16:creationId xmlns="" xmlns:a16="http://schemas.microsoft.com/office/drawing/2014/main" id="{C511998D-7BDC-4835-8449-D775A0287D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8" y="2458"/>
                <a:ext cx="21" cy="14"/>
              </a:xfrm>
              <a:custGeom>
                <a:avLst/>
                <a:gdLst>
                  <a:gd name="T0" fmla="*/ 3 w 44"/>
                  <a:gd name="T1" fmla="*/ 2 h 30"/>
                  <a:gd name="T2" fmla="*/ 14 w 44"/>
                  <a:gd name="T3" fmla="*/ 15 h 30"/>
                  <a:gd name="T4" fmla="*/ 22 w 44"/>
                  <a:gd name="T5" fmla="*/ 21 h 30"/>
                  <a:gd name="T6" fmla="*/ 20 w 44"/>
                  <a:gd name="T7" fmla="*/ 28 h 30"/>
                  <a:gd name="T8" fmla="*/ 30 w 44"/>
                  <a:gd name="T9" fmla="*/ 20 h 30"/>
                  <a:gd name="T10" fmla="*/ 39 w 44"/>
                  <a:gd name="T11" fmla="*/ 9 h 30"/>
                  <a:gd name="T12" fmla="*/ 23 w 44"/>
                  <a:gd name="T13" fmla="*/ 3 h 30"/>
                  <a:gd name="T14" fmla="*/ 3 w 44"/>
                  <a:gd name="T15" fmla="*/ 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30">
                    <a:moveTo>
                      <a:pt x="3" y="2"/>
                    </a:moveTo>
                    <a:cubicBezTo>
                      <a:pt x="0" y="9"/>
                      <a:pt x="9" y="13"/>
                      <a:pt x="14" y="15"/>
                    </a:cubicBezTo>
                    <a:cubicBezTo>
                      <a:pt x="17" y="17"/>
                      <a:pt x="19" y="18"/>
                      <a:pt x="22" y="21"/>
                    </a:cubicBezTo>
                    <a:cubicBezTo>
                      <a:pt x="25" y="26"/>
                      <a:pt x="21" y="25"/>
                      <a:pt x="20" y="28"/>
                    </a:cubicBezTo>
                    <a:cubicBezTo>
                      <a:pt x="20" y="30"/>
                      <a:pt x="30" y="20"/>
                      <a:pt x="30" y="20"/>
                    </a:cubicBezTo>
                    <a:cubicBezTo>
                      <a:pt x="34" y="18"/>
                      <a:pt x="44" y="14"/>
                      <a:pt x="39" y="9"/>
                    </a:cubicBezTo>
                    <a:cubicBezTo>
                      <a:pt x="35" y="5"/>
                      <a:pt x="28" y="0"/>
                      <a:pt x="23" y="3"/>
                    </a:cubicBezTo>
                    <a:cubicBezTo>
                      <a:pt x="17" y="6"/>
                      <a:pt x="9" y="7"/>
                      <a:pt x="3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400">
                <a:extLst>
                  <a:ext uri="{FF2B5EF4-FFF2-40B4-BE49-F238E27FC236}">
                    <a16:creationId xmlns="" xmlns:a16="http://schemas.microsoft.com/office/drawing/2014/main" id="{97E613F0-E9EF-4A0F-BE94-4421FE698A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8" y="2458"/>
                <a:ext cx="21" cy="14"/>
              </a:xfrm>
              <a:custGeom>
                <a:avLst/>
                <a:gdLst>
                  <a:gd name="T0" fmla="*/ 3 w 44"/>
                  <a:gd name="T1" fmla="*/ 2 h 30"/>
                  <a:gd name="T2" fmla="*/ 14 w 44"/>
                  <a:gd name="T3" fmla="*/ 15 h 30"/>
                  <a:gd name="T4" fmla="*/ 22 w 44"/>
                  <a:gd name="T5" fmla="*/ 21 h 30"/>
                  <a:gd name="T6" fmla="*/ 20 w 44"/>
                  <a:gd name="T7" fmla="*/ 28 h 30"/>
                  <a:gd name="T8" fmla="*/ 30 w 44"/>
                  <a:gd name="T9" fmla="*/ 20 h 30"/>
                  <a:gd name="T10" fmla="*/ 39 w 44"/>
                  <a:gd name="T11" fmla="*/ 9 h 30"/>
                  <a:gd name="T12" fmla="*/ 23 w 44"/>
                  <a:gd name="T13" fmla="*/ 3 h 30"/>
                  <a:gd name="T14" fmla="*/ 3 w 44"/>
                  <a:gd name="T15" fmla="*/ 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30">
                    <a:moveTo>
                      <a:pt x="3" y="2"/>
                    </a:moveTo>
                    <a:cubicBezTo>
                      <a:pt x="0" y="9"/>
                      <a:pt x="9" y="13"/>
                      <a:pt x="14" y="15"/>
                    </a:cubicBezTo>
                    <a:cubicBezTo>
                      <a:pt x="17" y="17"/>
                      <a:pt x="19" y="18"/>
                      <a:pt x="22" y="21"/>
                    </a:cubicBezTo>
                    <a:cubicBezTo>
                      <a:pt x="25" y="26"/>
                      <a:pt x="21" y="25"/>
                      <a:pt x="20" y="28"/>
                    </a:cubicBezTo>
                    <a:cubicBezTo>
                      <a:pt x="20" y="30"/>
                      <a:pt x="30" y="20"/>
                      <a:pt x="30" y="20"/>
                    </a:cubicBezTo>
                    <a:cubicBezTo>
                      <a:pt x="34" y="18"/>
                      <a:pt x="44" y="14"/>
                      <a:pt x="39" y="9"/>
                    </a:cubicBezTo>
                    <a:cubicBezTo>
                      <a:pt x="35" y="5"/>
                      <a:pt x="28" y="0"/>
                      <a:pt x="23" y="3"/>
                    </a:cubicBezTo>
                    <a:cubicBezTo>
                      <a:pt x="17" y="6"/>
                      <a:pt x="9" y="7"/>
                      <a:pt x="3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401">
                <a:extLst>
                  <a:ext uri="{FF2B5EF4-FFF2-40B4-BE49-F238E27FC236}">
                    <a16:creationId xmlns="" xmlns:a16="http://schemas.microsoft.com/office/drawing/2014/main" id="{8687DDCD-D9D6-4822-8475-87C60201A4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8" y="2460"/>
                <a:ext cx="16" cy="13"/>
              </a:xfrm>
              <a:custGeom>
                <a:avLst/>
                <a:gdLst>
                  <a:gd name="T0" fmla="*/ 20 w 33"/>
                  <a:gd name="T1" fmla="*/ 2 h 26"/>
                  <a:gd name="T2" fmla="*/ 11 w 33"/>
                  <a:gd name="T3" fmla="*/ 13 h 26"/>
                  <a:gd name="T4" fmla="*/ 5 w 33"/>
                  <a:gd name="T5" fmla="*/ 20 h 26"/>
                  <a:gd name="T6" fmla="*/ 24 w 33"/>
                  <a:gd name="T7" fmla="*/ 26 h 26"/>
                  <a:gd name="T8" fmla="*/ 30 w 33"/>
                  <a:gd name="T9" fmla="*/ 10 h 26"/>
                  <a:gd name="T10" fmla="*/ 20 w 33"/>
                  <a:gd name="T11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26">
                    <a:moveTo>
                      <a:pt x="20" y="2"/>
                    </a:moveTo>
                    <a:cubicBezTo>
                      <a:pt x="16" y="4"/>
                      <a:pt x="10" y="8"/>
                      <a:pt x="11" y="13"/>
                    </a:cubicBezTo>
                    <a:cubicBezTo>
                      <a:pt x="11" y="17"/>
                      <a:pt x="10" y="24"/>
                      <a:pt x="5" y="20"/>
                    </a:cubicBezTo>
                    <a:cubicBezTo>
                      <a:pt x="0" y="26"/>
                      <a:pt x="23" y="24"/>
                      <a:pt x="24" y="26"/>
                    </a:cubicBezTo>
                    <a:cubicBezTo>
                      <a:pt x="22" y="21"/>
                      <a:pt x="28" y="13"/>
                      <a:pt x="30" y="10"/>
                    </a:cubicBezTo>
                    <a:cubicBezTo>
                      <a:pt x="33" y="5"/>
                      <a:pt x="24" y="0"/>
                      <a:pt x="20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402">
                <a:extLst>
                  <a:ext uri="{FF2B5EF4-FFF2-40B4-BE49-F238E27FC236}">
                    <a16:creationId xmlns="" xmlns:a16="http://schemas.microsoft.com/office/drawing/2014/main" id="{2DEBA650-34B5-4BF7-8094-A2A105D753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8" y="2460"/>
                <a:ext cx="16" cy="13"/>
              </a:xfrm>
              <a:custGeom>
                <a:avLst/>
                <a:gdLst>
                  <a:gd name="T0" fmla="*/ 20 w 33"/>
                  <a:gd name="T1" fmla="*/ 2 h 26"/>
                  <a:gd name="T2" fmla="*/ 11 w 33"/>
                  <a:gd name="T3" fmla="*/ 13 h 26"/>
                  <a:gd name="T4" fmla="*/ 5 w 33"/>
                  <a:gd name="T5" fmla="*/ 20 h 26"/>
                  <a:gd name="T6" fmla="*/ 24 w 33"/>
                  <a:gd name="T7" fmla="*/ 26 h 26"/>
                  <a:gd name="T8" fmla="*/ 30 w 33"/>
                  <a:gd name="T9" fmla="*/ 10 h 26"/>
                  <a:gd name="T10" fmla="*/ 20 w 33"/>
                  <a:gd name="T11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26">
                    <a:moveTo>
                      <a:pt x="20" y="2"/>
                    </a:moveTo>
                    <a:cubicBezTo>
                      <a:pt x="16" y="4"/>
                      <a:pt x="10" y="8"/>
                      <a:pt x="11" y="13"/>
                    </a:cubicBezTo>
                    <a:cubicBezTo>
                      <a:pt x="11" y="17"/>
                      <a:pt x="10" y="24"/>
                      <a:pt x="5" y="20"/>
                    </a:cubicBezTo>
                    <a:cubicBezTo>
                      <a:pt x="0" y="26"/>
                      <a:pt x="23" y="24"/>
                      <a:pt x="24" y="26"/>
                    </a:cubicBezTo>
                    <a:cubicBezTo>
                      <a:pt x="22" y="21"/>
                      <a:pt x="28" y="13"/>
                      <a:pt x="30" y="10"/>
                    </a:cubicBezTo>
                    <a:cubicBezTo>
                      <a:pt x="33" y="5"/>
                      <a:pt x="24" y="0"/>
                      <a:pt x="20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403">
                <a:extLst>
                  <a:ext uri="{FF2B5EF4-FFF2-40B4-BE49-F238E27FC236}">
                    <a16:creationId xmlns="" xmlns:a16="http://schemas.microsoft.com/office/drawing/2014/main" id="{425061D5-C0B4-47BB-A2E3-DEE29CD649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5" y="2376"/>
                <a:ext cx="6" cy="14"/>
              </a:xfrm>
              <a:custGeom>
                <a:avLst/>
                <a:gdLst>
                  <a:gd name="T0" fmla="*/ 10 w 11"/>
                  <a:gd name="T1" fmla="*/ 4 h 30"/>
                  <a:gd name="T2" fmla="*/ 5 w 11"/>
                  <a:gd name="T3" fmla="*/ 30 h 30"/>
                  <a:gd name="T4" fmla="*/ 11 w 11"/>
                  <a:gd name="T5" fmla="*/ 20 h 30"/>
                  <a:gd name="T6" fmla="*/ 10 w 11"/>
                  <a:gd name="T7" fmla="*/ 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30">
                    <a:moveTo>
                      <a:pt x="10" y="4"/>
                    </a:moveTo>
                    <a:cubicBezTo>
                      <a:pt x="0" y="0"/>
                      <a:pt x="3" y="26"/>
                      <a:pt x="5" y="30"/>
                    </a:cubicBezTo>
                    <a:cubicBezTo>
                      <a:pt x="8" y="25"/>
                      <a:pt x="11" y="26"/>
                      <a:pt x="11" y="20"/>
                    </a:cubicBezTo>
                    <a:cubicBezTo>
                      <a:pt x="10" y="15"/>
                      <a:pt x="8" y="9"/>
                      <a:pt x="10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404">
                <a:extLst>
                  <a:ext uri="{FF2B5EF4-FFF2-40B4-BE49-F238E27FC236}">
                    <a16:creationId xmlns="" xmlns:a16="http://schemas.microsoft.com/office/drawing/2014/main" id="{9909F60B-3A08-4464-B81D-CBA458B645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5" y="2376"/>
                <a:ext cx="6" cy="14"/>
              </a:xfrm>
              <a:custGeom>
                <a:avLst/>
                <a:gdLst>
                  <a:gd name="T0" fmla="*/ 10 w 11"/>
                  <a:gd name="T1" fmla="*/ 4 h 30"/>
                  <a:gd name="T2" fmla="*/ 5 w 11"/>
                  <a:gd name="T3" fmla="*/ 30 h 30"/>
                  <a:gd name="T4" fmla="*/ 11 w 11"/>
                  <a:gd name="T5" fmla="*/ 20 h 30"/>
                  <a:gd name="T6" fmla="*/ 10 w 11"/>
                  <a:gd name="T7" fmla="*/ 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30">
                    <a:moveTo>
                      <a:pt x="10" y="4"/>
                    </a:moveTo>
                    <a:cubicBezTo>
                      <a:pt x="0" y="0"/>
                      <a:pt x="3" y="26"/>
                      <a:pt x="5" y="30"/>
                    </a:cubicBezTo>
                    <a:cubicBezTo>
                      <a:pt x="8" y="25"/>
                      <a:pt x="11" y="26"/>
                      <a:pt x="11" y="20"/>
                    </a:cubicBezTo>
                    <a:cubicBezTo>
                      <a:pt x="10" y="15"/>
                      <a:pt x="8" y="9"/>
                      <a:pt x="10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405">
                <a:extLst>
                  <a:ext uri="{FF2B5EF4-FFF2-40B4-BE49-F238E27FC236}">
                    <a16:creationId xmlns="" xmlns:a16="http://schemas.microsoft.com/office/drawing/2014/main" id="{47B90C35-9BD8-4445-BABC-0049BBBADC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1" y="2458"/>
                <a:ext cx="38" cy="18"/>
              </a:xfrm>
              <a:custGeom>
                <a:avLst/>
                <a:gdLst>
                  <a:gd name="T0" fmla="*/ 38 w 78"/>
                  <a:gd name="T1" fmla="*/ 30 h 37"/>
                  <a:gd name="T2" fmla="*/ 54 w 78"/>
                  <a:gd name="T3" fmla="*/ 19 h 37"/>
                  <a:gd name="T4" fmla="*/ 54 w 78"/>
                  <a:gd name="T5" fmla="*/ 27 h 37"/>
                  <a:gd name="T6" fmla="*/ 61 w 78"/>
                  <a:gd name="T7" fmla="*/ 27 h 37"/>
                  <a:gd name="T8" fmla="*/ 69 w 78"/>
                  <a:gd name="T9" fmla="*/ 28 h 37"/>
                  <a:gd name="T10" fmla="*/ 63 w 78"/>
                  <a:gd name="T11" fmla="*/ 24 h 37"/>
                  <a:gd name="T12" fmla="*/ 78 w 78"/>
                  <a:gd name="T13" fmla="*/ 18 h 37"/>
                  <a:gd name="T14" fmla="*/ 72 w 78"/>
                  <a:gd name="T15" fmla="*/ 11 h 37"/>
                  <a:gd name="T16" fmla="*/ 63 w 78"/>
                  <a:gd name="T17" fmla="*/ 15 h 37"/>
                  <a:gd name="T18" fmla="*/ 54 w 78"/>
                  <a:gd name="T19" fmla="*/ 9 h 37"/>
                  <a:gd name="T20" fmla="*/ 46 w 78"/>
                  <a:gd name="T21" fmla="*/ 3 h 37"/>
                  <a:gd name="T22" fmla="*/ 35 w 78"/>
                  <a:gd name="T23" fmla="*/ 7 h 37"/>
                  <a:gd name="T24" fmla="*/ 50 w 78"/>
                  <a:gd name="T25" fmla="*/ 19 h 37"/>
                  <a:gd name="T26" fmla="*/ 40 w 78"/>
                  <a:gd name="T27" fmla="*/ 23 h 37"/>
                  <a:gd name="T28" fmla="*/ 32 w 78"/>
                  <a:gd name="T29" fmla="*/ 16 h 37"/>
                  <a:gd name="T30" fmla="*/ 6 w 78"/>
                  <a:gd name="T31" fmla="*/ 18 h 37"/>
                  <a:gd name="T32" fmla="*/ 4 w 78"/>
                  <a:gd name="T33" fmla="*/ 28 h 37"/>
                  <a:gd name="T34" fmla="*/ 9 w 78"/>
                  <a:gd name="T35" fmla="*/ 36 h 37"/>
                  <a:gd name="T36" fmla="*/ 15 w 78"/>
                  <a:gd name="T37" fmla="*/ 35 h 37"/>
                  <a:gd name="T38" fmla="*/ 22 w 78"/>
                  <a:gd name="T39" fmla="*/ 34 h 37"/>
                  <a:gd name="T40" fmla="*/ 38 w 78"/>
                  <a:gd name="T41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8" h="37">
                    <a:moveTo>
                      <a:pt x="38" y="30"/>
                    </a:moveTo>
                    <a:cubicBezTo>
                      <a:pt x="44" y="27"/>
                      <a:pt x="50" y="26"/>
                      <a:pt x="54" y="19"/>
                    </a:cubicBezTo>
                    <a:cubicBezTo>
                      <a:pt x="55" y="21"/>
                      <a:pt x="52" y="26"/>
                      <a:pt x="54" y="27"/>
                    </a:cubicBezTo>
                    <a:cubicBezTo>
                      <a:pt x="57" y="28"/>
                      <a:pt x="58" y="28"/>
                      <a:pt x="61" y="27"/>
                    </a:cubicBezTo>
                    <a:cubicBezTo>
                      <a:pt x="64" y="25"/>
                      <a:pt x="66" y="27"/>
                      <a:pt x="69" y="28"/>
                    </a:cubicBezTo>
                    <a:cubicBezTo>
                      <a:pt x="67" y="26"/>
                      <a:pt x="65" y="25"/>
                      <a:pt x="63" y="24"/>
                    </a:cubicBezTo>
                    <a:cubicBezTo>
                      <a:pt x="68" y="21"/>
                      <a:pt x="76" y="27"/>
                      <a:pt x="78" y="18"/>
                    </a:cubicBezTo>
                    <a:cubicBezTo>
                      <a:pt x="73" y="25"/>
                      <a:pt x="73" y="13"/>
                      <a:pt x="72" y="11"/>
                    </a:cubicBezTo>
                    <a:cubicBezTo>
                      <a:pt x="69" y="5"/>
                      <a:pt x="63" y="11"/>
                      <a:pt x="63" y="15"/>
                    </a:cubicBezTo>
                    <a:cubicBezTo>
                      <a:pt x="63" y="11"/>
                      <a:pt x="59" y="3"/>
                      <a:pt x="54" y="9"/>
                    </a:cubicBezTo>
                    <a:cubicBezTo>
                      <a:pt x="51" y="13"/>
                      <a:pt x="47" y="5"/>
                      <a:pt x="46" y="3"/>
                    </a:cubicBezTo>
                    <a:cubicBezTo>
                      <a:pt x="43" y="0"/>
                      <a:pt x="31" y="2"/>
                      <a:pt x="35" y="7"/>
                    </a:cubicBezTo>
                    <a:cubicBezTo>
                      <a:pt x="39" y="14"/>
                      <a:pt x="44" y="15"/>
                      <a:pt x="50" y="19"/>
                    </a:cubicBezTo>
                    <a:cubicBezTo>
                      <a:pt x="48" y="21"/>
                      <a:pt x="43" y="23"/>
                      <a:pt x="40" y="23"/>
                    </a:cubicBezTo>
                    <a:cubicBezTo>
                      <a:pt x="35" y="24"/>
                      <a:pt x="34" y="20"/>
                      <a:pt x="32" y="16"/>
                    </a:cubicBezTo>
                    <a:cubicBezTo>
                      <a:pt x="27" y="9"/>
                      <a:pt x="11" y="12"/>
                      <a:pt x="6" y="18"/>
                    </a:cubicBezTo>
                    <a:cubicBezTo>
                      <a:pt x="3" y="20"/>
                      <a:pt x="6" y="25"/>
                      <a:pt x="4" y="28"/>
                    </a:cubicBezTo>
                    <a:cubicBezTo>
                      <a:pt x="0" y="32"/>
                      <a:pt x="6" y="35"/>
                      <a:pt x="9" y="36"/>
                    </a:cubicBezTo>
                    <a:cubicBezTo>
                      <a:pt x="11" y="36"/>
                      <a:pt x="13" y="37"/>
                      <a:pt x="15" y="35"/>
                    </a:cubicBezTo>
                    <a:cubicBezTo>
                      <a:pt x="18" y="33"/>
                      <a:pt x="18" y="34"/>
                      <a:pt x="22" y="34"/>
                    </a:cubicBezTo>
                    <a:cubicBezTo>
                      <a:pt x="27" y="34"/>
                      <a:pt x="32" y="28"/>
                      <a:pt x="38" y="3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406">
                <a:extLst>
                  <a:ext uri="{FF2B5EF4-FFF2-40B4-BE49-F238E27FC236}">
                    <a16:creationId xmlns="" xmlns:a16="http://schemas.microsoft.com/office/drawing/2014/main" id="{F5884E82-A431-4B72-B183-A2BCA5A8D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1" y="2458"/>
                <a:ext cx="38" cy="18"/>
              </a:xfrm>
              <a:custGeom>
                <a:avLst/>
                <a:gdLst>
                  <a:gd name="T0" fmla="*/ 38 w 78"/>
                  <a:gd name="T1" fmla="*/ 30 h 37"/>
                  <a:gd name="T2" fmla="*/ 54 w 78"/>
                  <a:gd name="T3" fmla="*/ 19 h 37"/>
                  <a:gd name="T4" fmla="*/ 54 w 78"/>
                  <a:gd name="T5" fmla="*/ 27 h 37"/>
                  <a:gd name="T6" fmla="*/ 61 w 78"/>
                  <a:gd name="T7" fmla="*/ 27 h 37"/>
                  <a:gd name="T8" fmla="*/ 69 w 78"/>
                  <a:gd name="T9" fmla="*/ 28 h 37"/>
                  <a:gd name="T10" fmla="*/ 63 w 78"/>
                  <a:gd name="T11" fmla="*/ 24 h 37"/>
                  <a:gd name="T12" fmla="*/ 78 w 78"/>
                  <a:gd name="T13" fmla="*/ 18 h 37"/>
                  <a:gd name="T14" fmla="*/ 72 w 78"/>
                  <a:gd name="T15" fmla="*/ 11 h 37"/>
                  <a:gd name="T16" fmla="*/ 63 w 78"/>
                  <a:gd name="T17" fmla="*/ 15 h 37"/>
                  <a:gd name="T18" fmla="*/ 54 w 78"/>
                  <a:gd name="T19" fmla="*/ 9 h 37"/>
                  <a:gd name="T20" fmla="*/ 46 w 78"/>
                  <a:gd name="T21" fmla="*/ 3 h 37"/>
                  <a:gd name="T22" fmla="*/ 35 w 78"/>
                  <a:gd name="T23" fmla="*/ 7 h 37"/>
                  <a:gd name="T24" fmla="*/ 50 w 78"/>
                  <a:gd name="T25" fmla="*/ 19 h 37"/>
                  <a:gd name="T26" fmla="*/ 40 w 78"/>
                  <a:gd name="T27" fmla="*/ 23 h 37"/>
                  <a:gd name="T28" fmla="*/ 32 w 78"/>
                  <a:gd name="T29" fmla="*/ 16 h 37"/>
                  <a:gd name="T30" fmla="*/ 6 w 78"/>
                  <a:gd name="T31" fmla="*/ 18 h 37"/>
                  <a:gd name="T32" fmla="*/ 4 w 78"/>
                  <a:gd name="T33" fmla="*/ 28 h 37"/>
                  <a:gd name="T34" fmla="*/ 9 w 78"/>
                  <a:gd name="T35" fmla="*/ 36 h 37"/>
                  <a:gd name="T36" fmla="*/ 15 w 78"/>
                  <a:gd name="T37" fmla="*/ 35 h 37"/>
                  <a:gd name="T38" fmla="*/ 22 w 78"/>
                  <a:gd name="T39" fmla="*/ 34 h 37"/>
                  <a:gd name="T40" fmla="*/ 38 w 78"/>
                  <a:gd name="T41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8" h="37">
                    <a:moveTo>
                      <a:pt x="38" y="30"/>
                    </a:moveTo>
                    <a:cubicBezTo>
                      <a:pt x="44" y="27"/>
                      <a:pt x="50" y="26"/>
                      <a:pt x="54" y="19"/>
                    </a:cubicBezTo>
                    <a:cubicBezTo>
                      <a:pt x="55" y="21"/>
                      <a:pt x="52" y="26"/>
                      <a:pt x="54" y="27"/>
                    </a:cubicBezTo>
                    <a:cubicBezTo>
                      <a:pt x="57" y="28"/>
                      <a:pt x="58" y="28"/>
                      <a:pt x="61" y="27"/>
                    </a:cubicBezTo>
                    <a:cubicBezTo>
                      <a:pt x="64" y="25"/>
                      <a:pt x="66" y="27"/>
                      <a:pt x="69" y="28"/>
                    </a:cubicBezTo>
                    <a:cubicBezTo>
                      <a:pt x="67" y="26"/>
                      <a:pt x="65" y="25"/>
                      <a:pt x="63" y="24"/>
                    </a:cubicBezTo>
                    <a:cubicBezTo>
                      <a:pt x="68" y="21"/>
                      <a:pt x="76" y="27"/>
                      <a:pt x="78" y="18"/>
                    </a:cubicBezTo>
                    <a:cubicBezTo>
                      <a:pt x="73" y="25"/>
                      <a:pt x="73" y="13"/>
                      <a:pt x="72" y="11"/>
                    </a:cubicBezTo>
                    <a:cubicBezTo>
                      <a:pt x="69" y="5"/>
                      <a:pt x="63" y="11"/>
                      <a:pt x="63" y="15"/>
                    </a:cubicBezTo>
                    <a:cubicBezTo>
                      <a:pt x="63" y="11"/>
                      <a:pt x="59" y="3"/>
                      <a:pt x="54" y="9"/>
                    </a:cubicBezTo>
                    <a:cubicBezTo>
                      <a:pt x="51" y="13"/>
                      <a:pt x="47" y="5"/>
                      <a:pt x="46" y="3"/>
                    </a:cubicBezTo>
                    <a:cubicBezTo>
                      <a:pt x="43" y="0"/>
                      <a:pt x="31" y="2"/>
                      <a:pt x="35" y="7"/>
                    </a:cubicBezTo>
                    <a:cubicBezTo>
                      <a:pt x="39" y="14"/>
                      <a:pt x="44" y="15"/>
                      <a:pt x="50" y="19"/>
                    </a:cubicBezTo>
                    <a:cubicBezTo>
                      <a:pt x="48" y="21"/>
                      <a:pt x="43" y="23"/>
                      <a:pt x="40" y="23"/>
                    </a:cubicBezTo>
                    <a:cubicBezTo>
                      <a:pt x="35" y="24"/>
                      <a:pt x="34" y="20"/>
                      <a:pt x="32" y="16"/>
                    </a:cubicBezTo>
                    <a:cubicBezTo>
                      <a:pt x="27" y="9"/>
                      <a:pt x="11" y="12"/>
                      <a:pt x="6" y="18"/>
                    </a:cubicBezTo>
                    <a:cubicBezTo>
                      <a:pt x="3" y="20"/>
                      <a:pt x="6" y="25"/>
                      <a:pt x="4" y="28"/>
                    </a:cubicBezTo>
                    <a:cubicBezTo>
                      <a:pt x="0" y="32"/>
                      <a:pt x="6" y="35"/>
                      <a:pt x="9" y="36"/>
                    </a:cubicBezTo>
                    <a:cubicBezTo>
                      <a:pt x="11" y="36"/>
                      <a:pt x="13" y="37"/>
                      <a:pt x="15" y="35"/>
                    </a:cubicBezTo>
                    <a:cubicBezTo>
                      <a:pt x="18" y="33"/>
                      <a:pt x="18" y="34"/>
                      <a:pt x="22" y="34"/>
                    </a:cubicBezTo>
                    <a:cubicBezTo>
                      <a:pt x="27" y="34"/>
                      <a:pt x="32" y="28"/>
                      <a:pt x="38" y="3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407">
                <a:extLst>
                  <a:ext uri="{FF2B5EF4-FFF2-40B4-BE49-F238E27FC236}">
                    <a16:creationId xmlns="" xmlns:a16="http://schemas.microsoft.com/office/drawing/2014/main" id="{423F246A-C9EA-4B82-8E45-DB679210EA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4" y="2479"/>
                <a:ext cx="31" cy="20"/>
              </a:xfrm>
              <a:custGeom>
                <a:avLst/>
                <a:gdLst>
                  <a:gd name="T0" fmla="*/ 0 w 62"/>
                  <a:gd name="T1" fmla="*/ 8 h 40"/>
                  <a:gd name="T2" fmla="*/ 16 w 62"/>
                  <a:gd name="T3" fmla="*/ 16 h 40"/>
                  <a:gd name="T4" fmla="*/ 34 w 62"/>
                  <a:gd name="T5" fmla="*/ 29 h 40"/>
                  <a:gd name="T6" fmla="*/ 52 w 62"/>
                  <a:gd name="T7" fmla="*/ 19 h 40"/>
                  <a:gd name="T8" fmla="*/ 42 w 62"/>
                  <a:gd name="T9" fmla="*/ 12 h 40"/>
                  <a:gd name="T10" fmla="*/ 33 w 62"/>
                  <a:gd name="T11" fmla="*/ 2 h 40"/>
                  <a:gd name="T12" fmla="*/ 19 w 62"/>
                  <a:gd name="T13" fmla="*/ 2 h 40"/>
                  <a:gd name="T14" fmla="*/ 0 w 62"/>
                  <a:gd name="T15" fmla="*/ 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40">
                    <a:moveTo>
                      <a:pt x="0" y="8"/>
                    </a:moveTo>
                    <a:cubicBezTo>
                      <a:pt x="3" y="16"/>
                      <a:pt x="9" y="15"/>
                      <a:pt x="16" y="16"/>
                    </a:cubicBezTo>
                    <a:cubicBezTo>
                      <a:pt x="23" y="17"/>
                      <a:pt x="29" y="24"/>
                      <a:pt x="34" y="29"/>
                    </a:cubicBezTo>
                    <a:cubicBezTo>
                      <a:pt x="43" y="40"/>
                      <a:pt x="62" y="30"/>
                      <a:pt x="52" y="19"/>
                    </a:cubicBezTo>
                    <a:cubicBezTo>
                      <a:pt x="49" y="15"/>
                      <a:pt x="46" y="12"/>
                      <a:pt x="42" y="12"/>
                    </a:cubicBezTo>
                    <a:cubicBezTo>
                      <a:pt x="42" y="12"/>
                      <a:pt x="34" y="3"/>
                      <a:pt x="33" y="2"/>
                    </a:cubicBezTo>
                    <a:cubicBezTo>
                      <a:pt x="32" y="2"/>
                      <a:pt x="20" y="2"/>
                      <a:pt x="19" y="2"/>
                    </a:cubicBezTo>
                    <a:cubicBezTo>
                      <a:pt x="13" y="6"/>
                      <a:pt x="5" y="0"/>
                      <a:pt x="0" y="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408">
                <a:extLst>
                  <a:ext uri="{FF2B5EF4-FFF2-40B4-BE49-F238E27FC236}">
                    <a16:creationId xmlns="" xmlns:a16="http://schemas.microsoft.com/office/drawing/2014/main" id="{8C77F1BA-3B64-4FC5-B595-2CB0AD370F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4" y="2479"/>
                <a:ext cx="31" cy="20"/>
              </a:xfrm>
              <a:custGeom>
                <a:avLst/>
                <a:gdLst>
                  <a:gd name="T0" fmla="*/ 0 w 62"/>
                  <a:gd name="T1" fmla="*/ 8 h 40"/>
                  <a:gd name="T2" fmla="*/ 16 w 62"/>
                  <a:gd name="T3" fmla="*/ 16 h 40"/>
                  <a:gd name="T4" fmla="*/ 34 w 62"/>
                  <a:gd name="T5" fmla="*/ 29 h 40"/>
                  <a:gd name="T6" fmla="*/ 52 w 62"/>
                  <a:gd name="T7" fmla="*/ 19 h 40"/>
                  <a:gd name="T8" fmla="*/ 42 w 62"/>
                  <a:gd name="T9" fmla="*/ 12 h 40"/>
                  <a:gd name="T10" fmla="*/ 33 w 62"/>
                  <a:gd name="T11" fmla="*/ 2 h 40"/>
                  <a:gd name="T12" fmla="*/ 19 w 62"/>
                  <a:gd name="T13" fmla="*/ 2 h 40"/>
                  <a:gd name="T14" fmla="*/ 0 w 62"/>
                  <a:gd name="T15" fmla="*/ 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40">
                    <a:moveTo>
                      <a:pt x="0" y="8"/>
                    </a:moveTo>
                    <a:cubicBezTo>
                      <a:pt x="3" y="16"/>
                      <a:pt x="9" y="15"/>
                      <a:pt x="16" y="16"/>
                    </a:cubicBezTo>
                    <a:cubicBezTo>
                      <a:pt x="23" y="17"/>
                      <a:pt x="29" y="24"/>
                      <a:pt x="34" y="29"/>
                    </a:cubicBezTo>
                    <a:cubicBezTo>
                      <a:pt x="43" y="40"/>
                      <a:pt x="62" y="30"/>
                      <a:pt x="52" y="19"/>
                    </a:cubicBezTo>
                    <a:cubicBezTo>
                      <a:pt x="49" y="15"/>
                      <a:pt x="46" y="12"/>
                      <a:pt x="42" y="12"/>
                    </a:cubicBezTo>
                    <a:cubicBezTo>
                      <a:pt x="42" y="12"/>
                      <a:pt x="34" y="3"/>
                      <a:pt x="33" y="2"/>
                    </a:cubicBezTo>
                    <a:cubicBezTo>
                      <a:pt x="32" y="2"/>
                      <a:pt x="20" y="2"/>
                      <a:pt x="19" y="2"/>
                    </a:cubicBezTo>
                    <a:cubicBezTo>
                      <a:pt x="13" y="6"/>
                      <a:pt x="5" y="0"/>
                      <a:pt x="0" y="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409">
                <a:extLst>
                  <a:ext uri="{FF2B5EF4-FFF2-40B4-BE49-F238E27FC236}">
                    <a16:creationId xmlns="" xmlns:a16="http://schemas.microsoft.com/office/drawing/2014/main" id="{ACB10AB5-C553-4CBA-A3C5-556F345998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7" y="2293"/>
                <a:ext cx="98" cy="127"/>
              </a:xfrm>
              <a:custGeom>
                <a:avLst/>
                <a:gdLst>
                  <a:gd name="T0" fmla="*/ 17 w 200"/>
                  <a:gd name="T1" fmla="*/ 252 h 259"/>
                  <a:gd name="T2" fmla="*/ 37 w 200"/>
                  <a:gd name="T3" fmla="*/ 253 h 259"/>
                  <a:gd name="T4" fmla="*/ 45 w 200"/>
                  <a:gd name="T5" fmla="*/ 232 h 259"/>
                  <a:gd name="T6" fmla="*/ 50 w 200"/>
                  <a:gd name="T7" fmla="*/ 187 h 259"/>
                  <a:gd name="T8" fmla="*/ 47 w 200"/>
                  <a:gd name="T9" fmla="*/ 166 h 259"/>
                  <a:gd name="T10" fmla="*/ 69 w 200"/>
                  <a:gd name="T11" fmla="*/ 172 h 259"/>
                  <a:gd name="T12" fmla="*/ 83 w 200"/>
                  <a:gd name="T13" fmla="*/ 222 h 259"/>
                  <a:gd name="T14" fmla="*/ 100 w 200"/>
                  <a:gd name="T15" fmla="*/ 219 h 259"/>
                  <a:gd name="T16" fmla="*/ 119 w 200"/>
                  <a:gd name="T17" fmla="*/ 209 h 259"/>
                  <a:gd name="T18" fmla="*/ 115 w 200"/>
                  <a:gd name="T19" fmla="*/ 197 h 259"/>
                  <a:gd name="T20" fmla="*/ 108 w 200"/>
                  <a:gd name="T21" fmla="*/ 187 h 259"/>
                  <a:gd name="T22" fmla="*/ 111 w 200"/>
                  <a:gd name="T23" fmla="*/ 177 h 259"/>
                  <a:gd name="T24" fmla="*/ 110 w 200"/>
                  <a:gd name="T25" fmla="*/ 167 h 259"/>
                  <a:gd name="T26" fmla="*/ 102 w 200"/>
                  <a:gd name="T27" fmla="*/ 154 h 259"/>
                  <a:gd name="T28" fmla="*/ 90 w 200"/>
                  <a:gd name="T29" fmla="*/ 135 h 259"/>
                  <a:gd name="T30" fmla="*/ 81 w 200"/>
                  <a:gd name="T31" fmla="*/ 121 h 259"/>
                  <a:gd name="T32" fmla="*/ 109 w 200"/>
                  <a:gd name="T33" fmla="*/ 112 h 259"/>
                  <a:gd name="T34" fmla="*/ 142 w 200"/>
                  <a:gd name="T35" fmla="*/ 94 h 259"/>
                  <a:gd name="T36" fmla="*/ 124 w 200"/>
                  <a:gd name="T37" fmla="*/ 83 h 259"/>
                  <a:gd name="T38" fmla="*/ 106 w 200"/>
                  <a:gd name="T39" fmla="*/ 89 h 259"/>
                  <a:gd name="T40" fmla="*/ 78 w 200"/>
                  <a:gd name="T41" fmla="*/ 100 h 259"/>
                  <a:gd name="T42" fmla="*/ 58 w 200"/>
                  <a:gd name="T43" fmla="*/ 101 h 259"/>
                  <a:gd name="T44" fmla="*/ 49 w 200"/>
                  <a:gd name="T45" fmla="*/ 91 h 259"/>
                  <a:gd name="T46" fmla="*/ 54 w 200"/>
                  <a:gd name="T47" fmla="*/ 42 h 259"/>
                  <a:gd name="T48" fmla="*/ 85 w 200"/>
                  <a:gd name="T49" fmla="*/ 42 h 259"/>
                  <a:gd name="T50" fmla="*/ 119 w 200"/>
                  <a:gd name="T51" fmla="*/ 42 h 259"/>
                  <a:gd name="T52" fmla="*/ 177 w 200"/>
                  <a:gd name="T53" fmla="*/ 42 h 259"/>
                  <a:gd name="T54" fmla="*/ 200 w 200"/>
                  <a:gd name="T55" fmla="*/ 7 h 259"/>
                  <a:gd name="T56" fmla="*/ 190 w 200"/>
                  <a:gd name="T57" fmla="*/ 2 h 259"/>
                  <a:gd name="T58" fmla="*/ 179 w 200"/>
                  <a:gd name="T59" fmla="*/ 17 h 259"/>
                  <a:gd name="T60" fmla="*/ 151 w 200"/>
                  <a:gd name="T61" fmla="*/ 29 h 259"/>
                  <a:gd name="T62" fmla="*/ 126 w 200"/>
                  <a:gd name="T63" fmla="*/ 29 h 259"/>
                  <a:gd name="T64" fmla="*/ 92 w 200"/>
                  <a:gd name="T65" fmla="*/ 23 h 259"/>
                  <a:gd name="T66" fmla="*/ 65 w 200"/>
                  <a:gd name="T67" fmla="*/ 17 h 259"/>
                  <a:gd name="T68" fmla="*/ 44 w 200"/>
                  <a:gd name="T69" fmla="*/ 34 h 259"/>
                  <a:gd name="T70" fmla="*/ 33 w 200"/>
                  <a:gd name="T71" fmla="*/ 62 h 259"/>
                  <a:gd name="T72" fmla="*/ 33 w 200"/>
                  <a:gd name="T73" fmla="*/ 71 h 259"/>
                  <a:gd name="T74" fmla="*/ 31 w 200"/>
                  <a:gd name="T75" fmla="*/ 82 h 259"/>
                  <a:gd name="T76" fmla="*/ 19 w 200"/>
                  <a:gd name="T77" fmla="*/ 123 h 259"/>
                  <a:gd name="T78" fmla="*/ 2 w 200"/>
                  <a:gd name="T79" fmla="*/ 157 h 259"/>
                  <a:gd name="T80" fmla="*/ 5 w 200"/>
                  <a:gd name="T81" fmla="*/ 183 h 259"/>
                  <a:gd name="T82" fmla="*/ 23 w 200"/>
                  <a:gd name="T83" fmla="*/ 191 h 259"/>
                  <a:gd name="T84" fmla="*/ 17 w 200"/>
                  <a:gd name="T85" fmla="*/ 238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0" h="259">
                    <a:moveTo>
                      <a:pt x="17" y="238"/>
                    </a:moveTo>
                    <a:cubicBezTo>
                      <a:pt x="15" y="243"/>
                      <a:pt x="18" y="248"/>
                      <a:pt x="17" y="252"/>
                    </a:cubicBezTo>
                    <a:cubicBezTo>
                      <a:pt x="22" y="250"/>
                      <a:pt x="24" y="259"/>
                      <a:pt x="29" y="255"/>
                    </a:cubicBezTo>
                    <a:cubicBezTo>
                      <a:pt x="33" y="253"/>
                      <a:pt x="33" y="252"/>
                      <a:pt x="37" y="253"/>
                    </a:cubicBezTo>
                    <a:cubicBezTo>
                      <a:pt x="41" y="253"/>
                      <a:pt x="44" y="248"/>
                      <a:pt x="48" y="251"/>
                    </a:cubicBezTo>
                    <a:cubicBezTo>
                      <a:pt x="48" y="245"/>
                      <a:pt x="42" y="239"/>
                      <a:pt x="45" y="232"/>
                    </a:cubicBezTo>
                    <a:cubicBezTo>
                      <a:pt x="48" y="223"/>
                      <a:pt x="49" y="218"/>
                      <a:pt x="48" y="209"/>
                    </a:cubicBezTo>
                    <a:cubicBezTo>
                      <a:pt x="47" y="201"/>
                      <a:pt x="49" y="195"/>
                      <a:pt x="50" y="187"/>
                    </a:cubicBezTo>
                    <a:cubicBezTo>
                      <a:pt x="50" y="184"/>
                      <a:pt x="50" y="180"/>
                      <a:pt x="50" y="177"/>
                    </a:cubicBezTo>
                    <a:cubicBezTo>
                      <a:pt x="51" y="171"/>
                      <a:pt x="48" y="171"/>
                      <a:pt x="47" y="166"/>
                    </a:cubicBezTo>
                    <a:cubicBezTo>
                      <a:pt x="44" y="157"/>
                      <a:pt x="61" y="149"/>
                      <a:pt x="68" y="151"/>
                    </a:cubicBezTo>
                    <a:cubicBezTo>
                      <a:pt x="74" y="153"/>
                      <a:pt x="72" y="168"/>
                      <a:pt x="69" y="172"/>
                    </a:cubicBezTo>
                    <a:cubicBezTo>
                      <a:pt x="59" y="182"/>
                      <a:pt x="76" y="195"/>
                      <a:pt x="85" y="199"/>
                    </a:cubicBezTo>
                    <a:cubicBezTo>
                      <a:pt x="89" y="202"/>
                      <a:pt x="79" y="216"/>
                      <a:pt x="83" y="222"/>
                    </a:cubicBezTo>
                    <a:cubicBezTo>
                      <a:pt x="85" y="225"/>
                      <a:pt x="92" y="227"/>
                      <a:pt x="96" y="228"/>
                    </a:cubicBezTo>
                    <a:cubicBezTo>
                      <a:pt x="100" y="228"/>
                      <a:pt x="99" y="221"/>
                      <a:pt x="100" y="219"/>
                    </a:cubicBezTo>
                    <a:cubicBezTo>
                      <a:pt x="101" y="213"/>
                      <a:pt x="109" y="214"/>
                      <a:pt x="113" y="212"/>
                    </a:cubicBezTo>
                    <a:cubicBezTo>
                      <a:pt x="115" y="211"/>
                      <a:pt x="125" y="216"/>
                      <a:pt x="119" y="209"/>
                    </a:cubicBezTo>
                    <a:cubicBezTo>
                      <a:pt x="124" y="217"/>
                      <a:pt x="130" y="202"/>
                      <a:pt x="122" y="199"/>
                    </a:cubicBezTo>
                    <a:cubicBezTo>
                      <a:pt x="121" y="206"/>
                      <a:pt x="119" y="197"/>
                      <a:pt x="115" y="197"/>
                    </a:cubicBezTo>
                    <a:cubicBezTo>
                      <a:pt x="116" y="196"/>
                      <a:pt x="117" y="195"/>
                      <a:pt x="117" y="194"/>
                    </a:cubicBezTo>
                    <a:cubicBezTo>
                      <a:pt x="114" y="193"/>
                      <a:pt x="110" y="189"/>
                      <a:pt x="108" y="187"/>
                    </a:cubicBezTo>
                    <a:cubicBezTo>
                      <a:pt x="106" y="183"/>
                      <a:pt x="109" y="180"/>
                      <a:pt x="107" y="176"/>
                    </a:cubicBezTo>
                    <a:cubicBezTo>
                      <a:pt x="108" y="177"/>
                      <a:pt x="110" y="177"/>
                      <a:pt x="111" y="177"/>
                    </a:cubicBezTo>
                    <a:cubicBezTo>
                      <a:pt x="108" y="175"/>
                      <a:pt x="109" y="170"/>
                      <a:pt x="113" y="171"/>
                    </a:cubicBezTo>
                    <a:cubicBezTo>
                      <a:pt x="112" y="169"/>
                      <a:pt x="111" y="168"/>
                      <a:pt x="110" y="167"/>
                    </a:cubicBezTo>
                    <a:cubicBezTo>
                      <a:pt x="107" y="164"/>
                      <a:pt x="109" y="162"/>
                      <a:pt x="108" y="159"/>
                    </a:cubicBezTo>
                    <a:cubicBezTo>
                      <a:pt x="106" y="156"/>
                      <a:pt x="103" y="156"/>
                      <a:pt x="102" y="154"/>
                    </a:cubicBezTo>
                    <a:cubicBezTo>
                      <a:pt x="100" y="152"/>
                      <a:pt x="100" y="148"/>
                      <a:pt x="98" y="145"/>
                    </a:cubicBezTo>
                    <a:cubicBezTo>
                      <a:pt x="96" y="141"/>
                      <a:pt x="95" y="137"/>
                      <a:pt x="90" y="135"/>
                    </a:cubicBezTo>
                    <a:cubicBezTo>
                      <a:pt x="87" y="133"/>
                      <a:pt x="85" y="126"/>
                      <a:pt x="80" y="128"/>
                    </a:cubicBezTo>
                    <a:cubicBezTo>
                      <a:pt x="81" y="126"/>
                      <a:pt x="81" y="123"/>
                      <a:pt x="81" y="121"/>
                    </a:cubicBezTo>
                    <a:cubicBezTo>
                      <a:pt x="86" y="125"/>
                      <a:pt x="89" y="129"/>
                      <a:pt x="94" y="122"/>
                    </a:cubicBezTo>
                    <a:cubicBezTo>
                      <a:pt x="99" y="116"/>
                      <a:pt x="103" y="116"/>
                      <a:pt x="109" y="112"/>
                    </a:cubicBezTo>
                    <a:cubicBezTo>
                      <a:pt x="117" y="108"/>
                      <a:pt x="124" y="88"/>
                      <a:pt x="134" y="89"/>
                    </a:cubicBezTo>
                    <a:cubicBezTo>
                      <a:pt x="138" y="89"/>
                      <a:pt x="138" y="98"/>
                      <a:pt x="142" y="94"/>
                    </a:cubicBezTo>
                    <a:cubicBezTo>
                      <a:pt x="144" y="92"/>
                      <a:pt x="148" y="86"/>
                      <a:pt x="146" y="83"/>
                    </a:cubicBezTo>
                    <a:cubicBezTo>
                      <a:pt x="142" y="78"/>
                      <a:pt x="128" y="79"/>
                      <a:pt x="124" y="83"/>
                    </a:cubicBezTo>
                    <a:cubicBezTo>
                      <a:pt x="126" y="83"/>
                      <a:pt x="128" y="84"/>
                      <a:pt x="130" y="86"/>
                    </a:cubicBezTo>
                    <a:cubicBezTo>
                      <a:pt x="124" y="86"/>
                      <a:pt x="108" y="82"/>
                      <a:pt x="106" y="89"/>
                    </a:cubicBezTo>
                    <a:cubicBezTo>
                      <a:pt x="104" y="94"/>
                      <a:pt x="90" y="94"/>
                      <a:pt x="91" y="87"/>
                    </a:cubicBezTo>
                    <a:cubicBezTo>
                      <a:pt x="86" y="90"/>
                      <a:pt x="81" y="95"/>
                      <a:pt x="78" y="100"/>
                    </a:cubicBezTo>
                    <a:cubicBezTo>
                      <a:pt x="75" y="106"/>
                      <a:pt x="74" y="109"/>
                      <a:pt x="67" y="108"/>
                    </a:cubicBezTo>
                    <a:cubicBezTo>
                      <a:pt x="63" y="107"/>
                      <a:pt x="59" y="106"/>
                      <a:pt x="58" y="101"/>
                    </a:cubicBezTo>
                    <a:cubicBezTo>
                      <a:pt x="57" y="99"/>
                      <a:pt x="57" y="96"/>
                      <a:pt x="56" y="94"/>
                    </a:cubicBezTo>
                    <a:cubicBezTo>
                      <a:pt x="53" y="90"/>
                      <a:pt x="51" y="93"/>
                      <a:pt x="49" y="91"/>
                    </a:cubicBezTo>
                    <a:cubicBezTo>
                      <a:pt x="40" y="85"/>
                      <a:pt x="39" y="64"/>
                      <a:pt x="43" y="55"/>
                    </a:cubicBezTo>
                    <a:cubicBezTo>
                      <a:pt x="45" y="50"/>
                      <a:pt x="49" y="44"/>
                      <a:pt x="54" y="42"/>
                    </a:cubicBezTo>
                    <a:cubicBezTo>
                      <a:pt x="58" y="39"/>
                      <a:pt x="69" y="43"/>
                      <a:pt x="73" y="45"/>
                    </a:cubicBezTo>
                    <a:cubicBezTo>
                      <a:pt x="76" y="46"/>
                      <a:pt x="82" y="43"/>
                      <a:pt x="85" y="42"/>
                    </a:cubicBezTo>
                    <a:cubicBezTo>
                      <a:pt x="91" y="39"/>
                      <a:pt x="92" y="43"/>
                      <a:pt x="98" y="44"/>
                    </a:cubicBezTo>
                    <a:cubicBezTo>
                      <a:pt x="104" y="45"/>
                      <a:pt x="112" y="42"/>
                      <a:pt x="119" y="42"/>
                    </a:cubicBezTo>
                    <a:cubicBezTo>
                      <a:pt x="127" y="42"/>
                      <a:pt x="132" y="43"/>
                      <a:pt x="138" y="47"/>
                    </a:cubicBezTo>
                    <a:cubicBezTo>
                      <a:pt x="146" y="53"/>
                      <a:pt x="171" y="49"/>
                      <a:pt x="177" y="42"/>
                    </a:cubicBezTo>
                    <a:cubicBezTo>
                      <a:pt x="182" y="36"/>
                      <a:pt x="183" y="31"/>
                      <a:pt x="189" y="26"/>
                    </a:cubicBezTo>
                    <a:cubicBezTo>
                      <a:pt x="194" y="21"/>
                      <a:pt x="194" y="12"/>
                      <a:pt x="200" y="7"/>
                    </a:cubicBezTo>
                    <a:cubicBezTo>
                      <a:pt x="198" y="6"/>
                      <a:pt x="197" y="4"/>
                      <a:pt x="198" y="1"/>
                    </a:cubicBezTo>
                    <a:cubicBezTo>
                      <a:pt x="195" y="2"/>
                      <a:pt x="192" y="0"/>
                      <a:pt x="190" y="2"/>
                    </a:cubicBezTo>
                    <a:cubicBezTo>
                      <a:pt x="187" y="4"/>
                      <a:pt x="188" y="9"/>
                      <a:pt x="184" y="10"/>
                    </a:cubicBezTo>
                    <a:cubicBezTo>
                      <a:pt x="178" y="12"/>
                      <a:pt x="182" y="14"/>
                      <a:pt x="179" y="17"/>
                    </a:cubicBezTo>
                    <a:cubicBezTo>
                      <a:pt x="177" y="20"/>
                      <a:pt x="173" y="19"/>
                      <a:pt x="172" y="22"/>
                    </a:cubicBezTo>
                    <a:cubicBezTo>
                      <a:pt x="169" y="29"/>
                      <a:pt x="158" y="30"/>
                      <a:pt x="151" y="29"/>
                    </a:cubicBezTo>
                    <a:cubicBezTo>
                      <a:pt x="146" y="28"/>
                      <a:pt x="140" y="27"/>
                      <a:pt x="134" y="27"/>
                    </a:cubicBezTo>
                    <a:cubicBezTo>
                      <a:pt x="131" y="27"/>
                      <a:pt x="128" y="30"/>
                      <a:pt x="126" y="29"/>
                    </a:cubicBezTo>
                    <a:cubicBezTo>
                      <a:pt x="118" y="26"/>
                      <a:pt x="112" y="25"/>
                      <a:pt x="103" y="24"/>
                    </a:cubicBezTo>
                    <a:cubicBezTo>
                      <a:pt x="99" y="23"/>
                      <a:pt x="97" y="22"/>
                      <a:pt x="92" y="23"/>
                    </a:cubicBezTo>
                    <a:cubicBezTo>
                      <a:pt x="87" y="23"/>
                      <a:pt x="85" y="16"/>
                      <a:pt x="82" y="16"/>
                    </a:cubicBezTo>
                    <a:cubicBezTo>
                      <a:pt x="79" y="16"/>
                      <a:pt x="66" y="10"/>
                      <a:pt x="65" y="17"/>
                    </a:cubicBezTo>
                    <a:cubicBezTo>
                      <a:pt x="64" y="27"/>
                      <a:pt x="55" y="36"/>
                      <a:pt x="48" y="26"/>
                    </a:cubicBezTo>
                    <a:cubicBezTo>
                      <a:pt x="47" y="29"/>
                      <a:pt x="46" y="31"/>
                      <a:pt x="44" y="34"/>
                    </a:cubicBezTo>
                    <a:cubicBezTo>
                      <a:pt x="40" y="37"/>
                      <a:pt x="41" y="41"/>
                      <a:pt x="38" y="44"/>
                    </a:cubicBezTo>
                    <a:cubicBezTo>
                      <a:pt x="31" y="49"/>
                      <a:pt x="40" y="58"/>
                      <a:pt x="33" y="62"/>
                    </a:cubicBezTo>
                    <a:cubicBezTo>
                      <a:pt x="33" y="60"/>
                      <a:pt x="31" y="59"/>
                      <a:pt x="29" y="59"/>
                    </a:cubicBezTo>
                    <a:cubicBezTo>
                      <a:pt x="30" y="65"/>
                      <a:pt x="35" y="64"/>
                      <a:pt x="33" y="71"/>
                    </a:cubicBezTo>
                    <a:cubicBezTo>
                      <a:pt x="31" y="77"/>
                      <a:pt x="37" y="83"/>
                      <a:pt x="35" y="90"/>
                    </a:cubicBezTo>
                    <a:cubicBezTo>
                      <a:pt x="34" y="87"/>
                      <a:pt x="33" y="84"/>
                      <a:pt x="31" y="82"/>
                    </a:cubicBezTo>
                    <a:cubicBezTo>
                      <a:pt x="28" y="92"/>
                      <a:pt x="20" y="97"/>
                      <a:pt x="19" y="108"/>
                    </a:cubicBezTo>
                    <a:cubicBezTo>
                      <a:pt x="19" y="113"/>
                      <a:pt x="20" y="119"/>
                      <a:pt x="19" y="123"/>
                    </a:cubicBezTo>
                    <a:cubicBezTo>
                      <a:pt x="19" y="129"/>
                      <a:pt x="14" y="133"/>
                      <a:pt x="13" y="139"/>
                    </a:cubicBezTo>
                    <a:cubicBezTo>
                      <a:pt x="13" y="147"/>
                      <a:pt x="0" y="150"/>
                      <a:pt x="2" y="157"/>
                    </a:cubicBezTo>
                    <a:cubicBezTo>
                      <a:pt x="3" y="161"/>
                      <a:pt x="6" y="159"/>
                      <a:pt x="3" y="164"/>
                    </a:cubicBezTo>
                    <a:cubicBezTo>
                      <a:pt x="0" y="169"/>
                      <a:pt x="3" y="179"/>
                      <a:pt x="5" y="183"/>
                    </a:cubicBezTo>
                    <a:cubicBezTo>
                      <a:pt x="8" y="180"/>
                      <a:pt x="15" y="179"/>
                      <a:pt x="18" y="179"/>
                    </a:cubicBezTo>
                    <a:cubicBezTo>
                      <a:pt x="26" y="179"/>
                      <a:pt x="20" y="186"/>
                      <a:pt x="23" y="191"/>
                    </a:cubicBezTo>
                    <a:cubicBezTo>
                      <a:pt x="27" y="199"/>
                      <a:pt x="26" y="205"/>
                      <a:pt x="24" y="214"/>
                    </a:cubicBezTo>
                    <a:cubicBezTo>
                      <a:pt x="23" y="221"/>
                      <a:pt x="21" y="233"/>
                      <a:pt x="17" y="23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410">
                <a:extLst>
                  <a:ext uri="{FF2B5EF4-FFF2-40B4-BE49-F238E27FC236}">
                    <a16:creationId xmlns="" xmlns:a16="http://schemas.microsoft.com/office/drawing/2014/main" id="{4F9DAE5E-B3FF-4044-8243-D15BFBDC06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7" y="2293"/>
                <a:ext cx="98" cy="127"/>
              </a:xfrm>
              <a:custGeom>
                <a:avLst/>
                <a:gdLst>
                  <a:gd name="T0" fmla="*/ 17 w 200"/>
                  <a:gd name="T1" fmla="*/ 252 h 259"/>
                  <a:gd name="T2" fmla="*/ 37 w 200"/>
                  <a:gd name="T3" fmla="*/ 253 h 259"/>
                  <a:gd name="T4" fmla="*/ 45 w 200"/>
                  <a:gd name="T5" fmla="*/ 232 h 259"/>
                  <a:gd name="T6" fmla="*/ 50 w 200"/>
                  <a:gd name="T7" fmla="*/ 187 h 259"/>
                  <a:gd name="T8" fmla="*/ 47 w 200"/>
                  <a:gd name="T9" fmla="*/ 166 h 259"/>
                  <a:gd name="T10" fmla="*/ 69 w 200"/>
                  <a:gd name="T11" fmla="*/ 172 h 259"/>
                  <a:gd name="T12" fmla="*/ 83 w 200"/>
                  <a:gd name="T13" fmla="*/ 222 h 259"/>
                  <a:gd name="T14" fmla="*/ 100 w 200"/>
                  <a:gd name="T15" fmla="*/ 219 h 259"/>
                  <a:gd name="T16" fmla="*/ 119 w 200"/>
                  <a:gd name="T17" fmla="*/ 209 h 259"/>
                  <a:gd name="T18" fmla="*/ 115 w 200"/>
                  <a:gd name="T19" fmla="*/ 197 h 259"/>
                  <a:gd name="T20" fmla="*/ 108 w 200"/>
                  <a:gd name="T21" fmla="*/ 187 h 259"/>
                  <a:gd name="T22" fmla="*/ 111 w 200"/>
                  <a:gd name="T23" fmla="*/ 177 h 259"/>
                  <a:gd name="T24" fmla="*/ 110 w 200"/>
                  <a:gd name="T25" fmla="*/ 167 h 259"/>
                  <a:gd name="T26" fmla="*/ 102 w 200"/>
                  <a:gd name="T27" fmla="*/ 154 h 259"/>
                  <a:gd name="T28" fmla="*/ 90 w 200"/>
                  <a:gd name="T29" fmla="*/ 135 h 259"/>
                  <a:gd name="T30" fmla="*/ 81 w 200"/>
                  <a:gd name="T31" fmla="*/ 121 h 259"/>
                  <a:gd name="T32" fmla="*/ 109 w 200"/>
                  <a:gd name="T33" fmla="*/ 112 h 259"/>
                  <a:gd name="T34" fmla="*/ 142 w 200"/>
                  <a:gd name="T35" fmla="*/ 94 h 259"/>
                  <a:gd name="T36" fmla="*/ 124 w 200"/>
                  <a:gd name="T37" fmla="*/ 83 h 259"/>
                  <a:gd name="T38" fmla="*/ 106 w 200"/>
                  <a:gd name="T39" fmla="*/ 89 h 259"/>
                  <a:gd name="T40" fmla="*/ 78 w 200"/>
                  <a:gd name="T41" fmla="*/ 100 h 259"/>
                  <a:gd name="T42" fmla="*/ 58 w 200"/>
                  <a:gd name="T43" fmla="*/ 101 h 259"/>
                  <a:gd name="T44" fmla="*/ 49 w 200"/>
                  <a:gd name="T45" fmla="*/ 91 h 259"/>
                  <a:gd name="T46" fmla="*/ 54 w 200"/>
                  <a:gd name="T47" fmla="*/ 42 h 259"/>
                  <a:gd name="T48" fmla="*/ 85 w 200"/>
                  <a:gd name="T49" fmla="*/ 42 h 259"/>
                  <a:gd name="T50" fmla="*/ 119 w 200"/>
                  <a:gd name="T51" fmla="*/ 42 h 259"/>
                  <a:gd name="T52" fmla="*/ 177 w 200"/>
                  <a:gd name="T53" fmla="*/ 42 h 259"/>
                  <a:gd name="T54" fmla="*/ 200 w 200"/>
                  <a:gd name="T55" fmla="*/ 7 h 259"/>
                  <a:gd name="T56" fmla="*/ 190 w 200"/>
                  <a:gd name="T57" fmla="*/ 2 h 259"/>
                  <a:gd name="T58" fmla="*/ 179 w 200"/>
                  <a:gd name="T59" fmla="*/ 17 h 259"/>
                  <a:gd name="T60" fmla="*/ 151 w 200"/>
                  <a:gd name="T61" fmla="*/ 29 h 259"/>
                  <a:gd name="T62" fmla="*/ 126 w 200"/>
                  <a:gd name="T63" fmla="*/ 29 h 259"/>
                  <a:gd name="T64" fmla="*/ 92 w 200"/>
                  <a:gd name="T65" fmla="*/ 23 h 259"/>
                  <a:gd name="T66" fmla="*/ 65 w 200"/>
                  <a:gd name="T67" fmla="*/ 17 h 259"/>
                  <a:gd name="T68" fmla="*/ 44 w 200"/>
                  <a:gd name="T69" fmla="*/ 34 h 259"/>
                  <a:gd name="T70" fmla="*/ 33 w 200"/>
                  <a:gd name="T71" fmla="*/ 62 h 259"/>
                  <a:gd name="T72" fmla="*/ 33 w 200"/>
                  <a:gd name="T73" fmla="*/ 71 h 259"/>
                  <a:gd name="T74" fmla="*/ 31 w 200"/>
                  <a:gd name="T75" fmla="*/ 82 h 259"/>
                  <a:gd name="T76" fmla="*/ 19 w 200"/>
                  <a:gd name="T77" fmla="*/ 123 h 259"/>
                  <a:gd name="T78" fmla="*/ 2 w 200"/>
                  <a:gd name="T79" fmla="*/ 157 h 259"/>
                  <a:gd name="T80" fmla="*/ 5 w 200"/>
                  <a:gd name="T81" fmla="*/ 183 h 259"/>
                  <a:gd name="T82" fmla="*/ 23 w 200"/>
                  <a:gd name="T83" fmla="*/ 191 h 259"/>
                  <a:gd name="T84" fmla="*/ 17 w 200"/>
                  <a:gd name="T85" fmla="*/ 238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0" h="259">
                    <a:moveTo>
                      <a:pt x="17" y="238"/>
                    </a:moveTo>
                    <a:cubicBezTo>
                      <a:pt x="15" y="243"/>
                      <a:pt x="18" y="248"/>
                      <a:pt x="17" y="252"/>
                    </a:cubicBezTo>
                    <a:cubicBezTo>
                      <a:pt x="22" y="250"/>
                      <a:pt x="24" y="259"/>
                      <a:pt x="29" y="255"/>
                    </a:cubicBezTo>
                    <a:cubicBezTo>
                      <a:pt x="33" y="253"/>
                      <a:pt x="33" y="252"/>
                      <a:pt x="37" y="253"/>
                    </a:cubicBezTo>
                    <a:cubicBezTo>
                      <a:pt x="41" y="253"/>
                      <a:pt x="44" y="248"/>
                      <a:pt x="48" y="251"/>
                    </a:cubicBezTo>
                    <a:cubicBezTo>
                      <a:pt x="48" y="245"/>
                      <a:pt x="42" y="239"/>
                      <a:pt x="45" y="232"/>
                    </a:cubicBezTo>
                    <a:cubicBezTo>
                      <a:pt x="48" y="223"/>
                      <a:pt x="49" y="218"/>
                      <a:pt x="48" y="209"/>
                    </a:cubicBezTo>
                    <a:cubicBezTo>
                      <a:pt x="47" y="201"/>
                      <a:pt x="49" y="195"/>
                      <a:pt x="50" y="187"/>
                    </a:cubicBezTo>
                    <a:cubicBezTo>
                      <a:pt x="50" y="184"/>
                      <a:pt x="50" y="180"/>
                      <a:pt x="50" y="177"/>
                    </a:cubicBezTo>
                    <a:cubicBezTo>
                      <a:pt x="51" y="171"/>
                      <a:pt x="48" y="171"/>
                      <a:pt x="47" y="166"/>
                    </a:cubicBezTo>
                    <a:cubicBezTo>
                      <a:pt x="44" y="157"/>
                      <a:pt x="61" y="149"/>
                      <a:pt x="68" y="151"/>
                    </a:cubicBezTo>
                    <a:cubicBezTo>
                      <a:pt x="74" y="153"/>
                      <a:pt x="72" y="168"/>
                      <a:pt x="69" y="172"/>
                    </a:cubicBezTo>
                    <a:cubicBezTo>
                      <a:pt x="59" y="182"/>
                      <a:pt x="76" y="195"/>
                      <a:pt x="85" y="199"/>
                    </a:cubicBezTo>
                    <a:cubicBezTo>
                      <a:pt x="89" y="202"/>
                      <a:pt x="79" y="216"/>
                      <a:pt x="83" y="222"/>
                    </a:cubicBezTo>
                    <a:cubicBezTo>
                      <a:pt x="85" y="225"/>
                      <a:pt x="92" y="227"/>
                      <a:pt x="96" y="228"/>
                    </a:cubicBezTo>
                    <a:cubicBezTo>
                      <a:pt x="100" y="228"/>
                      <a:pt x="99" y="221"/>
                      <a:pt x="100" y="219"/>
                    </a:cubicBezTo>
                    <a:cubicBezTo>
                      <a:pt x="101" y="213"/>
                      <a:pt x="109" y="214"/>
                      <a:pt x="113" y="212"/>
                    </a:cubicBezTo>
                    <a:cubicBezTo>
                      <a:pt x="115" y="211"/>
                      <a:pt x="125" y="216"/>
                      <a:pt x="119" y="209"/>
                    </a:cubicBezTo>
                    <a:cubicBezTo>
                      <a:pt x="124" y="217"/>
                      <a:pt x="130" y="202"/>
                      <a:pt x="122" y="199"/>
                    </a:cubicBezTo>
                    <a:cubicBezTo>
                      <a:pt x="121" y="206"/>
                      <a:pt x="119" y="197"/>
                      <a:pt x="115" y="197"/>
                    </a:cubicBezTo>
                    <a:cubicBezTo>
                      <a:pt x="116" y="196"/>
                      <a:pt x="117" y="195"/>
                      <a:pt x="117" y="194"/>
                    </a:cubicBezTo>
                    <a:cubicBezTo>
                      <a:pt x="114" y="193"/>
                      <a:pt x="110" y="189"/>
                      <a:pt x="108" y="187"/>
                    </a:cubicBezTo>
                    <a:cubicBezTo>
                      <a:pt x="106" y="183"/>
                      <a:pt x="109" y="180"/>
                      <a:pt x="107" y="176"/>
                    </a:cubicBezTo>
                    <a:cubicBezTo>
                      <a:pt x="108" y="177"/>
                      <a:pt x="110" y="177"/>
                      <a:pt x="111" y="177"/>
                    </a:cubicBezTo>
                    <a:cubicBezTo>
                      <a:pt x="108" y="175"/>
                      <a:pt x="109" y="170"/>
                      <a:pt x="113" y="171"/>
                    </a:cubicBezTo>
                    <a:cubicBezTo>
                      <a:pt x="112" y="169"/>
                      <a:pt x="111" y="168"/>
                      <a:pt x="110" y="167"/>
                    </a:cubicBezTo>
                    <a:cubicBezTo>
                      <a:pt x="107" y="164"/>
                      <a:pt x="109" y="162"/>
                      <a:pt x="108" y="159"/>
                    </a:cubicBezTo>
                    <a:cubicBezTo>
                      <a:pt x="106" y="156"/>
                      <a:pt x="103" y="156"/>
                      <a:pt x="102" y="154"/>
                    </a:cubicBezTo>
                    <a:cubicBezTo>
                      <a:pt x="100" y="152"/>
                      <a:pt x="100" y="148"/>
                      <a:pt x="98" y="145"/>
                    </a:cubicBezTo>
                    <a:cubicBezTo>
                      <a:pt x="96" y="141"/>
                      <a:pt x="95" y="137"/>
                      <a:pt x="90" y="135"/>
                    </a:cubicBezTo>
                    <a:cubicBezTo>
                      <a:pt x="87" y="133"/>
                      <a:pt x="85" y="126"/>
                      <a:pt x="80" y="128"/>
                    </a:cubicBezTo>
                    <a:cubicBezTo>
                      <a:pt x="81" y="126"/>
                      <a:pt x="81" y="123"/>
                      <a:pt x="81" y="121"/>
                    </a:cubicBezTo>
                    <a:cubicBezTo>
                      <a:pt x="86" y="125"/>
                      <a:pt x="89" y="129"/>
                      <a:pt x="94" y="122"/>
                    </a:cubicBezTo>
                    <a:cubicBezTo>
                      <a:pt x="99" y="116"/>
                      <a:pt x="103" y="116"/>
                      <a:pt x="109" y="112"/>
                    </a:cubicBezTo>
                    <a:cubicBezTo>
                      <a:pt x="117" y="108"/>
                      <a:pt x="124" y="88"/>
                      <a:pt x="134" y="89"/>
                    </a:cubicBezTo>
                    <a:cubicBezTo>
                      <a:pt x="138" y="89"/>
                      <a:pt x="138" y="98"/>
                      <a:pt x="142" y="94"/>
                    </a:cubicBezTo>
                    <a:cubicBezTo>
                      <a:pt x="144" y="92"/>
                      <a:pt x="148" y="86"/>
                      <a:pt x="146" y="83"/>
                    </a:cubicBezTo>
                    <a:cubicBezTo>
                      <a:pt x="142" y="78"/>
                      <a:pt x="128" y="79"/>
                      <a:pt x="124" y="83"/>
                    </a:cubicBezTo>
                    <a:cubicBezTo>
                      <a:pt x="126" y="83"/>
                      <a:pt x="128" y="84"/>
                      <a:pt x="130" y="86"/>
                    </a:cubicBezTo>
                    <a:cubicBezTo>
                      <a:pt x="124" y="86"/>
                      <a:pt x="108" y="82"/>
                      <a:pt x="106" y="89"/>
                    </a:cubicBezTo>
                    <a:cubicBezTo>
                      <a:pt x="104" y="94"/>
                      <a:pt x="90" y="94"/>
                      <a:pt x="91" y="87"/>
                    </a:cubicBezTo>
                    <a:cubicBezTo>
                      <a:pt x="86" y="90"/>
                      <a:pt x="81" y="95"/>
                      <a:pt x="78" y="100"/>
                    </a:cubicBezTo>
                    <a:cubicBezTo>
                      <a:pt x="75" y="106"/>
                      <a:pt x="74" y="109"/>
                      <a:pt x="67" y="108"/>
                    </a:cubicBezTo>
                    <a:cubicBezTo>
                      <a:pt x="63" y="107"/>
                      <a:pt x="59" y="106"/>
                      <a:pt x="58" y="101"/>
                    </a:cubicBezTo>
                    <a:cubicBezTo>
                      <a:pt x="57" y="99"/>
                      <a:pt x="57" y="96"/>
                      <a:pt x="56" y="94"/>
                    </a:cubicBezTo>
                    <a:cubicBezTo>
                      <a:pt x="53" y="90"/>
                      <a:pt x="51" y="93"/>
                      <a:pt x="49" y="91"/>
                    </a:cubicBezTo>
                    <a:cubicBezTo>
                      <a:pt x="40" y="85"/>
                      <a:pt x="39" y="64"/>
                      <a:pt x="43" y="55"/>
                    </a:cubicBezTo>
                    <a:cubicBezTo>
                      <a:pt x="45" y="50"/>
                      <a:pt x="49" y="44"/>
                      <a:pt x="54" y="42"/>
                    </a:cubicBezTo>
                    <a:cubicBezTo>
                      <a:pt x="58" y="39"/>
                      <a:pt x="69" y="43"/>
                      <a:pt x="73" y="45"/>
                    </a:cubicBezTo>
                    <a:cubicBezTo>
                      <a:pt x="76" y="46"/>
                      <a:pt x="82" y="43"/>
                      <a:pt x="85" y="42"/>
                    </a:cubicBezTo>
                    <a:cubicBezTo>
                      <a:pt x="91" y="39"/>
                      <a:pt x="92" y="43"/>
                      <a:pt x="98" y="44"/>
                    </a:cubicBezTo>
                    <a:cubicBezTo>
                      <a:pt x="104" y="45"/>
                      <a:pt x="112" y="42"/>
                      <a:pt x="119" y="42"/>
                    </a:cubicBezTo>
                    <a:cubicBezTo>
                      <a:pt x="127" y="42"/>
                      <a:pt x="132" y="43"/>
                      <a:pt x="138" y="47"/>
                    </a:cubicBezTo>
                    <a:cubicBezTo>
                      <a:pt x="146" y="53"/>
                      <a:pt x="171" y="49"/>
                      <a:pt x="177" y="42"/>
                    </a:cubicBezTo>
                    <a:cubicBezTo>
                      <a:pt x="182" y="36"/>
                      <a:pt x="183" y="31"/>
                      <a:pt x="189" y="26"/>
                    </a:cubicBezTo>
                    <a:cubicBezTo>
                      <a:pt x="194" y="21"/>
                      <a:pt x="194" y="12"/>
                      <a:pt x="200" y="7"/>
                    </a:cubicBezTo>
                    <a:cubicBezTo>
                      <a:pt x="198" y="6"/>
                      <a:pt x="197" y="4"/>
                      <a:pt x="198" y="1"/>
                    </a:cubicBezTo>
                    <a:cubicBezTo>
                      <a:pt x="195" y="2"/>
                      <a:pt x="192" y="0"/>
                      <a:pt x="190" y="2"/>
                    </a:cubicBezTo>
                    <a:cubicBezTo>
                      <a:pt x="187" y="4"/>
                      <a:pt x="188" y="9"/>
                      <a:pt x="184" y="10"/>
                    </a:cubicBezTo>
                    <a:cubicBezTo>
                      <a:pt x="178" y="12"/>
                      <a:pt x="182" y="14"/>
                      <a:pt x="179" y="17"/>
                    </a:cubicBezTo>
                    <a:cubicBezTo>
                      <a:pt x="177" y="20"/>
                      <a:pt x="173" y="19"/>
                      <a:pt x="172" y="22"/>
                    </a:cubicBezTo>
                    <a:cubicBezTo>
                      <a:pt x="169" y="29"/>
                      <a:pt x="158" y="30"/>
                      <a:pt x="151" y="29"/>
                    </a:cubicBezTo>
                    <a:cubicBezTo>
                      <a:pt x="146" y="28"/>
                      <a:pt x="140" y="27"/>
                      <a:pt x="134" y="27"/>
                    </a:cubicBezTo>
                    <a:cubicBezTo>
                      <a:pt x="131" y="27"/>
                      <a:pt x="128" y="30"/>
                      <a:pt x="126" y="29"/>
                    </a:cubicBezTo>
                    <a:cubicBezTo>
                      <a:pt x="118" y="26"/>
                      <a:pt x="112" y="25"/>
                      <a:pt x="103" y="24"/>
                    </a:cubicBezTo>
                    <a:cubicBezTo>
                      <a:pt x="99" y="23"/>
                      <a:pt x="97" y="22"/>
                      <a:pt x="92" y="23"/>
                    </a:cubicBezTo>
                    <a:cubicBezTo>
                      <a:pt x="87" y="23"/>
                      <a:pt x="85" y="16"/>
                      <a:pt x="82" y="16"/>
                    </a:cubicBezTo>
                    <a:cubicBezTo>
                      <a:pt x="79" y="16"/>
                      <a:pt x="66" y="10"/>
                      <a:pt x="65" y="17"/>
                    </a:cubicBezTo>
                    <a:cubicBezTo>
                      <a:pt x="64" y="27"/>
                      <a:pt x="55" y="36"/>
                      <a:pt x="48" y="26"/>
                    </a:cubicBezTo>
                    <a:cubicBezTo>
                      <a:pt x="47" y="29"/>
                      <a:pt x="46" y="31"/>
                      <a:pt x="44" y="34"/>
                    </a:cubicBezTo>
                    <a:cubicBezTo>
                      <a:pt x="40" y="37"/>
                      <a:pt x="41" y="41"/>
                      <a:pt x="38" y="44"/>
                    </a:cubicBezTo>
                    <a:cubicBezTo>
                      <a:pt x="31" y="49"/>
                      <a:pt x="40" y="58"/>
                      <a:pt x="33" y="62"/>
                    </a:cubicBezTo>
                    <a:cubicBezTo>
                      <a:pt x="33" y="60"/>
                      <a:pt x="31" y="59"/>
                      <a:pt x="29" y="59"/>
                    </a:cubicBezTo>
                    <a:cubicBezTo>
                      <a:pt x="30" y="65"/>
                      <a:pt x="35" y="64"/>
                      <a:pt x="33" y="71"/>
                    </a:cubicBezTo>
                    <a:cubicBezTo>
                      <a:pt x="31" y="77"/>
                      <a:pt x="37" y="83"/>
                      <a:pt x="35" y="90"/>
                    </a:cubicBezTo>
                    <a:cubicBezTo>
                      <a:pt x="34" y="87"/>
                      <a:pt x="33" y="84"/>
                      <a:pt x="31" y="82"/>
                    </a:cubicBezTo>
                    <a:cubicBezTo>
                      <a:pt x="28" y="92"/>
                      <a:pt x="20" y="97"/>
                      <a:pt x="19" y="108"/>
                    </a:cubicBezTo>
                    <a:cubicBezTo>
                      <a:pt x="19" y="113"/>
                      <a:pt x="20" y="119"/>
                      <a:pt x="19" y="123"/>
                    </a:cubicBezTo>
                    <a:cubicBezTo>
                      <a:pt x="19" y="129"/>
                      <a:pt x="14" y="133"/>
                      <a:pt x="13" y="139"/>
                    </a:cubicBezTo>
                    <a:cubicBezTo>
                      <a:pt x="13" y="147"/>
                      <a:pt x="0" y="150"/>
                      <a:pt x="2" y="157"/>
                    </a:cubicBezTo>
                    <a:cubicBezTo>
                      <a:pt x="3" y="161"/>
                      <a:pt x="6" y="159"/>
                      <a:pt x="3" y="164"/>
                    </a:cubicBezTo>
                    <a:cubicBezTo>
                      <a:pt x="0" y="169"/>
                      <a:pt x="3" y="179"/>
                      <a:pt x="5" y="183"/>
                    </a:cubicBezTo>
                    <a:cubicBezTo>
                      <a:pt x="8" y="180"/>
                      <a:pt x="15" y="179"/>
                      <a:pt x="18" y="179"/>
                    </a:cubicBezTo>
                    <a:cubicBezTo>
                      <a:pt x="26" y="179"/>
                      <a:pt x="20" y="186"/>
                      <a:pt x="23" y="191"/>
                    </a:cubicBezTo>
                    <a:cubicBezTo>
                      <a:pt x="27" y="199"/>
                      <a:pt x="26" y="205"/>
                      <a:pt x="24" y="214"/>
                    </a:cubicBezTo>
                    <a:cubicBezTo>
                      <a:pt x="23" y="221"/>
                      <a:pt x="21" y="233"/>
                      <a:pt x="17" y="23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411">
                <a:extLst>
                  <a:ext uri="{FF2B5EF4-FFF2-40B4-BE49-F238E27FC236}">
                    <a16:creationId xmlns="" xmlns:a16="http://schemas.microsoft.com/office/drawing/2014/main" id="{B0E8C471-C618-43E1-A0B1-893C2E1A8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8" y="2457"/>
                <a:ext cx="48" cy="17"/>
              </a:xfrm>
              <a:custGeom>
                <a:avLst/>
                <a:gdLst>
                  <a:gd name="T0" fmla="*/ 5 w 98"/>
                  <a:gd name="T1" fmla="*/ 29 h 35"/>
                  <a:gd name="T2" fmla="*/ 17 w 98"/>
                  <a:gd name="T3" fmla="*/ 29 h 35"/>
                  <a:gd name="T4" fmla="*/ 29 w 98"/>
                  <a:gd name="T5" fmla="*/ 30 h 35"/>
                  <a:gd name="T6" fmla="*/ 38 w 98"/>
                  <a:gd name="T7" fmla="*/ 33 h 35"/>
                  <a:gd name="T8" fmla="*/ 47 w 98"/>
                  <a:gd name="T9" fmla="*/ 29 h 35"/>
                  <a:gd name="T10" fmla="*/ 68 w 98"/>
                  <a:gd name="T11" fmla="*/ 27 h 35"/>
                  <a:gd name="T12" fmla="*/ 91 w 98"/>
                  <a:gd name="T13" fmla="*/ 16 h 35"/>
                  <a:gd name="T14" fmla="*/ 98 w 98"/>
                  <a:gd name="T15" fmla="*/ 12 h 35"/>
                  <a:gd name="T16" fmla="*/ 90 w 98"/>
                  <a:gd name="T17" fmla="*/ 9 h 35"/>
                  <a:gd name="T18" fmla="*/ 96 w 98"/>
                  <a:gd name="T19" fmla="*/ 9 h 35"/>
                  <a:gd name="T20" fmla="*/ 82 w 98"/>
                  <a:gd name="T21" fmla="*/ 19 h 35"/>
                  <a:gd name="T22" fmla="*/ 68 w 98"/>
                  <a:gd name="T23" fmla="*/ 18 h 35"/>
                  <a:gd name="T24" fmla="*/ 56 w 98"/>
                  <a:gd name="T25" fmla="*/ 19 h 35"/>
                  <a:gd name="T26" fmla="*/ 53 w 98"/>
                  <a:gd name="T27" fmla="*/ 21 h 35"/>
                  <a:gd name="T28" fmla="*/ 45 w 98"/>
                  <a:gd name="T29" fmla="*/ 18 h 35"/>
                  <a:gd name="T30" fmla="*/ 27 w 98"/>
                  <a:gd name="T31" fmla="*/ 11 h 35"/>
                  <a:gd name="T32" fmla="*/ 7 w 98"/>
                  <a:gd name="T33" fmla="*/ 16 h 35"/>
                  <a:gd name="T34" fmla="*/ 0 w 98"/>
                  <a:gd name="T35" fmla="*/ 23 h 35"/>
                  <a:gd name="T36" fmla="*/ 5 w 98"/>
                  <a:gd name="T37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8" h="35">
                    <a:moveTo>
                      <a:pt x="5" y="29"/>
                    </a:moveTo>
                    <a:cubicBezTo>
                      <a:pt x="8" y="28"/>
                      <a:pt x="14" y="30"/>
                      <a:pt x="17" y="29"/>
                    </a:cubicBezTo>
                    <a:cubicBezTo>
                      <a:pt x="21" y="29"/>
                      <a:pt x="26" y="30"/>
                      <a:pt x="29" y="30"/>
                    </a:cubicBezTo>
                    <a:cubicBezTo>
                      <a:pt x="32" y="31"/>
                      <a:pt x="34" y="35"/>
                      <a:pt x="38" y="33"/>
                    </a:cubicBezTo>
                    <a:cubicBezTo>
                      <a:pt x="41" y="32"/>
                      <a:pt x="48" y="34"/>
                      <a:pt x="47" y="29"/>
                    </a:cubicBezTo>
                    <a:cubicBezTo>
                      <a:pt x="56" y="33"/>
                      <a:pt x="60" y="30"/>
                      <a:pt x="68" y="27"/>
                    </a:cubicBezTo>
                    <a:cubicBezTo>
                      <a:pt x="74" y="25"/>
                      <a:pt x="94" y="28"/>
                      <a:pt x="91" y="16"/>
                    </a:cubicBezTo>
                    <a:cubicBezTo>
                      <a:pt x="95" y="17"/>
                      <a:pt x="95" y="12"/>
                      <a:pt x="98" y="12"/>
                    </a:cubicBezTo>
                    <a:cubicBezTo>
                      <a:pt x="97" y="7"/>
                      <a:pt x="92" y="0"/>
                      <a:pt x="90" y="9"/>
                    </a:cubicBezTo>
                    <a:cubicBezTo>
                      <a:pt x="92" y="8"/>
                      <a:pt x="94" y="8"/>
                      <a:pt x="96" y="9"/>
                    </a:cubicBezTo>
                    <a:cubicBezTo>
                      <a:pt x="92" y="13"/>
                      <a:pt x="85" y="14"/>
                      <a:pt x="82" y="19"/>
                    </a:cubicBezTo>
                    <a:cubicBezTo>
                      <a:pt x="78" y="26"/>
                      <a:pt x="72" y="22"/>
                      <a:pt x="68" y="18"/>
                    </a:cubicBezTo>
                    <a:cubicBezTo>
                      <a:pt x="65" y="14"/>
                      <a:pt x="60" y="20"/>
                      <a:pt x="56" y="19"/>
                    </a:cubicBezTo>
                    <a:cubicBezTo>
                      <a:pt x="54" y="18"/>
                      <a:pt x="54" y="19"/>
                      <a:pt x="53" y="21"/>
                    </a:cubicBezTo>
                    <a:cubicBezTo>
                      <a:pt x="51" y="23"/>
                      <a:pt x="47" y="19"/>
                      <a:pt x="45" y="18"/>
                    </a:cubicBezTo>
                    <a:cubicBezTo>
                      <a:pt x="40" y="14"/>
                      <a:pt x="33" y="12"/>
                      <a:pt x="27" y="11"/>
                    </a:cubicBezTo>
                    <a:cubicBezTo>
                      <a:pt x="17" y="9"/>
                      <a:pt x="14" y="12"/>
                      <a:pt x="7" y="16"/>
                    </a:cubicBezTo>
                    <a:cubicBezTo>
                      <a:pt x="3" y="18"/>
                      <a:pt x="0" y="18"/>
                      <a:pt x="0" y="23"/>
                    </a:cubicBezTo>
                    <a:cubicBezTo>
                      <a:pt x="0" y="26"/>
                      <a:pt x="1" y="34"/>
                      <a:pt x="5" y="29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412">
                <a:extLst>
                  <a:ext uri="{FF2B5EF4-FFF2-40B4-BE49-F238E27FC236}">
                    <a16:creationId xmlns="" xmlns:a16="http://schemas.microsoft.com/office/drawing/2014/main" id="{C998697B-12AE-4E03-8E38-38E54D556A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8" y="2457"/>
                <a:ext cx="48" cy="17"/>
              </a:xfrm>
              <a:custGeom>
                <a:avLst/>
                <a:gdLst>
                  <a:gd name="T0" fmla="*/ 5 w 98"/>
                  <a:gd name="T1" fmla="*/ 29 h 35"/>
                  <a:gd name="T2" fmla="*/ 17 w 98"/>
                  <a:gd name="T3" fmla="*/ 29 h 35"/>
                  <a:gd name="T4" fmla="*/ 29 w 98"/>
                  <a:gd name="T5" fmla="*/ 30 h 35"/>
                  <a:gd name="T6" fmla="*/ 38 w 98"/>
                  <a:gd name="T7" fmla="*/ 33 h 35"/>
                  <a:gd name="T8" fmla="*/ 47 w 98"/>
                  <a:gd name="T9" fmla="*/ 29 h 35"/>
                  <a:gd name="T10" fmla="*/ 68 w 98"/>
                  <a:gd name="T11" fmla="*/ 27 h 35"/>
                  <a:gd name="T12" fmla="*/ 91 w 98"/>
                  <a:gd name="T13" fmla="*/ 16 h 35"/>
                  <a:gd name="T14" fmla="*/ 98 w 98"/>
                  <a:gd name="T15" fmla="*/ 12 h 35"/>
                  <a:gd name="T16" fmla="*/ 90 w 98"/>
                  <a:gd name="T17" fmla="*/ 9 h 35"/>
                  <a:gd name="T18" fmla="*/ 96 w 98"/>
                  <a:gd name="T19" fmla="*/ 9 h 35"/>
                  <a:gd name="T20" fmla="*/ 82 w 98"/>
                  <a:gd name="T21" fmla="*/ 19 h 35"/>
                  <a:gd name="T22" fmla="*/ 68 w 98"/>
                  <a:gd name="T23" fmla="*/ 18 h 35"/>
                  <a:gd name="T24" fmla="*/ 56 w 98"/>
                  <a:gd name="T25" fmla="*/ 19 h 35"/>
                  <a:gd name="T26" fmla="*/ 53 w 98"/>
                  <a:gd name="T27" fmla="*/ 21 h 35"/>
                  <a:gd name="T28" fmla="*/ 45 w 98"/>
                  <a:gd name="T29" fmla="*/ 18 h 35"/>
                  <a:gd name="T30" fmla="*/ 27 w 98"/>
                  <a:gd name="T31" fmla="*/ 11 h 35"/>
                  <a:gd name="T32" fmla="*/ 7 w 98"/>
                  <a:gd name="T33" fmla="*/ 16 h 35"/>
                  <a:gd name="T34" fmla="*/ 0 w 98"/>
                  <a:gd name="T35" fmla="*/ 23 h 35"/>
                  <a:gd name="T36" fmla="*/ 5 w 98"/>
                  <a:gd name="T37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8" h="35">
                    <a:moveTo>
                      <a:pt x="5" y="29"/>
                    </a:moveTo>
                    <a:cubicBezTo>
                      <a:pt x="8" y="28"/>
                      <a:pt x="14" y="30"/>
                      <a:pt x="17" y="29"/>
                    </a:cubicBezTo>
                    <a:cubicBezTo>
                      <a:pt x="21" y="29"/>
                      <a:pt x="26" y="30"/>
                      <a:pt x="29" y="30"/>
                    </a:cubicBezTo>
                    <a:cubicBezTo>
                      <a:pt x="32" y="31"/>
                      <a:pt x="34" y="35"/>
                      <a:pt x="38" y="33"/>
                    </a:cubicBezTo>
                    <a:cubicBezTo>
                      <a:pt x="41" y="32"/>
                      <a:pt x="48" y="34"/>
                      <a:pt x="47" y="29"/>
                    </a:cubicBezTo>
                    <a:cubicBezTo>
                      <a:pt x="56" y="33"/>
                      <a:pt x="60" y="30"/>
                      <a:pt x="68" y="27"/>
                    </a:cubicBezTo>
                    <a:cubicBezTo>
                      <a:pt x="74" y="25"/>
                      <a:pt x="94" y="28"/>
                      <a:pt x="91" y="16"/>
                    </a:cubicBezTo>
                    <a:cubicBezTo>
                      <a:pt x="95" y="17"/>
                      <a:pt x="95" y="12"/>
                      <a:pt x="98" y="12"/>
                    </a:cubicBezTo>
                    <a:cubicBezTo>
                      <a:pt x="97" y="7"/>
                      <a:pt x="92" y="0"/>
                      <a:pt x="90" y="9"/>
                    </a:cubicBezTo>
                    <a:cubicBezTo>
                      <a:pt x="92" y="8"/>
                      <a:pt x="94" y="8"/>
                      <a:pt x="96" y="9"/>
                    </a:cubicBezTo>
                    <a:cubicBezTo>
                      <a:pt x="92" y="13"/>
                      <a:pt x="85" y="14"/>
                      <a:pt x="82" y="19"/>
                    </a:cubicBezTo>
                    <a:cubicBezTo>
                      <a:pt x="78" y="26"/>
                      <a:pt x="72" y="22"/>
                      <a:pt x="68" y="18"/>
                    </a:cubicBezTo>
                    <a:cubicBezTo>
                      <a:pt x="65" y="14"/>
                      <a:pt x="60" y="20"/>
                      <a:pt x="56" y="19"/>
                    </a:cubicBezTo>
                    <a:cubicBezTo>
                      <a:pt x="54" y="18"/>
                      <a:pt x="54" y="19"/>
                      <a:pt x="53" y="21"/>
                    </a:cubicBezTo>
                    <a:cubicBezTo>
                      <a:pt x="51" y="23"/>
                      <a:pt x="47" y="19"/>
                      <a:pt x="45" y="18"/>
                    </a:cubicBezTo>
                    <a:cubicBezTo>
                      <a:pt x="40" y="14"/>
                      <a:pt x="33" y="12"/>
                      <a:pt x="27" y="11"/>
                    </a:cubicBezTo>
                    <a:cubicBezTo>
                      <a:pt x="17" y="9"/>
                      <a:pt x="14" y="12"/>
                      <a:pt x="7" y="16"/>
                    </a:cubicBezTo>
                    <a:cubicBezTo>
                      <a:pt x="3" y="18"/>
                      <a:pt x="0" y="18"/>
                      <a:pt x="0" y="23"/>
                    </a:cubicBezTo>
                    <a:cubicBezTo>
                      <a:pt x="0" y="26"/>
                      <a:pt x="1" y="34"/>
                      <a:pt x="5" y="29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413">
                <a:extLst>
                  <a:ext uri="{FF2B5EF4-FFF2-40B4-BE49-F238E27FC236}">
                    <a16:creationId xmlns="" xmlns:a16="http://schemas.microsoft.com/office/drawing/2014/main" id="{F34E76F4-0382-4AE8-80F6-E72F64CBD3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9" y="2420"/>
                <a:ext cx="3" cy="11"/>
              </a:xfrm>
              <a:custGeom>
                <a:avLst/>
                <a:gdLst>
                  <a:gd name="T0" fmla="*/ 5 w 7"/>
                  <a:gd name="T1" fmla="*/ 0 h 23"/>
                  <a:gd name="T2" fmla="*/ 4 w 7"/>
                  <a:gd name="T3" fmla="*/ 23 h 23"/>
                  <a:gd name="T4" fmla="*/ 5 w 7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23">
                    <a:moveTo>
                      <a:pt x="5" y="0"/>
                    </a:moveTo>
                    <a:cubicBezTo>
                      <a:pt x="0" y="1"/>
                      <a:pt x="3" y="19"/>
                      <a:pt x="4" y="23"/>
                    </a:cubicBezTo>
                    <a:cubicBezTo>
                      <a:pt x="5" y="15"/>
                      <a:pt x="7" y="8"/>
                      <a:pt x="5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414">
                <a:extLst>
                  <a:ext uri="{FF2B5EF4-FFF2-40B4-BE49-F238E27FC236}">
                    <a16:creationId xmlns="" xmlns:a16="http://schemas.microsoft.com/office/drawing/2014/main" id="{FB0EF277-6F89-452D-A2CA-06C68E9CF5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9" y="2420"/>
                <a:ext cx="3" cy="11"/>
              </a:xfrm>
              <a:custGeom>
                <a:avLst/>
                <a:gdLst>
                  <a:gd name="T0" fmla="*/ 5 w 7"/>
                  <a:gd name="T1" fmla="*/ 0 h 23"/>
                  <a:gd name="T2" fmla="*/ 4 w 7"/>
                  <a:gd name="T3" fmla="*/ 23 h 23"/>
                  <a:gd name="T4" fmla="*/ 5 w 7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23">
                    <a:moveTo>
                      <a:pt x="5" y="0"/>
                    </a:moveTo>
                    <a:cubicBezTo>
                      <a:pt x="0" y="1"/>
                      <a:pt x="3" y="19"/>
                      <a:pt x="4" y="23"/>
                    </a:cubicBezTo>
                    <a:cubicBezTo>
                      <a:pt x="5" y="15"/>
                      <a:pt x="7" y="8"/>
                      <a:pt x="5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415">
                <a:extLst>
                  <a:ext uri="{FF2B5EF4-FFF2-40B4-BE49-F238E27FC236}">
                    <a16:creationId xmlns="" xmlns:a16="http://schemas.microsoft.com/office/drawing/2014/main" id="{9916B87A-61DE-4A45-9497-2E611C1C1D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2" y="2441"/>
                <a:ext cx="2" cy="2"/>
              </a:xfrm>
              <a:custGeom>
                <a:avLst/>
                <a:gdLst>
                  <a:gd name="T0" fmla="*/ 1 w 4"/>
                  <a:gd name="T1" fmla="*/ 0 h 5"/>
                  <a:gd name="T2" fmla="*/ 1 w 4"/>
                  <a:gd name="T3" fmla="*/ 5 h 5"/>
                  <a:gd name="T4" fmla="*/ 4 w 4"/>
                  <a:gd name="T5" fmla="*/ 2 h 5"/>
                  <a:gd name="T6" fmla="*/ 1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cubicBezTo>
                      <a:pt x="0" y="2"/>
                      <a:pt x="0" y="3"/>
                      <a:pt x="1" y="5"/>
                    </a:cubicBezTo>
                    <a:cubicBezTo>
                      <a:pt x="2" y="4"/>
                      <a:pt x="3" y="3"/>
                      <a:pt x="4" y="2"/>
                    </a:cubicBezTo>
                    <a:cubicBezTo>
                      <a:pt x="3" y="2"/>
                      <a:pt x="2" y="1"/>
                      <a:pt x="1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416">
                <a:extLst>
                  <a:ext uri="{FF2B5EF4-FFF2-40B4-BE49-F238E27FC236}">
                    <a16:creationId xmlns="" xmlns:a16="http://schemas.microsoft.com/office/drawing/2014/main" id="{4E8106B9-D707-4E72-B2FA-49D9D33A22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2" y="2441"/>
                <a:ext cx="2" cy="2"/>
              </a:xfrm>
              <a:custGeom>
                <a:avLst/>
                <a:gdLst>
                  <a:gd name="T0" fmla="*/ 1 w 4"/>
                  <a:gd name="T1" fmla="*/ 0 h 5"/>
                  <a:gd name="T2" fmla="*/ 1 w 4"/>
                  <a:gd name="T3" fmla="*/ 5 h 5"/>
                  <a:gd name="T4" fmla="*/ 4 w 4"/>
                  <a:gd name="T5" fmla="*/ 2 h 5"/>
                  <a:gd name="T6" fmla="*/ 1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cubicBezTo>
                      <a:pt x="0" y="2"/>
                      <a:pt x="0" y="3"/>
                      <a:pt x="1" y="5"/>
                    </a:cubicBezTo>
                    <a:cubicBezTo>
                      <a:pt x="2" y="4"/>
                      <a:pt x="3" y="3"/>
                      <a:pt x="4" y="2"/>
                    </a:cubicBezTo>
                    <a:cubicBezTo>
                      <a:pt x="3" y="2"/>
                      <a:pt x="2" y="1"/>
                      <a:pt x="1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417">
                <a:extLst>
                  <a:ext uri="{FF2B5EF4-FFF2-40B4-BE49-F238E27FC236}">
                    <a16:creationId xmlns="" xmlns:a16="http://schemas.microsoft.com/office/drawing/2014/main" id="{73C5F6B7-712C-4001-9B42-380B41D1C9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0" y="2408"/>
                <a:ext cx="5" cy="7"/>
              </a:xfrm>
              <a:custGeom>
                <a:avLst/>
                <a:gdLst>
                  <a:gd name="T0" fmla="*/ 9 w 11"/>
                  <a:gd name="T1" fmla="*/ 0 h 14"/>
                  <a:gd name="T2" fmla="*/ 9 w 11"/>
                  <a:gd name="T3" fmla="*/ 13 h 14"/>
                  <a:gd name="T4" fmla="*/ 9 w 11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4">
                    <a:moveTo>
                      <a:pt x="9" y="0"/>
                    </a:moveTo>
                    <a:cubicBezTo>
                      <a:pt x="0" y="3"/>
                      <a:pt x="8" y="14"/>
                      <a:pt x="9" y="13"/>
                    </a:cubicBezTo>
                    <a:cubicBezTo>
                      <a:pt x="11" y="11"/>
                      <a:pt x="11" y="3"/>
                      <a:pt x="9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418">
                <a:extLst>
                  <a:ext uri="{FF2B5EF4-FFF2-40B4-BE49-F238E27FC236}">
                    <a16:creationId xmlns="" xmlns:a16="http://schemas.microsoft.com/office/drawing/2014/main" id="{6C361E4C-4E27-441F-BFAF-D73C9B6D0D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0" y="2408"/>
                <a:ext cx="5" cy="7"/>
              </a:xfrm>
              <a:custGeom>
                <a:avLst/>
                <a:gdLst>
                  <a:gd name="T0" fmla="*/ 9 w 11"/>
                  <a:gd name="T1" fmla="*/ 0 h 14"/>
                  <a:gd name="T2" fmla="*/ 9 w 11"/>
                  <a:gd name="T3" fmla="*/ 13 h 14"/>
                  <a:gd name="T4" fmla="*/ 9 w 11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4">
                    <a:moveTo>
                      <a:pt x="9" y="0"/>
                    </a:moveTo>
                    <a:cubicBezTo>
                      <a:pt x="0" y="3"/>
                      <a:pt x="8" y="14"/>
                      <a:pt x="9" y="13"/>
                    </a:cubicBezTo>
                    <a:cubicBezTo>
                      <a:pt x="11" y="11"/>
                      <a:pt x="11" y="3"/>
                      <a:pt x="9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419">
                <a:extLst>
                  <a:ext uri="{FF2B5EF4-FFF2-40B4-BE49-F238E27FC236}">
                    <a16:creationId xmlns="" xmlns:a16="http://schemas.microsoft.com/office/drawing/2014/main" id="{35D431EF-A9E0-4222-98E9-564C62F24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3" y="2329"/>
                <a:ext cx="2" cy="2"/>
              </a:xfrm>
              <a:custGeom>
                <a:avLst/>
                <a:gdLst>
                  <a:gd name="T0" fmla="*/ 6 w 6"/>
                  <a:gd name="T1" fmla="*/ 3 h 4"/>
                  <a:gd name="T2" fmla="*/ 0 w 6"/>
                  <a:gd name="T3" fmla="*/ 3 h 4"/>
                  <a:gd name="T4" fmla="*/ 6 w 6"/>
                  <a:gd name="T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">
                    <a:moveTo>
                      <a:pt x="6" y="3"/>
                    </a:moveTo>
                    <a:cubicBezTo>
                      <a:pt x="4" y="0"/>
                      <a:pt x="0" y="0"/>
                      <a:pt x="0" y="3"/>
                    </a:cubicBezTo>
                    <a:cubicBezTo>
                      <a:pt x="2" y="4"/>
                      <a:pt x="4" y="4"/>
                      <a:pt x="6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420">
                <a:extLst>
                  <a:ext uri="{FF2B5EF4-FFF2-40B4-BE49-F238E27FC236}">
                    <a16:creationId xmlns="" xmlns:a16="http://schemas.microsoft.com/office/drawing/2014/main" id="{ABD8BA67-3477-48CA-BEFB-3AA197813D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3" y="2329"/>
                <a:ext cx="2" cy="2"/>
              </a:xfrm>
              <a:custGeom>
                <a:avLst/>
                <a:gdLst>
                  <a:gd name="T0" fmla="*/ 6 w 6"/>
                  <a:gd name="T1" fmla="*/ 3 h 4"/>
                  <a:gd name="T2" fmla="*/ 0 w 6"/>
                  <a:gd name="T3" fmla="*/ 3 h 4"/>
                  <a:gd name="T4" fmla="*/ 6 w 6"/>
                  <a:gd name="T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">
                    <a:moveTo>
                      <a:pt x="6" y="3"/>
                    </a:moveTo>
                    <a:cubicBezTo>
                      <a:pt x="4" y="0"/>
                      <a:pt x="0" y="0"/>
                      <a:pt x="0" y="3"/>
                    </a:cubicBezTo>
                    <a:cubicBezTo>
                      <a:pt x="2" y="4"/>
                      <a:pt x="4" y="4"/>
                      <a:pt x="6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421">
                <a:extLst>
                  <a:ext uri="{FF2B5EF4-FFF2-40B4-BE49-F238E27FC236}">
                    <a16:creationId xmlns="" xmlns:a16="http://schemas.microsoft.com/office/drawing/2014/main" id="{862C28A4-A190-4DC6-80D5-5D78C7660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8" y="2399"/>
                <a:ext cx="9" cy="15"/>
              </a:xfrm>
              <a:custGeom>
                <a:avLst/>
                <a:gdLst>
                  <a:gd name="T0" fmla="*/ 9 w 18"/>
                  <a:gd name="T1" fmla="*/ 30 h 30"/>
                  <a:gd name="T2" fmla="*/ 12 w 18"/>
                  <a:gd name="T3" fmla="*/ 24 h 30"/>
                  <a:gd name="T4" fmla="*/ 15 w 18"/>
                  <a:gd name="T5" fmla="*/ 14 h 30"/>
                  <a:gd name="T6" fmla="*/ 13 w 18"/>
                  <a:gd name="T7" fmla="*/ 3 h 30"/>
                  <a:gd name="T8" fmla="*/ 5 w 18"/>
                  <a:gd name="T9" fmla="*/ 8 h 30"/>
                  <a:gd name="T10" fmla="*/ 4 w 18"/>
                  <a:gd name="T11" fmla="*/ 19 h 30"/>
                  <a:gd name="T12" fmla="*/ 1 w 18"/>
                  <a:gd name="T13" fmla="*/ 27 h 30"/>
                  <a:gd name="T14" fmla="*/ 7 w 18"/>
                  <a:gd name="T15" fmla="*/ 26 h 30"/>
                  <a:gd name="T16" fmla="*/ 9 w 18"/>
                  <a:gd name="T1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30">
                    <a:moveTo>
                      <a:pt x="9" y="30"/>
                    </a:moveTo>
                    <a:cubicBezTo>
                      <a:pt x="10" y="29"/>
                      <a:pt x="13" y="26"/>
                      <a:pt x="12" y="24"/>
                    </a:cubicBezTo>
                    <a:cubicBezTo>
                      <a:pt x="10" y="20"/>
                      <a:pt x="14" y="18"/>
                      <a:pt x="15" y="14"/>
                    </a:cubicBezTo>
                    <a:cubicBezTo>
                      <a:pt x="15" y="13"/>
                      <a:pt x="18" y="0"/>
                      <a:pt x="13" y="3"/>
                    </a:cubicBezTo>
                    <a:cubicBezTo>
                      <a:pt x="10" y="4"/>
                      <a:pt x="7" y="6"/>
                      <a:pt x="5" y="8"/>
                    </a:cubicBezTo>
                    <a:cubicBezTo>
                      <a:pt x="1" y="11"/>
                      <a:pt x="7" y="15"/>
                      <a:pt x="4" y="19"/>
                    </a:cubicBezTo>
                    <a:cubicBezTo>
                      <a:pt x="3" y="21"/>
                      <a:pt x="0" y="25"/>
                      <a:pt x="1" y="27"/>
                    </a:cubicBezTo>
                    <a:cubicBezTo>
                      <a:pt x="2" y="30"/>
                      <a:pt x="7" y="29"/>
                      <a:pt x="7" y="26"/>
                    </a:cubicBezTo>
                    <a:cubicBezTo>
                      <a:pt x="8" y="27"/>
                      <a:pt x="8" y="29"/>
                      <a:pt x="9" y="3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422">
                <a:extLst>
                  <a:ext uri="{FF2B5EF4-FFF2-40B4-BE49-F238E27FC236}">
                    <a16:creationId xmlns="" xmlns:a16="http://schemas.microsoft.com/office/drawing/2014/main" id="{B54ECBE8-B3BE-4EB8-8A13-A695F336C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8" y="2399"/>
                <a:ext cx="9" cy="15"/>
              </a:xfrm>
              <a:custGeom>
                <a:avLst/>
                <a:gdLst>
                  <a:gd name="T0" fmla="*/ 9 w 18"/>
                  <a:gd name="T1" fmla="*/ 30 h 30"/>
                  <a:gd name="T2" fmla="*/ 12 w 18"/>
                  <a:gd name="T3" fmla="*/ 24 h 30"/>
                  <a:gd name="T4" fmla="*/ 15 w 18"/>
                  <a:gd name="T5" fmla="*/ 14 h 30"/>
                  <a:gd name="T6" fmla="*/ 13 w 18"/>
                  <a:gd name="T7" fmla="*/ 3 h 30"/>
                  <a:gd name="T8" fmla="*/ 5 w 18"/>
                  <a:gd name="T9" fmla="*/ 8 h 30"/>
                  <a:gd name="T10" fmla="*/ 4 w 18"/>
                  <a:gd name="T11" fmla="*/ 19 h 30"/>
                  <a:gd name="T12" fmla="*/ 1 w 18"/>
                  <a:gd name="T13" fmla="*/ 27 h 30"/>
                  <a:gd name="T14" fmla="*/ 7 w 18"/>
                  <a:gd name="T15" fmla="*/ 26 h 30"/>
                  <a:gd name="T16" fmla="*/ 9 w 18"/>
                  <a:gd name="T1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30">
                    <a:moveTo>
                      <a:pt x="9" y="30"/>
                    </a:moveTo>
                    <a:cubicBezTo>
                      <a:pt x="10" y="29"/>
                      <a:pt x="13" y="26"/>
                      <a:pt x="12" y="24"/>
                    </a:cubicBezTo>
                    <a:cubicBezTo>
                      <a:pt x="10" y="20"/>
                      <a:pt x="14" y="18"/>
                      <a:pt x="15" y="14"/>
                    </a:cubicBezTo>
                    <a:cubicBezTo>
                      <a:pt x="15" y="13"/>
                      <a:pt x="18" y="0"/>
                      <a:pt x="13" y="3"/>
                    </a:cubicBezTo>
                    <a:cubicBezTo>
                      <a:pt x="10" y="4"/>
                      <a:pt x="7" y="6"/>
                      <a:pt x="5" y="8"/>
                    </a:cubicBezTo>
                    <a:cubicBezTo>
                      <a:pt x="1" y="11"/>
                      <a:pt x="7" y="15"/>
                      <a:pt x="4" y="19"/>
                    </a:cubicBezTo>
                    <a:cubicBezTo>
                      <a:pt x="3" y="21"/>
                      <a:pt x="0" y="25"/>
                      <a:pt x="1" y="27"/>
                    </a:cubicBezTo>
                    <a:cubicBezTo>
                      <a:pt x="2" y="30"/>
                      <a:pt x="7" y="29"/>
                      <a:pt x="7" y="26"/>
                    </a:cubicBezTo>
                    <a:cubicBezTo>
                      <a:pt x="8" y="27"/>
                      <a:pt x="8" y="29"/>
                      <a:pt x="9" y="3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423">
                <a:extLst>
                  <a:ext uri="{FF2B5EF4-FFF2-40B4-BE49-F238E27FC236}">
                    <a16:creationId xmlns="" xmlns:a16="http://schemas.microsoft.com/office/drawing/2014/main" id="{0FD7CC75-96D3-4C98-ABB0-5A3270861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2" y="2397"/>
                <a:ext cx="11" cy="21"/>
              </a:xfrm>
              <a:custGeom>
                <a:avLst/>
                <a:gdLst>
                  <a:gd name="T0" fmla="*/ 18 w 23"/>
                  <a:gd name="T1" fmla="*/ 0 h 44"/>
                  <a:gd name="T2" fmla="*/ 7 w 23"/>
                  <a:gd name="T3" fmla="*/ 21 h 44"/>
                  <a:gd name="T4" fmla="*/ 2 w 23"/>
                  <a:gd name="T5" fmla="*/ 35 h 44"/>
                  <a:gd name="T6" fmla="*/ 8 w 23"/>
                  <a:gd name="T7" fmla="*/ 44 h 44"/>
                  <a:gd name="T8" fmla="*/ 11 w 23"/>
                  <a:gd name="T9" fmla="*/ 36 h 44"/>
                  <a:gd name="T10" fmla="*/ 19 w 23"/>
                  <a:gd name="T11" fmla="*/ 33 h 44"/>
                  <a:gd name="T12" fmla="*/ 13 w 23"/>
                  <a:gd name="T13" fmla="*/ 27 h 44"/>
                  <a:gd name="T14" fmla="*/ 14 w 23"/>
                  <a:gd name="T15" fmla="*/ 16 h 44"/>
                  <a:gd name="T16" fmla="*/ 20 w 23"/>
                  <a:gd name="T17" fmla="*/ 13 h 44"/>
                  <a:gd name="T18" fmla="*/ 18 w 23"/>
                  <a:gd name="T1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44">
                    <a:moveTo>
                      <a:pt x="18" y="0"/>
                    </a:moveTo>
                    <a:cubicBezTo>
                      <a:pt x="10" y="0"/>
                      <a:pt x="7" y="16"/>
                      <a:pt x="7" y="21"/>
                    </a:cubicBezTo>
                    <a:cubicBezTo>
                      <a:pt x="7" y="27"/>
                      <a:pt x="4" y="30"/>
                      <a:pt x="2" y="35"/>
                    </a:cubicBezTo>
                    <a:cubicBezTo>
                      <a:pt x="0" y="42"/>
                      <a:pt x="4" y="40"/>
                      <a:pt x="8" y="44"/>
                    </a:cubicBezTo>
                    <a:cubicBezTo>
                      <a:pt x="9" y="42"/>
                      <a:pt x="9" y="38"/>
                      <a:pt x="11" y="36"/>
                    </a:cubicBezTo>
                    <a:cubicBezTo>
                      <a:pt x="13" y="34"/>
                      <a:pt x="17" y="35"/>
                      <a:pt x="19" y="33"/>
                    </a:cubicBezTo>
                    <a:cubicBezTo>
                      <a:pt x="21" y="29"/>
                      <a:pt x="16" y="24"/>
                      <a:pt x="13" y="27"/>
                    </a:cubicBezTo>
                    <a:cubicBezTo>
                      <a:pt x="14" y="24"/>
                      <a:pt x="13" y="20"/>
                      <a:pt x="14" y="16"/>
                    </a:cubicBezTo>
                    <a:cubicBezTo>
                      <a:pt x="15" y="14"/>
                      <a:pt x="19" y="7"/>
                      <a:pt x="20" y="13"/>
                    </a:cubicBezTo>
                    <a:cubicBezTo>
                      <a:pt x="23" y="8"/>
                      <a:pt x="17" y="5"/>
                      <a:pt x="18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424">
                <a:extLst>
                  <a:ext uri="{FF2B5EF4-FFF2-40B4-BE49-F238E27FC236}">
                    <a16:creationId xmlns="" xmlns:a16="http://schemas.microsoft.com/office/drawing/2014/main" id="{CCB382D1-F380-4721-B9BD-5E116BF785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2" y="2397"/>
                <a:ext cx="11" cy="21"/>
              </a:xfrm>
              <a:custGeom>
                <a:avLst/>
                <a:gdLst>
                  <a:gd name="T0" fmla="*/ 18 w 23"/>
                  <a:gd name="T1" fmla="*/ 0 h 44"/>
                  <a:gd name="T2" fmla="*/ 7 w 23"/>
                  <a:gd name="T3" fmla="*/ 21 h 44"/>
                  <a:gd name="T4" fmla="*/ 2 w 23"/>
                  <a:gd name="T5" fmla="*/ 35 h 44"/>
                  <a:gd name="T6" fmla="*/ 8 w 23"/>
                  <a:gd name="T7" fmla="*/ 44 h 44"/>
                  <a:gd name="T8" fmla="*/ 11 w 23"/>
                  <a:gd name="T9" fmla="*/ 36 h 44"/>
                  <a:gd name="T10" fmla="*/ 19 w 23"/>
                  <a:gd name="T11" fmla="*/ 33 h 44"/>
                  <a:gd name="T12" fmla="*/ 13 w 23"/>
                  <a:gd name="T13" fmla="*/ 27 h 44"/>
                  <a:gd name="T14" fmla="*/ 14 w 23"/>
                  <a:gd name="T15" fmla="*/ 16 h 44"/>
                  <a:gd name="T16" fmla="*/ 20 w 23"/>
                  <a:gd name="T17" fmla="*/ 13 h 44"/>
                  <a:gd name="T18" fmla="*/ 18 w 23"/>
                  <a:gd name="T1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44">
                    <a:moveTo>
                      <a:pt x="18" y="0"/>
                    </a:moveTo>
                    <a:cubicBezTo>
                      <a:pt x="10" y="0"/>
                      <a:pt x="7" y="16"/>
                      <a:pt x="7" y="21"/>
                    </a:cubicBezTo>
                    <a:cubicBezTo>
                      <a:pt x="7" y="27"/>
                      <a:pt x="4" y="30"/>
                      <a:pt x="2" y="35"/>
                    </a:cubicBezTo>
                    <a:cubicBezTo>
                      <a:pt x="0" y="42"/>
                      <a:pt x="4" y="40"/>
                      <a:pt x="8" y="44"/>
                    </a:cubicBezTo>
                    <a:cubicBezTo>
                      <a:pt x="9" y="42"/>
                      <a:pt x="9" y="38"/>
                      <a:pt x="11" y="36"/>
                    </a:cubicBezTo>
                    <a:cubicBezTo>
                      <a:pt x="13" y="34"/>
                      <a:pt x="17" y="35"/>
                      <a:pt x="19" y="33"/>
                    </a:cubicBezTo>
                    <a:cubicBezTo>
                      <a:pt x="21" y="29"/>
                      <a:pt x="16" y="24"/>
                      <a:pt x="13" y="27"/>
                    </a:cubicBezTo>
                    <a:cubicBezTo>
                      <a:pt x="14" y="24"/>
                      <a:pt x="13" y="20"/>
                      <a:pt x="14" y="16"/>
                    </a:cubicBezTo>
                    <a:cubicBezTo>
                      <a:pt x="15" y="14"/>
                      <a:pt x="19" y="7"/>
                      <a:pt x="20" y="13"/>
                    </a:cubicBezTo>
                    <a:cubicBezTo>
                      <a:pt x="23" y="8"/>
                      <a:pt x="17" y="5"/>
                      <a:pt x="18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425">
                <a:extLst>
                  <a:ext uri="{FF2B5EF4-FFF2-40B4-BE49-F238E27FC236}">
                    <a16:creationId xmlns="" xmlns:a16="http://schemas.microsoft.com/office/drawing/2014/main" id="{BA5F28F5-4520-48A7-906C-D7E5AC5E51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2339"/>
                <a:ext cx="11" cy="11"/>
              </a:xfrm>
              <a:custGeom>
                <a:avLst/>
                <a:gdLst>
                  <a:gd name="T0" fmla="*/ 13 w 24"/>
                  <a:gd name="T1" fmla="*/ 22 h 22"/>
                  <a:gd name="T2" fmla="*/ 14 w 24"/>
                  <a:gd name="T3" fmla="*/ 16 h 22"/>
                  <a:gd name="T4" fmla="*/ 13 w 24"/>
                  <a:gd name="T5" fmla="*/ 13 h 22"/>
                  <a:gd name="T6" fmla="*/ 10 w 24"/>
                  <a:gd name="T7" fmla="*/ 6 h 22"/>
                  <a:gd name="T8" fmla="*/ 4 w 24"/>
                  <a:gd name="T9" fmla="*/ 7 h 22"/>
                  <a:gd name="T10" fmla="*/ 2 w 24"/>
                  <a:gd name="T11" fmla="*/ 20 h 22"/>
                  <a:gd name="T12" fmla="*/ 8 w 24"/>
                  <a:gd name="T13" fmla="*/ 12 h 22"/>
                  <a:gd name="T14" fmla="*/ 13 w 24"/>
                  <a:gd name="T1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22">
                    <a:moveTo>
                      <a:pt x="13" y="22"/>
                    </a:moveTo>
                    <a:cubicBezTo>
                      <a:pt x="13" y="20"/>
                      <a:pt x="13" y="18"/>
                      <a:pt x="14" y="16"/>
                    </a:cubicBezTo>
                    <a:cubicBezTo>
                      <a:pt x="24" y="22"/>
                      <a:pt x="22" y="0"/>
                      <a:pt x="13" y="13"/>
                    </a:cubicBezTo>
                    <a:cubicBezTo>
                      <a:pt x="10" y="9"/>
                      <a:pt x="16" y="8"/>
                      <a:pt x="10" y="6"/>
                    </a:cubicBezTo>
                    <a:cubicBezTo>
                      <a:pt x="8" y="6"/>
                      <a:pt x="6" y="5"/>
                      <a:pt x="4" y="7"/>
                    </a:cubicBezTo>
                    <a:cubicBezTo>
                      <a:pt x="0" y="9"/>
                      <a:pt x="1" y="16"/>
                      <a:pt x="2" y="20"/>
                    </a:cubicBezTo>
                    <a:cubicBezTo>
                      <a:pt x="5" y="19"/>
                      <a:pt x="7" y="15"/>
                      <a:pt x="8" y="12"/>
                    </a:cubicBezTo>
                    <a:cubicBezTo>
                      <a:pt x="11" y="15"/>
                      <a:pt x="8" y="22"/>
                      <a:pt x="13" y="2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426">
                <a:extLst>
                  <a:ext uri="{FF2B5EF4-FFF2-40B4-BE49-F238E27FC236}">
                    <a16:creationId xmlns="" xmlns:a16="http://schemas.microsoft.com/office/drawing/2014/main" id="{F23B1B39-FF70-4FDC-8FA8-1537E03ADF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2339"/>
                <a:ext cx="11" cy="11"/>
              </a:xfrm>
              <a:custGeom>
                <a:avLst/>
                <a:gdLst>
                  <a:gd name="T0" fmla="*/ 13 w 24"/>
                  <a:gd name="T1" fmla="*/ 22 h 22"/>
                  <a:gd name="T2" fmla="*/ 14 w 24"/>
                  <a:gd name="T3" fmla="*/ 16 h 22"/>
                  <a:gd name="T4" fmla="*/ 13 w 24"/>
                  <a:gd name="T5" fmla="*/ 13 h 22"/>
                  <a:gd name="T6" fmla="*/ 10 w 24"/>
                  <a:gd name="T7" fmla="*/ 6 h 22"/>
                  <a:gd name="T8" fmla="*/ 4 w 24"/>
                  <a:gd name="T9" fmla="*/ 7 h 22"/>
                  <a:gd name="T10" fmla="*/ 2 w 24"/>
                  <a:gd name="T11" fmla="*/ 20 h 22"/>
                  <a:gd name="T12" fmla="*/ 8 w 24"/>
                  <a:gd name="T13" fmla="*/ 12 h 22"/>
                  <a:gd name="T14" fmla="*/ 13 w 24"/>
                  <a:gd name="T1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22">
                    <a:moveTo>
                      <a:pt x="13" y="22"/>
                    </a:moveTo>
                    <a:cubicBezTo>
                      <a:pt x="13" y="20"/>
                      <a:pt x="13" y="18"/>
                      <a:pt x="14" y="16"/>
                    </a:cubicBezTo>
                    <a:cubicBezTo>
                      <a:pt x="24" y="22"/>
                      <a:pt x="22" y="0"/>
                      <a:pt x="13" y="13"/>
                    </a:cubicBezTo>
                    <a:cubicBezTo>
                      <a:pt x="10" y="9"/>
                      <a:pt x="16" y="8"/>
                      <a:pt x="10" y="6"/>
                    </a:cubicBezTo>
                    <a:cubicBezTo>
                      <a:pt x="8" y="6"/>
                      <a:pt x="6" y="5"/>
                      <a:pt x="4" y="7"/>
                    </a:cubicBezTo>
                    <a:cubicBezTo>
                      <a:pt x="0" y="9"/>
                      <a:pt x="1" y="16"/>
                      <a:pt x="2" y="20"/>
                    </a:cubicBezTo>
                    <a:cubicBezTo>
                      <a:pt x="5" y="19"/>
                      <a:pt x="7" y="15"/>
                      <a:pt x="8" y="12"/>
                    </a:cubicBezTo>
                    <a:cubicBezTo>
                      <a:pt x="11" y="15"/>
                      <a:pt x="8" y="22"/>
                      <a:pt x="13" y="2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427">
                <a:extLst>
                  <a:ext uri="{FF2B5EF4-FFF2-40B4-BE49-F238E27FC236}">
                    <a16:creationId xmlns="" xmlns:a16="http://schemas.microsoft.com/office/drawing/2014/main" id="{7363C15A-DA13-4F87-8FA6-76F365BF88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2389"/>
                <a:ext cx="5" cy="6"/>
              </a:xfrm>
              <a:custGeom>
                <a:avLst/>
                <a:gdLst>
                  <a:gd name="T0" fmla="*/ 3 w 11"/>
                  <a:gd name="T1" fmla="*/ 0 h 11"/>
                  <a:gd name="T2" fmla="*/ 4 w 11"/>
                  <a:gd name="T3" fmla="*/ 9 h 11"/>
                  <a:gd name="T4" fmla="*/ 3 w 11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3" y="0"/>
                    </a:moveTo>
                    <a:cubicBezTo>
                      <a:pt x="0" y="1"/>
                      <a:pt x="0" y="7"/>
                      <a:pt x="4" y="9"/>
                    </a:cubicBezTo>
                    <a:cubicBezTo>
                      <a:pt x="8" y="11"/>
                      <a:pt x="11" y="1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Freeform 428">
                <a:extLst>
                  <a:ext uri="{FF2B5EF4-FFF2-40B4-BE49-F238E27FC236}">
                    <a16:creationId xmlns="" xmlns:a16="http://schemas.microsoft.com/office/drawing/2014/main" id="{B0BF1486-E78A-4940-9346-03C3027FF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2389"/>
                <a:ext cx="5" cy="6"/>
              </a:xfrm>
              <a:custGeom>
                <a:avLst/>
                <a:gdLst>
                  <a:gd name="T0" fmla="*/ 3 w 11"/>
                  <a:gd name="T1" fmla="*/ 0 h 11"/>
                  <a:gd name="T2" fmla="*/ 4 w 11"/>
                  <a:gd name="T3" fmla="*/ 9 h 11"/>
                  <a:gd name="T4" fmla="*/ 3 w 11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3" y="0"/>
                    </a:moveTo>
                    <a:cubicBezTo>
                      <a:pt x="0" y="1"/>
                      <a:pt x="0" y="7"/>
                      <a:pt x="4" y="9"/>
                    </a:cubicBezTo>
                    <a:cubicBezTo>
                      <a:pt x="8" y="11"/>
                      <a:pt x="11" y="1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Freeform 429">
                <a:extLst>
                  <a:ext uri="{FF2B5EF4-FFF2-40B4-BE49-F238E27FC236}">
                    <a16:creationId xmlns="" xmlns:a16="http://schemas.microsoft.com/office/drawing/2014/main" id="{EA25EFA0-492C-43A0-B172-F504E69D5A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2459"/>
                <a:ext cx="11" cy="9"/>
              </a:xfrm>
              <a:custGeom>
                <a:avLst/>
                <a:gdLst>
                  <a:gd name="T0" fmla="*/ 6 w 22"/>
                  <a:gd name="T1" fmla="*/ 7 h 19"/>
                  <a:gd name="T2" fmla="*/ 8 w 22"/>
                  <a:gd name="T3" fmla="*/ 10 h 19"/>
                  <a:gd name="T4" fmla="*/ 1 w 22"/>
                  <a:gd name="T5" fmla="*/ 15 h 19"/>
                  <a:gd name="T6" fmla="*/ 10 w 22"/>
                  <a:gd name="T7" fmla="*/ 17 h 19"/>
                  <a:gd name="T8" fmla="*/ 22 w 22"/>
                  <a:gd name="T9" fmla="*/ 6 h 19"/>
                  <a:gd name="T10" fmla="*/ 10 w 22"/>
                  <a:gd name="T11" fmla="*/ 10 h 19"/>
                  <a:gd name="T12" fmla="*/ 6 w 22"/>
                  <a:gd name="T13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19">
                    <a:moveTo>
                      <a:pt x="6" y="7"/>
                    </a:moveTo>
                    <a:cubicBezTo>
                      <a:pt x="7" y="8"/>
                      <a:pt x="7" y="9"/>
                      <a:pt x="8" y="10"/>
                    </a:cubicBezTo>
                    <a:cubicBezTo>
                      <a:pt x="6" y="10"/>
                      <a:pt x="2" y="12"/>
                      <a:pt x="1" y="15"/>
                    </a:cubicBezTo>
                    <a:cubicBezTo>
                      <a:pt x="0" y="19"/>
                      <a:pt x="9" y="16"/>
                      <a:pt x="10" y="17"/>
                    </a:cubicBezTo>
                    <a:cubicBezTo>
                      <a:pt x="10" y="12"/>
                      <a:pt x="18" y="7"/>
                      <a:pt x="22" y="6"/>
                    </a:cubicBezTo>
                    <a:cubicBezTo>
                      <a:pt x="17" y="0"/>
                      <a:pt x="14" y="8"/>
                      <a:pt x="10" y="10"/>
                    </a:cubicBezTo>
                    <a:cubicBezTo>
                      <a:pt x="12" y="6"/>
                      <a:pt x="9" y="6"/>
                      <a:pt x="6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Freeform 430">
                <a:extLst>
                  <a:ext uri="{FF2B5EF4-FFF2-40B4-BE49-F238E27FC236}">
                    <a16:creationId xmlns="" xmlns:a16="http://schemas.microsoft.com/office/drawing/2014/main" id="{FA5E7327-CBEB-43A6-8EB0-99D5730D5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2459"/>
                <a:ext cx="11" cy="9"/>
              </a:xfrm>
              <a:custGeom>
                <a:avLst/>
                <a:gdLst>
                  <a:gd name="T0" fmla="*/ 6 w 22"/>
                  <a:gd name="T1" fmla="*/ 7 h 19"/>
                  <a:gd name="T2" fmla="*/ 8 w 22"/>
                  <a:gd name="T3" fmla="*/ 10 h 19"/>
                  <a:gd name="T4" fmla="*/ 1 w 22"/>
                  <a:gd name="T5" fmla="*/ 15 h 19"/>
                  <a:gd name="T6" fmla="*/ 10 w 22"/>
                  <a:gd name="T7" fmla="*/ 17 h 19"/>
                  <a:gd name="T8" fmla="*/ 22 w 22"/>
                  <a:gd name="T9" fmla="*/ 6 h 19"/>
                  <a:gd name="T10" fmla="*/ 10 w 22"/>
                  <a:gd name="T11" fmla="*/ 10 h 19"/>
                  <a:gd name="T12" fmla="*/ 6 w 22"/>
                  <a:gd name="T13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19">
                    <a:moveTo>
                      <a:pt x="6" y="7"/>
                    </a:moveTo>
                    <a:cubicBezTo>
                      <a:pt x="7" y="8"/>
                      <a:pt x="7" y="9"/>
                      <a:pt x="8" y="10"/>
                    </a:cubicBezTo>
                    <a:cubicBezTo>
                      <a:pt x="6" y="10"/>
                      <a:pt x="2" y="12"/>
                      <a:pt x="1" y="15"/>
                    </a:cubicBezTo>
                    <a:cubicBezTo>
                      <a:pt x="0" y="19"/>
                      <a:pt x="9" y="16"/>
                      <a:pt x="10" y="17"/>
                    </a:cubicBezTo>
                    <a:cubicBezTo>
                      <a:pt x="10" y="12"/>
                      <a:pt x="18" y="7"/>
                      <a:pt x="22" y="6"/>
                    </a:cubicBezTo>
                    <a:cubicBezTo>
                      <a:pt x="17" y="0"/>
                      <a:pt x="14" y="8"/>
                      <a:pt x="10" y="10"/>
                    </a:cubicBezTo>
                    <a:cubicBezTo>
                      <a:pt x="12" y="6"/>
                      <a:pt x="9" y="6"/>
                      <a:pt x="6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Freeform 431">
                <a:extLst>
                  <a:ext uri="{FF2B5EF4-FFF2-40B4-BE49-F238E27FC236}">
                    <a16:creationId xmlns="" xmlns:a16="http://schemas.microsoft.com/office/drawing/2014/main" id="{D33427A2-8267-4688-B479-C01AC949E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1" y="2461"/>
                <a:ext cx="61" cy="36"/>
              </a:xfrm>
              <a:custGeom>
                <a:avLst/>
                <a:gdLst>
                  <a:gd name="T0" fmla="*/ 4 w 127"/>
                  <a:gd name="T1" fmla="*/ 61 h 74"/>
                  <a:gd name="T2" fmla="*/ 7 w 127"/>
                  <a:gd name="T3" fmla="*/ 63 h 74"/>
                  <a:gd name="T4" fmla="*/ 0 w 127"/>
                  <a:gd name="T5" fmla="*/ 74 h 74"/>
                  <a:gd name="T6" fmla="*/ 10 w 127"/>
                  <a:gd name="T7" fmla="*/ 73 h 74"/>
                  <a:gd name="T8" fmla="*/ 23 w 127"/>
                  <a:gd name="T9" fmla="*/ 67 h 74"/>
                  <a:gd name="T10" fmla="*/ 38 w 127"/>
                  <a:gd name="T11" fmla="*/ 59 h 74"/>
                  <a:gd name="T12" fmla="*/ 47 w 127"/>
                  <a:gd name="T13" fmla="*/ 47 h 74"/>
                  <a:gd name="T14" fmla="*/ 70 w 127"/>
                  <a:gd name="T15" fmla="*/ 33 h 74"/>
                  <a:gd name="T16" fmla="*/ 88 w 127"/>
                  <a:gd name="T17" fmla="*/ 26 h 74"/>
                  <a:gd name="T18" fmla="*/ 103 w 127"/>
                  <a:gd name="T19" fmla="*/ 18 h 74"/>
                  <a:gd name="T20" fmla="*/ 119 w 127"/>
                  <a:gd name="T21" fmla="*/ 4 h 74"/>
                  <a:gd name="T22" fmla="*/ 97 w 127"/>
                  <a:gd name="T23" fmla="*/ 8 h 74"/>
                  <a:gd name="T24" fmla="*/ 82 w 127"/>
                  <a:gd name="T25" fmla="*/ 9 h 74"/>
                  <a:gd name="T26" fmla="*/ 60 w 127"/>
                  <a:gd name="T27" fmla="*/ 13 h 74"/>
                  <a:gd name="T28" fmla="*/ 29 w 127"/>
                  <a:gd name="T29" fmla="*/ 34 h 74"/>
                  <a:gd name="T30" fmla="*/ 4 w 127"/>
                  <a:gd name="T31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7" h="74">
                    <a:moveTo>
                      <a:pt x="4" y="61"/>
                    </a:moveTo>
                    <a:cubicBezTo>
                      <a:pt x="5" y="62"/>
                      <a:pt x="5" y="64"/>
                      <a:pt x="7" y="63"/>
                    </a:cubicBezTo>
                    <a:cubicBezTo>
                      <a:pt x="8" y="67"/>
                      <a:pt x="0" y="68"/>
                      <a:pt x="0" y="74"/>
                    </a:cubicBezTo>
                    <a:cubicBezTo>
                      <a:pt x="3" y="73"/>
                      <a:pt x="7" y="74"/>
                      <a:pt x="10" y="73"/>
                    </a:cubicBezTo>
                    <a:cubicBezTo>
                      <a:pt x="15" y="72"/>
                      <a:pt x="18" y="67"/>
                      <a:pt x="23" y="67"/>
                    </a:cubicBezTo>
                    <a:cubicBezTo>
                      <a:pt x="30" y="67"/>
                      <a:pt x="33" y="65"/>
                      <a:pt x="38" y="59"/>
                    </a:cubicBezTo>
                    <a:cubicBezTo>
                      <a:pt x="41" y="56"/>
                      <a:pt x="46" y="51"/>
                      <a:pt x="47" y="47"/>
                    </a:cubicBezTo>
                    <a:cubicBezTo>
                      <a:pt x="49" y="40"/>
                      <a:pt x="64" y="35"/>
                      <a:pt x="70" y="33"/>
                    </a:cubicBezTo>
                    <a:cubicBezTo>
                      <a:pt x="76" y="31"/>
                      <a:pt x="82" y="27"/>
                      <a:pt x="88" y="26"/>
                    </a:cubicBezTo>
                    <a:cubicBezTo>
                      <a:pt x="95" y="26"/>
                      <a:pt x="98" y="21"/>
                      <a:pt x="103" y="18"/>
                    </a:cubicBezTo>
                    <a:cubicBezTo>
                      <a:pt x="107" y="17"/>
                      <a:pt x="127" y="9"/>
                      <a:pt x="119" y="4"/>
                    </a:cubicBezTo>
                    <a:cubicBezTo>
                      <a:pt x="113" y="0"/>
                      <a:pt x="103" y="10"/>
                      <a:pt x="97" y="8"/>
                    </a:cubicBezTo>
                    <a:cubicBezTo>
                      <a:pt x="92" y="7"/>
                      <a:pt x="88" y="10"/>
                      <a:pt x="82" y="9"/>
                    </a:cubicBezTo>
                    <a:cubicBezTo>
                      <a:pt x="75" y="9"/>
                      <a:pt x="67" y="10"/>
                      <a:pt x="60" y="13"/>
                    </a:cubicBezTo>
                    <a:cubicBezTo>
                      <a:pt x="48" y="18"/>
                      <a:pt x="43" y="31"/>
                      <a:pt x="29" y="34"/>
                    </a:cubicBezTo>
                    <a:cubicBezTo>
                      <a:pt x="15" y="37"/>
                      <a:pt x="8" y="49"/>
                      <a:pt x="4" y="6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Freeform 432">
                <a:extLst>
                  <a:ext uri="{FF2B5EF4-FFF2-40B4-BE49-F238E27FC236}">
                    <a16:creationId xmlns="" xmlns:a16="http://schemas.microsoft.com/office/drawing/2014/main" id="{A5C05AC3-F185-4158-B301-E8B699E937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1" y="2461"/>
                <a:ext cx="61" cy="36"/>
              </a:xfrm>
              <a:custGeom>
                <a:avLst/>
                <a:gdLst>
                  <a:gd name="T0" fmla="*/ 4 w 127"/>
                  <a:gd name="T1" fmla="*/ 61 h 74"/>
                  <a:gd name="T2" fmla="*/ 7 w 127"/>
                  <a:gd name="T3" fmla="*/ 63 h 74"/>
                  <a:gd name="T4" fmla="*/ 0 w 127"/>
                  <a:gd name="T5" fmla="*/ 74 h 74"/>
                  <a:gd name="T6" fmla="*/ 10 w 127"/>
                  <a:gd name="T7" fmla="*/ 73 h 74"/>
                  <a:gd name="T8" fmla="*/ 23 w 127"/>
                  <a:gd name="T9" fmla="*/ 67 h 74"/>
                  <a:gd name="T10" fmla="*/ 38 w 127"/>
                  <a:gd name="T11" fmla="*/ 59 h 74"/>
                  <a:gd name="T12" fmla="*/ 47 w 127"/>
                  <a:gd name="T13" fmla="*/ 47 h 74"/>
                  <a:gd name="T14" fmla="*/ 70 w 127"/>
                  <a:gd name="T15" fmla="*/ 33 h 74"/>
                  <a:gd name="T16" fmla="*/ 88 w 127"/>
                  <a:gd name="T17" fmla="*/ 26 h 74"/>
                  <a:gd name="T18" fmla="*/ 103 w 127"/>
                  <a:gd name="T19" fmla="*/ 18 h 74"/>
                  <a:gd name="T20" fmla="*/ 119 w 127"/>
                  <a:gd name="T21" fmla="*/ 4 h 74"/>
                  <a:gd name="T22" fmla="*/ 97 w 127"/>
                  <a:gd name="T23" fmla="*/ 8 h 74"/>
                  <a:gd name="T24" fmla="*/ 82 w 127"/>
                  <a:gd name="T25" fmla="*/ 9 h 74"/>
                  <a:gd name="T26" fmla="*/ 60 w 127"/>
                  <a:gd name="T27" fmla="*/ 13 h 74"/>
                  <a:gd name="T28" fmla="*/ 29 w 127"/>
                  <a:gd name="T29" fmla="*/ 34 h 74"/>
                  <a:gd name="T30" fmla="*/ 4 w 127"/>
                  <a:gd name="T31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7" h="74">
                    <a:moveTo>
                      <a:pt x="4" y="61"/>
                    </a:moveTo>
                    <a:cubicBezTo>
                      <a:pt x="5" y="62"/>
                      <a:pt x="5" y="64"/>
                      <a:pt x="7" y="63"/>
                    </a:cubicBezTo>
                    <a:cubicBezTo>
                      <a:pt x="8" y="67"/>
                      <a:pt x="0" y="68"/>
                      <a:pt x="0" y="74"/>
                    </a:cubicBezTo>
                    <a:cubicBezTo>
                      <a:pt x="3" y="73"/>
                      <a:pt x="7" y="74"/>
                      <a:pt x="10" y="73"/>
                    </a:cubicBezTo>
                    <a:cubicBezTo>
                      <a:pt x="15" y="72"/>
                      <a:pt x="18" y="67"/>
                      <a:pt x="23" y="67"/>
                    </a:cubicBezTo>
                    <a:cubicBezTo>
                      <a:pt x="30" y="67"/>
                      <a:pt x="33" y="65"/>
                      <a:pt x="38" y="59"/>
                    </a:cubicBezTo>
                    <a:cubicBezTo>
                      <a:pt x="41" y="56"/>
                      <a:pt x="46" y="51"/>
                      <a:pt x="47" y="47"/>
                    </a:cubicBezTo>
                    <a:cubicBezTo>
                      <a:pt x="49" y="40"/>
                      <a:pt x="64" y="35"/>
                      <a:pt x="70" y="33"/>
                    </a:cubicBezTo>
                    <a:cubicBezTo>
                      <a:pt x="76" y="31"/>
                      <a:pt x="82" y="27"/>
                      <a:pt x="88" y="26"/>
                    </a:cubicBezTo>
                    <a:cubicBezTo>
                      <a:pt x="95" y="26"/>
                      <a:pt x="98" y="21"/>
                      <a:pt x="103" y="18"/>
                    </a:cubicBezTo>
                    <a:cubicBezTo>
                      <a:pt x="107" y="17"/>
                      <a:pt x="127" y="9"/>
                      <a:pt x="119" y="4"/>
                    </a:cubicBezTo>
                    <a:cubicBezTo>
                      <a:pt x="113" y="0"/>
                      <a:pt x="103" y="10"/>
                      <a:pt x="97" y="8"/>
                    </a:cubicBezTo>
                    <a:cubicBezTo>
                      <a:pt x="92" y="7"/>
                      <a:pt x="88" y="10"/>
                      <a:pt x="82" y="9"/>
                    </a:cubicBezTo>
                    <a:cubicBezTo>
                      <a:pt x="75" y="9"/>
                      <a:pt x="67" y="10"/>
                      <a:pt x="60" y="13"/>
                    </a:cubicBezTo>
                    <a:cubicBezTo>
                      <a:pt x="48" y="18"/>
                      <a:pt x="43" y="31"/>
                      <a:pt x="29" y="34"/>
                    </a:cubicBezTo>
                    <a:cubicBezTo>
                      <a:pt x="15" y="37"/>
                      <a:pt x="8" y="49"/>
                      <a:pt x="4" y="6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Freeform 433">
                <a:extLst>
                  <a:ext uri="{FF2B5EF4-FFF2-40B4-BE49-F238E27FC236}">
                    <a16:creationId xmlns="" xmlns:a16="http://schemas.microsoft.com/office/drawing/2014/main" id="{58133FC0-D22D-47E0-9B45-EEC1D7EAAB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5" y="2343"/>
                <a:ext cx="1" cy="1"/>
              </a:xfrm>
              <a:custGeom>
                <a:avLst/>
                <a:gdLst>
                  <a:gd name="T0" fmla="*/ 2 w 2"/>
                  <a:gd name="T1" fmla="*/ 0 h 3"/>
                  <a:gd name="T2" fmla="*/ 1 w 2"/>
                  <a:gd name="T3" fmla="*/ 3 h 3"/>
                  <a:gd name="T4" fmla="*/ 2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1"/>
                      <a:pt x="0" y="1"/>
                      <a:pt x="1" y="3"/>
                    </a:cubicBezTo>
                    <a:cubicBezTo>
                      <a:pt x="1" y="2"/>
                      <a:pt x="1" y="1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434">
                <a:extLst>
                  <a:ext uri="{FF2B5EF4-FFF2-40B4-BE49-F238E27FC236}">
                    <a16:creationId xmlns="" xmlns:a16="http://schemas.microsoft.com/office/drawing/2014/main" id="{46D5CFEF-69C3-4023-9DAB-7E01467D7D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5" y="2343"/>
                <a:ext cx="1" cy="1"/>
              </a:xfrm>
              <a:custGeom>
                <a:avLst/>
                <a:gdLst>
                  <a:gd name="T0" fmla="*/ 2 w 2"/>
                  <a:gd name="T1" fmla="*/ 0 h 3"/>
                  <a:gd name="T2" fmla="*/ 1 w 2"/>
                  <a:gd name="T3" fmla="*/ 3 h 3"/>
                  <a:gd name="T4" fmla="*/ 2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1"/>
                      <a:pt x="0" y="1"/>
                      <a:pt x="1" y="3"/>
                    </a:cubicBezTo>
                    <a:cubicBezTo>
                      <a:pt x="1" y="2"/>
                      <a:pt x="1" y="1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Freeform 435">
                <a:extLst>
                  <a:ext uri="{FF2B5EF4-FFF2-40B4-BE49-F238E27FC236}">
                    <a16:creationId xmlns="" xmlns:a16="http://schemas.microsoft.com/office/drawing/2014/main" id="{DE75553F-A57C-456A-844E-9A7F682922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6" y="2351"/>
                <a:ext cx="1" cy="1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3 h 3"/>
                  <a:gd name="T4" fmla="*/ 2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0"/>
                      <a:pt x="0" y="1"/>
                      <a:pt x="0" y="3"/>
                    </a:cubicBezTo>
                    <a:cubicBezTo>
                      <a:pt x="1" y="2"/>
                      <a:pt x="1" y="1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Freeform 436">
                <a:extLst>
                  <a:ext uri="{FF2B5EF4-FFF2-40B4-BE49-F238E27FC236}">
                    <a16:creationId xmlns="" xmlns:a16="http://schemas.microsoft.com/office/drawing/2014/main" id="{C9D17741-3277-44D7-BAE0-D5364AE13E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6" y="2351"/>
                <a:ext cx="1" cy="1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3 h 3"/>
                  <a:gd name="T4" fmla="*/ 2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0"/>
                      <a:pt x="0" y="1"/>
                      <a:pt x="0" y="3"/>
                    </a:cubicBezTo>
                    <a:cubicBezTo>
                      <a:pt x="1" y="2"/>
                      <a:pt x="1" y="1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Freeform 437">
                <a:extLst>
                  <a:ext uri="{FF2B5EF4-FFF2-40B4-BE49-F238E27FC236}">
                    <a16:creationId xmlns="" xmlns:a16="http://schemas.microsoft.com/office/drawing/2014/main" id="{21ECAF42-CEE5-46D5-8D20-3935841AF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0" y="2461"/>
                <a:ext cx="6" cy="5"/>
              </a:xfrm>
              <a:custGeom>
                <a:avLst/>
                <a:gdLst>
                  <a:gd name="T0" fmla="*/ 1 w 13"/>
                  <a:gd name="T1" fmla="*/ 5 h 12"/>
                  <a:gd name="T2" fmla="*/ 0 w 13"/>
                  <a:gd name="T3" fmla="*/ 9 h 12"/>
                  <a:gd name="T4" fmla="*/ 5 w 13"/>
                  <a:gd name="T5" fmla="*/ 12 h 12"/>
                  <a:gd name="T6" fmla="*/ 9 w 13"/>
                  <a:gd name="T7" fmla="*/ 0 h 12"/>
                  <a:gd name="T8" fmla="*/ 1 w 13"/>
                  <a:gd name="T9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2">
                    <a:moveTo>
                      <a:pt x="1" y="5"/>
                    </a:moveTo>
                    <a:cubicBezTo>
                      <a:pt x="0" y="6"/>
                      <a:pt x="0" y="8"/>
                      <a:pt x="0" y="9"/>
                    </a:cubicBezTo>
                    <a:cubicBezTo>
                      <a:pt x="2" y="9"/>
                      <a:pt x="4" y="10"/>
                      <a:pt x="5" y="12"/>
                    </a:cubicBezTo>
                    <a:cubicBezTo>
                      <a:pt x="8" y="10"/>
                      <a:pt x="13" y="4"/>
                      <a:pt x="9" y="0"/>
                    </a:cubicBezTo>
                    <a:cubicBezTo>
                      <a:pt x="8" y="4"/>
                      <a:pt x="5" y="4"/>
                      <a:pt x="1" y="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Freeform 438">
                <a:extLst>
                  <a:ext uri="{FF2B5EF4-FFF2-40B4-BE49-F238E27FC236}">
                    <a16:creationId xmlns="" xmlns:a16="http://schemas.microsoft.com/office/drawing/2014/main" id="{EA537A41-1226-48BC-8564-F0B5202740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0" y="2461"/>
                <a:ext cx="6" cy="5"/>
              </a:xfrm>
              <a:custGeom>
                <a:avLst/>
                <a:gdLst>
                  <a:gd name="T0" fmla="*/ 1 w 13"/>
                  <a:gd name="T1" fmla="*/ 5 h 12"/>
                  <a:gd name="T2" fmla="*/ 0 w 13"/>
                  <a:gd name="T3" fmla="*/ 9 h 12"/>
                  <a:gd name="T4" fmla="*/ 5 w 13"/>
                  <a:gd name="T5" fmla="*/ 12 h 12"/>
                  <a:gd name="T6" fmla="*/ 9 w 13"/>
                  <a:gd name="T7" fmla="*/ 0 h 12"/>
                  <a:gd name="T8" fmla="*/ 1 w 13"/>
                  <a:gd name="T9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2">
                    <a:moveTo>
                      <a:pt x="1" y="5"/>
                    </a:moveTo>
                    <a:cubicBezTo>
                      <a:pt x="0" y="6"/>
                      <a:pt x="0" y="8"/>
                      <a:pt x="0" y="9"/>
                    </a:cubicBezTo>
                    <a:cubicBezTo>
                      <a:pt x="2" y="9"/>
                      <a:pt x="4" y="10"/>
                      <a:pt x="5" y="12"/>
                    </a:cubicBezTo>
                    <a:cubicBezTo>
                      <a:pt x="8" y="10"/>
                      <a:pt x="13" y="4"/>
                      <a:pt x="9" y="0"/>
                    </a:cubicBezTo>
                    <a:cubicBezTo>
                      <a:pt x="8" y="4"/>
                      <a:pt x="5" y="4"/>
                      <a:pt x="1" y="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Freeform 439">
                <a:extLst>
                  <a:ext uri="{FF2B5EF4-FFF2-40B4-BE49-F238E27FC236}">
                    <a16:creationId xmlns="" xmlns:a16="http://schemas.microsoft.com/office/drawing/2014/main" id="{86BA219F-C326-4F81-94AE-F35B27CB56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6" y="2459"/>
                <a:ext cx="13" cy="6"/>
              </a:xfrm>
              <a:custGeom>
                <a:avLst/>
                <a:gdLst>
                  <a:gd name="T0" fmla="*/ 4 w 26"/>
                  <a:gd name="T1" fmla="*/ 1 h 12"/>
                  <a:gd name="T2" fmla="*/ 5 w 26"/>
                  <a:gd name="T3" fmla="*/ 5 h 12"/>
                  <a:gd name="T4" fmla="*/ 0 w 26"/>
                  <a:gd name="T5" fmla="*/ 12 h 12"/>
                  <a:gd name="T6" fmla="*/ 22 w 26"/>
                  <a:gd name="T7" fmla="*/ 9 h 12"/>
                  <a:gd name="T8" fmla="*/ 20 w 26"/>
                  <a:gd name="T9" fmla="*/ 2 h 12"/>
                  <a:gd name="T10" fmla="*/ 13 w 26"/>
                  <a:gd name="T11" fmla="*/ 2 h 12"/>
                  <a:gd name="T12" fmla="*/ 4 w 26"/>
                  <a:gd name="T13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2">
                    <a:moveTo>
                      <a:pt x="4" y="1"/>
                    </a:moveTo>
                    <a:cubicBezTo>
                      <a:pt x="2" y="3"/>
                      <a:pt x="0" y="7"/>
                      <a:pt x="5" y="5"/>
                    </a:cubicBezTo>
                    <a:cubicBezTo>
                      <a:pt x="2" y="6"/>
                      <a:pt x="0" y="9"/>
                      <a:pt x="0" y="12"/>
                    </a:cubicBezTo>
                    <a:cubicBezTo>
                      <a:pt x="7" y="11"/>
                      <a:pt x="15" y="12"/>
                      <a:pt x="22" y="9"/>
                    </a:cubicBezTo>
                    <a:cubicBezTo>
                      <a:pt x="26" y="7"/>
                      <a:pt x="24" y="3"/>
                      <a:pt x="20" y="2"/>
                    </a:cubicBezTo>
                    <a:cubicBezTo>
                      <a:pt x="18" y="1"/>
                      <a:pt x="16" y="2"/>
                      <a:pt x="13" y="2"/>
                    </a:cubicBezTo>
                    <a:cubicBezTo>
                      <a:pt x="10" y="2"/>
                      <a:pt x="7" y="0"/>
                      <a:pt x="4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Freeform 440">
                <a:extLst>
                  <a:ext uri="{FF2B5EF4-FFF2-40B4-BE49-F238E27FC236}">
                    <a16:creationId xmlns="" xmlns:a16="http://schemas.microsoft.com/office/drawing/2014/main" id="{454F2D34-DFB1-4C0F-82AF-89FC6EDBC1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6" y="2459"/>
                <a:ext cx="13" cy="6"/>
              </a:xfrm>
              <a:custGeom>
                <a:avLst/>
                <a:gdLst>
                  <a:gd name="T0" fmla="*/ 4 w 26"/>
                  <a:gd name="T1" fmla="*/ 1 h 12"/>
                  <a:gd name="T2" fmla="*/ 5 w 26"/>
                  <a:gd name="T3" fmla="*/ 5 h 12"/>
                  <a:gd name="T4" fmla="*/ 0 w 26"/>
                  <a:gd name="T5" fmla="*/ 12 h 12"/>
                  <a:gd name="T6" fmla="*/ 22 w 26"/>
                  <a:gd name="T7" fmla="*/ 9 h 12"/>
                  <a:gd name="T8" fmla="*/ 20 w 26"/>
                  <a:gd name="T9" fmla="*/ 2 h 12"/>
                  <a:gd name="T10" fmla="*/ 13 w 26"/>
                  <a:gd name="T11" fmla="*/ 2 h 12"/>
                  <a:gd name="T12" fmla="*/ 4 w 26"/>
                  <a:gd name="T13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2">
                    <a:moveTo>
                      <a:pt x="4" y="1"/>
                    </a:moveTo>
                    <a:cubicBezTo>
                      <a:pt x="2" y="3"/>
                      <a:pt x="0" y="7"/>
                      <a:pt x="5" y="5"/>
                    </a:cubicBezTo>
                    <a:cubicBezTo>
                      <a:pt x="2" y="6"/>
                      <a:pt x="0" y="9"/>
                      <a:pt x="0" y="12"/>
                    </a:cubicBezTo>
                    <a:cubicBezTo>
                      <a:pt x="7" y="11"/>
                      <a:pt x="15" y="12"/>
                      <a:pt x="22" y="9"/>
                    </a:cubicBezTo>
                    <a:cubicBezTo>
                      <a:pt x="26" y="7"/>
                      <a:pt x="24" y="3"/>
                      <a:pt x="20" y="2"/>
                    </a:cubicBezTo>
                    <a:cubicBezTo>
                      <a:pt x="18" y="1"/>
                      <a:pt x="16" y="2"/>
                      <a:pt x="13" y="2"/>
                    </a:cubicBezTo>
                    <a:cubicBezTo>
                      <a:pt x="10" y="2"/>
                      <a:pt x="7" y="0"/>
                      <a:pt x="4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Freeform 441">
                <a:extLst>
                  <a:ext uri="{FF2B5EF4-FFF2-40B4-BE49-F238E27FC236}">
                    <a16:creationId xmlns="" xmlns:a16="http://schemas.microsoft.com/office/drawing/2014/main" id="{0EE759F0-F9A9-4EA7-8367-8E4E109F20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0" y="2349"/>
                <a:ext cx="16" cy="8"/>
              </a:xfrm>
              <a:custGeom>
                <a:avLst/>
                <a:gdLst>
                  <a:gd name="T0" fmla="*/ 5 w 32"/>
                  <a:gd name="T1" fmla="*/ 2 h 15"/>
                  <a:gd name="T2" fmla="*/ 13 w 32"/>
                  <a:gd name="T3" fmla="*/ 13 h 15"/>
                  <a:gd name="T4" fmla="*/ 17 w 32"/>
                  <a:gd name="T5" fmla="*/ 10 h 15"/>
                  <a:gd name="T6" fmla="*/ 22 w 32"/>
                  <a:gd name="T7" fmla="*/ 11 h 15"/>
                  <a:gd name="T8" fmla="*/ 32 w 32"/>
                  <a:gd name="T9" fmla="*/ 6 h 15"/>
                  <a:gd name="T10" fmla="*/ 28 w 32"/>
                  <a:gd name="T11" fmla="*/ 3 h 15"/>
                  <a:gd name="T12" fmla="*/ 5 w 32"/>
                  <a:gd name="T1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15">
                    <a:moveTo>
                      <a:pt x="5" y="2"/>
                    </a:moveTo>
                    <a:cubicBezTo>
                      <a:pt x="0" y="9"/>
                      <a:pt x="4" y="15"/>
                      <a:pt x="13" y="13"/>
                    </a:cubicBezTo>
                    <a:cubicBezTo>
                      <a:pt x="14" y="12"/>
                      <a:pt x="16" y="11"/>
                      <a:pt x="17" y="10"/>
                    </a:cubicBezTo>
                    <a:cubicBezTo>
                      <a:pt x="19" y="11"/>
                      <a:pt x="20" y="11"/>
                      <a:pt x="22" y="11"/>
                    </a:cubicBezTo>
                    <a:cubicBezTo>
                      <a:pt x="25" y="9"/>
                      <a:pt x="31" y="11"/>
                      <a:pt x="32" y="6"/>
                    </a:cubicBezTo>
                    <a:cubicBezTo>
                      <a:pt x="30" y="7"/>
                      <a:pt x="28" y="5"/>
                      <a:pt x="28" y="3"/>
                    </a:cubicBezTo>
                    <a:cubicBezTo>
                      <a:pt x="24" y="8"/>
                      <a:pt x="11" y="0"/>
                      <a:pt x="5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Freeform 442">
                <a:extLst>
                  <a:ext uri="{FF2B5EF4-FFF2-40B4-BE49-F238E27FC236}">
                    <a16:creationId xmlns="" xmlns:a16="http://schemas.microsoft.com/office/drawing/2014/main" id="{D025CD02-F0AF-4ACB-B32D-7F5F5DEA47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0" y="2349"/>
                <a:ext cx="16" cy="8"/>
              </a:xfrm>
              <a:custGeom>
                <a:avLst/>
                <a:gdLst>
                  <a:gd name="T0" fmla="*/ 5 w 32"/>
                  <a:gd name="T1" fmla="*/ 2 h 15"/>
                  <a:gd name="T2" fmla="*/ 13 w 32"/>
                  <a:gd name="T3" fmla="*/ 13 h 15"/>
                  <a:gd name="T4" fmla="*/ 17 w 32"/>
                  <a:gd name="T5" fmla="*/ 10 h 15"/>
                  <a:gd name="T6" fmla="*/ 22 w 32"/>
                  <a:gd name="T7" fmla="*/ 11 h 15"/>
                  <a:gd name="T8" fmla="*/ 32 w 32"/>
                  <a:gd name="T9" fmla="*/ 6 h 15"/>
                  <a:gd name="T10" fmla="*/ 28 w 32"/>
                  <a:gd name="T11" fmla="*/ 3 h 15"/>
                  <a:gd name="T12" fmla="*/ 5 w 32"/>
                  <a:gd name="T1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15">
                    <a:moveTo>
                      <a:pt x="5" y="2"/>
                    </a:moveTo>
                    <a:cubicBezTo>
                      <a:pt x="0" y="9"/>
                      <a:pt x="4" y="15"/>
                      <a:pt x="13" y="13"/>
                    </a:cubicBezTo>
                    <a:cubicBezTo>
                      <a:pt x="14" y="12"/>
                      <a:pt x="16" y="11"/>
                      <a:pt x="17" y="10"/>
                    </a:cubicBezTo>
                    <a:cubicBezTo>
                      <a:pt x="19" y="11"/>
                      <a:pt x="20" y="11"/>
                      <a:pt x="22" y="11"/>
                    </a:cubicBezTo>
                    <a:cubicBezTo>
                      <a:pt x="25" y="9"/>
                      <a:pt x="31" y="11"/>
                      <a:pt x="32" y="6"/>
                    </a:cubicBezTo>
                    <a:cubicBezTo>
                      <a:pt x="30" y="7"/>
                      <a:pt x="28" y="5"/>
                      <a:pt x="28" y="3"/>
                    </a:cubicBezTo>
                    <a:cubicBezTo>
                      <a:pt x="24" y="8"/>
                      <a:pt x="11" y="0"/>
                      <a:pt x="5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Freeform 443">
                <a:extLst>
                  <a:ext uri="{FF2B5EF4-FFF2-40B4-BE49-F238E27FC236}">
                    <a16:creationId xmlns="" xmlns:a16="http://schemas.microsoft.com/office/drawing/2014/main" id="{B215F798-1246-4220-8D0F-049B4E5E87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6" y="2258"/>
                <a:ext cx="5" cy="8"/>
              </a:xfrm>
              <a:custGeom>
                <a:avLst/>
                <a:gdLst>
                  <a:gd name="T0" fmla="*/ 8 w 10"/>
                  <a:gd name="T1" fmla="*/ 15 h 15"/>
                  <a:gd name="T2" fmla="*/ 0 w 10"/>
                  <a:gd name="T3" fmla="*/ 5 h 15"/>
                  <a:gd name="T4" fmla="*/ 8 w 10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5">
                    <a:moveTo>
                      <a:pt x="8" y="15"/>
                    </a:moveTo>
                    <a:cubicBezTo>
                      <a:pt x="10" y="12"/>
                      <a:pt x="5" y="0"/>
                      <a:pt x="0" y="5"/>
                    </a:cubicBezTo>
                    <a:cubicBezTo>
                      <a:pt x="5" y="7"/>
                      <a:pt x="4" y="13"/>
                      <a:pt x="8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Freeform 444">
                <a:extLst>
                  <a:ext uri="{FF2B5EF4-FFF2-40B4-BE49-F238E27FC236}">
                    <a16:creationId xmlns="" xmlns:a16="http://schemas.microsoft.com/office/drawing/2014/main" id="{EC3939C2-0E19-4D92-8CF6-8051856C9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6" y="2258"/>
                <a:ext cx="5" cy="8"/>
              </a:xfrm>
              <a:custGeom>
                <a:avLst/>
                <a:gdLst>
                  <a:gd name="T0" fmla="*/ 8 w 10"/>
                  <a:gd name="T1" fmla="*/ 15 h 15"/>
                  <a:gd name="T2" fmla="*/ 0 w 10"/>
                  <a:gd name="T3" fmla="*/ 5 h 15"/>
                  <a:gd name="T4" fmla="*/ 8 w 10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5">
                    <a:moveTo>
                      <a:pt x="8" y="15"/>
                    </a:moveTo>
                    <a:cubicBezTo>
                      <a:pt x="10" y="12"/>
                      <a:pt x="5" y="0"/>
                      <a:pt x="0" y="5"/>
                    </a:cubicBezTo>
                    <a:cubicBezTo>
                      <a:pt x="5" y="7"/>
                      <a:pt x="4" y="13"/>
                      <a:pt x="8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Freeform 445">
                <a:extLst>
                  <a:ext uri="{FF2B5EF4-FFF2-40B4-BE49-F238E27FC236}">
                    <a16:creationId xmlns="" xmlns:a16="http://schemas.microsoft.com/office/drawing/2014/main" id="{CC22939E-D91B-4D02-8C75-3DE8CF3E6C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5" y="2352"/>
                <a:ext cx="15" cy="3"/>
              </a:xfrm>
              <a:custGeom>
                <a:avLst/>
                <a:gdLst>
                  <a:gd name="T0" fmla="*/ 4 w 31"/>
                  <a:gd name="T1" fmla="*/ 0 h 6"/>
                  <a:gd name="T2" fmla="*/ 13 w 31"/>
                  <a:gd name="T3" fmla="*/ 5 h 6"/>
                  <a:gd name="T4" fmla="*/ 31 w 31"/>
                  <a:gd name="T5" fmla="*/ 1 h 6"/>
                  <a:gd name="T6" fmla="*/ 4 w 31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6">
                    <a:moveTo>
                      <a:pt x="4" y="0"/>
                    </a:moveTo>
                    <a:cubicBezTo>
                      <a:pt x="0" y="4"/>
                      <a:pt x="11" y="5"/>
                      <a:pt x="13" y="5"/>
                    </a:cubicBezTo>
                    <a:cubicBezTo>
                      <a:pt x="18" y="5"/>
                      <a:pt x="27" y="6"/>
                      <a:pt x="31" y="1"/>
                    </a:cubicBezTo>
                    <a:cubicBezTo>
                      <a:pt x="22" y="0"/>
                      <a:pt x="13" y="3"/>
                      <a:pt x="4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Freeform 446">
                <a:extLst>
                  <a:ext uri="{FF2B5EF4-FFF2-40B4-BE49-F238E27FC236}">
                    <a16:creationId xmlns="" xmlns:a16="http://schemas.microsoft.com/office/drawing/2014/main" id="{53FE0D07-CD81-4AFE-BCDA-262F704BC7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5" y="2352"/>
                <a:ext cx="15" cy="3"/>
              </a:xfrm>
              <a:custGeom>
                <a:avLst/>
                <a:gdLst>
                  <a:gd name="T0" fmla="*/ 4 w 31"/>
                  <a:gd name="T1" fmla="*/ 0 h 6"/>
                  <a:gd name="T2" fmla="*/ 13 w 31"/>
                  <a:gd name="T3" fmla="*/ 5 h 6"/>
                  <a:gd name="T4" fmla="*/ 31 w 31"/>
                  <a:gd name="T5" fmla="*/ 1 h 6"/>
                  <a:gd name="T6" fmla="*/ 4 w 31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6">
                    <a:moveTo>
                      <a:pt x="4" y="0"/>
                    </a:moveTo>
                    <a:cubicBezTo>
                      <a:pt x="0" y="4"/>
                      <a:pt x="11" y="5"/>
                      <a:pt x="13" y="5"/>
                    </a:cubicBezTo>
                    <a:cubicBezTo>
                      <a:pt x="18" y="5"/>
                      <a:pt x="27" y="6"/>
                      <a:pt x="31" y="1"/>
                    </a:cubicBezTo>
                    <a:cubicBezTo>
                      <a:pt x="22" y="0"/>
                      <a:pt x="13" y="3"/>
                      <a:pt x="4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Freeform 447">
                <a:extLst>
                  <a:ext uri="{FF2B5EF4-FFF2-40B4-BE49-F238E27FC236}">
                    <a16:creationId xmlns="" xmlns:a16="http://schemas.microsoft.com/office/drawing/2014/main" id="{0E4BD8FD-E869-43BA-AC19-7F03DF381B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8" y="2449"/>
                <a:ext cx="15" cy="9"/>
              </a:xfrm>
              <a:custGeom>
                <a:avLst/>
                <a:gdLst>
                  <a:gd name="T0" fmla="*/ 0 w 31"/>
                  <a:gd name="T1" fmla="*/ 17 h 17"/>
                  <a:gd name="T2" fmla="*/ 19 w 31"/>
                  <a:gd name="T3" fmla="*/ 14 h 17"/>
                  <a:gd name="T4" fmla="*/ 31 w 31"/>
                  <a:gd name="T5" fmla="*/ 8 h 17"/>
                  <a:gd name="T6" fmla="*/ 13 w 31"/>
                  <a:gd name="T7" fmla="*/ 6 h 17"/>
                  <a:gd name="T8" fmla="*/ 6 w 31"/>
                  <a:gd name="T9" fmla="*/ 6 h 17"/>
                  <a:gd name="T10" fmla="*/ 0 w 31"/>
                  <a:gd name="T11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17">
                    <a:moveTo>
                      <a:pt x="0" y="17"/>
                    </a:moveTo>
                    <a:cubicBezTo>
                      <a:pt x="6" y="12"/>
                      <a:pt x="12" y="13"/>
                      <a:pt x="19" y="14"/>
                    </a:cubicBezTo>
                    <a:cubicBezTo>
                      <a:pt x="23" y="15"/>
                      <a:pt x="27" y="7"/>
                      <a:pt x="31" y="8"/>
                    </a:cubicBezTo>
                    <a:cubicBezTo>
                      <a:pt x="25" y="0"/>
                      <a:pt x="22" y="3"/>
                      <a:pt x="13" y="6"/>
                    </a:cubicBezTo>
                    <a:cubicBezTo>
                      <a:pt x="10" y="7"/>
                      <a:pt x="9" y="5"/>
                      <a:pt x="6" y="6"/>
                    </a:cubicBezTo>
                    <a:cubicBezTo>
                      <a:pt x="3" y="7"/>
                      <a:pt x="1" y="13"/>
                      <a:pt x="0" y="1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Freeform 448">
                <a:extLst>
                  <a:ext uri="{FF2B5EF4-FFF2-40B4-BE49-F238E27FC236}">
                    <a16:creationId xmlns="" xmlns:a16="http://schemas.microsoft.com/office/drawing/2014/main" id="{725EA45F-FA9B-4972-9A4A-8EF270EB73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8" y="2449"/>
                <a:ext cx="15" cy="9"/>
              </a:xfrm>
              <a:custGeom>
                <a:avLst/>
                <a:gdLst>
                  <a:gd name="T0" fmla="*/ 0 w 31"/>
                  <a:gd name="T1" fmla="*/ 17 h 17"/>
                  <a:gd name="T2" fmla="*/ 19 w 31"/>
                  <a:gd name="T3" fmla="*/ 14 h 17"/>
                  <a:gd name="T4" fmla="*/ 31 w 31"/>
                  <a:gd name="T5" fmla="*/ 8 h 17"/>
                  <a:gd name="T6" fmla="*/ 13 w 31"/>
                  <a:gd name="T7" fmla="*/ 6 h 17"/>
                  <a:gd name="T8" fmla="*/ 6 w 31"/>
                  <a:gd name="T9" fmla="*/ 6 h 17"/>
                  <a:gd name="T10" fmla="*/ 0 w 31"/>
                  <a:gd name="T11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17">
                    <a:moveTo>
                      <a:pt x="0" y="17"/>
                    </a:moveTo>
                    <a:cubicBezTo>
                      <a:pt x="6" y="12"/>
                      <a:pt x="12" y="13"/>
                      <a:pt x="19" y="14"/>
                    </a:cubicBezTo>
                    <a:cubicBezTo>
                      <a:pt x="23" y="15"/>
                      <a:pt x="27" y="7"/>
                      <a:pt x="31" y="8"/>
                    </a:cubicBezTo>
                    <a:cubicBezTo>
                      <a:pt x="25" y="0"/>
                      <a:pt x="22" y="3"/>
                      <a:pt x="13" y="6"/>
                    </a:cubicBezTo>
                    <a:cubicBezTo>
                      <a:pt x="10" y="7"/>
                      <a:pt x="9" y="5"/>
                      <a:pt x="6" y="6"/>
                    </a:cubicBezTo>
                    <a:cubicBezTo>
                      <a:pt x="3" y="7"/>
                      <a:pt x="1" y="13"/>
                      <a:pt x="0" y="1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Freeform 449">
                <a:extLst>
                  <a:ext uri="{FF2B5EF4-FFF2-40B4-BE49-F238E27FC236}">
                    <a16:creationId xmlns="" xmlns:a16="http://schemas.microsoft.com/office/drawing/2014/main" id="{22BBA375-4DF3-4684-8E76-563E595AB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2" y="2356"/>
                <a:ext cx="5" cy="8"/>
              </a:xfrm>
              <a:custGeom>
                <a:avLst/>
                <a:gdLst>
                  <a:gd name="T0" fmla="*/ 7 w 10"/>
                  <a:gd name="T1" fmla="*/ 0 h 17"/>
                  <a:gd name="T2" fmla="*/ 9 w 10"/>
                  <a:gd name="T3" fmla="*/ 17 h 17"/>
                  <a:gd name="T4" fmla="*/ 7 w 10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7">
                    <a:moveTo>
                      <a:pt x="7" y="0"/>
                    </a:moveTo>
                    <a:cubicBezTo>
                      <a:pt x="0" y="1"/>
                      <a:pt x="6" y="15"/>
                      <a:pt x="9" y="17"/>
                    </a:cubicBezTo>
                    <a:cubicBezTo>
                      <a:pt x="10" y="15"/>
                      <a:pt x="8" y="2"/>
                      <a:pt x="7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450">
                <a:extLst>
                  <a:ext uri="{FF2B5EF4-FFF2-40B4-BE49-F238E27FC236}">
                    <a16:creationId xmlns="" xmlns:a16="http://schemas.microsoft.com/office/drawing/2014/main" id="{7FA48DA2-55E2-4C7B-819D-926008B74C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2" y="2356"/>
                <a:ext cx="5" cy="8"/>
              </a:xfrm>
              <a:custGeom>
                <a:avLst/>
                <a:gdLst>
                  <a:gd name="T0" fmla="*/ 7 w 10"/>
                  <a:gd name="T1" fmla="*/ 0 h 17"/>
                  <a:gd name="T2" fmla="*/ 9 w 10"/>
                  <a:gd name="T3" fmla="*/ 17 h 17"/>
                  <a:gd name="T4" fmla="*/ 7 w 10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7">
                    <a:moveTo>
                      <a:pt x="7" y="0"/>
                    </a:moveTo>
                    <a:cubicBezTo>
                      <a:pt x="0" y="1"/>
                      <a:pt x="6" y="15"/>
                      <a:pt x="9" y="17"/>
                    </a:cubicBezTo>
                    <a:cubicBezTo>
                      <a:pt x="10" y="15"/>
                      <a:pt x="8" y="2"/>
                      <a:pt x="7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Freeform 451">
                <a:extLst>
                  <a:ext uri="{FF2B5EF4-FFF2-40B4-BE49-F238E27FC236}">
                    <a16:creationId xmlns="" xmlns:a16="http://schemas.microsoft.com/office/drawing/2014/main" id="{3E8A6439-7540-4E75-ABC9-ECEE21A1B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4" y="2373"/>
                <a:ext cx="20" cy="14"/>
              </a:xfrm>
              <a:custGeom>
                <a:avLst/>
                <a:gdLst>
                  <a:gd name="T0" fmla="*/ 22 w 41"/>
                  <a:gd name="T1" fmla="*/ 28 h 28"/>
                  <a:gd name="T2" fmla="*/ 38 w 41"/>
                  <a:gd name="T3" fmla="*/ 20 h 28"/>
                  <a:gd name="T4" fmla="*/ 34 w 41"/>
                  <a:gd name="T5" fmla="*/ 10 h 28"/>
                  <a:gd name="T6" fmla="*/ 26 w 41"/>
                  <a:gd name="T7" fmla="*/ 2 h 28"/>
                  <a:gd name="T8" fmla="*/ 9 w 41"/>
                  <a:gd name="T9" fmla="*/ 3 h 28"/>
                  <a:gd name="T10" fmla="*/ 3 w 41"/>
                  <a:gd name="T11" fmla="*/ 14 h 28"/>
                  <a:gd name="T12" fmla="*/ 22 w 41"/>
                  <a:gd name="T1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28">
                    <a:moveTo>
                      <a:pt x="22" y="28"/>
                    </a:moveTo>
                    <a:cubicBezTo>
                      <a:pt x="26" y="26"/>
                      <a:pt x="35" y="24"/>
                      <a:pt x="38" y="20"/>
                    </a:cubicBezTo>
                    <a:cubicBezTo>
                      <a:pt x="41" y="15"/>
                      <a:pt x="39" y="11"/>
                      <a:pt x="34" y="10"/>
                    </a:cubicBezTo>
                    <a:cubicBezTo>
                      <a:pt x="38" y="6"/>
                      <a:pt x="29" y="3"/>
                      <a:pt x="26" y="2"/>
                    </a:cubicBezTo>
                    <a:cubicBezTo>
                      <a:pt x="20" y="0"/>
                      <a:pt x="15" y="2"/>
                      <a:pt x="9" y="3"/>
                    </a:cubicBezTo>
                    <a:cubicBezTo>
                      <a:pt x="2" y="4"/>
                      <a:pt x="0" y="7"/>
                      <a:pt x="3" y="14"/>
                    </a:cubicBezTo>
                    <a:cubicBezTo>
                      <a:pt x="7" y="22"/>
                      <a:pt x="15" y="24"/>
                      <a:pt x="22" y="2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Freeform 452">
                <a:extLst>
                  <a:ext uri="{FF2B5EF4-FFF2-40B4-BE49-F238E27FC236}">
                    <a16:creationId xmlns="" xmlns:a16="http://schemas.microsoft.com/office/drawing/2014/main" id="{4391848F-23BA-42B4-8BD4-FD2FABF7F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4" y="2373"/>
                <a:ext cx="20" cy="14"/>
              </a:xfrm>
              <a:custGeom>
                <a:avLst/>
                <a:gdLst>
                  <a:gd name="T0" fmla="*/ 22 w 41"/>
                  <a:gd name="T1" fmla="*/ 28 h 28"/>
                  <a:gd name="T2" fmla="*/ 38 w 41"/>
                  <a:gd name="T3" fmla="*/ 20 h 28"/>
                  <a:gd name="T4" fmla="*/ 34 w 41"/>
                  <a:gd name="T5" fmla="*/ 10 h 28"/>
                  <a:gd name="T6" fmla="*/ 26 w 41"/>
                  <a:gd name="T7" fmla="*/ 2 h 28"/>
                  <a:gd name="T8" fmla="*/ 9 w 41"/>
                  <a:gd name="T9" fmla="*/ 3 h 28"/>
                  <a:gd name="T10" fmla="*/ 3 w 41"/>
                  <a:gd name="T11" fmla="*/ 14 h 28"/>
                  <a:gd name="T12" fmla="*/ 22 w 41"/>
                  <a:gd name="T1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28">
                    <a:moveTo>
                      <a:pt x="22" y="28"/>
                    </a:moveTo>
                    <a:cubicBezTo>
                      <a:pt x="26" y="26"/>
                      <a:pt x="35" y="24"/>
                      <a:pt x="38" y="20"/>
                    </a:cubicBezTo>
                    <a:cubicBezTo>
                      <a:pt x="41" y="15"/>
                      <a:pt x="39" y="11"/>
                      <a:pt x="34" y="10"/>
                    </a:cubicBezTo>
                    <a:cubicBezTo>
                      <a:pt x="38" y="6"/>
                      <a:pt x="29" y="3"/>
                      <a:pt x="26" y="2"/>
                    </a:cubicBezTo>
                    <a:cubicBezTo>
                      <a:pt x="20" y="0"/>
                      <a:pt x="15" y="2"/>
                      <a:pt x="9" y="3"/>
                    </a:cubicBezTo>
                    <a:cubicBezTo>
                      <a:pt x="2" y="4"/>
                      <a:pt x="0" y="7"/>
                      <a:pt x="3" y="14"/>
                    </a:cubicBezTo>
                    <a:cubicBezTo>
                      <a:pt x="7" y="22"/>
                      <a:pt x="15" y="24"/>
                      <a:pt x="22" y="2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Freeform 453">
                <a:extLst>
                  <a:ext uri="{FF2B5EF4-FFF2-40B4-BE49-F238E27FC236}">
                    <a16:creationId xmlns="" xmlns:a16="http://schemas.microsoft.com/office/drawing/2014/main" id="{320AB978-E107-4503-A8CC-A796F0C3F6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4" y="2245"/>
                <a:ext cx="4" cy="10"/>
              </a:xfrm>
              <a:custGeom>
                <a:avLst/>
                <a:gdLst>
                  <a:gd name="T0" fmla="*/ 3 w 7"/>
                  <a:gd name="T1" fmla="*/ 21 h 21"/>
                  <a:gd name="T2" fmla="*/ 7 w 7"/>
                  <a:gd name="T3" fmla="*/ 9 h 21"/>
                  <a:gd name="T4" fmla="*/ 2 w 7"/>
                  <a:gd name="T5" fmla="*/ 5 h 21"/>
                  <a:gd name="T6" fmla="*/ 4 w 7"/>
                  <a:gd name="T7" fmla="*/ 15 h 21"/>
                  <a:gd name="T8" fmla="*/ 3 w 7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1">
                    <a:moveTo>
                      <a:pt x="3" y="21"/>
                    </a:moveTo>
                    <a:cubicBezTo>
                      <a:pt x="7" y="18"/>
                      <a:pt x="7" y="13"/>
                      <a:pt x="7" y="9"/>
                    </a:cubicBezTo>
                    <a:cubicBezTo>
                      <a:pt x="6" y="7"/>
                      <a:pt x="5" y="0"/>
                      <a:pt x="2" y="5"/>
                    </a:cubicBezTo>
                    <a:cubicBezTo>
                      <a:pt x="1" y="9"/>
                      <a:pt x="5" y="12"/>
                      <a:pt x="4" y="15"/>
                    </a:cubicBezTo>
                    <a:cubicBezTo>
                      <a:pt x="3" y="17"/>
                      <a:pt x="0" y="19"/>
                      <a:pt x="3" y="2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Freeform 454">
                <a:extLst>
                  <a:ext uri="{FF2B5EF4-FFF2-40B4-BE49-F238E27FC236}">
                    <a16:creationId xmlns="" xmlns:a16="http://schemas.microsoft.com/office/drawing/2014/main" id="{F9024821-CD94-4B65-9A37-A95C311793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4" y="2245"/>
                <a:ext cx="4" cy="10"/>
              </a:xfrm>
              <a:custGeom>
                <a:avLst/>
                <a:gdLst>
                  <a:gd name="T0" fmla="*/ 3 w 7"/>
                  <a:gd name="T1" fmla="*/ 21 h 21"/>
                  <a:gd name="T2" fmla="*/ 7 w 7"/>
                  <a:gd name="T3" fmla="*/ 9 h 21"/>
                  <a:gd name="T4" fmla="*/ 2 w 7"/>
                  <a:gd name="T5" fmla="*/ 5 h 21"/>
                  <a:gd name="T6" fmla="*/ 4 w 7"/>
                  <a:gd name="T7" fmla="*/ 15 h 21"/>
                  <a:gd name="T8" fmla="*/ 3 w 7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1">
                    <a:moveTo>
                      <a:pt x="3" y="21"/>
                    </a:moveTo>
                    <a:cubicBezTo>
                      <a:pt x="7" y="18"/>
                      <a:pt x="7" y="13"/>
                      <a:pt x="7" y="9"/>
                    </a:cubicBezTo>
                    <a:cubicBezTo>
                      <a:pt x="6" y="7"/>
                      <a:pt x="5" y="0"/>
                      <a:pt x="2" y="5"/>
                    </a:cubicBezTo>
                    <a:cubicBezTo>
                      <a:pt x="1" y="9"/>
                      <a:pt x="5" y="12"/>
                      <a:pt x="4" y="15"/>
                    </a:cubicBezTo>
                    <a:cubicBezTo>
                      <a:pt x="3" y="17"/>
                      <a:pt x="0" y="19"/>
                      <a:pt x="3" y="2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Freeform 455">
                <a:extLst>
                  <a:ext uri="{FF2B5EF4-FFF2-40B4-BE49-F238E27FC236}">
                    <a16:creationId xmlns="" xmlns:a16="http://schemas.microsoft.com/office/drawing/2014/main" id="{5CB7FCC6-DFB2-4FE3-9E4F-EF268FC1F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1" y="2326"/>
                <a:ext cx="4" cy="7"/>
              </a:xfrm>
              <a:custGeom>
                <a:avLst/>
                <a:gdLst>
                  <a:gd name="T0" fmla="*/ 7 w 7"/>
                  <a:gd name="T1" fmla="*/ 2 h 14"/>
                  <a:gd name="T2" fmla="*/ 3 w 7"/>
                  <a:gd name="T3" fmla="*/ 10 h 14"/>
                  <a:gd name="T4" fmla="*/ 7 w 7"/>
                  <a:gd name="T5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4">
                    <a:moveTo>
                      <a:pt x="7" y="2"/>
                    </a:moveTo>
                    <a:cubicBezTo>
                      <a:pt x="3" y="0"/>
                      <a:pt x="0" y="8"/>
                      <a:pt x="3" y="10"/>
                    </a:cubicBezTo>
                    <a:cubicBezTo>
                      <a:pt x="7" y="14"/>
                      <a:pt x="7" y="4"/>
                      <a:pt x="7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Freeform 456">
                <a:extLst>
                  <a:ext uri="{FF2B5EF4-FFF2-40B4-BE49-F238E27FC236}">
                    <a16:creationId xmlns="" xmlns:a16="http://schemas.microsoft.com/office/drawing/2014/main" id="{A06C249C-4169-4F99-8AB7-577CAA243C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1" y="2326"/>
                <a:ext cx="4" cy="7"/>
              </a:xfrm>
              <a:custGeom>
                <a:avLst/>
                <a:gdLst>
                  <a:gd name="T0" fmla="*/ 7 w 7"/>
                  <a:gd name="T1" fmla="*/ 2 h 14"/>
                  <a:gd name="T2" fmla="*/ 3 w 7"/>
                  <a:gd name="T3" fmla="*/ 10 h 14"/>
                  <a:gd name="T4" fmla="*/ 7 w 7"/>
                  <a:gd name="T5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4">
                    <a:moveTo>
                      <a:pt x="7" y="2"/>
                    </a:moveTo>
                    <a:cubicBezTo>
                      <a:pt x="3" y="0"/>
                      <a:pt x="0" y="8"/>
                      <a:pt x="3" y="10"/>
                    </a:cubicBezTo>
                    <a:cubicBezTo>
                      <a:pt x="7" y="14"/>
                      <a:pt x="7" y="4"/>
                      <a:pt x="7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Freeform 457">
                <a:extLst>
                  <a:ext uri="{FF2B5EF4-FFF2-40B4-BE49-F238E27FC236}">
                    <a16:creationId xmlns="" xmlns:a16="http://schemas.microsoft.com/office/drawing/2014/main" id="{9DC6E900-48D0-4DFD-AFEB-C211273F1D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3" y="2332"/>
                <a:ext cx="3" cy="4"/>
              </a:xfrm>
              <a:custGeom>
                <a:avLst/>
                <a:gdLst>
                  <a:gd name="T0" fmla="*/ 4 w 6"/>
                  <a:gd name="T1" fmla="*/ 0 h 8"/>
                  <a:gd name="T2" fmla="*/ 6 w 6"/>
                  <a:gd name="T3" fmla="*/ 6 h 8"/>
                  <a:gd name="T4" fmla="*/ 4 w 6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8">
                    <a:moveTo>
                      <a:pt x="4" y="0"/>
                    </a:moveTo>
                    <a:cubicBezTo>
                      <a:pt x="0" y="2"/>
                      <a:pt x="2" y="8"/>
                      <a:pt x="6" y="6"/>
                    </a:cubicBezTo>
                    <a:cubicBezTo>
                      <a:pt x="6" y="4"/>
                      <a:pt x="5" y="2"/>
                      <a:pt x="4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Freeform 458">
                <a:extLst>
                  <a:ext uri="{FF2B5EF4-FFF2-40B4-BE49-F238E27FC236}">
                    <a16:creationId xmlns="" xmlns:a16="http://schemas.microsoft.com/office/drawing/2014/main" id="{3B341749-2571-49D0-9940-970044622B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3" y="2332"/>
                <a:ext cx="3" cy="4"/>
              </a:xfrm>
              <a:custGeom>
                <a:avLst/>
                <a:gdLst>
                  <a:gd name="T0" fmla="*/ 4 w 6"/>
                  <a:gd name="T1" fmla="*/ 0 h 8"/>
                  <a:gd name="T2" fmla="*/ 6 w 6"/>
                  <a:gd name="T3" fmla="*/ 6 h 8"/>
                  <a:gd name="T4" fmla="*/ 4 w 6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8">
                    <a:moveTo>
                      <a:pt x="4" y="0"/>
                    </a:moveTo>
                    <a:cubicBezTo>
                      <a:pt x="0" y="2"/>
                      <a:pt x="2" y="8"/>
                      <a:pt x="6" y="6"/>
                    </a:cubicBezTo>
                    <a:cubicBezTo>
                      <a:pt x="6" y="4"/>
                      <a:pt x="5" y="2"/>
                      <a:pt x="4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Freeform 459">
                <a:extLst>
                  <a:ext uri="{FF2B5EF4-FFF2-40B4-BE49-F238E27FC236}">
                    <a16:creationId xmlns="" xmlns:a16="http://schemas.microsoft.com/office/drawing/2014/main" id="{1EE6166A-79EA-4CE7-BCFF-6F730339FB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5" y="2327"/>
                <a:ext cx="12" cy="11"/>
              </a:xfrm>
              <a:custGeom>
                <a:avLst/>
                <a:gdLst>
                  <a:gd name="T0" fmla="*/ 9 w 25"/>
                  <a:gd name="T1" fmla="*/ 0 h 21"/>
                  <a:gd name="T2" fmla="*/ 6 w 25"/>
                  <a:gd name="T3" fmla="*/ 4 h 21"/>
                  <a:gd name="T4" fmla="*/ 3 w 25"/>
                  <a:gd name="T5" fmla="*/ 1 h 21"/>
                  <a:gd name="T6" fmla="*/ 7 w 25"/>
                  <a:gd name="T7" fmla="*/ 12 h 21"/>
                  <a:gd name="T8" fmla="*/ 7 w 25"/>
                  <a:gd name="T9" fmla="*/ 17 h 21"/>
                  <a:gd name="T10" fmla="*/ 13 w 25"/>
                  <a:gd name="T11" fmla="*/ 18 h 21"/>
                  <a:gd name="T12" fmla="*/ 15 w 25"/>
                  <a:gd name="T13" fmla="*/ 13 h 21"/>
                  <a:gd name="T14" fmla="*/ 13 w 25"/>
                  <a:gd name="T15" fmla="*/ 7 h 21"/>
                  <a:gd name="T16" fmla="*/ 9 w 25"/>
                  <a:gd name="T1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1">
                    <a:moveTo>
                      <a:pt x="9" y="0"/>
                    </a:moveTo>
                    <a:cubicBezTo>
                      <a:pt x="8" y="1"/>
                      <a:pt x="7" y="3"/>
                      <a:pt x="6" y="4"/>
                    </a:cubicBezTo>
                    <a:cubicBezTo>
                      <a:pt x="5" y="3"/>
                      <a:pt x="4" y="2"/>
                      <a:pt x="3" y="1"/>
                    </a:cubicBezTo>
                    <a:cubicBezTo>
                      <a:pt x="0" y="9"/>
                      <a:pt x="4" y="6"/>
                      <a:pt x="7" y="12"/>
                    </a:cubicBezTo>
                    <a:cubicBezTo>
                      <a:pt x="7" y="13"/>
                      <a:pt x="3" y="18"/>
                      <a:pt x="7" y="17"/>
                    </a:cubicBezTo>
                    <a:cubicBezTo>
                      <a:pt x="9" y="17"/>
                      <a:pt x="12" y="15"/>
                      <a:pt x="13" y="18"/>
                    </a:cubicBezTo>
                    <a:cubicBezTo>
                      <a:pt x="13" y="21"/>
                      <a:pt x="25" y="16"/>
                      <a:pt x="15" y="13"/>
                    </a:cubicBezTo>
                    <a:cubicBezTo>
                      <a:pt x="11" y="12"/>
                      <a:pt x="10" y="10"/>
                      <a:pt x="13" y="7"/>
                    </a:cubicBezTo>
                    <a:cubicBezTo>
                      <a:pt x="14" y="5"/>
                      <a:pt x="10" y="1"/>
                      <a:pt x="9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Freeform 460">
                <a:extLst>
                  <a:ext uri="{FF2B5EF4-FFF2-40B4-BE49-F238E27FC236}">
                    <a16:creationId xmlns="" xmlns:a16="http://schemas.microsoft.com/office/drawing/2014/main" id="{151FEFE9-5E57-44D6-9872-51D905BDC1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5" y="2327"/>
                <a:ext cx="12" cy="11"/>
              </a:xfrm>
              <a:custGeom>
                <a:avLst/>
                <a:gdLst>
                  <a:gd name="T0" fmla="*/ 9 w 25"/>
                  <a:gd name="T1" fmla="*/ 0 h 21"/>
                  <a:gd name="T2" fmla="*/ 6 w 25"/>
                  <a:gd name="T3" fmla="*/ 4 h 21"/>
                  <a:gd name="T4" fmla="*/ 3 w 25"/>
                  <a:gd name="T5" fmla="*/ 1 h 21"/>
                  <a:gd name="T6" fmla="*/ 7 w 25"/>
                  <a:gd name="T7" fmla="*/ 12 h 21"/>
                  <a:gd name="T8" fmla="*/ 7 w 25"/>
                  <a:gd name="T9" fmla="*/ 17 h 21"/>
                  <a:gd name="T10" fmla="*/ 13 w 25"/>
                  <a:gd name="T11" fmla="*/ 18 h 21"/>
                  <a:gd name="T12" fmla="*/ 15 w 25"/>
                  <a:gd name="T13" fmla="*/ 13 h 21"/>
                  <a:gd name="T14" fmla="*/ 13 w 25"/>
                  <a:gd name="T15" fmla="*/ 7 h 21"/>
                  <a:gd name="T16" fmla="*/ 9 w 25"/>
                  <a:gd name="T1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1">
                    <a:moveTo>
                      <a:pt x="9" y="0"/>
                    </a:moveTo>
                    <a:cubicBezTo>
                      <a:pt x="8" y="1"/>
                      <a:pt x="7" y="3"/>
                      <a:pt x="6" y="4"/>
                    </a:cubicBezTo>
                    <a:cubicBezTo>
                      <a:pt x="5" y="3"/>
                      <a:pt x="4" y="2"/>
                      <a:pt x="3" y="1"/>
                    </a:cubicBezTo>
                    <a:cubicBezTo>
                      <a:pt x="0" y="9"/>
                      <a:pt x="4" y="6"/>
                      <a:pt x="7" y="12"/>
                    </a:cubicBezTo>
                    <a:cubicBezTo>
                      <a:pt x="7" y="13"/>
                      <a:pt x="3" y="18"/>
                      <a:pt x="7" y="17"/>
                    </a:cubicBezTo>
                    <a:cubicBezTo>
                      <a:pt x="9" y="17"/>
                      <a:pt x="12" y="15"/>
                      <a:pt x="13" y="18"/>
                    </a:cubicBezTo>
                    <a:cubicBezTo>
                      <a:pt x="13" y="21"/>
                      <a:pt x="25" y="16"/>
                      <a:pt x="15" y="13"/>
                    </a:cubicBezTo>
                    <a:cubicBezTo>
                      <a:pt x="11" y="12"/>
                      <a:pt x="10" y="10"/>
                      <a:pt x="13" y="7"/>
                    </a:cubicBezTo>
                    <a:cubicBezTo>
                      <a:pt x="14" y="5"/>
                      <a:pt x="10" y="1"/>
                      <a:pt x="9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Freeform 461">
                <a:extLst>
                  <a:ext uri="{FF2B5EF4-FFF2-40B4-BE49-F238E27FC236}">
                    <a16:creationId xmlns="" xmlns:a16="http://schemas.microsoft.com/office/drawing/2014/main" id="{F4D60AC6-7C23-4A19-B304-89663EF5C0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5" y="2345"/>
                <a:ext cx="15" cy="7"/>
              </a:xfrm>
              <a:custGeom>
                <a:avLst/>
                <a:gdLst>
                  <a:gd name="T0" fmla="*/ 5 w 30"/>
                  <a:gd name="T1" fmla="*/ 4 h 15"/>
                  <a:gd name="T2" fmla="*/ 8 w 30"/>
                  <a:gd name="T3" fmla="*/ 14 h 15"/>
                  <a:gd name="T4" fmla="*/ 15 w 30"/>
                  <a:gd name="T5" fmla="*/ 13 h 15"/>
                  <a:gd name="T6" fmla="*/ 22 w 30"/>
                  <a:gd name="T7" fmla="*/ 14 h 15"/>
                  <a:gd name="T8" fmla="*/ 19 w 30"/>
                  <a:gd name="T9" fmla="*/ 5 h 15"/>
                  <a:gd name="T10" fmla="*/ 5 w 30"/>
                  <a:gd name="T1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15">
                    <a:moveTo>
                      <a:pt x="5" y="4"/>
                    </a:moveTo>
                    <a:cubicBezTo>
                      <a:pt x="0" y="7"/>
                      <a:pt x="3" y="14"/>
                      <a:pt x="8" y="14"/>
                    </a:cubicBezTo>
                    <a:cubicBezTo>
                      <a:pt x="10" y="15"/>
                      <a:pt x="12" y="13"/>
                      <a:pt x="15" y="13"/>
                    </a:cubicBezTo>
                    <a:cubicBezTo>
                      <a:pt x="17" y="13"/>
                      <a:pt x="19" y="14"/>
                      <a:pt x="22" y="14"/>
                    </a:cubicBezTo>
                    <a:cubicBezTo>
                      <a:pt x="30" y="14"/>
                      <a:pt x="22" y="6"/>
                      <a:pt x="19" y="5"/>
                    </a:cubicBezTo>
                    <a:cubicBezTo>
                      <a:pt x="14" y="2"/>
                      <a:pt x="10" y="0"/>
                      <a:pt x="5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Freeform 462">
                <a:extLst>
                  <a:ext uri="{FF2B5EF4-FFF2-40B4-BE49-F238E27FC236}">
                    <a16:creationId xmlns="" xmlns:a16="http://schemas.microsoft.com/office/drawing/2014/main" id="{716BC9F7-3C56-4A7F-82B5-1D4FE771D0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5" y="2345"/>
                <a:ext cx="15" cy="7"/>
              </a:xfrm>
              <a:custGeom>
                <a:avLst/>
                <a:gdLst>
                  <a:gd name="T0" fmla="*/ 5 w 30"/>
                  <a:gd name="T1" fmla="*/ 4 h 15"/>
                  <a:gd name="T2" fmla="*/ 8 w 30"/>
                  <a:gd name="T3" fmla="*/ 14 h 15"/>
                  <a:gd name="T4" fmla="*/ 15 w 30"/>
                  <a:gd name="T5" fmla="*/ 13 h 15"/>
                  <a:gd name="T6" fmla="*/ 22 w 30"/>
                  <a:gd name="T7" fmla="*/ 14 h 15"/>
                  <a:gd name="T8" fmla="*/ 19 w 30"/>
                  <a:gd name="T9" fmla="*/ 5 h 15"/>
                  <a:gd name="T10" fmla="*/ 5 w 30"/>
                  <a:gd name="T1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15">
                    <a:moveTo>
                      <a:pt x="5" y="4"/>
                    </a:moveTo>
                    <a:cubicBezTo>
                      <a:pt x="0" y="7"/>
                      <a:pt x="3" y="14"/>
                      <a:pt x="8" y="14"/>
                    </a:cubicBezTo>
                    <a:cubicBezTo>
                      <a:pt x="10" y="15"/>
                      <a:pt x="12" y="13"/>
                      <a:pt x="15" y="13"/>
                    </a:cubicBezTo>
                    <a:cubicBezTo>
                      <a:pt x="17" y="13"/>
                      <a:pt x="19" y="14"/>
                      <a:pt x="22" y="14"/>
                    </a:cubicBezTo>
                    <a:cubicBezTo>
                      <a:pt x="30" y="14"/>
                      <a:pt x="22" y="6"/>
                      <a:pt x="19" y="5"/>
                    </a:cubicBezTo>
                    <a:cubicBezTo>
                      <a:pt x="14" y="2"/>
                      <a:pt x="10" y="0"/>
                      <a:pt x="5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Freeform 463">
                <a:extLst>
                  <a:ext uri="{FF2B5EF4-FFF2-40B4-BE49-F238E27FC236}">
                    <a16:creationId xmlns="" xmlns:a16="http://schemas.microsoft.com/office/drawing/2014/main" id="{956EB21B-F8FB-4CB0-906E-65C0E436EA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7" y="2286"/>
                <a:ext cx="22" cy="52"/>
              </a:xfrm>
              <a:custGeom>
                <a:avLst/>
                <a:gdLst>
                  <a:gd name="T0" fmla="*/ 9 w 45"/>
                  <a:gd name="T1" fmla="*/ 75 h 107"/>
                  <a:gd name="T2" fmla="*/ 11 w 45"/>
                  <a:gd name="T3" fmla="*/ 86 h 107"/>
                  <a:gd name="T4" fmla="*/ 17 w 45"/>
                  <a:gd name="T5" fmla="*/ 94 h 107"/>
                  <a:gd name="T6" fmla="*/ 30 w 45"/>
                  <a:gd name="T7" fmla="*/ 105 h 107"/>
                  <a:gd name="T8" fmla="*/ 16 w 45"/>
                  <a:gd name="T9" fmla="*/ 67 h 107"/>
                  <a:gd name="T10" fmla="*/ 23 w 45"/>
                  <a:gd name="T11" fmla="*/ 60 h 107"/>
                  <a:gd name="T12" fmla="*/ 45 w 45"/>
                  <a:gd name="T13" fmla="*/ 66 h 107"/>
                  <a:gd name="T14" fmla="*/ 37 w 45"/>
                  <a:gd name="T15" fmla="*/ 56 h 107"/>
                  <a:gd name="T16" fmla="*/ 28 w 45"/>
                  <a:gd name="T17" fmla="*/ 46 h 107"/>
                  <a:gd name="T18" fmla="*/ 40 w 45"/>
                  <a:gd name="T19" fmla="*/ 35 h 107"/>
                  <a:gd name="T20" fmla="*/ 40 w 45"/>
                  <a:gd name="T21" fmla="*/ 21 h 107"/>
                  <a:gd name="T22" fmla="*/ 22 w 45"/>
                  <a:gd name="T23" fmla="*/ 32 h 107"/>
                  <a:gd name="T24" fmla="*/ 20 w 45"/>
                  <a:gd name="T25" fmla="*/ 37 h 107"/>
                  <a:gd name="T26" fmla="*/ 15 w 45"/>
                  <a:gd name="T27" fmla="*/ 46 h 107"/>
                  <a:gd name="T28" fmla="*/ 8 w 45"/>
                  <a:gd name="T29" fmla="*/ 44 h 107"/>
                  <a:gd name="T30" fmla="*/ 13 w 45"/>
                  <a:gd name="T31" fmla="*/ 36 h 107"/>
                  <a:gd name="T32" fmla="*/ 19 w 45"/>
                  <a:gd name="T33" fmla="*/ 16 h 107"/>
                  <a:gd name="T34" fmla="*/ 14 w 45"/>
                  <a:gd name="T35" fmla="*/ 9 h 107"/>
                  <a:gd name="T36" fmla="*/ 18 w 45"/>
                  <a:gd name="T37" fmla="*/ 0 h 107"/>
                  <a:gd name="T38" fmla="*/ 6 w 45"/>
                  <a:gd name="T39" fmla="*/ 14 h 107"/>
                  <a:gd name="T40" fmla="*/ 1 w 45"/>
                  <a:gd name="T41" fmla="*/ 36 h 107"/>
                  <a:gd name="T42" fmla="*/ 4 w 45"/>
                  <a:gd name="T43" fmla="*/ 44 h 107"/>
                  <a:gd name="T44" fmla="*/ 7 w 45"/>
                  <a:gd name="T45" fmla="*/ 47 h 107"/>
                  <a:gd name="T46" fmla="*/ 5 w 45"/>
                  <a:gd name="T47" fmla="*/ 55 h 107"/>
                  <a:gd name="T48" fmla="*/ 9 w 45"/>
                  <a:gd name="T49" fmla="*/ 64 h 107"/>
                  <a:gd name="T50" fmla="*/ 9 w 45"/>
                  <a:gd name="T51" fmla="*/ 7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5" h="107">
                    <a:moveTo>
                      <a:pt x="9" y="75"/>
                    </a:moveTo>
                    <a:cubicBezTo>
                      <a:pt x="9" y="79"/>
                      <a:pt x="8" y="82"/>
                      <a:pt x="11" y="86"/>
                    </a:cubicBezTo>
                    <a:cubicBezTo>
                      <a:pt x="13" y="89"/>
                      <a:pt x="16" y="90"/>
                      <a:pt x="17" y="94"/>
                    </a:cubicBezTo>
                    <a:cubicBezTo>
                      <a:pt x="19" y="98"/>
                      <a:pt x="26" y="107"/>
                      <a:pt x="30" y="105"/>
                    </a:cubicBezTo>
                    <a:cubicBezTo>
                      <a:pt x="19" y="94"/>
                      <a:pt x="18" y="81"/>
                      <a:pt x="16" y="67"/>
                    </a:cubicBezTo>
                    <a:cubicBezTo>
                      <a:pt x="15" y="62"/>
                      <a:pt x="16" y="57"/>
                      <a:pt x="23" y="60"/>
                    </a:cubicBezTo>
                    <a:cubicBezTo>
                      <a:pt x="29" y="64"/>
                      <a:pt x="38" y="66"/>
                      <a:pt x="45" y="66"/>
                    </a:cubicBezTo>
                    <a:cubicBezTo>
                      <a:pt x="41" y="64"/>
                      <a:pt x="41" y="59"/>
                      <a:pt x="37" y="56"/>
                    </a:cubicBezTo>
                    <a:cubicBezTo>
                      <a:pt x="34" y="53"/>
                      <a:pt x="24" y="53"/>
                      <a:pt x="28" y="46"/>
                    </a:cubicBezTo>
                    <a:cubicBezTo>
                      <a:pt x="31" y="41"/>
                      <a:pt x="39" y="41"/>
                      <a:pt x="40" y="35"/>
                    </a:cubicBezTo>
                    <a:cubicBezTo>
                      <a:pt x="41" y="31"/>
                      <a:pt x="38" y="24"/>
                      <a:pt x="40" y="21"/>
                    </a:cubicBezTo>
                    <a:cubicBezTo>
                      <a:pt x="33" y="19"/>
                      <a:pt x="25" y="26"/>
                      <a:pt x="22" y="32"/>
                    </a:cubicBezTo>
                    <a:cubicBezTo>
                      <a:pt x="28" y="33"/>
                      <a:pt x="22" y="36"/>
                      <a:pt x="20" y="37"/>
                    </a:cubicBezTo>
                    <a:cubicBezTo>
                      <a:pt x="16" y="39"/>
                      <a:pt x="17" y="43"/>
                      <a:pt x="15" y="46"/>
                    </a:cubicBezTo>
                    <a:cubicBezTo>
                      <a:pt x="13" y="50"/>
                      <a:pt x="9" y="46"/>
                      <a:pt x="8" y="44"/>
                    </a:cubicBezTo>
                    <a:cubicBezTo>
                      <a:pt x="6" y="40"/>
                      <a:pt x="10" y="38"/>
                      <a:pt x="13" y="36"/>
                    </a:cubicBezTo>
                    <a:cubicBezTo>
                      <a:pt x="18" y="33"/>
                      <a:pt x="22" y="22"/>
                      <a:pt x="19" y="16"/>
                    </a:cubicBezTo>
                    <a:cubicBezTo>
                      <a:pt x="17" y="13"/>
                      <a:pt x="13" y="13"/>
                      <a:pt x="14" y="9"/>
                    </a:cubicBezTo>
                    <a:cubicBezTo>
                      <a:pt x="15" y="6"/>
                      <a:pt x="20" y="4"/>
                      <a:pt x="18" y="0"/>
                    </a:cubicBezTo>
                    <a:cubicBezTo>
                      <a:pt x="11" y="0"/>
                      <a:pt x="8" y="9"/>
                      <a:pt x="6" y="14"/>
                    </a:cubicBezTo>
                    <a:cubicBezTo>
                      <a:pt x="5" y="20"/>
                      <a:pt x="0" y="30"/>
                      <a:pt x="1" y="36"/>
                    </a:cubicBezTo>
                    <a:cubicBezTo>
                      <a:pt x="2" y="39"/>
                      <a:pt x="3" y="42"/>
                      <a:pt x="4" y="44"/>
                    </a:cubicBezTo>
                    <a:cubicBezTo>
                      <a:pt x="5" y="45"/>
                      <a:pt x="6" y="46"/>
                      <a:pt x="7" y="47"/>
                    </a:cubicBezTo>
                    <a:cubicBezTo>
                      <a:pt x="5" y="49"/>
                      <a:pt x="5" y="52"/>
                      <a:pt x="5" y="55"/>
                    </a:cubicBezTo>
                    <a:cubicBezTo>
                      <a:pt x="5" y="59"/>
                      <a:pt x="7" y="61"/>
                      <a:pt x="9" y="64"/>
                    </a:cubicBezTo>
                    <a:cubicBezTo>
                      <a:pt x="11" y="67"/>
                      <a:pt x="10" y="72"/>
                      <a:pt x="9" y="7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Freeform 464">
                <a:extLst>
                  <a:ext uri="{FF2B5EF4-FFF2-40B4-BE49-F238E27FC236}">
                    <a16:creationId xmlns="" xmlns:a16="http://schemas.microsoft.com/office/drawing/2014/main" id="{CD9CE451-CCF3-4872-A0EF-D4F16A92A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7" y="2286"/>
                <a:ext cx="22" cy="52"/>
              </a:xfrm>
              <a:custGeom>
                <a:avLst/>
                <a:gdLst>
                  <a:gd name="T0" fmla="*/ 9 w 45"/>
                  <a:gd name="T1" fmla="*/ 75 h 107"/>
                  <a:gd name="T2" fmla="*/ 11 w 45"/>
                  <a:gd name="T3" fmla="*/ 86 h 107"/>
                  <a:gd name="T4" fmla="*/ 17 w 45"/>
                  <a:gd name="T5" fmla="*/ 94 h 107"/>
                  <a:gd name="T6" fmla="*/ 30 w 45"/>
                  <a:gd name="T7" fmla="*/ 105 h 107"/>
                  <a:gd name="T8" fmla="*/ 16 w 45"/>
                  <a:gd name="T9" fmla="*/ 67 h 107"/>
                  <a:gd name="T10" fmla="*/ 23 w 45"/>
                  <a:gd name="T11" fmla="*/ 60 h 107"/>
                  <a:gd name="T12" fmla="*/ 45 w 45"/>
                  <a:gd name="T13" fmla="*/ 66 h 107"/>
                  <a:gd name="T14" fmla="*/ 37 w 45"/>
                  <a:gd name="T15" fmla="*/ 56 h 107"/>
                  <a:gd name="T16" fmla="*/ 28 w 45"/>
                  <a:gd name="T17" fmla="*/ 46 h 107"/>
                  <a:gd name="T18" fmla="*/ 40 w 45"/>
                  <a:gd name="T19" fmla="*/ 35 h 107"/>
                  <a:gd name="T20" fmla="*/ 40 w 45"/>
                  <a:gd name="T21" fmla="*/ 21 h 107"/>
                  <a:gd name="T22" fmla="*/ 22 w 45"/>
                  <a:gd name="T23" fmla="*/ 32 h 107"/>
                  <a:gd name="T24" fmla="*/ 20 w 45"/>
                  <a:gd name="T25" fmla="*/ 37 h 107"/>
                  <a:gd name="T26" fmla="*/ 15 w 45"/>
                  <a:gd name="T27" fmla="*/ 46 h 107"/>
                  <a:gd name="T28" fmla="*/ 8 w 45"/>
                  <a:gd name="T29" fmla="*/ 44 h 107"/>
                  <a:gd name="T30" fmla="*/ 13 w 45"/>
                  <a:gd name="T31" fmla="*/ 36 h 107"/>
                  <a:gd name="T32" fmla="*/ 19 w 45"/>
                  <a:gd name="T33" fmla="*/ 16 h 107"/>
                  <a:gd name="T34" fmla="*/ 14 w 45"/>
                  <a:gd name="T35" fmla="*/ 9 h 107"/>
                  <a:gd name="T36" fmla="*/ 18 w 45"/>
                  <a:gd name="T37" fmla="*/ 0 h 107"/>
                  <a:gd name="T38" fmla="*/ 6 w 45"/>
                  <a:gd name="T39" fmla="*/ 14 h 107"/>
                  <a:gd name="T40" fmla="*/ 1 w 45"/>
                  <a:gd name="T41" fmla="*/ 36 h 107"/>
                  <a:gd name="T42" fmla="*/ 4 w 45"/>
                  <a:gd name="T43" fmla="*/ 44 h 107"/>
                  <a:gd name="T44" fmla="*/ 7 w 45"/>
                  <a:gd name="T45" fmla="*/ 47 h 107"/>
                  <a:gd name="T46" fmla="*/ 5 w 45"/>
                  <a:gd name="T47" fmla="*/ 55 h 107"/>
                  <a:gd name="T48" fmla="*/ 9 w 45"/>
                  <a:gd name="T49" fmla="*/ 64 h 107"/>
                  <a:gd name="T50" fmla="*/ 9 w 45"/>
                  <a:gd name="T51" fmla="*/ 7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5" h="107">
                    <a:moveTo>
                      <a:pt x="9" y="75"/>
                    </a:moveTo>
                    <a:cubicBezTo>
                      <a:pt x="9" y="79"/>
                      <a:pt x="8" y="82"/>
                      <a:pt x="11" y="86"/>
                    </a:cubicBezTo>
                    <a:cubicBezTo>
                      <a:pt x="13" y="89"/>
                      <a:pt x="16" y="90"/>
                      <a:pt x="17" y="94"/>
                    </a:cubicBezTo>
                    <a:cubicBezTo>
                      <a:pt x="19" y="98"/>
                      <a:pt x="26" y="107"/>
                      <a:pt x="30" y="105"/>
                    </a:cubicBezTo>
                    <a:cubicBezTo>
                      <a:pt x="19" y="94"/>
                      <a:pt x="18" y="81"/>
                      <a:pt x="16" y="67"/>
                    </a:cubicBezTo>
                    <a:cubicBezTo>
                      <a:pt x="15" y="62"/>
                      <a:pt x="16" y="57"/>
                      <a:pt x="23" y="60"/>
                    </a:cubicBezTo>
                    <a:cubicBezTo>
                      <a:pt x="29" y="64"/>
                      <a:pt x="38" y="66"/>
                      <a:pt x="45" y="66"/>
                    </a:cubicBezTo>
                    <a:cubicBezTo>
                      <a:pt x="41" y="64"/>
                      <a:pt x="41" y="59"/>
                      <a:pt x="37" y="56"/>
                    </a:cubicBezTo>
                    <a:cubicBezTo>
                      <a:pt x="34" y="53"/>
                      <a:pt x="24" y="53"/>
                      <a:pt x="28" y="46"/>
                    </a:cubicBezTo>
                    <a:cubicBezTo>
                      <a:pt x="31" y="41"/>
                      <a:pt x="39" y="41"/>
                      <a:pt x="40" y="35"/>
                    </a:cubicBezTo>
                    <a:cubicBezTo>
                      <a:pt x="41" y="31"/>
                      <a:pt x="38" y="24"/>
                      <a:pt x="40" y="21"/>
                    </a:cubicBezTo>
                    <a:cubicBezTo>
                      <a:pt x="33" y="19"/>
                      <a:pt x="25" y="26"/>
                      <a:pt x="22" y="32"/>
                    </a:cubicBezTo>
                    <a:cubicBezTo>
                      <a:pt x="28" y="33"/>
                      <a:pt x="22" y="36"/>
                      <a:pt x="20" y="37"/>
                    </a:cubicBezTo>
                    <a:cubicBezTo>
                      <a:pt x="16" y="39"/>
                      <a:pt x="17" y="43"/>
                      <a:pt x="15" y="46"/>
                    </a:cubicBezTo>
                    <a:cubicBezTo>
                      <a:pt x="13" y="50"/>
                      <a:pt x="9" y="46"/>
                      <a:pt x="8" y="44"/>
                    </a:cubicBezTo>
                    <a:cubicBezTo>
                      <a:pt x="6" y="40"/>
                      <a:pt x="10" y="38"/>
                      <a:pt x="13" y="36"/>
                    </a:cubicBezTo>
                    <a:cubicBezTo>
                      <a:pt x="18" y="33"/>
                      <a:pt x="22" y="22"/>
                      <a:pt x="19" y="16"/>
                    </a:cubicBezTo>
                    <a:cubicBezTo>
                      <a:pt x="17" y="13"/>
                      <a:pt x="13" y="13"/>
                      <a:pt x="14" y="9"/>
                    </a:cubicBezTo>
                    <a:cubicBezTo>
                      <a:pt x="15" y="6"/>
                      <a:pt x="20" y="4"/>
                      <a:pt x="18" y="0"/>
                    </a:cubicBezTo>
                    <a:cubicBezTo>
                      <a:pt x="11" y="0"/>
                      <a:pt x="8" y="9"/>
                      <a:pt x="6" y="14"/>
                    </a:cubicBezTo>
                    <a:cubicBezTo>
                      <a:pt x="5" y="20"/>
                      <a:pt x="0" y="30"/>
                      <a:pt x="1" y="36"/>
                    </a:cubicBezTo>
                    <a:cubicBezTo>
                      <a:pt x="2" y="39"/>
                      <a:pt x="3" y="42"/>
                      <a:pt x="4" y="44"/>
                    </a:cubicBezTo>
                    <a:cubicBezTo>
                      <a:pt x="5" y="45"/>
                      <a:pt x="6" y="46"/>
                      <a:pt x="7" y="47"/>
                    </a:cubicBezTo>
                    <a:cubicBezTo>
                      <a:pt x="5" y="49"/>
                      <a:pt x="5" y="52"/>
                      <a:pt x="5" y="55"/>
                    </a:cubicBezTo>
                    <a:cubicBezTo>
                      <a:pt x="5" y="59"/>
                      <a:pt x="7" y="61"/>
                      <a:pt x="9" y="64"/>
                    </a:cubicBezTo>
                    <a:cubicBezTo>
                      <a:pt x="11" y="67"/>
                      <a:pt x="10" y="72"/>
                      <a:pt x="9" y="7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Freeform 465">
                <a:extLst>
                  <a:ext uri="{FF2B5EF4-FFF2-40B4-BE49-F238E27FC236}">
                    <a16:creationId xmlns="" xmlns:a16="http://schemas.microsoft.com/office/drawing/2014/main" id="{78F7FE34-B658-4702-B0DA-6DCB807579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8" y="2342"/>
                <a:ext cx="3" cy="2"/>
              </a:xfrm>
              <a:custGeom>
                <a:avLst/>
                <a:gdLst>
                  <a:gd name="T0" fmla="*/ 3 w 6"/>
                  <a:gd name="T1" fmla="*/ 0 h 3"/>
                  <a:gd name="T2" fmla="*/ 0 w 6"/>
                  <a:gd name="T3" fmla="*/ 2 h 3"/>
                  <a:gd name="T4" fmla="*/ 6 w 6"/>
                  <a:gd name="T5" fmla="*/ 1 h 3"/>
                  <a:gd name="T6" fmla="*/ 3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3" y="0"/>
                    </a:moveTo>
                    <a:cubicBezTo>
                      <a:pt x="2" y="1"/>
                      <a:pt x="1" y="2"/>
                      <a:pt x="0" y="2"/>
                    </a:cubicBezTo>
                    <a:cubicBezTo>
                      <a:pt x="2" y="3"/>
                      <a:pt x="4" y="2"/>
                      <a:pt x="6" y="1"/>
                    </a:cubicBezTo>
                    <a:cubicBezTo>
                      <a:pt x="5" y="1"/>
                      <a:pt x="4" y="0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Freeform 466">
                <a:extLst>
                  <a:ext uri="{FF2B5EF4-FFF2-40B4-BE49-F238E27FC236}">
                    <a16:creationId xmlns="" xmlns:a16="http://schemas.microsoft.com/office/drawing/2014/main" id="{B72CAE1D-8FA6-4254-8E16-EB3752E94A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8" y="2342"/>
                <a:ext cx="3" cy="2"/>
              </a:xfrm>
              <a:custGeom>
                <a:avLst/>
                <a:gdLst>
                  <a:gd name="T0" fmla="*/ 3 w 6"/>
                  <a:gd name="T1" fmla="*/ 0 h 3"/>
                  <a:gd name="T2" fmla="*/ 0 w 6"/>
                  <a:gd name="T3" fmla="*/ 2 h 3"/>
                  <a:gd name="T4" fmla="*/ 6 w 6"/>
                  <a:gd name="T5" fmla="*/ 1 h 3"/>
                  <a:gd name="T6" fmla="*/ 3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3" y="0"/>
                    </a:moveTo>
                    <a:cubicBezTo>
                      <a:pt x="2" y="1"/>
                      <a:pt x="1" y="2"/>
                      <a:pt x="0" y="2"/>
                    </a:cubicBezTo>
                    <a:cubicBezTo>
                      <a:pt x="2" y="3"/>
                      <a:pt x="4" y="2"/>
                      <a:pt x="6" y="1"/>
                    </a:cubicBezTo>
                    <a:cubicBezTo>
                      <a:pt x="5" y="1"/>
                      <a:pt x="4" y="0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Freeform 467">
                <a:extLst>
                  <a:ext uri="{FF2B5EF4-FFF2-40B4-BE49-F238E27FC236}">
                    <a16:creationId xmlns="" xmlns:a16="http://schemas.microsoft.com/office/drawing/2014/main" id="{E18B08E4-BA06-460E-90F2-B5461213C8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2" y="2461"/>
                <a:ext cx="2" cy="1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3 h 3"/>
                  <a:gd name="T4" fmla="*/ 3 w 3"/>
                  <a:gd name="T5" fmla="*/ 0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2"/>
                      <a:pt x="2" y="1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Freeform 468">
                <a:extLst>
                  <a:ext uri="{FF2B5EF4-FFF2-40B4-BE49-F238E27FC236}">
                    <a16:creationId xmlns="" xmlns:a16="http://schemas.microsoft.com/office/drawing/2014/main" id="{989846D3-C39F-45A0-ABBF-384D05A23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2" y="2461"/>
                <a:ext cx="2" cy="1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3 h 3"/>
                  <a:gd name="T4" fmla="*/ 3 w 3"/>
                  <a:gd name="T5" fmla="*/ 0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2"/>
                      <a:pt x="2" y="1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Freeform 469">
                <a:extLst>
                  <a:ext uri="{FF2B5EF4-FFF2-40B4-BE49-F238E27FC236}">
                    <a16:creationId xmlns="" xmlns:a16="http://schemas.microsoft.com/office/drawing/2014/main" id="{34C1506D-31BD-48CE-B8B8-8A5BAF9B1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1" y="2369"/>
                <a:ext cx="47" cy="20"/>
              </a:xfrm>
              <a:custGeom>
                <a:avLst/>
                <a:gdLst>
                  <a:gd name="T0" fmla="*/ 68 w 95"/>
                  <a:gd name="T1" fmla="*/ 23 h 40"/>
                  <a:gd name="T2" fmla="*/ 87 w 95"/>
                  <a:gd name="T3" fmla="*/ 34 h 40"/>
                  <a:gd name="T4" fmla="*/ 94 w 95"/>
                  <a:gd name="T5" fmla="*/ 26 h 40"/>
                  <a:gd name="T6" fmla="*/ 88 w 95"/>
                  <a:gd name="T7" fmla="*/ 19 h 40"/>
                  <a:gd name="T8" fmla="*/ 84 w 95"/>
                  <a:gd name="T9" fmla="*/ 10 h 40"/>
                  <a:gd name="T10" fmla="*/ 76 w 95"/>
                  <a:gd name="T11" fmla="*/ 7 h 40"/>
                  <a:gd name="T12" fmla="*/ 66 w 95"/>
                  <a:gd name="T13" fmla="*/ 5 h 40"/>
                  <a:gd name="T14" fmla="*/ 55 w 95"/>
                  <a:gd name="T15" fmla="*/ 0 h 40"/>
                  <a:gd name="T16" fmla="*/ 45 w 95"/>
                  <a:gd name="T17" fmla="*/ 5 h 40"/>
                  <a:gd name="T18" fmla="*/ 39 w 95"/>
                  <a:gd name="T19" fmla="*/ 2 h 40"/>
                  <a:gd name="T20" fmla="*/ 27 w 95"/>
                  <a:gd name="T21" fmla="*/ 2 h 40"/>
                  <a:gd name="T22" fmla="*/ 5 w 95"/>
                  <a:gd name="T23" fmla="*/ 26 h 40"/>
                  <a:gd name="T24" fmla="*/ 14 w 95"/>
                  <a:gd name="T25" fmla="*/ 11 h 40"/>
                  <a:gd name="T26" fmla="*/ 23 w 95"/>
                  <a:gd name="T27" fmla="*/ 22 h 40"/>
                  <a:gd name="T28" fmla="*/ 37 w 95"/>
                  <a:gd name="T29" fmla="*/ 19 h 40"/>
                  <a:gd name="T30" fmla="*/ 55 w 95"/>
                  <a:gd name="T31" fmla="*/ 20 h 40"/>
                  <a:gd name="T32" fmla="*/ 68 w 95"/>
                  <a:gd name="T33" fmla="*/ 2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40">
                    <a:moveTo>
                      <a:pt x="68" y="23"/>
                    </a:moveTo>
                    <a:cubicBezTo>
                      <a:pt x="75" y="27"/>
                      <a:pt x="81" y="30"/>
                      <a:pt x="87" y="34"/>
                    </a:cubicBezTo>
                    <a:cubicBezTo>
                      <a:pt x="94" y="40"/>
                      <a:pt x="95" y="32"/>
                      <a:pt x="94" y="26"/>
                    </a:cubicBezTo>
                    <a:cubicBezTo>
                      <a:pt x="93" y="23"/>
                      <a:pt x="89" y="22"/>
                      <a:pt x="88" y="19"/>
                    </a:cubicBezTo>
                    <a:cubicBezTo>
                      <a:pt x="88" y="16"/>
                      <a:pt x="88" y="12"/>
                      <a:pt x="84" y="10"/>
                    </a:cubicBezTo>
                    <a:cubicBezTo>
                      <a:pt x="81" y="8"/>
                      <a:pt x="80" y="6"/>
                      <a:pt x="76" y="7"/>
                    </a:cubicBezTo>
                    <a:cubicBezTo>
                      <a:pt x="73" y="8"/>
                      <a:pt x="69" y="7"/>
                      <a:pt x="66" y="5"/>
                    </a:cubicBezTo>
                    <a:cubicBezTo>
                      <a:pt x="63" y="2"/>
                      <a:pt x="59" y="0"/>
                      <a:pt x="55" y="0"/>
                    </a:cubicBezTo>
                    <a:cubicBezTo>
                      <a:pt x="51" y="0"/>
                      <a:pt x="49" y="4"/>
                      <a:pt x="45" y="5"/>
                    </a:cubicBezTo>
                    <a:cubicBezTo>
                      <a:pt x="42" y="5"/>
                      <a:pt x="41" y="4"/>
                      <a:pt x="39" y="2"/>
                    </a:cubicBezTo>
                    <a:cubicBezTo>
                      <a:pt x="39" y="1"/>
                      <a:pt x="29" y="2"/>
                      <a:pt x="27" y="2"/>
                    </a:cubicBezTo>
                    <a:cubicBezTo>
                      <a:pt x="14" y="1"/>
                      <a:pt x="0" y="11"/>
                      <a:pt x="5" y="26"/>
                    </a:cubicBezTo>
                    <a:cubicBezTo>
                      <a:pt x="5" y="22"/>
                      <a:pt x="10" y="10"/>
                      <a:pt x="14" y="11"/>
                    </a:cubicBezTo>
                    <a:cubicBezTo>
                      <a:pt x="13" y="15"/>
                      <a:pt x="20" y="22"/>
                      <a:pt x="23" y="22"/>
                    </a:cubicBezTo>
                    <a:cubicBezTo>
                      <a:pt x="25" y="23"/>
                      <a:pt x="41" y="9"/>
                      <a:pt x="37" y="19"/>
                    </a:cubicBezTo>
                    <a:cubicBezTo>
                      <a:pt x="40" y="19"/>
                      <a:pt x="54" y="25"/>
                      <a:pt x="55" y="20"/>
                    </a:cubicBezTo>
                    <a:cubicBezTo>
                      <a:pt x="56" y="15"/>
                      <a:pt x="68" y="19"/>
                      <a:pt x="68" y="2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Freeform 470">
                <a:extLst>
                  <a:ext uri="{FF2B5EF4-FFF2-40B4-BE49-F238E27FC236}">
                    <a16:creationId xmlns="" xmlns:a16="http://schemas.microsoft.com/office/drawing/2014/main" id="{AA87FA55-88EA-4B89-B7DD-9B7D4C865E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1" y="2369"/>
                <a:ext cx="47" cy="20"/>
              </a:xfrm>
              <a:custGeom>
                <a:avLst/>
                <a:gdLst>
                  <a:gd name="T0" fmla="*/ 68 w 95"/>
                  <a:gd name="T1" fmla="*/ 23 h 40"/>
                  <a:gd name="T2" fmla="*/ 87 w 95"/>
                  <a:gd name="T3" fmla="*/ 34 h 40"/>
                  <a:gd name="T4" fmla="*/ 94 w 95"/>
                  <a:gd name="T5" fmla="*/ 26 h 40"/>
                  <a:gd name="T6" fmla="*/ 88 w 95"/>
                  <a:gd name="T7" fmla="*/ 19 h 40"/>
                  <a:gd name="T8" fmla="*/ 84 w 95"/>
                  <a:gd name="T9" fmla="*/ 10 h 40"/>
                  <a:gd name="T10" fmla="*/ 76 w 95"/>
                  <a:gd name="T11" fmla="*/ 7 h 40"/>
                  <a:gd name="T12" fmla="*/ 66 w 95"/>
                  <a:gd name="T13" fmla="*/ 5 h 40"/>
                  <a:gd name="T14" fmla="*/ 55 w 95"/>
                  <a:gd name="T15" fmla="*/ 0 h 40"/>
                  <a:gd name="T16" fmla="*/ 45 w 95"/>
                  <a:gd name="T17" fmla="*/ 5 h 40"/>
                  <a:gd name="T18" fmla="*/ 39 w 95"/>
                  <a:gd name="T19" fmla="*/ 2 h 40"/>
                  <a:gd name="T20" fmla="*/ 27 w 95"/>
                  <a:gd name="T21" fmla="*/ 2 h 40"/>
                  <a:gd name="T22" fmla="*/ 5 w 95"/>
                  <a:gd name="T23" fmla="*/ 26 h 40"/>
                  <a:gd name="T24" fmla="*/ 14 w 95"/>
                  <a:gd name="T25" fmla="*/ 11 h 40"/>
                  <a:gd name="T26" fmla="*/ 23 w 95"/>
                  <a:gd name="T27" fmla="*/ 22 h 40"/>
                  <a:gd name="T28" fmla="*/ 37 w 95"/>
                  <a:gd name="T29" fmla="*/ 19 h 40"/>
                  <a:gd name="T30" fmla="*/ 55 w 95"/>
                  <a:gd name="T31" fmla="*/ 20 h 40"/>
                  <a:gd name="T32" fmla="*/ 68 w 95"/>
                  <a:gd name="T33" fmla="*/ 2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40">
                    <a:moveTo>
                      <a:pt x="68" y="23"/>
                    </a:moveTo>
                    <a:cubicBezTo>
                      <a:pt x="75" y="27"/>
                      <a:pt x="81" y="30"/>
                      <a:pt x="87" y="34"/>
                    </a:cubicBezTo>
                    <a:cubicBezTo>
                      <a:pt x="94" y="40"/>
                      <a:pt x="95" y="32"/>
                      <a:pt x="94" y="26"/>
                    </a:cubicBezTo>
                    <a:cubicBezTo>
                      <a:pt x="93" y="23"/>
                      <a:pt x="89" y="22"/>
                      <a:pt x="88" y="19"/>
                    </a:cubicBezTo>
                    <a:cubicBezTo>
                      <a:pt x="88" y="16"/>
                      <a:pt x="88" y="12"/>
                      <a:pt x="84" y="10"/>
                    </a:cubicBezTo>
                    <a:cubicBezTo>
                      <a:pt x="81" y="8"/>
                      <a:pt x="80" y="6"/>
                      <a:pt x="76" y="7"/>
                    </a:cubicBezTo>
                    <a:cubicBezTo>
                      <a:pt x="73" y="8"/>
                      <a:pt x="69" y="7"/>
                      <a:pt x="66" y="5"/>
                    </a:cubicBezTo>
                    <a:cubicBezTo>
                      <a:pt x="63" y="2"/>
                      <a:pt x="59" y="0"/>
                      <a:pt x="55" y="0"/>
                    </a:cubicBezTo>
                    <a:cubicBezTo>
                      <a:pt x="51" y="0"/>
                      <a:pt x="49" y="4"/>
                      <a:pt x="45" y="5"/>
                    </a:cubicBezTo>
                    <a:cubicBezTo>
                      <a:pt x="42" y="5"/>
                      <a:pt x="41" y="4"/>
                      <a:pt x="39" y="2"/>
                    </a:cubicBezTo>
                    <a:cubicBezTo>
                      <a:pt x="39" y="1"/>
                      <a:pt x="29" y="2"/>
                      <a:pt x="27" y="2"/>
                    </a:cubicBezTo>
                    <a:cubicBezTo>
                      <a:pt x="14" y="1"/>
                      <a:pt x="0" y="11"/>
                      <a:pt x="5" y="26"/>
                    </a:cubicBezTo>
                    <a:cubicBezTo>
                      <a:pt x="5" y="22"/>
                      <a:pt x="10" y="10"/>
                      <a:pt x="14" y="11"/>
                    </a:cubicBezTo>
                    <a:cubicBezTo>
                      <a:pt x="13" y="15"/>
                      <a:pt x="20" y="22"/>
                      <a:pt x="23" y="22"/>
                    </a:cubicBezTo>
                    <a:cubicBezTo>
                      <a:pt x="25" y="23"/>
                      <a:pt x="41" y="9"/>
                      <a:pt x="37" y="19"/>
                    </a:cubicBezTo>
                    <a:cubicBezTo>
                      <a:pt x="40" y="19"/>
                      <a:pt x="54" y="25"/>
                      <a:pt x="55" y="20"/>
                    </a:cubicBezTo>
                    <a:cubicBezTo>
                      <a:pt x="56" y="15"/>
                      <a:pt x="68" y="19"/>
                      <a:pt x="68" y="2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Freeform 471">
                <a:extLst>
                  <a:ext uri="{FF2B5EF4-FFF2-40B4-BE49-F238E27FC236}">
                    <a16:creationId xmlns="" xmlns:a16="http://schemas.microsoft.com/office/drawing/2014/main" id="{613D4252-302C-4801-9DDD-313153A4A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3" y="2382"/>
                <a:ext cx="7" cy="4"/>
              </a:xfrm>
              <a:custGeom>
                <a:avLst/>
                <a:gdLst>
                  <a:gd name="T0" fmla="*/ 4 w 14"/>
                  <a:gd name="T1" fmla="*/ 3 h 10"/>
                  <a:gd name="T2" fmla="*/ 1 w 14"/>
                  <a:gd name="T3" fmla="*/ 9 h 10"/>
                  <a:gd name="T4" fmla="*/ 10 w 14"/>
                  <a:gd name="T5" fmla="*/ 5 h 10"/>
                  <a:gd name="T6" fmla="*/ 13 w 14"/>
                  <a:gd name="T7" fmla="*/ 0 h 10"/>
                  <a:gd name="T8" fmla="*/ 4 w 14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0">
                    <a:moveTo>
                      <a:pt x="4" y="3"/>
                    </a:moveTo>
                    <a:cubicBezTo>
                      <a:pt x="2" y="4"/>
                      <a:pt x="0" y="6"/>
                      <a:pt x="1" y="9"/>
                    </a:cubicBezTo>
                    <a:cubicBezTo>
                      <a:pt x="4" y="8"/>
                      <a:pt x="6" y="5"/>
                      <a:pt x="10" y="5"/>
                    </a:cubicBezTo>
                    <a:cubicBezTo>
                      <a:pt x="7" y="10"/>
                      <a:pt x="14" y="5"/>
                      <a:pt x="13" y="0"/>
                    </a:cubicBezTo>
                    <a:cubicBezTo>
                      <a:pt x="10" y="0"/>
                      <a:pt x="8" y="3"/>
                      <a:pt x="4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Freeform 472">
                <a:extLst>
                  <a:ext uri="{FF2B5EF4-FFF2-40B4-BE49-F238E27FC236}">
                    <a16:creationId xmlns="" xmlns:a16="http://schemas.microsoft.com/office/drawing/2014/main" id="{7A38BBA8-2890-444F-BAC5-75EC052F54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3" y="2382"/>
                <a:ext cx="7" cy="4"/>
              </a:xfrm>
              <a:custGeom>
                <a:avLst/>
                <a:gdLst>
                  <a:gd name="T0" fmla="*/ 4 w 14"/>
                  <a:gd name="T1" fmla="*/ 3 h 10"/>
                  <a:gd name="T2" fmla="*/ 1 w 14"/>
                  <a:gd name="T3" fmla="*/ 9 h 10"/>
                  <a:gd name="T4" fmla="*/ 10 w 14"/>
                  <a:gd name="T5" fmla="*/ 5 h 10"/>
                  <a:gd name="T6" fmla="*/ 13 w 14"/>
                  <a:gd name="T7" fmla="*/ 0 h 10"/>
                  <a:gd name="T8" fmla="*/ 4 w 14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0">
                    <a:moveTo>
                      <a:pt x="4" y="3"/>
                    </a:moveTo>
                    <a:cubicBezTo>
                      <a:pt x="2" y="4"/>
                      <a:pt x="0" y="6"/>
                      <a:pt x="1" y="9"/>
                    </a:cubicBezTo>
                    <a:cubicBezTo>
                      <a:pt x="4" y="8"/>
                      <a:pt x="6" y="5"/>
                      <a:pt x="10" y="5"/>
                    </a:cubicBezTo>
                    <a:cubicBezTo>
                      <a:pt x="7" y="10"/>
                      <a:pt x="14" y="5"/>
                      <a:pt x="13" y="0"/>
                    </a:cubicBezTo>
                    <a:cubicBezTo>
                      <a:pt x="10" y="0"/>
                      <a:pt x="8" y="3"/>
                      <a:pt x="4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Freeform 473">
                <a:extLst>
                  <a:ext uri="{FF2B5EF4-FFF2-40B4-BE49-F238E27FC236}">
                    <a16:creationId xmlns="" xmlns:a16="http://schemas.microsoft.com/office/drawing/2014/main" id="{7A4CD74C-40E4-4D18-A40B-46907E61C3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9" y="2278"/>
                <a:ext cx="8" cy="10"/>
              </a:xfrm>
              <a:custGeom>
                <a:avLst/>
                <a:gdLst>
                  <a:gd name="T0" fmla="*/ 2 w 17"/>
                  <a:gd name="T1" fmla="*/ 21 h 21"/>
                  <a:gd name="T2" fmla="*/ 11 w 17"/>
                  <a:gd name="T3" fmla="*/ 0 h 21"/>
                  <a:gd name="T4" fmla="*/ 4 w 17"/>
                  <a:gd name="T5" fmla="*/ 6 h 21"/>
                  <a:gd name="T6" fmla="*/ 2 w 17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21">
                    <a:moveTo>
                      <a:pt x="2" y="21"/>
                    </a:moveTo>
                    <a:cubicBezTo>
                      <a:pt x="13" y="19"/>
                      <a:pt x="17" y="10"/>
                      <a:pt x="11" y="0"/>
                    </a:cubicBezTo>
                    <a:cubicBezTo>
                      <a:pt x="10" y="3"/>
                      <a:pt x="6" y="4"/>
                      <a:pt x="4" y="6"/>
                    </a:cubicBezTo>
                    <a:cubicBezTo>
                      <a:pt x="0" y="10"/>
                      <a:pt x="0" y="17"/>
                      <a:pt x="2" y="2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Freeform 474">
                <a:extLst>
                  <a:ext uri="{FF2B5EF4-FFF2-40B4-BE49-F238E27FC236}">
                    <a16:creationId xmlns="" xmlns:a16="http://schemas.microsoft.com/office/drawing/2014/main" id="{18034801-17C1-4724-91E4-553609C681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9" y="2278"/>
                <a:ext cx="8" cy="10"/>
              </a:xfrm>
              <a:custGeom>
                <a:avLst/>
                <a:gdLst>
                  <a:gd name="T0" fmla="*/ 2 w 17"/>
                  <a:gd name="T1" fmla="*/ 21 h 21"/>
                  <a:gd name="T2" fmla="*/ 11 w 17"/>
                  <a:gd name="T3" fmla="*/ 0 h 21"/>
                  <a:gd name="T4" fmla="*/ 4 w 17"/>
                  <a:gd name="T5" fmla="*/ 6 h 21"/>
                  <a:gd name="T6" fmla="*/ 2 w 17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21">
                    <a:moveTo>
                      <a:pt x="2" y="21"/>
                    </a:moveTo>
                    <a:cubicBezTo>
                      <a:pt x="13" y="19"/>
                      <a:pt x="17" y="10"/>
                      <a:pt x="11" y="0"/>
                    </a:cubicBezTo>
                    <a:cubicBezTo>
                      <a:pt x="10" y="3"/>
                      <a:pt x="6" y="4"/>
                      <a:pt x="4" y="6"/>
                    </a:cubicBezTo>
                    <a:cubicBezTo>
                      <a:pt x="0" y="10"/>
                      <a:pt x="0" y="17"/>
                      <a:pt x="2" y="2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Freeform 475">
                <a:extLst>
                  <a:ext uri="{FF2B5EF4-FFF2-40B4-BE49-F238E27FC236}">
                    <a16:creationId xmlns="" xmlns:a16="http://schemas.microsoft.com/office/drawing/2014/main" id="{55FBA07C-B994-433D-8DE4-8241FAB87B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4" y="2454"/>
                <a:ext cx="5" cy="4"/>
              </a:xfrm>
              <a:custGeom>
                <a:avLst/>
                <a:gdLst>
                  <a:gd name="T0" fmla="*/ 3 w 12"/>
                  <a:gd name="T1" fmla="*/ 0 h 8"/>
                  <a:gd name="T2" fmla="*/ 5 w 12"/>
                  <a:gd name="T3" fmla="*/ 8 h 8"/>
                  <a:gd name="T4" fmla="*/ 3 w 12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8">
                    <a:moveTo>
                      <a:pt x="3" y="0"/>
                    </a:moveTo>
                    <a:cubicBezTo>
                      <a:pt x="0" y="2"/>
                      <a:pt x="2" y="8"/>
                      <a:pt x="5" y="8"/>
                    </a:cubicBezTo>
                    <a:cubicBezTo>
                      <a:pt x="12" y="8"/>
                      <a:pt x="9" y="0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Freeform 476">
                <a:extLst>
                  <a:ext uri="{FF2B5EF4-FFF2-40B4-BE49-F238E27FC236}">
                    <a16:creationId xmlns="" xmlns:a16="http://schemas.microsoft.com/office/drawing/2014/main" id="{66EF1FD3-1B48-47AD-9F9D-DE50660FC4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4" y="2454"/>
                <a:ext cx="5" cy="4"/>
              </a:xfrm>
              <a:custGeom>
                <a:avLst/>
                <a:gdLst>
                  <a:gd name="T0" fmla="*/ 3 w 12"/>
                  <a:gd name="T1" fmla="*/ 0 h 8"/>
                  <a:gd name="T2" fmla="*/ 5 w 12"/>
                  <a:gd name="T3" fmla="*/ 8 h 8"/>
                  <a:gd name="T4" fmla="*/ 3 w 12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8">
                    <a:moveTo>
                      <a:pt x="3" y="0"/>
                    </a:moveTo>
                    <a:cubicBezTo>
                      <a:pt x="0" y="2"/>
                      <a:pt x="2" y="8"/>
                      <a:pt x="5" y="8"/>
                    </a:cubicBezTo>
                    <a:cubicBezTo>
                      <a:pt x="12" y="8"/>
                      <a:pt x="9" y="0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Freeform 477">
                <a:extLst>
                  <a:ext uri="{FF2B5EF4-FFF2-40B4-BE49-F238E27FC236}">
                    <a16:creationId xmlns="" xmlns:a16="http://schemas.microsoft.com/office/drawing/2014/main" id="{6E39E6F2-C4A4-47B9-B564-595E691F34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0" y="2321"/>
                <a:ext cx="16" cy="10"/>
              </a:xfrm>
              <a:custGeom>
                <a:avLst/>
                <a:gdLst>
                  <a:gd name="T0" fmla="*/ 13 w 32"/>
                  <a:gd name="T1" fmla="*/ 17 h 21"/>
                  <a:gd name="T2" fmla="*/ 10 w 32"/>
                  <a:gd name="T3" fmla="*/ 6 h 21"/>
                  <a:gd name="T4" fmla="*/ 18 w 32"/>
                  <a:gd name="T5" fmla="*/ 12 h 21"/>
                  <a:gd name="T6" fmla="*/ 25 w 32"/>
                  <a:gd name="T7" fmla="*/ 14 h 21"/>
                  <a:gd name="T8" fmla="*/ 28 w 32"/>
                  <a:gd name="T9" fmla="*/ 6 h 21"/>
                  <a:gd name="T10" fmla="*/ 0 w 32"/>
                  <a:gd name="T11" fmla="*/ 8 h 21"/>
                  <a:gd name="T12" fmla="*/ 0 w 32"/>
                  <a:gd name="T13" fmla="*/ 10 h 21"/>
                  <a:gd name="T14" fmla="*/ 7 w 32"/>
                  <a:gd name="T15" fmla="*/ 17 h 21"/>
                  <a:gd name="T16" fmla="*/ 11 w 32"/>
                  <a:gd name="T17" fmla="*/ 13 h 21"/>
                  <a:gd name="T18" fmla="*/ 13 w 32"/>
                  <a:gd name="T19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21">
                    <a:moveTo>
                      <a:pt x="13" y="17"/>
                    </a:moveTo>
                    <a:cubicBezTo>
                      <a:pt x="25" y="21"/>
                      <a:pt x="13" y="9"/>
                      <a:pt x="10" y="6"/>
                    </a:cubicBezTo>
                    <a:cubicBezTo>
                      <a:pt x="14" y="6"/>
                      <a:pt x="16" y="10"/>
                      <a:pt x="18" y="12"/>
                    </a:cubicBezTo>
                    <a:cubicBezTo>
                      <a:pt x="21" y="16"/>
                      <a:pt x="22" y="12"/>
                      <a:pt x="25" y="14"/>
                    </a:cubicBezTo>
                    <a:cubicBezTo>
                      <a:pt x="32" y="17"/>
                      <a:pt x="32" y="8"/>
                      <a:pt x="28" y="6"/>
                    </a:cubicBezTo>
                    <a:cubicBezTo>
                      <a:pt x="23" y="3"/>
                      <a:pt x="1" y="0"/>
                      <a:pt x="0" y="8"/>
                    </a:cubicBezTo>
                    <a:cubicBezTo>
                      <a:pt x="6" y="5"/>
                      <a:pt x="3" y="11"/>
                      <a:pt x="0" y="10"/>
                    </a:cubicBezTo>
                    <a:cubicBezTo>
                      <a:pt x="2" y="13"/>
                      <a:pt x="9" y="11"/>
                      <a:pt x="7" y="17"/>
                    </a:cubicBezTo>
                    <a:cubicBezTo>
                      <a:pt x="8" y="15"/>
                      <a:pt x="9" y="13"/>
                      <a:pt x="11" y="13"/>
                    </a:cubicBezTo>
                    <a:cubicBezTo>
                      <a:pt x="12" y="14"/>
                      <a:pt x="12" y="16"/>
                      <a:pt x="13" y="1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Freeform 478">
                <a:extLst>
                  <a:ext uri="{FF2B5EF4-FFF2-40B4-BE49-F238E27FC236}">
                    <a16:creationId xmlns="" xmlns:a16="http://schemas.microsoft.com/office/drawing/2014/main" id="{8C0F1006-A905-4FC5-8038-A75BFE77E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0" y="2321"/>
                <a:ext cx="16" cy="10"/>
              </a:xfrm>
              <a:custGeom>
                <a:avLst/>
                <a:gdLst>
                  <a:gd name="T0" fmla="*/ 13 w 32"/>
                  <a:gd name="T1" fmla="*/ 17 h 21"/>
                  <a:gd name="T2" fmla="*/ 10 w 32"/>
                  <a:gd name="T3" fmla="*/ 6 h 21"/>
                  <a:gd name="T4" fmla="*/ 18 w 32"/>
                  <a:gd name="T5" fmla="*/ 12 h 21"/>
                  <a:gd name="T6" fmla="*/ 25 w 32"/>
                  <a:gd name="T7" fmla="*/ 14 h 21"/>
                  <a:gd name="T8" fmla="*/ 28 w 32"/>
                  <a:gd name="T9" fmla="*/ 6 h 21"/>
                  <a:gd name="T10" fmla="*/ 0 w 32"/>
                  <a:gd name="T11" fmla="*/ 8 h 21"/>
                  <a:gd name="T12" fmla="*/ 0 w 32"/>
                  <a:gd name="T13" fmla="*/ 10 h 21"/>
                  <a:gd name="T14" fmla="*/ 7 w 32"/>
                  <a:gd name="T15" fmla="*/ 17 h 21"/>
                  <a:gd name="T16" fmla="*/ 11 w 32"/>
                  <a:gd name="T17" fmla="*/ 13 h 21"/>
                  <a:gd name="T18" fmla="*/ 13 w 32"/>
                  <a:gd name="T19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21">
                    <a:moveTo>
                      <a:pt x="13" y="17"/>
                    </a:moveTo>
                    <a:cubicBezTo>
                      <a:pt x="25" y="21"/>
                      <a:pt x="13" y="9"/>
                      <a:pt x="10" y="6"/>
                    </a:cubicBezTo>
                    <a:cubicBezTo>
                      <a:pt x="14" y="6"/>
                      <a:pt x="16" y="10"/>
                      <a:pt x="18" y="12"/>
                    </a:cubicBezTo>
                    <a:cubicBezTo>
                      <a:pt x="21" y="16"/>
                      <a:pt x="22" y="12"/>
                      <a:pt x="25" y="14"/>
                    </a:cubicBezTo>
                    <a:cubicBezTo>
                      <a:pt x="32" y="17"/>
                      <a:pt x="32" y="8"/>
                      <a:pt x="28" y="6"/>
                    </a:cubicBezTo>
                    <a:cubicBezTo>
                      <a:pt x="23" y="3"/>
                      <a:pt x="1" y="0"/>
                      <a:pt x="0" y="8"/>
                    </a:cubicBezTo>
                    <a:cubicBezTo>
                      <a:pt x="6" y="5"/>
                      <a:pt x="3" y="11"/>
                      <a:pt x="0" y="10"/>
                    </a:cubicBezTo>
                    <a:cubicBezTo>
                      <a:pt x="2" y="13"/>
                      <a:pt x="9" y="11"/>
                      <a:pt x="7" y="17"/>
                    </a:cubicBezTo>
                    <a:cubicBezTo>
                      <a:pt x="8" y="15"/>
                      <a:pt x="9" y="13"/>
                      <a:pt x="11" y="13"/>
                    </a:cubicBezTo>
                    <a:cubicBezTo>
                      <a:pt x="12" y="14"/>
                      <a:pt x="12" y="16"/>
                      <a:pt x="13" y="1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Freeform 479">
                <a:extLst>
                  <a:ext uri="{FF2B5EF4-FFF2-40B4-BE49-F238E27FC236}">
                    <a16:creationId xmlns="" xmlns:a16="http://schemas.microsoft.com/office/drawing/2014/main" id="{9733A356-648E-4696-84C6-BD9DABC211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5" y="2442"/>
                <a:ext cx="12" cy="19"/>
              </a:xfrm>
              <a:custGeom>
                <a:avLst/>
                <a:gdLst>
                  <a:gd name="T0" fmla="*/ 23 w 26"/>
                  <a:gd name="T1" fmla="*/ 0 h 39"/>
                  <a:gd name="T2" fmla="*/ 9 w 26"/>
                  <a:gd name="T3" fmla="*/ 20 h 39"/>
                  <a:gd name="T4" fmla="*/ 11 w 26"/>
                  <a:gd name="T5" fmla="*/ 28 h 39"/>
                  <a:gd name="T6" fmla="*/ 21 w 26"/>
                  <a:gd name="T7" fmla="*/ 17 h 39"/>
                  <a:gd name="T8" fmla="*/ 26 w 26"/>
                  <a:gd name="T9" fmla="*/ 3 h 39"/>
                  <a:gd name="T10" fmla="*/ 23 w 26"/>
                  <a:gd name="T1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39">
                    <a:moveTo>
                      <a:pt x="23" y="0"/>
                    </a:moveTo>
                    <a:cubicBezTo>
                      <a:pt x="18" y="0"/>
                      <a:pt x="5" y="16"/>
                      <a:pt x="9" y="20"/>
                    </a:cubicBezTo>
                    <a:cubicBezTo>
                      <a:pt x="0" y="16"/>
                      <a:pt x="7" y="39"/>
                      <a:pt x="11" y="28"/>
                    </a:cubicBezTo>
                    <a:cubicBezTo>
                      <a:pt x="13" y="24"/>
                      <a:pt x="19" y="21"/>
                      <a:pt x="21" y="17"/>
                    </a:cubicBezTo>
                    <a:cubicBezTo>
                      <a:pt x="23" y="13"/>
                      <a:pt x="21" y="4"/>
                      <a:pt x="26" y="3"/>
                    </a:cubicBezTo>
                    <a:cubicBezTo>
                      <a:pt x="25" y="2"/>
                      <a:pt x="24" y="1"/>
                      <a:pt x="2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Freeform 480">
                <a:extLst>
                  <a:ext uri="{FF2B5EF4-FFF2-40B4-BE49-F238E27FC236}">
                    <a16:creationId xmlns="" xmlns:a16="http://schemas.microsoft.com/office/drawing/2014/main" id="{C5DF57BC-4199-408F-9649-23B911E909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5" y="2442"/>
                <a:ext cx="12" cy="19"/>
              </a:xfrm>
              <a:custGeom>
                <a:avLst/>
                <a:gdLst>
                  <a:gd name="T0" fmla="*/ 23 w 26"/>
                  <a:gd name="T1" fmla="*/ 0 h 39"/>
                  <a:gd name="T2" fmla="*/ 9 w 26"/>
                  <a:gd name="T3" fmla="*/ 20 h 39"/>
                  <a:gd name="T4" fmla="*/ 11 w 26"/>
                  <a:gd name="T5" fmla="*/ 28 h 39"/>
                  <a:gd name="T6" fmla="*/ 21 w 26"/>
                  <a:gd name="T7" fmla="*/ 17 h 39"/>
                  <a:gd name="T8" fmla="*/ 26 w 26"/>
                  <a:gd name="T9" fmla="*/ 3 h 39"/>
                  <a:gd name="T10" fmla="*/ 23 w 26"/>
                  <a:gd name="T1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39">
                    <a:moveTo>
                      <a:pt x="23" y="0"/>
                    </a:moveTo>
                    <a:cubicBezTo>
                      <a:pt x="18" y="0"/>
                      <a:pt x="5" y="16"/>
                      <a:pt x="9" y="20"/>
                    </a:cubicBezTo>
                    <a:cubicBezTo>
                      <a:pt x="0" y="16"/>
                      <a:pt x="7" y="39"/>
                      <a:pt x="11" y="28"/>
                    </a:cubicBezTo>
                    <a:cubicBezTo>
                      <a:pt x="13" y="24"/>
                      <a:pt x="19" y="21"/>
                      <a:pt x="21" y="17"/>
                    </a:cubicBezTo>
                    <a:cubicBezTo>
                      <a:pt x="23" y="13"/>
                      <a:pt x="21" y="4"/>
                      <a:pt x="26" y="3"/>
                    </a:cubicBezTo>
                    <a:cubicBezTo>
                      <a:pt x="25" y="2"/>
                      <a:pt x="24" y="1"/>
                      <a:pt x="2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Freeform 481">
                <a:extLst>
                  <a:ext uri="{FF2B5EF4-FFF2-40B4-BE49-F238E27FC236}">
                    <a16:creationId xmlns="" xmlns:a16="http://schemas.microsoft.com/office/drawing/2014/main" id="{B12D7CBA-659E-4CE3-BA15-FADBBA326D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7" y="2442"/>
                <a:ext cx="4" cy="2"/>
              </a:xfrm>
              <a:custGeom>
                <a:avLst/>
                <a:gdLst>
                  <a:gd name="T0" fmla="*/ 0 w 7"/>
                  <a:gd name="T1" fmla="*/ 1 h 5"/>
                  <a:gd name="T2" fmla="*/ 7 w 7"/>
                  <a:gd name="T3" fmla="*/ 5 h 5"/>
                  <a:gd name="T4" fmla="*/ 0 w 7"/>
                  <a:gd name="T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5">
                    <a:moveTo>
                      <a:pt x="0" y="1"/>
                    </a:moveTo>
                    <a:cubicBezTo>
                      <a:pt x="2" y="3"/>
                      <a:pt x="5" y="2"/>
                      <a:pt x="7" y="5"/>
                    </a:cubicBezTo>
                    <a:cubicBezTo>
                      <a:pt x="7" y="1"/>
                      <a:pt x="3" y="0"/>
                      <a:pt x="0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Freeform 482">
                <a:extLst>
                  <a:ext uri="{FF2B5EF4-FFF2-40B4-BE49-F238E27FC236}">
                    <a16:creationId xmlns="" xmlns:a16="http://schemas.microsoft.com/office/drawing/2014/main" id="{BFFC7291-F012-4B7A-A03A-B19B4DC83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7" y="2442"/>
                <a:ext cx="4" cy="2"/>
              </a:xfrm>
              <a:custGeom>
                <a:avLst/>
                <a:gdLst>
                  <a:gd name="T0" fmla="*/ 0 w 7"/>
                  <a:gd name="T1" fmla="*/ 1 h 5"/>
                  <a:gd name="T2" fmla="*/ 7 w 7"/>
                  <a:gd name="T3" fmla="*/ 5 h 5"/>
                  <a:gd name="T4" fmla="*/ 0 w 7"/>
                  <a:gd name="T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5">
                    <a:moveTo>
                      <a:pt x="0" y="1"/>
                    </a:moveTo>
                    <a:cubicBezTo>
                      <a:pt x="2" y="3"/>
                      <a:pt x="5" y="2"/>
                      <a:pt x="7" y="5"/>
                    </a:cubicBezTo>
                    <a:cubicBezTo>
                      <a:pt x="7" y="1"/>
                      <a:pt x="3" y="0"/>
                      <a:pt x="0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Freeform 483">
                <a:extLst>
                  <a:ext uri="{FF2B5EF4-FFF2-40B4-BE49-F238E27FC236}">
                    <a16:creationId xmlns="" xmlns:a16="http://schemas.microsoft.com/office/drawing/2014/main" id="{65F31F6B-0731-4611-AEA8-8305BB141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2" y="2418"/>
                <a:ext cx="3" cy="5"/>
              </a:xfrm>
              <a:custGeom>
                <a:avLst/>
                <a:gdLst>
                  <a:gd name="T0" fmla="*/ 3 w 7"/>
                  <a:gd name="T1" fmla="*/ 1 h 11"/>
                  <a:gd name="T2" fmla="*/ 0 w 7"/>
                  <a:gd name="T3" fmla="*/ 0 h 11"/>
                  <a:gd name="T4" fmla="*/ 2 w 7"/>
                  <a:gd name="T5" fmla="*/ 9 h 11"/>
                  <a:gd name="T6" fmla="*/ 3 w 7"/>
                  <a:gd name="T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1">
                    <a:moveTo>
                      <a:pt x="3" y="1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2" y="2"/>
                      <a:pt x="0" y="8"/>
                      <a:pt x="2" y="9"/>
                    </a:cubicBezTo>
                    <a:cubicBezTo>
                      <a:pt x="7" y="11"/>
                      <a:pt x="4" y="2"/>
                      <a:pt x="3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Freeform 484">
                <a:extLst>
                  <a:ext uri="{FF2B5EF4-FFF2-40B4-BE49-F238E27FC236}">
                    <a16:creationId xmlns="" xmlns:a16="http://schemas.microsoft.com/office/drawing/2014/main" id="{7D8E5ED4-1E7F-46F5-8C6B-04463ADB7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2" y="2418"/>
                <a:ext cx="3" cy="5"/>
              </a:xfrm>
              <a:custGeom>
                <a:avLst/>
                <a:gdLst>
                  <a:gd name="T0" fmla="*/ 3 w 7"/>
                  <a:gd name="T1" fmla="*/ 1 h 11"/>
                  <a:gd name="T2" fmla="*/ 0 w 7"/>
                  <a:gd name="T3" fmla="*/ 0 h 11"/>
                  <a:gd name="T4" fmla="*/ 2 w 7"/>
                  <a:gd name="T5" fmla="*/ 9 h 11"/>
                  <a:gd name="T6" fmla="*/ 3 w 7"/>
                  <a:gd name="T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1">
                    <a:moveTo>
                      <a:pt x="3" y="1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2" y="2"/>
                      <a:pt x="0" y="8"/>
                      <a:pt x="2" y="9"/>
                    </a:cubicBezTo>
                    <a:cubicBezTo>
                      <a:pt x="7" y="11"/>
                      <a:pt x="4" y="2"/>
                      <a:pt x="3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Freeform 485">
                <a:extLst>
                  <a:ext uri="{FF2B5EF4-FFF2-40B4-BE49-F238E27FC236}">
                    <a16:creationId xmlns="" xmlns:a16="http://schemas.microsoft.com/office/drawing/2014/main" id="{5A0EDA95-1978-443E-98BF-4BD8E9EC9A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4" y="2412"/>
                <a:ext cx="7" cy="11"/>
              </a:xfrm>
              <a:custGeom>
                <a:avLst/>
                <a:gdLst>
                  <a:gd name="T0" fmla="*/ 0 w 13"/>
                  <a:gd name="T1" fmla="*/ 24 h 24"/>
                  <a:gd name="T2" fmla="*/ 13 w 13"/>
                  <a:gd name="T3" fmla="*/ 0 h 24"/>
                  <a:gd name="T4" fmla="*/ 7 w 13"/>
                  <a:gd name="T5" fmla="*/ 10 h 24"/>
                  <a:gd name="T6" fmla="*/ 0 w 13"/>
                  <a:gd name="T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24">
                    <a:moveTo>
                      <a:pt x="0" y="24"/>
                    </a:moveTo>
                    <a:cubicBezTo>
                      <a:pt x="6" y="20"/>
                      <a:pt x="11" y="7"/>
                      <a:pt x="13" y="0"/>
                    </a:cubicBezTo>
                    <a:cubicBezTo>
                      <a:pt x="8" y="2"/>
                      <a:pt x="9" y="6"/>
                      <a:pt x="7" y="10"/>
                    </a:cubicBezTo>
                    <a:cubicBezTo>
                      <a:pt x="5" y="15"/>
                      <a:pt x="2" y="19"/>
                      <a:pt x="0" y="2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Freeform 486">
                <a:extLst>
                  <a:ext uri="{FF2B5EF4-FFF2-40B4-BE49-F238E27FC236}">
                    <a16:creationId xmlns="" xmlns:a16="http://schemas.microsoft.com/office/drawing/2014/main" id="{63C2ECCA-AB11-48B0-B1B3-332F7E7053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4" y="2412"/>
                <a:ext cx="7" cy="11"/>
              </a:xfrm>
              <a:custGeom>
                <a:avLst/>
                <a:gdLst>
                  <a:gd name="T0" fmla="*/ 0 w 13"/>
                  <a:gd name="T1" fmla="*/ 24 h 24"/>
                  <a:gd name="T2" fmla="*/ 13 w 13"/>
                  <a:gd name="T3" fmla="*/ 0 h 24"/>
                  <a:gd name="T4" fmla="*/ 7 w 13"/>
                  <a:gd name="T5" fmla="*/ 10 h 24"/>
                  <a:gd name="T6" fmla="*/ 0 w 13"/>
                  <a:gd name="T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24">
                    <a:moveTo>
                      <a:pt x="0" y="24"/>
                    </a:moveTo>
                    <a:cubicBezTo>
                      <a:pt x="6" y="20"/>
                      <a:pt x="11" y="7"/>
                      <a:pt x="13" y="0"/>
                    </a:cubicBezTo>
                    <a:cubicBezTo>
                      <a:pt x="8" y="2"/>
                      <a:pt x="9" y="6"/>
                      <a:pt x="7" y="10"/>
                    </a:cubicBezTo>
                    <a:cubicBezTo>
                      <a:pt x="5" y="15"/>
                      <a:pt x="2" y="19"/>
                      <a:pt x="0" y="2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Freeform 487">
                <a:extLst>
                  <a:ext uri="{FF2B5EF4-FFF2-40B4-BE49-F238E27FC236}">
                    <a16:creationId xmlns="" xmlns:a16="http://schemas.microsoft.com/office/drawing/2014/main" id="{B7C45385-B655-4EEC-8C14-318C92D85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1" y="2433"/>
                <a:ext cx="1" cy="4"/>
              </a:xfrm>
              <a:custGeom>
                <a:avLst/>
                <a:gdLst>
                  <a:gd name="T0" fmla="*/ 2 w 3"/>
                  <a:gd name="T1" fmla="*/ 0 h 7"/>
                  <a:gd name="T2" fmla="*/ 1 w 3"/>
                  <a:gd name="T3" fmla="*/ 7 h 7"/>
                  <a:gd name="T4" fmla="*/ 2 w 3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7">
                    <a:moveTo>
                      <a:pt x="2" y="0"/>
                    </a:moveTo>
                    <a:cubicBezTo>
                      <a:pt x="0" y="2"/>
                      <a:pt x="0" y="4"/>
                      <a:pt x="1" y="7"/>
                    </a:cubicBezTo>
                    <a:cubicBezTo>
                      <a:pt x="2" y="5"/>
                      <a:pt x="3" y="3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Freeform 488">
                <a:extLst>
                  <a:ext uri="{FF2B5EF4-FFF2-40B4-BE49-F238E27FC236}">
                    <a16:creationId xmlns="" xmlns:a16="http://schemas.microsoft.com/office/drawing/2014/main" id="{D3C6684F-2017-4427-B6F6-9BF73AD665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1" y="2433"/>
                <a:ext cx="1" cy="4"/>
              </a:xfrm>
              <a:custGeom>
                <a:avLst/>
                <a:gdLst>
                  <a:gd name="T0" fmla="*/ 2 w 3"/>
                  <a:gd name="T1" fmla="*/ 0 h 7"/>
                  <a:gd name="T2" fmla="*/ 1 w 3"/>
                  <a:gd name="T3" fmla="*/ 7 h 7"/>
                  <a:gd name="T4" fmla="*/ 2 w 3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7">
                    <a:moveTo>
                      <a:pt x="2" y="0"/>
                    </a:moveTo>
                    <a:cubicBezTo>
                      <a:pt x="0" y="2"/>
                      <a:pt x="0" y="4"/>
                      <a:pt x="1" y="7"/>
                    </a:cubicBezTo>
                    <a:cubicBezTo>
                      <a:pt x="2" y="5"/>
                      <a:pt x="3" y="3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Freeform 489">
                <a:extLst>
                  <a:ext uri="{FF2B5EF4-FFF2-40B4-BE49-F238E27FC236}">
                    <a16:creationId xmlns="" xmlns:a16="http://schemas.microsoft.com/office/drawing/2014/main" id="{B42E7DFD-1FAE-42E9-B041-8886CEC34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0" y="2248"/>
                <a:ext cx="153" cy="146"/>
              </a:xfrm>
              <a:custGeom>
                <a:avLst/>
                <a:gdLst>
                  <a:gd name="T0" fmla="*/ 5 w 313"/>
                  <a:gd name="T1" fmla="*/ 114 h 300"/>
                  <a:gd name="T2" fmla="*/ 8 w 313"/>
                  <a:gd name="T3" fmla="*/ 110 h 300"/>
                  <a:gd name="T4" fmla="*/ 16 w 313"/>
                  <a:gd name="T5" fmla="*/ 88 h 300"/>
                  <a:gd name="T6" fmla="*/ 25 w 313"/>
                  <a:gd name="T7" fmla="*/ 90 h 300"/>
                  <a:gd name="T8" fmla="*/ 45 w 313"/>
                  <a:gd name="T9" fmla="*/ 116 h 300"/>
                  <a:gd name="T10" fmla="*/ 67 w 313"/>
                  <a:gd name="T11" fmla="*/ 117 h 300"/>
                  <a:gd name="T12" fmla="*/ 99 w 313"/>
                  <a:gd name="T13" fmla="*/ 113 h 300"/>
                  <a:gd name="T14" fmla="*/ 128 w 313"/>
                  <a:gd name="T15" fmla="*/ 100 h 300"/>
                  <a:gd name="T16" fmla="*/ 162 w 313"/>
                  <a:gd name="T17" fmla="*/ 103 h 300"/>
                  <a:gd name="T18" fmla="*/ 177 w 313"/>
                  <a:gd name="T19" fmla="*/ 102 h 300"/>
                  <a:gd name="T20" fmla="*/ 196 w 313"/>
                  <a:gd name="T21" fmla="*/ 65 h 300"/>
                  <a:gd name="T22" fmla="*/ 205 w 313"/>
                  <a:gd name="T23" fmla="*/ 35 h 300"/>
                  <a:gd name="T24" fmla="*/ 208 w 313"/>
                  <a:gd name="T25" fmla="*/ 8 h 300"/>
                  <a:gd name="T26" fmla="*/ 226 w 313"/>
                  <a:gd name="T27" fmla="*/ 1 h 300"/>
                  <a:gd name="T28" fmla="*/ 249 w 313"/>
                  <a:gd name="T29" fmla="*/ 2 h 300"/>
                  <a:gd name="T30" fmla="*/ 259 w 313"/>
                  <a:gd name="T31" fmla="*/ 10 h 300"/>
                  <a:gd name="T32" fmla="*/ 270 w 313"/>
                  <a:gd name="T33" fmla="*/ 20 h 300"/>
                  <a:gd name="T34" fmla="*/ 262 w 313"/>
                  <a:gd name="T35" fmla="*/ 21 h 300"/>
                  <a:gd name="T36" fmla="*/ 251 w 313"/>
                  <a:gd name="T37" fmla="*/ 27 h 300"/>
                  <a:gd name="T38" fmla="*/ 257 w 313"/>
                  <a:gd name="T39" fmla="*/ 40 h 300"/>
                  <a:gd name="T40" fmla="*/ 266 w 313"/>
                  <a:gd name="T41" fmla="*/ 51 h 300"/>
                  <a:gd name="T42" fmla="*/ 275 w 313"/>
                  <a:gd name="T43" fmla="*/ 60 h 300"/>
                  <a:gd name="T44" fmla="*/ 274 w 313"/>
                  <a:gd name="T45" fmla="*/ 82 h 300"/>
                  <a:gd name="T46" fmla="*/ 289 w 313"/>
                  <a:gd name="T47" fmla="*/ 98 h 300"/>
                  <a:gd name="T48" fmla="*/ 308 w 313"/>
                  <a:gd name="T49" fmla="*/ 116 h 300"/>
                  <a:gd name="T50" fmla="*/ 299 w 313"/>
                  <a:gd name="T51" fmla="*/ 124 h 300"/>
                  <a:gd name="T52" fmla="*/ 277 w 313"/>
                  <a:gd name="T53" fmla="*/ 124 h 300"/>
                  <a:gd name="T54" fmla="*/ 264 w 313"/>
                  <a:gd name="T55" fmla="*/ 171 h 300"/>
                  <a:gd name="T56" fmla="*/ 268 w 313"/>
                  <a:gd name="T57" fmla="*/ 174 h 300"/>
                  <a:gd name="T58" fmla="*/ 259 w 313"/>
                  <a:gd name="T59" fmla="*/ 180 h 300"/>
                  <a:gd name="T60" fmla="*/ 238 w 313"/>
                  <a:gd name="T61" fmla="*/ 202 h 300"/>
                  <a:gd name="T62" fmla="*/ 227 w 313"/>
                  <a:gd name="T63" fmla="*/ 215 h 300"/>
                  <a:gd name="T64" fmla="*/ 237 w 313"/>
                  <a:gd name="T65" fmla="*/ 228 h 300"/>
                  <a:gd name="T66" fmla="*/ 228 w 313"/>
                  <a:gd name="T67" fmla="*/ 240 h 300"/>
                  <a:gd name="T68" fmla="*/ 226 w 313"/>
                  <a:gd name="T69" fmla="*/ 261 h 300"/>
                  <a:gd name="T70" fmla="*/ 192 w 313"/>
                  <a:gd name="T71" fmla="*/ 289 h 300"/>
                  <a:gd name="T72" fmla="*/ 175 w 313"/>
                  <a:gd name="T73" fmla="*/ 283 h 300"/>
                  <a:gd name="T74" fmla="*/ 168 w 313"/>
                  <a:gd name="T75" fmla="*/ 264 h 300"/>
                  <a:gd name="T76" fmla="*/ 145 w 313"/>
                  <a:gd name="T77" fmla="*/ 271 h 300"/>
                  <a:gd name="T78" fmla="*/ 136 w 313"/>
                  <a:gd name="T79" fmla="*/ 262 h 300"/>
                  <a:gd name="T80" fmla="*/ 116 w 313"/>
                  <a:gd name="T81" fmla="*/ 269 h 300"/>
                  <a:gd name="T82" fmla="*/ 91 w 313"/>
                  <a:gd name="T83" fmla="*/ 273 h 300"/>
                  <a:gd name="T84" fmla="*/ 76 w 313"/>
                  <a:gd name="T85" fmla="*/ 254 h 300"/>
                  <a:gd name="T86" fmla="*/ 58 w 313"/>
                  <a:gd name="T87" fmla="*/ 257 h 300"/>
                  <a:gd name="T88" fmla="*/ 54 w 313"/>
                  <a:gd name="T89" fmla="*/ 257 h 300"/>
                  <a:gd name="T90" fmla="*/ 41 w 313"/>
                  <a:gd name="T91" fmla="*/ 236 h 300"/>
                  <a:gd name="T92" fmla="*/ 33 w 313"/>
                  <a:gd name="T93" fmla="*/ 214 h 300"/>
                  <a:gd name="T94" fmla="*/ 37 w 313"/>
                  <a:gd name="T95" fmla="*/ 198 h 300"/>
                  <a:gd name="T96" fmla="*/ 28 w 313"/>
                  <a:gd name="T97" fmla="*/ 183 h 300"/>
                  <a:gd name="T98" fmla="*/ 15 w 313"/>
                  <a:gd name="T99" fmla="*/ 183 h 300"/>
                  <a:gd name="T100" fmla="*/ 22 w 313"/>
                  <a:gd name="T101" fmla="*/ 177 h 300"/>
                  <a:gd name="T102" fmla="*/ 10 w 313"/>
                  <a:gd name="T103" fmla="*/ 171 h 300"/>
                  <a:gd name="T104" fmla="*/ 14 w 313"/>
                  <a:gd name="T105" fmla="*/ 152 h 300"/>
                  <a:gd name="T106" fmla="*/ 3 w 313"/>
                  <a:gd name="T107" fmla="*/ 122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13" h="300">
                    <a:moveTo>
                      <a:pt x="3" y="122"/>
                    </a:moveTo>
                    <a:cubicBezTo>
                      <a:pt x="6" y="120"/>
                      <a:pt x="4" y="117"/>
                      <a:pt x="5" y="114"/>
                    </a:cubicBezTo>
                    <a:cubicBezTo>
                      <a:pt x="6" y="109"/>
                      <a:pt x="12" y="109"/>
                      <a:pt x="13" y="104"/>
                    </a:cubicBezTo>
                    <a:cubicBezTo>
                      <a:pt x="11" y="106"/>
                      <a:pt x="10" y="108"/>
                      <a:pt x="8" y="110"/>
                    </a:cubicBezTo>
                    <a:cubicBezTo>
                      <a:pt x="4" y="105"/>
                      <a:pt x="9" y="100"/>
                      <a:pt x="12" y="96"/>
                    </a:cubicBezTo>
                    <a:cubicBezTo>
                      <a:pt x="14" y="93"/>
                      <a:pt x="15" y="91"/>
                      <a:pt x="16" y="88"/>
                    </a:cubicBezTo>
                    <a:cubicBezTo>
                      <a:pt x="17" y="84"/>
                      <a:pt x="22" y="83"/>
                      <a:pt x="25" y="80"/>
                    </a:cubicBezTo>
                    <a:cubicBezTo>
                      <a:pt x="25" y="84"/>
                      <a:pt x="20" y="88"/>
                      <a:pt x="25" y="90"/>
                    </a:cubicBezTo>
                    <a:cubicBezTo>
                      <a:pt x="26" y="91"/>
                      <a:pt x="28" y="99"/>
                      <a:pt x="29" y="101"/>
                    </a:cubicBezTo>
                    <a:cubicBezTo>
                      <a:pt x="34" y="106"/>
                      <a:pt x="42" y="109"/>
                      <a:pt x="45" y="116"/>
                    </a:cubicBezTo>
                    <a:cubicBezTo>
                      <a:pt x="46" y="118"/>
                      <a:pt x="51" y="120"/>
                      <a:pt x="53" y="121"/>
                    </a:cubicBezTo>
                    <a:cubicBezTo>
                      <a:pt x="57" y="123"/>
                      <a:pt x="64" y="119"/>
                      <a:pt x="67" y="117"/>
                    </a:cubicBezTo>
                    <a:cubicBezTo>
                      <a:pt x="75" y="114"/>
                      <a:pt x="82" y="118"/>
                      <a:pt x="90" y="118"/>
                    </a:cubicBezTo>
                    <a:cubicBezTo>
                      <a:pt x="93" y="117"/>
                      <a:pt x="96" y="115"/>
                      <a:pt x="99" y="113"/>
                    </a:cubicBezTo>
                    <a:cubicBezTo>
                      <a:pt x="103" y="111"/>
                      <a:pt x="102" y="105"/>
                      <a:pt x="105" y="102"/>
                    </a:cubicBezTo>
                    <a:cubicBezTo>
                      <a:pt x="109" y="98"/>
                      <a:pt x="126" y="95"/>
                      <a:pt x="128" y="100"/>
                    </a:cubicBezTo>
                    <a:cubicBezTo>
                      <a:pt x="131" y="105"/>
                      <a:pt x="146" y="111"/>
                      <a:pt x="151" y="107"/>
                    </a:cubicBezTo>
                    <a:cubicBezTo>
                      <a:pt x="156" y="105"/>
                      <a:pt x="157" y="101"/>
                      <a:pt x="162" y="103"/>
                    </a:cubicBezTo>
                    <a:cubicBezTo>
                      <a:pt x="165" y="104"/>
                      <a:pt x="168" y="101"/>
                      <a:pt x="170" y="100"/>
                    </a:cubicBezTo>
                    <a:cubicBezTo>
                      <a:pt x="172" y="99"/>
                      <a:pt x="174" y="102"/>
                      <a:pt x="177" y="102"/>
                    </a:cubicBezTo>
                    <a:cubicBezTo>
                      <a:pt x="175" y="96"/>
                      <a:pt x="187" y="84"/>
                      <a:pt x="184" y="81"/>
                    </a:cubicBezTo>
                    <a:cubicBezTo>
                      <a:pt x="178" y="75"/>
                      <a:pt x="191" y="67"/>
                      <a:pt x="196" y="65"/>
                    </a:cubicBezTo>
                    <a:cubicBezTo>
                      <a:pt x="193" y="62"/>
                      <a:pt x="188" y="49"/>
                      <a:pt x="196" y="48"/>
                    </a:cubicBezTo>
                    <a:cubicBezTo>
                      <a:pt x="207" y="47"/>
                      <a:pt x="199" y="40"/>
                      <a:pt x="205" y="35"/>
                    </a:cubicBezTo>
                    <a:cubicBezTo>
                      <a:pt x="207" y="32"/>
                      <a:pt x="204" y="23"/>
                      <a:pt x="205" y="19"/>
                    </a:cubicBezTo>
                    <a:cubicBezTo>
                      <a:pt x="205" y="16"/>
                      <a:pt x="206" y="11"/>
                      <a:pt x="208" y="8"/>
                    </a:cubicBezTo>
                    <a:cubicBezTo>
                      <a:pt x="209" y="5"/>
                      <a:pt x="212" y="4"/>
                      <a:pt x="213" y="0"/>
                    </a:cubicBezTo>
                    <a:cubicBezTo>
                      <a:pt x="218" y="2"/>
                      <a:pt x="220" y="4"/>
                      <a:pt x="226" y="1"/>
                    </a:cubicBezTo>
                    <a:cubicBezTo>
                      <a:pt x="228" y="0"/>
                      <a:pt x="233" y="8"/>
                      <a:pt x="233" y="0"/>
                    </a:cubicBezTo>
                    <a:cubicBezTo>
                      <a:pt x="237" y="4"/>
                      <a:pt x="245" y="3"/>
                      <a:pt x="249" y="2"/>
                    </a:cubicBezTo>
                    <a:cubicBezTo>
                      <a:pt x="256" y="2"/>
                      <a:pt x="259" y="8"/>
                      <a:pt x="266" y="8"/>
                    </a:cubicBezTo>
                    <a:cubicBezTo>
                      <a:pt x="264" y="9"/>
                      <a:pt x="262" y="10"/>
                      <a:pt x="259" y="10"/>
                    </a:cubicBezTo>
                    <a:cubicBezTo>
                      <a:pt x="261" y="11"/>
                      <a:pt x="271" y="20"/>
                      <a:pt x="264" y="16"/>
                    </a:cubicBezTo>
                    <a:cubicBezTo>
                      <a:pt x="266" y="18"/>
                      <a:pt x="269" y="18"/>
                      <a:pt x="270" y="20"/>
                    </a:cubicBezTo>
                    <a:cubicBezTo>
                      <a:pt x="271" y="22"/>
                      <a:pt x="271" y="23"/>
                      <a:pt x="273" y="24"/>
                    </a:cubicBezTo>
                    <a:cubicBezTo>
                      <a:pt x="270" y="29"/>
                      <a:pt x="264" y="26"/>
                      <a:pt x="262" y="21"/>
                    </a:cubicBezTo>
                    <a:cubicBezTo>
                      <a:pt x="263" y="23"/>
                      <a:pt x="263" y="25"/>
                      <a:pt x="263" y="27"/>
                    </a:cubicBezTo>
                    <a:cubicBezTo>
                      <a:pt x="260" y="25"/>
                      <a:pt x="255" y="26"/>
                      <a:pt x="251" y="27"/>
                    </a:cubicBezTo>
                    <a:cubicBezTo>
                      <a:pt x="256" y="29"/>
                      <a:pt x="258" y="33"/>
                      <a:pt x="262" y="34"/>
                    </a:cubicBezTo>
                    <a:cubicBezTo>
                      <a:pt x="261" y="36"/>
                      <a:pt x="260" y="41"/>
                      <a:pt x="257" y="40"/>
                    </a:cubicBezTo>
                    <a:cubicBezTo>
                      <a:pt x="259" y="43"/>
                      <a:pt x="264" y="45"/>
                      <a:pt x="268" y="46"/>
                    </a:cubicBezTo>
                    <a:cubicBezTo>
                      <a:pt x="264" y="50"/>
                      <a:pt x="271" y="51"/>
                      <a:pt x="266" y="51"/>
                    </a:cubicBezTo>
                    <a:cubicBezTo>
                      <a:pt x="267" y="51"/>
                      <a:pt x="269" y="52"/>
                      <a:pt x="271" y="53"/>
                    </a:cubicBezTo>
                    <a:cubicBezTo>
                      <a:pt x="265" y="54"/>
                      <a:pt x="272" y="58"/>
                      <a:pt x="275" y="60"/>
                    </a:cubicBezTo>
                    <a:cubicBezTo>
                      <a:pt x="277" y="63"/>
                      <a:pt x="279" y="67"/>
                      <a:pt x="281" y="70"/>
                    </a:cubicBezTo>
                    <a:cubicBezTo>
                      <a:pt x="284" y="74"/>
                      <a:pt x="279" y="83"/>
                      <a:pt x="274" y="82"/>
                    </a:cubicBezTo>
                    <a:cubicBezTo>
                      <a:pt x="277" y="84"/>
                      <a:pt x="275" y="87"/>
                      <a:pt x="278" y="89"/>
                    </a:cubicBezTo>
                    <a:cubicBezTo>
                      <a:pt x="281" y="92"/>
                      <a:pt x="285" y="95"/>
                      <a:pt x="289" y="98"/>
                    </a:cubicBezTo>
                    <a:cubicBezTo>
                      <a:pt x="292" y="100"/>
                      <a:pt x="294" y="104"/>
                      <a:pt x="297" y="105"/>
                    </a:cubicBezTo>
                    <a:cubicBezTo>
                      <a:pt x="302" y="107"/>
                      <a:pt x="305" y="112"/>
                      <a:pt x="308" y="116"/>
                    </a:cubicBezTo>
                    <a:cubicBezTo>
                      <a:pt x="310" y="117"/>
                      <a:pt x="313" y="116"/>
                      <a:pt x="311" y="120"/>
                    </a:cubicBezTo>
                    <a:cubicBezTo>
                      <a:pt x="308" y="124"/>
                      <a:pt x="303" y="122"/>
                      <a:pt x="299" y="124"/>
                    </a:cubicBezTo>
                    <a:cubicBezTo>
                      <a:pt x="292" y="128"/>
                      <a:pt x="284" y="118"/>
                      <a:pt x="278" y="116"/>
                    </a:cubicBezTo>
                    <a:cubicBezTo>
                      <a:pt x="281" y="119"/>
                      <a:pt x="283" y="124"/>
                      <a:pt x="277" y="124"/>
                    </a:cubicBezTo>
                    <a:cubicBezTo>
                      <a:pt x="272" y="125"/>
                      <a:pt x="270" y="133"/>
                      <a:pt x="269" y="137"/>
                    </a:cubicBezTo>
                    <a:cubicBezTo>
                      <a:pt x="265" y="147"/>
                      <a:pt x="263" y="159"/>
                      <a:pt x="264" y="171"/>
                    </a:cubicBezTo>
                    <a:cubicBezTo>
                      <a:pt x="266" y="169"/>
                      <a:pt x="268" y="168"/>
                      <a:pt x="270" y="168"/>
                    </a:cubicBezTo>
                    <a:cubicBezTo>
                      <a:pt x="269" y="170"/>
                      <a:pt x="265" y="173"/>
                      <a:pt x="268" y="174"/>
                    </a:cubicBezTo>
                    <a:cubicBezTo>
                      <a:pt x="265" y="176"/>
                      <a:pt x="265" y="178"/>
                      <a:pt x="268" y="180"/>
                    </a:cubicBezTo>
                    <a:cubicBezTo>
                      <a:pt x="264" y="181"/>
                      <a:pt x="260" y="185"/>
                      <a:pt x="259" y="180"/>
                    </a:cubicBezTo>
                    <a:cubicBezTo>
                      <a:pt x="258" y="187"/>
                      <a:pt x="244" y="203"/>
                      <a:pt x="242" y="188"/>
                    </a:cubicBezTo>
                    <a:cubicBezTo>
                      <a:pt x="239" y="193"/>
                      <a:pt x="244" y="197"/>
                      <a:pt x="238" y="202"/>
                    </a:cubicBezTo>
                    <a:cubicBezTo>
                      <a:pt x="236" y="203"/>
                      <a:pt x="237" y="206"/>
                      <a:pt x="235" y="209"/>
                    </a:cubicBezTo>
                    <a:cubicBezTo>
                      <a:pt x="233" y="212"/>
                      <a:pt x="229" y="212"/>
                      <a:pt x="227" y="215"/>
                    </a:cubicBezTo>
                    <a:cubicBezTo>
                      <a:pt x="236" y="211"/>
                      <a:pt x="233" y="224"/>
                      <a:pt x="228" y="227"/>
                    </a:cubicBezTo>
                    <a:cubicBezTo>
                      <a:pt x="231" y="229"/>
                      <a:pt x="235" y="226"/>
                      <a:pt x="237" y="228"/>
                    </a:cubicBezTo>
                    <a:cubicBezTo>
                      <a:pt x="239" y="231"/>
                      <a:pt x="235" y="239"/>
                      <a:pt x="234" y="241"/>
                    </a:cubicBezTo>
                    <a:cubicBezTo>
                      <a:pt x="232" y="239"/>
                      <a:pt x="230" y="239"/>
                      <a:pt x="228" y="240"/>
                    </a:cubicBezTo>
                    <a:cubicBezTo>
                      <a:pt x="234" y="245"/>
                      <a:pt x="226" y="260"/>
                      <a:pt x="222" y="252"/>
                    </a:cubicBezTo>
                    <a:cubicBezTo>
                      <a:pt x="221" y="256"/>
                      <a:pt x="224" y="259"/>
                      <a:pt x="226" y="261"/>
                    </a:cubicBezTo>
                    <a:cubicBezTo>
                      <a:pt x="218" y="263"/>
                      <a:pt x="221" y="275"/>
                      <a:pt x="214" y="277"/>
                    </a:cubicBezTo>
                    <a:cubicBezTo>
                      <a:pt x="207" y="280"/>
                      <a:pt x="199" y="285"/>
                      <a:pt x="192" y="289"/>
                    </a:cubicBezTo>
                    <a:cubicBezTo>
                      <a:pt x="190" y="289"/>
                      <a:pt x="174" y="300"/>
                      <a:pt x="175" y="294"/>
                    </a:cubicBezTo>
                    <a:cubicBezTo>
                      <a:pt x="175" y="290"/>
                      <a:pt x="175" y="287"/>
                      <a:pt x="175" y="283"/>
                    </a:cubicBezTo>
                    <a:cubicBezTo>
                      <a:pt x="175" y="278"/>
                      <a:pt x="172" y="273"/>
                      <a:pt x="173" y="268"/>
                    </a:cubicBezTo>
                    <a:cubicBezTo>
                      <a:pt x="168" y="274"/>
                      <a:pt x="164" y="272"/>
                      <a:pt x="168" y="264"/>
                    </a:cubicBezTo>
                    <a:cubicBezTo>
                      <a:pt x="165" y="268"/>
                      <a:pt x="159" y="271"/>
                      <a:pt x="160" y="263"/>
                    </a:cubicBezTo>
                    <a:cubicBezTo>
                      <a:pt x="160" y="267"/>
                      <a:pt x="149" y="277"/>
                      <a:pt x="145" y="271"/>
                    </a:cubicBezTo>
                    <a:cubicBezTo>
                      <a:pt x="144" y="269"/>
                      <a:pt x="147" y="267"/>
                      <a:pt x="145" y="264"/>
                    </a:cubicBezTo>
                    <a:cubicBezTo>
                      <a:pt x="141" y="260"/>
                      <a:pt x="137" y="268"/>
                      <a:pt x="136" y="262"/>
                    </a:cubicBezTo>
                    <a:cubicBezTo>
                      <a:pt x="137" y="269"/>
                      <a:pt x="129" y="257"/>
                      <a:pt x="128" y="254"/>
                    </a:cubicBezTo>
                    <a:cubicBezTo>
                      <a:pt x="128" y="260"/>
                      <a:pt x="121" y="267"/>
                      <a:pt x="116" y="269"/>
                    </a:cubicBezTo>
                    <a:cubicBezTo>
                      <a:pt x="111" y="272"/>
                      <a:pt x="106" y="264"/>
                      <a:pt x="101" y="268"/>
                    </a:cubicBezTo>
                    <a:cubicBezTo>
                      <a:pt x="99" y="270"/>
                      <a:pt x="92" y="280"/>
                      <a:pt x="91" y="273"/>
                    </a:cubicBezTo>
                    <a:cubicBezTo>
                      <a:pt x="89" y="265"/>
                      <a:pt x="92" y="258"/>
                      <a:pt x="87" y="249"/>
                    </a:cubicBezTo>
                    <a:cubicBezTo>
                      <a:pt x="84" y="258"/>
                      <a:pt x="83" y="254"/>
                      <a:pt x="76" y="254"/>
                    </a:cubicBezTo>
                    <a:cubicBezTo>
                      <a:pt x="73" y="254"/>
                      <a:pt x="71" y="256"/>
                      <a:pt x="69" y="258"/>
                    </a:cubicBezTo>
                    <a:cubicBezTo>
                      <a:pt x="65" y="260"/>
                      <a:pt x="62" y="258"/>
                      <a:pt x="58" y="257"/>
                    </a:cubicBezTo>
                    <a:cubicBezTo>
                      <a:pt x="59" y="256"/>
                      <a:pt x="61" y="254"/>
                      <a:pt x="62" y="253"/>
                    </a:cubicBezTo>
                    <a:cubicBezTo>
                      <a:pt x="59" y="254"/>
                      <a:pt x="58" y="258"/>
                      <a:pt x="54" y="257"/>
                    </a:cubicBezTo>
                    <a:cubicBezTo>
                      <a:pt x="56" y="249"/>
                      <a:pt x="47" y="254"/>
                      <a:pt x="43" y="256"/>
                    </a:cubicBezTo>
                    <a:cubicBezTo>
                      <a:pt x="39" y="251"/>
                      <a:pt x="42" y="242"/>
                      <a:pt x="41" y="236"/>
                    </a:cubicBezTo>
                    <a:cubicBezTo>
                      <a:pt x="39" y="232"/>
                      <a:pt x="40" y="228"/>
                      <a:pt x="39" y="224"/>
                    </a:cubicBezTo>
                    <a:cubicBezTo>
                      <a:pt x="39" y="220"/>
                      <a:pt x="33" y="217"/>
                      <a:pt x="33" y="214"/>
                    </a:cubicBezTo>
                    <a:cubicBezTo>
                      <a:pt x="34" y="214"/>
                      <a:pt x="37" y="210"/>
                      <a:pt x="37" y="209"/>
                    </a:cubicBezTo>
                    <a:cubicBezTo>
                      <a:pt x="38" y="205"/>
                      <a:pt x="39" y="202"/>
                      <a:pt x="37" y="198"/>
                    </a:cubicBezTo>
                    <a:cubicBezTo>
                      <a:pt x="35" y="196"/>
                      <a:pt x="35" y="193"/>
                      <a:pt x="33" y="191"/>
                    </a:cubicBezTo>
                    <a:cubicBezTo>
                      <a:pt x="32" y="188"/>
                      <a:pt x="28" y="187"/>
                      <a:pt x="28" y="183"/>
                    </a:cubicBezTo>
                    <a:cubicBezTo>
                      <a:pt x="27" y="184"/>
                      <a:pt x="27" y="185"/>
                      <a:pt x="26" y="186"/>
                    </a:cubicBezTo>
                    <a:cubicBezTo>
                      <a:pt x="23" y="180"/>
                      <a:pt x="19" y="185"/>
                      <a:pt x="15" y="183"/>
                    </a:cubicBezTo>
                    <a:cubicBezTo>
                      <a:pt x="13" y="181"/>
                      <a:pt x="14" y="179"/>
                      <a:pt x="15" y="177"/>
                    </a:cubicBezTo>
                    <a:cubicBezTo>
                      <a:pt x="16" y="175"/>
                      <a:pt x="20" y="177"/>
                      <a:pt x="22" y="177"/>
                    </a:cubicBezTo>
                    <a:cubicBezTo>
                      <a:pt x="19" y="176"/>
                      <a:pt x="18" y="173"/>
                      <a:pt x="15" y="172"/>
                    </a:cubicBezTo>
                    <a:cubicBezTo>
                      <a:pt x="14" y="172"/>
                      <a:pt x="11" y="172"/>
                      <a:pt x="10" y="171"/>
                    </a:cubicBezTo>
                    <a:cubicBezTo>
                      <a:pt x="8" y="168"/>
                      <a:pt x="7" y="157"/>
                      <a:pt x="13" y="160"/>
                    </a:cubicBezTo>
                    <a:cubicBezTo>
                      <a:pt x="11" y="157"/>
                      <a:pt x="9" y="152"/>
                      <a:pt x="14" y="152"/>
                    </a:cubicBezTo>
                    <a:cubicBezTo>
                      <a:pt x="10" y="147"/>
                      <a:pt x="5" y="142"/>
                      <a:pt x="3" y="136"/>
                    </a:cubicBezTo>
                    <a:cubicBezTo>
                      <a:pt x="3" y="133"/>
                      <a:pt x="0" y="124"/>
                      <a:pt x="3" y="12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Freeform 490">
                <a:extLst>
                  <a:ext uri="{FF2B5EF4-FFF2-40B4-BE49-F238E27FC236}">
                    <a16:creationId xmlns="" xmlns:a16="http://schemas.microsoft.com/office/drawing/2014/main" id="{45A5E3B2-9877-4ACA-98AD-6A80F5233C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0" y="2248"/>
                <a:ext cx="153" cy="146"/>
              </a:xfrm>
              <a:custGeom>
                <a:avLst/>
                <a:gdLst>
                  <a:gd name="T0" fmla="*/ 5 w 313"/>
                  <a:gd name="T1" fmla="*/ 114 h 300"/>
                  <a:gd name="T2" fmla="*/ 8 w 313"/>
                  <a:gd name="T3" fmla="*/ 110 h 300"/>
                  <a:gd name="T4" fmla="*/ 16 w 313"/>
                  <a:gd name="T5" fmla="*/ 88 h 300"/>
                  <a:gd name="T6" fmla="*/ 25 w 313"/>
                  <a:gd name="T7" fmla="*/ 90 h 300"/>
                  <a:gd name="T8" fmla="*/ 45 w 313"/>
                  <a:gd name="T9" fmla="*/ 116 h 300"/>
                  <a:gd name="T10" fmla="*/ 67 w 313"/>
                  <a:gd name="T11" fmla="*/ 117 h 300"/>
                  <a:gd name="T12" fmla="*/ 99 w 313"/>
                  <a:gd name="T13" fmla="*/ 113 h 300"/>
                  <a:gd name="T14" fmla="*/ 128 w 313"/>
                  <a:gd name="T15" fmla="*/ 100 h 300"/>
                  <a:gd name="T16" fmla="*/ 162 w 313"/>
                  <a:gd name="T17" fmla="*/ 103 h 300"/>
                  <a:gd name="T18" fmla="*/ 177 w 313"/>
                  <a:gd name="T19" fmla="*/ 102 h 300"/>
                  <a:gd name="T20" fmla="*/ 196 w 313"/>
                  <a:gd name="T21" fmla="*/ 65 h 300"/>
                  <a:gd name="T22" fmla="*/ 205 w 313"/>
                  <a:gd name="T23" fmla="*/ 35 h 300"/>
                  <a:gd name="T24" fmla="*/ 208 w 313"/>
                  <a:gd name="T25" fmla="*/ 8 h 300"/>
                  <a:gd name="T26" fmla="*/ 226 w 313"/>
                  <a:gd name="T27" fmla="*/ 1 h 300"/>
                  <a:gd name="T28" fmla="*/ 249 w 313"/>
                  <a:gd name="T29" fmla="*/ 2 h 300"/>
                  <a:gd name="T30" fmla="*/ 259 w 313"/>
                  <a:gd name="T31" fmla="*/ 10 h 300"/>
                  <a:gd name="T32" fmla="*/ 270 w 313"/>
                  <a:gd name="T33" fmla="*/ 20 h 300"/>
                  <a:gd name="T34" fmla="*/ 262 w 313"/>
                  <a:gd name="T35" fmla="*/ 21 h 300"/>
                  <a:gd name="T36" fmla="*/ 251 w 313"/>
                  <a:gd name="T37" fmla="*/ 27 h 300"/>
                  <a:gd name="T38" fmla="*/ 257 w 313"/>
                  <a:gd name="T39" fmla="*/ 40 h 300"/>
                  <a:gd name="T40" fmla="*/ 266 w 313"/>
                  <a:gd name="T41" fmla="*/ 51 h 300"/>
                  <a:gd name="T42" fmla="*/ 275 w 313"/>
                  <a:gd name="T43" fmla="*/ 60 h 300"/>
                  <a:gd name="T44" fmla="*/ 274 w 313"/>
                  <a:gd name="T45" fmla="*/ 82 h 300"/>
                  <a:gd name="T46" fmla="*/ 289 w 313"/>
                  <a:gd name="T47" fmla="*/ 98 h 300"/>
                  <a:gd name="T48" fmla="*/ 308 w 313"/>
                  <a:gd name="T49" fmla="*/ 116 h 300"/>
                  <a:gd name="T50" fmla="*/ 299 w 313"/>
                  <a:gd name="T51" fmla="*/ 124 h 300"/>
                  <a:gd name="T52" fmla="*/ 277 w 313"/>
                  <a:gd name="T53" fmla="*/ 124 h 300"/>
                  <a:gd name="T54" fmla="*/ 264 w 313"/>
                  <a:gd name="T55" fmla="*/ 171 h 300"/>
                  <a:gd name="T56" fmla="*/ 268 w 313"/>
                  <a:gd name="T57" fmla="*/ 174 h 300"/>
                  <a:gd name="T58" fmla="*/ 259 w 313"/>
                  <a:gd name="T59" fmla="*/ 180 h 300"/>
                  <a:gd name="T60" fmla="*/ 238 w 313"/>
                  <a:gd name="T61" fmla="*/ 202 h 300"/>
                  <a:gd name="T62" fmla="*/ 227 w 313"/>
                  <a:gd name="T63" fmla="*/ 215 h 300"/>
                  <a:gd name="T64" fmla="*/ 237 w 313"/>
                  <a:gd name="T65" fmla="*/ 228 h 300"/>
                  <a:gd name="T66" fmla="*/ 228 w 313"/>
                  <a:gd name="T67" fmla="*/ 240 h 300"/>
                  <a:gd name="T68" fmla="*/ 226 w 313"/>
                  <a:gd name="T69" fmla="*/ 261 h 300"/>
                  <a:gd name="T70" fmla="*/ 192 w 313"/>
                  <a:gd name="T71" fmla="*/ 289 h 300"/>
                  <a:gd name="T72" fmla="*/ 175 w 313"/>
                  <a:gd name="T73" fmla="*/ 283 h 300"/>
                  <a:gd name="T74" fmla="*/ 168 w 313"/>
                  <a:gd name="T75" fmla="*/ 264 h 300"/>
                  <a:gd name="T76" fmla="*/ 145 w 313"/>
                  <a:gd name="T77" fmla="*/ 271 h 300"/>
                  <a:gd name="T78" fmla="*/ 136 w 313"/>
                  <a:gd name="T79" fmla="*/ 262 h 300"/>
                  <a:gd name="T80" fmla="*/ 116 w 313"/>
                  <a:gd name="T81" fmla="*/ 269 h 300"/>
                  <a:gd name="T82" fmla="*/ 91 w 313"/>
                  <a:gd name="T83" fmla="*/ 273 h 300"/>
                  <a:gd name="T84" fmla="*/ 76 w 313"/>
                  <a:gd name="T85" fmla="*/ 254 h 300"/>
                  <a:gd name="T86" fmla="*/ 58 w 313"/>
                  <a:gd name="T87" fmla="*/ 257 h 300"/>
                  <a:gd name="T88" fmla="*/ 54 w 313"/>
                  <a:gd name="T89" fmla="*/ 257 h 300"/>
                  <a:gd name="T90" fmla="*/ 41 w 313"/>
                  <a:gd name="T91" fmla="*/ 236 h 300"/>
                  <a:gd name="T92" fmla="*/ 33 w 313"/>
                  <a:gd name="T93" fmla="*/ 214 h 300"/>
                  <a:gd name="T94" fmla="*/ 37 w 313"/>
                  <a:gd name="T95" fmla="*/ 198 h 300"/>
                  <a:gd name="T96" fmla="*/ 28 w 313"/>
                  <a:gd name="T97" fmla="*/ 183 h 300"/>
                  <a:gd name="T98" fmla="*/ 15 w 313"/>
                  <a:gd name="T99" fmla="*/ 183 h 300"/>
                  <a:gd name="T100" fmla="*/ 22 w 313"/>
                  <a:gd name="T101" fmla="*/ 177 h 300"/>
                  <a:gd name="T102" fmla="*/ 10 w 313"/>
                  <a:gd name="T103" fmla="*/ 171 h 300"/>
                  <a:gd name="T104" fmla="*/ 14 w 313"/>
                  <a:gd name="T105" fmla="*/ 152 h 300"/>
                  <a:gd name="T106" fmla="*/ 3 w 313"/>
                  <a:gd name="T107" fmla="*/ 122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13" h="300">
                    <a:moveTo>
                      <a:pt x="3" y="122"/>
                    </a:moveTo>
                    <a:cubicBezTo>
                      <a:pt x="6" y="120"/>
                      <a:pt x="4" y="117"/>
                      <a:pt x="5" y="114"/>
                    </a:cubicBezTo>
                    <a:cubicBezTo>
                      <a:pt x="6" y="109"/>
                      <a:pt x="12" y="109"/>
                      <a:pt x="13" y="104"/>
                    </a:cubicBezTo>
                    <a:cubicBezTo>
                      <a:pt x="11" y="106"/>
                      <a:pt x="10" y="108"/>
                      <a:pt x="8" y="110"/>
                    </a:cubicBezTo>
                    <a:cubicBezTo>
                      <a:pt x="4" y="105"/>
                      <a:pt x="9" y="100"/>
                      <a:pt x="12" y="96"/>
                    </a:cubicBezTo>
                    <a:cubicBezTo>
                      <a:pt x="14" y="93"/>
                      <a:pt x="15" y="91"/>
                      <a:pt x="16" y="88"/>
                    </a:cubicBezTo>
                    <a:cubicBezTo>
                      <a:pt x="17" y="84"/>
                      <a:pt x="22" y="83"/>
                      <a:pt x="25" y="80"/>
                    </a:cubicBezTo>
                    <a:cubicBezTo>
                      <a:pt x="25" y="84"/>
                      <a:pt x="20" y="88"/>
                      <a:pt x="25" y="90"/>
                    </a:cubicBezTo>
                    <a:cubicBezTo>
                      <a:pt x="26" y="91"/>
                      <a:pt x="28" y="99"/>
                      <a:pt x="29" y="101"/>
                    </a:cubicBezTo>
                    <a:cubicBezTo>
                      <a:pt x="34" y="106"/>
                      <a:pt x="42" y="109"/>
                      <a:pt x="45" y="116"/>
                    </a:cubicBezTo>
                    <a:cubicBezTo>
                      <a:pt x="46" y="118"/>
                      <a:pt x="51" y="120"/>
                      <a:pt x="53" y="121"/>
                    </a:cubicBezTo>
                    <a:cubicBezTo>
                      <a:pt x="57" y="123"/>
                      <a:pt x="64" y="119"/>
                      <a:pt x="67" y="117"/>
                    </a:cubicBezTo>
                    <a:cubicBezTo>
                      <a:pt x="75" y="114"/>
                      <a:pt x="82" y="118"/>
                      <a:pt x="90" y="118"/>
                    </a:cubicBezTo>
                    <a:cubicBezTo>
                      <a:pt x="93" y="117"/>
                      <a:pt x="96" y="115"/>
                      <a:pt x="99" y="113"/>
                    </a:cubicBezTo>
                    <a:cubicBezTo>
                      <a:pt x="103" y="111"/>
                      <a:pt x="102" y="105"/>
                      <a:pt x="105" y="102"/>
                    </a:cubicBezTo>
                    <a:cubicBezTo>
                      <a:pt x="109" y="98"/>
                      <a:pt x="126" y="95"/>
                      <a:pt x="128" y="100"/>
                    </a:cubicBezTo>
                    <a:cubicBezTo>
                      <a:pt x="131" y="105"/>
                      <a:pt x="146" y="111"/>
                      <a:pt x="151" y="107"/>
                    </a:cubicBezTo>
                    <a:cubicBezTo>
                      <a:pt x="156" y="105"/>
                      <a:pt x="157" y="101"/>
                      <a:pt x="162" y="103"/>
                    </a:cubicBezTo>
                    <a:cubicBezTo>
                      <a:pt x="165" y="104"/>
                      <a:pt x="168" y="101"/>
                      <a:pt x="170" y="100"/>
                    </a:cubicBezTo>
                    <a:cubicBezTo>
                      <a:pt x="172" y="99"/>
                      <a:pt x="174" y="102"/>
                      <a:pt x="177" y="102"/>
                    </a:cubicBezTo>
                    <a:cubicBezTo>
                      <a:pt x="175" y="96"/>
                      <a:pt x="187" y="84"/>
                      <a:pt x="184" y="81"/>
                    </a:cubicBezTo>
                    <a:cubicBezTo>
                      <a:pt x="178" y="75"/>
                      <a:pt x="191" y="67"/>
                      <a:pt x="196" y="65"/>
                    </a:cubicBezTo>
                    <a:cubicBezTo>
                      <a:pt x="193" y="62"/>
                      <a:pt x="188" y="49"/>
                      <a:pt x="196" y="48"/>
                    </a:cubicBezTo>
                    <a:cubicBezTo>
                      <a:pt x="207" y="47"/>
                      <a:pt x="199" y="40"/>
                      <a:pt x="205" y="35"/>
                    </a:cubicBezTo>
                    <a:cubicBezTo>
                      <a:pt x="207" y="32"/>
                      <a:pt x="204" y="23"/>
                      <a:pt x="205" y="19"/>
                    </a:cubicBezTo>
                    <a:cubicBezTo>
                      <a:pt x="205" y="16"/>
                      <a:pt x="206" y="11"/>
                      <a:pt x="208" y="8"/>
                    </a:cubicBezTo>
                    <a:cubicBezTo>
                      <a:pt x="209" y="5"/>
                      <a:pt x="212" y="4"/>
                      <a:pt x="213" y="0"/>
                    </a:cubicBezTo>
                    <a:cubicBezTo>
                      <a:pt x="218" y="2"/>
                      <a:pt x="220" y="4"/>
                      <a:pt x="226" y="1"/>
                    </a:cubicBezTo>
                    <a:cubicBezTo>
                      <a:pt x="228" y="0"/>
                      <a:pt x="233" y="8"/>
                      <a:pt x="233" y="0"/>
                    </a:cubicBezTo>
                    <a:cubicBezTo>
                      <a:pt x="237" y="4"/>
                      <a:pt x="245" y="3"/>
                      <a:pt x="249" y="2"/>
                    </a:cubicBezTo>
                    <a:cubicBezTo>
                      <a:pt x="256" y="2"/>
                      <a:pt x="259" y="8"/>
                      <a:pt x="266" y="8"/>
                    </a:cubicBezTo>
                    <a:cubicBezTo>
                      <a:pt x="264" y="9"/>
                      <a:pt x="262" y="10"/>
                      <a:pt x="259" y="10"/>
                    </a:cubicBezTo>
                    <a:cubicBezTo>
                      <a:pt x="261" y="11"/>
                      <a:pt x="271" y="20"/>
                      <a:pt x="264" y="16"/>
                    </a:cubicBezTo>
                    <a:cubicBezTo>
                      <a:pt x="266" y="18"/>
                      <a:pt x="269" y="18"/>
                      <a:pt x="270" y="20"/>
                    </a:cubicBezTo>
                    <a:cubicBezTo>
                      <a:pt x="271" y="22"/>
                      <a:pt x="271" y="23"/>
                      <a:pt x="273" y="24"/>
                    </a:cubicBezTo>
                    <a:cubicBezTo>
                      <a:pt x="270" y="29"/>
                      <a:pt x="264" y="26"/>
                      <a:pt x="262" y="21"/>
                    </a:cubicBezTo>
                    <a:cubicBezTo>
                      <a:pt x="263" y="23"/>
                      <a:pt x="263" y="25"/>
                      <a:pt x="263" y="27"/>
                    </a:cubicBezTo>
                    <a:cubicBezTo>
                      <a:pt x="260" y="25"/>
                      <a:pt x="255" y="26"/>
                      <a:pt x="251" y="27"/>
                    </a:cubicBezTo>
                    <a:cubicBezTo>
                      <a:pt x="256" y="29"/>
                      <a:pt x="258" y="33"/>
                      <a:pt x="262" y="34"/>
                    </a:cubicBezTo>
                    <a:cubicBezTo>
                      <a:pt x="261" y="36"/>
                      <a:pt x="260" y="41"/>
                      <a:pt x="257" y="40"/>
                    </a:cubicBezTo>
                    <a:cubicBezTo>
                      <a:pt x="259" y="43"/>
                      <a:pt x="264" y="45"/>
                      <a:pt x="268" y="46"/>
                    </a:cubicBezTo>
                    <a:cubicBezTo>
                      <a:pt x="264" y="50"/>
                      <a:pt x="271" y="51"/>
                      <a:pt x="266" y="51"/>
                    </a:cubicBezTo>
                    <a:cubicBezTo>
                      <a:pt x="267" y="51"/>
                      <a:pt x="269" y="52"/>
                      <a:pt x="271" y="53"/>
                    </a:cubicBezTo>
                    <a:cubicBezTo>
                      <a:pt x="265" y="54"/>
                      <a:pt x="272" y="58"/>
                      <a:pt x="275" y="60"/>
                    </a:cubicBezTo>
                    <a:cubicBezTo>
                      <a:pt x="277" y="63"/>
                      <a:pt x="279" y="67"/>
                      <a:pt x="281" y="70"/>
                    </a:cubicBezTo>
                    <a:cubicBezTo>
                      <a:pt x="284" y="74"/>
                      <a:pt x="279" y="83"/>
                      <a:pt x="274" y="82"/>
                    </a:cubicBezTo>
                    <a:cubicBezTo>
                      <a:pt x="277" y="84"/>
                      <a:pt x="275" y="87"/>
                      <a:pt x="278" y="89"/>
                    </a:cubicBezTo>
                    <a:cubicBezTo>
                      <a:pt x="281" y="92"/>
                      <a:pt x="285" y="95"/>
                      <a:pt x="289" y="98"/>
                    </a:cubicBezTo>
                    <a:cubicBezTo>
                      <a:pt x="292" y="100"/>
                      <a:pt x="294" y="104"/>
                      <a:pt x="297" y="105"/>
                    </a:cubicBezTo>
                    <a:cubicBezTo>
                      <a:pt x="302" y="107"/>
                      <a:pt x="305" y="112"/>
                      <a:pt x="308" y="116"/>
                    </a:cubicBezTo>
                    <a:cubicBezTo>
                      <a:pt x="310" y="117"/>
                      <a:pt x="313" y="116"/>
                      <a:pt x="311" y="120"/>
                    </a:cubicBezTo>
                    <a:cubicBezTo>
                      <a:pt x="308" y="124"/>
                      <a:pt x="303" y="122"/>
                      <a:pt x="299" y="124"/>
                    </a:cubicBezTo>
                    <a:cubicBezTo>
                      <a:pt x="292" y="128"/>
                      <a:pt x="284" y="118"/>
                      <a:pt x="278" y="116"/>
                    </a:cubicBezTo>
                    <a:cubicBezTo>
                      <a:pt x="281" y="119"/>
                      <a:pt x="283" y="124"/>
                      <a:pt x="277" y="124"/>
                    </a:cubicBezTo>
                    <a:cubicBezTo>
                      <a:pt x="272" y="125"/>
                      <a:pt x="270" y="133"/>
                      <a:pt x="269" y="137"/>
                    </a:cubicBezTo>
                    <a:cubicBezTo>
                      <a:pt x="265" y="147"/>
                      <a:pt x="263" y="159"/>
                      <a:pt x="264" y="171"/>
                    </a:cubicBezTo>
                    <a:cubicBezTo>
                      <a:pt x="266" y="169"/>
                      <a:pt x="268" y="168"/>
                      <a:pt x="270" y="168"/>
                    </a:cubicBezTo>
                    <a:cubicBezTo>
                      <a:pt x="269" y="170"/>
                      <a:pt x="265" y="173"/>
                      <a:pt x="268" y="174"/>
                    </a:cubicBezTo>
                    <a:cubicBezTo>
                      <a:pt x="265" y="176"/>
                      <a:pt x="265" y="178"/>
                      <a:pt x="268" y="180"/>
                    </a:cubicBezTo>
                    <a:cubicBezTo>
                      <a:pt x="264" y="181"/>
                      <a:pt x="260" y="185"/>
                      <a:pt x="259" y="180"/>
                    </a:cubicBezTo>
                    <a:cubicBezTo>
                      <a:pt x="258" y="187"/>
                      <a:pt x="244" y="203"/>
                      <a:pt x="242" y="188"/>
                    </a:cubicBezTo>
                    <a:cubicBezTo>
                      <a:pt x="239" y="193"/>
                      <a:pt x="244" y="197"/>
                      <a:pt x="238" y="202"/>
                    </a:cubicBezTo>
                    <a:cubicBezTo>
                      <a:pt x="236" y="203"/>
                      <a:pt x="237" y="206"/>
                      <a:pt x="235" y="209"/>
                    </a:cubicBezTo>
                    <a:cubicBezTo>
                      <a:pt x="233" y="212"/>
                      <a:pt x="229" y="212"/>
                      <a:pt x="227" y="215"/>
                    </a:cubicBezTo>
                    <a:cubicBezTo>
                      <a:pt x="236" y="211"/>
                      <a:pt x="233" y="224"/>
                      <a:pt x="228" y="227"/>
                    </a:cubicBezTo>
                    <a:cubicBezTo>
                      <a:pt x="231" y="229"/>
                      <a:pt x="235" y="226"/>
                      <a:pt x="237" y="228"/>
                    </a:cubicBezTo>
                    <a:cubicBezTo>
                      <a:pt x="239" y="231"/>
                      <a:pt x="235" y="239"/>
                      <a:pt x="234" y="241"/>
                    </a:cubicBezTo>
                    <a:cubicBezTo>
                      <a:pt x="232" y="239"/>
                      <a:pt x="230" y="239"/>
                      <a:pt x="228" y="240"/>
                    </a:cubicBezTo>
                    <a:cubicBezTo>
                      <a:pt x="234" y="245"/>
                      <a:pt x="226" y="260"/>
                      <a:pt x="222" y="252"/>
                    </a:cubicBezTo>
                    <a:cubicBezTo>
                      <a:pt x="221" y="256"/>
                      <a:pt x="224" y="259"/>
                      <a:pt x="226" y="261"/>
                    </a:cubicBezTo>
                    <a:cubicBezTo>
                      <a:pt x="218" y="263"/>
                      <a:pt x="221" y="275"/>
                      <a:pt x="214" y="277"/>
                    </a:cubicBezTo>
                    <a:cubicBezTo>
                      <a:pt x="207" y="280"/>
                      <a:pt x="199" y="285"/>
                      <a:pt x="192" y="289"/>
                    </a:cubicBezTo>
                    <a:cubicBezTo>
                      <a:pt x="190" y="289"/>
                      <a:pt x="174" y="300"/>
                      <a:pt x="175" y="294"/>
                    </a:cubicBezTo>
                    <a:cubicBezTo>
                      <a:pt x="175" y="290"/>
                      <a:pt x="175" y="287"/>
                      <a:pt x="175" y="283"/>
                    </a:cubicBezTo>
                    <a:cubicBezTo>
                      <a:pt x="175" y="278"/>
                      <a:pt x="172" y="273"/>
                      <a:pt x="173" y="268"/>
                    </a:cubicBezTo>
                    <a:cubicBezTo>
                      <a:pt x="168" y="274"/>
                      <a:pt x="164" y="272"/>
                      <a:pt x="168" y="264"/>
                    </a:cubicBezTo>
                    <a:cubicBezTo>
                      <a:pt x="165" y="268"/>
                      <a:pt x="159" y="271"/>
                      <a:pt x="160" y="263"/>
                    </a:cubicBezTo>
                    <a:cubicBezTo>
                      <a:pt x="160" y="267"/>
                      <a:pt x="149" y="277"/>
                      <a:pt x="145" y="271"/>
                    </a:cubicBezTo>
                    <a:cubicBezTo>
                      <a:pt x="144" y="269"/>
                      <a:pt x="147" y="267"/>
                      <a:pt x="145" y="264"/>
                    </a:cubicBezTo>
                    <a:cubicBezTo>
                      <a:pt x="141" y="260"/>
                      <a:pt x="137" y="268"/>
                      <a:pt x="136" y="262"/>
                    </a:cubicBezTo>
                    <a:cubicBezTo>
                      <a:pt x="137" y="269"/>
                      <a:pt x="129" y="257"/>
                      <a:pt x="128" y="254"/>
                    </a:cubicBezTo>
                    <a:cubicBezTo>
                      <a:pt x="128" y="260"/>
                      <a:pt x="121" y="267"/>
                      <a:pt x="116" y="269"/>
                    </a:cubicBezTo>
                    <a:cubicBezTo>
                      <a:pt x="111" y="272"/>
                      <a:pt x="106" y="264"/>
                      <a:pt x="101" y="268"/>
                    </a:cubicBezTo>
                    <a:cubicBezTo>
                      <a:pt x="99" y="270"/>
                      <a:pt x="92" y="280"/>
                      <a:pt x="91" y="273"/>
                    </a:cubicBezTo>
                    <a:cubicBezTo>
                      <a:pt x="89" y="265"/>
                      <a:pt x="92" y="258"/>
                      <a:pt x="87" y="249"/>
                    </a:cubicBezTo>
                    <a:cubicBezTo>
                      <a:pt x="84" y="258"/>
                      <a:pt x="83" y="254"/>
                      <a:pt x="76" y="254"/>
                    </a:cubicBezTo>
                    <a:cubicBezTo>
                      <a:pt x="73" y="254"/>
                      <a:pt x="71" y="256"/>
                      <a:pt x="69" y="258"/>
                    </a:cubicBezTo>
                    <a:cubicBezTo>
                      <a:pt x="65" y="260"/>
                      <a:pt x="62" y="258"/>
                      <a:pt x="58" y="257"/>
                    </a:cubicBezTo>
                    <a:cubicBezTo>
                      <a:pt x="59" y="256"/>
                      <a:pt x="61" y="254"/>
                      <a:pt x="62" y="253"/>
                    </a:cubicBezTo>
                    <a:cubicBezTo>
                      <a:pt x="59" y="254"/>
                      <a:pt x="58" y="258"/>
                      <a:pt x="54" y="257"/>
                    </a:cubicBezTo>
                    <a:cubicBezTo>
                      <a:pt x="56" y="249"/>
                      <a:pt x="47" y="254"/>
                      <a:pt x="43" y="256"/>
                    </a:cubicBezTo>
                    <a:cubicBezTo>
                      <a:pt x="39" y="251"/>
                      <a:pt x="42" y="242"/>
                      <a:pt x="41" y="236"/>
                    </a:cubicBezTo>
                    <a:cubicBezTo>
                      <a:pt x="39" y="232"/>
                      <a:pt x="40" y="228"/>
                      <a:pt x="39" y="224"/>
                    </a:cubicBezTo>
                    <a:cubicBezTo>
                      <a:pt x="39" y="220"/>
                      <a:pt x="33" y="217"/>
                      <a:pt x="33" y="214"/>
                    </a:cubicBezTo>
                    <a:cubicBezTo>
                      <a:pt x="34" y="214"/>
                      <a:pt x="37" y="210"/>
                      <a:pt x="37" y="209"/>
                    </a:cubicBezTo>
                    <a:cubicBezTo>
                      <a:pt x="38" y="205"/>
                      <a:pt x="39" y="202"/>
                      <a:pt x="37" y="198"/>
                    </a:cubicBezTo>
                    <a:cubicBezTo>
                      <a:pt x="35" y="196"/>
                      <a:pt x="35" y="193"/>
                      <a:pt x="33" y="191"/>
                    </a:cubicBezTo>
                    <a:cubicBezTo>
                      <a:pt x="32" y="188"/>
                      <a:pt x="28" y="187"/>
                      <a:pt x="28" y="183"/>
                    </a:cubicBezTo>
                    <a:cubicBezTo>
                      <a:pt x="27" y="184"/>
                      <a:pt x="27" y="185"/>
                      <a:pt x="26" y="186"/>
                    </a:cubicBezTo>
                    <a:cubicBezTo>
                      <a:pt x="23" y="180"/>
                      <a:pt x="19" y="185"/>
                      <a:pt x="15" y="183"/>
                    </a:cubicBezTo>
                    <a:cubicBezTo>
                      <a:pt x="13" y="181"/>
                      <a:pt x="14" y="179"/>
                      <a:pt x="15" y="177"/>
                    </a:cubicBezTo>
                    <a:cubicBezTo>
                      <a:pt x="16" y="175"/>
                      <a:pt x="20" y="177"/>
                      <a:pt x="22" y="177"/>
                    </a:cubicBezTo>
                    <a:cubicBezTo>
                      <a:pt x="19" y="176"/>
                      <a:pt x="18" y="173"/>
                      <a:pt x="15" y="172"/>
                    </a:cubicBezTo>
                    <a:cubicBezTo>
                      <a:pt x="14" y="172"/>
                      <a:pt x="11" y="172"/>
                      <a:pt x="10" y="171"/>
                    </a:cubicBezTo>
                    <a:cubicBezTo>
                      <a:pt x="8" y="168"/>
                      <a:pt x="7" y="157"/>
                      <a:pt x="13" y="160"/>
                    </a:cubicBezTo>
                    <a:cubicBezTo>
                      <a:pt x="11" y="157"/>
                      <a:pt x="9" y="152"/>
                      <a:pt x="14" y="152"/>
                    </a:cubicBezTo>
                    <a:cubicBezTo>
                      <a:pt x="10" y="147"/>
                      <a:pt x="5" y="142"/>
                      <a:pt x="3" y="136"/>
                    </a:cubicBezTo>
                    <a:cubicBezTo>
                      <a:pt x="3" y="133"/>
                      <a:pt x="0" y="124"/>
                      <a:pt x="3" y="12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Freeform 491">
                <a:extLst>
                  <a:ext uri="{FF2B5EF4-FFF2-40B4-BE49-F238E27FC236}">
                    <a16:creationId xmlns="" xmlns:a16="http://schemas.microsoft.com/office/drawing/2014/main" id="{23427DA9-9B74-40BC-AFC5-C91AC2A0DF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1" y="2251"/>
                <a:ext cx="4" cy="3"/>
              </a:xfrm>
              <a:custGeom>
                <a:avLst/>
                <a:gdLst>
                  <a:gd name="T0" fmla="*/ 0 w 8"/>
                  <a:gd name="T1" fmla="*/ 1 h 6"/>
                  <a:gd name="T2" fmla="*/ 8 w 8"/>
                  <a:gd name="T3" fmla="*/ 5 h 6"/>
                  <a:gd name="T4" fmla="*/ 0 w 8"/>
                  <a:gd name="T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6">
                    <a:moveTo>
                      <a:pt x="0" y="1"/>
                    </a:moveTo>
                    <a:cubicBezTo>
                      <a:pt x="4" y="1"/>
                      <a:pt x="8" y="0"/>
                      <a:pt x="8" y="5"/>
                    </a:cubicBezTo>
                    <a:cubicBezTo>
                      <a:pt x="4" y="6"/>
                      <a:pt x="3" y="3"/>
                      <a:pt x="0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Freeform 492">
                <a:extLst>
                  <a:ext uri="{FF2B5EF4-FFF2-40B4-BE49-F238E27FC236}">
                    <a16:creationId xmlns="" xmlns:a16="http://schemas.microsoft.com/office/drawing/2014/main" id="{D4834161-026C-4F06-9AF9-709D8BBFD6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1" y="2251"/>
                <a:ext cx="4" cy="3"/>
              </a:xfrm>
              <a:custGeom>
                <a:avLst/>
                <a:gdLst>
                  <a:gd name="T0" fmla="*/ 0 w 8"/>
                  <a:gd name="T1" fmla="*/ 1 h 6"/>
                  <a:gd name="T2" fmla="*/ 8 w 8"/>
                  <a:gd name="T3" fmla="*/ 5 h 6"/>
                  <a:gd name="T4" fmla="*/ 0 w 8"/>
                  <a:gd name="T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6">
                    <a:moveTo>
                      <a:pt x="0" y="1"/>
                    </a:moveTo>
                    <a:cubicBezTo>
                      <a:pt x="4" y="1"/>
                      <a:pt x="8" y="0"/>
                      <a:pt x="8" y="5"/>
                    </a:cubicBezTo>
                    <a:cubicBezTo>
                      <a:pt x="4" y="6"/>
                      <a:pt x="3" y="3"/>
                      <a:pt x="0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Freeform 493">
                <a:extLst>
                  <a:ext uri="{FF2B5EF4-FFF2-40B4-BE49-F238E27FC236}">
                    <a16:creationId xmlns="" xmlns:a16="http://schemas.microsoft.com/office/drawing/2014/main" id="{5FDA7FF5-2AE5-4401-81D9-AC167A7162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1" y="2250"/>
                <a:ext cx="3" cy="2"/>
              </a:xfrm>
              <a:custGeom>
                <a:avLst/>
                <a:gdLst>
                  <a:gd name="T0" fmla="*/ 0 w 7"/>
                  <a:gd name="T1" fmla="*/ 3 h 3"/>
                  <a:gd name="T2" fmla="*/ 0 w 7"/>
                  <a:gd name="T3" fmla="*/ 0 h 3"/>
                  <a:gd name="T4" fmla="*/ 7 w 7"/>
                  <a:gd name="T5" fmla="*/ 3 h 3"/>
                  <a:gd name="T6" fmla="*/ 0 w 7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3" y="0"/>
                      <a:pt x="5" y="1"/>
                      <a:pt x="7" y="3"/>
                    </a:cubicBezTo>
                    <a:cubicBezTo>
                      <a:pt x="5" y="3"/>
                      <a:pt x="3" y="3"/>
                      <a:pt x="0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Freeform 494">
                <a:extLst>
                  <a:ext uri="{FF2B5EF4-FFF2-40B4-BE49-F238E27FC236}">
                    <a16:creationId xmlns="" xmlns:a16="http://schemas.microsoft.com/office/drawing/2014/main" id="{8F7C7081-3EBE-4089-AA95-54FD16336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1" y="2250"/>
                <a:ext cx="3" cy="2"/>
              </a:xfrm>
              <a:custGeom>
                <a:avLst/>
                <a:gdLst>
                  <a:gd name="T0" fmla="*/ 0 w 7"/>
                  <a:gd name="T1" fmla="*/ 3 h 3"/>
                  <a:gd name="T2" fmla="*/ 0 w 7"/>
                  <a:gd name="T3" fmla="*/ 0 h 3"/>
                  <a:gd name="T4" fmla="*/ 7 w 7"/>
                  <a:gd name="T5" fmla="*/ 3 h 3"/>
                  <a:gd name="T6" fmla="*/ 0 w 7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3" y="0"/>
                      <a:pt x="5" y="1"/>
                      <a:pt x="7" y="3"/>
                    </a:cubicBezTo>
                    <a:cubicBezTo>
                      <a:pt x="5" y="3"/>
                      <a:pt x="3" y="3"/>
                      <a:pt x="0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Freeform 495">
                <a:extLst>
                  <a:ext uri="{FF2B5EF4-FFF2-40B4-BE49-F238E27FC236}">
                    <a16:creationId xmlns="" xmlns:a16="http://schemas.microsoft.com/office/drawing/2014/main" id="{96C41694-8C31-41EF-8C05-9B5887AA12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6" y="2428"/>
                <a:ext cx="5" cy="5"/>
              </a:xfrm>
              <a:custGeom>
                <a:avLst/>
                <a:gdLst>
                  <a:gd name="T0" fmla="*/ 4 w 9"/>
                  <a:gd name="T1" fmla="*/ 0 h 9"/>
                  <a:gd name="T2" fmla="*/ 7 w 9"/>
                  <a:gd name="T3" fmla="*/ 7 h 9"/>
                  <a:gd name="T4" fmla="*/ 4 w 9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4" y="0"/>
                    </a:moveTo>
                    <a:cubicBezTo>
                      <a:pt x="6" y="1"/>
                      <a:pt x="9" y="6"/>
                      <a:pt x="7" y="7"/>
                    </a:cubicBezTo>
                    <a:cubicBezTo>
                      <a:pt x="3" y="9"/>
                      <a:pt x="0" y="1"/>
                      <a:pt x="4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Freeform 496">
                <a:extLst>
                  <a:ext uri="{FF2B5EF4-FFF2-40B4-BE49-F238E27FC236}">
                    <a16:creationId xmlns="" xmlns:a16="http://schemas.microsoft.com/office/drawing/2014/main" id="{C215C45F-08A5-4BCE-B9D7-EED7B3436A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6" y="2428"/>
                <a:ext cx="5" cy="5"/>
              </a:xfrm>
              <a:custGeom>
                <a:avLst/>
                <a:gdLst>
                  <a:gd name="T0" fmla="*/ 4 w 9"/>
                  <a:gd name="T1" fmla="*/ 0 h 9"/>
                  <a:gd name="T2" fmla="*/ 7 w 9"/>
                  <a:gd name="T3" fmla="*/ 7 h 9"/>
                  <a:gd name="T4" fmla="*/ 4 w 9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4" y="0"/>
                    </a:moveTo>
                    <a:cubicBezTo>
                      <a:pt x="6" y="1"/>
                      <a:pt x="9" y="6"/>
                      <a:pt x="7" y="7"/>
                    </a:cubicBezTo>
                    <a:cubicBezTo>
                      <a:pt x="3" y="9"/>
                      <a:pt x="0" y="1"/>
                      <a:pt x="4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Freeform 497">
                <a:extLst>
                  <a:ext uri="{FF2B5EF4-FFF2-40B4-BE49-F238E27FC236}">
                    <a16:creationId xmlns="" xmlns:a16="http://schemas.microsoft.com/office/drawing/2014/main" id="{8AF84BDA-82E5-444E-8730-C0D958E40F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5" y="1424"/>
                <a:ext cx="767" cy="557"/>
              </a:xfrm>
              <a:custGeom>
                <a:avLst/>
                <a:gdLst>
                  <a:gd name="T0" fmla="*/ 64 w 1574"/>
                  <a:gd name="T1" fmla="*/ 446 h 1143"/>
                  <a:gd name="T2" fmla="*/ 159 w 1574"/>
                  <a:gd name="T3" fmla="*/ 360 h 1143"/>
                  <a:gd name="T4" fmla="*/ 170 w 1574"/>
                  <a:gd name="T5" fmla="*/ 281 h 1143"/>
                  <a:gd name="T6" fmla="*/ 232 w 1574"/>
                  <a:gd name="T7" fmla="*/ 223 h 1143"/>
                  <a:gd name="T8" fmla="*/ 292 w 1574"/>
                  <a:gd name="T9" fmla="*/ 167 h 1143"/>
                  <a:gd name="T10" fmla="*/ 407 w 1574"/>
                  <a:gd name="T11" fmla="*/ 272 h 1143"/>
                  <a:gd name="T12" fmla="*/ 577 w 1574"/>
                  <a:gd name="T13" fmla="*/ 345 h 1143"/>
                  <a:gd name="T14" fmla="*/ 791 w 1574"/>
                  <a:gd name="T15" fmla="*/ 388 h 1143"/>
                  <a:gd name="T16" fmla="*/ 1007 w 1574"/>
                  <a:gd name="T17" fmla="*/ 339 h 1143"/>
                  <a:gd name="T18" fmla="*/ 1099 w 1574"/>
                  <a:gd name="T19" fmla="*/ 262 h 1143"/>
                  <a:gd name="T20" fmla="*/ 1173 w 1574"/>
                  <a:gd name="T21" fmla="*/ 232 h 1143"/>
                  <a:gd name="T22" fmla="*/ 1036 w 1574"/>
                  <a:gd name="T23" fmla="*/ 124 h 1143"/>
                  <a:gd name="T24" fmla="*/ 1086 w 1574"/>
                  <a:gd name="T25" fmla="*/ 38 h 1143"/>
                  <a:gd name="T26" fmla="*/ 1220 w 1574"/>
                  <a:gd name="T27" fmla="*/ 32 h 1143"/>
                  <a:gd name="T28" fmla="*/ 1349 w 1574"/>
                  <a:gd name="T29" fmla="*/ 134 h 1143"/>
                  <a:gd name="T30" fmla="*/ 1472 w 1574"/>
                  <a:gd name="T31" fmla="*/ 195 h 1143"/>
                  <a:gd name="T32" fmla="*/ 1557 w 1574"/>
                  <a:gd name="T33" fmla="*/ 207 h 1143"/>
                  <a:gd name="T34" fmla="*/ 1534 w 1574"/>
                  <a:gd name="T35" fmla="*/ 278 h 1143"/>
                  <a:gd name="T36" fmla="*/ 1525 w 1574"/>
                  <a:gd name="T37" fmla="*/ 357 h 1143"/>
                  <a:gd name="T38" fmla="*/ 1457 w 1574"/>
                  <a:gd name="T39" fmla="*/ 418 h 1143"/>
                  <a:gd name="T40" fmla="*/ 1380 w 1574"/>
                  <a:gd name="T41" fmla="*/ 478 h 1143"/>
                  <a:gd name="T42" fmla="*/ 1353 w 1574"/>
                  <a:gd name="T43" fmla="*/ 459 h 1143"/>
                  <a:gd name="T44" fmla="*/ 1254 w 1574"/>
                  <a:gd name="T45" fmla="*/ 486 h 1143"/>
                  <a:gd name="T46" fmla="*/ 1341 w 1574"/>
                  <a:gd name="T47" fmla="*/ 538 h 1143"/>
                  <a:gd name="T48" fmla="*/ 1415 w 1574"/>
                  <a:gd name="T49" fmla="*/ 567 h 1143"/>
                  <a:gd name="T50" fmla="*/ 1369 w 1574"/>
                  <a:gd name="T51" fmla="*/ 595 h 1143"/>
                  <a:gd name="T52" fmla="*/ 1415 w 1574"/>
                  <a:gd name="T53" fmla="*/ 693 h 1143"/>
                  <a:gd name="T54" fmla="*/ 1393 w 1574"/>
                  <a:gd name="T55" fmla="*/ 723 h 1143"/>
                  <a:gd name="T56" fmla="*/ 1464 w 1574"/>
                  <a:gd name="T57" fmla="*/ 758 h 1143"/>
                  <a:gd name="T58" fmla="*/ 1449 w 1574"/>
                  <a:gd name="T59" fmla="*/ 800 h 1143"/>
                  <a:gd name="T60" fmla="*/ 1492 w 1574"/>
                  <a:gd name="T61" fmla="*/ 825 h 1143"/>
                  <a:gd name="T62" fmla="*/ 1475 w 1574"/>
                  <a:gd name="T63" fmla="*/ 844 h 1143"/>
                  <a:gd name="T64" fmla="*/ 1471 w 1574"/>
                  <a:gd name="T65" fmla="*/ 898 h 1143"/>
                  <a:gd name="T66" fmla="*/ 1448 w 1574"/>
                  <a:gd name="T67" fmla="*/ 922 h 1143"/>
                  <a:gd name="T68" fmla="*/ 1455 w 1574"/>
                  <a:gd name="T69" fmla="*/ 964 h 1143"/>
                  <a:gd name="T70" fmla="*/ 1430 w 1574"/>
                  <a:gd name="T71" fmla="*/ 988 h 1143"/>
                  <a:gd name="T72" fmla="*/ 1401 w 1574"/>
                  <a:gd name="T73" fmla="*/ 1019 h 1143"/>
                  <a:gd name="T74" fmla="*/ 1356 w 1574"/>
                  <a:gd name="T75" fmla="*/ 1057 h 1143"/>
                  <a:gd name="T76" fmla="*/ 1296 w 1574"/>
                  <a:gd name="T77" fmla="*/ 1045 h 1143"/>
                  <a:gd name="T78" fmla="*/ 1289 w 1574"/>
                  <a:gd name="T79" fmla="*/ 1079 h 1143"/>
                  <a:gd name="T80" fmla="*/ 1234 w 1574"/>
                  <a:gd name="T81" fmla="*/ 1101 h 1143"/>
                  <a:gd name="T82" fmla="*/ 1217 w 1574"/>
                  <a:gd name="T83" fmla="*/ 1135 h 1143"/>
                  <a:gd name="T84" fmla="*/ 1183 w 1574"/>
                  <a:gd name="T85" fmla="*/ 1096 h 1143"/>
                  <a:gd name="T86" fmla="*/ 1145 w 1574"/>
                  <a:gd name="T87" fmla="*/ 1092 h 1143"/>
                  <a:gd name="T88" fmla="*/ 1073 w 1574"/>
                  <a:gd name="T89" fmla="*/ 1047 h 1143"/>
                  <a:gd name="T90" fmla="*/ 972 w 1574"/>
                  <a:gd name="T91" fmla="*/ 1057 h 1143"/>
                  <a:gd name="T92" fmla="*/ 942 w 1574"/>
                  <a:gd name="T93" fmla="*/ 1107 h 1143"/>
                  <a:gd name="T94" fmla="*/ 864 w 1574"/>
                  <a:gd name="T95" fmla="*/ 1043 h 1143"/>
                  <a:gd name="T96" fmla="*/ 813 w 1574"/>
                  <a:gd name="T97" fmla="*/ 983 h 1143"/>
                  <a:gd name="T98" fmla="*/ 812 w 1574"/>
                  <a:gd name="T99" fmla="*/ 889 h 1143"/>
                  <a:gd name="T100" fmla="*/ 747 w 1574"/>
                  <a:gd name="T101" fmla="*/ 836 h 1143"/>
                  <a:gd name="T102" fmla="*/ 674 w 1574"/>
                  <a:gd name="T103" fmla="*/ 844 h 1143"/>
                  <a:gd name="T104" fmla="*/ 570 w 1574"/>
                  <a:gd name="T105" fmla="*/ 864 h 1143"/>
                  <a:gd name="T106" fmla="*/ 460 w 1574"/>
                  <a:gd name="T107" fmla="*/ 876 h 1143"/>
                  <a:gd name="T108" fmla="*/ 339 w 1574"/>
                  <a:gd name="T109" fmla="*/ 812 h 1143"/>
                  <a:gd name="T110" fmla="*/ 223 w 1574"/>
                  <a:gd name="T111" fmla="*/ 757 h 1143"/>
                  <a:gd name="T112" fmla="*/ 215 w 1574"/>
                  <a:gd name="T113" fmla="*/ 694 h 1143"/>
                  <a:gd name="T114" fmla="*/ 205 w 1574"/>
                  <a:gd name="T115" fmla="*/ 608 h 1143"/>
                  <a:gd name="T116" fmla="*/ 57 w 1574"/>
                  <a:gd name="T117" fmla="*/ 565 h 1143"/>
                  <a:gd name="T118" fmla="*/ 10 w 1574"/>
                  <a:gd name="T119" fmla="*/ 495 h 1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74" h="1143">
                    <a:moveTo>
                      <a:pt x="0" y="477"/>
                    </a:moveTo>
                    <a:cubicBezTo>
                      <a:pt x="4" y="477"/>
                      <a:pt x="7" y="475"/>
                      <a:pt x="6" y="471"/>
                    </a:cubicBezTo>
                    <a:cubicBezTo>
                      <a:pt x="5" y="465"/>
                      <a:pt x="2" y="466"/>
                      <a:pt x="4" y="460"/>
                    </a:cubicBezTo>
                    <a:cubicBezTo>
                      <a:pt x="5" y="455"/>
                      <a:pt x="9" y="457"/>
                      <a:pt x="13" y="455"/>
                    </a:cubicBezTo>
                    <a:cubicBezTo>
                      <a:pt x="17" y="453"/>
                      <a:pt x="19" y="447"/>
                      <a:pt x="24" y="447"/>
                    </a:cubicBezTo>
                    <a:cubicBezTo>
                      <a:pt x="23" y="445"/>
                      <a:pt x="23" y="443"/>
                      <a:pt x="24" y="441"/>
                    </a:cubicBezTo>
                    <a:cubicBezTo>
                      <a:pt x="27" y="442"/>
                      <a:pt x="33" y="445"/>
                      <a:pt x="35" y="442"/>
                    </a:cubicBezTo>
                    <a:cubicBezTo>
                      <a:pt x="37" y="440"/>
                      <a:pt x="40" y="437"/>
                      <a:pt x="43" y="437"/>
                    </a:cubicBezTo>
                    <a:cubicBezTo>
                      <a:pt x="46" y="437"/>
                      <a:pt x="47" y="445"/>
                      <a:pt x="49" y="446"/>
                    </a:cubicBezTo>
                    <a:cubicBezTo>
                      <a:pt x="53" y="449"/>
                      <a:pt x="60" y="445"/>
                      <a:pt x="64" y="446"/>
                    </a:cubicBezTo>
                    <a:cubicBezTo>
                      <a:pt x="72" y="446"/>
                      <a:pt x="73" y="435"/>
                      <a:pt x="74" y="429"/>
                    </a:cubicBezTo>
                    <a:cubicBezTo>
                      <a:pt x="75" y="424"/>
                      <a:pt x="77" y="422"/>
                      <a:pt x="82" y="423"/>
                    </a:cubicBezTo>
                    <a:cubicBezTo>
                      <a:pt x="88" y="424"/>
                      <a:pt x="95" y="424"/>
                      <a:pt x="101" y="423"/>
                    </a:cubicBezTo>
                    <a:cubicBezTo>
                      <a:pt x="104" y="422"/>
                      <a:pt x="109" y="423"/>
                      <a:pt x="111" y="421"/>
                    </a:cubicBezTo>
                    <a:cubicBezTo>
                      <a:pt x="114" y="418"/>
                      <a:pt x="114" y="412"/>
                      <a:pt x="117" y="409"/>
                    </a:cubicBezTo>
                    <a:cubicBezTo>
                      <a:pt x="124" y="401"/>
                      <a:pt x="138" y="400"/>
                      <a:pt x="146" y="393"/>
                    </a:cubicBezTo>
                    <a:cubicBezTo>
                      <a:pt x="149" y="390"/>
                      <a:pt x="151" y="389"/>
                      <a:pt x="155" y="389"/>
                    </a:cubicBezTo>
                    <a:cubicBezTo>
                      <a:pt x="161" y="389"/>
                      <a:pt x="159" y="387"/>
                      <a:pt x="157" y="383"/>
                    </a:cubicBezTo>
                    <a:cubicBezTo>
                      <a:pt x="155" y="378"/>
                      <a:pt x="153" y="373"/>
                      <a:pt x="151" y="369"/>
                    </a:cubicBezTo>
                    <a:cubicBezTo>
                      <a:pt x="148" y="362"/>
                      <a:pt x="155" y="361"/>
                      <a:pt x="159" y="360"/>
                    </a:cubicBezTo>
                    <a:cubicBezTo>
                      <a:pt x="157" y="358"/>
                      <a:pt x="155" y="357"/>
                      <a:pt x="153" y="356"/>
                    </a:cubicBezTo>
                    <a:cubicBezTo>
                      <a:pt x="155" y="353"/>
                      <a:pt x="158" y="349"/>
                      <a:pt x="162" y="352"/>
                    </a:cubicBezTo>
                    <a:cubicBezTo>
                      <a:pt x="164" y="347"/>
                      <a:pt x="158" y="346"/>
                      <a:pt x="157" y="342"/>
                    </a:cubicBezTo>
                    <a:cubicBezTo>
                      <a:pt x="157" y="336"/>
                      <a:pt x="151" y="332"/>
                      <a:pt x="148" y="328"/>
                    </a:cubicBezTo>
                    <a:cubicBezTo>
                      <a:pt x="144" y="322"/>
                      <a:pt x="139" y="316"/>
                      <a:pt x="137" y="309"/>
                    </a:cubicBezTo>
                    <a:cubicBezTo>
                      <a:pt x="135" y="305"/>
                      <a:pt x="138" y="297"/>
                      <a:pt x="133" y="295"/>
                    </a:cubicBezTo>
                    <a:cubicBezTo>
                      <a:pt x="130" y="293"/>
                      <a:pt x="115" y="295"/>
                      <a:pt x="119" y="289"/>
                    </a:cubicBezTo>
                    <a:cubicBezTo>
                      <a:pt x="121" y="285"/>
                      <a:pt x="130" y="284"/>
                      <a:pt x="134" y="283"/>
                    </a:cubicBezTo>
                    <a:cubicBezTo>
                      <a:pt x="141" y="281"/>
                      <a:pt x="148" y="280"/>
                      <a:pt x="156" y="278"/>
                    </a:cubicBezTo>
                    <a:cubicBezTo>
                      <a:pt x="163" y="275"/>
                      <a:pt x="164" y="279"/>
                      <a:pt x="170" y="281"/>
                    </a:cubicBezTo>
                    <a:cubicBezTo>
                      <a:pt x="175" y="283"/>
                      <a:pt x="179" y="278"/>
                      <a:pt x="183" y="281"/>
                    </a:cubicBezTo>
                    <a:cubicBezTo>
                      <a:pt x="189" y="285"/>
                      <a:pt x="189" y="279"/>
                      <a:pt x="188" y="275"/>
                    </a:cubicBezTo>
                    <a:cubicBezTo>
                      <a:pt x="186" y="270"/>
                      <a:pt x="179" y="273"/>
                      <a:pt x="176" y="269"/>
                    </a:cubicBezTo>
                    <a:cubicBezTo>
                      <a:pt x="174" y="265"/>
                      <a:pt x="176" y="258"/>
                      <a:pt x="177" y="255"/>
                    </a:cubicBezTo>
                    <a:cubicBezTo>
                      <a:pt x="177" y="249"/>
                      <a:pt x="176" y="243"/>
                      <a:pt x="176" y="237"/>
                    </a:cubicBezTo>
                    <a:cubicBezTo>
                      <a:pt x="176" y="231"/>
                      <a:pt x="178" y="225"/>
                      <a:pt x="177" y="219"/>
                    </a:cubicBezTo>
                    <a:cubicBezTo>
                      <a:pt x="176" y="213"/>
                      <a:pt x="179" y="211"/>
                      <a:pt x="185" y="214"/>
                    </a:cubicBezTo>
                    <a:cubicBezTo>
                      <a:pt x="190" y="216"/>
                      <a:pt x="194" y="218"/>
                      <a:pt x="199" y="220"/>
                    </a:cubicBezTo>
                    <a:cubicBezTo>
                      <a:pt x="206" y="221"/>
                      <a:pt x="213" y="219"/>
                      <a:pt x="220" y="219"/>
                    </a:cubicBezTo>
                    <a:cubicBezTo>
                      <a:pt x="226" y="220"/>
                      <a:pt x="227" y="227"/>
                      <a:pt x="232" y="223"/>
                    </a:cubicBezTo>
                    <a:cubicBezTo>
                      <a:pt x="236" y="220"/>
                      <a:pt x="241" y="219"/>
                      <a:pt x="245" y="216"/>
                    </a:cubicBezTo>
                    <a:cubicBezTo>
                      <a:pt x="252" y="210"/>
                      <a:pt x="235" y="194"/>
                      <a:pt x="233" y="188"/>
                    </a:cubicBezTo>
                    <a:cubicBezTo>
                      <a:pt x="232" y="184"/>
                      <a:pt x="232" y="175"/>
                      <a:pt x="235" y="172"/>
                    </a:cubicBezTo>
                    <a:cubicBezTo>
                      <a:pt x="238" y="170"/>
                      <a:pt x="243" y="172"/>
                      <a:pt x="247" y="171"/>
                    </a:cubicBezTo>
                    <a:cubicBezTo>
                      <a:pt x="256" y="167"/>
                      <a:pt x="255" y="162"/>
                      <a:pt x="252" y="154"/>
                    </a:cubicBezTo>
                    <a:cubicBezTo>
                      <a:pt x="251" y="148"/>
                      <a:pt x="257" y="148"/>
                      <a:pt x="261" y="148"/>
                    </a:cubicBezTo>
                    <a:cubicBezTo>
                      <a:pt x="267" y="149"/>
                      <a:pt x="269" y="149"/>
                      <a:pt x="275" y="147"/>
                    </a:cubicBezTo>
                    <a:cubicBezTo>
                      <a:pt x="277" y="146"/>
                      <a:pt x="284" y="151"/>
                      <a:pt x="282" y="153"/>
                    </a:cubicBezTo>
                    <a:cubicBezTo>
                      <a:pt x="279" y="156"/>
                      <a:pt x="283" y="159"/>
                      <a:pt x="287" y="160"/>
                    </a:cubicBezTo>
                    <a:cubicBezTo>
                      <a:pt x="294" y="162"/>
                      <a:pt x="288" y="165"/>
                      <a:pt x="292" y="167"/>
                    </a:cubicBezTo>
                    <a:cubicBezTo>
                      <a:pt x="298" y="170"/>
                      <a:pt x="305" y="169"/>
                      <a:pt x="310" y="175"/>
                    </a:cubicBezTo>
                    <a:cubicBezTo>
                      <a:pt x="314" y="180"/>
                      <a:pt x="328" y="188"/>
                      <a:pt x="335" y="185"/>
                    </a:cubicBezTo>
                    <a:cubicBezTo>
                      <a:pt x="340" y="184"/>
                      <a:pt x="353" y="195"/>
                      <a:pt x="354" y="189"/>
                    </a:cubicBezTo>
                    <a:cubicBezTo>
                      <a:pt x="357" y="190"/>
                      <a:pt x="357" y="192"/>
                      <a:pt x="359" y="194"/>
                    </a:cubicBezTo>
                    <a:cubicBezTo>
                      <a:pt x="362" y="196"/>
                      <a:pt x="365" y="196"/>
                      <a:pt x="368" y="198"/>
                    </a:cubicBezTo>
                    <a:cubicBezTo>
                      <a:pt x="373" y="203"/>
                      <a:pt x="375" y="209"/>
                      <a:pt x="380" y="214"/>
                    </a:cubicBezTo>
                    <a:cubicBezTo>
                      <a:pt x="384" y="217"/>
                      <a:pt x="389" y="220"/>
                      <a:pt x="394" y="224"/>
                    </a:cubicBezTo>
                    <a:cubicBezTo>
                      <a:pt x="401" y="230"/>
                      <a:pt x="399" y="235"/>
                      <a:pt x="401" y="243"/>
                    </a:cubicBezTo>
                    <a:cubicBezTo>
                      <a:pt x="403" y="248"/>
                      <a:pt x="409" y="249"/>
                      <a:pt x="406" y="256"/>
                    </a:cubicBezTo>
                    <a:cubicBezTo>
                      <a:pt x="404" y="261"/>
                      <a:pt x="402" y="267"/>
                      <a:pt x="407" y="272"/>
                    </a:cubicBezTo>
                    <a:cubicBezTo>
                      <a:pt x="410" y="275"/>
                      <a:pt x="415" y="281"/>
                      <a:pt x="420" y="281"/>
                    </a:cubicBezTo>
                    <a:cubicBezTo>
                      <a:pt x="427" y="280"/>
                      <a:pt x="433" y="284"/>
                      <a:pt x="440" y="285"/>
                    </a:cubicBezTo>
                    <a:cubicBezTo>
                      <a:pt x="446" y="285"/>
                      <a:pt x="453" y="287"/>
                      <a:pt x="460" y="287"/>
                    </a:cubicBezTo>
                    <a:cubicBezTo>
                      <a:pt x="466" y="286"/>
                      <a:pt x="472" y="286"/>
                      <a:pt x="478" y="286"/>
                    </a:cubicBezTo>
                    <a:cubicBezTo>
                      <a:pt x="493" y="288"/>
                      <a:pt x="503" y="296"/>
                      <a:pt x="517" y="302"/>
                    </a:cubicBezTo>
                    <a:cubicBezTo>
                      <a:pt x="523" y="304"/>
                      <a:pt x="528" y="308"/>
                      <a:pt x="535" y="310"/>
                    </a:cubicBezTo>
                    <a:cubicBezTo>
                      <a:pt x="539" y="312"/>
                      <a:pt x="544" y="311"/>
                      <a:pt x="548" y="312"/>
                    </a:cubicBezTo>
                    <a:cubicBezTo>
                      <a:pt x="554" y="313"/>
                      <a:pt x="549" y="317"/>
                      <a:pt x="554" y="320"/>
                    </a:cubicBezTo>
                    <a:cubicBezTo>
                      <a:pt x="560" y="323"/>
                      <a:pt x="563" y="324"/>
                      <a:pt x="567" y="330"/>
                    </a:cubicBezTo>
                    <a:cubicBezTo>
                      <a:pt x="570" y="335"/>
                      <a:pt x="574" y="340"/>
                      <a:pt x="577" y="345"/>
                    </a:cubicBezTo>
                    <a:cubicBezTo>
                      <a:pt x="582" y="350"/>
                      <a:pt x="588" y="352"/>
                      <a:pt x="593" y="357"/>
                    </a:cubicBezTo>
                    <a:cubicBezTo>
                      <a:pt x="597" y="360"/>
                      <a:pt x="598" y="364"/>
                      <a:pt x="603" y="365"/>
                    </a:cubicBezTo>
                    <a:cubicBezTo>
                      <a:pt x="610" y="366"/>
                      <a:pt x="616" y="363"/>
                      <a:pt x="622" y="363"/>
                    </a:cubicBezTo>
                    <a:cubicBezTo>
                      <a:pt x="636" y="361"/>
                      <a:pt x="651" y="368"/>
                      <a:pt x="664" y="369"/>
                    </a:cubicBezTo>
                    <a:cubicBezTo>
                      <a:pt x="672" y="369"/>
                      <a:pt x="679" y="370"/>
                      <a:pt x="686" y="370"/>
                    </a:cubicBezTo>
                    <a:cubicBezTo>
                      <a:pt x="693" y="370"/>
                      <a:pt x="699" y="366"/>
                      <a:pt x="706" y="367"/>
                    </a:cubicBezTo>
                    <a:cubicBezTo>
                      <a:pt x="714" y="368"/>
                      <a:pt x="722" y="369"/>
                      <a:pt x="729" y="370"/>
                    </a:cubicBezTo>
                    <a:cubicBezTo>
                      <a:pt x="736" y="371"/>
                      <a:pt x="743" y="370"/>
                      <a:pt x="749" y="372"/>
                    </a:cubicBezTo>
                    <a:cubicBezTo>
                      <a:pt x="755" y="374"/>
                      <a:pt x="759" y="380"/>
                      <a:pt x="764" y="382"/>
                    </a:cubicBezTo>
                    <a:cubicBezTo>
                      <a:pt x="772" y="387"/>
                      <a:pt x="783" y="386"/>
                      <a:pt x="791" y="388"/>
                    </a:cubicBezTo>
                    <a:cubicBezTo>
                      <a:pt x="805" y="391"/>
                      <a:pt x="817" y="399"/>
                      <a:pt x="830" y="396"/>
                    </a:cubicBezTo>
                    <a:cubicBezTo>
                      <a:pt x="837" y="394"/>
                      <a:pt x="837" y="395"/>
                      <a:pt x="841" y="399"/>
                    </a:cubicBezTo>
                    <a:cubicBezTo>
                      <a:pt x="845" y="404"/>
                      <a:pt x="852" y="399"/>
                      <a:pt x="856" y="403"/>
                    </a:cubicBezTo>
                    <a:cubicBezTo>
                      <a:pt x="855" y="402"/>
                      <a:pt x="886" y="384"/>
                      <a:pt x="889" y="383"/>
                    </a:cubicBezTo>
                    <a:cubicBezTo>
                      <a:pt x="895" y="380"/>
                      <a:pt x="903" y="378"/>
                      <a:pt x="910" y="377"/>
                    </a:cubicBezTo>
                    <a:cubicBezTo>
                      <a:pt x="918" y="376"/>
                      <a:pt x="926" y="374"/>
                      <a:pt x="934" y="374"/>
                    </a:cubicBezTo>
                    <a:cubicBezTo>
                      <a:pt x="946" y="374"/>
                      <a:pt x="960" y="378"/>
                      <a:pt x="971" y="372"/>
                    </a:cubicBezTo>
                    <a:cubicBezTo>
                      <a:pt x="976" y="369"/>
                      <a:pt x="985" y="368"/>
                      <a:pt x="989" y="363"/>
                    </a:cubicBezTo>
                    <a:cubicBezTo>
                      <a:pt x="992" y="359"/>
                      <a:pt x="993" y="353"/>
                      <a:pt x="995" y="348"/>
                    </a:cubicBezTo>
                    <a:cubicBezTo>
                      <a:pt x="998" y="343"/>
                      <a:pt x="1002" y="342"/>
                      <a:pt x="1007" y="339"/>
                    </a:cubicBezTo>
                    <a:cubicBezTo>
                      <a:pt x="1009" y="338"/>
                      <a:pt x="1011" y="336"/>
                      <a:pt x="1012" y="334"/>
                    </a:cubicBezTo>
                    <a:cubicBezTo>
                      <a:pt x="1013" y="332"/>
                      <a:pt x="1016" y="333"/>
                      <a:pt x="1016" y="332"/>
                    </a:cubicBezTo>
                    <a:cubicBezTo>
                      <a:pt x="1018" y="324"/>
                      <a:pt x="996" y="316"/>
                      <a:pt x="993" y="310"/>
                    </a:cubicBezTo>
                    <a:cubicBezTo>
                      <a:pt x="989" y="304"/>
                      <a:pt x="987" y="287"/>
                      <a:pt x="996" y="285"/>
                    </a:cubicBezTo>
                    <a:cubicBezTo>
                      <a:pt x="1008" y="283"/>
                      <a:pt x="1022" y="293"/>
                      <a:pt x="1034" y="295"/>
                    </a:cubicBezTo>
                    <a:cubicBezTo>
                      <a:pt x="1036" y="295"/>
                      <a:pt x="1043" y="297"/>
                      <a:pt x="1046" y="295"/>
                    </a:cubicBezTo>
                    <a:cubicBezTo>
                      <a:pt x="1049" y="292"/>
                      <a:pt x="1054" y="289"/>
                      <a:pt x="1056" y="285"/>
                    </a:cubicBezTo>
                    <a:cubicBezTo>
                      <a:pt x="1058" y="281"/>
                      <a:pt x="1059" y="277"/>
                      <a:pt x="1062" y="274"/>
                    </a:cubicBezTo>
                    <a:cubicBezTo>
                      <a:pt x="1064" y="271"/>
                      <a:pt x="1073" y="273"/>
                      <a:pt x="1076" y="274"/>
                    </a:cubicBezTo>
                    <a:cubicBezTo>
                      <a:pt x="1085" y="274"/>
                      <a:pt x="1094" y="270"/>
                      <a:pt x="1099" y="262"/>
                    </a:cubicBezTo>
                    <a:cubicBezTo>
                      <a:pt x="1101" y="259"/>
                      <a:pt x="1095" y="253"/>
                      <a:pt x="1098" y="248"/>
                    </a:cubicBezTo>
                    <a:cubicBezTo>
                      <a:pt x="1101" y="242"/>
                      <a:pt x="1104" y="241"/>
                      <a:pt x="1110" y="241"/>
                    </a:cubicBezTo>
                    <a:cubicBezTo>
                      <a:pt x="1114" y="241"/>
                      <a:pt x="1118" y="243"/>
                      <a:pt x="1117" y="236"/>
                    </a:cubicBezTo>
                    <a:cubicBezTo>
                      <a:pt x="1116" y="232"/>
                      <a:pt x="1123" y="235"/>
                      <a:pt x="1125" y="235"/>
                    </a:cubicBezTo>
                    <a:cubicBezTo>
                      <a:pt x="1127" y="236"/>
                      <a:pt x="1134" y="231"/>
                      <a:pt x="1137" y="230"/>
                    </a:cubicBezTo>
                    <a:cubicBezTo>
                      <a:pt x="1140" y="229"/>
                      <a:pt x="1142" y="230"/>
                      <a:pt x="1145" y="230"/>
                    </a:cubicBezTo>
                    <a:cubicBezTo>
                      <a:pt x="1146" y="230"/>
                      <a:pt x="1148" y="230"/>
                      <a:pt x="1150" y="230"/>
                    </a:cubicBezTo>
                    <a:cubicBezTo>
                      <a:pt x="1150" y="229"/>
                      <a:pt x="1151" y="228"/>
                      <a:pt x="1152" y="227"/>
                    </a:cubicBezTo>
                    <a:cubicBezTo>
                      <a:pt x="1154" y="227"/>
                      <a:pt x="1158" y="230"/>
                      <a:pt x="1160" y="230"/>
                    </a:cubicBezTo>
                    <a:cubicBezTo>
                      <a:pt x="1165" y="231"/>
                      <a:pt x="1169" y="232"/>
                      <a:pt x="1173" y="232"/>
                    </a:cubicBezTo>
                    <a:cubicBezTo>
                      <a:pt x="1189" y="233"/>
                      <a:pt x="1175" y="220"/>
                      <a:pt x="1169" y="215"/>
                    </a:cubicBezTo>
                    <a:cubicBezTo>
                      <a:pt x="1154" y="204"/>
                      <a:pt x="1138" y="195"/>
                      <a:pt x="1121" y="188"/>
                    </a:cubicBezTo>
                    <a:cubicBezTo>
                      <a:pt x="1114" y="184"/>
                      <a:pt x="1103" y="182"/>
                      <a:pt x="1098" y="190"/>
                    </a:cubicBezTo>
                    <a:cubicBezTo>
                      <a:pt x="1092" y="201"/>
                      <a:pt x="1084" y="190"/>
                      <a:pt x="1074" y="190"/>
                    </a:cubicBezTo>
                    <a:cubicBezTo>
                      <a:pt x="1071" y="190"/>
                      <a:pt x="1063" y="189"/>
                      <a:pt x="1061" y="191"/>
                    </a:cubicBezTo>
                    <a:cubicBezTo>
                      <a:pt x="1057" y="192"/>
                      <a:pt x="1057" y="197"/>
                      <a:pt x="1051" y="194"/>
                    </a:cubicBezTo>
                    <a:cubicBezTo>
                      <a:pt x="1048" y="192"/>
                      <a:pt x="1035" y="186"/>
                      <a:pt x="1039" y="180"/>
                    </a:cubicBezTo>
                    <a:cubicBezTo>
                      <a:pt x="1040" y="177"/>
                      <a:pt x="1043" y="177"/>
                      <a:pt x="1040" y="174"/>
                    </a:cubicBezTo>
                    <a:cubicBezTo>
                      <a:pt x="1038" y="170"/>
                      <a:pt x="1038" y="167"/>
                      <a:pt x="1038" y="163"/>
                    </a:cubicBezTo>
                    <a:cubicBezTo>
                      <a:pt x="1038" y="150"/>
                      <a:pt x="1037" y="137"/>
                      <a:pt x="1036" y="124"/>
                    </a:cubicBezTo>
                    <a:cubicBezTo>
                      <a:pt x="1045" y="129"/>
                      <a:pt x="1056" y="129"/>
                      <a:pt x="1065" y="133"/>
                    </a:cubicBezTo>
                    <a:cubicBezTo>
                      <a:pt x="1075" y="137"/>
                      <a:pt x="1077" y="128"/>
                      <a:pt x="1083" y="122"/>
                    </a:cubicBezTo>
                    <a:cubicBezTo>
                      <a:pt x="1088" y="118"/>
                      <a:pt x="1100" y="122"/>
                      <a:pt x="1099" y="113"/>
                    </a:cubicBezTo>
                    <a:cubicBezTo>
                      <a:pt x="1099" y="109"/>
                      <a:pt x="1096" y="108"/>
                      <a:pt x="1092" y="107"/>
                    </a:cubicBezTo>
                    <a:cubicBezTo>
                      <a:pt x="1089" y="106"/>
                      <a:pt x="1090" y="102"/>
                      <a:pt x="1090" y="100"/>
                    </a:cubicBezTo>
                    <a:cubicBezTo>
                      <a:pt x="1089" y="97"/>
                      <a:pt x="1092" y="95"/>
                      <a:pt x="1090" y="91"/>
                    </a:cubicBezTo>
                    <a:cubicBezTo>
                      <a:pt x="1089" y="90"/>
                      <a:pt x="1089" y="88"/>
                      <a:pt x="1090" y="86"/>
                    </a:cubicBezTo>
                    <a:cubicBezTo>
                      <a:pt x="1091" y="82"/>
                      <a:pt x="1089" y="80"/>
                      <a:pt x="1089" y="77"/>
                    </a:cubicBezTo>
                    <a:cubicBezTo>
                      <a:pt x="1089" y="69"/>
                      <a:pt x="1086" y="63"/>
                      <a:pt x="1094" y="57"/>
                    </a:cubicBezTo>
                    <a:cubicBezTo>
                      <a:pt x="1102" y="51"/>
                      <a:pt x="1089" y="44"/>
                      <a:pt x="1086" y="38"/>
                    </a:cubicBezTo>
                    <a:cubicBezTo>
                      <a:pt x="1084" y="33"/>
                      <a:pt x="1077" y="30"/>
                      <a:pt x="1072" y="32"/>
                    </a:cubicBezTo>
                    <a:cubicBezTo>
                      <a:pt x="1067" y="34"/>
                      <a:pt x="1064" y="30"/>
                      <a:pt x="1061" y="27"/>
                    </a:cubicBezTo>
                    <a:cubicBezTo>
                      <a:pt x="1069" y="24"/>
                      <a:pt x="1068" y="11"/>
                      <a:pt x="1077" y="10"/>
                    </a:cubicBezTo>
                    <a:cubicBezTo>
                      <a:pt x="1089" y="7"/>
                      <a:pt x="1099" y="3"/>
                      <a:pt x="1111" y="4"/>
                    </a:cubicBezTo>
                    <a:cubicBezTo>
                      <a:pt x="1123" y="4"/>
                      <a:pt x="1133" y="0"/>
                      <a:pt x="1145" y="3"/>
                    </a:cubicBezTo>
                    <a:cubicBezTo>
                      <a:pt x="1150" y="5"/>
                      <a:pt x="1155" y="7"/>
                      <a:pt x="1160" y="9"/>
                    </a:cubicBezTo>
                    <a:cubicBezTo>
                      <a:pt x="1166" y="12"/>
                      <a:pt x="1174" y="12"/>
                      <a:pt x="1180" y="16"/>
                    </a:cubicBezTo>
                    <a:cubicBezTo>
                      <a:pt x="1180" y="9"/>
                      <a:pt x="1201" y="17"/>
                      <a:pt x="1203" y="20"/>
                    </a:cubicBezTo>
                    <a:cubicBezTo>
                      <a:pt x="1204" y="22"/>
                      <a:pt x="1214" y="25"/>
                      <a:pt x="1217" y="27"/>
                    </a:cubicBezTo>
                    <a:cubicBezTo>
                      <a:pt x="1219" y="28"/>
                      <a:pt x="1218" y="31"/>
                      <a:pt x="1220" y="32"/>
                    </a:cubicBezTo>
                    <a:cubicBezTo>
                      <a:pt x="1223" y="34"/>
                      <a:pt x="1227" y="34"/>
                      <a:pt x="1229" y="37"/>
                    </a:cubicBezTo>
                    <a:cubicBezTo>
                      <a:pt x="1233" y="39"/>
                      <a:pt x="1238" y="41"/>
                      <a:pt x="1240" y="45"/>
                    </a:cubicBezTo>
                    <a:cubicBezTo>
                      <a:pt x="1241" y="47"/>
                      <a:pt x="1247" y="46"/>
                      <a:pt x="1247" y="50"/>
                    </a:cubicBezTo>
                    <a:cubicBezTo>
                      <a:pt x="1247" y="55"/>
                      <a:pt x="1253" y="58"/>
                      <a:pt x="1257" y="61"/>
                    </a:cubicBezTo>
                    <a:cubicBezTo>
                      <a:pt x="1261" y="63"/>
                      <a:pt x="1265" y="70"/>
                      <a:pt x="1269" y="71"/>
                    </a:cubicBezTo>
                    <a:cubicBezTo>
                      <a:pt x="1275" y="73"/>
                      <a:pt x="1277" y="80"/>
                      <a:pt x="1281" y="84"/>
                    </a:cubicBezTo>
                    <a:cubicBezTo>
                      <a:pt x="1287" y="88"/>
                      <a:pt x="1293" y="90"/>
                      <a:pt x="1298" y="95"/>
                    </a:cubicBezTo>
                    <a:cubicBezTo>
                      <a:pt x="1302" y="98"/>
                      <a:pt x="1303" y="104"/>
                      <a:pt x="1308" y="107"/>
                    </a:cubicBezTo>
                    <a:cubicBezTo>
                      <a:pt x="1312" y="111"/>
                      <a:pt x="1316" y="110"/>
                      <a:pt x="1318" y="116"/>
                    </a:cubicBezTo>
                    <a:cubicBezTo>
                      <a:pt x="1321" y="127"/>
                      <a:pt x="1339" y="135"/>
                      <a:pt x="1349" y="134"/>
                    </a:cubicBezTo>
                    <a:cubicBezTo>
                      <a:pt x="1354" y="133"/>
                      <a:pt x="1359" y="131"/>
                      <a:pt x="1363" y="133"/>
                    </a:cubicBezTo>
                    <a:cubicBezTo>
                      <a:pt x="1369" y="137"/>
                      <a:pt x="1376" y="138"/>
                      <a:pt x="1382" y="141"/>
                    </a:cubicBezTo>
                    <a:cubicBezTo>
                      <a:pt x="1379" y="134"/>
                      <a:pt x="1390" y="143"/>
                      <a:pt x="1393" y="143"/>
                    </a:cubicBezTo>
                    <a:cubicBezTo>
                      <a:pt x="1397" y="143"/>
                      <a:pt x="1403" y="151"/>
                      <a:pt x="1408" y="153"/>
                    </a:cubicBezTo>
                    <a:cubicBezTo>
                      <a:pt x="1415" y="157"/>
                      <a:pt x="1421" y="154"/>
                      <a:pt x="1427" y="156"/>
                    </a:cubicBezTo>
                    <a:cubicBezTo>
                      <a:pt x="1429" y="157"/>
                      <a:pt x="1428" y="163"/>
                      <a:pt x="1430" y="165"/>
                    </a:cubicBezTo>
                    <a:cubicBezTo>
                      <a:pt x="1432" y="167"/>
                      <a:pt x="1435" y="168"/>
                      <a:pt x="1437" y="170"/>
                    </a:cubicBezTo>
                    <a:cubicBezTo>
                      <a:pt x="1444" y="173"/>
                      <a:pt x="1443" y="177"/>
                      <a:pt x="1445" y="183"/>
                    </a:cubicBezTo>
                    <a:cubicBezTo>
                      <a:pt x="1447" y="187"/>
                      <a:pt x="1460" y="197"/>
                      <a:pt x="1464" y="196"/>
                    </a:cubicBezTo>
                    <a:cubicBezTo>
                      <a:pt x="1467" y="196"/>
                      <a:pt x="1469" y="195"/>
                      <a:pt x="1472" y="195"/>
                    </a:cubicBezTo>
                    <a:cubicBezTo>
                      <a:pt x="1476" y="195"/>
                      <a:pt x="1480" y="197"/>
                      <a:pt x="1484" y="197"/>
                    </a:cubicBezTo>
                    <a:cubicBezTo>
                      <a:pt x="1488" y="196"/>
                      <a:pt x="1502" y="197"/>
                      <a:pt x="1503" y="191"/>
                    </a:cubicBezTo>
                    <a:cubicBezTo>
                      <a:pt x="1503" y="186"/>
                      <a:pt x="1510" y="181"/>
                      <a:pt x="1515" y="182"/>
                    </a:cubicBezTo>
                    <a:cubicBezTo>
                      <a:pt x="1516" y="182"/>
                      <a:pt x="1521" y="184"/>
                      <a:pt x="1521" y="183"/>
                    </a:cubicBezTo>
                    <a:cubicBezTo>
                      <a:pt x="1522" y="179"/>
                      <a:pt x="1522" y="178"/>
                      <a:pt x="1525" y="177"/>
                    </a:cubicBezTo>
                    <a:cubicBezTo>
                      <a:pt x="1529" y="177"/>
                      <a:pt x="1535" y="171"/>
                      <a:pt x="1539" y="173"/>
                    </a:cubicBezTo>
                    <a:cubicBezTo>
                      <a:pt x="1541" y="174"/>
                      <a:pt x="1548" y="177"/>
                      <a:pt x="1550" y="177"/>
                    </a:cubicBezTo>
                    <a:cubicBezTo>
                      <a:pt x="1549" y="181"/>
                      <a:pt x="1550" y="184"/>
                      <a:pt x="1553" y="187"/>
                    </a:cubicBezTo>
                    <a:cubicBezTo>
                      <a:pt x="1557" y="191"/>
                      <a:pt x="1566" y="197"/>
                      <a:pt x="1562" y="204"/>
                    </a:cubicBezTo>
                    <a:cubicBezTo>
                      <a:pt x="1561" y="205"/>
                      <a:pt x="1558" y="206"/>
                      <a:pt x="1557" y="207"/>
                    </a:cubicBezTo>
                    <a:cubicBezTo>
                      <a:pt x="1554" y="210"/>
                      <a:pt x="1558" y="212"/>
                      <a:pt x="1560" y="215"/>
                    </a:cubicBezTo>
                    <a:cubicBezTo>
                      <a:pt x="1561" y="217"/>
                      <a:pt x="1560" y="219"/>
                      <a:pt x="1560" y="222"/>
                    </a:cubicBezTo>
                    <a:cubicBezTo>
                      <a:pt x="1561" y="226"/>
                      <a:pt x="1565" y="229"/>
                      <a:pt x="1565" y="233"/>
                    </a:cubicBezTo>
                    <a:cubicBezTo>
                      <a:pt x="1564" y="238"/>
                      <a:pt x="1574" y="245"/>
                      <a:pt x="1567" y="249"/>
                    </a:cubicBezTo>
                    <a:cubicBezTo>
                      <a:pt x="1572" y="252"/>
                      <a:pt x="1567" y="253"/>
                      <a:pt x="1568" y="258"/>
                    </a:cubicBezTo>
                    <a:cubicBezTo>
                      <a:pt x="1568" y="261"/>
                      <a:pt x="1572" y="264"/>
                      <a:pt x="1571" y="267"/>
                    </a:cubicBezTo>
                    <a:cubicBezTo>
                      <a:pt x="1570" y="272"/>
                      <a:pt x="1565" y="270"/>
                      <a:pt x="1568" y="277"/>
                    </a:cubicBezTo>
                    <a:cubicBezTo>
                      <a:pt x="1569" y="279"/>
                      <a:pt x="1571" y="281"/>
                      <a:pt x="1571" y="284"/>
                    </a:cubicBezTo>
                    <a:cubicBezTo>
                      <a:pt x="1572" y="288"/>
                      <a:pt x="1549" y="282"/>
                      <a:pt x="1545" y="281"/>
                    </a:cubicBezTo>
                    <a:cubicBezTo>
                      <a:pt x="1544" y="280"/>
                      <a:pt x="1534" y="276"/>
                      <a:pt x="1534" y="278"/>
                    </a:cubicBezTo>
                    <a:cubicBezTo>
                      <a:pt x="1532" y="281"/>
                      <a:pt x="1532" y="286"/>
                      <a:pt x="1529" y="288"/>
                    </a:cubicBezTo>
                    <a:cubicBezTo>
                      <a:pt x="1527" y="289"/>
                      <a:pt x="1521" y="290"/>
                      <a:pt x="1520" y="292"/>
                    </a:cubicBezTo>
                    <a:cubicBezTo>
                      <a:pt x="1518" y="293"/>
                      <a:pt x="1526" y="298"/>
                      <a:pt x="1527" y="299"/>
                    </a:cubicBezTo>
                    <a:cubicBezTo>
                      <a:pt x="1535" y="308"/>
                      <a:pt x="1541" y="318"/>
                      <a:pt x="1547" y="329"/>
                    </a:cubicBezTo>
                    <a:cubicBezTo>
                      <a:pt x="1551" y="338"/>
                      <a:pt x="1560" y="344"/>
                      <a:pt x="1559" y="354"/>
                    </a:cubicBezTo>
                    <a:cubicBezTo>
                      <a:pt x="1559" y="359"/>
                      <a:pt x="1562" y="358"/>
                      <a:pt x="1556" y="360"/>
                    </a:cubicBezTo>
                    <a:cubicBezTo>
                      <a:pt x="1552" y="362"/>
                      <a:pt x="1548" y="361"/>
                      <a:pt x="1545" y="366"/>
                    </a:cubicBezTo>
                    <a:cubicBezTo>
                      <a:pt x="1552" y="368"/>
                      <a:pt x="1551" y="371"/>
                      <a:pt x="1556" y="375"/>
                    </a:cubicBezTo>
                    <a:cubicBezTo>
                      <a:pt x="1551" y="371"/>
                      <a:pt x="1543" y="369"/>
                      <a:pt x="1539" y="363"/>
                    </a:cubicBezTo>
                    <a:cubicBezTo>
                      <a:pt x="1535" y="358"/>
                      <a:pt x="1531" y="357"/>
                      <a:pt x="1525" y="357"/>
                    </a:cubicBezTo>
                    <a:cubicBezTo>
                      <a:pt x="1526" y="361"/>
                      <a:pt x="1532" y="371"/>
                      <a:pt x="1530" y="375"/>
                    </a:cubicBezTo>
                    <a:cubicBezTo>
                      <a:pt x="1528" y="377"/>
                      <a:pt x="1522" y="375"/>
                      <a:pt x="1520" y="377"/>
                    </a:cubicBezTo>
                    <a:cubicBezTo>
                      <a:pt x="1516" y="380"/>
                      <a:pt x="1523" y="386"/>
                      <a:pt x="1515" y="388"/>
                    </a:cubicBezTo>
                    <a:cubicBezTo>
                      <a:pt x="1508" y="390"/>
                      <a:pt x="1500" y="388"/>
                      <a:pt x="1493" y="390"/>
                    </a:cubicBezTo>
                    <a:cubicBezTo>
                      <a:pt x="1497" y="395"/>
                      <a:pt x="1509" y="402"/>
                      <a:pt x="1507" y="409"/>
                    </a:cubicBezTo>
                    <a:cubicBezTo>
                      <a:pt x="1506" y="412"/>
                      <a:pt x="1491" y="410"/>
                      <a:pt x="1488" y="409"/>
                    </a:cubicBezTo>
                    <a:cubicBezTo>
                      <a:pt x="1484" y="409"/>
                      <a:pt x="1480" y="408"/>
                      <a:pt x="1477" y="406"/>
                    </a:cubicBezTo>
                    <a:cubicBezTo>
                      <a:pt x="1473" y="404"/>
                      <a:pt x="1470" y="397"/>
                      <a:pt x="1465" y="398"/>
                    </a:cubicBezTo>
                    <a:cubicBezTo>
                      <a:pt x="1462" y="398"/>
                      <a:pt x="1462" y="401"/>
                      <a:pt x="1459" y="401"/>
                    </a:cubicBezTo>
                    <a:cubicBezTo>
                      <a:pt x="1459" y="408"/>
                      <a:pt x="1460" y="411"/>
                      <a:pt x="1457" y="418"/>
                    </a:cubicBezTo>
                    <a:cubicBezTo>
                      <a:pt x="1456" y="420"/>
                      <a:pt x="1456" y="425"/>
                      <a:pt x="1453" y="427"/>
                    </a:cubicBezTo>
                    <a:cubicBezTo>
                      <a:pt x="1452" y="428"/>
                      <a:pt x="1446" y="428"/>
                      <a:pt x="1446" y="430"/>
                    </a:cubicBezTo>
                    <a:cubicBezTo>
                      <a:pt x="1447" y="433"/>
                      <a:pt x="1444" y="433"/>
                      <a:pt x="1443" y="435"/>
                    </a:cubicBezTo>
                    <a:cubicBezTo>
                      <a:pt x="1442" y="436"/>
                      <a:pt x="1440" y="437"/>
                      <a:pt x="1438" y="437"/>
                    </a:cubicBezTo>
                    <a:cubicBezTo>
                      <a:pt x="1436" y="438"/>
                      <a:pt x="1434" y="443"/>
                      <a:pt x="1433" y="443"/>
                    </a:cubicBezTo>
                    <a:cubicBezTo>
                      <a:pt x="1427" y="445"/>
                      <a:pt x="1422" y="452"/>
                      <a:pt x="1422" y="459"/>
                    </a:cubicBezTo>
                    <a:cubicBezTo>
                      <a:pt x="1422" y="467"/>
                      <a:pt x="1410" y="467"/>
                      <a:pt x="1405" y="462"/>
                    </a:cubicBezTo>
                    <a:cubicBezTo>
                      <a:pt x="1406" y="467"/>
                      <a:pt x="1400" y="466"/>
                      <a:pt x="1397" y="466"/>
                    </a:cubicBezTo>
                    <a:cubicBezTo>
                      <a:pt x="1398" y="469"/>
                      <a:pt x="1395" y="470"/>
                      <a:pt x="1393" y="470"/>
                    </a:cubicBezTo>
                    <a:cubicBezTo>
                      <a:pt x="1388" y="471"/>
                      <a:pt x="1384" y="475"/>
                      <a:pt x="1380" y="478"/>
                    </a:cubicBezTo>
                    <a:cubicBezTo>
                      <a:pt x="1377" y="481"/>
                      <a:pt x="1374" y="482"/>
                      <a:pt x="1373" y="487"/>
                    </a:cubicBezTo>
                    <a:cubicBezTo>
                      <a:pt x="1373" y="491"/>
                      <a:pt x="1369" y="491"/>
                      <a:pt x="1370" y="495"/>
                    </a:cubicBezTo>
                    <a:cubicBezTo>
                      <a:pt x="1368" y="493"/>
                      <a:pt x="1366" y="493"/>
                      <a:pt x="1363" y="493"/>
                    </a:cubicBezTo>
                    <a:cubicBezTo>
                      <a:pt x="1367" y="497"/>
                      <a:pt x="1353" y="507"/>
                      <a:pt x="1350" y="497"/>
                    </a:cubicBezTo>
                    <a:cubicBezTo>
                      <a:pt x="1349" y="492"/>
                      <a:pt x="1358" y="492"/>
                      <a:pt x="1360" y="491"/>
                    </a:cubicBezTo>
                    <a:cubicBezTo>
                      <a:pt x="1362" y="489"/>
                      <a:pt x="1359" y="487"/>
                      <a:pt x="1359" y="485"/>
                    </a:cubicBezTo>
                    <a:cubicBezTo>
                      <a:pt x="1359" y="482"/>
                      <a:pt x="1363" y="481"/>
                      <a:pt x="1364" y="479"/>
                    </a:cubicBezTo>
                    <a:cubicBezTo>
                      <a:pt x="1355" y="483"/>
                      <a:pt x="1351" y="477"/>
                      <a:pt x="1343" y="475"/>
                    </a:cubicBezTo>
                    <a:cubicBezTo>
                      <a:pt x="1344" y="473"/>
                      <a:pt x="1346" y="472"/>
                      <a:pt x="1349" y="471"/>
                    </a:cubicBezTo>
                    <a:cubicBezTo>
                      <a:pt x="1344" y="464"/>
                      <a:pt x="1347" y="465"/>
                      <a:pt x="1353" y="459"/>
                    </a:cubicBezTo>
                    <a:cubicBezTo>
                      <a:pt x="1355" y="457"/>
                      <a:pt x="1356" y="449"/>
                      <a:pt x="1357" y="446"/>
                    </a:cubicBezTo>
                    <a:cubicBezTo>
                      <a:pt x="1358" y="433"/>
                      <a:pt x="1338" y="436"/>
                      <a:pt x="1337" y="425"/>
                    </a:cubicBezTo>
                    <a:cubicBezTo>
                      <a:pt x="1338" y="432"/>
                      <a:pt x="1330" y="429"/>
                      <a:pt x="1326" y="427"/>
                    </a:cubicBezTo>
                    <a:cubicBezTo>
                      <a:pt x="1322" y="426"/>
                      <a:pt x="1311" y="431"/>
                      <a:pt x="1319" y="434"/>
                    </a:cubicBezTo>
                    <a:cubicBezTo>
                      <a:pt x="1313" y="435"/>
                      <a:pt x="1309" y="444"/>
                      <a:pt x="1310" y="449"/>
                    </a:cubicBezTo>
                    <a:cubicBezTo>
                      <a:pt x="1310" y="454"/>
                      <a:pt x="1297" y="459"/>
                      <a:pt x="1294" y="461"/>
                    </a:cubicBezTo>
                    <a:cubicBezTo>
                      <a:pt x="1291" y="463"/>
                      <a:pt x="1289" y="464"/>
                      <a:pt x="1287" y="467"/>
                    </a:cubicBezTo>
                    <a:cubicBezTo>
                      <a:pt x="1284" y="473"/>
                      <a:pt x="1290" y="475"/>
                      <a:pt x="1288" y="479"/>
                    </a:cubicBezTo>
                    <a:cubicBezTo>
                      <a:pt x="1285" y="489"/>
                      <a:pt x="1277" y="486"/>
                      <a:pt x="1270" y="490"/>
                    </a:cubicBezTo>
                    <a:cubicBezTo>
                      <a:pt x="1265" y="493"/>
                      <a:pt x="1260" y="485"/>
                      <a:pt x="1254" y="486"/>
                    </a:cubicBezTo>
                    <a:cubicBezTo>
                      <a:pt x="1247" y="488"/>
                      <a:pt x="1250" y="501"/>
                      <a:pt x="1252" y="505"/>
                    </a:cubicBezTo>
                    <a:cubicBezTo>
                      <a:pt x="1255" y="514"/>
                      <a:pt x="1265" y="517"/>
                      <a:pt x="1272" y="522"/>
                    </a:cubicBezTo>
                    <a:cubicBezTo>
                      <a:pt x="1274" y="523"/>
                      <a:pt x="1279" y="524"/>
                      <a:pt x="1282" y="523"/>
                    </a:cubicBezTo>
                    <a:cubicBezTo>
                      <a:pt x="1286" y="521"/>
                      <a:pt x="1287" y="527"/>
                      <a:pt x="1290" y="528"/>
                    </a:cubicBezTo>
                    <a:cubicBezTo>
                      <a:pt x="1291" y="526"/>
                      <a:pt x="1291" y="524"/>
                      <a:pt x="1290" y="522"/>
                    </a:cubicBezTo>
                    <a:cubicBezTo>
                      <a:pt x="1296" y="522"/>
                      <a:pt x="1304" y="528"/>
                      <a:pt x="1307" y="533"/>
                    </a:cubicBezTo>
                    <a:cubicBezTo>
                      <a:pt x="1311" y="540"/>
                      <a:pt x="1305" y="547"/>
                      <a:pt x="1313" y="553"/>
                    </a:cubicBezTo>
                    <a:cubicBezTo>
                      <a:pt x="1318" y="557"/>
                      <a:pt x="1325" y="558"/>
                      <a:pt x="1331" y="557"/>
                    </a:cubicBezTo>
                    <a:cubicBezTo>
                      <a:pt x="1335" y="556"/>
                      <a:pt x="1341" y="554"/>
                      <a:pt x="1336" y="549"/>
                    </a:cubicBezTo>
                    <a:cubicBezTo>
                      <a:pt x="1338" y="548"/>
                      <a:pt x="1350" y="538"/>
                      <a:pt x="1341" y="538"/>
                    </a:cubicBezTo>
                    <a:cubicBezTo>
                      <a:pt x="1346" y="539"/>
                      <a:pt x="1351" y="535"/>
                      <a:pt x="1355" y="534"/>
                    </a:cubicBezTo>
                    <a:cubicBezTo>
                      <a:pt x="1359" y="532"/>
                      <a:pt x="1366" y="537"/>
                      <a:pt x="1368" y="540"/>
                    </a:cubicBezTo>
                    <a:cubicBezTo>
                      <a:pt x="1370" y="542"/>
                      <a:pt x="1372" y="542"/>
                      <a:pt x="1375" y="541"/>
                    </a:cubicBezTo>
                    <a:cubicBezTo>
                      <a:pt x="1377" y="541"/>
                      <a:pt x="1379" y="544"/>
                      <a:pt x="1380" y="545"/>
                    </a:cubicBezTo>
                    <a:cubicBezTo>
                      <a:pt x="1384" y="549"/>
                      <a:pt x="1390" y="543"/>
                      <a:pt x="1395" y="547"/>
                    </a:cubicBezTo>
                    <a:cubicBezTo>
                      <a:pt x="1395" y="546"/>
                      <a:pt x="1395" y="545"/>
                      <a:pt x="1396" y="544"/>
                    </a:cubicBezTo>
                    <a:cubicBezTo>
                      <a:pt x="1402" y="548"/>
                      <a:pt x="1410" y="545"/>
                      <a:pt x="1416" y="549"/>
                    </a:cubicBezTo>
                    <a:cubicBezTo>
                      <a:pt x="1415" y="550"/>
                      <a:pt x="1414" y="550"/>
                      <a:pt x="1413" y="551"/>
                    </a:cubicBezTo>
                    <a:cubicBezTo>
                      <a:pt x="1419" y="556"/>
                      <a:pt x="1410" y="557"/>
                      <a:pt x="1416" y="562"/>
                    </a:cubicBezTo>
                    <a:cubicBezTo>
                      <a:pt x="1418" y="563"/>
                      <a:pt x="1418" y="566"/>
                      <a:pt x="1415" y="567"/>
                    </a:cubicBezTo>
                    <a:cubicBezTo>
                      <a:pt x="1409" y="569"/>
                      <a:pt x="1409" y="565"/>
                      <a:pt x="1407" y="561"/>
                    </a:cubicBezTo>
                    <a:cubicBezTo>
                      <a:pt x="1406" y="563"/>
                      <a:pt x="1405" y="564"/>
                      <a:pt x="1404" y="566"/>
                    </a:cubicBezTo>
                    <a:cubicBezTo>
                      <a:pt x="1404" y="561"/>
                      <a:pt x="1401" y="563"/>
                      <a:pt x="1399" y="565"/>
                    </a:cubicBezTo>
                    <a:cubicBezTo>
                      <a:pt x="1397" y="566"/>
                      <a:pt x="1387" y="573"/>
                      <a:pt x="1393" y="567"/>
                    </a:cubicBezTo>
                    <a:cubicBezTo>
                      <a:pt x="1390" y="569"/>
                      <a:pt x="1384" y="575"/>
                      <a:pt x="1380" y="576"/>
                    </a:cubicBezTo>
                    <a:cubicBezTo>
                      <a:pt x="1377" y="576"/>
                      <a:pt x="1371" y="573"/>
                      <a:pt x="1373" y="578"/>
                    </a:cubicBezTo>
                    <a:cubicBezTo>
                      <a:pt x="1377" y="574"/>
                      <a:pt x="1381" y="580"/>
                      <a:pt x="1378" y="584"/>
                    </a:cubicBezTo>
                    <a:cubicBezTo>
                      <a:pt x="1377" y="581"/>
                      <a:pt x="1373" y="580"/>
                      <a:pt x="1373" y="584"/>
                    </a:cubicBezTo>
                    <a:cubicBezTo>
                      <a:pt x="1372" y="587"/>
                      <a:pt x="1375" y="589"/>
                      <a:pt x="1375" y="592"/>
                    </a:cubicBezTo>
                    <a:cubicBezTo>
                      <a:pt x="1375" y="593"/>
                      <a:pt x="1370" y="595"/>
                      <a:pt x="1369" y="595"/>
                    </a:cubicBezTo>
                    <a:cubicBezTo>
                      <a:pt x="1365" y="594"/>
                      <a:pt x="1367" y="589"/>
                      <a:pt x="1363" y="587"/>
                    </a:cubicBezTo>
                    <a:cubicBezTo>
                      <a:pt x="1367" y="593"/>
                      <a:pt x="1362" y="588"/>
                      <a:pt x="1359" y="589"/>
                    </a:cubicBezTo>
                    <a:cubicBezTo>
                      <a:pt x="1359" y="592"/>
                      <a:pt x="1363" y="598"/>
                      <a:pt x="1367" y="598"/>
                    </a:cubicBezTo>
                    <a:cubicBezTo>
                      <a:pt x="1359" y="599"/>
                      <a:pt x="1364" y="613"/>
                      <a:pt x="1354" y="611"/>
                    </a:cubicBezTo>
                    <a:cubicBezTo>
                      <a:pt x="1354" y="615"/>
                      <a:pt x="1353" y="623"/>
                      <a:pt x="1351" y="626"/>
                    </a:cubicBezTo>
                    <a:cubicBezTo>
                      <a:pt x="1348" y="632"/>
                      <a:pt x="1351" y="636"/>
                      <a:pt x="1352" y="641"/>
                    </a:cubicBezTo>
                    <a:cubicBezTo>
                      <a:pt x="1356" y="637"/>
                      <a:pt x="1363" y="643"/>
                      <a:pt x="1366" y="645"/>
                    </a:cubicBezTo>
                    <a:cubicBezTo>
                      <a:pt x="1373" y="650"/>
                      <a:pt x="1380" y="652"/>
                      <a:pt x="1388" y="655"/>
                    </a:cubicBezTo>
                    <a:cubicBezTo>
                      <a:pt x="1393" y="658"/>
                      <a:pt x="1395" y="666"/>
                      <a:pt x="1399" y="671"/>
                    </a:cubicBezTo>
                    <a:cubicBezTo>
                      <a:pt x="1404" y="678"/>
                      <a:pt x="1409" y="687"/>
                      <a:pt x="1415" y="693"/>
                    </a:cubicBezTo>
                    <a:cubicBezTo>
                      <a:pt x="1420" y="697"/>
                      <a:pt x="1424" y="703"/>
                      <a:pt x="1425" y="709"/>
                    </a:cubicBezTo>
                    <a:cubicBezTo>
                      <a:pt x="1425" y="716"/>
                      <a:pt x="1436" y="717"/>
                      <a:pt x="1442" y="720"/>
                    </a:cubicBezTo>
                    <a:cubicBezTo>
                      <a:pt x="1446" y="722"/>
                      <a:pt x="1444" y="724"/>
                      <a:pt x="1446" y="728"/>
                    </a:cubicBezTo>
                    <a:cubicBezTo>
                      <a:pt x="1448" y="731"/>
                      <a:pt x="1451" y="731"/>
                      <a:pt x="1454" y="732"/>
                    </a:cubicBezTo>
                    <a:cubicBezTo>
                      <a:pt x="1458" y="734"/>
                      <a:pt x="1468" y="739"/>
                      <a:pt x="1465" y="745"/>
                    </a:cubicBezTo>
                    <a:cubicBezTo>
                      <a:pt x="1459" y="744"/>
                      <a:pt x="1452" y="737"/>
                      <a:pt x="1445" y="739"/>
                    </a:cubicBezTo>
                    <a:cubicBezTo>
                      <a:pt x="1436" y="742"/>
                      <a:pt x="1436" y="735"/>
                      <a:pt x="1428" y="733"/>
                    </a:cubicBezTo>
                    <a:cubicBezTo>
                      <a:pt x="1420" y="730"/>
                      <a:pt x="1417" y="740"/>
                      <a:pt x="1410" y="736"/>
                    </a:cubicBezTo>
                    <a:cubicBezTo>
                      <a:pt x="1407" y="734"/>
                      <a:pt x="1405" y="731"/>
                      <a:pt x="1403" y="728"/>
                    </a:cubicBezTo>
                    <a:cubicBezTo>
                      <a:pt x="1401" y="725"/>
                      <a:pt x="1397" y="725"/>
                      <a:pt x="1393" y="723"/>
                    </a:cubicBezTo>
                    <a:cubicBezTo>
                      <a:pt x="1395" y="724"/>
                      <a:pt x="1396" y="726"/>
                      <a:pt x="1395" y="728"/>
                    </a:cubicBezTo>
                    <a:cubicBezTo>
                      <a:pt x="1396" y="727"/>
                      <a:pt x="1398" y="726"/>
                      <a:pt x="1400" y="728"/>
                    </a:cubicBezTo>
                    <a:cubicBezTo>
                      <a:pt x="1399" y="727"/>
                      <a:pt x="1398" y="726"/>
                      <a:pt x="1397" y="726"/>
                    </a:cubicBezTo>
                    <a:cubicBezTo>
                      <a:pt x="1400" y="724"/>
                      <a:pt x="1407" y="733"/>
                      <a:pt x="1401" y="730"/>
                    </a:cubicBezTo>
                    <a:cubicBezTo>
                      <a:pt x="1405" y="734"/>
                      <a:pt x="1411" y="741"/>
                      <a:pt x="1417" y="738"/>
                    </a:cubicBezTo>
                    <a:cubicBezTo>
                      <a:pt x="1420" y="736"/>
                      <a:pt x="1420" y="734"/>
                      <a:pt x="1423" y="734"/>
                    </a:cubicBezTo>
                    <a:cubicBezTo>
                      <a:pt x="1426" y="734"/>
                      <a:pt x="1430" y="735"/>
                      <a:pt x="1431" y="738"/>
                    </a:cubicBezTo>
                    <a:cubicBezTo>
                      <a:pt x="1433" y="739"/>
                      <a:pt x="1431" y="741"/>
                      <a:pt x="1433" y="742"/>
                    </a:cubicBezTo>
                    <a:cubicBezTo>
                      <a:pt x="1436" y="744"/>
                      <a:pt x="1440" y="744"/>
                      <a:pt x="1443" y="745"/>
                    </a:cubicBezTo>
                    <a:cubicBezTo>
                      <a:pt x="1451" y="748"/>
                      <a:pt x="1457" y="755"/>
                      <a:pt x="1464" y="758"/>
                    </a:cubicBezTo>
                    <a:cubicBezTo>
                      <a:pt x="1467" y="760"/>
                      <a:pt x="1476" y="768"/>
                      <a:pt x="1475" y="773"/>
                    </a:cubicBezTo>
                    <a:cubicBezTo>
                      <a:pt x="1475" y="775"/>
                      <a:pt x="1471" y="774"/>
                      <a:pt x="1469" y="774"/>
                    </a:cubicBezTo>
                    <a:cubicBezTo>
                      <a:pt x="1464" y="775"/>
                      <a:pt x="1462" y="779"/>
                      <a:pt x="1458" y="782"/>
                    </a:cubicBezTo>
                    <a:cubicBezTo>
                      <a:pt x="1456" y="783"/>
                      <a:pt x="1453" y="784"/>
                      <a:pt x="1452" y="787"/>
                    </a:cubicBezTo>
                    <a:cubicBezTo>
                      <a:pt x="1452" y="789"/>
                      <a:pt x="1452" y="792"/>
                      <a:pt x="1450" y="792"/>
                    </a:cubicBezTo>
                    <a:cubicBezTo>
                      <a:pt x="1446" y="793"/>
                      <a:pt x="1444" y="789"/>
                      <a:pt x="1440" y="791"/>
                    </a:cubicBezTo>
                    <a:cubicBezTo>
                      <a:pt x="1437" y="792"/>
                      <a:pt x="1435" y="795"/>
                      <a:pt x="1432" y="797"/>
                    </a:cubicBezTo>
                    <a:cubicBezTo>
                      <a:pt x="1434" y="796"/>
                      <a:pt x="1441" y="791"/>
                      <a:pt x="1443" y="792"/>
                    </a:cubicBezTo>
                    <a:cubicBezTo>
                      <a:pt x="1447" y="795"/>
                      <a:pt x="1447" y="802"/>
                      <a:pt x="1452" y="802"/>
                    </a:cubicBezTo>
                    <a:cubicBezTo>
                      <a:pt x="1451" y="801"/>
                      <a:pt x="1450" y="800"/>
                      <a:pt x="1449" y="800"/>
                    </a:cubicBezTo>
                    <a:cubicBezTo>
                      <a:pt x="1456" y="801"/>
                      <a:pt x="1460" y="793"/>
                      <a:pt x="1466" y="795"/>
                    </a:cubicBezTo>
                    <a:cubicBezTo>
                      <a:pt x="1471" y="796"/>
                      <a:pt x="1473" y="800"/>
                      <a:pt x="1476" y="803"/>
                    </a:cubicBezTo>
                    <a:cubicBezTo>
                      <a:pt x="1480" y="806"/>
                      <a:pt x="1488" y="807"/>
                      <a:pt x="1493" y="808"/>
                    </a:cubicBezTo>
                    <a:cubicBezTo>
                      <a:pt x="1490" y="810"/>
                      <a:pt x="1488" y="813"/>
                      <a:pt x="1486" y="815"/>
                    </a:cubicBezTo>
                    <a:cubicBezTo>
                      <a:pt x="1485" y="817"/>
                      <a:pt x="1484" y="818"/>
                      <a:pt x="1483" y="819"/>
                    </a:cubicBezTo>
                    <a:cubicBezTo>
                      <a:pt x="1481" y="821"/>
                      <a:pt x="1479" y="820"/>
                      <a:pt x="1477" y="822"/>
                    </a:cubicBezTo>
                    <a:cubicBezTo>
                      <a:pt x="1478" y="823"/>
                      <a:pt x="1479" y="824"/>
                      <a:pt x="1479" y="825"/>
                    </a:cubicBezTo>
                    <a:cubicBezTo>
                      <a:pt x="1481" y="822"/>
                      <a:pt x="1485" y="819"/>
                      <a:pt x="1488" y="821"/>
                    </a:cubicBezTo>
                    <a:cubicBezTo>
                      <a:pt x="1486" y="820"/>
                      <a:pt x="1486" y="815"/>
                      <a:pt x="1490" y="817"/>
                    </a:cubicBezTo>
                    <a:cubicBezTo>
                      <a:pt x="1493" y="819"/>
                      <a:pt x="1490" y="822"/>
                      <a:pt x="1492" y="825"/>
                    </a:cubicBezTo>
                    <a:cubicBezTo>
                      <a:pt x="1492" y="825"/>
                      <a:pt x="1496" y="835"/>
                      <a:pt x="1492" y="832"/>
                    </a:cubicBezTo>
                    <a:cubicBezTo>
                      <a:pt x="1490" y="831"/>
                      <a:pt x="1490" y="828"/>
                      <a:pt x="1488" y="826"/>
                    </a:cubicBezTo>
                    <a:cubicBezTo>
                      <a:pt x="1489" y="828"/>
                      <a:pt x="1489" y="830"/>
                      <a:pt x="1489" y="832"/>
                    </a:cubicBezTo>
                    <a:cubicBezTo>
                      <a:pt x="1487" y="832"/>
                      <a:pt x="1485" y="831"/>
                      <a:pt x="1484" y="829"/>
                    </a:cubicBezTo>
                    <a:cubicBezTo>
                      <a:pt x="1485" y="834"/>
                      <a:pt x="1484" y="831"/>
                      <a:pt x="1483" y="829"/>
                    </a:cubicBezTo>
                    <a:cubicBezTo>
                      <a:pt x="1482" y="831"/>
                      <a:pt x="1481" y="833"/>
                      <a:pt x="1480" y="835"/>
                    </a:cubicBezTo>
                    <a:cubicBezTo>
                      <a:pt x="1483" y="834"/>
                      <a:pt x="1489" y="838"/>
                      <a:pt x="1490" y="842"/>
                    </a:cubicBezTo>
                    <a:cubicBezTo>
                      <a:pt x="1488" y="840"/>
                      <a:pt x="1487" y="840"/>
                      <a:pt x="1486" y="842"/>
                    </a:cubicBezTo>
                    <a:cubicBezTo>
                      <a:pt x="1489" y="842"/>
                      <a:pt x="1492" y="846"/>
                      <a:pt x="1489" y="848"/>
                    </a:cubicBezTo>
                    <a:cubicBezTo>
                      <a:pt x="1484" y="851"/>
                      <a:pt x="1478" y="846"/>
                      <a:pt x="1475" y="844"/>
                    </a:cubicBezTo>
                    <a:cubicBezTo>
                      <a:pt x="1477" y="846"/>
                      <a:pt x="1478" y="849"/>
                      <a:pt x="1480" y="850"/>
                    </a:cubicBezTo>
                    <a:cubicBezTo>
                      <a:pt x="1483" y="851"/>
                      <a:pt x="1486" y="849"/>
                      <a:pt x="1488" y="853"/>
                    </a:cubicBezTo>
                    <a:cubicBezTo>
                      <a:pt x="1489" y="855"/>
                      <a:pt x="1494" y="860"/>
                      <a:pt x="1491" y="862"/>
                    </a:cubicBezTo>
                    <a:cubicBezTo>
                      <a:pt x="1489" y="864"/>
                      <a:pt x="1486" y="864"/>
                      <a:pt x="1487" y="868"/>
                    </a:cubicBezTo>
                    <a:cubicBezTo>
                      <a:pt x="1484" y="867"/>
                      <a:pt x="1483" y="862"/>
                      <a:pt x="1479" y="860"/>
                    </a:cubicBezTo>
                    <a:cubicBezTo>
                      <a:pt x="1478" y="862"/>
                      <a:pt x="1478" y="862"/>
                      <a:pt x="1476" y="863"/>
                    </a:cubicBezTo>
                    <a:cubicBezTo>
                      <a:pt x="1482" y="864"/>
                      <a:pt x="1474" y="881"/>
                      <a:pt x="1464" y="870"/>
                    </a:cubicBezTo>
                    <a:cubicBezTo>
                      <a:pt x="1465" y="874"/>
                      <a:pt x="1475" y="873"/>
                      <a:pt x="1474" y="878"/>
                    </a:cubicBezTo>
                    <a:cubicBezTo>
                      <a:pt x="1473" y="882"/>
                      <a:pt x="1468" y="890"/>
                      <a:pt x="1473" y="892"/>
                    </a:cubicBezTo>
                    <a:cubicBezTo>
                      <a:pt x="1471" y="894"/>
                      <a:pt x="1471" y="896"/>
                      <a:pt x="1471" y="898"/>
                    </a:cubicBezTo>
                    <a:cubicBezTo>
                      <a:pt x="1472" y="904"/>
                      <a:pt x="1467" y="898"/>
                      <a:pt x="1469" y="902"/>
                    </a:cubicBezTo>
                    <a:cubicBezTo>
                      <a:pt x="1467" y="900"/>
                      <a:pt x="1465" y="899"/>
                      <a:pt x="1463" y="897"/>
                    </a:cubicBezTo>
                    <a:cubicBezTo>
                      <a:pt x="1463" y="899"/>
                      <a:pt x="1473" y="906"/>
                      <a:pt x="1465" y="904"/>
                    </a:cubicBezTo>
                    <a:cubicBezTo>
                      <a:pt x="1466" y="908"/>
                      <a:pt x="1463" y="911"/>
                      <a:pt x="1460" y="912"/>
                    </a:cubicBezTo>
                    <a:cubicBezTo>
                      <a:pt x="1464" y="917"/>
                      <a:pt x="1466" y="925"/>
                      <a:pt x="1456" y="923"/>
                    </a:cubicBezTo>
                    <a:cubicBezTo>
                      <a:pt x="1459" y="922"/>
                      <a:pt x="1461" y="918"/>
                      <a:pt x="1459" y="915"/>
                    </a:cubicBezTo>
                    <a:cubicBezTo>
                      <a:pt x="1458" y="916"/>
                      <a:pt x="1457" y="918"/>
                      <a:pt x="1456" y="919"/>
                    </a:cubicBezTo>
                    <a:cubicBezTo>
                      <a:pt x="1454" y="918"/>
                      <a:pt x="1453" y="916"/>
                      <a:pt x="1452" y="914"/>
                    </a:cubicBezTo>
                    <a:cubicBezTo>
                      <a:pt x="1451" y="916"/>
                      <a:pt x="1449" y="917"/>
                      <a:pt x="1446" y="916"/>
                    </a:cubicBezTo>
                    <a:cubicBezTo>
                      <a:pt x="1448" y="918"/>
                      <a:pt x="1448" y="919"/>
                      <a:pt x="1448" y="922"/>
                    </a:cubicBezTo>
                    <a:cubicBezTo>
                      <a:pt x="1453" y="920"/>
                      <a:pt x="1458" y="928"/>
                      <a:pt x="1452" y="927"/>
                    </a:cubicBezTo>
                    <a:cubicBezTo>
                      <a:pt x="1452" y="931"/>
                      <a:pt x="1456" y="933"/>
                      <a:pt x="1457" y="928"/>
                    </a:cubicBezTo>
                    <a:cubicBezTo>
                      <a:pt x="1461" y="932"/>
                      <a:pt x="1457" y="932"/>
                      <a:pt x="1455" y="934"/>
                    </a:cubicBezTo>
                    <a:cubicBezTo>
                      <a:pt x="1452" y="937"/>
                      <a:pt x="1451" y="940"/>
                      <a:pt x="1450" y="943"/>
                    </a:cubicBezTo>
                    <a:cubicBezTo>
                      <a:pt x="1446" y="940"/>
                      <a:pt x="1442" y="939"/>
                      <a:pt x="1438" y="937"/>
                    </a:cubicBezTo>
                    <a:cubicBezTo>
                      <a:pt x="1441" y="939"/>
                      <a:pt x="1443" y="945"/>
                      <a:pt x="1447" y="944"/>
                    </a:cubicBezTo>
                    <a:cubicBezTo>
                      <a:pt x="1452" y="943"/>
                      <a:pt x="1453" y="939"/>
                      <a:pt x="1457" y="944"/>
                    </a:cubicBezTo>
                    <a:cubicBezTo>
                      <a:pt x="1454" y="946"/>
                      <a:pt x="1455" y="950"/>
                      <a:pt x="1454" y="954"/>
                    </a:cubicBezTo>
                    <a:cubicBezTo>
                      <a:pt x="1452" y="959"/>
                      <a:pt x="1460" y="959"/>
                      <a:pt x="1458" y="964"/>
                    </a:cubicBezTo>
                    <a:cubicBezTo>
                      <a:pt x="1458" y="960"/>
                      <a:pt x="1457" y="960"/>
                      <a:pt x="1455" y="964"/>
                    </a:cubicBezTo>
                    <a:cubicBezTo>
                      <a:pt x="1453" y="961"/>
                      <a:pt x="1451" y="959"/>
                      <a:pt x="1448" y="958"/>
                    </a:cubicBezTo>
                    <a:cubicBezTo>
                      <a:pt x="1448" y="960"/>
                      <a:pt x="1446" y="962"/>
                      <a:pt x="1444" y="963"/>
                    </a:cubicBezTo>
                    <a:cubicBezTo>
                      <a:pt x="1446" y="965"/>
                      <a:pt x="1451" y="965"/>
                      <a:pt x="1451" y="969"/>
                    </a:cubicBezTo>
                    <a:cubicBezTo>
                      <a:pt x="1449" y="974"/>
                      <a:pt x="1445" y="967"/>
                      <a:pt x="1445" y="973"/>
                    </a:cubicBezTo>
                    <a:cubicBezTo>
                      <a:pt x="1445" y="970"/>
                      <a:pt x="1442" y="965"/>
                      <a:pt x="1439" y="969"/>
                    </a:cubicBezTo>
                    <a:cubicBezTo>
                      <a:pt x="1443" y="971"/>
                      <a:pt x="1439" y="977"/>
                      <a:pt x="1444" y="977"/>
                    </a:cubicBezTo>
                    <a:cubicBezTo>
                      <a:pt x="1443" y="980"/>
                      <a:pt x="1436" y="985"/>
                      <a:pt x="1436" y="980"/>
                    </a:cubicBezTo>
                    <a:cubicBezTo>
                      <a:pt x="1433" y="982"/>
                      <a:pt x="1434" y="983"/>
                      <a:pt x="1436" y="984"/>
                    </a:cubicBezTo>
                    <a:cubicBezTo>
                      <a:pt x="1440" y="987"/>
                      <a:pt x="1437" y="992"/>
                      <a:pt x="1435" y="994"/>
                    </a:cubicBezTo>
                    <a:cubicBezTo>
                      <a:pt x="1433" y="992"/>
                      <a:pt x="1432" y="990"/>
                      <a:pt x="1430" y="988"/>
                    </a:cubicBezTo>
                    <a:cubicBezTo>
                      <a:pt x="1429" y="992"/>
                      <a:pt x="1424" y="995"/>
                      <a:pt x="1422" y="990"/>
                    </a:cubicBezTo>
                    <a:cubicBezTo>
                      <a:pt x="1420" y="993"/>
                      <a:pt x="1415" y="991"/>
                      <a:pt x="1418" y="996"/>
                    </a:cubicBezTo>
                    <a:cubicBezTo>
                      <a:pt x="1416" y="995"/>
                      <a:pt x="1413" y="995"/>
                      <a:pt x="1411" y="996"/>
                    </a:cubicBezTo>
                    <a:cubicBezTo>
                      <a:pt x="1413" y="998"/>
                      <a:pt x="1416" y="999"/>
                      <a:pt x="1419" y="998"/>
                    </a:cubicBezTo>
                    <a:cubicBezTo>
                      <a:pt x="1418" y="1000"/>
                      <a:pt x="1420" y="1001"/>
                      <a:pt x="1422" y="1001"/>
                    </a:cubicBezTo>
                    <a:cubicBezTo>
                      <a:pt x="1421" y="1004"/>
                      <a:pt x="1419" y="1004"/>
                      <a:pt x="1418" y="1005"/>
                    </a:cubicBezTo>
                    <a:cubicBezTo>
                      <a:pt x="1415" y="1007"/>
                      <a:pt x="1417" y="1011"/>
                      <a:pt x="1413" y="1013"/>
                    </a:cubicBezTo>
                    <a:cubicBezTo>
                      <a:pt x="1415" y="1010"/>
                      <a:pt x="1414" y="1009"/>
                      <a:pt x="1411" y="1010"/>
                    </a:cubicBezTo>
                    <a:cubicBezTo>
                      <a:pt x="1412" y="1013"/>
                      <a:pt x="1410" y="1016"/>
                      <a:pt x="1410" y="1019"/>
                    </a:cubicBezTo>
                    <a:cubicBezTo>
                      <a:pt x="1409" y="1013"/>
                      <a:pt x="1404" y="1019"/>
                      <a:pt x="1401" y="1019"/>
                    </a:cubicBezTo>
                    <a:cubicBezTo>
                      <a:pt x="1400" y="1020"/>
                      <a:pt x="1398" y="1030"/>
                      <a:pt x="1395" y="1027"/>
                    </a:cubicBezTo>
                    <a:cubicBezTo>
                      <a:pt x="1392" y="1024"/>
                      <a:pt x="1390" y="1023"/>
                      <a:pt x="1389" y="1028"/>
                    </a:cubicBezTo>
                    <a:cubicBezTo>
                      <a:pt x="1389" y="1033"/>
                      <a:pt x="1386" y="1034"/>
                      <a:pt x="1381" y="1034"/>
                    </a:cubicBezTo>
                    <a:cubicBezTo>
                      <a:pt x="1384" y="1035"/>
                      <a:pt x="1388" y="1035"/>
                      <a:pt x="1389" y="1039"/>
                    </a:cubicBezTo>
                    <a:cubicBezTo>
                      <a:pt x="1385" y="1035"/>
                      <a:pt x="1386" y="1042"/>
                      <a:pt x="1383" y="1039"/>
                    </a:cubicBezTo>
                    <a:cubicBezTo>
                      <a:pt x="1382" y="1042"/>
                      <a:pt x="1384" y="1047"/>
                      <a:pt x="1379" y="1048"/>
                    </a:cubicBezTo>
                    <a:cubicBezTo>
                      <a:pt x="1376" y="1049"/>
                      <a:pt x="1371" y="1050"/>
                      <a:pt x="1368" y="1049"/>
                    </a:cubicBezTo>
                    <a:cubicBezTo>
                      <a:pt x="1372" y="1053"/>
                      <a:pt x="1356" y="1056"/>
                      <a:pt x="1359" y="1048"/>
                    </a:cubicBezTo>
                    <a:cubicBezTo>
                      <a:pt x="1357" y="1051"/>
                      <a:pt x="1354" y="1050"/>
                      <a:pt x="1351" y="1049"/>
                    </a:cubicBezTo>
                    <a:cubicBezTo>
                      <a:pt x="1351" y="1051"/>
                      <a:pt x="1358" y="1054"/>
                      <a:pt x="1356" y="1057"/>
                    </a:cubicBezTo>
                    <a:cubicBezTo>
                      <a:pt x="1355" y="1059"/>
                      <a:pt x="1353" y="1058"/>
                      <a:pt x="1352" y="1057"/>
                    </a:cubicBezTo>
                    <a:cubicBezTo>
                      <a:pt x="1348" y="1055"/>
                      <a:pt x="1345" y="1055"/>
                      <a:pt x="1346" y="1051"/>
                    </a:cubicBezTo>
                    <a:cubicBezTo>
                      <a:pt x="1344" y="1053"/>
                      <a:pt x="1337" y="1057"/>
                      <a:pt x="1335" y="1056"/>
                    </a:cubicBezTo>
                    <a:cubicBezTo>
                      <a:pt x="1340" y="1058"/>
                      <a:pt x="1337" y="1062"/>
                      <a:pt x="1334" y="1061"/>
                    </a:cubicBezTo>
                    <a:cubicBezTo>
                      <a:pt x="1330" y="1060"/>
                      <a:pt x="1330" y="1055"/>
                      <a:pt x="1333" y="1053"/>
                    </a:cubicBezTo>
                    <a:cubicBezTo>
                      <a:pt x="1329" y="1053"/>
                      <a:pt x="1326" y="1055"/>
                      <a:pt x="1324" y="1058"/>
                    </a:cubicBezTo>
                    <a:cubicBezTo>
                      <a:pt x="1328" y="1059"/>
                      <a:pt x="1324" y="1063"/>
                      <a:pt x="1328" y="1064"/>
                    </a:cubicBezTo>
                    <a:cubicBezTo>
                      <a:pt x="1327" y="1064"/>
                      <a:pt x="1326" y="1065"/>
                      <a:pt x="1325" y="1065"/>
                    </a:cubicBezTo>
                    <a:cubicBezTo>
                      <a:pt x="1324" y="1059"/>
                      <a:pt x="1309" y="1060"/>
                      <a:pt x="1306" y="1065"/>
                    </a:cubicBezTo>
                    <a:cubicBezTo>
                      <a:pt x="1306" y="1056"/>
                      <a:pt x="1295" y="1054"/>
                      <a:pt x="1296" y="1045"/>
                    </a:cubicBezTo>
                    <a:cubicBezTo>
                      <a:pt x="1295" y="1051"/>
                      <a:pt x="1295" y="1048"/>
                      <a:pt x="1293" y="1045"/>
                    </a:cubicBezTo>
                    <a:cubicBezTo>
                      <a:pt x="1295" y="1042"/>
                      <a:pt x="1298" y="1042"/>
                      <a:pt x="1302" y="1042"/>
                    </a:cubicBezTo>
                    <a:cubicBezTo>
                      <a:pt x="1297" y="1039"/>
                      <a:pt x="1293" y="1045"/>
                      <a:pt x="1289" y="1043"/>
                    </a:cubicBezTo>
                    <a:cubicBezTo>
                      <a:pt x="1295" y="1046"/>
                      <a:pt x="1289" y="1051"/>
                      <a:pt x="1284" y="1050"/>
                    </a:cubicBezTo>
                    <a:cubicBezTo>
                      <a:pt x="1286" y="1050"/>
                      <a:pt x="1292" y="1052"/>
                      <a:pt x="1292" y="1054"/>
                    </a:cubicBezTo>
                    <a:cubicBezTo>
                      <a:pt x="1292" y="1055"/>
                      <a:pt x="1291" y="1055"/>
                      <a:pt x="1290" y="1054"/>
                    </a:cubicBezTo>
                    <a:cubicBezTo>
                      <a:pt x="1294" y="1057"/>
                      <a:pt x="1302" y="1068"/>
                      <a:pt x="1299" y="1073"/>
                    </a:cubicBezTo>
                    <a:cubicBezTo>
                      <a:pt x="1295" y="1079"/>
                      <a:pt x="1287" y="1063"/>
                      <a:pt x="1285" y="1061"/>
                    </a:cubicBezTo>
                    <a:cubicBezTo>
                      <a:pt x="1285" y="1066"/>
                      <a:pt x="1291" y="1071"/>
                      <a:pt x="1293" y="1075"/>
                    </a:cubicBezTo>
                    <a:cubicBezTo>
                      <a:pt x="1291" y="1075"/>
                      <a:pt x="1289" y="1077"/>
                      <a:pt x="1289" y="1079"/>
                    </a:cubicBezTo>
                    <a:cubicBezTo>
                      <a:pt x="1287" y="1078"/>
                      <a:pt x="1285" y="1076"/>
                      <a:pt x="1285" y="1074"/>
                    </a:cubicBezTo>
                    <a:cubicBezTo>
                      <a:pt x="1280" y="1076"/>
                      <a:pt x="1286" y="1082"/>
                      <a:pt x="1282" y="1086"/>
                    </a:cubicBezTo>
                    <a:cubicBezTo>
                      <a:pt x="1278" y="1080"/>
                      <a:pt x="1275" y="1085"/>
                      <a:pt x="1273" y="1088"/>
                    </a:cubicBezTo>
                    <a:cubicBezTo>
                      <a:pt x="1271" y="1091"/>
                      <a:pt x="1265" y="1085"/>
                      <a:pt x="1268" y="1082"/>
                    </a:cubicBezTo>
                    <a:cubicBezTo>
                      <a:pt x="1266" y="1083"/>
                      <a:pt x="1264" y="1082"/>
                      <a:pt x="1264" y="1079"/>
                    </a:cubicBezTo>
                    <a:cubicBezTo>
                      <a:pt x="1264" y="1083"/>
                      <a:pt x="1266" y="1086"/>
                      <a:pt x="1265" y="1089"/>
                    </a:cubicBezTo>
                    <a:cubicBezTo>
                      <a:pt x="1264" y="1094"/>
                      <a:pt x="1253" y="1086"/>
                      <a:pt x="1251" y="1085"/>
                    </a:cubicBezTo>
                    <a:cubicBezTo>
                      <a:pt x="1256" y="1092"/>
                      <a:pt x="1249" y="1089"/>
                      <a:pt x="1245" y="1089"/>
                    </a:cubicBezTo>
                    <a:cubicBezTo>
                      <a:pt x="1252" y="1092"/>
                      <a:pt x="1242" y="1101"/>
                      <a:pt x="1238" y="1095"/>
                    </a:cubicBezTo>
                    <a:cubicBezTo>
                      <a:pt x="1237" y="1097"/>
                      <a:pt x="1236" y="1100"/>
                      <a:pt x="1234" y="1101"/>
                    </a:cubicBezTo>
                    <a:cubicBezTo>
                      <a:pt x="1236" y="1096"/>
                      <a:pt x="1231" y="1099"/>
                      <a:pt x="1228" y="1099"/>
                    </a:cubicBezTo>
                    <a:cubicBezTo>
                      <a:pt x="1224" y="1100"/>
                      <a:pt x="1219" y="1102"/>
                      <a:pt x="1217" y="1105"/>
                    </a:cubicBezTo>
                    <a:cubicBezTo>
                      <a:pt x="1217" y="1103"/>
                      <a:pt x="1218" y="1102"/>
                      <a:pt x="1219" y="1100"/>
                    </a:cubicBezTo>
                    <a:cubicBezTo>
                      <a:pt x="1217" y="1102"/>
                      <a:pt x="1215" y="1105"/>
                      <a:pt x="1217" y="1108"/>
                    </a:cubicBezTo>
                    <a:cubicBezTo>
                      <a:pt x="1210" y="1110"/>
                      <a:pt x="1213" y="1105"/>
                      <a:pt x="1209" y="1102"/>
                    </a:cubicBezTo>
                    <a:cubicBezTo>
                      <a:pt x="1207" y="1106"/>
                      <a:pt x="1212" y="1108"/>
                      <a:pt x="1209" y="1111"/>
                    </a:cubicBezTo>
                    <a:cubicBezTo>
                      <a:pt x="1207" y="1113"/>
                      <a:pt x="1202" y="1115"/>
                      <a:pt x="1204" y="1119"/>
                    </a:cubicBezTo>
                    <a:cubicBezTo>
                      <a:pt x="1205" y="1121"/>
                      <a:pt x="1208" y="1121"/>
                      <a:pt x="1210" y="1122"/>
                    </a:cubicBezTo>
                    <a:cubicBezTo>
                      <a:pt x="1213" y="1123"/>
                      <a:pt x="1212" y="1129"/>
                      <a:pt x="1210" y="1122"/>
                    </a:cubicBezTo>
                    <a:cubicBezTo>
                      <a:pt x="1210" y="1127"/>
                      <a:pt x="1217" y="1130"/>
                      <a:pt x="1217" y="1135"/>
                    </a:cubicBezTo>
                    <a:cubicBezTo>
                      <a:pt x="1216" y="1143"/>
                      <a:pt x="1205" y="1139"/>
                      <a:pt x="1200" y="1141"/>
                    </a:cubicBezTo>
                    <a:cubicBezTo>
                      <a:pt x="1200" y="1138"/>
                      <a:pt x="1197" y="1134"/>
                      <a:pt x="1202" y="1137"/>
                    </a:cubicBezTo>
                    <a:cubicBezTo>
                      <a:pt x="1201" y="1132"/>
                      <a:pt x="1192" y="1133"/>
                      <a:pt x="1196" y="1126"/>
                    </a:cubicBezTo>
                    <a:cubicBezTo>
                      <a:pt x="1192" y="1126"/>
                      <a:pt x="1194" y="1121"/>
                      <a:pt x="1191" y="1120"/>
                    </a:cubicBezTo>
                    <a:cubicBezTo>
                      <a:pt x="1189" y="1120"/>
                      <a:pt x="1188" y="1112"/>
                      <a:pt x="1190" y="1110"/>
                    </a:cubicBezTo>
                    <a:cubicBezTo>
                      <a:pt x="1192" y="1108"/>
                      <a:pt x="1189" y="1105"/>
                      <a:pt x="1193" y="1103"/>
                    </a:cubicBezTo>
                    <a:cubicBezTo>
                      <a:pt x="1199" y="1099"/>
                      <a:pt x="1190" y="1097"/>
                      <a:pt x="1188" y="1095"/>
                    </a:cubicBezTo>
                    <a:cubicBezTo>
                      <a:pt x="1189" y="1096"/>
                      <a:pt x="1189" y="1097"/>
                      <a:pt x="1189" y="1099"/>
                    </a:cubicBezTo>
                    <a:cubicBezTo>
                      <a:pt x="1185" y="1099"/>
                      <a:pt x="1183" y="1093"/>
                      <a:pt x="1181" y="1090"/>
                    </a:cubicBezTo>
                    <a:cubicBezTo>
                      <a:pt x="1179" y="1093"/>
                      <a:pt x="1180" y="1095"/>
                      <a:pt x="1183" y="1096"/>
                    </a:cubicBezTo>
                    <a:cubicBezTo>
                      <a:pt x="1181" y="1098"/>
                      <a:pt x="1176" y="1103"/>
                      <a:pt x="1173" y="1099"/>
                    </a:cubicBezTo>
                    <a:cubicBezTo>
                      <a:pt x="1170" y="1107"/>
                      <a:pt x="1169" y="1095"/>
                      <a:pt x="1167" y="1093"/>
                    </a:cubicBezTo>
                    <a:cubicBezTo>
                      <a:pt x="1165" y="1092"/>
                      <a:pt x="1158" y="1095"/>
                      <a:pt x="1162" y="1089"/>
                    </a:cubicBezTo>
                    <a:cubicBezTo>
                      <a:pt x="1161" y="1089"/>
                      <a:pt x="1160" y="1088"/>
                      <a:pt x="1159" y="1088"/>
                    </a:cubicBezTo>
                    <a:cubicBezTo>
                      <a:pt x="1159" y="1090"/>
                      <a:pt x="1159" y="1092"/>
                      <a:pt x="1160" y="1094"/>
                    </a:cubicBezTo>
                    <a:cubicBezTo>
                      <a:pt x="1157" y="1093"/>
                      <a:pt x="1155" y="1087"/>
                      <a:pt x="1152" y="1088"/>
                    </a:cubicBezTo>
                    <a:cubicBezTo>
                      <a:pt x="1153" y="1086"/>
                      <a:pt x="1153" y="1084"/>
                      <a:pt x="1150" y="1083"/>
                    </a:cubicBezTo>
                    <a:cubicBezTo>
                      <a:pt x="1149" y="1085"/>
                      <a:pt x="1149" y="1088"/>
                      <a:pt x="1148" y="1084"/>
                    </a:cubicBezTo>
                    <a:cubicBezTo>
                      <a:pt x="1147" y="1088"/>
                      <a:pt x="1154" y="1090"/>
                      <a:pt x="1151" y="1095"/>
                    </a:cubicBezTo>
                    <a:cubicBezTo>
                      <a:pt x="1150" y="1097"/>
                      <a:pt x="1146" y="1092"/>
                      <a:pt x="1145" y="1092"/>
                    </a:cubicBezTo>
                    <a:cubicBezTo>
                      <a:pt x="1146" y="1095"/>
                      <a:pt x="1145" y="1097"/>
                      <a:pt x="1142" y="1098"/>
                    </a:cubicBezTo>
                    <a:cubicBezTo>
                      <a:pt x="1142" y="1096"/>
                      <a:pt x="1135" y="1095"/>
                      <a:pt x="1132" y="1093"/>
                    </a:cubicBezTo>
                    <a:cubicBezTo>
                      <a:pt x="1128" y="1091"/>
                      <a:pt x="1121" y="1097"/>
                      <a:pt x="1119" y="1093"/>
                    </a:cubicBezTo>
                    <a:cubicBezTo>
                      <a:pt x="1119" y="1093"/>
                      <a:pt x="1118" y="1094"/>
                      <a:pt x="1117" y="1094"/>
                    </a:cubicBezTo>
                    <a:cubicBezTo>
                      <a:pt x="1115" y="1090"/>
                      <a:pt x="1109" y="1090"/>
                      <a:pt x="1106" y="1087"/>
                    </a:cubicBezTo>
                    <a:cubicBezTo>
                      <a:pt x="1105" y="1086"/>
                      <a:pt x="1107" y="1085"/>
                      <a:pt x="1105" y="1084"/>
                    </a:cubicBezTo>
                    <a:cubicBezTo>
                      <a:pt x="1102" y="1083"/>
                      <a:pt x="1098" y="1079"/>
                      <a:pt x="1095" y="1082"/>
                    </a:cubicBezTo>
                    <a:cubicBezTo>
                      <a:pt x="1093" y="1074"/>
                      <a:pt x="1088" y="1068"/>
                      <a:pt x="1088" y="1060"/>
                    </a:cubicBezTo>
                    <a:cubicBezTo>
                      <a:pt x="1096" y="1063"/>
                      <a:pt x="1093" y="1045"/>
                      <a:pt x="1083" y="1050"/>
                    </a:cubicBezTo>
                    <a:cubicBezTo>
                      <a:pt x="1079" y="1052"/>
                      <a:pt x="1077" y="1049"/>
                      <a:pt x="1073" y="1047"/>
                    </a:cubicBezTo>
                    <a:cubicBezTo>
                      <a:pt x="1069" y="1045"/>
                      <a:pt x="1067" y="1051"/>
                      <a:pt x="1063" y="1047"/>
                    </a:cubicBezTo>
                    <a:cubicBezTo>
                      <a:pt x="1057" y="1043"/>
                      <a:pt x="1051" y="1040"/>
                      <a:pt x="1046" y="1033"/>
                    </a:cubicBezTo>
                    <a:cubicBezTo>
                      <a:pt x="1044" y="1038"/>
                      <a:pt x="1038" y="1039"/>
                      <a:pt x="1034" y="1042"/>
                    </a:cubicBezTo>
                    <a:cubicBezTo>
                      <a:pt x="1032" y="1044"/>
                      <a:pt x="1036" y="1047"/>
                      <a:pt x="1034" y="1050"/>
                    </a:cubicBezTo>
                    <a:cubicBezTo>
                      <a:pt x="1031" y="1053"/>
                      <a:pt x="1016" y="1060"/>
                      <a:pt x="1018" y="1052"/>
                    </a:cubicBezTo>
                    <a:cubicBezTo>
                      <a:pt x="1012" y="1052"/>
                      <a:pt x="1011" y="1065"/>
                      <a:pt x="1009" y="1063"/>
                    </a:cubicBezTo>
                    <a:cubicBezTo>
                      <a:pt x="1007" y="1062"/>
                      <a:pt x="1004" y="1059"/>
                      <a:pt x="1002" y="1057"/>
                    </a:cubicBezTo>
                    <a:cubicBezTo>
                      <a:pt x="998" y="1052"/>
                      <a:pt x="998" y="1057"/>
                      <a:pt x="997" y="1061"/>
                    </a:cubicBezTo>
                    <a:cubicBezTo>
                      <a:pt x="991" y="1054"/>
                      <a:pt x="990" y="1053"/>
                      <a:pt x="986" y="1061"/>
                    </a:cubicBezTo>
                    <a:cubicBezTo>
                      <a:pt x="982" y="1068"/>
                      <a:pt x="976" y="1061"/>
                      <a:pt x="972" y="1057"/>
                    </a:cubicBezTo>
                    <a:cubicBezTo>
                      <a:pt x="964" y="1050"/>
                      <a:pt x="963" y="1060"/>
                      <a:pt x="959" y="1066"/>
                    </a:cubicBezTo>
                    <a:cubicBezTo>
                      <a:pt x="957" y="1069"/>
                      <a:pt x="955" y="1065"/>
                      <a:pt x="953" y="1065"/>
                    </a:cubicBezTo>
                    <a:cubicBezTo>
                      <a:pt x="951" y="1066"/>
                      <a:pt x="950" y="1066"/>
                      <a:pt x="948" y="1066"/>
                    </a:cubicBezTo>
                    <a:cubicBezTo>
                      <a:pt x="946" y="1067"/>
                      <a:pt x="947" y="1064"/>
                      <a:pt x="945" y="1064"/>
                    </a:cubicBezTo>
                    <a:cubicBezTo>
                      <a:pt x="937" y="1064"/>
                      <a:pt x="941" y="1078"/>
                      <a:pt x="943" y="1081"/>
                    </a:cubicBezTo>
                    <a:cubicBezTo>
                      <a:pt x="945" y="1084"/>
                      <a:pt x="948" y="1087"/>
                      <a:pt x="949" y="1091"/>
                    </a:cubicBezTo>
                    <a:cubicBezTo>
                      <a:pt x="950" y="1092"/>
                      <a:pt x="950" y="1093"/>
                      <a:pt x="951" y="1094"/>
                    </a:cubicBezTo>
                    <a:cubicBezTo>
                      <a:pt x="951" y="1097"/>
                      <a:pt x="950" y="1098"/>
                      <a:pt x="950" y="1101"/>
                    </a:cubicBezTo>
                    <a:cubicBezTo>
                      <a:pt x="950" y="1103"/>
                      <a:pt x="954" y="1107"/>
                      <a:pt x="952" y="1109"/>
                    </a:cubicBezTo>
                    <a:cubicBezTo>
                      <a:pt x="949" y="1112"/>
                      <a:pt x="946" y="1106"/>
                      <a:pt x="942" y="1107"/>
                    </a:cubicBezTo>
                    <a:cubicBezTo>
                      <a:pt x="937" y="1109"/>
                      <a:pt x="936" y="1109"/>
                      <a:pt x="934" y="1104"/>
                    </a:cubicBezTo>
                    <a:cubicBezTo>
                      <a:pt x="932" y="1099"/>
                      <a:pt x="929" y="1094"/>
                      <a:pt x="929" y="1089"/>
                    </a:cubicBezTo>
                    <a:cubicBezTo>
                      <a:pt x="924" y="1092"/>
                      <a:pt x="916" y="1102"/>
                      <a:pt x="909" y="1098"/>
                    </a:cubicBezTo>
                    <a:cubicBezTo>
                      <a:pt x="906" y="1096"/>
                      <a:pt x="905" y="1101"/>
                      <a:pt x="903" y="1100"/>
                    </a:cubicBezTo>
                    <a:cubicBezTo>
                      <a:pt x="900" y="1100"/>
                      <a:pt x="899" y="1094"/>
                      <a:pt x="901" y="1092"/>
                    </a:cubicBezTo>
                    <a:cubicBezTo>
                      <a:pt x="891" y="1092"/>
                      <a:pt x="898" y="1082"/>
                      <a:pt x="893" y="1080"/>
                    </a:cubicBezTo>
                    <a:cubicBezTo>
                      <a:pt x="887" y="1077"/>
                      <a:pt x="880" y="1077"/>
                      <a:pt x="873" y="1078"/>
                    </a:cubicBezTo>
                    <a:cubicBezTo>
                      <a:pt x="865" y="1079"/>
                      <a:pt x="872" y="1068"/>
                      <a:pt x="872" y="1065"/>
                    </a:cubicBezTo>
                    <a:cubicBezTo>
                      <a:pt x="873" y="1061"/>
                      <a:pt x="868" y="1049"/>
                      <a:pt x="876" y="1049"/>
                    </a:cubicBezTo>
                    <a:cubicBezTo>
                      <a:pt x="874" y="1043"/>
                      <a:pt x="870" y="1043"/>
                      <a:pt x="864" y="1043"/>
                    </a:cubicBezTo>
                    <a:cubicBezTo>
                      <a:pt x="856" y="1043"/>
                      <a:pt x="857" y="1036"/>
                      <a:pt x="854" y="1031"/>
                    </a:cubicBezTo>
                    <a:cubicBezTo>
                      <a:pt x="854" y="1031"/>
                      <a:pt x="851" y="1028"/>
                      <a:pt x="851" y="1027"/>
                    </a:cubicBezTo>
                    <a:cubicBezTo>
                      <a:pt x="854" y="1023"/>
                      <a:pt x="849" y="1021"/>
                      <a:pt x="847" y="1018"/>
                    </a:cubicBezTo>
                    <a:cubicBezTo>
                      <a:pt x="844" y="1013"/>
                      <a:pt x="851" y="1011"/>
                      <a:pt x="850" y="1006"/>
                    </a:cubicBezTo>
                    <a:cubicBezTo>
                      <a:pt x="843" y="1011"/>
                      <a:pt x="834" y="1005"/>
                      <a:pt x="827" y="1009"/>
                    </a:cubicBezTo>
                    <a:cubicBezTo>
                      <a:pt x="825" y="1010"/>
                      <a:pt x="816" y="1017"/>
                      <a:pt x="814" y="1016"/>
                    </a:cubicBezTo>
                    <a:cubicBezTo>
                      <a:pt x="810" y="1013"/>
                      <a:pt x="814" y="1010"/>
                      <a:pt x="815" y="1008"/>
                    </a:cubicBezTo>
                    <a:cubicBezTo>
                      <a:pt x="816" y="1005"/>
                      <a:pt x="814" y="1000"/>
                      <a:pt x="813" y="998"/>
                    </a:cubicBezTo>
                    <a:cubicBezTo>
                      <a:pt x="810" y="994"/>
                      <a:pt x="809" y="995"/>
                      <a:pt x="808" y="990"/>
                    </a:cubicBezTo>
                    <a:cubicBezTo>
                      <a:pt x="807" y="986"/>
                      <a:pt x="809" y="983"/>
                      <a:pt x="813" y="983"/>
                    </a:cubicBezTo>
                    <a:cubicBezTo>
                      <a:pt x="810" y="978"/>
                      <a:pt x="813" y="974"/>
                      <a:pt x="813" y="968"/>
                    </a:cubicBezTo>
                    <a:cubicBezTo>
                      <a:pt x="819" y="974"/>
                      <a:pt x="820" y="959"/>
                      <a:pt x="820" y="957"/>
                    </a:cubicBezTo>
                    <a:cubicBezTo>
                      <a:pt x="830" y="957"/>
                      <a:pt x="823" y="953"/>
                      <a:pt x="830" y="948"/>
                    </a:cubicBezTo>
                    <a:cubicBezTo>
                      <a:pt x="831" y="947"/>
                      <a:pt x="834" y="949"/>
                      <a:pt x="834" y="948"/>
                    </a:cubicBezTo>
                    <a:cubicBezTo>
                      <a:pt x="835" y="944"/>
                      <a:pt x="830" y="942"/>
                      <a:pt x="829" y="939"/>
                    </a:cubicBezTo>
                    <a:cubicBezTo>
                      <a:pt x="835" y="941"/>
                      <a:pt x="832" y="930"/>
                      <a:pt x="832" y="927"/>
                    </a:cubicBezTo>
                    <a:cubicBezTo>
                      <a:pt x="832" y="921"/>
                      <a:pt x="830" y="914"/>
                      <a:pt x="828" y="908"/>
                    </a:cubicBezTo>
                    <a:cubicBezTo>
                      <a:pt x="826" y="903"/>
                      <a:pt x="825" y="898"/>
                      <a:pt x="824" y="893"/>
                    </a:cubicBezTo>
                    <a:cubicBezTo>
                      <a:pt x="823" y="887"/>
                      <a:pt x="820" y="886"/>
                      <a:pt x="814" y="884"/>
                    </a:cubicBezTo>
                    <a:cubicBezTo>
                      <a:pt x="815" y="886"/>
                      <a:pt x="814" y="888"/>
                      <a:pt x="812" y="889"/>
                    </a:cubicBezTo>
                    <a:cubicBezTo>
                      <a:pt x="810" y="885"/>
                      <a:pt x="806" y="881"/>
                      <a:pt x="805" y="876"/>
                    </a:cubicBezTo>
                    <a:cubicBezTo>
                      <a:pt x="804" y="872"/>
                      <a:pt x="804" y="869"/>
                      <a:pt x="800" y="866"/>
                    </a:cubicBezTo>
                    <a:cubicBezTo>
                      <a:pt x="795" y="861"/>
                      <a:pt x="787" y="859"/>
                      <a:pt x="782" y="854"/>
                    </a:cubicBezTo>
                    <a:cubicBezTo>
                      <a:pt x="782" y="858"/>
                      <a:pt x="782" y="870"/>
                      <a:pt x="776" y="863"/>
                    </a:cubicBezTo>
                    <a:cubicBezTo>
                      <a:pt x="772" y="860"/>
                      <a:pt x="770" y="863"/>
                      <a:pt x="767" y="861"/>
                    </a:cubicBezTo>
                    <a:cubicBezTo>
                      <a:pt x="763" y="860"/>
                      <a:pt x="759" y="857"/>
                      <a:pt x="756" y="857"/>
                    </a:cubicBezTo>
                    <a:cubicBezTo>
                      <a:pt x="752" y="857"/>
                      <a:pt x="751" y="861"/>
                      <a:pt x="748" y="860"/>
                    </a:cubicBezTo>
                    <a:cubicBezTo>
                      <a:pt x="745" y="859"/>
                      <a:pt x="747" y="855"/>
                      <a:pt x="748" y="854"/>
                    </a:cubicBezTo>
                    <a:cubicBezTo>
                      <a:pt x="749" y="852"/>
                      <a:pt x="752" y="849"/>
                      <a:pt x="752" y="847"/>
                    </a:cubicBezTo>
                    <a:cubicBezTo>
                      <a:pt x="753" y="843"/>
                      <a:pt x="746" y="841"/>
                      <a:pt x="747" y="836"/>
                    </a:cubicBezTo>
                    <a:cubicBezTo>
                      <a:pt x="745" y="837"/>
                      <a:pt x="742" y="840"/>
                      <a:pt x="739" y="840"/>
                    </a:cubicBezTo>
                    <a:cubicBezTo>
                      <a:pt x="733" y="838"/>
                      <a:pt x="740" y="832"/>
                      <a:pt x="742" y="831"/>
                    </a:cubicBezTo>
                    <a:cubicBezTo>
                      <a:pt x="740" y="829"/>
                      <a:pt x="736" y="826"/>
                      <a:pt x="733" y="824"/>
                    </a:cubicBezTo>
                    <a:cubicBezTo>
                      <a:pt x="730" y="822"/>
                      <a:pt x="722" y="828"/>
                      <a:pt x="720" y="830"/>
                    </a:cubicBezTo>
                    <a:cubicBezTo>
                      <a:pt x="717" y="831"/>
                      <a:pt x="718" y="835"/>
                      <a:pt x="716" y="837"/>
                    </a:cubicBezTo>
                    <a:cubicBezTo>
                      <a:pt x="714" y="838"/>
                      <a:pt x="710" y="836"/>
                      <a:pt x="709" y="835"/>
                    </a:cubicBezTo>
                    <a:cubicBezTo>
                      <a:pt x="708" y="835"/>
                      <a:pt x="699" y="830"/>
                      <a:pt x="703" y="834"/>
                    </a:cubicBezTo>
                    <a:cubicBezTo>
                      <a:pt x="700" y="833"/>
                      <a:pt x="696" y="829"/>
                      <a:pt x="693" y="829"/>
                    </a:cubicBezTo>
                    <a:cubicBezTo>
                      <a:pt x="690" y="828"/>
                      <a:pt x="688" y="831"/>
                      <a:pt x="684" y="832"/>
                    </a:cubicBezTo>
                    <a:cubicBezTo>
                      <a:pt x="680" y="835"/>
                      <a:pt x="677" y="840"/>
                      <a:pt x="674" y="844"/>
                    </a:cubicBezTo>
                    <a:cubicBezTo>
                      <a:pt x="670" y="849"/>
                      <a:pt x="666" y="849"/>
                      <a:pt x="660" y="850"/>
                    </a:cubicBezTo>
                    <a:cubicBezTo>
                      <a:pt x="653" y="851"/>
                      <a:pt x="656" y="855"/>
                      <a:pt x="653" y="860"/>
                    </a:cubicBezTo>
                    <a:cubicBezTo>
                      <a:pt x="650" y="863"/>
                      <a:pt x="644" y="865"/>
                      <a:pt x="643" y="869"/>
                    </a:cubicBezTo>
                    <a:cubicBezTo>
                      <a:pt x="641" y="875"/>
                      <a:pt x="641" y="879"/>
                      <a:pt x="633" y="880"/>
                    </a:cubicBezTo>
                    <a:cubicBezTo>
                      <a:pt x="628" y="880"/>
                      <a:pt x="624" y="883"/>
                      <a:pt x="620" y="882"/>
                    </a:cubicBezTo>
                    <a:cubicBezTo>
                      <a:pt x="616" y="882"/>
                      <a:pt x="613" y="881"/>
                      <a:pt x="613" y="877"/>
                    </a:cubicBezTo>
                    <a:cubicBezTo>
                      <a:pt x="613" y="874"/>
                      <a:pt x="604" y="871"/>
                      <a:pt x="601" y="871"/>
                    </a:cubicBezTo>
                    <a:cubicBezTo>
                      <a:pt x="596" y="870"/>
                      <a:pt x="596" y="876"/>
                      <a:pt x="591" y="873"/>
                    </a:cubicBezTo>
                    <a:cubicBezTo>
                      <a:pt x="586" y="871"/>
                      <a:pt x="582" y="871"/>
                      <a:pt x="576" y="871"/>
                    </a:cubicBezTo>
                    <a:cubicBezTo>
                      <a:pt x="571" y="871"/>
                      <a:pt x="575" y="865"/>
                      <a:pt x="570" y="864"/>
                    </a:cubicBezTo>
                    <a:cubicBezTo>
                      <a:pt x="564" y="862"/>
                      <a:pt x="559" y="862"/>
                      <a:pt x="554" y="866"/>
                    </a:cubicBezTo>
                    <a:cubicBezTo>
                      <a:pt x="549" y="869"/>
                      <a:pt x="545" y="875"/>
                      <a:pt x="542" y="881"/>
                    </a:cubicBezTo>
                    <a:cubicBezTo>
                      <a:pt x="540" y="885"/>
                      <a:pt x="536" y="892"/>
                      <a:pt x="535" y="897"/>
                    </a:cubicBezTo>
                    <a:cubicBezTo>
                      <a:pt x="527" y="892"/>
                      <a:pt x="533" y="883"/>
                      <a:pt x="530" y="876"/>
                    </a:cubicBezTo>
                    <a:cubicBezTo>
                      <a:pt x="526" y="866"/>
                      <a:pt x="516" y="874"/>
                      <a:pt x="509" y="875"/>
                    </a:cubicBezTo>
                    <a:cubicBezTo>
                      <a:pt x="509" y="876"/>
                      <a:pt x="509" y="877"/>
                      <a:pt x="509" y="878"/>
                    </a:cubicBezTo>
                    <a:cubicBezTo>
                      <a:pt x="503" y="876"/>
                      <a:pt x="494" y="878"/>
                      <a:pt x="487" y="878"/>
                    </a:cubicBezTo>
                    <a:cubicBezTo>
                      <a:pt x="480" y="878"/>
                      <a:pt x="477" y="876"/>
                      <a:pt x="471" y="873"/>
                    </a:cubicBezTo>
                    <a:cubicBezTo>
                      <a:pt x="469" y="872"/>
                      <a:pt x="465" y="870"/>
                      <a:pt x="463" y="871"/>
                    </a:cubicBezTo>
                    <a:cubicBezTo>
                      <a:pt x="461" y="872"/>
                      <a:pt x="462" y="875"/>
                      <a:pt x="460" y="876"/>
                    </a:cubicBezTo>
                    <a:cubicBezTo>
                      <a:pt x="456" y="876"/>
                      <a:pt x="450" y="871"/>
                      <a:pt x="449" y="868"/>
                    </a:cubicBezTo>
                    <a:cubicBezTo>
                      <a:pt x="449" y="868"/>
                      <a:pt x="448" y="880"/>
                      <a:pt x="445" y="875"/>
                    </a:cubicBezTo>
                    <a:cubicBezTo>
                      <a:pt x="442" y="870"/>
                      <a:pt x="436" y="867"/>
                      <a:pt x="434" y="861"/>
                    </a:cubicBezTo>
                    <a:cubicBezTo>
                      <a:pt x="433" y="866"/>
                      <a:pt x="417" y="864"/>
                      <a:pt x="416" y="860"/>
                    </a:cubicBezTo>
                    <a:cubicBezTo>
                      <a:pt x="416" y="858"/>
                      <a:pt x="418" y="854"/>
                      <a:pt x="416" y="852"/>
                    </a:cubicBezTo>
                    <a:cubicBezTo>
                      <a:pt x="414" y="850"/>
                      <a:pt x="409" y="855"/>
                      <a:pt x="406" y="853"/>
                    </a:cubicBezTo>
                    <a:cubicBezTo>
                      <a:pt x="401" y="850"/>
                      <a:pt x="389" y="846"/>
                      <a:pt x="387" y="840"/>
                    </a:cubicBezTo>
                    <a:cubicBezTo>
                      <a:pt x="385" y="833"/>
                      <a:pt x="377" y="825"/>
                      <a:pt x="369" y="832"/>
                    </a:cubicBezTo>
                    <a:cubicBezTo>
                      <a:pt x="367" y="835"/>
                      <a:pt x="358" y="823"/>
                      <a:pt x="356" y="821"/>
                    </a:cubicBezTo>
                    <a:cubicBezTo>
                      <a:pt x="352" y="817"/>
                      <a:pt x="345" y="816"/>
                      <a:pt x="339" y="812"/>
                    </a:cubicBezTo>
                    <a:cubicBezTo>
                      <a:pt x="330" y="807"/>
                      <a:pt x="322" y="800"/>
                      <a:pt x="314" y="793"/>
                    </a:cubicBezTo>
                    <a:cubicBezTo>
                      <a:pt x="311" y="791"/>
                      <a:pt x="307" y="791"/>
                      <a:pt x="303" y="790"/>
                    </a:cubicBezTo>
                    <a:cubicBezTo>
                      <a:pt x="299" y="789"/>
                      <a:pt x="299" y="794"/>
                      <a:pt x="295" y="792"/>
                    </a:cubicBezTo>
                    <a:cubicBezTo>
                      <a:pt x="297" y="803"/>
                      <a:pt x="291" y="804"/>
                      <a:pt x="285" y="797"/>
                    </a:cubicBezTo>
                    <a:cubicBezTo>
                      <a:pt x="279" y="791"/>
                      <a:pt x="272" y="788"/>
                      <a:pt x="265" y="786"/>
                    </a:cubicBezTo>
                    <a:cubicBezTo>
                      <a:pt x="263" y="786"/>
                      <a:pt x="259" y="785"/>
                      <a:pt x="258" y="784"/>
                    </a:cubicBezTo>
                    <a:cubicBezTo>
                      <a:pt x="256" y="782"/>
                      <a:pt x="260" y="778"/>
                      <a:pt x="256" y="777"/>
                    </a:cubicBezTo>
                    <a:cubicBezTo>
                      <a:pt x="253" y="776"/>
                      <a:pt x="251" y="775"/>
                      <a:pt x="249" y="773"/>
                    </a:cubicBezTo>
                    <a:cubicBezTo>
                      <a:pt x="245" y="769"/>
                      <a:pt x="242" y="772"/>
                      <a:pt x="237" y="771"/>
                    </a:cubicBezTo>
                    <a:cubicBezTo>
                      <a:pt x="230" y="769"/>
                      <a:pt x="227" y="761"/>
                      <a:pt x="223" y="757"/>
                    </a:cubicBezTo>
                    <a:cubicBezTo>
                      <a:pt x="218" y="752"/>
                      <a:pt x="213" y="765"/>
                      <a:pt x="210" y="756"/>
                    </a:cubicBezTo>
                    <a:cubicBezTo>
                      <a:pt x="209" y="753"/>
                      <a:pt x="210" y="749"/>
                      <a:pt x="208" y="746"/>
                    </a:cubicBezTo>
                    <a:cubicBezTo>
                      <a:pt x="206" y="743"/>
                      <a:pt x="206" y="741"/>
                      <a:pt x="205" y="737"/>
                    </a:cubicBezTo>
                    <a:cubicBezTo>
                      <a:pt x="204" y="733"/>
                      <a:pt x="201" y="731"/>
                      <a:pt x="198" y="729"/>
                    </a:cubicBezTo>
                    <a:cubicBezTo>
                      <a:pt x="194" y="725"/>
                      <a:pt x="195" y="720"/>
                      <a:pt x="192" y="716"/>
                    </a:cubicBezTo>
                    <a:cubicBezTo>
                      <a:pt x="199" y="710"/>
                      <a:pt x="201" y="714"/>
                      <a:pt x="206" y="720"/>
                    </a:cubicBezTo>
                    <a:cubicBezTo>
                      <a:pt x="208" y="723"/>
                      <a:pt x="211" y="723"/>
                      <a:pt x="213" y="720"/>
                    </a:cubicBezTo>
                    <a:cubicBezTo>
                      <a:pt x="215" y="716"/>
                      <a:pt x="220" y="717"/>
                      <a:pt x="222" y="714"/>
                    </a:cubicBezTo>
                    <a:cubicBezTo>
                      <a:pt x="225" y="710"/>
                      <a:pt x="220" y="705"/>
                      <a:pt x="218" y="703"/>
                    </a:cubicBezTo>
                    <a:cubicBezTo>
                      <a:pt x="216" y="700"/>
                      <a:pt x="217" y="694"/>
                      <a:pt x="215" y="694"/>
                    </a:cubicBezTo>
                    <a:cubicBezTo>
                      <a:pt x="205" y="691"/>
                      <a:pt x="202" y="688"/>
                      <a:pt x="199" y="678"/>
                    </a:cubicBezTo>
                    <a:cubicBezTo>
                      <a:pt x="206" y="679"/>
                      <a:pt x="190" y="667"/>
                      <a:pt x="202" y="665"/>
                    </a:cubicBezTo>
                    <a:cubicBezTo>
                      <a:pt x="204" y="664"/>
                      <a:pt x="209" y="666"/>
                      <a:pt x="211" y="664"/>
                    </a:cubicBezTo>
                    <a:cubicBezTo>
                      <a:pt x="213" y="661"/>
                      <a:pt x="212" y="655"/>
                      <a:pt x="210" y="652"/>
                    </a:cubicBezTo>
                    <a:cubicBezTo>
                      <a:pt x="212" y="651"/>
                      <a:pt x="218" y="652"/>
                      <a:pt x="216" y="649"/>
                    </a:cubicBezTo>
                    <a:cubicBezTo>
                      <a:pt x="214" y="647"/>
                      <a:pt x="220" y="642"/>
                      <a:pt x="221" y="642"/>
                    </a:cubicBezTo>
                    <a:cubicBezTo>
                      <a:pt x="227" y="641"/>
                      <a:pt x="225" y="623"/>
                      <a:pt x="224" y="619"/>
                    </a:cubicBezTo>
                    <a:cubicBezTo>
                      <a:pt x="224" y="619"/>
                      <a:pt x="227" y="609"/>
                      <a:pt x="222" y="613"/>
                    </a:cubicBezTo>
                    <a:cubicBezTo>
                      <a:pt x="217" y="617"/>
                      <a:pt x="216" y="615"/>
                      <a:pt x="213" y="611"/>
                    </a:cubicBezTo>
                    <a:cubicBezTo>
                      <a:pt x="212" y="609"/>
                      <a:pt x="207" y="609"/>
                      <a:pt x="205" y="608"/>
                    </a:cubicBezTo>
                    <a:cubicBezTo>
                      <a:pt x="201" y="606"/>
                      <a:pt x="198" y="599"/>
                      <a:pt x="194" y="598"/>
                    </a:cubicBezTo>
                    <a:cubicBezTo>
                      <a:pt x="189" y="596"/>
                      <a:pt x="178" y="599"/>
                      <a:pt x="174" y="602"/>
                    </a:cubicBezTo>
                    <a:cubicBezTo>
                      <a:pt x="167" y="606"/>
                      <a:pt x="159" y="614"/>
                      <a:pt x="151" y="615"/>
                    </a:cubicBezTo>
                    <a:cubicBezTo>
                      <a:pt x="142" y="615"/>
                      <a:pt x="114" y="613"/>
                      <a:pt x="113" y="600"/>
                    </a:cubicBezTo>
                    <a:cubicBezTo>
                      <a:pt x="110" y="600"/>
                      <a:pt x="106" y="605"/>
                      <a:pt x="103" y="602"/>
                    </a:cubicBezTo>
                    <a:cubicBezTo>
                      <a:pt x="101" y="600"/>
                      <a:pt x="95" y="597"/>
                      <a:pt x="94" y="594"/>
                    </a:cubicBezTo>
                    <a:cubicBezTo>
                      <a:pt x="93" y="591"/>
                      <a:pt x="93" y="587"/>
                      <a:pt x="92" y="584"/>
                    </a:cubicBezTo>
                    <a:cubicBezTo>
                      <a:pt x="91" y="580"/>
                      <a:pt x="89" y="577"/>
                      <a:pt x="86" y="574"/>
                    </a:cubicBezTo>
                    <a:cubicBezTo>
                      <a:pt x="82" y="570"/>
                      <a:pt x="75" y="572"/>
                      <a:pt x="72" y="568"/>
                    </a:cubicBezTo>
                    <a:cubicBezTo>
                      <a:pt x="69" y="564"/>
                      <a:pt x="60" y="558"/>
                      <a:pt x="57" y="565"/>
                    </a:cubicBezTo>
                    <a:cubicBezTo>
                      <a:pt x="54" y="558"/>
                      <a:pt x="46" y="563"/>
                      <a:pt x="43" y="558"/>
                    </a:cubicBezTo>
                    <a:cubicBezTo>
                      <a:pt x="39" y="551"/>
                      <a:pt x="52" y="554"/>
                      <a:pt x="54" y="554"/>
                    </a:cubicBezTo>
                    <a:cubicBezTo>
                      <a:pt x="61" y="552"/>
                      <a:pt x="58" y="545"/>
                      <a:pt x="54" y="543"/>
                    </a:cubicBezTo>
                    <a:cubicBezTo>
                      <a:pt x="50" y="541"/>
                      <a:pt x="52" y="539"/>
                      <a:pt x="52" y="536"/>
                    </a:cubicBezTo>
                    <a:cubicBezTo>
                      <a:pt x="52" y="534"/>
                      <a:pt x="49" y="530"/>
                      <a:pt x="48" y="528"/>
                    </a:cubicBezTo>
                    <a:cubicBezTo>
                      <a:pt x="47" y="526"/>
                      <a:pt x="45" y="525"/>
                      <a:pt x="44" y="523"/>
                    </a:cubicBezTo>
                    <a:cubicBezTo>
                      <a:pt x="43" y="520"/>
                      <a:pt x="44" y="516"/>
                      <a:pt x="43" y="513"/>
                    </a:cubicBezTo>
                    <a:cubicBezTo>
                      <a:pt x="42" y="507"/>
                      <a:pt x="32" y="506"/>
                      <a:pt x="27" y="505"/>
                    </a:cubicBezTo>
                    <a:cubicBezTo>
                      <a:pt x="21" y="503"/>
                      <a:pt x="16" y="512"/>
                      <a:pt x="11" y="506"/>
                    </a:cubicBezTo>
                    <a:cubicBezTo>
                      <a:pt x="10" y="504"/>
                      <a:pt x="3" y="495"/>
                      <a:pt x="10" y="495"/>
                    </a:cubicBezTo>
                    <a:cubicBezTo>
                      <a:pt x="8" y="492"/>
                      <a:pt x="5" y="489"/>
                      <a:pt x="2" y="487"/>
                    </a:cubicBezTo>
                    <a:cubicBezTo>
                      <a:pt x="0" y="485"/>
                      <a:pt x="1" y="480"/>
                      <a:pt x="0" y="47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Freeform 498">
                <a:extLst>
                  <a:ext uri="{FF2B5EF4-FFF2-40B4-BE49-F238E27FC236}">
                    <a16:creationId xmlns="" xmlns:a16="http://schemas.microsoft.com/office/drawing/2014/main" id="{93FB27D6-CE48-47F9-B133-1C06BD1FF0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5" y="1424"/>
                <a:ext cx="767" cy="557"/>
              </a:xfrm>
              <a:custGeom>
                <a:avLst/>
                <a:gdLst>
                  <a:gd name="T0" fmla="*/ 64 w 1574"/>
                  <a:gd name="T1" fmla="*/ 446 h 1143"/>
                  <a:gd name="T2" fmla="*/ 159 w 1574"/>
                  <a:gd name="T3" fmla="*/ 360 h 1143"/>
                  <a:gd name="T4" fmla="*/ 170 w 1574"/>
                  <a:gd name="T5" fmla="*/ 281 h 1143"/>
                  <a:gd name="T6" fmla="*/ 232 w 1574"/>
                  <a:gd name="T7" fmla="*/ 223 h 1143"/>
                  <a:gd name="T8" fmla="*/ 292 w 1574"/>
                  <a:gd name="T9" fmla="*/ 167 h 1143"/>
                  <a:gd name="T10" fmla="*/ 407 w 1574"/>
                  <a:gd name="T11" fmla="*/ 272 h 1143"/>
                  <a:gd name="T12" fmla="*/ 577 w 1574"/>
                  <a:gd name="T13" fmla="*/ 345 h 1143"/>
                  <a:gd name="T14" fmla="*/ 791 w 1574"/>
                  <a:gd name="T15" fmla="*/ 388 h 1143"/>
                  <a:gd name="T16" fmla="*/ 1007 w 1574"/>
                  <a:gd name="T17" fmla="*/ 339 h 1143"/>
                  <a:gd name="T18" fmla="*/ 1099 w 1574"/>
                  <a:gd name="T19" fmla="*/ 262 h 1143"/>
                  <a:gd name="T20" fmla="*/ 1173 w 1574"/>
                  <a:gd name="T21" fmla="*/ 232 h 1143"/>
                  <a:gd name="T22" fmla="*/ 1036 w 1574"/>
                  <a:gd name="T23" fmla="*/ 124 h 1143"/>
                  <a:gd name="T24" fmla="*/ 1086 w 1574"/>
                  <a:gd name="T25" fmla="*/ 38 h 1143"/>
                  <a:gd name="T26" fmla="*/ 1220 w 1574"/>
                  <a:gd name="T27" fmla="*/ 32 h 1143"/>
                  <a:gd name="T28" fmla="*/ 1349 w 1574"/>
                  <a:gd name="T29" fmla="*/ 134 h 1143"/>
                  <a:gd name="T30" fmla="*/ 1472 w 1574"/>
                  <a:gd name="T31" fmla="*/ 195 h 1143"/>
                  <a:gd name="T32" fmla="*/ 1557 w 1574"/>
                  <a:gd name="T33" fmla="*/ 207 h 1143"/>
                  <a:gd name="T34" fmla="*/ 1534 w 1574"/>
                  <a:gd name="T35" fmla="*/ 278 h 1143"/>
                  <a:gd name="T36" fmla="*/ 1525 w 1574"/>
                  <a:gd name="T37" fmla="*/ 357 h 1143"/>
                  <a:gd name="T38" fmla="*/ 1457 w 1574"/>
                  <a:gd name="T39" fmla="*/ 418 h 1143"/>
                  <a:gd name="T40" fmla="*/ 1380 w 1574"/>
                  <a:gd name="T41" fmla="*/ 478 h 1143"/>
                  <a:gd name="T42" fmla="*/ 1353 w 1574"/>
                  <a:gd name="T43" fmla="*/ 459 h 1143"/>
                  <a:gd name="T44" fmla="*/ 1254 w 1574"/>
                  <a:gd name="T45" fmla="*/ 486 h 1143"/>
                  <a:gd name="T46" fmla="*/ 1341 w 1574"/>
                  <a:gd name="T47" fmla="*/ 538 h 1143"/>
                  <a:gd name="T48" fmla="*/ 1415 w 1574"/>
                  <a:gd name="T49" fmla="*/ 567 h 1143"/>
                  <a:gd name="T50" fmla="*/ 1369 w 1574"/>
                  <a:gd name="T51" fmla="*/ 595 h 1143"/>
                  <a:gd name="T52" fmla="*/ 1415 w 1574"/>
                  <a:gd name="T53" fmla="*/ 693 h 1143"/>
                  <a:gd name="T54" fmla="*/ 1393 w 1574"/>
                  <a:gd name="T55" fmla="*/ 723 h 1143"/>
                  <a:gd name="T56" fmla="*/ 1464 w 1574"/>
                  <a:gd name="T57" fmla="*/ 758 h 1143"/>
                  <a:gd name="T58" fmla="*/ 1449 w 1574"/>
                  <a:gd name="T59" fmla="*/ 800 h 1143"/>
                  <a:gd name="T60" fmla="*/ 1492 w 1574"/>
                  <a:gd name="T61" fmla="*/ 825 h 1143"/>
                  <a:gd name="T62" fmla="*/ 1475 w 1574"/>
                  <a:gd name="T63" fmla="*/ 844 h 1143"/>
                  <a:gd name="T64" fmla="*/ 1471 w 1574"/>
                  <a:gd name="T65" fmla="*/ 898 h 1143"/>
                  <a:gd name="T66" fmla="*/ 1448 w 1574"/>
                  <a:gd name="T67" fmla="*/ 922 h 1143"/>
                  <a:gd name="T68" fmla="*/ 1455 w 1574"/>
                  <a:gd name="T69" fmla="*/ 964 h 1143"/>
                  <a:gd name="T70" fmla="*/ 1430 w 1574"/>
                  <a:gd name="T71" fmla="*/ 988 h 1143"/>
                  <a:gd name="T72" fmla="*/ 1401 w 1574"/>
                  <a:gd name="T73" fmla="*/ 1019 h 1143"/>
                  <a:gd name="T74" fmla="*/ 1356 w 1574"/>
                  <a:gd name="T75" fmla="*/ 1057 h 1143"/>
                  <a:gd name="T76" fmla="*/ 1296 w 1574"/>
                  <a:gd name="T77" fmla="*/ 1045 h 1143"/>
                  <a:gd name="T78" fmla="*/ 1289 w 1574"/>
                  <a:gd name="T79" fmla="*/ 1079 h 1143"/>
                  <a:gd name="T80" fmla="*/ 1234 w 1574"/>
                  <a:gd name="T81" fmla="*/ 1101 h 1143"/>
                  <a:gd name="T82" fmla="*/ 1217 w 1574"/>
                  <a:gd name="T83" fmla="*/ 1135 h 1143"/>
                  <a:gd name="T84" fmla="*/ 1183 w 1574"/>
                  <a:gd name="T85" fmla="*/ 1096 h 1143"/>
                  <a:gd name="T86" fmla="*/ 1145 w 1574"/>
                  <a:gd name="T87" fmla="*/ 1092 h 1143"/>
                  <a:gd name="T88" fmla="*/ 1073 w 1574"/>
                  <a:gd name="T89" fmla="*/ 1047 h 1143"/>
                  <a:gd name="T90" fmla="*/ 972 w 1574"/>
                  <a:gd name="T91" fmla="*/ 1057 h 1143"/>
                  <a:gd name="T92" fmla="*/ 942 w 1574"/>
                  <a:gd name="T93" fmla="*/ 1107 h 1143"/>
                  <a:gd name="T94" fmla="*/ 864 w 1574"/>
                  <a:gd name="T95" fmla="*/ 1043 h 1143"/>
                  <a:gd name="T96" fmla="*/ 813 w 1574"/>
                  <a:gd name="T97" fmla="*/ 983 h 1143"/>
                  <a:gd name="T98" fmla="*/ 812 w 1574"/>
                  <a:gd name="T99" fmla="*/ 889 h 1143"/>
                  <a:gd name="T100" fmla="*/ 747 w 1574"/>
                  <a:gd name="T101" fmla="*/ 836 h 1143"/>
                  <a:gd name="T102" fmla="*/ 674 w 1574"/>
                  <a:gd name="T103" fmla="*/ 844 h 1143"/>
                  <a:gd name="T104" fmla="*/ 570 w 1574"/>
                  <a:gd name="T105" fmla="*/ 864 h 1143"/>
                  <a:gd name="T106" fmla="*/ 460 w 1574"/>
                  <a:gd name="T107" fmla="*/ 876 h 1143"/>
                  <a:gd name="T108" fmla="*/ 339 w 1574"/>
                  <a:gd name="T109" fmla="*/ 812 h 1143"/>
                  <a:gd name="T110" fmla="*/ 223 w 1574"/>
                  <a:gd name="T111" fmla="*/ 757 h 1143"/>
                  <a:gd name="T112" fmla="*/ 215 w 1574"/>
                  <a:gd name="T113" fmla="*/ 694 h 1143"/>
                  <a:gd name="T114" fmla="*/ 205 w 1574"/>
                  <a:gd name="T115" fmla="*/ 608 h 1143"/>
                  <a:gd name="T116" fmla="*/ 57 w 1574"/>
                  <a:gd name="T117" fmla="*/ 565 h 1143"/>
                  <a:gd name="T118" fmla="*/ 10 w 1574"/>
                  <a:gd name="T119" fmla="*/ 495 h 1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74" h="1143">
                    <a:moveTo>
                      <a:pt x="0" y="477"/>
                    </a:moveTo>
                    <a:cubicBezTo>
                      <a:pt x="4" y="477"/>
                      <a:pt x="7" y="475"/>
                      <a:pt x="6" y="471"/>
                    </a:cubicBezTo>
                    <a:cubicBezTo>
                      <a:pt x="5" y="465"/>
                      <a:pt x="2" y="466"/>
                      <a:pt x="4" y="460"/>
                    </a:cubicBezTo>
                    <a:cubicBezTo>
                      <a:pt x="5" y="455"/>
                      <a:pt x="9" y="457"/>
                      <a:pt x="13" y="455"/>
                    </a:cubicBezTo>
                    <a:cubicBezTo>
                      <a:pt x="17" y="453"/>
                      <a:pt x="19" y="447"/>
                      <a:pt x="24" y="447"/>
                    </a:cubicBezTo>
                    <a:cubicBezTo>
                      <a:pt x="23" y="445"/>
                      <a:pt x="23" y="443"/>
                      <a:pt x="24" y="441"/>
                    </a:cubicBezTo>
                    <a:cubicBezTo>
                      <a:pt x="27" y="442"/>
                      <a:pt x="33" y="445"/>
                      <a:pt x="35" y="442"/>
                    </a:cubicBezTo>
                    <a:cubicBezTo>
                      <a:pt x="37" y="440"/>
                      <a:pt x="40" y="437"/>
                      <a:pt x="43" y="437"/>
                    </a:cubicBezTo>
                    <a:cubicBezTo>
                      <a:pt x="46" y="437"/>
                      <a:pt x="47" y="445"/>
                      <a:pt x="49" y="446"/>
                    </a:cubicBezTo>
                    <a:cubicBezTo>
                      <a:pt x="53" y="449"/>
                      <a:pt x="60" y="445"/>
                      <a:pt x="64" y="446"/>
                    </a:cubicBezTo>
                    <a:cubicBezTo>
                      <a:pt x="72" y="446"/>
                      <a:pt x="73" y="435"/>
                      <a:pt x="74" y="429"/>
                    </a:cubicBezTo>
                    <a:cubicBezTo>
                      <a:pt x="75" y="424"/>
                      <a:pt x="77" y="422"/>
                      <a:pt x="82" y="423"/>
                    </a:cubicBezTo>
                    <a:cubicBezTo>
                      <a:pt x="88" y="424"/>
                      <a:pt x="95" y="424"/>
                      <a:pt x="101" y="423"/>
                    </a:cubicBezTo>
                    <a:cubicBezTo>
                      <a:pt x="104" y="422"/>
                      <a:pt x="109" y="423"/>
                      <a:pt x="111" y="421"/>
                    </a:cubicBezTo>
                    <a:cubicBezTo>
                      <a:pt x="114" y="418"/>
                      <a:pt x="114" y="412"/>
                      <a:pt x="117" y="409"/>
                    </a:cubicBezTo>
                    <a:cubicBezTo>
                      <a:pt x="124" y="401"/>
                      <a:pt x="138" y="400"/>
                      <a:pt x="146" y="393"/>
                    </a:cubicBezTo>
                    <a:cubicBezTo>
                      <a:pt x="149" y="390"/>
                      <a:pt x="151" y="389"/>
                      <a:pt x="155" y="389"/>
                    </a:cubicBezTo>
                    <a:cubicBezTo>
                      <a:pt x="161" y="389"/>
                      <a:pt x="159" y="387"/>
                      <a:pt x="157" y="383"/>
                    </a:cubicBezTo>
                    <a:cubicBezTo>
                      <a:pt x="155" y="378"/>
                      <a:pt x="153" y="373"/>
                      <a:pt x="151" y="369"/>
                    </a:cubicBezTo>
                    <a:cubicBezTo>
                      <a:pt x="148" y="362"/>
                      <a:pt x="155" y="361"/>
                      <a:pt x="159" y="360"/>
                    </a:cubicBezTo>
                    <a:cubicBezTo>
                      <a:pt x="157" y="358"/>
                      <a:pt x="155" y="357"/>
                      <a:pt x="153" y="356"/>
                    </a:cubicBezTo>
                    <a:cubicBezTo>
                      <a:pt x="155" y="353"/>
                      <a:pt x="158" y="349"/>
                      <a:pt x="162" y="352"/>
                    </a:cubicBezTo>
                    <a:cubicBezTo>
                      <a:pt x="164" y="347"/>
                      <a:pt x="158" y="346"/>
                      <a:pt x="157" y="342"/>
                    </a:cubicBezTo>
                    <a:cubicBezTo>
                      <a:pt x="157" y="336"/>
                      <a:pt x="151" y="332"/>
                      <a:pt x="148" y="328"/>
                    </a:cubicBezTo>
                    <a:cubicBezTo>
                      <a:pt x="144" y="322"/>
                      <a:pt x="139" y="316"/>
                      <a:pt x="137" y="309"/>
                    </a:cubicBezTo>
                    <a:cubicBezTo>
                      <a:pt x="135" y="305"/>
                      <a:pt x="138" y="297"/>
                      <a:pt x="133" y="295"/>
                    </a:cubicBezTo>
                    <a:cubicBezTo>
                      <a:pt x="130" y="293"/>
                      <a:pt x="115" y="295"/>
                      <a:pt x="119" y="289"/>
                    </a:cubicBezTo>
                    <a:cubicBezTo>
                      <a:pt x="121" y="285"/>
                      <a:pt x="130" y="284"/>
                      <a:pt x="134" y="283"/>
                    </a:cubicBezTo>
                    <a:cubicBezTo>
                      <a:pt x="141" y="281"/>
                      <a:pt x="148" y="280"/>
                      <a:pt x="156" y="278"/>
                    </a:cubicBezTo>
                    <a:cubicBezTo>
                      <a:pt x="163" y="275"/>
                      <a:pt x="164" y="279"/>
                      <a:pt x="170" y="281"/>
                    </a:cubicBezTo>
                    <a:cubicBezTo>
                      <a:pt x="175" y="283"/>
                      <a:pt x="179" y="278"/>
                      <a:pt x="183" y="281"/>
                    </a:cubicBezTo>
                    <a:cubicBezTo>
                      <a:pt x="189" y="285"/>
                      <a:pt x="189" y="279"/>
                      <a:pt x="188" y="275"/>
                    </a:cubicBezTo>
                    <a:cubicBezTo>
                      <a:pt x="186" y="270"/>
                      <a:pt x="179" y="273"/>
                      <a:pt x="176" y="269"/>
                    </a:cubicBezTo>
                    <a:cubicBezTo>
                      <a:pt x="174" y="265"/>
                      <a:pt x="176" y="258"/>
                      <a:pt x="177" y="255"/>
                    </a:cubicBezTo>
                    <a:cubicBezTo>
                      <a:pt x="177" y="249"/>
                      <a:pt x="176" y="243"/>
                      <a:pt x="176" y="237"/>
                    </a:cubicBezTo>
                    <a:cubicBezTo>
                      <a:pt x="176" y="231"/>
                      <a:pt x="178" y="225"/>
                      <a:pt x="177" y="219"/>
                    </a:cubicBezTo>
                    <a:cubicBezTo>
                      <a:pt x="176" y="213"/>
                      <a:pt x="179" y="211"/>
                      <a:pt x="185" y="214"/>
                    </a:cubicBezTo>
                    <a:cubicBezTo>
                      <a:pt x="190" y="216"/>
                      <a:pt x="194" y="218"/>
                      <a:pt x="199" y="220"/>
                    </a:cubicBezTo>
                    <a:cubicBezTo>
                      <a:pt x="206" y="221"/>
                      <a:pt x="213" y="219"/>
                      <a:pt x="220" y="219"/>
                    </a:cubicBezTo>
                    <a:cubicBezTo>
                      <a:pt x="226" y="220"/>
                      <a:pt x="227" y="227"/>
                      <a:pt x="232" y="223"/>
                    </a:cubicBezTo>
                    <a:cubicBezTo>
                      <a:pt x="236" y="220"/>
                      <a:pt x="241" y="219"/>
                      <a:pt x="245" y="216"/>
                    </a:cubicBezTo>
                    <a:cubicBezTo>
                      <a:pt x="252" y="210"/>
                      <a:pt x="235" y="194"/>
                      <a:pt x="233" y="188"/>
                    </a:cubicBezTo>
                    <a:cubicBezTo>
                      <a:pt x="232" y="184"/>
                      <a:pt x="232" y="175"/>
                      <a:pt x="235" y="172"/>
                    </a:cubicBezTo>
                    <a:cubicBezTo>
                      <a:pt x="238" y="170"/>
                      <a:pt x="243" y="172"/>
                      <a:pt x="247" y="171"/>
                    </a:cubicBezTo>
                    <a:cubicBezTo>
                      <a:pt x="256" y="167"/>
                      <a:pt x="255" y="162"/>
                      <a:pt x="252" y="154"/>
                    </a:cubicBezTo>
                    <a:cubicBezTo>
                      <a:pt x="251" y="148"/>
                      <a:pt x="257" y="148"/>
                      <a:pt x="261" y="148"/>
                    </a:cubicBezTo>
                    <a:cubicBezTo>
                      <a:pt x="267" y="149"/>
                      <a:pt x="269" y="149"/>
                      <a:pt x="275" y="147"/>
                    </a:cubicBezTo>
                    <a:cubicBezTo>
                      <a:pt x="277" y="146"/>
                      <a:pt x="284" y="151"/>
                      <a:pt x="282" y="153"/>
                    </a:cubicBezTo>
                    <a:cubicBezTo>
                      <a:pt x="279" y="156"/>
                      <a:pt x="283" y="159"/>
                      <a:pt x="287" y="160"/>
                    </a:cubicBezTo>
                    <a:cubicBezTo>
                      <a:pt x="294" y="162"/>
                      <a:pt x="288" y="165"/>
                      <a:pt x="292" y="167"/>
                    </a:cubicBezTo>
                    <a:cubicBezTo>
                      <a:pt x="298" y="170"/>
                      <a:pt x="305" y="169"/>
                      <a:pt x="310" y="175"/>
                    </a:cubicBezTo>
                    <a:cubicBezTo>
                      <a:pt x="314" y="180"/>
                      <a:pt x="328" y="188"/>
                      <a:pt x="335" y="185"/>
                    </a:cubicBezTo>
                    <a:cubicBezTo>
                      <a:pt x="340" y="184"/>
                      <a:pt x="353" y="195"/>
                      <a:pt x="354" y="189"/>
                    </a:cubicBezTo>
                    <a:cubicBezTo>
                      <a:pt x="357" y="190"/>
                      <a:pt x="357" y="192"/>
                      <a:pt x="359" y="194"/>
                    </a:cubicBezTo>
                    <a:cubicBezTo>
                      <a:pt x="362" y="196"/>
                      <a:pt x="365" y="196"/>
                      <a:pt x="368" y="198"/>
                    </a:cubicBezTo>
                    <a:cubicBezTo>
                      <a:pt x="373" y="203"/>
                      <a:pt x="375" y="209"/>
                      <a:pt x="380" y="214"/>
                    </a:cubicBezTo>
                    <a:cubicBezTo>
                      <a:pt x="384" y="217"/>
                      <a:pt x="389" y="220"/>
                      <a:pt x="394" y="224"/>
                    </a:cubicBezTo>
                    <a:cubicBezTo>
                      <a:pt x="401" y="230"/>
                      <a:pt x="399" y="235"/>
                      <a:pt x="401" y="243"/>
                    </a:cubicBezTo>
                    <a:cubicBezTo>
                      <a:pt x="403" y="248"/>
                      <a:pt x="409" y="249"/>
                      <a:pt x="406" y="256"/>
                    </a:cubicBezTo>
                    <a:cubicBezTo>
                      <a:pt x="404" y="261"/>
                      <a:pt x="402" y="267"/>
                      <a:pt x="407" y="272"/>
                    </a:cubicBezTo>
                    <a:cubicBezTo>
                      <a:pt x="410" y="275"/>
                      <a:pt x="415" y="281"/>
                      <a:pt x="420" y="281"/>
                    </a:cubicBezTo>
                    <a:cubicBezTo>
                      <a:pt x="427" y="280"/>
                      <a:pt x="433" y="284"/>
                      <a:pt x="440" y="285"/>
                    </a:cubicBezTo>
                    <a:cubicBezTo>
                      <a:pt x="446" y="285"/>
                      <a:pt x="453" y="287"/>
                      <a:pt x="460" y="287"/>
                    </a:cubicBezTo>
                    <a:cubicBezTo>
                      <a:pt x="466" y="286"/>
                      <a:pt x="472" y="286"/>
                      <a:pt x="478" y="286"/>
                    </a:cubicBezTo>
                    <a:cubicBezTo>
                      <a:pt x="493" y="288"/>
                      <a:pt x="503" y="296"/>
                      <a:pt x="517" y="302"/>
                    </a:cubicBezTo>
                    <a:cubicBezTo>
                      <a:pt x="523" y="304"/>
                      <a:pt x="528" y="308"/>
                      <a:pt x="535" y="310"/>
                    </a:cubicBezTo>
                    <a:cubicBezTo>
                      <a:pt x="539" y="312"/>
                      <a:pt x="544" y="311"/>
                      <a:pt x="548" y="312"/>
                    </a:cubicBezTo>
                    <a:cubicBezTo>
                      <a:pt x="554" y="313"/>
                      <a:pt x="549" y="317"/>
                      <a:pt x="554" y="320"/>
                    </a:cubicBezTo>
                    <a:cubicBezTo>
                      <a:pt x="560" y="323"/>
                      <a:pt x="563" y="324"/>
                      <a:pt x="567" y="330"/>
                    </a:cubicBezTo>
                    <a:cubicBezTo>
                      <a:pt x="570" y="335"/>
                      <a:pt x="574" y="340"/>
                      <a:pt x="577" y="345"/>
                    </a:cubicBezTo>
                    <a:cubicBezTo>
                      <a:pt x="582" y="350"/>
                      <a:pt x="588" y="352"/>
                      <a:pt x="593" y="357"/>
                    </a:cubicBezTo>
                    <a:cubicBezTo>
                      <a:pt x="597" y="360"/>
                      <a:pt x="598" y="364"/>
                      <a:pt x="603" y="365"/>
                    </a:cubicBezTo>
                    <a:cubicBezTo>
                      <a:pt x="610" y="366"/>
                      <a:pt x="616" y="363"/>
                      <a:pt x="622" y="363"/>
                    </a:cubicBezTo>
                    <a:cubicBezTo>
                      <a:pt x="636" y="361"/>
                      <a:pt x="651" y="368"/>
                      <a:pt x="664" y="369"/>
                    </a:cubicBezTo>
                    <a:cubicBezTo>
                      <a:pt x="672" y="369"/>
                      <a:pt x="679" y="370"/>
                      <a:pt x="686" y="370"/>
                    </a:cubicBezTo>
                    <a:cubicBezTo>
                      <a:pt x="693" y="370"/>
                      <a:pt x="699" y="366"/>
                      <a:pt x="706" y="367"/>
                    </a:cubicBezTo>
                    <a:cubicBezTo>
                      <a:pt x="714" y="368"/>
                      <a:pt x="722" y="369"/>
                      <a:pt x="729" y="370"/>
                    </a:cubicBezTo>
                    <a:cubicBezTo>
                      <a:pt x="736" y="371"/>
                      <a:pt x="743" y="370"/>
                      <a:pt x="749" y="372"/>
                    </a:cubicBezTo>
                    <a:cubicBezTo>
                      <a:pt x="755" y="374"/>
                      <a:pt x="759" y="380"/>
                      <a:pt x="764" y="382"/>
                    </a:cubicBezTo>
                    <a:cubicBezTo>
                      <a:pt x="772" y="387"/>
                      <a:pt x="783" y="386"/>
                      <a:pt x="791" y="388"/>
                    </a:cubicBezTo>
                    <a:cubicBezTo>
                      <a:pt x="805" y="391"/>
                      <a:pt x="817" y="399"/>
                      <a:pt x="830" y="396"/>
                    </a:cubicBezTo>
                    <a:cubicBezTo>
                      <a:pt x="837" y="394"/>
                      <a:pt x="837" y="395"/>
                      <a:pt x="841" y="399"/>
                    </a:cubicBezTo>
                    <a:cubicBezTo>
                      <a:pt x="845" y="404"/>
                      <a:pt x="852" y="399"/>
                      <a:pt x="856" y="403"/>
                    </a:cubicBezTo>
                    <a:cubicBezTo>
                      <a:pt x="855" y="402"/>
                      <a:pt x="886" y="384"/>
                      <a:pt x="889" y="383"/>
                    </a:cubicBezTo>
                    <a:cubicBezTo>
                      <a:pt x="895" y="380"/>
                      <a:pt x="903" y="378"/>
                      <a:pt x="910" y="377"/>
                    </a:cubicBezTo>
                    <a:cubicBezTo>
                      <a:pt x="918" y="376"/>
                      <a:pt x="926" y="374"/>
                      <a:pt x="934" y="374"/>
                    </a:cubicBezTo>
                    <a:cubicBezTo>
                      <a:pt x="946" y="374"/>
                      <a:pt x="960" y="378"/>
                      <a:pt x="971" y="372"/>
                    </a:cubicBezTo>
                    <a:cubicBezTo>
                      <a:pt x="976" y="369"/>
                      <a:pt x="985" y="368"/>
                      <a:pt x="989" y="363"/>
                    </a:cubicBezTo>
                    <a:cubicBezTo>
                      <a:pt x="992" y="359"/>
                      <a:pt x="993" y="353"/>
                      <a:pt x="995" y="348"/>
                    </a:cubicBezTo>
                    <a:cubicBezTo>
                      <a:pt x="998" y="343"/>
                      <a:pt x="1002" y="342"/>
                      <a:pt x="1007" y="339"/>
                    </a:cubicBezTo>
                    <a:cubicBezTo>
                      <a:pt x="1009" y="338"/>
                      <a:pt x="1011" y="336"/>
                      <a:pt x="1012" y="334"/>
                    </a:cubicBezTo>
                    <a:cubicBezTo>
                      <a:pt x="1013" y="332"/>
                      <a:pt x="1016" y="333"/>
                      <a:pt x="1016" y="332"/>
                    </a:cubicBezTo>
                    <a:cubicBezTo>
                      <a:pt x="1018" y="324"/>
                      <a:pt x="996" y="316"/>
                      <a:pt x="993" y="310"/>
                    </a:cubicBezTo>
                    <a:cubicBezTo>
                      <a:pt x="989" y="304"/>
                      <a:pt x="987" y="287"/>
                      <a:pt x="996" y="285"/>
                    </a:cubicBezTo>
                    <a:cubicBezTo>
                      <a:pt x="1008" y="283"/>
                      <a:pt x="1022" y="293"/>
                      <a:pt x="1034" y="295"/>
                    </a:cubicBezTo>
                    <a:cubicBezTo>
                      <a:pt x="1036" y="295"/>
                      <a:pt x="1043" y="297"/>
                      <a:pt x="1046" y="295"/>
                    </a:cubicBezTo>
                    <a:cubicBezTo>
                      <a:pt x="1049" y="292"/>
                      <a:pt x="1054" y="289"/>
                      <a:pt x="1056" y="285"/>
                    </a:cubicBezTo>
                    <a:cubicBezTo>
                      <a:pt x="1058" y="281"/>
                      <a:pt x="1059" y="277"/>
                      <a:pt x="1062" y="274"/>
                    </a:cubicBezTo>
                    <a:cubicBezTo>
                      <a:pt x="1064" y="271"/>
                      <a:pt x="1073" y="273"/>
                      <a:pt x="1076" y="274"/>
                    </a:cubicBezTo>
                    <a:cubicBezTo>
                      <a:pt x="1085" y="274"/>
                      <a:pt x="1094" y="270"/>
                      <a:pt x="1099" y="262"/>
                    </a:cubicBezTo>
                    <a:cubicBezTo>
                      <a:pt x="1101" y="259"/>
                      <a:pt x="1095" y="253"/>
                      <a:pt x="1098" y="248"/>
                    </a:cubicBezTo>
                    <a:cubicBezTo>
                      <a:pt x="1101" y="242"/>
                      <a:pt x="1104" y="241"/>
                      <a:pt x="1110" y="241"/>
                    </a:cubicBezTo>
                    <a:cubicBezTo>
                      <a:pt x="1114" y="241"/>
                      <a:pt x="1118" y="243"/>
                      <a:pt x="1117" y="236"/>
                    </a:cubicBezTo>
                    <a:cubicBezTo>
                      <a:pt x="1116" y="232"/>
                      <a:pt x="1123" y="235"/>
                      <a:pt x="1125" y="235"/>
                    </a:cubicBezTo>
                    <a:cubicBezTo>
                      <a:pt x="1127" y="236"/>
                      <a:pt x="1134" y="231"/>
                      <a:pt x="1137" y="230"/>
                    </a:cubicBezTo>
                    <a:cubicBezTo>
                      <a:pt x="1140" y="229"/>
                      <a:pt x="1142" y="230"/>
                      <a:pt x="1145" y="230"/>
                    </a:cubicBezTo>
                    <a:cubicBezTo>
                      <a:pt x="1146" y="230"/>
                      <a:pt x="1148" y="230"/>
                      <a:pt x="1150" y="230"/>
                    </a:cubicBezTo>
                    <a:cubicBezTo>
                      <a:pt x="1150" y="229"/>
                      <a:pt x="1151" y="228"/>
                      <a:pt x="1152" y="227"/>
                    </a:cubicBezTo>
                    <a:cubicBezTo>
                      <a:pt x="1154" y="227"/>
                      <a:pt x="1158" y="230"/>
                      <a:pt x="1160" y="230"/>
                    </a:cubicBezTo>
                    <a:cubicBezTo>
                      <a:pt x="1165" y="231"/>
                      <a:pt x="1169" y="232"/>
                      <a:pt x="1173" y="232"/>
                    </a:cubicBezTo>
                    <a:cubicBezTo>
                      <a:pt x="1189" y="233"/>
                      <a:pt x="1175" y="220"/>
                      <a:pt x="1169" y="215"/>
                    </a:cubicBezTo>
                    <a:cubicBezTo>
                      <a:pt x="1154" y="204"/>
                      <a:pt x="1138" y="195"/>
                      <a:pt x="1121" y="188"/>
                    </a:cubicBezTo>
                    <a:cubicBezTo>
                      <a:pt x="1114" y="184"/>
                      <a:pt x="1103" y="182"/>
                      <a:pt x="1098" y="190"/>
                    </a:cubicBezTo>
                    <a:cubicBezTo>
                      <a:pt x="1092" y="201"/>
                      <a:pt x="1084" y="190"/>
                      <a:pt x="1074" y="190"/>
                    </a:cubicBezTo>
                    <a:cubicBezTo>
                      <a:pt x="1071" y="190"/>
                      <a:pt x="1063" y="189"/>
                      <a:pt x="1061" y="191"/>
                    </a:cubicBezTo>
                    <a:cubicBezTo>
                      <a:pt x="1057" y="192"/>
                      <a:pt x="1057" y="197"/>
                      <a:pt x="1051" y="194"/>
                    </a:cubicBezTo>
                    <a:cubicBezTo>
                      <a:pt x="1048" y="192"/>
                      <a:pt x="1035" y="186"/>
                      <a:pt x="1039" y="180"/>
                    </a:cubicBezTo>
                    <a:cubicBezTo>
                      <a:pt x="1040" y="177"/>
                      <a:pt x="1043" y="177"/>
                      <a:pt x="1040" y="174"/>
                    </a:cubicBezTo>
                    <a:cubicBezTo>
                      <a:pt x="1038" y="170"/>
                      <a:pt x="1038" y="167"/>
                      <a:pt x="1038" y="163"/>
                    </a:cubicBezTo>
                    <a:cubicBezTo>
                      <a:pt x="1038" y="150"/>
                      <a:pt x="1037" y="137"/>
                      <a:pt x="1036" y="124"/>
                    </a:cubicBezTo>
                    <a:cubicBezTo>
                      <a:pt x="1045" y="129"/>
                      <a:pt x="1056" y="129"/>
                      <a:pt x="1065" y="133"/>
                    </a:cubicBezTo>
                    <a:cubicBezTo>
                      <a:pt x="1075" y="137"/>
                      <a:pt x="1077" y="128"/>
                      <a:pt x="1083" y="122"/>
                    </a:cubicBezTo>
                    <a:cubicBezTo>
                      <a:pt x="1088" y="118"/>
                      <a:pt x="1100" y="122"/>
                      <a:pt x="1099" y="113"/>
                    </a:cubicBezTo>
                    <a:cubicBezTo>
                      <a:pt x="1099" y="109"/>
                      <a:pt x="1096" y="108"/>
                      <a:pt x="1092" y="107"/>
                    </a:cubicBezTo>
                    <a:cubicBezTo>
                      <a:pt x="1089" y="106"/>
                      <a:pt x="1090" y="102"/>
                      <a:pt x="1090" y="100"/>
                    </a:cubicBezTo>
                    <a:cubicBezTo>
                      <a:pt x="1089" y="97"/>
                      <a:pt x="1092" y="95"/>
                      <a:pt x="1090" y="91"/>
                    </a:cubicBezTo>
                    <a:cubicBezTo>
                      <a:pt x="1089" y="90"/>
                      <a:pt x="1089" y="88"/>
                      <a:pt x="1090" y="86"/>
                    </a:cubicBezTo>
                    <a:cubicBezTo>
                      <a:pt x="1091" y="82"/>
                      <a:pt x="1089" y="80"/>
                      <a:pt x="1089" y="77"/>
                    </a:cubicBezTo>
                    <a:cubicBezTo>
                      <a:pt x="1089" y="69"/>
                      <a:pt x="1086" y="63"/>
                      <a:pt x="1094" y="57"/>
                    </a:cubicBezTo>
                    <a:cubicBezTo>
                      <a:pt x="1102" y="51"/>
                      <a:pt x="1089" y="44"/>
                      <a:pt x="1086" y="38"/>
                    </a:cubicBezTo>
                    <a:cubicBezTo>
                      <a:pt x="1084" y="33"/>
                      <a:pt x="1077" y="30"/>
                      <a:pt x="1072" y="32"/>
                    </a:cubicBezTo>
                    <a:cubicBezTo>
                      <a:pt x="1067" y="34"/>
                      <a:pt x="1064" y="30"/>
                      <a:pt x="1061" y="27"/>
                    </a:cubicBezTo>
                    <a:cubicBezTo>
                      <a:pt x="1069" y="24"/>
                      <a:pt x="1068" y="11"/>
                      <a:pt x="1077" y="10"/>
                    </a:cubicBezTo>
                    <a:cubicBezTo>
                      <a:pt x="1089" y="7"/>
                      <a:pt x="1099" y="3"/>
                      <a:pt x="1111" y="4"/>
                    </a:cubicBezTo>
                    <a:cubicBezTo>
                      <a:pt x="1123" y="4"/>
                      <a:pt x="1133" y="0"/>
                      <a:pt x="1145" y="3"/>
                    </a:cubicBezTo>
                    <a:cubicBezTo>
                      <a:pt x="1150" y="5"/>
                      <a:pt x="1155" y="7"/>
                      <a:pt x="1160" y="9"/>
                    </a:cubicBezTo>
                    <a:cubicBezTo>
                      <a:pt x="1166" y="12"/>
                      <a:pt x="1174" y="12"/>
                      <a:pt x="1180" y="16"/>
                    </a:cubicBezTo>
                    <a:cubicBezTo>
                      <a:pt x="1180" y="9"/>
                      <a:pt x="1201" y="17"/>
                      <a:pt x="1203" y="20"/>
                    </a:cubicBezTo>
                    <a:cubicBezTo>
                      <a:pt x="1204" y="22"/>
                      <a:pt x="1214" y="25"/>
                      <a:pt x="1217" y="27"/>
                    </a:cubicBezTo>
                    <a:cubicBezTo>
                      <a:pt x="1219" y="28"/>
                      <a:pt x="1218" y="31"/>
                      <a:pt x="1220" y="32"/>
                    </a:cubicBezTo>
                    <a:cubicBezTo>
                      <a:pt x="1223" y="34"/>
                      <a:pt x="1227" y="34"/>
                      <a:pt x="1229" y="37"/>
                    </a:cubicBezTo>
                    <a:cubicBezTo>
                      <a:pt x="1233" y="39"/>
                      <a:pt x="1238" y="41"/>
                      <a:pt x="1240" y="45"/>
                    </a:cubicBezTo>
                    <a:cubicBezTo>
                      <a:pt x="1241" y="47"/>
                      <a:pt x="1247" y="46"/>
                      <a:pt x="1247" y="50"/>
                    </a:cubicBezTo>
                    <a:cubicBezTo>
                      <a:pt x="1247" y="55"/>
                      <a:pt x="1253" y="58"/>
                      <a:pt x="1257" y="61"/>
                    </a:cubicBezTo>
                    <a:cubicBezTo>
                      <a:pt x="1261" y="63"/>
                      <a:pt x="1265" y="70"/>
                      <a:pt x="1269" y="71"/>
                    </a:cubicBezTo>
                    <a:cubicBezTo>
                      <a:pt x="1275" y="73"/>
                      <a:pt x="1277" y="80"/>
                      <a:pt x="1281" y="84"/>
                    </a:cubicBezTo>
                    <a:cubicBezTo>
                      <a:pt x="1287" y="88"/>
                      <a:pt x="1293" y="90"/>
                      <a:pt x="1298" y="95"/>
                    </a:cubicBezTo>
                    <a:cubicBezTo>
                      <a:pt x="1302" y="98"/>
                      <a:pt x="1303" y="104"/>
                      <a:pt x="1308" y="107"/>
                    </a:cubicBezTo>
                    <a:cubicBezTo>
                      <a:pt x="1312" y="111"/>
                      <a:pt x="1316" y="110"/>
                      <a:pt x="1318" y="116"/>
                    </a:cubicBezTo>
                    <a:cubicBezTo>
                      <a:pt x="1321" y="127"/>
                      <a:pt x="1339" y="135"/>
                      <a:pt x="1349" y="134"/>
                    </a:cubicBezTo>
                    <a:cubicBezTo>
                      <a:pt x="1354" y="133"/>
                      <a:pt x="1359" y="131"/>
                      <a:pt x="1363" y="133"/>
                    </a:cubicBezTo>
                    <a:cubicBezTo>
                      <a:pt x="1369" y="137"/>
                      <a:pt x="1376" y="138"/>
                      <a:pt x="1382" y="141"/>
                    </a:cubicBezTo>
                    <a:cubicBezTo>
                      <a:pt x="1379" y="134"/>
                      <a:pt x="1390" y="143"/>
                      <a:pt x="1393" y="143"/>
                    </a:cubicBezTo>
                    <a:cubicBezTo>
                      <a:pt x="1397" y="143"/>
                      <a:pt x="1403" y="151"/>
                      <a:pt x="1408" y="153"/>
                    </a:cubicBezTo>
                    <a:cubicBezTo>
                      <a:pt x="1415" y="157"/>
                      <a:pt x="1421" y="154"/>
                      <a:pt x="1427" y="156"/>
                    </a:cubicBezTo>
                    <a:cubicBezTo>
                      <a:pt x="1429" y="157"/>
                      <a:pt x="1428" y="163"/>
                      <a:pt x="1430" y="165"/>
                    </a:cubicBezTo>
                    <a:cubicBezTo>
                      <a:pt x="1432" y="167"/>
                      <a:pt x="1435" y="168"/>
                      <a:pt x="1437" y="170"/>
                    </a:cubicBezTo>
                    <a:cubicBezTo>
                      <a:pt x="1444" y="173"/>
                      <a:pt x="1443" y="177"/>
                      <a:pt x="1445" y="183"/>
                    </a:cubicBezTo>
                    <a:cubicBezTo>
                      <a:pt x="1447" y="187"/>
                      <a:pt x="1460" y="197"/>
                      <a:pt x="1464" y="196"/>
                    </a:cubicBezTo>
                    <a:cubicBezTo>
                      <a:pt x="1467" y="196"/>
                      <a:pt x="1469" y="195"/>
                      <a:pt x="1472" y="195"/>
                    </a:cubicBezTo>
                    <a:cubicBezTo>
                      <a:pt x="1476" y="195"/>
                      <a:pt x="1480" y="197"/>
                      <a:pt x="1484" y="197"/>
                    </a:cubicBezTo>
                    <a:cubicBezTo>
                      <a:pt x="1488" y="196"/>
                      <a:pt x="1502" y="197"/>
                      <a:pt x="1503" y="191"/>
                    </a:cubicBezTo>
                    <a:cubicBezTo>
                      <a:pt x="1503" y="186"/>
                      <a:pt x="1510" y="181"/>
                      <a:pt x="1515" y="182"/>
                    </a:cubicBezTo>
                    <a:cubicBezTo>
                      <a:pt x="1516" y="182"/>
                      <a:pt x="1521" y="184"/>
                      <a:pt x="1521" y="183"/>
                    </a:cubicBezTo>
                    <a:cubicBezTo>
                      <a:pt x="1522" y="179"/>
                      <a:pt x="1522" y="178"/>
                      <a:pt x="1525" y="177"/>
                    </a:cubicBezTo>
                    <a:cubicBezTo>
                      <a:pt x="1529" y="177"/>
                      <a:pt x="1535" y="171"/>
                      <a:pt x="1539" y="173"/>
                    </a:cubicBezTo>
                    <a:cubicBezTo>
                      <a:pt x="1541" y="174"/>
                      <a:pt x="1548" y="177"/>
                      <a:pt x="1550" y="177"/>
                    </a:cubicBezTo>
                    <a:cubicBezTo>
                      <a:pt x="1549" y="181"/>
                      <a:pt x="1550" y="184"/>
                      <a:pt x="1553" y="187"/>
                    </a:cubicBezTo>
                    <a:cubicBezTo>
                      <a:pt x="1557" y="191"/>
                      <a:pt x="1566" y="197"/>
                      <a:pt x="1562" y="204"/>
                    </a:cubicBezTo>
                    <a:cubicBezTo>
                      <a:pt x="1561" y="205"/>
                      <a:pt x="1558" y="206"/>
                      <a:pt x="1557" y="207"/>
                    </a:cubicBezTo>
                    <a:cubicBezTo>
                      <a:pt x="1554" y="210"/>
                      <a:pt x="1558" y="212"/>
                      <a:pt x="1560" y="215"/>
                    </a:cubicBezTo>
                    <a:cubicBezTo>
                      <a:pt x="1561" y="217"/>
                      <a:pt x="1560" y="219"/>
                      <a:pt x="1560" y="222"/>
                    </a:cubicBezTo>
                    <a:cubicBezTo>
                      <a:pt x="1561" y="226"/>
                      <a:pt x="1565" y="229"/>
                      <a:pt x="1565" y="233"/>
                    </a:cubicBezTo>
                    <a:cubicBezTo>
                      <a:pt x="1564" y="238"/>
                      <a:pt x="1574" y="245"/>
                      <a:pt x="1567" y="249"/>
                    </a:cubicBezTo>
                    <a:cubicBezTo>
                      <a:pt x="1572" y="252"/>
                      <a:pt x="1567" y="253"/>
                      <a:pt x="1568" y="258"/>
                    </a:cubicBezTo>
                    <a:cubicBezTo>
                      <a:pt x="1568" y="261"/>
                      <a:pt x="1572" y="264"/>
                      <a:pt x="1571" y="267"/>
                    </a:cubicBezTo>
                    <a:cubicBezTo>
                      <a:pt x="1570" y="272"/>
                      <a:pt x="1565" y="270"/>
                      <a:pt x="1568" y="277"/>
                    </a:cubicBezTo>
                    <a:cubicBezTo>
                      <a:pt x="1569" y="279"/>
                      <a:pt x="1571" y="281"/>
                      <a:pt x="1571" y="284"/>
                    </a:cubicBezTo>
                    <a:cubicBezTo>
                      <a:pt x="1572" y="288"/>
                      <a:pt x="1549" y="282"/>
                      <a:pt x="1545" y="281"/>
                    </a:cubicBezTo>
                    <a:cubicBezTo>
                      <a:pt x="1544" y="280"/>
                      <a:pt x="1534" y="276"/>
                      <a:pt x="1534" y="278"/>
                    </a:cubicBezTo>
                    <a:cubicBezTo>
                      <a:pt x="1532" y="281"/>
                      <a:pt x="1532" y="286"/>
                      <a:pt x="1529" y="288"/>
                    </a:cubicBezTo>
                    <a:cubicBezTo>
                      <a:pt x="1527" y="289"/>
                      <a:pt x="1521" y="290"/>
                      <a:pt x="1520" y="292"/>
                    </a:cubicBezTo>
                    <a:cubicBezTo>
                      <a:pt x="1518" y="293"/>
                      <a:pt x="1526" y="298"/>
                      <a:pt x="1527" y="299"/>
                    </a:cubicBezTo>
                    <a:cubicBezTo>
                      <a:pt x="1535" y="308"/>
                      <a:pt x="1541" y="318"/>
                      <a:pt x="1547" y="329"/>
                    </a:cubicBezTo>
                    <a:cubicBezTo>
                      <a:pt x="1551" y="338"/>
                      <a:pt x="1560" y="344"/>
                      <a:pt x="1559" y="354"/>
                    </a:cubicBezTo>
                    <a:cubicBezTo>
                      <a:pt x="1559" y="359"/>
                      <a:pt x="1562" y="358"/>
                      <a:pt x="1556" y="360"/>
                    </a:cubicBezTo>
                    <a:cubicBezTo>
                      <a:pt x="1552" y="362"/>
                      <a:pt x="1548" y="361"/>
                      <a:pt x="1545" y="366"/>
                    </a:cubicBezTo>
                    <a:cubicBezTo>
                      <a:pt x="1552" y="368"/>
                      <a:pt x="1551" y="371"/>
                      <a:pt x="1556" y="375"/>
                    </a:cubicBezTo>
                    <a:cubicBezTo>
                      <a:pt x="1551" y="371"/>
                      <a:pt x="1543" y="369"/>
                      <a:pt x="1539" y="363"/>
                    </a:cubicBezTo>
                    <a:cubicBezTo>
                      <a:pt x="1535" y="358"/>
                      <a:pt x="1531" y="357"/>
                      <a:pt x="1525" y="357"/>
                    </a:cubicBezTo>
                    <a:cubicBezTo>
                      <a:pt x="1526" y="361"/>
                      <a:pt x="1532" y="371"/>
                      <a:pt x="1530" y="375"/>
                    </a:cubicBezTo>
                    <a:cubicBezTo>
                      <a:pt x="1528" y="377"/>
                      <a:pt x="1522" y="375"/>
                      <a:pt x="1520" y="377"/>
                    </a:cubicBezTo>
                    <a:cubicBezTo>
                      <a:pt x="1516" y="380"/>
                      <a:pt x="1523" y="386"/>
                      <a:pt x="1515" y="388"/>
                    </a:cubicBezTo>
                    <a:cubicBezTo>
                      <a:pt x="1508" y="390"/>
                      <a:pt x="1500" y="388"/>
                      <a:pt x="1493" y="390"/>
                    </a:cubicBezTo>
                    <a:cubicBezTo>
                      <a:pt x="1497" y="395"/>
                      <a:pt x="1509" y="402"/>
                      <a:pt x="1507" y="409"/>
                    </a:cubicBezTo>
                    <a:cubicBezTo>
                      <a:pt x="1506" y="412"/>
                      <a:pt x="1491" y="410"/>
                      <a:pt x="1488" y="409"/>
                    </a:cubicBezTo>
                    <a:cubicBezTo>
                      <a:pt x="1484" y="409"/>
                      <a:pt x="1480" y="408"/>
                      <a:pt x="1477" y="406"/>
                    </a:cubicBezTo>
                    <a:cubicBezTo>
                      <a:pt x="1473" y="404"/>
                      <a:pt x="1470" y="397"/>
                      <a:pt x="1465" y="398"/>
                    </a:cubicBezTo>
                    <a:cubicBezTo>
                      <a:pt x="1462" y="398"/>
                      <a:pt x="1462" y="401"/>
                      <a:pt x="1459" y="401"/>
                    </a:cubicBezTo>
                    <a:cubicBezTo>
                      <a:pt x="1459" y="408"/>
                      <a:pt x="1460" y="411"/>
                      <a:pt x="1457" y="418"/>
                    </a:cubicBezTo>
                    <a:cubicBezTo>
                      <a:pt x="1456" y="420"/>
                      <a:pt x="1456" y="425"/>
                      <a:pt x="1453" y="427"/>
                    </a:cubicBezTo>
                    <a:cubicBezTo>
                      <a:pt x="1452" y="428"/>
                      <a:pt x="1446" y="428"/>
                      <a:pt x="1446" y="430"/>
                    </a:cubicBezTo>
                    <a:cubicBezTo>
                      <a:pt x="1447" y="433"/>
                      <a:pt x="1444" y="433"/>
                      <a:pt x="1443" y="435"/>
                    </a:cubicBezTo>
                    <a:cubicBezTo>
                      <a:pt x="1442" y="436"/>
                      <a:pt x="1440" y="437"/>
                      <a:pt x="1438" y="437"/>
                    </a:cubicBezTo>
                    <a:cubicBezTo>
                      <a:pt x="1436" y="438"/>
                      <a:pt x="1434" y="443"/>
                      <a:pt x="1433" y="443"/>
                    </a:cubicBezTo>
                    <a:cubicBezTo>
                      <a:pt x="1427" y="445"/>
                      <a:pt x="1422" y="452"/>
                      <a:pt x="1422" y="459"/>
                    </a:cubicBezTo>
                    <a:cubicBezTo>
                      <a:pt x="1422" y="467"/>
                      <a:pt x="1410" y="467"/>
                      <a:pt x="1405" y="462"/>
                    </a:cubicBezTo>
                    <a:cubicBezTo>
                      <a:pt x="1406" y="467"/>
                      <a:pt x="1400" y="466"/>
                      <a:pt x="1397" y="466"/>
                    </a:cubicBezTo>
                    <a:cubicBezTo>
                      <a:pt x="1398" y="469"/>
                      <a:pt x="1395" y="470"/>
                      <a:pt x="1393" y="470"/>
                    </a:cubicBezTo>
                    <a:cubicBezTo>
                      <a:pt x="1388" y="471"/>
                      <a:pt x="1384" y="475"/>
                      <a:pt x="1380" y="478"/>
                    </a:cubicBezTo>
                    <a:cubicBezTo>
                      <a:pt x="1377" y="481"/>
                      <a:pt x="1374" y="482"/>
                      <a:pt x="1373" y="487"/>
                    </a:cubicBezTo>
                    <a:cubicBezTo>
                      <a:pt x="1373" y="491"/>
                      <a:pt x="1369" y="491"/>
                      <a:pt x="1370" y="495"/>
                    </a:cubicBezTo>
                    <a:cubicBezTo>
                      <a:pt x="1368" y="493"/>
                      <a:pt x="1366" y="493"/>
                      <a:pt x="1363" y="493"/>
                    </a:cubicBezTo>
                    <a:cubicBezTo>
                      <a:pt x="1367" y="497"/>
                      <a:pt x="1353" y="507"/>
                      <a:pt x="1350" y="497"/>
                    </a:cubicBezTo>
                    <a:cubicBezTo>
                      <a:pt x="1349" y="492"/>
                      <a:pt x="1358" y="492"/>
                      <a:pt x="1360" y="491"/>
                    </a:cubicBezTo>
                    <a:cubicBezTo>
                      <a:pt x="1362" y="489"/>
                      <a:pt x="1359" y="487"/>
                      <a:pt x="1359" y="485"/>
                    </a:cubicBezTo>
                    <a:cubicBezTo>
                      <a:pt x="1359" y="482"/>
                      <a:pt x="1363" y="481"/>
                      <a:pt x="1364" y="479"/>
                    </a:cubicBezTo>
                    <a:cubicBezTo>
                      <a:pt x="1355" y="483"/>
                      <a:pt x="1351" y="477"/>
                      <a:pt x="1343" y="475"/>
                    </a:cubicBezTo>
                    <a:cubicBezTo>
                      <a:pt x="1344" y="473"/>
                      <a:pt x="1346" y="472"/>
                      <a:pt x="1349" y="471"/>
                    </a:cubicBezTo>
                    <a:cubicBezTo>
                      <a:pt x="1344" y="464"/>
                      <a:pt x="1347" y="465"/>
                      <a:pt x="1353" y="459"/>
                    </a:cubicBezTo>
                    <a:cubicBezTo>
                      <a:pt x="1355" y="457"/>
                      <a:pt x="1356" y="449"/>
                      <a:pt x="1357" y="446"/>
                    </a:cubicBezTo>
                    <a:cubicBezTo>
                      <a:pt x="1358" y="433"/>
                      <a:pt x="1338" y="436"/>
                      <a:pt x="1337" y="425"/>
                    </a:cubicBezTo>
                    <a:cubicBezTo>
                      <a:pt x="1338" y="432"/>
                      <a:pt x="1330" y="429"/>
                      <a:pt x="1326" y="427"/>
                    </a:cubicBezTo>
                    <a:cubicBezTo>
                      <a:pt x="1322" y="426"/>
                      <a:pt x="1311" y="431"/>
                      <a:pt x="1319" y="434"/>
                    </a:cubicBezTo>
                    <a:cubicBezTo>
                      <a:pt x="1313" y="435"/>
                      <a:pt x="1309" y="444"/>
                      <a:pt x="1310" y="449"/>
                    </a:cubicBezTo>
                    <a:cubicBezTo>
                      <a:pt x="1310" y="454"/>
                      <a:pt x="1297" y="459"/>
                      <a:pt x="1294" y="461"/>
                    </a:cubicBezTo>
                    <a:cubicBezTo>
                      <a:pt x="1291" y="463"/>
                      <a:pt x="1289" y="464"/>
                      <a:pt x="1287" y="467"/>
                    </a:cubicBezTo>
                    <a:cubicBezTo>
                      <a:pt x="1284" y="473"/>
                      <a:pt x="1290" y="475"/>
                      <a:pt x="1288" y="479"/>
                    </a:cubicBezTo>
                    <a:cubicBezTo>
                      <a:pt x="1285" y="489"/>
                      <a:pt x="1277" y="486"/>
                      <a:pt x="1270" y="490"/>
                    </a:cubicBezTo>
                    <a:cubicBezTo>
                      <a:pt x="1265" y="493"/>
                      <a:pt x="1260" y="485"/>
                      <a:pt x="1254" y="486"/>
                    </a:cubicBezTo>
                    <a:cubicBezTo>
                      <a:pt x="1247" y="488"/>
                      <a:pt x="1250" y="501"/>
                      <a:pt x="1252" y="505"/>
                    </a:cubicBezTo>
                    <a:cubicBezTo>
                      <a:pt x="1255" y="514"/>
                      <a:pt x="1265" y="517"/>
                      <a:pt x="1272" y="522"/>
                    </a:cubicBezTo>
                    <a:cubicBezTo>
                      <a:pt x="1274" y="523"/>
                      <a:pt x="1279" y="524"/>
                      <a:pt x="1282" y="523"/>
                    </a:cubicBezTo>
                    <a:cubicBezTo>
                      <a:pt x="1286" y="521"/>
                      <a:pt x="1287" y="527"/>
                      <a:pt x="1290" y="528"/>
                    </a:cubicBezTo>
                    <a:cubicBezTo>
                      <a:pt x="1291" y="526"/>
                      <a:pt x="1291" y="524"/>
                      <a:pt x="1290" y="522"/>
                    </a:cubicBezTo>
                    <a:cubicBezTo>
                      <a:pt x="1296" y="522"/>
                      <a:pt x="1304" y="528"/>
                      <a:pt x="1307" y="533"/>
                    </a:cubicBezTo>
                    <a:cubicBezTo>
                      <a:pt x="1311" y="540"/>
                      <a:pt x="1305" y="547"/>
                      <a:pt x="1313" y="553"/>
                    </a:cubicBezTo>
                    <a:cubicBezTo>
                      <a:pt x="1318" y="557"/>
                      <a:pt x="1325" y="558"/>
                      <a:pt x="1331" y="557"/>
                    </a:cubicBezTo>
                    <a:cubicBezTo>
                      <a:pt x="1335" y="556"/>
                      <a:pt x="1341" y="554"/>
                      <a:pt x="1336" y="549"/>
                    </a:cubicBezTo>
                    <a:cubicBezTo>
                      <a:pt x="1338" y="548"/>
                      <a:pt x="1350" y="538"/>
                      <a:pt x="1341" y="538"/>
                    </a:cubicBezTo>
                    <a:cubicBezTo>
                      <a:pt x="1346" y="539"/>
                      <a:pt x="1351" y="535"/>
                      <a:pt x="1355" y="534"/>
                    </a:cubicBezTo>
                    <a:cubicBezTo>
                      <a:pt x="1359" y="532"/>
                      <a:pt x="1366" y="537"/>
                      <a:pt x="1368" y="540"/>
                    </a:cubicBezTo>
                    <a:cubicBezTo>
                      <a:pt x="1370" y="542"/>
                      <a:pt x="1372" y="542"/>
                      <a:pt x="1375" y="541"/>
                    </a:cubicBezTo>
                    <a:cubicBezTo>
                      <a:pt x="1377" y="541"/>
                      <a:pt x="1379" y="544"/>
                      <a:pt x="1380" y="545"/>
                    </a:cubicBezTo>
                    <a:cubicBezTo>
                      <a:pt x="1384" y="549"/>
                      <a:pt x="1390" y="543"/>
                      <a:pt x="1395" y="547"/>
                    </a:cubicBezTo>
                    <a:cubicBezTo>
                      <a:pt x="1395" y="546"/>
                      <a:pt x="1395" y="545"/>
                      <a:pt x="1396" y="544"/>
                    </a:cubicBezTo>
                    <a:cubicBezTo>
                      <a:pt x="1402" y="548"/>
                      <a:pt x="1410" y="545"/>
                      <a:pt x="1416" y="549"/>
                    </a:cubicBezTo>
                    <a:cubicBezTo>
                      <a:pt x="1415" y="550"/>
                      <a:pt x="1414" y="550"/>
                      <a:pt x="1413" y="551"/>
                    </a:cubicBezTo>
                    <a:cubicBezTo>
                      <a:pt x="1419" y="556"/>
                      <a:pt x="1410" y="557"/>
                      <a:pt x="1416" y="562"/>
                    </a:cubicBezTo>
                    <a:cubicBezTo>
                      <a:pt x="1418" y="563"/>
                      <a:pt x="1418" y="566"/>
                      <a:pt x="1415" y="567"/>
                    </a:cubicBezTo>
                    <a:cubicBezTo>
                      <a:pt x="1409" y="569"/>
                      <a:pt x="1409" y="565"/>
                      <a:pt x="1407" y="561"/>
                    </a:cubicBezTo>
                    <a:cubicBezTo>
                      <a:pt x="1406" y="563"/>
                      <a:pt x="1405" y="564"/>
                      <a:pt x="1404" y="566"/>
                    </a:cubicBezTo>
                    <a:cubicBezTo>
                      <a:pt x="1404" y="561"/>
                      <a:pt x="1401" y="563"/>
                      <a:pt x="1399" y="565"/>
                    </a:cubicBezTo>
                    <a:cubicBezTo>
                      <a:pt x="1397" y="566"/>
                      <a:pt x="1387" y="573"/>
                      <a:pt x="1393" y="567"/>
                    </a:cubicBezTo>
                    <a:cubicBezTo>
                      <a:pt x="1390" y="569"/>
                      <a:pt x="1384" y="575"/>
                      <a:pt x="1380" y="576"/>
                    </a:cubicBezTo>
                    <a:cubicBezTo>
                      <a:pt x="1377" y="576"/>
                      <a:pt x="1371" y="573"/>
                      <a:pt x="1373" y="578"/>
                    </a:cubicBezTo>
                    <a:cubicBezTo>
                      <a:pt x="1377" y="574"/>
                      <a:pt x="1381" y="580"/>
                      <a:pt x="1378" y="584"/>
                    </a:cubicBezTo>
                    <a:cubicBezTo>
                      <a:pt x="1377" y="581"/>
                      <a:pt x="1373" y="580"/>
                      <a:pt x="1373" y="584"/>
                    </a:cubicBezTo>
                    <a:cubicBezTo>
                      <a:pt x="1372" y="587"/>
                      <a:pt x="1375" y="589"/>
                      <a:pt x="1375" y="592"/>
                    </a:cubicBezTo>
                    <a:cubicBezTo>
                      <a:pt x="1375" y="593"/>
                      <a:pt x="1370" y="595"/>
                      <a:pt x="1369" y="595"/>
                    </a:cubicBezTo>
                    <a:cubicBezTo>
                      <a:pt x="1365" y="594"/>
                      <a:pt x="1367" y="589"/>
                      <a:pt x="1363" y="587"/>
                    </a:cubicBezTo>
                    <a:cubicBezTo>
                      <a:pt x="1367" y="593"/>
                      <a:pt x="1362" y="588"/>
                      <a:pt x="1359" y="589"/>
                    </a:cubicBezTo>
                    <a:cubicBezTo>
                      <a:pt x="1359" y="592"/>
                      <a:pt x="1363" y="598"/>
                      <a:pt x="1367" y="598"/>
                    </a:cubicBezTo>
                    <a:cubicBezTo>
                      <a:pt x="1359" y="599"/>
                      <a:pt x="1364" y="613"/>
                      <a:pt x="1354" y="611"/>
                    </a:cubicBezTo>
                    <a:cubicBezTo>
                      <a:pt x="1354" y="615"/>
                      <a:pt x="1353" y="623"/>
                      <a:pt x="1351" y="626"/>
                    </a:cubicBezTo>
                    <a:cubicBezTo>
                      <a:pt x="1348" y="632"/>
                      <a:pt x="1351" y="636"/>
                      <a:pt x="1352" y="641"/>
                    </a:cubicBezTo>
                    <a:cubicBezTo>
                      <a:pt x="1356" y="637"/>
                      <a:pt x="1363" y="643"/>
                      <a:pt x="1366" y="645"/>
                    </a:cubicBezTo>
                    <a:cubicBezTo>
                      <a:pt x="1373" y="650"/>
                      <a:pt x="1380" y="652"/>
                      <a:pt x="1388" y="655"/>
                    </a:cubicBezTo>
                    <a:cubicBezTo>
                      <a:pt x="1393" y="658"/>
                      <a:pt x="1395" y="666"/>
                      <a:pt x="1399" y="671"/>
                    </a:cubicBezTo>
                    <a:cubicBezTo>
                      <a:pt x="1404" y="678"/>
                      <a:pt x="1409" y="687"/>
                      <a:pt x="1415" y="693"/>
                    </a:cubicBezTo>
                    <a:cubicBezTo>
                      <a:pt x="1420" y="697"/>
                      <a:pt x="1424" y="703"/>
                      <a:pt x="1425" y="709"/>
                    </a:cubicBezTo>
                    <a:cubicBezTo>
                      <a:pt x="1425" y="716"/>
                      <a:pt x="1436" y="717"/>
                      <a:pt x="1442" y="720"/>
                    </a:cubicBezTo>
                    <a:cubicBezTo>
                      <a:pt x="1446" y="722"/>
                      <a:pt x="1444" y="724"/>
                      <a:pt x="1446" y="728"/>
                    </a:cubicBezTo>
                    <a:cubicBezTo>
                      <a:pt x="1448" y="731"/>
                      <a:pt x="1451" y="731"/>
                      <a:pt x="1454" y="732"/>
                    </a:cubicBezTo>
                    <a:cubicBezTo>
                      <a:pt x="1458" y="734"/>
                      <a:pt x="1468" y="739"/>
                      <a:pt x="1465" y="745"/>
                    </a:cubicBezTo>
                    <a:cubicBezTo>
                      <a:pt x="1459" y="744"/>
                      <a:pt x="1452" y="737"/>
                      <a:pt x="1445" y="739"/>
                    </a:cubicBezTo>
                    <a:cubicBezTo>
                      <a:pt x="1436" y="742"/>
                      <a:pt x="1436" y="735"/>
                      <a:pt x="1428" y="733"/>
                    </a:cubicBezTo>
                    <a:cubicBezTo>
                      <a:pt x="1420" y="730"/>
                      <a:pt x="1417" y="740"/>
                      <a:pt x="1410" y="736"/>
                    </a:cubicBezTo>
                    <a:cubicBezTo>
                      <a:pt x="1407" y="734"/>
                      <a:pt x="1405" y="731"/>
                      <a:pt x="1403" y="728"/>
                    </a:cubicBezTo>
                    <a:cubicBezTo>
                      <a:pt x="1401" y="725"/>
                      <a:pt x="1397" y="725"/>
                      <a:pt x="1393" y="723"/>
                    </a:cubicBezTo>
                    <a:cubicBezTo>
                      <a:pt x="1395" y="724"/>
                      <a:pt x="1396" y="726"/>
                      <a:pt x="1395" y="728"/>
                    </a:cubicBezTo>
                    <a:cubicBezTo>
                      <a:pt x="1396" y="727"/>
                      <a:pt x="1398" y="726"/>
                      <a:pt x="1400" y="728"/>
                    </a:cubicBezTo>
                    <a:cubicBezTo>
                      <a:pt x="1399" y="727"/>
                      <a:pt x="1398" y="726"/>
                      <a:pt x="1397" y="726"/>
                    </a:cubicBezTo>
                    <a:cubicBezTo>
                      <a:pt x="1400" y="724"/>
                      <a:pt x="1407" y="733"/>
                      <a:pt x="1401" y="730"/>
                    </a:cubicBezTo>
                    <a:cubicBezTo>
                      <a:pt x="1405" y="734"/>
                      <a:pt x="1411" y="741"/>
                      <a:pt x="1417" y="738"/>
                    </a:cubicBezTo>
                    <a:cubicBezTo>
                      <a:pt x="1420" y="736"/>
                      <a:pt x="1420" y="734"/>
                      <a:pt x="1423" y="734"/>
                    </a:cubicBezTo>
                    <a:cubicBezTo>
                      <a:pt x="1426" y="734"/>
                      <a:pt x="1430" y="735"/>
                      <a:pt x="1431" y="738"/>
                    </a:cubicBezTo>
                    <a:cubicBezTo>
                      <a:pt x="1433" y="739"/>
                      <a:pt x="1431" y="741"/>
                      <a:pt x="1433" y="742"/>
                    </a:cubicBezTo>
                    <a:cubicBezTo>
                      <a:pt x="1436" y="744"/>
                      <a:pt x="1440" y="744"/>
                      <a:pt x="1443" y="745"/>
                    </a:cubicBezTo>
                    <a:cubicBezTo>
                      <a:pt x="1451" y="748"/>
                      <a:pt x="1457" y="755"/>
                      <a:pt x="1464" y="758"/>
                    </a:cubicBezTo>
                    <a:cubicBezTo>
                      <a:pt x="1467" y="760"/>
                      <a:pt x="1476" y="768"/>
                      <a:pt x="1475" y="773"/>
                    </a:cubicBezTo>
                    <a:cubicBezTo>
                      <a:pt x="1475" y="775"/>
                      <a:pt x="1471" y="774"/>
                      <a:pt x="1469" y="774"/>
                    </a:cubicBezTo>
                    <a:cubicBezTo>
                      <a:pt x="1464" y="775"/>
                      <a:pt x="1462" y="779"/>
                      <a:pt x="1458" y="782"/>
                    </a:cubicBezTo>
                    <a:cubicBezTo>
                      <a:pt x="1456" y="783"/>
                      <a:pt x="1453" y="784"/>
                      <a:pt x="1452" y="787"/>
                    </a:cubicBezTo>
                    <a:cubicBezTo>
                      <a:pt x="1452" y="789"/>
                      <a:pt x="1452" y="792"/>
                      <a:pt x="1450" y="792"/>
                    </a:cubicBezTo>
                    <a:cubicBezTo>
                      <a:pt x="1446" y="793"/>
                      <a:pt x="1444" y="789"/>
                      <a:pt x="1440" y="791"/>
                    </a:cubicBezTo>
                    <a:cubicBezTo>
                      <a:pt x="1437" y="792"/>
                      <a:pt x="1435" y="795"/>
                      <a:pt x="1432" y="797"/>
                    </a:cubicBezTo>
                    <a:cubicBezTo>
                      <a:pt x="1434" y="796"/>
                      <a:pt x="1441" y="791"/>
                      <a:pt x="1443" y="792"/>
                    </a:cubicBezTo>
                    <a:cubicBezTo>
                      <a:pt x="1447" y="795"/>
                      <a:pt x="1447" y="802"/>
                      <a:pt x="1452" y="802"/>
                    </a:cubicBezTo>
                    <a:cubicBezTo>
                      <a:pt x="1451" y="801"/>
                      <a:pt x="1450" y="800"/>
                      <a:pt x="1449" y="800"/>
                    </a:cubicBezTo>
                    <a:cubicBezTo>
                      <a:pt x="1456" y="801"/>
                      <a:pt x="1460" y="793"/>
                      <a:pt x="1466" y="795"/>
                    </a:cubicBezTo>
                    <a:cubicBezTo>
                      <a:pt x="1471" y="796"/>
                      <a:pt x="1473" y="800"/>
                      <a:pt x="1476" y="803"/>
                    </a:cubicBezTo>
                    <a:cubicBezTo>
                      <a:pt x="1480" y="806"/>
                      <a:pt x="1488" y="807"/>
                      <a:pt x="1493" y="808"/>
                    </a:cubicBezTo>
                    <a:cubicBezTo>
                      <a:pt x="1490" y="810"/>
                      <a:pt x="1488" y="813"/>
                      <a:pt x="1486" y="815"/>
                    </a:cubicBezTo>
                    <a:cubicBezTo>
                      <a:pt x="1485" y="817"/>
                      <a:pt x="1484" y="818"/>
                      <a:pt x="1483" y="819"/>
                    </a:cubicBezTo>
                    <a:cubicBezTo>
                      <a:pt x="1481" y="821"/>
                      <a:pt x="1479" y="820"/>
                      <a:pt x="1477" y="822"/>
                    </a:cubicBezTo>
                    <a:cubicBezTo>
                      <a:pt x="1478" y="823"/>
                      <a:pt x="1479" y="824"/>
                      <a:pt x="1479" y="825"/>
                    </a:cubicBezTo>
                    <a:cubicBezTo>
                      <a:pt x="1481" y="822"/>
                      <a:pt x="1485" y="819"/>
                      <a:pt x="1488" y="821"/>
                    </a:cubicBezTo>
                    <a:cubicBezTo>
                      <a:pt x="1486" y="820"/>
                      <a:pt x="1486" y="815"/>
                      <a:pt x="1490" y="817"/>
                    </a:cubicBezTo>
                    <a:cubicBezTo>
                      <a:pt x="1493" y="819"/>
                      <a:pt x="1490" y="822"/>
                      <a:pt x="1492" y="825"/>
                    </a:cubicBezTo>
                    <a:cubicBezTo>
                      <a:pt x="1492" y="825"/>
                      <a:pt x="1496" y="835"/>
                      <a:pt x="1492" y="832"/>
                    </a:cubicBezTo>
                    <a:cubicBezTo>
                      <a:pt x="1490" y="831"/>
                      <a:pt x="1490" y="828"/>
                      <a:pt x="1488" y="826"/>
                    </a:cubicBezTo>
                    <a:cubicBezTo>
                      <a:pt x="1489" y="828"/>
                      <a:pt x="1489" y="830"/>
                      <a:pt x="1489" y="832"/>
                    </a:cubicBezTo>
                    <a:cubicBezTo>
                      <a:pt x="1487" y="832"/>
                      <a:pt x="1485" y="831"/>
                      <a:pt x="1484" y="829"/>
                    </a:cubicBezTo>
                    <a:cubicBezTo>
                      <a:pt x="1485" y="834"/>
                      <a:pt x="1484" y="831"/>
                      <a:pt x="1483" y="829"/>
                    </a:cubicBezTo>
                    <a:cubicBezTo>
                      <a:pt x="1482" y="831"/>
                      <a:pt x="1481" y="833"/>
                      <a:pt x="1480" y="835"/>
                    </a:cubicBezTo>
                    <a:cubicBezTo>
                      <a:pt x="1483" y="834"/>
                      <a:pt x="1489" y="838"/>
                      <a:pt x="1490" y="842"/>
                    </a:cubicBezTo>
                    <a:cubicBezTo>
                      <a:pt x="1488" y="840"/>
                      <a:pt x="1487" y="840"/>
                      <a:pt x="1486" y="842"/>
                    </a:cubicBezTo>
                    <a:cubicBezTo>
                      <a:pt x="1489" y="842"/>
                      <a:pt x="1492" y="846"/>
                      <a:pt x="1489" y="848"/>
                    </a:cubicBezTo>
                    <a:cubicBezTo>
                      <a:pt x="1484" y="851"/>
                      <a:pt x="1478" y="846"/>
                      <a:pt x="1475" y="844"/>
                    </a:cubicBezTo>
                    <a:cubicBezTo>
                      <a:pt x="1477" y="846"/>
                      <a:pt x="1478" y="849"/>
                      <a:pt x="1480" y="850"/>
                    </a:cubicBezTo>
                    <a:cubicBezTo>
                      <a:pt x="1483" y="851"/>
                      <a:pt x="1486" y="849"/>
                      <a:pt x="1488" y="853"/>
                    </a:cubicBezTo>
                    <a:cubicBezTo>
                      <a:pt x="1489" y="855"/>
                      <a:pt x="1494" y="860"/>
                      <a:pt x="1491" y="862"/>
                    </a:cubicBezTo>
                    <a:cubicBezTo>
                      <a:pt x="1489" y="864"/>
                      <a:pt x="1486" y="864"/>
                      <a:pt x="1487" y="868"/>
                    </a:cubicBezTo>
                    <a:cubicBezTo>
                      <a:pt x="1484" y="867"/>
                      <a:pt x="1483" y="862"/>
                      <a:pt x="1479" y="860"/>
                    </a:cubicBezTo>
                    <a:cubicBezTo>
                      <a:pt x="1478" y="862"/>
                      <a:pt x="1478" y="862"/>
                      <a:pt x="1476" y="863"/>
                    </a:cubicBezTo>
                    <a:cubicBezTo>
                      <a:pt x="1482" y="864"/>
                      <a:pt x="1474" y="881"/>
                      <a:pt x="1464" y="870"/>
                    </a:cubicBezTo>
                    <a:cubicBezTo>
                      <a:pt x="1465" y="874"/>
                      <a:pt x="1475" y="873"/>
                      <a:pt x="1474" y="878"/>
                    </a:cubicBezTo>
                    <a:cubicBezTo>
                      <a:pt x="1473" y="882"/>
                      <a:pt x="1468" y="890"/>
                      <a:pt x="1473" y="892"/>
                    </a:cubicBezTo>
                    <a:cubicBezTo>
                      <a:pt x="1471" y="894"/>
                      <a:pt x="1471" y="896"/>
                      <a:pt x="1471" y="898"/>
                    </a:cubicBezTo>
                    <a:cubicBezTo>
                      <a:pt x="1472" y="904"/>
                      <a:pt x="1467" y="898"/>
                      <a:pt x="1469" y="902"/>
                    </a:cubicBezTo>
                    <a:cubicBezTo>
                      <a:pt x="1467" y="900"/>
                      <a:pt x="1465" y="899"/>
                      <a:pt x="1463" y="897"/>
                    </a:cubicBezTo>
                    <a:cubicBezTo>
                      <a:pt x="1463" y="899"/>
                      <a:pt x="1473" y="906"/>
                      <a:pt x="1465" y="904"/>
                    </a:cubicBezTo>
                    <a:cubicBezTo>
                      <a:pt x="1466" y="908"/>
                      <a:pt x="1463" y="911"/>
                      <a:pt x="1460" y="912"/>
                    </a:cubicBezTo>
                    <a:cubicBezTo>
                      <a:pt x="1464" y="917"/>
                      <a:pt x="1466" y="925"/>
                      <a:pt x="1456" y="923"/>
                    </a:cubicBezTo>
                    <a:cubicBezTo>
                      <a:pt x="1459" y="922"/>
                      <a:pt x="1461" y="918"/>
                      <a:pt x="1459" y="915"/>
                    </a:cubicBezTo>
                    <a:cubicBezTo>
                      <a:pt x="1458" y="916"/>
                      <a:pt x="1457" y="918"/>
                      <a:pt x="1456" y="919"/>
                    </a:cubicBezTo>
                    <a:cubicBezTo>
                      <a:pt x="1454" y="918"/>
                      <a:pt x="1453" y="916"/>
                      <a:pt x="1452" y="914"/>
                    </a:cubicBezTo>
                    <a:cubicBezTo>
                      <a:pt x="1451" y="916"/>
                      <a:pt x="1449" y="917"/>
                      <a:pt x="1446" y="916"/>
                    </a:cubicBezTo>
                    <a:cubicBezTo>
                      <a:pt x="1448" y="918"/>
                      <a:pt x="1448" y="919"/>
                      <a:pt x="1448" y="922"/>
                    </a:cubicBezTo>
                    <a:cubicBezTo>
                      <a:pt x="1453" y="920"/>
                      <a:pt x="1458" y="928"/>
                      <a:pt x="1452" y="927"/>
                    </a:cubicBezTo>
                    <a:cubicBezTo>
                      <a:pt x="1452" y="931"/>
                      <a:pt x="1456" y="933"/>
                      <a:pt x="1457" y="928"/>
                    </a:cubicBezTo>
                    <a:cubicBezTo>
                      <a:pt x="1461" y="932"/>
                      <a:pt x="1457" y="932"/>
                      <a:pt x="1455" y="934"/>
                    </a:cubicBezTo>
                    <a:cubicBezTo>
                      <a:pt x="1452" y="937"/>
                      <a:pt x="1451" y="940"/>
                      <a:pt x="1450" y="943"/>
                    </a:cubicBezTo>
                    <a:cubicBezTo>
                      <a:pt x="1446" y="940"/>
                      <a:pt x="1442" y="939"/>
                      <a:pt x="1438" y="937"/>
                    </a:cubicBezTo>
                    <a:cubicBezTo>
                      <a:pt x="1441" y="939"/>
                      <a:pt x="1443" y="945"/>
                      <a:pt x="1447" y="944"/>
                    </a:cubicBezTo>
                    <a:cubicBezTo>
                      <a:pt x="1452" y="943"/>
                      <a:pt x="1453" y="939"/>
                      <a:pt x="1457" y="944"/>
                    </a:cubicBezTo>
                    <a:cubicBezTo>
                      <a:pt x="1454" y="946"/>
                      <a:pt x="1455" y="950"/>
                      <a:pt x="1454" y="954"/>
                    </a:cubicBezTo>
                    <a:cubicBezTo>
                      <a:pt x="1452" y="959"/>
                      <a:pt x="1460" y="959"/>
                      <a:pt x="1458" y="964"/>
                    </a:cubicBezTo>
                    <a:cubicBezTo>
                      <a:pt x="1458" y="960"/>
                      <a:pt x="1457" y="960"/>
                      <a:pt x="1455" y="964"/>
                    </a:cubicBezTo>
                    <a:cubicBezTo>
                      <a:pt x="1453" y="961"/>
                      <a:pt x="1451" y="959"/>
                      <a:pt x="1448" y="958"/>
                    </a:cubicBezTo>
                    <a:cubicBezTo>
                      <a:pt x="1448" y="960"/>
                      <a:pt x="1446" y="962"/>
                      <a:pt x="1444" y="963"/>
                    </a:cubicBezTo>
                    <a:cubicBezTo>
                      <a:pt x="1446" y="965"/>
                      <a:pt x="1451" y="965"/>
                      <a:pt x="1451" y="969"/>
                    </a:cubicBezTo>
                    <a:cubicBezTo>
                      <a:pt x="1449" y="974"/>
                      <a:pt x="1445" y="967"/>
                      <a:pt x="1445" y="973"/>
                    </a:cubicBezTo>
                    <a:cubicBezTo>
                      <a:pt x="1445" y="970"/>
                      <a:pt x="1442" y="965"/>
                      <a:pt x="1439" y="969"/>
                    </a:cubicBezTo>
                    <a:cubicBezTo>
                      <a:pt x="1443" y="971"/>
                      <a:pt x="1439" y="977"/>
                      <a:pt x="1444" y="977"/>
                    </a:cubicBezTo>
                    <a:cubicBezTo>
                      <a:pt x="1443" y="980"/>
                      <a:pt x="1436" y="985"/>
                      <a:pt x="1436" y="980"/>
                    </a:cubicBezTo>
                    <a:cubicBezTo>
                      <a:pt x="1433" y="982"/>
                      <a:pt x="1434" y="983"/>
                      <a:pt x="1436" y="984"/>
                    </a:cubicBezTo>
                    <a:cubicBezTo>
                      <a:pt x="1440" y="987"/>
                      <a:pt x="1437" y="992"/>
                      <a:pt x="1435" y="994"/>
                    </a:cubicBezTo>
                    <a:cubicBezTo>
                      <a:pt x="1433" y="992"/>
                      <a:pt x="1432" y="990"/>
                      <a:pt x="1430" y="988"/>
                    </a:cubicBezTo>
                    <a:cubicBezTo>
                      <a:pt x="1429" y="992"/>
                      <a:pt x="1424" y="995"/>
                      <a:pt x="1422" y="990"/>
                    </a:cubicBezTo>
                    <a:cubicBezTo>
                      <a:pt x="1420" y="993"/>
                      <a:pt x="1415" y="991"/>
                      <a:pt x="1418" y="996"/>
                    </a:cubicBezTo>
                    <a:cubicBezTo>
                      <a:pt x="1416" y="995"/>
                      <a:pt x="1413" y="995"/>
                      <a:pt x="1411" y="996"/>
                    </a:cubicBezTo>
                    <a:cubicBezTo>
                      <a:pt x="1413" y="998"/>
                      <a:pt x="1416" y="999"/>
                      <a:pt x="1419" y="998"/>
                    </a:cubicBezTo>
                    <a:cubicBezTo>
                      <a:pt x="1418" y="1000"/>
                      <a:pt x="1420" y="1001"/>
                      <a:pt x="1422" y="1001"/>
                    </a:cubicBezTo>
                    <a:cubicBezTo>
                      <a:pt x="1421" y="1004"/>
                      <a:pt x="1419" y="1004"/>
                      <a:pt x="1418" y="1005"/>
                    </a:cubicBezTo>
                    <a:cubicBezTo>
                      <a:pt x="1415" y="1007"/>
                      <a:pt x="1417" y="1011"/>
                      <a:pt x="1413" y="1013"/>
                    </a:cubicBezTo>
                    <a:cubicBezTo>
                      <a:pt x="1415" y="1010"/>
                      <a:pt x="1414" y="1009"/>
                      <a:pt x="1411" y="1010"/>
                    </a:cubicBezTo>
                    <a:cubicBezTo>
                      <a:pt x="1412" y="1013"/>
                      <a:pt x="1410" y="1016"/>
                      <a:pt x="1410" y="1019"/>
                    </a:cubicBezTo>
                    <a:cubicBezTo>
                      <a:pt x="1409" y="1013"/>
                      <a:pt x="1404" y="1019"/>
                      <a:pt x="1401" y="1019"/>
                    </a:cubicBezTo>
                    <a:cubicBezTo>
                      <a:pt x="1400" y="1020"/>
                      <a:pt x="1398" y="1030"/>
                      <a:pt x="1395" y="1027"/>
                    </a:cubicBezTo>
                    <a:cubicBezTo>
                      <a:pt x="1392" y="1024"/>
                      <a:pt x="1390" y="1023"/>
                      <a:pt x="1389" y="1028"/>
                    </a:cubicBezTo>
                    <a:cubicBezTo>
                      <a:pt x="1389" y="1033"/>
                      <a:pt x="1386" y="1034"/>
                      <a:pt x="1381" y="1034"/>
                    </a:cubicBezTo>
                    <a:cubicBezTo>
                      <a:pt x="1384" y="1035"/>
                      <a:pt x="1388" y="1035"/>
                      <a:pt x="1389" y="1039"/>
                    </a:cubicBezTo>
                    <a:cubicBezTo>
                      <a:pt x="1385" y="1035"/>
                      <a:pt x="1386" y="1042"/>
                      <a:pt x="1383" y="1039"/>
                    </a:cubicBezTo>
                    <a:cubicBezTo>
                      <a:pt x="1382" y="1042"/>
                      <a:pt x="1384" y="1047"/>
                      <a:pt x="1379" y="1048"/>
                    </a:cubicBezTo>
                    <a:cubicBezTo>
                      <a:pt x="1376" y="1049"/>
                      <a:pt x="1371" y="1050"/>
                      <a:pt x="1368" y="1049"/>
                    </a:cubicBezTo>
                    <a:cubicBezTo>
                      <a:pt x="1372" y="1053"/>
                      <a:pt x="1356" y="1056"/>
                      <a:pt x="1359" y="1048"/>
                    </a:cubicBezTo>
                    <a:cubicBezTo>
                      <a:pt x="1357" y="1051"/>
                      <a:pt x="1354" y="1050"/>
                      <a:pt x="1351" y="1049"/>
                    </a:cubicBezTo>
                    <a:cubicBezTo>
                      <a:pt x="1351" y="1051"/>
                      <a:pt x="1358" y="1054"/>
                      <a:pt x="1356" y="1057"/>
                    </a:cubicBezTo>
                    <a:cubicBezTo>
                      <a:pt x="1355" y="1059"/>
                      <a:pt x="1353" y="1058"/>
                      <a:pt x="1352" y="1057"/>
                    </a:cubicBezTo>
                    <a:cubicBezTo>
                      <a:pt x="1348" y="1055"/>
                      <a:pt x="1345" y="1055"/>
                      <a:pt x="1346" y="1051"/>
                    </a:cubicBezTo>
                    <a:cubicBezTo>
                      <a:pt x="1344" y="1053"/>
                      <a:pt x="1337" y="1057"/>
                      <a:pt x="1335" y="1056"/>
                    </a:cubicBezTo>
                    <a:cubicBezTo>
                      <a:pt x="1340" y="1058"/>
                      <a:pt x="1337" y="1062"/>
                      <a:pt x="1334" y="1061"/>
                    </a:cubicBezTo>
                    <a:cubicBezTo>
                      <a:pt x="1330" y="1060"/>
                      <a:pt x="1330" y="1055"/>
                      <a:pt x="1333" y="1053"/>
                    </a:cubicBezTo>
                    <a:cubicBezTo>
                      <a:pt x="1329" y="1053"/>
                      <a:pt x="1326" y="1055"/>
                      <a:pt x="1324" y="1058"/>
                    </a:cubicBezTo>
                    <a:cubicBezTo>
                      <a:pt x="1328" y="1059"/>
                      <a:pt x="1324" y="1063"/>
                      <a:pt x="1328" y="1064"/>
                    </a:cubicBezTo>
                    <a:cubicBezTo>
                      <a:pt x="1327" y="1064"/>
                      <a:pt x="1326" y="1065"/>
                      <a:pt x="1325" y="1065"/>
                    </a:cubicBezTo>
                    <a:cubicBezTo>
                      <a:pt x="1324" y="1059"/>
                      <a:pt x="1309" y="1060"/>
                      <a:pt x="1306" y="1065"/>
                    </a:cubicBezTo>
                    <a:cubicBezTo>
                      <a:pt x="1306" y="1056"/>
                      <a:pt x="1295" y="1054"/>
                      <a:pt x="1296" y="1045"/>
                    </a:cubicBezTo>
                    <a:cubicBezTo>
                      <a:pt x="1295" y="1051"/>
                      <a:pt x="1295" y="1048"/>
                      <a:pt x="1293" y="1045"/>
                    </a:cubicBezTo>
                    <a:cubicBezTo>
                      <a:pt x="1295" y="1042"/>
                      <a:pt x="1298" y="1042"/>
                      <a:pt x="1302" y="1042"/>
                    </a:cubicBezTo>
                    <a:cubicBezTo>
                      <a:pt x="1297" y="1039"/>
                      <a:pt x="1293" y="1045"/>
                      <a:pt x="1289" y="1043"/>
                    </a:cubicBezTo>
                    <a:cubicBezTo>
                      <a:pt x="1295" y="1046"/>
                      <a:pt x="1289" y="1051"/>
                      <a:pt x="1284" y="1050"/>
                    </a:cubicBezTo>
                    <a:cubicBezTo>
                      <a:pt x="1286" y="1050"/>
                      <a:pt x="1292" y="1052"/>
                      <a:pt x="1292" y="1054"/>
                    </a:cubicBezTo>
                    <a:cubicBezTo>
                      <a:pt x="1292" y="1055"/>
                      <a:pt x="1291" y="1055"/>
                      <a:pt x="1290" y="1054"/>
                    </a:cubicBezTo>
                    <a:cubicBezTo>
                      <a:pt x="1294" y="1057"/>
                      <a:pt x="1302" y="1068"/>
                      <a:pt x="1299" y="1073"/>
                    </a:cubicBezTo>
                    <a:cubicBezTo>
                      <a:pt x="1295" y="1079"/>
                      <a:pt x="1287" y="1063"/>
                      <a:pt x="1285" y="1061"/>
                    </a:cubicBezTo>
                    <a:cubicBezTo>
                      <a:pt x="1285" y="1066"/>
                      <a:pt x="1291" y="1071"/>
                      <a:pt x="1293" y="1075"/>
                    </a:cubicBezTo>
                    <a:cubicBezTo>
                      <a:pt x="1291" y="1075"/>
                      <a:pt x="1289" y="1077"/>
                      <a:pt x="1289" y="1079"/>
                    </a:cubicBezTo>
                    <a:cubicBezTo>
                      <a:pt x="1287" y="1078"/>
                      <a:pt x="1285" y="1076"/>
                      <a:pt x="1285" y="1074"/>
                    </a:cubicBezTo>
                    <a:cubicBezTo>
                      <a:pt x="1280" y="1076"/>
                      <a:pt x="1286" y="1082"/>
                      <a:pt x="1282" y="1086"/>
                    </a:cubicBezTo>
                    <a:cubicBezTo>
                      <a:pt x="1278" y="1080"/>
                      <a:pt x="1275" y="1085"/>
                      <a:pt x="1273" y="1088"/>
                    </a:cubicBezTo>
                    <a:cubicBezTo>
                      <a:pt x="1271" y="1091"/>
                      <a:pt x="1265" y="1085"/>
                      <a:pt x="1268" y="1082"/>
                    </a:cubicBezTo>
                    <a:cubicBezTo>
                      <a:pt x="1266" y="1083"/>
                      <a:pt x="1264" y="1082"/>
                      <a:pt x="1264" y="1079"/>
                    </a:cubicBezTo>
                    <a:cubicBezTo>
                      <a:pt x="1264" y="1083"/>
                      <a:pt x="1266" y="1086"/>
                      <a:pt x="1265" y="1089"/>
                    </a:cubicBezTo>
                    <a:cubicBezTo>
                      <a:pt x="1264" y="1094"/>
                      <a:pt x="1253" y="1086"/>
                      <a:pt x="1251" y="1085"/>
                    </a:cubicBezTo>
                    <a:cubicBezTo>
                      <a:pt x="1256" y="1092"/>
                      <a:pt x="1249" y="1089"/>
                      <a:pt x="1245" y="1089"/>
                    </a:cubicBezTo>
                    <a:cubicBezTo>
                      <a:pt x="1252" y="1092"/>
                      <a:pt x="1242" y="1101"/>
                      <a:pt x="1238" y="1095"/>
                    </a:cubicBezTo>
                    <a:cubicBezTo>
                      <a:pt x="1237" y="1097"/>
                      <a:pt x="1236" y="1100"/>
                      <a:pt x="1234" y="1101"/>
                    </a:cubicBezTo>
                    <a:cubicBezTo>
                      <a:pt x="1236" y="1096"/>
                      <a:pt x="1231" y="1099"/>
                      <a:pt x="1228" y="1099"/>
                    </a:cubicBezTo>
                    <a:cubicBezTo>
                      <a:pt x="1224" y="1100"/>
                      <a:pt x="1219" y="1102"/>
                      <a:pt x="1217" y="1105"/>
                    </a:cubicBezTo>
                    <a:cubicBezTo>
                      <a:pt x="1217" y="1103"/>
                      <a:pt x="1218" y="1102"/>
                      <a:pt x="1219" y="1100"/>
                    </a:cubicBezTo>
                    <a:cubicBezTo>
                      <a:pt x="1217" y="1102"/>
                      <a:pt x="1215" y="1105"/>
                      <a:pt x="1217" y="1108"/>
                    </a:cubicBezTo>
                    <a:cubicBezTo>
                      <a:pt x="1210" y="1110"/>
                      <a:pt x="1213" y="1105"/>
                      <a:pt x="1209" y="1102"/>
                    </a:cubicBezTo>
                    <a:cubicBezTo>
                      <a:pt x="1207" y="1106"/>
                      <a:pt x="1212" y="1108"/>
                      <a:pt x="1209" y="1111"/>
                    </a:cubicBezTo>
                    <a:cubicBezTo>
                      <a:pt x="1207" y="1113"/>
                      <a:pt x="1202" y="1115"/>
                      <a:pt x="1204" y="1119"/>
                    </a:cubicBezTo>
                    <a:cubicBezTo>
                      <a:pt x="1205" y="1121"/>
                      <a:pt x="1208" y="1121"/>
                      <a:pt x="1210" y="1122"/>
                    </a:cubicBezTo>
                    <a:cubicBezTo>
                      <a:pt x="1213" y="1123"/>
                      <a:pt x="1212" y="1129"/>
                      <a:pt x="1210" y="1122"/>
                    </a:cubicBezTo>
                    <a:cubicBezTo>
                      <a:pt x="1210" y="1127"/>
                      <a:pt x="1217" y="1130"/>
                      <a:pt x="1217" y="1135"/>
                    </a:cubicBezTo>
                    <a:cubicBezTo>
                      <a:pt x="1216" y="1143"/>
                      <a:pt x="1205" y="1139"/>
                      <a:pt x="1200" y="1141"/>
                    </a:cubicBezTo>
                    <a:cubicBezTo>
                      <a:pt x="1200" y="1138"/>
                      <a:pt x="1197" y="1134"/>
                      <a:pt x="1202" y="1137"/>
                    </a:cubicBezTo>
                    <a:cubicBezTo>
                      <a:pt x="1201" y="1132"/>
                      <a:pt x="1192" y="1133"/>
                      <a:pt x="1196" y="1126"/>
                    </a:cubicBezTo>
                    <a:cubicBezTo>
                      <a:pt x="1192" y="1126"/>
                      <a:pt x="1194" y="1121"/>
                      <a:pt x="1191" y="1120"/>
                    </a:cubicBezTo>
                    <a:cubicBezTo>
                      <a:pt x="1189" y="1120"/>
                      <a:pt x="1188" y="1112"/>
                      <a:pt x="1190" y="1110"/>
                    </a:cubicBezTo>
                    <a:cubicBezTo>
                      <a:pt x="1192" y="1108"/>
                      <a:pt x="1189" y="1105"/>
                      <a:pt x="1193" y="1103"/>
                    </a:cubicBezTo>
                    <a:cubicBezTo>
                      <a:pt x="1199" y="1099"/>
                      <a:pt x="1190" y="1097"/>
                      <a:pt x="1188" y="1095"/>
                    </a:cubicBezTo>
                    <a:cubicBezTo>
                      <a:pt x="1189" y="1096"/>
                      <a:pt x="1189" y="1097"/>
                      <a:pt x="1189" y="1099"/>
                    </a:cubicBezTo>
                    <a:cubicBezTo>
                      <a:pt x="1185" y="1099"/>
                      <a:pt x="1183" y="1093"/>
                      <a:pt x="1181" y="1090"/>
                    </a:cubicBezTo>
                    <a:cubicBezTo>
                      <a:pt x="1179" y="1093"/>
                      <a:pt x="1180" y="1095"/>
                      <a:pt x="1183" y="1096"/>
                    </a:cubicBezTo>
                    <a:cubicBezTo>
                      <a:pt x="1181" y="1098"/>
                      <a:pt x="1176" y="1103"/>
                      <a:pt x="1173" y="1099"/>
                    </a:cubicBezTo>
                    <a:cubicBezTo>
                      <a:pt x="1170" y="1107"/>
                      <a:pt x="1169" y="1095"/>
                      <a:pt x="1167" y="1093"/>
                    </a:cubicBezTo>
                    <a:cubicBezTo>
                      <a:pt x="1165" y="1092"/>
                      <a:pt x="1158" y="1095"/>
                      <a:pt x="1162" y="1089"/>
                    </a:cubicBezTo>
                    <a:cubicBezTo>
                      <a:pt x="1161" y="1089"/>
                      <a:pt x="1160" y="1088"/>
                      <a:pt x="1159" y="1088"/>
                    </a:cubicBezTo>
                    <a:cubicBezTo>
                      <a:pt x="1159" y="1090"/>
                      <a:pt x="1159" y="1092"/>
                      <a:pt x="1160" y="1094"/>
                    </a:cubicBezTo>
                    <a:cubicBezTo>
                      <a:pt x="1157" y="1093"/>
                      <a:pt x="1155" y="1087"/>
                      <a:pt x="1152" y="1088"/>
                    </a:cubicBezTo>
                    <a:cubicBezTo>
                      <a:pt x="1153" y="1086"/>
                      <a:pt x="1153" y="1084"/>
                      <a:pt x="1150" y="1083"/>
                    </a:cubicBezTo>
                    <a:cubicBezTo>
                      <a:pt x="1149" y="1085"/>
                      <a:pt x="1149" y="1088"/>
                      <a:pt x="1148" y="1084"/>
                    </a:cubicBezTo>
                    <a:cubicBezTo>
                      <a:pt x="1147" y="1088"/>
                      <a:pt x="1154" y="1090"/>
                      <a:pt x="1151" y="1095"/>
                    </a:cubicBezTo>
                    <a:cubicBezTo>
                      <a:pt x="1150" y="1097"/>
                      <a:pt x="1146" y="1092"/>
                      <a:pt x="1145" y="1092"/>
                    </a:cubicBezTo>
                    <a:cubicBezTo>
                      <a:pt x="1146" y="1095"/>
                      <a:pt x="1145" y="1097"/>
                      <a:pt x="1142" y="1098"/>
                    </a:cubicBezTo>
                    <a:cubicBezTo>
                      <a:pt x="1142" y="1096"/>
                      <a:pt x="1135" y="1095"/>
                      <a:pt x="1132" y="1093"/>
                    </a:cubicBezTo>
                    <a:cubicBezTo>
                      <a:pt x="1128" y="1091"/>
                      <a:pt x="1121" y="1097"/>
                      <a:pt x="1119" y="1093"/>
                    </a:cubicBezTo>
                    <a:cubicBezTo>
                      <a:pt x="1119" y="1093"/>
                      <a:pt x="1118" y="1094"/>
                      <a:pt x="1117" y="1094"/>
                    </a:cubicBezTo>
                    <a:cubicBezTo>
                      <a:pt x="1115" y="1090"/>
                      <a:pt x="1109" y="1090"/>
                      <a:pt x="1106" y="1087"/>
                    </a:cubicBezTo>
                    <a:cubicBezTo>
                      <a:pt x="1105" y="1086"/>
                      <a:pt x="1107" y="1085"/>
                      <a:pt x="1105" y="1084"/>
                    </a:cubicBezTo>
                    <a:cubicBezTo>
                      <a:pt x="1102" y="1083"/>
                      <a:pt x="1098" y="1079"/>
                      <a:pt x="1095" y="1082"/>
                    </a:cubicBezTo>
                    <a:cubicBezTo>
                      <a:pt x="1093" y="1074"/>
                      <a:pt x="1088" y="1068"/>
                      <a:pt x="1088" y="1060"/>
                    </a:cubicBezTo>
                    <a:cubicBezTo>
                      <a:pt x="1096" y="1063"/>
                      <a:pt x="1093" y="1045"/>
                      <a:pt x="1083" y="1050"/>
                    </a:cubicBezTo>
                    <a:cubicBezTo>
                      <a:pt x="1079" y="1052"/>
                      <a:pt x="1077" y="1049"/>
                      <a:pt x="1073" y="1047"/>
                    </a:cubicBezTo>
                    <a:cubicBezTo>
                      <a:pt x="1069" y="1045"/>
                      <a:pt x="1067" y="1051"/>
                      <a:pt x="1063" y="1047"/>
                    </a:cubicBezTo>
                    <a:cubicBezTo>
                      <a:pt x="1057" y="1043"/>
                      <a:pt x="1051" y="1040"/>
                      <a:pt x="1046" y="1033"/>
                    </a:cubicBezTo>
                    <a:cubicBezTo>
                      <a:pt x="1044" y="1038"/>
                      <a:pt x="1038" y="1039"/>
                      <a:pt x="1034" y="1042"/>
                    </a:cubicBezTo>
                    <a:cubicBezTo>
                      <a:pt x="1032" y="1044"/>
                      <a:pt x="1036" y="1047"/>
                      <a:pt x="1034" y="1050"/>
                    </a:cubicBezTo>
                    <a:cubicBezTo>
                      <a:pt x="1031" y="1053"/>
                      <a:pt x="1016" y="1060"/>
                      <a:pt x="1018" y="1052"/>
                    </a:cubicBezTo>
                    <a:cubicBezTo>
                      <a:pt x="1012" y="1052"/>
                      <a:pt x="1011" y="1065"/>
                      <a:pt x="1009" y="1063"/>
                    </a:cubicBezTo>
                    <a:cubicBezTo>
                      <a:pt x="1007" y="1062"/>
                      <a:pt x="1004" y="1059"/>
                      <a:pt x="1002" y="1057"/>
                    </a:cubicBezTo>
                    <a:cubicBezTo>
                      <a:pt x="998" y="1052"/>
                      <a:pt x="998" y="1057"/>
                      <a:pt x="997" y="1061"/>
                    </a:cubicBezTo>
                    <a:cubicBezTo>
                      <a:pt x="991" y="1054"/>
                      <a:pt x="990" y="1053"/>
                      <a:pt x="986" y="1061"/>
                    </a:cubicBezTo>
                    <a:cubicBezTo>
                      <a:pt x="982" y="1068"/>
                      <a:pt x="976" y="1061"/>
                      <a:pt x="972" y="1057"/>
                    </a:cubicBezTo>
                    <a:cubicBezTo>
                      <a:pt x="964" y="1050"/>
                      <a:pt x="963" y="1060"/>
                      <a:pt x="959" y="1066"/>
                    </a:cubicBezTo>
                    <a:cubicBezTo>
                      <a:pt x="957" y="1069"/>
                      <a:pt x="955" y="1065"/>
                      <a:pt x="953" y="1065"/>
                    </a:cubicBezTo>
                    <a:cubicBezTo>
                      <a:pt x="951" y="1066"/>
                      <a:pt x="950" y="1066"/>
                      <a:pt x="948" y="1066"/>
                    </a:cubicBezTo>
                    <a:cubicBezTo>
                      <a:pt x="946" y="1067"/>
                      <a:pt x="947" y="1064"/>
                      <a:pt x="945" y="1064"/>
                    </a:cubicBezTo>
                    <a:cubicBezTo>
                      <a:pt x="937" y="1064"/>
                      <a:pt x="941" y="1078"/>
                      <a:pt x="943" y="1081"/>
                    </a:cubicBezTo>
                    <a:cubicBezTo>
                      <a:pt x="945" y="1084"/>
                      <a:pt x="948" y="1087"/>
                      <a:pt x="949" y="1091"/>
                    </a:cubicBezTo>
                    <a:cubicBezTo>
                      <a:pt x="950" y="1092"/>
                      <a:pt x="950" y="1093"/>
                      <a:pt x="951" y="1094"/>
                    </a:cubicBezTo>
                    <a:cubicBezTo>
                      <a:pt x="951" y="1097"/>
                      <a:pt x="950" y="1098"/>
                      <a:pt x="950" y="1101"/>
                    </a:cubicBezTo>
                    <a:cubicBezTo>
                      <a:pt x="950" y="1103"/>
                      <a:pt x="954" y="1107"/>
                      <a:pt x="952" y="1109"/>
                    </a:cubicBezTo>
                    <a:cubicBezTo>
                      <a:pt x="949" y="1112"/>
                      <a:pt x="946" y="1106"/>
                      <a:pt x="942" y="1107"/>
                    </a:cubicBezTo>
                    <a:cubicBezTo>
                      <a:pt x="937" y="1109"/>
                      <a:pt x="936" y="1109"/>
                      <a:pt x="934" y="1104"/>
                    </a:cubicBezTo>
                    <a:cubicBezTo>
                      <a:pt x="932" y="1099"/>
                      <a:pt x="929" y="1094"/>
                      <a:pt x="929" y="1089"/>
                    </a:cubicBezTo>
                    <a:cubicBezTo>
                      <a:pt x="924" y="1092"/>
                      <a:pt x="916" y="1102"/>
                      <a:pt x="909" y="1098"/>
                    </a:cubicBezTo>
                    <a:cubicBezTo>
                      <a:pt x="906" y="1096"/>
                      <a:pt x="905" y="1101"/>
                      <a:pt x="903" y="1100"/>
                    </a:cubicBezTo>
                    <a:cubicBezTo>
                      <a:pt x="900" y="1100"/>
                      <a:pt x="899" y="1094"/>
                      <a:pt x="901" y="1092"/>
                    </a:cubicBezTo>
                    <a:cubicBezTo>
                      <a:pt x="891" y="1092"/>
                      <a:pt x="898" y="1082"/>
                      <a:pt x="893" y="1080"/>
                    </a:cubicBezTo>
                    <a:cubicBezTo>
                      <a:pt x="887" y="1077"/>
                      <a:pt x="880" y="1077"/>
                      <a:pt x="873" y="1078"/>
                    </a:cubicBezTo>
                    <a:cubicBezTo>
                      <a:pt x="865" y="1079"/>
                      <a:pt x="872" y="1068"/>
                      <a:pt x="872" y="1065"/>
                    </a:cubicBezTo>
                    <a:cubicBezTo>
                      <a:pt x="873" y="1061"/>
                      <a:pt x="868" y="1049"/>
                      <a:pt x="876" y="1049"/>
                    </a:cubicBezTo>
                    <a:cubicBezTo>
                      <a:pt x="874" y="1043"/>
                      <a:pt x="870" y="1043"/>
                      <a:pt x="864" y="1043"/>
                    </a:cubicBezTo>
                    <a:cubicBezTo>
                      <a:pt x="856" y="1043"/>
                      <a:pt x="857" y="1036"/>
                      <a:pt x="854" y="1031"/>
                    </a:cubicBezTo>
                    <a:cubicBezTo>
                      <a:pt x="854" y="1031"/>
                      <a:pt x="851" y="1028"/>
                      <a:pt x="851" y="1027"/>
                    </a:cubicBezTo>
                    <a:cubicBezTo>
                      <a:pt x="854" y="1023"/>
                      <a:pt x="849" y="1021"/>
                      <a:pt x="847" y="1018"/>
                    </a:cubicBezTo>
                    <a:cubicBezTo>
                      <a:pt x="844" y="1013"/>
                      <a:pt x="851" y="1011"/>
                      <a:pt x="850" y="1006"/>
                    </a:cubicBezTo>
                    <a:cubicBezTo>
                      <a:pt x="843" y="1011"/>
                      <a:pt x="834" y="1005"/>
                      <a:pt x="827" y="1009"/>
                    </a:cubicBezTo>
                    <a:cubicBezTo>
                      <a:pt x="825" y="1010"/>
                      <a:pt x="816" y="1017"/>
                      <a:pt x="814" y="1016"/>
                    </a:cubicBezTo>
                    <a:cubicBezTo>
                      <a:pt x="810" y="1013"/>
                      <a:pt x="814" y="1010"/>
                      <a:pt x="815" y="1008"/>
                    </a:cubicBezTo>
                    <a:cubicBezTo>
                      <a:pt x="816" y="1005"/>
                      <a:pt x="814" y="1000"/>
                      <a:pt x="813" y="998"/>
                    </a:cubicBezTo>
                    <a:cubicBezTo>
                      <a:pt x="810" y="994"/>
                      <a:pt x="809" y="995"/>
                      <a:pt x="808" y="990"/>
                    </a:cubicBezTo>
                    <a:cubicBezTo>
                      <a:pt x="807" y="986"/>
                      <a:pt x="809" y="983"/>
                      <a:pt x="813" y="983"/>
                    </a:cubicBezTo>
                    <a:cubicBezTo>
                      <a:pt x="810" y="978"/>
                      <a:pt x="813" y="974"/>
                      <a:pt x="813" y="968"/>
                    </a:cubicBezTo>
                    <a:cubicBezTo>
                      <a:pt x="819" y="974"/>
                      <a:pt x="820" y="959"/>
                      <a:pt x="820" y="957"/>
                    </a:cubicBezTo>
                    <a:cubicBezTo>
                      <a:pt x="830" y="957"/>
                      <a:pt x="823" y="953"/>
                      <a:pt x="830" y="948"/>
                    </a:cubicBezTo>
                    <a:cubicBezTo>
                      <a:pt x="831" y="947"/>
                      <a:pt x="834" y="949"/>
                      <a:pt x="834" y="948"/>
                    </a:cubicBezTo>
                    <a:cubicBezTo>
                      <a:pt x="835" y="944"/>
                      <a:pt x="830" y="942"/>
                      <a:pt x="829" y="939"/>
                    </a:cubicBezTo>
                    <a:cubicBezTo>
                      <a:pt x="835" y="941"/>
                      <a:pt x="832" y="930"/>
                      <a:pt x="832" y="927"/>
                    </a:cubicBezTo>
                    <a:cubicBezTo>
                      <a:pt x="832" y="921"/>
                      <a:pt x="830" y="914"/>
                      <a:pt x="828" y="908"/>
                    </a:cubicBezTo>
                    <a:cubicBezTo>
                      <a:pt x="826" y="903"/>
                      <a:pt x="825" y="898"/>
                      <a:pt x="824" y="893"/>
                    </a:cubicBezTo>
                    <a:cubicBezTo>
                      <a:pt x="823" y="887"/>
                      <a:pt x="820" y="886"/>
                      <a:pt x="814" y="884"/>
                    </a:cubicBezTo>
                    <a:cubicBezTo>
                      <a:pt x="815" y="886"/>
                      <a:pt x="814" y="888"/>
                      <a:pt x="812" y="889"/>
                    </a:cubicBezTo>
                    <a:cubicBezTo>
                      <a:pt x="810" y="885"/>
                      <a:pt x="806" y="881"/>
                      <a:pt x="805" y="876"/>
                    </a:cubicBezTo>
                    <a:cubicBezTo>
                      <a:pt x="804" y="872"/>
                      <a:pt x="804" y="869"/>
                      <a:pt x="800" y="866"/>
                    </a:cubicBezTo>
                    <a:cubicBezTo>
                      <a:pt x="795" y="861"/>
                      <a:pt x="787" y="859"/>
                      <a:pt x="782" y="854"/>
                    </a:cubicBezTo>
                    <a:cubicBezTo>
                      <a:pt x="782" y="858"/>
                      <a:pt x="782" y="870"/>
                      <a:pt x="776" y="863"/>
                    </a:cubicBezTo>
                    <a:cubicBezTo>
                      <a:pt x="772" y="860"/>
                      <a:pt x="770" y="863"/>
                      <a:pt x="767" y="861"/>
                    </a:cubicBezTo>
                    <a:cubicBezTo>
                      <a:pt x="763" y="860"/>
                      <a:pt x="759" y="857"/>
                      <a:pt x="756" y="857"/>
                    </a:cubicBezTo>
                    <a:cubicBezTo>
                      <a:pt x="752" y="857"/>
                      <a:pt x="751" y="861"/>
                      <a:pt x="748" y="860"/>
                    </a:cubicBezTo>
                    <a:cubicBezTo>
                      <a:pt x="745" y="859"/>
                      <a:pt x="747" y="855"/>
                      <a:pt x="748" y="854"/>
                    </a:cubicBezTo>
                    <a:cubicBezTo>
                      <a:pt x="749" y="852"/>
                      <a:pt x="752" y="849"/>
                      <a:pt x="752" y="847"/>
                    </a:cubicBezTo>
                    <a:cubicBezTo>
                      <a:pt x="753" y="843"/>
                      <a:pt x="746" y="841"/>
                      <a:pt x="747" y="836"/>
                    </a:cubicBezTo>
                    <a:cubicBezTo>
                      <a:pt x="745" y="837"/>
                      <a:pt x="742" y="840"/>
                      <a:pt x="739" y="840"/>
                    </a:cubicBezTo>
                    <a:cubicBezTo>
                      <a:pt x="733" y="838"/>
                      <a:pt x="740" y="832"/>
                      <a:pt x="742" y="831"/>
                    </a:cubicBezTo>
                    <a:cubicBezTo>
                      <a:pt x="740" y="829"/>
                      <a:pt x="736" y="826"/>
                      <a:pt x="733" y="824"/>
                    </a:cubicBezTo>
                    <a:cubicBezTo>
                      <a:pt x="730" y="822"/>
                      <a:pt x="722" y="828"/>
                      <a:pt x="720" y="830"/>
                    </a:cubicBezTo>
                    <a:cubicBezTo>
                      <a:pt x="717" y="831"/>
                      <a:pt x="718" y="835"/>
                      <a:pt x="716" y="837"/>
                    </a:cubicBezTo>
                    <a:cubicBezTo>
                      <a:pt x="714" y="838"/>
                      <a:pt x="710" y="836"/>
                      <a:pt x="709" y="835"/>
                    </a:cubicBezTo>
                    <a:cubicBezTo>
                      <a:pt x="708" y="835"/>
                      <a:pt x="699" y="830"/>
                      <a:pt x="703" y="834"/>
                    </a:cubicBezTo>
                    <a:cubicBezTo>
                      <a:pt x="700" y="833"/>
                      <a:pt x="696" y="829"/>
                      <a:pt x="693" y="829"/>
                    </a:cubicBezTo>
                    <a:cubicBezTo>
                      <a:pt x="690" y="828"/>
                      <a:pt x="688" y="831"/>
                      <a:pt x="684" y="832"/>
                    </a:cubicBezTo>
                    <a:cubicBezTo>
                      <a:pt x="680" y="835"/>
                      <a:pt x="677" y="840"/>
                      <a:pt x="674" y="844"/>
                    </a:cubicBezTo>
                    <a:cubicBezTo>
                      <a:pt x="670" y="849"/>
                      <a:pt x="666" y="849"/>
                      <a:pt x="660" y="850"/>
                    </a:cubicBezTo>
                    <a:cubicBezTo>
                      <a:pt x="653" y="851"/>
                      <a:pt x="656" y="855"/>
                      <a:pt x="653" y="860"/>
                    </a:cubicBezTo>
                    <a:cubicBezTo>
                      <a:pt x="650" y="863"/>
                      <a:pt x="644" y="865"/>
                      <a:pt x="643" y="869"/>
                    </a:cubicBezTo>
                    <a:cubicBezTo>
                      <a:pt x="641" y="875"/>
                      <a:pt x="641" y="879"/>
                      <a:pt x="633" y="880"/>
                    </a:cubicBezTo>
                    <a:cubicBezTo>
                      <a:pt x="628" y="880"/>
                      <a:pt x="624" y="883"/>
                      <a:pt x="620" y="882"/>
                    </a:cubicBezTo>
                    <a:cubicBezTo>
                      <a:pt x="616" y="882"/>
                      <a:pt x="613" y="881"/>
                      <a:pt x="613" y="877"/>
                    </a:cubicBezTo>
                    <a:cubicBezTo>
                      <a:pt x="613" y="874"/>
                      <a:pt x="604" y="871"/>
                      <a:pt x="601" y="871"/>
                    </a:cubicBezTo>
                    <a:cubicBezTo>
                      <a:pt x="596" y="870"/>
                      <a:pt x="596" y="876"/>
                      <a:pt x="591" y="873"/>
                    </a:cubicBezTo>
                    <a:cubicBezTo>
                      <a:pt x="586" y="871"/>
                      <a:pt x="582" y="871"/>
                      <a:pt x="576" y="871"/>
                    </a:cubicBezTo>
                    <a:cubicBezTo>
                      <a:pt x="571" y="871"/>
                      <a:pt x="575" y="865"/>
                      <a:pt x="570" y="864"/>
                    </a:cubicBezTo>
                    <a:cubicBezTo>
                      <a:pt x="564" y="862"/>
                      <a:pt x="559" y="862"/>
                      <a:pt x="554" y="866"/>
                    </a:cubicBezTo>
                    <a:cubicBezTo>
                      <a:pt x="549" y="869"/>
                      <a:pt x="545" y="875"/>
                      <a:pt x="542" y="881"/>
                    </a:cubicBezTo>
                    <a:cubicBezTo>
                      <a:pt x="540" y="885"/>
                      <a:pt x="536" y="892"/>
                      <a:pt x="535" y="897"/>
                    </a:cubicBezTo>
                    <a:cubicBezTo>
                      <a:pt x="527" y="892"/>
                      <a:pt x="533" y="883"/>
                      <a:pt x="530" y="876"/>
                    </a:cubicBezTo>
                    <a:cubicBezTo>
                      <a:pt x="526" y="866"/>
                      <a:pt x="516" y="874"/>
                      <a:pt x="509" y="875"/>
                    </a:cubicBezTo>
                    <a:cubicBezTo>
                      <a:pt x="509" y="876"/>
                      <a:pt x="509" y="877"/>
                      <a:pt x="509" y="878"/>
                    </a:cubicBezTo>
                    <a:cubicBezTo>
                      <a:pt x="503" y="876"/>
                      <a:pt x="494" y="878"/>
                      <a:pt x="487" y="878"/>
                    </a:cubicBezTo>
                    <a:cubicBezTo>
                      <a:pt x="480" y="878"/>
                      <a:pt x="477" y="876"/>
                      <a:pt x="471" y="873"/>
                    </a:cubicBezTo>
                    <a:cubicBezTo>
                      <a:pt x="469" y="872"/>
                      <a:pt x="465" y="870"/>
                      <a:pt x="463" y="871"/>
                    </a:cubicBezTo>
                    <a:cubicBezTo>
                      <a:pt x="461" y="872"/>
                      <a:pt x="462" y="875"/>
                      <a:pt x="460" y="876"/>
                    </a:cubicBezTo>
                    <a:cubicBezTo>
                      <a:pt x="456" y="876"/>
                      <a:pt x="450" y="871"/>
                      <a:pt x="449" y="868"/>
                    </a:cubicBezTo>
                    <a:cubicBezTo>
                      <a:pt x="449" y="868"/>
                      <a:pt x="448" y="880"/>
                      <a:pt x="445" y="875"/>
                    </a:cubicBezTo>
                    <a:cubicBezTo>
                      <a:pt x="442" y="870"/>
                      <a:pt x="436" y="867"/>
                      <a:pt x="434" y="861"/>
                    </a:cubicBezTo>
                    <a:cubicBezTo>
                      <a:pt x="433" y="866"/>
                      <a:pt x="417" y="864"/>
                      <a:pt x="416" y="860"/>
                    </a:cubicBezTo>
                    <a:cubicBezTo>
                      <a:pt x="416" y="858"/>
                      <a:pt x="418" y="854"/>
                      <a:pt x="416" y="852"/>
                    </a:cubicBezTo>
                    <a:cubicBezTo>
                      <a:pt x="414" y="850"/>
                      <a:pt x="409" y="855"/>
                      <a:pt x="406" y="853"/>
                    </a:cubicBezTo>
                    <a:cubicBezTo>
                      <a:pt x="401" y="850"/>
                      <a:pt x="389" y="846"/>
                      <a:pt x="387" y="840"/>
                    </a:cubicBezTo>
                    <a:cubicBezTo>
                      <a:pt x="385" y="833"/>
                      <a:pt x="377" y="825"/>
                      <a:pt x="369" y="832"/>
                    </a:cubicBezTo>
                    <a:cubicBezTo>
                      <a:pt x="367" y="835"/>
                      <a:pt x="358" y="823"/>
                      <a:pt x="356" y="821"/>
                    </a:cubicBezTo>
                    <a:cubicBezTo>
                      <a:pt x="352" y="817"/>
                      <a:pt x="345" y="816"/>
                      <a:pt x="339" y="812"/>
                    </a:cubicBezTo>
                    <a:cubicBezTo>
                      <a:pt x="330" y="807"/>
                      <a:pt x="322" y="800"/>
                      <a:pt x="314" y="793"/>
                    </a:cubicBezTo>
                    <a:cubicBezTo>
                      <a:pt x="311" y="791"/>
                      <a:pt x="307" y="791"/>
                      <a:pt x="303" y="790"/>
                    </a:cubicBezTo>
                    <a:cubicBezTo>
                      <a:pt x="299" y="789"/>
                      <a:pt x="299" y="794"/>
                      <a:pt x="295" y="792"/>
                    </a:cubicBezTo>
                    <a:cubicBezTo>
                      <a:pt x="297" y="803"/>
                      <a:pt x="291" y="804"/>
                      <a:pt x="285" y="797"/>
                    </a:cubicBezTo>
                    <a:cubicBezTo>
                      <a:pt x="279" y="791"/>
                      <a:pt x="272" y="788"/>
                      <a:pt x="265" y="786"/>
                    </a:cubicBezTo>
                    <a:cubicBezTo>
                      <a:pt x="263" y="786"/>
                      <a:pt x="259" y="785"/>
                      <a:pt x="258" y="784"/>
                    </a:cubicBezTo>
                    <a:cubicBezTo>
                      <a:pt x="256" y="782"/>
                      <a:pt x="260" y="778"/>
                      <a:pt x="256" y="777"/>
                    </a:cubicBezTo>
                    <a:cubicBezTo>
                      <a:pt x="253" y="776"/>
                      <a:pt x="251" y="775"/>
                      <a:pt x="249" y="773"/>
                    </a:cubicBezTo>
                    <a:cubicBezTo>
                      <a:pt x="245" y="769"/>
                      <a:pt x="242" y="772"/>
                      <a:pt x="237" y="771"/>
                    </a:cubicBezTo>
                    <a:cubicBezTo>
                      <a:pt x="230" y="769"/>
                      <a:pt x="227" y="761"/>
                      <a:pt x="223" y="757"/>
                    </a:cubicBezTo>
                    <a:cubicBezTo>
                      <a:pt x="218" y="752"/>
                      <a:pt x="213" y="765"/>
                      <a:pt x="210" y="756"/>
                    </a:cubicBezTo>
                    <a:cubicBezTo>
                      <a:pt x="209" y="753"/>
                      <a:pt x="210" y="749"/>
                      <a:pt x="208" y="746"/>
                    </a:cubicBezTo>
                    <a:cubicBezTo>
                      <a:pt x="206" y="743"/>
                      <a:pt x="206" y="741"/>
                      <a:pt x="205" y="737"/>
                    </a:cubicBezTo>
                    <a:cubicBezTo>
                      <a:pt x="204" y="733"/>
                      <a:pt x="201" y="731"/>
                      <a:pt x="198" y="729"/>
                    </a:cubicBezTo>
                    <a:cubicBezTo>
                      <a:pt x="194" y="725"/>
                      <a:pt x="195" y="720"/>
                      <a:pt x="192" y="716"/>
                    </a:cubicBezTo>
                    <a:cubicBezTo>
                      <a:pt x="199" y="710"/>
                      <a:pt x="201" y="714"/>
                      <a:pt x="206" y="720"/>
                    </a:cubicBezTo>
                    <a:cubicBezTo>
                      <a:pt x="208" y="723"/>
                      <a:pt x="211" y="723"/>
                      <a:pt x="213" y="720"/>
                    </a:cubicBezTo>
                    <a:cubicBezTo>
                      <a:pt x="215" y="716"/>
                      <a:pt x="220" y="717"/>
                      <a:pt x="222" y="714"/>
                    </a:cubicBezTo>
                    <a:cubicBezTo>
                      <a:pt x="225" y="710"/>
                      <a:pt x="220" y="705"/>
                      <a:pt x="218" y="703"/>
                    </a:cubicBezTo>
                    <a:cubicBezTo>
                      <a:pt x="216" y="700"/>
                      <a:pt x="217" y="694"/>
                      <a:pt x="215" y="694"/>
                    </a:cubicBezTo>
                    <a:cubicBezTo>
                      <a:pt x="205" y="691"/>
                      <a:pt x="202" y="688"/>
                      <a:pt x="199" y="678"/>
                    </a:cubicBezTo>
                    <a:cubicBezTo>
                      <a:pt x="206" y="679"/>
                      <a:pt x="190" y="667"/>
                      <a:pt x="202" y="665"/>
                    </a:cubicBezTo>
                    <a:cubicBezTo>
                      <a:pt x="204" y="664"/>
                      <a:pt x="209" y="666"/>
                      <a:pt x="211" y="664"/>
                    </a:cubicBezTo>
                    <a:cubicBezTo>
                      <a:pt x="213" y="661"/>
                      <a:pt x="212" y="655"/>
                      <a:pt x="210" y="652"/>
                    </a:cubicBezTo>
                    <a:cubicBezTo>
                      <a:pt x="212" y="651"/>
                      <a:pt x="218" y="652"/>
                      <a:pt x="216" y="649"/>
                    </a:cubicBezTo>
                    <a:cubicBezTo>
                      <a:pt x="214" y="647"/>
                      <a:pt x="220" y="642"/>
                      <a:pt x="221" y="642"/>
                    </a:cubicBezTo>
                    <a:cubicBezTo>
                      <a:pt x="227" y="641"/>
                      <a:pt x="225" y="623"/>
                      <a:pt x="224" y="619"/>
                    </a:cubicBezTo>
                    <a:cubicBezTo>
                      <a:pt x="224" y="619"/>
                      <a:pt x="227" y="609"/>
                      <a:pt x="222" y="613"/>
                    </a:cubicBezTo>
                    <a:cubicBezTo>
                      <a:pt x="217" y="617"/>
                      <a:pt x="216" y="615"/>
                      <a:pt x="213" y="611"/>
                    </a:cubicBezTo>
                    <a:cubicBezTo>
                      <a:pt x="212" y="609"/>
                      <a:pt x="207" y="609"/>
                      <a:pt x="205" y="608"/>
                    </a:cubicBezTo>
                    <a:cubicBezTo>
                      <a:pt x="201" y="606"/>
                      <a:pt x="198" y="599"/>
                      <a:pt x="194" y="598"/>
                    </a:cubicBezTo>
                    <a:cubicBezTo>
                      <a:pt x="189" y="596"/>
                      <a:pt x="178" y="599"/>
                      <a:pt x="174" y="602"/>
                    </a:cubicBezTo>
                    <a:cubicBezTo>
                      <a:pt x="167" y="606"/>
                      <a:pt x="159" y="614"/>
                      <a:pt x="151" y="615"/>
                    </a:cubicBezTo>
                    <a:cubicBezTo>
                      <a:pt x="142" y="615"/>
                      <a:pt x="114" y="613"/>
                      <a:pt x="113" y="600"/>
                    </a:cubicBezTo>
                    <a:cubicBezTo>
                      <a:pt x="110" y="600"/>
                      <a:pt x="106" y="605"/>
                      <a:pt x="103" y="602"/>
                    </a:cubicBezTo>
                    <a:cubicBezTo>
                      <a:pt x="101" y="600"/>
                      <a:pt x="95" y="597"/>
                      <a:pt x="94" y="594"/>
                    </a:cubicBezTo>
                    <a:cubicBezTo>
                      <a:pt x="93" y="591"/>
                      <a:pt x="93" y="587"/>
                      <a:pt x="92" y="584"/>
                    </a:cubicBezTo>
                    <a:cubicBezTo>
                      <a:pt x="91" y="580"/>
                      <a:pt x="89" y="577"/>
                      <a:pt x="86" y="574"/>
                    </a:cubicBezTo>
                    <a:cubicBezTo>
                      <a:pt x="82" y="570"/>
                      <a:pt x="75" y="572"/>
                      <a:pt x="72" y="568"/>
                    </a:cubicBezTo>
                    <a:cubicBezTo>
                      <a:pt x="69" y="564"/>
                      <a:pt x="60" y="558"/>
                      <a:pt x="57" y="565"/>
                    </a:cubicBezTo>
                    <a:cubicBezTo>
                      <a:pt x="54" y="558"/>
                      <a:pt x="46" y="563"/>
                      <a:pt x="43" y="558"/>
                    </a:cubicBezTo>
                    <a:cubicBezTo>
                      <a:pt x="39" y="551"/>
                      <a:pt x="52" y="554"/>
                      <a:pt x="54" y="554"/>
                    </a:cubicBezTo>
                    <a:cubicBezTo>
                      <a:pt x="61" y="552"/>
                      <a:pt x="58" y="545"/>
                      <a:pt x="54" y="543"/>
                    </a:cubicBezTo>
                    <a:cubicBezTo>
                      <a:pt x="50" y="541"/>
                      <a:pt x="52" y="539"/>
                      <a:pt x="52" y="536"/>
                    </a:cubicBezTo>
                    <a:cubicBezTo>
                      <a:pt x="52" y="534"/>
                      <a:pt x="49" y="530"/>
                      <a:pt x="48" y="528"/>
                    </a:cubicBezTo>
                    <a:cubicBezTo>
                      <a:pt x="47" y="526"/>
                      <a:pt x="45" y="525"/>
                      <a:pt x="44" y="523"/>
                    </a:cubicBezTo>
                    <a:cubicBezTo>
                      <a:pt x="43" y="520"/>
                      <a:pt x="44" y="516"/>
                      <a:pt x="43" y="513"/>
                    </a:cubicBezTo>
                    <a:cubicBezTo>
                      <a:pt x="42" y="507"/>
                      <a:pt x="32" y="506"/>
                      <a:pt x="27" y="505"/>
                    </a:cubicBezTo>
                    <a:cubicBezTo>
                      <a:pt x="21" y="503"/>
                      <a:pt x="16" y="512"/>
                      <a:pt x="11" y="506"/>
                    </a:cubicBezTo>
                    <a:cubicBezTo>
                      <a:pt x="10" y="504"/>
                      <a:pt x="3" y="495"/>
                      <a:pt x="10" y="495"/>
                    </a:cubicBezTo>
                    <a:cubicBezTo>
                      <a:pt x="8" y="492"/>
                      <a:pt x="5" y="489"/>
                      <a:pt x="2" y="487"/>
                    </a:cubicBezTo>
                    <a:cubicBezTo>
                      <a:pt x="0" y="485"/>
                      <a:pt x="1" y="480"/>
                      <a:pt x="0" y="47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Freeform 499">
                <a:extLst>
                  <a:ext uri="{FF2B5EF4-FFF2-40B4-BE49-F238E27FC236}">
                    <a16:creationId xmlns="" xmlns:a16="http://schemas.microsoft.com/office/drawing/2014/main" id="{C51C0861-38A9-4BF2-88DF-4CD76097E3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3" y="1981"/>
                <a:ext cx="35" cy="34"/>
              </a:xfrm>
              <a:custGeom>
                <a:avLst/>
                <a:gdLst>
                  <a:gd name="T0" fmla="*/ 2 w 72"/>
                  <a:gd name="T1" fmla="*/ 32 h 70"/>
                  <a:gd name="T2" fmla="*/ 4 w 72"/>
                  <a:gd name="T3" fmla="*/ 46 h 70"/>
                  <a:gd name="T4" fmla="*/ 7 w 72"/>
                  <a:gd name="T5" fmla="*/ 60 h 70"/>
                  <a:gd name="T6" fmla="*/ 23 w 72"/>
                  <a:gd name="T7" fmla="*/ 66 h 70"/>
                  <a:gd name="T8" fmla="*/ 39 w 72"/>
                  <a:gd name="T9" fmla="*/ 69 h 70"/>
                  <a:gd name="T10" fmla="*/ 47 w 72"/>
                  <a:gd name="T11" fmla="*/ 64 h 70"/>
                  <a:gd name="T12" fmla="*/ 57 w 72"/>
                  <a:gd name="T13" fmla="*/ 52 h 70"/>
                  <a:gd name="T14" fmla="*/ 58 w 72"/>
                  <a:gd name="T15" fmla="*/ 37 h 70"/>
                  <a:gd name="T16" fmla="*/ 65 w 72"/>
                  <a:gd name="T17" fmla="*/ 21 h 70"/>
                  <a:gd name="T18" fmla="*/ 67 w 72"/>
                  <a:gd name="T19" fmla="*/ 10 h 70"/>
                  <a:gd name="T20" fmla="*/ 57 w 72"/>
                  <a:gd name="T21" fmla="*/ 11 h 70"/>
                  <a:gd name="T22" fmla="*/ 51 w 72"/>
                  <a:gd name="T23" fmla="*/ 11 h 70"/>
                  <a:gd name="T24" fmla="*/ 38 w 72"/>
                  <a:gd name="T25" fmla="*/ 11 h 70"/>
                  <a:gd name="T26" fmla="*/ 24 w 72"/>
                  <a:gd name="T27" fmla="*/ 10 h 70"/>
                  <a:gd name="T28" fmla="*/ 26 w 72"/>
                  <a:gd name="T29" fmla="*/ 13 h 70"/>
                  <a:gd name="T30" fmla="*/ 17 w 72"/>
                  <a:gd name="T31" fmla="*/ 11 h 70"/>
                  <a:gd name="T32" fmla="*/ 19 w 72"/>
                  <a:gd name="T33" fmla="*/ 18 h 70"/>
                  <a:gd name="T34" fmla="*/ 2 w 72"/>
                  <a:gd name="T35" fmla="*/ 3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70">
                    <a:moveTo>
                      <a:pt x="2" y="32"/>
                    </a:moveTo>
                    <a:cubicBezTo>
                      <a:pt x="0" y="34"/>
                      <a:pt x="3" y="43"/>
                      <a:pt x="4" y="46"/>
                    </a:cubicBezTo>
                    <a:cubicBezTo>
                      <a:pt x="4" y="50"/>
                      <a:pt x="4" y="57"/>
                      <a:pt x="7" y="60"/>
                    </a:cubicBezTo>
                    <a:cubicBezTo>
                      <a:pt x="11" y="64"/>
                      <a:pt x="18" y="64"/>
                      <a:pt x="23" y="66"/>
                    </a:cubicBezTo>
                    <a:cubicBezTo>
                      <a:pt x="27" y="69"/>
                      <a:pt x="34" y="70"/>
                      <a:pt x="39" y="69"/>
                    </a:cubicBezTo>
                    <a:cubicBezTo>
                      <a:pt x="37" y="64"/>
                      <a:pt x="45" y="60"/>
                      <a:pt x="47" y="64"/>
                    </a:cubicBezTo>
                    <a:cubicBezTo>
                      <a:pt x="45" y="62"/>
                      <a:pt x="55" y="54"/>
                      <a:pt x="57" y="52"/>
                    </a:cubicBezTo>
                    <a:cubicBezTo>
                      <a:pt x="59" y="50"/>
                      <a:pt x="62" y="39"/>
                      <a:pt x="58" y="37"/>
                    </a:cubicBezTo>
                    <a:cubicBezTo>
                      <a:pt x="62" y="35"/>
                      <a:pt x="66" y="25"/>
                      <a:pt x="65" y="21"/>
                    </a:cubicBezTo>
                    <a:cubicBezTo>
                      <a:pt x="72" y="27"/>
                      <a:pt x="68" y="12"/>
                      <a:pt x="67" y="10"/>
                    </a:cubicBezTo>
                    <a:cubicBezTo>
                      <a:pt x="65" y="5"/>
                      <a:pt x="52" y="0"/>
                      <a:pt x="57" y="11"/>
                    </a:cubicBezTo>
                    <a:cubicBezTo>
                      <a:pt x="55" y="8"/>
                      <a:pt x="47" y="5"/>
                      <a:pt x="51" y="11"/>
                    </a:cubicBezTo>
                    <a:cubicBezTo>
                      <a:pt x="49" y="3"/>
                      <a:pt x="40" y="8"/>
                      <a:pt x="38" y="11"/>
                    </a:cubicBezTo>
                    <a:cubicBezTo>
                      <a:pt x="36" y="7"/>
                      <a:pt x="28" y="7"/>
                      <a:pt x="24" y="10"/>
                    </a:cubicBezTo>
                    <a:cubicBezTo>
                      <a:pt x="25" y="11"/>
                      <a:pt x="25" y="12"/>
                      <a:pt x="26" y="13"/>
                    </a:cubicBezTo>
                    <a:cubicBezTo>
                      <a:pt x="23" y="14"/>
                      <a:pt x="20" y="10"/>
                      <a:pt x="17" y="11"/>
                    </a:cubicBezTo>
                    <a:cubicBezTo>
                      <a:pt x="13" y="12"/>
                      <a:pt x="15" y="17"/>
                      <a:pt x="19" y="18"/>
                    </a:cubicBezTo>
                    <a:cubicBezTo>
                      <a:pt x="11" y="20"/>
                      <a:pt x="7" y="27"/>
                      <a:pt x="2" y="3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Freeform 500">
                <a:extLst>
                  <a:ext uri="{FF2B5EF4-FFF2-40B4-BE49-F238E27FC236}">
                    <a16:creationId xmlns="" xmlns:a16="http://schemas.microsoft.com/office/drawing/2014/main" id="{E731B65C-5D49-44A4-80A7-D968BC49B2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3" y="1981"/>
                <a:ext cx="35" cy="34"/>
              </a:xfrm>
              <a:custGeom>
                <a:avLst/>
                <a:gdLst>
                  <a:gd name="T0" fmla="*/ 2 w 72"/>
                  <a:gd name="T1" fmla="*/ 32 h 70"/>
                  <a:gd name="T2" fmla="*/ 4 w 72"/>
                  <a:gd name="T3" fmla="*/ 46 h 70"/>
                  <a:gd name="T4" fmla="*/ 7 w 72"/>
                  <a:gd name="T5" fmla="*/ 60 h 70"/>
                  <a:gd name="T6" fmla="*/ 23 w 72"/>
                  <a:gd name="T7" fmla="*/ 66 h 70"/>
                  <a:gd name="T8" fmla="*/ 39 w 72"/>
                  <a:gd name="T9" fmla="*/ 69 h 70"/>
                  <a:gd name="T10" fmla="*/ 47 w 72"/>
                  <a:gd name="T11" fmla="*/ 64 h 70"/>
                  <a:gd name="T12" fmla="*/ 57 w 72"/>
                  <a:gd name="T13" fmla="*/ 52 h 70"/>
                  <a:gd name="T14" fmla="*/ 58 w 72"/>
                  <a:gd name="T15" fmla="*/ 37 h 70"/>
                  <a:gd name="T16" fmla="*/ 65 w 72"/>
                  <a:gd name="T17" fmla="*/ 21 h 70"/>
                  <a:gd name="T18" fmla="*/ 67 w 72"/>
                  <a:gd name="T19" fmla="*/ 10 h 70"/>
                  <a:gd name="T20" fmla="*/ 57 w 72"/>
                  <a:gd name="T21" fmla="*/ 11 h 70"/>
                  <a:gd name="T22" fmla="*/ 51 w 72"/>
                  <a:gd name="T23" fmla="*/ 11 h 70"/>
                  <a:gd name="T24" fmla="*/ 38 w 72"/>
                  <a:gd name="T25" fmla="*/ 11 h 70"/>
                  <a:gd name="T26" fmla="*/ 24 w 72"/>
                  <a:gd name="T27" fmla="*/ 10 h 70"/>
                  <a:gd name="T28" fmla="*/ 26 w 72"/>
                  <a:gd name="T29" fmla="*/ 13 h 70"/>
                  <a:gd name="T30" fmla="*/ 17 w 72"/>
                  <a:gd name="T31" fmla="*/ 11 h 70"/>
                  <a:gd name="T32" fmla="*/ 19 w 72"/>
                  <a:gd name="T33" fmla="*/ 18 h 70"/>
                  <a:gd name="T34" fmla="*/ 2 w 72"/>
                  <a:gd name="T35" fmla="*/ 3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70">
                    <a:moveTo>
                      <a:pt x="2" y="32"/>
                    </a:moveTo>
                    <a:cubicBezTo>
                      <a:pt x="0" y="34"/>
                      <a:pt x="3" y="43"/>
                      <a:pt x="4" y="46"/>
                    </a:cubicBezTo>
                    <a:cubicBezTo>
                      <a:pt x="4" y="50"/>
                      <a:pt x="4" y="57"/>
                      <a:pt x="7" y="60"/>
                    </a:cubicBezTo>
                    <a:cubicBezTo>
                      <a:pt x="11" y="64"/>
                      <a:pt x="18" y="64"/>
                      <a:pt x="23" y="66"/>
                    </a:cubicBezTo>
                    <a:cubicBezTo>
                      <a:pt x="27" y="69"/>
                      <a:pt x="34" y="70"/>
                      <a:pt x="39" y="69"/>
                    </a:cubicBezTo>
                    <a:cubicBezTo>
                      <a:pt x="37" y="64"/>
                      <a:pt x="45" y="60"/>
                      <a:pt x="47" y="64"/>
                    </a:cubicBezTo>
                    <a:cubicBezTo>
                      <a:pt x="45" y="62"/>
                      <a:pt x="55" y="54"/>
                      <a:pt x="57" y="52"/>
                    </a:cubicBezTo>
                    <a:cubicBezTo>
                      <a:pt x="59" y="50"/>
                      <a:pt x="62" y="39"/>
                      <a:pt x="58" y="37"/>
                    </a:cubicBezTo>
                    <a:cubicBezTo>
                      <a:pt x="62" y="35"/>
                      <a:pt x="66" y="25"/>
                      <a:pt x="65" y="21"/>
                    </a:cubicBezTo>
                    <a:cubicBezTo>
                      <a:pt x="72" y="27"/>
                      <a:pt x="68" y="12"/>
                      <a:pt x="67" y="10"/>
                    </a:cubicBezTo>
                    <a:cubicBezTo>
                      <a:pt x="65" y="5"/>
                      <a:pt x="52" y="0"/>
                      <a:pt x="57" y="11"/>
                    </a:cubicBezTo>
                    <a:cubicBezTo>
                      <a:pt x="55" y="8"/>
                      <a:pt x="47" y="5"/>
                      <a:pt x="51" y="11"/>
                    </a:cubicBezTo>
                    <a:cubicBezTo>
                      <a:pt x="49" y="3"/>
                      <a:pt x="40" y="8"/>
                      <a:pt x="38" y="11"/>
                    </a:cubicBezTo>
                    <a:cubicBezTo>
                      <a:pt x="36" y="7"/>
                      <a:pt x="28" y="7"/>
                      <a:pt x="24" y="10"/>
                    </a:cubicBezTo>
                    <a:cubicBezTo>
                      <a:pt x="25" y="11"/>
                      <a:pt x="25" y="12"/>
                      <a:pt x="26" y="13"/>
                    </a:cubicBezTo>
                    <a:cubicBezTo>
                      <a:pt x="23" y="14"/>
                      <a:pt x="20" y="10"/>
                      <a:pt x="17" y="11"/>
                    </a:cubicBezTo>
                    <a:cubicBezTo>
                      <a:pt x="13" y="12"/>
                      <a:pt x="15" y="17"/>
                      <a:pt x="19" y="18"/>
                    </a:cubicBezTo>
                    <a:cubicBezTo>
                      <a:pt x="11" y="20"/>
                      <a:pt x="7" y="27"/>
                      <a:pt x="2" y="3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Freeform 501">
                <a:extLst>
                  <a:ext uri="{FF2B5EF4-FFF2-40B4-BE49-F238E27FC236}">
                    <a16:creationId xmlns="" xmlns:a16="http://schemas.microsoft.com/office/drawing/2014/main" id="{8DCE43E4-A787-4AA8-B5EA-031A126883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8" y="1895"/>
                <a:ext cx="23" cy="58"/>
              </a:xfrm>
              <a:custGeom>
                <a:avLst/>
                <a:gdLst>
                  <a:gd name="T0" fmla="*/ 2 w 47"/>
                  <a:gd name="T1" fmla="*/ 62 h 118"/>
                  <a:gd name="T2" fmla="*/ 3 w 47"/>
                  <a:gd name="T3" fmla="*/ 71 h 118"/>
                  <a:gd name="T4" fmla="*/ 4 w 47"/>
                  <a:gd name="T5" fmla="*/ 77 h 118"/>
                  <a:gd name="T6" fmla="*/ 11 w 47"/>
                  <a:gd name="T7" fmla="*/ 93 h 118"/>
                  <a:gd name="T8" fmla="*/ 25 w 47"/>
                  <a:gd name="T9" fmla="*/ 105 h 118"/>
                  <a:gd name="T10" fmla="*/ 31 w 47"/>
                  <a:gd name="T11" fmla="*/ 116 h 118"/>
                  <a:gd name="T12" fmla="*/ 33 w 47"/>
                  <a:gd name="T13" fmla="*/ 104 h 118"/>
                  <a:gd name="T14" fmla="*/ 36 w 47"/>
                  <a:gd name="T15" fmla="*/ 91 h 118"/>
                  <a:gd name="T16" fmla="*/ 44 w 47"/>
                  <a:gd name="T17" fmla="*/ 49 h 118"/>
                  <a:gd name="T18" fmla="*/ 43 w 47"/>
                  <a:gd name="T19" fmla="*/ 41 h 118"/>
                  <a:gd name="T20" fmla="*/ 45 w 47"/>
                  <a:gd name="T21" fmla="*/ 34 h 118"/>
                  <a:gd name="T22" fmla="*/ 44 w 47"/>
                  <a:gd name="T23" fmla="*/ 17 h 118"/>
                  <a:gd name="T24" fmla="*/ 44 w 47"/>
                  <a:gd name="T25" fmla="*/ 9 h 118"/>
                  <a:gd name="T26" fmla="*/ 31 w 47"/>
                  <a:gd name="T27" fmla="*/ 2 h 118"/>
                  <a:gd name="T28" fmla="*/ 18 w 47"/>
                  <a:gd name="T29" fmla="*/ 12 h 118"/>
                  <a:gd name="T30" fmla="*/ 13 w 47"/>
                  <a:gd name="T31" fmla="*/ 25 h 118"/>
                  <a:gd name="T32" fmla="*/ 7 w 47"/>
                  <a:gd name="T33" fmla="*/ 39 h 118"/>
                  <a:gd name="T34" fmla="*/ 2 w 47"/>
                  <a:gd name="T35" fmla="*/ 62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7" h="118">
                    <a:moveTo>
                      <a:pt x="2" y="62"/>
                    </a:moveTo>
                    <a:cubicBezTo>
                      <a:pt x="2" y="65"/>
                      <a:pt x="4" y="67"/>
                      <a:pt x="3" y="71"/>
                    </a:cubicBezTo>
                    <a:cubicBezTo>
                      <a:pt x="2" y="73"/>
                      <a:pt x="1" y="75"/>
                      <a:pt x="4" y="77"/>
                    </a:cubicBezTo>
                    <a:cubicBezTo>
                      <a:pt x="8" y="81"/>
                      <a:pt x="9" y="88"/>
                      <a:pt x="11" y="93"/>
                    </a:cubicBezTo>
                    <a:cubicBezTo>
                      <a:pt x="14" y="99"/>
                      <a:pt x="21" y="100"/>
                      <a:pt x="25" y="105"/>
                    </a:cubicBezTo>
                    <a:cubicBezTo>
                      <a:pt x="26" y="107"/>
                      <a:pt x="28" y="118"/>
                      <a:pt x="31" y="116"/>
                    </a:cubicBezTo>
                    <a:cubicBezTo>
                      <a:pt x="35" y="114"/>
                      <a:pt x="33" y="107"/>
                      <a:pt x="33" y="104"/>
                    </a:cubicBezTo>
                    <a:cubicBezTo>
                      <a:pt x="32" y="99"/>
                      <a:pt x="33" y="95"/>
                      <a:pt x="36" y="91"/>
                    </a:cubicBezTo>
                    <a:cubicBezTo>
                      <a:pt x="43" y="80"/>
                      <a:pt x="45" y="61"/>
                      <a:pt x="44" y="49"/>
                    </a:cubicBezTo>
                    <a:cubicBezTo>
                      <a:pt x="44" y="47"/>
                      <a:pt x="42" y="43"/>
                      <a:pt x="43" y="41"/>
                    </a:cubicBezTo>
                    <a:cubicBezTo>
                      <a:pt x="44" y="38"/>
                      <a:pt x="45" y="37"/>
                      <a:pt x="45" y="34"/>
                    </a:cubicBezTo>
                    <a:cubicBezTo>
                      <a:pt x="46" y="28"/>
                      <a:pt x="44" y="23"/>
                      <a:pt x="44" y="17"/>
                    </a:cubicBezTo>
                    <a:cubicBezTo>
                      <a:pt x="44" y="14"/>
                      <a:pt x="47" y="11"/>
                      <a:pt x="44" y="9"/>
                    </a:cubicBezTo>
                    <a:cubicBezTo>
                      <a:pt x="42" y="7"/>
                      <a:pt x="33" y="0"/>
                      <a:pt x="31" y="2"/>
                    </a:cubicBezTo>
                    <a:cubicBezTo>
                      <a:pt x="27" y="6"/>
                      <a:pt x="20" y="7"/>
                      <a:pt x="18" y="12"/>
                    </a:cubicBezTo>
                    <a:cubicBezTo>
                      <a:pt x="16" y="17"/>
                      <a:pt x="17" y="20"/>
                      <a:pt x="13" y="25"/>
                    </a:cubicBezTo>
                    <a:cubicBezTo>
                      <a:pt x="9" y="29"/>
                      <a:pt x="9" y="35"/>
                      <a:pt x="7" y="39"/>
                    </a:cubicBezTo>
                    <a:cubicBezTo>
                      <a:pt x="5" y="47"/>
                      <a:pt x="0" y="54"/>
                      <a:pt x="2" y="6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Freeform 502">
                <a:extLst>
                  <a:ext uri="{FF2B5EF4-FFF2-40B4-BE49-F238E27FC236}">
                    <a16:creationId xmlns="" xmlns:a16="http://schemas.microsoft.com/office/drawing/2014/main" id="{1FFF8D7E-DA5A-47E5-8D78-4FA290664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8" y="1895"/>
                <a:ext cx="23" cy="58"/>
              </a:xfrm>
              <a:custGeom>
                <a:avLst/>
                <a:gdLst>
                  <a:gd name="T0" fmla="*/ 2 w 47"/>
                  <a:gd name="T1" fmla="*/ 62 h 118"/>
                  <a:gd name="T2" fmla="*/ 3 w 47"/>
                  <a:gd name="T3" fmla="*/ 71 h 118"/>
                  <a:gd name="T4" fmla="*/ 4 w 47"/>
                  <a:gd name="T5" fmla="*/ 77 h 118"/>
                  <a:gd name="T6" fmla="*/ 11 w 47"/>
                  <a:gd name="T7" fmla="*/ 93 h 118"/>
                  <a:gd name="T8" fmla="*/ 25 w 47"/>
                  <a:gd name="T9" fmla="*/ 105 h 118"/>
                  <a:gd name="T10" fmla="*/ 31 w 47"/>
                  <a:gd name="T11" fmla="*/ 116 h 118"/>
                  <a:gd name="T12" fmla="*/ 33 w 47"/>
                  <a:gd name="T13" fmla="*/ 104 h 118"/>
                  <a:gd name="T14" fmla="*/ 36 w 47"/>
                  <a:gd name="T15" fmla="*/ 91 h 118"/>
                  <a:gd name="T16" fmla="*/ 44 w 47"/>
                  <a:gd name="T17" fmla="*/ 49 h 118"/>
                  <a:gd name="T18" fmla="*/ 43 w 47"/>
                  <a:gd name="T19" fmla="*/ 41 h 118"/>
                  <a:gd name="T20" fmla="*/ 45 w 47"/>
                  <a:gd name="T21" fmla="*/ 34 h 118"/>
                  <a:gd name="T22" fmla="*/ 44 w 47"/>
                  <a:gd name="T23" fmla="*/ 17 h 118"/>
                  <a:gd name="T24" fmla="*/ 44 w 47"/>
                  <a:gd name="T25" fmla="*/ 9 h 118"/>
                  <a:gd name="T26" fmla="*/ 31 w 47"/>
                  <a:gd name="T27" fmla="*/ 2 h 118"/>
                  <a:gd name="T28" fmla="*/ 18 w 47"/>
                  <a:gd name="T29" fmla="*/ 12 h 118"/>
                  <a:gd name="T30" fmla="*/ 13 w 47"/>
                  <a:gd name="T31" fmla="*/ 25 h 118"/>
                  <a:gd name="T32" fmla="*/ 7 w 47"/>
                  <a:gd name="T33" fmla="*/ 39 h 118"/>
                  <a:gd name="T34" fmla="*/ 2 w 47"/>
                  <a:gd name="T35" fmla="*/ 62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7" h="118">
                    <a:moveTo>
                      <a:pt x="2" y="62"/>
                    </a:moveTo>
                    <a:cubicBezTo>
                      <a:pt x="2" y="65"/>
                      <a:pt x="4" y="67"/>
                      <a:pt x="3" y="71"/>
                    </a:cubicBezTo>
                    <a:cubicBezTo>
                      <a:pt x="2" y="73"/>
                      <a:pt x="1" y="75"/>
                      <a:pt x="4" y="77"/>
                    </a:cubicBezTo>
                    <a:cubicBezTo>
                      <a:pt x="8" y="81"/>
                      <a:pt x="9" y="88"/>
                      <a:pt x="11" y="93"/>
                    </a:cubicBezTo>
                    <a:cubicBezTo>
                      <a:pt x="14" y="99"/>
                      <a:pt x="21" y="100"/>
                      <a:pt x="25" y="105"/>
                    </a:cubicBezTo>
                    <a:cubicBezTo>
                      <a:pt x="26" y="107"/>
                      <a:pt x="28" y="118"/>
                      <a:pt x="31" y="116"/>
                    </a:cubicBezTo>
                    <a:cubicBezTo>
                      <a:pt x="35" y="114"/>
                      <a:pt x="33" y="107"/>
                      <a:pt x="33" y="104"/>
                    </a:cubicBezTo>
                    <a:cubicBezTo>
                      <a:pt x="32" y="99"/>
                      <a:pt x="33" y="95"/>
                      <a:pt x="36" y="91"/>
                    </a:cubicBezTo>
                    <a:cubicBezTo>
                      <a:pt x="43" y="80"/>
                      <a:pt x="45" y="61"/>
                      <a:pt x="44" y="49"/>
                    </a:cubicBezTo>
                    <a:cubicBezTo>
                      <a:pt x="44" y="47"/>
                      <a:pt x="42" y="43"/>
                      <a:pt x="43" y="41"/>
                    </a:cubicBezTo>
                    <a:cubicBezTo>
                      <a:pt x="44" y="38"/>
                      <a:pt x="45" y="37"/>
                      <a:pt x="45" y="34"/>
                    </a:cubicBezTo>
                    <a:cubicBezTo>
                      <a:pt x="46" y="28"/>
                      <a:pt x="44" y="23"/>
                      <a:pt x="44" y="17"/>
                    </a:cubicBezTo>
                    <a:cubicBezTo>
                      <a:pt x="44" y="14"/>
                      <a:pt x="47" y="11"/>
                      <a:pt x="44" y="9"/>
                    </a:cubicBezTo>
                    <a:cubicBezTo>
                      <a:pt x="42" y="7"/>
                      <a:pt x="33" y="0"/>
                      <a:pt x="31" y="2"/>
                    </a:cubicBezTo>
                    <a:cubicBezTo>
                      <a:pt x="27" y="6"/>
                      <a:pt x="20" y="7"/>
                      <a:pt x="18" y="12"/>
                    </a:cubicBezTo>
                    <a:cubicBezTo>
                      <a:pt x="16" y="17"/>
                      <a:pt x="17" y="20"/>
                      <a:pt x="13" y="25"/>
                    </a:cubicBezTo>
                    <a:cubicBezTo>
                      <a:pt x="9" y="29"/>
                      <a:pt x="9" y="35"/>
                      <a:pt x="7" y="39"/>
                    </a:cubicBezTo>
                    <a:cubicBezTo>
                      <a:pt x="5" y="47"/>
                      <a:pt x="0" y="54"/>
                      <a:pt x="2" y="6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Freeform 503">
                <a:extLst>
                  <a:ext uri="{FF2B5EF4-FFF2-40B4-BE49-F238E27FC236}">
                    <a16:creationId xmlns="" xmlns:a16="http://schemas.microsoft.com/office/drawing/2014/main" id="{20A81D13-FA5E-4B14-A3C0-03A1A7539E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5" y="2462"/>
                <a:ext cx="36" cy="21"/>
              </a:xfrm>
              <a:custGeom>
                <a:avLst/>
                <a:gdLst>
                  <a:gd name="T0" fmla="*/ 1 w 74"/>
                  <a:gd name="T1" fmla="*/ 32 h 42"/>
                  <a:gd name="T2" fmla="*/ 11 w 74"/>
                  <a:gd name="T3" fmla="*/ 33 h 42"/>
                  <a:gd name="T4" fmla="*/ 34 w 74"/>
                  <a:gd name="T5" fmla="*/ 24 h 42"/>
                  <a:gd name="T6" fmla="*/ 70 w 74"/>
                  <a:gd name="T7" fmla="*/ 5 h 42"/>
                  <a:gd name="T8" fmla="*/ 59 w 74"/>
                  <a:gd name="T9" fmla="*/ 2 h 42"/>
                  <a:gd name="T10" fmla="*/ 39 w 74"/>
                  <a:gd name="T11" fmla="*/ 6 h 42"/>
                  <a:gd name="T12" fmla="*/ 16 w 74"/>
                  <a:gd name="T13" fmla="*/ 9 h 42"/>
                  <a:gd name="T14" fmla="*/ 6 w 74"/>
                  <a:gd name="T15" fmla="*/ 11 h 42"/>
                  <a:gd name="T16" fmla="*/ 0 w 74"/>
                  <a:gd name="T17" fmla="*/ 19 h 42"/>
                  <a:gd name="T18" fmla="*/ 2 w 74"/>
                  <a:gd name="T19" fmla="*/ 3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4" h="42">
                    <a:moveTo>
                      <a:pt x="1" y="32"/>
                    </a:moveTo>
                    <a:cubicBezTo>
                      <a:pt x="2" y="42"/>
                      <a:pt x="4" y="37"/>
                      <a:pt x="11" y="33"/>
                    </a:cubicBezTo>
                    <a:cubicBezTo>
                      <a:pt x="17" y="29"/>
                      <a:pt x="27" y="27"/>
                      <a:pt x="34" y="24"/>
                    </a:cubicBezTo>
                    <a:cubicBezTo>
                      <a:pt x="46" y="20"/>
                      <a:pt x="62" y="16"/>
                      <a:pt x="70" y="5"/>
                    </a:cubicBezTo>
                    <a:cubicBezTo>
                      <a:pt x="74" y="0"/>
                      <a:pt x="62" y="1"/>
                      <a:pt x="59" y="2"/>
                    </a:cubicBezTo>
                    <a:cubicBezTo>
                      <a:pt x="52" y="4"/>
                      <a:pt x="46" y="5"/>
                      <a:pt x="39" y="6"/>
                    </a:cubicBezTo>
                    <a:cubicBezTo>
                      <a:pt x="31" y="7"/>
                      <a:pt x="24" y="7"/>
                      <a:pt x="16" y="9"/>
                    </a:cubicBezTo>
                    <a:cubicBezTo>
                      <a:pt x="13" y="9"/>
                      <a:pt x="9" y="9"/>
                      <a:pt x="6" y="11"/>
                    </a:cubicBezTo>
                    <a:cubicBezTo>
                      <a:pt x="3" y="13"/>
                      <a:pt x="3" y="17"/>
                      <a:pt x="0" y="19"/>
                    </a:cubicBezTo>
                    <a:cubicBezTo>
                      <a:pt x="7" y="22"/>
                      <a:pt x="5" y="25"/>
                      <a:pt x="2" y="3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Freeform 504">
                <a:extLst>
                  <a:ext uri="{FF2B5EF4-FFF2-40B4-BE49-F238E27FC236}">
                    <a16:creationId xmlns="" xmlns:a16="http://schemas.microsoft.com/office/drawing/2014/main" id="{A1AE766F-7CA5-4227-81EB-F867A2FB96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5" y="2462"/>
                <a:ext cx="36" cy="21"/>
              </a:xfrm>
              <a:custGeom>
                <a:avLst/>
                <a:gdLst>
                  <a:gd name="T0" fmla="*/ 1 w 74"/>
                  <a:gd name="T1" fmla="*/ 32 h 42"/>
                  <a:gd name="T2" fmla="*/ 11 w 74"/>
                  <a:gd name="T3" fmla="*/ 33 h 42"/>
                  <a:gd name="T4" fmla="*/ 34 w 74"/>
                  <a:gd name="T5" fmla="*/ 24 h 42"/>
                  <a:gd name="T6" fmla="*/ 70 w 74"/>
                  <a:gd name="T7" fmla="*/ 5 h 42"/>
                  <a:gd name="T8" fmla="*/ 59 w 74"/>
                  <a:gd name="T9" fmla="*/ 2 h 42"/>
                  <a:gd name="T10" fmla="*/ 39 w 74"/>
                  <a:gd name="T11" fmla="*/ 6 h 42"/>
                  <a:gd name="T12" fmla="*/ 16 w 74"/>
                  <a:gd name="T13" fmla="*/ 9 h 42"/>
                  <a:gd name="T14" fmla="*/ 6 w 74"/>
                  <a:gd name="T15" fmla="*/ 11 h 42"/>
                  <a:gd name="T16" fmla="*/ 0 w 74"/>
                  <a:gd name="T17" fmla="*/ 19 h 42"/>
                  <a:gd name="T18" fmla="*/ 2 w 74"/>
                  <a:gd name="T19" fmla="*/ 3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4" h="42">
                    <a:moveTo>
                      <a:pt x="1" y="32"/>
                    </a:moveTo>
                    <a:cubicBezTo>
                      <a:pt x="2" y="42"/>
                      <a:pt x="4" y="37"/>
                      <a:pt x="11" y="33"/>
                    </a:cubicBezTo>
                    <a:cubicBezTo>
                      <a:pt x="17" y="29"/>
                      <a:pt x="27" y="27"/>
                      <a:pt x="34" y="24"/>
                    </a:cubicBezTo>
                    <a:cubicBezTo>
                      <a:pt x="46" y="20"/>
                      <a:pt x="62" y="16"/>
                      <a:pt x="70" y="5"/>
                    </a:cubicBezTo>
                    <a:cubicBezTo>
                      <a:pt x="74" y="0"/>
                      <a:pt x="62" y="1"/>
                      <a:pt x="59" y="2"/>
                    </a:cubicBezTo>
                    <a:cubicBezTo>
                      <a:pt x="52" y="4"/>
                      <a:pt x="46" y="5"/>
                      <a:pt x="39" y="6"/>
                    </a:cubicBezTo>
                    <a:cubicBezTo>
                      <a:pt x="31" y="7"/>
                      <a:pt x="24" y="7"/>
                      <a:pt x="16" y="9"/>
                    </a:cubicBezTo>
                    <a:cubicBezTo>
                      <a:pt x="13" y="9"/>
                      <a:pt x="9" y="9"/>
                      <a:pt x="6" y="11"/>
                    </a:cubicBezTo>
                    <a:cubicBezTo>
                      <a:pt x="3" y="13"/>
                      <a:pt x="3" y="17"/>
                      <a:pt x="0" y="19"/>
                    </a:cubicBezTo>
                    <a:cubicBezTo>
                      <a:pt x="7" y="22"/>
                      <a:pt x="5" y="25"/>
                      <a:pt x="2" y="3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Freeform 505">
                <a:extLst>
                  <a:ext uri="{FF2B5EF4-FFF2-40B4-BE49-F238E27FC236}">
                    <a16:creationId xmlns="" xmlns:a16="http://schemas.microsoft.com/office/drawing/2014/main" id="{9A7524AB-ABA3-49E7-8A2C-4622FE1F8F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8" y="2477"/>
                <a:ext cx="9" cy="6"/>
              </a:xfrm>
              <a:custGeom>
                <a:avLst/>
                <a:gdLst>
                  <a:gd name="T0" fmla="*/ 0 w 18"/>
                  <a:gd name="T1" fmla="*/ 8 h 12"/>
                  <a:gd name="T2" fmla="*/ 18 w 18"/>
                  <a:gd name="T3" fmla="*/ 0 h 12"/>
                  <a:gd name="T4" fmla="*/ 12 w 18"/>
                  <a:gd name="T5" fmla="*/ 12 h 12"/>
                  <a:gd name="T6" fmla="*/ 10 w 18"/>
                  <a:gd name="T7" fmla="*/ 8 h 12"/>
                  <a:gd name="T8" fmla="*/ 0 w 18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0" y="8"/>
                    </a:moveTo>
                    <a:cubicBezTo>
                      <a:pt x="5" y="4"/>
                      <a:pt x="11" y="1"/>
                      <a:pt x="18" y="0"/>
                    </a:cubicBezTo>
                    <a:cubicBezTo>
                      <a:pt x="17" y="5"/>
                      <a:pt x="12" y="7"/>
                      <a:pt x="12" y="12"/>
                    </a:cubicBezTo>
                    <a:cubicBezTo>
                      <a:pt x="11" y="11"/>
                      <a:pt x="11" y="9"/>
                      <a:pt x="10" y="8"/>
                    </a:cubicBezTo>
                    <a:cubicBezTo>
                      <a:pt x="7" y="12"/>
                      <a:pt x="3" y="9"/>
                      <a:pt x="0" y="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Freeform 506">
                <a:extLst>
                  <a:ext uri="{FF2B5EF4-FFF2-40B4-BE49-F238E27FC236}">
                    <a16:creationId xmlns="" xmlns:a16="http://schemas.microsoft.com/office/drawing/2014/main" id="{5E279803-9775-4DB3-A303-37039E8DAC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8" y="2477"/>
                <a:ext cx="9" cy="6"/>
              </a:xfrm>
              <a:custGeom>
                <a:avLst/>
                <a:gdLst>
                  <a:gd name="T0" fmla="*/ 0 w 18"/>
                  <a:gd name="T1" fmla="*/ 8 h 12"/>
                  <a:gd name="T2" fmla="*/ 18 w 18"/>
                  <a:gd name="T3" fmla="*/ 0 h 12"/>
                  <a:gd name="T4" fmla="*/ 12 w 18"/>
                  <a:gd name="T5" fmla="*/ 12 h 12"/>
                  <a:gd name="T6" fmla="*/ 10 w 18"/>
                  <a:gd name="T7" fmla="*/ 8 h 12"/>
                  <a:gd name="T8" fmla="*/ 0 w 18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0" y="8"/>
                    </a:moveTo>
                    <a:cubicBezTo>
                      <a:pt x="5" y="4"/>
                      <a:pt x="11" y="1"/>
                      <a:pt x="18" y="0"/>
                    </a:cubicBezTo>
                    <a:cubicBezTo>
                      <a:pt x="17" y="5"/>
                      <a:pt x="12" y="7"/>
                      <a:pt x="12" y="12"/>
                    </a:cubicBezTo>
                    <a:cubicBezTo>
                      <a:pt x="11" y="11"/>
                      <a:pt x="11" y="9"/>
                      <a:pt x="10" y="8"/>
                    </a:cubicBezTo>
                    <a:cubicBezTo>
                      <a:pt x="7" y="12"/>
                      <a:pt x="3" y="9"/>
                      <a:pt x="0" y="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Freeform 507">
                <a:extLst>
                  <a:ext uri="{FF2B5EF4-FFF2-40B4-BE49-F238E27FC236}">
                    <a16:creationId xmlns="" xmlns:a16="http://schemas.microsoft.com/office/drawing/2014/main" id="{908E692D-63B7-4D9B-BA4C-A457B15367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9" y="1942"/>
                <a:ext cx="4" cy="8"/>
              </a:xfrm>
              <a:custGeom>
                <a:avLst/>
                <a:gdLst>
                  <a:gd name="T0" fmla="*/ 0 w 7"/>
                  <a:gd name="T1" fmla="*/ 15 h 15"/>
                  <a:gd name="T2" fmla="*/ 0 w 7"/>
                  <a:gd name="T3" fmla="*/ 0 h 15"/>
                  <a:gd name="T4" fmla="*/ 0 w 7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5">
                    <a:moveTo>
                      <a:pt x="0" y="15"/>
                    </a:moveTo>
                    <a:cubicBezTo>
                      <a:pt x="7" y="12"/>
                      <a:pt x="3" y="5"/>
                      <a:pt x="0" y="0"/>
                    </a:cubicBezTo>
                    <a:cubicBezTo>
                      <a:pt x="1" y="5"/>
                      <a:pt x="1" y="10"/>
                      <a:pt x="0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Freeform 508">
                <a:extLst>
                  <a:ext uri="{FF2B5EF4-FFF2-40B4-BE49-F238E27FC236}">
                    <a16:creationId xmlns="" xmlns:a16="http://schemas.microsoft.com/office/drawing/2014/main" id="{992E4AC4-BA9E-49AA-B7CA-5FEF9A277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9" y="1942"/>
                <a:ext cx="4" cy="8"/>
              </a:xfrm>
              <a:custGeom>
                <a:avLst/>
                <a:gdLst>
                  <a:gd name="T0" fmla="*/ 0 w 7"/>
                  <a:gd name="T1" fmla="*/ 15 h 15"/>
                  <a:gd name="T2" fmla="*/ 0 w 7"/>
                  <a:gd name="T3" fmla="*/ 0 h 15"/>
                  <a:gd name="T4" fmla="*/ 0 w 7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5">
                    <a:moveTo>
                      <a:pt x="0" y="15"/>
                    </a:moveTo>
                    <a:cubicBezTo>
                      <a:pt x="7" y="12"/>
                      <a:pt x="3" y="5"/>
                      <a:pt x="0" y="0"/>
                    </a:cubicBezTo>
                    <a:cubicBezTo>
                      <a:pt x="1" y="5"/>
                      <a:pt x="1" y="10"/>
                      <a:pt x="0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Freeform 509">
                <a:extLst>
                  <a:ext uri="{FF2B5EF4-FFF2-40B4-BE49-F238E27FC236}">
                    <a16:creationId xmlns="" xmlns:a16="http://schemas.microsoft.com/office/drawing/2014/main" id="{ECD98E57-F9A5-4BEE-B14C-56FBE6F4C9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4" y="1411"/>
                <a:ext cx="114" cy="139"/>
              </a:xfrm>
              <a:custGeom>
                <a:avLst/>
                <a:gdLst>
                  <a:gd name="T0" fmla="*/ 15 w 233"/>
                  <a:gd name="T1" fmla="*/ 14 h 285"/>
                  <a:gd name="T2" fmla="*/ 21 w 233"/>
                  <a:gd name="T3" fmla="*/ 19 h 285"/>
                  <a:gd name="T4" fmla="*/ 28 w 233"/>
                  <a:gd name="T5" fmla="*/ 24 h 285"/>
                  <a:gd name="T6" fmla="*/ 22 w 233"/>
                  <a:gd name="T7" fmla="*/ 25 h 285"/>
                  <a:gd name="T8" fmla="*/ 30 w 233"/>
                  <a:gd name="T9" fmla="*/ 30 h 285"/>
                  <a:gd name="T10" fmla="*/ 25 w 233"/>
                  <a:gd name="T11" fmla="*/ 35 h 285"/>
                  <a:gd name="T12" fmla="*/ 20 w 233"/>
                  <a:gd name="T13" fmla="*/ 31 h 285"/>
                  <a:gd name="T14" fmla="*/ 19 w 233"/>
                  <a:gd name="T15" fmla="*/ 42 h 285"/>
                  <a:gd name="T16" fmla="*/ 34 w 233"/>
                  <a:gd name="T17" fmla="*/ 61 h 285"/>
                  <a:gd name="T18" fmla="*/ 44 w 233"/>
                  <a:gd name="T19" fmla="*/ 80 h 285"/>
                  <a:gd name="T20" fmla="*/ 79 w 233"/>
                  <a:gd name="T21" fmla="*/ 106 h 285"/>
                  <a:gd name="T22" fmla="*/ 89 w 233"/>
                  <a:gd name="T23" fmla="*/ 124 h 285"/>
                  <a:gd name="T24" fmla="*/ 105 w 233"/>
                  <a:gd name="T25" fmla="*/ 143 h 285"/>
                  <a:gd name="T26" fmla="*/ 127 w 233"/>
                  <a:gd name="T27" fmla="*/ 180 h 285"/>
                  <a:gd name="T28" fmla="*/ 155 w 233"/>
                  <a:gd name="T29" fmla="*/ 212 h 285"/>
                  <a:gd name="T30" fmla="*/ 160 w 233"/>
                  <a:gd name="T31" fmla="*/ 230 h 285"/>
                  <a:gd name="T32" fmla="*/ 174 w 233"/>
                  <a:gd name="T33" fmla="*/ 246 h 285"/>
                  <a:gd name="T34" fmla="*/ 181 w 233"/>
                  <a:gd name="T35" fmla="*/ 265 h 285"/>
                  <a:gd name="T36" fmla="*/ 201 w 233"/>
                  <a:gd name="T37" fmla="*/ 285 h 285"/>
                  <a:gd name="T38" fmla="*/ 198 w 233"/>
                  <a:gd name="T39" fmla="*/ 274 h 285"/>
                  <a:gd name="T40" fmla="*/ 196 w 233"/>
                  <a:gd name="T41" fmla="*/ 265 h 285"/>
                  <a:gd name="T42" fmla="*/ 203 w 233"/>
                  <a:gd name="T43" fmla="*/ 260 h 285"/>
                  <a:gd name="T44" fmla="*/ 221 w 233"/>
                  <a:gd name="T45" fmla="*/ 264 h 285"/>
                  <a:gd name="T46" fmla="*/ 233 w 233"/>
                  <a:gd name="T47" fmla="*/ 278 h 285"/>
                  <a:gd name="T48" fmla="*/ 226 w 233"/>
                  <a:gd name="T49" fmla="*/ 263 h 285"/>
                  <a:gd name="T50" fmla="*/ 221 w 233"/>
                  <a:gd name="T51" fmla="*/ 256 h 285"/>
                  <a:gd name="T52" fmla="*/ 210 w 233"/>
                  <a:gd name="T53" fmla="*/ 253 h 285"/>
                  <a:gd name="T54" fmla="*/ 216 w 233"/>
                  <a:gd name="T55" fmla="*/ 256 h 285"/>
                  <a:gd name="T56" fmla="*/ 198 w 233"/>
                  <a:gd name="T57" fmla="*/ 242 h 285"/>
                  <a:gd name="T58" fmla="*/ 171 w 233"/>
                  <a:gd name="T59" fmla="*/ 222 h 285"/>
                  <a:gd name="T60" fmla="*/ 155 w 233"/>
                  <a:gd name="T61" fmla="*/ 183 h 285"/>
                  <a:gd name="T62" fmla="*/ 154 w 233"/>
                  <a:gd name="T63" fmla="*/ 172 h 285"/>
                  <a:gd name="T64" fmla="*/ 164 w 233"/>
                  <a:gd name="T65" fmla="*/ 170 h 285"/>
                  <a:gd name="T66" fmla="*/ 153 w 233"/>
                  <a:gd name="T67" fmla="*/ 168 h 285"/>
                  <a:gd name="T68" fmla="*/ 182 w 233"/>
                  <a:gd name="T69" fmla="*/ 174 h 285"/>
                  <a:gd name="T70" fmla="*/ 198 w 233"/>
                  <a:gd name="T71" fmla="*/ 184 h 285"/>
                  <a:gd name="T72" fmla="*/ 210 w 233"/>
                  <a:gd name="T73" fmla="*/ 192 h 285"/>
                  <a:gd name="T74" fmla="*/ 201 w 233"/>
                  <a:gd name="T75" fmla="*/ 184 h 285"/>
                  <a:gd name="T76" fmla="*/ 189 w 233"/>
                  <a:gd name="T77" fmla="*/ 177 h 285"/>
                  <a:gd name="T78" fmla="*/ 164 w 233"/>
                  <a:gd name="T79" fmla="*/ 153 h 285"/>
                  <a:gd name="T80" fmla="*/ 111 w 233"/>
                  <a:gd name="T81" fmla="*/ 103 h 285"/>
                  <a:gd name="T82" fmla="*/ 108 w 233"/>
                  <a:gd name="T83" fmla="*/ 102 h 285"/>
                  <a:gd name="T84" fmla="*/ 98 w 233"/>
                  <a:gd name="T85" fmla="*/ 92 h 285"/>
                  <a:gd name="T86" fmla="*/ 100 w 233"/>
                  <a:gd name="T87" fmla="*/ 95 h 285"/>
                  <a:gd name="T88" fmla="*/ 94 w 233"/>
                  <a:gd name="T89" fmla="*/ 91 h 285"/>
                  <a:gd name="T90" fmla="*/ 87 w 233"/>
                  <a:gd name="T91" fmla="*/ 84 h 285"/>
                  <a:gd name="T92" fmla="*/ 71 w 233"/>
                  <a:gd name="T93" fmla="*/ 63 h 285"/>
                  <a:gd name="T94" fmla="*/ 75 w 233"/>
                  <a:gd name="T95" fmla="*/ 69 h 285"/>
                  <a:gd name="T96" fmla="*/ 45 w 233"/>
                  <a:gd name="T97" fmla="*/ 35 h 285"/>
                  <a:gd name="T98" fmla="*/ 65 w 233"/>
                  <a:gd name="T99" fmla="*/ 51 h 285"/>
                  <a:gd name="T100" fmla="*/ 49 w 233"/>
                  <a:gd name="T101" fmla="*/ 35 h 285"/>
                  <a:gd name="T102" fmla="*/ 27 w 233"/>
                  <a:gd name="T103" fmla="*/ 20 h 285"/>
                  <a:gd name="T104" fmla="*/ 33 w 233"/>
                  <a:gd name="T105" fmla="*/ 24 h 285"/>
                  <a:gd name="T106" fmla="*/ 26 w 233"/>
                  <a:gd name="T107" fmla="*/ 18 h 285"/>
                  <a:gd name="T108" fmla="*/ 23 w 233"/>
                  <a:gd name="T109" fmla="*/ 11 h 285"/>
                  <a:gd name="T110" fmla="*/ 7 w 233"/>
                  <a:gd name="T111" fmla="*/ 0 h 285"/>
                  <a:gd name="T112" fmla="*/ 0 w 233"/>
                  <a:gd name="T113" fmla="*/ 5 h 285"/>
                  <a:gd name="T114" fmla="*/ 15 w 233"/>
                  <a:gd name="T115" fmla="*/ 14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33" h="285">
                    <a:moveTo>
                      <a:pt x="15" y="14"/>
                    </a:moveTo>
                    <a:cubicBezTo>
                      <a:pt x="18" y="15"/>
                      <a:pt x="21" y="17"/>
                      <a:pt x="21" y="19"/>
                    </a:cubicBezTo>
                    <a:cubicBezTo>
                      <a:pt x="22" y="23"/>
                      <a:pt x="26" y="21"/>
                      <a:pt x="28" y="24"/>
                    </a:cubicBezTo>
                    <a:cubicBezTo>
                      <a:pt x="26" y="24"/>
                      <a:pt x="24" y="25"/>
                      <a:pt x="22" y="25"/>
                    </a:cubicBezTo>
                    <a:cubicBezTo>
                      <a:pt x="23" y="28"/>
                      <a:pt x="27" y="28"/>
                      <a:pt x="30" y="30"/>
                    </a:cubicBezTo>
                    <a:cubicBezTo>
                      <a:pt x="29" y="31"/>
                      <a:pt x="28" y="35"/>
                      <a:pt x="25" y="35"/>
                    </a:cubicBezTo>
                    <a:cubicBezTo>
                      <a:pt x="22" y="35"/>
                      <a:pt x="23" y="32"/>
                      <a:pt x="20" y="31"/>
                    </a:cubicBezTo>
                    <a:cubicBezTo>
                      <a:pt x="8" y="27"/>
                      <a:pt x="15" y="38"/>
                      <a:pt x="19" y="42"/>
                    </a:cubicBezTo>
                    <a:cubicBezTo>
                      <a:pt x="24" y="48"/>
                      <a:pt x="31" y="53"/>
                      <a:pt x="34" y="61"/>
                    </a:cubicBezTo>
                    <a:cubicBezTo>
                      <a:pt x="37" y="68"/>
                      <a:pt x="39" y="73"/>
                      <a:pt x="44" y="80"/>
                    </a:cubicBezTo>
                    <a:cubicBezTo>
                      <a:pt x="52" y="91"/>
                      <a:pt x="69" y="96"/>
                      <a:pt x="79" y="106"/>
                    </a:cubicBezTo>
                    <a:cubicBezTo>
                      <a:pt x="84" y="111"/>
                      <a:pt x="86" y="118"/>
                      <a:pt x="89" y="124"/>
                    </a:cubicBezTo>
                    <a:cubicBezTo>
                      <a:pt x="93" y="131"/>
                      <a:pt x="100" y="136"/>
                      <a:pt x="105" y="143"/>
                    </a:cubicBezTo>
                    <a:cubicBezTo>
                      <a:pt x="114" y="155"/>
                      <a:pt x="122" y="166"/>
                      <a:pt x="127" y="180"/>
                    </a:cubicBezTo>
                    <a:cubicBezTo>
                      <a:pt x="132" y="195"/>
                      <a:pt x="147" y="199"/>
                      <a:pt x="155" y="212"/>
                    </a:cubicBezTo>
                    <a:cubicBezTo>
                      <a:pt x="158" y="217"/>
                      <a:pt x="157" y="224"/>
                      <a:pt x="160" y="230"/>
                    </a:cubicBezTo>
                    <a:cubicBezTo>
                      <a:pt x="164" y="236"/>
                      <a:pt x="171" y="240"/>
                      <a:pt x="174" y="246"/>
                    </a:cubicBezTo>
                    <a:cubicBezTo>
                      <a:pt x="177" y="252"/>
                      <a:pt x="177" y="260"/>
                      <a:pt x="181" y="265"/>
                    </a:cubicBezTo>
                    <a:cubicBezTo>
                      <a:pt x="186" y="273"/>
                      <a:pt x="193" y="280"/>
                      <a:pt x="201" y="285"/>
                    </a:cubicBezTo>
                    <a:cubicBezTo>
                      <a:pt x="199" y="282"/>
                      <a:pt x="200" y="278"/>
                      <a:pt x="198" y="274"/>
                    </a:cubicBezTo>
                    <a:cubicBezTo>
                      <a:pt x="197" y="271"/>
                      <a:pt x="196" y="268"/>
                      <a:pt x="196" y="265"/>
                    </a:cubicBezTo>
                    <a:cubicBezTo>
                      <a:pt x="195" y="260"/>
                      <a:pt x="198" y="253"/>
                      <a:pt x="203" y="260"/>
                    </a:cubicBezTo>
                    <a:cubicBezTo>
                      <a:pt x="206" y="264"/>
                      <a:pt x="217" y="261"/>
                      <a:pt x="221" y="264"/>
                    </a:cubicBezTo>
                    <a:cubicBezTo>
                      <a:pt x="226" y="267"/>
                      <a:pt x="230" y="274"/>
                      <a:pt x="233" y="278"/>
                    </a:cubicBezTo>
                    <a:cubicBezTo>
                      <a:pt x="232" y="273"/>
                      <a:pt x="230" y="268"/>
                      <a:pt x="226" y="263"/>
                    </a:cubicBezTo>
                    <a:cubicBezTo>
                      <a:pt x="224" y="261"/>
                      <a:pt x="223" y="258"/>
                      <a:pt x="221" y="256"/>
                    </a:cubicBezTo>
                    <a:cubicBezTo>
                      <a:pt x="217" y="253"/>
                      <a:pt x="214" y="256"/>
                      <a:pt x="210" y="253"/>
                    </a:cubicBezTo>
                    <a:cubicBezTo>
                      <a:pt x="212" y="255"/>
                      <a:pt x="214" y="256"/>
                      <a:pt x="216" y="256"/>
                    </a:cubicBezTo>
                    <a:cubicBezTo>
                      <a:pt x="210" y="261"/>
                      <a:pt x="201" y="246"/>
                      <a:pt x="198" y="242"/>
                    </a:cubicBezTo>
                    <a:cubicBezTo>
                      <a:pt x="191" y="233"/>
                      <a:pt x="179" y="230"/>
                      <a:pt x="171" y="222"/>
                    </a:cubicBezTo>
                    <a:cubicBezTo>
                      <a:pt x="161" y="211"/>
                      <a:pt x="161" y="196"/>
                      <a:pt x="155" y="183"/>
                    </a:cubicBezTo>
                    <a:cubicBezTo>
                      <a:pt x="153" y="180"/>
                      <a:pt x="149" y="175"/>
                      <a:pt x="154" y="172"/>
                    </a:cubicBezTo>
                    <a:cubicBezTo>
                      <a:pt x="157" y="170"/>
                      <a:pt x="161" y="170"/>
                      <a:pt x="164" y="170"/>
                    </a:cubicBezTo>
                    <a:cubicBezTo>
                      <a:pt x="161" y="169"/>
                      <a:pt x="157" y="170"/>
                      <a:pt x="153" y="168"/>
                    </a:cubicBezTo>
                    <a:cubicBezTo>
                      <a:pt x="158" y="164"/>
                      <a:pt x="178" y="172"/>
                      <a:pt x="182" y="174"/>
                    </a:cubicBezTo>
                    <a:cubicBezTo>
                      <a:pt x="187" y="177"/>
                      <a:pt x="193" y="180"/>
                      <a:pt x="198" y="184"/>
                    </a:cubicBezTo>
                    <a:cubicBezTo>
                      <a:pt x="202" y="187"/>
                      <a:pt x="205" y="191"/>
                      <a:pt x="210" y="192"/>
                    </a:cubicBezTo>
                    <a:cubicBezTo>
                      <a:pt x="206" y="190"/>
                      <a:pt x="204" y="187"/>
                      <a:pt x="201" y="184"/>
                    </a:cubicBezTo>
                    <a:cubicBezTo>
                      <a:pt x="197" y="181"/>
                      <a:pt x="193" y="179"/>
                      <a:pt x="189" y="177"/>
                    </a:cubicBezTo>
                    <a:cubicBezTo>
                      <a:pt x="179" y="170"/>
                      <a:pt x="172" y="161"/>
                      <a:pt x="164" y="153"/>
                    </a:cubicBezTo>
                    <a:cubicBezTo>
                      <a:pt x="146" y="136"/>
                      <a:pt x="128" y="120"/>
                      <a:pt x="111" y="103"/>
                    </a:cubicBezTo>
                    <a:cubicBezTo>
                      <a:pt x="117" y="110"/>
                      <a:pt x="108" y="103"/>
                      <a:pt x="108" y="102"/>
                    </a:cubicBezTo>
                    <a:cubicBezTo>
                      <a:pt x="105" y="98"/>
                      <a:pt x="102" y="95"/>
                      <a:pt x="98" y="92"/>
                    </a:cubicBezTo>
                    <a:cubicBezTo>
                      <a:pt x="99" y="93"/>
                      <a:pt x="99" y="94"/>
                      <a:pt x="100" y="95"/>
                    </a:cubicBezTo>
                    <a:cubicBezTo>
                      <a:pt x="97" y="96"/>
                      <a:pt x="95" y="93"/>
                      <a:pt x="94" y="91"/>
                    </a:cubicBezTo>
                    <a:cubicBezTo>
                      <a:pt x="93" y="87"/>
                      <a:pt x="91" y="86"/>
                      <a:pt x="87" y="84"/>
                    </a:cubicBezTo>
                    <a:cubicBezTo>
                      <a:pt x="81" y="81"/>
                      <a:pt x="73" y="70"/>
                      <a:pt x="71" y="63"/>
                    </a:cubicBezTo>
                    <a:cubicBezTo>
                      <a:pt x="72" y="65"/>
                      <a:pt x="74" y="67"/>
                      <a:pt x="75" y="69"/>
                    </a:cubicBezTo>
                    <a:cubicBezTo>
                      <a:pt x="75" y="50"/>
                      <a:pt x="49" y="51"/>
                      <a:pt x="45" y="35"/>
                    </a:cubicBezTo>
                    <a:cubicBezTo>
                      <a:pt x="52" y="35"/>
                      <a:pt x="60" y="47"/>
                      <a:pt x="65" y="51"/>
                    </a:cubicBezTo>
                    <a:cubicBezTo>
                      <a:pt x="60" y="46"/>
                      <a:pt x="55" y="39"/>
                      <a:pt x="49" y="35"/>
                    </a:cubicBezTo>
                    <a:cubicBezTo>
                      <a:pt x="41" y="31"/>
                      <a:pt x="35" y="24"/>
                      <a:pt x="27" y="20"/>
                    </a:cubicBezTo>
                    <a:cubicBezTo>
                      <a:pt x="29" y="21"/>
                      <a:pt x="31" y="22"/>
                      <a:pt x="33" y="24"/>
                    </a:cubicBezTo>
                    <a:cubicBezTo>
                      <a:pt x="31" y="22"/>
                      <a:pt x="29" y="20"/>
                      <a:pt x="26" y="18"/>
                    </a:cubicBezTo>
                    <a:cubicBezTo>
                      <a:pt x="23" y="17"/>
                      <a:pt x="25" y="14"/>
                      <a:pt x="23" y="11"/>
                    </a:cubicBezTo>
                    <a:cubicBezTo>
                      <a:pt x="19" y="6"/>
                      <a:pt x="12" y="4"/>
                      <a:pt x="7" y="0"/>
                    </a:cubicBezTo>
                    <a:cubicBezTo>
                      <a:pt x="7" y="4"/>
                      <a:pt x="3" y="6"/>
                      <a:pt x="0" y="5"/>
                    </a:cubicBezTo>
                    <a:cubicBezTo>
                      <a:pt x="5" y="7"/>
                      <a:pt x="11" y="10"/>
                      <a:pt x="15" y="1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Freeform 510">
                <a:extLst>
                  <a:ext uri="{FF2B5EF4-FFF2-40B4-BE49-F238E27FC236}">
                    <a16:creationId xmlns="" xmlns:a16="http://schemas.microsoft.com/office/drawing/2014/main" id="{C7EEE60A-699A-48FE-9673-A434933FDB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4" y="1411"/>
                <a:ext cx="114" cy="139"/>
              </a:xfrm>
              <a:custGeom>
                <a:avLst/>
                <a:gdLst>
                  <a:gd name="T0" fmla="*/ 15 w 233"/>
                  <a:gd name="T1" fmla="*/ 14 h 285"/>
                  <a:gd name="T2" fmla="*/ 21 w 233"/>
                  <a:gd name="T3" fmla="*/ 19 h 285"/>
                  <a:gd name="T4" fmla="*/ 28 w 233"/>
                  <a:gd name="T5" fmla="*/ 24 h 285"/>
                  <a:gd name="T6" fmla="*/ 22 w 233"/>
                  <a:gd name="T7" fmla="*/ 25 h 285"/>
                  <a:gd name="T8" fmla="*/ 30 w 233"/>
                  <a:gd name="T9" fmla="*/ 30 h 285"/>
                  <a:gd name="T10" fmla="*/ 25 w 233"/>
                  <a:gd name="T11" fmla="*/ 35 h 285"/>
                  <a:gd name="T12" fmla="*/ 20 w 233"/>
                  <a:gd name="T13" fmla="*/ 31 h 285"/>
                  <a:gd name="T14" fmla="*/ 19 w 233"/>
                  <a:gd name="T15" fmla="*/ 42 h 285"/>
                  <a:gd name="T16" fmla="*/ 34 w 233"/>
                  <a:gd name="T17" fmla="*/ 61 h 285"/>
                  <a:gd name="T18" fmla="*/ 44 w 233"/>
                  <a:gd name="T19" fmla="*/ 80 h 285"/>
                  <a:gd name="T20" fmla="*/ 79 w 233"/>
                  <a:gd name="T21" fmla="*/ 106 h 285"/>
                  <a:gd name="T22" fmla="*/ 89 w 233"/>
                  <a:gd name="T23" fmla="*/ 124 h 285"/>
                  <a:gd name="T24" fmla="*/ 105 w 233"/>
                  <a:gd name="T25" fmla="*/ 143 h 285"/>
                  <a:gd name="T26" fmla="*/ 127 w 233"/>
                  <a:gd name="T27" fmla="*/ 180 h 285"/>
                  <a:gd name="T28" fmla="*/ 155 w 233"/>
                  <a:gd name="T29" fmla="*/ 212 h 285"/>
                  <a:gd name="T30" fmla="*/ 160 w 233"/>
                  <a:gd name="T31" fmla="*/ 230 h 285"/>
                  <a:gd name="T32" fmla="*/ 174 w 233"/>
                  <a:gd name="T33" fmla="*/ 246 h 285"/>
                  <a:gd name="T34" fmla="*/ 181 w 233"/>
                  <a:gd name="T35" fmla="*/ 265 h 285"/>
                  <a:gd name="T36" fmla="*/ 201 w 233"/>
                  <a:gd name="T37" fmla="*/ 285 h 285"/>
                  <a:gd name="T38" fmla="*/ 198 w 233"/>
                  <a:gd name="T39" fmla="*/ 274 h 285"/>
                  <a:gd name="T40" fmla="*/ 196 w 233"/>
                  <a:gd name="T41" fmla="*/ 265 h 285"/>
                  <a:gd name="T42" fmla="*/ 203 w 233"/>
                  <a:gd name="T43" fmla="*/ 260 h 285"/>
                  <a:gd name="T44" fmla="*/ 221 w 233"/>
                  <a:gd name="T45" fmla="*/ 264 h 285"/>
                  <a:gd name="T46" fmla="*/ 233 w 233"/>
                  <a:gd name="T47" fmla="*/ 278 h 285"/>
                  <a:gd name="T48" fmla="*/ 226 w 233"/>
                  <a:gd name="T49" fmla="*/ 263 h 285"/>
                  <a:gd name="T50" fmla="*/ 221 w 233"/>
                  <a:gd name="T51" fmla="*/ 256 h 285"/>
                  <a:gd name="T52" fmla="*/ 210 w 233"/>
                  <a:gd name="T53" fmla="*/ 253 h 285"/>
                  <a:gd name="T54" fmla="*/ 216 w 233"/>
                  <a:gd name="T55" fmla="*/ 256 h 285"/>
                  <a:gd name="T56" fmla="*/ 198 w 233"/>
                  <a:gd name="T57" fmla="*/ 242 h 285"/>
                  <a:gd name="T58" fmla="*/ 171 w 233"/>
                  <a:gd name="T59" fmla="*/ 222 h 285"/>
                  <a:gd name="T60" fmla="*/ 155 w 233"/>
                  <a:gd name="T61" fmla="*/ 183 h 285"/>
                  <a:gd name="T62" fmla="*/ 154 w 233"/>
                  <a:gd name="T63" fmla="*/ 172 h 285"/>
                  <a:gd name="T64" fmla="*/ 164 w 233"/>
                  <a:gd name="T65" fmla="*/ 170 h 285"/>
                  <a:gd name="T66" fmla="*/ 153 w 233"/>
                  <a:gd name="T67" fmla="*/ 168 h 285"/>
                  <a:gd name="T68" fmla="*/ 182 w 233"/>
                  <a:gd name="T69" fmla="*/ 174 h 285"/>
                  <a:gd name="T70" fmla="*/ 198 w 233"/>
                  <a:gd name="T71" fmla="*/ 184 h 285"/>
                  <a:gd name="T72" fmla="*/ 210 w 233"/>
                  <a:gd name="T73" fmla="*/ 192 h 285"/>
                  <a:gd name="T74" fmla="*/ 201 w 233"/>
                  <a:gd name="T75" fmla="*/ 184 h 285"/>
                  <a:gd name="T76" fmla="*/ 189 w 233"/>
                  <a:gd name="T77" fmla="*/ 177 h 285"/>
                  <a:gd name="T78" fmla="*/ 164 w 233"/>
                  <a:gd name="T79" fmla="*/ 153 h 285"/>
                  <a:gd name="T80" fmla="*/ 111 w 233"/>
                  <a:gd name="T81" fmla="*/ 103 h 285"/>
                  <a:gd name="T82" fmla="*/ 108 w 233"/>
                  <a:gd name="T83" fmla="*/ 102 h 285"/>
                  <a:gd name="T84" fmla="*/ 98 w 233"/>
                  <a:gd name="T85" fmla="*/ 92 h 285"/>
                  <a:gd name="T86" fmla="*/ 100 w 233"/>
                  <a:gd name="T87" fmla="*/ 95 h 285"/>
                  <a:gd name="T88" fmla="*/ 94 w 233"/>
                  <a:gd name="T89" fmla="*/ 91 h 285"/>
                  <a:gd name="T90" fmla="*/ 87 w 233"/>
                  <a:gd name="T91" fmla="*/ 84 h 285"/>
                  <a:gd name="T92" fmla="*/ 71 w 233"/>
                  <a:gd name="T93" fmla="*/ 63 h 285"/>
                  <a:gd name="T94" fmla="*/ 75 w 233"/>
                  <a:gd name="T95" fmla="*/ 69 h 285"/>
                  <a:gd name="T96" fmla="*/ 45 w 233"/>
                  <a:gd name="T97" fmla="*/ 35 h 285"/>
                  <a:gd name="T98" fmla="*/ 65 w 233"/>
                  <a:gd name="T99" fmla="*/ 51 h 285"/>
                  <a:gd name="T100" fmla="*/ 49 w 233"/>
                  <a:gd name="T101" fmla="*/ 35 h 285"/>
                  <a:gd name="T102" fmla="*/ 27 w 233"/>
                  <a:gd name="T103" fmla="*/ 20 h 285"/>
                  <a:gd name="T104" fmla="*/ 33 w 233"/>
                  <a:gd name="T105" fmla="*/ 24 h 285"/>
                  <a:gd name="T106" fmla="*/ 26 w 233"/>
                  <a:gd name="T107" fmla="*/ 18 h 285"/>
                  <a:gd name="T108" fmla="*/ 23 w 233"/>
                  <a:gd name="T109" fmla="*/ 11 h 285"/>
                  <a:gd name="T110" fmla="*/ 7 w 233"/>
                  <a:gd name="T111" fmla="*/ 0 h 285"/>
                  <a:gd name="T112" fmla="*/ 0 w 233"/>
                  <a:gd name="T113" fmla="*/ 5 h 285"/>
                  <a:gd name="T114" fmla="*/ 15 w 233"/>
                  <a:gd name="T115" fmla="*/ 14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33" h="285">
                    <a:moveTo>
                      <a:pt x="15" y="14"/>
                    </a:moveTo>
                    <a:cubicBezTo>
                      <a:pt x="18" y="15"/>
                      <a:pt x="21" y="17"/>
                      <a:pt x="21" y="19"/>
                    </a:cubicBezTo>
                    <a:cubicBezTo>
                      <a:pt x="22" y="23"/>
                      <a:pt x="26" y="21"/>
                      <a:pt x="28" y="24"/>
                    </a:cubicBezTo>
                    <a:cubicBezTo>
                      <a:pt x="26" y="24"/>
                      <a:pt x="24" y="25"/>
                      <a:pt x="22" y="25"/>
                    </a:cubicBezTo>
                    <a:cubicBezTo>
                      <a:pt x="23" y="28"/>
                      <a:pt x="27" y="28"/>
                      <a:pt x="30" y="30"/>
                    </a:cubicBezTo>
                    <a:cubicBezTo>
                      <a:pt x="29" y="31"/>
                      <a:pt x="28" y="35"/>
                      <a:pt x="25" y="35"/>
                    </a:cubicBezTo>
                    <a:cubicBezTo>
                      <a:pt x="22" y="35"/>
                      <a:pt x="23" y="32"/>
                      <a:pt x="20" y="31"/>
                    </a:cubicBezTo>
                    <a:cubicBezTo>
                      <a:pt x="8" y="27"/>
                      <a:pt x="15" y="38"/>
                      <a:pt x="19" y="42"/>
                    </a:cubicBezTo>
                    <a:cubicBezTo>
                      <a:pt x="24" y="48"/>
                      <a:pt x="31" y="53"/>
                      <a:pt x="34" y="61"/>
                    </a:cubicBezTo>
                    <a:cubicBezTo>
                      <a:pt x="37" y="68"/>
                      <a:pt x="39" y="73"/>
                      <a:pt x="44" y="80"/>
                    </a:cubicBezTo>
                    <a:cubicBezTo>
                      <a:pt x="52" y="91"/>
                      <a:pt x="69" y="96"/>
                      <a:pt x="79" y="106"/>
                    </a:cubicBezTo>
                    <a:cubicBezTo>
                      <a:pt x="84" y="111"/>
                      <a:pt x="86" y="118"/>
                      <a:pt x="89" y="124"/>
                    </a:cubicBezTo>
                    <a:cubicBezTo>
                      <a:pt x="93" y="131"/>
                      <a:pt x="100" y="136"/>
                      <a:pt x="105" y="143"/>
                    </a:cubicBezTo>
                    <a:cubicBezTo>
                      <a:pt x="114" y="155"/>
                      <a:pt x="122" y="166"/>
                      <a:pt x="127" y="180"/>
                    </a:cubicBezTo>
                    <a:cubicBezTo>
                      <a:pt x="132" y="195"/>
                      <a:pt x="147" y="199"/>
                      <a:pt x="155" y="212"/>
                    </a:cubicBezTo>
                    <a:cubicBezTo>
                      <a:pt x="158" y="217"/>
                      <a:pt x="157" y="224"/>
                      <a:pt x="160" y="230"/>
                    </a:cubicBezTo>
                    <a:cubicBezTo>
                      <a:pt x="164" y="236"/>
                      <a:pt x="171" y="240"/>
                      <a:pt x="174" y="246"/>
                    </a:cubicBezTo>
                    <a:cubicBezTo>
                      <a:pt x="177" y="252"/>
                      <a:pt x="177" y="260"/>
                      <a:pt x="181" y="265"/>
                    </a:cubicBezTo>
                    <a:cubicBezTo>
                      <a:pt x="186" y="273"/>
                      <a:pt x="193" y="280"/>
                      <a:pt x="201" y="285"/>
                    </a:cubicBezTo>
                    <a:cubicBezTo>
                      <a:pt x="199" y="282"/>
                      <a:pt x="200" y="278"/>
                      <a:pt x="198" y="274"/>
                    </a:cubicBezTo>
                    <a:cubicBezTo>
                      <a:pt x="197" y="271"/>
                      <a:pt x="196" y="268"/>
                      <a:pt x="196" y="265"/>
                    </a:cubicBezTo>
                    <a:cubicBezTo>
                      <a:pt x="195" y="260"/>
                      <a:pt x="198" y="253"/>
                      <a:pt x="203" y="260"/>
                    </a:cubicBezTo>
                    <a:cubicBezTo>
                      <a:pt x="206" y="264"/>
                      <a:pt x="217" y="261"/>
                      <a:pt x="221" y="264"/>
                    </a:cubicBezTo>
                    <a:cubicBezTo>
                      <a:pt x="226" y="267"/>
                      <a:pt x="230" y="274"/>
                      <a:pt x="233" y="278"/>
                    </a:cubicBezTo>
                    <a:cubicBezTo>
                      <a:pt x="232" y="273"/>
                      <a:pt x="230" y="268"/>
                      <a:pt x="226" y="263"/>
                    </a:cubicBezTo>
                    <a:cubicBezTo>
                      <a:pt x="224" y="261"/>
                      <a:pt x="223" y="258"/>
                      <a:pt x="221" y="256"/>
                    </a:cubicBezTo>
                    <a:cubicBezTo>
                      <a:pt x="217" y="253"/>
                      <a:pt x="214" y="256"/>
                      <a:pt x="210" y="253"/>
                    </a:cubicBezTo>
                    <a:cubicBezTo>
                      <a:pt x="212" y="255"/>
                      <a:pt x="214" y="256"/>
                      <a:pt x="216" y="256"/>
                    </a:cubicBezTo>
                    <a:cubicBezTo>
                      <a:pt x="210" y="261"/>
                      <a:pt x="201" y="246"/>
                      <a:pt x="198" y="242"/>
                    </a:cubicBezTo>
                    <a:cubicBezTo>
                      <a:pt x="191" y="233"/>
                      <a:pt x="179" y="230"/>
                      <a:pt x="171" y="222"/>
                    </a:cubicBezTo>
                    <a:cubicBezTo>
                      <a:pt x="161" y="211"/>
                      <a:pt x="161" y="196"/>
                      <a:pt x="155" y="183"/>
                    </a:cubicBezTo>
                    <a:cubicBezTo>
                      <a:pt x="153" y="180"/>
                      <a:pt x="149" y="175"/>
                      <a:pt x="154" y="172"/>
                    </a:cubicBezTo>
                    <a:cubicBezTo>
                      <a:pt x="157" y="170"/>
                      <a:pt x="161" y="170"/>
                      <a:pt x="164" y="170"/>
                    </a:cubicBezTo>
                    <a:cubicBezTo>
                      <a:pt x="161" y="169"/>
                      <a:pt x="157" y="170"/>
                      <a:pt x="153" y="168"/>
                    </a:cubicBezTo>
                    <a:cubicBezTo>
                      <a:pt x="158" y="164"/>
                      <a:pt x="178" y="172"/>
                      <a:pt x="182" y="174"/>
                    </a:cubicBezTo>
                    <a:cubicBezTo>
                      <a:pt x="187" y="177"/>
                      <a:pt x="193" y="180"/>
                      <a:pt x="198" y="184"/>
                    </a:cubicBezTo>
                    <a:cubicBezTo>
                      <a:pt x="202" y="187"/>
                      <a:pt x="205" y="191"/>
                      <a:pt x="210" y="192"/>
                    </a:cubicBezTo>
                    <a:cubicBezTo>
                      <a:pt x="206" y="190"/>
                      <a:pt x="204" y="187"/>
                      <a:pt x="201" y="184"/>
                    </a:cubicBezTo>
                    <a:cubicBezTo>
                      <a:pt x="197" y="181"/>
                      <a:pt x="193" y="179"/>
                      <a:pt x="189" y="177"/>
                    </a:cubicBezTo>
                    <a:cubicBezTo>
                      <a:pt x="179" y="170"/>
                      <a:pt x="172" y="161"/>
                      <a:pt x="164" y="153"/>
                    </a:cubicBezTo>
                    <a:cubicBezTo>
                      <a:pt x="146" y="136"/>
                      <a:pt x="128" y="120"/>
                      <a:pt x="111" y="103"/>
                    </a:cubicBezTo>
                    <a:cubicBezTo>
                      <a:pt x="117" y="110"/>
                      <a:pt x="108" y="103"/>
                      <a:pt x="108" y="102"/>
                    </a:cubicBezTo>
                    <a:cubicBezTo>
                      <a:pt x="105" y="98"/>
                      <a:pt x="102" y="95"/>
                      <a:pt x="98" y="92"/>
                    </a:cubicBezTo>
                    <a:cubicBezTo>
                      <a:pt x="99" y="93"/>
                      <a:pt x="99" y="94"/>
                      <a:pt x="100" y="95"/>
                    </a:cubicBezTo>
                    <a:cubicBezTo>
                      <a:pt x="97" y="96"/>
                      <a:pt x="95" y="93"/>
                      <a:pt x="94" y="91"/>
                    </a:cubicBezTo>
                    <a:cubicBezTo>
                      <a:pt x="93" y="87"/>
                      <a:pt x="91" y="86"/>
                      <a:pt x="87" y="84"/>
                    </a:cubicBezTo>
                    <a:cubicBezTo>
                      <a:pt x="81" y="81"/>
                      <a:pt x="73" y="70"/>
                      <a:pt x="71" y="63"/>
                    </a:cubicBezTo>
                    <a:cubicBezTo>
                      <a:pt x="72" y="65"/>
                      <a:pt x="74" y="67"/>
                      <a:pt x="75" y="69"/>
                    </a:cubicBezTo>
                    <a:cubicBezTo>
                      <a:pt x="75" y="50"/>
                      <a:pt x="49" y="51"/>
                      <a:pt x="45" y="35"/>
                    </a:cubicBezTo>
                    <a:cubicBezTo>
                      <a:pt x="52" y="35"/>
                      <a:pt x="60" y="47"/>
                      <a:pt x="65" y="51"/>
                    </a:cubicBezTo>
                    <a:cubicBezTo>
                      <a:pt x="60" y="46"/>
                      <a:pt x="55" y="39"/>
                      <a:pt x="49" y="35"/>
                    </a:cubicBezTo>
                    <a:cubicBezTo>
                      <a:pt x="41" y="31"/>
                      <a:pt x="35" y="24"/>
                      <a:pt x="27" y="20"/>
                    </a:cubicBezTo>
                    <a:cubicBezTo>
                      <a:pt x="29" y="21"/>
                      <a:pt x="31" y="22"/>
                      <a:pt x="33" y="24"/>
                    </a:cubicBezTo>
                    <a:cubicBezTo>
                      <a:pt x="31" y="22"/>
                      <a:pt x="29" y="20"/>
                      <a:pt x="26" y="18"/>
                    </a:cubicBezTo>
                    <a:cubicBezTo>
                      <a:pt x="23" y="17"/>
                      <a:pt x="25" y="14"/>
                      <a:pt x="23" y="11"/>
                    </a:cubicBezTo>
                    <a:cubicBezTo>
                      <a:pt x="19" y="6"/>
                      <a:pt x="12" y="4"/>
                      <a:pt x="7" y="0"/>
                    </a:cubicBezTo>
                    <a:cubicBezTo>
                      <a:pt x="7" y="4"/>
                      <a:pt x="3" y="6"/>
                      <a:pt x="0" y="5"/>
                    </a:cubicBezTo>
                    <a:cubicBezTo>
                      <a:pt x="5" y="7"/>
                      <a:pt x="11" y="10"/>
                      <a:pt x="15" y="1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Freeform 511">
                <a:extLst>
                  <a:ext uri="{FF2B5EF4-FFF2-40B4-BE49-F238E27FC236}">
                    <a16:creationId xmlns="" xmlns:a16="http://schemas.microsoft.com/office/drawing/2014/main" id="{91ACE88D-7285-4F84-93EB-91ED790F39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8" y="1572"/>
                <a:ext cx="10" cy="14"/>
              </a:xfrm>
              <a:custGeom>
                <a:avLst/>
                <a:gdLst>
                  <a:gd name="T0" fmla="*/ 6 w 19"/>
                  <a:gd name="T1" fmla="*/ 0 h 28"/>
                  <a:gd name="T2" fmla="*/ 3 w 19"/>
                  <a:gd name="T3" fmla="*/ 18 h 28"/>
                  <a:gd name="T4" fmla="*/ 6 w 19"/>
                  <a:gd name="T5" fmla="*/ 27 h 28"/>
                  <a:gd name="T6" fmla="*/ 19 w 19"/>
                  <a:gd name="T7" fmla="*/ 5 h 28"/>
                  <a:gd name="T8" fmla="*/ 19 w 19"/>
                  <a:gd name="T9" fmla="*/ 2 h 28"/>
                  <a:gd name="T10" fmla="*/ 6 w 19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8">
                    <a:moveTo>
                      <a:pt x="6" y="0"/>
                    </a:moveTo>
                    <a:cubicBezTo>
                      <a:pt x="4" y="6"/>
                      <a:pt x="6" y="12"/>
                      <a:pt x="3" y="18"/>
                    </a:cubicBezTo>
                    <a:cubicBezTo>
                      <a:pt x="2" y="22"/>
                      <a:pt x="0" y="28"/>
                      <a:pt x="6" y="27"/>
                    </a:cubicBezTo>
                    <a:cubicBezTo>
                      <a:pt x="4" y="20"/>
                      <a:pt x="11" y="3"/>
                      <a:pt x="19" y="5"/>
                    </a:cubicBezTo>
                    <a:cubicBezTo>
                      <a:pt x="19" y="4"/>
                      <a:pt x="19" y="3"/>
                      <a:pt x="19" y="2"/>
                    </a:cubicBezTo>
                    <a:cubicBezTo>
                      <a:pt x="14" y="4"/>
                      <a:pt x="10" y="2"/>
                      <a:pt x="6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Freeform 512">
                <a:extLst>
                  <a:ext uri="{FF2B5EF4-FFF2-40B4-BE49-F238E27FC236}">
                    <a16:creationId xmlns="" xmlns:a16="http://schemas.microsoft.com/office/drawing/2014/main" id="{751E0DDD-0A35-4B24-94F4-C9761781A7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8" y="1572"/>
                <a:ext cx="10" cy="14"/>
              </a:xfrm>
              <a:custGeom>
                <a:avLst/>
                <a:gdLst>
                  <a:gd name="T0" fmla="*/ 6 w 19"/>
                  <a:gd name="T1" fmla="*/ 0 h 28"/>
                  <a:gd name="T2" fmla="*/ 3 w 19"/>
                  <a:gd name="T3" fmla="*/ 18 h 28"/>
                  <a:gd name="T4" fmla="*/ 6 w 19"/>
                  <a:gd name="T5" fmla="*/ 27 h 28"/>
                  <a:gd name="T6" fmla="*/ 19 w 19"/>
                  <a:gd name="T7" fmla="*/ 5 h 28"/>
                  <a:gd name="T8" fmla="*/ 19 w 19"/>
                  <a:gd name="T9" fmla="*/ 2 h 28"/>
                  <a:gd name="T10" fmla="*/ 6 w 19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8">
                    <a:moveTo>
                      <a:pt x="6" y="0"/>
                    </a:moveTo>
                    <a:cubicBezTo>
                      <a:pt x="4" y="6"/>
                      <a:pt x="6" y="12"/>
                      <a:pt x="3" y="18"/>
                    </a:cubicBezTo>
                    <a:cubicBezTo>
                      <a:pt x="2" y="22"/>
                      <a:pt x="0" y="28"/>
                      <a:pt x="6" y="27"/>
                    </a:cubicBezTo>
                    <a:cubicBezTo>
                      <a:pt x="4" y="20"/>
                      <a:pt x="11" y="3"/>
                      <a:pt x="19" y="5"/>
                    </a:cubicBezTo>
                    <a:cubicBezTo>
                      <a:pt x="19" y="4"/>
                      <a:pt x="19" y="3"/>
                      <a:pt x="19" y="2"/>
                    </a:cubicBezTo>
                    <a:cubicBezTo>
                      <a:pt x="14" y="4"/>
                      <a:pt x="10" y="2"/>
                      <a:pt x="6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0" name="Freeform 513">
                <a:extLst>
                  <a:ext uri="{FF2B5EF4-FFF2-40B4-BE49-F238E27FC236}">
                    <a16:creationId xmlns="" xmlns:a16="http://schemas.microsoft.com/office/drawing/2014/main" id="{070E231D-7D55-420A-A3E9-A29E3A2AF6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0" y="1555"/>
                <a:ext cx="21" cy="19"/>
              </a:xfrm>
              <a:custGeom>
                <a:avLst/>
                <a:gdLst>
                  <a:gd name="T0" fmla="*/ 31 w 43"/>
                  <a:gd name="T1" fmla="*/ 1 h 39"/>
                  <a:gd name="T2" fmla="*/ 23 w 43"/>
                  <a:gd name="T3" fmla="*/ 8 h 39"/>
                  <a:gd name="T4" fmla="*/ 10 w 43"/>
                  <a:gd name="T5" fmla="*/ 4 h 39"/>
                  <a:gd name="T6" fmla="*/ 12 w 43"/>
                  <a:gd name="T7" fmla="*/ 8 h 39"/>
                  <a:gd name="T8" fmla="*/ 10 w 43"/>
                  <a:gd name="T9" fmla="*/ 16 h 39"/>
                  <a:gd name="T10" fmla="*/ 7 w 43"/>
                  <a:gd name="T11" fmla="*/ 15 h 39"/>
                  <a:gd name="T12" fmla="*/ 6 w 43"/>
                  <a:gd name="T13" fmla="*/ 29 h 39"/>
                  <a:gd name="T14" fmla="*/ 5 w 43"/>
                  <a:gd name="T15" fmla="*/ 39 h 39"/>
                  <a:gd name="T16" fmla="*/ 12 w 43"/>
                  <a:gd name="T17" fmla="*/ 19 h 39"/>
                  <a:gd name="T18" fmla="*/ 25 w 43"/>
                  <a:gd name="T19" fmla="*/ 11 h 39"/>
                  <a:gd name="T20" fmla="*/ 31 w 43"/>
                  <a:gd name="T21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" h="39">
                    <a:moveTo>
                      <a:pt x="31" y="1"/>
                    </a:moveTo>
                    <a:cubicBezTo>
                      <a:pt x="27" y="0"/>
                      <a:pt x="26" y="6"/>
                      <a:pt x="23" y="8"/>
                    </a:cubicBezTo>
                    <a:cubicBezTo>
                      <a:pt x="19" y="13"/>
                      <a:pt x="14" y="6"/>
                      <a:pt x="10" y="4"/>
                    </a:cubicBezTo>
                    <a:cubicBezTo>
                      <a:pt x="9" y="6"/>
                      <a:pt x="11" y="7"/>
                      <a:pt x="12" y="8"/>
                    </a:cubicBezTo>
                    <a:cubicBezTo>
                      <a:pt x="14" y="11"/>
                      <a:pt x="9" y="13"/>
                      <a:pt x="10" y="16"/>
                    </a:cubicBezTo>
                    <a:cubicBezTo>
                      <a:pt x="9" y="16"/>
                      <a:pt x="8" y="16"/>
                      <a:pt x="7" y="15"/>
                    </a:cubicBezTo>
                    <a:cubicBezTo>
                      <a:pt x="8" y="19"/>
                      <a:pt x="0" y="28"/>
                      <a:pt x="6" y="29"/>
                    </a:cubicBezTo>
                    <a:cubicBezTo>
                      <a:pt x="1" y="30"/>
                      <a:pt x="0" y="37"/>
                      <a:pt x="5" y="39"/>
                    </a:cubicBezTo>
                    <a:cubicBezTo>
                      <a:pt x="6" y="32"/>
                      <a:pt x="16" y="27"/>
                      <a:pt x="12" y="19"/>
                    </a:cubicBezTo>
                    <a:cubicBezTo>
                      <a:pt x="19" y="23"/>
                      <a:pt x="21" y="14"/>
                      <a:pt x="25" y="11"/>
                    </a:cubicBezTo>
                    <a:cubicBezTo>
                      <a:pt x="26" y="10"/>
                      <a:pt x="43" y="5"/>
                      <a:pt x="31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Freeform 514">
                <a:extLst>
                  <a:ext uri="{FF2B5EF4-FFF2-40B4-BE49-F238E27FC236}">
                    <a16:creationId xmlns="" xmlns:a16="http://schemas.microsoft.com/office/drawing/2014/main" id="{1A3C7A12-573A-4A3E-A6C2-28A5A85DC3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0" y="1555"/>
                <a:ext cx="21" cy="19"/>
              </a:xfrm>
              <a:custGeom>
                <a:avLst/>
                <a:gdLst>
                  <a:gd name="T0" fmla="*/ 31 w 43"/>
                  <a:gd name="T1" fmla="*/ 1 h 39"/>
                  <a:gd name="T2" fmla="*/ 23 w 43"/>
                  <a:gd name="T3" fmla="*/ 8 h 39"/>
                  <a:gd name="T4" fmla="*/ 10 w 43"/>
                  <a:gd name="T5" fmla="*/ 4 h 39"/>
                  <a:gd name="T6" fmla="*/ 12 w 43"/>
                  <a:gd name="T7" fmla="*/ 8 h 39"/>
                  <a:gd name="T8" fmla="*/ 10 w 43"/>
                  <a:gd name="T9" fmla="*/ 16 h 39"/>
                  <a:gd name="T10" fmla="*/ 7 w 43"/>
                  <a:gd name="T11" fmla="*/ 15 h 39"/>
                  <a:gd name="T12" fmla="*/ 6 w 43"/>
                  <a:gd name="T13" fmla="*/ 29 h 39"/>
                  <a:gd name="T14" fmla="*/ 5 w 43"/>
                  <a:gd name="T15" fmla="*/ 39 h 39"/>
                  <a:gd name="T16" fmla="*/ 12 w 43"/>
                  <a:gd name="T17" fmla="*/ 19 h 39"/>
                  <a:gd name="T18" fmla="*/ 25 w 43"/>
                  <a:gd name="T19" fmla="*/ 11 h 39"/>
                  <a:gd name="T20" fmla="*/ 31 w 43"/>
                  <a:gd name="T21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" h="39">
                    <a:moveTo>
                      <a:pt x="31" y="1"/>
                    </a:moveTo>
                    <a:cubicBezTo>
                      <a:pt x="27" y="0"/>
                      <a:pt x="26" y="6"/>
                      <a:pt x="23" y="8"/>
                    </a:cubicBezTo>
                    <a:cubicBezTo>
                      <a:pt x="19" y="13"/>
                      <a:pt x="14" y="6"/>
                      <a:pt x="10" y="4"/>
                    </a:cubicBezTo>
                    <a:cubicBezTo>
                      <a:pt x="9" y="6"/>
                      <a:pt x="11" y="7"/>
                      <a:pt x="12" y="8"/>
                    </a:cubicBezTo>
                    <a:cubicBezTo>
                      <a:pt x="14" y="11"/>
                      <a:pt x="9" y="13"/>
                      <a:pt x="10" y="16"/>
                    </a:cubicBezTo>
                    <a:cubicBezTo>
                      <a:pt x="9" y="16"/>
                      <a:pt x="8" y="16"/>
                      <a:pt x="7" y="15"/>
                    </a:cubicBezTo>
                    <a:cubicBezTo>
                      <a:pt x="8" y="19"/>
                      <a:pt x="0" y="28"/>
                      <a:pt x="6" y="29"/>
                    </a:cubicBezTo>
                    <a:cubicBezTo>
                      <a:pt x="1" y="30"/>
                      <a:pt x="0" y="37"/>
                      <a:pt x="5" y="39"/>
                    </a:cubicBezTo>
                    <a:cubicBezTo>
                      <a:pt x="6" y="32"/>
                      <a:pt x="16" y="27"/>
                      <a:pt x="12" y="19"/>
                    </a:cubicBezTo>
                    <a:cubicBezTo>
                      <a:pt x="19" y="23"/>
                      <a:pt x="21" y="14"/>
                      <a:pt x="25" y="11"/>
                    </a:cubicBezTo>
                    <a:cubicBezTo>
                      <a:pt x="26" y="10"/>
                      <a:pt x="43" y="5"/>
                      <a:pt x="31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2" name="Freeform 515">
                <a:extLst>
                  <a:ext uri="{FF2B5EF4-FFF2-40B4-BE49-F238E27FC236}">
                    <a16:creationId xmlns="" xmlns:a16="http://schemas.microsoft.com/office/drawing/2014/main" id="{D460F427-0D86-4BFC-9651-E5D728C06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5" y="1583"/>
                <a:ext cx="3" cy="4"/>
              </a:xfrm>
              <a:custGeom>
                <a:avLst/>
                <a:gdLst>
                  <a:gd name="T0" fmla="*/ 6 w 7"/>
                  <a:gd name="T1" fmla="*/ 0 h 7"/>
                  <a:gd name="T2" fmla="*/ 0 w 7"/>
                  <a:gd name="T3" fmla="*/ 3 h 7"/>
                  <a:gd name="T4" fmla="*/ 6 w 7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6" y="0"/>
                    </a:moveTo>
                    <a:cubicBezTo>
                      <a:pt x="4" y="0"/>
                      <a:pt x="2" y="1"/>
                      <a:pt x="0" y="3"/>
                    </a:cubicBezTo>
                    <a:cubicBezTo>
                      <a:pt x="3" y="7"/>
                      <a:pt x="7" y="4"/>
                      <a:pt x="6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Freeform 516">
                <a:extLst>
                  <a:ext uri="{FF2B5EF4-FFF2-40B4-BE49-F238E27FC236}">
                    <a16:creationId xmlns="" xmlns:a16="http://schemas.microsoft.com/office/drawing/2014/main" id="{944B09D2-34C4-4F3A-A9D0-A6AD1D241F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5" y="1583"/>
                <a:ext cx="3" cy="4"/>
              </a:xfrm>
              <a:custGeom>
                <a:avLst/>
                <a:gdLst>
                  <a:gd name="T0" fmla="*/ 6 w 7"/>
                  <a:gd name="T1" fmla="*/ 0 h 7"/>
                  <a:gd name="T2" fmla="*/ 0 w 7"/>
                  <a:gd name="T3" fmla="*/ 3 h 7"/>
                  <a:gd name="T4" fmla="*/ 6 w 7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6" y="0"/>
                    </a:moveTo>
                    <a:cubicBezTo>
                      <a:pt x="4" y="0"/>
                      <a:pt x="2" y="1"/>
                      <a:pt x="0" y="3"/>
                    </a:cubicBezTo>
                    <a:cubicBezTo>
                      <a:pt x="3" y="7"/>
                      <a:pt x="7" y="4"/>
                      <a:pt x="6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Freeform 517">
                <a:extLst>
                  <a:ext uri="{FF2B5EF4-FFF2-40B4-BE49-F238E27FC236}">
                    <a16:creationId xmlns="" xmlns:a16="http://schemas.microsoft.com/office/drawing/2014/main" id="{4AD32AD6-11D8-4564-84CE-A9C62E14BA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2" y="1543"/>
                <a:ext cx="9" cy="14"/>
              </a:xfrm>
              <a:custGeom>
                <a:avLst/>
                <a:gdLst>
                  <a:gd name="T0" fmla="*/ 7 w 18"/>
                  <a:gd name="T1" fmla="*/ 8 h 28"/>
                  <a:gd name="T2" fmla="*/ 3 w 18"/>
                  <a:gd name="T3" fmla="*/ 23 h 28"/>
                  <a:gd name="T4" fmla="*/ 18 w 18"/>
                  <a:gd name="T5" fmla="*/ 3 h 28"/>
                  <a:gd name="T6" fmla="*/ 7 w 18"/>
                  <a:gd name="T7" fmla="*/ 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8">
                    <a:moveTo>
                      <a:pt x="7" y="8"/>
                    </a:moveTo>
                    <a:cubicBezTo>
                      <a:pt x="5" y="13"/>
                      <a:pt x="0" y="17"/>
                      <a:pt x="3" y="23"/>
                    </a:cubicBezTo>
                    <a:cubicBezTo>
                      <a:pt x="5" y="28"/>
                      <a:pt x="17" y="5"/>
                      <a:pt x="18" y="3"/>
                    </a:cubicBezTo>
                    <a:cubicBezTo>
                      <a:pt x="13" y="0"/>
                      <a:pt x="11" y="6"/>
                      <a:pt x="7" y="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Freeform 518">
                <a:extLst>
                  <a:ext uri="{FF2B5EF4-FFF2-40B4-BE49-F238E27FC236}">
                    <a16:creationId xmlns="" xmlns:a16="http://schemas.microsoft.com/office/drawing/2014/main" id="{1DE1AC8B-F840-48C8-B729-FBDF70F424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2" y="1543"/>
                <a:ext cx="9" cy="14"/>
              </a:xfrm>
              <a:custGeom>
                <a:avLst/>
                <a:gdLst>
                  <a:gd name="T0" fmla="*/ 7 w 18"/>
                  <a:gd name="T1" fmla="*/ 8 h 28"/>
                  <a:gd name="T2" fmla="*/ 3 w 18"/>
                  <a:gd name="T3" fmla="*/ 23 h 28"/>
                  <a:gd name="T4" fmla="*/ 18 w 18"/>
                  <a:gd name="T5" fmla="*/ 3 h 28"/>
                  <a:gd name="T6" fmla="*/ 7 w 18"/>
                  <a:gd name="T7" fmla="*/ 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8">
                    <a:moveTo>
                      <a:pt x="7" y="8"/>
                    </a:moveTo>
                    <a:cubicBezTo>
                      <a:pt x="5" y="13"/>
                      <a:pt x="0" y="17"/>
                      <a:pt x="3" y="23"/>
                    </a:cubicBezTo>
                    <a:cubicBezTo>
                      <a:pt x="5" y="28"/>
                      <a:pt x="17" y="5"/>
                      <a:pt x="18" y="3"/>
                    </a:cubicBezTo>
                    <a:cubicBezTo>
                      <a:pt x="13" y="0"/>
                      <a:pt x="11" y="6"/>
                      <a:pt x="7" y="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Freeform 519">
                <a:extLst>
                  <a:ext uri="{FF2B5EF4-FFF2-40B4-BE49-F238E27FC236}">
                    <a16:creationId xmlns="" xmlns:a16="http://schemas.microsoft.com/office/drawing/2014/main" id="{535CFE33-3866-4D0B-ABBA-BABC30EF2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9" y="1529"/>
                <a:ext cx="4" cy="6"/>
              </a:xfrm>
              <a:custGeom>
                <a:avLst/>
                <a:gdLst>
                  <a:gd name="T0" fmla="*/ 6 w 8"/>
                  <a:gd name="T1" fmla="*/ 0 h 12"/>
                  <a:gd name="T2" fmla="*/ 0 w 8"/>
                  <a:gd name="T3" fmla="*/ 9 h 12"/>
                  <a:gd name="T4" fmla="*/ 2 w 8"/>
                  <a:gd name="T5" fmla="*/ 12 h 12"/>
                  <a:gd name="T6" fmla="*/ 8 w 8"/>
                  <a:gd name="T7" fmla="*/ 0 h 12"/>
                  <a:gd name="T8" fmla="*/ 6 w 8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2">
                    <a:moveTo>
                      <a:pt x="6" y="0"/>
                    </a:moveTo>
                    <a:cubicBezTo>
                      <a:pt x="5" y="3"/>
                      <a:pt x="4" y="10"/>
                      <a:pt x="0" y="9"/>
                    </a:cubicBezTo>
                    <a:cubicBezTo>
                      <a:pt x="0" y="10"/>
                      <a:pt x="1" y="11"/>
                      <a:pt x="2" y="12"/>
                    </a:cubicBezTo>
                    <a:cubicBezTo>
                      <a:pt x="5" y="9"/>
                      <a:pt x="6" y="4"/>
                      <a:pt x="8" y="0"/>
                    </a:cubicBezTo>
                    <a:cubicBezTo>
                      <a:pt x="7" y="0"/>
                      <a:pt x="6" y="0"/>
                      <a:pt x="6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7" name="Freeform 520">
                <a:extLst>
                  <a:ext uri="{FF2B5EF4-FFF2-40B4-BE49-F238E27FC236}">
                    <a16:creationId xmlns="" xmlns:a16="http://schemas.microsoft.com/office/drawing/2014/main" id="{BCB52582-A077-4FE0-A8E5-D666DFD29A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9" y="1529"/>
                <a:ext cx="4" cy="6"/>
              </a:xfrm>
              <a:custGeom>
                <a:avLst/>
                <a:gdLst>
                  <a:gd name="T0" fmla="*/ 6 w 8"/>
                  <a:gd name="T1" fmla="*/ 0 h 12"/>
                  <a:gd name="T2" fmla="*/ 0 w 8"/>
                  <a:gd name="T3" fmla="*/ 9 h 12"/>
                  <a:gd name="T4" fmla="*/ 2 w 8"/>
                  <a:gd name="T5" fmla="*/ 12 h 12"/>
                  <a:gd name="T6" fmla="*/ 8 w 8"/>
                  <a:gd name="T7" fmla="*/ 0 h 12"/>
                  <a:gd name="T8" fmla="*/ 6 w 8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2">
                    <a:moveTo>
                      <a:pt x="6" y="0"/>
                    </a:moveTo>
                    <a:cubicBezTo>
                      <a:pt x="5" y="3"/>
                      <a:pt x="4" y="10"/>
                      <a:pt x="0" y="9"/>
                    </a:cubicBezTo>
                    <a:cubicBezTo>
                      <a:pt x="0" y="10"/>
                      <a:pt x="1" y="11"/>
                      <a:pt x="2" y="12"/>
                    </a:cubicBezTo>
                    <a:cubicBezTo>
                      <a:pt x="5" y="9"/>
                      <a:pt x="6" y="4"/>
                      <a:pt x="8" y="0"/>
                    </a:cubicBezTo>
                    <a:cubicBezTo>
                      <a:pt x="7" y="0"/>
                      <a:pt x="6" y="0"/>
                      <a:pt x="6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8" name="Freeform 521">
                <a:extLst>
                  <a:ext uri="{FF2B5EF4-FFF2-40B4-BE49-F238E27FC236}">
                    <a16:creationId xmlns="" xmlns:a16="http://schemas.microsoft.com/office/drawing/2014/main" id="{B928E741-2CD6-4759-82D0-DC886E2C40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6" y="1874"/>
                <a:ext cx="79" cy="98"/>
              </a:xfrm>
              <a:custGeom>
                <a:avLst/>
                <a:gdLst>
                  <a:gd name="T0" fmla="*/ 9 w 163"/>
                  <a:gd name="T1" fmla="*/ 0 h 201"/>
                  <a:gd name="T2" fmla="*/ 30 w 163"/>
                  <a:gd name="T3" fmla="*/ 12 h 201"/>
                  <a:gd name="T4" fmla="*/ 34 w 163"/>
                  <a:gd name="T5" fmla="*/ 13 h 201"/>
                  <a:gd name="T6" fmla="*/ 48 w 163"/>
                  <a:gd name="T7" fmla="*/ 15 h 201"/>
                  <a:gd name="T8" fmla="*/ 62 w 163"/>
                  <a:gd name="T9" fmla="*/ 45 h 201"/>
                  <a:gd name="T10" fmla="*/ 125 w 163"/>
                  <a:gd name="T11" fmla="*/ 49 h 201"/>
                  <a:gd name="T12" fmla="*/ 127 w 163"/>
                  <a:gd name="T13" fmla="*/ 83 h 201"/>
                  <a:gd name="T14" fmla="*/ 111 w 163"/>
                  <a:gd name="T15" fmla="*/ 86 h 201"/>
                  <a:gd name="T16" fmla="*/ 115 w 163"/>
                  <a:gd name="T17" fmla="*/ 121 h 201"/>
                  <a:gd name="T18" fmla="*/ 129 w 163"/>
                  <a:gd name="T19" fmla="*/ 123 h 201"/>
                  <a:gd name="T20" fmla="*/ 130 w 163"/>
                  <a:gd name="T21" fmla="*/ 100 h 201"/>
                  <a:gd name="T22" fmla="*/ 147 w 163"/>
                  <a:gd name="T23" fmla="*/ 125 h 201"/>
                  <a:gd name="T24" fmla="*/ 163 w 163"/>
                  <a:gd name="T25" fmla="*/ 183 h 201"/>
                  <a:gd name="T26" fmla="*/ 154 w 163"/>
                  <a:gd name="T27" fmla="*/ 201 h 201"/>
                  <a:gd name="T28" fmla="*/ 142 w 163"/>
                  <a:gd name="T29" fmla="*/ 173 h 201"/>
                  <a:gd name="T30" fmla="*/ 132 w 163"/>
                  <a:gd name="T31" fmla="*/ 151 h 201"/>
                  <a:gd name="T32" fmla="*/ 114 w 163"/>
                  <a:gd name="T33" fmla="*/ 135 h 201"/>
                  <a:gd name="T34" fmla="*/ 107 w 163"/>
                  <a:gd name="T35" fmla="*/ 136 h 201"/>
                  <a:gd name="T36" fmla="*/ 96 w 163"/>
                  <a:gd name="T37" fmla="*/ 124 h 201"/>
                  <a:gd name="T38" fmla="*/ 92 w 163"/>
                  <a:gd name="T39" fmla="*/ 111 h 201"/>
                  <a:gd name="T40" fmla="*/ 91 w 163"/>
                  <a:gd name="T41" fmla="*/ 107 h 201"/>
                  <a:gd name="T42" fmla="*/ 87 w 163"/>
                  <a:gd name="T43" fmla="*/ 104 h 201"/>
                  <a:gd name="T44" fmla="*/ 81 w 163"/>
                  <a:gd name="T45" fmla="*/ 109 h 201"/>
                  <a:gd name="T46" fmla="*/ 89 w 163"/>
                  <a:gd name="T47" fmla="*/ 123 h 201"/>
                  <a:gd name="T48" fmla="*/ 91 w 163"/>
                  <a:gd name="T49" fmla="*/ 142 h 201"/>
                  <a:gd name="T50" fmla="*/ 91 w 163"/>
                  <a:gd name="T51" fmla="*/ 155 h 201"/>
                  <a:gd name="T52" fmla="*/ 89 w 163"/>
                  <a:gd name="T53" fmla="*/ 162 h 201"/>
                  <a:gd name="T54" fmla="*/ 81 w 163"/>
                  <a:gd name="T55" fmla="*/ 164 h 201"/>
                  <a:gd name="T56" fmla="*/ 80 w 163"/>
                  <a:gd name="T57" fmla="*/ 159 h 201"/>
                  <a:gd name="T58" fmla="*/ 78 w 163"/>
                  <a:gd name="T59" fmla="*/ 159 h 201"/>
                  <a:gd name="T60" fmla="*/ 75 w 163"/>
                  <a:gd name="T61" fmla="*/ 155 h 201"/>
                  <a:gd name="T62" fmla="*/ 70 w 163"/>
                  <a:gd name="T63" fmla="*/ 162 h 201"/>
                  <a:gd name="T64" fmla="*/ 67 w 163"/>
                  <a:gd name="T65" fmla="*/ 147 h 201"/>
                  <a:gd name="T66" fmla="*/ 63 w 163"/>
                  <a:gd name="T67" fmla="*/ 149 h 201"/>
                  <a:gd name="T68" fmla="*/ 61 w 163"/>
                  <a:gd name="T69" fmla="*/ 160 h 201"/>
                  <a:gd name="T70" fmla="*/ 52 w 163"/>
                  <a:gd name="T71" fmla="*/ 156 h 201"/>
                  <a:gd name="T72" fmla="*/ 43 w 163"/>
                  <a:gd name="T73" fmla="*/ 128 h 201"/>
                  <a:gd name="T74" fmla="*/ 38 w 163"/>
                  <a:gd name="T75" fmla="*/ 116 h 201"/>
                  <a:gd name="T76" fmla="*/ 29 w 163"/>
                  <a:gd name="T77" fmla="*/ 98 h 201"/>
                  <a:gd name="T78" fmla="*/ 31 w 163"/>
                  <a:gd name="T79" fmla="*/ 81 h 201"/>
                  <a:gd name="T80" fmla="*/ 9 w 163"/>
                  <a:gd name="T81" fmla="*/ 66 h 201"/>
                  <a:gd name="T82" fmla="*/ 21 w 163"/>
                  <a:gd name="T83" fmla="*/ 49 h 201"/>
                  <a:gd name="T84" fmla="*/ 29 w 163"/>
                  <a:gd name="T85" fmla="*/ 40 h 201"/>
                  <a:gd name="T86" fmla="*/ 11 w 163"/>
                  <a:gd name="T87" fmla="*/ 28 h 201"/>
                  <a:gd name="T88" fmla="*/ 8 w 163"/>
                  <a:gd name="T89" fmla="*/ 3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63" h="201">
                    <a:moveTo>
                      <a:pt x="8" y="3"/>
                    </a:moveTo>
                    <a:cubicBezTo>
                      <a:pt x="8" y="2"/>
                      <a:pt x="9" y="1"/>
                      <a:pt x="9" y="0"/>
                    </a:cubicBezTo>
                    <a:cubicBezTo>
                      <a:pt x="12" y="2"/>
                      <a:pt x="18" y="4"/>
                      <a:pt x="20" y="8"/>
                    </a:cubicBezTo>
                    <a:cubicBezTo>
                      <a:pt x="21" y="11"/>
                      <a:pt x="27" y="11"/>
                      <a:pt x="30" y="12"/>
                    </a:cubicBezTo>
                    <a:cubicBezTo>
                      <a:pt x="29" y="10"/>
                      <a:pt x="28" y="8"/>
                      <a:pt x="26" y="6"/>
                    </a:cubicBezTo>
                    <a:cubicBezTo>
                      <a:pt x="31" y="5"/>
                      <a:pt x="32" y="10"/>
                      <a:pt x="34" y="13"/>
                    </a:cubicBezTo>
                    <a:cubicBezTo>
                      <a:pt x="36" y="18"/>
                      <a:pt x="43" y="19"/>
                      <a:pt x="47" y="22"/>
                    </a:cubicBezTo>
                    <a:cubicBezTo>
                      <a:pt x="48" y="19"/>
                      <a:pt x="49" y="17"/>
                      <a:pt x="48" y="15"/>
                    </a:cubicBezTo>
                    <a:cubicBezTo>
                      <a:pt x="57" y="14"/>
                      <a:pt x="59" y="31"/>
                      <a:pt x="59" y="37"/>
                    </a:cubicBezTo>
                    <a:cubicBezTo>
                      <a:pt x="59" y="40"/>
                      <a:pt x="58" y="44"/>
                      <a:pt x="62" y="45"/>
                    </a:cubicBezTo>
                    <a:cubicBezTo>
                      <a:pt x="69" y="47"/>
                      <a:pt x="76" y="49"/>
                      <a:pt x="83" y="49"/>
                    </a:cubicBezTo>
                    <a:cubicBezTo>
                      <a:pt x="97" y="49"/>
                      <a:pt x="111" y="48"/>
                      <a:pt x="125" y="49"/>
                    </a:cubicBezTo>
                    <a:cubicBezTo>
                      <a:pt x="131" y="50"/>
                      <a:pt x="149" y="61"/>
                      <a:pt x="134" y="59"/>
                    </a:cubicBezTo>
                    <a:cubicBezTo>
                      <a:pt x="138" y="68"/>
                      <a:pt x="128" y="76"/>
                      <a:pt x="127" y="83"/>
                    </a:cubicBezTo>
                    <a:cubicBezTo>
                      <a:pt x="124" y="81"/>
                      <a:pt x="121" y="86"/>
                      <a:pt x="119" y="83"/>
                    </a:cubicBezTo>
                    <a:cubicBezTo>
                      <a:pt x="120" y="87"/>
                      <a:pt x="114" y="86"/>
                      <a:pt x="111" y="86"/>
                    </a:cubicBezTo>
                    <a:cubicBezTo>
                      <a:pt x="113" y="90"/>
                      <a:pt x="108" y="97"/>
                      <a:pt x="108" y="101"/>
                    </a:cubicBezTo>
                    <a:cubicBezTo>
                      <a:pt x="107" y="107"/>
                      <a:pt x="113" y="116"/>
                      <a:pt x="115" y="121"/>
                    </a:cubicBezTo>
                    <a:cubicBezTo>
                      <a:pt x="116" y="119"/>
                      <a:pt x="116" y="117"/>
                      <a:pt x="116" y="115"/>
                    </a:cubicBezTo>
                    <a:cubicBezTo>
                      <a:pt x="119" y="117"/>
                      <a:pt x="123" y="132"/>
                      <a:pt x="129" y="123"/>
                    </a:cubicBezTo>
                    <a:cubicBezTo>
                      <a:pt x="131" y="120"/>
                      <a:pt x="127" y="114"/>
                      <a:pt x="129" y="110"/>
                    </a:cubicBezTo>
                    <a:cubicBezTo>
                      <a:pt x="131" y="106"/>
                      <a:pt x="132" y="105"/>
                      <a:pt x="130" y="100"/>
                    </a:cubicBezTo>
                    <a:cubicBezTo>
                      <a:pt x="134" y="104"/>
                      <a:pt x="138" y="95"/>
                      <a:pt x="141" y="101"/>
                    </a:cubicBezTo>
                    <a:cubicBezTo>
                      <a:pt x="144" y="109"/>
                      <a:pt x="145" y="117"/>
                      <a:pt x="147" y="125"/>
                    </a:cubicBezTo>
                    <a:cubicBezTo>
                      <a:pt x="150" y="135"/>
                      <a:pt x="154" y="144"/>
                      <a:pt x="156" y="154"/>
                    </a:cubicBezTo>
                    <a:cubicBezTo>
                      <a:pt x="159" y="163"/>
                      <a:pt x="159" y="174"/>
                      <a:pt x="163" y="183"/>
                    </a:cubicBezTo>
                    <a:cubicBezTo>
                      <a:pt x="160" y="184"/>
                      <a:pt x="155" y="178"/>
                      <a:pt x="152" y="179"/>
                    </a:cubicBezTo>
                    <a:cubicBezTo>
                      <a:pt x="146" y="180"/>
                      <a:pt x="154" y="197"/>
                      <a:pt x="154" y="201"/>
                    </a:cubicBezTo>
                    <a:cubicBezTo>
                      <a:pt x="151" y="196"/>
                      <a:pt x="146" y="191"/>
                      <a:pt x="145" y="186"/>
                    </a:cubicBezTo>
                    <a:cubicBezTo>
                      <a:pt x="143" y="181"/>
                      <a:pt x="143" y="178"/>
                      <a:pt x="142" y="173"/>
                    </a:cubicBezTo>
                    <a:cubicBezTo>
                      <a:pt x="141" y="164"/>
                      <a:pt x="128" y="154"/>
                      <a:pt x="135" y="144"/>
                    </a:cubicBezTo>
                    <a:cubicBezTo>
                      <a:pt x="134" y="146"/>
                      <a:pt x="132" y="149"/>
                      <a:pt x="132" y="151"/>
                    </a:cubicBezTo>
                    <a:cubicBezTo>
                      <a:pt x="130" y="143"/>
                      <a:pt x="120" y="136"/>
                      <a:pt x="120" y="128"/>
                    </a:cubicBezTo>
                    <a:cubicBezTo>
                      <a:pt x="120" y="131"/>
                      <a:pt x="116" y="133"/>
                      <a:pt x="114" y="135"/>
                    </a:cubicBezTo>
                    <a:cubicBezTo>
                      <a:pt x="113" y="136"/>
                      <a:pt x="113" y="137"/>
                      <a:pt x="113" y="138"/>
                    </a:cubicBezTo>
                    <a:cubicBezTo>
                      <a:pt x="111" y="139"/>
                      <a:pt x="108" y="138"/>
                      <a:pt x="107" y="136"/>
                    </a:cubicBezTo>
                    <a:cubicBezTo>
                      <a:pt x="108" y="137"/>
                      <a:pt x="108" y="138"/>
                      <a:pt x="107" y="139"/>
                    </a:cubicBezTo>
                    <a:cubicBezTo>
                      <a:pt x="103" y="141"/>
                      <a:pt x="97" y="126"/>
                      <a:pt x="96" y="124"/>
                    </a:cubicBezTo>
                    <a:cubicBezTo>
                      <a:pt x="94" y="122"/>
                      <a:pt x="94" y="120"/>
                      <a:pt x="94" y="118"/>
                    </a:cubicBezTo>
                    <a:cubicBezTo>
                      <a:pt x="94" y="115"/>
                      <a:pt x="93" y="114"/>
                      <a:pt x="92" y="111"/>
                    </a:cubicBezTo>
                    <a:cubicBezTo>
                      <a:pt x="91" y="108"/>
                      <a:pt x="95" y="107"/>
                      <a:pt x="94" y="105"/>
                    </a:cubicBezTo>
                    <a:cubicBezTo>
                      <a:pt x="93" y="107"/>
                      <a:pt x="96" y="106"/>
                      <a:pt x="91" y="107"/>
                    </a:cubicBezTo>
                    <a:cubicBezTo>
                      <a:pt x="91" y="106"/>
                      <a:pt x="91" y="105"/>
                      <a:pt x="92" y="104"/>
                    </a:cubicBezTo>
                    <a:cubicBezTo>
                      <a:pt x="90" y="105"/>
                      <a:pt x="89" y="105"/>
                      <a:pt x="87" y="104"/>
                    </a:cubicBezTo>
                    <a:cubicBezTo>
                      <a:pt x="88" y="105"/>
                      <a:pt x="93" y="112"/>
                      <a:pt x="89" y="111"/>
                    </a:cubicBezTo>
                    <a:cubicBezTo>
                      <a:pt x="86" y="111"/>
                      <a:pt x="82" y="109"/>
                      <a:pt x="81" y="109"/>
                    </a:cubicBezTo>
                    <a:cubicBezTo>
                      <a:pt x="84" y="111"/>
                      <a:pt x="90" y="113"/>
                      <a:pt x="92" y="117"/>
                    </a:cubicBezTo>
                    <a:cubicBezTo>
                      <a:pt x="94" y="120"/>
                      <a:pt x="91" y="122"/>
                      <a:pt x="89" y="123"/>
                    </a:cubicBezTo>
                    <a:cubicBezTo>
                      <a:pt x="92" y="126"/>
                      <a:pt x="90" y="130"/>
                      <a:pt x="88" y="133"/>
                    </a:cubicBezTo>
                    <a:cubicBezTo>
                      <a:pt x="93" y="133"/>
                      <a:pt x="91" y="138"/>
                      <a:pt x="91" y="142"/>
                    </a:cubicBezTo>
                    <a:cubicBezTo>
                      <a:pt x="92" y="141"/>
                      <a:pt x="92" y="140"/>
                      <a:pt x="93" y="139"/>
                    </a:cubicBezTo>
                    <a:cubicBezTo>
                      <a:pt x="98" y="143"/>
                      <a:pt x="99" y="153"/>
                      <a:pt x="91" y="155"/>
                    </a:cubicBezTo>
                    <a:cubicBezTo>
                      <a:pt x="92" y="153"/>
                      <a:pt x="91" y="151"/>
                      <a:pt x="90" y="149"/>
                    </a:cubicBezTo>
                    <a:cubicBezTo>
                      <a:pt x="91" y="154"/>
                      <a:pt x="90" y="158"/>
                      <a:pt x="89" y="162"/>
                    </a:cubicBezTo>
                    <a:cubicBezTo>
                      <a:pt x="88" y="168"/>
                      <a:pt x="81" y="166"/>
                      <a:pt x="84" y="161"/>
                    </a:cubicBezTo>
                    <a:cubicBezTo>
                      <a:pt x="83" y="162"/>
                      <a:pt x="82" y="163"/>
                      <a:pt x="81" y="164"/>
                    </a:cubicBezTo>
                    <a:cubicBezTo>
                      <a:pt x="80" y="159"/>
                      <a:pt x="86" y="157"/>
                      <a:pt x="86" y="152"/>
                    </a:cubicBezTo>
                    <a:cubicBezTo>
                      <a:pt x="85" y="155"/>
                      <a:pt x="82" y="157"/>
                      <a:pt x="80" y="159"/>
                    </a:cubicBezTo>
                    <a:cubicBezTo>
                      <a:pt x="80" y="157"/>
                      <a:pt x="81" y="155"/>
                      <a:pt x="82" y="153"/>
                    </a:cubicBezTo>
                    <a:cubicBezTo>
                      <a:pt x="81" y="155"/>
                      <a:pt x="79" y="157"/>
                      <a:pt x="78" y="159"/>
                    </a:cubicBezTo>
                    <a:cubicBezTo>
                      <a:pt x="76" y="153"/>
                      <a:pt x="75" y="148"/>
                      <a:pt x="78" y="142"/>
                    </a:cubicBezTo>
                    <a:cubicBezTo>
                      <a:pt x="71" y="145"/>
                      <a:pt x="77" y="151"/>
                      <a:pt x="75" y="155"/>
                    </a:cubicBezTo>
                    <a:cubicBezTo>
                      <a:pt x="73" y="158"/>
                      <a:pt x="77" y="158"/>
                      <a:pt x="76" y="162"/>
                    </a:cubicBezTo>
                    <a:cubicBezTo>
                      <a:pt x="74" y="165"/>
                      <a:pt x="71" y="164"/>
                      <a:pt x="70" y="162"/>
                    </a:cubicBezTo>
                    <a:cubicBezTo>
                      <a:pt x="69" y="163"/>
                      <a:pt x="69" y="165"/>
                      <a:pt x="69" y="167"/>
                    </a:cubicBezTo>
                    <a:cubicBezTo>
                      <a:pt x="65" y="167"/>
                      <a:pt x="67" y="150"/>
                      <a:pt x="67" y="147"/>
                    </a:cubicBezTo>
                    <a:cubicBezTo>
                      <a:pt x="66" y="151"/>
                      <a:pt x="67" y="155"/>
                      <a:pt x="67" y="159"/>
                    </a:cubicBezTo>
                    <a:cubicBezTo>
                      <a:pt x="65" y="156"/>
                      <a:pt x="63" y="152"/>
                      <a:pt x="63" y="149"/>
                    </a:cubicBezTo>
                    <a:cubicBezTo>
                      <a:pt x="63" y="155"/>
                      <a:pt x="69" y="163"/>
                      <a:pt x="63" y="169"/>
                    </a:cubicBezTo>
                    <a:cubicBezTo>
                      <a:pt x="61" y="166"/>
                      <a:pt x="63" y="163"/>
                      <a:pt x="61" y="160"/>
                    </a:cubicBezTo>
                    <a:cubicBezTo>
                      <a:pt x="62" y="163"/>
                      <a:pt x="60" y="169"/>
                      <a:pt x="58" y="171"/>
                    </a:cubicBezTo>
                    <a:cubicBezTo>
                      <a:pt x="58" y="166"/>
                      <a:pt x="52" y="162"/>
                      <a:pt x="52" y="156"/>
                    </a:cubicBezTo>
                    <a:cubicBezTo>
                      <a:pt x="51" y="149"/>
                      <a:pt x="47" y="144"/>
                      <a:pt x="46" y="137"/>
                    </a:cubicBezTo>
                    <a:cubicBezTo>
                      <a:pt x="45" y="134"/>
                      <a:pt x="44" y="131"/>
                      <a:pt x="43" y="128"/>
                    </a:cubicBezTo>
                    <a:cubicBezTo>
                      <a:pt x="42" y="124"/>
                      <a:pt x="43" y="122"/>
                      <a:pt x="43" y="118"/>
                    </a:cubicBezTo>
                    <a:cubicBezTo>
                      <a:pt x="43" y="116"/>
                      <a:pt x="40" y="116"/>
                      <a:pt x="38" y="116"/>
                    </a:cubicBezTo>
                    <a:cubicBezTo>
                      <a:pt x="35" y="115"/>
                      <a:pt x="37" y="111"/>
                      <a:pt x="37" y="109"/>
                    </a:cubicBezTo>
                    <a:cubicBezTo>
                      <a:pt x="38" y="104"/>
                      <a:pt x="29" y="104"/>
                      <a:pt x="29" y="98"/>
                    </a:cubicBezTo>
                    <a:cubicBezTo>
                      <a:pt x="29" y="95"/>
                      <a:pt x="33" y="94"/>
                      <a:pt x="33" y="91"/>
                    </a:cubicBezTo>
                    <a:cubicBezTo>
                      <a:pt x="34" y="88"/>
                      <a:pt x="33" y="84"/>
                      <a:pt x="31" y="81"/>
                    </a:cubicBezTo>
                    <a:cubicBezTo>
                      <a:pt x="30" y="77"/>
                      <a:pt x="21" y="77"/>
                      <a:pt x="16" y="74"/>
                    </a:cubicBezTo>
                    <a:cubicBezTo>
                      <a:pt x="14" y="72"/>
                      <a:pt x="10" y="70"/>
                      <a:pt x="9" y="66"/>
                    </a:cubicBezTo>
                    <a:cubicBezTo>
                      <a:pt x="9" y="63"/>
                      <a:pt x="12" y="60"/>
                      <a:pt x="13" y="57"/>
                    </a:cubicBezTo>
                    <a:cubicBezTo>
                      <a:pt x="17" y="65"/>
                      <a:pt x="19" y="49"/>
                      <a:pt x="21" y="49"/>
                    </a:cubicBezTo>
                    <a:cubicBezTo>
                      <a:pt x="24" y="48"/>
                      <a:pt x="31" y="48"/>
                      <a:pt x="34" y="49"/>
                    </a:cubicBezTo>
                    <a:cubicBezTo>
                      <a:pt x="37" y="43"/>
                      <a:pt x="30" y="45"/>
                      <a:pt x="29" y="40"/>
                    </a:cubicBezTo>
                    <a:cubicBezTo>
                      <a:pt x="28" y="36"/>
                      <a:pt x="23" y="39"/>
                      <a:pt x="21" y="37"/>
                    </a:cubicBezTo>
                    <a:cubicBezTo>
                      <a:pt x="17" y="35"/>
                      <a:pt x="15" y="30"/>
                      <a:pt x="11" y="28"/>
                    </a:cubicBezTo>
                    <a:cubicBezTo>
                      <a:pt x="0" y="24"/>
                      <a:pt x="6" y="11"/>
                      <a:pt x="15" y="7"/>
                    </a:cubicBezTo>
                    <a:cubicBezTo>
                      <a:pt x="14" y="5"/>
                      <a:pt x="11" y="3"/>
                      <a:pt x="8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" name="Freeform 522">
                <a:extLst>
                  <a:ext uri="{FF2B5EF4-FFF2-40B4-BE49-F238E27FC236}">
                    <a16:creationId xmlns="" xmlns:a16="http://schemas.microsoft.com/office/drawing/2014/main" id="{D193B1DD-A4C5-480C-8151-1E5FBDE355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6" y="1874"/>
                <a:ext cx="79" cy="98"/>
              </a:xfrm>
              <a:custGeom>
                <a:avLst/>
                <a:gdLst>
                  <a:gd name="T0" fmla="*/ 9 w 163"/>
                  <a:gd name="T1" fmla="*/ 0 h 201"/>
                  <a:gd name="T2" fmla="*/ 30 w 163"/>
                  <a:gd name="T3" fmla="*/ 12 h 201"/>
                  <a:gd name="T4" fmla="*/ 34 w 163"/>
                  <a:gd name="T5" fmla="*/ 13 h 201"/>
                  <a:gd name="T6" fmla="*/ 48 w 163"/>
                  <a:gd name="T7" fmla="*/ 15 h 201"/>
                  <a:gd name="T8" fmla="*/ 62 w 163"/>
                  <a:gd name="T9" fmla="*/ 45 h 201"/>
                  <a:gd name="T10" fmla="*/ 125 w 163"/>
                  <a:gd name="T11" fmla="*/ 49 h 201"/>
                  <a:gd name="T12" fmla="*/ 127 w 163"/>
                  <a:gd name="T13" fmla="*/ 83 h 201"/>
                  <a:gd name="T14" fmla="*/ 111 w 163"/>
                  <a:gd name="T15" fmla="*/ 86 h 201"/>
                  <a:gd name="T16" fmla="*/ 115 w 163"/>
                  <a:gd name="T17" fmla="*/ 121 h 201"/>
                  <a:gd name="T18" fmla="*/ 129 w 163"/>
                  <a:gd name="T19" fmla="*/ 123 h 201"/>
                  <a:gd name="T20" fmla="*/ 130 w 163"/>
                  <a:gd name="T21" fmla="*/ 100 h 201"/>
                  <a:gd name="T22" fmla="*/ 147 w 163"/>
                  <a:gd name="T23" fmla="*/ 125 h 201"/>
                  <a:gd name="T24" fmla="*/ 163 w 163"/>
                  <a:gd name="T25" fmla="*/ 183 h 201"/>
                  <a:gd name="T26" fmla="*/ 154 w 163"/>
                  <a:gd name="T27" fmla="*/ 201 h 201"/>
                  <a:gd name="T28" fmla="*/ 142 w 163"/>
                  <a:gd name="T29" fmla="*/ 173 h 201"/>
                  <a:gd name="T30" fmla="*/ 132 w 163"/>
                  <a:gd name="T31" fmla="*/ 151 h 201"/>
                  <a:gd name="T32" fmla="*/ 114 w 163"/>
                  <a:gd name="T33" fmla="*/ 135 h 201"/>
                  <a:gd name="T34" fmla="*/ 107 w 163"/>
                  <a:gd name="T35" fmla="*/ 136 h 201"/>
                  <a:gd name="T36" fmla="*/ 96 w 163"/>
                  <a:gd name="T37" fmla="*/ 124 h 201"/>
                  <a:gd name="T38" fmla="*/ 92 w 163"/>
                  <a:gd name="T39" fmla="*/ 111 h 201"/>
                  <a:gd name="T40" fmla="*/ 91 w 163"/>
                  <a:gd name="T41" fmla="*/ 107 h 201"/>
                  <a:gd name="T42" fmla="*/ 87 w 163"/>
                  <a:gd name="T43" fmla="*/ 104 h 201"/>
                  <a:gd name="T44" fmla="*/ 81 w 163"/>
                  <a:gd name="T45" fmla="*/ 109 h 201"/>
                  <a:gd name="T46" fmla="*/ 89 w 163"/>
                  <a:gd name="T47" fmla="*/ 123 h 201"/>
                  <a:gd name="T48" fmla="*/ 91 w 163"/>
                  <a:gd name="T49" fmla="*/ 142 h 201"/>
                  <a:gd name="T50" fmla="*/ 91 w 163"/>
                  <a:gd name="T51" fmla="*/ 155 h 201"/>
                  <a:gd name="T52" fmla="*/ 89 w 163"/>
                  <a:gd name="T53" fmla="*/ 162 h 201"/>
                  <a:gd name="T54" fmla="*/ 81 w 163"/>
                  <a:gd name="T55" fmla="*/ 164 h 201"/>
                  <a:gd name="T56" fmla="*/ 80 w 163"/>
                  <a:gd name="T57" fmla="*/ 159 h 201"/>
                  <a:gd name="T58" fmla="*/ 78 w 163"/>
                  <a:gd name="T59" fmla="*/ 159 h 201"/>
                  <a:gd name="T60" fmla="*/ 75 w 163"/>
                  <a:gd name="T61" fmla="*/ 155 h 201"/>
                  <a:gd name="T62" fmla="*/ 70 w 163"/>
                  <a:gd name="T63" fmla="*/ 162 h 201"/>
                  <a:gd name="T64" fmla="*/ 67 w 163"/>
                  <a:gd name="T65" fmla="*/ 147 h 201"/>
                  <a:gd name="T66" fmla="*/ 63 w 163"/>
                  <a:gd name="T67" fmla="*/ 149 h 201"/>
                  <a:gd name="T68" fmla="*/ 61 w 163"/>
                  <a:gd name="T69" fmla="*/ 160 h 201"/>
                  <a:gd name="T70" fmla="*/ 52 w 163"/>
                  <a:gd name="T71" fmla="*/ 156 h 201"/>
                  <a:gd name="T72" fmla="*/ 43 w 163"/>
                  <a:gd name="T73" fmla="*/ 128 h 201"/>
                  <a:gd name="T74" fmla="*/ 38 w 163"/>
                  <a:gd name="T75" fmla="*/ 116 h 201"/>
                  <a:gd name="T76" fmla="*/ 29 w 163"/>
                  <a:gd name="T77" fmla="*/ 98 h 201"/>
                  <a:gd name="T78" fmla="*/ 31 w 163"/>
                  <a:gd name="T79" fmla="*/ 81 h 201"/>
                  <a:gd name="T80" fmla="*/ 9 w 163"/>
                  <a:gd name="T81" fmla="*/ 66 h 201"/>
                  <a:gd name="T82" fmla="*/ 21 w 163"/>
                  <a:gd name="T83" fmla="*/ 49 h 201"/>
                  <a:gd name="T84" fmla="*/ 29 w 163"/>
                  <a:gd name="T85" fmla="*/ 40 h 201"/>
                  <a:gd name="T86" fmla="*/ 11 w 163"/>
                  <a:gd name="T87" fmla="*/ 28 h 201"/>
                  <a:gd name="T88" fmla="*/ 8 w 163"/>
                  <a:gd name="T89" fmla="*/ 3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63" h="201">
                    <a:moveTo>
                      <a:pt x="8" y="3"/>
                    </a:moveTo>
                    <a:cubicBezTo>
                      <a:pt x="8" y="2"/>
                      <a:pt x="9" y="1"/>
                      <a:pt x="9" y="0"/>
                    </a:cubicBezTo>
                    <a:cubicBezTo>
                      <a:pt x="12" y="2"/>
                      <a:pt x="18" y="4"/>
                      <a:pt x="20" y="8"/>
                    </a:cubicBezTo>
                    <a:cubicBezTo>
                      <a:pt x="21" y="11"/>
                      <a:pt x="27" y="11"/>
                      <a:pt x="30" y="12"/>
                    </a:cubicBezTo>
                    <a:cubicBezTo>
                      <a:pt x="29" y="10"/>
                      <a:pt x="28" y="8"/>
                      <a:pt x="26" y="6"/>
                    </a:cubicBezTo>
                    <a:cubicBezTo>
                      <a:pt x="31" y="5"/>
                      <a:pt x="32" y="10"/>
                      <a:pt x="34" y="13"/>
                    </a:cubicBezTo>
                    <a:cubicBezTo>
                      <a:pt x="36" y="18"/>
                      <a:pt x="43" y="19"/>
                      <a:pt x="47" y="22"/>
                    </a:cubicBezTo>
                    <a:cubicBezTo>
                      <a:pt x="48" y="19"/>
                      <a:pt x="49" y="17"/>
                      <a:pt x="48" y="15"/>
                    </a:cubicBezTo>
                    <a:cubicBezTo>
                      <a:pt x="57" y="14"/>
                      <a:pt x="59" y="31"/>
                      <a:pt x="59" y="37"/>
                    </a:cubicBezTo>
                    <a:cubicBezTo>
                      <a:pt x="59" y="40"/>
                      <a:pt x="58" y="44"/>
                      <a:pt x="62" y="45"/>
                    </a:cubicBezTo>
                    <a:cubicBezTo>
                      <a:pt x="69" y="47"/>
                      <a:pt x="76" y="49"/>
                      <a:pt x="83" y="49"/>
                    </a:cubicBezTo>
                    <a:cubicBezTo>
                      <a:pt x="97" y="49"/>
                      <a:pt x="111" y="48"/>
                      <a:pt x="125" y="49"/>
                    </a:cubicBezTo>
                    <a:cubicBezTo>
                      <a:pt x="131" y="50"/>
                      <a:pt x="149" y="61"/>
                      <a:pt x="134" y="59"/>
                    </a:cubicBezTo>
                    <a:cubicBezTo>
                      <a:pt x="138" y="68"/>
                      <a:pt x="128" y="76"/>
                      <a:pt x="127" y="83"/>
                    </a:cubicBezTo>
                    <a:cubicBezTo>
                      <a:pt x="124" y="81"/>
                      <a:pt x="121" y="86"/>
                      <a:pt x="119" y="83"/>
                    </a:cubicBezTo>
                    <a:cubicBezTo>
                      <a:pt x="120" y="87"/>
                      <a:pt x="114" y="86"/>
                      <a:pt x="111" y="86"/>
                    </a:cubicBezTo>
                    <a:cubicBezTo>
                      <a:pt x="113" y="90"/>
                      <a:pt x="108" y="97"/>
                      <a:pt x="108" y="101"/>
                    </a:cubicBezTo>
                    <a:cubicBezTo>
                      <a:pt x="107" y="107"/>
                      <a:pt x="113" y="116"/>
                      <a:pt x="115" y="121"/>
                    </a:cubicBezTo>
                    <a:cubicBezTo>
                      <a:pt x="116" y="119"/>
                      <a:pt x="116" y="117"/>
                      <a:pt x="116" y="115"/>
                    </a:cubicBezTo>
                    <a:cubicBezTo>
                      <a:pt x="119" y="117"/>
                      <a:pt x="123" y="132"/>
                      <a:pt x="129" y="123"/>
                    </a:cubicBezTo>
                    <a:cubicBezTo>
                      <a:pt x="131" y="120"/>
                      <a:pt x="127" y="114"/>
                      <a:pt x="129" y="110"/>
                    </a:cubicBezTo>
                    <a:cubicBezTo>
                      <a:pt x="131" y="106"/>
                      <a:pt x="132" y="105"/>
                      <a:pt x="130" y="100"/>
                    </a:cubicBezTo>
                    <a:cubicBezTo>
                      <a:pt x="134" y="104"/>
                      <a:pt x="138" y="95"/>
                      <a:pt x="141" y="101"/>
                    </a:cubicBezTo>
                    <a:cubicBezTo>
                      <a:pt x="144" y="109"/>
                      <a:pt x="145" y="117"/>
                      <a:pt x="147" y="125"/>
                    </a:cubicBezTo>
                    <a:cubicBezTo>
                      <a:pt x="150" y="135"/>
                      <a:pt x="154" y="144"/>
                      <a:pt x="156" y="154"/>
                    </a:cubicBezTo>
                    <a:cubicBezTo>
                      <a:pt x="159" y="163"/>
                      <a:pt x="159" y="174"/>
                      <a:pt x="163" y="183"/>
                    </a:cubicBezTo>
                    <a:cubicBezTo>
                      <a:pt x="160" y="184"/>
                      <a:pt x="155" y="178"/>
                      <a:pt x="152" y="179"/>
                    </a:cubicBezTo>
                    <a:cubicBezTo>
                      <a:pt x="146" y="180"/>
                      <a:pt x="154" y="197"/>
                      <a:pt x="154" y="201"/>
                    </a:cubicBezTo>
                    <a:cubicBezTo>
                      <a:pt x="151" y="196"/>
                      <a:pt x="146" y="191"/>
                      <a:pt x="145" y="186"/>
                    </a:cubicBezTo>
                    <a:cubicBezTo>
                      <a:pt x="143" y="181"/>
                      <a:pt x="143" y="178"/>
                      <a:pt x="142" y="173"/>
                    </a:cubicBezTo>
                    <a:cubicBezTo>
                      <a:pt x="141" y="164"/>
                      <a:pt x="128" y="154"/>
                      <a:pt x="135" y="144"/>
                    </a:cubicBezTo>
                    <a:cubicBezTo>
                      <a:pt x="134" y="146"/>
                      <a:pt x="132" y="149"/>
                      <a:pt x="132" y="151"/>
                    </a:cubicBezTo>
                    <a:cubicBezTo>
                      <a:pt x="130" y="143"/>
                      <a:pt x="120" y="136"/>
                      <a:pt x="120" y="128"/>
                    </a:cubicBezTo>
                    <a:cubicBezTo>
                      <a:pt x="120" y="131"/>
                      <a:pt x="116" y="133"/>
                      <a:pt x="114" y="135"/>
                    </a:cubicBezTo>
                    <a:cubicBezTo>
                      <a:pt x="113" y="136"/>
                      <a:pt x="113" y="137"/>
                      <a:pt x="113" y="138"/>
                    </a:cubicBezTo>
                    <a:cubicBezTo>
                      <a:pt x="111" y="139"/>
                      <a:pt x="108" y="138"/>
                      <a:pt x="107" y="136"/>
                    </a:cubicBezTo>
                    <a:cubicBezTo>
                      <a:pt x="108" y="137"/>
                      <a:pt x="108" y="138"/>
                      <a:pt x="107" y="139"/>
                    </a:cubicBezTo>
                    <a:cubicBezTo>
                      <a:pt x="103" y="141"/>
                      <a:pt x="97" y="126"/>
                      <a:pt x="96" y="124"/>
                    </a:cubicBezTo>
                    <a:cubicBezTo>
                      <a:pt x="94" y="122"/>
                      <a:pt x="94" y="120"/>
                      <a:pt x="94" y="118"/>
                    </a:cubicBezTo>
                    <a:cubicBezTo>
                      <a:pt x="94" y="115"/>
                      <a:pt x="93" y="114"/>
                      <a:pt x="92" y="111"/>
                    </a:cubicBezTo>
                    <a:cubicBezTo>
                      <a:pt x="91" y="108"/>
                      <a:pt x="95" y="107"/>
                      <a:pt x="94" y="105"/>
                    </a:cubicBezTo>
                    <a:cubicBezTo>
                      <a:pt x="93" y="107"/>
                      <a:pt x="96" y="106"/>
                      <a:pt x="91" y="107"/>
                    </a:cubicBezTo>
                    <a:cubicBezTo>
                      <a:pt x="91" y="106"/>
                      <a:pt x="91" y="105"/>
                      <a:pt x="92" y="104"/>
                    </a:cubicBezTo>
                    <a:cubicBezTo>
                      <a:pt x="90" y="105"/>
                      <a:pt x="89" y="105"/>
                      <a:pt x="87" y="104"/>
                    </a:cubicBezTo>
                    <a:cubicBezTo>
                      <a:pt x="88" y="105"/>
                      <a:pt x="93" y="112"/>
                      <a:pt x="89" y="111"/>
                    </a:cubicBezTo>
                    <a:cubicBezTo>
                      <a:pt x="86" y="111"/>
                      <a:pt x="82" y="109"/>
                      <a:pt x="81" y="109"/>
                    </a:cubicBezTo>
                    <a:cubicBezTo>
                      <a:pt x="84" y="111"/>
                      <a:pt x="90" y="113"/>
                      <a:pt x="92" y="117"/>
                    </a:cubicBezTo>
                    <a:cubicBezTo>
                      <a:pt x="94" y="120"/>
                      <a:pt x="91" y="122"/>
                      <a:pt x="89" y="123"/>
                    </a:cubicBezTo>
                    <a:cubicBezTo>
                      <a:pt x="92" y="126"/>
                      <a:pt x="90" y="130"/>
                      <a:pt x="88" y="133"/>
                    </a:cubicBezTo>
                    <a:cubicBezTo>
                      <a:pt x="93" y="133"/>
                      <a:pt x="91" y="138"/>
                      <a:pt x="91" y="142"/>
                    </a:cubicBezTo>
                    <a:cubicBezTo>
                      <a:pt x="92" y="141"/>
                      <a:pt x="92" y="140"/>
                      <a:pt x="93" y="139"/>
                    </a:cubicBezTo>
                    <a:cubicBezTo>
                      <a:pt x="98" y="143"/>
                      <a:pt x="99" y="153"/>
                      <a:pt x="91" y="155"/>
                    </a:cubicBezTo>
                    <a:cubicBezTo>
                      <a:pt x="92" y="153"/>
                      <a:pt x="91" y="151"/>
                      <a:pt x="90" y="149"/>
                    </a:cubicBezTo>
                    <a:cubicBezTo>
                      <a:pt x="91" y="154"/>
                      <a:pt x="90" y="158"/>
                      <a:pt x="89" y="162"/>
                    </a:cubicBezTo>
                    <a:cubicBezTo>
                      <a:pt x="88" y="168"/>
                      <a:pt x="81" y="166"/>
                      <a:pt x="84" y="161"/>
                    </a:cubicBezTo>
                    <a:cubicBezTo>
                      <a:pt x="83" y="162"/>
                      <a:pt x="82" y="163"/>
                      <a:pt x="81" y="164"/>
                    </a:cubicBezTo>
                    <a:cubicBezTo>
                      <a:pt x="80" y="159"/>
                      <a:pt x="86" y="157"/>
                      <a:pt x="86" y="152"/>
                    </a:cubicBezTo>
                    <a:cubicBezTo>
                      <a:pt x="85" y="155"/>
                      <a:pt x="82" y="157"/>
                      <a:pt x="80" y="159"/>
                    </a:cubicBezTo>
                    <a:cubicBezTo>
                      <a:pt x="80" y="157"/>
                      <a:pt x="81" y="155"/>
                      <a:pt x="82" y="153"/>
                    </a:cubicBezTo>
                    <a:cubicBezTo>
                      <a:pt x="81" y="155"/>
                      <a:pt x="79" y="157"/>
                      <a:pt x="78" y="159"/>
                    </a:cubicBezTo>
                    <a:cubicBezTo>
                      <a:pt x="76" y="153"/>
                      <a:pt x="75" y="148"/>
                      <a:pt x="78" y="142"/>
                    </a:cubicBezTo>
                    <a:cubicBezTo>
                      <a:pt x="71" y="145"/>
                      <a:pt x="77" y="151"/>
                      <a:pt x="75" y="155"/>
                    </a:cubicBezTo>
                    <a:cubicBezTo>
                      <a:pt x="73" y="158"/>
                      <a:pt x="77" y="158"/>
                      <a:pt x="76" y="162"/>
                    </a:cubicBezTo>
                    <a:cubicBezTo>
                      <a:pt x="74" y="165"/>
                      <a:pt x="71" y="164"/>
                      <a:pt x="70" y="162"/>
                    </a:cubicBezTo>
                    <a:cubicBezTo>
                      <a:pt x="69" y="163"/>
                      <a:pt x="69" y="165"/>
                      <a:pt x="69" y="167"/>
                    </a:cubicBezTo>
                    <a:cubicBezTo>
                      <a:pt x="65" y="167"/>
                      <a:pt x="67" y="150"/>
                      <a:pt x="67" y="147"/>
                    </a:cubicBezTo>
                    <a:cubicBezTo>
                      <a:pt x="66" y="151"/>
                      <a:pt x="67" y="155"/>
                      <a:pt x="67" y="159"/>
                    </a:cubicBezTo>
                    <a:cubicBezTo>
                      <a:pt x="65" y="156"/>
                      <a:pt x="63" y="152"/>
                      <a:pt x="63" y="149"/>
                    </a:cubicBezTo>
                    <a:cubicBezTo>
                      <a:pt x="63" y="155"/>
                      <a:pt x="69" y="163"/>
                      <a:pt x="63" y="169"/>
                    </a:cubicBezTo>
                    <a:cubicBezTo>
                      <a:pt x="61" y="166"/>
                      <a:pt x="63" y="163"/>
                      <a:pt x="61" y="160"/>
                    </a:cubicBezTo>
                    <a:cubicBezTo>
                      <a:pt x="62" y="163"/>
                      <a:pt x="60" y="169"/>
                      <a:pt x="58" y="171"/>
                    </a:cubicBezTo>
                    <a:cubicBezTo>
                      <a:pt x="58" y="166"/>
                      <a:pt x="52" y="162"/>
                      <a:pt x="52" y="156"/>
                    </a:cubicBezTo>
                    <a:cubicBezTo>
                      <a:pt x="51" y="149"/>
                      <a:pt x="47" y="144"/>
                      <a:pt x="46" y="137"/>
                    </a:cubicBezTo>
                    <a:cubicBezTo>
                      <a:pt x="45" y="134"/>
                      <a:pt x="44" y="131"/>
                      <a:pt x="43" y="128"/>
                    </a:cubicBezTo>
                    <a:cubicBezTo>
                      <a:pt x="42" y="124"/>
                      <a:pt x="43" y="122"/>
                      <a:pt x="43" y="118"/>
                    </a:cubicBezTo>
                    <a:cubicBezTo>
                      <a:pt x="43" y="116"/>
                      <a:pt x="40" y="116"/>
                      <a:pt x="38" y="116"/>
                    </a:cubicBezTo>
                    <a:cubicBezTo>
                      <a:pt x="35" y="115"/>
                      <a:pt x="37" y="111"/>
                      <a:pt x="37" y="109"/>
                    </a:cubicBezTo>
                    <a:cubicBezTo>
                      <a:pt x="38" y="104"/>
                      <a:pt x="29" y="104"/>
                      <a:pt x="29" y="98"/>
                    </a:cubicBezTo>
                    <a:cubicBezTo>
                      <a:pt x="29" y="95"/>
                      <a:pt x="33" y="94"/>
                      <a:pt x="33" y="91"/>
                    </a:cubicBezTo>
                    <a:cubicBezTo>
                      <a:pt x="34" y="88"/>
                      <a:pt x="33" y="84"/>
                      <a:pt x="31" y="81"/>
                    </a:cubicBezTo>
                    <a:cubicBezTo>
                      <a:pt x="30" y="77"/>
                      <a:pt x="21" y="77"/>
                      <a:pt x="16" y="74"/>
                    </a:cubicBezTo>
                    <a:cubicBezTo>
                      <a:pt x="14" y="72"/>
                      <a:pt x="10" y="70"/>
                      <a:pt x="9" y="66"/>
                    </a:cubicBezTo>
                    <a:cubicBezTo>
                      <a:pt x="9" y="63"/>
                      <a:pt x="12" y="60"/>
                      <a:pt x="13" y="57"/>
                    </a:cubicBezTo>
                    <a:cubicBezTo>
                      <a:pt x="17" y="65"/>
                      <a:pt x="19" y="49"/>
                      <a:pt x="21" y="49"/>
                    </a:cubicBezTo>
                    <a:cubicBezTo>
                      <a:pt x="24" y="48"/>
                      <a:pt x="31" y="48"/>
                      <a:pt x="34" y="49"/>
                    </a:cubicBezTo>
                    <a:cubicBezTo>
                      <a:pt x="37" y="43"/>
                      <a:pt x="30" y="45"/>
                      <a:pt x="29" y="40"/>
                    </a:cubicBezTo>
                    <a:cubicBezTo>
                      <a:pt x="28" y="36"/>
                      <a:pt x="23" y="39"/>
                      <a:pt x="21" y="37"/>
                    </a:cubicBezTo>
                    <a:cubicBezTo>
                      <a:pt x="17" y="35"/>
                      <a:pt x="15" y="30"/>
                      <a:pt x="11" y="28"/>
                    </a:cubicBezTo>
                    <a:cubicBezTo>
                      <a:pt x="0" y="24"/>
                      <a:pt x="6" y="11"/>
                      <a:pt x="15" y="7"/>
                    </a:cubicBezTo>
                    <a:cubicBezTo>
                      <a:pt x="14" y="5"/>
                      <a:pt x="11" y="3"/>
                      <a:pt x="8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" name="Freeform 523">
                <a:extLst>
                  <a:ext uri="{FF2B5EF4-FFF2-40B4-BE49-F238E27FC236}">
                    <a16:creationId xmlns="" xmlns:a16="http://schemas.microsoft.com/office/drawing/2014/main" id="{3136B364-1931-48E6-8601-1DFE9DF08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7" y="1744"/>
                <a:ext cx="3" cy="3"/>
              </a:xfrm>
              <a:custGeom>
                <a:avLst/>
                <a:gdLst>
                  <a:gd name="T0" fmla="*/ 4 w 6"/>
                  <a:gd name="T1" fmla="*/ 3 h 8"/>
                  <a:gd name="T2" fmla="*/ 0 w 6"/>
                  <a:gd name="T3" fmla="*/ 1 h 8"/>
                  <a:gd name="T4" fmla="*/ 4 w 6"/>
                  <a:gd name="T5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cubicBezTo>
                      <a:pt x="3" y="1"/>
                      <a:pt x="2" y="0"/>
                      <a:pt x="0" y="1"/>
                    </a:cubicBezTo>
                    <a:cubicBezTo>
                      <a:pt x="1" y="8"/>
                      <a:pt x="6" y="7"/>
                      <a:pt x="4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" name="Freeform 524">
                <a:extLst>
                  <a:ext uri="{FF2B5EF4-FFF2-40B4-BE49-F238E27FC236}">
                    <a16:creationId xmlns="" xmlns:a16="http://schemas.microsoft.com/office/drawing/2014/main" id="{0058CA88-2443-45A1-BDFD-4756C73E08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7" y="1744"/>
                <a:ext cx="3" cy="3"/>
              </a:xfrm>
              <a:custGeom>
                <a:avLst/>
                <a:gdLst>
                  <a:gd name="T0" fmla="*/ 4 w 6"/>
                  <a:gd name="T1" fmla="*/ 3 h 8"/>
                  <a:gd name="T2" fmla="*/ 0 w 6"/>
                  <a:gd name="T3" fmla="*/ 1 h 8"/>
                  <a:gd name="T4" fmla="*/ 4 w 6"/>
                  <a:gd name="T5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cubicBezTo>
                      <a:pt x="3" y="1"/>
                      <a:pt x="2" y="0"/>
                      <a:pt x="0" y="1"/>
                    </a:cubicBezTo>
                    <a:cubicBezTo>
                      <a:pt x="1" y="8"/>
                      <a:pt x="6" y="7"/>
                      <a:pt x="4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" name="Freeform 525">
                <a:extLst>
                  <a:ext uri="{FF2B5EF4-FFF2-40B4-BE49-F238E27FC236}">
                    <a16:creationId xmlns="" xmlns:a16="http://schemas.microsoft.com/office/drawing/2014/main" id="{41CD1E2A-BE69-4FF2-96A3-226E716904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1769"/>
                <a:ext cx="4" cy="3"/>
              </a:xfrm>
              <a:custGeom>
                <a:avLst/>
                <a:gdLst>
                  <a:gd name="T0" fmla="*/ 1 w 8"/>
                  <a:gd name="T1" fmla="*/ 3 h 6"/>
                  <a:gd name="T2" fmla="*/ 2 w 8"/>
                  <a:gd name="T3" fmla="*/ 6 h 6"/>
                  <a:gd name="T4" fmla="*/ 8 w 8"/>
                  <a:gd name="T5" fmla="*/ 4 h 6"/>
                  <a:gd name="T6" fmla="*/ 0 w 8"/>
                  <a:gd name="T7" fmla="*/ 0 h 6"/>
                  <a:gd name="T8" fmla="*/ 1 w 8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1" y="3"/>
                    </a:moveTo>
                    <a:cubicBezTo>
                      <a:pt x="1" y="4"/>
                      <a:pt x="2" y="5"/>
                      <a:pt x="2" y="6"/>
                    </a:cubicBezTo>
                    <a:cubicBezTo>
                      <a:pt x="4" y="5"/>
                      <a:pt x="6" y="4"/>
                      <a:pt x="8" y="4"/>
                    </a:cubicBezTo>
                    <a:cubicBezTo>
                      <a:pt x="6" y="0"/>
                      <a:pt x="3" y="1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" name="Freeform 526">
                <a:extLst>
                  <a:ext uri="{FF2B5EF4-FFF2-40B4-BE49-F238E27FC236}">
                    <a16:creationId xmlns="" xmlns:a16="http://schemas.microsoft.com/office/drawing/2014/main" id="{FBA183EF-A745-4453-96C9-A8F15E1190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1769"/>
                <a:ext cx="4" cy="3"/>
              </a:xfrm>
              <a:custGeom>
                <a:avLst/>
                <a:gdLst>
                  <a:gd name="T0" fmla="*/ 1 w 8"/>
                  <a:gd name="T1" fmla="*/ 3 h 6"/>
                  <a:gd name="T2" fmla="*/ 2 w 8"/>
                  <a:gd name="T3" fmla="*/ 6 h 6"/>
                  <a:gd name="T4" fmla="*/ 8 w 8"/>
                  <a:gd name="T5" fmla="*/ 4 h 6"/>
                  <a:gd name="T6" fmla="*/ 0 w 8"/>
                  <a:gd name="T7" fmla="*/ 0 h 6"/>
                  <a:gd name="T8" fmla="*/ 1 w 8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1" y="3"/>
                    </a:moveTo>
                    <a:cubicBezTo>
                      <a:pt x="1" y="4"/>
                      <a:pt x="2" y="5"/>
                      <a:pt x="2" y="6"/>
                    </a:cubicBezTo>
                    <a:cubicBezTo>
                      <a:pt x="4" y="5"/>
                      <a:pt x="6" y="4"/>
                      <a:pt x="8" y="4"/>
                    </a:cubicBezTo>
                    <a:cubicBezTo>
                      <a:pt x="6" y="0"/>
                      <a:pt x="3" y="1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4" name="Freeform 527">
                <a:extLst>
                  <a:ext uri="{FF2B5EF4-FFF2-40B4-BE49-F238E27FC236}">
                    <a16:creationId xmlns="" xmlns:a16="http://schemas.microsoft.com/office/drawing/2014/main" id="{50B4CD5E-83B3-457C-9D09-7B15C343F5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8" y="1749"/>
                <a:ext cx="39" cy="50"/>
              </a:xfrm>
              <a:custGeom>
                <a:avLst/>
                <a:gdLst>
                  <a:gd name="T0" fmla="*/ 7 w 80"/>
                  <a:gd name="T1" fmla="*/ 22 h 102"/>
                  <a:gd name="T2" fmla="*/ 1 w 80"/>
                  <a:gd name="T3" fmla="*/ 22 h 102"/>
                  <a:gd name="T4" fmla="*/ 5 w 80"/>
                  <a:gd name="T5" fmla="*/ 29 h 102"/>
                  <a:gd name="T6" fmla="*/ 14 w 80"/>
                  <a:gd name="T7" fmla="*/ 33 h 102"/>
                  <a:gd name="T8" fmla="*/ 19 w 80"/>
                  <a:gd name="T9" fmla="*/ 39 h 102"/>
                  <a:gd name="T10" fmla="*/ 13 w 80"/>
                  <a:gd name="T11" fmla="*/ 38 h 102"/>
                  <a:gd name="T12" fmla="*/ 10 w 80"/>
                  <a:gd name="T13" fmla="*/ 32 h 102"/>
                  <a:gd name="T14" fmla="*/ 16 w 80"/>
                  <a:gd name="T15" fmla="*/ 46 h 102"/>
                  <a:gd name="T16" fmla="*/ 26 w 80"/>
                  <a:gd name="T17" fmla="*/ 42 h 102"/>
                  <a:gd name="T18" fmla="*/ 29 w 80"/>
                  <a:gd name="T19" fmla="*/ 46 h 102"/>
                  <a:gd name="T20" fmla="*/ 23 w 80"/>
                  <a:gd name="T21" fmla="*/ 39 h 102"/>
                  <a:gd name="T22" fmla="*/ 19 w 80"/>
                  <a:gd name="T23" fmla="*/ 29 h 102"/>
                  <a:gd name="T24" fmla="*/ 35 w 80"/>
                  <a:gd name="T25" fmla="*/ 39 h 102"/>
                  <a:gd name="T26" fmla="*/ 39 w 80"/>
                  <a:gd name="T27" fmla="*/ 60 h 102"/>
                  <a:gd name="T28" fmla="*/ 35 w 80"/>
                  <a:gd name="T29" fmla="*/ 69 h 102"/>
                  <a:gd name="T30" fmla="*/ 40 w 80"/>
                  <a:gd name="T31" fmla="*/ 76 h 102"/>
                  <a:gd name="T32" fmla="*/ 41 w 80"/>
                  <a:gd name="T33" fmla="*/ 88 h 102"/>
                  <a:gd name="T34" fmla="*/ 51 w 80"/>
                  <a:gd name="T35" fmla="*/ 94 h 102"/>
                  <a:gd name="T36" fmla="*/ 57 w 80"/>
                  <a:gd name="T37" fmla="*/ 97 h 102"/>
                  <a:gd name="T38" fmla="*/ 56 w 80"/>
                  <a:gd name="T39" fmla="*/ 92 h 102"/>
                  <a:gd name="T40" fmla="*/ 52 w 80"/>
                  <a:gd name="T41" fmla="*/ 79 h 102"/>
                  <a:gd name="T42" fmla="*/ 55 w 80"/>
                  <a:gd name="T43" fmla="*/ 81 h 102"/>
                  <a:gd name="T44" fmla="*/ 60 w 80"/>
                  <a:gd name="T45" fmla="*/ 90 h 102"/>
                  <a:gd name="T46" fmla="*/ 61 w 80"/>
                  <a:gd name="T47" fmla="*/ 102 h 102"/>
                  <a:gd name="T48" fmla="*/ 72 w 80"/>
                  <a:gd name="T49" fmla="*/ 93 h 102"/>
                  <a:gd name="T50" fmla="*/ 76 w 80"/>
                  <a:gd name="T51" fmla="*/ 89 h 102"/>
                  <a:gd name="T52" fmla="*/ 73 w 80"/>
                  <a:gd name="T53" fmla="*/ 57 h 102"/>
                  <a:gd name="T54" fmla="*/ 72 w 80"/>
                  <a:gd name="T55" fmla="*/ 47 h 102"/>
                  <a:gd name="T56" fmla="*/ 73 w 80"/>
                  <a:gd name="T57" fmla="*/ 34 h 102"/>
                  <a:gd name="T58" fmla="*/ 75 w 80"/>
                  <a:gd name="T59" fmla="*/ 31 h 102"/>
                  <a:gd name="T60" fmla="*/ 68 w 80"/>
                  <a:gd name="T61" fmla="*/ 26 h 102"/>
                  <a:gd name="T62" fmla="*/ 57 w 80"/>
                  <a:gd name="T63" fmla="*/ 23 h 102"/>
                  <a:gd name="T64" fmla="*/ 57 w 80"/>
                  <a:gd name="T65" fmla="*/ 10 h 102"/>
                  <a:gd name="T66" fmla="*/ 37 w 80"/>
                  <a:gd name="T67" fmla="*/ 9 h 102"/>
                  <a:gd name="T68" fmla="*/ 29 w 80"/>
                  <a:gd name="T69" fmla="*/ 1 h 102"/>
                  <a:gd name="T70" fmla="*/ 20 w 80"/>
                  <a:gd name="T71" fmla="*/ 13 h 102"/>
                  <a:gd name="T72" fmla="*/ 11 w 80"/>
                  <a:gd name="T73" fmla="*/ 18 h 102"/>
                  <a:gd name="T74" fmla="*/ 7 w 80"/>
                  <a:gd name="T75" fmla="*/ 2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0" h="102">
                    <a:moveTo>
                      <a:pt x="7" y="22"/>
                    </a:moveTo>
                    <a:cubicBezTo>
                      <a:pt x="6" y="21"/>
                      <a:pt x="2" y="21"/>
                      <a:pt x="1" y="22"/>
                    </a:cubicBezTo>
                    <a:cubicBezTo>
                      <a:pt x="0" y="23"/>
                      <a:pt x="4" y="28"/>
                      <a:pt x="5" y="29"/>
                    </a:cubicBezTo>
                    <a:cubicBezTo>
                      <a:pt x="7" y="31"/>
                      <a:pt x="11" y="31"/>
                      <a:pt x="14" y="33"/>
                    </a:cubicBezTo>
                    <a:cubicBezTo>
                      <a:pt x="17" y="34"/>
                      <a:pt x="17" y="38"/>
                      <a:pt x="19" y="39"/>
                    </a:cubicBezTo>
                    <a:cubicBezTo>
                      <a:pt x="18" y="38"/>
                      <a:pt x="15" y="39"/>
                      <a:pt x="13" y="38"/>
                    </a:cubicBezTo>
                    <a:cubicBezTo>
                      <a:pt x="12" y="37"/>
                      <a:pt x="11" y="34"/>
                      <a:pt x="10" y="32"/>
                    </a:cubicBezTo>
                    <a:cubicBezTo>
                      <a:pt x="4" y="37"/>
                      <a:pt x="16" y="41"/>
                      <a:pt x="16" y="46"/>
                    </a:cubicBezTo>
                    <a:cubicBezTo>
                      <a:pt x="17" y="44"/>
                      <a:pt x="24" y="38"/>
                      <a:pt x="26" y="42"/>
                    </a:cubicBezTo>
                    <a:cubicBezTo>
                      <a:pt x="26" y="44"/>
                      <a:pt x="25" y="47"/>
                      <a:pt x="29" y="46"/>
                    </a:cubicBezTo>
                    <a:cubicBezTo>
                      <a:pt x="33" y="46"/>
                      <a:pt x="30" y="35"/>
                      <a:pt x="23" y="39"/>
                    </a:cubicBezTo>
                    <a:cubicBezTo>
                      <a:pt x="25" y="35"/>
                      <a:pt x="22" y="32"/>
                      <a:pt x="19" y="29"/>
                    </a:cubicBezTo>
                    <a:cubicBezTo>
                      <a:pt x="23" y="23"/>
                      <a:pt x="33" y="36"/>
                      <a:pt x="35" y="39"/>
                    </a:cubicBezTo>
                    <a:cubicBezTo>
                      <a:pt x="39" y="45"/>
                      <a:pt x="43" y="53"/>
                      <a:pt x="39" y="60"/>
                    </a:cubicBezTo>
                    <a:cubicBezTo>
                      <a:pt x="37" y="64"/>
                      <a:pt x="34" y="63"/>
                      <a:pt x="35" y="69"/>
                    </a:cubicBezTo>
                    <a:cubicBezTo>
                      <a:pt x="36" y="72"/>
                      <a:pt x="38" y="74"/>
                      <a:pt x="40" y="76"/>
                    </a:cubicBezTo>
                    <a:cubicBezTo>
                      <a:pt x="41" y="78"/>
                      <a:pt x="49" y="91"/>
                      <a:pt x="41" y="88"/>
                    </a:cubicBezTo>
                    <a:cubicBezTo>
                      <a:pt x="44" y="91"/>
                      <a:pt x="46" y="94"/>
                      <a:pt x="51" y="94"/>
                    </a:cubicBezTo>
                    <a:cubicBezTo>
                      <a:pt x="53" y="94"/>
                      <a:pt x="54" y="97"/>
                      <a:pt x="57" y="97"/>
                    </a:cubicBezTo>
                    <a:cubicBezTo>
                      <a:pt x="60" y="96"/>
                      <a:pt x="58" y="93"/>
                      <a:pt x="56" y="92"/>
                    </a:cubicBezTo>
                    <a:cubicBezTo>
                      <a:pt x="52" y="90"/>
                      <a:pt x="50" y="83"/>
                      <a:pt x="52" y="79"/>
                    </a:cubicBezTo>
                    <a:cubicBezTo>
                      <a:pt x="55" y="75"/>
                      <a:pt x="61" y="83"/>
                      <a:pt x="55" y="81"/>
                    </a:cubicBezTo>
                    <a:cubicBezTo>
                      <a:pt x="56" y="84"/>
                      <a:pt x="59" y="87"/>
                      <a:pt x="60" y="90"/>
                    </a:cubicBezTo>
                    <a:cubicBezTo>
                      <a:pt x="62" y="94"/>
                      <a:pt x="61" y="98"/>
                      <a:pt x="61" y="102"/>
                    </a:cubicBezTo>
                    <a:cubicBezTo>
                      <a:pt x="66" y="100"/>
                      <a:pt x="68" y="96"/>
                      <a:pt x="72" y="93"/>
                    </a:cubicBezTo>
                    <a:cubicBezTo>
                      <a:pt x="64" y="88"/>
                      <a:pt x="69" y="86"/>
                      <a:pt x="76" y="89"/>
                    </a:cubicBezTo>
                    <a:cubicBezTo>
                      <a:pt x="80" y="80"/>
                      <a:pt x="72" y="67"/>
                      <a:pt x="73" y="57"/>
                    </a:cubicBezTo>
                    <a:cubicBezTo>
                      <a:pt x="73" y="56"/>
                      <a:pt x="71" y="48"/>
                      <a:pt x="72" y="47"/>
                    </a:cubicBezTo>
                    <a:cubicBezTo>
                      <a:pt x="75" y="42"/>
                      <a:pt x="80" y="38"/>
                      <a:pt x="73" y="34"/>
                    </a:cubicBezTo>
                    <a:cubicBezTo>
                      <a:pt x="74" y="33"/>
                      <a:pt x="74" y="32"/>
                      <a:pt x="75" y="31"/>
                    </a:cubicBezTo>
                    <a:cubicBezTo>
                      <a:pt x="71" y="32"/>
                      <a:pt x="70" y="29"/>
                      <a:pt x="68" y="26"/>
                    </a:cubicBezTo>
                    <a:cubicBezTo>
                      <a:pt x="65" y="24"/>
                      <a:pt x="60" y="26"/>
                      <a:pt x="57" y="23"/>
                    </a:cubicBezTo>
                    <a:cubicBezTo>
                      <a:pt x="61" y="20"/>
                      <a:pt x="62" y="13"/>
                      <a:pt x="57" y="10"/>
                    </a:cubicBezTo>
                    <a:cubicBezTo>
                      <a:pt x="50" y="7"/>
                      <a:pt x="44" y="18"/>
                      <a:pt x="37" y="9"/>
                    </a:cubicBezTo>
                    <a:cubicBezTo>
                      <a:pt x="33" y="3"/>
                      <a:pt x="36" y="0"/>
                      <a:pt x="29" y="1"/>
                    </a:cubicBezTo>
                    <a:cubicBezTo>
                      <a:pt x="23" y="2"/>
                      <a:pt x="16" y="6"/>
                      <a:pt x="20" y="13"/>
                    </a:cubicBezTo>
                    <a:cubicBezTo>
                      <a:pt x="13" y="13"/>
                      <a:pt x="16" y="13"/>
                      <a:pt x="11" y="18"/>
                    </a:cubicBezTo>
                    <a:cubicBezTo>
                      <a:pt x="8" y="11"/>
                      <a:pt x="6" y="18"/>
                      <a:pt x="7" y="2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5" name="Freeform 528">
                <a:extLst>
                  <a:ext uri="{FF2B5EF4-FFF2-40B4-BE49-F238E27FC236}">
                    <a16:creationId xmlns="" xmlns:a16="http://schemas.microsoft.com/office/drawing/2014/main" id="{EDEABDBA-EDDC-4AC6-B872-35FAFADDA8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8" y="1749"/>
                <a:ext cx="39" cy="50"/>
              </a:xfrm>
              <a:custGeom>
                <a:avLst/>
                <a:gdLst>
                  <a:gd name="T0" fmla="*/ 7 w 80"/>
                  <a:gd name="T1" fmla="*/ 22 h 102"/>
                  <a:gd name="T2" fmla="*/ 1 w 80"/>
                  <a:gd name="T3" fmla="*/ 22 h 102"/>
                  <a:gd name="T4" fmla="*/ 5 w 80"/>
                  <a:gd name="T5" fmla="*/ 29 h 102"/>
                  <a:gd name="T6" fmla="*/ 14 w 80"/>
                  <a:gd name="T7" fmla="*/ 33 h 102"/>
                  <a:gd name="T8" fmla="*/ 19 w 80"/>
                  <a:gd name="T9" fmla="*/ 39 h 102"/>
                  <a:gd name="T10" fmla="*/ 13 w 80"/>
                  <a:gd name="T11" fmla="*/ 38 h 102"/>
                  <a:gd name="T12" fmla="*/ 10 w 80"/>
                  <a:gd name="T13" fmla="*/ 32 h 102"/>
                  <a:gd name="T14" fmla="*/ 16 w 80"/>
                  <a:gd name="T15" fmla="*/ 46 h 102"/>
                  <a:gd name="T16" fmla="*/ 26 w 80"/>
                  <a:gd name="T17" fmla="*/ 42 h 102"/>
                  <a:gd name="T18" fmla="*/ 29 w 80"/>
                  <a:gd name="T19" fmla="*/ 46 h 102"/>
                  <a:gd name="T20" fmla="*/ 23 w 80"/>
                  <a:gd name="T21" fmla="*/ 39 h 102"/>
                  <a:gd name="T22" fmla="*/ 19 w 80"/>
                  <a:gd name="T23" fmla="*/ 29 h 102"/>
                  <a:gd name="T24" fmla="*/ 35 w 80"/>
                  <a:gd name="T25" fmla="*/ 39 h 102"/>
                  <a:gd name="T26" fmla="*/ 39 w 80"/>
                  <a:gd name="T27" fmla="*/ 60 h 102"/>
                  <a:gd name="T28" fmla="*/ 35 w 80"/>
                  <a:gd name="T29" fmla="*/ 69 h 102"/>
                  <a:gd name="T30" fmla="*/ 40 w 80"/>
                  <a:gd name="T31" fmla="*/ 76 h 102"/>
                  <a:gd name="T32" fmla="*/ 41 w 80"/>
                  <a:gd name="T33" fmla="*/ 88 h 102"/>
                  <a:gd name="T34" fmla="*/ 51 w 80"/>
                  <a:gd name="T35" fmla="*/ 94 h 102"/>
                  <a:gd name="T36" fmla="*/ 57 w 80"/>
                  <a:gd name="T37" fmla="*/ 97 h 102"/>
                  <a:gd name="T38" fmla="*/ 56 w 80"/>
                  <a:gd name="T39" fmla="*/ 92 h 102"/>
                  <a:gd name="T40" fmla="*/ 52 w 80"/>
                  <a:gd name="T41" fmla="*/ 79 h 102"/>
                  <a:gd name="T42" fmla="*/ 55 w 80"/>
                  <a:gd name="T43" fmla="*/ 81 h 102"/>
                  <a:gd name="T44" fmla="*/ 60 w 80"/>
                  <a:gd name="T45" fmla="*/ 90 h 102"/>
                  <a:gd name="T46" fmla="*/ 61 w 80"/>
                  <a:gd name="T47" fmla="*/ 102 h 102"/>
                  <a:gd name="T48" fmla="*/ 72 w 80"/>
                  <a:gd name="T49" fmla="*/ 93 h 102"/>
                  <a:gd name="T50" fmla="*/ 76 w 80"/>
                  <a:gd name="T51" fmla="*/ 89 h 102"/>
                  <a:gd name="T52" fmla="*/ 73 w 80"/>
                  <a:gd name="T53" fmla="*/ 57 h 102"/>
                  <a:gd name="T54" fmla="*/ 72 w 80"/>
                  <a:gd name="T55" fmla="*/ 47 h 102"/>
                  <a:gd name="T56" fmla="*/ 73 w 80"/>
                  <a:gd name="T57" fmla="*/ 34 h 102"/>
                  <a:gd name="T58" fmla="*/ 75 w 80"/>
                  <a:gd name="T59" fmla="*/ 31 h 102"/>
                  <a:gd name="T60" fmla="*/ 68 w 80"/>
                  <a:gd name="T61" fmla="*/ 26 h 102"/>
                  <a:gd name="T62" fmla="*/ 57 w 80"/>
                  <a:gd name="T63" fmla="*/ 23 h 102"/>
                  <a:gd name="T64" fmla="*/ 57 w 80"/>
                  <a:gd name="T65" fmla="*/ 10 h 102"/>
                  <a:gd name="T66" fmla="*/ 37 w 80"/>
                  <a:gd name="T67" fmla="*/ 9 h 102"/>
                  <a:gd name="T68" fmla="*/ 29 w 80"/>
                  <a:gd name="T69" fmla="*/ 1 h 102"/>
                  <a:gd name="T70" fmla="*/ 20 w 80"/>
                  <a:gd name="T71" fmla="*/ 13 h 102"/>
                  <a:gd name="T72" fmla="*/ 11 w 80"/>
                  <a:gd name="T73" fmla="*/ 18 h 102"/>
                  <a:gd name="T74" fmla="*/ 7 w 80"/>
                  <a:gd name="T75" fmla="*/ 2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0" h="102">
                    <a:moveTo>
                      <a:pt x="7" y="22"/>
                    </a:moveTo>
                    <a:cubicBezTo>
                      <a:pt x="6" y="21"/>
                      <a:pt x="2" y="21"/>
                      <a:pt x="1" y="22"/>
                    </a:cubicBezTo>
                    <a:cubicBezTo>
                      <a:pt x="0" y="23"/>
                      <a:pt x="4" y="28"/>
                      <a:pt x="5" y="29"/>
                    </a:cubicBezTo>
                    <a:cubicBezTo>
                      <a:pt x="7" y="31"/>
                      <a:pt x="11" y="31"/>
                      <a:pt x="14" y="33"/>
                    </a:cubicBezTo>
                    <a:cubicBezTo>
                      <a:pt x="17" y="34"/>
                      <a:pt x="17" y="38"/>
                      <a:pt x="19" y="39"/>
                    </a:cubicBezTo>
                    <a:cubicBezTo>
                      <a:pt x="18" y="38"/>
                      <a:pt x="15" y="39"/>
                      <a:pt x="13" y="38"/>
                    </a:cubicBezTo>
                    <a:cubicBezTo>
                      <a:pt x="12" y="37"/>
                      <a:pt x="11" y="34"/>
                      <a:pt x="10" y="32"/>
                    </a:cubicBezTo>
                    <a:cubicBezTo>
                      <a:pt x="4" y="37"/>
                      <a:pt x="16" y="41"/>
                      <a:pt x="16" y="46"/>
                    </a:cubicBezTo>
                    <a:cubicBezTo>
                      <a:pt x="17" y="44"/>
                      <a:pt x="24" y="38"/>
                      <a:pt x="26" y="42"/>
                    </a:cubicBezTo>
                    <a:cubicBezTo>
                      <a:pt x="26" y="44"/>
                      <a:pt x="25" y="47"/>
                      <a:pt x="29" y="46"/>
                    </a:cubicBezTo>
                    <a:cubicBezTo>
                      <a:pt x="33" y="46"/>
                      <a:pt x="30" y="35"/>
                      <a:pt x="23" y="39"/>
                    </a:cubicBezTo>
                    <a:cubicBezTo>
                      <a:pt x="25" y="35"/>
                      <a:pt x="22" y="32"/>
                      <a:pt x="19" y="29"/>
                    </a:cubicBezTo>
                    <a:cubicBezTo>
                      <a:pt x="23" y="23"/>
                      <a:pt x="33" y="36"/>
                      <a:pt x="35" y="39"/>
                    </a:cubicBezTo>
                    <a:cubicBezTo>
                      <a:pt x="39" y="45"/>
                      <a:pt x="43" y="53"/>
                      <a:pt x="39" y="60"/>
                    </a:cubicBezTo>
                    <a:cubicBezTo>
                      <a:pt x="37" y="64"/>
                      <a:pt x="34" y="63"/>
                      <a:pt x="35" y="69"/>
                    </a:cubicBezTo>
                    <a:cubicBezTo>
                      <a:pt x="36" y="72"/>
                      <a:pt x="38" y="74"/>
                      <a:pt x="40" y="76"/>
                    </a:cubicBezTo>
                    <a:cubicBezTo>
                      <a:pt x="41" y="78"/>
                      <a:pt x="49" y="91"/>
                      <a:pt x="41" y="88"/>
                    </a:cubicBezTo>
                    <a:cubicBezTo>
                      <a:pt x="44" y="91"/>
                      <a:pt x="46" y="94"/>
                      <a:pt x="51" y="94"/>
                    </a:cubicBezTo>
                    <a:cubicBezTo>
                      <a:pt x="53" y="94"/>
                      <a:pt x="54" y="97"/>
                      <a:pt x="57" y="97"/>
                    </a:cubicBezTo>
                    <a:cubicBezTo>
                      <a:pt x="60" y="96"/>
                      <a:pt x="58" y="93"/>
                      <a:pt x="56" y="92"/>
                    </a:cubicBezTo>
                    <a:cubicBezTo>
                      <a:pt x="52" y="90"/>
                      <a:pt x="50" y="83"/>
                      <a:pt x="52" y="79"/>
                    </a:cubicBezTo>
                    <a:cubicBezTo>
                      <a:pt x="55" y="75"/>
                      <a:pt x="61" y="83"/>
                      <a:pt x="55" y="81"/>
                    </a:cubicBezTo>
                    <a:cubicBezTo>
                      <a:pt x="56" y="84"/>
                      <a:pt x="59" y="87"/>
                      <a:pt x="60" y="90"/>
                    </a:cubicBezTo>
                    <a:cubicBezTo>
                      <a:pt x="62" y="94"/>
                      <a:pt x="61" y="98"/>
                      <a:pt x="61" y="102"/>
                    </a:cubicBezTo>
                    <a:cubicBezTo>
                      <a:pt x="66" y="100"/>
                      <a:pt x="68" y="96"/>
                      <a:pt x="72" y="93"/>
                    </a:cubicBezTo>
                    <a:cubicBezTo>
                      <a:pt x="64" y="88"/>
                      <a:pt x="69" y="86"/>
                      <a:pt x="76" y="89"/>
                    </a:cubicBezTo>
                    <a:cubicBezTo>
                      <a:pt x="80" y="80"/>
                      <a:pt x="72" y="67"/>
                      <a:pt x="73" y="57"/>
                    </a:cubicBezTo>
                    <a:cubicBezTo>
                      <a:pt x="73" y="56"/>
                      <a:pt x="71" y="48"/>
                      <a:pt x="72" y="47"/>
                    </a:cubicBezTo>
                    <a:cubicBezTo>
                      <a:pt x="75" y="42"/>
                      <a:pt x="80" y="38"/>
                      <a:pt x="73" y="34"/>
                    </a:cubicBezTo>
                    <a:cubicBezTo>
                      <a:pt x="74" y="33"/>
                      <a:pt x="74" y="32"/>
                      <a:pt x="75" y="31"/>
                    </a:cubicBezTo>
                    <a:cubicBezTo>
                      <a:pt x="71" y="32"/>
                      <a:pt x="70" y="29"/>
                      <a:pt x="68" y="26"/>
                    </a:cubicBezTo>
                    <a:cubicBezTo>
                      <a:pt x="65" y="24"/>
                      <a:pt x="60" y="26"/>
                      <a:pt x="57" y="23"/>
                    </a:cubicBezTo>
                    <a:cubicBezTo>
                      <a:pt x="61" y="20"/>
                      <a:pt x="62" y="13"/>
                      <a:pt x="57" y="10"/>
                    </a:cubicBezTo>
                    <a:cubicBezTo>
                      <a:pt x="50" y="7"/>
                      <a:pt x="44" y="18"/>
                      <a:pt x="37" y="9"/>
                    </a:cubicBezTo>
                    <a:cubicBezTo>
                      <a:pt x="33" y="3"/>
                      <a:pt x="36" y="0"/>
                      <a:pt x="29" y="1"/>
                    </a:cubicBezTo>
                    <a:cubicBezTo>
                      <a:pt x="23" y="2"/>
                      <a:pt x="16" y="6"/>
                      <a:pt x="20" y="13"/>
                    </a:cubicBezTo>
                    <a:cubicBezTo>
                      <a:pt x="13" y="13"/>
                      <a:pt x="16" y="13"/>
                      <a:pt x="11" y="18"/>
                    </a:cubicBezTo>
                    <a:cubicBezTo>
                      <a:pt x="8" y="11"/>
                      <a:pt x="6" y="18"/>
                      <a:pt x="7" y="2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6" name="Freeform 529">
                <a:extLst>
                  <a:ext uri="{FF2B5EF4-FFF2-40B4-BE49-F238E27FC236}">
                    <a16:creationId xmlns="" xmlns:a16="http://schemas.microsoft.com/office/drawing/2014/main" id="{102ECA9B-AF9E-4E07-B0CE-0924356EF3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8" y="1870"/>
                <a:ext cx="9" cy="12"/>
              </a:xfrm>
              <a:custGeom>
                <a:avLst/>
                <a:gdLst>
                  <a:gd name="T0" fmla="*/ 3 w 18"/>
                  <a:gd name="T1" fmla="*/ 26 h 26"/>
                  <a:gd name="T2" fmla="*/ 8 w 18"/>
                  <a:gd name="T3" fmla="*/ 13 h 26"/>
                  <a:gd name="T4" fmla="*/ 15 w 18"/>
                  <a:gd name="T5" fmla="*/ 0 h 26"/>
                  <a:gd name="T6" fmla="*/ 5 w 18"/>
                  <a:gd name="T7" fmla="*/ 4 h 26"/>
                  <a:gd name="T8" fmla="*/ 4 w 18"/>
                  <a:gd name="T9" fmla="*/ 13 h 26"/>
                  <a:gd name="T10" fmla="*/ 3 w 18"/>
                  <a:gd name="T11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26">
                    <a:moveTo>
                      <a:pt x="3" y="26"/>
                    </a:moveTo>
                    <a:cubicBezTo>
                      <a:pt x="7" y="24"/>
                      <a:pt x="5" y="16"/>
                      <a:pt x="8" y="13"/>
                    </a:cubicBezTo>
                    <a:cubicBezTo>
                      <a:pt x="11" y="9"/>
                      <a:pt x="18" y="6"/>
                      <a:pt x="15" y="0"/>
                    </a:cubicBezTo>
                    <a:cubicBezTo>
                      <a:pt x="12" y="1"/>
                      <a:pt x="9" y="10"/>
                      <a:pt x="5" y="4"/>
                    </a:cubicBezTo>
                    <a:cubicBezTo>
                      <a:pt x="5" y="9"/>
                      <a:pt x="7" y="10"/>
                      <a:pt x="4" y="13"/>
                    </a:cubicBezTo>
                    <a:cubicBezTo>
                      <a:pt x="1" y="16"/>
                      <a:pt x="0" y="23"/>
                      <a:pt x="3" y="2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7" name="Freeform 530">
                <a:extLst>
                  <a:ext uri="{FF2B5EF4-FFF2-40B4-BE49-F238E27FC236}">
                    <a16:creationId xmlns="" xmlns:a16="http://schemas.microsoft.com/office/drawing/2014/main" id="{27B3EFFC-AD4D-4938-844D-402AA5510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8" y="1870"/>
                <a:ext cx="9" cy="12"/>
              </a:xfrm>
              <a:custGeom>
                <a:avLst/>
                <a:gdLst>
                  <a:gd name="T0" fmla="*/ 3 w 18"/>
                  <a:gd name="T1" fmla="*/ 26 h 26"/>
                  <a:gd name="T2" fmla="*/ 8 w 18"/>
                  <a:gd name="T3" fmla="*/ 13 h 26"/>
                  <a:gd name="T4" fmla="*/ 15 w 18"/>
                  <a:gd name="T5" fmla="*/ 0 h 26"/>
                  <a:gd name="T6" fmla="*/ 5 w 18"/>
                  <a:gd name="T7" fmla="*/ 4 h 26"/>
                  <a:gd name="T8" fmla="*/ 4 w 18"/>
                  <a:gd name="T9" fmla="*/ 13 h 26"/>
                  <a:gd name="T10" fmla="*/ 3 w 18"/>
                  <a:gd name="T11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26">
                    <a:moveTo>
                      <a:pt x="3" y="26"/>
                    </a:moveTo>
                    <a:cubicBezTo>
                      <a:pt x="7" y="24"/>
                      <a:pt x="5" y="16"/>
                      <a:pt x="8" y="13"/>
                    </a:cubicBezTo>
                    <a:cubicBezTo>
                      <a:pt x="11" y="9"/>
                      <a:pt x="18" y="6"/>
                      <a:pt x="15" y="0"/>
                    </a:cubicBezTo>
                    <a:cubicBezTo>
                      <a:pt x="12" y="1"/>
                      <a:pt x="9" y="10"/>
                      <a:pt x="5" y="4"/>
                    </a:cubicBezTo>
                    <a:cubicBezTo>
                      <a:pt x="5" y="9"/>
                      <a:pt x="7" y="10"/>
                      <a:pt x="4" y="13"/>
                    </a:cubicBezTo>
                    <a:cubicBezTo>
                      <a:pt x="1" y="16"/>
                      <a:pt x="0" y="23"/>
                      <a:pt x="3" y="2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8" name="Freeform 531">
                <a:extLst>
                  <a:ext uri="{FF2B5EF4-FFF2-40B4-BE49-F238E27FC236}">
                    <a16:creationId xmlns="" xmlns:a16="http://schemas.microsoft.com/office/drawing/2014/main" id="{8557BAF5-2C33-414E-BF99-14CA9A9A0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1" y="1621"/>
                <a:ext cx="130" cy="138"/>
              </a:xfrm>
              <a:custGeom>
                <a:avLst/>
                <a:gdLst>
                  <a:gd name="T0" fmla="*/ 18 w 266"/>
                  <a:gd name="T1" fmla="*/ 263 h 282"/>
                  <a:gd name="T2" fmla="*/ 43 w 266"/>
                  <a:gd name="T3" fmla="*/ 249 h 282"/>
                  <a:gd name="T4" fmla="*/ 63 w 266"/>
                  <a:gd name="T5" fmla="*/ 248 h 282"/>
                  <a:gd name="T6" fmla="*/ 66 w 266"/>
                  <a:gd name="T7" fmla="*/ 248 h 282"/>
                  <a:gd name="T8" fmla="*/ 80 w 266"/>
                  <a:gd name="T9" fmla="*/ 245 h 282"/>
                  <a:gd name="T10" fmla="*/ 99 w 266"/>
                  <a:gd name="T11" fmla="*/ 236 h 282"/>
                  <a:gd name="T12" fmla="*/ 127 w 266"/>
                  <a:gd name="T13" fmla="*/ 240 h 282"/>
                  <a:gd name="T14" fmla="*/ 126 w 266"/>
                  <a:gd name="T15" fmla="*/ 261 h 282"/>
                  <a:gd name="T16" fmla="*/ 143 w 266"/>
                  <a:gd name="T17" fmla="*/ 277 h 282"/>
                  <a:gd name="T18" fmla="*/ 158 w 266"/>
                  <a:gd name="T19" fmla="*/ 264 h 282"/>
                  <a:gd name="T20" fmla="*/ 173 w 266"/>
                  <a:gd name="T21" fmla="*/ 252 h 282"/>
                  <a:gd name="T22" fmla="*/ 157 w 266"/>
                  <a:gd name="T23" fmla="*/ 230 h 282"/>
                  <a:gd name="T24" fmla="*/ 168 w 266"/>
                  <a:gd name="T25" fmla="*/ 236 h 282"/>
                  <a:gd name="T26" fmla="*/ 179 w 266"/>
                  <a:gd name="T27" fmla="*/ 237 h 282"/>
                  <a:gd name="T28" fmla="*/ 207 w 266"/>
                  <a:gd name="T29" fmla="*/ 241 h 282"/>
                  <a:gd name="T30" fmla="*/ 217 w 266"/>
                  <a:gd name="T31" fmla="*/ 228 h 282"/>
                  <a:gd name="T32" fmla="*/ 229 w 266"/>
                  <a:gd name="T33" fmla="*/ 231 h 282"/>
                  <a:gd name="T34" fmla="*/ 240 w 266"/>
                  <a:gd name="T35" fmla="*/ 221 h 282"/>
                  <a:gd name="T36" fmla="*/ 245 w 266"/>
                  <a:gd name="T37" fmla="*/ 212 h 282"/>
                  <a:gd name="T38" fmla="*/ 260 w 266"/>
                  <a:gd name="T39" fmla="*/ 219 h 282"/>
                  <a:gd name="T40" fmla="*/ 266 w 266"/>
                  <a:gd name="T41" fmla="*/ 202 h 282"/>
                  <a:gd name="T42" fmla="*/ 245 w 266"/>
                  <a:gd name="T43" fmla="*/ 164 h 282"/>
                  <a:gd name="T44" fmla="*/ 247 w 266"/>
                  <a:gd name="T45" fmla="*/ 157 h 282"/>
                  <a:gd name="T46" fmla="*/ 242 w 266"/>
                  <a:gd name="T47" fmla="*/ 114 h 282"/>
                  <a:gd name="T48" fmla="*/ 235 w 266"/>
                  <a:gd name="T49" fmla="*/ 76 h 282"/>
                  <a:gd name="T50" fmla="*/ 225 w 266"/>
                  <a:gd name="T51" fmla="*/ 57 h 282"/>
                  <a:gd name="T52" fmla="*/ 199 w 266"/>
                  <a:gd name="T53" fmla="*/ 34 h 282"/>
                  <a:gd name="T54" fmla="*/ 166 w 266"/>
                  <a:gd name="T55" fmla="*/ 5 h 282"/>
                  <a:gd name="T56" fmla="*/ 183 w 266"/>
                  <a:gd name="T57" fmla="*/ 25 h 282"/>
                  <a:gd name="T58" fmla="*/ 174 w 266"/>
                  <a:gd name="T59" fmla="*/ 26 h 282"/>
                  <a:gd name="T60" fmla="*/ 154 w 266"/>
                  <a:gd name="T61" fmla="*/ 12 h 282"/>
                  <a:gd name="T62" fmla="*/ 154 w 266"/>
                  <a:gd name="T63" fmla="*/ 35 h 282"/>
                  <a:gd name="T64" fmla="*/ 160 w 266"/>
                  <a:gd name="T65" fmla="*/ 55 h 282"/>
                  <a:gd name="T66" fmla="*/ 176 w 266"/>
                  <a:gd name="T67" fmla="*/ 66 h 282"/>
                  <a:gd name="T68" fmla="*/ 180 w 266"/>
                  <a:gd name="T69" fmla="*/ 125 h 282"/>
                  <a:gd name="T70" fmla="*/ 152 w 266"/>
                  <a:gd name="T71" fmla="*/ 159 h 282"/>
                  <a:gd name="T72" fmla="*/ 133 w 266"/>
                  <a:gd name="T73" fmla="*/ 156 h 282"/>
                  <a:gd name="T74" fmla="*/ 136 w 266"/>
                  <a:gd name="T75" fmla="*/ 140 h 282"/>
                  <a:gd name="T76" fmla="*/ 130 w 266"/>
                  <a:gd name="T77" fmla="*/ 169 h 282"/>
                  <a:gd name="T78" fmla="*/ 129 w 266"/>
                  <a:gd name="T79" fmla="*/ 205 h 282"/>
                  <a:gd name="T80" fmla="*/ 112 w 266"/>
                  <a:gd name="T81" fmla="*/ 211 h 282"/>
                  <a:gd name="T82" fmla="*/ 103 w 266"/>
                  <a:gd name="T83" fmla="*/ 201 h 282"/>
                  <a:gd name="T84" fmla="*/ 81 w 266"/>
                  <a:gd name="T85" fmla="*/ 206 h 282"/>
                  <a:gd name="T86" fmla="*/ 58 w 266"/>
                  <a:gd name="T87" fmla="*/ 210 h 282"/>
                  <a:gd name="T88" fmla="*/ 34 w 266"/>
                  <a:gd name="T89" fmla="*/ 212 h 282"/>
                  <a:gd name="T90" fmla="*/ 0 w 266"/>
                  <a:gd name="T91" fmla="*/ 251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66" h="282">
                    <a:moveTo>
                      <a:pt x="6" y="264"/>
                    </a:moveTo>
                    <a:cubicBezTo>
                      <a:pt x="6" y="259"/>
                      <a:pt x="14" y="265"/>
                      <a:pt x="18" y="263"/>
                    </a:cubicBezTo>
                    <a:cubicBezTo>
                      <a:pt x="28" y="260"/>
                      <a:pt x="34" y="262"/>
                      <a:pt x="42" y="267"/>
                    </a:cubicBezTo>
                    <a:cubicBezTo>
                      <a:pt x="39" y="265"/>
                      <a:pt x="37" y="250"/>
                      <a:pt x="43" y="249"/>
                    </a:cubicBezTo>
                    <a:cubicBezTo>
                      <a:pt x="46" y="249"/>
                      <a:pt x="48" y="253"/>
                      <a:pt x="51" y="254"/>
                    </a:cubicBezTo>
                    <a:cubicBezTo>
                      <a:pt x="53" y="255"/>
                      <a:pt x="62" y="250"/>
                      <a:pt x="63" y="248"/>
                    </a:cubicBezTo>
                    <a:cubicBezTo>
                      <a:pt x="63" y="250"/>
                      <a:pt x="64" y="251"/>
                      <a:pt x="65" y="251"/>
                    </a:cubicBezTo>
                    <a:cubicBezTo>
                      <a:pt x="66" y="250"/>
                      <a:pt x="66" y="249"/>
                      <a:pt x="66" y="248"/>
                    </a:cubicBezTo>
                    <a:cubicBezTo>
                      <a:pt x="68" y="249"/>
                      <a:pt x="71" y="249"/>
                      <a:pt x="71" y="245"/>
                    </a:cubicBezTo>
                    <a:cubicBezTo>
                      <a:pt x="74" y="247"/>
                      <a:pt x="77" y="243"/>
                      <a:pt x="80" y="245"/>
                    </a:cubicBezTo>
                    <a:cubicBezTo>
                      <a:pt x="85" y="246"/>
                      <a:pt x="89" y="240"/>
                      <a:pt x="83" y="241"/>
                    </a:cubicBezTo>
                    <a:cubicBezTo>
                      <a:pt x="88" y="240"/>
                      <a:pt x="93" y="237"/>
                      <a:pt x="99" y="236"/>
                    </a:cubicBezTo>
                    <a:cubicBezTo>
                      <a:pt x="105" y="235"/>
                      <a:pt x="109" y="240"/>
                      <a:pt x="115" y="239"/>
                    </a:cubicBezTo>
                    <a:cubicBezTo>
                      <a:pt x="119" y="239"/>
                      <a:pt x="124" y="235"/>
                      <a:pt x="127" y="240"/>
                    </a:cubicBezTo>
                    <a:cubicBezTo>
                      <a:pt x="129" y="244"/>
                      <a:pt x="124" y="250"/>
                      <a:pt x="120" y="252"/>
                    </a:cubicBezTo>
                    <a:cubicBezTo>
                      <a:pt x="124" y="254"/>
                      <a:pt x="126" y="257"/>
                      <a:pt x="126" y="261"/>
                    </a:cubicBezTo>
                    <a:cubicBezTo>
                      <a:pt x="125" y="266"/>
                      <a:pt x="131" y="268"/>
                      <a:pt x="134" y="270"/>
                    </a:cubicBezTo>
                    <a:cubicBezTo>
                      <a:pt x="138" y="272"/>
                      <a:pt x="139" y="276"/>
                      <a:pt x="143" y="277"/>
                    </a:cubicBezTo>
                    <a:cubicBezTo>
                      <a:pt x="146" y="279"/>
                      <a:pt x="149" y="280"/>
                      <a:pt x="152" y="281"/>
                    </a:cubicBezTo>
                    <a:cubicBezTo>
                      <a:pt x="155" y="282"/>
                      <a:pt x="157" y="266"/>
                      <a:pt x="158" y="264"/>
                    </a:cubicBezTo>
                    <a:cubicBezTo>
                      <a:pt x="159" y="261"/>
                      <a:pt x="158" y="256"/>
                      <a:pt x="160" y="254"/>
                    </a:cubicBezTo>
                    <a:cubicBezTo>
                      <a:pt x="164" y="251"/>
                      <a:pt x="169" y="254"/>
                      <a:pt x="173" y="252"/>
                    </a:cubicBezTo>
                    <a:cubicBezTo>
                      <a:pt x="170" y="247"/>
                      <a:pt x="167" y="244"/>
                      <a:pt x="162" y="242"/>
                    </a:cubicBezTo>
                    <a:cubicBezTo>
                      <a:pt x="155" y="239"/>
                      <a:pt x="157" y="236"/>
                      <a:pt x="157" y="230"/>
                    </a:cubicBezTo>
                    <a:cubicBezTo>
                      <a:pt x="157" y="227"/>
                      <a:pt x="160" y="222"/>
                      <a:pt x="162" y="227"/>
                    </a:cubicBezTo>
                    <a:cubicBezTo>
                      <a:pt x="164" y="230"/>
                      <a:pt x="163" y="237"/>
                      <a:pt x="168" y="236"/>
                    </a:cubicBezTo>
                    <a:cubicBezTo>
                      <a:pt x="166" y="234"/>
                      <a:pt x="166" y="232"/>
                      <a:pt x="167" y="230"/>
                    </a:cubicBezTo>
                    <a:cubicBezTo>
                      <a:pt x="168" y="238"/>
                      <a:pt x="178" y="231"/>
                      <a:pt x="179" y="237"/>
                    </a:cubicBezTo>
                    <a:cubicBezTo>
                      <a:pt x="177" y="238"/>
                      <a:pt x="175" y="239"/>
                      <a:pt x="175" y="242"/>
                    </a:cubicBezTo>
                    <a:cubicBezTo>
                      <a:pt x="185" y="236"/>
                      <a:pt x="197" y="240"/>
                      <a:pt x="207" y="241"/>
                    </a:cubicBezTo>
                    <a:cubicBezTo>
                      <a:pt x="200" y="235"/>
                      <a:pt x="212" y="216"/>
                      <a:pt x="220" y="227"/>
                    </a:cubicBezTo>
                    <a:cubicBezTo>
                      <a:pt x="219" y="227"/>
                      <a:pt x="218" y="227"/>
                      <a:pt x="217" y="228"/>
                    </a:cubicBezTo>
                    <a:cubicBezTo>
                      <a:pt x="219" y="231"/>
                      <a:pt x="219" y="238"/>
                      <a:pt x="223" y="240"/>
                    </a:cubicBezTo>
                    <a:cubicBezTo>
                      <a:pt x="228" y="242"/>
                      <a:pt x="229" y="234"/>
                      <a:pt x="229" y="231"/>
                    </a:cubicBezTo>
                    <a:cubicBezTo>
                      <a:pt x="228" y="227"/>
                      <a:pt x="225" y="225"/>
                      <a:pt x="224" y="221"/>
                    </a:cubicBezTo>
                    <a:cubicBezTo>
                      <a:pt x="223" y="212"/>
                      <a:pt x="237" y="219"/>
                      <a:pt x="240" y="221"/>
                    </a:cubicBezTo>
                    <a:cubicBezTo>
                      <a:pt x="242" y="218"/>
                      <a:pt x="230" y="211"/>
                      <a:pt x="238" y="209"/>
                    </a:cubicBezTo>
                    <a:cubicBezTo>
                      <a:pt x="234" y="204"/>
                      <a:pt x="250" y="202"/>
                      <a:pt x="245" y="212"/>
                    </a:cubicBezTo>
                    <a:cubicBezTo>
                      <a:pt x="244" y="214"/>
                      <a:pt x="244" y="229"/>
                      <a:pt x="248" y="230"/>
                    </a:cubicBezTo>
                    <a:cubicBezTo>
                      <a:pt x="250" y="231"/>
                      <a:pt x="260" y="221"/>
                      <a:pt x="260" y="219"/>
                    </a:cubicBezTo>
                    <a:cubicBezTo>
                      <a:pt x="260" y="216"/>
                      <a:pt x="257" y="214"/>
                      <a:pt x="257" y="210"/>
                    </a:cubicBezTo>
                    <a:cubicBezTo>
                      <a:pt x="257" y="206"/>
                      <a:pt x="262" y="204"/>
                      <a:pt x="266" y="202"/>
                    </a:cubicBezTo>
                    <a:cubicBezTo>
                      <a:pt x="256" y="196"/>
                      <a:pt x="250" y="187"/>
                      <a:pt x="247" y="176"/>
                    </a:cubicBezTo>
                    <a:cubicBezTo>
                      <a:pt x="245" y="172"/>
                      <a:pt x="245" y="168"/>
                      <a:pt x="245" y="164"/>
                    </a:cubicBezTo>
                    <a:cubicBezTo>
                      <a:pt x="245" y="161"/>
                      <a:pt x="245" y="161"/>
                      <a:pt x="247" y="160"/>
                    </a:cubicBezTo>
                    <a:cubicBezTo>
                      <a:pt x="249" y="160"/>
                      <a:pt x="247" y="158"/>
                      <a:pt x="247" y="157"/>
                    </a:cubicBezTo>
                    <a:cubicBezTo>
                      <a:pt x="247" y="145"/>
                      <a:pt x="237" y="136"/>
                      <a:pt x="231" y="126"/>
                    </a:cubicBezTo>
                    <a:cubicBezTo>
                      <a:pt x="225" y="116"/>
                      <a:pt x="230" y="106"/>
                      <a:pt x="242" y="114"/>
                    </a:cubicBezTo>
                    <a:cubicBezTo>
                      <a:pt x="238" y="109"/>
                      <a:pt x="229" y="89"/>
                      <a:pt x="238" y="87"/>
                    </a:cubicBezTo>
                    <a:cubicBezTo>
                      <a:pt x="235" y="84"/>
                      <a:pt x="237" y="79"/>
                      <a:pt x="235" y="76"/>
                    </a:cubicBezTo>
                    <a:cubicBezTo>
                      <a:pt x="233" y="73"/>
                      <a:pt x="233" y="70"/>
                      <a:pt x="231" y="68"/>
                    </a:cubicBezTo>
                    <a:cubicBezTo>
                      <a:pt x="229" y="64"/>
                      <a:pt x="227" y="60"/>
                      <a:pt x="225" y="57"/>
                    </a:cubicBezTo>
                    <a:cubicBezTo>
                      <a:pt x="222" y="54"/>
                      <a:pt x="220" y="53"/>
                      <a:pt x="218" y="50"/>
                    </a:cubicBezTo>
                    <a:cubicBezTo>
                      <a:pt x="214" y="43"/>
                      <a:pt x="205" y="39"/>
                      <a:pt x="199" y="34"/>
                    </a:cubicBezTo>
                    <a:cubicBezTo>
                      <a:pt x="191" y="28"/>
                      <a:pt x="186" y="16"/>
                      <a:pt x="183" y="7"/>
                    </a:cubicBezTo>
                    <a:cubicBezTo>
                      <a:pt x="179" y="11"/>
                      <a:pt x="168" y="0"/>
                      <a:pt x="166" y="5"/>
                    </a:cubicBezTo>
                    <a:cubicBezTo>
                      <a:pt x="162" y="11"/>
                      <a:pt x="175" y="20"/>
                      <a:pt x="177" y="11"/>
                    </a:cubicBezTo>
                    <a:cubicBezTo>
                      <a:pt x="182" y="13"/>
                      <a:pt x="186" y="20"/>
                      <a:pt x="183" y="25"/>
                    </a:cubicBezTo>
                    <a:cubicBezTo>
                      <a:pt x="180" y="23"/>
                      <a:pt x="177" y="22"/>
                      <a:pt x="174" y="20"/>
                    </a:cubicBezTo>
                    <a:cubicBezTo>
                      <a:pt x="176" y="22"/>
                      <a:pt x="176" y="24"/>
                      <a:pt x="174" y="26"/>
                    </a:cubicBezTo>
                    <a:cubicBezTo>
                      <a:pt x="169" y="25"/>
                      <a:pt x="168" y="20"/>
                      <a:pt x="165" y="17"/>
                    </a:cubicBezTo>
                    <a:cubicBezTo>
                      <a:pt x="162" y="13"/>
                      <a:pt x="158" y="14"/>
                      <a:pt x="154" y="12"/>
                    </a:cubicBezTo>
                    <a:cubicBezTo>
                      <a:pt x="154" y="16"/>
                      <a:pt x="163" y="25"/>
                      <a:pt x="159" y="28"/>
                    </a:cubicBezTo>
                    <a:cubicBezTo>
                      <a:pt x="157" y="30"/>
                      <a:pt x="150" y="31"/>
                      <a:pt x="154" y="35"/>
                    </a:cubicBezTo>
                    <a:cubicBezTo>
                      <a:pt x="157" y="38"/>
                      <a:pt x="163" y="42"/>
                      <a:pt x="165" y="46"/>
                    </a:cubicBezTo>
                    <a:cubicBezTo>
                      <a:pt x="166" y="50"/>
                      <a:pt x="166" y="59"/>
                      <a:pt x="160" y="55"/>
                    </a:cubicBezTo>
                    <a:cubicBezTo>
                      <a:pt x="161" y="59"/>
                      <a:pt x="163" y="58"/>
                      <a:pt x="167" y="58"/>
                    </a:cubicBezTo>
                    <a:cubicBezTo>
                      <a:pt x="171" y="58"/>
                      <a:pt x="174" y="63"/>
                      <a:pt x="176" y="66"/>
                    </a:cubicBezTo>
                    <a:cubicBezTo>
                      <a:pt x="181" y="75"/>
                      <a:pt x="183" y="90"/>
                      <a:pt x="182" y="100"/>
                    </a:cubicBezTo>
                    <a:cubicBezTo>
                      <a:pt x="181" y="107"/>
                      <a:pt x="188" y="120"/>
                      <a:pt x="180" y="125"/>
                    </a:cubicBezTo>
                    <a:cubicBezTo>
                      <a:pt x="171" y="130"/>
                      <a:pt x="175" y="139"/>
                      <a:pt x="171" y="147"/>
                    </a:cubicBezTo>
                    <a:cubicBezTo>
                      <a:pt x="167" y="154"/>
                      <a:pt x="158" y="155"/>
                      <a:pt x="152" y="159"/>
                    </a:cubicBezTo>
                    <a:cubicBezTo>
                      <a:pt x="148" y="161"/>
                      <a:pt x="144" y="173"/>
                      <a:pt x="138" y="163"/>
                    </a:cubicBezTo>
                    <a:cubicBezTo>
                      <a:pt x="136" y="161"/>
                      <a:pt x="137" y="157"/>
                      <a:pt x="133" y="156"/>
                    </a:cubicBezTo>
                    <a:cubicBezTo>
                      <a:pt x="131" y="156"/>
                      <a:pt x="128" y="151"/>
                      <a:pt x="131" y="152"/>
                    </a:cubicBezTo>
                    <a:cubicBezTo>
                      <a:pt x="138" y="153"/>
                      <a:pt x="135" y="142"/>
                      <a:pt x="136" y="140"/>
                    </a:cubicBezTo>
                    <a:cubicBezTo>
                      <a:pt x="132" y="139"/>
                      <a:pt x="124" y="143"/>
                      <a:pt x="123" y="148"/>
                    </a:cubicBezTo>
                    <a:cubicBezTo>
                      <a:pt x="121" y="154"/>
                      <a:pt x="131" y="161"/>
                      <a:pt x="130" y="169"/>
                    </a:cubicBezTo>
                    <a:cubicBezTo>
                      <a:pt x="129" y="176"/>
                      <a:pt x="126" y="179"/>
                      <a:pt x="122" y="184"/>
                    </a:cubicBezTo>
                    <a:cubicBezTo>
                      <a:pt x="116" y="193"/>
                      <a:pt x="129" y="198"/>
                      <a:pt x="129" y="205"/>
                    </a:cubicBezTo>
                    <a:cubicBezTo>
                      <a:pt x="123" y="200"/>
                      <a:pt x="128" y="208"/>
                      <a:pt x="122" y="206"/>
                    </a:cubicBezTo>
                    <a:cubicBezTo>
                      <a:pt x="124" y="215"/>
                      <a:pt x="106" y="204"/>
                      <a:pt x="112" y="211"/>
                    </a:cubicBezTo>
                    <a:cubicBezTo>
                      <a:pt x="110" y="210"/>
                      <a:pt x="106" y="210"/>
                      <a:pt x="106" y="207"/>
                    </a:cubicBezTo>
                    <a:cubicBezTo>
                      <a:pt x="105" y="204"/>
                      <a:pt x="107" y="200"/>
                      <a:pt x="103" y="201"/>
                    </a:cubicBezTo>
                    <a:cubicBezTo>
                      <a:pt x="100" y="202"/>
                      <a:pt x="99" y="203"/>
                      <a:pt x="97" y="204"/>
                    </a:cubicBezTo>
                    <a:cubicBezTo>
                      <a:pt x="92" y="205"/>
                      <a:pt x="86" y="204"/>
                      <a:pt x="81" y="206"/>
                    </a:cubicBezTo>
                    <a:cubicBezTo>
                      <a:pt x="78" y="208"/>
                      <a:pt x="75" y="209"/>
                      <a:pt x="71" y="210"/>
                    </a:cubicBezTo>
                    <a:cubicBezTo>
                      <a:pt x="68" y="210"/>
                      <a:pt x="60" y="208"/>
                      <a:pt x="58" y="210"/>
                    </a:cubicBezTo>
                    <a:cubicBezTo>
                      <a:pt x="54" y="212"/>
                      <a:pt x="52" y="211"/>
                      <a:pt x="49" y="209"/>
                    </a:cubicBezTo>
                    <a:cubicBezTo>
                      <a:pt x="45" y="206"/>
                      <a:pt x="38" y="211"/>
                      <a:pt x="34" y="212"/>
                    </a:cubicBezTo>
                    <a:cubicBezTo>
                      <a:pt x="41" y="219"/>
                      <a:pt x="15" y="239"/>
                      <a:pt x="13" y="244"/>
                    </a:cubicBezTo>
                    <a:cubicBezTo>
                      <a:pt x="11" y="250"/>
                      <a:pt x="0" y="245"/>
                      <a:pt x="0" y="251"/>
                    </a:cubicBezTo>
                    <a:cubicBezTo>
                      <a:pt x="0" y="255"/>
                      <a:pt x="3" y="260"/>
                      <a:pt x="6" y="26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9" name="Freeform 532">
                <a:extLst>
                  <a:ext uri="{FF2B5EF4-FFF2-40B4-BE49-F238E27FC236}">
                    <a16:creationId xmlns="" xmlns:a16="http://schemas.microsoft.com/office/drawing/2014/main" id="{19FBC830-9FEF-4CAD-B0B1-CBEE9CCECA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1" y="1621"/>
                <a:ext cx="130" cy="138"/>
              </a:xfrm>
              <a:custGeom>
                <a:avLst/>
                <a:gdLst>
                  <a:gd name="T0" fmla="*/ 18 w 266"/>
                  <a:gd name="T1" fmla="*/ 263 h 282"/>
                  <a:gd name="T2" fmla="*/ 43 w 266"/>
                  <a:gd name="T3" fmla="*/ 249 h 282"/>
                  <a:gd name="T4" fmla="*/ 63 w 266"/>
                  <a:gd name="T5" fmla="*/ 248 h 282"/>
                  <a:gd name="T6" fmla="*/ 66 w 266"/>
                  <a:gd name="T7" fmla="*/ 248 h 282"/>
                  <a:gd name="T8" fmla="*/ 80 w 266"/>
                  <a:gd name="T9" fmla="*/ 245 h 282"/>
                  <a:gd name="T10" fmla="*/ 99 w 266"/>
                  <a:gd name="T11" fmla="*/ 236 h 282"/>
                  <a:gd name="T12" fmla="*/ 127 w 266"/>
                  <a:gd name="T13" fmla="*/ 240 h 282"/>
                  <a:gd name="T14" fmla="*/ 126 w 266"/>
                  <a:gd name="T15" fmla="*/ 261 h 282"/>
                  <a:gd name="T16" fmla="*/ 143 w 266"/>
                  <a:gd name="T17" fmla="*/ 277 h 282"/>
                  <a:gd name="T18" fmla="*/ 158 w 266"/>
                  <a:gd name="T19" fmla="*/ 264 h 282"/>
                  <a:gd name="T20" fmla="*/ 173 w 266"/>
                  <a:gd name="T21" fmla="*/ 252 h 282"/>
                  <a:gd name="T22" fmla="*/ 157 w 266"/>
                  <a:gd name="T23" fmla="*/ 230 h 282"/>
                  <a:gd name="T24" fmla="*/ 168 w 266"/>
                  <a:gd name="T25" fmla="*/ 236 h 282"/>
                  <a:gd name="T26" fmla="*/ 179 w 266"/>
                  <a:gd name="T27" fmla="*/ 237 h 282"/>
                  <a:gd name="T28" fmla="*/ 207 w 266"/>
                  <a:gd name="T29" fmla="*/ 241 h 282"/>
                  <a:gd name="T30" fmla="*/ 217 w 266"/>
                  <a:gd name="T31" fmla="*/ 228 h 282"/>
                  <a:gd name="T32" fmla="*/ 229 w 266"/>
                  <a:gd name="T33" fmla="*/ 231 h 282"/>
                  <a:gd name="T34" fmla="*/ 240 w 266"/>
                  <a:gd name="T35" fmla="*/ 221 h 282"/>
                  <a:gd name="T36" fmla="*/ 245 w 266"/>
                  <a:gd name="T37" fmla="*/ 212 h 282"/>
                  <a:gd name="T38" fmla="*/ 260 w 266"/>
                  <a:gd name="T39" fmla="*/ 219 h 282"/>
                  <a:gd name="T40" fmla="*/ 266 w 266"/>
                  <a:gd name="T41" fmla="*/ 202 h 282"/>
                  <a:gd name="T42" fmla="*/ 245 w 266"/>
                  <a:gd name="T43" fmla="*/ 164 h 282"/>
                  <a:gd name="T44" fmla="*/ 247 w 266"/>
                  <a:gd name="T45" fmla="*/ 157 h 282"/>
                  <a:gd name="T46" fmla="*/ 242 w 266"/>
                  <a:gd name="T47" fmla="*/ 114 h 282"/>
                  <a:gd name="T48" fmla="*/ 235 w 266"/>
                  <a:gd name="T49" fmla="*/ 76 h 282"/>
                  <a:gd name="T50" fmla="*/ 225 w 266"/>
                  <a:gd name="T51" fmla="*/ 57 h 282"/>
                  <a:gd name="T52" fmla="*/ 199 w 266"/>
                  <a:gd name="T53" fmla="*/ 34 h 282"/>
                  <a:gd name="T54" fmla="*/ 166 w 266"/>
                  <a:gd name="T55" fmla="*/ 5 h 282"/>
                  <a:gd name="T56" fmla="*/ 183 w 266"/>
                  <a:gd name="T57" fmla="*/ 25 h 282"/>
                  <a:gd name="T58" fmla="*/ 174 w 266"/>
                  <a:gd name="T59" fmla="*/ 26 h 282"/>
                  <a:gd name="T60" fmla="*/ 154 w 266"/>
                  <a:gd name="T61" fmla="*/ 12 h 282"/>
                  <a:gd name="T62" fmla="*/ 154 w 266"/>
                  <a:gd name="T63" fmla="*/ 35 h 282"/>
                  <a:gd name="T64" fmla="*/ 160 w 266"/>
                  <a:gd name="T65" fmla="*/ 55 h 282"/>
                  <a:gd name="T66" fmla="*/ 176 w 266"/>
                  <a:gd name="T67" fmla="*/ 66 h 282"/>
                  <a:gd name="T68" fmla="*/ 180 w 266"/>
                  <a:gd name="T69" fmla="*/ 125 h 282"/>
                  <a:gd name="T70" fmla="*/ 152 w 266"/>
                  <a:gd name="T71" fmla="*/ 159 h 282"/>
                  <a:gd name="T72" fmla="*/ 133 w 266"/>
                  <a:gd name="T73" fmla="*/ 156 h 282"/>
                  <a:gd name="T74" fmla="*/ 136 w 266"/>
                  <a:gd name="T75" fmla="*/ 140 h 282"/>
                  <a:gd name="T76" fmla="*/ 130 w 266"/>
                  <a:gd name="T77" fmla="*/ 169 h 282"/>
                  <a:gd name="T78" fmla="*/ 129 w 266"/>
                  <a:gd name="T79" fmla="*/ 205 h 282"/>
                  <a:gd name="T80" fmla="*/ 112 w 266"/>
                  <a:gd name="T81" fmla="*/ 211 h 282"/>
                  <a:gd name="T82" fmla="*/ 103 w 266"/>
                  <a:gd name="T83" fmla="*/ 201 h 282"/>
                  <a:gd name="T84" fmla="*/ 81 w 266"/>
                  <a:gd name="T85" fmla="*/ 206 h 282"/>
                  <a:gd name="T86" fmla="*/ 58 w 266"/>
                  <a:gd name="T87" fmla="*/ 210 h 282"/>
                  <a:gd name="T88" fmla="*/ 34 w 266"/>
                  <a:gd name="T89" fmla="*/ 212 h 282"/>
                  <a:gd name="T90" fmla="*/ 0 w 266"/>
                  <a:gd name="T91" fmla="*/ 251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66" h="282">
                    <a:moveTo>
                      <a:pt x="6" y="264"/>
                    </a:moveTo>
                    <a:cubicBezTo>
                      <a:pt x="6" y="259"/>
                      <a:pt x="14" y="265"/>
                      <a:pt x="18" y="263"/>
                    </a:cubicBezTo>
                    <a:cubicBezTo>
                      <a:pt x="28" y="260"/>
                      <a:pt x="34" y="262"/>
                      <a:pt x="42" y="267"/>
                    </a:cubicBezTo>
                    <a:cubicBezTo>
                      <a:pt x="39" y="265"/>
                      <a:pt x="37" y="250"/>
                      <a:pt x="43" y="249"/>
                    </a:cubicBezTo>
                    <a:cubicBezTo>
                      <a:pt x="46" y="249"/>
                      <a:pt x="48" y="253"/>
                      <a:pt x="51" y="254"/>
                    </a:cubicBezTo>
                    <a:cubicBezTo>
                      <a:pt x="53" y="255"/>
                      <a:pt x="62" y="250"/>
                      <a:pt x="63" y="248"/>
                    </a:cubicBezTo>
                    <a:cubicBezTo>
                      <a:pt x="63" y="250"/>
                      <a:pt x="64" y="251"/>
                      <a:pt x="65" y="251"/>
                    </a:cubicBezTo>
                    <a:cubicBezTo>
                      <a:pt x="66" y="250"/>
                      <a:pt x="66" y="249"/>
                      <a:pt x="66" y="248"/>
                    </a:cubicBezTo>
                    <a:cubicBezTo>
                      <a:pt x="68" y="249"/>
                      <a:pt x="71" y="249"/>
                      <a:pt x="71" y="245"/>
                    </a:cubicBezTo>
                    <a:cubicBezTo>
                      <a:pt x="74" y="247"/>
                      <a:pt x="77" y="243"/>
                      <a:pt x="80" y="245"/>
                    </a:cubicBezTo>
                    <a:cubicBezTo>
                      <a:pt x="85" y="246"/>
                      <a:pt x="89" y="240"/>
                      <a:pt x="83" y="241"/>
                    </a:cubicBezTo>
                    <a:cubicBezTo>
                      <a:pt x="88" y="240"/>
                      <a:pt x="93" y="237"/>
                      <a:pt x="99" y="236"/>
                    </a:cubicBezTo>
                    <a:cubicBezTo>
                      <a:pt x="105" y="235"/>
                      <a:pt x="109" y="240"/>
                      <a:pt x="115" y="239"/>
                    </a:cubicBezTo>
                    <a:cubicBezTo>
                      <a:pt x="119" y="239"/>
                      <a:pt x="124" y="235"/>
                      <a:pt x="127" y="240"/>
                    </a:cubicBezTo>
                    <a:cubicBezTo>
                      <a:pt x="129" y="244"/>
                      <a:pt x="124" y="250"/>
                      <a:pt x="120" y="252"/>
                    </a:cubicBezTo>
                    <a:cubicBezTo>
                      <a:pt x="124" y="254"/>
                      <a:pt x="126" y="257"/>
                      <a:pt x="126" y="261"/>
                    </a:cubicBezTo>
                    <a:cubicBezTo>
                      <a:pt x="125" y="266"/>
                      <a:pt x="131" y="268"/>
                      <a:pt x="134" y="270"/>
                    </a:cubicBezTo>
                    <a:cubicBezTo>
                      <a:pt x="138" y="272"/>
                      <a:pt x="139" y="276"/>
                      <a:pt x="143" y="277"/>
                    </a:cubicBezTo>
                    <a:cubicBezTo>
                      <a:pt x="146" y="279"/>
                      <a:pt x="149" y="280"/>
                      <a:pt x="152" y="281"/>
                    </a:cubicBezTo>
                    <a:cubicBezTo>
                      <a:pt x="155" y="282"/>
                      <a:pt x="157" y="266"/>
                      <a:pt x="158" y="264"/>
                    </a:cubicBezTo>
                    <a:cubicBezTo>
                      <a:pt x="159" y="261"/>
                      <a:pt x="158" y="256"/>
                      <a:pt x="160" y="254"/>
                    </a:cubicBezTo>
                    <a:cubicBezTo>
                      <a:pt x="164" y="251"/>
                      <a:pt x="169" y="254"/>
                      <a:pt x="173" y="252"/>
                    </a:cubicBezTo>
                    <a:cubicBezTo>
                      <a:pt x="170" y="247"/>
                      <a:pt x="167" y="244"/>
                      <a:pt x="162" y="242"/>
                    </a:cubicBezTo>
                    <a:cubicBezTo>
                      <a:pt x="155" y="239"/>
                      <a:pt x="157" y="236"/>
                      <a:pt x="157" y="230"/>
                    </a:cubicBezTo>
                    <a:cubicBezTo>
                      <a:pt x="157" y="227"/>
                      <a:pt x="160" y="222"/>
                      <a:pt x="162" y="227"/>
                    </a:cubicBezTo>
                    <a:cubicBezTo>
                      <a:pt x="164" y="230"/>
                      <a:pt x="163" y="237"/>
                      <a:pt x="168" y="236"/>
                    </a:cubicBezTo>
                    <a:cubicBezTo>
                      <a:pt x="166" y="234"/>
                      <a:pt x="166" y="232"/>
                      <a:pt x="167" y="230"/>
                    </a:cubicBezTo>
                    <a:cubicBezTo>
                      <a:pt x="168" y="238"/>
                      <a:pt x="178" y="231"/>
                      <a:pt x="179" y="237"/>
                    </a:cubicBezTo>
                    <a:cubicBezTo>
                      <a:pt x="177" y="238"/>
                      <a:pt x="175" y="239"/>
                      <a:pt x="175" y="242"/>
                    </a:cubicBezTo>
                    <a:cubicBezTo>
                      <a:pt x="185" y="236"/>
                      <a:pt x="197" y="240"/>
                      <a:pt x="207" y="241"/>
                    </a:cubicBezTo>
                    <a:cubicBezTo>
                      <a:pt x="200" y="235"/>
                      <a:pt x="212" y="216"/>
                      <a:pt x="220" y="227"/>
                    </a:cubicBezTo>
                    <a:cubicBezTo>
                      <a:pt x="219" y="227"/>
                      <a:pt x="218" y="227"/>
                      <a:pt x="217" y="228"/>
                    </a:cubicBezTo>
                    <a:cubicBezTo>
                      <a:pt x="219" y="231"/>
                      <a:pt x="219" y="238"/>
                      <a:pt x="223" y="240"/>
                    </a:cubicBezTo>
                    <a:cubicBezTo>
                      <a:pt x="228" y="242"/>
                      <a:pt x="229" y="234"/>
                      <a:pt x="229" y="231"/>
                    </a:cubicBezTo>
                    <a:cubicBezTo>
                      <a:pt x="228" y="227"/>
                      <a:pt x="225" y="225"/>
                      <a:pt x="224" y="221"/>
                    </a:cubicBezTo>
                    <a:cubicBezTo>
                      <a:pt x="223" y="212"/>
                      <a:pt x="237" y="219"/>
                      <a:pt x="240" y="221"/>
                    </a:cubicBezTo>
                    <a:cubicBezTo>
                      <a:pt x="242" y="218"/>
                      <a:pt x="230" y="211"/>
                      <a:pt x="238" y="209"/>
                    </a:cubicBezTo>
                    <a:cubicBezTo>
                      <a:pt x="234" y="204"/>
                      <a:pt x="250" y="202"/>
                      <a:pt x="245" y="212"/>
                    </a:cubicBezTo>
                    <a:cubicBezTo>
                      <a:pt x="244" y="214"/>
                      <a:pt x="244" y="229"/>
                      <a:pt x="248" y="230"/>
                    </a:cubicBezTo>
                    <a:cubicBezTo>
                      <a:pt x="250" y="231"/>
                      <a:pt x="260" y="221"/>
                      <a:pt x="260" y="219"/>
                    </a:cubicBezTo>
                    <a:cubicBezTo>
                      <a:pt x="260" y="216"/>
                      <a:pt x="257" y="214"/>
                      <a:pt x="257" y="210"/>
                    </a:cubicBezTo>
                    <a:cubicBezTo>
                      <a:pt x="257" y="206"/>
                      <a:pt x="262" y="204"/>
                      <a:pt x="266" y="202"/>
                    </a:cubicBezTo>
                    <a:cubicBezTo>
                      <a:pt x="256" y="196"/>
                      <a:pt x="250" y="187"/>
                      <a:pt x="247" y="176"/>
                    </a:cubicBezTo>
                    <a:cubicBezTo>
                      <a:pt x="245" y="172"/>
                      <a:pt x="245" y="168"/>
                      <a:pt x="245" y="164"/>
                    </a:cubicBezTo>
                    <a:cubicBezTo>
                      <a:pt x="245" y="161"/>
                      <a:pt x="245" y="161"/>
                      <a:pt x="247" y="160"/>
                    </a:cubicBezTo>
                    <a:cubicBezTo>
                      <a:pt x="249" y="160"/>
                      <a:pt x="247" y="158"/>
                      <a:pt x="247" y="157"/>
                    </a:cubicBezTo>
                    <a:cubicBezTo>
                      <a:pt x="247" y="145"/>
                      <a:pt x="237" y="136"/>
                      <a:pt x="231" y="126"/>
                    </a:cubicBezTo>
                    <a:cubicBezTo>
                      <a:pt x="225" y="116"/>
                      <a:pt x="230" y="106"/>
                      <a:pt x="242" y="114"/>
                    </a:cubicBezTo>
                    <a:cubicBezTo>
                      <a:pt x="238" y="109"/>
                      <a:pt x="229" y="89"/>
                      <a:pt x="238" y="87"/>
                    </a:cubicBezTo>
                    <a:cubicBezTo>
                      <a:pt x="235" y="84"/>
                      <a:pt x="237" y="79"/>
                      <a:pt x="235" y="76"/>
                    </a:cubicBezTo>
                    <a:cubicBezTo>
                      <a:pt x="233" y="73"/>
                      <a:pt x="233" y="70"/>
                      <a:pt x="231" y="68"/>
                    </a:cubicBezTo>
                    <a:cubicBezTo>
                      <a:pt x="229" y="64"/>
                      <a:pt x="227" y="60"/>
                      <a:pt x="225" y="57"/>
                    </a:cubicBezTo>
                    <a:cubicBezTo>
                      <a:pt x="222" y="54"/>
                      <a:pt x="220" y="53"/>
                      <a:pt x="218" y="50"/>
                    </a:cubicBezTo>
                    <a:cubicBezTo>
                      <a:pt x="214" y="43"/>
                      <a:pt x="205" y="39"/>
                      <a:pt x="199" y="34"/>
                    </a:cubicBezTo>
                    <a:cubicBezTo>
                      <a:pt x="191" y="28"/>
                      <a:pt x="186" y="16"/>
                      <a:pt x="183" y="7"/>
                    </a:cubicBezTo>
                    <a:cubicBezTo>
                      <a:pt x="179" y="11"/>
                      <a:pt x="168" y="0"/>
                      <a:pt x="166" y="5"/>
                    </a:cubicBezTo>
                    <a:cubicBezTo>
                      <a:pt x="162" y="11"/>
                      <a:pt x="175" y="20"/>
                      <a:pt x="177" y="11"/>
                    </a:cubicBezTo>
                    <a:cubicBezTo>
                      <a:pt x="182" y="13"/>
                      <a:pt x="186" y="20"/>
                      <a:pt x="183" y="25"/>
                    </a:cubicBezTo>
                    <a:cubicBezTo>
                      <a:pt x="180" y="23"/>
                      <a:pt x="177" y="22"/>
                      <a:pt x="174" y="20"/>
                    </a:cubicBezTo>
                    <a:cubicBezTo>
                      <a:pt x="176" y="22"/>
                      <a:pt x="176" y="24"/>
                      <a:pt x="174" y="26"/>
                    </a:cubicBezTo>
                    <a:cubicBezTo>
                      <a:pt x="169" y="25"/>
                      <a:pt x="168" y="20"/>
                      <a:pt x="165" y="17"/>
                    </a:cubicBezTo>
                    <a:cubicBezTo>
                      <a:pt x="162" y="13"/>
                      <a:pt x="158" y="14"/>
                      <a:pt x="154" y="12"/>
                    </a:cubicBezTo>
                    <a:cubicBezTo>
                      <a:pt x="154" y="16"/>
                      <a:pt x="163" y="25"/>
                      <a:pt x="159" y="28"/>
                    </a:cubicBezTo>
                    <a:cubicBezTo>
                      <a:pt x="157" y="30"/>
                      <a:pt x="150" y="31"/>
                      <a:pt x="154" y="35"/>
                    </a:cubicBezTo>
                    <a:cubicBezTo>
                      <a:pt x="157" y="38"/>
                      <a:pt x="163" y="42"/>
                      <a:pt x="165" y="46"/>
                    </a:cubicBezTo>
                    <a:cubicBezTo>
                      <a:pt x="166" y="50"/>
                      <a:pt x="166" y="59"/>
                      <a:pt x="160" y="55"/>
                    </a:cubicBezTo>
                    <a:cubicBezTo>
                      <a:pt x="161" y="59"/>
                      <a:pt x="163" y="58"/>
                      <a:pt x="167" y="58"/>
                    </a:cubicBezTo>
                    <a:cubicBezTo>
                      <a:pt x="171" y="58"/>
                      <a:pt x="174" y="63"/>
                      <a:pt x="176" y="66"/>
                    </a:cubicBezTo>
                    <a:cubicBezTo>
                      <a:pt x="181" y="75"/>
                      <a:pt x="183" y="90"/>
                      <a:pt x="182" y="100"/>
                    </a:cubicBezTo>
                    <a:cubicBezTo>
                      <a:pt x="181" y="107"/>
                      <a:pt x="188" y="120"/>
                      <a:pt x="180" y="125"/>
                    </a:cubicBezTo>
                    <a:cubicBezTo>
                      <a:pt x="171" y="130"/>
                      <a:pt x="175" y="139"/>
                      <a:pt x="171" y="147"/>
                    </a:cubicBezTo>
                    <a:cubicBezTo>
                      <a:pt x="167" y="154"/>
                      <a:pt x="158" y="155"/>
                      <a:pt x="152" y="159"/>
                    </a:cubicBezTo>
                    <a:cubicBezTo>
                      <a:pt x="148" y="161"/>
                      <a:pt x="144" y="173"/>
                      <a:pt x="138" y="163"/>
                    </a:cubicBezTo>
                    <a:cubicBezTo>
                      <a:pt x="136" y="161"/>
                      <a:pt x="137" y="157"/>
                      <a:pt x="133" y="156"/>
                    </a:cubicBezTo>
                    <a:cubicBezTo>
                      <a:pt x="131" y="156"/>
                      <a:pt x="128" y="151"/>
                      <a:pt x="131" y="152"/>
                    </a:cubicBezTo>
                    <a:cubicBezTo>
                      <a:pt x="138" y="153"/>
                      <a:pt x="135" y="142"/>
                      <a:pt x="136" y="140"/>
                    </a:cubicBezTo>
                    <a:cubicBezTo>
                      <a:pt x="132" y="139"/>
                      <a:pt x="124" y="143"/>
                      <a:pt x="123" y="148"/>
                    </a:cubicBezTo>
                    <a:cubicBezTo>
                      <a:pt x="121" y="154"/>
                      <a:pt x="131" y="161"/>
                      <a:pt x="130" y="169"/>
                    </a:cubicBezTo>
                    <a:cubicBezTo>
                      <a:pt x="129" y="176"/>
                      <a:pt x="126" y="179"/>
                      <a:pt x="122" y="184"/>
                    </a:cubicBezTo>
                    <a:cubicBezTo>
                      <a:pt x="116" y="193"/>
                      <a:pt x="129" y="198"/>
                      <a:pt x="129" y="205"/>
                    </a:cubicBezTo>
                    <a:cubicBezTo>
                      <a:pt x="123" y="200"/>
                      <a:pt x="128" y="208"/>
                      <a:pt x="122" y="206"/>
                    </a:cubicBezTo>
                    <a:cubicBezTo>
                      <a:pt x="124" y="215"/>
                      <a:pt x="106" y="204"/>
                      <a:pt x="112" y="211"/>
                    </a:cubicBezTo>
                    <a:cubicBezTo>
                      <a:pt x="110" y="210"/>
                      <a:pt x="106" y="210"/>
                      <a:pt x="106" y="207"/>
                    </a:cubicBezTo>
                    <a:cubicBezTo>
                      <a:pt x="105" y="204"/>
                      <a:pt x="107" y="200"/>
                      <a:pt x="103" y="201"/>
                    </a:cubicBezTo>
                    <a:cubicBezTo>
                      <a:pt x="100" y="202"/>
                      <a:pt x="99" y="203"/>
                      <a:pt x="97" y="204"/>
                    </a:cubicBezTo>
                    <a:cubicBezTo>
                      <a:pt x="92" y="205"/>
                      <a:pt x="86" y="204"/>
                      <a:pt x="81" y="206"/>
                    </a:cubicBezTo>
                    <a:cubicBezTo>
                      <a:pt x="78" y="208"/>
                      <a:pt x="75" y="209"/>
                      <a:pt x="71" y="210"/>
                    </a:cubicBezTo>
                    <a:cubicBezTo>
                      <a:pt x="68" y="210"/>
                      <a:pt x="60" y="208"/>
                      <a:pt x="58" y="210"/>
                    </a:cubicBezTo>
                    <a:cubicBezTo>
                      <a:pt x="54" y="212"/>
                      <a:pt x="52" y="211"/>
                      <a:pt x="49" y="209"/>
                    </a:cubicBezTo>
                    <a:cubicBezTo>
                      <a:pt x="45" y="206"/>
                      <a:pt x="38" y="211"/>
                      <a:pt x="34" y="212"/>
                    </a:cubicBezTo>
                    <a:cubicBezTo>
                      <a:pt x="41" y="219"/>
                      <a:pt x="15" y="239"/>
                      <a:pt x="13" y="244"/>
                    </a:cubicBezTo>
                    <a:cubicBezTo>
                      <a:pt x="11" y="250"/>
                      <a:pt x="0" y="245"/>
                      <a:pt x="0" y="251"/>
                    </a:cubicBezTo>
                    <a:cubicBezTo>
                      <a:pt x="0" y="255"/>
                      <a:pt x="3" y="260"/>
                      <a:pt x="6" y="26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" name="Freeform 533">
                <a:extLst>
                  <a:ext uri="{FF2B5EF4-FFF2-40B4-BE49-F238E27FC236}">
                    <a16:creationId xmlns="" xmlns:a16="http://schemas.microsoft.com/office/drawing/2014/main" id="{1117FE40-B78D-4C28-87C7-F40EA1A2B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8" y="1852"/>
                <a:ext cx="3" cy="3"/>
              </a:xfrm>
              <a:custGeom>
                <a:avLst/>
                <a:gdLst>
                  <a:gd name="T0" fmla="*/ 2 w 6"/>
                  <a:gd name="T1" fmla="*/ 0 h 7"/>
                  <a:gd name="T2" fmla="*/ 6 w 6"/>
                  <a:gd name="T3" fmla="*/ 6 h 7"/>
                  <a:gd name="T4" fmla="*/ 2 w 6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2" y="0"/>
                    </a:moveTo>
                    <a:cubicBezTo>
                      <a:pt x="0" y="2"/>
                      <a:pt x="3" y="7"/>
                      <a:pt x="6" y="6"/>
                    </a:cubicBezTo>
                    <a:cubicBezTo>
                      <a:pt x="5" y="4"/>
                      <a:pt x="4" y="2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1" name="Freeform 534">
                <a:extLst>
                  <a:ext uri="{FF2B5EF4-FFF2-40B4-BE49-F238E27FC236}">
                    <a16:creationId xmlns="" xmlns:a16="http://schemas.microsoft.com/office/drawing/2014/main" id="{B9A9192E-503E-4378-AC40-D4BFA6F389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8" y="1852"/>
                <a:ext cx="3" cy="3"/>
              </a:xfrm>
              <a:custGeom>
                <a:avLst/>
                <a:gdLst>
                  <a:gd name="T0" fmla="*/ 2 w 6"/>
                  <a:gd name="T1" fmla="*/ 0 h 7"/>
                  <a:gd name="T2" fmla="*/ 6 w 6"/>
                  <a:gd name="T3" fmla="*/ 6 h 7"/>
                  <a:gd name="T4" fmla="*/ 2 w 6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2" y="0"/>
                    </a:moveTo>
                    <a:cubicBezTo>
                      <a:pt x="0" y="2"/>
                      <a:pt x="3" y="7"/>
                      <a:pt x="6" y="6"/>
                    </a:cubicBezTo>
                    <a:cubicBezTo>
                      <a:pt x="5" y="4"/>
                      <a:pt x="4" y="2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2" name="Freeform 535">
                <a:extLst>
                  <a:ext uri="{FF2B5EF4-FFF2-40B4-BE49-F238E27FC236}">
                    <a16:creationId xmlns="" xmlns:a16="http://schemas.microsoft.com/office/drawing/2014/main" id="{02CDF8E0-7645-4B64-AB35-5BC1AC134F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" y="1841"/>
                <a:ext cx="11" cy="7"/>
              </a:xfrm>
              <a:custGeom>
                <a:avLst/>
                <a:gdLst>
                  <a:gd name="T0" fmla="*/ 18 w 22"/>
                  <a:gd name="T1" fmla="*/ 0 h 15"/>
                  <a:gd name="T2" fmla="*/ 10 w 22"/>
                  <a:gd name="T3" fmla="*/ 13 h 15"/>
                  <a:gd name="T4" fmla="*/ 13 w 22"/>
                  <a:gd name="T5" fmla="*/ 8 h 15"/>
                  <a:gd name="T6" fmla="*/ 18 w 22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15">
                    <a:moveTo>
                      <a:pt x="18" y="0"/>
                    </a:moveTo>
                    <a:cubicBezTo>
                      <a:pt x="15" y="3"/>
                      <a:pt x="0" y="9"/>
                      <a:pt x="10" y="13"/>
                    </a:cubicBezTo>
                    <a:cubicBezTo>
                      <a:pt x="15" y="15"/>
                      <a:pt x="12" y="11"/>
                      <a:pt x="13" y="8"/>
                    </a:cubicBezTo>
                    <a:cubicBezTo>
                      <a:pt x="15" y="5"/>
                      <a:pt x="22" y="5"/>
                      <a:pt x="18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3" name="Freeform 536">
                <a:extLst>
                  <a:ext uri="{FF2B5EF4-FFF2-40B4-BE49-F238E27FC236}">
                    <a16:creationId xmlns="" xmlns:a16="http://schemas.microsoft.com/office/drawing/2014/main" id="{7C8CCC06-4C35-4834-B10C-13BF9EB4E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" y="1841"/>
                <a:ext cx="11" cy="7"/>
              </a:xfrm>
              <a:custGeom>
                <a:avLst/>
                <a:gdLst>
                  <a:gd name="T0" fmla="*/ 18 w 22"/>
                  <a:gd name="T1" fmla="*/ 0 h 15"/>
                  <a:gd name="T2" fmla="*/ 10 w 22"/>
                  <a:gd name="T3" fmla="*/ 13 h 15"/>
                  <a:gd name="T4" fmla="*/ 13 w 22"/>
                  <a:gd name="T5" fmla="*/ 8 h 15"/>
                  <a:gd name="T6" fmla="*/ 18 w 22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15">
                    <a:moveTo>
                      <a:pt x="18" y="0"/>
                    </a:moveTo>
                    <a:cubicBezTo>
                      <a:pt x="15" y="3"/>
                      <a:pt x="0" y="9"/>
                      <a:pt x="10" y="13"/>
                    </a:cubicBezTo>
                    <a:cubicBezTo>
                      <a:pt x="15" y="15"/>
                      <a:pt x="12" y="11"/>
                      <a:pt x="13" y="8"/>
                    </a:cubicBezTo>
                    <a:cubicBezTo>
                      <a:pt x="15" y="5"/>
                      <a:pt x="22" y="5"/>
                      <a:pt x="18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4" name="Freeform 537">
                <a:extLst>
                  <a:ext uri="{FF2B5EF4-FFF2-40B4-BE49-F238E27FC236}">
                    <a16:creationId xmlns="" xmlns:a16="http://schemas.microsoft.com/office/drawing/2014/main" id="{97B2D2FD-1738-47A4-A3A1-DEC8F0B5B1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7" y="1809"/>
                <a:ext cx="6" cy="4"/>
              </a:xfrm>
              <a:custGeom>
                <a:avLst/>
                <a:gdLst>
                  <a:gd name="T0" fmla="*/ 5 w 14"/>
                  <a:gd name="T1" fmla="*/ 0 h 8"/>
                  <a:gd name="T2" fmla="*/ 8 w 14"/>
                  <a:gd name="T3" fmla="*/ 7 h 8"/>
                  <a:gd name="T4" fmla="*/ 5 w 14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8">
                    <a:moveTo>
                      <a:pt x="5" y="0"/>
                    </a:moveTo>
                    <a:cubicBezTo>
                      <a:pt x="0" y="1"/>
                      <a:pt x="5" y="6"/>
                      <a:pt x="8" y="7"/>
                    </a:cubicBezTo>
                    <a:cubicBezTo>
                      <a:pt x="14" y="8"/>
                      <a:pt x="9" y="0"/>
                      <a:pt x="5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5" name="Freeform 538">
                <a:extLst>
                  <a:ext uri="{FF2B5EF4-FFF2-40B4-BE49-F238E27FC236}">
                    <a16:creationId xmlns="" xmlns:a16="http://schemas.microsoft.com/office/drawing/2014/main" id="{57A53D5D-33DD-40CA-BB9C-39678A0EC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7" y="1809"/>
                <a:ext cx="6" cy="4"/>
              </a:xfrm>
              <a:custGeom>
                <a:avLst/>
                <a:gdLst>
                  <a:gd name="T0" fmla="*/ 5 w 14"/>
                  <a:gd name="T1" fmla="*/ 0 h 8"/>
                  <a:gd name="T2" fmla="*/ 8 w 14"/>
                  <a:gd name="T3" fmla="*/ 7 h 8"/>
                  <a:gd name="T4" fmla="*/ 5 w 14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8">
                    <a:moveTo>
                      <a:pt x="5" y="0"/>
                    </a:moveTo>
                    <a:cubicBezTo>
                      <a:pt x="0" y="1"/>
                      <a:pt x="5" y="6"/>
                      <a:pt x="8" y="7"/>
                    </a:cubicBezTo>
                    <a:cubicBezTo>
                      <a:pt x="14" y="8"/>
                      <a:pt x="9" y="0"/>
                      <a:pt x="5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6" name="Freeform 539">
                <a:extLst>
                  <a:ext uri="{FF2B5EF4-FFF2-40B4-BE49-F238E27FC236}">
                    <a16:creationId xmlns="" xmlns:a16="http://schemas.microsoft.com/office/drawing/2014/main" id="{D51CAC6F-9B59-4254-A228-E7A18EE61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9" y="1709"/>
                <a:ext cx="3" cy="4"/>
              </a:xfrm>
              <a:custGeom>
                <a:avLst/>
                <a:gdLst>
                  <a:gd name="T0" fmla="*/ 2 w 7"/>
                  <a:gd name="T1" fmla="*/ 0 h 7"/>
                  <a:gd name="T2" fmla="*/ 2 w 7"/>
                  <a:gd name="T3" fmla="*/ 5 h 7"/>
                  <a:gd name="T4" fmla="*/ 2 w 7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2" y="0"/>
                    </a:moveTo>
                    <a:cubicBezTo>
                      <a:pt x="0" y="1"/>
                      <a:pt x="0" y="5"/>
                      <a:pt x="2" y="5"/>
                    </a:cubicBezTo>
                    <a:cubicBezTo>
                      <a:pt x="7" y="7"/>
                      <a:pt x="5" y="1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7" name="Freeform 540">
                <a:extLst>
                  <a:ext uri="{FF2B5EF4-FFF2-40B4-BE49-F238E27FC236}">
                    <a16:creationId xmlns="" xmlns:a16="http://schemas.microsoft.com/office/drawing/2014/main" id="{5453FDC4-25A8-4E09-AFD6-969EE9DDE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9" y="1709"/>
                <a:ext cx="3" cy="4"/>
              </a:xfrm>
              <a:custGeom>
                <a:avLst/>
                <a:gdLst>
                  <a:gd name="T0" fmla="*/ 2 w 7"/>
                  <a:gd name="T1" fmla="*/ 0 h 7"/>
                  <a:gd name="T2" fmla="*/ 2 w 7"/>
                  <a:gd name="T3" fmla="*/ 5 h 7"/>
                  <a:gd name="T4" fmla="*/ 2 w 7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2" y="0"/>
                    </a:moveTo>
                    <a:cubicBezTo>
                      <a:pt x="0" y="1"/>
                      <a:pt x="0" y="5"/>
                      <a:pt x="2" y="5"/>
                    </a:cubicBezTo>
                    <a:cubicBezTo>
                      <a:pt x="7" y="7"/>
                      <a:pt x="5" y="1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8" name="Freeform 541">
                <a:extLst>
                  <a:ext uri="{FF2B5EF4-FFF2-40B4-BE49-F238E27FC236}">
                    <a16:creationId xmlns="" xmlns:a16="http://schemas.microsoft.com/office/drawing/2014/main" id="{368D11C5-63A4-4E81-B81A-2703E0B666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3" y="1742"/>
                <a:ext cx="35" cy="28"/>
              </a:xfrm>
              <a:custGeom>
                <a:avLst/>
                <a:gdLst>
                  <a:gd name="T0" fmla="*/ 11 w 72"/>
                  <a:gd name="T1" fmla="*/ 27 h 58"/>
                  <a:gd name="T2" fmla="*/ 0 w 72"/>
                  <a:gd name="T3" fmla="*/ 36 h 58"/>
                  <a:gd name="T4" fmla="*/ 9 w 72"/>
                  <a:gd name="T5" fmla="*/ 32 h 58"/>
                  <a:gd name="T6" fmla="*/ 13 w 72"/>
                  <a:gd name="T7" fmla="*/ 39 h 58"/>
                  <a:gd name="T8" fmla="*/ 13 w 72"/>
                  <a:gd name="T9" fmla="*/ 42 h 58"/>
                  <a:gd name="T10" fmla="*/ 21 w 72"/>
                  <a:gd name="T11" fmla="*/ 51 h 58"/>
                  <a:gd name="T12" fmla="*/ 29 w 72"/>
                  <a:gd name="T13" fmla="*/ 56 h 58"/>
                  <a:gd name="T14" fmla="*/ 38 w 72"/>
                  <a:gd name="T15" fmla="*/ 58 h 58"/>
                  <a:gd name="T16" fmla="*/ 38 w 72"/>
                  <a:gd name="T17" fmla="*/ 37 h 58"/>
                  <a:gd name="T18" fmla="*/ 63 w 72"/>
                  <a:gd name="T19" fmla="*/ 39 h 58"/>
                  <a:gd name="T20" fmla="*/ 64 w 72"/>
                  <a:gd name="T21" fmla="*/ 30 h 58"/>
                  <a:gd name="T22" fmla="*/ 70 w 72"/>
                  <a:gd name="T23" fmla="*/ 21 h 58"/>
                  <a:gd name="T24" fmla="*/ 64 w 72"/>
                  <a:gd name="T25" fmla="*/ 6 h 58"/>
                  <a:gd name="T26" fmla="*/ 47 w 72"/>
                  <a:gd name="T27" fmla="*/ 1 h 58"/>
                  <a:gd name="T28" fmla="*/ 33 w 72"/>
                  <a:gd name="T29" fmla="*/ 5 h 58"/>
                  <a:gd name="T30" fmla="*/ 30 w 72"/>
                  <a:gd name="T31" fmla="*/ 14 h 58"/>
                  <a:gd name="T32" fmla="*/ 15 w 72"/>
                  <a:gd name="T33" fmla="*/ 10 h 58"/>
                  <a:gd name="T34" fmla="*/ 11 w 72"/>
                  <a:gd name="T35" fmla="*/ 2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58">
                    <a:moveTo>
                      <a:pt x="11" y="27"/>
                    </a:moveTo>
                    <a:cubicBezTo>
                      <a:pt x="9" y="31"/>
                      <a:pt x="3" y="33"/>
                      <a:pt x="0" y="36"/>
                    </a:cubicBezTo>
                    <a:cubicBezTo>
                      <a:pt x="4" y="37"/>
                      <a:pt x="6" y="33"/>
                      <a:pt x="9" y="32"/>
                    </a:cubicBezTo>
                    <a:cubicBezTo>
                      <a:pt x="10" y="34"/>
                      <a:pt x="11" y="39"/>
                      <a:pt x="13" y="39"/>
                    </a:cubicBezTo>
                    <a:cubicBezTo>
                      <a:pt x="17" y="38"/>
                      <a:pt x="18" y="41"/>
                      <a:pt x="13" y="42"/>
                    </a:cubicBezTo>
                    <a:cubicBezTo>
                      <a:pt x="17" y="43"/>
                      <a:pt x="17" y="52"/>
                      <a:pt x="21" y="51"/>
                    </a:cubicBezTo>
                    <a:cubicBezTo>
                      <a:pt x="25" y="50"/>
                      <a:pt x="26" y="55"/>
                      <a:pt x="29" y="56"/>
                    </a:cubicBezTo>
                    <a:cubicBezTo>
                      <a:pt x="32" y="57"/>
                      <a:pt x="35" y="56"/>
                      <a:pt x="38" y="58"/>
                    </a:cubicBezTo>
                    <a:cubicBezTo>
                      <a:pt x="32" y="54"/>
                      <a:pt x="35" y="43"/>
                      <a:pt x="38" y="37"/>
                    </a:cubicBezTo>
                    <a:cubicBezTo>
                      <a:pt x="44" y="24"/>
                      <a:pt x="55" y="34"/>
                      <a:pt x="63" y="39"/>
                    </a:cubicBezTo>
                    <a:cubicBezTo>
                      <a:pt x="64" y="36"/>
                      <a:pt x="63" y="33"/>
                      <a:pt x="64" y="30"/>
                    </a:cubicBezTo>
                    <a:cubicBezTo>
                      <a:pt x="65" y="26"/>
                      <a:pt x="68" y="24"/>
                      <a:pt x="70" y="21"/>
                    </a:cubicBezTo>
                    <a:cubicBezTo>
                      <a:pt x="72" y="18"/>
                      <a:pt x="64" y="10"/>
                      <a:pt x="64" y="6"/>
                    </a:cubicBezTo>
                    <a:cubicBezTo>
                      <a:pt x="58" y="7"/>
                      <a:pt x="53" y="2"/>
                      <a:pt x="47" y="1"/>
                    </a:cubicBezTo>
                    <a:cubicBezTo>
                      <a:pt x="42" y="0"/>
                      <a:pt x="37" y="7"/>
                      <a:pt x="33" y="5"/>
                    </a:cubicBezTo>
                    <a:cubicBezTo>
                      <a:pt x="39" y="10"/>
                      <a:pt x="36" y="13"/>
                      <a:pt x="30" y="14"/>
                    </a:cubicBezTo>
                    <a:cubicBezTo>
                      <a:pt x="22" y="17"/>
                      <a:pt x="23" y="11"/>
                      <a:pt x="15" y="10"/>
                    </a:cubicBezTo>
                    <a:cubicBezTo>
                      <a:pt x="15" y="14"/>
                      <a:pt x="15" y="25"/>
                      <a:pt x="11" y="2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9" name="Freeform 542">
                <a:extLst>
                  <a:ext uri="{FF2B5EF4-FFF2-40B4-BE49-F238E27FC236}">
                    <a16:creationId xmlns="" xmlns:a16="http://schemas.microsoft.com/office/drawing/2014/main" id="{ED406382-AB71-483F-B4EC-F748BF117D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3" y="1742"/>
                <a:ext cx="35" cy="28"/>
              </a:xfrm>
              <a:custGeom>
                <a:avLst/>
                <a:gdLst>
                  <a:gd name="T0" fmla="*/ 11 w 72"/>
                  <a:gd name="T1" fmla="*/ 27 h 58"/>
                  <a:gd name="T2" fmla="*/ 0 w 72"/>
                  <a:gd name="T3" fmla="*/ 36 h 58"/>
                  <a:gd name="T4" fmla="*/ 9 w 72"/>
                  <a:gd name="T5" fmla="*/ 32 h 58"/>
                  <a:gd name="T6" fmla="*/ 13 w 72"/>
                  <a:gd name="T7" fmla="*/ 39 h 58"/>
                  <a:gd name="T8" fmla="*/ 13 w 72"/>
                  <a:gd name="T9" fmla="*/ 42 h 58"/>
                  <a:gd name="T10" fmla="*/ 21 w 72"/>
                  <a:gd name="T11" fmla="*/ 51 h 58"/>
                  <a:gd name="T12" fmla="*/ 29 w 72"/>
                  <a:gd name="T13" fmla="*/ 56 h 58"/>
                  <a:gd name="T14" fmla="*/ 38 w 72"/>
                  <a:gd name="T15" fmla="*/ 58 h 58"/>
                  <a:gd name="T16" fmla="*/ 38 w 72"/>
                  <a:gd name="T17" fmla="*/ 37 h 58"/>
                  <a:gd name="T18" fmla="*/ 63 w 72"/>
                  <a:gd name="T19" fmla="*/ 39 h 58"/>
                  <a:gd name="T20" fmla="*/ 64 w 72"/>
                  <a:gd name="T21" fmla="*/ 30 h 58"/>
                  <a:gd name="T22" fmla="*/ 70 w 72"/>
                  <a:gd name="T23" fmla="*/ 21 h 58"/>
                  <a:gd name="T24" fmla="*/ 64 w 72"/>
                  <a:gd name="T25" fmla="*/ 6 h 58"/>
                  <a:gd name="T26" fmla="*/ 47 w 72"/>
                  <a:gd name="T27" fmla="*/ 1 h 58"/>
                  <a:gd name="T28" fmla="*/ 33 w 72"/>
                  <a:gd name="T29" fmla="*/ 5 h 58"/>
                  <a:gd name="T30" fmla="*/ 30 w 72"/>
                  <a:gd name="T31" fmla="*/ 14 h 58"/>
                  <a:gd name="T32" fmla="*/ 15 w 72"/>
                  <a:gd name="T33" fmla="*/ 10 h 58"/>
                  <a:gd name="T34" fmla="*/ 11 w 72"/>
                  <a:gd name="T35" fmla="*/ 2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58">
                    <a:moveTo>
                      <a:pt x="11" y="27"/>
                    </a:moveTo>
                    <a:cubicBezTo>
                      <a:pt x="9" y="31"/>
                      <a:pt x="3" y="33"/>
                      <a:pt x="0" y="36"/>
                    </a:cubicBezTo>
                    <a:cubicBezTo>
                      <a:pt x="4" y="37"/>
                      <a:pt x="6" y="33"/>
                      <a:pt x="9" y="32"/>
                    </a:cubicBezTo>
                    <a:cubicBezTo>
                      <a:pt x="10" y="34"/>
                      <a:pt x="11" y="39"/>
                      <a:pt x="13" y="39"/>
                    </a:cubicBezTo>
                    <a:cubicBezTo>
                      <a:pt x="17" y="38"/>
                      <a:pt x="18" y="41"/>
                      <a:pt x="13" y="42"/>
                    </a:cubicBezTo>
                    <a:cubicBezTo>
                      <a:pt x="17" y="43"/>
                      <a:pt x="17" y="52"/>
                      <a:pt x="21" y="51"/>
                    </a:cubicBezTo>
                    <a:cubicBezTo>
                      <a:pt x="25" y="50"/>
                      <a:pt x="26" y="55"/>
                      <a:pt x="29" y="56"/>
                    </a:cubicBezTo>
                    <a:cubicBezTo>
                      <a:pt x="32" y="57"/>
                      <a:pt x="35" y="56"/>
                      <a:pt x="38" y="58"/>
                    </a:cubicBezTo>
                    <a:cubicBezTo>
                      <a:pt x="32" y="54"/>
                      <a:pt x="35" y="43"/>
                      <a:pt x="38" y="37"/>
                    </a:cubicBezTo>
                    <a:cubicBezTo>
                      <a:pt x="44" y="24"/>
                      <a:pt x="55" y="34"/>
                      <a:pt x="63" y="39"/>
                    </a:cubicBezTo>
                    <a:cubicBezTo>
                      <a:pt x="64" y="36"/>
                      <a:pt x="63" y="33"/>
                      <a:pt x="64" y="30"/>
                    </a:cubicBezTo>
                    <a:cubicBezTo>
                      <a:pt x="65" y="26"/>
                      <a:pt x="68" y="24"/>
                      <a:pt x="70" y="21"/>
                    </a:cubicBezTo>
                    <a:cubicBezTo>
                      <a:pt x="72" y="18"/>
                      <a:pt x="64" y="10"/>
                      <a:pt x="64" y="6"/>
                    </a:cubicBezTo>
                    <a:cubicBezTo>
                      <a:pt x="58" y="7"/>
                      <a:pt x="53" y="2"/>
                      <a:pt x="47" y="1"/>
                    </a:cubicBezTo>
                    <a:cubicBezTo>
                      <a:pt x="42" y="0"/>
                      <a:pt x="37" y="7"/>
                      <a:pt x="33" y="5"/>
                    </a:cubicBezTo>
                    <a:cubicBezTo>
                      <a:pt x="39" y="10"/>
                      <a:pt x="36" y="13"/>
                      <a:pt x="30" y="14"/>
                    </a:cubicBezTo>
                    <a:cubicBezTo>
                      <a:pt x="22" y="17"/>
                      <a:pt x="23" y="11"/>
                      <a:pt x="15" y="10"/>
                    </a:cubicBezTo>
                    <a:cubicBezTo>
                      <a:pt x="15" y="14"/>
                      <a:pt x="15" y="25"/>
                      <a:pt x="11" y="2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7" name="Freeform 544">
              <a:extLst>
                <a:ext uri="{FF2B5EF4-FFF2-40B4-BE49-F238E27FC236}">
                  <a16:creationId xmlns="" xmlns:a16="http://schemas.microsoft.com/office/drawing/2014/main" id="{97A0D77C-020C-45A0-A350-57F444C0AC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8138" y="2860675"/>
              <a:ext cx="4763" cy="12700"/>
            </a:xfrm>
            <a:custGeom>
              <a:avLst/>
              <a:gdLst>
                <a:gd name="T0" fmla="*/ 3 w 6"/>
                <a:gd name="T1" fmla="*/ 0 h 17"/>
                <a:gd name="T2" fmla="*/ 5 w 6"/>
                <a:gd name="T3" fmla="*/ 15 h 17"/>
                <a:gd name="T4" fmla="*/ 3 w 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7">
                  <a:moveTo>
                    <a:pt x="3" y="0"/>
                  </a:moveTo>
                  <a:cubicBezTo>
                    <a:pt x="0" y="2"/>
                    <a:pt x="0" y="17"/>
                    <a:pt x="5" y="15"/>
                  </a:cubicBezTo>
                  <a:cubicBezTo>
                    <a:pt x="3" y="10"/>
                    <a:pt x="6" y="5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45">
              <a:extLst>
                <a:ext uri="{FF2B5EF4-FFF2-40B4-BE49-F238E27FC236}">
                  <a16:creationId xmlns="" xmlns:a16="http://schemas.microsoft.com/office/drawing/2014/main" id="{4790FBFB-F1EB-40A9-9344-543F1622FE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8138" y="2860675"/>
              <a:ext cx="4763" cy="12700"/>
            </a:xfrm>
            <a:custGeom>
              <a:avLst/>
              <a:gdLst>
                <a:gd name="T0" fmla="*/ 3 w 6"/>
                <a:gd name="T1" fmla="*/ 0 h 17"/>
                <a:gd name="T2" fmla="*/ 5 w 6"/>
                <a:gd name="T3" fmla="*/ 15 h 17"/>
                <a:gd name="T4" fmla="*/ 3 w 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7">
                  <a:moveTo>
                    <a:pt x="3" y="0"/>
                  </a:moveTo>
                  <a:cubicBezTo>
                    <a:pt x="0" y="2"/>
                    <a:pt x="0" y="17"/>
                    <a:pt x="5" y="15"/>
                  </a:cubicBezTo>
                  <a:cubicBezTo>
                    <a:pt x="3" y="10"/>
                    <a:pt x="6" y="5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46">
              <a:extLst>
                <a:ext uri="{FF2B5EF4-FFF2-40B4-BE49-F238E27FC236}">
                  <a16:creationId xmlns="" xmlns:a16="http://schemas.microsoft.com/office/drawing/2014/main" id="{05D0A31A-7C94-4A4F-94DD-6700FA291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2588" y="2470150"/>
              <a:ext cx="123825" cy="111125"/>
            </a:xfrm>
            <a:custGeom>
              <a:avLst/>
              <a:gdLst>
                <a:gd name="T0" fmla="*/ 0 w 159"/>
                <a:gd name="T1" fmla="*/ 2 h 143"/>
                <a:gd name="T2" fmla="*/ 7 w 159"/>
                <a:gd name="T3" fmla="*/ 14 h 143"/>
                <a:gd name="T4" fmla="*/ 22 w 159"/>
                <a:gd name="T5" fmla="*/ 31 h 143"/>
                <a:gd name="T6" fmla="*/ 31 w 159"/>
                <a:gd name="T7" fmla="*/ 50 h 143"/>
                <a:gd name="T8" fmla="*/ 31 w 159"/>
                <a:gd name="T9" fmla="*/ 64 h 143"/>
                <a:gd name="T10" fmla="*/ 32 w 159"/>
                <a:gd name="T11" fmla="*/ 80 h 143"/>
                <a:gd name="T12" fmla="*/ 12 w 159"/>
                <a:gd name="T13" fmla="*/ 74 h 143"/>
                <a:gd name="T14" fmla="*/ 14 w 159"/>
                <a:gd name="T15" fmla="*/ 81 h 143"/>
                <a:gd name="T16" fmla="*/ 20 w 159"/>
                <a:gd name="T17" fmla="*/ 89 h 143"/>
                <a:gd name="T18" fmla="*/ 13 w 159"/>
                <a:gd name="T19" fmla="*/ 105 h 143"/>
                <a:gd name="T20" fmla="*/ 31 w 159"/>
                <a:gd name="T21" fmla="*/ 120 h 143"/>
                <a:gd name="T22" fmla="*/ 36 w 159"/>
                <a:gd name="T23" fmla="*/ 135 h 143"/>
                <a:gd name="T24" fmla="*/ 48 w 159"/>
                <a:gd name="T25" fmla="*/ 136 h 143"/>
                <a:gd name="T26" fmla="*/ 52 w 159"/>
                <a:gd name="T27" fmla="*/ 128 h 143"/>
                <a:gd name="T28" fmla="*/ 62 w 159"/>
                <a:gd name="T29" fmla="*/ 126 h 143"/>
                <a:gd name="T30" fmla="*/ 48 w 159"/>
                <a:gd name="T31" fmla="*/ 118 h 143"/>
                <a:gd name="T32" fmla="*/ 31 w 159"/>
                <a:gd name="T33" fmla="*/ 111 h 143"/>
                <a:gd name="T34" fmla="*/ 28 w 159"/>
                <a:gd name="T35" fmla="*/ 101 h 143"/>
                <a:gd name="T36" fmla="*/ 38 w 159"/>
                <a:gd name="T37" fmla="*/ 102 h 143"/>
                <a:gd name="T38" fmla="*/ 46 w 159"/>
                <a:gd name="T39" fmla="*/ 108 h 143"/>
                <a:gd name="T40" fmla="*/ 57 w 159"/>
                <a:gd name="T41" fmla="*/ 100 h 143"/>
                <a:gd name="T42" fmla="*/ 89 w 159"/>
                <a:gd name="T43" fmla="*/ 110 h 143"/>
                <a:gd name="T44" fmla="*/ 115 w 159"/>
                <a:gd name="T45" fmla="*/ 120 h 143"/>
                <a:gd name="T46" fmla="*/ 116 w 159"/>
                <a:gd name="T47" fmla="*/ 113 h 143"/>
                <a:gd name="T48" fmla="*/ 115 w 159"/>
                <a:gd name="T49" fmla="*/ 98 h 143"/>
                <a:gd name="T50" fmla="*/ 140 w 159"/>
                <a:gd name="T51" fmla="*/ 88 h 143"/>
                <a:gd name="T52" fmla="*/ 146 w 159"/>
                <a:gd name="T53" fmla="*/ 81 h 143"/>
                <a:gd name="T54" fmla="*/ 155 w 159"/>
                <a:gd name="T55" fmla="*/ 80 h 143"/>
                <a:gd name="T56" fmla="*/ 159 w 159"/>
                <a:gd name="T57" fmla="*/ 75 h 143"/>
                <a:gd name="T58" fmla="*/ 152 w 159"/>
                <a:gd name="T59" fmla="*/ 77 h 143"/>
                <a:gd name="T60" fmla="*/ 147 w 159"/>
                <a:gd name="T61" fmla="*/ 74 h 143"/>
                <a:gd name="T62" fmla="*/ 143 w 159"/>
                <a:gd name="T63" fmla="*/ 66 h 143"/>
                <a:gd name="T64" fmla="*/ 130 w 159"/>
                <a:gd name="T65" fmla="*/ 56 h 143"/>
                <a:gd name="T66" fmla="*/ 125 w 159"/>
                <a:gd name="T67" fmla="*/ 40 h 143"/>
                <a:gd name="T68" fmla="*/ 118 w 159"/>
                <a:gd name="T69" fmla="*/ 54 h 143"/>
                <a:gd name="T70" fmla="*/ 98 w 159"/>
                <a:gd name="T71" fmla="*/ 50 h 143"/>
                <a:gd name="T72" fmla="*/ 91 w 159"/>
                <a:gd name="T73" fmla="*/ 48 h 143"/>
                <a:gd name="T74" fmla="*/ 83 w 159"/>
                <a:gd name="T75" fmla="*/ 44 h 143"/>
                <a:gd name="T76" fmla="*/ 53 w 159"/>
                <a:gd name="T77" fmla="*/ 30 h 143"/>
                <a:gd name="T78" fmla="*/ 19 w 159"/>
                <a:gd name="T79" fmla="*/ 8 h 143"/>
                <a:gd name="T80" fmla="*/ 7 w 159"/>
                <a:gd name="T81" fmla="*/ 1 h 143"/>
                <a:gd name="T82" fmla="*/ 0 w 159"/>
                <a:gd name="T83" fmla="*/ 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9" h="143">
                  <a:moveTo>
                    <a:pt x="0" y="2"/>
                  </a:moveTo>
                  <a:cubicBezTo>
                    <a:pt x="3" y="6"/>
                    <a:pt x="3" y="11"/>
                    <a:pt x="7" y="14"/>
                  </a:cubicBezTo>
                  <a:cubicBezTo>
                    <a:pt x="13" y="19"/>
                    <a:pt x="19" y="25"/>
                    <a:pt x="22" y="31"/>
                  </a:cubicBezTo>
                  <a:cubicBezTo>
                    <a:pt x="25" y="37"/>
                    <a:pt x="29" y="44"/>
                    <a:pt x="31" y="50"/>
                  </a:cubicBezTo>
                  <a:cubicBezTo>
                    <a:pt x="33" y="56"/>
                    <a:pt x="27" y="59"/>
                    <a:pt x="31" y="64"/>
                  </a:cubicBezTo>
                  <a:cubicBezTo>
                    <a:pt x="36" y="69"/>
                    <a:pt x="46" y="82"/>
                    <a:pt x="32" y="80"/>
                  </a:cubicBezTo>
                  <a:cubicBezTo>
                    <a:pt x="25" y="79"/>
                    <a:pt x="18" y="74"/>
                    <a:pt x="12" y="74"/>
                  </a:cubicBezTo>
                  <a:cubicBezTo>
                    <a:pt x="8" y="74"/>
                    <a:pt x="13" y="80"/>
                    <a:pt x="14" y="81"/>
                  </a:cubicBezTo>
                  <a:cubicBezTo>
                    <a:pt x="17" y="83"/>
                    <a:pt x="21" y="84"/>
                    <a:pt x="20" y="89"/>
                  </a:cubicBezTo>
                  <a:cubicBezTo>
                    <a:pt x="19" y="98"/>
                    <a:pt x="8" y="93"/>
                    <a:pt x="13" y="105"/>
                  </a:cubicBezTo>
                  <a:cubicBezTo>
                    <a:pt x="16" y="114"/>
                    <a:pt x="25" y="114"/>
                    <a:pt x="31" y="120"/>
                  </a:cubicBezTo>
                  <a:cubicBezTo>
                    <a:pt x="34" y="125"/>
                    <a:pt x="33" y="131"/>
                    <a:pt x="36" y="135"/>
                  </a:cubicBezTo>
                  <a:cubicBezTo>
                    <a:pt x="41" y="143"/>
                    <a:pt x="42" y="138"/>
                    <a:pt x="48" y="136"/>
                  </a:cubicBezTo>
                  <a:cubicBezTo>
                    <a:pt x="44" y="132"/>
                    <a:pt x="48" y="129"/>
                    <a:pt x="52" y="128"/>
                  </a:cubicBezTo>
                  <a:cubicBezTo>
                    <a:pt x="53" y="128"/>
                    <a:pt x="65" y="131"/>
                    <a:pt x="62" y="126"/>
                  </a:cubicBezTo>
                  <a:cubicBezTo>
                    <a:pt x="60" y="122"/>
                    <a:pt x="52" y="120"/>
                    <a:pt x="48" y="118"/>
                  </a:cubicBezTo>
                  <a:cubicBezTo>
                    <a:pt x="43" y="114"/>
                    <a:pt x="36" y="115"/>
                    <a:pt x="31" y="111"/>
                  </a:cubicBezTo>
                  <a:cubicBezTo>
                    <a:pt x="28" y="109"/>
                    <a:pt x="26" y="105"/>
                    <a:pt x="28" y="101"/>
                  </a:cubicBezTo>
                  <a:cubicBezTo>
                    <a:pt x="30" y="98"/>
                    <a:pt x="35" y="101"/>
                    <a:pt x="38" y="102"/>
                  </a:cubicBezTo>
                  <a:cubicBezTo>
                    <a:pt x="41" y="104"/>
                    <a:pt x="43" y="107"/>
                    <a:pt x="46" y="108"/>
                  </a:cubicBezTo>
                  <a:cubicBezTo>
                    <a:pt x="50" y="109"/>
                    <a:pt x="54" y="102"/>
                    <a:pt x="57" y="100"/>
                  </a:cubicBezTo>
                  <a:cubicBezTo>
                    <a:pt x="67" y="94"/>
                    <a:pt x="80" y="107"/>
                    <a:pt x="89" y="110"/>
                  </a:cubicBezTo>
                  <a:cubicBezTo>
                    <a:pt x="95" y="113"/>
                    <a:pt x="109" y="121"/>
                    <a:pt x="115" y="120"/>
                  </a:cubicBezTo>
                  <a:cubicBezTo>
                    <a:pt x="120" y="120"/>
                    <a:pt x="117" y="115"/>
                    <a:pt x="116" y="113"/>
                  </a:cubicBezTo>
                  <a:cubicBezTo>
                    <a:pt x="113" y="108"/>
                    <a:pt x="113" y="104"/>
                    <a:pt x="115" y="98"/>
                  </a:cubicBezTo>
                  <a:cubicBezTo>
                    <a:pt x="120" y="86"/>
                    <a:pt x="128" y="85"/>
                    <a:pt x="140" y="88"/>
                  </a:cubicBezTo>
                  <a:cubicBezTo>
                    <a:pt x="134" y="82"/>
                    <a:pt x="152" y="89"/>
                    <a:pt x="146" y="81"/>
                  </a:cubicBezTo>
                  <a:cubicBezTo>
                    <a:pt x="149" y="80"/>
                    <a:pt x="152" y="79"/>
                    <a:pt x="155" y="80"/>
                  </a:cubicBezTo>
                  <a:cubicBezTo>
                    <a:pt x="155" y="77"/>
                    <a:pt x="156" y="75"/>
                    <a:pt x="159" y="75"/>
                  </a:cubicBezTo>
                  <a:cubicBezTo>
                    <a:pt x="155" y="70"/>
                    <a:pt x="155" y="76"/>
                    <a:pt x="152" y="77"/>
                  </a:cubicBezTo>
                  <a:cubicBezTo>
                    <a:pt x="151" y="78"/>
                    <a:pt x="148" y="74"/>
                    <a:pt x="147" y="74"/>
                  </a:cubicBezTo>
                  <a:cubicBezTo>
                    <a:pt x="146" y="73"/>
                    <a:pt x="135" y="63"/>
                    <a:pt x="143" y="66"/>
                  </a:cubicBezTo>
                  <a:cubicBezTo>
                    <a:pt x="137" y="64"/>
                    <a:pt x="131" y="63"/>
                    <a:pt x="130" y="56"/>
                  </a:cubicBezTo>
                  <a:cubicBezTo>
                    <a:pt x="129" y="51"/>
                    <a:pt x="130" y="42"/>
                    <a:pt x="125" y="40"/>
                  </a:cubicBezTo>
                  <a:cubicBezTo>
                    <a:pt x="124" y="44"/>
                    <a:pt x="123" y="52"/>
                    <a:pt x="118" y="54"/>
                  </a:cubicBezTo>
                  <a:cubicBezTo>
                    <a:pt x="111" y="56"/>
                    <a:pt x="102" y="46"/>
                    <a:pt x="98" y="50"/>
                  </a:cubicBezTo>
                  <a:cubicBezTo>
                    <a:pt x="97" y="47"/>
                    <a:pt x="94" y="47"/>
                    <a:pt x="91" y="48"/>
                  </a:cubicBezTo>
                  <a:cubicBezTo>
                    <a:pt x="87" y="48"/>
                    <a:pt x="87" y="45"/>
                    <a:pt x="83" y="44"/>
                  </a:cubicBezTo>
                  <a:cubicBezTo>
                    <a:pt x="72" y="40"/>
                    <a:pt x="63" y="36"/>
                    <a:pt x="53" y="30"/>
                  </a:cubicBezTo>
                  <a:cubicBezTo>
                    <a:pt x="41" y="23"/>
                    <a:pt x="31" y="15"/>
                    <a:pt x="19" y="8"/>
                  </a:cubicBezTo>
                  <a:cubicBezTo>
                    <a:pt x="16" y="6"/>
                    <a:pt x="11" y="2"/>
                    <a:pt x="7" y="1"/>
                  </a:cubicBezTo>
                  <a:cubicBezTo>
                    <a:pt x="3" y="0"/>
                    <a:pt x="4" y="5"/>
                    <a:pt x="0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47">
              <a:extLst>
                <a:ext uri="{FF2B5EF4-FFF2-40B4-BE49-F238E27FC236}">
                  <a16:creationId xmlns="" xmlns:a16="http://schemas.microsoft.com/office/drawing/2014/main" id="{57F5FCDE-B49B-40EB-8EB7-A8A308A23B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2588" y="2470150"/>
              <a:ext cx="123825" cy="111125"/>
            </a:xfrm>
            <a:custGeom>
              <a:avLst/>
              <a:gdLst>
                <a:gd name="T0" fmla="*/ 0 w 159"/>
                <a:gd name="T1" fmla="*/ 2 h 143"/>
                <a:gd name="T2" fmla="*/ 7 w 159"/>
                <a:gd name="T3" fmla="*/ 14 h 143"/>
                <a:gd name="T4" fmla="*/ 22 w 159"/>
                <a:gd name="T5" fmla="*/ 31 h 143"/>
                <a:gd name="T6" fmla="*/ 31 w 159"/>
                <a:gd name="T7" fmla="*/ 50 h 143"/>
                <a:gd name="T8" fmla="*/ 31 w 159"/>
                <a:gd name="T9" fmla="*/ 64 h 143"/>
                <a:gd name="T10" fmla="*/ 32 w 159"/>
                <a:gd name="T11" fmla="*/ 80 h 143"/>
                <a:gd name="T12" fmla="*/ 12 w 159"/>
                <a:gd name="T13" fmla="*/ 74 h 143"/>
                <a:gd name="T14" fmla="*/ 14 w 159"/>
                <a:gd name="T15" fmla="*/ 81 h 143"/>
                <a:gd name="T16" fmla="*/ 20 w 159"/>
                <a:gd name="T17" fmla="*/ 89 h 143"/>
                <a:gd name="T18" fmla="*/ 13 w 159"/>
                <a:gd name="T19" fmla="*/ 105 h 143"/>
                <a:gd name="T20" fmla="*/ 31 w 159"/>
                <a:gd name="T21" fmla="*/ 120 h 143"/>
                <a:gd name="T22" fmla="*/ 36 w 159"/>
                <a:gd name="T23" fmla="*/ 135 h 143"/>
                <a:gd name="T24" fmla="*/ 48 w 159"/>
                <a:gd name="T25" fmla="*/ 136 h 143"/>
                <a:gd name="T26" fmla="*/ 52 w 159"/>
                <a:gd name="T27" fmla="*/ 128 h 143"/>
                <a:gd name="T28" fmla="*/ 62 w 159"/>
                <a:gd name="T29" fmla="*/ 126 h 143"/>
                <a:gd name="T30" fmla="*/ 48 w 159"/>
                <a:gd name="T31" fmla="*/ 118 h 143"/>
                <a:gd name="T32" fmla="*/ 31 w 159"/>
                <a:gd name="T33" fmla="*/ 111 h 143"/>
                <a:gd name="T34" fmla="*/ 28 w 159"/>
                <a:gd name="T35" fmla="*/ 101 h 143"/>
                <a:gd name="T36" fmla="*/ 38 w 159"/>
                <a:gd name="T37" fmla="*/ 102 h 143"/>
                <a:gd name="T38" fmla="*/ 46 w 159"/>
                <a:gd name="T39" fmla="*/ 108 h 143"/>
                <a:gd name="T40" fmla="*/ 57 w 159"/>
                <a:gd name="T41" fmla="*/ 100 h 143"/>
                <a:gd name="T42" fmla="*/ 89 w 159"/>
                <a:gd name="T43" fmla="*/ 110 h 143"/>
                <a:gd name="T44" fmla="*/ 115 w 159"/>
                <a:gd name="T45" fmla="*/ 120 h 143"/>
                <a:gd name="T46" fmla="*/ 116 w 159"/>
                <a:gd name="T47" fmla="*/ 113 h 143"/>
                <a:gd name="T48" fmla="*/ 115 w 159"/>
                <a:gd name="T49" fmla="*/ 98 h 143"/>
                <a:gd name="T50" fmla="*/ 140 w 159"/>
                <a:gd name="T51" fmla="*/ 88 h 143"/>
                <a:gd name="T52" fmla="*/ 146 w 159"/>
                <a:gd name="T53" fmla="*/ 81 h 143"/>
                <a:gd name="T54" fmla="*/ 155 w 159"/>
                <a:gd name="T55" fmla="*/ 80 h 143"/>
                <a:gd name="T56" fmla="*/ 159 w 159"/>
                <a:gd name="T57" fmla="*/ 75 h 143"/>
                <a:gd name="T58" fmla="*/ 152 w 159"/>
                <a:gd name="T59" fmla="*/ 77 h 143"/>
                <a:gd name="T60" fmla="*/ 147 w 159"/>
                <a:gd name="T61" fmla="*/ 74 h 143"/>
                <a:gd name="T62" fmla="*/ 143 w 159"/>
                <a:gd name="T63" fmla="*/ 66 h 143"/>
                <a:gd name="T64" fmla="*/ 130 w 159"/>
                <a:gd name="T65" fmla="*/ 56 h 143"/>
                <a:gd name="T66" fmla="*/ 125 w 159"/>
                <a:gd name="T67" fmla="*/ 40 h 143"/>
                <a:gd name="T68" fmla="*/ 118 w 159"/>
                <a:gd name="T69" fmla="*/ 54 h 143"/>
                <a:gd name="T70" fmla="*/ 98 w 159"/>
                <a:gd name="T71" fmla="*/ 50 h 143"/>
                <a:gd name="T72" fmla="*/ 91 w 159"/>
                <a:gd name="T73" fmla="*/ 48 h 143"/>
                <a:gd name="T74" fmla="*/ 83 w 159"/>
                <a:gd name="T75" fmla="*/ 44 h 143"/>
                <a:gd name="T76" fmla="*/ 53 w 159"/>
                <a:gd name="T77" fmla="*/ 30 h 143"/>
                <a:gd name="T78" fmla="*/ 19 w 159"/>
                <a:gd name="T79" fmla="*/ 8 h 143"/>
                <a:gd name="T80" fmla="*/ 7 w 159"/>
                <a:gd name="T81" fmla="*/ 1 h 143"/>
                <a:gd name="T82" fmla="*/ 0 w 159"/>
                <a:gd name="T83" fmla="*/ 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9" h="143">
                  <a:moveTo>
                    <a:pt x="0" y="2"/>
                  </a:moveTo>
                  <a:cubicBezTo>
                    <a:pt x="3" y="6"/>
                    <a:pt x="3" y="11"/>
                    <a:pt x="7" y="14"/>
                  </a:cubicBezTo>
                  <a:cubicBezTo>
                    <a:pt x="13" y="19"/>
                    <a:pt x="19" y="25"/>
                    <a:pt x="22" y="31"/>
                  </a:cubicBezTo>
                  <a:cubicBezTo>
                    <a:pt x="25" y="37"/>
                    <a:pt x="29" y="44"/>
                    <a:pt x="31" y="50"/>
                  </a:cubicBezTo>
                  <a:cubicBezTo>
                    <a:pt x="33" y="56"/>
                    <a:pt x="27" y="59"/>
                    <a:pt x="31" y="64"/>
                  </a:cubicBezTo>
                  <a:cubicBezTo>
                    <a:pt x="36" y="69"/>
                    <a:pt x="46" y="82"/>
                    <a:pt x="32" y="80"/>
                  </a:cubicBezTo>
                  <a:cubicBezTo>
                    <a:pt x="25" y="79"/>
                    <a:pt x="18" y="74"/>
                    <a:pt x="12" y="74"/>
                  </a:cubicBezTo>
                  <a:cubicBezTo>
                    <a:pt x="8" y="74"/>
                    <a:pt x="13" y="80"/>
                    <a:pt x="14" y="81"/>
                  </a:cubicBezTo>
                  <a:cubicBezTo>
                    <a:pt x="17" y="83"/>
                    <a:pt x="21" y="84"/>
                    <a:pt x="20" y="89"/>
                  </a:cubicBezTo>
                  <a:cubicBezTo>
                    <a:pt x="19" y="98"/>
                    <a:pt x="8" y="93"/>
                    <a:pt x="13" y="105"/>
                  </a:cubicBezTo>
                  <a:cubicBezTo>
                    <a:pt x="16" y="114"/>
                    <a:pt x="25" y="114"/>
                    <a:pt x="31" y="120"/>
                  </a:cubicBezTo>
                  <a:cubicBezTo>
                    <a:pt x="34" y="125"/>
                    <a:pt x="33" y="131"/>
                    <a:pt x="36" y="135"/>
                  </a:cubicBezTo>
                  <a:cubicBezTo>
                    <a:pt x="41" y="143"/>
                    <a:pt x="42" y="138"/>
                    <a:pt x="48" y="136"/>
                  </a:cubicBezTo>
                  <a:cubicBezTo>
                    <a:pt x="44" y="132"/>
                    <a:pt x="48" y="129"/>
                    <a:pt x="52" y="128"/>
                  </a:cubicBezTo>
                  <a:cubicBezTo>
                    <a:pt x="53" y="128"/>
                    <a:pt x="65" y="131"/>
                    <a:pt x="62" y="126"/>
                  </a:cubicBezTo>
                  <a:cubicBezTo>
                    <a:pt x="60" y="122"/>
                    <a:pt x="52" y="120"/>
                    <a:pt x="48" y="118"/>
                  </a:cubicBezTo>
                  <a:cubicBezTo>
                    <a:pt x="43" y="114"/>
                    <a:pt x="36" y="115"/>
                    <a:pt x="31" y="111"/>
                  </a:cubicBezTo>
                  <a:cubicBezTo>
                    <a:pt x="28" y="109"/>
                    <a:pt x="26" y="105"/>
                    <a:pt x="28" y="101"/>
                  </a:cubicBezTo>
                  <a:cubicBezTo>
                    <a:pt x="30" y="98"/>
                    <a:pt x="35" y="101"/>
                    <a:pt x="38" y="102"/>
                  </a:cubicBezTo>
                  <a:cubicBezTo>
                    <a:pt x="41" y="104"/>
                    <a:pt x="43" y="107"/>
                    <a:pt x="46" y="108"/>
                  </a:cubicBezTo>
                  <a:cubicBezTo>
                    <a:pt x="50" y="109"/>
                    <a:pt x="54" y="102"/>
                    <a:pt x="57" y="100"/>
                  </a:cubicBezTo>
                  <a:cubicBezTo>
                    <a:pt x="67" y="94"/>
                    <a:pt x="80" y="107"/>
                    <a:pt x="89" y="110"/>
                  </a:cubicBezTo>
                  <a:cubicBezTo>
                    <a:pt x="95" y="113"/>
                    <a:pt x="109" y="121"/>
                    <a:pt x="115" y="120"/>
                  </a:cubicBezTo>
                  <a:cubicBezTo>
                    <a:pt x="120" y="120"/>
                    <a:pt x="117" y="115"/>
                    <a:pt x="116" y="113"/>
                  </a:cubicBezTo>
                  <a:cubicBezTo>
                    <a:pt x="113" y="108"/>
                    <a:pt x="113" y="104"/>
                    <a:pt x="115" y="98"/>
                  </a:cubicBezTo>
                  <a:cubicBezTo>
                    <a:pt x="120" y="86"/>
                    <a:pt x="128" y="85"/>
                    <a:pt x="140" y="88"/>
                  </a:cubicBezTo>
                  <a:cubicBezTo>
                    <a:pt x="134" y="82"/>
                    <a:pt x="152" y="89"/>
                    <a:pt x="146" y="81"/>
                  </a:cubicBezTo>
                  <a:cubicBezTo>
                    <a:pt x="149" y="80"/>
                    <a:pt x="152" y="79"/>
                    <a:pt x="155" y="80"/>
                  </a:cubicBezTo>
                  <a:cubicBezTo>
                    <a:pt x="155" y="77"/>
                    <a:pt x="156" y="75"/>
                    <a:pt x="159" y="75"/>
                  </a:cubicBezTo>
                  <a:cubicBezTo>
                    <a:pt x="155" y="70"/>
                    <a:pt x="155" y="76"/>
                    <a:pt x="152" y="77"/>
                  </a:cubicBezTo>
                  <a:cubicBezTo>
                    <a:pt x="151" y="78"/>
                    <a:pt x="148" y="74"/>
                    <a:pt x="147" y="74"/>
                  </a:cubicBezTo>
                  <a:cubicBezTo>
                    <a:pt x="146" y="73"/>
                    <a:pt x="135" y="63"/>
                    <a:pt x="143" y="66"/>
                  </a:cubicBezTo>
                  <a:cubicBezTo>
                    <a:pt x="137" y="64"/>
                    <a:pt x="131" y="63"/>
                    <a:pt x="130" y="56"/>
                  </a:cubicBezTo>
                  <a:cubicBezTo>
                    <a:pt x="129" y="51"/>
                    <a:pt x="130" y="42"/>
                    <a:pt x="125" y="40"/>
                  </a:cubicBezTo>
                  <a:cubicBezTo>
                    <a:pt x="124" y="44"/>
                    <a:pt x="123" y="52"/>
                    <a:pt x="118" y="54"/>
                  </a:cubicBezTo>
                  <a:cubicBezTo>
                    <a:pt x="111" y="56"/>
                    <a:pt x="102" y="46"/>
                    <a:pt x="98" y="50"/>
                  </a:cubicBezTo>
                  <a:cubicBezTo>
                    <a:pt x="97" y="47"/>
                    <a:pt x="94" y="47"/>
                    <a:pt x="91" y="48"/>
                  </a:cubicBezTo>
                  <a:cubicBezTo>
                    <a:pt x="87" y="48"/>
                    <a:pt x="87" y="45"/>
                    <a:pt x="83" y="44"/>
                  </a:cubicBezTo>
                  <a:cubicBezTo>
                    <a:pt x="72" y="40"/>
                    <a:pt x="63" y="36"/>
                    <a:pt x="53" y="30"/>
                  </a:cubicBezTo>
                  <a:cubicBezTo>
                    <a:pt x="41" y="23"/>
                    <a:pt x="31" y="15"/>
                    <a:pt x="19" y="8"/>
                  </a:cubicBezTo>
                  <a:cubicBezTo>
                    <a:pt x="16" y="6"/>
                    <a:pt x="11" y="2"/>
                    <a:pt x="7" y="1"/>
                  </a:cubicBezTo>
                  <a:cubicBezTo>
                    <a:pt x="3" y="0"/>
                    <a:pt x="4" y="5"/>
                    <a:pt x="0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48">
              <a:extLst>
                <a:ext uri="{FF2B5EF4-FFF2-40B4-BE49-F238E27FC236}">
                  <a16:creationId xmlns="" xmlns:a16="http://schemas.microsoft.com/office/drawing/2014/main" id="{F6B4879B-E9D7-4991-83A4-162A45EE2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351" y="2762250"/>
              <a:ext cx="6350" cy="11113"/>
            </a:xfrm>
            <a:custGeom>
              <a:avLst/>
              <a:gdLst>
                <a:gd name="T0" fmla="*/ 7 w 9"/>
                <a:gd name="T1" fmla="*/ 0 h 16"/>
                <a:gd name="T2" fmla="*/ 3 w 9"/>
                <a:gd name="T3" fmla="*/ 11 h 16"/>
                <a:gd name="T4" fmla="*/ 7 w 9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6">
                  <a:moveTo>
                    <a:pt x="7" y="0"/>
                  </a:moveTo>
                  <a:cubicBezTo>
                    <a:pt x="2" y="0"/>
                    <a:pt x="0" y="9"/>
                    <a:pt x="3" y="11"/>
                  </a:cubicBezTo>
                  <a:cubicBezTo>
                    <a:pt x="9" y="16"/>
                    <a:pt x="6" y="1"/>
                    <a:pt x="7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49">
              <a:extLst>
                <a:ext uri="{FF2B5EF4-FFF2-40B4-BE49-F238E27FC236}">
                  <a16:creationId xmlns="" xmlns:a16="http://schemas.microsoft.com/office/drawing/2014/main" id="{B7E433EC-4AB5-48AC-AE67-0E7272FD8C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351" y="2762250"/>
              <a:ext cx="6350" cy="11113"/>
            </a:xfrm>
            <a:custGeom>
              <a:avLst/>
              <a:gdLst>
                <a:gd name="T0" fmla="*/ 7 w 9"/>
                <a:gd name="T1" fmla="*/ 0 h 16"/>
                <a:gd name="T2" fmla="*/ 3 w 9"/>
                <a:gd name="T3" fmla="*/ 11 h 16"/>
                <a:gd name="T4" fmla="*/ 7 w 9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6">
                  <a:moveTo>
                    <a:pt x="7" y="0"/>
                  </a:moveTo>
                  <a:cubicBezTo>
                    <a:pt x="2" y="0"/>
                    <a:pt x="0" y="9"/>
                    <a:pt x="3" y="11"/>
                  </a:cubicBezTo>
                  <a:cubicBezTo>
                    <a:pt x="9" y="16"/>
                    <a:pt x="6" y="1"/>
                    <a:pt x="7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50">
              <a:extLst>
                <a:ext uri="{FF2B5EF4-FFF2-40B4-BE49-F238E27FC236}">
                  <a16:creationId xmlns="" xmlns:a16="http://schemas.microsoft.com/office/drawing/2014/main" id="{8A249BD3-FC94-4145-A0B6-44CCE1428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9101" y="2662238"/>
              <a:ext cx="9525" cy="12700"/>
            </a:xfrm>
            <a:custGeom>
              <a:avLst/>
              <a:gdLst>
                <a:gd name="T0" fmla="*/ 6 w 13"/>
                <a:gd name="T1" fmla="*/ 0 h 16"/>
                <a:gd name="T2" fmla="*/ 4 w 13"/>
                <a:gd name="T3" fmla="*/ 9 h 16"/>
                <a:gd name="T4" fmla="*/ 6 w 13"/>
                <a:gd name="T5" fmla="*/ 16 h 16"/>
                <a:gd name="T6" fmla="*/ 11 w 13"/>
                <a:gd name="T7" fmla="*/ 8 h 16"/>
                <a:gd name="T8" fmla="*/ 8 w 13"/>
                <a:gd name="T9" fmla="*/ 6 h 16"/>
                <a:gd name="T10" fmla="*/ 6 w 13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6">
                  <a:moveTo>
                    <a:pt x="6" y="0"/>
                  </a:moveTo>
                  <a:cubicBezTo>
                    <a:pt x="3" y="1"/>
                    <a:pt x="0" y="7"/>
                    <a:pt x="4" y="9"/>
                  </a:cubicBezTo>
                  <a:cubicBezTo>
                    <a:pt x="8" y="11"/>
                    <a:pt x="7" y="12"/>
                    <a:pt x="6" y="16"/>
                  </a:cubicBezTo>
                  <a:cubicBezTo>
                    <a:pt x="11" y="16"/>
                    <a:pt x="13" y="12"/>
                    <a:pt x="11" y="8"/>
                  </a:cubicBezTo>
                  <a:cubicBezTo>
                    <a:pt x="10" y="7"/>
                    <a:pt x="9" y="7"/>
                    <a:pt x="8" y="6"/>
                  </a:cubicBezTo>
                  <a:cubicBezTo>
                    <a:pt x="7" y="5"/>
                    <a:pt x="7" y="1"/>
                    <a:pt x="6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51">
              <a:extLst>
                <a:ext uri="{FF2B5EF4-FFF2-40B4-BE49-F238E27FC236}">
                  <a16:creationId xmlns="" xmlns:a16="http://schemas.microsoft.com/office/drawing/2014/main" id="{4AA290C8-8655-4E87-9FE8-8836B7FB61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9101" y="2662238"/>
              <a:ext cx="9525" cy="12700"/>
            </a:xfrm>
            <a:custGeom>
              <a:avLst/>
              <a:gdLst>
                <a:gd name="T0" fmla="*/ 6 w 13"/>
                <a:gd name="T1" fmla="*/ 0 h 16"/>
                <a:gd name="T2" fmla="*/ 4 w 13"/>
                <a:gd name="T3" fmla="*/ 9 h 16"/>
                <a:gd name="T4" fmla="*/ 6 w 13"/>
                <a:gd name="T5" fmla="*/ 16 h 16"/>
                <a:gd name="T6" fmla="*/ 11 w 13"/>
                <a:gd name="T7" fmla="*/ 8 h 16"/>
                <a:gd name="T8" fmla="*/ 8 w 13"/>
                <a:gd name="T9" fmla="*/ 6 h 16"/>
                <a:gd name="T10" fmla="*/ 6 w 13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6">
                  <a:moveTo>
                    <a:pt x="6" y="0"/>
                  </a:moveTo>
                  <a:cubicBezTo>
                    <a:pt x="3" y="1"/>
                    <a:pt x="0" y="7"/>
                    <a:pt x="4" y="9"/>
                  </a:cubicBezTo>
                  <a:cubicBezTo>
                    <a:pt x="8" y="11"/>
                    <a:pt x="7" y="12"/>
                    <a:pt x="6" y="16"/>
                  </a:cubicBezTo>
                  <a:cubicBezTo>
                    <a:pt x="11" y="16"/>
                    <a:pt x="13" y="12"/>
                    <a:pt x="11" y="8"/>
                  </a:cubicBezTo>
                  <a:cubicBezTo>
                    <a:pt x="10" y="7"/>
                    <a:pt x="9" y="7"/>
                    <a:pt x="8" y="6"/>
                  </a:cubicBezTo>
                  <a:cubicBezTo>
                    <a:pt x="7" y="5"/>
                    <a:pt x="7" y="1"/>
                    <a:pt x="6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52">
              <a:extLst>
                <a:ext uri="{FF2B5EF4-FFF2-40B4-BE49-F238E27FC236}">
                  <a16:creationId xmlns="" xmlns:a16="http://schemas.microsoft.com/office/drawing/2014/main" id="{3A93313F-874A-411F-9054-C38EAE43E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126" y="3060700"/>
              <a:ext cx="204788" cy="398463"/>
            </a:xfrm>
            <a:custGeom>
              <a:avLst/>
              <a:gdLst>
                <a:gd name="T0" fmla="*/ 21 w 263"/>
                <a:gd name="T1" fmla="*/ 29 h 516"/>
                <a:gd name="T2" fmla="*/ 46 w 263"/>
                <a:gd name="T3" fmla="*/ 23 h 516"/>
                <a:gd name="T4" fmla="*/ 77 w 263"/>
                <a:gd name="T5" fmla="*/ 17 h 516"/>
                <a:gd name="T6" fmla="*/ 106 w 263"/>
                <a:gd name="T7" fmla="*/ 14 h 516"/>
                <a:gd name="T8" fmla="*/ 132 w 263"/>
                <a:gd name="T9" fmla="*/ 27 h 516"/>
                <a:gd name="T10" fmla="*/ 161 w 263"/>
                <a:gd name="T11" fmla="*/ 61 h 516"/>
                <a:gd name="T12" fmla="*/ 182 w 263"/>
                <a:gd name="T13" fmla="*/ 65 h 516"/>
                <a:gd name="T14" fmla="*/ 163 w 263"/>
                <a:gd name="T15" fmla="*/ 81 h 516"/>
                <a:gd name="T16" fmla="*/ 142 w 263"/>
                <a:gd name="T17" fmla="*/ 82 h 516"/>
                <a:gd name="T18" fmla="*/ 142 w 263"/>
                <a:gd name="T19" fmla="*/ 94 h 516"/>
                <a:gd name="T20" fmla="*/ 131 w 263"/>
                <a:gd name="T21" fmla="*/ 116 h 516"/>
                <a:gd name="T22" fmla="*/ 127 w 263"/>
                <a:gd name="T23" fmla="*/ 163 h 516"/>
                <a:gd name="T24" fmla="*/ 150 w 263"/>
                <a:gd name="T25" fmla="*/ 184 h 516"/>
                <a:gd name="T26" fmla="*/ 164 w 263"/>
                <a:gd name="T27" fmla="*/ 209 h 516"/>
                <a:gd name="T28" fmla="*/ 188 w 263"/>
                <a:gd name="T29" fmla="*/ 233 h 516"/>
                <a:gd name="T30" fmla="*/ 217 w 263"/>
                <a:gd name="T31" fmla="*/ 251 h 516"/>
                <a:gd name="T32" fmla="*/ 237 w 263"/>
                <a:gd name="T33" fmla="*/ 285 h 516"/>
                <a:gd name="T34" fmla="*/ 255 w 263"/>
                <a:gd name="T35" fmla="*/ 328 h 516"/>
                <a:gd name="T36" fmla="*/ 258 w 263"/>
                <a:gd name="T37" fmla="*/ 344 h 516"/>
                <a:gd name="T38" fmla="*/ 263 w 263"/>
                <a:gd name="T39" fmla="*/ 373 h 516"/>
                <a:gd name="T40" fmla="*/ 255 w 263"/>
                <a:gd name="T41" fmla="*/ 379 h 516"/>
                <a:gd name="T42" fmla="*/ 257 w 263"/>
                <a:gd name="T43" fmla="*/ 400 h 516"/>
                <a:gd name="T44" fmla="*/ 249 w 263"/>
                <a:gd name="T45" fmla="*/ 418 h 516"/>
                <a:gd name="T46" fmla="*/ 229 w 263"/>
                <a:gd name="T47" fmla="*/ 431 h 516"/>
                <a:gd name="T48" fmla="*/ 203 w 263"/>
                <a:gd name="T49" fmla="*/ 450 h 516"/>
                <a:gd name="T50" fmla="*/ 193 w 263"/>
                <a:gd name="T51" fmla="*/ 442 h 516"/>
                <a:gd name="T52" fmla="*/ 183 w 263"/>
                <a:gd name="T53" fmla="*/ 447 h 516"/>
                <a:gd name="T54" fmla="*/ 191 w 263"/>
                <a:gd name="T55" fmla="*/ 459 h 516"/>
                <a:gd name="T56" fmla="*/ 186 w 263"/>
                <a:gd name="T57" fmla="*/ 469 h 516"/>
                <a:gd name="T58" fmla="*/ 161 w 263"/>
                <a:gd name="T59" fmla="*/ 463 h 516"/>
                <a:gd name="T60" fmla="*/ 148 w 263"/>
                <a:gd name="T61" fmla="*/ 506 h 516"/>
                <a:gd name="T62" fmla="*/ 137 w 263"/>
                <a:gd name="T63" fmla="*/ 504 h 516"/>
                <a:gd name="T64" fmla="*/ 133 w 263"/>
                <a:gd name="T65" fmla="*/ 473 h 516"/>
                <a:gd name="T66" fmla="*/ 118 w 263"/>
                <a:gd name="T67" fmla="*/ 449 h 516"/>
                <a:gd name="T68" fmla="*/ 136 w 263"/>
                <a:gd name="T69" fmla="*/ 439 h 516"/>
                <a:gd name="T70" fmla="*/ 160 w 263"/>
                <a:gd name="T71" fmla="*/ 431 h 516"/>
                <a:gd name="T72" fmla="*/ 161 w 263"/>
                <a:gd name="T73" fmla="*/ 420 h 516"/>
                <a:gd name="T74" fmla="*/ 176 w 263"/>
                <a:gd name="T75" fmla="*/ 406 h 516"/>
                <a:gd name="T76" fmla="*/ 192 w 263"/>
                <a:gd name="T77" fmla="*/ 389 h 516"/>
                <a:gd name="T78" fmla="*/ 204 w 263"/>
                <a:gd name="T79" fmla="*/ 355 h 516"/>
                <a:gd name="T80" fmla="*/ 199 w 263"/>
                <a:gd name="T81" fmla="*/ 327 h 516"/>
                <a:gd name="T82" fmla="*/ 199 w 263"/>
                <a:gd name="T83" fmla="*/ 293 h 516"/>
                <a:gd name="T84" fmla="*/ 183 w 263"/>
                <a:gd name="T85" fmla="*/ 263 h 516"/>
                <a:gd name="T86" fmla="*/ 174 w 263"/>
                <a:gd name="T87" fmla="*/ 242 h 516"/>
                <a:gd name="T88" fmla="*/ 151 w 263"/>
                <a:gd name="T89" fmla="*/ 212 h 516"/>
                <a:gd name="T90" fmla="*/ 123 w 263"/>
                <a:gd name="T91" fmla="*/ 182 h 516"/>
                <a:gd name="T92" fmla="*/ 110 w 263"/>
                <a:gd name="T93" fmla="*/ 165 h 516"/>
                <a:gd name="T94" fmla="*/ 71 w 263"/>
                <a:gd name="T95" fmla="*/ 138 h 516"/>
                <a:gd name="T96" fmla="*/ 92 w 263"/>
                <a:gd name="T97" fmla="*/ 121 h 516"/>
                <a:gd name="T98" fmla="*/ 87 w 263"/>
                <a:gd name="T99" fmla="*/ 106 h 516"/>
                <a:gd name="T100" fmla="*/ 76 w 263"/>
                <a:gd name="T101" fmla="*/ 89 h 516"/>
                <a:gd name="T102" fmla="*/ 45 w 263"/>
                <a:gd name="T103" fmla="*/ 89 h 516"/>
                <a:gd name="T104" fmla="*/ 23 w 263"/>
                <a:gd name="T105" fmla="*/ 53 h 516"/>
                <a:gd name="T106" fmla="*/ 0 w 263"/>
                <a:gd name="T107" fmla="*/ 34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3" h="516">
                  <a:moveTo>
                    <a:pt x="0" y="34"/>
                  </a:moveTo>
                  <a:cubicBezTo>
                    <a:pt x="6" y="34"/>
                    <a:pt x="4" y="27"/>
                    <a:pt x="6" y="23"/>
                  </a:cubicBezTo>
                  <a:cubicBezTo>
                    <a:pt x="10" y="18"/>
                    <a:pt x="19" y="26"/>
                    <a:pt x="21" y="29"/>
                  </a:cubicBezTo>
                  <a:cubicBezTo>
                    <a:pt x="26" y="33"/>
                    <a:pt x="29" y="30"/>
                    <a:pt x="32" y="25"/>
                  </a:cubicBezTo>
                  <a:cubicBezTo>
                    <a:pt x="36" y="18"/>
                    <a:pt x="38" y="24"/>
                    <a:pt x="40" y="28"/>
                  </a:cubicBezTo>
                  <a:cubicBezTo>
                    <a:pt x="42" y="25"/>
                    <a:pt x="42" y="19"/>
                    <a:pt x="46" y="23"/>
                  </a:cubicBezTo>
                  <a:cubicBezTo>
                    <a:pt x="48" y="25"/>
                    <a:pt x="50" y="28"/>
                    <a:pt x="53" y="30"/>
                  </a:cubicBezTo>
                  <a:cubicBezTo>
                    <a:pt x="55" y="31"/>
                    <a:pt x="56" y="19"/>
                    <a:pt x="62" y="19"/>
                  </a:cubicBezTo>
                  <a:cubicBezTo>
                    <a:pt x="60" y="27"/>
                    <a:pt x="75" y="20"/>
                    <a:pt x="77" y="17"/>
                  </a:cubicBezTo>
                  <a:cubicBezTo>
                    <a:pt x="80" y="14"/>
                    <a:pt x="77" y="12"/>
                    <a:pt x="78" y="10"/>
                  </a:cubicBezTo>
                  <a:cubicBezTo>
                    <a:pt x="79" y="5"/>
                    <a:pt x="88" y="5"/>
                    <a:pt x="90" y="0"/>
                  </a:cubicBezTo>
                  <a:cubicBezTo>
                    <a:pt x="94" y="6"/>
                    <a:pt x="100" y="11"/>
                    <a:pt x="106" y="14"/>
                  </a:cubicBezTo>
                  <a:cubicBezTo>
                    <a:pt x="111" y="16"/>
                    <a:pt x="116" y="12"/>
                    <a:pt x="120" y="16"/>
                  </a:cubicBezTo>
                  <a:cubicBezTo>
                    <a:pt x="123" y="21"/>
                    <a:pt x="129" y="14"/>
                    <a:pt x="134" y="18"/>
                  </a:cubicBezTo>
                  <a:cubicBezTo>
                    <a:pt x="136" y="20"/>
                    <a:pt x="139" y="30"/>
                    <a:pt x="132" y="27"/>
                  </a:cubicBezTo>
                  <a:cubicBezTo>
                    <a:pt x="132" y="35"/>
                    <a:pt x="137" y="41"/>
                    <a:pt x="139" y="49"/>
                  </a:cubicBezTo>
                  <a:cubicBezTo>
                    <a:pt x="141" y="47"/>
                    <a:pt x="150" y="49"/>
                    <a:pt x="150" y="53"/>
                  </a:cubicBezTo>
                  <a:cubicBezTo>
                    <a:pt x="150" y="58"/>
                    <a:pt x="159" y="57"/>
                    <a:pt x="161" y="61"/>
                  </a:cubicBezTo>
                  <a:cubicBezTo>
                    <a:pt x="162" y="61"/>
                    <a:pt x="162" y="60"/>
                    <a:pt x="163" y="60"/>
                  </a:cubicBezTo>
                  <a:cubicBezTo>
                    <a:pt x="165" y="64"/>
                    <a:pt x="168" y="61"/>
                    <a:pt x="171" y="60"/>
                  </a:cubicBezTo>
                  <a:cubicBezTo>
                    <a:pt x="175" y="58"/>
                    <a:pt x="179" y="63"/>
                    <a:pt x="182" y="65"/>
                  </a:cubicBezTo>
                  <a:cubicBezTo>
                    <a:pt x="178" y="69"/>
                    <a:pt x="178" y="63"/>
                    <a:pt x="174" y="66"/>
                  </a:cubicBezTo>
                  <a:cubicBezTo>
                    <a:pt x="171" y="68"/>
                    <a:pt x="170" y="72"/>
                    <a:pt x="166" y="73"/>
                  </a:cubicBezTo>
                  <a:cubicBezTo>
                    <a:pt x="161" y="74"/>
                    <a:pt x="165" y="78"/>
                    <a:pt x="163" y="81"/>
                  </a:cubicBezTo>
                  <a:cubicBezTo>
                    <a:pt x="161" y="84"/>
                    <a:pt x="152" y="87"/>
                    <a:pt x="157" y="81"/>
                  </a:cubicBezTo>
                  <a:cubicBezTo>
                    <a:pt x="154" y="81"/>
                    <a:pt x="150" y="85"/>
                    <a:pt x="149" y="87"/>
                  </a:cubicBezTo>
                  <a:cubicBezTo>
                    <a:pt x="147" y="85"/>
                    <a:pt x="146" y="81"/>
                    <a:pt x="142" y="82"/>
                  </a:cubicBezTo>
                  <a:cubicBezTo>
                    <a:pt x="143" y="83"/>
                    <a:pt x="145" y="84"/>
                    <a:pt x="146" y="85"/>
                  </a:cubicBezTo>
                  <a:cubicBezTo>
                    <a:pt x="144" y="88"/>
                    <a:pt x="146" y="89"/>
                    <a:pt x="147" y="92"/>
                  </a:cubicBezTo>
                  <a:cubicBezTo>
                    <a:pt x="149" y="95"/>
                    <a:pt x="143" y="95"/>
                    <a:pt x="142" y="94"/>
                  </a:cubicBezTo>
                  <a:cubicBezTo>
                    <a:pt x="143" y="97"/>
                    <a:pt x="144" y="105"/>
                    <a:pt x="141" y="107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2" y="109"/>
                    <a:pt x="133" y="119"/>
                    <a:pt x="131" y="116"/>
                  </a:cubicBezTo>
                  <a:cubicBezTo>
                    <a:pt x="126" y="119"/>
                    <a:pt x="125" y="126"/>
                    <a:pt x="124" y="131"/>
                  </a:cubicBezTo>
                  <a:cubicBezTo>
                    <a:pt x="124" y="137"/>
                    <a:pt x="126" y="142"/>
                    <a:pt x="123" y="148"/>
                  </a:cubicBezTo>
                  <a:cubicBezTo>
                    <a:pt x="119" y="155"/>
                    <a:pt x="127" y="157"/>
                    <a:pt x="127" y="163"/>
                  </a:cubicBezTo>
                  <a:cubicBezTo>
                    <a:pt x="129" y="159"/>
                    <a:pt x="130" y="166"/>
                    <a:pt x="132" y="168"/>
                  </a:cubicBezTo>
                  <a:cubicBezTo>
                    <a:pt x="134" y="171"/>
                    <a:pt x="137" y="174"/>
                    <a:pt x="141" y="176"/>
                  </a:cubicBezTo>
                  <a:cubicBezTo>
                    <a:pt x="144" y="179"/>
                    <a:pt x="147" y="181"/>
                    <a:pt x="150" y="184"/>
                  </a:cubicBezTo>
                  <a:cubicBezTo>
                    <a:pt x="154" y="187"/>
                    <a:pt x="152" y="192"/>
                    <a:pt x="154" y="197"/>
                  </a:cubicBezTo>
                  <a:cubicBezTo>
                    <a:pt x="152" y="195"/>
                    <a:pt x="150" y="194"/>
                    <a:pt x="148" y="194"/>
                  </a:cubicBezTo>
                  <a:cubicBezTo>
                    <a:pt x="155" y="195"/>
                    <a:pt x="158" y="204"/>
                    <a:pt x="164" y="209"/>
                  </a:cubicBezTo>
                  <a:cubicBezTo>
                    <a:pt x="168" y="212"/>
                    <a:pt x="181" y="219"/>
                    <a:pt x="178" y="226"/>
                  </a:cubicBezTo>
                  <a:cubicBezTo>
                    <a:pt x="182" y="223"/>
                    <a:pt x="189" y="232"/>
                    <a:pt x="191" y="235"/>
                  </a:cubicBezTo>
                  <a:cubicBezTo>
                    <a:pt x="190" y="234"/>
                    <a:pt x="189" y="234"/>
                    <a:pt x="188" y="233"/>
                  </a:cubicBezTo>
                  <a:cubicBezTo>
                    <a:pt x="193" y="236"/>
                    <a:pt x="198" y="240"/>
                    <a:pt x="201" y="246"/>
                  </a:cubicBezTo>
                  <a:cubicBezTo>
                    <a:pt x="206" y="240"/>
                    <a:pt x="216" y="253"/>
                    <a:pt x="213" y="256"/>
                  </a:cubicBezTo>
                  <a:cubicBezTo>
                    <a:pt x="216" y="254"/>
                    <a:pt x="212" y="248"/>
                    <a:pt x="217" y="251"/>
                  </a:cubicBezTo>
                  <a:cubicBezTo>
                    <a:pt x="209" y="258"/>
                    <a:pt x="233" y="273"/>
                    <a:pt x="233" y="279"/>
                  </a:cubicBezTo>
                  <a:cubicBezTo>
                    <a:pt x="235" y="274"/>
                    <a:pt x="236" y="278"/>
                    <a:pt x="238" y="280"/>
                  </a:cubicBezTo>
                  <a:cubicBezTo>
                    <a:pt x="240" y="284"/>
                    <a:pt x="237" y="282"/>
                    <a:pt x="237" y="285"/>
                  </a:cubicBezTo>
                  <a:cubicBezTo>
                    <a:pt x="238" y="290"/>
                    <a:pt x="242" y="295"/>
                    <a:pt x="245" y="300"/>
                  </a:cubicBezTo>
                  <a:cubicBezTo>
                    <a:pt x="247" y="306"/>
                    <a:pt x="249" y="313"/>
                    <a:pt x="252" y="320"/>
                  </a:cubicBezTo>
                  <a:cubicBezTo>
                    <a:pt x="253" y="322"/>
                    <a:pt x="254" y="325"/>
                    <a:pt x="255" y="328"/>
                  </a:cubicBezTo>
                  <a:cubicBezTo>
                    <a:pt x="255" y="329"/>
                    <a:pt x="255" y="336"/>
                    <a:pt x="253" y="329"/>
                  </a:cubicBezTo>
                  <a:cubicBezTo>
                    <a:pt x="253" y="333"/>
                    <a:pt x="258" y="345"/>
                    <a:pt x="253" y="338"/>
                  </a:cubicBezTo>
                  <a:cubicBezTo>
                    <a:pt x="254" y="340"/>
                    <a:pt x="256" y="342"/>
                    <a:pt x="258" y="344"/>
                  </a:cubicBezTo>
                  <a:cubicBezTo>
                    <a:pt x="252" y="344"/>
                    <a:pt x="257" y="347"/>
                    <a:pt x="257" y="350"/>
                  </a:cubicBezTo>
                  <a:cubicBezTo>
                    <a:pt x="259" y="355"/>
                    <a:pt x="260" y="358"/>
                    <a:pt x="262" y="361"/>
                  </a:cubicBezTo>
                  <a:cubicBezTo>
                    <a:pt x="263" y="363"/>
                    <a:pt x="263" y="371"/>
                    <a:pt x="263" y="373"/>
                  </a:cubicBezTo>
                  <a:cubicBezTo>
                    <a:pt x="261" y="372"/>
                    <a:pt x="260" y="370"/>
                    <a:pt x="260" y="368"/>
                  </a:cubicBezTo>
                  <a:cubicBezTo>
                    <a:pt x="254" y="371"/>
                    <a:pt x="259" y="377"/>
                    <a:pt x="261" y="381"/>
                  </a:cubicBezTo>
                  <a:cubicBezTo>
                    <a:pt x="259" y="380"/>
                    <a:pt x="257" y="379"/>
                    <a:pt x="255" y="379"/>
                  </a:cubicBezTo>
                  <a:cubicBezTo>
                    <a:pt x="258" y="381"/>
                    <a:pt x="260" y="394"/>
                    <a:pt x="259" y="397"/>
                  </a:cubicBezTo>
                  <a:cubicBezTo>
                    <a:pt x="259" y="395"/>
                    <a:pt x="258" y="393"/>
                    <a:pt x="257" y="391"/>
                  </a:cubicBezTo>
                  <a:cubicBezTo>
                    <a:pt x="259" y="394"/>
                    <a:pt x="258" y="397"/>
                    <a:pt x="257" y="400"/>
                  </a:cubicBezTo>
                  <a:cubicBezTo>
                    <a:pt x="260" y="400"/>
                    <a:pt x="260" y="402"/>
                    <a:pt x="259" y="405"/>
                  </a:cubicBezTo>
                  <a:cubicBezTo>
                    <a:pt x="258" y="407"/>
                    <a:pt x="255" y="409"/>
                    <a:pt x="254" y="409"/>
                  </a:cubicBezTo>
                  <a:cubicBezTo>
                    <a:pt x="253" y="415"/>
                    <a:pt x="255" y="415"/>
                    <a:pt x="249" y="418"/>
                  </a:cubicBezTo>
                  <a:cubicBezTo>
                    <a:pt x="247" y="419"/>
                    <a:pt x="246" y="421"/>
                    <a:pt x="244" y="422"/>
                  </a:cubicBezTo>
                  <a:cubicBezTo>
                    <a:pt x="241" y="423"/>
                    <a:pt x="240" y="427"/>
                    <a:pt x="238" y="427"/>
                  </a:cubicBezTo>
                  <a:cubicBezTo>
                    <a:pt x="235" y="428"/>
                    <a:pt x="232" y="430"/>
                    <a:pt x="229" y="431"/>
                  </a:cubicBezTo>
                  <a:cubicBezTo>
                    <a:pt x="228" y="432"/>
                    <a:pt x="226" y="439"/>
                    <a:pt x="225" y="438"/>
                  </a:cubicBezTo>
                  <a:cubicBezTo>
                    <a:pt x="222" y="437"/>
                    <a:pt x="217" y="441"/>
                    <a:pt x="215" y="443"/>
                  </a:cubicBezTo>
                  <a:cubicBezTo>
                    <a:pt x="212" y="445"/>
                    <a:pt x="206" y="447"/>
                    <a:pt x="203" y="450"/>
                  </a:cubicBezTo>
                  <a:cubicBezTo>
                    <a:pt x="201" y="446"/>
                    <a:pt x="196" y="446"/>
                    <a:pt x="196" y="441"/>
                  </a:cubicBezTo>
                  <a:cubicBezTo>
                    <a:pt x="195" y="443"/>
                    <a:pt x="195" y="445"/>
                    <a:pt x="195" y="447"/>
                  </a:cubicBezTo>
                  <a:cubicBezTo>
                    <a:pt x="194" y="445"/>
                    <a:pt x="193" y="444"/>
                    <a:pt x="193" y="442"/>
                  </a:cubicBezTo>
                  <a:cubicBezTo>
                    <a:pt x="194" y="446"/>
                    <a:pt x="194" y="445"/>
                    <a:pt x="191" y="442"/>
                  </a:cubicBezTo>
                  <a:cubicBezTo>
                    <a:pt x="194" y="442"/>
                    <a:pt x="188" y="440"/>
                    <a:pt x="188" y="440"/>
                  </a:cubicBezTo>
                  <a:cubicBezTo>
                    <a:pt x="189" y="443"/>
                    <a:pt x="188" y="448"/>
                    <a:pt x="183" y="447"/>
                  </a:cubicBezTo>
                  <a:cubicBezTo>
                    <a:pt x="184" y="450"/>
                    <a:pt x="189" y="445"/>
                    <a:pt x="190" y="449"/>
                  </a:cubicBezTo>
                  <a:cubicBezTo>
                    <a:pt x="191" y="455"/>
                    <a:pt x="181" y="452"/>
                    <a:pt x="179" y="452"/>
                  </a:cubicBezTo>
                  <a:cubicBezTo>
                    <a:pt x="182" y="455"/>
                    <a:pt x="188" y="455"/>
                    <a:pt x="191" y="459"/>
                  </a:cubicBezTo>
                  <a:cubicBezTo>
                    <a:pt x="187" y="460"/>
                    <a:pt x="187" y="465"/>
                    <a:pt x="183" y="462"/>
                  </a:cubicBezTo>
                  <a:cubicBezTo>
                    <a:pt x="180" y="461"/>
                    <a:pt x="178" y="455"/>
                    <a:pt x="175" y="455"/>
                  </a:cubicBezTo>
                  <a:cubicBezTo>
                    <a:pt x="177" y="457"/>
                    <a:pt x="188" y="466"/>
                    <a:pt x="186" y="469"/>
                  </a:cubicBezTo>
                  <a:cubicBezTo>
                    <a:pt x="179" y="466"/>
                    <a:pt x="176" y="459"/>
                    <a:pt x="170" y="455"/>
                  </a:cubicBezTo>
                  <a:cubicBezTo>
                    <a:pt x="171" y="460"/>
                    <a:pt x="192" y="474"/>
                    <a:pt x="183" y="479"/>
                  </a:cubicBezTo>
                  <a:cubicBezTo>
                    <a:pt x="176" y="482"/>
                    <a:pt x="166" y="466"/>
                    <a:pt x="161" y="463"/>
                  </a:cubicBezTo>
                  <a:cubicBezTo>
                    <a:pt x="165" y="468"/>
                    <a:pt x="176" y="476"/>
                    <a:pt x="174" y="483"/>
                  </a:cubicBezTo>
                  <a:cubicBezTo>
                    <a:pt x="172" y="488"/>
                    <a:pt x="164" y="489"/>
                    <a:pt x="159" y="491"/>
                  </a:cubicBezTo>
                  <a:cubicBezTo>
                    <a:pt x="152" y="495"/>
                    <a:pt x="152" y="500"/>
                    <a:pt x="148" y="506"/>
                  </a:cubicBezTo>
                  <a:cubicBezTo>
                    <a:pt x="145" y="510"/>
                    <a:pt x="137" y="516"/>
                    <a:pt x="132" y="511"/>
                  </a:cubicBezTo>
                  <a:cubicBezTo>
                    <a:pt x="134" y="509"/>
                    <a:pt x="136" y="508"/>
                    <a:pt x="138" y="508"/>
                  </a:cubicBezTo>
                  <a:cubicBezTo>
                    <a:pt x="138" y="507"/>
                    <a:pt x="137" y="505"/>
                    <a:pt x="137" y="504"/>
                  </a:cubicBezTo>
                  <a:cubicBezTo>
                    <a:pt x="136" y="505"/>
                    <a:pt x="134" y="505"/>
                    <a:pt x="133" y="506"/>
                  </a:cubicBezTo>
                  <a:cubicBezTo>
                    <a:pt x="133" y="498"/>
                    <a:pt x="132" y="491"/>
                    <a:pt x="132" y="484"/>
                  </a:cubicBezTo>
                  <a:cubicBezTo>
                    <a:pt x="132" y="480"/>
                    <a:pt x="132" y="477"/>
                    <a:pt x="133" y="473"/>
                  </a:cubicBezTo>
                  <a:cubicBezTo>
                    <a:pt x="134" y="471"/>
                    <a:pt x="139" y="461"/>
                    <a:pt x="140" y="468"/>
                  </a:cubicBezTo>
                  <a:cubicBezTo>
                    <a:pt x="140" y="457"/>
                    <a:pt x="119" y="458"/>
                    <a:pt x="121" y="449"/>
                  </a:cubicBezTo>
                  <a:cubicBezTo>
                    <a:pt x="120" y="451"/>
                    <a:pt x="119" y="450"/>
                    <a:pt x="118" y="449"/>
                  </a:cubicBezTo>
                  <a:cubicBezTo>
                    <a:pt x="120" y="448"/>
                    <a:pt x="121" y="445"/>
                    <a:pt x="124" y="445"/>
                  </a:cubicBezTo>
                  <a:cubicBezTo>
                    <a:pt x="126" y="445"/>
                    <a:pt x="128" y="445"/>
                    <a:pt x="131" y="444"/>
                  </a:cubicBezTo>
                  <a:cubicBezTo>
                    <a:pt x="132" y="444"/>
                    <a:pt x="135" y="441"/>
                    <a:pt x="136" y="439"/>
                  </a:cubicBezTo>
                  <a:cubicBezTo>
                    <a:pt x="138" y="436"/>
                    <a:pt x="134" y="433"/>
                    <a:pt x="137" y="430"/>
                  </a:cubicBezTo>
                  <a:cubicBezTo>
                    <a:pt x="142" y="435"/>
                    <a:pt x="150" y="430"/>
                    <a:pt x="156" y="429"/>
                  </a:cubicBezTo>
                  <a:cubicBezTo>
                    <a:pt x="158" y="428"/>
                    <a:pt x="159" y="430"/>
                    <a:pt x="160" y="431"/>
                  </a:cubicBezTo>
                  <a:cubicBezTo>
                    <a:pt x="162" y="435"/>
                    <a:pt x="166" y="435"/>
                    <a:pt x="170" y="436"/>
                  </a:cubicBezTo>
                  <a:cubicBezTo>
                    <a:pt x="170" y="433"/>
                    <a:pt x="167" y="430"/>
                    <a:pt x="171" y="430"/>
                  </a:cubicBezTo>
                  <a:cubicBezTo>
                    <a:pt x="170" y="424"/>
                    <a:pt x="163" y="424"/>
                    <a:pt x="161" y="420"/>
                  </a:cubicBezTo>
                  <a:cubicBezTo>
                    <a:pt x="159" y="417"/>
                    <a:pt x="158" y="413"/>
                    <a:pt x="157" y="410"/>
                  </a:cubicBezTo>
                  <a:cubicBezTo>
                    <a:pt x="156" y="406"/>
                    <a:pt x="160" y="406"/>
                    <a:pt x="162" y="403"/>
                  </a:cubicBezTo>
                  <a:cubicBezTo>
                    <a:pt x="164" y="399"/>
                    <a:pt x="173" y="405"/>
                    <a:pt x="176" y="406"/>
                  </a:cubicBezTo>
                  <a:cubicBezTo>
                    <a:pt x="174" y="402"/>
                    <a:pt x="177" y="398"/>
                    <a:pt x="174" y="395"/>
                  </a:cubicBezTo>
                  <a:cubicBezTo>
                    <a:pt x="177" y="395"/>
                    <a:pt x="180" y="396"/>
                    <a:pt x="183" y="395"/>
                  </a:cubicBezTo>
                  <a:cubicBezTo>
                    <a:pt x="185" y="394"/>
                    <a:pt x="190" y="391"/>
                    <a:pt x="192" y="389"/>
                  </a:cubicBezTo>
                  <a:cubicBezTo>
                    <a:pt x="194" y="387"/>
                    <a:pt x="195" y="385"/>
                    <a:pt x="198" y="384"/>
                  </a:cubicBezTo>
                  <a:cubicBezTo>
                    <a:pt x="201" y="383"/>
                    <a:pt x="204" y="383"/>
                    <a:pt x="206" y="381"/>
                  </a:cubicBezTo>
                  <a:cubicBezTo>
                    <a:pt x="212" y="376"/>
                    <a:pt x="203" y="362"/>
                    <a:pt x="204" y="355"/>
                  </a:cubicBezTo>
                  <a:cubicBezTo>
                    <a:pt x="205" y="350"/>
                    <a:pt x="207" y="346"/>
                    <a:pt x="204" y="340"/>
                  </a:cubicBezTo>
                  <a:cubicBezTo>
                    <a:pt x="203" y="338"/>
                    <a:pt x="202" y="337"/>
                    <a:pt x="201" y="335"/>
                  </a:cubicBezTo>
                  <a:cubicBezTo>
                    <a:pt x="200" y="332"/>
                    <a:pt x="201" y="330"/>
                    <a:pt x="199" y="327"/>
                  </a:cubicBezTo>
                  <a:cubicBezTo>
                    <a:pt x="198" y="323"/>
                    <a:pt x="196" y="323"/>
                    <a:pt x="195" y="318"/>
                  </a:cubicBezTo>
                  <a:cubicBezTo>
                    <a:pt x="195" y="312"/>
                    <a:pt x="199" y="308"/>
                    <a:pt x="199" y="303"/>
                  </a:cubicBezTo>
                  <a:cubicBezTo>
                    <a:pt x="199" y="301"/>
                    <a:pt x="199" y="294"/>
                    <a:pt x="199" y="293"/>
                  </a:cubicBezTo>
                  <a:cubicBezTo>
                    <a:pt x="194" y="289"/>
                    <a:pt x="198" y="290"/>
                    <a:pt x="200" y="286"/>
                  </a:cubicBezTo>
                  <a:cubicBezTo>
                    <a:pt x="203" y="280"/>
                    <a:pt x="195" y="274"/>
                    <a:pt x="191" y="271"/>
                  </a:cubicBezTo>
                  <a:cubicBezTo>
                    <a:pt x="189" y="269"/>
                    <a:pt x="183" y="266"/>
                    <a:pt x="183" y="263"/>
                  </a:cubicBezTo>
                  <a:cubicBezTo>
                    <a:pt x="184" y="259"/>
                    <a:pt x="190" y="258"/>
                    <a:pt x="191" y="254"/>
                  </a:cubicBezTo>
                  <a:cubicBezTo>
                    <a:pt x="187" y="253"/>
                    <a:pt x="182" y="250"/>
                    <a:pt x="180" y="246"/>
                  </a:cubicBezTo>
                  <a:cubicBezTo>
                    <a:pt x="178" y="244"/>
                    <a:pt x="176" y="246"/>
                    <a:pt x="174" y="242"/>
                  </a:cubicBezTo>
                  <a:cubicBezTo>
                    <a:pt x="171" y="237"/>
                    <a:pt x="169" y="242"/>
                    <a:pt x="166" y="240"/>
                  </a:cubicBezTo>
                  <a:cubicBezTo>
                    <a:pt x="164" y="239"/>
                    <a:pt x="161" y="233"/>
                    <a:pt x="161" y="231"/>
                  </a:cubicBezTo>
                  <a:cubicBezTo>
                    <a:pt x="160" y="224"/>
                    <a:pt x="157" y="218"/>
                    <a:pt x="151" y="212"/>
                  </a:cubicBezTo>
                  <a:cubicBezTo>
                    <a:pt x="149" y="211"/>
                    <a:pt x="145" y="210"/>
                    <a:pt x="143" y="208"/>
                  </a:cubicBezTo>
                  <a:cubicBezTo>
                    <a:pt x="138" y="203"/>
                    <a:pt x="133" y="198"/>
                    <a:pt x="129" y="193"/>
                  </a:cubicBezTo>
                  <a:cubicBezTo>
                    <a:pt x="127" y="190"/>
                    <a:pt x="126" y="185"/>
                    <a:pt x="123" y="182"/>
                  </a:cubicBezTo>
                  <a:cubicBezTo>
                    <a:pt x="122" y="181"/>
                    <a:pt x="121" y="179"/>
                    <a:pt x="119" y="181"/>
                  </a:cubicBezTo>
                  <a:cubicBezTo>
                    <a:pt x="117" y="178"/>
                    <a:pt x="114" y="177"/>
                    <a:pt x="112" y="174"/>
                  </a:cubicBezTo>
                  <a:cubicBezTo>
                    <a:pt x="111" y="172"/>
                    <a:pt x="108" y="167"/>
                    <a:pt x="110" y="165"/>
                  </a:cubicBezTo>
                  <a:cubicBezTo>
                    <a:pt x="113" y="162"/>
                    <a:pt x="99" y="159"/>
                    <a:pt x="98" y="159"/>
                  </a:cubicBezTo>
                  <a:cubicBezTo>
                    <a:pt x="89" y="157"/>
                    <a:pt x="83" y="147"/>
                    <a:pt x="75" y="144"/>
                  </a:cubicBezTo>
                  <a:cubicBezTo>
                    <a:pt x="72" y="144"/>
                    <a:pt x="65" y="141"/>
                    <a:pt x="71" y="138"/>
                  </a:cubicBezTo>
                  <a:cubicBezTo>
                    <a:pt x="78" y="134"/>
                    <a:pt x="69" y="132"/>
                    <a:pt x="70" y="128"/>
                  </a:cubicBezTo>
                  <a:cubicBezTo>
                    <a:pt x="71" y="126"/>
                    <a:pt x="81" y="129"/>
                    <a:pt x="82" y="129"/>
                  </a:cubicBezTo>
                  <a:cubicBezTo>
                    <a:pt x="87" y="130"/>
                    <a:pt x="98" y="123"/>
                    <a:pt x="92" y="121"/>
                  </a:cubicBezTo>
                  <a:cubicBezTo>
                    <a:pt x="93" y="119"/>
                    <a:pt x="97" y="118"/>
                    <a:pt x="97" y="116"/>
                  </a:cubicBezTo>
                  <a:cubicBezTo>
                    <a:pt x="97" y="112"/>
                    <a:pt x="93" y="109"/>
                    <a:pt x="90" y="109"/>
                  </a:cubicBezTo>
                  <a:cubicBezTo>
                    <a:pt x="88" y="110"/>
                    <a:pt x="87" y="108"/>
                    <a:pt x="87" y="106"/>
                  </a:cubicBezTo>
                  <a:cubicBezTo>
                    <a:pt x="85" y="102"/>
                    <a:pt x="81" y="103"/>
                    <a:pt x="77" y="102"/>
                  </a:cubicBezTo>
                  <a:cubicBezTo>
                    <a:pt x="78" y="99"/>
                    <a:pt x="83" y="99"/>
                    <a:pt x="83" y="97"/>
                  </a:cubicBezTo>
                  <a:cubicBezTo>
                    <a:pt x="83" y="93"/>
                    <a:pt x="78" y="91"/>
                    <a:pt x="76" y="89"/>
                  </a:cubicBezTo>
                  <a:cubicBezTo>
                    <a:pt x="72" y="87"/>
                    <a:pt x="70" y="84"/>
                    <a:pt x="65" y="84"/>
                  </a:cubicBezTo>
                  <a:cubicBezTo>
                    <a:pt x="58" y="86"/>
                    <a:pt x="60" y="90"/>
                    <a:pt x="57" y="94"/>
                  </a:cubicBezTo>
                  <a:cubicBezTo>
                    <a:pt x="53" y="92"/>
                    <a:pt x="49" y="88"/>
                    <a:pt x="45" y="89"/>
                  </a:cubicBezTo>
                  <a:cubicBezTo>
                    <a:pt x="41" y="90"/>
                    <a:pt x="34" y="83"/>
                    <a:pt x="32" y="80"/>
                  </a:cubicBezTo>
                  <a:cubicBezTo>
                    <a:pt x="29" y="76"/>
                    <a:pt x="27" y="68"/>
                    <a:pt x="28" y="64"/>
                  </a:cubicBezTo>
                  <a:cubicBezTo>
                    <a:pt x="30" y="57"/>
                    <a:pt x="25" y="59"/>
                    <a:pt x="23" y="53"/>
                  </a:cubicBezTo>
                  <a:cubicBezTo>
                    <a:pt x="24" y="56"/>
                    <a:pt x="24" y="58"/>
                    <a:pt x="22" y="59"/>
                  </a:cubicBezTo>
                  <a:cubicBezTo>
                    <a:pt x="18" y="58"/>
                    <a:pt x="17" y="52"/>
                    <a:pt x="14" y="49"/>
                  </a:cubicBezTo>
                  <a:cubicBezTo>
                    <a:pt x="10" y="46"/>
                    <a:pt x="2" y="39"/>
                    <a:pt x="0" y="3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53">
              <a:extLst>
                <a:ext uri="{FF2B5EF4-FFF2-40B4-BE49-F238E27FC236}">
                  <a16:creationId xmlns="" xmlns:a16="http://schemas.microsoft.com/office/drawing/2014/main" id="{A89AA523-2114-4AC7-84AE-293B9CEAE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126" y="3060700"/>
              <a:ext cx="204788" cy="398463"/>
            </a:xfrm>
            <a:custGeom>
              <a:avLst/>
              <a:gdLst>
                <a:gd name="T0" fmla="*/ 21 w 263"/>
                <a:gd name="T1" fmla="*/ 29 h 516"/>
                <a:gd name="T2" fmla="*/ 46 w 263"/>
                <a:gd name="T3" fmla="*/ 23 h 516"/>
                <a:gd name="T4" fmla="*/ 77 w 263"/>
                <a:gd name="T5" fmla="*/ 17 h 516"/>
                <a:gd name="T6" fmla="*/ 106 w 263"/>
                <a:gd name="T7" fmla="*/ 14 h 516"/>
                <a:gd name="T8" fmla="*/ 132 w 263"/>
                <a:gd name="T9" fmla="*/ 27 h 516"/>
                <a:gd name="T10" fmla="*/ 161 w 263"/>
                <a:gd name="T11" fmla="*/ 61 h 516"/>
                <a:gd name="T12" fmla="*/ 182 w 263"/>
                <a:gd name="T13" fmla="*/ 65 h 516"/>
                <a:gd name="T14" fmla="*/ 163 w 263"/>
                <a:gd name="T15" fmla="*/ 81 h 516"/>
                <a:gd name="T16" fmla="*/ 142 w 263"/>
                <a:gd name="T17" fmla="*/ 82 h 516"/>
                <a:gd name="T18" fmla="*/ 142 w 263"/>
                <a:gd name="T19" fmla="*/ 94 h 516"/>
                <a:gd name="T20" fmla="*/ 131 w 263"/>
                <a:gd name="T21" fmla="*/ 116 h 516"/>
                <a:gd name="T22" fmla="*/ 127 w 263"/>
                <a:gd name="T23" fmla="*/ 163 h 516"/>
                <a:gd name="T24" fmla="*/ 150 w 263"/>
                <a:gd name="T25" fmla="*/ 184 h 516"/>
                <a:gd name="T26" fmla="*/ 164 w 263"/>
                <a:gd name="T27" fmla="*/ 209 h 516"/>
                <a:gd name="T28" fmla="*/ 188 w 263"/>
                <a:gd name="T29" fmla="*/ 233 h 516"/>
                <a:gd name="T30" fmla="*/ 217 w 263"/>
                <a:gd name="T31" fmla="*/ 251 h 516"/>
                <a:gd name="T32" fmla="*/ 237 w 263"/>
                <a:gd name="T33" fmla="*/ 285 h 516"/>
                <a:gd name="T34" fmla="*/ 255 w 263"/>
                <a:gd name="T35" fmla="*/ 328 h 516"/>
                <a:gd name="T36" fmla="*/ 258 w 263"/>
                <a:gd name="T37" fmla="*/ 344 h 516"/>
                <a:gd name="T38" fmla="*/ 263 w 263"/>
                <a:gd name="T39" fmla="*/ 373 h 516"/>
                <a:gd name="T40" fmla="*/ 255 w 263"/>
                <a:gd name="T41" fmla="*/ 379 h 516"/>
                <a:gd name="T42" fmla="*/ 257 w 263"/>
                <a:gd name="T43" fmla="*/ 400 h 516"/>
                <a:gd name="T44" fmla="*/ 249 w 263"/>
                <a:gd name="T45" fmla="*/ 418 h 516"/>
                <a:gd name="T46" fmla="*/ 229 w 263"/>
                <a:gd name="T47" fmla="*/ 431 h 516"/>
                <a:gd name="T48" fmla="*/ 203 w 263"/>
                <a:gd name="T49" fmla="*/ 450 h 516"/>
                <a:gd name="T50" fmla="*/ 193 w 263"/>
                <a:gd name="T51" fmla="*/ 442 h 516"/>
                <a:gd name="T52" fmla="*/ 183 w 263"/>
                <a:gd name="T53" fmla="*/ 447 h 516"/>
                <a:gd name="T54" fmla="*/ 191 w 263"/>
                <a:gd name="T55" fmla="*/ 459 h 516"/>
                <a:gd name="T56" fmla="*/ 186 w 263"/>
                <a:gd name="T57" fmla="*/ 469 h 516"/>
                <a:gd name="T58" fmla="*/ 161 w 263"/>
                <a:gd name="T59" fmla="*/ 463 h 516"/>
                <a:gd name="T60" fmla="*/ 148 w 263"/>
                <a:gd name="T61" fmla="*/ 506 h 516"/>
                <a:gd name="T62" fmla="*/ 137 w 263"/>
                <a:gd name="T63" fmla="*/ 504 h 516"/>
                <a:gd name="T64" fmla="*/ 133 w 263"/>
                <a:gd name="T65" fmla="*/ 473 h 516"/>
                <a:gd name="T66" fmla="*/ 118 w 263"/>
                <a:gd name="T67" fmla="*/ 449 h 516"/>
                <a:gd name="T68" fmla="*/ 136 w 263"/>
                <a:gd name="T69" fmla="*/ 439 h 516"/>
                <a:gd name="T70" fmla="*/ 160 w 263"/>
                <a:gd name="T71" fmla="*/ 431 h 516"/>
                <a:gd name="T72" fmla="*/ 161 w 263"/>
                <a:gd name="T73" fmla="*/ 420 h 516"/>
                <a:gd name="T74" fmla="*/ 176 w 263"/>
                <a:gd name="T75" fmla="*/ 406 h 516"/>
                <a:gd name="T76" fmla="*/ 192 w 263"/>
                <a:gd name="T77" fmla="*/ 389 h 516"/>
                <a:gd name="T78" fmla="*/ 204 w 263"/>
                <a:gd name="T79" fmla="*/ 355 h 516"/>
                <a:gd name="T80" fmla="*/ 199 w 263"/>
                <a:gd name="T81" fmla="*/ 327 h 516"/>
                <a:gd name="T82" fmla="*/ 199 w 263"/>
                <a:gd name="T83" fmla="*/ 293 h 516"/>
                <a:gd name="T84" fmla="*/ 183 w 263"/>
                <a:gd name="T85" fmla="*/ 263 h 516"/>
                <a:gd name="T86" fmla="*/ 174 w 263"/>
                <a:gd name="T87" fmla="*/ 242 h 516"/>
                <a:gd name="T88" fmla="*/ 151 w 263"/>
                <a:gd name="T89" fmla="*/ 212 h 516"/>
                <a:gd name="T90" fmla="*/ 123 w 263"/>
                <a:gd name="T91" fmla="*/ 182 h 516"/>
                <a:gd name="T92" fmla="*/ 110 w 263"/>
                <a:gd name="T93" fmla="*/ 165 h 516"/>
                <a:gd name="T94" fmla="*/ 71 w 263"/>
                <a:gd name="T95" fmla="*/ 138 h 516"/>
                <a:gd name="T96" fmla="*/ 92 w 263"/>
                <a:gd name="T97" fmla="*/ 121 h 516"/>
                <a:gd name="T98" fmla="*/ 87 w 263"/>
                <a:gd name="T99" fmla="*/ 106 h 516"/>
                <a:gd name="T100" fmla="*/ 76 w 263"/>
                <a:gd name="T101" fmla="*/ 89 h 516"/>
                <a:gd name="T102" fmla="*/ 45 w 263"/>
                <a:gd name="T103" fmla="*/ 89 h 516"/>
                <a:gd name="T104" fmla="*/ 23 w 263"/>
                <a:gd name="T105" fmla="*/ 53 h 516"/>
                <a:gd name="T106" fmla="*/ 0 w 263"/>
                <a:gd name="T107" fmla="*/ 34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3" h="516">
                  <a:moveTo>
                    <a:pt x="0" y="34"/>
                  </a:moveTo>
                  <a:cubicBezTo>
                    <a:pt x="6" y="34"/>
                    <a:pt x="4" y="27"/>
                    <a:pt x="6" y="23"/>
                  </a:cubicBezTo>
                  <a:cubicBezTo>
                    <a:pt x="10" y="18"/>
                    <a:pt x="19" y="26"/>
                    <a:pt x="21" y="29"/>
                  </a:cubicBezTo>
                  <a:cubicBezTo>
                    <a:pt x="26" y="33"/>
                    <a:pt x="29" y="30"/>
                    <a:pt x="32" y="25"/>
                  </a:cubicBezTo>
                  <a:cubicBezTo>
                    <a:pt x="36" y="18"/>
                    <a:pt x="38" y="24"/>
                    <a:pt x="40" y="28"/>
                  </a:cubicBezTo>
                  <a:cubicBezTo>
                    <a:pt x="42" y="25"/>
                    <a:pt x="42" y="19"/>
                    <a:pt x="46" y="23"/>
                  </a:cubicBezTo>
                  <a:cubicBezTo>
                    <a:pt x="48" y="25"/>
                    <a:pt x="50" y="28"/>
                    <a:pt x="53" y="30"/>
                  </a:cubicBezTo>
                  <a:cubicBezTo>
                    <a:pt x="55" y="31"/>
                    <a:pt x="56" y="19"/>
                    <a:pt x="62" y="19"/>
                  </a:cubicBezTo>
                  <a:cubicBezTo>
                    <a:pt x="60" y="27"/>
                    <a:pt x="75" y="20"/>
                    <a:pt x="77" y="17"/>
                  </a:cubicBezTo>
                  <a:cubicBezTo>
                    <a:pt x="80" y="14"/>
                    <a:pt x="77" y="12"/>
                    <a:pt x="78" y="10"/>
                  </a:cubicBezTo>
                  <a:cubicBezTo>
                    <a:pt x="79" y="5"/>
                    <a:pt x="88" y="5"/>
                    <a:pt x="90" y="0"/>
                  </a:cubicBezTo>
                  <a:cubicBezTo>
                    <a:pt x="94" y="6"/>
                    <a:pt x="100" y="11"/>
                    <a:pt x="106" y="14"/>
                  </a:cubicBezTo>
                  <a:cubicBezTo>
                    <a:pt x="111" y="16"/>
                    <a:pt x="116" y="12"/>
                    <a:pt x="120" y="16"/>
                  </a:cubicBezTo>
                  <a:cubicBezTo>
                    <a:pt x="123" y="21"/>
                    <a:pt x="129" y="14"/>
                    <a:pt x="134" y="18"/>
                  </a:cubicBezTo>
                  <a:cubicBezTo>
                    <a:pt x="136" y="20"/>
                    <a:pt x="139" y="30"/>
                    <a:pt x="132" y="27"/>
                  </a:cubicBezTo>
                  <a:cubicBezTo>
                    <a:pt x="132" y="35"/>
                    <a:pt x="137" y="41"/>
                    <a:pt x="139" y="49"/>
                  </a:cubicBezTo>
                  <a:cubicBezTo>
                    <a:pt x="141" y="47"/>
                    <a:pt x="150" y="49"/>
                    <a:pt x="150" y="53"/>
                  </a:cubicBezTo>
                  <a:cubicBezTo>
                    <a:pt x="150" y="58"/>
                    <a:pt x="159" y="57"/>
                    <a:pt x="161" y="61"/>
                  </a:cubicBezTo>
                  <a:cubicBezTo>
                    <a:pt x="162" y="61"/>
                    <a:pt x="162" y="60"/>
                    <a:pt x="163" y="60"/>
                  </a:cubicBezTo>
                  <a:cubicBezTo>
                    <a:pt x="165" y="64"/>
                    <a:pt x="168" y="61"/>
                    <a:pt x="171" y="60"/>
                  </a:cubicBezTo>
                  <a:cubicBezTo>
                    <a:pt x="175" y="58"/>
                    <a:pt x="179" y="63"/>
                    <a:pt x="182" y="65"/>
                  </a:cubicBezTo>
                  <a:cubicBezTo>
                    <a:pt x="178" y="69"/>
                    <a:pt x="178" y="63"/>
                    <a:pt x="174" y="66"/>
                  </a:cubicBezTo>
                  <a:cubicBezTo>
                    <a:pt x="171" y="68"/>
                    <a:pt x="170" y="72"/>
                    <a:pt x="166" y="73"/>
                  </a:cubicBezTo>
                  <a:cubicBezTo>
                    <a:pt x="161" y="74"/>
                    <a:pt x="165" y="78"/>
                    <a:pt x="163" y="81"/>
                  </a:cubicBezTo>
                  <a:cubicBezTo>
                    <a:pt x="161" y="84"/>
                    <a:pt x="152" y="87"/>
                    <a:pt x="157" y="81"/>
                  </a:cubicBezTo>
                  <a:cubicBezTo>
                    <a:pt x="154" y="81"/>
                    <a:pt x="150" y="85"/>
                    <a:pt x="149" y="87"/>
                  </a:cubicBezTo>
                  <a:cubicBezTo>
                    <a:pt x="147" y="85"/>
                    <a:pt x="146" y="81"/>
                    <a:pt x="142" y="82"/>
                  </a:cubicBezTo>
                  <a:cubicBezTo>
                    <a:pt x="143" y="83"/>
                    <a:pt x="145" y="84"/>
                    <a:pt x="146" y="85"/>
                  </a:cubicBezTo>
                  <a:cubicBezTo>
                    <a:pt x="144" y="88"/>
                    <a:pt x="146" y="89"/>
                    <a:pt x="147" y="92"/>
                  </a:cubicBezTo>
                  <a:cubicBezTo>
                    <a:pt x="149" y="95"/>
                    <a:pt x="143" y="95"/>
                    <a:pt x="142" y="94"/>
                  </a:cubicBezTo>
                  <a:cubicBezTo>
                    <a:pt x="143" y="97"/>
                    <a:pt x="144" y="105"/>
                    <a:pt x="141" y="107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2" y="109"/>
                    <a:pt x="133" y="119"/>
                    <a:pt x="131" y="116"/>
                  </a:cubicBezTo>
                  <a:cubicBezTo>
                    <a:pt x="126" y="119"/>
                    <a:pt x="125" y="126"/>
                    <a:pt x="124" y="131"/>
                  </a:cubicBezTo>
                  <a:cubicBezTo>
                    <a:pt x="124" y="137"/>
                    <a:pt x="126" y="142"/>
                    <a:pt x="123" y="148"/>
                  </a:cubicBezTo>
                  <a:cubicBezTo>
                    <a:pt x="119" y="155"/>
                    <a:pt x="127" y="157"/>
                    <a:pt x="127" y="163"/>
                  </a:cubicBezTo>
                  <a:cubicBezTo>
                    <a:pt x="129" y="159"/>
                    <a:pt x="130" y="166"/>
                    <a:pt x="132" y="168"/>
                  </a:cubicBezTo>
                  <a:cubicBezTo>
                    <a:pt x="134" y="171"/>
                    <a:pt x="137" y="174"/>
                    <a:pt x="141" y="176"/>
                  </a:cubicBezTo>
                  <a:cubicBezTo>
                    <a:pt x="144" y="179"/>
                    <a:pt x="147" y="181"/>
                    <a:pt x="150" y="184"/>
                  </a:cubicBezTo>
                  <a:cubicBezTo>
                    <a:pt x="154" y="187"/>
                    <a:pt x="152" y="192"/>
                    <a:pt x="154" y="197"/>
                  </a:cubicBezTo>
                  <a:cubicBezTo>
                    <a:pt x="152" y="195"/>
                    <a:pt x="150" y="194"/>
                    <a:pt x="148" y="194"/>
                  </a:cubicBezTo>
                  <a:cubicBezTo>
                    <a:pt x="155" y="195"/>
                    <a:pt x="158" y="204"/>
                    <a:pt x="164" y="209"/>
                  </a:cubicBezTo>
                  <a:cubicBezTo>
                    <a:pt x="168" y="212"/>
                    <a:pt x="181" y="219"/>
                    <a:pt x="178" y="226"/>
                  </a:cubicBezTo>
                  <a:cubicBezTo>
                    <a:pt x="182" y="223"/>
                    <a:pt x="189" y="232"/>
                    <a:pt x="191" y="235"/>
                  </a:cubicBezTo>
                  <a:cubicBezTo>
                    <a:pt x="190" y="234"/>
                    <a:pt x="189" y="234"/>
                    <a:pt x="188" y="233"/>
                  </a:cubicBezTo>
                  <a:cubicBezTo>
                    <a:pt x="193" y="236"/>
                    <a:pt x="198" y="240"/>
                    <a:pt x="201" y="246"/>
                  </a:cubicBezTo>
                  <a:cubicBezTo>
                    <a:pt x="206" y="240"/>
                    <a:pt x="216" y="253"/>
                    <a:pt x="213" y="256"/>
                  </a:cubicBezTo>
                  <a:cubicBezTo>
                    <a:pt x="216" y="254"/>
                    <a:pt x="212" y="248"/>
                    <a:pt x="217" y="251"/>
                  </a:cubicBezTo>
                  <a:cubicBezTo>
                    <a:pt x="209" y="258"/>
                    <a:pt x="233" y="273"/>
                    <a:pt x="233" y="279"/>
                  </a:cubicBezTo>
                  <a:cubicBezTo>
                    <a:pt x="235" y="274"/>
                    <a:pt x="236" y="278"/>
                    <a:pt x="238" y="280"/>
                  </a:cubicBezTo>
                  <a:cubicBezTo>
                    <a:pt x="240" y="284"/>
                    <a:pt x="237" y="282"/>
                    <a:pt x="237" y="285"/>
                  </a:cubicBezTo>
                  <a:cubicBezTo>
                    <a:pt x="238" y="290"/>
                    <a:pt x="242" y="295"/>
                    <a:pt x="245" y="300"/>
                  </a:cubicBezTo>
                  <a:cubicBezTo>
                    <a:pt x="247" y="306"/>
                    <a:pt x="249" y="313"/>
                    <a:pt x="252" y="320"/>
                  </a:cubicBezTo>
                  <a:cubicBezTo>
                    <a:pt x="253" y="322"/>
                    <a:pt x="254" y="325"/>
                    <a:pt x="255" y="328"/>
                  </a:cubicBezTo>
                  <a:cubicBezTo>
                    <a:pt x="255" y="329"/>
                    <a:pt x="255" y="336"/>
                    <a:pt x="253" y="329"/>
                  </a:cubicBezTo>
                  <a:cubicBezTo>
                    <a:pt x="253" y="333"/>
                    <a:pt x="258" y="345"/>
                    <a:pt x="253" y="338"/>
                  </a:cubicBezTo>
                  <a:cubicBezTo>
                    <a:pt x="254" y="340"/>
                    <a:pt x="256" y="342"/>
                    <a:pt x="258" y="344"/>
                  </a:cubicBezTo>
                  <a:cubicBezTo>
                    <a:pt x="252" y="344"/>
                    <a:pt x="257" y="347"/>
                    <a:pt x="257" y="350"/>
                  </a:cubicBezTo>
                  <a:cubicBezTo>
                    <a:pt x="259" y="355"/>
                    <a:pt x="260" y="358"/>
                    <a:pt x="262" y="361"/>
                  </a:cubicBezTo>
                  <a:cubicBezTo>
                    <a:pt x="263" y="363"/>
                    <a:pt x="263" y="371"/>
                    <a:pt x="263" y="373"/>
                  </a:cubicBezTo>
                  <a:cubicBezTo>
                    <a:pt x="261" y="372"/>
                    <a:pt x="260" y="370"/>
                    <a:pt x="260" y="368"/>
                  </a:cubicBezTo>
                  <a:cubicBezTo>
                    <a:pt x="254" y="371"/>
                    <a:pt x="259" y="377"/>
                    <a:pt x="261" y="381"/>
                  </a:cubicBezTo>
                  <a:cubicBezTo>
                    <a:pt x="259" y="380"/>
                    <a:pt x="257" y="379"/>
                    <a:pt x="255" y="379"/>
                  </a:cubicBezTo>
                  <a:cubicBezTo>
                    <a:pt x="258" y="381"/>
                    <a:pt x="260" y="394"/>
                    <a:pt x="259" y="397"/>
                  </a:cubicBezTo>
                  <a:cubicBezTo>
                    <a:pt x="259" y="395"/>
                    <a:pt x="258" y="393"/>
                    <a:pt x="257" y="391"/>
                  </a:cubicBezTo>
                  <a:cubicBezTo>
                    <a:pt x="259" y="394"/>
                    <a:pt x="258" y="397"/>
                    <a:pt x="257" y="400"/>
                  </a:cubicBezTo>
                  <a:cubicBezTo>
                    <a:pt x="260" y="400"/>
                    <a:pt x="260" y="402"/>
                    <a:pt x="259" y="405"/>
                  </a:cubicBezTo>
                  <a:cubicBezTo>
                    <a:pt x="258" y="407"/>
                    <a:pt x="255" y="409"/>
                    <a:pt x="254" y="409"/>
                  </a:cubicBezTo>
                  <a:cubicBezTo>
                    <a:pt x="253" y="415"/>
                    <a:pt x="255" y="415"/>
                    <a:pt x="249" y="418"/>
                  </a:cubicBezTo>
                  <a:cubicBezTo>
                    <a:pt x="247" y="419"/>
                    <a:pt x="246" y="421"/>
                    <a:pt x="244" y="422"/>
                  </a:cubicBezTo>
                  <a:cubicBezTo>
                    <a:pt x="241" y="423"/>
                    <a:pt x="240" y="427"/>
                    <a:pt x="238" y="427"/>
                  </a:cubicBezTo>
                  <a:cubicBezTo>
                    <a:pt x="235" y="428"/>
                    <a:pt x="232" y="430"/>
                    <a:pt x="229" y="431"/>
                  </a:cubicBezTo>
                  <a:cubicBezTo>
                    <a:pt x="228" y="432"/>
                    <a:pt x="226" y="439"/>
                    <a:pt x="225" y="438"/>
                  </a:cubicBezTo>
                  <a:cubicBezTo>
                    <a:pt x="222" y="437"/>
                    <a:pt x="217" y="441"/>
                    <a:pt x="215" y="443"/>
                  </a:cubicBezTo>
                  <a:cubicBezTo>
                    <a:pt x="212" y="445"/>
                    <a:pt x="206" y="447"/>
                    <a:pt x="203" y="450"/>
                  </a:cubicBezTo>
                  <a:cubicBezTo>
                    <a:pt x="201" y="446"/>
                    <a:pt x="196" y="446"/>
                    <a:pt x="196" y="441"/>
                  </a:cubicBezTo>
                  <a:cubicBezTo>
                    <a:pt x="195" y="443"/>
                    <a:pt x="195" y="445"/>
                    <a:pt x="195" y="447"/>
                  </a:cubicBezTo>
                  <a:cubicBezTo>
                    <a:pt x="194" y="445"/>
                    <a:pt x="193" y="444"/>
                    <a:pt x="193" y="442"/>
                  </a:cubicBezTo>
                  <a:cubicBezTo>
                    <a:pt x="194" y="446"/>
                    <a:pt x="194" y="445"/>
                    <a:pt x="191" y="442"/>
                  </a:cubicBezTo>
                  <a:cubicBezTo>
                    <a:pt x="194" y="442"/>
                    <a:pt x="188" y="440"/>
                    <a:pt x="188" y="440"/>
                  </a:cubicBezTo>
                  <a:cubicBezTo>
                    <a:pt x="189" y="443"/>
                    <a:pt x="188" y="448"/>
                    <a:pt x="183" y="447"/>
                  </a:cubicBezTo>
                  <a:cubicBezTo>
                    <a:pt x="184" y="450"/>
                    <a:pt x="189" y="445"/>
                    <a:pt x="190" y="449"/>
                  </a:cubicBezTo>
                  <a:cubicBezTo>
                    <a:pt x="191" y="455"/>
                    <a:pt x="181" y="452"/>
                    <a:pt x="179" y="452"/>
                  </a:cubicBezTo>
                  <a:cubicBezTo>
                    <a:pt x="182" y="455"/>
                    <a:pt x="188" y="455"/>
                    <a:pt x="191" y="459"/>
                  </a:cubicBezTo>
                  <a:cubicBezTo>
                    <a:pt x="187" y="460"/>
                    <a:pt x="187" y="465"/>
                    <a:pt x="183" y="462"/>
                  </a:cubicBezTo>
                  <a:cubicBezTo>
                    <a:pt x="180" y="461"/>
                    <a:pt x="178" y="455"/>
                    <a:pt x="175" y="455"/>
                  </a:cubicBezTo>
                  <a:cubicBezTo>
                    <a:pt x="177" y="457"/>
                    <a:pt x="188" y="466"/>
                    <a:pt x="186" y="469"/>
                  </a:cubicBezTo>
                  <a:cubicBezTo>
                    <a:pt x="179" y="466"/>
                    <a:pt x="176" y="459"/>
                    <a:pt x="170" y="455"/>
                  </a:cubicBezTo>
                  <a:cubicBezTo>
                    <a:pt x="171" y="460"/>
                    <a:pt x="192" y="474"/>
                    <a:pt x="183" y="479"/>
                  </a:cubicBezTo>
                  <a:cubicBezTo>
                    <a:pt x="176" y="482"/>
                    <a:pt x="166" y="466"/>
                    <a:pt x="161" y="463"/>
                  </a:cubicBezTo>
                  <a:cubicBezTo>
                    <a:pt x="165" y="468"/>
                    <a:pt x="176" y="476"/>
                    <a:pt x="174" y="483"/>
                  </a:cubicBezTo>
                  <a:cubicBezTo>
                    <a:pt x="172" y="488"/>
                    <a:pt x="164" y="489"/>
                    <a:pt x="159" y="491"/>
                  </a:cubicBezTo>
                  <a:cubicBezTo>
                    <a:pt x="152" y="495"/>
                    <a:pt x="152" y="500"/>
                    <a:pt x="148" y="506"/>
                  </a:cubicBezTo>
                  <a:cubicBezTo>
                    <a:pt x="145" y="510"/>
                    <a:pt x="137" y="516"/>
                    <a:pt x="132" y="511"/>
                  </a:cubicBezTo>
                  <a:cubicBezTo>
                    <a:pt x="134" y="509"/>
                    <a:pt x="136" y="508"/>
                    <a:pt x="138" y="508"/>
                  </a:cubicBezTo>
                  <a:cubicBezTo>
                    <a:pt x="138" y="507"/>
                    <a:pt x="137" y="505"/>
                    <a:pt x="137" y="504"/>
                  </a:cubicBezTo>
                  <a:cubicBezTo>
                    <a:pt x="136" y="505"/>
                    <a:pt x="134" y="505"/>
                    <a:pt x="133" y="506"/>
                  </a:cubicBezTo>
                  <a:cubicBezTo>
                    <a:pt x="133" y="498"/>
                    <a:pt x="132" y="491"/>
                    <a:pt x="132" y="484"/>
                  </a:cubicBezTo>
                  <a:cubicBezTo>
                    <a:pt x="132" y="480"/>
                    <a:pt x="132" y="477"/>
                    <a:pt x="133" y="473"/>
                  </a:cubicBezTo>
                  <a:cubicBezTo>
                    <a:pt x="134" y="471"/>
                    <a:pt x="139" y="461"/>
                    <a:pt x="140" y="468"/>
                  </a:cubicBezTo>
                  <a:cubicBezTo>
                    <a:pt x="140" y="457"/>
                    <a:pt x="119" y="458"/>
                    <a:pt x="121" y="449"/>
                  </a:cubicBezTo>
                  <a:cubicBezTo>
                    <a:pt x="120" y="451"/>
                    <a:pt x="119" y="450"/>
                    <a:pt x="118" y="449"/>
                  </a:cubicBezTo>
                  <a:cubicBezTo>
                    <a:pt x="120" y="448"/>
                    <a:pt x="121" y="445"/>
                    <a:pt x="124" y="445"/>
                  </a:cubicBezTo>
                  <a:cubicBezTo>
                    <a:pt x="126" y="445"/>
                    <a:pt x="128" y="445"/>
                    <a:pt x="131" y="444"/>
                  </a:cubicBezTo>
                  <a:cubicBezTo>
                    <a:pt x="132" y="444"/>
                    <a:pt x="135" y="441"/>
                    <a:pt x="136" y="439"/>
                  </a:cubicBezTo>
                  <a:cubicBezTo>
                    <a:pt x="138" y="436"/>
                    <a:pt x="134" y="433"/>
                    <a:pt x="137" y="430"/>
                  </a:cubicBezTo>
                  <a:cubicBezTo>
                    <a:pt x="142" y="435"/>
                    <a:pt x="150" y="430"/>
                    <a:pt x="156" y="429"/>
                  </a:cubicBezTo>
                  <a:cubicBezTo>
                    <a:pt x="158" y="428"/>
                    <a:pt x="159" y="430"/>
                    <a:pt x="160" y="431"/>
                  </a:cubicBezTo>
                  <a:cubicBezTo>
                    <a:pt x="162" y="435"/>
                    <a:pt x="166" y="435"/>
                    <a:pt x="170" y="436"/>
                  </a:cubicBezTo>
                  <a:cubicBezTo>
                    <a:pt x="170" y="433"/>
                    <a:pt x="167" y="430"/>
                    <a:pt x="171" y="430"/>
                  </a:cubicBezTo>
                  <a:cubicBezTo>
                    <a:pt x="170" y="424"/>
                    <a:pt x="163" y="424"/>
                    <a:pt x="161" y="420"/>
                  </a:cubicBezTo>
                  <a:cubicBezTo>
                    <a:pt x="159" y="417"/>
                    <a:pt x="158" y="413"/>
                    <a:pt x="157" y="410"/>
                  </a:cubicBezTo>
                  <a:cubicBezTo>
                    <a:pt x="156" y="406"/>
                    <a:pt x="160" y="406"/>
                    <a:pt x="162" y="403"/>
                  </a:cubicBezTo>
                  <a:cubicBezTo>
                    <a:pt x="164" y="399"/>
                    <a:pt x="173" y="405"/>
                    <a:pt x="176" y="406"/>
                  </a:cubicBezTo>
                  <a:cubicBezTo>
                    <a:pt x="174" y="402"/>
                    <a:pt x="177" y="398"/>
                    <a:pt x="174" y="395"/>
                  </a:cubicBezTo>
                  <a:cubicBezTo>
                    <a:pt x="177" y="395"/>
                    <a:pt x="180" y="396"/>
                    <a:pt x="183" y="395"/>
                  </a:cubicBezTo>
                  <a:cubicBezTo>
                    <a:pt x="185" y="394"/>
                    <a:pt x="190" y="391"/>
                    <a:pt x="192" y="389"/>
                  </a:cubicBezTo>
                  <a:cubicBezTo>
                    <a:pt x="194" y="387"/>
                    <a:pt x="195" y="385"/>
                    <a:pt x="198" y="384"/>
                  </a:cubicBezTo>
                  <a:cubicBezTo>
                    <a:pt x="201" y="383"/>
                    <a:pt x="204" y="383"/>
                    <a:pt x="206" y="381"/>
                  </a:cubicBezTo>
                  <a:cubicBezTo>
                    <a:pt x="212" y="376"/>
                    <a:pt x="203" y="362"/>
                    <a:pt x="204" y="355"/>
                  </a:cubicBezTo>
                  <a:cubicBezTo>
                    <a:pt x="205" y="350"/>
                    <a:pt x="207" y="346"/>
                    <a:pt x="204" y="340"/>
                  </a:cubicBezTo>
                  <a:cubicBezTo>
                    <a:pt x="203" y="338"/>
                    <a:pt x="202" y="337"/>
                    <a:pt x="201" y="335"/>
                  </a:cubicBezTo>
                  <a:cubicBezTo>
                    <a:pt x="200" y="332"/>
                    <a:pt x="201" y="330"/>
                    <a:pt x="199" y="327"/>
                  </a:cubicBezTo>
                  <a:cubicBezTo>
                    <a:pt x="198" y="323"/>
                    <a:pt x="196" y="323"/>
                    <a:pt x="195" y="318"/>
                  </a:cubicBezTo>
                  <a:cubicBezTo>
                    <a:pt x="195" y="312"/>
                    <a:pt x="199" y="308"/>
                    <a:pt x="199" y="303"/>
                  </a:cubicBezTo>
                  <a:cubicBezTo>
                    <a:pt x="199" y="301"/>
                    <a:pt x="199" y="294"/>
                    <a:pt x="199" y="293"/>
                  </a:cubicBezTo>
                  <a:cubicBezTo>
                    <a:pt x="194" y="289"/>
                    <a:pt x="198" y="290"/>
                    <a:pt x="200" y="286"/>
                  </a:cubicBezTo>
                  <a:cubicBezTo>
                    <a:pt x="203" y="280"/>
                    <a:pt x="195" y="274"/>
                    <a:pt x="191" y="271"/>
                  </a:cubicBezTo>
                  <a:cubicBezTo>
                    <a:pt x="189" y="269"/>
                    <a:pt x="183" y="266"/>
                    <a:pt x="183" y="263"/>
                  </a:cubicBezTo>
                  <a:cubicBezTo>
                    <a:pt x="184" y="259"/>
                    <a:pt x="190" y="258"/>
                    <a:pt x="191" y="254"/>
                  </a:cubicBezTo>
                  <a:cubicBezTo>
                    <a:pt x="187" y="253"/>
                    <a:pt x="182" y="250"/>
                    <a:pt x="180" y="246"/>
                  </a:cubicBezTo>
                  <a:cubicBezTo>
                    <a:pt x="178" y="244"/>
                    <a:pt x="176" y="246"/>
                    <a:pt x="174" y="242"/>
                  </a:cubicBezTo>
                  <a:cubicBezTo>
                    <a:pt x="171" y="237"/>
                    <a:pt x="169" y="242"/>
                    <a:pt x="166" y="240"/>
                  </a:cubicBezTo>
                  <a:cubicBezTo>
                    <a:pt x="164" y="239"/>
                    <a:pt x="161" y="233"/>
                    <a:pt x="161" y="231"/>
                  </a:cubicBezTo>
                  <a:cubicBezTo>
                    <a:pt x="160" y="224"/>
                    <a:pt x="157" y="218"/>
                    <a:pt x="151" y="212"/>
                  </a:cubicBezTo>
                  <a:cubicBezTo>
                    <a:pt x="149" y="211"/>
                    <a:pt x="145" y="210"/>
                    <a:pt x="143" y="208"/>
                  </a:cubicBezTo>
                  <a:cubicBezTo>
                    <a:pt x="138" y="203"/>
                    <a:pt x="133" y="198"/>
                    <a:pt x="129" y="193"/>
                  </a:cubicBezTo>
                  <a:cubicBezTo>
                    <a:pt x="127" y="190"/>
                    <a:pt x="126" y="185"/>
                    <a:pt x="123" y="182"/>
                  </a:cubicBezTo>
                  <a:cubicBezTo>
                    <a:pt x="122" y="181"/>
                    <a:pt x="121" y="179"/>
                    <a:pt x="119" y="181"/>
                  </a:cubicBezTo>
                  <a:cubicBezTo>
                    <a:pt x="117" y="178"/>
                    <a:pt x="114" y="177"/>
                    <a:pt x="112" y="174"/>
                  </a:cubicBezTo>
                  <a:cubicBezTo>
                    <a:pt x="111" y="172"/>
                    <a:pt x="108" y="167"/>
                    <a:pt x="110" y="165"/>
                  </a:cubicBezTo>
                  <a:cubicBezTo>
                    <a:pt x="113" y="162"/>
                    <a:pt x="99" y="159"/>
                    <a:pt x="98" y="159"/>
                  </a:cubicBezTo>
                  <a:cubicBezTo>
                    <a:pt x="89" y="157"/>
                    <a:pt x="83" y="147"/>
                    <a:pt x="75" y="144"/>
                  </a:cubicBezTo>
                  <a:cubicBezTo>
                    <a:pt x="72" y="144"/>
                    <a:pt x="65" y="141"/>
                    <a:pt x="71" y="138"/>
                  </a:cubicBezTo>
                  <a:cubicBezTo>
                    <a:pt x="78" y="134"/>
                    <a:pt x="69" y="132"/>
                    <a:pt x="70" y="128"/>
                  </a:cubicBezTo>
                  <a:cubicBezTo>
                    <a:pt x="71" y="126"/>
                    <a:pt x="81" y="129"/>
                    <a:pt x="82" y="129"/>
                  </a:cubicBezTo>
                  <a:cubicBezTo>
                    <a:pt x="87" y="130"/>
                    <a:pt x="98" y="123"/>
                    <a:pt x="92" y="121"/>
                  </a:cubicBezTo>
                  <a:cubicBezTo>
                    <a:pt x="93" y="119"/>
                    <a:pt x="97" y="118"/>
                    <a:pt x="97" y="116"/>
                  </a:cubicBezTo>
                  <a:cubicBezTo>
                    <a:pt x="97" y="112"/>
                    <a:pt x="93" y="109"/>
                    <a:pt x="90" y="109"/>
                  </a:cubicBezTo>
                  <a:cubicBezTo>
                    <a:pt x="88" y="110"/>
                    <a:pt x="87" y="108"/>
                    <a:pt x="87" y="106"/>
                  </a:cubicBezTo>
                  <a:cubicBezTo>
                    <a:pt x="85" y="102"/>
                    <a:pt x="81" y="103"/>
                    <a:pt x="77" y="102"/>
                  </a:cubicBezTo>
                  <a:cubicBezTo>
                    <a:pt x="78" y="99"/>
                    <a:pt x="83" y="99"/>
                    <a:pt x="83" y="97"/>
                  </a:cubicBezTo>
                  <a:cubicBezTo>
                    <a:pt x="83" y="93"/>
                    <a:pt x="78" y="91"/>
                    <a:pt x="76" y="89"/>
                  </a:cubicBezTo>
                  <a:cubicBezTo>
                    <a:pt x="72" y="87"/>
                    <a:pt x="70" y="84"/>
                    <a:pt x="65" y="84"/>
                  </a:cubicBezTo>
                  <a:cubicBezTo>
                    <a:pt x="58" y="86"/>
                    <a:pt x="60" y="90"/>
                    <a:pt x="57" y="94"/>
                  </a:cubicBezTo>
                  <a:cubicBezTo>
                    <a:pt x="53" y="92"/>
                    <a:pt x="49" y="88"/>
                    <a:pt x="45" y="89"/>
                  </a:cubicBezTo>
                  <a:cubicBezTo>
                    <a:pt x="41" y="90"/>
                    <a:pt x="34" y="83"/>
                    <a:pt x="32" y="80"/>
                  </a:cubicBezTo>
                  <a:cubicBezTo>
                    <a:pt x="29" y="76"/>
                    <a:pt x="27" y="68"/>
                    <a:pt x="28" y="64"/>
                  </a:cubicBezTo>
                  <a:cubicBezTo>
                    <a:pt x="30" y="57"/>
                    <a:pt x="25" y="59"/>
                    <a:pt x="23" y="53"/>
                  </a:cubicBezTo>
                  <a:cubicBezTo>
                    <a:pt x="24" y="56"/>
                    <a:pt x="24" y="58"/>
                    <a:pt x="22" y="59"/>
                  </a:cubicBezTo>
                  <a:cubicBezTo>
                    <a:pt x="18" y="58"/>
                    <a:pt x="17" y="52"/>
                    <a:pt x="14" y="49"/>
                  </a:cubicBezTo>
                  <a:cubicBezTo>
                    <a:pt x="10" y="46"/>
                    <a:pt x="2" y="39"/>
                    <a:pt x="0" y="3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54">
              <a:extLst>
                <a:ext uri="{FF2B5EF4-FFF2-40B4-BE49-F238E27FC236}">
                  <a16:creationId xmlns="" xmlns:a16="http://schemas.microsoft.com/office/drawing/2014/main" id="{1EFD84A1-A1A0-4D0C-BB2F-313B3022FF8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438" y="2214563"/>
              <a:ext cx="776288" cy="385763"/>
            </a:xfrm>
            <a:custGeom>
              <a:avLst/>
              <a:gdLst>
                <a:gd name="T0" fmla="*/ 142 w 1004"/>
                <a:gd name="T1" fmla="*/ 159 h 499"/>
                <a:gd name="T2" fmla="*/ 162 w 1004"/>
                <a:gd name="T3" fmla="*/ 144 h 499"/>
                <a:gd name="T4" fmla="*/ 188 w 1004"/>
                <a:gd name="T5" fmla="*/ 150 h 499"/>
                <a:gd name="T6" fmla="*/ 215 w 1004"/>
                <a:gd name="T7" fmla="*/ 143 h 499"/>
                <a:gd name="T8" fmla="*/ 257 w 1004"/>
                <a:gd name="T9" fmla="*/ 158 h 499"/>
                <a:gd name="T10" fmla="*/ 279 w 1004"/>
                <a:gd name="T11" fmla="*/ 158 h 499"/>
                <a:gd name="T12" fmla="*/ 288 w 1004"/>
                <a:gd name="T13" fmla="*/ 131 h 499"/>
                <a:gd name="T14" fmla="*/ 258 w 1004"/>
                <a:gd name="T15" fmla="*/ 120 h 499"/>
                <a:gd name="T16" fmla="*/ 258 w 1004"/>
                <a:gd name="T17" fmla="*/ 108 h 499"/>
                <a:gd name="T18" fmla="*/ 262 w 1004"/>
                <a:gd name="T19" fmla="*/ 81 h 499"/>
                <a:gd name="T20" fmla="*/ 284 w 1004"/>
                <a:gd name="T21" fmla="*/ 74 h 499"/>
                <a:gd name="T22" fmla="*/ 265 w 1004"/>
                <a:gd name="T23" fmla="*/ 61 h 499"/>
                <a:gd name="T24" fmla="*/ 259 w 1004"/>
                <a:gd name="T25" fmla="*/ 49 h 499"/>
                <a:gd name="T26" fmla="*/ 293 w 1004"/>
                <a:gd name="T27" fmla="*/ 50 h 499"/>
                <a:gd name="T28" fmla="*/ 312 w 1004"/>
                <a:gd name="T29" fmla="*/ 41 h 499"/>
                <a:gd name="T30" fmla="*/ 342 w 1004"/>
                <a:gd name="T31" fmla="*/ 35 h 499"/>
                <a:gd name="T32" fmla="*/ 386 w 1004"/>
                <a:gd name="T33" fmla="*/ 24 h 499"/>
                <a:gd name="T34" fmla="*/ 427 w 1004"/>
                <a:gd name="T35" fmla="*/ 12 h 499"/>
                <a:gd name="T36" fmla="*/ 441 w 1004"/>
                <a:gd name="T37" fmla="*/ 3 h 499"/>
                <a:gd name="T38" fmla="*/ 457 w 1004"/>
                <a:gd name="T39" fmla="*/ 2 h 499"/>
                <a:gd name="T40" fmla="*/ 497 w 1004"/>
                <a:gd name="T41" fmla="*/ 17 h 499"/>
                <a:gd name="T42" fmla="*/ 520 w 1004"/>
                <a:gd name="T43" fmla="*/ 43 h 499"/>
                <a:gd name="T44" fmla="*/ 534 w 1004"/>
                <a:gd name="T45" fmla="*/ 34 h 499"/>
                <a:gd name="T46" fmla="*/ 554 w 1004"/>
                <a:gd name="T47" fmla="*/ 47 h 499"/>
                <a:gd name="T48" fmla="*/ 581 w 1004"/>
                <a:gd name="T49" fmla="*/ 51 h 499"/>
                <a:gd name="T50" fmla="*/ 591 w 1004"/>
                <a:gd name="T51" fmla="*/ 59 h 499"/>
                <a:gd name="T52" fmla="*/ 622 w 1004"/>
                <a:gd name="T53" fmla="*/ 44 h 499"/>
                <a:gd name="T54" fmla="*/ 641 w 1004"/>
                <a:gd name="T55" fmla="*/ 36 h 499"/>
                <a:gd name="T56" fmla="*/ 653 w 1004"/>
                <a:gd name="T57" fmla="*/ 35 h 499"/>
                <a:gd name="T58" fmla="*/ 686 w 1004"/>
                <a:gd name="T59" fmla="*/ 65 h 499"/>
                <a:gd name="T60" fmla="*/ 789 w 1004"/>
                <a:gd name="T61" fmla="*/ 154 h 499"/>
                <a:gd name="T62" fmla="*/ 812 w 1004"/>
                <a:gd name="T63" fmla="*/ 141 h 499"/>
                <a:gd name="T64" fmla="*/ 836 w 1004"/>
                <a:gd name="T65" fmla="*/ 154 h 499"/>
                <a:gd name="T66" fmla="*/ 863 w 1004"/>
                <a:gd name="T67" fmla="*/ 150 h 499"/>
                <a:gd name="T68" fmla="*/ 920 w 1004"/>
                <a:gd name="T69" fmla="*/ 174 h 499"/>
                <a:gd name="T70" fmla="*/ 947 w 1004"/>
                <a:gd name="T71" fmla="*/ 193 h 499"/>
                <a:gd name="T72" fmla="*/ 979 w 1004"/>
                <a:gd name="T73" fmla="*/ 189 h 499"/>
                <a:gd name="T74" fmla="*/ 986 w 1004"/>
                <a:gd name="T75" fmla="*/ 231 h 499"/>
                <a:gd name="T76" fmla="*/ 972 w 1004"/>
                <a:gd name="T77" fmla="*/ 283 h 499"/>
                <a:gd name="T78" fmla="*/ 920 w 1004"/>
                <a:gd name="T79" fmla="*/ 274 h 499"/>
                <a:gd name="T80" fmla="*/ 926 w 1004"/>
                <a:gd name="T81" fmla="*/ 342 h 499"/>
                <a:gd name="T82" fmla="*/ 899 w 1004"/>
                <a:gd name="T83" fmla="*/ 337 h 499"/>
                <a:gd name="T84" fmla="*/ 873 w 1004"/>
                <a:gd name="T85" fmla="*/ 360 h 499"/>
                <a:gd name="T86" fmla="*/ 899 w 1004"/>
                <a:gd name="T87" fmla="*/ 413 h 499"/>
                <a:gd name="T88" fmla="*/ 889 w 1004"/>
                <a:gd name="T89" fmla="*/ 423 h 499"/>
                <a:gd name="T90" fmla="*/ 877 w 1004"/>
                <a:gd name="T91" fmla="*/ 435 h 499"/>
                <a:gd name="T92" fmla="*/ 807 w 1004"/>
                <a:gd name="T93" fmla="*/ 420 h 499"/>
                <a:gd name="T94" fmla="*/ 763 w 1004"/>
                <a:gd name="T95" fmla="*/ 420 h 499"/>
                <a:gd name="T96" fmla="*/ 706 w 1004"/>
                <a:gd name="T97" fmla="*/ 436 h 499"/>
                <a:gd name="T98" fmla="*/ 654 w 1004"/>
                <a:gd name="T99" fmla="*/ 423 h 499"/>
                <a:gd name="T100" fmla="*/ 636 w 1004"/>
                <a:gd name="T101" fmla="*/ 442 h 499"/>
                <a:gd name="T102" fmla="*/ 601 w 1004"/>
                <a:gd name="T103" fmla="*/ 465 h 499"/>
                <a:gd name="T104" fmla="*/ 583 w 1004"/>
                <a:gd name="T105" fmla="*/ 487 h 499"/>
                <a:gd name="T106" fmla="*/ 559 w 1004"/>
                <a:gd name="T107" fmla="*/ 479 h 499"/>
                <a:gd name="T108" fmla="*/ 503 w 1004"/>
                <a:gd name="T109" fmla="*/ 450 h 499"/>
                <a:gd name="T110" fmla="*/ 461 w 1004"/>
                <a:gd name="T111" fmla="*/ 397 h 499"/>
                <a:gd name="T112" fmla="*/ 385 w 1004"/>
                <a:gd name="T113" fmla="*/ 399 h 499"/>
                <a:gd name="T114" fmla="*/ 314 w 1004"/>
                <a:gd name="T115" fmla="*/ 354 h 499"/>
                <a:gd name="T116" fmla="*/ 200 w 1004"/>
                <a:gd name="T117" fmla="*/ 348 h 499"/>
                <a:gd name="T118" fmla="*/ 215 w 1004"/>
                <a:gd name="T119" fmla="*/ 476 h 499"/>
                <a:gd name="T120" fmla="*/ 151 w 1004"/>
                <a:gd name="T121" fmla="*/ 441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04" h="499">
                  <a:moveTo>
                    <a:pt x="0" y="130"/>
                  </a:moveTo>
                  <a:cubicBezTo>
                    <a:pt x="2" y="132"/>
                    <a:pt x="25" y="117"/>
                    <a:pt x="52" y="122"/>
                  </a:cubicBezTo>
                  <a:cubicBezTo>
                    <a:pt x="92" y="129"/>
                    <a:pt x="139" y="156"/>
                    <a:pt x="142" y="159"/>
                  </a:cubicBezTo>
                  <a:cubicBezTo>
                    <a:pt x="146" y="163"/>
                    <a:pt x="150" y="160"/>
                    <a:pt x="154" y="156"/>
                  </a:cubicBezTo>
                  <a:cubicBezTo>
                    <a:pt x="156" y="155"/>
                    <a:pt x="155" y="152"/>
                    <a:pt x="156" y="151"/>
                  </a:cubicBezTo>
                  <a:cubicBezTo>
                    <a:pt x="159" y="150"/>
                    <a:pt x="162" y="148"/>
                    <a:pt x="162" y="144"/>
                  </a:cubicBezTo>
                  <a:cubicBezTo>
                    <a:pt x="164" y="145"/>
                    <a:pt x="166" y="145"/>
                    <a:pt x="168" y="147"/>
                  </a:cubicBezTo>
                  <a:cubicBezTo>
                    <a:pt x="168" y="143"/>
                    <a:pt x="180" y="142"/>
                    <a:pt x="182" y="145"/>
                  </a:cubicBezTo>
                  <a:cubicBezTo>
                    <a:pt x="183" y="147"/>
                    <a:pt x="186" y="148"/>
                    <a:pt x="188" y="150"/>
                  </a:cubicBezTo>
                  <a:cubicBezTo>
                    <a:pt x="191" y="152"/>
                    <a:pt x="194" y="148"/>
                    <a:pt x="197" y="149"/>
                  </a:cubicBezTo>
                  <a:cubicBezTo>
                    <a:pt x="197" y="141"/>
                    <a:pt x="196" y="144"/>
                    <a:pt x="205" y="144"/>
                  </a:cubicBezTo>
                  <a:cubicBezTo>
                    <a:pt x="209" y="144"/>
                    <a:pt x="211" y="141"/>
                    <a:pt x="215" y="143"/>
                  </a:cubicBezTo>
                  <a:cubicBezTo>
                    <a:pt x="219" y="145"/>
                    <a:pt x="220" y="148"/>
                    <a:pt x="221" y="151"/>
                  </a:cubicBezTo>
                  <a:cubicBezTo>
                    <a:pt x="223" y="156"/>
                    <a:pt x="251" y="158"/>
                    <a:pt x="248" y="163"/>
                  </a:cubicBezTo>
                  <a:cubicBezTo>
                    <a:pt x="251" y="162"/>
                    <a:pt x="255" y="162"/>
                    <a:pt x="257" y="158"/>
                  </a:cubicBezTo>
                  <a:cubicBezTo>
                    <a:pt x="258" y="156"/>
                    <a:pt x="256" y="152"/>
                    <a:pt x="258" y="151"/>
                  </a:cubicBezTo>
                  <a:cubicBezTo>
                    <a:pt x="262" y="150"/>
                    <a:pt x="264" y="155"/>
                    <a:pt x="266" y="156"/>
                  </a:cubicBezTo>
                  <a:cubicBezTo>
                    <a:pt x="269" y="158"/>
                    <a:pt x="275" y="158"/>
                    <a:pt x="279" y="158"/>
                  </a:cubicBezTo>
                  <a:cubicBezTo>
                    <a:pt x="283" y="158"/>
                    <a:pt x="294" y="156"/>
                    <a:pt x="295" y="151"/>
                  </a:cubicBezTo>
                  <a:cubicBezTo>
                    <a:pt x="296" y="147"/>
                    <a:pt x="292" y="138"/>
                    <a:pt x="298" y="138"/>
                  </a:cubicBezTo>
                  <a:cubicBezTo>
                    <a:pt x="294" y="136"/>
                    <a:pt x="293" y="132"/>
                    <a:pt x="288" y="131"/>
                  </a:cubicBezTo>
                  <a:cubicBezTo>
                    <a:pt x="284" y="131"/>
                    <a:pt x="280" y="132"/>
                    <a:pt x="277" y="129"/>
                  </a:cubicBezTo>
                  <a:cubicBezTo>
                    <a:pt x="274" y="126"/>
                    <a:pt x="272" y="125"/>
                    <a:pt x="268" y="125"/>
                  </a:cubicBezTo>
                  <a:cubicBezTo>
                    <a:pt x="263" y="125"/>
                    <a:pt x="262" y="123"/>
                    <a:pt x="258" y="120"/>
                  </a:cubicBezTo>
                  <a:cubicBezTo>
                    <a:pt x="255" y="118"/>
                    <a:pt x="253" y="117"/>
                    <a:pt x="250" y="117"/>
                  </a:cubicBezTo>
                  <a:cubicBezTo>
                    <a:pt x="246" y="117"/>
                    <a:pt x="246" y="113"/>
                    <a:pt x="250" y="113"/>
                  </a:cubicBezTo>
                  <a:cubicBezTo>
                    <a:pt x="253" y="114"/>
                    <a:pt x="255" y="109"/>
                    <a:pt x="258" y="108"/>
                  </a:cubicBezTo>
                  <a:cubicBezTo>
                    <a:pt x="263" y="107"/>
                    <a:pt x="266" y="104"/>
                    <a:pt x="270" y="102"/>
                  </a:cubicBezTo>
                  <a:cubicBezTo>
                    <a:pt x="269" y="101"/>
                    <a:pt x="258" y="91"/>
                    <a:pt x="258" y="90"/>
                  </a:cubicBezTo>
                  <a:cubicBezTo>
                    <a:pt x="257" y="86"/>
                    <a:pt x="266" y="85"/>
                    <a:pt x="262" y="81"/>
                  </a:cubicBezTo>
                  <a:cubicBezTo>
                    <a:pt x="270" y="80"/>
                    <a:pt x="277" y="81"/>
                    <a:pt x="284" y="81"/>
                  </a:cubicBezTo>
                  <a:cubicBezTo>
                    <a:pt x="286" y="81"/>
                    <a:pt x="290" y="83"/>
                    <a:pt x="290" y="80"/>
                  </a:cubicBezTo>
                  <a:cubicBezTo>
                    <a:pt x="291" y="76"/>
                    <a:pt x="286" y="75"/>
                    <a:pt x="284" y="74"/>
                  </a:cubicBezTo>
                  <a:cubicBezTo>
                    <a:pt x="277" y="73"/>
                    <a:pt x="270" y="72"/>
                    <a:pt x="264" y="70"/>
                  </a:cubicBezTo>
                  <a:cubicBezTo>
                    <a:pt x="256" y="67"/>
                    <a:pt x="271" y="63"/>
                    <a:pt x="272" y="63"/>
                  </a:cubicBezTo>
                  <a:cubicBezTo>
                    <a:pt x="270" y="60"/>
                    <a:pt x="268" y="61"/>
                    <a:pt x="265" y="61"/>
                  </a:cubicBezTo>
                  <a:cubicBezTo>
                    <a:pt x="261" y="62"/>
                    <a:pt x="257" y="60"/>
                    <a:pt x="254" y="58"/>
                  </a:cubicBezTo>
                  <a:cubicBezTo>
                    <a:pt x="264" y="57"/>
                    <a:pt x="256" y="51"/>
                    <a:pt x="253" y="49"/>
                  </a:cubicBezTo>
                  <a:cubicBezTo>
                    <a:pt x="255" y="48"/>
                    <a:pt x="257" y="48"/>
                    <a:pt x="259" y="49"/>
                  </a:cubicBezTo>
                  <a:cubicBezTo>
                    <a:pt x="257" y="43"/>
                    <a:pt x="271" y="47"/>
                    <a:pt x="274" y="48"/>
                  </a:cubicBezTo>
                  <a:cubicBezTo>
                    <a:pt x="278" y="49"/>
                    <a:pt x="279" y="47"/>
                    <a:pt x="283" y="46"/>
                  </a:cubicBezTo>
                  <a:cubicBezTo>
                    <a:pt x="288" y="45"/>
                    <a:pt x="289" y="50"/>
                    <a:pt x="293" y="50"/>
                  </a:cubicBezTo>
                  <a:cubicBezTo>
                    <a:pt x="292" y="43"/>
                    <a:pt x="300" y="44"/>
                    <a:pt x="305" y="44"/>
                  </a:cubicBezTo>
                  <a:cubicBezTo>
                    <a:pt x="306" y="43"/>
                    <a:pt x="306" y="42"/>
                    <a:pt x="306" y="41"/>
                  </a:cubicBezTo>
                  <a:cubicBezTo>
                    <a:pt x="308" y="41"/>
                    <a:pt x="310" y="40"/>
                    <a:pt x="312" y="41"/>
                  </a:cubicBezTo>
                  <a:cubicBezTo>
                    <a:pt x="316" y="40"/>
                    <a:pt x="319" y="40"/>
                    <a:pt x="323" y="40"/>
                  </a:cubicBezTo>
                  <a:cubicBezTo>
                    <a:pt x="327" y="41"/>
                    <a:pt x="326" y="36"/>
                    <a:pt x="330" y="36"/>
                  </a:cubicBezTo>
                  <a:cubicBezTo>
                    <a:pt x="334" y="36"/>
                    <a:pt x="338" y="34"/>
                    <a:pt x="342" y="35"/>
                  </a:cubicBezTo>
                  <a:cubicBezTo>
                    <a:pt x="345" y="36"/>
                    <a:pt x="348" y="33"/>
                    <a:pt x="351" y="35"/>
                  </a:cubicBezTo>
                  <a:cubicBezTo>
                    <a:pt x="355" y="37"/>
                    <a:pt x="355" y="35"/>
                    <a:pt x="355" y="32"/>
                  </a:cubicBezTo>
                  <a:cubicBezTo>
                    <a:pt x="355" y="22"/>
                    <a:pt x="380" y="25"/>
                    <a:pt x="386" y="24"/>
                  </a:cubicBezTo>
                  <a:cubicBezTo>
                    <a:pt x="393" y="22"/>
                    <a:pt x="402" y="19"/>
                    <a:pt x="410" y="19"/>
                  </a:cubicBezTo>
                  <a:cubicBezTo>
                    <a:pt x="413" y="19"/>
                    <a:pt x="416" y="15"/>
                    <a:pt x="418" y="15"/>
                  </a:cubicBezTo>
                  <a:cubicBezTo>
                    <a:pt x="421" y="15"/>
                    <a:pt x="425" y="15"/>
                    <a:pt x="427" y="12"/>
                  </a:cubicBezTo>
                  <a:cubicBezTo>
                    <a:pt x="425" y="12"/>
                    <a:pt x="423" y="8"/>
                    <a:pt x="426" y="8"/>
                  </a:cubicBezTo>
                  <a:cubicBezTo>
                    <a:pt x="430" y="8"/>
                    <a:pt x="435" y="6"/>
                    <a:pt x="433" y="2"/>
                  </a:cubicBezTo>
                  <a:cubicBezTo>
                    <a:pt x="436" y="3"/>
                    <a:pt x="438" y="3"/>
                    <a:pt x="441" y="3"/>
                  </a:cubicBezTo>
                  <a:cubicBezTo>
                    <a:pt x="440" y="2"/>
                    <a:pt x="439" y="1"/>
                    <a:pt x="438" y="0"/>
                  </a:cubicBezTo>
                  <a:cubicBezTo>
                    <a:pt x="441" y="0"/>
                    <a:pt x="444" y="2"/>
                    <a:pt x="447" y="2"/>
                  </a:cubicBezTo>
                  <a:cubicBezTo>
                    <a:pt x="450" y="3"/>
                    <a:pt x="453" y="2"/>
                    <a:pt x="457" y="2"/>
                  </a:cubicBezTo>
                  <a:cubicBezTo>
                    <a:pt x="459" y="3"/>
                    <a:pt x="478" y="13"/>
                    <a:pt x="479" y="7"/>
                  </a:cubicBezTo>
                  <a:cubicBezTo>
                    <a:pt x="479" y="0"/>
                    <a:pt x="490" y="7"/>
                    <a:pt x="493" y="9"/>
                  </a:cubicBezTo>
                  <a:cubicBezTo>
                    <a:pt x="495" y="12"/>
                    <a:pt x="496" y="14"/>
                    <a:pt x="497" y="17"/>
                  </a:cubicBezTo>
                  <a:cubicBezTo>
                    <a:pt x="499" y="21"/>
                    <a:pt x="504" y="23"/>
                    <a:pt x="507" y="24"/>
                  </a:cubicBezTo>
                  <a:cubicBezTo>
                    <a:pt x="503" y="28"/>
                    <a:pt x="514" y="37"/>
                    <a:pt x="505" y="38"/>
                  </a:cubicBezTo>
                  <a:cubicBezTo>
                    <a:pt x="511" y="44"/>
                    <a:pt x="515" y="39"/>
                    <a:pt x="520" y="43"/>
                  </a:cubicBezTo>
                  <a:cubicBezTo>
                    <a:pt x="523" y="44"/>
                    <a:pt x="526" y="42"/>
                    <a:pt x="527" y="39"/>
                  </a:cubicBezTo>
                  <a:cubicBezTo>
                    <a:pt x="527" y="36"/>
                    <a:pt x="535" y="41"/>
                    <a:pt x="537" y="40"/>
                  </a:cubicBezTo>
                  <a:cubicBezTo>
                    <a:pt x="534" y="39"/>
                    <a:pt x="533" y="37"/>
                    <a:pt x="534" y="34"/>
                  </a:cubicBezTo>
                  <a:cubicBezTo>
                    <a:pt x="538" y="36"/>
                    <a:pt x="541" y="42"/>
                    <a:pt x="546" y="42"/>
                  </a:cubicBezTo>
                  <a:cubicBezTo>
                    <a:pt x="542" y="45"/>
                    <a:pt x="546" y="46"/>
                    <a:pt x="548" y="50"/>
                  </a:cubicBezTo>
                  <a:cubicBezTo>
                    <a:pt x="549" y="48"/>
                    <a:pt x="551" y="47"/>
                    <a:pt x="554" y="47"/>
                  </a:cubicBezTo>
                  <a:cubicBezTo>
                    <a:pt x="552" y="45"/>
                    <a:pt x="550" y="44"/>
                    <a:pt x="548" y="45"/>
                  </a:cubicBezTo>
                  <a:cubicBezTo>
                    <a:pt x="552" y="33"/>
                    <a:pt x="572" y="58"/>
                    <a:pt x="577" y="44"/>
                  </a:cubicBezTo>
                  <a:cubicBezTo>
                    <a:pt x="579" y="46"/>
                    <a:pt x="581" y="48"/>
                    <a:pt x="581" y="51"/>
                  </a:cubicBezTo>
                  <a:cubicBezTo>
                    <a:pt x="575" y="50"/>
                    <a:pt x="574" y="53"/>
                    <a:pt x="572" y="58"/>
                  </a:cubicBezTo>
                  <a:cubicBezTo>
                    <a:pt x="570" y="61"/>
                    <a:pt x="578" y="63"/>
                    <a:pt x="579" y="66"/>
                  </a:cubicBezTo>
                  <a:cubicBezTo>
                    <a:pt x="583" y="62"/>
                    <a:pt x="585" y="59"/>
                    <a:pt x="591" y="59"/>
                  </a:cubicBezTo>
                  <a:cubicBezTo>
                    <a:pt x="596" y="59"/>
                    <a:pt x="600" y="64"/>
                    <a:pt x="604" y="64"/>
                  </a:cubicBezTo>
                  <a:cubicBezTo>
                    <a:pt x="604" y="55"/>
                    <a:pt x="608" y="55"/>
                    <a:pt x="614" y="53"/>
                  </a:cubicBezTo>
                  <a:cubicBezTo>
                    <a:pt x="617" y="52"/>
                    <a:pt x="626" y="48"/>
                    <a:pt x="622" y="44"/>
                  </a:cubicBezTo>
                  <a:cubicBezTo>
                    <a:pt x="626" y="44"/>
                    <a:pt x="629" y="43"/>
                    <a:pt x="632" y="42"/>
                  </a:cubicBezTo>
                  <a:cubicBezTo>
                    <a:pt x="634" y="41"/>
                    <a:pt x="636" y="40"/>
                    <a:pt x="638" y="39"/>
                  </a:cubicBezTo>
                  <a:cubicBezTo>
                    <a:pt x="639" y="38"/>
                    <a:pt x="640" y="37"/>
                    <a:pt x="641" y="36"/>
                  </a:cubicBezTo>
                  <a:cubicBezTo>
                    <a:pt x="643" y="35"/>
                    <a:pt x="645" y="37"/>
                    <a:pt x="647" y="35"/>
                  </a:cubicBezTo>
                  <a:cubicBezTo>
                    <a:pt x="650" y="32"/>
                    <a:pt x="651" y="33"/>
                    <a:pt x="655" y="32"/>
                  </a:cubicBezTo>
                  <a:cubicBezTo>
                    <a:pt x="654" y="33"/>
                    <a:pt x="653" y="34"/>
                    <a:pt x="653" y="35"/>
                  </a:cubicBezTo>
                  <a:cubicBezTo>
                    <a:pt x="655" y="35"/>
                    <a:pt x="656" y="38"/>
                    <a:pt x="655" y="40"/>
                  </a:cubicBezTo>
                  <a:cubicBezTo>
                    <a:pt x="652" y="43"/>
                    <a:pt x="650" y="41"/>
                    <a:pt x="647" y="43"/>
                  </a:cubicBezTo>
                  <a:cubicBezTo>
                    <a:pt x="659" y="52"/>
                    <a:pt x="673" y="57"/>
                    <a:pt x="686" y="65"/>
                  </a:cubicBezTo>
                  <a:cubicBezTo>
                    <a:pt x="700" y="72"/>
                    <a:pt x="711" y="83"/>
                    <a:pt x="722" y="93"/>
                  </a:cubicBezTo>
                  <a:cubicBezTo>
                    <a:pt x="735" y="104"/>
                    <a:pt x="748" y="116"/>
                    <a:pt x="760" y="128"/>
                  </a:cubicBezTo>
                  <a:cubicBezTo>
                    <a:pt x="768" y="135"/>
                    <a:pt x="778" y="152"/>
                    <a:pt x="789" y="154"/>
                  </a:cubicBezTo>
                  <a:cubicBezTo>
                    <a:pt x="784" y="149"/>
                    <a:pt x="800" y="150"/>
                    <a:pt x="795" y="144"/>
                  </a:cubicBezTo>
                  <a:cubicBezTo>
                    <a:pt x="791" y="138"/>
                    <a:pt x="798" y="141"/>
                    <a:pt x="798" y="136"/>
                  </a:cubicBezTo>
                  <a:cubicBezTo>
                    <a:pt x="801" y="137"/>
                    <a:pt x="811" y="137"/>
                    <a:pt x="812" y="141"/>
                  </a:cubicBezTo>
                  <a:cubicBezTo>
                    <a:pt x="813" y="145"/>
                    <a:pt x="811" y="149"/>
                    <a:pt x="817" y="148"/>
                  </a:cubicBezTo>
                  <a:cubicBezTo>
                    <a:pt x="823" y="147"/>
                    <a:pt x="824" y="154"/>
                    <a:pt x="829" y="155"/>
                  </a:cubicBezTo>
                  <a:cubicBezTo>
                    <a:pt x="831" y="156"/>
                    <a:pt x="833" y="154"/>
                    <a:pt x="836" y="154"/>
                  </a:cubicBezTo>
                  <a:cubicBezTo>
                    <a:pt x="839" y="154"/>
                    <a:pt x="842" y="156"/>
                    <a:pt x="846" y="156"/>
                  </a:cubicBezTo>
                  <a:cubicBezTo>
                    <a:pt x="852" y="155"/>
                    <a:pt x="854" y="154"/>
                    <a:pt x="859" y="150"/>
                  </a:cubicBezTo>
                  <a:cubicBezTo>
                    <a:pt x="860" y="149"/>
                    <a:pt x="862" y="150"/>
                    <a:pt x="863" y="150"/>
                  </a:cubicBezTo>
                  <a:cubicBezTo>
                    <a:pt x="866" y="149"/>
                    <a:pt x="865" y="147"/>
                    <a:pt x="867" y="147"/>
                  </a:cubicBezTo>
                  <a:cubicBezTo>
                    <a:pt x="881" y="142"/>
                    <a:pt x="896" y="159"/>
                    <a:pt x="904" y="167"/>
                  </a:cubicBezTo>
                  <a:cubicBezTo>
                    <a:pt x="908" y="172"/>
                    <a:pt x="914" y="173"/>
                    <a:pt x="920" y="174"/>
                  </a:cubicBezTo>
                  <a:cubicBezTo>
                    <a:pt x="927" y="177"/>
                    <a:pt x="929" y="181"/>
                    <a:pt x="934" y="186"/>
                  </a:cubicBezTo>
                  <a:cubicBezTo>
                    <a:pt x="936" y="188"/>
                    <a:pt x="938" y="189"/>
                    <a:pt x="940" y="191"/>
                  </a:cubicBezTo>
                  <a:cubicBezTo>
                    <a:pt x="942" y="195"/>
                    <a:pt x="944" y="192"/>
                    <a:pt x="947" y="193"/>
                  </a:cubicBezTo>
                  <a:cubicBezTo>
                    <a:pt x="952" y="195"/>
                    <a:pt x="958" y="193"/>
                    <a:pt x="963" y="195"/>
                  </a:cubicBezTo>
                  <a:cubicBezTo>
                    <a:pt x="968" y="197"/>
                    <a:pt x="968" y="194"/>
                    <a:pt x="972" y="191"/>
                  </a:cubicBezTo>
                  <a:cubicBezTo>
                    <a:pt x="973" y="190"/>
                    <a:pt x="981" y="184"/>
                    <a:pt x="979" y="189"/>
                  </a:cubicBezTo>
                  <a:cubicBezTo>
                    <a:pt x="975" y="197"/>
                    <a:pt x="1000" y="205"/>
                    <a:pt x="1004" y="210"/>
                  </a:cubicBezTo>
                  <a:cubicBezTo>
                    <a:pt x="999" y="209"/>
                    <a:pt x="985" y="208"/>
                    <a:pt x="991" y="216"/>
                  </a:cubicBezTo>
                  <a:cubicBezTo>
                    <a:pt x="995" y="223"/>
                    <a:pt x="992" y="228"/>
                    <a:pt x="986" y="231"/>
                  </a:cubicBezTo>
                  <a:cubicBezTo>
                    <a:pt x="981" y="233"/>
                    <a:pt x="971" y="230"/>
                    <a:pt x="971" y="238"/>
                  </a:cubicBezTo>
                  <a:cubicBezTo>
                    <a:pt x="970" y="249"/>
                    <a:pt x="977" y="260"/>
                    <a:pt x="983" y="268"/>
                  </a:cubicBezTo>
                  <a:cubicBezTo>
                    <a:pt x="989" y="278"/>
                    <a:pt x="976" y="279"/>
                    <a:pt x="972" y="283"/>
                  </a:cubicBezTo>
                  <a:cubicBezTo>
                    <a:pt x="968" y="286"/>
                    <a:pt x="967" y="287"/>
                    <a:pt x="963" y="283"/>
                  </a:cubicBezTo>
                  <a:cubicBezTo>
                    <a:pt x="959" y="279"/>
                    <a:pt x="952" y="281"/>
                    <a:pt x="947" y="281"/>
                  </a:cubicBezTo>
                  <a:cubicBezTo>
                    <a:pt x="936" y="283"/>
                    <a:pt x="929" y="278"/>
                    <a:pt x="920" y="274"/>
                  </a:cubicBezTo>
                  <a:cubicBezTo>
                    <a:pt x="911" y="271"/>
                    <a:pt x="914" y="292"/>
                    <a:pt x="914" y="297"/>
                  </a:cubicBezTo>
                  <a:cubicBezTo>
                    <a:pt x="914" y="307"/>
                    <a:pt x="913" y="316"/>
                    <a:pt x="913" y="326"/>
                  </a:cubicBezTo>
                  <a:cubicBezTo>
                    <a:pt x="913" y="336"/>
                    <a:pt x="928" y="331"/>
                    <a:pt x="926" y="342"/>
                  </a:cubicBezTo>
                  <a:cubicBezTo>
                    <a:pt x="925" y="346"/>
                    <a:pt x="921" y="343"/>
                    <a:pt x="919" y="342"/>
                  </a:cubicBezTo>
                  <a:cubicBezTo>
                    <a:pt x="915" y="340"/>
                    <a:pt x="912" y="343"/>
                    <a:pt x="907" y="342"/>
                  </a:cubicBezTo>
                  <a:cubicBezTo>
                    <a:pt x="904" y="342"/>
                    <a:pt x="902" y="336"/>
                    <a:pt x="899" y="337"/>
                  </a:cubicBezTo>
                  <a:cubicBezTo>
                    <a:pt x="894" y="339"/>
                    <a:pt x="887" y="342"/>
                    <a:pt x="882" y="343"/>
                  </a:cubicBezTo>
                  <a:cubicBezTo>
                    <a:pt x="876" y="344"/>
                    <a:pt x="859" y="344"/>
                    <a:pt x="856" y="352"/>
                  </a:cubicBezTo>
                  <a:cubicBezTo>
                    <a:pt x="854" y="357"/>
                    <a:pt x="878" y="353"/>
                    <a:pt x="873" y="360"/>
                  </a:cubicBezTo>
                  <a:cubicBezTo>
                    <a:pt x="868" y="366"/>
                    <a:pt x="882" y="385"/>
                    <a:pt x="885" y="389"/>
                  </a:cubicBezTo>
                  <a:cubicBezTo>
                    <a:pt x="889" y="393"/>
                    <a:pt x="893" y="397"/>
                    <a:pt x="895" y="402"/>
                  </a:cubicBezTo>
                  <a:cubicBezTo>
                    <a:pt x="896" y="406"/>
                    <a:pt x="901" y="409"/>
                    <a:pt x="899" y="413"/>
                  </a:cubicBezTo>
                  <a:cubicBezTo>
                    <a:pt x="896" y="411"/>
                    <a:pt x="893" y="415"/>
                    <a:pt x="891" y="417"/>
                  </a:cubicBezTo>
                  <a:cubicBezTo>
                    <a:pt x="893" y="418"/>
                    <a:pt x="895" y="419"/>
                    <a:pt x="897" y="421"/>
                  </a:cubicBezTo>
                  <a:cubicBezTo>
                    <a:pt x="894" y="422"/>
                    <a:pt x="892" y="423"/>
                    <a:pt x="889" y="423"/>
                  </a:cubicBezTo>
                  <a:cubicBezTo>
                    <a:pt x="889" y="426"/>
                    <a:pt x="889" y="429"/>
                    <a:pt x="890" y="432"/>
                  </a:cubicBezTo>
                  <a:cubicBezTo>
                    <a:pt x="892" y="436"/>
                    <a:pt x="896" y="439"/>
                    <a:pt x="895" y="444"/>
                  </a:cubicBezTo>
                  <a:cubicBezTo>
                    <a:pt x="888" y="440"/>
                    <a:pt x="885" y="436"/>
                    <a:pt x="877" y="435"/>
                  </a:cubicBezTo>
                  <a:cubicBezTo>
                    <a:pt x="869" y="435"/>
                    <a:pt x="866" y="429"/>
                    <a:pt x="860" y="425"/>
                  </a:cubicBezTo>
                  <a:cubicBezTo>
                    <a:pt x="854" y="422"/>
                    <a:pt x="843" y="422"/>
                    <a:pt x="837" y="422"/>
                  </a:cubicBezTo>
                  <a:cubicBezTo>
                    <a:pt x="828" y="421"/>
                    <a:pt x="817" y="421"/>
                    <a:pt x="807" y="420"/>
                  </a:cubicBezTo>
                  <a:cubicBezTo>
                    <a:pt x="804" y="420"/>
                    <a:pt x="802" y="419"/>
                    <a:pt x="799" y="418"/>
                  </a:cubicBezTo>
                  <a:cubicBezTo>
                    <a:pt x="795" y="416"/>
                    <a:pt x="792" y="419"/>
                    <a:pt x="788" y="420"/>
                  </a:cubicBezTo>
                  <a:cubicBezTo>
                    <a:pt x="784" y="421"/>
                    <a:pt x="764" y="417"/>
                    <a:pt x="763" y="420"/>
                  </a:cubicBezTo>
                  <a:cubicBezTo>
                    <a:pt x="760" y="431"/>
                    <a:pt x="724" y="410"/>
                    <a:pt x="716" y="408"/>
                  </a:cubicBezTo>
                  <a:cubicBezTo>
                    <a:pt x="718" y="410"/>
                    <a:pt x="705" y="413"/>
                    <a:pt x="704" y="414"/>
                  </a:cubicBezTo>
                  <a:cubicBezTo>
                    <a:pt x="698" y="418"/>
                    <a:pt x="701" y="432"/>
                    <a:pt x="706" y="436"/>
                  </a:cubicBezTo>
                  <a:cubicBezTo>
                    <a:pt x="702" y="437"/>
                    <a:pt x="698" y="434"/>
                    <a:pt x="696" y="433"/>
                  </a:cubicBezTo>
                  <a:cubicBezTo>
                    <a:pt x="691" y="431"/>
                    <a:pt x="686" y="431"/>
                    <a:pt x="681" y="430"/>
                  </a:cubicBezTo>
                  <a:cubicBezTo>
                    <a:pt x="673" y="427"/>
                    <a:pt x="663" y="423"/>
                    <a:pt x="654" y="423"/>
                  </a:cubicBezTo>
                  <a:cubicBezTo>
                    <a:pt x="652" y="423"/>
                    <a:pt x="649" y="426"/>
                    <a:pt x="647" y="424"/>
                  </a:cubicBezTo>
                  <a:cubicBezTo>
                    <a:pt x="646" y="423"/>
                    <a:pt x="641" y="424"/>
                    <a:pt x="640" y="425"/>
                  </a:cubicBezTo>
                  <a:cubicBezTo>
                    <a:pt x="637" y="427"/>
                    <a:pt x="631" y="442"/>
                    <a:pt x="636" y="442"/>
                  </a:cubicBezTo>
                  <a:cubicBezTo>
                    <a:pt x="634" y="444"/>
                    <a:pt x="630" y="448"/>
                    <a:pt x="629" y="449"/>
                  </a:cubicBezTo>
                  <a:cubicBezTo>
                    <a:pt x="625" y="451"/>
                    <a:pt x="624" y="446"/>
                    <a:pt x="620" y="451"/>
                  </a:cubicBezTo>
                  <a:cubicBezTo>
                    <a:pt x="615" y="458"/>
                    <a:pt x="609" y="461"/>
                    <a:pt x="601" y="465"/>
                  </a:cubicBezTo>
                  <a:cubicBezTo>
                    <a:pt x="598" y="467"/>
                    <a:pt x="595" y="469"/>
                    <a:pt x="593" y="471"/>
                  </a:cubicBezTo>
                  <a:cubicBezTo>
                    <a:pt x="591" y="473"/>
                    <a:pt x="594" y="475"/>
                    <a:pt x="591" y="478"/>
                  </a:cubicBezTo>
                  <a:cubicBezTo>
                    <a:pt x="588" y="481"/>
                    <a:pt x="585" y="483"/>
                    <a:pt x="583" y="487"/>
                  </a:cubicBezTo>
                  <a:cubicBezTo>
                    <a:pt x="580" y="492"/>
                    <a:pt x="585" y="494"/>
                    <a:pt x="586" y="499"/>
                  </a:cubicBezTo>
                  <a:cubicBezTo>
                    <a:pt x="581" y="497"/>
                    <a:pt x="568" y="496"/>
                    <a:pt x="569" y="489"/>
                  </a:cubicBezTo>
                  <a:cubicBezTo>
                    <a:pt x="569" y="484"/>
                    <a:pt x="565" y="479"/>
                    <a:pt x="559" y="479"/>
                  </a:cubicBezTo>
                  <a:cubicBezTo>
                    <a:pt x="550" y="478"/>
                    <a:pt x="531" y="486"/>
                    <a:pt x="525" y="476"/>
                  </a:cubicBezTo>
                  <a:cubicBezTo>
                    <a:pt x="521" y="470"/>
                    <a:pt x="520" y="463"/>
                    <a:pt x="517" y="457"/>
                  </a:cubicBezTo>
                  <a:cubicBezTo>
                    <a:pt x="514" y="448"/>
                    <a:pt x="509" y="454"/>
                    <a:pt x="503" y="450"/>
                  </a:cubicBezTo>
                  <a:cubicBezTo>
                    <a:pt x="495" y="444"/>
                    <a:pt x="496" y="427"/>
                    <a:pt x="495" y="418"/>
                  </a:cubicBezTo>
                  <a:cubicBezTo>
                    <a:pt x="487" y="419"/>
                    <a:pt x="486" y="419"/>
                    <a:pt x="481" y="412"/>
                  </a:cubicBezTo>
                  <a:cubicBezTo>
                    <a:pt x="475" y="405"/>
                    <a:pt x="467" y="403"/>
                    <a:pt x="461" y="397"/>
                  </a:cubicBezTo>
                  <a:cubicBezTo>
                    <a:pt x="453" y="389"/>
                    <a:pt x="451" y="396"/>
                    <a:pt x="443" y="398"/>
                  </a:cubicBezTo>
                  <a:cubicBezTo>
                    <a:pt x="434" y="399"/>
                    <a:pt x="425" y="397"/>
                    <a:pt x="417" y="396"/>
                  </a:cubicBezTo>
                  <a:cubicBezTo>
                    <a:pt x="406" y="395"/>
                    <a:pt x="395" y="397"/>
                    <a:pt x="385" y="399"/>
                  </a:cubicBezTo>
                  <a:cubicBezTo>
                    <a:pt x="375" y="401"/>
                    <a:pt x="370" y="393"/>
                    <a:pt x="362" y="388"/>
                  </a:cubicBezTo>
                  <a:cubicBezTo>
                    <a:pt x="355" y="382"/>
                    <a:pt x="349" y="375"/>
                    <a:pt x="343" y="369"/>
                  </a:cubicBezTo>
                  <a:cubicBezTo>
                    <a:pt x="335" y="363"/>
                    <a:pt x="323" y="359"/>
                    <a:pt x="314" y="354"/>
                  </a:cubicBezTo>
                  <a:cubicBezTo>
                    <a:pt x="303" y="349"/>
                    <a:pt x="293" y="344"/>
                    <a:pt x="283" y="338"/>
                  </a:cubicBezTo>
                  <a:cubicBezTo>
                    <a:pt x="274" y="334"/>
                    <a:pt x="267" y="328"/>
                    <a:pt x="257" y="331"/>
                  </a:cubicBezTo>
                  <a:cubicBezTo>
                    <a:pt x="239" y="336"/>
                    <a:pt x="217" y="340"/>
                    <a:pt x="200" y="348"/>
                  </a:cubicBezTo>
                  <a:cubicBezTo>
                    <a:pt x="197" y="350"/>
                    <a:pt x="210" y="397"/>
                    <a:pt x="211" y="403"/>
                  </a:cubicBezTo>
                  <a:cubicBezTo>
                    <a:pt x="216" y="426"/>
                    <a:pt x="221" y="450"/>
                    <a:pt x="226" y="474"/>
                  </a:cubicBezTo>
                  <a:cubicBezTo>
                    <a:pt x="222" y="474"/>
                    <a:pt x="219" y="476"/>
                    <a:pt x="215" y="476"/>
                  </a:cubicBezTo>
                  <a:cubicBezTo>
                    <a:pt x="210" y="476"/>
                    <a:pt x="206" y="471"/>
                    <a:pt x="203" y="468"/>
                  </a:cubicBezTo>
                  <a:cubicBezTo>
                    <a:pt x="196" y="460"/>
                    <a:pt x="190" y="451"/>
                    <a:pt x="180" y="446"/>
                  </a:cubicBezTo>
                  <a:cubicBezTo>
                    <a:pt x="170" y="440"/>
                    <a:pt x="163" y="438"/>
                    <a:pt x="151" y="441"/>
                  </a:cubicBezTo>
                  <a:cubicBezTo>
                    <a:pt x="88" y="468"/>
                    <a:pt x="53" y="381"/>
                    <a:pt x="53" y="392"/>
                  </a:cubicBezTo>
                  <a:lnTo>
                    <a:pt x="0" y="130"/>
                  </a:ln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55">
              <a:extLst>
                <a:ext uri="{FF2B5EF4-FFF2-40B4-BE49-F238E27FC236}">
                  <a16:creationId xmlns="" xmlns:a16="http://schemas.microsoft.com/office/drawing/2014/main" id="{4A6ACF13-507B-4CF3-9F67-69F6E70491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876" y="3135313"/>
              <a:ext cx="204788" cy="400050"/>
            </a:xfrm>
            <a:custGeom>
              <a:avLst/>
              <a:gdLst>
                <a:gd name="T0" fmla="*/ 10 w 265"/>
                <a:gd name="T1" fmla="*/ 55 h 516"/>
                <a:gd name="T2" fmla="*/ 17 w 265"/>
                <a:gd name="T3" fmla="*/ 28 h 516"/>
                <a:gd name="T4" fmla="*/ 44 w 265"/>
                <a:gd name="T5" fmla="*/ 26 h 516"/>
                <a:gd name="T6" fmla="*/ 75 w 265"/>
                <a:gd name="T7" fmla="*/ 11 h 516"/>
                <a:gd name="T8" fmla="*/ 87 w 265"/>
                <a:gd name="T9" fmla="*/ 26 h 516"/>
                <a:gd name="T10" fmla="*/ 113 w 265"/>
                <a:gd name="T11" fmla="*/ 40 h 516"/>
                <a:gd name="T12" fmla="*/ 113 w 265"/>
                <a:gd name="T13" fmla="*/ 74 h 516"/>
                <a:gd name="T14" fmla="*/ 120 w 265"/>
                <a:gd name="T15" fmla="*/ 108 h 516"/>
                <a:gd name="T16" fmla="*/ 153 w 265"/>
                <a:gd name="T17" fmla="*/ 88 h 516"/>
                <a:gd name="T18" fmla="*/ 180 w 265"/>
                <a:gd name="T19" fmla="*/ 80 h 516"/>
                <a:gd name="T20" fmla="*/ 231 w 265"/>
                <a:gd name="T21" fmla="*/ 136 h 516"/>
                <a:gd name="T22" fmla="*/ 261 w 265"/>
                <a:gd name="T23" fmla="*/ 168 h 516"/>
                <a:gd name="T24" fmla="*/ 263 w 265"/>
                <a:gd name="T25" fmla="*/ 196 h 516"/>
                <a:gd name="T26" fmla="*/ 228 w 265"/>
                <a:gd name="T27" fmla="*/ 214 h 516"/>
                <a:gd name="T28" fmla="*/ 193 w 265"/>
                <a:gd name="T29" fmla="*/ 216 h 516"/>
                <a:gd name="T30" fmla="*/ 170 w 265"/>
                <a:gd name="T31" fmla="*/ 243 h 516"/>
                <a:gd name="T32" fmla="*/ 186 w 265"/>
                <a:gd name="T33" fmla="*/ 290 h 516"/>
                <a:gd name="T34" fmla="*/ 181 w 265"/>
                <a:gd name="T35" fmla="*/ 290 h 516"/>
                <a:gd name="T36" fmla="*/ 170 w 265"/>
                <a:gd name="T37" fmla="*/ 282 h 516"/>
                <a:gd name="T38" fmla="*/ 144 w 265"/>
                <a:gd name="T39" fmla="*/ 276 h 516"/>
                <a:gd name="T40" fmla="*/ 128 w 265"/>
                <a:gd name="T41" fmla="*/ 255 h 516"/>
                <a:gd name="T42" fmla="*/ 101 w 265"/>
                <a:gd name="T43" fmla="*/ 255 h 516"/>
                <a:gd name="T44" fmla="*/ 100 w 265"/>
                <a:gd name="T45" fmla="*/ 298 h 516"/>
                <a:gd name="T46" fmla="*/ 86 w 265"/>
                <a:gd name="T47" fmla="*/ 346 h 516"/>
                <a:gd name="T48" fmla="*/ 88 w 265"/>
                <a:gd name="T49" fmla="*/ 389 h 516"/>
                <a:gd name="T50" fmla="*/ 119 w 265"/>
                <a:gd name="T51" fmla="*/ 420 h 516"/>
                <a:gd name="T52" fmla="*/ 119 w 265"/>
                <a:gd name="T53" fmla="*/ 444 h 516"/>
                <a:gd name="T54" fmla="*/ 135 w 265"/>
                <a:gd name="T55" fmla="*/ 466 h 516"/>
                <a:gd name="T56" fmla="*/ 173 w 265"/>
                <a:gd name="T57" fmla="*/ 490 h 516"/>
                <a:gd name="T58" fmla="*/ 166 w 265"/>
                <a:gd name="T59" fmla="*/ 508 h 516"/>
                <a:gd name="T60" fmla="*/ 145 w 265"/>
                <a:gd name="T61" fmla="*/ 496 h 516"/>
                <a:gd name="T62" fmla="*/ 120 w 265"/>
                <a:gd name="T63" fmla="*/ 490 h 516"/>
                <a:gd name="T64" fmla="*/ 95 w 265"/>
                <a:gd name="T65" fmla="*/ 457 h 516"/>
                <a:gd name="T66" fmla="*/ 83 w 265"/>
                <a:gd name="T67" fmla="*/ 438 h 516"/>
                <a:gd name="T68" fmla="*/ 69 w 265"/>
                <a:gd name="T69" fmla="*/ 423 h 516"/>
                <a:gd name="T70" fmla="*/ 67 w 265"/>
                <a:gd name="T71" fmla="*/ 365 h 516"/>
                <a:gd name="T72" fmla="*/ 92 w 265"/>
                <a:gd name="T73" fmla="*/ 301 h 516"/>
                <a:gd name="T74" fmla="*/ 75 w 265"/>
                <a:gd name="T75" fmla="*/ 257 h 516"/>
                <a:gd name="T76" fmla="*/ 40 w 265"/>
                <a:gd name="T77" fmla="*/ 191 h 516"/>
                <a:gd name="T78" fmla="*/ 48 w 265"/>
                <a:gd name="T79" fmla="*/ 160 h 516"/>
                <a:gd name="T80" fmla="*/ 51 w 265"/>
                <a:gd name="T81" fmla="*/ 149 h 516"/>
                <a:gd name="T82" fmla="*/ 16 w 265"/>
                <a:gd name="T83" fmla="*/ 99 h 516"/>
                <a:gd name="T84" fmla="*/ 0 w 265"/>
                <a:gd name="T85" fmla="*/ 69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5" h="516">
                  <a:moveTo>
                    <a:pt x="0" y="69"/>
                  </a:moveTo>
                  <a:cubicBezTo>
                    <a:pt x="2" y="72"/>
                    <a:pt x="9" y="72"/>
                    <a:pt x="12" y="70"/>
                  </a:cubicBezTo>
                  <a:cubicBezTo>
                    <a:pt x="15" y="67"/>
                    <a:pt x="9" y="59"/>
                    <a:pt x="10" y="55"/>
                  </a:cubicBezTo>
                  <a:cubicBezTo>
                    <a:pt x="10" y="52"/>
                    <a:pt x="12" y="51"/>
                    <a:pt x="12" y="49"/>
                  </a:cubicBezTo>
                  <a:cubicBezTo>
                    <a:pt x="12" y="45"/>
                    <a:pt x="9" y="43"/>
                    <a:pt x="10" y="39"/>
                  </a:cubicBezTo>
                  <a:cubicBezTo>
                    <a:pt x="11" y="36"/>
                    <a:pt x="15" y="28"/>
                    <a:pt x="17" y="28"/>
                  </a:cubicBezTo>
                  <a:cubicBezTo>
                    <a:pt x="22" y="29"/>
                    <a:pt x="27" y="31"/>
                    <a:pt x="32" y="30"/>
                  </a:cubicBezTo>
                  <a:cubicBezTo>
                    <a:pt x="34" y="30"/>
                    <a:pt x="36" y="27"/>
                    <a:pt x="39" y="27"/>
                  </a:cubicBezTo>
                  <a:cubicBezTo>
                    <a:pt x="41" y="27"/>
                    <a:pt x="42" y="29"/>
                    <a:pt x="44" y="26"/>
                  </a:cubicBezTo>
                  <a:cubicBezTo>
                    <a:pt x="46" y="23"/>
                    <a:pt x="42" y="18"/>
                    <a:pt x="47" y="16"/>
                  </a:cubicBezTo>
                  <a:cubicBezTo>
                    <a:pt x="50" y="15"/>
                    <a:pt x="63" y="18"/>
                    <a:pt x="56" y="9"/>
                  </a:cubicBezTo>
                  <a:cubicBezTo>
                    <a:pt x="61" y="9"/>
                    <a:pt x="75" y="0"/>
                    <a:pt x="75" y="11"/>
                  </a:cubicBezTo>
                  <a:cubicBezTo>
                    <a:pt x="77" y="10"/>
                    <a:pt x="78" y="6"/>
                    <a:pt x="81" y="7"/>
                  </a:cubicBezTo>
                  <a:cubicBezTo>
                    <a:pt x="83" y="8"/>
                    <a:pt x="87" y="14"/>
                    <a:pt x="89" y="15"/>
                  </a:cubicBezTo>
                  <a:cubicBezTo>
                    <a:pt x="91" y="18"/>
                    <a:pt x="87" y="23"/>
                    <a:pt x="87" y="26"/>
                  </a:cubicBezTo>
                  <a:cubicBezTo>
                    <a:pt x="85" y="31"/>
                    <a:pt x="89" y="34"/>
                    <a:pt x="92" y="37"/>
                  </a:cubicBezTo>
                  <a:cubicBezTo>
                    <a:pt x="96" y="41"/>
                    <a:pt x="103" y="33"/>
                    <a:pt x="108" y="35"/>
                  </a:cubicBezTo>
                  <a:cubicBezTo>
                    <a:pt x="111" y="36"/>
                    <a:pt x="114" y="36"/>
                    <a:pt x="113" y="40"/>
                  </a:cubicBezTo>
                  <a:cubicBezTo>
                    <a:pt x="111" y="44"/>
                    <a:pt x="116" y="50"/>
                    <a:pt x="117" y="53"/>
                  </a:cubicBezTo>
                  <a:cubicBezTo>
                    <a:pt x="118" y="57"/>
                    <a:pt x="116" y="60"/>
                    <a:pt x="116" y="63"/>
                  </a:cubicBezTo>
                  <a:cubicBezTo>
                    <a:pt x="117" y="68"/>
                    <a:pt x="113" y="70"/>
                    <a:pt x="113" y="74"/>
                  </a:cubicBezTo>
                  <a:cubicBezTo>
                    <a:pt x="113" y="75"/>
                    <a:pt x="116" y="77"/>
                    <a:pt x="117" y="79"/>
                  </a:cubicBezTo>
                  <a:cubicBezTo>
                    <a:pt x="117" y="83"/>
                    <a:pt x="117" y="86"/>
                    <a:pt x="116" y="90"/>
                  </a:cubicBezTo>
                  <a:cubicBezTo>
                    <a:pt x="112" y="99"/>
                    <a:pt x="109" y="104"/>
                    <a:pt x="120" y="108"/>
                  </a:cubicBezTo>
                  <a:cubicBezTo>
                    <a:pt x="124" y="101"/>
                    <a:pt x="135" y="96"/>
                    <a:pt x="136" y="87"/>
                  </a:cubicBezTo>
                  <a:cubicBezTo>
                    <a:pt x="140" y="90"/>
                    <a:pt x="141" y="82"/>
                    <a:pt x="145" y="82"/>
                  </a:cubicBezTo>
                  <a:cubicBezTo>
                    <a:pt x="147" y="82"/>
                    <a:pt x="151" y="87"/>
                    <a:pt x="153" y="88"/>
                  </a:cubicBezTo>
                  <a:cubicBezTo>
                    <a:pt x="155" y="89"/>
                    <a:pt x="159" y="89"/>
                    <a:pt x="160" y="91"/>
                  </a:cubicBezTo>
                  <a:cubicBezTo>
                    <a:pt x="164" y="97"/>
                    <a:pt x="168" y="89"/>
                    <a:pt x="172" y="89"/>
                  </a:cubicBezTo>
                  <a:cubicBezTo>
                    <a:pt x="175" y="90"/>
                    <a:pt x="176" y="80"/>
                    <a:pt x="180" y="80"/>
                  </a:cubicBezTo>
                  <a:cubicBezTo>
                    <a:pt x="173" y="72"/>
                    <a:pt x="194" y="77"/>
                    <a:pt x="196" y="78"/>
                  </a:cubicBezTo>
                  <a:cubicBezTo>
                    <a:pt x="208" y="81"/>
                    <a:pt x="213" y="99"/>
                    <a:pt x="224" y="105"/>
                  </a:cubicBezTo>
                  <a:cubicBezTo>
                    <a:pt x="234" y="110"/>
                    <a:pt x="229" y="128"/>
                    <a:pt x="231" y="136"/>
                  </a:cubicBezTo>
                  <a:cubicBezTo>
                    <a:pt x="232" y="142"/>
                    <a:pt x="237" y="145"/>
                    <a:pt x="240" y="149"/>
                  </a:cubicBezTo>
                  <a:cubicBezTo>
                    <a:pt x="245" y="156"/>
                    <a:pt x="247" y="156"/>
                    <a:pt x="255" y="159"/>
                  </a:cubicBezTo>
                  <a:cubicBezTo>
                    <a:pt x="248" y="163"/>
                    <a:pt x="258" y="166"/>
                    <a:pt x="261" y="168"/>
                  </a:cubicBezTo>
                  <a:cubicBezTo>
                    <a:pt x="264" y="171"/>
                    <a:pt x="258" y="182"/>
                    <a:pt x="262" y="182"/>
                  </a:cubicBezTo>
                  <a:cubicBezTo>
                    <a:pt x="261" y="184"/>
                    <a:pt x="258" y="187"/>
                    <a:pt x="260" y="190"/>
                  </a:cubicBezTo>
                  <a:cubicBezTo>
                    <a:pt x="261" y="192"/>
                    <a:pt x="264" y="193"/>
                    <a:pt x="263" y="196"/>
                  </a:cubicBezTo>
                  <a:cubicBezTo>
                    <a:pt x="263" y="202"/>
                    <a:pt x="265" y="209"/>
                    <a:pt x="258" y="214"/>
                  </a:cubicBezTo>
                  <a:cubicBezTo>
                    <a:pt x="254" y="216"/>
                    <a:pt x="251" y="222"/>
                    <a:pt x="248" y="216"/>
                  </a:cubicBezTo>
                  <a:cubicBezTo>
                    <a:pt x="244" y="209"/>
                    <a:pt x="234" y="216"/>
                    <a:pt x="228" y="214"/>
                  </a:cubicBezTo>
                  <a:cubicBezTo>
                    <a:pt x="225" y="213"/>
                    <a:pt x="221" y="214"/>
                    <a:pt x="217" y="215"/>
                  </a:cubicBezTo>
                  <a:cubicBezTo>
                    <a:pt x="213" y="216"/>
                    <a:pt x="212" y="213"/>
                    <a:pt x="208" y="213"/>
                  </a:cubicBezTo>
                  <a:cubicBezTo>
                    <a:pt x="203" y="212"/>
                    <a:pt x="197" y="215"/>
                    <a:pt x="193" y="216"/>
                  </a:cubicBezTo>
                  <a:cubicBezTo>
                    <a:pt x="186" y="219"/>
                    <a:pt x="185" y="227"/>
                    <a:pt x="182" y="233"/>
                  </a:cubicBezTo>
                  <a:cubicBezTo>
                    <a:pt x="180" y="235"/>
                    <a:pt x="176" y="238"/>
                    <a:pt x="176" y="241"/>
                  </a:cubicBezTo>
                  <a:cubicBezTo>
                    <a:pt x="177" y="244"/>
                    <a:pt x="172" y="243"/>
                    <a:pt x="170" y="243"/>
                  </a:cubicBezTo>
                  <a:cubicBezTo>
                    <a:pt x="172" y="249"/>
                    <a:pt x="173" y="255"/>
                    <a:pt x="175" y="261"/>
                  </a:cubicBezTo>
                  <a:cubicBezTo>
                    <a:pt x="177" y="266"/>
                    <a:pt x="177" y="273"/>
                    <a:pt x="182" y="276"/>
                  </a:cubicBezTo>
                  <a:cubicBezTo>
                    <a:pt x="187" y="280"/>
                    <a:pt x="186" y="284"/>
                    <a:pt x="186" y="290"/>
                  </a:cubicBezTo>
                  <a:cubicBezTo>
                    <a:pt x="187" y="297"/>
                    <a:pt x="195" y="302"/>
                    <a:pt x="193" y="309"/>
                  </a:cubicBezTo>
                  <a:cubicBezTo>
                    <a:pt x="193" y="306"/>
                    <a:pt x="190" y="304"/>
                    <a:pt x="189" y="301"/>
                  </a:cubicBezTo>
                  <a:cubicBezTo>
                    <a:pt x="187" y="297"/>
                    <a:pt x="187" y="292"/>
                    <a:pt x="181" y="290"/>
                  </a:cubicBezTo>
                  <a:cubicBezTo>
                    <a:pt x="181" y="292"/>
                    <a:pt x="181" y="293"/>
                    <a:pt x="181" y="295"/>
                  </a:cubicBezTo>
                  <a:cubicBezTo>
                    <a:pt x="180" y="291"/>
                    <a:pt x="167" y="289"/>
                    <a:pt x="174" y="284"/>
                  </a:cubicBezTo>
                  <a:cubicBezTo>
                    <a:pt x="172" y="286"/>
                    <a:pt x="171" y="284"/>
                    <a:pt x="170" y="282"/>
                  </a:cubicBezTo>
                  <a:cubicBezTo>
                    <a:pt x="170" y="289"/>
                    <a:pt x="163" y="279"/>
                    <a:pt x="161" y="276"/>
                  </a:cubicBezTo>
                  <a:cubicBezTo>
                    <a:pt x="161" y="282"/>
                    <a:pt x="157" y="270"/>
                    <a:pt x="152" y="273"/>
                  </a:cubicBezTo>
                  <a:cubicBezTo>
                    <a:pt x="150" y="274"/>
                    <a:pt x="147" y="276"/>
                    <a:pt x="144" y="276"/>
                  </a:cubicBezTo>
                  <a:cubicBezTo>
                    <a:pt x="141" y="275"/>
                    <a:pt x="136" y="273"/>
                    <a:pt x="133" y="274"/>
                  </a:cubicBezTo>
                  <a:cubicBezTo>
                    <a:pt x="125" y="276"/>
                    <a:pt x="129" y="268"/>
                    <a:pt x="129" y="263"/>
                  </a:cubicBezTo>
                  <a:cubicBezTo>
                    <a:pt x="128" y="261"/>
                    <a:pt x="128" y="258"/>
                    <a:pt x="128" y="255"/>
                  </a:cubicBezTo>
                  <a:cubicBezTo>
                    <a:pt x="128" y="252"/>
                    <a:pt x="130" y="249"/>
                    <a:pt x="130" y="245"/>
                  </a:cubicBezTo>
                  <a:cubicBezTo>
                    <a:pt x="126" y="248"/>
                    <a:pt x="118" y="245"/>
                    <a:pt x="117" y="242"/>
                  </a:cubicBezTo>
                  <a:cubicBezTo>
                    <a:pt x="118" y="249"/>
                    <a:pt x="94" y="242"/>
                    <a:pt x="101" y="255"/>
                  </a:cubicBezTo>
                  <a:cubicBezTo>
                    <a:pt x="105" y="261"/>
                    <a:pt x="102" y="265"/>
                    <a:pt x="101" y="271"/>
                  </a:cubicBezTo>
                  <a:cubicBezTo>
                    <a:pt x="100" y="278"/>
                    <a:pt x="105" y="284"/>
                    <a:pt x="104" y="291"/>
                  </a:cubicBezTo>
                  <a:cubicBezTo>
                    <a:pt x="103" y="294"/>
                    <a:pt x="101" y="296"/>
                    <a:pt x="100" y="298"/>
                  </a:cubicBezTo>
                  <a:cubicBezTo>
                    <a:pt x="98" y="301"/>
                    <a:pt x="99" y="304"/>
                    <a:pt x="97" y="307"/>
                  </a:cubicBezTo>
                  <a:cubicBezTo>
                    <a:pt x="94" y="312"/>
                    <a:pt x="93" y="320"/>
                    <a:pt x="92" y="326"/>
                  </a:cubicBezTo>
                  <a:cubicBezTo>
                    <a:pt x="90" y="334"/>
                    <a:pt x="89" y="339"/>
                    <a:pt x="86" y="346"/>
                  </a:cubicBezTo>
                  <a:cubicBezTo>
                    <a:pt x="85" y="348"/>
                    <a:pt x="87" y="355"/>
                    <a:pt x="83" y="354"/>
                  </a:cubicBezTo>
                  <a:cubicBezTo>
                    <a:pt x="88" y="360"/>
                    <a:pt x="82" y="372"/>
                    <a:pt x="86" y="380"/>
                  </a:cubicBezTo>
                  <a:cubicBezTo>
                    <a:pt x="87" y="383"/>
                    <a:pt x="89" y="386"/>
                    <a:pt x="88" y="389"/>
                  </a:cubicBezTo>
                  <a:cubicBezTo>
                    <a:pt x="86" y="394"/>
                    <a:pt x="93" y="394"/>
                    <a:pt x="95" y="393"/>
                  </a:cubicBezTo>
                  <a:cubicBezTo>
                    <a:pt x="103" y="389"/>
                    <a:pt x="108" y="389"/>
                    <a:pt x="109" y="400"/>
                  </a:cubicBezTo>
                  <a:cubicBezTo>
                    <a:pt x="109" y="403"/>
                    <a:pt x="114" y="428"/>
                    <a:pt x="119" y="420"/>
                  </a:cubicBezTo>
                  <a:cubicBezTo>
                    <a:pt x="122" y="427"/>
                    <a:pt x="123" y="435"/>
                    <a:pt x="125" y="442"/>
                  </a:cubicBezTo>
                  <a:cubicBezTo>
                    <a:pt x="127" y="448"/>
                    <a:pt x="130" y="455"/>
                    <a:pt x="130" y="462"/>
                  </a:cubicBezTo>
                  <a:cubicBezTo>
                    <a:pt x="126" y="461"/>
                    <a:pt x="125" y="440"/>
                    <a:pt x="119" y="444"/>
                  </a:cubicBezTo>
                  <a:cubicBezTo>
                    <a:pt x="116" y="447"/>
                    <a:pt x="121" y="455"/>
                    <a:pt x="123" y="457"/>
                  </a:cubicBezTo>
                  <a:cubicBezTo>
                    <a:pt x="125" y="459"/>
                    <a:pt x="127" y="461"/>
                    <a:pt x="129" y="463"/>
                  </a:cubicBezTo>
                  <a:cubicBezTo>
                    <a:pt x="131" y="465"/>
                    <a:pt x="133" y="464"/>
                    <a:pt x="135" y="466"/>
                  </a:cubicBezTo>
                  <a:cubicBezTo>
                    <a:pt x="139" y="470"/>
                    <a:pt x="140" y="474"/>
                    <a:pt x="147" y="474"/>
                  </a:cubicBezTo>
                  <a:cubicBezTo>
                    <a:pt x="152" y="474"/>
                    <a:pt x="158" y="472"/>
                    <a:pt x="162" y="476"/>
                  </a:cubicBezTo>
                  <a:cubicBezTo>
                    <a:pt x="167" y="479"/>
                    <a:pt x="168" y="486"/>
                    <a:pt x="173" y="490"/>
                  </a:cubicBezTo>
                  <a:cubicBezTo>
                    <a:pt x="178" y="495"/>
                    <a:pt x="181" y="497"/>
                    <a:pt x="179" y="503"/>
                  </a:cubicBezTo>
                  <a:cubicBezTo>
                    <a:pt x="177" y="506"/>
                    <a:pt x="175" y="512"/>
                    <a:pt x="172" y="513"/>
                  </a:cubicBezTo>
                  <a:cubicBezTo>
                    <a:pt x="169" y="514"/>
                    <a:pt x="168" y="509"/>
                    <a:pt x="166" y="508"/>
                  </a:cubicBezTo>
                  <a:cubicBezTo>
                    <a:pt x="160" y="506"/>
                    <a:pt x="157" y="516"/>
                    <a:pt x="153" y="516"/>
                  </a:cubicBezTo>
                  <a:cubicBezTo>
                    <a:pt x="146" y="516"/>
                    <a:pt x="148" y="509"/>
                    <a:pt x="150" y="505"/>
                  </a:cubicBezTo>
                  <a:cubicBezTo>
                    <a:pt x="153" y="501"/>
                    <a:pt x="148" y="497"/>
                    <a:pt x="145" y="496"/>
                  </a:cubicBezTo>
                  <a:cubicBezTo>
                    <a:pt x="140" y="495"/>
                    <a:pt x="142" y="489"/>
                    <a:pt x="136" y="488"/>
                  </a:cubicBezTo>
                  <a:cubicBezTo>
                    <a:pt x="131" y="487"/>
                    <a:pt x="128" y="487"/>
                    <a:pt x="125" y="483"/>
                  </a:cubicBezTo>
                  <a:cubicBezTo>
                    <a:pt x="120" y="476"/>
                    <a:pt x="122" y="487"/>
                    <a:pt x="120" y="490"/>
                  </a:cubicBezTo>
                  <a:cubicBezTo>
                    <a:pt x="119" y="482"/>
                    <a:pt x="99" y="474"/>
                    <a:pt x="107" y="465"/>
                  </a:cubicBezTo>
                  <a:cubicBezTo>
                    <a:pt x="100" y="469"/>
                    <a:pt x="103" y="459"/>
                    <a:pt x="100" y="457"/>
                  </a:cubicBezTo>
                  <a:cubicBezTo>
                    <a:pt x="100" y="461"/>
                    <a:pt x="96" y="460"/>
                    <a:pt x="95" y="457"/>
                  </a:cubicBezTo>
                  <a:cubicBezTo>
                    <a:pt x="93" y="454"/>
                    <a:pt x="93" y="449"/>
                    <a:pt x="90" y="446"/>
                  </a:cubicBezTo>
                  <a:cubicBezTo>
                    <a:pt x="89" y="445"/>
                    <a:pt x="85" y="447"/>
                    <a:pt x="84" y="444"/>
                  </a:cubicBezTo>
                  <a:cubicBezTo>
                    <a:pt x="84" y="441"/>
                    <a:pt x="85" y="440"/>
                    <a:pt x="83" y="438"/>
                  </a:cubicBezTo>
                  <a:cubicBezTo>
                    <a:pt x="81" y="435"/>
                    <a:pt x="81" y="435"/>
                    <a:pt x="77" y="434"/>
                  </a:cubicBezTo>
                  <a:cubicBezTo>
                    <a:pt x="75" y="434"/>
                    <a:pt x="75" y="430"/>
                    <a:pt x="75" y="428"/>
                  </a:cubicBezTo>
                  <a:cubicBezTo>
                    <a:pt x="74" y="426"/>
                    <a:pt x="72" y="422"/>
                    <a:pt x="69" y="423"/>
                  </a:cubicBezTo>
                  <a:cubicBezTo>
                    <a:pt x="65" y="424"/>
                    <a:pt x="66" y="427"/>
                    <a:pt x="65" y="430"/>
                  </a:cubicBezTo>
                  <a:cubicBezTo>
                    <a:pt x="56" y="428"/>
                    <a:pt x="58" y="414"/>
                    <a:pt x="59" y="407"/>
                  </a:cubicBezTo>
                  <a:cubicBezTo>
                    <a:pt x="61" y="393"/>
                    <a:pt x="64" y="379"/>
                    <a:pt x="67" y="365"/>
                  </a:cubicBezTo>
                  <a:cubicBezTo>
                    <a:pt x="68" y="359"/>
                    <a:pt x="72" y="352"/>
                    <a:pt x="72" y="347"/>
                  </a:cubicBezTo>
                  <a:cubicBezTo>
                    <a:pt x="72" y="341"/>
                    <a:pt x="75" y="340"/>
                    <a:pt x="77" y="335"/>
                  </a:cubicBezTo>
                  <a:cubicBezTo>
                    <a:pt x="80" y="328"/>
                    <a:pt x="98" y="309"/>
                    <a:pt x="92" y="301"/>
                  </a:cubicBezTo>
                  <a:cubicBezTo>
                    <a:pt x="90" y="298"/>
                    <a:pt x="87" y="289"/>
                    <a:pt x="86" y="285"/>
                  </a:cubicBezTo>
                  <a:cubicBezTo>
                    <a:pt x="85" y="279"/>
                    <a:pt x="83" y="277"/>
                    <a:pt x="80" y="272"/>
                  </a:cubicBezTo>
                  <a:cubicBezTo>
                    <a:pt x="78" y="269"/>
                    <a:pt x="74" y="261"/>
                    <a:pt x="75" y="257"/>
                  </a:cubicBezTo>
                  <a:cubicBezTo>
                    <a:pt x="76" y="249"/>
                    <a:pt x="76" y="244"/>
                    <a:pt x="72" y="236"/>
                  </a:cubicBezTo>
                  <a:cubicBezTo>
                    <a:pt x="67" y="224"/>
                    <a:pt x="55" y="216"/>
                    <a:pt x="47" y="206"/>
                  </a:cubicBezTo>
                  <a:cubicBezTo>
                    <a:pt x="44" y="201"/>
                    <a:pt x="40" y="197"/>
                    <a:pt x="40" y="191"/>
                  </a:cubicBezTo>
                  <a:cubicBezTo>
                    <a:pt x="39" y="188"/>
                    <a:pt x="40" y="180"/>
                    <a:pt x="45" y="184"/>
                  </a:cubicBezTo>
                  <a:cubicBezTo>
                    <a:pt x="44" y="180"/>
                    <a:pt x="49" y="181"/>
                    <a:pt x="50" y="178"/>
                  </a:cubicBezTo>
                  <a:cubicBezTo>
                    <a:pt x="51" y="174"/>
                    <a:pt x="49" y="165"/>
                    <a:pt x="48" y="160"/>
                  </a:cubicBezTo>
                  <a:cubicBezTo>
                    <a:pt x="47" y="153"/>
                    <a:pt x="53" y="157"/>
                    <a:pt x="55" y="153"/>
                  </a:cubicBezTo>
                  <a:cubicBezTo>
                    <a:pt x="57" y="150"/>
                    <a:pt x="57" y="145"/>
                    <a:pt x="54" y="142"/>
                  </a:cubicBezTo>
                  <a:cubicBezTo>
                    <a:pt x="54" y="145"/>
                    <a:pt x="52" y="147"/>
                    <a:pt x="51" y="149"/>
                  </a:cubicBezTo>
                  <a:cubicBezTo>
                    <a:pt x="46" y="143"/>
                    <a:pt x="45" y="135"/>
                    <a:pt x="43" y="128"/>
                  </a:cubicBezTo>
                  <a:cubicBezTo>
                    <a:pt x="41" y="124"/>
                    <a:pt x="35" y="119"/>
                    <a:pt x="31" y="116"/>
                  </a:cubicBezTo>
                  <a:cubicBezTo>
                    <a:pt x="26" y="110"/>
                    <a:pt x="20" y="105"/>
                    <a:pt x="16" y="99"/>
                  </a:cubicBezTo>
                  <a:cubicBezTo>
                    <a:pt x="14" y="95"/>
                    <a:pt x="15" y="92"/>
                    <a:pt x="14" y="89"/>
                  </a:cubicBezTo>
                  <a:cubicBezTo>
                    <a:pt x="13" y="86"/>
                    <a:pt x="9" y="83"/>
                    <a:pt x="10" y="79"/>
                  </a:cubicBezTo>
                  <a:cubicBezTo>
                    <a:pt x="4" y="81"/>
                    <a:pt x="1" y="73"/>
                    <a:pt x="0" y="6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556">
              <a:extLst>
                <a:ext uri="{FF2B5EF4-FFF2-40B4-BE49-F238E27FC236}">
                  <a16:creationId xmlns="" xmlns:a16="http://schemas.microsoft.com/office/drawing/2014/main" id="{DC46163B-177A-4894-B149-E9E4D2694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876" y="3135313"/>
              <a:ext cx="204788" cy="400050"/>
            </a:xfrm>
            <a:custGeom>
              <a:avLst/>
              <a:gdLst>
                <a:gd name="T0" fmla="*/ 10 w 265"/>
                <a:gd name="T1" fmla="*/ 55 h 516"/>
                <a:gd name="T2" fmla="*/ 17 w 265"/>
                <a:gd name="T3" fmla="*/ 28 h 516"/>
                <a:gd name="T4" fmla="*/ 44 w 265"/>
                <a:gd name="T5" fmla="*/ 26 h 516"/>
                <a:gd name="T6" fmla="*/ 75 w 265"/>
                <a:gd name="T7" fmla="*/ 11 h 516"/>
                <a:gd name="T8" fmla="*/ 87 w 265"/>
                <a:gd name="T9" fmla="*/ 26 h 516"/>
                <a:gd name="T10" fmla="*/ 113 w 265"/>
                <a:gd name="T11" fmla="*/ 40 h 516"/>
                <a:gd name="T12" fmla="*/ 113 w 265"/>
                <a:gd name="T13" fmla="*/ 74 h 516"/>
                <a:gd name="T14" fmla="*/ 120 w 265"/>
                <a:gd name="T15" fmla="*/ 108 h 516"/>
                <a:gd name="T16" fmla="*/ 153 w 265"/>
                <a:gd name="T17" fmla="*/ 88 h 516"/>
                <a:gd name="T18" fmla="*/ 180 w 265"/>
                <a:gd name="T19" fmla="*/ 80 h 516"/>
                <a:gd name="T20" fmla="*/ 231 w 265"/>
                <a:gd name="T21" fmla="*/ 136 h 516"/>
                <a:gd name="T22" fmla="*/ 261 w 265"/>
                <a:gd name="T23" fmla="*/ 168 h 516"/>
                <a:gd name="T24" fmla="*/ 263 w 265"/>
                <a:gd name="T25" fmla="*/ 196 h 516"/>
                <a:gd name="T26" fmla="*/ 228 w 265"/>
                <a:gd name="T27" fmla="*/ 214 h 516"/>
                <a:gd name="T28" fmla="*/ 193 w 265"/>
                <a:gd name="T29" fmla="*/ 216 h 516"/>
                <a:gd name="T30" fmla="*/ 170 w 265"/>
                <a:gd name="T31" fmla="*/ 243 h 516"/>
                <a:gd name="T32" fmla="*/ 186 w 265"/>
                <a:gd name="T33" fmla="*/ 290 h 516"/>
                <a:gd name="T34" fmla="*/ 181 w 265"/>
                <a:gd name="T35" fmla="*/ 290 h 516"/>
                <a:gd name="T36" fmla="*/ 170 w 265"/>
                <a:gd name="T37" fmla="*/ 282 h 516"/>
                <a:gd name="T38" fmla="*/ 144 w 265"/>
                <a:gd name="T39" fmla="*/ 276 h 516"/>
                <a:gd name="T40" fmla="*/ 128 w 265"/>
                <a:gd name="T41" fmla="*/ 255 h 516"/>
                <a:gd name="T42" fmla="*/ 101 w 265"/>
                <a:gd name="T43" fmla="*/ 255 h 516"/>
                <a:gd name="T44" fmla="*/ 100 w 265"/>
                <a:gd name="T45" fmla="*/ 298 h 516"/>
                <a:gd name="T46" fmla="*/ 86 w 265"/>
                <a:gd name="T47" fmla="*/ 346 h 516"/>
                <a:gd name="T48" fmla="*/ 88 w 265"/>
                <a:gd name="T49" fmla="*/ 389 h 516"/>
                <a:gd name="T50" fmla="*/ 119 w 265"/>
                <a:gd name="T51" fmla="*/ 420 h 516"/>
                <a:gd name="T52" fmla="*/ 119 w 265"/>
                <a:gd name="T53" fmla="*/ 444 h 516"/>
                <a:gd name="T54" fmla="*/ 135 w 265"/>
                <a:gd name="T55" fmla="*/ 466 h 516"/>
                <a:gd name="T56" fmla="*/ 173 w 265"/>
                <a:gd name="T57" fmla="*/ 490 h 516"/>
                <a:gd name="T58" fmla="*/ 166 w 265"/>
                <a:gd name="T59" fmla="*/ 508 h 516"/>
                <a:gd name="T60" fmla="*/ 145 w 265"/>
                <a:gd name="T61" fmla="*/ 496 h 516"/>
                <a:gd name="T62" fmla="*/ 120 w 265"/>
                <a:gd name="T63" fmla="*/ 490 h 516"/>
                <a:gd name="T64" fmla="*/ 95 w 265"/>
                <a:gd name="T65" fmla="*/ 457 h 516"/>
                <a:gd name="T66" fmla="*/ 83 w 265"/>
                <a:gd name="T67" fmla="*/ 438 h 516"/>
                <a:gd name="T68" fmla="*/ 69 w 265"/>
                <a:gd name="T69" fmla="*/ 423 h 516"/>
                <a:gd name="T70" fmla="*/ 67 w 265"/>
                <a:gd name="T71" fmla="*/ 365 h 516"/>
                <a:gd name="T72" fmla="*/ 92 w 265"/>
                <a:gd name="T73" fmla="*/ 301 h 516"/>
                <a:gd name="T74" fmla="*/ 75 w 265"/>
                <a:gd name="T75" fmla="*/ 257 h 516"/>
                <a:gd name="T76" fmla="*/ 40 w 265"/>
                <a:gd name="T77" fmla="*/ 191 h 516"/>
                <a:gd name="T78" fmla="*/ 48 w 265"/>
                <a:gd name="T79" fmla="*/ 160 h 516"/>
                <a:gd name="T80" fmla="*/ 51 w 265"/>
                <a:gd name="T81" fmla="*/ 149 h 516"/>
                <a:gd name="T82" fmla="*/ 16 w 265"/>
                <a:gd name="T83" fmla="*/ 99 h 516"/>
                <a:gd name="T84" fmla="*/ 0 w 265"/>
                <a:gd name="T85" fmla="*/ 69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5" h="516">
                  <a:moveTo>
                    <a:pt x="0" y="69"/>
                  </a:moveTo>
                  <a:cubicBezTo>
                    <a:pt x="2" y="72"/>
                    <a:pt x="9" y="72"/>
                    <a:pt x="12" y="70"/>
                  </a:cubicBezTo>
                  <a:cubicBezTo>
                    <a:pt x="15" y="67"/>
                    <a:pt x="9" y="59"/>
                    <a:pt x="10" y="55"/>
                  </a:cubicBezTo>
                  <a:cubicBezTo>
                    <a:pt x="10" y="52"/>
                    <a:pt x="12" y="51"/>
                    <a:pt x="12" y="49"/>
                  </a:cubicBezTo>
                  <a:cubicBezTo>
                    <a:pt x="12" y="45"/>
                    <a:pt x="9" y="43"/>
                    <a:pt x="10" y="39"/>
                  </a:cubicBezTo>
                  <a:cubicBezTo>
                    <a:pt x="11" y="36"/>
                    <a:pt x="15" y="28"/>
                    <a:pt x="17" y="28"/>
                  </a:cubicBezTo>
                  <a:cubicBezTo>
                    <a:pt x="22" y="29"/>
                    <a:pt x="27" y="31"/>
                    <a:pt x="32" y="30"/>
                  </a:cubicBezTo>
                  <a:cubicBezTo>
                    <a:pt x="34" y="30"/>
                    <a:pt x="36" y="27"/>
                    <a:pt x="39" y="27"/>
                  </a:cubicBezTo>
                  <a:cubicBezTo>
                    <a:pt x="41" y="27"/>
                    <a:pt x="42" y="29"/>
                    <a:pt x="44" y="26"/>
                  </a:cubicBezTo>
                  <a:cubicBezTo>
                    <a:pt x="46" y="23"/>
                    <a:pt x="42" y="18"/>
                    <a:pt x="47" y="16"/>
                  </a:cubicBezTo>
                  <a:cubicBezTo>
                    <a:pt x="50" y="15"/>
                    <a:pt x="63" y="18"/>
                    <a:pt x="56" y="9"/>
                  </a:cubicBezTo>
                  <a:cubicBezTo>
                    <a:pt x="61" y="9"/>
                    <a:pt x="75" y="0"/>
                    <a:pt x="75" y="11"/>
                  </a:cubicBezTo>
                  <a:cubicBezTo>
                    <a:pt x="77" y="10"/>
                    <a:pt x="78" y="6"/>
                    <a:pt x="81" y="7"/>
                  </a:cubicBezTo>
                  <a:cubicBezTo>
                    <a:pt x="83" y="8"/>
                    <a:pt x="87" y="14"/>
                    <a:pt x="89" y="15"/>
                  </a:cubicBezTo>
                  <a:cubicBezTo>
                    <a:pt x="91" y="18"/>
                    <a:pt x="87" y="23"/>
                    <a:pt x="87" y="26"/>
                  </a:cubicBezTo>
                  <a:cubicBezTo>
                    <a:pt x="85" y="31"/>
                    <a:pt x="89" y="34"/>
                    <a:pt x="92" y="37"/>
                  </a:cubicBezTo>
                  <a:cubicBezTo>
                    <a:pt x="96" y="41"/>
                    <a:pt x="103" y="33"/>
                    <a:pt x="108" y="35"/>
                  </a:cubicBezTo>
                  <a:cubicBezTo>
                    <a:pt x="111" y="36"/>
                    <a:pt x="114" y="36"/>
                    <a:pt x="113" y="40"/>
                  </a:cubicBezTo>
                  <a:cubicBezTo>
                    <a:pt x="111" y="44"/>
                    <a:pt x="116" y="50"/>
                    <a:pt x="117" y="53"/>
                  </a:cubicBezTo>
                  <a:cubicBezTo>
                    <a:pt x="118" y="57"/>
                    <a:pt x="116" y="60"/>
                    <a:pt x="116" y="63"/>
                  </a:cubicBezTo>
                  <a:cubicBezTo>
                    <a:pt x="117" y="68"/>
                    <a:pt x="113" y="70"/>
                    <a:pt x="113" y="74"/>
                  </a:cubicBezTo>
                  <a:cubicBezTo>
                    <a:pt x="113" y="75"/>
                    <a:pt x="116" y="77"/>
                    <a:pt x="117" y="79"/>
                  </a:cubicBezTo>
                  <a:cubicBezTo>
                    <a:pt x="117" y="83"/>
                    <a:pt x="117" y="86"/>
                    <a:pt x="116" y="90"/>
                  </a:cubicBezTo>
                  <a:cubicBezTo>
                    <a:pt x="112" y="99"/>
                    <a:pt x="109" y="104"/>
                    <a:pt x="120" y="108"/>
                  </a:cubicBezTo>
                  <a:cubicBezTo>
                    <a:pt x="124" y="101"/>
                    <a:pt x="135" y="96"/>
                    <a:pt x="136" y="87"/>
                  </a:cubicBezTo>
                  <a:cubicBezTo>
                    <a:pt x="140" y="90"/>
                    <a:pt x="141" y="82"/>
                    <a:pt x="145" y="82"/>
                  </a:cubicBezTo>
                  <a:cubicBezTo>
                    <a:pt x="147" y="82"/>
                    <a:pt x="151" y="87"/>
                    <a:pt x="153" y="88"/>
                  </a:cubicBezTo>
                  <a:cubicBezTo>
                    <a:pt x="155" y="89"/>
                    <a:pt x="159" y="89"/>
                    <a:pt x="160" y="91"/>
                  </a:cubicBezTo>
                  <a:cubicBezTo>
                    <a:pt x="164" y="97"/>
                    <a:pt x="168" y="89"/>
                    <a:pt x="172" y="89"/>
                  </a:cubicBezTo>
                  <a:cubicBezTo>
                    <a:pt x="175" y="90"/>
                    <a:pt x="176" y="80"/>
                    <a:pt x="180" y="80"/>
                  </a:cubicBezTo>
                  <a:cubicBezTo>
                    <a:pt x="173" y="72"/>
                    <a:pt x="194" y="77"/>
                    <a:pt x="196" y="78"/>
                  </a:cubicBezTo>
                  <a:cubicBezTo>
                    <a:pt x="208" y="81"/>
                    <a:pt x="213" y="99"/>
                    <a:pt x="224" y="105"/>
                  </a:cubicBezTo>
                  <a:cubicBezTo>
                    <a:pt x="234" y="110"/>
                    <a:pt x="229" y="128"/>
                    <a:pt x="231" y="136"/>
                  </a:cubicBezTo>
                  <a:cubicBezTo>
                    <a:pt x="232" y="142"/>
                    <a:pt x="237" y="145"/>
                    <a:pt x="240" y="149"/>
                  </a:cubicBezTo>
                  <a:cubicBezTo>
                    <a:pt x="245" y="156"/>
                    <a:pt x="247" y="156"/>
                    <a:pt x="255" y="159"/>
                  </a:cubicBezTo>
                  <a:cubicBezTo>
                    <a:pt x="248" y="163"/>
                    <a:pt x="258" y="166"/>
                    <a:pt x="261" y="168"/>
                  </a:cubicBezTo>
                  <a:cubicBezTo>
                    <a:pt x="264" y="171"/>
                    <a:pt x="258" y="182"/>
                    <a:pt x="262" y="182"/>
                  </a:cubicBezTo>
                  <a:cubicBezTo>
                    <a:pt x="261" y="184"/>
                    <a:pt x="258" y="187"/>
                    <a:pt x="260" y="190"/>
                  </a:cubicBezTo>
                  <a:cubicBezTo>
                    <a:pt x="261" y="192"/>
                    <a:pt x="264" y="193"/>
                    <a:pt x="263" y="196"/>
                  </a:cubicBezTo>
                  <a:cubicBezTo>
                    <a:pt x="263" y="202"/>
                    <a:pt x="265" y="209"/>
                    <a:pt x="258" y="214"/>
                  </a:cubicBezTo>
                  <a:cubicBezTo>
                    <a:pt x="254" y="216"/>
                    <a:pt x="251" y="222"/>
                    <a:pt x="248" y="216"/>
                  </a:cubicBezTo>
                  <a:cubicBezTo>
                    <a:pt x="244" y="209"/>
                    <a:pt x="234" y="216"/>
                    <a:pt x="228" y="214"/>
                  </a:cubicBezTo>
                  <a:cubicBezTo>
                    <a:pt x="225" y="213"/>
                    <a:pt x="221" y="214"/>
                    <a:pt x="217" y="215"/>
                  </a:cubicBezTo>
                  <a:cubicBezTo>
                    <a:pt x="213" y="216"/>
                    <a:pt x="212" y="213"/>
                    <a:pt x="208" y="213"/>
                  </a:cubicBezTo>
                  <a:cubicBezTo>
                    <a:pt x="203" y="212"/>
                    <a:pt x="197" y="215"/>
                    <a:pt x="193" y="216"/>
                  </a:cubicBezTo>
                  <a:cubicBezTo>
                    <a:pt x="186" y="219"/>
                    <a:pt x="185" y="227"/>
                    <a:pt x="182" y="233"/>
                  </a:cubicBezTo>
                  <a:cubicBezTo>
                    <a:pt x="180" y="235"/>
                    <a:pt x="176" y="238"/>
                    <a:pt x="176" y="241"/>
                  </a:cubicBezTo>
                  <a:cubicBezTo>
                    <a:pt x="177" y="244"/>
                    <a:pt x="172" y="243"/>
                    <a:pt x="170" y="243"/>
                  </a:cubicBezTo>
                  <a:cubicBezTo>
                    <a:pt x="172" y="249"/>
                    <a:pt x="173" y="255"/>
                    <a:pt x="175" y="261"/>
                  </a:cubicBezTo>
                  <a:cubicBezTo>
                    <a:pt x="177" y="266"/>
                    <a:pt x="177" y="273"/>
                    <a:pt x="182" y="276"/>
                  </a:cubicBezTo>
                  <a:cubicBezTo>
                    <a:pt x="187" y="280"/>
                    <a:pt x="186" y="284"/>
                    <a:pt x="186" y="290"/>
                  </a:cubicBezTo>
                  <a:cubicBezTo>
                    <a:pt x="187" y="297"/>
                    <a:pt x="195" y="302"/>
                    <a:pt x="193" y="309"/>
                  </a:cubicBezTo>
                  <a:cubicBezTo>
                    <a:pt x="193" y="306"/>
                    <a:pt x="190" y="304"/>
                    <a:pt x="189" y="301"/>
                  </a:cubicBezTo>
                  <a:cubicBezTo>
                    <a:pt x="187" y="297"/>
                    <a:pt x="187" y="292"/>
                    <a:pt x="181" y="290"/>
                  </a:cubicBezTo>
                  <a:cubicBezTo>
                    <a:pt x="181" y="292"/>
                    <a:pt x="181" y="293"/>
                    <a:pt x="181" y="295"/>
                  </a:cubicBezTo>
                  <a:cubicBezTo>
                    <a:pt x="180" y="291"/>
                    <a:pt x="167" y="289"/>
                    <a:pt x="174" y="284"/>
                  </a:cubicBezTo>
                  <a:cubicBezTo>
                    <a:pt x="172" y="286"/>
                    <a:pt x="171" y="284"/>
                    <a:pt x="170" y="282"/>
                  </a:cubicBezTo>
                  <a:cubicBezTo>
                    <a:pt x="170" y="289"/>
                    <a:pt x="163" y="279"/>
                    <a:pt x="161" y="276"/>
                  </a:cubicBezTo>
                  <a:cubicBezTo>
                    <a:pt x="161" y="282"/>
                    <a:pt x="157" y="270"/>
                    <a:pt x="152" y="273"/>
                  </a:cubicBezTo>
                  <a:cubicBezTo>
                    <a:pt x="150" y="274"/>
                    <a:pt x="147" y="276"/>
                    <a:pt x="144" y="276"/>
                  </a:cubicBezTo>
                  <a:cubicBezTo>
                    <a:pt x="141" y="275"/>
                    <a:pt x="136" y="273"/>
                    <a:pt x="133" y="274"/>
                  </a:cubicBezTo>
                  <a:cubicBezTo>
                    <a:pt x="125" y="276"/>
                    <a:pt x="129" y="268"/>
                    <a:pt x="129" y="263"/>
                  </a:cubicBezTo>
                  <a:cubicBezTo>
                    <a:pt x="128" y="261"/>
                    <a:pt x="128" y="258"/>
                    <a:pt x="128" y="255"/>
                  </a:cubicBezTo>
                  <a:cubicBezTo>
                    <a:pt x="128" y="252"/>
                    <a:pt x="130" y="249"/>
                    <a:pt x="130" y="245"/>
                  </a:cubicBezTo>
                  <a:cubicBezTo>
                    <a:pt x="126" y="248"/>
                    <a:pt x="118" y="245"/>
                    <a:pt x="117" y="242"/>
                  </a:cubicBezTo>
                  <a:cubicBezTo>
                    <a:pt x="118" y="249"/>
                    <a:pt x="94" y="242"/>
                    <a:pt x="101" y="255"/>
                  </a:cubicBezTo>
                  <a:cubicBezTo>
                    <a:pt x="105" y="261"/>
                    <a:pt x="102" y="265"/>
                    <a:pt x="101" y="271"/>
                  </a:cubicBezTo>
                  <a:cubicBezTo>
                    <a:pt x="100" y="278"/>
                    <a:pt x="105" y="284"/>
                    <a:pt x="104" y="291"/>
                  </a:cubicBezTo>
                  <a:cubicBezTo>
                    <a:pt x="103" y="294"/>
                    <a:pt x="101" y="296"/>
                    <a:pt x="100" y="298"/>
                  </a:cubicBezTo>
                  <a:cubicBezTo>
                    <a:pt x="98" y="301"/>
                    <a:pt x="99" y="304"/>
                    <a:pt x="97" y="307"/>
                  </a:cubicBezTo>
                  <a:cubicBezTo>
                    <a:pt x="94" y="312"/>
                    <a:pt x="93" y="320"/>
                    <a:pt x="92" y="326"/>
                  </a:cubicBezTo>
                  <a:cubicBezTo>
                    <a:pt x="90" y="334"/>
                    <a:pt x="89" y="339"/>
                    <a:pt x="86" y="346"/>
                  </a:cubicBezTo>
                  <a:cubicBezTo>
                    <a:pt x="85" y="348"/>
                    <a:pt x="87" y="355"/>
                    <a:pt x="83" y="354"/>
                  </a:cubicBezTo>
                  <a:cubicBezTo>
                    <a:pt x="88" y="360"/>
                    <a:pt x="82" y="372"/>
                    <a:pt x="86" y="380"/>
                  </a:cubicBezTo>
                  <a:cubicBezTo>
                    <a:pt x="87" y="383"/>
                    <a:pt x="89" y="386"/>
                    <a:pt x="88" y="389"/>
                  </a:cubicBezTo>
                  <a:cubicBezTo>
                    <a:pt x="86" y="394"/>
                    <a:pt x="93" y="394"/>
                    <a:pt x="95" y="393"/>
                  </a:cubicBezTo>
                  <a:cubicBezTo>
                    <a:pt x="103" y="389"/>
                    <a:pt x="108" y="389"/>
                    <a:pt x="109" y="400"/>
                  </a:cubicBezTo>
                  <a:cubicBezTo>
                    <a:pt x="109" y="403"/>
                    <a:pt x="114" y="428"/>
                    <a:pt x="119" y="420"/>
                  </a:cubicBezTo>
                  <a:cubicBezTo>
                    <a:pt x="122" y="427"/>
                    <a:pt x="123" y="435"/>
                    <a:pt x="125" y="442"/>
                  </a:cubicBezTo>
                  <a:cubicBezTo>
                    <a:pt x="127" y="448"/>
                    <a:pt x="130" y="455"/>
                    <a:pt x="130" y="462"/>
                  </a:cubicBezTo>
                  <a:cubicBezTo>
                    <a:pt x="126" y="461"/>
                    <a:pt x="125" y="440"/>
                    <a:pt x="119" y="444"/>
                  </a:cubicBezTo>
                  <a:cubicBezTo>
                    <a:pt x="116" y="447"/>
                    <a:pt x="121" y="455"/>
                    <a:pt x="123" y="457"/>
                  </a:cubicBezTo>
                  <a:cubicBezTo>
                    <a:pt x="125" y="459"/>
                    <a:pt x="127" y="461"/>
                    <a:pt x="129" y="463"/>
                  </a:cubicBezTo>
                  <a:cubicBezTo>
                    <a:pt x="131" y="465"/>
                    <a:pt x="133" y="464"/>
                    <a:pt x="135" y="466"/>
                  </a:cubicBezTo>
                  <a:cubicBezTo>
                    <a:pt x="139" y="470"/>
                    <a:pt x="140" y="474"/>
                    <a:pt x="147" y="474"/>
                  </a:cubicBezTo>
                  <a:cubicBezTo>
                    <a:pt x="152" y="474"/>
                    <a:pt x="158" y="472"/>
                    <a:pt x="162" y="476"/>
                  </a:cubicBezTo>
                  <a:cubicBezTo>
                    <a:pt x="167" y="479"/>
                    <a:pt x="168" y="486"/>
                    <a:pt x="173" y="490"/>
                  </a:cubicBezTo>
                  <a:cubicBezTo>
                    <a:pt x="178" y="495"/>
                    <a:pt x="181" y="497"/>
                    <a:pt x="179" y="503"/>
                  </a:cubicBezTo>
                  <a:cubicBezTo>
                    <a:pt x="177" y="506"/>
                    <a:pt x="175" y="512"/>
                    <a:pt x="172" y="513"/>
                  </a:cubicBezTo>
                  <a:cubicBezTo>
                    <a:pt x="169" y="514"/>
                    <a:pt x="168" y="509"/>
                    <a:pt x="166" y="508"/>
                  </a:cubicBezTo>
                  <a:cubicBezTo>
                    <a:pt x="160" y="506"/>
                    <a:pt x="157" y="516"/>
                    <a:pt x="153" y="516"/>
                  </a:cubicBezTo>
                  <a:cubicBezTo>
                    <a:pt x="146" y="516"/>
                    <a:pt x="148" y="509"/>
                    <a:pt x="150" y="505"/>
                  </a:cubicBezTo>
                  <a:cubicBezTo>
                    <a:pt x="153" y="501"/>
                    <a:pt x="148" y="497"/>
                    <a:pt x="145" y="496"/>
                  </a:cubicBezTo>
                  <a:cubicBezTo>
                    <a:pt x="140" y="495"/>
                    <a:pt x="142" y="489"/>
                    <a:pt x="136" y="488"/>
                  </a:cubicBezTo>
                  <a:cubicBezTo>
                    <a:pt x="131" y="487"/>
                    <a:pt x="128" y="487"/>
                    <a:pt x="125" y="483"/>
                  </a:cubicBezTo>
                  <a:cubicBezTo>
                    <a:pt x="120" y="476"/>
                    <a:pt x="122" y="487"/>
                    <a:pt x="120" y="490"/>
                  </a:cubicBezTo>
                  <a:cubicBezTo>
                    <a:pt x="119" y="482"/>
                    <a:pt x="99" y="474"/>
                    <a:pt x="107" y="465"/>
                  </a:cubicBezTo>
                  <a:cubicBezTo>
                    <a:pt x="100" y="469"/>
                    <a:pt x="103" y="459"/>
                    <a:pt x="100" y="457"/>
                  </a:cubicBezTo>
                  <a:cubicBezTo>
                    <a:pt x="100" y="461"/>
                    <a:pt x="96" y="460"/>
                    <a:pt x="95" y="457"/>
                  </a:cubicBezTo>
                  <a:cubicBezTo>
                    <a:pt x="93" y="454"/>
                    <a:pt x="93" y="449"/>
                    <a:pt x="90" y="446"/>
                  </a:cubicBezTo>
                  <a:cubicBezTo>
                    <a:pt x="89" y="445"/>
                    <a:pt x="85" y="447"/>
                    <a:pt x="84" y="444"/>
                  </a:cubicBezTo>
                  <a:cubicBezTo>
                    <a:pt x="84" y="441"/>
                    <a:pt x="85" y="440"/>
                    <a:pt x="83" y="438"/>
                  </a:cubicBezTo>
                  <a:cubicBezTo>
                    <a:pt x="81" y="435"/>
                    <a:pt x="81" y="435"/>
                    <a:pt x="77" y="434"/>
                  </a:cubicBezTo>
                  <a:cubicBezTo>
                    <a:pt x="75" y="434"/>
                    <a:pt x="75" y="430"/>
                    <a:pt x="75" y="428"/>
                  </a:cubicBezTo>
                  <a:cubicBezTo>
                    <a:pt x="74" y="426"/>
                    <a:pt x="72" y="422"/>
                    <a:pt x="69" y="423"/>
                  </a:cubicBezTo>
                  <a:cubicBezTo>
                    <a:pt x="65" y="424"/>
                    <a:pt x="66" y="427"/>
                    <a:pt x="65" y="430"/>
                  </a:cubicBezTo>
                  <a:cubicBezTo>
                    <a:pt x="56" y="428"/>
                    <a:pt x="58" y="414"/>
                    <a:pt x="59" y="407"/>
                  </a:cubicBezTo>
                  <a:cubicBezTo>
                    <a:pt x="61" y="393"/>
                    <a:pt x="64" y="379"/>
                    <a:pt x="67" y="365"/>
                  </a:cubicBezTo>
                  <a:cubicBezTo>
                    <a:pt x="68" y="359"/>
                    <a:pt x="72" y="352"/>
                    <a:pt x="72" y="347"/>
                  </a:cubicBezTo>
                  <a:cubicBezTo>
                    <a:pt x="72" y="341"/>
                    <a:pt x="75" y="340"/>
                    <a:pt x="77" y="335"/>
                  </a:cubicBezTo>
                  <a:cubicBezTo>
                    <a:pt x="80" y="328"/>
                    <a:pt x="98" y="309"/>
                    <a:pt x="92" y="301"/>
                  </a:cubicBezTo>
                  <a:cubicBezTo>
                    <a:pt x="90" y="298"/>
                    <a:pt x="87" y="289"/>
                    <a:pt x="86" y="285"/>
                  </a:cubicBezTo>
                  <a:cubicBezTo>
                    <a:pt x="85" y="279"/>
                    <a:pt x="83" y="277"/>
                    <a:pt x="80" y="272"/>
                  </a:cubicBezTo>
                  <a:cubicBezTo>
                    <a:pt x="78" y="269"/>
                    <a:pt x="74" y="261"/>
                    <a:pt x="75" y="257"/>
                  </a:cubicBezTo>
                  <a:cubicBezTo>
                    <a:pt x="76" y="249"/>
                    <a:pt x="76" y="244"/>
                    <a:pt x="72" y="236"/>
                  </a:cubicBezTo>
                  <a:cubicBezTo>
                    <a:pt x="67" y="224"/>
                    <a:pt x="55" y="216"/>
                    <a:pt x="47" y="206"/>
                  </a:cubicBezTo>
                  <a:cubicBezTo>
                    <a:pt x="44" y="201"/>
                    <a:pt x="40" y="197"/>
                    <a:pt x="40" y="191"/>
                  </a:cubicBezTo>
                  <a:cubicBezTo>
                    <a:pt x="39" y="188"/>
                    <a:pt x="40" y="180"/>
                    <a:pt x="45" y="184"/>
                  </a:cubicBezTo>
                  <a:cubicBezTo>
                    <a:pt x="44" y="180"/>
                    <a:pt x="49" y="181"/>
                    <a:pt x="50" y="178"/>
                  </a:cubicBezTo>
                  <a:cubicBezTo>
                    <a:pt x="51" y="174"/>
                    <a:pt x="49" y="165"/>
                    <a:pt x="48" y="160"/>
                  </a:cubicBezTo>
                  <a:cubicBezTo>
                    <a:pt x="47" y="153"/>
                    <a:pt x="53" y="157"/>
                    <a:pt x="55" y="153"/>
                  </a:cubicBezTo>
                  <a:cubicBezTo>
                    <a:pt x="57" y="150"/>
                    <a:pt x="57" y="145"/>
                    <a:pt x="54" y="142"/>
                  </a:cubicBezTo>
                  <a:cubicBezTo>
                    <a:pt x="54" y="145"/>
                    <a:pt x="52" y="147"/>
                    <a:pt x="51" y="149"/>
                  </a:cubicBezTo>
                  <a:cubicBezTo>
                    <a:pt x="46" y="143"/>
                    <a:pt x="45" y="135"/>
                    <a:pt x="43" y="128"/>
                  </a:cubicBezTo>
                  <a:cubicBezTo>
                    <a:pt x="41" y="124"/>
                    <a:pt x="35" y="119"/>
                    <a:pt x="31" y="116"/>
                  </a:cubicBezTo>
                  <a:cubicBezTo>
                    <a:pt x="26" y="110"/>
                    <a:pt x="20" y="105"/>
                    <a:pt x="16" y="99"/>
                  </a:cubicBezTo>
                  <a:cubicBezTo>
                    <a:pt x="14" y="95"/>
                    <a:pt x="15" y="92"/>
                    <a:pt x="14" y="89"/>
                  </a:cubicBezTo>
                  <a:cubicBezTo>
                    <a:pt x="13" y="86"/>
                    <a:pt x="9" y="83"/>
                    <a:pt x="10" y="79"/>
                  </a:cubicBezTo>
                  <a:cubicBezTo>
                    <a:pt x="4" y="81"/>
                    <a:pt x="1" y="73"/>
                    <a:pt x="0" y="6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557">
              <a:extLst>
                <a:ext uri="{FF2B5EF4-FFF2-40B4-BE49-F238E27FC236}">
                  <a16:creationId xmlns="" xmlns:a16="http://schemas.microsoft.com/office/drawing/2014/main" id="{C30B5968-4A38-436F-8172-CC4CA288C8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4701" y="2922588"/>
              <a:ext cx="207963" cy="496888"/>
            </a:xfrm>
            <a:custGeom>
              <a:avLst/>
              <a:gdLst>
                <a:gd name="T0" fmla="*/ 14 w 269"/>
                <a:gd name="T1" fmla="*/ 251 h 643"/>
                <a:gd name="T2" fmla="*/ 11 w 269"/>
                <a:gd name="T3" fmla="*/ 221 h 643"/>
                <a:gd name="T4" fmla="*/ 24 w 269"/>
                <a:gd name="T5" fmla="*/ 212 h 643"/>
                <a:gd name="T6" fmla="*/ 21 w 269"/>
                <a:gd name="T7" fmla="*/ 156 h 643"/>
                <a:gd name="T8" fmla="*/ 46 w 269"/>
                <a:gd name="T9" fmla="*/ 163 h 643"/>
                <a:gd name="T10" fmla="*/ 61 w 269"/>
                <a:gd name="T11" fmla="*/ 82 h 643"/>
                <a:gd name="T12" fmla="*/ 77 w 269"/>
                <a:gd name="T13" fmla="*/ 56 h 643"/>
                <a:gd name="T14" fmla="*/ 105 w 269"/>
                <a:gd name="T15" fmla="*/ 43 h 643"/>
                <a:gd name="T16" fmla="*/ 111 w 269"/>
                <a:gd name="T17" fmla="*/ 26 h 643"/>
                <a:gd name="T18" fmla="*/ 118 w 269"/>
                <a:gd name="T19" fmla="*/ 0 h 643"/>
                <a:gd name="T20" fmla="*/ 148 w 269"/>
                <a:gd name="T21" fmla="*/ 35 h 643"/>
                <a:gd name="T22" fmla="*/ 167 w 269"/>
                <a:gd name="T23" fmla="*/ 76 h 643"/>
                <a:gd name="T24" fmla="*/ 162 w 269"/>
                <a:gd name="T25" fmla="*/ 101 h 643"/>
                <a:gd name="T26" fmla="*/ 149 w 269"/>
                <a:gd name="T27" fmla="*/ 129 h 643"/>
                <a:gd name="T28" fmla="*/ 152 w 269"/>
                <a:gd name="T29" fmla="*/ 152 h 643"/>
                <a:gd name="T30" fmla="*/ 186 w 269"/>
                <a:gd name="T31" fmla="*/ 152 h 643"/>
                <a:gd name="T32" fmla="*/ 188 w 269"/>
                <a:gd name="T33" fmla="*/ 175 h 643"/>
                <a:gd name="T34" fmla="*/ 209 w 269"/>
                <a:gd name="T35" fmla="*/ 208 h 643"/>
                <a:gd name="T36" fmla="*/ 237 w 269"/>
                <a:gd name="T37" fmla="*/ 238 h 643"/>
                <a:gd name="T38" fmla="*/ 265 w 269"/>
                <a:gd name="T39" fmla="*/ 235 h 643"/>
                <a:gd name="T40" fmla="*/ 255 w 269"/>
                <a:gd name="T41" fmla="*/ 265 h 643"/>
                <a:gd name="T42" fmla="*/ 223 w 269"/>
                <a:gd name="T43" fmla="*/ 285 h 643"/>
                <a:gd name="T44" fmla="*/ 211 w 269"/>
                <a:gd name="T45" fmla="*/ 302 h 643"/>
                <a:gd name="T46" fmla="*/ 182 w 269"/>
                <a:gd name="T47" fmla="*/ 304 h 643"/>
                <a:gd name="T48" fmla="*/ 176 w 269"/>
                <a:gd name="T49" fmla="*/ 333 h 643"/>
                <a:gd name="T50" fmla="*/ 177 w 269"/>
                <a:gd name="T51" fmla="*/ 355 h 643"/>
                <a:gd name="T52" fmla="*/ 196 w 269"/>
                <a:gd name="T53" fmla="*/ 389 h 643"/>
                <a:gd name="T54" fmla="*/ 218 w 269"/>
                <a:gd name="T55" fmla="*/ 425 h 643"/>
                <a:gd name="T56" fmla="*/ 215 w 269"/>
                <a:gd name="T57" fmla="*/ 438 h 643"/>
                <a:gd name="T58" fmla="*/ 206 w 269"/>
                <a:gd name="T59" fmla="*/ 463 h 643"/>
                <a:gd name="T60" fmla="*/ 243 w 269"/>
                <a:gd name="T61" fmla="*/ 530 h 643"/>
                <a:gd name="T62" fmla="*/ 254 w 269"/>
                <a:gd name="T63" fmla="*/ 563 h 643"/>
                <a:gd name="T64" fmla="*/ 239 w 269"/>
                <a:gd name="T65" fmla="*/ 617 h 643"/>
                <a:gd name="T66" fmla="*/ 229 w 269"/>
                <a:gd name="T67" fmla="*/ 623 h 643"/>
                <a:gd name="T68" fmla="*/ 234 w 269"/>
                <a:gd name="T69" fmla="*/ 595 h 643"/>
                <a:gd name="T70" fmla="*/ 230 w 269"/>
                <a:gd name="T71" fmla="*/ 583 h 643"/>
                <a:gd name="T72" fmla="*/ 226 w 269"/>
                <a:gd name="T73" fmla="*/ 563 h 643"/>
                <a:gd name="T74" fmla="*/ 228 w 269"/>
                <a:gd name="T75" fmla="*/ 548 h 643"/>
                <a:gd name="T76" fmla="*/ 210 w 269"/>
                <a:gd name="T77" fmla="*/ 502 h 643"/>
                <a:gd name="T78" fmla="*/ 207 w 269"/>
                <a:gd name="T79" fmla="*/ 498 h 643"/>
                <a:gd name="T80" fmla="*/ 197 w 269"/>
                <a:gd name="T81" fmla="*/ 479 h 643"/>
                <a:gd name="T82" fmla="*/ 185 w 269"/>
                <a:gd name="T83" fmla="*/ 428 h 643"/>
                <a:gd name="T84" fmla="*/ 168 w 269"/>
                <a:gd name="T85" fmla="*/ 395 h 643"/>
                <a:gd name="T86" fmla="*/ 158 w 269"/>
                <a:gd name="T87" fmla="*/ 393 h 643"/>
                <a:gd name="T88" fmla="*/ 142 w 269"/>
                <a:gd name="T89" fmla="*/ 406 h 643"/>
                <a:gd name="T90" fmla="*/ 127 w 269"/>
                <a:gd name="T91" fmla="*/ 427 h 643"/>
                <a:gd name="T92" fmla="*/ 115 w 269"/>
                <a:gd name="T93" fmla="*/ 434 h 643"/>
                <a:gd name="T94" fmla="*/ 103 w 269"/>
                <a:gd name="T95" fmla="*/ 443 h 643"/>
                <a:gd name="T96" fmla="*/ 95 w 269"/>
                <a:gd name="T97" fmla="*/ 437 h 643"/>
                <a:gd name="T98" fmla="*/ 96 w 269"/>
                <a:gd name="T99" fmla="*/ 416 h 643"/>
                <a:gd name="T100" fmla="*/ 85 w 269"/>
                <a:gd name="T101" fmla="*/ 406 h 643"/>
                <a:gd name="T102" fmla="*/ 79 w 269"/>
                <a:gd name="T103" fmla="*/ 353 h 643"/>
                <a:gd name="T104" fmla="*/ 66 w 269"/>
                <a:gd name="T105" fmla="*/ 331 h 643"/>
                <a:gd name="T106" fmla="*/ 63 w 269"/>
                <a:gd name="T107" fmla="*/ 335 h 643"/>
                <a:gd name="T108" fmla="*/ 56 w 269"/>
                <a:gd name="T109" fmla="*/ 321 h 643"/>
                <a:gd name="T110" fmla="*/ 49 w 269"/>
                <a:gd name="T111" fmla="*/ 305 h 643"/>
                <a:gd name="T112" fmla="*/ 33 w 269"/>
                <a:gd name="T113" fmla="*/ 293 h 643"/>
                <a:gd name="T114" fmla="*/ 35 w 269"/>
                <a:gd name="T115" fmla="*/ 302 h 643"/>
                <a:gd name="T116" fmla="*/ 31 w 269"/>
                <a:gd name="T117" fmla="*/ 283 h 643"/>
                <a:gd name="T118" fmla="*/ 25 w 269"/>
                <a:gd name="T119" fmla="*/ 292 h 643"/>
                <a:gd name="T120" fmla="*/ 19 w 269"/>
                <a:gd name="T121" fmla="*/ 285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9" h="643">
                  <a:moveTo>
                    <a:pt x="0" y="255"/>
                  </a:moveTo>
                  <a:cubicBezTo>
                    <a:pt x="0" y="253"/>
                    <a:pt x="0" y="247"/>
                    <a:pt x="3" y="247"/>
                  </a:cubicBezTo>
                  <a:cubicBezTo>
                    <a:pt x="7" y="246"/>
                    <a:pt x="10" y="252"/>
                    <a:pt x="14" y="251"/>
                  </a:cubicBezTo>
                  <a:cubicBezTo>
                    <a:pt x="12" y="246"/>
                    <a:pt x="10" y="241"/>
                    <a:pt x="10" y="235"/>
                  </a:cubicBezTo>
                  <a:cubicBezTo>
                    <a:pt x="10" y="233"/>
                    <a:pt x="10" y="230"/>
                    <a:pt x="9" y="228"/>
                  </a:cubicBezTo>
                  <a:cubicBezTo>
                    <a:pt x="8" y="226"/>
                    <a:pt x="12" y="224"/>
                    <a:pt x="11" y="221"/>
                  </a:cubicBezTo>
                  <a:cubicBezTo>
                    <a:pt x="14" y="223"/>
                    <a:pt x="16" y="229"/>
                    <a:pt x="19" y="228"/>
                  </a:cubicBezTo>
                  <a:cubicBezTo>
                    <a:pt x="22" y="227"/>
                    <a:pt x="21" y="222"/>
                    <a:pt x="21" y="220"/>
                  </a:cubicBezTo>
                  <a:cubicBezTo>
                    <a:pt x="27" y="223"/>
                    <a:pt x="25" y="214"/>
                    <a:pt x="24" y="212"/>
                  </a:cubicBezTo>
                  <a:cubicBezTo>
                    <a:pt x="20" y="204"/>
                    <a:pt x="21" y="198"/>
                    <a:pt x="20" y="191"/>
                  </a:cubicBezTo>
                  <a:cubicBezTo>
                    <a:pt x="26" y="195"/>
                    <a:pt x="26" y="186"/>
                    <a:pt x="26" y="182"/>
                  </a:cubicBezTo>
                  <a:cubicBezTo>
                    <a:pt x="26" y="173"/>
                    <a:pt x="24" y="165"/>
                    <a:pt x="21" y="156"/>
                  </a:cubicBezTo>
                  <a:cubicBezTo>
                    <a:pt x="22" y="156"/>
                    <a:pt x="24" y="157"/>
                    <a:pt x="25" y="158"/>
                  </a:cubicBezTo>
                  <a:cubicBezTo>
                    <a:pt x="27" y="159"/>
                    <a:pt x="27" y="158"/>
                    <a:pt x="30" y="157"/>
                  </a:cubicBezTo>
                  <a:cubicBezTo>
                    <a:pt x="34" y="157"/>
                    <a:pt x="43" y="161"/>
                    <a:pt x="46" y="163"/>
                  </a:cubicBezTo>
                  <a:cubicBezTo>
                    <a:pt x="46" y="150"/>
                    <a:pt x="64" y="126"/>
                    <a:pt x="54" y="116"/>
                  </a:cubicBezTo>
                  <a:cubicBezTo>
                    <a:pt x="48" y="110"/>
                    <a:pt x="60" y="103"/>
                    <a:pt x="61" y="97"/>
                  </a:cubicBezTo>
                  <a:cubicBezTo>
                    <a:pt x="63" y="91"/>
                    <a:pt x="64" y="87"/>
                    <a:pt x="61" y="82"/>
                  </a:cubicBezTo>
                  <a:cubicBezTo>
                    <a:pt x="59" y="77"/>
                    <a:pt x="58" y="68"/>
                    <a:pt x="63" y="65"/>
                  </a:cubicBezTo>
                  <a:cubicBezTo>
                    <a:pt x="65" y="64"/>
                    <a:pt x="69" y="65"/>
                    <a:pt x="70" y="62"/>
                  </a:cubicBezTo>
                  <a:cubicBezTo>
                    <a:pt x="70" y="60"/>
                    <a:pt x="75" y="58"/>
                    <a:pt x="77" y="56"/>
                  </a:cubicBezTo>
                  <a:cubicBezTo>
                    <a:pt x="79" y="54"/>
                    <a:pt x="81" y="51"/>
                    <a:pt x="83" y="48"/>
                  </a:cubicBezTo>
                  <a:cubicBezTo>
                    <a:pt x="85" y="43"/>
                    <a:pt x="93" y="44"/>
                    <a:pt x="98" y="43"/>
                  </a:cubicBezTo>
                  <a:cubicBezTo>
                    <a:pt x="100" y="43"/>
                    <a:pt x="103" y="41"/>
                    <a:pt x="105" y="43"/>
                  </a:cubicBezTo>
                  <a:cubicBezTo>
                    <a:pt x="108" y="46"/>
                    <a:pt x="111" y="52"/>
                    <a:pt x="116" y="50"/>
                  </a:cubicBezTo>
                  <a:cubicBezTo>
                    <a:pt x="115" y="46"/>
                    <a:pt x="111" y="44"/>
                    <a:pt x="108" y="40"/>
                  </a:cubicBezTo>
                  <a:cubicBezTo>
                    <a:pt x="103" y="35"/>
                    <a:pt x="107" y="30"/>
                    <a:pt x="111" y="26"/>
                  </a:cubicBezTo>
                  <a:cubicBezTo>
                    <a:pt x="117" y="19"/>
                    <a:pt x="114" y="21"/>
                    <a:pt x="114" y="14"/>
                  </a:cubicBezTo>
                  <a:cubicBezTo>
                    <a:pt x="114" y="12"/>
                    <a:pt x="118" y="11"/>
                    <a:pt x="117" y="8"/>
                  </a:cubicBezTo>
                  <a:cubicBezTo>
                    <a:pt x="117" y="6"/>
                    <a:pt x="118" y="3"/>
                    <a:pt x="118" y="0"/>
                  </a:cubicBezTo>
                  <a:cubicBezTo>
                    <a:pt x="124" y="6"/>
                    <a:pt x="134" y="7"/>
                    <a:pt x="139" y="15"/>
                  </a:cubicBezTo>
                  <a:cubicBezTo>
                    <a:pt x="140" y="18"/>
                    <a:pt x="140" y="21"/>
                    <a:pt x="141" y="24"/>
                  </a:cubicBezTo>
                  <a:cubicBezTo>
                    <a:pt x="143" y="28"/>
                    <a:pt x="146" y="31"/>
                    <a:pt x="148" y="35"/>
                  </a:cubicBezTo>
                  <a:cubicBezTo>
                    <a:pt x="150" y="34"/>
                    <a:pt x="151" y="32"/>
                    <a:pt x="150" y="30"/>
                  </a:cubicBezTo>
                  <a:cubicBezTo>
                    <a:pt x="162" y="35"/>
                    <a:pt x="162" y="48"/>
                    <a:pt x="166" y="60"/>
                  </a:cubicBezTo>
                  <a:cubicBezTo>
                    <a:pt x="167" y="65"/>
                    <a:pt x="168" y="70"/>
                    <a:pt x="167" y="76"/>
                  </a:cubicBezTo>
                  <a:cubicBezTo>
                    <a:pt x="167" y="79"/>
                    <a:pt x="172" y="87"/>
                    <a:pt x="165" y="85"/>
                  </a:cubicBezTo>
                  <a:cubicBezTo>
                    <a:pt x="166" y="87"/>
                    <a:pt x="174" y="97"/>
                    <a:pt x="166" y="94"/>
                  </a:cubicBezTo>
                  <a:cubicBezTo>
                    <a:pt x="165" y="94"/>
                    <a:pt x="162" y="100"/>
                    <a:pt x="162" y="101"/>
                  </a:cubicBezTo>
                  <a:cubicBezTo>
                    <a:pt x="163" y="105"/>
                    <a:pt x="158" y="103"/>
                    <a:pt x="156" y="103"/>
                  </a:cubicBezTo>
                  <a:cubicBezTo>
                    <a:pt x="156" y="105"/>
                    <a:pt x="155" y="120"/>
                    <a:pt x="148" y="114"/>
                  </a:cubicBezTo>
                  <a:cubicBezTo>
                    <a:pt x="149" y="120"/>
                    <a:pt x="146" y="124"/>
                    <a:pt x="149" y="129"/>
                  </a:cubicBezTo>
                  <a:cubicBezTo>
                    <a:pt x="144" y="129"/>
                    <a:pt x="144" y="133"/>
                    <a:pt x="144" y="137"/>
                  </a:cubicBezTo>
                  <a:cubicBezTo>
                    <a:pt x="144" y="142"/>
                    <a:pt x="148" y="142"/>
                    <a:pt x="149" y="145"/>
                  </a:cubicBezTo>
                  <a:cubicBezTo>
                    <a:pt x="150" y="146"/>
                    <a:pt x="152" y="151"/>
                    <a:pt x="152" y="152"/>
                  </a:cubicBezTo>
                  <a:cubicBezTo>
                    <a:pt x="150" y="155"/>
                    <a:pt x="146" y="159"/>
                    <a:pt x="150" y="162"/>
                  </a:cubicBezTo>
                  <a:cubicBezTo>
                    <a:pt x="151" y="163"/>
                    <a:pt x="161" y="156"/>
                    <a:pt x="163" y="155"/>
                  </a:cubicBezTo>
                  <a:cubicBezTo>
                    <a:pt x="170" y="151"/>
                    <a:pt x="179" y="157"/>
                    <a:pt x="186" y="152"/>
                  </a:cubicBezTo>
                  <a:cubicBezTo>
                    <a:pt x="187" y="157"/>
                    <a:pt x="181" y="158"/>
                    <a:pt x="183" y="163"/>
                  </a:cubicBezTo>
                  <a:cubicBezTo>
                    <a:pt x="183" y="165"/>
                    <a:pt x="185" y="167"/>
                    <a:pt x="187" y="168"/>
                  </a:cubicBezTo>
                  <a:cubicBezTo>
                    <a:pt x="189" y="171"/>
                    <a:pt x="186" y="173"/>
                    <a:pt x="188" y="175"/>
                  </a:cubicBezTo>
                  <a:cubicBezTo>
                    <a:pt x="192" y="178"/>
                    <a:pt x="190" y="185"/>
                    <a:pt x="196" y="188"/>
                  </a:cubicBezTo>
                  <a:cubicBezTo>
                    <a:pt x="203" y="191"/>
                    <a:pt x="209" y="187"/>
                    <a:pt x="212" y="195"/>
                  </a:cubicBezTo>
                  <a:cubicBezTo>
                    <a:pt x="204" y="195"/>
                    <a:pt x="208" y="204"/>
                    <a:pt x="209" y="208"/>
                  </a:cubicBezTo>
                  <a:cubicBezTo>
                    <a:pt x="210" y="212"/>
                    <a:pt x="200" y="221"/>
                    <a:pt x="208" y="223"/>
                  </a:cubicBezTo>
                  <a:cubicBezTo>
                    <a:pt x="213" y="225"/>
                    <a:pt x="224" y="221"/>
                    <a:pt x="229" y="225"/>
                  </a:cubicBezTo>
                  <a:cubicBezTo>
                    <a:pt x="234" y="230"/>
                    <a:pt x="227" y="238"/>
                    <a:pt x="237" y="238"/>
                  </a:cubicBezTo>
                  <a:cubicBezTo>
                    <a:pt x="235" y="240"/>
                    <a:pt x="236" y="244"/>
                    <a:pt x="238" y="246"/>
                  </a:cubicBezTo>
                  <a:cubicBezTo>
                    <a:pt x="240" y="248"/>
                    <a:pt x="242" y="242"/>
                    <a:pt x="245" y="244"/>
                  </a:cubicBezTo>
                  <a:cubicBezTo>
                    <a:pt x="252" y="248"/>
                    <a:pt x="260" y="238"/>
                    <a:pt x="265" y="235"/>
                  </a:cubicBezTo>
                  <a:cubicBezTo>
                    <a:pt x="265" y="240"/>
                    <a:pt x="269" y="243"/>
                    <a:pt x="264" y="247"/>
                  </a:cubicBezTo>
                  <a:cubicBezTo>
                    <a:pt x="262" y="249"/>
                    <a:pt x="257" y="250"/>
                    <a:pt x="256" y="252"/>
                  </a:cubicBezTo>
                  <a:cubicBezTo>
                    <a:pt x="255" y="254"/>
                    <a:pt x="249" y="269"/>
                    <a:pt x="255" y="265"/>
                  </a:cubicBezTo>
                  <a:cubicBezTo>
                    <a:pt x="254" y="270"/>
                    <a:pt x="247" y="267"/>
                    <a:pt x="245" y="269"/>
                  </a:cubicBezTo>
                  <a:cubicBezTo>
                    <a:pt x="241" y="273"/>
                    <a:pt x="242" y="279"/>
                    <a:pt x="241" y="284"/>
                  </a:cubicBezTo>
                  <a:cubicBezTo>
                    <a:pt x="235" y="278"/>
                    <a:pt x="230" y="285"/>
                    <a:pt x="223" y="285"/>
                  </a:cubicBezTo>
                  <a:cubicBezTo>
                    <a:pt x="225" y="288"/>
                    <a:pt x="225" y="292"/>
                    <a:pt x="222" y="293"/>
                  </a:cubicBezTo>
                  <a:cubicBezTo>
                    <a:pt x="219" y="294"/>
                    <a:pt x="217" y="291"/>
                    <a:pt x="214" y="291"/>
                  </a:cubicBezTo>
                  <a:cubicBezTo>
                    <a:pt x="211" y="292"/>
                    <a:pt x="211" y="299"/>
                    <a:pt x="211" y="302"/>
                  </a:cubicBezTo>
                  <a:cubicBezTo>
                    <a:pt x="210" y="304"/>
                    <a:pt x="208" y="304"/>
                    <a:pt x="207" y="303"/>
                  </a:cubicBezTo>
                  <a:cubicBezTo>
                    <a:pt x="205" y="302"/>
                    <a:pt x="200" y="307"/>
                    <a:pt x="197" y="307"/>
                  </a:cubicBezTo>
                  <a:cubicBezTo>
                    <a:pt x="196" y="307"/>
                    <a:pt x="182" y="305"/>
                    <a:pt x="182" y="304"/>
                  </a:cubicBezTo>
                  <a:cubicBezTo>
                    <a:pt x="182" y="309"/>
                    <a:pt x="178" y="312"/>
                    <a:pt x="177" y="317"/>
                  </a:cubicBezTo>
                  <a:cubicBezTo>
                    <a:pt x="177" y="319"/>
                    <a:pt x="178" y="322"/>
                    <a:pt x="179" y="324"/>
                  </a:cubicBezTo>
                  <a:cubicBezTo>
                    <a:pt x="180" y="327"/>
                    <a:pt x="177" y="330"/>
                    <a:pt x="176" y="333"/>
                  </a:cubicBezTo>
                  <a:cubicBezTo>
                    <a:pt x="176" y="336"/>
                    <a:pt x="182" y="341"/>
                    <a:pt x="179" y="345"/>
                  </a:cubicBezTo>
                  <a:cubicBezTo>
                    <a:pt x="177" y="348"/>
                    <a:pt x="169" y="349"/>
                    <a:pt x="167" y="345"/>
                  </a:cubicBezTo>
                  <a:cubicBezTo>
                    <a:pt x="168" y="349"/>
                    <a:pt x="171" y="357"/>
                    <a:pt x="177" y="355"/>
                  </a:cubicBezTo>
                  <a:cubicBezTo>
                    <a:pt x="176" y="358"/>
                    <a:pt x="178" y="360"/>
                    <a:pt x="180" y="362"/>
                  </a:cubicBezTo>
                  <a:cubicBezTo>
                    <a:pt x="181" y="366"/>
                    <a:pt x="180" y="369"/>
                    <a:pt x="182" y="372"/>
                  </a:cubicBezTo>
                  <a:cubicBezTo>
                    <a:pt x="184" y="378"/>
                    <a:pt x="192" y="385"/>
                    <a:pt x="196" y="389"/>
                  </a:cubicBezTo>
                  <a:cubicBezTo>
                    <a:pt x="198" y="392"/>
                    <a:pt x="201" y="394"/>
                    <a:pt x="203" y="398"/>
                  </a:cubicBezTo>
                  <a:cubicBezTo>
                    <a:pt x="205" y="400"/>
                    <a:pt x="208" y="400"/>
                    <a:pt x="210" y="404"/>
                  </a:cubicBezTo>
                  <a:cubicBezTo>
                    <a:pt x="212" y="411"/>
                    <a:pt x="213" y="418"/>
                    <a:pt x="218" y="425"/>
                  </a:cubicBezTo>
                  <a:cubicBezTo>
                    <a:pt x="219" y="423"/>
                    <a:pt x="221" y="421"/>
                    <a:pt x="221" y="418"/>
                  </a:cubicBezTo>
                  <a:cubicBezTo>
                    <a:pt x="225" y="421"/>
                    <a:pt x="224" y="428"/>
                    <a:pt x="220" y="430"/>
                  </a:cubicBezTo>
                  <a:cubicBezTo>
                    <a:pt x="216" y="434"/>
                    <a:pt x="214" y="430"/>
                    <a:pt x="215" y="438"/>
                  </a:cubicBezTo>
                  <a:cubicBezTo>
                    <a:pt x="216" y="442"/>
                    <a:pt x="217" y="449"/>
                    <a:pt x="217" y="453"/>
                  </a:cubicBezTo>
                  <a:cubicBezTo>
                    <a:pt x="216" y="456"/>
                    <a:pt x="211" y="456"/>
                    <a:pt x="212" y="460"/>
                  </a:cubicBezTo>
                  <a:cubicBezTo>
                    <a:pt x="209" y="458"/>
                    <a:pt x="207" y="460"/>
                    <a:pt x="206" y="463"/>
                  </a:cubicBezTo>
                  <a:cubicBezTo>
                    <a:pt x="206" y="467"/>
                    <a:pt x="208" y="473"/>
                    <a:pt x="210" y="476"/>
                  </a:cubicBezTo>
                  <a:cubicBezTo>
                    <a:pt x="216" y="486"/>
                    <a:pt x="226" y="494"/>
                    <a:pt x="234" y="502"/>
                  </a:cubicBezTo>
                  <a:cubicBezTo>
                    <a:pt x="241" y="510"/>
                    <a:pt x="242" y="520"/>
                    <a:pt x="243" y="530"/>
                  </a:cubicBezTo>
                  <a:cubicBezTo>
                    <a:pt x="244" y="535"/>
                    <a:pt x="241" y="534"/>
                    <a:pt x="243" y="539"/>
                  </a:cubicBezTo>
                  <a:cubicBezTo>
                    <a:pt x="245" y="544"/>
                    <a:pt x="245" y="547"/>
                    <a:pt x="249" y="551"/>
                  </a:cubicBezTo>
                  <a:cubicBezTo>
                    <a:pt x="253" y="554"/>
                    <a:pt x="252" y="558"/>
                    <a:pt x="254" y="563"/>
                  </a:cubicBezTo>
                  <a:cubicBezTo>
                    <a:pt x="255" y="568"/>
                    <a:pt x="258" y="572"/>
                    <a:pt x="260" y="576"/>
                  </a:cubicBezTo>
                  <a:cubicBezTo>
                    <a:pt x="261" y="583"/>
                    <a:pt x="255" y="592"/>
                    <a:pt x="252" y="598"/>
                  </a:cubicBezTo>
                  <a:cubicBezTo>
                    <a:pt x="249" y="605"/>
                    <a:pt x="245" y="612"/>
                    <a:pt x="239" y="617"/>
                  </a:cubicBezTo>
                  <a:cubicBezTo>
                    <a:pt x="236" y="620"/>
                    <a:pt x="240" y="623"/>
                    <a:pt x="238" y="627"/>
                  </a:cubicBezTo>
                  <a:cubicBezTo>
                    <a:pt x="235" y="632"/>
                    <a:pt x="235" y="638"/>
                    <a:pt x="232" y="643"/>
                  </a:cubicBezTo>
                  <a:cubicBezTo>
                    <a:pt x="229" y="637"/>
                    <a:pt x="230" y="629"/>
                    <a:pt x="229" y="623"/>
                  </a:cubicBezTo>
                  <a:cubicBezTo>
                    <a:pt x="228" y="621"/>
                    <a:pt x="227" y="619"/>
                    <a:pt x="229" y="617"/>
                  </a:cubicBezTo>
                  <a:cubicBezTo>
                    <a:pt x="232" y="615"/>
                    <a:pt x="230" y="614"/>
                    <a:pt x="232" y="612"/>
                  </a:cubicBezTo>
                  <a:cubicBezTo>
                    <a:pt x="235" y="607"/>
                    <a:pt x="235" y="601"/>
                    <a:pt x="234" y="595"/>
                  </a:cubicBezTo>
                  <a:cubicBezTo>
                    <a:pt x="234" y="592"/>
                    <a:pt x="232" y="583"/>
                    <a:pt x="237" y="583"/>
                  </a:cubicBezTo>
                  <a:cubicBezTo>
                    <a:pt x="236" y="582"/>
                    <a:pt x="236" y="580"/>
                    <a:pt x="236" y="579"/>
                  </a:cubicBezTo>
                  <a:cubicBezTo>
                    <a:pt x="234" y="581"/>
                    <a:pt x="232" y="582"/>
                    <a:pt x="230" y="583"/>
                  </a:cubicBezTo>
                  <a:cubicBezTo>
                    <a:pt x="229" y="579"/>
                    <a:pt x="235" y="577"/>
                    <a:pt x="229" y="577"/>
                  </a:cubicBezTo>
                  <a:cubicBezTo>
                    <a:pt x="236" y="574"/>
                    <a:pt x="226" y="569"/>
                    <a:pt x="231" y="566"/>
                  </a:cubicBezTo>
                  <a:cubicBezTo>
                    <a:pt x="229" y="567"/>
                    <a:pt x="227" y="565"/>
                    <a:pt x="226" y="563"/>
                  </a:cubicBezTo>
                  <a:cubicBezTo>
                    <a:pt x="228" y="563"/>
                    <a:pt x="229" y="562"/>
                    <a:pt x="231" y="561"/>
                  </a:cubicBezTo>
                  <a:cubicBezTo>
                    <a:pt x="228" y="560"/>
                    <a:pt x="226" y="557"/>
                    <a:pt x="230" y="556"/>
                  </a:cubicBezTo>
                  <a:cubicBezTo>
                    <a:pt x="227" y="555"/>
                    <a:pt x="229" y="551"/>
                    <a:pt x="228" y="548"/>
                  </a:cubicBezTo>
                  <a:cubicBezTo>
                    <a:pt x="227" y="543"/>
                    <a:pt x="225" y="537"/>
                    <a:pt x="223" y="532"/>
                  </a:cubicBezTo>
                  <a:cubicBezTo>
                    <a:pt x="221" y="527"/>
                    <a:pt x="218" y="522"/>
                    <a:pt x="215" y="517"/>
                  </a:cubicBezTo>
                  <a:cubicBezTo>
                    <a:pt x="213" y="512"/>
                    <a:pt x="213" y="506"/>
                    <a:pt x="210" y="502"/>
                  </a:cubicBezTo>
                  <a:cubicBezTo>
                    <a:pt x="211" y="506"/>
                    <a:pt x="213" y="515"/>
                    <a:pt x="210" y="519"/>
                  </a:cubicBezTo>
                  <a:cubicBezTo>
                    <a:pt x="211" y="516"/>
                    <a:pt x="208" y="512"/>
                    <a:pt x="208" y="509"/>
                  </a:cubicBezTo>
                  <a:cubicBezTo>
                    <a:pt x="207" y="506"/>
                    <a:pt x="207" y="501"/>
                    <a:pt x="207" y="498"/>
                  </a:cubicBezTo>
                  <a:cubicBezTo>
                    <a:pt x="206" y="496"/>
                    <a:pt x="195" y="477"/>
                    <a:pt x="202" y="480"/>
                  </a:cubicBezTo>
                  <a:cubicBezTo>
                    <a:pt x="201" y="479"/>
                    <a:pt x="201" y="478"/>
                    <a:pt x="200" y="477"/>
                  </a:cubicBezTo>
                  <a:cubicBezTo>
                    <a:pt x="199" y="478"/>
                    <a:pt x="198" y="478"/>
                    <a:pt x="197" y="479"/>
                  </a:cubicBezTo>
                  <a:cubicBezTo>
                    <a:pt x="192" y="467"/>
                    <a:pt x="194" y="453"/>
                    <a:pt x="189" y="440"/>
                  </a:cubicBezTo>
                  <a:cubicBezTo>
                    <a:pt x="188" y="438"/>
                    <a:pt x="186" y="437"/>
                    <a:pt x="185" y="434"/>
                  </a:cubicBezTo>
                  <a:cubicBezTo>
                    <a:pt x="184" y="432"/>
                    <a:pt x="185" y="430"/>
                    <a:pt x="185" y="428"/>
                  </a:cubicBezTo>
                  <a:cubicBezTo>
                    <a:pt x="185" y="424"/>
                    <a:pt x="182" y="417"/>
                    <a:pt x="187" y="415"/>
                  </a:cubicBezTo>
                  <a:cubicBezTo>
                    <a:pt x="184" y="416"/>
                    <a:pt x="178" y="418"/>
                    <a:pt x="176" y="415"/>
                  </a:cubicBezTo>
                  <a:cubicBezTo>
                    <a:pt x="172" y="409"/>
                    <a:pt x="168" y="403"/>
                    <a:pt x="168" y="395"/>
                  </a:cubicBezTo>
                  <a:cubicBezTo>
                    <a:pt x="165" y="397"/>
                    <a:pt x="165" y="393"/>
                    <a:pt x="163" y="391"/>
                  </a:cubicBezTo>
                  <a:cubicBezTo>
                    <a:pt x="161" y="389"/>
                    <a:pt x="158" y="387"/>
                    <a:pt x="157" y="384"/>
                  </a:cubicBezTo>
                  <a:cubicBezTo>
                    <a:pt x="157" y="385"/>
                    <a:pt x="158" y="391"/>
                    <a:pt x="158" y="393"/>
                  </a:cubicBezTo>
                  <a:cubicBezTo>
                    <a:pt x="158" y="398"/>
                    <a:pt x="161" y="403"/>
                    <a:pt x="158" y="408"/>
                  </a:cubicBezTo>
                  <a:cubicBezTo>
                    <a:pt x="156" y="411"/>
                    <a:pt x="154" y="417"/>
                    <a:pt x="149" y="417"/>
                  </a:cubicBezTo>
                  <a:cubicBezTo>
                    <a:pt x="144" y="417"/>
                    <a:pt x="139" y="411"/>
                    <a:pt x="142" y="406"/>
                  </a:cubicBezTo>
                  <a:cubicBezTo>
                    <a:pt x="136" y="408"/>
                    <a:pt x="141" y="412"/>
                    <a:pt x="143" y="415"/>
                  </a:cubicBezTo>
                  <a:cubicBezTo>
                    <a:pt x="145" y="420"/>
                    <a:pt x="140" y="426"/>
                    <a:pt x="135" y="421"/>
                  </a:cubicBezTo>
                  <a:cubicBezTo>
                    <a:pt x="140" y="425"/>
                    <a:pt x="131" y="431"/>
                    <a:pt x="127" y="427"/>
                  </a:cubicBezTo>
                  <a:cubicBezTo>
                    <a:pt x="129" y="432"/>
                    <a:pt x="125" y="446"/>
                    <a:pt x="118" y="444"/>
                  </a:cubicBezTo>
                  <a:cubicBezTo>
                    <a:pt x="114" y="442"/>
                    <a:pt x="118" y="432"/>
                    <a:pt x="117" y="429"/>
                  </a:cubicBezTo>
                  <a:cubicBezTo>
                    <a:pt x="117" y="430"/>
                    <a:pt x="113" y="443"/>
                    <a:pt x="115" y="434"/>
                  </a:cubicBezTo>
                  <a:cubicBezTo>
                    <a:pt x="114" y="437"/>
                    <a:pt x="113" y="439"/>
                    <a:pt x="113" y="442"/>
                  </a:cubicBezTo>
                  <a:cubicBezTo>
                    <a:pt x="110" y="440"/>
                    <a:pt x="109" y="432"/>
                    <a:pt x="112" y="430"/>
                  </a:cubicBezTo>
                  <a:cubicBezTo>
                    <a:pt x="107" y="427"/>
                    <a:pt x="109" y="448"/>
                    <a:pt x="103" y="443"/>
                  </a:cubicBezTo>
                  <a:cubicBezTo>
                    <a:pt x="101" y="440"/>
                    <a:pt x="103" y="427"/>
                    <a:pt x="105" y="426"/>
                  </a:cubicBezTo>
                  <a:cubicBezTo>
                    <a:pt x="101" y="428"/>
                    <a:pt x="100" y="436"/>
                    <a:pt x="98" y="440"/>
                  </a:cubicBezTo>
                  <a:cubicBezTo>
                    <a:pt x="96" y="439"/>
                    <a:pt x="95" y="438"/>
                    <a:pt x="95" y="437"/>
                  </a:cubicBezTo>
                  <a:cubicBezTo>
                    <a:pt x="98" y="436"/>
                    <a:pt x="99" y="432"/>
                    <a:pt x="99" y="429"/>
                  </a:cubicBezTo>
                  <a:cubicBezTo>
                    <a:pt x="98" y="432"/>
                    <a:pt x="97" y="436"/>
                    <a:pt x="93" y="436"/>
                  </a:cubicBezTo>
                  <a:cubicBezTo>
                    <a:pt x="97" y="430"/>
                    <a:pt x="96" y="423"/>
                    <a:pt x="96" y="416"/>
                  </a:cubicBezTo>
                  <a:cubicBezTo>
                    <a:pt x="96" y="416"/>
                    <a:pt x="95" y="416"/>
                    <a:pt x="95" y="416"/>
                  </a:cubicBezTo>
                  <a:cubicBezTo>
                    <a:pt x="97" y="421"/>
                    <a:pt x="90" y="432"/>
                    <a:pt x="86" y="434"/>
                  </a:cubicBezTo>
                  <a:cubicBezTo>
                    <a:pt x="79" y="436"/>
                    <a:pt x="85" y="409"/>
                    <a:pt x="85" y="406"/>
                  </a:cubicBezTo>
                  <a:cubicBezTo>
                    <a:pt x="86" y="403"/>
                    <a:pt x="85" y="394"/>
                    <a:pt x="87" y="392"/>
                  </a:cubicBezTo>
                  <a:cubicBezTo>
                    <a:pt x="91" y="388"/>
                    <a:pt x="87" y="377"/>
                    <a:pt x="85" y="372"/>
                  </a:cubicBezTo>
                  <a:cubicBezTo>
                    <a:pt x="82" y="367"/>
                    <a:pt x="83" y="358"/>
                    <a:pt x="79" y="353"/>
                  </a:cubicBezTo>
                  <a:cubicBezTo>
                    <a:pt x="77" y="351"/>
                    <a:pt x="76" y="349"/>
                    <a:pt x="75" y="346"/>
                  </a:cubicBezTo>
                  <a:cubicBezTo>
                    <a:pt x="73" y="343"/>
                    <a:pt x="68" y="340"/>
                    <a:pt x="73" y="340"/>
                  </a:cubicBezTo>
                  <a:cubicBezTo>
                    <a:pt x="70" y="337"/>
                    <a:pt x="66" y="336"/>
                    <a:pt x="66" y="331"/>
                  </a:cubicBezTo>
                  <a:cubicBezTo>
                    <a:pt x="66" y="328"/>
                    <a:pt x="66" y="322"/>
                    <a:pt x="64" y="319"/>
                  </a:cubicBezTo>
                  <a:cubicBezTo>
                    <a:pt x="64" y="321"/>
                    <a:pt x="65" y="327"/>
                    <a:pt x="61" y="324"/>
                  </a:cubicBezTo>
                  <a:cubicBezTo>
                    <a:pt x="63" y="327"/>
                    <a:pt x="65" y="332"/>
                    <a:pt x="63" y="335"/>
                  </a:cubicBezTo>
                  <a:cubicBezTo>
                    <a:pt x="56" y="333"/>
                    <a:pt x="52" y="325"/>
                    <a:pt x="48" y="320"/>
                  </a:cubicBezTo>
                  <a:cubicBezTo>
                    <a:pt x="46" y="318"/>
                    <a:pt x="50" y="316"/>
                    <a:pt x="51" y="318"/>
                  </a:cubicBezTo>
                  <a:cubicBezTo>
                    <a:pt x="52" y="320"/>
                    <a:pt x="54" y="321"/>
                    <a:pt x="56" y="321"/>
                  </a:cubicBezTo>
                  <a:cubicBezTo>
                    <a:pt x="60" y="322"/>
                    <a:pt x="65" y="320"/>
                    <a:pt x="61" y="316"/>
                  </a:cubicBezTo>
                  <a:cubicBezTo>
                    <a:pt x="59" y="313"/>
                    <a:pt x="51" y="310"/>
                    <a:pt x="56" y="306"/>
                  </a:cubicBezTo>
                  <a:cubicBezTo>
                    <a:pt x="53" y="306"/>
                    <a:pt x="51" y="306"/>
                    <a:pt x="49" y="305"/>
                  </a:cubicBezTo>
                  <a:cubicBezTo>
                    <a:pt x="49" y="303"/>
                    <a:pt x="50" y="301"/>
                    <a:pt x="50" y="299"/>
                  </a:cubicBezTo>
                  <a:cubicBezTo>
                    <a:pt x="47" y="301"/>
                    <a:pt x="43" y="297"/>
                    <a:pt x="42" y="296"/>
                  </a:cubicBezTo>
                  <a:cubicBezTo>
                    <a:pt x="39" y="292"/>
                    <a:pt x="37" y="295"/>
                    <a:pt x="33" y="293"/>
                  </a:cubicBezTo>
                  <a:cubicBezTo>
                    <a:pt x="34" y="296"/>
                    <a:pt x="36" y="299"/>
                    <a:pt x="37" y="302"/>
                  </a:cubicBezTo>
                  <a:cubicBezTo>
                    <a:pt x="36" y="300"/>
                    <a:pt x="35" y="298"/>
                    <a:pt x="34" y="296"/>
                  </a:cubicBezTo>
                  <a:cubicBezTo>
                    <a:pt x="33" y="298"/>
                    <a:pt x="33" y="300"/>
                    <a:pt x="35" y="302"/>
                  </a:cubicBezTo>
                  <a:cubicBezTo>
                    <a:pt x="31" y="297"/>
                    <a:pt x="29" y="294"/>
                    <a:pt x="32" y="289"/>
                  </a:cubicBezTo>
                  <a:cubicBezTo>
                    <a:pt x="31" y="289"/>
                    <a:pt x="30" y="289"/>
                    <a:pt x="28" y="289"/>
                  </a:cubicBezTo>
                  <a:cubicBezTo>
                    <a:pt x="29" y="287"/>
                    <a:pt x="30" y="285"/>
                    <a:pt x="31" y="283"/>
                  </a:cubicBezTo>
                  <a:cubicBezTo>
                    <a:pt x="30" y="283"/>
                    <a:pt x="30" y="283"/>
                    <a:pt x="30" y="284"/>
                  </a:cubicBezTo>
                  <a:cubicBezTo>
                    <a:pt x="29" y="281"/>
                    <a:pt x="29" y="279"/>
                    <a:pt x="30" y="277"/>
                  </a:cubicBezTo>
                  <a:cubicBezTo>
                    <a:pt x="28" y="282"/>
                    <a:pt x="28" y="287"/>
                    <a:pt x="25" y="292"/>
                  </a:cubicBezTo>
                  <a:cubicBezTo>
                    <a:pt x="22" y="290"/>
                    <a:pt x="23" y="288"/>
                    <a:pt x="24" y="285"/>
                  </a:cubicBezTo>
                  <a:cubicBezTo>
                    <a:pt x="24" y="282"/>
                    <a:pt x="20" y="279"/>
                    <a:pt x="19" y="276"/>
                  </a:cubicBezTo>
                  <a:cubicBezTo>
                    <a:pt x="19" y="279"/>
                    <a:pt x="21" y="282"/>
                    <a:pt x="19" y="285"/>
                  </a:cubicBezTo>
                  <a:cubicBezTo>
                    <a:pt x="17" y="280"/>
                    <a:pt x="12" y="277"/>
                    <a:pt x="9" y="273"/>
                  </a:cubicBezTo>
                  <a:cubicBezTo>
                    <a:pt x="5" y="268"/>
                    <a:pt x="3" y="261"/>
                    <a:pt x="0" y="25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558">
              <a:extLst>
                <a:ext uri="{FF2B5EF4-FFF2-40B4-BE49-F238E27FC236}">
                  <a16:creationId xmlns="" xmlns:a16="http://schemas.microsoft.com/office/drawing/2014/main" id="{02F9ED39-27AF-44BE-998E-90E98A718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4701" y="2922588"/>
              <a:ext cx="207963" cy="496888"/>
            </a:xfrm>
            <a:custGeom>
              <a:avLst/>
              <a:gdLst>
                <a:gd name="T0" fmla="*/ 14 w 269"/>
                <a:gd name="T1" fmla="*/ 251 h 643"/>
                <a:gd name="T2" fmla="*/ 11 w 269"/>
                <a:gd name="T3" fmla="*/ 221 h 643"/>
                <a:gd name="T4" fmla="*/ 24 w 269"/>
                <a:gd name="T5" fmla="*/ 212 h 643"/>
                <a:gd name="T6" fmla="*/ 21 w 269"/>
                <a:gd name="T7" fmla="*/ 156 h 643"/>
                <a:gd name="T8" fmla="*/ 46 w 269"/>
                <a:gd name="T9" fmla="*/ 163 h 643"/>
                <a:gd name="T10" fmla="*/ 61 w 269"/>
                <a:gd name="T11" fmla="*/ 82 h 643"/>
                <a:gd name="T12" fmla="*/ 77 w 269"/>
                <a:gd name="T13" fmla="*/ 56 h 643"/>
                <a:gd name="T14" fmla="*/ 105 w 269"/>
                <a:gd name="T15" fmla="*/ 43 h 643"/>
                <a:gd name="T16" fmla="*/ 111 w 269"/>
                <a:gd name="T17" fmla="*/ 26 h 643"/>
                <a:gd name="T18" fmla="*/ 118 w 269"/>
                <a:gd name="T19" fmla="*/ 0 h 643"/>
                <a:gd name="T20" fmla="*/ 148 w 269"/>
                <a:gd name="T21" fmla="*/ 35 h 643"/>
                <a:gd name="T22" fmla="*/ 167 w 269"/>
                <a:gd name="T23" fmla="*/ 76 h 643"/>
                <a:gd name="T24" fmla="*/ 162 w 269"/>
                <a:gd name="T25" fmla="*/ 101 h 643"/>
                <a:gd name="T26" fmla="*/ 149 w 269"/>
                <a:gd name="T27" fmla="*/ 129 h 643"/>
                <a:gd name="T28" fmla="*/ 152 w 269"/>
                <a:gd name="T29" fmla="*/ 152 h 643"/>
                <a:gd name="T30" fmla="*/ 186 w 269"/>
                <a:gd name="T31" fmla="*/ 152 h 643"/>
                <a:gd name="T32" fmla="*/ 188 w 269"/>
                <a:gd name="T33" fmla="*/ 175 h 643"/>
                <a:gd name="T34" fmla="*/ 209 w 269"/>
                <a:gd name="T35" fmla="*/ 208 h 643"/>
                <a:gd name="T36" fmla="*/ 237 w 269"/>
                <a:gd name="T37" fmla="*/ 238 h 643"/>
                <a:gd name="T38" fmla="*/ 265 w 269"/>
                <a:gd name="T39" fmla="*/ 235 h 643"/>
                <a:gd name="T40" fmla="*/ 255 w 269"/>
                <a:gd name="T41" fmla="*/ 265 h 643"/>
                <a:gd name="T42" fmla="*/ 223 w 269"/>
                <a:gd name="T43" fmla="*/ 285 h 643"/>
                <a:gd name="T44" fmla="*/ 211 w 269"/>
                <a:gd name="T45" fmla="*/ 302 h 643"/>
                <a:gd name="T46" fmla="*/ 182 w 269"/>
                <a:gd name="T47" fmla="*/ 304 h 643"/>
                <a:gd name="T48" fmla="*/ 176 w 269"/>
                <a:gd name="T49" fmla="*/ 333 h 643"/>
                <a:gd name="T50" fmla="*/ 177 w 269"/>
                <a:gd name="T51" fmla="*/ 355 h 643"/>
                <a:gd name="T52" fmla="*/ 196 w 269"/>
                <a:gd name="T53" fmla="*/ 389 h 643"/>
                <a:gd name="T54" fmla="*/ 218 w 269"/>
                <a:gd name="T55" fmla="*/ 425 h 643"/>
                <a:gd name="T56" fmla="*/ 215 w 269"/>
                <a:gd name="T57" fmla="*/ 438 h 643"/>
                <a:gd name="T58" fmla="*/ 206 w 269"/>
                <a:gd name="T59" fmla="*/ 463 h 643"/>
                <a:gd name="T60" fmla="*/ 243 w 269"/>
                <a:gd name="T61" fmla="*/ 530 h 643"/>
                <a:gd name="T62" fmla="*/ 254 w 269"/>
                <a:gd name="T63" fmla="*/ 563 h 643"/>
                <a:gd name="T64" fmla="*/ 239 w 269"/>
                <a:gd name="T65" fmla="*/ 617 h 643"/>
                <a:gd name="T66" fmla="*/ 229 w 269"/>
                <a:gd name="T67" fmla="*/ 623 h 643"/>
                <a:gd name="T68" fmla="*/ 234 w 269"/>
                <a:gd name="T69" fmla="*/ 595 h 643"/>
                <a:gd name="T70" fmla="*/ 230 w 269"/>
                <a:gd name="T71" fmla="*/ 583 h 643"/>
                <a:gd name="T72" fmla="*/ 226 w 269"/>
                <a:gd name="T73" fmla="*/ 563 h 643"/>
                <a:gd name="T74" fmla="*/ 228 w 269"/>
                <a:gd name="T75" fmla="*/ 548 h 643"/>
                <a:gd name="T76" fmla="*/ 210 w 269"/>
                <a:gd name="T77" fmla="*/ 502 h 643"/>
                <a:gd name="T78" fmla="*/ 207 w 269"/>
                <a:gd name="T79" fmla="*/ 498 h 643"/>
                <a:gd name="T80" fmla="*/ 197 w 269"/>
                <a:gd name="T81" fmla="*/ 479 h 643"/>
                <a:gd name="T82" fmla="*/ 185 w 269"/>
                <a:gd name="T83" fmla="*/ 428 h 643"/>
                <a:gd name="T84" fmla="*/ 168 w 269"/>
                <a:gd name="T85" fmla="*/ 395 h 643"/>
                <a:gd name="T86" fmla="*/ 158 w 269"/>
                <a:gd name="T87" fmla="*/ 393 h 643"/>
                <a:gd name="T88" fmla="*/ 142 w 269"/>
                <a:gd name="T89" fmla="*/ 406 h 643"/>
                <a:gd name="T90" fmla="*/ 127 w 269"/>
                <a:gd name="T91" fmla="*/ 427 h 643"/>
                <a:gd name="T92" fmla="*/ 115 w 269"/>
                <a:gd name="T93" fmla="*/ 434 h 643"/>
                <a:gd name="T94" fmla="*/ 103 w 269"/>
                <a:gd name="T95" fmla="*/ 443 h 643"/>
                <a:gd name="T96" fmla="*/ 95 w 269"/>
                <a:gd name="T97" fmla="*/ 437 h 643"/>
                <a:gd name="T98" fmla="*/ 96 w 269"/>
                <a:gd name="T99" fmla="*/ 416 h 643"/>
                <a:gd name="T100" fmla="*/ 85 w 269"/>
                <a:gd name="T101" fmla="*/ 406 h 643"/>
                <a:gd name="T102" fmla="*/ 79 w 269"/>
                <a:gd name="T103" fmla="*/ 353 h 643"/>
                <a:gd name="T104" fmla="*/ 66 w 269"/>
                <a:gd name="T105" fmla="*/ 331 h 643"/>
                <a:gd name="T106" fmla="*/ 63 w 269"/>
                <a:gd name="T107" fmla="*/ 335 h 643"/>
                <a:gd name="T108" fmla="*/ 56 w 269"/>
                <a:gd name="T109" fmla="*/ 321 h 643"/>
                <a:gd name="T110" fmla="*/ 49 w 269"/>
                <a:gd name="T111" fmla="*/ 305 h 643"/>
                <a:gd name="T112" fmla="*/ 33 w 269"/>
                <a:gd name="T113" fmla="*/ 293 h 643"/>
                <a:gd name="T114" fmla="*/ 35 w 269"/>
                <a:gd name="T115" fmla="*/ 302 h 643"/>
                <a:gd name="T116" fmla="*/ 31 w 269"/>
                <a:gd name="T117" fmla="*/ 283 h 643"/>
                <a:gd name="T118" fmla="*/ 25 w 269"/>
                <a:gd name="T119" fmla="*/ 292 h 643"/>
                <a:gd name="T120" fmla="*/ 19 w 269"/>
                <a:gd name="T121" fmla="*/ 285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9" h="643">
                  <a:moveTo>
                    <a:pt x="0" y="255"/>
                  </a:moveTo>
                  <a:cubicBezTo>
                    <a:pt x="0" y="253"/>
                    <a:pt x="0" y="247"/>
                    <a:pt x="3" y="247"/>
                  </a:cubicBezTo>
                  <a:cubicBezTo>
                    <a:pt x="7" y="246"/>
                    <a:pt x="10" y="252"/>
                    <a:pt x="14" y="251"/>
                  </a:cubicBezTo>
                  <a:cubicBezTo>
                    <a:pt x="12" y="246"/>
                    <a:pt x="10" y="241"/>
                    <a:pt x="10" y="235"/>
                  </a:cubicBezTo>
                  <a:cubicBezTo>
                    <a:pt x="10" y="233"/>
                    <a:pt x="10" y="230"/>
                    <a:pt x="9" y="228"/>
                  </a:cubicBezTo>
                  <a:cubicBezTo>
                    <a:pt x="8" y="226"/>
                    <a:pt x="12" y="224"/>
                    <a:pt x="11" y="221"/>
                  </a:cubicBezTo>
                  <a:cubicBezTo>
                    <a:pt x="14" y="223"/>
                    <a:pt x="16" y="229"/>
                    <a:pt x="19" y="228"/>
                  </a:cubicBezTo>
                  <a:cubicBezTo>
                    <a:pt x="22" y="227"/>
                    <a:pt x="21" y="222"/>
                    <a:pt x="21" y="220"/>
                  </a:cubicBezTo>
                  <a:cubicBezTo>
                    <a:pt x="27" y="223"/>
                    <a:pt x="25" y="214"/>
                    <a:pt x="24" y="212"/>
                  </a:cubicBezTo>
                  <a:cubicBezTo>
                    <a:pt x="20" y="204"/>
                    <a:pt x="21" y="198"/>
                    <a:pt x="20" y="191"/>
                  </a:cubicBezTo>
                  <a:cubicBezTo>
                    <a:pt x="26" y="195"/>
                    <a:pt x="26" y="186"/>
                    <a:pt x="26" y="182"/>
                  </a:cubicBezTo>
                  <a:cubicBezTo>
                    <a:pt x="26" y="173"/>
                    <a:pt x="24" y="165"/>
                    <a:pt x="21" y="156"/>
                  </a:cubicBezTo>
                  <a:cubicBezTo>
                    <a:pt x="22" y="156"/>
                    <a:pt x="24" y="157"/>
                    <a:pt x="25" y="158"/>
                  </a:cubicBezTo>
                  <a:cubicBezTo>
                    <a:pt x="27" y="159"/>
                    <a:pt x="27" y="158"/>
                    <a:pt x="30" y="157"/>
                  </a:cubicBezTo>
                  <a:cubicBezTo>
                    <a:pt x="34" y="157"/>
                    <a:pt x="43" y="161"/>
                    <a:pt x="46" y="163"/>
                  </a:cubicBezTo>
                  <a:cubicBezTo>
                    <a:pt x="46" y="150"/>
                    <a:pt x="64" y="126"/>
                    <a:pt x="54" y="116"/>
                  </a:cubicBezTo>
                  <a:cubicBezTo>
                    <a:pt x="48" y="110"/>
                    <a:pt x="60" y="103"/>
                    <a:pt x="61" y="97"/>
                  </a:cubicBezTo>
                  <a:cubicBezTo>
                    <a:pt x="63" y="91"/>
                    <a:pt x="64" y="87"/>
                    <a:pt x="61" y="82"/>
                  </a:cubicBezTo>
                  <a:cubicBezTo>
                    <a:pt x="59" y="77"/>
                    <a:pt x="58" y="68"/>
                    <a:pt x="63" y="65"/>
                  </a:cubicBezTo>
                  <a:cubicBezTo>
                    <a:pt x="65" y="64"/>
                    <a:pt x="69" y="65"/>
                    <a:pt x="70" y="62"/>
                  </a:cubicBezTo>
                  <a:cubicBezTo>
                    <a:pt x="70" y="60"/>
                    <a:pt x="75" y="58"/>
                    <a:pt x="77" y="56"/>
                  </a:cubicBezTo>
                  <a:cubicBezTo>
                    <a:pt x="79" y="54"/>
                    <a:pt x="81" y="51"/>
                    <a:pt x="83" y="48"/>
                  </a:cubicBezTo>
                  <a:cubicBezTo>
                    <a:pt x="85" y="43"/>
                    <a:pt x="93" y="44"/>
                    <a:pt x="98" y="43"/>
                  </a:cubicBezTo>
                  <a:cubicBezTo>
                    <a:pt x="100" y="43"/>
                    <a:pt x="103" y="41"/>
                    <a:pt x="105" y="43"/>
                  </a:cubicBezTo>
                  <a:cubicBezTo>
                    <a:pt x="108" y="46"/>
                    <a:pt x="111" y="52"/>
                    <a:pt x="116" y="50"/>
                  </a:cubicBezTo>
                  <a:cubicBezTo>
                    <a:pt x="115" y="46"/>
                    <a:pt x="111" y="44"/>
                    <a:pt x="108" y="40"/>
                  </a:cubicBezTo>
                  <a:cubicBezTo>
                    <a:pt x="103" y="35"/>
                    <a:pt x="107" y="30"/>
                    <a:pt x="111" y="26"/>
                  </a:cubicBezTo>
                  <a:cubicBezTo>
                    <a:pt x="117" y="19"/>
                    <a:pt x="114" y="21"/>
                    <a:pt x="114" y="14"/>
                  </a:cubicBezTo>
                  <a:cubicBezTo>
                    <a:pt x="114" y="12"/>
                    <a:pt x="118" y="11"/>
                    <a:pt x="117" y="8"/>
                  </a:cubicBezTo>
                  <a:cubicBezTo>
                    <a:pt x="117" y="6"/>
                    <a:pt x="118" y="3"/>
                    <a:pt x="118" y="0"/>
                  </a:cubicBezTo>
                  <a:cubicBezTo>
                    <a:pt x="124" y="6"/>
                    <a:pt x="134" y="7"/>
                    <a:pt x="139" y="15"/>
                  </a:cubicBezTo>
                  <a:cubicBezTo>
                    <a:pt x="140" y="18"/>
                    <a:pt x="140" y="21"/>
                    <a:pt x="141" y="24"/>
                  </a:cubicBezTo>
                  <a:cubicBezTo>
                    <a:pt x="143" y="28"/>
                    <a:pt x="146" y="31"/>
                    <a:pt x="148" y="35"/>
                  </a:cubicBezTo>
                  <a:cubicBezTo>
                    <a:pt x="150" y="34"/>
                    <a:pt x="151" y="32"/>
                    <a:pt x="150" y="30"/>
                  </a:cubicBezTo>
                  <a:cubicBezTo>
                    <a:pt x="162" y="35"/>
                    <a:pt x="162" y="48"/>
                    <a:pt x="166" y="60"/>
                  </a:cubicBezTo>
                  <a:cubicBezTo>
                    <a:pt x="167" y="65"/>
                    <a:pt x="168" y="70"/>
                    <a:pt x="167" y="76"/>
                  </a:cubicBezTo>
                  <a:cubicBezTo>
                    <a:pt x="167" y="79"/>
                    <a:pt x="172" y="87"/>
                    <a:pt x="165" y="85"/>
                  </a:cubicBezTo>
                  <a:cubicBezTo>
                    <a:pt x="166" y="87"/>
                    <a:pt x="174" y="97"/>
                    <a:pt x="166" y="94"/>
                  </a:cubicBezTo>
                  <a:cubicBezTo>
                    <a:pt x="165" y="94"/>
                    <a:pt x="162" y="100"/>
                    <a:pt x="162" y="101"/>
                  </a:cubicBezTo>
                  <a:cubicBezTo>
                    <a:pt x="163" y="105"/>
                    <a:pt x="158" y="103"/>
                    <a:pt x="156" y="103"/>
                  </a:cubicBezTo>
                  <a:cubicBezTo>
                    <a:pt x="156" y="105"/>
                    <a:pt x="155" y="120"/>
                    <a:pt x="148" y="114"/>
                  </a:cubicBezTo>
                  <a:cubicBezTo>
                    <a:pt x="149" y="120"/>
                    <a:pt x="146" y="124"/>
                    <a:pt x="149" y="129"/>
                  </a:cubicBezTo>
                  <a:cubicBezTo>
                    <a:pt x="144" y="129"/>
                    <a:pt x="144" y="133"/>
                    <a:pt x="144" y="137"/>
                  </a:cubicBezTo>
                  <a:cubicBezTo>
                    <a:pt x="144" y="142"/>
                    <a:pt x="148" y="142"/>
                    <a:pt x="149" y="145"/>
                  </a:cubicBezTo>
                  <a:cubicBezTo>
                    <a:pt x="150" y="146"/>
                    <a:pt x="152" y="151"/>
                    <a:pt x="152" y="152"/>
                  </a:cubicBezTo>
                  <a:cubicBezTo>
                    <a:pt x="150" y="155"/>
                    <a:pt x="146" y="159"/>
                    <a:pt x="150" y="162"/>
                  </a:cubicBezTo>
                  <a:cubicBezTo>
                    <a:pt x="151" y="163"/>
                    <a:pt x="161" y="156"/>
                    <a:pt x="163" y="155"/>
                  </a:cubicBezTo>
                  <a:cubicBezTo>
                    <a:pt x="170" y="151"/>
                    <a:pt x="179" y="157"/>
                    <a:pt x="186" y="152"/>
                  </a:cubicBezTo>
                  <a:cubicBezTo>
                    <a:pt x="187" y="157"/>
                    <a:pt x="181" y="158"/>
                    <a:pt x="183" y="163"/>
                  </a:cubicBezTo>
                  <a:cubicBezTo>
                    <a:pt x="183" y="165"/>
                    <a:pt x="185" y="167"/>
                    <a:pt x="187" y="168"/>
                  </a:cubicBezTo>
                  <a:cubicBezTo>
                    <a:pt x="189" y="171"/>
                    <a:pt x="186" y="173"/>
                    <a:pt x="188" y="175"/>
                  </a:cubicBezTo>
                  <a:cubicBezTo>
                    <a:pt x="192" y="178"/>
                    <a:pt x="190" y="185"/>
                    <a:pt x="196" y="188"/>
                  </a:cubicBezTo>
                  <a:cubicBezTo>
                    <a:pt x="203" y="191"/>
                    <a:pt x="209" y="187"/>
                    <a:pt x="212" y="195"/>
                  </a:cubicBezTo>
                  <a:cubicBezTo>
                    <a:pt x="204" y="195"/>
                    <a:pt x="208" y="204"/>
                    <a:pt x="209" y="208"/>
                  </a:cubicBezTo>
                  <a:cubicBezTo>
                    <a:pt x="210" y="212"/>
                    <a:pt x="200" y="221"/>
                    <a:pt x="208" y="223"/>
                  </a:cubicBezTo>
                  <a:cubicBezTo>
                    <a:pt x="213" y="225"/>
                    <a:pt x="224" y="221"/>
                    <a:pt x="229" y="225"/>
                  </a:cubicBezTo>
                  <a:cubicBezTo>
                    <a:pt x="234" y="230"/>
                    <a:pt x="227" y="238"/>
                    <a:pt x="237" y="238"/>
                  </a:cubicBezTo>
                  <a:cubicBezTo>
                    <a:pt x="235" y="240"/>
                    <a:pt x="236" y="244"/>
                    <a:pt x="238" y="246"/>
                  </a:cubicBezTo>
                  <a:cubicBezTo>
                    <a:pt x="240" y="248"/>
                    <a:pt x="242" y="242"/>
                    <a:pt x="245" y="244"/>
                  </a:cubicBezTo>
                  <a:cubicBezTo>
                    <a:pt x="252" y="248"/>
                    <a:pt x="260" y="238"/>
                    <a:pt x="265" y="235"/>
                  </a:cubicBezTo>
                  <a:cubicBezTo>
                    <a:pt x="265" y="240"/>
                    <a:pt x="269" y="243"/>
                    <a:pt x="264" y="247"/>
                  </a:cubicBezTo>
                  <a:cubicBezTo>
                    <a:pt x="262" y="249"/>
                    <a:pt x="257" y="250"/>
                    <a:pt x="256" y="252"/>
                  </a:cubicBezTo>
                  <a:cubicBezTo>
                    <a:pt x="255" y="254"/>
                    <a:pt x="249" y="269"/>
                    <a:pt x="255" y="265"/>
                  </a:cubicBezTo>
                  <a:cubicBezTo>
                    <a:pt x="254" y="270"/>
                    <a:pt x="247" y="267"/>
                    <a:pt x="245" y="269"/>
                  </a:cubicBezTo>
                  <a:cubicBezTo>
                    <a:pt x="241" y="273"/>
                    <a:pt x="242" y="279"/>
                    <a:pt x="241" y="284"/>
                  </a:cubicBezTo>
                  <a:cubicBezTo>
                    <a:pt x="235" y="278"/>
                    <a:pt x="230" y="285"/>
                    <a:pt x="223" y="285"/>
                  </a:cubicBezTo>
                  <a:cubicBezTo>
                    <a:pt x="225" y="288"/>
                    <a:pt x="225" y="292"/>
                    <a:pt x="222" y="293"/>
                  </a:cubicBezTo>
                  <a:cubicBezTo>
                    <a:pt x="219" y="294"/>
                    <a:pt x="217" y="291"/>
                    <a:pt x="214" y="291"/>
                  </a:cubicBezTo>
                  <a:cubicBezTo>
                    <a:pt x="211" y="292"/>
                    <a:pt x="211" y="299"/>
                    <a:pt x="211" y="302"/>
                  </a:cubicBezTo>
                  <a:cubicBezTo>
                    <a:pt x="210" y="304"/>
                    <a:pt x="208" y="304"/>
                    <a:pt x="207" y="303"/>
                  </a:cubicBezTo>
                  <a:cubicBezTo>
                    <a:pt x="205" y="302"/>
                    <a:pt x="200" y="307"/>
                    <a:pt x="197" y="307"/>
                  </a:cubicBezTo>
                  <a:cubicBezTo>
                    <a:pt x="196" y="307"/>
                    <a:pt x="182" y="305"/>
                    <a:pt x="182" y="304"/>
                  </a:cubicBezTo>
                  <a:cubicBezTo>
                    <a:pt x="182" y="309"/>
                    <a:pt x="178" y="312"/>
                    <a:pt x="177" y="317"/>
                  </a:cubicBezTo>
                  <a:cubicBezTo>
                    <a:pt x="177" y="319"/>
                    <a:pt x="178" y="322"/>
                    <a:pt x="179" y="324"/>
                  </a:cubicBezTo>
                  <a:cubicBezTo>
                    <a:pt x="180" y="327"/>
                    <a:pt x="177" y="330"/>
                    <a:pt x="176" y="333"/>
                  </a:cubicBezTo>
                  <a:cubicBezTo>
                    <a:pt x="176" y="336"/>
                    <a:pt x="182" y="341"/>
                    <a:pt x="179" y="345"/>
                  </a:cubicBezTo>
                  <a:cubicBezTo>
                    <a:pt x="177" y="348"/>
                    <a:pt x="169" y="349"/>
                    <a:pt x="167" y="345"/>
                  </a:cubicBezTo>
                  <a:cubicBezTo>
                    <a:pt x="168" y="349"/>
                    <a:pt x="171" y="357"/>
                    <a:pt x="177" y="355"/>
                  </a:cubicBezTo>
                  <a:cubicBezTo>
                    <a:pt x="176" y="358"/>
                    <a:pt x="178" y="360"/>
                    <a:pt x="180" y="362"/>
                  </a:cubicBezTo>
                  <a:cubicBezTo>
                    <a:pt x="181" y="366"/>
                    <a:pt x="180" y="369"/>
                    <a:pt x="182" y="372"/>
                  </a:cubicBezTo>
                  <a:cubicBezTo>
                    <a:pt x="184" y="378"/>
                    <a:pt x="192" y="385"/>
                    <a:pt x="196" y="389"/>
                  </a:cubicBezTo>
                  <a:cubicBezTo>
                    <a:pt x="198" y="392"/>
                    <a:pt x="201" y="394"/>
                    <a:pt x="203" y="398"/>
                  </a:cubicBezTo>
                  <a:cubicBezTo>
                    <a:pt x="205" y="400"/>
                    <a:pt x="208" y="400"/>
                    <a:pt x="210" y="404"/>
                  </a:cubicBezTo>
                  <a:cubicBezTo>
                    <a:pt x="212" y="411"/>
                    <a:pt x="213" y="418"/>
                    <a:pt x="218" y="425"/>
                  </a:cubicBezTo>
                  <a:cubicBezTo>
                    <a:pt x="219" y="423"/>
                    <a:pt x="221" y="421"/>
                    <a:pt x="221" y="418"/>
                  </a:cubicBezTo>
                  <a:cubicBezTo>
                    <a:pt x="225" y="421"/>
                    <a:pt x="224" y="428"/>
                    <a:pt x="220" y="430"/>
                  </a:cubicBezTo>
                  <a:cubicBezTo>
                    <a:pt x="216" y="434"/>
                    <a:pt x="214" y="430"/>
                    <a:pt x="215" y="438"/>
                  </a:cubicBezTo>
                  <a:cubicBezTo>
                    <a:pt x="216" y="442"/>
                    <a:pt x="217" y="449"/>
                    <a:pt x="217" y="453"/>
                  </a:cubicBezTo>
                  <a:cubicBezTo>
                    <a:pt x="216" y="456"/>
                    <a:pt x="211" y="456"/>
                    <a:pt x="212" y="460"/>
                  </a:cubicBezTo>
                  <a:cubicBezTo>
                    <a:pt x="209" y="458"/>
                    <a:pt x="207" y="460"/>
                    <a:pt x="206" y="463"/>
                  </a:cubicBezTo>
                  <a:cubicBezTo>
                    <a:pt x="206" y="467"/>
                    <a:pt x="208" y="473"/>
                    <a:pt x="210" y="476"/>
                  </a:cubicBezTo>
                  <a:cubicBezTo>
                    <a:pt x="216" y="486"/>
                    <a:pt x="226" y="494"/>
                    <a:pt x="234" y="502"/>
                  </a:cubicBezTo>
                  <a:cubicBezTo>
                    <a:pt x="241" y="510"/>
                    <a:pt x="242" y="520"/>
                    <a:pt x="243" y="530"/>
                  </a:cubicBezTo>
                  <a:cubicBezTo>
                    <a:pt x="244" y="535"/>
                    <a:pt x="241" y="534"/>
                    <a:pt x="243" y="539"/>
                  </a:cubicBezTo>
                  <a:cubicBezTo>
                    <a:pt x="245" y="544"/>
                    <a:pt x="245" y="547"/>
                    <a:pt x="249" y="551"/>
                  </a:cubicBezTo>
                  <a:cubicBezTo>
                    <a:pt x="253" y="554"/>
                    <a:pt x="252" y="558"/>
                    <a:pt x="254" y="563"/>
                  </a:cubicBezTo>
                  <a:cubicBezTo>
                    <a:pt x="255" y="568"/>
                    <a:pt x="258" y="572"/>
                    <a:pt x="260" y="576"/>
                  </a:cubicBezTo>
                  <a:cubicBezTo>
                    <a:pt x="261" y="583"/>
                    <a:pt x="255" y="592"/>
                    <a:pt x="252" y="598"/>
                  </a:cubicBezTo>
                  <a:cubicBezTo>
                    <a:pt x="249" y="605"/>
                    <a:pt x="245" y="612"/>
                    <a:pt x="239" y="617"/>
                  </a:cubicBezTo>
                  <a:cubicBezTo>
                    <a:pt x="236" y="620"/>
                    <a:pt x="240" y="623"/>
                    <a:pt x="238" y="627"/>
                  </a:cubicBezTo>
                  <a:cubicBezTo>
                    <a:pt x="235" y="632"/>
                    <a:pt x="235" y="638"/>
                    <a:pt x="232" y="643"/>
                  </a:cubicBezTo>
                  <a:cubicBezTo>
                    <a:pt x="229" y="637"/>
                    <a:pt x="230" y="629"/>
                    <a:pt x="229" y="623"/>
                  </a:cubicBezTo>
                  <a:cubicBezTo>
                    <a:pt x="228" y="621"/>
                    <a:pt x="227" y="619"/>
                    <a:pt x="229" y="617"/>
                  </a:cubicBezTo>
                  <a:cubicBezTo>
                    <a:pt x="232" y="615"/>
                    <a:pt x="230" y="614"/>
                    <a:pt x="232" y="612"/>
                  </a:cubicBezTo>
                  <a:cubicBezTo>
                    <a:pt x="235" y="607"/>
                    <a:pt x="235" y="601"/>
                    <a:pt x="234" y="595"/>
                  </a:cubicBezTo>
                  <a:cubicBezTo>
                    <a:pt x="234" y="592"/>
                    <a:pt x="232" y="583"/>
                    <a:pt x="237" y="583"/>
                  </a:cubicBezTo>
                  <a:cubicBezTo>
                    <a:pt x="236" y="582"/>
                    <a:pt x="236" y="580"/>
                    <a:pt x="236" y="579"/>
                  </a:cubicBezTo>
                  <a:cubicBezTo>
                    <a:pt x="234" y="581"/>
                    <a:pt x="232" y="582"/>
                    <a:pt x="230" y="583"/>
                  </a:cubicBezTo>
                  <a:cubicBezTo>
                    <a:pt x="229" y="579"/>
                    <a:pt x="235" y="577"/>
                    <a:pt x="229" y="577"/>
                  </a:cubicBezTo>
                  <a:cubicBezTo>
                    <a:pt x="236" y="574"/>
                    <a:pt x="226" y="569"/>
                    <a:pt x="231" y="566"/>
                  </a:cubicBezTo>
                  <a:cubicBezTo>
                    <a:pt x="229" y="567"/>
                    <a:pt x="227" y="565"/>
                    <a:pt x="226" y="563"/>
                  </a:cubicBezTo>
                  <a:cubicBezTo>
                    <a:pt x="228" y="563"/>
                    <a:pt x="229" y="562"/>
                    <a:pt x="231" y="561"/>
                  </a:cubicBezTo>
                  <a:cubicBezTo>
                    <a:pt x="228" y="560"/>
                    <a:pt x="226" y="557"/>
                    <a:pt x="230" y="556"/>
                  </a:cubicBezTo>
                  <a:cubicBezTo>
                    <a:pt x="227" y="555"/>
                    <a:pt x="229" y="551"/>
                    <a:pt x="228" y="548"/>
                  </a:cubicBezTo>
                  <a:cubicBezTo>
                    <a:pt x="227" y="543"/>
                    <a:pt x="225" y="537"/>
                    <a:pt x="223" y="532"/>
                  </a:cubicBezTo>
                  <a:cubicBezTo>
                    <a:pt x="221" y="527"/>
                    <a:pt x="218" y="522"/>
                    <a:pt x="215" y="517"/>
                  </a:cubicBezTo>
                  <a:cubicBezTo>
                    <a:pt x="213" y="512"/>
                    <a:pt x="213" y="506"/>
                    <a:pt x="210" y="502"/>
                  </a:cubicBezTo>
                  <a:cubicBezTo>
                    <a:pt x="211" y="506"/>
                    <a:pt x="213" y="515"/>
                    <a:pt x="210" y="519"/>
                  </a:cubicBezTo>
                  <a:cubicBezTo>
                    <a:pt x="211" y="516"/>
                    <a:pt x="208" y="512"/>
                    <a:pt x="208" y="509"/>
                  </a:cubicBezTo>
                  <a:cubicBezTo>
                    <a:pt x="207" y="506"/>
                    <a:pt x="207" y="501"/>
                    <a:pt x="207" y="498"/>
                  </a:cubicBezTo>
                  <a:cubicBezTo>
                    <a:pt x="206" y="496"/>
                    <a:pt x="195" y="477"/>
                    <a:pt x="202" y="480"/>
                  </a:cubicBezTo>
                  <a:cubicBezTo>
                    <a:pt x="201" y="479"/>
                    <a:pt x="201" y="478"/>
                    <a:pt x="200" y="477"/>
                  </a:cubicBezTo>
                  <a:cubicBezTo>
                    <a:pt x="199" y="478"/>
                    <a:pt x="198" y="478"/>
                    <a:pt x="197" y="479"/>
                  </a:cubicBezTo>
                  <a:cubicBezTo>
                    <a:pt x="192" y="467"/>
                    <a:pt x="194" y="453"/>
                    <a:pt x="189" y="440"/>
                  </a:cubicBezTo>
                  <a:cubicBezTo>
                    <a:pt x="188" y="438"/>
                    <a:pt x="186" y="437"/>
                    <a:pt x="185" y="434"/>
                  </a:cubicBezTo>
                  <a:cubicBezTo>
                    <a:pt x="184" y="432"/>
                    <a:pt x="185" y="430"/>
                    <a:pt x="185" y="428"/>
                  </a:cubicBezTo>
                  <a:cubicBezTo>
                    <a:pt x="185" y="424"/>
                    <a:pt x="182" y="417"/>
                    <a:pt x="187" y="415"/>
                  </a:cubicBezTo>
                  <a:cubicBezTo>
                    <a:pt x="184" y="416"/>
                    <a:pt x="178" y="418"/>
                    <a:pt x="176" y="415"/>
                  </a:cubicBezTo>
                  <a:cubicBezTo>
                    <a:pt x="172" y="409"/>
                    <a:pt x="168" y="403"/>
                    <a:pt x="168" y="395"/>
                  </a:cubicBezTo>
                  <a:cubicBezTo>
                    <a:pt x="165" y="397"/>
                    <a:pt x="165" y="393"/>
                    <a:pt x="163" y="391"/>
                  </a:cubicBezTo>
                  <a:cubicBezTo>
                    <a:pt x="161" y="389"/>
                    <a:pt x="158" y="387"/>
                    <a:pt x="157" y="384"/>
                  </a:cubicBezTo>
                  <a:cubicBezTo>
                    <a:pt x="157" y="385"/>
                    <a:pt x="158" y="391"/>
                    <a:pt x="158" y="393"/>
                  </a:cubicBezTo>
                  <a:cubicBezTo>
                    <a:pt x="158" y="398"/>
                    <a:pt x="161" y="403"/>
                    <a:pt x="158" y="408"/>
                  </a:cubicBezTo>
                  <a:cubicBezTo>
                    <a:pt x="156" y="411"/>
                    <a:pt x="154" y="417"/>
                    <a:pt x="149" y="417"/>
                  </a:cubicBezTo>
                  <a:cubicBezTo>
                    <a:pt x="144" y="417"/>
                    <a:pt x="139" y="411"/>
                    <a:pt x="142" y="406"/>
                  </a:cubicBezTo>
                  <a:cubicBezTo>
                    <a:pt x="136" y="408"/>
                    <a:pt x="141" y="412"/>
                    <a:pt x="143" y="415"/>
                  </a:cubicBezTo>
                  <a:cubicBezTo>
                    <a:pt x="145" y="420"/>
                    <a:pt x="140" y="426"/>
                    <a:pt x="135" y="421"/>
                  </a:cubicBezTo>
                  <a:cubicBezTo>
                    <a:pt x="140" y="425"/>
                    <a:pt x="131" y="431"/>
                    <a:pt x="127" y="427"/>
                  </a:cubicBezTo>
                  <a:cubicBezTo>
                    <a:pt x="129" y="432"/>
                    <a:pt x="125" y="446"/>
                    <a:pt x="118" y="444"/>
                  </a:cubicBezTo>
                  <a:cubicBezTo>
                    <a:pt x="114" y="442"/>
                    <a:pt x="118" y="432"/>
                    <a:pt x="117" y="429"/>
                  </a:cubicBezTo>
                  <a:cubicBezTo>
                    <a:pt x="117" y="430"/>
                    <a:pt x="113" y="443"/>
                    <a:pt x="115" y="434"/>
                  </a:cubicBezTo>
                  <a:cubicBezTo>
                    <a:pt x="114" y="437"/>
                    <a:pt x="113" y="439"/>
                    <a:pt x="113" y="442"/>
                  </a:cubicBezTo>
                  <a:cubicBezTo>
                    <a:pt x="110" y="440"/>
                    <a:pt x="109" y="432"/>
                    <a:pt x="112" y="430"/>
                  </a:cubicBezTo>
                  <a:cubicBezTo>
                    <a:pt x="107" y="427"/>
                    <a:pt x="109" y="448"/>
                    <a:pt x="103" y="443"/>
                  </a:cubicBezTo>
                  <a:cubicBezTo>
                    <a:pt x="101" y="440"/>
                    <a:pt x="103" y="427"/>
                    <a:pt x="105" y="426"/>
                  </a:cubicBezTo>
                  <a:cubicBezTo>
                    <a:pt x="101" y="428"/>
                    <a:pt x="100" y="436"/>
                    <a:pt x="98" y="440"/>
                  </a:cubicBezTo>
                  <a:cubicBezTo>
                    <a:pt x="96" y="439"/>
                    <a:pt x="95" y="438"/>
                    <a:pt x="95" y="437"/>
                  </a:cubicBezTo>
                  <a:cubicBezTo>
                    <a:pt x="98" y="436"/>
                    <a:pt x="99" y="432"/>
                    <a:pt x="99" y="429"/>
                  </a:cubicBezTo>
                  <a:cubicBezTo>
                    <a:pt x="98" y="432"/>
                    <a:pt x="97" y="436"/>
                    <a:pt x="93" y="436"/>
                  </a:cubicBezTo>
                  <a:cubicBezTo>
                    <a:pt x="97" y="430"/>
                    <a:pt x="96" y="423"/>
                    <a:pt x="96" y="416"/>
                  </a:cubicBezTo>
                  <a:cubicBezTo>
                    <a:pt x="96" y="416"/>
                    <a:pt x="95" y="416"/>
                    <a:pt x="95" y="416"/>
                  </a:cubicBezTo>
                  <a:cubicBezTo>
                    <a:pt x="97" y="421"/>
                    <a:pt x="90" y="432"/>
                    <a:pt x="86" y="434"/>
                  </a:cubicBezTo>
                  <a:cubicBezTo>
                    <a:pt x="79" y="436"/>
                    <a:pt x="85" y="409"/>
                    <a:pt x="85" y="406"/>
                  </a:cubicBezTo>
                  <a:cubicBezTo>
                    <a:pt x="86" y="403"/>
                    <a:pt x="85" y="394"/>
                    <a:pt x="87" y="392"/>
                  </a:cubicBezTo>
                  <a:cubicBezTo>
                    <a:pt x="91" y="388"/>
                    <a:pt x="87" y="377"/>
                    <a:pt x="85" y="372"/>
                  </a:cubicBezTo>
                  <a:cubicBezTo>
                    <a:pt x="82" y="367"/>
                    <a:pt x="83" y="358"/>
                    <a:pt x="79" y="353"/>
                  </a:cubicBezTo>
                  <a:cubicBezTo>
                    <a:pt x="77" y="351"/>
                    <a:pt x="76" y="349"/>
                    <a:pt x="75" y="346"/>
                  </a:cubicBezTo>
                  <a:cubicBezTo>
                    <a:pt x="73" y="343"/>
                    <a:pt x="68" y="340"/>
                    <a:pt x="73" y="340"/>
                  </a:cubicBezTo>
                  <a:cubicBezTo>
                    <a:pt x="70" y="337"/>
                    <a:pt x="66" y="336"/>
                    <a:pt x="66" y="331"/>
                  </a:cubicBezTo>
                  <a:cubicBezTo>
                    <a:pt x="66" y="328"/>
                    <a:pt x="66" y="322"/>
                    <a:pt x="64" y="319"/>
                  </a:cubicBezTo>
                  <a:cubicBezTo>
                    <a:pt x="64" y="321"/>
                    <a:pt x="65" y="327"/>
                    <a:pt x="61" y="324"/>
                  </a:cubicBezTo>
                  <a:cubicBezTo>
                    <a:pt x="63" y="327"/>
                    <a:pt x="65" y="332"/>
                    <a:pt x="63" y="335"/>
                  </a:cubicBezTo>
                  <a:cubicBezTo>
                    <a:pt x="56" y="333"/>
                    <a:pt x="52" y="325"/>
                    <a:pt x="48" y="320"/>
                  </a:cubicBezTo>
                  <a:cubicBezTo>
                    <a:pt x="46" y="318"/>
                    <a:pt x="50" y="316"/>
                    <a:pt x="51" y="318"/>
                  </a:cubicBezTo>
                  <a:cubicBezTo>
                    <a:pt x="52" y="320"/>
                    <a:pt x="54" y="321"/>
                    <a:pt x="56" y="321"/>
                  </a:cubicBezTo>
                  <a:cubicBezTo>
                    <a:pt x="60" y="322"/>
                    <a:pt x="65" y="320"/>
                    <a:pt x="61" y="316"/>
                  </a:cubicBezTo>
                  <a:cubicBezTo>
                    <a:pt x="59" y="313"/>
                    <a:pt x="51" y="310"/>
                    <a:pt x="56" y="306"/>
                  </a:cubicBezTo>
                  <a:cubicBezTo>
                    <a:pt x="53" y="306"/>
                    <a:pt x="51" y="306"/>
                    <a:pt x="49" y="305"/>
                  </a:cubicBezTo>
                  <a:cubicBezTo>
                    <a:pt x="49" y="303"/>
                    <a:pt x="50" y="301"/>
                    <a:pt x="50" y="299"/>
                  </a:cubicBezTo>
                  <a:cubicBezTo>
                    <a:pt x="47" y="301"/>
                    <a:pt x="43" y="297"/>
                    <a:pt x="42" y="296"/>
                  </a:cubicBezTo>
                  <a:cubicBezTo>
                    <a:pt x="39" y="292"/>
                    <a:pt x="37" y="295"/>
                    <a:pt x="33" y="293"/>
                  </a:cubicBezTo>
                  <a:cubicBezTo>
                    <a:pt x="34" y="296"/>
                    <a:pt x="36" y="299"/>
                    <a:pt x="37" y="302"/>
                  </a:cubicBezTo>
                  <a:cubicBezTo>
                    <a:pt x="36" y="300"/>
                    <a:pt x="35" y="298"/>
                    <a:pt x="34" y="296"/>
                  </a:cubicBezTo>
                  <a:cubicBezTo>
                    <a:pt x="33" y="298"/>
                    <a:pt x="33" y="300"/>
                    <a:pt x="35" y="302"/>
                  </a:cubicBezTo>
                  <a:cubicBezTo>
                    <a:pt x="31" y="297"/>
                    <a:pt x="29" y="294"/>
                    <a:pt x="32" y="289"/>
                  </a:cubicBezTo>
                  <a:cubicBezTo>
                    <a:pt x="31" y="289"/>
                    <a:pt x="30" y="289"/>
                    <a:pt x="28" y="289"/>
                  </a:cubicBezTo>
                  <a:cubicBezTo>
                    <a:pt x="29" y="287"/>
                    <a:pt x="30" y="285"/>
                    <a:pt x="31" y="283"/>
                  </a:cubicBezTo>
                  <a:cubicBezTo>
                    <a:pt x="30" y="283"/>
                    <a:pt x="30" y="283"/>
                    <a:pt x="30" y="284"/>
                  </a:cubicBezTo>
                  <a:cubicBezTo>
                    <a:pt x="29" y="281"/>
                    <a:pt x="29" y="279"/>
                    <a:pt x="30" y="277"/>
                  </a:cubicBezTo>
                  <a:cubicBezTo>
                    <a:pt x="28" y="282"/>
                    <a:pt x="28" y="287"/>
                    <a:pt x="25" y="292"/>
                  </a:cubicBezTo>
                  <a:cubicBezTo>
                    <a:pt x="22" y="290"/>
                    <a:pt x="23" y="288"/>
                    <a:pt x="24" y="285"/>
                  </a:cubicBezTo>
                  <a:cubicBezTo>
                    <a:pt x="24" y="282"/>
                    <a:pt x="20" y="279"/>
                    <a:pt x="19" y="276"/>
                  </a:cubicBezTo>
                  <a:cubicBezTo>
                    <a:pt x="19" y="279"/>
                    <a:pt x="21" y="282"/>
                    <a:pt x="19" y="285"/>
                  </a:cubicBezTo>
                  <a:cubicBezTo>
                    <a:pt x="17" y="280"/>
                    <a:pt x="12" y="277"/>
                    <a:pt x="9" y="273"/>
                  </a:cubicBezTo>
                  <a:cubicBezTo>
                    <a:pt x="5" y="268"/>
                    <a:pt x="3" y="261"/>
                    <a:pt x="0" y="25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559">
              <a:extLst>
                <a:ext uri="{FF2B5EF4-FFF2-40B4-BE49-F238E27FC236}">
                  <a16:creationId xmlns="" xmlns:a16="http://schemas.microsoft.com/office/drawing/2014/main" id="{29473944-2DBA-43E9-8751-00173B1ADA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1926" y="2528888"/>
              <a:ext cx="222250" cy="107950"/>
            </a:xfrm>
            <a:custGeom>
              <a:avLst/>
              <a:gdLst>
                <a:gd name="T0" fmla="*/ 25 w 287"/>
                <a:gd name="T1" fmla="*/ 106 h 139"/>
                <a:gd name="T2" fmla="*/ 42 w 287"/>
                <a:gd name="T3" fmla="*/ 106 h 139"/>
                <a:gd name="T4" fmla="*/ 62 w 287"/>
                <a:gd name="T5" fmla="*/ 104 h 139"/>
                <a:gd name="T6" fmla="*/ 75 w 287"/>
                <a:gd name="T7" fmla="*/ 103 h 139"/>
                <a:gd name="T8" fmla="*/ 83 w 287"/>
                <a:gd name="T9" fmla="*/ 91 h 139"/>
                <a:gd name="T10" fmla="*/ 99 w 287"/>
                <a:gd name="T11" fmla="*/ 83 h 139"/>
                <a:gd name="T12" fmla="*/ 73 w 287"/>
                <a:gd name="T13" fmla="*/ 77 h 139"/>
                <a:gd name="T14" fmla="*/ 52 w 287"/>
                <a:gd name="T15" fmla="*/ 58 h 139"/>
                <a:gd name="T16" fmla="*/ 49 w 287"/>
                <a:gd name="T17" fmla="*/ 68 h 139"/>
                <a:gd name="T18" fmla="*/ 30 w 287"/>
                <a:gd name="T19" fmla="*/ 66 h 139"/>
                <a:gd name="T20" fmla="*/ 12 w 287"/>
                <a:gd name="T21" fmla="*/ 59 h 139"/>
                <a:gd name="T22" fmla="*/ 27 w 287"/>
                <a:gd name="T23" fmla="*/ 25 h 139"/>
                <a:gd name="T24" fmla="*/ 41 w 287"/>
                <a:gd name="T25" fmla="*/ 16 h 139"/>
                <a:gd name="T26" fmla="*/ 75 w 287"/>
                <a:gd name="T27" fmla="*/ 22 h 139"/>
                <a:gd name="T28" fmla="*/ 96 w 287"/>
                <a:gd name="T29" fmla="*/ 28 h 139"/>
                <a:gd name="T30" fmla="*/ 107 w 287"/>
                <a:gd name="T31" fmla="*/ 0 h 139"/>
                <a:gd name="T32" fmla="*/ 152 w 287"/>
                <a:gd name="T33" fmla="*/ 15 h 139"/>
                <a:gd name="T34" fmla="*/ 174 w 287"/>
                <a:gd name="T35" fmla="*/ 12 h 139"/>
                <a:gd name="T36" fmla="*/ 199 w 287"/>
                <a:gd name="T37" fmla="*/ 11 h 139"/>
                <a:gd name="T38" fmla="*/ 227 w 287"/>
                <a:gd name="T39" fmla="*/ 12 h 139"/>
                <a:gd name="T40" fmla="*/ 264 w 287"/>
                <a:gd name="T41" fmla="*/ 27 h 139"/>
                <a:gd name="T42" fmla="*/ 286 w 287"/>
                <a:gd name="T43" fmla="*/ 40 h 139"/>
                <a:gd name="T44" fmla="*/ 248 w 287"/>
                <a:gd name="T45" fmla="*/ 60 h 139"/>
                <a:gd name="T46" fmla="*/ 235 w 287"/>
                <a:gd name="T47" fmla="*/ 75 h 139"/>
                <a:gd name="T48" fmla="*/ 209 w 287"/>
                <a:gd name="T49" fmla="*/ 76 h 139"/>
                <a:gd name="T50" fmla="*/ 184 w 287"/>
                <a:gd name="T51" fmla="*/ 100 h 139"/>
                <a:gd name="T52" fmla="*/ 165 w 287"/>
                <a:gd name="T53" fmla="*/ 94 h 139"/>
                <a:gd name="T54" fmla="*/ 152 w 287"/>
                <a:gd name="T55" fmla="*/ 100 h 139"/>
                <a:gd name="T56" fmla="*/ 132 w 287"/>
                <a:gd name="T57" fmla="*/ 112 h 139"/>
                <a:gd name="T58" fmla="*/ 121 w 287"/>
                <a:gd name="T59" fmla="*/ 131 h 139"/>
                <a:gd name="T60" fmla="*/ 90 w 287"/>
                <a:gd name="T61" fmla="*/ 139 h 139"/>
                <a:gd name="T62" fmla="*/ 77 w 287"/>
                <a:gd name="T63" fmla="*/ 136 h 139"/>
                <a:gd name="T64" fmla="*/ 69 w 287"/>
                <a:gd name="T65" fmla="*/ 130 h 139"/>
                <a:gd name="T66" fmla="*/ 50 w 287"/>
                <a:gd name="T67" fmla="*/ 132 h 139"/>
                <a:gd name="T68" fmla="*/ 30 w 287"/>
                <a:gd name="T69" fmla="*/ 128 h 139"/>
                <a:gd name="T70" fmla="*/ 18 w 287"/>
                <a:gd name="T71" fmla="*/ 127 h 139"/>
                <a:gd name="T72" fmla="*/ 6 w 287"/>
                <a:gd name="T73" fmla="*/ 11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7" h="139">
                  <a:moveTo>
                    <a:pt x="5" y="109"/>
                  </a:moveTo>
                  <a:cubicBezTo>
                    <a:pt x="11" y="105"/>
                    <a:pt x="18" y="104"/>
                    <a:pt x="25" y="106"/>
                  </a:cubicBezTo>
                  <a:cubicBezTo>
                    <a:pt x="27" y="106"/>
                    <a:pt x="38" y="110"/>
                    <a:pt x="34" y="114"/>
                  </a:cubicBezTo>
                  <a:cubicBezTo>
                    <a:pt x="38" y="113"/>
                    <a:pt x="38" y="108"/>
                    <a:pt x="42" y="106"/>
                  </a:cubicBezTo>
                  <a:cubicBezTo>
                    <a:pt x="47" y="103"/>
                    <a:pt x="51" y="99"/>
                    <a:pt x="57" y="101"/>
                  </a:cubicBezTo>
                  <a:cubicBezTo>
                    <a:pt x="59" y="102"/>
                    <a:pt x="60" y="104"/>
                    <a:pt x="62" y="104"/>
                  </a:cubicBezTo>
                  <a:cubicBezTo>
                    <a:pt x="64" y="105"/>
                    <a:pt x="64" y="101"/>
                    <a:pt x="66" y="104"/>
                  </a:cubicBezTo>
                  <a:cubicBezTo>
                    <a:pt x="68" y="107"/>
                    <a:pt x="72" y="103"/>
                    <a:pt x="75" y="103"/>
                  </a:cubicBezTo>
                  <a:cubicBezTo>
                    <a:pt x="66" y="98"/>
                    <a:pt x="83" y="97"/>
                    <a:pt x="85" y="97"/>
                  </a:cubicBezTo>
                  <a:cubicBezTo>
                    <a:pt x="84" y="95"/>
                    <a:pt x="83" y="93"/>
                    <a:pt x="83" y="91"/>
                  </a:cubicBezTo>
                  <a:cubicBezTo>
                    <a:pt x="88" y="93"/>
                    <a:pt x="91" y="94"/>
                    <a:pt x="94" y="88"/>
                  </a:cubicBezTo>
                  <a:cubicBezTo>
                    <a:pt x="94" y="87"/>
                    <a:pt x="102" y="85"/>
                    <a:pt x="99" y="83"/>
                  </a:cubicBezTo>
                  <a:cubicBezTo>
                    <a:pt x="98" y="82"/>
                    <a:pt x="92" y="81"/>
                    <a:pt x="90" y="81"/>
                  </a:cubicBezTo>
                  <a:cubicBezTo>
                    <a:pt x="84" y="81"/>
                    <a:pt x="80" y="73"/>
                    <a:pt x="73" y="77"/>
                  </a:cubicBezTo>
                  <a:cubicBezTo>
                    <a:pt x="72" y="70"/>
                    <a:pt x="68" y="73"/>
                    <a:pt x="64" y="69"/>
                  </a:cubicBezTo>
                  <a:cubicBezTo>
                    <a:pt x="60" y="66"/>
                    <a:pt x="55" y="62"/>
                    <a:pt x="52" y="58"/>
                  </a:cubicBezTo>
                  <a:cubicBezTo>
                    <a:pt x="53" y="60"/>
                    <a:pt x="54" y="64"/>
                    <a:pt x="53" y="66"/>
                  </a:cubicBezTo>
                  <a:cubicBezTo>
                    <a:pt x="52" y="67"/>
                    <a:pt x="51" y="68"/>
                    <a:pt x="49" y="68"/>
                  </a:cubicBezTo>
                  <a:cubicBezTo>
                    <a:pt x="50" y="69"/>
                    <a:pt x="50" y="71"/>
                    <a:pt x="49" y="73"/>
                  </a:cubicBezTo>
                  <a:cubicBezTo>
                    <a:pt x="44" y="68"/>
                    <a:pt x="33" y="74"/>
                    <a:pt x="30" y="66"/>
                  </a:cubicBezTo>
                  <a:cubicBezTo>
                    <a:pt x="28" y="62"/>
                    <a:pt x="26" y="61"/>
                    <a:pt x="22" y="62"/>
                  </a:cubicBezTo>
                  <a:cubicBezTo>
                    <a:pt x="19" y="63"/>
                    <a:pt x="15" y="59"/>
                    <a:pt x="12" y="59"/>
                  </a:cubicBezTo>
                  <a:cubicBezTo>
                    <a:pt x="13" y="49"/>
                    <a:pt x="30" y="42"/>
                    <a:pt x="36" y="36"/>
                  </a:cubicBezTo>
                  <a:cubicBezTo>
                    <a:pt x="27" y="31"/>
                    <a:pt x="22" y="36"/>
                    <a:pt x="27" y="25"/>
                  </a:cubicBezTo>
                  <a:cubicBezTo>
                    <a:pt x="28" y="22"/>
                    <a:pt x="27" y="20"/>
                    <a:pt x="30" y="18"/>
                  </a:cubicBezTo>
                  <a:cubicBezTo>
                    <a:pt x="33" y="16"/>
                    <a:pt x="38" y="17"/>
                    <a:pt x="41" y="16"/>
                  </a:cubicBezTo>
                  <a:cubicBezTo>
                    <a:pt x="47" y="11"/>
                    <a:pt x="62" y="17"/>
                    <a:pt x="69" y="19"/>
                  </a:cubicBezTo>
                  <a:cubicBezTo>
                    <a:pt x="71" y="20"/>
                    <a:pt x="73" y="21"/>
                    <a:pt x="75" y="22"/>
                  </a:cubicBezTo>
                  <a:cubicBezTo>
                    <a:pt x="78" y="25"/>
                    <a:pt x="80" y="23"/>
                    <a:pt x="84" y="24"/>
                  </a:cubicBezTo>
                  <a:cubicBezTo>
                    <a:pt x="88" y="24"/>
                    <a:pt x="92" y="29"/>
                    <a:pt x="96" y="28"/>
                  </a:cubicBezTo>
                  <a:cubicBezTo>
                    <a:pt x="92" y="24"/>
                    <a:pt x="88" y="9"/>
                    <a:pt x="94" y="6"/>
                  </a:cubicBezTo>
                  <a:cubicBezTo>
                    <a:pt x="96" y="5"/>
                    <a:pt x="108" y="2"/>
                    <a:pt x="107" y="0"/>
                  </a:cubicBezTo>
                  <a:cubicBezTo>
                    <a:pt x="115" y="2"/>
                    <a:pt x="123" y="7"/>
                    <a:pt x="131" y="11"/>
                  </a:cubicBezTo>
                  <a:cubicBezTo>
                    <a:pt x="134" y="12"/>
                    <a:pt x="148" y="17"/>
                    <a:pt x="152" y="15"/>
                  </a:cubicBezTo>
                  <a:cubicBezTo>
                    <a:pt x="155" y="14"/>
                    <a:pt x="153" y="10"/>
                    <a:pt x="157" y="10"/>
                  </a:cubicBezTo>
                  <a:cubicBezTo>
                    <a:pt x="162" y="10"/>
                    <a:pt x="168" y="13"/>
                    <a:pt x="174" y="12"/>
                  </a:cubicBezTo>
                  <a:cubicBezTo>
                    <a:pt x="178" y="11"/>
                    <a:pt x="182" y="9"/>
                    <a:pt x="186" y="9"/>
                  </a:cubicBezTo>
                  <a:cubicBezTo>
                    <a:pt x="191" y="9"/>
                    <a:pt x="194" y="13"/>
                    <a:pt x="199" y="11"/>
                  </a:cubicBezTo>
                  <a:cubicBezTo>
                    <a:pt x="203" y="10"/>
                    <a:pt x="208" y="11"/>
                    <a:pt x="212" y="12"/>
                  </a:cubicBezTo>
                  <a:cubicBezTo>
                    <a:pt x="217" y="13"/>
                    <a:pt x="222" y="12"/>
                    <a:pt x="227" y="12"/>
                  </a:cubicBezTo>
                  <a:cubicBezTo>
                    <a:pt x="236" y="13"/>
                    <a:pt x="249" y="16"/>
                    <a:pt x="256" y="22"/>
                  </a:cubicBezTo>
                  <a:cubicBezTo>
                    <a:pt x="259" y="24"/>
                    <a:pt x="260" y="27"/>
                    <a:pt x="264" y="27"/>
                  </a:cubicBezTo>
                  <a:cubicBezTo>
                    <a:pt x="268" y="27"/>
                    <a:pt x="271" y="27"/>
                    <a:pt x="274" y="29"/>
                  </a:cubicBezTo>
                  <a:cubicBezTo>
                    <a:pt x="278" y="31"/>
                    <a:pt x="284" y="35"/>
                    <a:pt x="286" y="40"/>
                  </a:cubicBezTo>
                  <a:cubicBezTo>
                    <a:pt x="287" y="41"/>
                    <a:pt x="276" y="45"/>
                    <a:pt x="273" y="46"/>
                  </a:cubicBezTo>
                  <a:cubicBezTo>
                    <a:pt x="266" y="52"/>
                    <a:pt x="256" y="55"/>
                    <a:pt x="248" y="60"/>
                  </a:cubicBezTo>
                  <a:cubicBezTo>
                    <a:pt x="244" y="62"/>
                    <a:pt x="242" y="64"/>
                    <a:pt x="241" y="68"/>
                  </a:cubicBezTo>
                  <a:cubicBezTo>
                    <a:pt x="241" y="72"/>
                    <a:pt x="239" y="75"/>
                    <a:pt x="235" y="75"/>
                  </a:cubicBezTo>
                  <a:cubicBezTo>
                    <a:pt x="231" y="75"/>
                    <a:pt x="227" y="78"/>
                    <a:pt x="223" y="77"/>
                  </a:cubicBezTo>
                  <a:cubicBezTo>
                    <a:pt x="218" y="77"/>
                    <a:pt x="214" y="76"/>
                    <a:pt x="209" y="76"/>
                  </a:cubicBezTo>
                  <a:cubicBezTo>
                    <a:pt x="203" y="76"/>
                    <a:pt x="201" y="84"/>
                    <a:pt x="200" y="89"/>
                  </a:cubicBezTo>
                  <a:cubicBezTo>
                    <a:pt x="199" y="101"/>
                    <a:pt x="192" y="96"/>
                    <a:pt x="184" y="100"/>
                  </a:cubicBezTo>
                  <a:cubicBezTo>
                    <a:pt x="176" y="104"/>
                    <a:pt x="176" y="94"/>
                    <a:pt x="172" y="91"/>
                  </a:cubicBezTo>
                  <a:cubicBezTo>
                    <a:pt x="170" y="89"/>
                    <a:pt x="166" y="92"/>
                    <a:pt x="165" y="94"/>
                  </a:cubicBezTo>
                  <a:cubicBezTo>
                    <a:pt x="160" y="96"/>
                    <a:pt x="156" y="95"/>
                    <a:pt x="152" y="94"/>
                  </a:cubicBezTo>
                  <a:cubicBezTo>
                    <a:pt x="151" y="96"/>
                    <a:pt x="151" y="98"/>
                    <a:pt x="152" y="100"/>
                  </a:cubicBezTo>
                  <a:cubicBezTo>
                    <a:pt x="148" y="100"/>
                    <a:pt x="146" y="104"/>
                    <a:pt x="144" y="106"/>
                  </a:cubicBezTo>
                  <a:cubicBezTo>
                    <a:pt x="140" y="109"/>
                    <a:pt x="135" y="107"/>
                    <a:pt x="132" y="112"/>
                  </a:cubicBezTo>
                  <a:cubicBezTo>
                    <a:pt x="127" y="117"/>
                    <a:pt x="139" y="126"/>
                    <a:pt x="131" y="130"/>
                  </a:cubicBezTo>
                  <a:cubicBezTo>
                    <a:pt x="128" y="131"/>
                    <a:pt x="124" y="128"/>
                    <a:pt x="121" y="131"/>
                  </a:cubicBezTo>
                  <a:cubicBezTo>
                    <a:pt x="117" y="133"/>
                    <a:pt x="112" y="134"/>
                    <a:pt x="108" y="133"/>
                  </a:cubicBezTo>
                  <a:cubicBezTo>
                    <a:pt x="102" y="133"/>
                    <a:pt x="91" y="131"/>
                    <a:pt x="90" y="139"/>
                  </a:cubicBezTo>
                  <a:cubicBezTo>
                    <a:pt x="89" y="137"/>
                    <a:pt x="86" y="135"/>
                    <a:pt x="84" y="134"/>
                  </a:cubicBezTo>
                  <a:cubicBezTo>
                    <a:pt x="81" y="133"/>
                    <a:pt x="79" y="137"/>
                    <a:pt x="77" y="136"/>
                  </a:cubicBezTo>
                  <a:cubicBezTo>
                    <a:pt x="74" y="135"/>
                    <a:pt x="75" y="131"/>
                    <a:pt x="74" y="130"/>
                  </a:cubicBezTo>
                  <a:cubicBezTo>
                    <a:pt x="72" y="130"/>
                    <a:pt x="70" y="130"/>
                    <a:pt x="69" y="130"/>
                  </a:cubicBezTo>
                  <a:cubicBezTo>
                    <a:pt x="67" y="129"/>
                    <a:pt x="67" y="127"/>
                    <a:pt x="65" y="126"/>
                  </a:cubicBezTo>
                  <a:cubicBezTo>
                    <a:pt x="61" y="123"/>
                    <a:pt x="54" y="132"/>
                    <a:pt x="50" y="132"/>
                  </a:cubicBezTo>
                  <a:cubicBezTo>
                    <a:pt x="46" y="132"/>
                    <a:pt x="44" y="131"/>
                    <a:pt x="42" y="128"/>
                  </a:cubicBezTo>
                  <a:cubicBezTo>
                    <a:pt x="40" y="124"/>
                    <a:pt x="34" y="126"/>
                    <a:pt x="30" y="128"/>
                  </a:cubicBezTo>
                  <a:cubicBezTo>
                    <a:pt x="30" y="127"/>
                    <a:pt x="30" y="126"/>
                    <a:pt x="30" y="125"/>
                  </a:cubicBezTo>
                  <a:cubicBezTo>
                    <a:pt x="27" y="126"/>
                    <a:pt x="20" y="128"/>
                    <a:pt x="18" y="127"/>
                  </a:cubicBezTo>
                  <a:cubicBezTo>
                    <a:pt x="14" y="124"/>
                    <a:pt x="10" y="129"/>
                    <a:pt x="5" y="127"/>
                  </a:cubicBezTo>
                  <a:cubicBezTo>
                    <a:pt x="1" y="125"/>
                    <a:pt x="0" y="109"/>
                    <a:pt x="6" y="114"/>
                  </a:cubicBezTo>
                  <a:cubicBezTo>
                    <a:pt x="6" y="112"/>
                    <a:pt x="6" y="111"/>
                    <a:pt x="5" y="10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60">
              <a:extLst>
                <a:ext uri="{FF2B5EF4-FFF2-40B4-BE49-F238E27FC236}">
                  <a16:creationId xmlns="" xmlns:a16="http://schemas.microsoft.com/office/drawing/2014/main" id="{55FA9299-096A-4AB6-A0A7-EF3806A79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1926" y="2528888"/>
              <a:ext cx="222250" cy="107950"/>
            </a:xfrm>
            <a:custGeom>
              <a:avLst/>
              <a:gdLst>
                <a:gd name="T0" fmla="*/ 25 w 287"/>
                <a:gd name="T1" fmla="*/ 106 h 139"/>
                <a:gd name="T2" fmla="*/ 42 w 287"/>
                <a:gd name="T3" fmla="*/ 106 h 139"/>
                <a:gd name="T4" fmla="*/ 62 w 287"/>
                <a:gd name="T5" fmla="*/ 104 h 139"/>
                <a:gd name="T6" fmla="*/ 75 w 287"/>
                <a:gd name="T7" fmla="*/ 103 h 139"/>
                <a:gd name="T8" fmla="*/ 83 w 287"/>
                <a:gd name="T9" fmla="*/ 91 h 139"/>
                <a:gd name="T10" fmla="*/ 99 w 287"/>
                <a:gd name="T11" fmla="*/ 83 h 139"/>
                <a:gd name="T12" fmla="*/ 73 w 287"/>
                <a:gd name="T13" fmla="*/ 77 h 139"/>
                <a:gd name="T14" fmla="*/ 52 w 287"/>
                <a:gd name="T15" fmla="*/ 58 h 139"/>
                <a:gd name="T16" fmla="*/ 49 w 287"/>
                <a:gd name="T17" fmla="*/ 68 h 139"/>
                <a:gd name="T18" fmla="*/ 30 w 287"/>
                <a:gd name="T19" fmla="*/ 66 h 139"/>
                <a:gd name="T20" fmla="*/ 12 w 287"/>
                <a:gd name="T21" fmla="*/ 59 h 139"/>
                <a:gd name="T22" fmla="*/ 27 w 287"/>
                <a:gd name="T23" fmla="*/ 25 h 139"/>
                <a:gd name="T24" fmla="*/ 41 w 287"/>
                <a:gd name="T25" fmla="*/ 16 h 139"/>
                <a:gd name="T26" fmla="*/ 75 w 287"/>
                <a:gd name="T27" fmla="*/ 22 h 139"/>
                <a:gd name="T28" fmla="*/ 96 w 287"/>
                <a:gd name="T29" fmla="*/ 28 h 139"/>
                <a:gd name="T30" fmla="*/ 107 w 287"/>
                <a:gd name="T31" fmla="*/ 0 h 139"/>
                <a:gd name="T32" fmla="*/ 152 w 287"/>
                <a:gd name="T33" fmla="*/ 15 h 139"/>
                <a:gd name="T34" fmla="*/ 174 w 287"/>
                <a:gd name="T35" fmla="*/ 12 h 139"/>
                <a:gd name="T36" fmla="*/ 199 w 287"/>
                <a:gd name="T37" fmla="*/ 11 h 139"/>
                <a:gd name="T38" fmla="*/ 227 w 287"/>
                <a:gd name="T39" fmla="*/ 12 h 139"/>
                <a:gd name="T40" fmla="*/ 264 w 287"/>
                <a:gd name="T41" fmla="*/ 27 h 139"/>
                <a:gd name="T42" fmla="*/ 286 w 287"/>
                <a:gd name="T43" fmla="*/ 40 h 139"/>
                <a:gd name="T44" fmla="*/ 248 w 287"/>
                <a:gd name="T45" fmla="*/ 60 h 139"/>
                <a:gd name="T46" fmla="*/ 235 w 287"/>
                <a:gd name="T47" fmla="*/ 75 h 139"/>
                <a:gd name="T48" fmla="*/ 209 w 287"/>
                <a:gd name="T49" fmla="*/ 76 h 139"/>
                <a:gd name="T50" fmla="*/ 184 w 287"/>
                <a:gd name="T51" fmla="*/ 100 h 139"/>
                <a:gd name="T52" fmla="*/ 165 w 287"/>
                <a:gd name="T53" fmla="*/ 94 h 139"/>
                <a:gd name="T54" fmla="*/ 152 w 287"/>
                <a:gd name="T55" fmla="*/ 100 h 139"/>
                <a:gd name="T56" fmla="*/ 132 w 287"/>
                <a:gd name="T57" fmla="*/ 112 h 139"/>
                <a:gd name="T58" fmla="*/ 121 w 287"/>
                <a:gd name="T59" fmla="*/ 131 h 139"/>
                <a:gd name="T60" fmla="*/ 90 w 287"/>
                <a:gd name="T61" fmla="*/ 139 h 139"/>
                <a:gd name="T62" fmla="*/ 77 w 287"/>
                <a:gd name="T63" fmla="*/ 136 h 139"/>
                <a:gd name="T64" fmla="*/ 69 w 287"/>
                <a:gd name="T65" fmla="*/ 130 h 139"/>
                <a:gd name="T66" fmla="*/ 50 w 287"/>
                <a:gd name="T67" fmla="*/ 132 h 139"/>
                <a:gd name="T68" fmla="*/ 30 w 287"/>
                <a:gd name="T69" fmla="*/ 128 h 139"/>
                <a:gd name="T70" fmla="*/ 18 w 287"/>
                <a:gd name="T71" fmla="*/ 127 h 139"/>
                <a:gd name="T72" fmla="*/ 6 w 287"/>
                <a:gd name="T73" fmla="*/ 11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7" h="139">
                  <a:moveTo>
                    <a:pt x="5" y="109"/>
                  </a:moveTo>
                  <a:cubicBezTo>
                    <a:pt x="11" y="105"/>
                    <a:pt x="18" y="104"/>
                    <a:pt x="25" y="106"/>
                  </a:cubicBezTo>
                  <a:cubicBezTo>
                    <a:pt x="27" y="106"/>
                    <a:pt x="38" y="110"/>
                    <a:pt x="34" y="114"/>
                  </a:cubicBezTo>
                  <a:cubicBezTo>
                    <a:pt x="38" y="113"/>
                    <a:pt x="38" y="108"/>
                    <a:pt x="42" y="106"/>
                  </a:cubicBezTo>
                  <a:cubicBezTo>
                    <a:pt x="47" y="103"/>
                    <a:pt x="51" y="99"/>
                    <a:pt x="57" y="101"/>
                  </a:cubicBezTo>
                  <a:cubicBezTo>
                    <a:pt x="59" y="102"/>
                    <a:pt x="60" y="104"/>
                    <a:pt x="62" y="104"/>
                  </a:cubicBezTo>
                  <a:cubicBezTo>
                    <a:pt x="64" y="105"/>
                    <a:pt x="64" y="101"/>
                    <a:pt x="66" y="104"/>
                  </a:cubicBezTo>
                  <a:cubicBezTo>
                    <a:pt x="68" y="107"/>
                    <a:pt x="72" y="103"/>
                    <a:pt x="75" y="103"/>
                  </a:cubicBezTo>
                  <a:cubicBezTo>
                    <a:pt x="66" y="98"/>
                    <a:pt x="83" y="97"/>
                    <a:pt x="85" y="97"/>
                  </a:cubicBezTo>
                  <a:cubicBezTo>
                    <a:pt x="84" y="95"/>
                    <a:pt x="83" y="93"/>
                    <a:pt x="83" y="91"/>
                  </a:cubicBezTo>
                  <a:cubicBezTo>
                    <a:pt x="88" y="93"/>
                    <a:pt x="91" y="94"/>
                    <a:pt x="94" y="88"/>
                  </a:cubicBezTo>
                  <a:cubicBezTo>
                    <a:pt x="94" y="87"/>
                    <a:pt x="102" y="85"/>
                    <a:pt x="99" y="83"/>
                  </a:cubicBezTo>
                  <a:cubicBezTo>
                    <a:pt x="98" y="82"/>
                    <a:pt x="92" y="81"/>
                    <a:pt x="90" y="81"/>
                  </a:cubicBezTo>
                  <a:cubicBezTo>
                    <a:pt x="84" y="81"/>
                    <a:pt x="80" y="73"/>
                    <a:pt x="73" y="77"/>
                  </a:cubicBezTo>
                  <a:cubicBezTo>
                    <a:pt x="72" y="70"/>
                    <a:pt x="68" y="73"/>
                    <a:pt x="64" y="69"/>
                  </a:cubicBezTo>
                  <a:cubicBezTo>
                    <a:pt x="60" y="66"/>
                    <a:pt x="55" y="62"/>
                    <a:pt x="52" y="58"/>
                  </a:cubicBezTo>
                  <a:cubicBezTo>
                    <a:pt x="53" y="60"/>
                    <a:pt x="54" y="64"/>
                    <a:pt x="53" y="66"/>
                  </a:cubicBezTo>
                  <a:cubicBezTo>
                    <a:pt x="52" y="67"/>
                    <a:pt x="51" y="68"/>
                    <a:pt x="49" y="68"/>
                  </a:cubicBezTo>
                  <a:cubicBezTo>
                    <a:pt x="50" y="69"/>
                    <a:pt x="50" y="71"/>
                    <a:pt x="49" y="73"/>
                  </a:cubicBezTo>
                  <a:cubicBezTo>
                    <a:pt x="44" y="68"/>
                    <a:pt x="33" y="74"/>
                    <a:pt x="30" y="66"/>
                  </a:cubicBezTo>
                  <a:cubicBezTo>
                    <a:pt x="28" y="62"/>
                    <a:pt x="26" y="61"/>
                    <a:pt x="22" y="62"/>
                  </a:cubicBezTo>
                  <a:cubicBezTo>
                    <a:pt x="19" y="63"/>
                    <a:pt x="15" y="59"/>
                    <a:pt x="12" y="59"/>
                  </a:cubicBezTo>
                  <a:cubicBezTo>
                    <a:pt x="13" y="49"/>
                    <a:pt x="30" y="42"/>
                    <a:pt x="36" y="36"/>
                  </a:cubicBezTo>
                  <a:cubicBezTo>
                    <a:pt x="27" y="31"/>
                    <a:pt x="22" y="36"/>
                    <a:pt x="27" y="25"/>
                  </a:cubicBezTo>
                  <a:cubicBezTo>
                    <a:pt x="28" y="22"/>
                    <a:pt x="27" y="20"/>
                    <a:pt x="30" y="18"/>
                  </a:cubicBezTo>
                  <a:cubicBezTo>
                    <a:pt x="33" y="16"/>
                    <a:pt x="38" y="17"/>
                    <a:pt x="41" y="16"/>
                  </a:cubicBezTo>
                  <a:cubicBezTo>
                    <a:pt x="47" y="11"/>
                    <a:pt x="62" y="17"/>
                    <a:pt x="69" y="19"/>
                  </a:cubicBezTo>
                  <a:cubicBezTo>
                    <a:pt x="71" y="20"/>
                    <a:pt x="73" y="21"/>
                    <a:pt x="75" y="22"/>
                  </a:cubicBezTo>
                  <a:cubicBezTo>
                    <a:pt x="78" y="25"/>
                    <a:pt x="80" y="23"/>
                    <a:pt x="84" y="24"/>
                  </a:cubicBezTo>
                  <a:cubicBezTo>
                    <a:pt x="88" y="24"/>
                    <a:pt x="92" y="29"/>
                    <a:pt x="96" y="28"/>
                  </a:cubicBezTo>
                  <a:cubicBezTo>
                    <a:pt x="92" y="24"/>
                    <a:pt x="88" y="9"/>
                    <a:pt x="94" y="6"/>
                  </a:cubicBezTo>
                  <a:cubicBezTo>
                    <a:pt x="96" y="5"/>
                    <a:pt x="108" y="2"/>
                    <a:pt x="107" y="0"/>
                  </a:cubicBezTo>
                  <a:cubicBezTo>
                    <a:pt x="115" y="2"/>
                    <a:pt x="123" y="7"/>
                    <a:pt x="131" y="11"/>
                  </a:cubicBezTo>
                  <a:cubicBezTo>
                    <a:pt x="134" y="12"/>
                    <a:pt x="148" y="17"/>
                    <a:pt x="152" y="15"/>
                  </a:cubicBezTo>
                  <a:cubicBezTo>
                    <a:pt x="155" y="14"/>
                    <a:pt x="153" y="10"/>
                    <a:pt x="157" y="10"/>
                  </a:cubicBezTo>
                  <a:cubicBezTo>
                    <a:pt x="162" y="10"/>
                    <a:pt x="168" y="13"/>
                    <a:pt x="174" y="12"/>
                  </a:cubicBezTo>
                  <a:cubicBezTo>
                    <a:pt x="178" y="11"/>
                    <a:pt x="182" y="9"/>
                    <a:pt x="186" y="9"/>
                  </a:cubicBezTo>
                  <a:cubicBezTo>
                    <a:pt x="191" y="9"/>
                    <a:pt x="194" y="13"/>
                    <a:pt x="199" y="11"/>
                  </a:cubicBezTo>
                  <a:cubicBezTo>
                    <a:pt x="203" y="10"/>
                    <a:pt x="208" y="11"/>
                    <a:pt x="212" y="12"/>
                  </a:cubicBezTo>
                  <a:cubicBezTo>
                    <a:pt x="217" y="13"/>
                    <a:pt x="222" y="12"/>
                    <a:pt x="227" y="12"/>
                  </a:cubicBezTo>
                  <a:cubicBezTo>
                    <a:pt x="236" y="13"/>
                    <a:pt x="249" y="16"/>
                    <a:pt x="256" y="22"/>
                  </a:cubicBezTo>
                  <a:cubicBezTo>
                    <a:pt x="259" y="24"/>
                    <a:pt x="260" y="27"/>
                    <a:pt x="264" y="27"/>
                  </a:cubicBezTo>
                  <a:cubicBezTo>
                    <a:pt x="268" y="27"/>
                    <a:pt x="271" y="27"/>
                    <a:pt x="274" y="29"/>
                  </a:cubicBezTo>
                  <a:cubicBezTo>
                    <a:pt x="278" y="31"/>
                    <a:pt x="284" y="35"/>
                    <a:pt x="286" y="40"/>
                  </a:cubicBezTo>
                  <a:cubicBezTo>
                    <a:pt x="287" y="41"/>
                    <a:pt x="276" y="45"/>
                    <a:pt x="273" y="46"/>
                  </a:cubicBezTo>
                  <a:cubicBezTo>
                    <a:pt x="266" y="52"/>
                    <a:pt x="256" y="55"/>
                    <a:pt x="248" y="60"/>
                  </a:cubicBezTo>
                  <a:cubicBezTo>
                    <a:pt x="244" y="62"/>
                    <a:pt x="242" y="64"/>
                    <a:pt x="241" y="68"/>
                  </a:cubicBezTo>
                  <a:cubicBezTo>
                    <a:pt x="241" y="72"/>
                    <a:pt x="239" y="75"/>
                    <a:pt x="235" y="75"/>
                  </a:cubicBezTo>
                  <a:cubicBezTo>
                    <a:pt x="231" y="75"/>
                    <a:pt x="227" y="78"/>
                    <a:pt x="223" y="77"/>
                  </a:cubicBezTo>
                  <a:cubicBezTo>
                    <a:pt x="218" y="77"/>
                    <a:pt x="214" y="76"/>
                    <a:pt x="209" y="76"/>
                  </a:cubicBezTo>
                  <a:cubicBezTo>
                    <a:pt x="203" y="76"/>
                    <a:pt x="201" y="84"/>
                    <a:pt x="200" y="89"/>
                  </a:cubicBezTo>
                  <a:cubicBezTo>
                    <a:pt x="199" y="101"/>
                    <a:pt x="192" y="96"/>
                    <a:pt x="184" y="100"/>
                  </a:cubicBezTo>
                  <a:cubicBezTo>
                    <a:pt x="176" y="104"/>
                    <a:pt x="176" y="94"/>
                    <a:pt x="172" y="91"/>
                  </a:cubicBezTo>
                  <a:cubicBezTo>
                    <a:pt x="170" y="89"/>
                    <a:pt x="166" y="92"/>
                    <a:pt x="165" y="94"/>
                  </a:cubicBezTo>
                  <a:cubicBezTo>
                    <a:pt x="160" y="96"/>
                    <a:pt x="156" y="95"/>
                    <a:pt x="152" y="94"/>
                  </a:cubicBezTo>
                  <a:cubicBezTo>
                    <a:pt x="151" y="96"/>
                    <a:pt x="151" y="98"/>
                    <a:pt x="152" y="100"/>
                  </a:cubicBezTo>
                  <a:cubicBezTo>
                    <a:pt x="148" y="100"/>
                    <a:pt x="146" y="104"/>
                    <a:pt x="144" y="106"/>
                  </a:cubicBezTo>
                  <a:cubicBezTo>
                    <a:pt x="140" y="109"/>
                    <a:pt x="135" y="107"/>
                    <a:pt x="132" y="112"/>
                  </a:cubicBezTo>
                  <a:cubicBezTo>
                    <a:pt x="127" y="117"/>
                    <a:pt x="139" y="126"/>
                    <a:pt x="131" y="130"/>
                  </a:cubicBezTo>
                  <a:cubicBezTo>
                    <a:pt x="128" y="131"/>
                    <a:pt x="124" y="128"/>
                    <a:pt x="121" y="131"/>
                  </a:cubicBezTo>
                  <a:cubicBezTo>
                    <a:pt x="117" y="133"/>
                    <a:pt x="112" y="134"/>
                    <a:pt x="108" y="133"/>
                  </a:cubicBezTo>
                  <a:cubicBezTo>
                    <a:pt x="102" y="133"/>
                    <a:pt x="91" y="131"/>
                    <a:pt x="90" y="139"/>
                  </a:cubicBezTo>
                  <a:cubicBezTo>
                    <a:pt x="89" y="137"/>
                    <a:pt x="86" y="135"/>
                    <a:pt x="84" y="134"/>
                  </a:cubicBezTo>
                  <a:cubicBezTo>
                    <a:pt x="81" y="133"/>
                    <a:pt x="79" y="137"/>
                    <a:pt x="77" y="136"/>
                  </a:cubicBezTo>
                  <a:cubicBezTo>
                    <a:pt x="74" y="135"/>
                    <a:pt x="75" y="131"/>
                    <a:pt x="74" y="130"/>
                  </a:cubicBezTo>
                  <a:cubicBezTo>
                    <a:pt x="72" y="130"/>
                    <a:pt x="70" y="130"/>
                    <a:pt x="69" y="130"/>
                  </a:cubicBezTo>
                  <a:cubicBezTo>
                    <a:pt x="67" y="129"/>
                    <a:pt x="67" y="127"/>
                    <a:pt x="65" y="126"/>
                  </a:cubicBezTo>
                  <a:cubicBezTo>
                    <a:pt x="61" y="123"/>
                    <a:pt x="54" y="132"/>
                    <a:pt x="50" y="132"/>
                  </a:cubicBezTo>
                  <a:cubicBezTo>
                    <a:pt x="46" y="132"/>
                    <a:pt x="44" y="131"/>
                    <a:pt x="42" y="128"/>
                  </a:cubicBezTo>
                  <a:cubicBezTo>
                    <a:pt x="40" y="124"/>
                    <a:pt x="34" y="126"/>
                    <a:pt x="30" y="128"/>
                  </a:cubicBezTo>
                  <a:cubicBezTo>
                    <a:pt x="30" y="127"/>
                    <a:pt x="30" y="126"/>
                    <a:pt x="30" y="125"/>
                  </a:cubicBezTo>
                  <a:cubicBezTo>
                    <a:pt x="27" y="126"/>
                    <a:pt x="20" y="128"/>
                    <a:pt x="18" y="127"/>
                  </a:cubicBezTo>
                  <a:cubicBezTo>
                    <a:pt x="14" y="124"/>
                    <a:pt x="10" y="129"/>
                    <a:pt x="5" y="127"/>
                  </a:cubicBezTo>
                  <a:cubicBezTo>
                    <a:pt x="1" y="125"/>
                    <a:pt x="0" y="109"/>
                    <a:pt x="6" y="114"/>
                  </a:cubicBezTo>
                  <a:cubicBezTo>
                    <a:pt x="6" y="112"/>
                    <a:pt x="6" y="111"/>
                    <a:pt x="5" y="10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61">
              <a:extLst>
                <a:ext uri="{FF2B5EF4-FFF2-40B4-BE49-F238E27FC236}">
                  <a16:creationId xmlns="" xmlns:a16="http://schemas.microsoft.com/office/drawing/2014/main" id="{CA98B3E1-DD23-45F2-9C21-67F475DBC8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413" y="3487738"/>
              <a:ext cx="4763" cy="7938"/>
            </a:xfrm>
            <a:custGeom>
              <a:avLst/>
              <a:gdLst>
                <a:gd name="T0" fmla="*/ 1 w 7"/>
                <a:gd name="T1" fmla="*/ 4 h 9"/>
                <a:gd name="T2" fmla="*/ 1 w 7"/>
                <a:gd name="T3" fmla="*/ 9 h 9"/>
                <a:gd name="T4" fmla="*/ 1 w 7"/>
                <a:gd name="T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9">
                  <a:moveTo>
                    <a:pt x="1" y="4"/>
                  </a:moveTo>
                  <a:cubicBezTo>
                    <a:pt x="0" y="6"/>
                    <a:pt x="0" y="8"/>
                    <a:pt x="1" y="9"/>
                  </a:cubicBezTo>
                  <a:cubicBezTo>
                    <a:pt x="7" y="7"/>
                    <a:pt x="5" y="0"/>
                    <a:pt x="1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62">
              <a:extLst>
                <a:ext uri="{FF2B5EF4-FFF2-40B4-BE49-F238E27FC236}">
                  <a16:creationId xmlns="" xmlns:a16="http://schemas.microsoft.com/office/drawing/2014/main" id="{8ADDDD89-B935-4E8E-A154-7EC1D0B3E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413" y="3487738"/>
              <a:ext cx="4763" cy="7938"/>
            </a:xfrm>
            <a:custGeom>
              <a:avLst/>
              <a:gdLst>
                <a:gd name="T0" fmla="*/ 1 w 7"/>
                <a:gd name="T1" fmla="*/ 4 h 9"/>
                <a:gd name="T2" fmla="*/ 1 w 7"/>
                <a:gd name="T3" fmla="*/ 9 h 9"/>
                <a:gd name="T4" fmla="*/ 1 w 7"/>
                <a:gd name="T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9">
                  <a:moveTo>
                    <a:pt x="1" y="4"/>
                  </a:moveTo>
                  <a:cubicBezTo>
                    <a:pt x="0" y="6"/>
                    <a:pt x="0" y="8"/>
                    <a:pt x="1" y="9"/>
                  </a:cubicBezTo>
                  <a:cubicBezTo>
                    <a:pt x="7" y="7"/>
                    <a:pt x="5" y="0"/>
                    <a:pt x="1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63">
              <a:extLst>
                <a:ext uri="{FF2B5EF4-FFF2-40B4-BE49-F238E27FC236}">
                  <a16:creationId xmlns="" xmlns:a16="http://schemas.microsoft.com/office/drawing/2014/main" id="{29DB0885-C33D-4D77-AACD-CE3344D0E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251" y="2297113"/>
              <a:ext cx="704850" cy="276225"/>
            </a:xfrm>
            <a:custGeom>
              <a:avLst/>
              <a:gdLst>
                <a:gd name="T0" fmla="*/ 23 w 910"/>
                <a:gd name="T1" fmla="*/ 87 h 356"/>
                <a:gd name="T2" fmla="*/ 43 w 910"/>
                <a:gd name="T3" fmla="*/ 81 h 356"/>
                <a:gd name="T4" fmla="*/ 52 w 910"/>
                <a:gd name="T5" fmla="*/ 66 h 356"/>
                <a:gd name="T6" fmla="*/ 78 w 910"/>
                <a:gd name="T7" fmla="*/ 53 h 356"/>
                <a:gd name="T8" fmla="*/ 106 w 910"/>
                <a:gd name="T9" fmla="*/ 48 h 356"/>
                <a:gd name="T10" fmla="*/ 139 w 910"/>
                <a:gd name="T11" fmla="*/ 52 h 356"/>
                <a:gd name="T12" fmla="*/ 202 w 910"/>
                <a:gd name="T13" fmla="*/ 72 h 356"/>
                <a:gd name="T14" fmla="*/ 232 w 910"/>
                <a:gd name="T15" fmla="*/ 75 h 356"/>
                <a:gd name="T16" fmla="*/ 261 w 910"/>
                <a:gd name="T17" fmla="*/ 61 h 356"/>
                <a:gd name="T18" fmla="*/ 240 w 910"/>
                <a:gd name="T19" fmla="*/ 23 h 356"/>
                <a:gd name="T20" fmla="*/ 264 w 910"/>
                <a:gd name="T21" fmla="*/ 7 h 356"/>
                <a:gd name="T22" fmla="*/ 326 w 910"/>
                <a:gd name="T23" fmla="*/ 22 h 356"/>
                <a:gd name="T24" fmla="*/ 378 w 910"/>
                <a:gd name="T25" fmla="*/ 58 h 356"/>
                <a:gd name="T26" fmla="*/ 422 w 910"/>
                <a:gd name="T27" fmla="*/ 63 h 356"/>
                <a:gd name="T28" fmla="*/ 496 w 910"/>
                <a:gd name="T29" fmla="*/ 68 h 356"/>
                <a:gd name="T30" fmla="*/ 542 w 910"/>
                <a:gd name="T31" fmla="*/ 90 h 356"/>
                <a:gd name="T32" fmla="*/ 602 w 910"/>
                <a:gd name="T33" fmla="*/ 98 h 356"/>
                <a:gd name="T34" fmla="*/ 654 w 910"/>
                <a:gd name="T35" fmla="*/ 88 h 356"/>
                <a:gd name="T36" fmla="*/ 690 w 910"/>
                <a:gd name="T37" fmla="*/ 63 h 356"/>
                <a:gd name="T38" fmla="*/ 739 w 910"/>
                <a:gd name="T39" fmla="*/ 72 h 356"/>
                <a:gd name="T40" fmla="*/ 761 w 910"/>
                <a:gd name="T41" fmla="*/ 138 h 356"/>
                <a:gd name="T42" fmla="*/ 807 w 910"/>
                <a:gd name="T43" fmla="*/ 145 h 356"/>
                <a:gd name="T44" fmla="*/ 867 w 910"/>
                <a:gd name="T45" fmla="*/ 154 h 356"/>
                <a:gd name="T46" fmla="*/ 872 w 910"/>
                <a:gd name="T47" fmla="*/ 183 h 356"/>
                <a:gd name="T48" fmla="*/ 840 w 910"/>
                <a:gd name="T49" fmla="*/ 188 h 356"/>
                <a:gd name="T50" fmla="*/ 818 w 910"/>
                <a:gd name="T51" fmla="*/ 207 h 356"/>
                <a:gd name="T52" fmla="*/ 795 w 910"/>
                <a:gd name="T53" fmla="*/ 227 h 356"/>
                <a:gd name="T54" fmla="*/ 770 w 910"/>
                <a:gd name="T55" fmla="*/ 245 h 356"/>
                <a:gd name="T56" fmla="*/ 714 w 910"/>
                <a:gd name="T57" fmla="*/ 240 h 356"/>
                <a:gd name="T58" fmla="*/ 717 w 910"/>
                <a:gd name="T59" fmla="*/ 265 h 356"/>
                <a:gd name="T60" fmla="*/ 717 w 910"/>
                <a:gd name="T61" fmla="*/ 301 h 356"/>
                <a:gd name="T62" fmla="*/ 670 w 910"/>
                <a:gd name="T63" fmla="*/ 329 h 356"/>
                <a:gd name="T64" fmla="*/ 584 w 910"/>
                <a:gd name="T65" fmla="*/ 351 h 356"/>
                <a:gd name="T66" fmla="*/ 549 w 910"/>
                <a:gd name="T67" fmla="*/ 349 h 356"/>
                <a:gd name="T68" fmla="*/ 468 w 910"/>
                <a:gd name="T69" fmla="*/ 324 h 356"/>
                <a:gd name="T70" fmla="*/ 411 w 910"/>
                <a:gd name="T71" fmla="*/ 323 h 356"/>
                <a:gd name="T72" fmla="*/ 323 w 910"/>
                <a:gd name="T73" fmla="*/ 317 h 356"/>
                <a:gd name="T74" fmla="*/ 284 w 910"/>
                <a:gd name="T75" fmla="*/ 278 h 356"/>
                <a:gd name="T76" fmla="*/ 238 w 910"/>
                <a:gd name="T77" fmla="*/ 253 h 356"/>
                <a:gd name="T78" fmla="*/ 149 w 910"/>
                <a:gd name="T79" fmla="*/ 236 h 356"/>
                <a:gd name="T80" fmla="*/ 121 w 910"/>
                <a:gd name="T81" fmla="*/ 184 h 356"/>
                <a:gd name="T82" fmla="*/ 78 w 910"/>
                <a:gd name="T83" fmla="*/ 143 h 356"/>
                <a:gd name="T84" fmla="*/ 55 w 910"/>
                <a:gd name="T85" fmla="*/ 139 h 356"/>
                <a:gd name="T86" fmla="*/ 13 w 910"/>
                <a:gd name="T87" fmla="*/ 116 h 356"/>
                <a:gd name="T88" fmla="*/ 0 w 910"/>
                <a:gd name="T89" fmla="*/ 9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10" h="356">
                  <a:moveTo>
                    <a:pt x="0" y="99"/>
                  </a:moveTo>
                  <a:cubicBezTo>
                    <a:pt x="7" y="100"/>
                    <a:pt x="4" y="95"/>
                    <a:pt x="6" y="91"/>
                  </a:cubicBezTo>
                  <a:cubicBezTo>
                    <a:pt x="8" y="84"/>
                    <a:pt x="24" y="94"/>
                    <a:pt x="23" y="87"/>
                  </a:cubicBezTo>
                  <a:cubicBezTo>
                    <a:pt x="26" y="88"/>
                    <a:pt x="29" y="90"/>
                    <a:pt x="32" y="88"/>
                  </a:cubicBezTo>
                  <a:cubicBezTo>
                    <a:pt x="31" y="87"/>
                    <a:pt x="31" y="86"/>
                    <a:pt x="30" y="85"/>
                  </a:cubicBezTo>
                  <a:cubicBezTo>
                    <a:pt x="35" y="84"/>
                    <a:pt x="38" y="83"/>
                    <a:pt x="43" y="81"/>
                  </a:cubicBezTo>
                  <a:cubicBezTo>
                    <a:pt x="40" y="80"/>
                    <a:pt x="39" y="77"/>
                    <a:pt x="38" y="75"/>
                  </a:cubicBezTo>
                  <a:cubicBezTo>
                    <a:pt x="39" y="74"/>
                    <a:pt x="48" y="73"/>
                    <a:pt x="47" y="71"/>
                  </a:cubicBezTo>
                  <a:cubicBezTo>
                    <a:pt x="46" y="68"/>
                    <a:pt x="50" y="68"/>
                    <a:pt x="52" y="66"/>
                  </a:cubicBezTo>
                  <a:cubicBezTo>
                    <a:pt x="54" y="65"/>
                    <a:pt x="59" y="65"/>
                    <a:pt x="61" y="64"/>
                  </a:cubicBezTo>
                  <a:cubicBezTo>
                    <a:pt x="64" y="61"/>
                    <a:pt x="66" y="58"/>
                    <a:pt x="70" y="56"/>
                  </a:cubicBezTo>
                  <a:cubicBezTo>
                    <a:pt x="73" y="55"/>
                    <a:pt x="76" y="57"/>
                    <a:pt x="78" y="53"/>
                  </a:cubicBezTo>
                  <a:cubicBezTo>
                    <a:pt x="80" y="51"/>
                    <a:pt x="81" y="49"/>
                    <a:pt x="84" y="49"/>
                  </a:cubicBezTo>
                  <a:cubicBezTo>
                    <a:pt x="87" y="48"/>
                    <a:pt x="97" y="49"/>
                    <a:pt x="94" y="43"/>
                  </a:cubicBezTo>
                  <a:cubicBezTo>
                    <a:pt x="98" y="43"/>
                    <a:pt x="102" y="50"/>
                    <a:pt x="106" y="48"/>
                  </a:cubicBezTo>
                  <a:cubicBezTo>
                    <a:pt x="107" y="48"/>
                    <a:pt x="111" y="44"/>
                    <a:pt x="112" y="45"/>
                  </a:cubicBezTo>
                  <a:cubicBezTo>
                    <a:pt x="115" y="48"/>
                    <a:pt x="115" y="51"/>
                    <a:pt x="120" y="51"/>
                  </a:cubicBezTo>
                  <a:cubicBezTo>
                    <a:pt x="126" y="51"/>
                    <a:pt x="132" y="53"/>
                    <a:pt x="139" y="52"/>
                  </a:cubicBezTo>
                  <a:cubicBezTo>
                    <a:pt x="146" y="52"/>
                    <a:pt x="150" y="52"/>
                    <a:pt x="155" y="58"/>
                  </a:cubicBezTo>
                  <a:cubicBezTo>
                    <a:pt x="163" y="69"/>
                    <a:pt x="173" y="71"/>
                    <a:pt x="186" y="74"/>
                  </a:cubicBezTo>
                  <a:cubicBezTo>
                    <a:pt x="193" y="75"/>
                    <a:pt x="196" y="72"/>
                    <a:pt x="202" y="72"/>
                  </a:cubicBezTo>
                  <a:cubicBezTo>
                    <a:pt x="203" y="72"/>
                    <a:pt x="208" y="71"/>
                    <a:pt x="209" y="72"/>
                  </a:cubicBezTo>
                  <a:cubicBezTo>
                    <a:pt x="212" y="72"/>
                    <a:pt x="216" y="75"/>
                    <a:pt x="218" y="75"/>
                  </a:cubicBezTo>
                  <a:cubicBezTo>
                    <a:pt x="222" y="75"/>
                    <a:pt x="229" y="74"/>
                    <a:pt x="232" y="75"/>
                  </a:cubicBezTo>
                  <a:cubicBezTo>
                    <a:pt x="237" y="77"/>
                    <a:pt x="243" y="83"/>
                    <a:pt x="248" y="78"/>
                  </a:cubicBezTo>
                  <a:cubicBezTo>
                    <a:pt x="251" y="74"/>
                    <a:pt x="251" y="75"/>
                    <a:pt x="256" y="74"/>
                  </a:cubicBezTo>
                  <a:cubicBezTo>
                    <a:pt x="260" y="73"/>
                    <a:pt x="261" y="65"/>
                    <a:pt x="261" y="61"/>
                  </a:cubicBezTo>
                  <a:cubicBezTo>
                    <a:pt x="260" y="57"/>
                    <a:pt x="257" y="54"/>
                    <a:pt x="253" y="52"/>
                  </a:cubicBezTo>
                  <a:cubicBezTo>
                    <a:pt x="247" y="50"/>
                    <a:pt x="245" y="44"/>
                    <a:pt x="240" y="40"/>
                  </a:cubicBezTo>
                  <a:cubicBezTo>
                    <a:pt x="236" y="38"/>
                    <a:pt x="231" y="20"/>
                    <a:pt x="240" y="23"/>
                  </a:cubicBezTo>
                  <a:cubicBezTo>
                    <a:pt x="238" y="19"/>
                    <a:pt x="237" y="14"/>
                    <a:pt x="242" y="13"/>
                  </a:cubicBezTo>
                  <a:cubicBezTo>
                    <a:pt x="248" y="11"/>
                    <a:pt x="247" y="4"/>
                    <a:pt x="246" y="0"/>
                  </a:cubicBezTo>
                  <a:cubicBezTo>
                    <a:pt x="252" y="2"/>
                    <a:pt x="258" y="6"/>
                    <a:pt x="264" y="7"/>
                  </a:cubicBezTo>
                  <a:cubicBezTo>
                    <a:pt x="271" y="8"/>
                    <a:pt x="277" y="12"/>
                    <a:pt x="284" y="13"/>
                  </a:cubicBezTo>
                  <a:cubicBezTo>
                    <a:pt x="291" y="14"/>
                    <a:pt x="297" y="14"/>
                    <a:pt x="304" y="16"/>
                  </a:cubicBezTo>
                  <a:cubicBezTo>
                    <a:pt x="310" y="18"/>
                    <a:pt x="320" y="24"/>
                    <a:pt x="326" y="22"/>
                  </a:cubicBezTo>
                  <a:cubicBezTo>
                    <a:pt x="337" y="19"/>
                    <a:pt x="346" y="29"/>
                    <a:pt x="351" y="37"/>
                  </a:cubicBezTo>
                  <a:cubicBezTo>
                    <a:pt x="354" y="41"/>
                    <a:pt x="359" y="45"/>
                    <a:pt x="361" y="49"/>
                  </a:cubicBezTo>
                  <a:cubicBezTo>
                    <a:pt x="364" y="54"/>
                    <a:pt x="373" y="56"/>
                    <a:pt x="378" y="58"/>
                  </a:cubicBezTo>
                  <a:cubicBezTo>
                    <a:pt x="384" y="61"/>
                    <a:pt x="389" y="61"/>
                    <a:pt x="394" y="64"/>
                  </a:cubicBezTo>
                  <a:cubicBezTo>
                    <a:pt x="398" y="66"/>
                    <a:pt x="404" y="67"/>
                    <a:pt x="408" y="65"/>
                  </a:cubicBezTo>
                  <a:cubicBezTo>
                    <a:pt x="414" y="63"/>
                    <a:pt x="417" y="68"/>
                    <a:pt x="422" y="63"/>
                  </a:cubicBezTo>
                  <a:cubicBezTo>
                    <a:pt x="427" y="59"/>
                    <a:pt x="434" y="59"/>
                    <a:pt x="440" y="57"/>
                  </a:cubicBezTo>
                  <a:cubicBezTo>
                    <a:pt x="452" y="54"/>
                    <a:pt x="468" y="59"/>
                    <a:pt x="480" y="60"/>
                  </a:cubicBezTo>
                  <a:cubicBezTo>
                    <a:pt x="486" y="61"/>
                    <a:pt x="491" y="65"/>
                    <a:pt x="496" y="68"/>
                  </a:cubicBezTo>
                  <a:cubicBezTo>
                    <a:pt x="504" y="73"/>
                    <a:pt x="511" y="71"/>
                    <a:pt x="520" y="73"/>
                  </a:cubicBezTo>
                  <a:cubicBezTo>
                    <a:pt x="525" y="74"/>
                    <a:pt x="526" y="78"/>
                    <a:pt x="529" y="81"/>
                  </a:cubicBezTo>
                  <a:cubicBezTo>
                    <a:pt x="532" y="85"/>
                    <a:pt x="538" y="87"/>
                    <a:pt x="542" y="90"/>
                  </a:cubicBezTo>
                  <a:cubicBezTo>
                    <a:pt x="548" y="94"/>
                    <a:pt x="553" y="94"/>
                    <a:pt x="560" y="93"/>
                  </a:cubicBezTo>
                  <a:cubicBezTo>
                    <a:pt x="569" y="93"/>
                    <a:pt x="574" y="97"/>
                    <a:pt x="583" y="98"/>
                  </a:cubicBezTo>
                  <a:cubicBezTo>
                    <a:pt x="589" y="99"/>
                    <a:pt x="596" y="98"/>
                    <a:pt x="602" y="98"/>
                  </a:cubicBezTo>
                  <a:cubicBezTo>
                    <a:pt x="607" y="98"/>
                    <a:pt x="611" y="101"/>
                    <a:pt x="616" y="98"/>
                  </a:cubicBezTo>
                  <a:cubicBezTo>
                    <a:pt x="622" y="95"/>
                    <a:pt x="626" y="92"/>
                    <a:pt x="633" y="91"/>
                  </a:cubicBezTo>
                  <a:cubicBezTo>
                    <a:pt x="640" y="90"/>
                    <a:pt x="648" y="88"/>
                    <a:pt x="654" y="88"/>
                  </a:cubicBezTo>
                  <a:cubicBezTo>
                    <a:pt x="660" y="89"/>
                    <a:pt x="664" y="87"/>
                    <a:pt x="665" y="81"/>
                  </a:cubicBezTo>
                  <a:cubicBezTo>
                    <a:pt x="667" y="75"/>
                    <a:pt x="671" y="72"/>
                    <a:pt x="676" y="68"/>
                  </a:cubicBezTo>
                  <a:cubicBezTo>
                    <a:pt x="681" y="65"/>
                    <a:pt x="683" y="61"/>
                    <a:pt x="690" y="63"/>
                  </a:cubicBezTo>
                  <a:cubicBezTo>
                    <a:pt x="697" y="65"/>
                    <a:pt x="702" y="63"/>
                    <a:pt x="709" y="68"/>
                  </a:cubicBezTo>
                  <a:cubicBezTo>
                    <a:pt x="714" y="71"/>
                    <a:pt x="719" y="74"/>
                    <a:pt x="725" y="75"/>
                  </a:cubicBezTo>
                  <a:cubicBezTo>
                    <a:pt x="731" y="76"/>
                    <a:pt x="734" y="73"/>
                    <a:pt x="739" y="72"/>
                  </a:cubicBezTo>
                  <a:cubicBezTo>
                    <a:pt x="752" y="69"/>
                    <a:pt x="759" y="75"/>
                    <a:pt x="759" y="88"/>
                  </a:cubicBezTo>
                  <a:cubicBezTo>
                    <a:pt x="758" y="100"/>
                    <a:pt x="756" y="117"/>
                    <a:pt x="762" y="127"/>
                  </a:cubicBezTo>
                  <a:cubicBezTo>
                    <a:pt x="765" y="130"/>
                    <a:pt x="760" y="133"/>
                    <a:pt x="761" y="138"/>
                  </a:cubicBezTo>
                  <a:cubicBezTo>
                    <a:pt x="763" y="142"/>
                    <a:pt x="770" y="146"/>
                    <a:pt x="775" y="148"/>
                  </a:cubicBezTo>
                  <a:cubicBezTo>
                    <a:pt x="780" y="150"/>
                    <a:pt x="781" y="143"/>
                    <a:pt x="787" y="144"/>
                  </a:cubicBezTo>
                  <a:cubicBezTo>
                    <a:pt x="793" y="144"/>
                    <a:pt x="800" y="142"/>
                    <a:pt x="807" y="145"/>
                  </a:cubicBezTo>
                  <a:cubicBezTo>
                    <a:pt x="812" y="148"/>
                    <a:pt x="816" y="151"/>
                    <a:pt x="820" y="144"/>
                  </a:cubicBezTo>
                  <a:cubicBezTo>
                    <a:pt x="823" y="139"/>
                    <a:pt x="827" y="138"/>
                    <a:pt x="833" y="138"/>
                  </a:cubicBezTo>
                  <a:cubicBezTo>
                    <a:pt x="845" y="139"/>
                    <a:pt x="858" y="148"/>
                    <a:pt x="867" y="154"/>
                  </a:cubicBezTo>
                  <a:cubicBezTo>
                    <a:pt x="878" y="161"/>
                    <a:pt x="890" y="166"/>
                    <a:pt x="899" y="175"/>
                  </a:cubicBezTo>
                  <a:cubicBezTo>
                    <a:pt x="910" y="187"/>
                    <a:pt x="892" y="186"/>
                    <a:pt x="885" y="185"/>
                  </a:cubicBezTo>
                  <a:cubicBezTo>
                    <a:pt x="881" y="184"/>
                    <a:pt x="876" y="179"/>
                    <a:pt x="872" y="183"/>
                  </a:cubicBezTo>
                  <a:cubicBezTo>
                    <a:pt x="871" y="184"/>
                    <a:pt x="865" y="182"/>
                    <a:pt x="863" y="182"/>
                  </a:cubicBezTo>
                  <a:cubicBezTo>
                    <a:pt x="858" y="182"/>
                    <a:pt x="855" y="185"/>
                    <a:pt x="850" y="187"/>
                  </a:cubicBezTo>
                  <a:cubicBezTo>
                    <a:pt x="847" y="189"/>
                    <a:pt x="841" y="185"/>
                    <a:pt x="840" y="188"/>
                  </a:cubicBezTo>
                  <a:cubicBezTo>
                    <a:pt x="839" y="192"/>
                    <a:pt x="839" y="194"/>
                    <a:pt x="834" y="194"/>
                  </a:cubicBezTo>
                  <a:cubicBezTo>
                    <a:pt x="828" y="194"/>
                    <a:pt x="823" y="193"/>
                    <a:pt x="820" y="199"/>
                  </a:cubicBezTo>
                  <a:cubicBezTo>
                    <a:pt x="819" y="201"/>
                    <a:pt x="818" y="204"/>
                    <a:pt x="818" y="207"/>
                  </a:cubicBezTo>
                  <a:cubicBezTo>
                    <a:pt x="818" y="209"/>
                    <a:pt x="822" y="212"/>
                    <a:pt x="821" y="214"/>
                  </a:cubicBezTo>
                  <a:cubicBezTo>
                    <a:pt x="820" y="217"/>
                    <a:pt x="813" y="222"/>
                    <a:pt x="810" y="224"/>
                  </a:cubicBezTo>
                  <a:cubicBezTo>
                    <a:pt x="807" y="227"/>
                    <a:pt x="800" y="227"/>
                    <a:pt x="795" y="227"/>
                  </a:cubicBezTo>
                  <a:cubicBezTo>
                    <a:pt x="791" y="227"/>
                    <a:pt x="785" y="224"/>
                    <a:pt x="783" y="228"/>
                  </a:cubicBezTo>
                  <a:cubicBezTo>
                    <a:pt x="781" y="232"/>
                    <a:pt x="780" y="237"/>
                    <a:pt x="777" y="240"/>
                  </a:cubicBezTo>
                  <a:cubicBezTo>
                    <a:pt x="775" y="243"/>
                    <a:pt x="772" y="242"/>
                    <a:pt x="770" y="245"/>
                  </a:cubicBezTo>
                  <a:cubicBezTo>
                    <a:pt x="769" y="247"/>
                    <a:pt x="768" y="249"/>
                    <a:pt x="765" y="249"/>
                  </a:cubicBezTo>
                  <a:cubicBezTo>
                    <a:pt x="759" y="248"/>
                    <a:pt x="752" y="247"/>
                    <a:pt x="746" y="246"/>
                  </a:cubicBezTo>
                  <a:cubicBezTo>
                    <a:pt x="736" y="244"/>
                    <a:pt x="725" y="232"/>
                    <a:pt x="714" y="240"/>
                  </a:cubicBezTo>
                  <a:cubicBezTo>
                    <a:pt x="710" y="243"/>
                    <a:pt x="710" y="248"/>
                    <a:pt x="712" y="252"/>
                  </a:cubicBezTo>
                  <a:cubicBezTo>
                    <a:pt x="713" y="255"/>
                    <a:pt x="711" y="258"/>
                    <a:pt x="712" y="260"/>
                  </a:cubicBezTo>
                  <a:cubicBezTo>
                    <a:pt x="713" y="263"/>
                    <a:pt x="715" y="263"/>
                    <a:pt x="717" y="265"/>
                  </a:cubicBezTo>
                  <a:cubicBezTo>
                    <a:pt x="721" y="269"/>
                    <a:pt x="745" y="282"/>
                    <a:pt x="735" y="286"/>
                  </a:cubicBezTo>
                  <a:cubicBezTo>
                    <a:pt x="732" y="288"/>
                    <a:pt x="729" y="292"/>
                    <a:pt x="727" y="294"/>
                  </a:cubicBezTo>
                  <a:cubicBezTo>
                    <a:pt x="724" y="296"/>
                    <a:pt x="719" y="297"/>
                    <a:pt x="717" y="301"/>
                  </a:cubicBezTo>
                  <a:cubicBezTo>
                    <a:pt x="715" y="307"/>
                    <a:pt x="713" y="314"/>
                    <a:pt x="708" y="318"/>
                  </a:cubicBezTo>
                  <a:cubicBezTo>
                    <a:pt x="704" y="322"/>
                    <a:pt x="697" y="323"/>
                    <a:pt x="692" y="326"/>
                  </a:cubicBezTo>
                  <a:cubicBezTo>
                    <a:pt x="687" y="329"/>
                    <a:pt x="677" y="328"/>
                    <a:pt x="670" y="329"/>
                  </a:cubicBezTo>
                  <a:cubicBezTo>
                    <a:pt x="662" y="329"/>
                    <a:pt x="656" y="327"/>
                    <a:pt x="648" y="329"/>
                  </a:cubicBezTo>
                  <a:cubicBezTo>
                    <a:pt x="631" y="331"/>
                    <a:pt x="617" y="333"/>
                    <a:pt x="602" y="341"/>
                  </a:cubicBezTo>
                  <a:cubicBezTo>
                    <a:pt x="595" y="344"/>
                    <a:pt x="589" y="347"/>
                    <a:pt x="584" y="351"/>
                  </a:cubicBezTo>
                  <a:cubicBezTo>
                    <a:pt x="579" y="355"/>
                    <a:pt x="580" y="356"/>
                    <a:pt x="574" y="355"/>
                  </a:cubicBezTo>
                  <a:cubicBezTo>
                    <a:pt x="570" y="355"/>
                    <a:pt x="566" y="355"/>
                    <a:pt x="563" y="353"/>
                  </a:cubicBezTo>
                  <a:cubicBezTo>
                    <a:pt x="558" y="349"/>
                    <a:pt x="557" y="348"/>
                    <a:pt x="549" y="349"/>
                  </a:cubicBezTo>
                  <a:cubicBezTo>
                    <a:pt x="535" y="351"/>
                    <a:pt x="520" y="343"/>
                    <a:pt x="506" y="341"/>
                  </a:cubicBezTo>
                  <a:cubicBezTo>
                    <a:pt x="499" y="339"/>
                    <a:pt x="492" y="338"/>
                    <a:pt x="486" y="335"/>
                  </a:cubicBezTo>
                  <a:cubicBezTo>
                    <a:pt x="479" y="332"/>
                    <a:pt x="475" y="326"/>
                    <a:pt x="468" y="324"/>
                  </a:cubicBezTo>
                  <a:cubicBezTo>
                    <a:pt x="461" y="323"/>
                    <a:pt x="454" y="324"/>
                    <a:pt x="447" y="323"/>
                  </a:cubicBezTo>
                  <a:cubicBezTo>
                    <a:pt x="441" y="321"/>
                    <a:pt x="435" y="320"/>
                    <a:pt x="429" y="319"/>
                  </a:cubicBezTo>
                  <a:cubicBezTo>
                    <a:pt x="422" y="318"/>
                    <a:pt x="417" y="322"/>
                    <a:pt x="411" y="323"/>
                  </a:cubicBezTo>
                  <a:cubicBezTo>
                    <a:pt x="402" y="324"/>
                    <a:pt x="392" y="321"/>
                    <a:pt x="383" y="321"/>
                  </a:cubicBezTo>
                  <a:cubicBezTo>
                    <a:pt x="368" y="321"/>
                    <a:pt x="354" y="315"/>
                    <a:pt x="339" y="316"/>
                  </a:cubicBezTo>
                  <a:cubicBezTo>
                    <a:pt x="334" y="317"/>
                    <a:pt x="327" y="319"/>
                    <a:pt x="323" y="317"/>
                  </a:cubicBezTo>
                  <a:cubicBezTo>
                    <a:pt x="321" y="316"/>
                    <a:pt x="320" y="314"/>
                    <a:pt x="319" y="312"/>
                  </a:cubicBezTo>
                  <a:cubicBezTo>
                    <a:pt x="317" y="309"/>
                    <a:pt x="313" y="308"/>
                    <a:pt x="311" y="306"/>
                  </a:cubicBezTo>
                  <a:cubicBezTo>
                    <a:pt x="299" y="299"/>
                    <a:pt x="294" y="287"/>
                    <a:pt x="284" y="278"/>
                  </a:cubicBezTo>
                  <a:cubicBezTo>
                    <a:pt x="281" y="275"/>
                    <a:pt x="275" y="274"/>
                    <a:pt x="274" y="269"/>
                  </a:cubicBezTo>
                  <a:cubicBezTo>
                    <a:pt x="274" y="263"/>
                    <a:pt x="261" y="265"/>
                    <a:pt x="256" y="263"/>
                  </a:cubicBezTo>
                  <a:cubicBezTo>
                    <a:pt x="250" y="260"/>
                    <a:pt x="244" y="257"/>
                    <a:pt x="238" y="253"/>
                  </a:cubicBezTo>
                  <a:cubicBezTo>
                    <a:pt x="233" y="250"/>
                    <a:pt x="227" y="251"/>
                    <a:pt x="222" y="247"/>
                  </a:cubicBezTo>
                  <a:cubicBezTo>
                    <a:pt x="211" y="238"/>
                    <a:pt x="195" y="241"/>
                    <a:pt x="182" y="240"/>
                  </a:cubicBezTo>
                  <a:cubicBezTo>
                    <a:pt x="171" y="239"/>
                    <a:pt x="160" y="237"/>
                    <a:pt x="149" y="236"/>
                  </a:cubicBezTo>
                  <a:cubicBezTo>
                    <a:pt x="139" y="234"/>
                    <a:pt x="127" y="228"/>
                    <a:pt x="126" y="217"/>
                  </a:cubicBezTo>
                  <a:cubicBezTo>
                    <a:pt x="125" y="212"/>
                    <a:pt x="132" y="207"/>
                    <a:pt x="128" y="202"/>
                  </a:cubicBezTo>
                  <a:cubicBezTo>
                    <a:pt x="123" y="197"/>
                    <a:pt x="126" y="190"/>
                    <a:pt x="121" y="184"/>
                  </a:cubicBezTo>
                  <a:cubicBezTo>
                    <a:pt x="116" y="178"/>
                    <a:pt x="112" y="173"/>
                    <a:pt x="105" y="168"/>
                  </a:cubicBezTo>
                  <a:cubicBezTo>
                    <a:pt x="98" y="164"/>
                    <a:pt x="96" y="158"/>
                    <a:pt x="91" y="152"/>
                  </a:cubicBezTo>
                  <a:cubicBezTo>
                    <a:pt x="88" y="149"/>
                    <a:pt x="82" y="147"/>
                    <a:pt x="78" y="143"/>
                  </a:cubicBezTo>
                  <a:cubicBezTo>
                    <a:pt x="74" y="140"/>
                    <a:pt x="77" y="144"/>
                    <a:pt x="74" y="145"/>
                  </a:cubicBezTo>
                  <a:cubicBezTo>
                    <a:pt x="71" y="145"/>
                    <a:pt x="68" y="142"/>
                    <a:pt x="66" y="141"/>
                  </a:cubicBezTo>
                  <a:cubicBezTo>
                    <a:pt x="61" y="138"/>
                    <a:pt x="60" y="139"/>
                    <a:pt x="55" y="139"/>
                  </a:cubicBezTo>
                  <a:cubicBezTo>
                    <a:pt x="47" y="140"/>
                    <a:pt x="40" y="134"/>
                    <a:pt x="34" y="130"/>
                  </a:cubicBezTo>
                  <a:cubicBezTo>
                    <a:pt x="30" y="127"/>
                    <a:pt x="26" y="123"/>
                    <a:pt x="20" y="122"/>
                  </a:cubicBezTo>
                  <a:cubicBezTo>
                    <a:pt x="15" y="121"/>
                    <a:pt x="13" y="121"/>
                    <a:pt x="13" y="116"/>
                  </a:cubicBezTo>
                  <a:cubicBezTo>
                    <a:pt x="13" y="112"/>
                    <a:pt x="4" y="112"/>
                    <a:pt x="3" y="108"/>
                  </a:cubicBezTo>
                  <a:cubicBezTo>
                    <a:pt x="2" y="107"/>
                    <a:pt x="4" y="107"/>
                    <a:pt x="4" y="106"/>
                  </a:cubicBezTo>
                  <a:cubicBezTo>
                    <a:pt x="5" y="104"/>
                    <a:pt x="1" y="101"/>
                    <a:pt x="0" y="9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64">
              <a:extLst>
                <a:ext uri="{FF2B5EF4-FFF2-40B4-BE49-F238E27FC236}">
                  <a16:creationId xmlns="" xmlns:a16="http://schemas.microsoft.com/office/drawing/2014/main" id="{28DBFE21-4374-46D1-AC9B-8E4154022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251" y="2297113"/>
              <a:ext cx="704850" cy="276225"/>
            </a:xfrm>
            <a:custGeom>
              <a:avLst/>
              <a:gdLst>
                <a:gd name="T0" fmla="*/ 23 w 910"/>
                <a:gd name="T1" fmla="*/ 87 h 356"/>
                <a:gd name="T2" fmla="*/ 43 w 910"/>
                <a:gd name="T3" fmla="*/ 81 h 356"/>
                <a:gd name="T4" fmla="*/ 52 w 910"/>
                <a:gd name="T5" fmla="*/ 66 h 356"/>
                <a:gd name="T6" fmla="*/ 78 w 910"/>
                <a:gd name="T7" fmla="*/ 53 h 356"/>
                <a:gd name="T8" fmla="*/ 106 w 910"/>
                <a:gd name="T9" fmla="*/ 48 h 356"/>
                <a:gd name="T10" fmla="*/ 139 w 910"/>
                <a:gd name="T11" fmla="*/ 52 h 356"/>
                <a:gd name="T12" fmla="*/ 202 w 910"/>
                <a:gd name="T13" fmla="*/ 72 h 356"/>
                <a:gd name="T14" fmla="*/ 232 w 910"/>
                <a:gd name="T15" fmla="*/ 75 h 356"/>
                <a:gd name="T16" fmla="*/ 261 w 910"/>
                <a:gd name="T17" fmla="*/ 61 h 356"/>
                <a:gd name="T18" fmla="*/ 240 w 910"/>
                <a:gd name="T19" fmla="*/ 23 h 356"/>
                <a:gd name="T20" fmla="*/ 264 w 910"/>
                <a:gd name="T21" fmla="*/ 7 h 356"/>
                <a:gd name="T22" fmla="*/ 326 w 910"/>
                <a:gd name="T23" fmla="*/ 22 h 356"/>
                <a:gd name="T24" fmla="*/ 378 w 910"/>
                <a:gd name="T25" fmla="*/ 58 h 356"/>
                <a:gd name="T26" fmla="*/ 422 w 910"/>
                <a:gd name="T27" fmla="*/ 63 h 356"/>
                <a:gd name="T28" fmla="*/ 496 w 910"/>
                <a:gd name="T29" fmla="*/ 68 h 356"/>
                <a:gd name="T30" fmla="*/ 542 w 910"/>
                <a:gd name="T31" fmla="*/ 90 h 356"/>
                <a:gd name="T32" fmla="*/ 602 w 910"/>
                <a:gd name="T33" fmla="*/ 98 h 356"/>
                <a:gd name="T34" fmla="*/ 654 w 910"/>
                <a:gd name="T35" fmla="*/ 88 h 356"/>
                <a:gd name="T36" fmla="*/ 690 w 910"/>
                <a:gd name="T37" fmla="*/ 63 h 356"/>
                <a:gd name="T38" fmla="*/ 739 w 910"/>
                <a:gd name="T39" fmla="*/ 72 h 356"/>
                <a:gd name="T40" fmla="*/ 761 w 910"/>
                <a:gd name="T41" fmla="*/ 138 h 356"/>
                <a:gd name="T42" fmla="*/ 807 w 910"/>
                <a:gd name="T43" fmla="*/ 145 h 356"/>
                <a:gd name="T44" fmla="*/ 867 w 910"/>
                <a:gd name="T45" fmla="*/ 154 h 356"/>
                <a:gd name="T46" fmla="*/ 872 w 910"/>
                <a:gd name="T47" fmla="*/ 183 h 356"/>
                <a:gd name="T48" fmla="*/ 840 w 910"/>
                <a:gd name="T49" fmla="*/ 188 h 356"/>
                <a:gd name="T50" fmla="*/ 818 w 910"/>
                <a:gd name="T51" fmla="*/ 207 h 356"/>
                <a:gd name="T52" fmla="*/ 795 w 910"/>
                <a:gd name="T53" fmla="*/ 227 h 356"/>
                <a:gd name="T54" fmla="*/ 770 w 910"/>
                <a:gd name="T55" fmla="*/ 245 h 356"/>
                <a:gd name="T56" fmla="*/ 714 w 910"/>
                <a:gd name="T57" fmla="*/ 240 h 356"/>
                <a:gd name="T58" fmla="*/ 717 w 910"/>
                <a:gd name="T59" fmla="*/ 265 h 356"/>
                <a:gd name="T60" fmla="*/ 717 w 910"/>
                <a:gd name="T61" fmla="*/ 301 h 356"/>
                <a:gd name="T62" fmla="*/ 670 w 910"/>
                <a:gd name="T63" fmla="*/ 329 h 356"/>
                <a:gd name="T64" fmla="*/ 584 w 910"/>
                <a:gd name="T65" fmla="*/ 351 h 356"/>
                <a:gd name="T66" fmla="*/ 549 w 910"/>
                <a:gd name="T67" fmla="*/ 349 h 356"/>
                <a:gd name="T68" fmla="*/ 468 w 910"/>
                <a:gd name="T69" fmla="*/ 324 h 356"/>
                <a:gd name="T70" fmla="*/ 411 w 910"/>
                <a:gd name="T71" fmla="*/ 323 h 356"/>
                <a:gd name="T72" fmla="*/ 323 w 910"/>
                <a:gd name="T73" fmla="*/ 317 h 356"/>
                <a:gd name="T74" fmla="*/ 284 w 910"/>
                <a:gd name="T75" fmla="*/ 278 h 356"/>
                <a:gd name="T76" fmla="*/ 238 w 910"/>
                <a:gd name="T77" fmla="*/ 253 h 356"/>
                <a:gd name="T78" fmla="*/ 149 w 910"/>
                <a:gd name="T79" fmla="*/ 236 h 356"/>
                <a:gd name="T80" fmla="*/ 121 w 910"/>
                <a:gd name="T81" fmla="*/ 184 h 356"/>
                <a:gd name="T82" fmla="*/ 78 w 910"/>
                <a:gd name="T83" fmla="*/ 143 h 356"/>
                <a:gd name="T84" fmla="*/ 55 w 910"/>
                <a:gd name="T85" fmla="*/ 139 h 356"/>
                <a:gd name="T86" fmla="*/ 13 w 910"/>
                <a:gd name="T87" fmla="*/ 116 h 356"/>
                <a:gd name="T88" fmla="*/ 0 w 910"/>
                <a:gd name="T89" fmla="*/ 9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10" h="356">
                  <a:moveTo>
                    <a:pt x="0" y="99"/>
                  </a:moveTo>
                  <a:cubicBezTo>
                    <a:pt x="7" y="100"/>
                    <a:pt x="4" y="95"/>
                    <a:pt x="6" y="91"/>
                  </a:cubicBezTo>
                  <a:cubicBezTo>
                    <a:pt x="8" y="84"/>
                    <a:pt x="24" y="94"/>
                    <a:pt x="23" y="87"/>
                  </a:cubicBezTo>
                  <a:cubicBezTo>
                    <a:pt x="26" y="88"/>
                    <a:pt x="29" y="90"/>
                    <a:pt x="32" y="88"/>
                  </a:cubicBezTo>
                  <a:cubicBezTo>
                    <a:pt x="31" y="87"/>
                    <a:pt x="31" y="86"/>
                    <a:pt x="30" y="85"/>
                  </a:cubicBezTo>
                  <a:cubicBezTo>
                    <a:pt x="35" y="84"/>
                    <a:pt x="38" y="83"/>
                    <a:pt x="43" y="81"/>
                  </a:cubicBezTo>
                  <a:cubicBezTo>
                    <a:pt x="40" y="80"/>
                    <a:pt x="39" y="77"/>
                    <a:pt x="38" y="75"/>
                  </a:cubicBezTo>
                  <a:cubicBezTo>
                    <a:pt x="39" y="74"/>
                    <a:pt x="48" y="73"/>
                    <a:pt x="47" y="71"/>
                  </a:cubicBezTo>
                  <a:cubicBezTo>
                    <a:pt x="46" y="68"/>
                    <a:pt x="50" y="68"/>
                    <a:pt x="52" y="66"/>
                  </a:cubicBezTo>
                  <a:cubicBezTo>
                    <a:pt x="54" y="65"/>
                    <a:pt x="59" y="65"/>
                    <a:pt x="61" y="64"/>
                  </a:cubicBezTo>
                  <a:cubicBezTo>
                    <a:pt x="64" y="61"/>
                    <a:pt x="66" y="58"/>
                    <a:pt x="70" y="56"/>
                  </a:cubicBezTo>
                  <a:cubicBezTo>
                    <a:pt x="73" y="55"/>
                    <a:pt x="76" y="57"/>
                    <a:pt x="78" y="53"/>
                  </a:cubicBezTo>
                  <a:cubicBezTo>
                    <a:pt x="80" y="51"/>
                    <a:pt x="81" y="49"/>
                    <a:pt x="84" y="49"/>
                  </a:cubicBezTo>
                  <a:cubicBezTo>
                    <a:pt x="87" y="48"/>
                    <a:pt x="97" y="49"/>
                    <a:pt x="94" y="43"/>
                  </a:cubicBezTo>
                  <a:cubicBezTo>
                    <a:pt x="98" y="43"/>
                    <a:pt x="102" y="50"/>
                    <a:pt x="106" y="48"/>
                  </a:cubicBezTo>
                  <a:cubicBezTo>
                    <a:pt x="107" y="48"/>
                    <a:pt x="111" y="44"/>
                    <a:pt x="112" y="45"/>
                  </a:cubicBezTo>
                  <a:cubicBezTo>
                    <a:pt x="115" y="48"/>
                    <a:pt x="115" y="51"/>
                    <a:pt x="120" y="51"/>
                  </a:cubicBezTo>
                  <a:cubicBezTo>
                    <a:pt x="126" y="51"/>
                    <a:pt x="132" y="53"/>
                    <a:pt x="139" y="52"/>
                  </a:cubicBezTo>
                  <a:cubicBezTo>
                    <a:pt x="146" y="52"/>
                    <a:pt x="150" y="52"/>
                    <a:pt x="155" y="58"/>
                  </a:cubicBezTo>
                  <a:cubicBezTo>
                    <a:pt x="163" y="69"/>
                    <a:pt x="173" y="71"/>
                    <a:pt x="186" y="74"/>
                  </a:cubicBezTo>
                  <a:cubicBezTo>
                    <a:pt x="193" y="75"/>
                    <a:pt x="196" y="72"/>
                    <a:pt x="202" y="72"/>
                  </a:cubicBezTo>
                  <a:cubicBezTo>
                    <a:pt x="203" y="72"/>
                    <a:pt x="208" y="71"/>
                    <a:pt x="209" y="72"/>
                  </a:cubicBezTo>
                  <a:cubicBezTo>
                    <a:pt x="212" y="72"/>
                    <a:pt x="216" y="75"/>
                    <a:pt x="218" y="75"/>
                  </a:cubicBezTo>
                  <a:cubicBezTo>
                    <a:pt x="222" y="75"/>
                    <a:pt x="229" y="74"/>
                    <a:pt x="232" y="75"/>
                  </a:cubicBezTo>
                  <a:cubicBezTo>
                    <a:pt x="237" y="77"/>
                    <a:pt x="243" y="83"/>
                    <a:pt x="248" y="78"/>
                  </a:cubicBezTo>
                  <a:cubicBezTo>
                    <a:pt x="251" y="74"/>
                    <a:pt x="251" y="75"/>
                    <a:pt x="256" y="74"/>
                  </a:cubicBezTo>
                  <a:cubicBezTo>
                    <a:pt x="260" y="73"/>
                    <a:pt x="261" y="65"/>
                    <a:pt x="261" y="61"/>
                  </a:cubicBezTo>
                  <a:cubicBezTo>
                    <a:pt x="260" y="57"/>
                    <a:pt x="257" y="54"/>
                    <a:pt x="253" y="52"/>
                  </a:cubicBezTo>
                  <a:cubicBezTo>
                    <a:pt x="247" y="50"/>
                    <a:pt x="245" y="44"/>
                    <a:pt x="240" y="40"/>
                  </a:cubicBezTo>
                  <a:cubicBezTo>
                    <a:pt x="236" y="38"/>
                    <a:pt x="231" y="20"/>
                    <a:pt x="240" y="23"/>
                  </a:cubicBezTo>
                  <a:cubicBezTo>
                    <a:pt x="238" y="19"/>
                    <a:pt x="237" y="14"/>
                    <a:pt x="242" y="13"/>
                  </a:cubicBezTo>
                  <a:cubicBezTo>
                    <a:pt x="248" y="11"/>
                    <a:pt x="247" y="4"/>
                    <a:pt x="246" y="0"/>
                  </a:cubicBezTo>
                  <a:cubicBezTo>
                    <a:pt x="252" y="2"/>
                    <a:pt x="258" y="6"/>
                    <a:pt x="264" y="7"/>
                  </a:cubicBezTo>
                  <a:cubicBezTo>
                    <a:pt x="271" y="8"/>
                    <a:pt x="277" y="12"/>
                    <a:pt x="284" y="13"/>
                  </a:cubicBezTo>
                  <a:cubicBezTo>
                    <a:pt x="291" y="14"/>
                    <a:pt x="297" y="14"/>
                    <a:pt x="304" y="16"/>
                  </a:cubicBezTo>
                  <a:cubicBezTo>
                    <a:pt x="310" y="18"/>
                    <a:pt x="320" y="24"/>
                    <a:pt x="326" y="22"/>
                  </a:cubicBezTo>
                  <a:cubicBezTo>
                    <a:pt x="337" y="19"/>
                    <a:pt x="346" y="29"/>
                    <a:pt x="351" y="37"/>
                  </a:cubicBezTo>
                  <a:cubicBezTo>
                    <a:pt x="354" y="41"/>
                    <a:pt x="359" y="45"/>
                    <a:pt x="361" y="49"/>
                  </a:cubicBezTo>
                  <a:cubicBezTo>
                    <a:pt x="364" y="54"/>
                    <a:pt x="373" y="56"/>
                    <a:pt x="378" y="58"/>
                  </a:cubicBezTo>
                  <a:cubicBezTo>
                    <a:pt x="384" y="61"/>
                    <a:pt x="389" y="61"/>
                    <a:pt x="394" y="64"/>
                  </a:cubicBezTo>
                  <a:cubicBezTo>
                    <a:pt x="398" y="66"/>
                    <a:pt x="404" y="67"/>
                    <a:pt x="408" y="65"/>
                  </a:cubicBezTo>
                  <a:cubicBezTo>
                    <a:pt x="414" y="63"/>
                    <a:pt x="417" y="68"/>
                    <a:pt x="422" y="63"/>
                  </a:cubicBezTo>
                  <a:cubicBezTo>
                    <a:pt x="427" y="59"/>
                    <a:pt x="434" y="59"/>
                    <a:pt x="440" y="57"/>
                  </a:cubicBezTo>
                  <a:cubicBezTo>
                    <a:pt x="452" y="54"/>
                    <a:pt x="468" y="59"/>
                    <a:pt x="480" y="60"/>
                  </a:cubicBezTo>
                  <a:cubicBezTo>
                    <a:pt x="486" y="61"/>
                    <a:pt x="491" y="65"/>
                    <a:pt x="496" y="68"/>
                  </a:cubicBezTo>
                  <a:cubicBezTo>
                    <a:pt x="504" y="73"/>
                    <a:pt x="511" y="71"/>
                    <a:pt x="520" y="73"/>
                  </a:cubicBezTo>
                  <a:cubicBezTo>
                    <a:pt x="525" y="74"/>
                    <a:pt x="526" y="78"/>
                    <a:pt x="529" y="81"/>
                  </a:cubicBezTo>
                  <a:cubicBezTo>
                    <a:pt x="532" y="85"/>
                    <a:pt x="538" y="87"/>
                    <a:pt x="542" y="90"/>
                  </a:cubicBezTo>
                  <a:cubicBezTo>
                    <a:pt x="548" y="94"/>
                    <a:pt x="553" y="94"/>
                    <a:pt x="560" y="93"/>
                  </a:cubicBezTo>
                  <a:cubicBezTo>
                    <a:pt x="569" y="93"/>
                    <a:pt x="574" y="97"/>
                    <a:pt x="583" y="98"/>
                  </a:cubicBezTo>
                  <a:cubicBezTo>
                    <a:pt x="589" y="99"/>
                    <a:pt x="596" y="98"/>
                    <a:pt x="602" y="98"/>
                  </a:cubicBezTo>
                  <a:cubicBezTo>
                    <a:pt x="607" y="98"/>
                    <a:pt x="611" y="101"/>
                    <a:pt x="616" y="98"/>
                  </a:cubicBezTo>
                  <a:cubicBezTo>
                    <a:pt x="622" y="95"/>
                    <a:pt x="626" y="92"/>
                    <a:pt x="633" y="91"/>
                  </a:cubicBezTo>
                  <a:cubicBezTo>
                    <a:pt x="640" y="90"/>
                    <a:pt x="648" y="88"/>
                    <a:pt x="654" y="88"/>
                  </a:cubicBezTo>
                  <a:cubicBezTo>
                    <a:pt x="660" y="89"/>
                    <a:pt x="664" y="87"/>
                    <a:pt x="665" y="81"/>
                  </a:cubicBezTo>
                  <a:cubicBezTo>
                    <a:pt x="667" y="75"/>
                    <a:pt x="671" y="72"/>
                    <a:pt x="676" y="68"/>
                  </a:cubicBezTo>
                  <a:cubicBezTo>
                    <a:pt x="681" y="65"/>
                    <a:pt x="683" y="61"/>
                    <a:pt x="690" y="63"/>
                  </a:cubicBezTo>
                  <a:cubicBezTo>
                    <a:pt x="697" y="65"/>
                    <a:pt x="702" y="63"/>
                    <a:pt x="709" y="68"/>
                  </a:cubicBezTo>
                  <a:cubicBezTo>
                    <a:pt x="714" y="71"/>
                    <a:pt x="719" y="74"/>
                    <a:pt x="725" y="75"/>
                  </a:cubicBezTo>
                  <a:cubicBezTo>
                    <a:pt x="731" y="76"/>
                    <a:pt x="734" y="73"/>
                    <a:pt x="739" y="72"/>
                  </a:cubicBezTo>
                  <a:cubicBezTo>
                    <a:pt x="752" y="69"/>
                    <a:pt x="759" y="75"/>
                    <a:pt x="759" y="88"/>
                  </a:cubicBezTo>
                  <a:cubicBezTo>
                    <a:pt x="758" y="100"/>
                    <a:pt x="756" y="117"/>
                    <a:pt x="762" y="127"/>
                  </a:cubicBezTo>
                  <a:cubicBezTo>
                    <a:pt x="765" y="130"/>
                    <a:pt x="760" y="133"/>
                    <a:pt x="761" y="138"/>
                  </a:cubicBezTo>
                  <a:cubicBezTo>
                    <a:pt x="763" y="142"/>
                    <a:pt x="770" y="146"/>
                    <a:pt x="775" y="148"/>
                  </a:cubicBezTo>
                  <a:cubicBezTo>
                    <a:pt x="780" y="150"/>
                    <a:pt x="781" y="143"/>
                    <a:pt x="787" y="144"/>
                  </a:cubicBezTo>
                  <a:cubicBezTo>
                    <a:pt x="793" y="144"/>
                    <a:pt x="800" y="142"/>
                    <a:pt x="807" y="145"/>
                  </a:cubicBezTo>
                  <a:cubicBezTo>
                    <a:pt x="812" y="148"/>
                    <a:pt x="816" y="151"/>
                    <a:pt x="820" y="144"/>
                  </a:cubicBezTo>
                  <a:cubicBezTo>
                    <a:pt x="823" y="139"/>
                    <a:pt x="827" y="138"/>
                    <a:pt x="833" y="138"/>
                  </a:cubicBezTo>
                  <a:cubicBezTo>
                    <a:pt x="845" y="139"/>
                    <a:pt x="858" y="148"/>
                    <a:pt x="867" y="154"/>
                  </a:cubicBezTo>
                  <a:cubicBezTo>
                    <a:pt x="878" y="161"/>
                    <a:pt x="890" y="166"/>
                    <a:pt x="899" y="175"/>
                  </a:cubicBezTo>
                  <a:cubicBezTo>
                    <a:pt x="910" y="187"/>
                    <a:pt x="892" y="186"/>
                    <a:pt x="885" y="185"/>
                  </a:cubicBezTo>
                  <a:cubicBezTo>
                    <a:pt x="881" y="184"/>
                    <a:pt x="876" y="179"/>
                    <a:pt x="872" y="183"/>
                  </a:cubicBezTo>
                  <a:cubicBezTo>
                    <a:pt x="871" y="184"/>
                    <a:pt x="865" y="182"/>
                    <a:pt x="863" y="182"/>
                  </a:cubicBezTo>
                  <a:cubicBezTo>
                    <a:pt x="858" y="182"/>
                    <a:pt x="855" y="185"/>
                    <a:pt x="850" y="187"/>
                  </a:cubicBezTo>
                  <a:cubicBezTo>
                    <a:pt x="847" y="189"/>
                    <a:pt x="841" y="185"/>
                    <a:pt x="840" y="188"/>
                  </a:cubicBezTo>
                  <a:cubicBezTo>
                    <a:pt x="839" y="192"/>
                    <a:pt x="839" y="194"/>
                    <a:pt x="834" y="194"/>
                  </a:cubicBezTo>
                  <a:cubicBezTo>
                    <a:pt x="828" y="194"/>
                    <a:pt x="823" y="193"/>
                    <a:pt x="820" y="199"/>
                  </a:cubicBezTo>
                  <a:cubicBezTo>
                    <a:pt x="819" y="201"/>
                    <a:pt x="818" y="204"/>
                    <a:pt x="818" y="207"/>
                  </a:cubicBezTo>
                  <a:cubicBezTo>
                    <a:pt x="818" y="209"/>
                    <a:pt x="822" y="212"/>
                    <a:pt x="821" y="214"/>
                  </a:cubicBezTo>
                  <a:cubicBezTo>
                    <a:pt x="820" y="217"/>
                    <a:pt x="813" y="222"/>
                    <a:pt x="810" y="224"/>
                  </a:cubicBezTo>
                  <a:cubicBezTo>
                    <a:pt x="807" y="227"/>
                    <a:pt x="800" y="227"/>
                    <a:pt x="795" y="227"/>
                  </a:cubicBezTo>
                  <a:cubicBezTo>
                    <a:pt x="791" y="227"/>
                    <a:pt x="785" y="224"/>
                    <a:pt x="783" y="228"/>
                  </a:cubicBezTo>
                  <a:cubicBezTo>
                    <a:pt x="781" y="232"/>
                    <a:pt x="780" y="237"/>
                    <a:pt x="777" y="240"/>
                  </a:cubicBezTo>
                  <a:cubicBezTo>
                    <a:pt x="775" y="243"/>
                    <a:pt x="772" y="242"/>
                    <a:pt x="770" y="245"/>
                  </a:cubicBezTo>
                  <a:cubicBezTo>
                    <a:pt x="769" y="247"/>
                    <a:pt x="768" y="249"/>
                    <a:pt x="765" y="249"/>
                  </a:cubicBezTo>
                  <a:cubicBezTo>
                    <a:pt x="759" y="248"/>
                    <a:pt x="752" y="247"/>
                    <a:pt x="746" y="246"/>
                  </a:cubicBezTo>
                  <a:cubicBezTo>
                    <a:pt x="736" y="244"/>
                    <a:pt x="725" y="232"/>
                    <a:pt x="714" y="240"/>
                  </a:cubicBezTo>
                  <a:cubicBezTo>
                    <a:pt x="710" y="243"/>
                    <a:pt x="710" y="248"/>
                    <a:pt x="712" y="252"/>
                  </a:cubicBezTo>
                  <a:cubicBezTo>
                    <a:pt x="713" y="255"/>
                    <a:pt x="711" y="258"/>
                    <a:pt x="712" y="260"/>
                  </a:cubicBezTo>
                  <a:cubicBezTo>
                    <a:pt x="713" y="263"/>
                    <a:pt x="715" y="263"/>
                    <a:pt x="717" y="265"/>
                  </a:cubicBezTo>
                  <a:cubicBezTo>
                    <a:pt x="721" y="269"/>
                    <a:pt x="745" y="282"/>
                    <a:pt x="735" y="286"/>
                  </a:cubicBezTo>
                  <a:cubicBezTo>
                    <a:pt x="732" y="288"/>
                    <a:pt x="729" y="292"/>
                    <a:pt x="727" y="294"/>
                  </a:cubicBezTo>
                  <a:cubicBezTo>
                    <a:pt x="724" y="296"/>
                    <a:pt x="719" y="297"/>
                    <a:pt x="717" y="301"/>
                  </a:cubicBezTo>
                  <a:cubicBezTo>
                    <a:pt x="715" y="307"/>
                    <a:pt x="713" y="314"/>
                    <a:pt x="708" y="318"/>
                  </a:cubicBezTo>
                  <a:cubicBezTo>
                    <a:pt x="704" y="322"/>
                    <a:pt x="697" y="323"/>
                    <a:pt x="692" y="326"/>
                  </a:cubicBezTo>
                  <a:cubicBezTo>
                    <a:pt x="687" y="329"/>
                    <a:pt x="677" y="328"/>
                    <a:pt x="670" y="329"/>
                  </a:cubicBezTo>
                  <a:cubicBezTo>
                    <a:pt x="662" y="329"/>
                    <a:pt x="656" y="327"/>
                    <a:pt x="648" y="329"/>
                  </a:cubicBezTo>
                  <a:cubicBezTo>
                    <a:pt x="631" y="331"/>
                    <a:pt x="617" y="333"/>
                    <a:pt x="602" y="341"/>
                  </a:cubicBezTo>
                  <a:cubicBezTo>
                    <a:pt x="595" y="344"/>
                    <a:pt x="589" y="347"/>
                    <a:pt x="584" y="351"/>
                  </a:cubicBezTo>
                  <a:cubicBezTo>
                    <a:pt x="579" y="355"/>
                    <a:pt x="580" y="356"/>
                    <a:pt x="574" y="355"/>
                  </a:cubicBezTo>
                  <a:cubicBezTo>
                    <a:pt x="570" y="355"/>
                    <a:pt x="566" y="355"/>
                    <a:pt x="563" y="353"/>
                  </a:cubicBezTo>
                  <a:cubicBezTo>
                    <a:pt x="558" y="349"/>
                    <a:pt x="557" y="348"/>
                    <a:pt x="549" y="349"/>
                  </a:cubicBezTo>
                  <a:cubicBezTo>
                    <a:pt x="535" y="351"/>
                    <a:pt x="520" y="343"/>
                    <a:pt x="506" y="341"/>
                  </a:cubicBezTo>
                  <a:cubicBezTo>
                    <a:pt x="499" y="339"/>
                    <a:pt x="492" y="338"/>
                    <a:pt x="486" y="335"/>
                  </a:cubicBezTo>
                  <a:cubicBezTo>
                    <a:pt x="479" y="332"/>
                    <a:pt x="475" y="326"/>
                    <a:pt x="468" y="324"/>
                  </a:cubicBezTo>
                  <a:cubicBezTo>
                    <a:pt x="461" y="323"/>
                    <a:pt x="454" y="324"/>
                    <a:pt x="447" y="323"/>
                  </a:cubicBezTo>
                  <a:cubicBezTo>
                    <a:pt x="441" y="321"/>
                    <a:pt x="435" y="320"/>
                    <a:pt x="429" y="319"/>
                  </a:cubicBezTo>
                  <a:cubicBezTo>
                    <a:pt x="422" y="318"/>
                    <a:pt x="417" y="322"/>
                    <a:pt x="411" y="323"/>
                  </a:cubicBezTo>
                  <a:cubicBezTo>
                    <a:pt x="402" y="324"/>
                    <a:pt x="392" y="321"/>
                    <a:pt x="383" y="321"/>
                  </a:cubicBezTo>
                  <a:cubicBezTo>
                    <a:pt x="368" y="321"/>
                    <a:pt x="354" y="315"/>
                    <a:pt x="339" y="316"/>
                  </a:cubicBezTo>
                  <a:cubicBezTo>
                    <a:pt x="334" y="317"/>
                    <a:pt x="327" y="319"/>
                    <a:pt x="323" y="317"/>
                  </a:cubicBezTo>
                  <a:cubicBezTo>
                    <a:pt x="321" y="316"/>
                    <a:pt x="320" y="314"/>
                    <a:pt x="319" y="312"/>
                  </a:cubicBezTo>
                  <a:cubicBezTo>
                    <a:pt x="317" y="309"/>
                    <a:pt x="313" y="308"/>
                    <a:pt x="311" y="306"/>
                  </a:cubicBezTo>
                  <a:cubicBezTo>
                    <a:pt x="299" y="299"/>
                    <a:pt x="294" y="287"/>
                    <a:pt x="284" y="278"/>
                  </a:cubicBezTo>
                  <a:cubicBezTo>
                    <a:pt x="281" y="275"/>
                    <a:pt x="275" y="274"/>
                    <a:pt x="274" y="269"/>
                  </a:cubicBezTo>
                  <a:cubicBezTo>
                    <a:pt x="274" y="263"/>
                    <a:pt x="261" y="265"/>
                    <a:pt x="256" y="263"/>
                  </a:cubicBezTo>
                  <a:cubicBezTo>
                    <a:pt x="250" y="260"/>
                    <a:pt x="244" y="257"/>
                    <a:pt x="238" y="253"/>
                  </a:cubicBezTo>
                  <a:cubicBezTo>
                    <a:pt x="233" y="250"/>
                    <a:pt x="227" y="251"/>
                    <a:pt x="222" y="247"/>
                  </a:cubicBezTo>
                  <a:cubicBezTo>
                    <a:pt x="211" y="238"/>
                    <a:pt x="195" y="241"/>
                    <a:pt x="182" y="240"/>
                  </a:cubicBezTo>
                  <a:cubicBezTo>
                    <a:pt x="171" y="239"/>
                    <a:pt x="160" y="237"/>
                    <a:pt x="149" y="236"/>
                  </a:cubicBezTo>
                  <a:cubicBezTo>
                    <a:pt x="139" y="234"/>
                    <a:pt x="127" y="228"/>
                    <a:pt x="126" y="217"/>
                  </a:cubicBezTo>
                  <a:cubicBezTo>
                    <a:pt x="125" y="212"/>
                    <a:pt x="132" y="207"/>
                    <a:pt x="128" y="202"/>
                  </a:cubicBezTo>
                  <a:cubicBezTo>
                    <a:pt x="123" y="197"/>
                    <a:pt x="126" y="190"/>
                    <a:pt x="121" y="184"/>
                  </a:cubicBezTo>
                  <a:cubicBezTo>
                    <a:pt x="116" y="178"/>
                    <a:pt x="112" y="173"/>
                    <a:pt x="105" y="168"/>
                  </a:cubicBezTo>
                  <a:cubicBezTo>
                    <a:pt x="98" y="164"/>
                    <a:pt x="96" y="158"/>
                    <a:pt x="91" y="152"/>
                  </a:cubicBezTo>
                  <a:cubicBezTo>
                    <a:pt x="88" y="149"/>
                    <a:pt x="82" y="147"/>
                    <a:pt x="78" y="143"/>
                  </a:cubicBezTo>
                  <a:cubicBezTo>
                    <a:pt x="74" y="140"/>
                    <a:pt x="77" y="144"/>
                    <a:pt x="74" y="145"/>
                  </a:cubicBezTo>
                  <a:cubicBezTo>
                    <a:pt x="71" y="145"/>
                    <a:pt x="68" y="142"/>
                    <a:pt x="66" y="141"/>
                  </a:cubicBezTo>
                  <a:cubicBezTo>
                    <a:pt x="61" y="138"/>
                    <a:pt x="60" y="139"/>
                    <a:pt x="55" y="139"/>
                  </a:cubicBezTo>
                  <a:cubicBezTo>
                    <a:pt x="47" y="140"/>
                    <a:pt x="40" y="134"/>
                    <a:pt x="34" y="130"/>
                  </a:cubicBezTo>
                  <a:cubicBezTo>
                    <a:pt x="30" y="127"/>
                    <a:pt x="26" y="123"/>
                    <a:pt x="20" y="122"/>
                  </a:cubicBezTo>
                  <a:cubicBezTo>
                    <a:pt x="15" y="121"/>
                    <a:pt x="13" y="121"/>
                    <a:pt x="13" y="116"/>
                  </a:cubicBezTo>
                  <a:cubicBezTo>
                    <a:pt x="13" y="112"/>
                    <a:pt x="4" y="112"/>
                    <a:pt x="3" y="108"/>
                  </a:cubicBezTo>
                  <a:cubicBezTo>
                    <a:pt x="2" y="107"/>
                    <a:pt x="4" y="107"/>
                    <a:pt x="4" y="106"/>
                  </a:cubicBezTo>
                  <a:cubicBezTo>
                    <a:pt x="5" y="104"/>
                    <a:pt x="1" y="101"/>
                    <a:pt x="0" y="9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65">
              <a:extLst>
                <a:ext uri="{FF2B5EF4-FFF2-40B4-BE49-F238E27FC236}">
                  <a16:creationId xmlns="" xmlns:a16="http://schemas.microsoft.com/office/drawing/2014/main" id="{B3EC9865-7316-4828-A1C7-ACBEC8F9F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951" y="3505200"/>
              <a:ext cx="104775" cy="149225"/>
            </a:xfrm>
            <a:custGeom>
              <a:avLst/>
              <a:gdLst>
                <a:gd name="T0" fmla="*/ 0 w 135"/>
                <a:gd name="T1" fmla="*/ 13 h 193"/>
                <a:gd name="T2" fmla="*/ 2 w 135"/>
                <a:gd name="T3" fmla="*/ 4 h 193"/>
                <a:gd name="T4" fmla="*/ 10 w 135"/>
                <a:gd name="T5" fmla="*/ 10 h 193"/>
                <a:gd name="T6" fmla="*/ 18 w 135"/>
                <a:gd name="T7" fmla="*/ 12 h 193"/>
                <a:gd name="T8" fmla="*/ 23 w 135"/>
                <a:gd name="T9" fmla="*/ 17 h 193"/>
                <a:gd name="T10" fmla="*/ 30 w 135"/>
                <a:gd name="T11" fmla="*/ 28 h 193"/>
                <a:gd name="T12" fmla="*/ 34 w 135"/>
                <a:gd name="T13" fmla="*/ 39 h 193"/>
                <a:gd name="T14" fmla="*/ 44 w 135"/>
                <a:gd name="T15" fmla="*/ 31 h 193"/>
                <a:gd name="T16" fmla="*/ 53 w 135"/>
                <a:gd name="T17" fmla="*/ 36 h 193"/>
                <a:gd name="T18" fmla="*/ 60 w 135"/>
                <a:gd name="T19" fmla="*/ 19 h 193"/>
                <a:gd name="T20" fmla="*/ 70 w 135"/>
                <a:gd name="T21" fmla="*/ 24 h 193"/>
                <a:gd name="T22" fmla="*/ 76 w 135"/>
                <a:gd name="T23" fmla="*/ 34 h 193"/>
                <a:gd name="T24" fmla="*/ 97 w 135"/>
                <a:gd name="T25" fmla="*/ 57 h 193"/>
                <a:gd name="T26" fmla="*/ 105 w 135"/>
                <a:gd name="T27" fmla="*/ 87 h 193"/>
                <a:gd name="T28" fmla="*/ 103 w 135"/>
                <a:gd name="T29" fmla="*/ 101 h 193"/>
                <a:gd name="T30" fmla="*/ 105 w 135"/>
                <a:gd name="T31" fmla="*/ 112 h 193"/>
                <a:gd name="T32" fmla="*/ 108 w 135"/>
                <a:gd name="T33" fmla="*/ 138 h 193"/>
                <a:gd name="T34" fmla="*/ 122 w 135"/>
                <a:gd name="T35" fmla="*/ 155 h 193"/>
                <a:gd name="T36" fmla="*/ 132 w 135"/>
                <a:gd name="T37" fmla="*/ 181 h 193"/>
                <a:gd name="T38" fmla="*/ 128 w 135"/>
                <a:gd name="T39" fmla="*/ 182 h 193"/>
                <a:gd name="T40" fmla="*/ 122 w 135"/>
                <a:gd name="T41" fmla="*/ 178 h 193"/>
                <a:gd name="T42" fmla="*/ 122 w 135"/>
                <a:gd name="T43" fmla="*/ 185 h 193"/>
                <a:gd name="T44" fmla="*/ 107 w 135"/>
                <a:gd name="T45" fmla="*/ 189 h 193"/>
                <a:gd name="T46" fmla="*/ 84 w 135"/>
                <a:gd name="T47" fmla="*/ 169 h 193"/>
                <a:gd name="T48" fmla="*/ 78 w 135"/>
                <a:gd name="T49" fmla="*/ 164 h 193"/>
                <a:gd name="T50" fmla="*/ 67 w 135"/>
                <a:gd name="T51" fmla="*/ 159 h 193"/>
                <a:gd name="T52" fmla="*/ 57 w 135"/>
                <a:gd name="T53" fmla="*/ 148 h 193"/>
                <a:gd name="T54" fmla="*/ 51 w 135"/>
                <a:gd name="T55" fmla="*/ 144 h 193"/>
                <a:gd name="T56" fmla="*/ 42 w 135"/>
                <a:gd name="T57" fmla="*/ 138 h 193"/>
                <a:gd name="T58" fmla="*/ 42 w 135"/>
                <a:gd name="T59" fmla="*/ 133 h 193"/>
                <a:gd name="T60" fmla="*/ 40 w 135"/>
                <a:gd name="T61" fmla="*/ 124 h 193"/>
                <a:gd name="T62" fmla="*/ 26 w 135"/>
                <a:gd name="T63" fmla="*/ 104 h 193"/>
                <a:gd name="T64" fmla="*/ 26 w 135"/>
                <a:gd name="T65" fmla="*/ 96 h 193"/>
                <a:gd name="T66" fmla="*/ 17 w 135"/>
                <a:gd name="T67" fmla="*/ 83 h 193"/>
                <a:gd name="T68" fmla="*/ 11 w 135"/>
                <a:gd name="T69" fmla="*/ 62 h 193"/>
                <a:gd name="T70" fmla="*/ 8 w 135"/>
                <a:gd name="T71" fmla="*/ 36 h 193"/>
                <a:gd name="T72" fmla="*/ 0 w 135"/>
                <a:gd name="T73" fmla="*/ 1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5" h="193">
                  <a:moveTo>
                    <a:pt x="0" y="13"/>
                  </a:moveTo>
                  <a:cubicBezTo>
                    <a:pt x="1" y="11"/>
                    <a:pt x="1" y="7"/>
                    <a:pt x="2" y="4"/>
                  </a:cubicBezTo>
                  <a:cubicBezTo>
                    <a:pt x="4" y="0"/>
                    <a:pt x="8" y="9"/>
                    <a:pt x="10" y="10"/>
                  </a:cubicBezTo>
                  <a:cubicBezTo>
                    <a:pt x="13" y="12"/>
                    <a:pt x="16" y="11"/>
                    <a:pt x="18" y="12"/>
                  </a:cubicBezTo>
                  <a:cubicBezTo>
                    <a:pt x="21" y="12"/>
                    <a:pt x="21" y="15"/>
                    <a:pt x="23" y="17"/>
                  </a:cubicBezTo>
                  <a:cubicBezTo>
                    <a:pt x="25" y="21"/>
                    <a:pt x="32" y="20"/>
                    <a:pt x="30" y="28"/>
                  </a:cubicBezTo>
                  <a:cubicBezTo>
                    <a:pt x="29" y="31"/>
                    <a:pt x="25" y="41"/>
                    <a:pt x="34" y="39"/>
                  </a:cubicBezTo>
                  <a:cubicBezTo>
                    <a:pt x="38" y="38"/>
                    <a:pt x="39" y="31"/>
                    <a:pt x="44" y="31"/>
                  </a:cubicBezTo>
                  <a:cubicBezTo>
                    <a:pt x="48" y="30"/>
                    <a:pt x="49" y="38"/>
                    <a:pt x="53" y="36"/>
                  </a:cubicBezTo>
                  <a:cubicBezTo>
                    <a:pt x="56" y="35"/>
                    <a:pt x="60" y="23"/>
                    <a:pt x="60" y="19"/>
                  </a:cubicBezTo>
                  <a:cubicBezTo>
                    <a:pt x="64" y="21"/>
                    <a:pt x="67" y="21"/>
                    <a:pt x="70" y="24"/>
                  </a:cubicBezTo>
                  <a:cubicBezTo>
                    <a:pt x="72" y="28"/>
                    <a:pt x="73" y="32"/>
                    <a:pt x="76" y="34"/>
                  </a:cubicBezTo>
                  <a:cubicBezTo>
                    <a:pt x="85" y="41"/>
                    <a:pt x="92" y="47"/>
                    <a:pt x="97" y="57"/>
                  </a:cubicBezTo>
                  <a:cubicBezTo>
                    <a:pt x="102" y="66"/>
                    <a:pt x="106" y="76"/>
                    <a:pt x="105" y="87"/>
                  </a:cubicBezTo>
                  <a:cubicBezTo>
                    <a:pt x="105" y="92"/>
                    <a:pt x="104" y="96"/>
                    <a:pt x="103" y="101"/>
                  </a:cubicBezTo>
                  <a:cubicBezTo>
                    <a:pt x="102" y="107"/>
                    <a:pt x="103" y="107"/>
                    <a:pt x="105" y="112"/>
                  </a:cubicBezTo>
                  <a:cubicBezTo>
                    <a:pt x="108" y="120"/>
                    <a:pt x="103" y="130"/>
                    <a:pt x="108" y="138"/>
                  </a:cubicBezTo>
                  <a:cubicBezTo>
                    <a:pt x="111" y="144"/>
                    <a:pt x="120" y="148"/>
                    <a:pt x="122" y="155"/>
                  </a:cubicBezTo>
                  <a:cubicBezTo>
                    <a:pt x="124" y="164"/>
                    <a:pt x="130" y="172"/>
                    <a:pt x="132" y="181"/>
                  </a:cubicBezTo>
                  <a:cubicBezTo>
                    <a:pt x="135" y="193"/>
                    <a:pt x="122" y="186"/>
                    <a:pt x="128" y="182"/>
                  </a:cubicBezTo>
                  <a:cubicBezTo>
                    <a:pt x="125" y="182"/>
                    <a:pt x="123" y="181"/>
                    <a:pt x="122" y="178"/>
                  </a:cubicBezTo>
                  <a:cubicBezTo>
                    <a:pt x="123" y="179"/>
                    <a:pt x="125" y="187"/>
                    <a:pt x="122" y="185"/>
                  </a:cubicBezTo>
                  <a:cubicBezTo>
                    <a:pt x="118" y="182"/>
                    <a:pt x="110" y="188"/>
                    <a:pt x="107" y="189"/>
                  </a:cubicBezTo>
                  <a:cubicBezTo>
                    <a:pt x="104" y="179"/>
                    <a:pt x="91" y="176"/>
                    <a:pt x="84" y="169"/>
                  </a:cubicBezTo>
                  <a:cubicBezTo>
                    <a:pt x="82" y="168"/>
                    <a:pt x="80" y="166"/>
                    <a:pt x="78" y="164"/>
                  </a:cubicBezTo>
                  <a:cubicBezTo>
                    <a:pt x="75" y="161"/>
                    <a:pt x="70" y="161"/>
                    <a:pt x="67" y="159"/>
                  </a:cubicBezTo>
                  <a:cubicBezTo>
                    <a:pt x="64" y="156"/>
                    <a:pt x="58" y="151"/>
                    <a:pt x="57" y="148"/>
                  </a:cubicBezTo>
                  <a:cubicBezTo>
                    <a:pt x="55" y="145"/>
                    <a:pt x="53" y="145"/>
                    <a:pt x="51" y="144"/>
                  </a:cubicBezTo>
                  <a:cubicBezTo>
                    <a:pt x="47" y="143"/>
                    <a:pt x="45" y="140"/>
                    <a:pt x="42" y="138"/>
                  </a:cubicBezTo>
                  <a:cubicBezTo>
                    <a:pt x="40" y="136"/>
                    <a:pt x="40" y="135"/>
                    <a:pt x="42" y="133"/>
                  </a:cubicBezTo>
                  <a:cubicBezTo>
                    <a:pt x="44" y="131"/>
                    <a:pt x="41" y="126"/>
                    <a:pt x="40" y="124"/>
                  </a:cubicBezTo>
                  <a:cubicBezTo>
                    <a:pt x="37" y="117"/>
                    <a:pt x="29" y="112"/>
                    <a:pt x="26" y="104"/>
                  </a:cubicBezTo>
                  <a:cubicBezTo>
                    <a:pt x="25" y="101"/>
                    <a:pt x="17" y="99"/>
                    <a:pt x="26" y="96"/>
                  </a:cubicBezTo>
                  <a:cubicBezTo>
                    <a:pt x="21" y="97"/>
                    <a:pt x="16" y="86"/>
                    <a:pt x="17" y="83"/>
                  </a:cubicBezTo>
                  <a:cubicBezTo>
                    <a:pt x="20" y="75"/>
                    <a:pt x="16" y="68"/>
                    <a:pt x="11" y="62"/>
                  </a:cubicBezTo>
                  <a:cubicBezTo>
                    <a:pt x="8" y="57"/>
                    <a:pt x="8" y="42"/>
                    <a:pt x="8" y="36"/>
                  </a:cubicBezTo>
                  <a:cubicBezTo>
                    <a:pt x="8" y="28"/>
                    <a:pt x="3" y="21"/>
                    <a:pt x="0" y="1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66">
              <a:extLst>
                <a:ext uri="{FF2B5EF4-FFF2-40B4-BE49-F238E27FC236}">
                  <a16:creationId xmlns="" xmlns:a16="http://schemas.microsoft.com/office/drawing/2014/main" id="{F8748576-B4B0-4D3C-A1ED-EFE226011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951" y="3505200"/>
              <a:ext cx="104775" cy="149225"/>
            </a:xfrm>
            <a:custGeom>
              <a:avLst/>
              <a:gdLst>
                <a:gd name="T0" fmla="*/ 0 w 135"/>
                <a:gd name="T1" fmla="*/ 13 h 193"/>
                <a:gd name="T2" fmla="*/ 2 w 135"/>
                <a:gd name="T3" fmla="*/ 4 h 193"/>
                <a:gd name="T4" fmla="*/ 10 w 135"/>
                <a:gd name="T5" fmla="*/ 10 h 193"/>
                <a:gd name="T6" fmla="*/ 18 w 135"/>
                <a:gd name="T7" fmla="*/ 12 h 193"/>
                <a:gd name="T8" fmla="*/ 23 w 135"/>
                <a:gd name="T9" fmla="*/ 17 h 193"/>
                <a:gd name="T10" fmla="*/ 30 w 135"/>
                <a:gd name="T11" fmla="*/ 28 h 193"/>
                <a:gd name="T12" fmla="*/ 34 w 135"/>
                <a:gd name="T13" fmla="*/ 39 h 193"/>
                <a:gd name="T14" fmla="*/ 44 w 135"/>
                <a:gd name="T15" fmla="*/ 31 h 193"/>
                <a:gd name="T16" fmla="*/ 53 w 135"/>
                <a:gd name="T17" fmla="*/ 36 h 193"/>
                <a:gd name="T18" fmla="*/ 60 w 135"/>
                <a:gd name="T19" fmla="*/ 19 h 193"/>
                <a:gd name="T20" fmla="*/ 70 w 135"/>
                <a:gd name="T21" fmla="*/ 24 h 193"/>
                <a:gd name="T22" fmla="*/ 76 w 135"/>
                <a:gd name="T23" fmla="*/ 34 h 193"/>
                <a:gd name="T24" fmla="*/ 97 w 135"/>
                <a:gd name="T25" fmla="*/ 57 h 193"/>
                <a:gd name="T26" fmla="*/ 105 w 135"/>
                <a:gd name="T27" fmla="*/ 87 h 193"/>
                <a:gd name="T28" fmla="*/ 103 w 135"/>
                <a:gd name="T29" fmla="*/ 101 h 193"/>
                <a:gd name="T30" fmla="*/ 105 w 135"/>
                <a:gd name="T31" fmla="*/ 112 h 193"/>
                <a:gd name="T32" fmla="*/ 108 w 135"/>
                <a:gd name="T33" fmla="*/ 138 h 193"/>
                <a:gd name="T34" fmla="*/ 122 w 135"/>
                <a:gd name="T35" fmla="*/ 155 h 193"/>
                <a:gd name="T36" fmla="*/ 132 w 135"/>
                <a:gd name="T37" fmla="*/ 181 h 193"/>
                <a:gd name="T38" fmla="*/ 128 w 135"/>
                <a:gd name="T39" fmla="*/ 182 h 193"/>
                <a:gd name="T40" fmla="*/ 122 w 135"/>
                <a:gd name="T41" fmla="*/ 178 h 193"/>
                <a:gd name="T42" fmla="*/ 122 w 135"/>
                <a:gd name="T43" fmla="*/ 185 h 193"/>
                <a:gd name="T44" fmla="*/ 107 w 135"/>
                <a:gd name="T45" fmla="*/ 189 h 193"/>
                <a:gd name="T46" fmla="*/ 84 w 135"/>
                <a:gd name="T47" fmla="*/ 169 h 193"/>
                <a:gd name="T48" fmla="*/ 78 w 135"/>
                <a:gd name="T49" fmla="*/ 164 h 193"/>
                <a:gd name="T50" fmla="*/ 67 w 135"/>
                <a:gd name="T51" fmla="*/ 159 h 193"/>
                <a:gd name="T52" fmla="*/ 57 w 135"/>
                <a:gd name="T53" fmla="*/ 148 h 193"/>
                <a:gd name="T54" fmla="*/ 51 w 135"/>
                <a:gd name="T55" fmla="*/ 144 h 193"/>
                <a:gd name="T56" fmla="*/ 42 w 135"/>
                <a:gd name="T57" fmla="*/ 138 h 193"/>
                <a:gd name="T58" fmla="*/ 42 w 135"/>
                <a:gd name="T59" fmla="*/ 133 h 193"/>
                <a:gd name="T60" fmla="*/ 40 w 135"/>
                <a:gd name="T61" fmla="*/ 124 h 193"/>
                <a:gd name="T62" fmla="*/ 26 w 135"/>
                <a:gd name="T63" fmla="*/ 104 h 193"/>
                <a:gd name="T64" fmla="*/ 26 w 135"/>
                <a:gd name="T65" fmla="*/ 96 h 193"/>
                <a:gd name="T66" fmla="*/ 17 w 135"/>
                <a:gd name="T67" fmla="*/ 83 h 193"/>
                <a:gd name="T68" fmla="*/ 11 w 135"/>
                <a:gd name="T69" fmla="*/ 62 h 193"/>
                <a:gd name="T70" fmla="*/ 8 w 135"/>
                <a:gd name="T71" fmla="*/ 36 h 193"/>
                <a:gd name="T72" fmla="*/ 0 w 135"/>
                <a:gd name="T73" fmla="*/ 1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5" h="193">
                  <a:moveTo>
                    <a:pt x="0" y="13"/>
                  </a:moveTo>
                  <a:cubicBezTo>
                    <a:pt x="1" y="11"/>
                    <a:pt x="1" y="7"/>
                    <a:pt x="2" y="4"/>
                  </a:cubicBezTo>
                  <a:cubicBezTo>
                    <a:pt x="4" y="0"/>
                    <a:pt x="8" y="9"/>
                    <a:pt x="10" y="10"/>
                  </a:cubicBezTo>
                  <a:cubicBezTo>
                    <a:pt x="13" y="12"/>
                    <a:pt x="16" y="11"/>
                    <a:pt x="18" y="12"/>
                  </a:cubicBezTo>
                  <a:cubicBezTo>
                    <a:pt x="21" y="12"/>
                    <a:pt x="21" y="15"/>
                    <a:pt x="23" y="17"/>
                  </a:cubicBezTo>
                  <a:cubicBezTo>
                    <a:pt x="25" y="21"/>
                    <a:pt x="32" y="20"/>
                    <a:pt x="30" y="28"/>
                  </a:cubicBezTo>
                  <a:cubicBezTo>
                    <a:pt x="29" y="31"/>
                    <a:pt x="25" y="41"/>
                    <a:pt x="34" y="39"/>
                  </a:cubicBezTo>
                  <a:cubicBezTo>
                    <a:pt x="38" y="38"/>
                    <a:pt x="39" y="31"/>
                    <a:pt x="44" y="31"/>
                  </a:cubicBezTo>
                  <a:cubicBezTo>
                    <a:pt x="48" y="30"/>
                    <a:pt x="49" y="38"/>
                    <a:pt x="53" y="36"/>
                  </a:cubicBezTo>
                  <a:cubicBezTo>
                    <a:pt x="56" y="35"/>
                    <a:pt x="60" y="23"/>
                    <a:pt x="60" y="19"/>
                  </a:cubicBezTo>
                  <a:cubicBezTo>
                    <a:pt x="64" y="21"/>
                    <a:pt x="67" y="21"/>
                    <a:pt x="70" y="24"/>
                  </a:cubicBezTo>
                  <a:cubicBezTo>
                    <a:pt x="72" y="28"/>
                    <a:pt x="73" y="32"/>
                    <a:pt x="76" y="34"/>
                  </a:cubicBezTo>
                  <a:cubicBezTo>
                    <a:pt x="85" y="41"/>
                    <a:pt x="92" y="47"/>
                    <a:pt x="97" y="57"/>
                  </a:cubicBezTo>
                  <a:cubicBezTo>
                    <a:pt x="102" y="66"/>
                    <a:pt x="106" y="76"/>
                    <a:pt x="105" y="87"/>
                  </a:cubicBezTo>
                  <a:cubicBezTo>
                    <a:pt x="105" y="92"/>
                    <a:pt x="104" y="96"/>
                    <a:pt x="103" y="101"/>
                  </a:cubicBezTo>
                  <a:cubicBezTo>
                    <a:pt x="102" y="107"/>
                    <a:pt x="103" y="107"/>
                    <a:pt x="105" y="112"/>
                  </a:cubicBezTo>
                  <a:cubicBezTo>
                    <a:pt x="108" y="120"/>
                    <a:pt x="103" y="130"/>
                    <a:pt x="108" y="138"/>
                  </a:cubicBezTo>
                  <a:cubicBezTo>
                    <a:pt x="111" y="144"/>
                    <a:pt x="120" y="148"/>
                    <a:pt x="122" y="155"/>
                  </a:cubicBezTo>
                  <a:cubicBezTo>
                    <a:pt x="124" y="164"/>
                    <a:pt x="130" y="172"/>
                    <a:pt x="132" y="181"/>
                  </a:cubicBezTo>
                  <a:cubicBezTo>
                    <a:pt x="135" y="193"/>
                    <a:pt x="122" y="186"/>
                    <a:pt x="128" y="182"/>
                  </a:cubicBezTo>
                  <a:cubicBezTo>
                    <a:pt x="125" y="182"/>
                    <a:pt x="123" y="181"/>
                    <a:pt x="122" y="178"/>
                  </a:cubicBezTo>
                  <a:cubicBezTo>
                    <a:pt x="123" y="179"/>
                    <a:pt x="125" y="187"/>
                    <a:pt x="122" y="185"/>
                  </a:cubicBezTo>
                  <a:cubicBezTo>
                    <a:pt x="118" y="182"/>
                    <a:pt x="110" y="188"/>
                    <a:pt x="107" y="189"/>
                  </a:cubicBezTo>
                  <a:cubicBezTo>
                    <a:pt x="104" y="179"/>
                    <a:pt x="91" y="176"/>
                    <a:pt x="84" y="169"/>
                  </a:cubicBezTo>
                  <a:cubicBezTo>
                    <a:pt x="82" y="168"/>
                    <a:pt x="80" y="166"/>
                    <a:pt x="78" y="164"/>
                  </a:cubicBezTo>
                  <a:cubicBezTo>
                    <a:pt x="75" y="161"/>
                    <a:pt x="70" y="161"/>
                    <a:pt x="67" y="159"/>
                  </a:cubicBezTo>
                  <a:cubicBezTo>
                    <a:pt x="64" y="156"/>
                    <a:pt x="58" y="151"/>
                    <a:pt x="57" y="148"/>
                  </a:cubicBezTo>
                  <a:cubicBezTo>
                    <a:pt x="55" y="145"/>
                    <a:pt x="53" y="145"/>
                    <a:pt x="51" y="144"/>
                  </a:cubicBezTo>
                  <a:cubicBezTo>
                    <a:pt x="47" y="143"/>
                    <a:pt x="45" y="140"/>
                    <a:pt x="42" y="138"/>
                  </a:cubicBezTo>
                  <a:cubicBezTo>
                    <a:pt x="40" y="136"/>
                    <a:pt x="40" y="135"/>
                    <a:pt x="42" y="133"/>
                  </a:cubicBezTo>
                  <a:cubicBezTo>
                    <a:pt x="44" y="131"/>
                    <a:pt x="41" y="126"/>
                    <a:pt x="40" y="124"/>
                  </a:cubicBezTo>
                  <a:cubicBezTo>
                    <a:pt x="37" y="117"/>
                    <a:pt x="29" y="112"/>
                    <a:pt x="26" y="104"/>
                  </a:cubicBezTo>
                  <a:cubicBezTo>
                    <a:pt x="25" y="101"/>
                    <a:pt x="17" y="99"/>
                    <a:pt x="26" y="96"/>
                  </a:cubicBezTo>
                  <a:cubicBezTo>
                    <a:pt x="21" y="97"/>
                    <a:pt x="16" y="86"/>
                    <a:pt x="17" y="83"/>
                  </a:cubicBezTo>
                  <a:cubicBezTo>
                    <a:pt x="20" y="75"/>
                    <a:pt x="16" y="68"/>
                    <a:pt x="11" y="62"/>
                  </a:cubicBezTo>
                  <a:cubicBezTo>
                    <a:pt x="8" y="57"/>
                    <a:pt x="8" y="42"/>
                    <a:pt x="8" y="36"/>
                  </a:cubicBezTo>
                  <a:cubicBezTo>
                    <a:pt x="8" y="28"/>
                    <a:pt x="3" y="21"/>
                    <a:pt x="0" y="1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67">
              <a:extLst>
                <a:ext uri="{FF2B5EF4-FFF2-40B4-BE49-F238E27FC236}">
                  <a16:creationId xmlns="" xmlns:a16="http://schemas.microsoft.com/office/drawing/2014/main" id="{8BD5F5A4-A53A-4CC5-ACFB-E17EE1DC13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76" y="3498850"/>
              <a:ext cx="228600" cy="165100"/>
            </a:xfrm>
            <a:custGeom>
              <a:avLst/>
              <a:gdLst>
                <a:gd name="T0" fmla="*/ 26 w 296"/>
                <a:gd name="T1" fmla="*/ 180 h 214"/>
                <a:gd name="T2" fmla="*/ 38 w 296"/>
                <a:gd name="T3" fmla="*/ 190 h 214"/>
                <a:gd name="T4" fmla="*/ 58 w 296"/>
                <a:gd name="T5" fmla="*/ 196 h 214"/>
                <a:gd name="T6" fmla="*/ 53 w 296"/>
                <a:gd name="T7" fmla="*/ 186 h 214"/>
                <a:gd name="T8" fmla="*/ 52 w 296"/>
                <a:gd name="T9" fmla="*/ 172 h 214"/>
                <a:gd name="T10" fmla="*/ 52 w 296"/>
                <a:gd name="T11" fmla="*/ 168 h 214"/>
                <a:gd name="T12" fmla="*/ 61 w 296"/>
                <a:gd name="T13" fmla="*/ 161 h 214"/>
                <a:gd name="T14" fmla="*/ 106 w 296"/>
                <a:gd name="T15" fmla="*/ 133 h 214"/>
                <a:gd name="T16" fmla="*/ 135 w 296"/>
                <a:gd name="T17" fmla="*/ 83 h 214"/>
                <a:gd name="T18" fmla="*/ 156 w 296"/>
                <a:gd name="T19" fmla="*/ 102 h 214"/>
                <a:gd name="T20" fmla="*/ 166 w 296"/>
                <a:gd name="T21" fmla="*/ 73 h 214"/>
                <a:gd name="T22" fmla="*/ 171 w 296"/>
                <a:gd name="T23" fmla="*/ 75 h 214"/>
                <a:gd name="T24" fmla="*/ 180 w 296"/>
                <a:gd name="T25" fmla="*/ 62 h 214"/>
                <a:gd name="T26" fmla="*/ 193 w 296"/>
                <a:gd name="T27" fmla="*/ 45 h 214"/>
                <a:gd name="T28" fmla="*/ 202 w 296"/>
                <a:gd name="T29" fmla="*/ 26 h 214"/>
                <a:gd name="T30" fmla="*/ 216 w 296"/>
                <a:gd name="T31" fmla="*/ 0 h 214"/>
                <a:gd name="T32" fmla="*/ 228 w 296"/>
                <a:gd name="T33" fmla="*/ 1 h 214"/>
                <a:gd name="T34" fmla="*/ 247 w 296"/>
                <a:gd name="T35" fmla="*/ 24 h 214"/>
                <a:gd name="T36" fmla="*/ 239 w 296"/>
                <a:gd name="T37" fmla="*/ 39 h 214"/>
                <a:gd name="T38" fmla="*/ 256 w 296"/>
                <a:gd name="T39" fmla="*/ 34 h 214"/>
                <a:gd name="T40" fmla="*/ 262 w 296"/>
                <a:gd name="T41" fmla="*/ 41 h 214"/>
                <a:gd name="T42" fmla="*/ 284 w 296"/>
                <a:gd name="T43" fmla="*/ 56 h 214"/>
                <a:gd name="T44" fmla="*/ 276 w 296"/>
                <a:gd name="T45" fmla="*/ 71 h 214"/>
                <a:gd name="T46" fmla="*/ 273 w 296"/>
                <a:gd name="T47" fmla="*/ 87 h 214"/>
                <a:gd name="T48" fmla="*/ 268 w 296"/>
                <a:gd name="T49" fmla="*/ 93 h 214"/>
                <a:gd name="T50" fmla="*/ 246 w 296"/>
                <a:gd name="T51" fmla="*/ 97 h 214"/>
                <a:gd name="T52" fmla="*/ 213 w 296"/>
                <a:gd name="T53" fmla="*/ 90 h 214"/>
                <a:gd name="T54" fmla="*/ 200 w 296"/>
                <a:gd name="T55" fmla="*/ 92 h 214"/>
                <a:gd name="T56" fmla="*/ 188 w 296"/>
                <a:gd name="T57" fmla="*/ 97 h 214"/>
                <a:gd name="T58" fmla="*/ 185 w 296"/>
                <a:gd name="T59" fmla="*/ 118 h 214"/>
                <a:gd name="T60" fmla="*/ 176 w 296"/>
                <a:gd name="T61" fmla="*/ 138 h 214"/>
                <a:gd name="T62" fmla="*/ 164 w 296"/>
                <a:gd name="T63" fmla="*/ 171 h 214"/>
                <a:gd name="T64" fmla="*/ 147 w 296"/>
                <a:gd name="T65" fmla="*/ 192 h 214"/>
                <a:gd name="T66" fmla="*/ 125 w 296"/>
                <a:gd name="T67" fmla="*/ 198 h 214"/>
                <a:gd name="T68" fmla="*/ 85 w 296"/>
                <a:gd name="T69" fmla="*/ 193 h 214"/>
                <a:gd name="T70" fmla="*/ 72 w 296"/>
                <a:gd name="T71" fmla="*/ 207 h 214"/>
                <a:gd name="T72" fmla="*/ 54 w 296"/>
                <a:gd name="T73" fmla="*/ 206 h 214"/>
                <a:gd name="T74" fmla="*/ 27 w 296"/>
                <a:gd name="T75" fmla="*/ 207 h 214"/>
                <a:gd name="T76" fmla="*/ 14 w 296"/>
                <a:gd name="T77" fmla="*/ 194 h 214"/>
                <a:gd name="T78" fmla="*/ 5 w 296"/>
                <a:gd name="T79" fmla="*/ 18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96" h="214">
                  <a:moveTo>
                    <a:pt x="5" y="170"/>
                  </a:moveTo>
                  <a:cubicBezTo>
                    <a:pt x="4" y="181"/>
                    <a:pt x="26" y="189"/>
                    <a:pt x="26" y="180"/>
                  </a:cubicBezTo>
                  <a:cubicBezTo>
                    <a:pt x="26" y="183"/>
                    <a:pt x="30" y="183"/>
                    <a:pt x="30" y="184"/>
                  </a:cubicBezTo>
                  <a:cubicBezTo>
                    <a:pt x="29" y="187"/>
                    <a:pt x="36" y="189"/>
                    <a:pt x="38" y="190"/>
                  </a:cubicBezTo>
                  <a:cubicBezTo>
                    <a:pt x="42" y="191"/>
                    <a:pt x="44" y="188"/>
                    <a:pt x="47" y="192"/>
                  </a:cubicBezTo>
                  <a:cubicBezTo>
                    <a:pt x="50" y="195"/>
                    <a:pt x="54" y="195"/>
                    <a:pt x="58" y="196"/>
                  </a:cubicBezTo>
                  <a:cubicBezTo>
                    <a:pt x="55" y="192"/>
                    <a:pt x="49" y="195"/>
                    <a:pt x="48" y="189"/>
                  </a:cubicBezTo>
                  <a:cubicBezTo>
                    <a:pt x="47" y="186"/>
                    <a:pt x="50" y="182"/>
                    <a:pt x="53" y="186"/>
                  </a:cubicBezTo>
                  <a:cubicBezTo>
                    <a:pt x="50" y="184"/>
                    <a:pt x="50" y="181"/>
                    <a:pt x="51" y="177"/>
                  </a:cubicBezTo>
                  <a:cubicBezTo>
                    <a:pt x="51" y="176"/>
                    <a:pt x="52" y="174"/>
                    <a:pt x="52" y="172"/>
                  </a:cubicBezTo>
                  <a:cubicBezTo>
                    <a:pt x="53" y="168"/>
                    <a:pt x="55" y="170"/>
                    <a:pt x="58" y="168"/>
                  </a:cubicBezTo>
                  <a:cubicBezTo>
                    <a:pt x="56" y="168"/>
                    <a:pt x="54" y="168"/>
                    <a:pt x="52" y="168"/>
                  </a:cubicBezTo>
                  <a:cubicBezTo>
                    <a:pt x="54" y="165"/>
                    <a:pt x="52" y="162"/>
                    <a:pt x="53" y="159"/>
                  </a:cubicBezTo>
                  <a:cubicBezTo>
                    <a:pt x="56" y="159"/>
                    <a:pt x="58" y="161"/>
                    <a:pt x="61" y="161"/>
                  </a:cubicBezTo>
                  <a:cubicBezTo>
                    <a:pt x="51" y="153"/>
                    <a:pt x="66" y="144"/>
                    <a:pt x="73" y="143"/>
                  </a:cubicBezTo>
                  <a:cubicBezTo>
                    <a:pt x="83" y="141"/>
                    <a:pt x="98" y="139"/>
                    <a:pt x="106" y="133"/>
                  </a:cubicBezTo>
                  <a:cubicBezTo>
                    <a:pt x="114" y="128"/>
                    <a:pt x="114" y="117"/>
                    <a:pt x="121" y="111"/>
                  </a:cubicBezTo>
                  <a:cubicBezTo>
                    <a:pt x="129" y="103"/>
                    <a:pt x="134" y="95"/>
                    <a:pt x="135" y="83"/>
                  </a:cubicBezTo>
                  <a:cubicBezTo>
                    <a:pt x="141" y="83"/>
                    <a:pt x="142" y="86"/>
                    <a:pt x="144" y="91"/>
                  </a:cubicBezTo>
                  <a:cubicBezTo>
                    <a:pt x="145" y="94"/>
                    <a:pt x="153" y="102"/>
                    <a:pt x="156" y="102"/>
                  </a:cubicBezTo>
                  <a:cubicBezTo>
                    <a:pt x="161" y="102"/>
                    <a:pt x="163" y="91"/>
                    <a:pt x="161" y="88"/>
                  </a:cubicBezTo>
                  <a:cubicBezTo>
                    <a:pt x="155" y="80"/>
                    <a:pt x="162" y="77"/>
                    <a:pt x="166" y="73"/>
                  </a:cubicBezTo>
                  <a:cubicBezTo>
                    <a:pt x="167" y="80"/>
                    <a:pt x="166" y="90"/>
                    <a:pt x="175" y="92"/>
                  </a:cubicBezTo>
                  <a:cubicBezTo>
                    <a:pt x="175" y="87"/>
                    <a:pt x="174" y="80"/>
                    <a:pt x="171" y="75"/>
                  </a:cubicBezTo>
                  <a:cubicBezTo>
                    <a:pt x="167" y="69"/>
                    <a:pt x="175" y="73"/>
                    <a:pt x="177" y="71"/>
                  </a:cubicBezTo>
                  <a:cubicBezTo>
                    <a:pt x="179" y="69"/>
                    <a:pt x="186" y="64"/>
                    <a:pt x="180" y="62"/>
                  </a:cubicBezTo>
                  <a:cubicBezTo>
                    <a:pt x="172" y="58"/>
                    <a:pt x="180" y="52"/>
                    <a:pt x="183" y="48"/>
                  </a:cubicBezTo>
                  <a:cubicBezTo>
                    <a:pt x="182" y="56"/>
                    <a:pt x="191" y="48"/>
                    <a:pt x="193" y="45"/>
                  </a:cubicBezTo>
                  <a:cubicBezTo>
                    <a:pt x="195" y="40"/>
                    <a:pt x="196" y="34"/>
                    <a:pt x="198" y="30"/>
                  </a:cubicBezTo>
                  <a:cubicBezTo>
                    <a:pt x="199" y="27"/>
                    <a:pt x="201" y="28"/>
                    <a:pt x="202" y="26"/>
                  </a:cubicBezTo>
                  <a:cubicBezTo>
                    <a:pt x="204" y="24"/>
                    <a:pt x="206" y="21"/>
                    <a:pt x="207" y="18"/>
                  </a:cubicBezTo>
                  <a:cubicBezTo>
                    <a:pt x="211" y="13"/>
                    <a:pt x="211" y="5"/>
                    <a:pt x="216" y="0"/>
                  </a:cubicBezTo>
                  <a:cubicBezTo>
                    <a:pt x="220" y="5"/>
                    <a:pt x="215" y="10"/>
                    <a:pt x="217" y="15"/>
                  </a:cubicBezTo>
                  <a:cubicBezTo>
                    <a:pt x="221" y="12"/>
                    <a:pt x="224" y="0"/>
                    <a:pt x="228" y="1"/>
                  </a:cubicBezTo>
                  <a:cubicBezTo>
                    <a:pt x="228" y="1"/>
                    <a:pt x="238" y="23"/>
                    <a:pt x="239" y="13"/>
                  </a:cubicBezTo>
                  <a:cubicBezTo>
                    <a:pt x="240" y="17"/>
                    <a:pt x="247" y="19"/>
                    <a:pt x="247" y="24"/>
                  </a:cubicBezTo>
                  <a:cubicBezTo>
                    <a:pt x="247" y="27"/>
                    <a:pt x="242" y="26"/>
                    <a:pt x="243" y="30"/>
                  </a:cubicBezTo>
                  <a:cubicBezTo>
                    <a:pt x="245" y="36"/>
                    <a:pt x="244" y="37"/>
                    <a:pt x="239" y="39"/>
                  </a:cubicBezTo>
                  <a:cubicBezTo>
                    <a:pt x="242" y="37"/>
                    <a:pt x="245" y="39"/>
                    <a:pt x="248" y="38"/>
                  </a:cubicBezTo>
                  <a:cubicBezTo>
                    <a:pt x="251" y="36"/>
                    <a:pt x="252" y="33"/>
                    <a:pt x="256" y="34"/>
                  </a:cubicBezTo>
                  <a:cubicBezTo>
                    <a:pt x="262" y="37"/>
                    <a:pt x="256" y="41"/>
                    <a:pt x="253" y="43"/>
                  </a:cubicBezTo>
                  <a:cubicBezTo>
                    <a:pt x="253" y="49"/>
                    <a:pt x="259" y="43"/>
                    <a:pt x="262" y="41"/>
                  </a:cubicBezTo>
                  <a:cubicBezTo>
                    <a:pt x="267" y="38"/>
                    <a:pt x="273" y="46"/>
                    <a:pt x="273" y="50"/>
                  </a:cubicBezTo>
                  <a:cubicBezTo>
                    <a:pt x="277" y="46"/>
                    <a:pt x="283" y="53"/>
                    <a:pt x="284" y="56"/>
                  </a:cubicBezTo>
                  <a:cubicBezTo>
                    <a:pt x="287" y="52"/>
                    <a:pt x="295" y="55"/>
                    <a:pt x="295" y="60"/>
                  </a:cubicBezTo>
                  <a:cubicBezTo>
                    <a:pt x="296" y="66"/>
                    <a:pt x="281" y="71"/>
                    <a:pt x="276" y="71"/>
                  </a:cubicBezTo>
                  <a:cubicBezTo>
                    <a:pt x="272" y="71"/>
                    <a:pt x="258" y="66"/>
                    <a:pt x="262" y="76"/>
                  </a:cubicBezTo>
                  <a:cubicBezTo>
                    <a:pt x="264" y="80"/>
                    <a:pt x="273" y="82"/>
                    <a:pt x="273" y="87"/>
                  </a:cubicBezTo>
                  <a:cubicBezTo>
                    <a:pt x="275" y="85"/>
                    <a:pt x="278" y="87"/>
                    <a:pt x="276" y="90"/>
                  </a:cubicBezTo>
                  <a:cubicBezTo>
                    <a:pt x="274" y="93"/>
                    <a:pt x="270" y="92"/>
                    <a:pt x="268" y="93"/>
                  </a:cubicBezTo>
                  <a:cubicBezTo>
                    <a:pt x="258" y="93"/>
                    <a:pt x="255" y="96"/>
                    <a:pt x="247" y="89"/>
                  </a:cubicBezTo>
                  <a:cubicBezTo>
                    <a:pt x="246" y="91"/>
                    <a:pt x="248" y="96"/>
                    <a:pt x="246" y="97"/>
                  </a:cubicBezTo>
                  <a:cubicBezTo>
                    <a:pt x="243" y="99"/>
                    <a:pt x="238" y="95"/>
                    <a:pt x="236" y="93"/>
                  </a:cubicBezTo>
                  <a:cubicBezTo>
                    <a:pt x="229" y="89"/>
                    <a:pt x="219" y="96"/>
                    <a:pt x="213" y="90"/>
                  </a:cubicBezTo>
                  <a:cubicBezTo>
                    <a:pt x="213" y="97"/>
                    <a:pt x="208" y="90"/>
                    <a:pt x="205" y="91"/>
                  </a:cubicBezTo>
                  <a:cubicBezTo>
                    <a:pt x="202" y="92"/>
                    <a:pt x="202" y="90"/>
                    <a:pt x="200" y="92"/>
                  </a:cubicBezTo>
                  <a:cubicBezTo>
                    <a:pt x="198" y="96"/>
                    <a:pt x="195" y="91"/>
                    <a:pt x="193" y="90"/>
                  </a:cubicBezTo>
                  <a:cubicBezTo>
                    <a:pt x="192" y="93"/>
                    <a:pt x="189" y="94"/>
                    <a:pt x="188" y="97"/>
                  </a:cubicBezTo>
                  <a:cubicBezTo>
                    <a:pt x="186" y="100"/>
                    <a:pt x="185" y="105"/>
                    <a:pt x="185" y="109"/>
                  </a:cubicBezTo>
                  <a:cubicBezTo>
                    <a:pt x="185" y="112"/>
                    <a:pt x="184" y="115"/>
                    <a:pt x="185" y="118"/>
                  </a:cubicBezTo>
                  <a:cubicBezTo>
                    <a:pt x="186" y="123"/>
                    <a:pt x="185" y="123"/>
                    <a:pt x="184" y="127"/>
                  </a:cubicBezTo>
                  <a:cubicBezTo>
                    <a:pt x="182" y="134"/>
                    <a:pt x="184" y="137"/>
                    <a:pt x="176" y="138"/>
                  </a:cubicBezTo>
                  <a:cubicBezTo>
                    <a:pt x="168" y="138"/>
                    <a:pt x="173" y="152"/>
                    <a:pt x="176" y="155"/>
                  </a:cubicBezTo>
                  <a:cubicBezTo>
                    <a:pt x="171" y="157"/>
                    <a:pt x="158" y="165"/>
                    <a:pt x="164" y="171"/>
                  </a:cubicBezTo>
                  <a:cubicBezTo>
                    <a:pt x="167" y="174"/>
                    <a:pt x="155" y="186"/>
                    <a:pt x="157" y="192"/>
                  </a:cubicBezTo>
                  <a:cubicBezTo>
                    <a:pt x="152" y="192"/>
                    <a:pt x="152" y="189"/>
                    <a:pt x="147" y="192"/>
                  </a:cubicBezTo>
                  <a:cubicBezTo>
                    <a:pt x="143" y="194"/>
                    <a:pt x="140" y="191"/>
                    <a:pt x="136" y="193"/>
                  </a:cubicBezTo>
                  <a:cubicBezTo>
                    <a:pt x="132" y="195"/>
                    <a:pt x="131" y="199"/>
                    <a:pt x="125" y="198"/>
                  </a:cubicBezTo>
                  <a:cubicBezTo>
                    <a:pt x="121" y="198"/>
                    <a:pt x="112" y="195"/>
                    <a:pt x="110" y="191"/>
                  </a:cubicBezTo>
                  <a:cubicBezTo>
                    <a:pt x="107" y="186"/>
                    <a:pt x="88" y="187"/>
                    <a:pt x="85" y="193"/>
                  </a:cubicBezTo>
                  <a:cubicBezTo>
                    <a:pt x="83" y="195"/>
                    <a:pt x="82" y="199"/>
                    <a:pt x="81" y="202"/>
                  </a:cubicBezTo>
                  <a:cubicBezTo>
                    <a:pt x="81" y="202"/>
                    <a:pt x="72" y="207"/>
                    <a:pt x="72" y="207"/>
                  </a:cubicBezTo>
                  <a:cubicBezTo>
                    <a:pt x="69" y="207"/>
                    <a:pt x="67" y="208"/>
                    <a:pt x="64" y="208"/>
                  </a:cubicBezTo>
                  <a:cubicBezTo>
                    <a:pt x="60" y="209"/>
                    <a:pt x="58" y="206"/>
                    <a:pt x="54" y="206"/>
                  </a:cubicBezTo>
                  <a:cubicBezTo>
                    <a:pt x="48" y="205"/>
                    <a:pt x="44" y="209"/>
                    <a:pt x="39" y="211"/>
                  </a:cubicBezTo>
                  <a:cubicBezTo>
                    <a:pt x="32" y="214"/>
                    <a:pt x="32" y="209"/>
                    <a:pt x="27" y="207"/>
                  </a:cubicBezTo>
                  <a:cubicBezTo>
                    <a:pt x="25" y="207"/>
                    <a:pt x="21" y="202"/>
                    <a:pt x="19" y="201"/>
                  </a:cubicBezTo>
                  <a:cubicBezTo>
                    <a:pt x="17" y="199"/>
                    <a:pt x="16" y="196"/>
                    <a:pt x="14" y="194"/>
                  </a:cubicBezTo>
                  <a:cubicBezTo>
                    <a:pt x="12" y="192"/>
                    <a:pt x="10" y="192"/>
                    <a:pt x="8" y="190"/>
                  </a:cubicBezTo>
                  <a:cubicBezTo>
                    <a:pt x="7" y="187"/>
                    <a:pt x="8" y="181"/>
                    <a:pt x="5" y="180"/>
                  </a:cubicBezTo>
                  <a:cubicBezTo>
                    <a:pt x="0" y="177"/>
                    <a:pt x="4" y="175"/>
                    <a:pt x="5" y="17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68">
              <a:extLst>
                <a:ext uri="{FF2B5EF4-FFF2-40B4-BE49-F238E27FC236}">
                  <a16:creationId xmlns="" xmlns:a16="http://schemas.microsoft.com/office/drawing/2014/main" id="{49EF79AC-B58E-4D4C-BE93-C7D6EDAE1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76" y="3498850"/>
              <a:ext cx="228600" cy="165100"/>
            </a:xfrm>
            <a:custGeom>
              <a:avLst/>
              <a:gdLst>
                <a:gd name="T0" fmla="*/ 26 w 296"/>
                <a:gd name="T1" fmla="*/ 180 h 214"/>
                <a:gd name="T2" fmla="*/ 38 w 296"/>
                <a:gd name="T3" fmla="*/ 190 h 214"/>
                <a:gd name="T4" fmla="*/ 58 w 296"/>
                <a:gd name="T5" fmla="*/ 196 h 214"/>
                <a:gd name="T6" fmla="*/ 53 w 296"/>
                <a:gd name="T7" fmla="*/ 186 h 214"/>
                <a:gd name="T8" fmla="*/ 52 w 296"/>
                <a:gd name="T9" fmla="*/ 172 h 214"/>
                <a:gd name="T10" fmla="*/ 52 w 296"/>
                <a:gd name="T11" fmla="*/ 168 h 214"/>
                <a:gd name="T12" fmla="*/ 61 w 296"/>
                <a:gd name="T13" fmla="*/ 161 h 214"/>
                <a:gd name="T14" fmla="*/ 106 w 296"/>
                <a:gd name="T15" fmla="*/ 133 h 214"/>
                <a:gd name="T16" fmla="*/ 135 w 296"/>
                <a:gd name="T17" fmla="*/ 83 h 214"/>
                <a:gd name="T18" fmla="*/ 156 w 296"/>
                <a:gd name="T19" fmla="*/ 102 h 214"/>
                <a:gd name="T20" fmla="*/ 166 w 296"/>
                <a:gd name="T21" fmla="*/ 73 h 214"/>
                <a:gd name="T22" fmla="*/ 171 w 296"/>
                <a:gd name="T23" fmla="*/ 75 h 214"/>
                <a:gd name="T24" fmla="*/ 180 w 296"/>
                <a:gd name="T25" fmla="*/ 62 h 214"/>
                <a:gd name="T26" fmla="*/ 193 w 296"/>
                <a:gd name="T27" fmla="*/ 45 h 214"/>
                <a:gd name="T28" fmla="*/ 202 w 296"/>
                <a:gd name="T29" fmla="*/ 26 h 214"/>
                <a:gd name="T30" fmla="*/ 216 w 296"/>
                <a:gd name="T31" fmla="*/ 0 h 214"/>
                <a:gd name="T32" fmla="*/ 228 w 296"/>
                <a:gd name="T33" fmla="*/ 1 h 214"/>
                <a:gd name="T34" fmla="*/ 247 w 296"/>
                <a:gd name="T35" fmla="*/ 24 h 214"/>
                <a:gd name="T36" fmla="*/ 239 w 296"/>
                <a:gd name="T37" fmla="*/ 39 h 214"/>
                <a:gd name="T38" fmla="*/ 256 w 296"/>
                <a:gd name="T39" fmla="*/ 34 h 214"/>
                <a:gd name="T40" fmla="*/ 262 w 296"/>
                <a:gd name="T41" fmla="*/ 41 h 214"/>
                <a:gd name="T42" fmla="*/ 284 w 296"/>
                <a:gd name="T43" fmla="*/ 56 h 214"/>
                <a:gd name="T44" fmla="*/ 276 w 296"/>
                <a:gd name="T45" fmla="*/ 71 h 214"/>
                <a:gd name="T46" fmla="*/ 273 w 296"/>
                <a:gd name="T47" fmla="*/ 87 h 214"/>
                <a:gd name="T48" fmla="*/ 268 w 296"/>
                <a:gd name="T49" fmla="*/ 93 h 214"/>
                <a:gd name="T50" fmla="*/ 246 w 296"/>
                <a:gd name="T51" fmla="*/ 97 h 214"/>
                <a:gd name="T52" fmla="*/ 213 w 296"/>
                <a:gd name="T53" fmla="*/ 90 h 214"/>
                <a:gd name="T54" fmla="*/ 200 w 296"/>
                <a:gd name="T55" fmla="*/ 92 h 214"/>
                <a:gd name="T56" fmla="*/ 188 w 296"/>
                <a:gd name="T57" fmla="*/ 97 h 214"/>
                <a:gd name="T58" fmla="*/ 185 w 296"/>
                <a:gd name="T59" fmla="*/ 118 h 214"/>
                <a:gd name="T60" fmla="*/ 176 w 296"/>
                <a:gd name="T61" fmla="*/ 138 h 214"/>
                <a:gd name="T62" fmla="*/ 164 w 296"/>
                <a:gd name="T63" fmla="*/ 171 h 214"/>
                <a:gd name="T64" fmla="*/ 147 w 296"/>
                <a:gd name="T65" fmla="*/ 192 h 214"/>
                <a:gd name="T66" fmla="*/ 125 w 296"/>
                <a:gd name="T67" fmla="*/ 198 h 214"/>
                <a:gd name="T68" fmla="*/ 85 w 296"/>
                <a:gd name="T69" fmla="*/ 193 h 214"/>
                <a:gd name="T70" fmla="*/ 72 w 296"/>
                <a:gd name="T71" fmla="*/ 207 h 214"/>
                <a:gd name="T72" fmla="*/ 54 w 296"/>
                <a:gd name="T73" fmla="*/ 206 h 214"/>
                <a:gd name="T74" fmla="*/ 27 w 296"/>
                <a:gd name="T75" fmla="*/ 207 h 214"/>
                <a:gd name="T76" fmla="*/ 14 w 296"/>
                <a:gd name="T77" fmla="*/ 194 h 214"/>
                <a:gd name="T78" fmla="*/ 5 w 296"/>
                <a:gd name="T79" fmla="*/ 18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96" h="214">
                  <a:moveTo>
                    <a:pt x="5" y="170"/>
                  </a:moveTo>
                  <a:cubicBezTo>
                    <a:pt x="4" y="181"/>
                    <a:pt x="26" y="189"/>
                    <a:pt x="26" y="180"/>
                  </a:cubicBezTo>
                  <a:cubicBezTo>
                    <a:pt x="26" y="183"/>
                    <a:pt x="30" y="183"/>
                    <a:pt x="30" y="184"/>
                  </a:cubicBezTo>
                  <a:cubicBezTo>
                    <a:pt x="29" y="187"/>
                    <a:pt x="36" y="189"/>
                    <a:pt x="38" y="190"/>
                  </a:cubicBezTo>
                  <a:cubicBezTo>
                    <a:pt x="42" y="191"/>
                    <a:pt x="44" y="188"/>
                    <a:pt x="47" y="192"/>
                  </a:cubicBezTo>
                  <a:cubicBezTo>
                    <a:pt x="50" y="195"/>
                    <a:pt x="54" y="195"/>
                    <a:pt x="58" y="196"/>
                  </a:cubicBezTo>
                  <a:cubicBezTo>
                    <a:pt x="55" y="192"/>
                    <a:pt x="49" y="195"/>
                    <a:pt x="48" y="189"/>
                  </a:cubicBezTo>
                  <a:cubicBezTo>
                    <a:pt x="47" y="186"/>
                    <a:pt x="50" y="182"/>
                    <a:pt x="53" y="186"/>
                  </a:cubicBezTo>
                  <a:cubicBezTo>
                    <a:pt x="50" y="184"/>
                    <a:pt x="50" y="181"/>
                    <a:pt x="51" y="177"/>
                  </a:cubicBezTo>
                  <a:cubicBezTo>
                    <a:pt x="51" y="176"/>
                    <a:pt x="52" y="174"/>
                    <a:pt x="52" y="172"/>
                  </a:cubicBezTo>
                  <a:cubicBezTo>
                    <a:pt x="53" y="168"/>
                    <a:pt x="55" y="170"/>
                    <a:pt x="58" y="168"/>
                  </a:cubicBezTo>
                  <a:cubicBezTo>
                    <a:pt x="56" y="168"/>
                    <a:pt x="54" y="168"/>
                    <a:pt x="52" y="168"/>
                  </a:cubicBezTo>
                  <a:cubicBezTo>
                    <a:pt x="54" y="165"/>
                    <a:pt x="52" y="162"/>
                    <a:pt x="53" y="159"/>
                  </a:cubicBezTo>
                  <a:cubicBezTo>
                    <a:pt x="56" y="159"/>
                    <a:pt x="58" y="161"/>
                    <a:pt x="61" y="161"/>
                  </a:cubicBezTo>
                  <a:cubicBezTo>
                    <a:pt x="51" y="153"/>
                    <a:pt x="66" y="144"/>
                    <a:pt x="73" y="143"/>
                  </a:cubicBezTo>
                  <a:cubicBezTo>
                    <a:pt x="83" y="141"/>
                    <a:pt x="98" y="139"/>
                    <a:pt x="106" y="133"/>
                  </a:cubicBezTo>
                  <a:cubicBezTo>
                    <a:pt x="114" y="128"/>
                    <a:pt x="114" y="117"/>
                    <a:pt x="121" y="111"/>
                  </a:cubicBezTo>
                  <a:cubicBezTo>
                    <a:pt x="129" y="103"/>
                    <a:pt x="134" y="95"/>
                    <a:pt x="135" y="83"/>
                  </a:cubicBezTo>
                  <a:cubicBezTo>
                    <a:pt x="141" y="83"/>
                    <a:pt x="142" y="86"/>
                    <a:pt x="144" y="91"/>
                  </a:cubicBezTo>
                  <a:cubicBezTo>
                    <a:pt x="145" y="94"/>
                    <a:pt x="153" y="102"/>
                    <a:pt x="156" y="102"/>
                  </a:cubicBezTo>
                  <a:cubicBezTo>
                    <a:pt x="161" y="102"/>
                    <a:pt x="163" y="91"/>
                    <a:pt x="161" y="88"/>
                  </a:cubicBezTo>
                  <a:cubicBezTo>
                    <a:pt x="155" y="80"/>
                    <a:pt x="162" y="77"/>
                    <a:pt x="166" y="73"/>
                  </a:cubicBezTo>
                  <a:cubicBezTo>
                    <a:pt x="167" y="80"/>
                    <a:pt x="166" y="90"/>
                    <a:pt x="175" y="92"/>
                  </a:cubicBezTo>
                  <a:cubicBezTo>
                    <a:pt x="175" y="87"/>
                    <a:pt x="174" y="80"/>
                    <a:pt x="171" y="75"/>
                  </a:cubicBezTo>
                  <a:cubicBezTo>
                    <a:pt x="167" y="69"/>
                    <a:pt x="175" y="73"/>
                    <a:pt x="177" y="71"/>
                  </a:cubicBezTo>
                  <a:cubicBezTo>
                    <a:pt x="179" y="69"/>
                    <a:pt x="186" y="64"/>
                    <a:pt x="180" y="62"/>
                  </a:cubicBezTo>
                  <a:cubicBezTo>
                    <a:pt x="172" y="58"/>
                    <a:pt x="180" y="52"/>
                    <a:pt x="183" y="48"/>
                  </a:cubicBezTo>
                  <a:cubicBezTo>
                    <a:pt x="182" y="56"/>
                    <a:pt x="191" y="48"/>
                    <a:pt x="193" y="45"/>
                  </a:cubicBezTo>
                  <a:cubicBezTo>
                    <a:pt x="195" y="40"/>
                    <a:pt x="196" y="34"/>
                    <a:pt x="198" y="30"/>
                  </a:cubicBezTo>
                  <a:cubicBezTo>
                    <a:pt x="199" y="27"/>
                    <a:pt x="201" y="28"/>
                    <a:pt x="202" y="26"/>
                  </a:cubicBezTo>
                  <a:cubicBezTo>
                    <a:pt x="204" y="24"/>
                    <a:pt x="206" y="21"/>
                    <a:pt x="207" y="18"/>
                  </a:cubicBezTo>
                  <a:cubicBezTo>
                    <a:pt x="211" y="13"/>
                    <a:pt x="211" y="5"/>
                    <a:pt x="216" y="0"/>
                  </a:cubicBezTo>
                  <a:cubicBezTo>
                    <a:pt x="220" y="5"/>
                    <a:pt x="215" y="10"/>
                    <a:pt x="217" y="15"/>
                  </a:cubicBezTo>
                  <a:cubicBezTo>
                    <a:pt x="221" y="12"/>
                    <a:pt x="224" y="0"/>
                    <a:pt x="228" y="1"/>
                  </a:cubicBezTo>
                  <a:cubicBezTo>
                    <a:pt x="228" y="1"/>
                    <a:pt x="238" y="23"/>
                    <a:pt x="239" y="13"/>
                  </a:cubicBezTo>
                  <a:cubicBezTo>
                    <a:pt x="240" y="17"/>
                    <a:pt x="247" y="19"/>
                    <a:pt x="247" y="24"/>
                  </a:cubicBezTo>
                  <a:cubicBezTo>
                    <a:pt x="247" y="27"/>
                    <a:pt x="242" y="26"/>
                    <a:pt x="243" y="30"/>
                  </a:cubicBezTo>
                  <a:cubicBezTo>
                    <a:pt x="245" y="36"/>
                    <a:pt x="244" y="37"/>
                    <a:pt x="239" y="39"/>
                  </a:cubicBezTo>
                  <a:cubicBezTo>
                    <a:pt x="242" y="37"/>
                    <a:pt x="245" y="39"/>
                    <a:pt x="248" y="38"/>
                  </a:cubicBezTo>
                  <a:cubicBezTo>
                    <a:pt x="251" y="36"/>
                    <a:pt x="252" y="33"/>
                    <a:pt x="256" y="34"/>
                  </a:cubicBezTo>
                  <a:cubicBezTo>
                    <a:pt x="262" y="37"/>
                    <a:pt x="256" y="41"/>
                    <a:pt x="253" y="43"/>
                  </a:cubicBezTo>
                  <a:cubicBezTo>
                    <a:pt x="253" y="49"/>
                    <a:pt x="259" y="43"/>
                    <a:pt x="262" y="41"/>
                  </a:cubicBezTo>
                  <a:cubicBezTo>
                    <a:pt x="267" y="38"/>
                    <a:pt x="273" y="46"/>
                    <a:pt x="273" y="50"/>
                  </a:cubicBezTo>
                  <a:cubicBezTo>
                    <a:pt x="277" y="46"/>
                    <a:pt x="283" y="53"/>
                    <a:pt x="284" y="56"/>
                  </a:cubicBezTo>
                  <a:cubicBezTo>
                    <a:pt x="287" y="52"/>
                    <a:pt x="295" y="55"/>
                    <a:pt x="295" y="60"/>
                  </a:cubicBezTo>
                  <a:cubicBezTo>
                    <a:pt x="296" y="66"/>
                    <a:pt x="281" y="71"/>
                    <a:pt x="276" y="71"/>
                  </a:cubicBezTo>
                  <a:cubicBezTo>
                    <a:pt x="272" y="71"/>
                    <a:pt x="258" y="66"/>
                    <a:pt x="262" y="76"/>
                  </a:cubicBezTo>
                  <a:cubicBezTo>
                    <a:pt x="264" y="80"/>
                    <a:pt x="273" y="82"/>
                    <a:pt x="273" y="87"/>
                  </a:cubicBezTo>
                  <a:cubicBezTo>
                    <a:pt x="275" y="85"/>
                    <a:pt x="278" y="87"/>
                    <a:pt x="276" y="90"/>
                  </a:cubicBezTo>
                  <a:cubicBezTo>
                    <a:pt x="274" y="93"/>
                    <a:pt x="270" y="92"/>
                    <a:pt x="268" y="93"/>
                  </a:cubicBezTo>
                  <a:cubicBezTo>
                    <a:pt x="258" y="93"/>
                    <a:pt x="255" y="96"/>
                    <a:pt x="247" y="89"/>
                  </a:cubicBezTo>
                  <a:cubicBezTo>
                    <a:pt x="246" y="91"/>
                    <a:pt x="248" y="96"/>
                    <a:pt x="246" y="97"/>
                  </a:cubicBezTo>
                  <a:cubicBezTo>
                    <a:pt x="243" y="99"/>
                    <a:pt x="238" y="95"/>
                    <a:pt x="236" y="93"/>
                  </a:cubicBezTo>
                  <a:cubicBezTo>
                    <a:pt x="229" y="89"/>
                    <a:pt x="219" y="96"/>
                    <a:pt x="213" y="90"/>
                  </a:cubicBezTo>
                  <a:cubicBezTo>
                    <a:pt x="213" y="97"/>
                    <a:pt x="208" y="90"/>
                    <a:pt x="205" y="91"/>
                  </a:cubicBezTo>
                  <a:cubicBezTo>
                    <a:pt x="202" y="92"/>
                    <a:pt x="202" y="90"/>
                    <a:pt x="200" y="92"/>
                  </a:cubicBezTo>
                  <a:cubicBezTo>
                    <a:pt x="198" y="96"/>
                    <a:pt x="195" y="91"/>
                    <a:pt x="193" y="90"/>
                  </a:cubicBezTo>
                  <a:cubicBezTo>
                    <a:pt x="192" y="93"/>
                    <a:pt x="189" y="94"/>
                    <a:pt x="188" y="97"/>
                  </a:cubicBezTo>
                  <a:cubicBezTo>
                    <a:pt x="186" y="100"/>
                    <a:pt x="185" y="105"/>
                    <a:pt x="185" y="109"/>
                  </a:cubicBezTo>
                  <a:cubicBezTo>
                    <a:pt x="185" y="112"/>
                    <a:pt x="184" y="115"/>
                    <a:pt x="185" y="118"/>
                  </a:cubicBezTo>
                  <a:cubicBezTo>
                    <a:pt x="186" y="123"/>
                    <a:pt x="185" y="123"/>
                    <a:pt x="184" y="127"/>
                  </a:cubicBezTo>
                  <a:cubicBezTo>
                    <a:pt x="182" y="134"/>
                    <a:pt x="184" y="137"/>
                    <a:pt x="176" y="138"/>
                  </a:cubicBezTo>
                  <a:cubicBezTo>
                    <a:pt x="168" y="138"/>
                    <a:pt x="173" y="152"/>
                    <a:pt x="176" y="155"/>
                  </a:cubicBezTo>
                  <a:cubicBezTo>
                    <a:pt x="171" y="157"/>
                    <a:pt x="158" y="165"/>
                    <a:pt x="164" y="171"/>
                  </a:cubicBezTo>
                  <a:cubicBezTo>
                    <a:pt x="167" y="174"/>
                    <a:pt x="155" y="186"/>
                    <a:pt x="157" y="192"/>
                  </a:cubicBezTo>
                  <a:cubicBezTo>
                    <a:pt x="152" y="192"/>
                    <a:pt x="152" y="189"/>
                    <a:pt x="147" y="192"/>
                  </a:cubicBezTo>
                  <a:cubicBezTo>
                    <a:pt x="143" y="194"/>
                    <a:pt x="140" y="191"/>
                    <a:pt x="136" y="193"/>
                  </a:cubicBezTo>
                  <a:cubicBezTo>
                    <a:pt x="132" y="195"/>
                    <a:pt x="131" y="199"/>
                    <a:pt x="125" y="198"/>
                  </a:cubicBezTo>
                  <a:cubicBezTo>
                    <a:pt x="121" y="198"/>
                    <a:pt x="112" y="195"/>
                    <a:pt x="110" y="191"/>
                  </a:cubicBezTo>
                  <a:cubicBezTo>
                    <a:pt x="107" y="186"/>
                    <a:pt x="88" y="187"/>
                    <a:pt x="85" y="193"/>
                  </a:cubicBezTo>
                  <a:cubicBezTo>
                    <a:pt x="83" y="195"/>
                    <a:pt x="82" y="199"/>
                    <a:pt x="81" y="202"/>
                  </a:cubicBezTo>
                  <a:cubicBezTo>
                    <a:pt x="81" y="202"/>
                    <a:pt x="72" y="207"/>
                    <a:pt x="72" y="207"/>
                  </a:cubicBezTo>
                  <a:cubicBezTo>
                    <a:pt x="69" y="207"/>
                    <a:pt x="67" y="208"/>
                    <a:pt x="64" y="208"/>
                  </a:cubicBezTo>
                  <a:cubicBezTo>
                    <a:pt x="60" y="209"/>
                    <a:pt x="58" y="206"/>
                    <a:pt x="54" y="206"/>
                  </a:cubicBezTo>
                  <a:cubicBezTo>
                    <a:pt x="48" y="205"/>
                    <a:pt x="44" y="209"/>
                    <a:pt x="39" y="211"/>
                  </a:cubicBezTo>
                  <a:cubicBezTo>
                    <a:pt x="32" y="214"/>
                    <a:pt x="32" y="209"/>
                    <a:pt x="27" y="207"/>
                  </a:cubicBezTo>
                  <a:cubicBezTo>
                    <a:pt x="25" y="207"/>
                    <a:pt x="21" y="202"/>
                    <a:pt x="19" y="201"/>
                  </a:cubicBezTo>
                  <a:cubicBezTo>
                    <a:pt x="17" y="199"/>
                    <a:pt x="16" y="196"/>
                    <a:pt x="14" y="194"/>
                  </a:cubicBezTo>
                  <a:cubicBezTo>
                    <a:pt x="12" y="192"/>
                    <a:pt x="10" y="192"/>
                    <a:pt x="8" y="190"/>
                  </a:cubicBezTo>
                  <a:cubicBezTo>
                    <a:pt x="7" y="187"/>
                    <a:pt x="8" y="181"/>
                    <a:pt x="5" y="180"/>
                  </a:cubicBezTo>
                  <a:cubicBezTo>
                    <a:pt x="0" y="177"/>
                    <a:pt x="4" y="175"/>
                    <a:pt x="5" y="17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69">
              <a:extLst>
                <a:ext uri="{FF2B5EF4-FFF2-40B4-BE49-F238E27FC236}">
                  <a16:creationId xmlns="" xmlns:a16="http://schemas.microsoft.com/office/drawing/2014/main" id="{B0EB8A64-6005-4F92-81DE-8ED9B0510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8038" y="3394075"/>
              <a:ext cx="6350" cy="14288"/>
            </a:xfrm>
            <a:custGeom>
              <a:avLst/>
              <a:gdLst>
                <a:gd name="T0" fmla="*/ 6 w 9"/>
                <a:gd name="T1" fmla="*/ 4 h 18"/>
                <a:gd name="T2" fmla="*/ 4 w 9"/>
                <a:gd name="T3" fmla="*/ 0 h 18"/>
                <a:gd name="T4" fmla="*/ 0 w 9"/>
                <a:gd name="T5" fmla="*/ 10 h 18"/>
                <a:gd name="T6" fmla="*/ 6 w 9"/>
                <a:gd name="T7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8">
                  <a:moveTo>
                    <a:pt x="6" y="4"/>
                  </a:moveTo>
                  <a:cubicBezTo>
                    <a:pt x="5" y="3"/>
                    <a:pt x="5" y="1"/>
                    <a:pt x="4" y="0"/>
                  </a:cubicBezTo>
                  <a:cubicBezTo>
                    <a:pt x="1" y="2"/>
                    <a:pt x="0" y="6"/>
                    <a:pt x="0" y="10"/>
                  </a:cubicBezTo>
                  <a:cubicBezTo>
                    <a:pt x="2" y="18"/>
                    <a:pt x="9" y="9"/>
                    <a:pt x="6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70">
              <a:extLst>
                <a:ext uri="{FF2B5EF4-FFF2-40B4-BE49-F238E27FC236}">
                  <a16:creationId xmlns="" xmlns:a16="http://schemas.microsoft.com/office/drawing/2014/main" id="{5A8873AE-B9D7-4378-B71C-CBFEDA8364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8038" y="3394075"/>
              <a:ext cx="6350" cy="14288"/>
            </a:xfrm>
            <a:custGeom>
              <a:avLst/>
              <a:gdLst>
                <a:gd name="T0" fmla="*/ 6 w 9"/>
                <a:gd name="T1" fmla="*/ 4 h 18"/>
                <a:gd name="T2" fmla="*/ 4 w 9"/>
                <a:gd name="T3" fmla="*/ 0 h 18"/>
                <a:gd name="T4" fmla="*/ 0 w 9"/>
                <a:gd name="T5" fmla="*/ 10 h 18"/>
                <a:gd name="T6" fmla="*/ 6 w 9"/>
                <a:gd name="T7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8">
                  <a:moveTo>
                    <a:pt x="6" y="4"/>
                  </a:moveTo>
                  <a:cubicBezTo>
                    <a:pt x="5" y="3"/>
                    <a:pt x="5" y="1"/>
                    <a:pt x="4" y="0"/>
                  </a:cubicBezTo>
                  <a:cubicBezTo>
                    <a:pt x="1" y="2"/>
                    <a:pt x="0" y="6"/>
                    <a:pt x="0" y="10"/>
                  </a:cubicBezTo>
                  <a:cubicBezTo>
                    <a:pt x="2" y="18"/>
                    <a:pt x="9" y="9"/>
                    <a:pt x="6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71">
              <a:extLst>
                <a:ext uri="{FF2B5EF4-FFF2-40B4-BE49-F238E27FC236}">
                  <a16:creationId xmlns="" xmlns:a16="http://schemas.microsoft.com/office/drawing/2014/main" id="{88EC8735-6084-4CDB-82A6-0BA9CECA9A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8038" y="3322638"/>
              <a:ext cx="14288" cy="55563"/>
            </a:xfrm>
            <a:custGeom>
              <a:avLst/>
              <a:gdLst>
                <a:gd name="T0" fmla="*/ 8 w 19"/>
                <a:gd name="T1" fmla="*/ 23 h 70"/>
                <a:gd name="T2" fmla="*/ 9 w 19"/>
                <a:gd name="T3" fmla="*/ 48 h 70"/>
                <a:gd name="T4" fmla="*/ 10 w 19"/>
                <a:gd name="T5" fmla="*/ 69 h 70"/>
                <a:gd name="T6" fmla="*/ 10 w 19"/>
                <a:gd name="T7" fmla="*/ 63 h 70"/>
                <a:gd name="T8" fmla="*/ 9 w 19"/>
                <a:gd name="T9" fmla="*/ 51 h 70"/>
                <a:gd name="T10" fmla="*/ 12 w 19"/>
                <a:gd name="T11" fmla="*/ 42 h 70"/>
                <a:gd name="T12" fmla="*/ 14 w 19"/>
                <a:gd name="T13" fmla="*/ 35 h 70"/>
                <a:gd name="T14" fmla="*/ 11 w 19"/>
                <a:gd name="T15" fmla="*/ 21 h 70"/>
                <a:gd name="T16" fmla="*/ 12 w 19"/>
                <a:gd name="T17" fmla="*/ 8 h 70"/>
                <a:gd name="T18" fmla="*/ 12 w 19"/>
                <a:gd name="T19" fmla="*/ 0 h 70"/>
                <a:gd name="T20" fmla="*/ 8 w 19"/>
                <a:gd name="T21" fmla="*/ 2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70">
                  <a:moveTo>
                    <a:pt x="8" y="23"/>
                  </a:moveTo>
                  <a:cubicBezTo>
                    <a:pt x="3" y="28"/>
                    <a:pt x="8" y="42"/>
                    <a:pt x="9" y="48"/>
                  </a:cubicBezTo>
                  <a:cubicBezTo>
                    <a:pt x="2" y="46"/>
                    <a:pt x="0" y="70"/>
                    <a:pt x="10" y="69"/>
                  </a:cubicBezTo>
                  <a:cubicBezTo>
                    <a:pt x="6" y="66"/>
                    <a:pt x="10" y="66"/>
                    <a:pt x="10" y="63"/>
                  </a:cubicBezTo>
                  <a:cubicBezTo>
                    <a:pt x="10" y="59"/>
                    <a:pt x="8" y="55"/>
                    <a:pt x="9" y="51"/>
                  </a:cubicBezTo>
                  <a:cubicBezTo>
                    <a:pt x="10" y="48"/>
                    <a:pt x="13" y="45"/>
                    <a:pt x="12" y="42"/>
                  </a:cubicBezTo>
                  <a:cubicBezTo>
                    <a:pt x="11" y="37"/>
                    <a:pt x="13" y="40"/>
                    <a:pt x="14" y="35"/>
                  </a:cubicBezTo>
                  <a:cubicBezTo>
                    <a:pt x="15" y="30"/>
                    <a:pt x="10" y="25"/>
                    <a:pt x="11" y="21"/>
                  </a:cubicBezTo>
                  <a:cubicBezTo>
                    <a:pt x="12" y="18"/>
                    <a:pt x="19" y="10"/>
                    <a:pt x="12" y="8"/>
                  </a:cubicBezTo>
                  <a:cubicBezTo>
                    <a:pt x="15" y="6"/>
                    <a:pt x="14" y="2"/>
                    <a:pt x="12" y="0"/>
                  </a:cubicBezTo>
                  <a:cubicBezTo>
                    <a:pt x="5" y="5"/>
                    <a:pt x="10" y="15"/>
                    <a:pt x="8" y="2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72">
              <a:extLst>
                <a:ext uri="{FF2B5EF4-FFF2-40B4-BE49-F238E27FC236}">
                  <a16:creationId xmlns="" xmlns:a16="http://schemas.microsoft.com/office/drawing/2014/main" id="{713E1DF6-2367-4AD8-B91C-3BDABFA75E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8038" y="3322638"/>
              <a:ext cx="14288" cy="55563"/>
            </a:xfrm>
            <a:custGeom>
              <a:avLst/>
              <a:gdLst>
                <a:gd name="T0" fmla="*/ 8 w 19"/>
                <a:gd name="T1" fmla="*/ 23 h 70"/>
                <a:gd name="T2" fmla="*/ 9 w 19"/>
                <a:gd name="T3" fmla="*/ 48 h 70"/>
                <a:gd name="T4" fmla="*/ 10 w 19"/>
                <a:gd name="T5" fmla="*/ 69 h 70"/>
                <a:gd name="T6" fmla="*/ 10 w 19"/>
                <a:gd name="T7" fmla="*/ 63 h 70"/>
                <a:gd name="T8" fmla="*/ 9 w 19"/>
                <a:gd name="T9" fmla="*/ 51 h 70"/>
                <a:gd name="T10" fmla="*/ 12 w 19"/>
                <a:gd name="T11" fmla="*/ 42 h 70"/>
                <a:gd name="T12" fmla="*/ 14 w 19"/>
                <a:gd name="T13" fmla="*/ 35 h 70"/>
                <a:gd name="T14" fmla="*/ 11 w 19"/>
                <a:gd name="T15" fmla="*/ 21 h 70"/>
                <a:gd name="T16" fmla="*/ 12 w 19"/>
                <a:gd name="T17" fmla="*/ 8 h 70"/>
                <a:gd name="T18" fmla="*/ 12 w 19"/>
                <a:gd name="T19" fmla="*/ 0 h 70"/>
                <a:gd name="T20" fmla="*/ 8 w 19"/>
                <a:gd name="T21" fmla="*/ 2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70">
                  <a:moveTo>
                    <a:pt x="8" y="23"/>
                  </a:moveTo>
                  <a:cubicBezTo>
                    <a:pt x="3" y="28"/>
                    <a:pt x="8" y="42"/>
                    <a:pt x="9" y="48"/>
                  </a:cubicBezTo>
                  <a:cubicBezTo>
                    <a:pt x="2" y="46"/>
                    <a:pt x="0" y="70"/>
                    <a:pt x="10" y="69"/>
                  </a:cubicBezTo>
                  <a:cubicBezTo>
                    <a:pt x="6" y="66"/>
                    <a:pt x="10" y="66"/>
                    <a:pt x="10" y="63"/>
                  </a:cubicBezTo>
                  <a:cubicBezTo>
                    <a:pt x="10" y="59"/>
                    <a:pt x="8" y="55"/>
                    <a:pt x="9" y="51"/>
                  </a:cubicBezTo>
                  <a:cubicBezTo>
                    <a:pt x="10" y="48"/>
                    <a:pt x="13" y="45"/>
                    <a:pt x="12" y="42"/>
                  </a:cubicBezTo>
                  <a:cubicBezTo>
                    <a:pt x="11" y="37"/>
                    <a:pt x="13" y="40"/>
                    <a:pt x="14" y="35"/>
                  </a:cubicBezTo>
                  <a:cubicBezTo>
                    <a:pt x="15" y="30"/>
                    <a:pt x="10" y="25"/>
                    <a:pt x="11" y="21"/>
                  </a:cubicBezTo>
                  <a:cubicBezTo>
                    <a:pt x="12" y="18"/>
                    <a:pt x="19" y="10"/>
                    <a:pt x="12" y="8"/>
                  </a:cubicBezTo>
                  <a:cubicBezTo>
                    <a:pt x="15" y="6"/>
                    <a:pt x="14" y="2"/>
                    <a:pt x="12" y="0"/>
                  </a:cubicBezTo>
                  <a:cubicBezTo>
                    <a:pt x="5" y="5"/>
                    <a:pt x="10" y="15"/>
                    <a:pt x="8" y="2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573">
              <a:extLst>
                <a:ext uri="{FF2B5EF4-FFF2-40B4-BE49-F238E27FC236}">
                  <a16:creationId xmlns="" xmlns:a16="http://schemas.microsoft.com/office/drawing/2014/main" id="{E4A0C3E5-530D-459C-A089-A79B158B8A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9788" y="3489325"/>
              <a:ext cx="11113" cy="15875"/>
            </a:xfrm>
            <a:custGeom>
              <a:avLst/>
              <a:gdLst>
                <a:gd name="T0" fmla="*/ 11 w 14"/>
                <a:gd name="T1" fmla="*/ 6 h 20"/>
                <a:gd name="T2" fmla="*/ 11 w 14"/>
                <a:gd name="T3" fmla="*/ 20 h 20"/>
                <a:gd name="T4" fmla="*/ 11 w 14"/>
                <a:gd name="T5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20">
                  <a:moveTo>
                    <a:pt x="11" y="6"/>
                  </a:moveTo>
                  <a:cubicBezTo>
                    <a:pt x="0" y="0"/>
                    <a:pt x="9" y="17"/>
                    <a:pt x="11" y="20"/>
                  </a:cubicBezTo>
                  <a:cubicBezTo>
                    <a:pt x="14" y="13"/>
                    <a:pt x="11" y="12"/>
                    <a:pt x="11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574">
              <a:extLst>
                <a:ext uri="{FF2B5EF4-FFF2-40B4-BE49-F238E27FC236}">
                  <a16:creationId xmlns="" xmlns:a16="http://schemas.microsoft.com/office/drawing/2014/main" id="{1A90181B-948F-4035-ABCB-CA11A8E18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9788" y="3489325"/>
              <a:ext cx="11113" cy="15875"/>
            </a:xfrm>
            <a:custGeom>
              <a:avLst/>
              <a:gdLst>
                <a:gd name="T0" fmla="*/ 11 w 14"/>
                <a:gd name="T1" fmla="*/ 6 h 20"/>
                <a:gd name="T2" fmla="*/ 11 w 14"/>
                <a:gd name="T3" fmla="*/ 20 h 20"/>
                <a:gd name="T4" fmla="*/ 11 w 14"/>
                <a:gd name="T5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20">
                  <a:moveTo>
                    <a:pt x="11" y="6"/>
                  </a:moveTo>
                  <a:cubicBezTo>
                    <a:pt x="0" y="0"/>
                    <a:pt x="9" y="17"/>
                    <a:pt x="11" y="20"/>
                  </a:cubicBezTo>
                  <a:cubicBezTo>
                    <a:pt x="14" y="13"/>
                    <a:pt x="11" y="12"/>
                    <a:pt x="11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581">
              <a:extLst>
                <a:ext uri="{FF2B5EF4-FFF2-40B4-BE49-F238E27FC236}">
                  <a16:creationId xmlns="" xmlns:a16="http://schemas.microsoft.com/office/drawing/2014/main" id="{8D6ADF18-B9B1-43FD-BB8F-6563AE856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2238" y="3470275"/>
              <a:ext cx="1588" cy="6350"/>
            </a:xfrm>
            <a:custGeom>
              <a:avLst/>
              <a:gdLst>
                <a:gd name="T0" fmla="*/ 2 w 4"/>
                <a:gd name="T1" fmla="*/ 9 h 9"/>
                <a:gd name="T2" fmla="*/ 1 w 4"/>
                <a:gd name="T3" fmla="*/ 0 h 9"/>
                <a:gd name="T4" fmla="*/ 2 w 4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9">
                  <a:moveTo>
                    <a:pt x="2" y="9"/>
                  </a:moveTo>
                  <a:cubicBezTo>
                    <a:pt x="4" y="6"/>
                    <a:pt x="4" y="2"/>
                    <a:pt x="1" y="0"/>
                  </a:cubicBezTo>
                  <a:cubicBezTo>
                    <a:pt x="0" y="3"/>
                    <a:pt x="0" y="7"/>
                    <a:pt x="2" y="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582">
              <a:extLst>
                <a:ext uri="{FF2B5EF4-FFF2-40B4-BE49-F238E27FC236}">
                  <a16:creationId xmlns="" xmlns:a16="http://schemas.microsoft.com/office/drawing/2014/main" id="{EF1649AC-1226-4064-A50E-58AEAFD69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2238" y="3470275"/>
              <a:ext cx="1588" cy="6350"/>
            </a:xfrm>
            <a:custGeom>
              <a:avLst/>
              <a:gdLst>
                <a:gd name="T0" fmla="*/ 2 w 4"/>
                <a:gd name="T1" fmla="*/ 9 h 9"/>
                <a:gd name="T2" fmla="*/ 1 w 4"/>
                <a:gd name="T3" fmla="*/ 0 h 9"/>
                <a:gd name="T4" fmla="*/ 2 w 4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9">
                  <a:moveTo>
                    <a:pt x="2" y="9"/>
                  </a:moveTo>
                  <a:cubicBezTo>
                    <a:pt x="4" y="6"/>
                    <a:pt x="4" y="2"/>
                    <a:pt x="1" y="0"/>
                  </a:cubicBezTo>
                  <a:cubicBezTo>
                    <a:pt x="0" y="3"/>
                    <a:pt x="0" y="7"/>
                    <a:pt x="2" y="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583">
              <a:extLst>
                <a:ext uri="{FF2B5EF4-FFF2-40B4-BE49-F238E27FC236}">
                  <a16:creationId xmlns="" xmlns:a16="http://schemas.microsoft.com/office/drawing/2014/main" id="{EAAD29D0-7637-452F-B27D-DD3071E946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413" y="3381375"/>
              <a:ext cx="58738" cy="82550"/>
            </a:xfrm>
            <a:custGeom>
              <a:avLst/>
              <a:gdLst>
                <a:gd name="T0" fmla="*/ 2 w 74"/>
                <a:gd name="T1" fmla="*/ 97 h 106"/>
                <a:gd name="T2" fmla="*/ 0 w 74"/>
                <a:gd name="T3" fmla="*/ 106 h 106"/>
                <a:gd name="T4" fmla="*/ 26 w 74"/>
                <a:gd name="T5" fmla="*/ 82 h 106"/>
                <a:gd name="T6" fmla="*/ 43 w 74"/>
                <a:gd name="T7" fmla="*/ 57 h 106"/>
                <a:gd name="T8" fmla="*/ 44 w 74"/>
                <a:gd name="T9" fmla="*/ 52 h 106"/>
                <a:gd name="T10" fmla="*/ 53 w 74"/>
                <a:gd name="T11" fmla="*/ 48 h 106"/>
                <a:gd name="T12" fmla="*/ 58 w 74"/>
                <a:gd name="T13" fmla="*/ 42 h 106"/>
                <a:gd name="T14" fmla="*/ 67 w 74"/>
                <a:gd name="T15" fmla="*/ 36 h 106"/>
                <a:gd name="T16" fmla="*/ 66 w 74"/>
                <a:gd name="T17" fmla="*/ 21 h 106"/>
                <a:gd name="T18" fmla="*/ 62 w 74"/>
                <a:gd name="T19" fmla="*/ 0 h 106"/>
                <a:gd name="T20" fmla="*/ 58 w 74"/>
                <a:gd name="T21" fmla="*/ 10 h 106"/>
                <a:gd name="T22" fmla="*/ 63 w 74"/>
                <a:gd name="T23" fmla="*/ 22 h 106"/>
                <a:gd name="T24" fmla="*/ 55 w 74"/>
                <a:gd name="T25" fmla="*/ 15 h 106"/>
                <a:gd name="T26" fmla="*/ 58 w 74"/>
                <a:gd name="T27" fmla="*/ 25 h 106"/>
                <a:gd name="T28" fmla="*/ 53 w 74"/>
                <a:gd name="T29" fmla="*/ 32 h 106"/>
                <a:gd name="T30" fmla="*/ 50 w 74"/>
                <a:gd name="T31" fmla="*/ 35 h 106"/>
                <a:gd name="T32" fmla="*/ 49 w 74"/>
                <a:gd name="T33" fmla="*/ 41 h 106"/>
                <a:gd name="T34" fmla="*/ 45 w 74"/>
                <a:gd name="T35" fmla="*/ 42 h 106"/>
                <a:gd name="T36" fmla="*/ 45 w 74"/>
                <a:gd name="T37" fmla="*/ 48 h 106"/>
                <a:gd name="T38" fmla="*/ 40 w 74"/>
                <a:gd name="T39" fmla="*/ 51 h 106"/>
                <a:gd name="T40" fmla="*/ 34 w 74"/>
                <a:gd name="T41" fmla="*/ 59 h 106"/>
                <a:gd name="T42" fmla="*/ 24 w 74"/>
                <a:gd name="T43" fmla="*/ 73 h 106"/>
                <a:gd name="T44" fmla="*/ 19 w 74"/>
                <a:gd name="T45" fmla="*/ 75 h 106"/>
                <a:gd name="T46" fmla="*/ 15 w 74"/>
                <a:gd name="T47" fmla="*/ 80 h 106"/>
                <a:gd name="T48" fmla="*/ 2 w 74"/>
                <a:gd name="T49" fmla="*/ 9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4" h="106">
                  <a:moveTo>
                    <a:pt x="2" y="97"/>
                  </a:moveTo>
                  <a:cubicBezTo>
                    <a:pt x="0" y="100"/>
                    <a:pt x="1" y="103"/>
                    <a:pt x="0" y="106"/>
                  </a:cubicBezTo>
                  <a:cubicBezTo>
                    <a:pt x="8" y="96"/>
                    <a:pt x="19" y="93"/>
                    <a:pt x="26" y="82"/>
                  </a:cubicBezTo>
                  <a:cubicBezTo>
                    <a:pt x="29" y="78"/>
                    <a:pt x="51" y="64"/>
                    <a:pt x="43" y="57"/>
                  </a:cubicBezTo>
                  <a:cubicBezTo>
                    <a:pt x="47" y="58"/>
                    <a:pt x="44" y="55"/>
                    <a:pt x="44" y="52"/>
                  </a:cubicBezTo>
                  <a:cubicBezTo>
                    <a:pt x="45" y="49"/>
                    <a:pt x="50" y="48"/>
                    <a:pt x="53" y="48"/>
                  </a:cubicBezTo>
                  <a:cubicBezTo>
                    <a:pt x="57" y="47"/>
                    <a:pt x="58" y="46"/>
                    <a:pt x="58" y="42"/>
                  </a:cubicBezTo>
                  <a:cubicBezTo>
                    <a:pt x="59" y="37"/>
                    <a:pt x="63" y="38"/>
                    <a:pt x="67" y="36"/>
                  </a:cubicBezTo>
                  <a:cubicBezTo>
                    <a:pt x="74" y="31"/>
                    <a:pt x="69" y="27"/>
                    <a:pt x="66" y="21"/>
                  </a:cubicBezTo>
                  <a:cubicBezTo>
                    <a:pt x="62" y="15"/>
                    <a:pt x="68" y="6"/>
                    <a:pt x="62" y="0"/>
                  </a:cubicBezTo>
                  <a:cubicBezTo>
                    <a:pt x="59" y="3"/>
                    <a:pt x="63" y="15"/>
                    <a:pt x="58" y="10"/>
                  </a:cubicBezTo>
                  <a:cubicBezTo>
                    <a:pt x="59" y="13"/>
                    <a:pt x="63" y="19"/>
                    <a:pt x="63" y="22"/>
                  </a:cubicBezTo>
                  <a:cubicBezTo>
                    <a:pt x="60" y="20"/>
                    <a:pt x="56" y="19"/>
                    <a:pt x="55" y="15"/>
                  </a:cubicBezTo>
                  <a:cubicBezTo>
                    <a:pt x="55" y="19"/>
                    <a:pt x="57" y="22"/>
                    <a:pt x="58" y="25"/>
                  </a:cubicBezTo>
                  <a:cubicBezTo>
                    <a:pt x="59" y="28"/>
                    <a:pt x="55" y="39"/>
                    <a:pt x="53" y="32"/>
                  </a:cubicBezTo>
                  <a:cubicBezTo>
                    <a:pt x="53" y="34"/>
                    <a:pt x="52" y="34"/>
                    <a:pt x="50" y="35"/>
                  </a:cubicBezTo>
                  <a:cubicBezTo>
                    <a:pt x="48" y="35"/>
                    <a:pt x="49" y="40"/>
                    <a:pt x="49" y="41"/>
                  </a:cubicBezTo>
                  <a:cubicBezTo>
                    <a:pt x="48" y="42"/>
                    <a:pt x="45" y="41"/>
                    <a:pt x="45" y="42"/>
                  </a:cubicBezTo>
                  <a:cubicBezTo>
                    <a:pt x="44" y="44"/>
                    <a:pt x="46" y="45"/>
                    <a:pt x="45" y="48"/>
                  </a:cubicBezTo>
                  <a:cubicBezTo>
                    <a:pt x="44" y="41"/>
                    <a:pt x="41" y="49"/>
                    <a:pt x="40" y="51"/>
                  </a:cubicBezTo>
                  <a:cubicBezTo>
                    <a:pt x="38" y="54"/>
                    <a:pt x="37" y="57"/>
                    <a:pt x="34" y="59"/>
                  </a:cubicBezTo>
                  <a:cubicBezTo>
                    <a:pt x="31" y="63"/>
                    <a:pt x="29" y="69"/>
                    <a:pt x="24" y="73"/>
                  </a:cubicBezTo>
                  <a:cubicBezTo>
                    <a:pt x="23" y="74"/>
                    <a:pt x="21" y="73"/>
                    <a:pt x="19" y="75"/>
                  </a:cubicBezTo>
                  <a:cubicBezTo>
                    <a:pt x="17" y="76"/>
                    <a:pt x="17" y="79"/>
                    <a:pt x="15" y="80"/>
                  </a:cubicBezTo>
                  <a:cubicBezTo>
                    <a:pt x="9" y="83"/>
                    <a:pt x="4" y="91"/>
                    <a:pt x="2" y="9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584">
              <a:extLst>
                <a:ext uri="{FF2B5EF4-FFF2-40B4-BE49-F238E27FC236}">
                  <a16:creationId xmlns="" xmlns:a16="http://schemas.microsoft.com/office/drawing/2014/main" id="{4D3A1DF1-AF75-4FEE-B630-CF646585B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413" y="3381375"/>
              <a:ext cx="58738" cy="82550"/>
            </a:xfrm>
            <a:custGeom>
              <a:avLst/>
              <a:gdLst>
                <a:gd name="T0" fmla="*/ 2 w 74"/>
                <a:gd name="T1" fmla="*/ 97 h 106"/>
                <a:gd name="T2" fmla="*/ 0 w 74"/>
                <a:gd name="T3" fmla="*/ 106 h 106"/>
                <a:gd name="T4" fmla="*/ 26 w 74"/>
                <a:gd name="T5" fmla="*/ 82 h 106"/>
                <a:gd name="T6" fmla="*/ 43 w 74"/>
                <a:gd name="T7" fmla="*/ 57 h 106"/>
                <a:gd name="T8" fmla="*/ 44 w 74"/>
                <a:gd name="T9" fmla="*/ 52 h 106"/>
                <a:gd name="T10" fmla="*/ 53 w 74"/>
                <a:gd name="T11" fmla="*/ 48 h 106"/>
                <a:gd name="T12" fmla="*/ 58 w 74"/>
                <a:gd name="T13" fmla="*/ 42 h 106"/>
                <a:gd name="T14" fmla="*/ 67 w 74"/>
                <a:gd name="T15" fmla="*/ 36 h 106"/>
                <a:gd name="T16" fmla="*/ 66 w 74"/>
                <a:gd name="T17" fmla="*/ 21 h 106"/>
                <a:gd name="T18" fmla="*/ 62 w 74"/>
                <a:gd name="T19" fmla="*/ 0 h 106"/>
                <a:gd name="T20" fmla="*/ 58 w 74"/>
                <a:gd name="T21" fmla="*/ 10 h 106"/>
                <a:gd name="T22" fmla="*/ 63 w 74"/>
                <a:gd name="T23" fmla="*/ 22 h 106"/>
                <a:gd name="T24" fmla="*/ 55 w 74"/>
                <a:gd name="T25" fmla="*/ 15 h 106"/>
                <a:gd name="T26" fmla="*/ 58 w 74"/>
                <a:gd name="T27" fmla="*/ 25 h 106"/>
                <a:gd name="T28" fmla="*/ 53 w 74"/>
                <a:gd name="T29" fmla="*/ 32 h 106"/>
                <a:gd name="T30" fmla="*/ 50 w 74"/>
                <a:gd name="T31" fmla="*/ 35 h 106"/>
                <a:gd name="T32" fmla="*/ 49 w 74"/>
                <a:gd name="T33" fmla="*/ 41 h 106"/>
                <a:gd name="T34" fmla="*/ 45 w 74"/>
                <a:gd name="T35" fmla="*/ 42 h 106"/>
                <a:gd name="T36" fmla="*/ 45 w 74"/>
                <a:gd name="T37" fmla="*/ 48 h 106"/>
                <a:gd name="T38" fmla="*/ 40 w 74"/>
                <a:gd name="T39" fmla="*/ 51 h 106"/>
                <a:gd name="T40" fmla="*/ 34 w 74"/>
                <a:gd name="T41" fmla="*/ 59 h 106"/>
                <a:gd name="T42" fmla="*/ 24 w 74"/>
                <a:gd name="T43" fmla="*/ 73 h 106"/>
                <a:gd name="T44" fmla="*/ 19 w 74"/>
                <a:gd name="T45" fmla="*/ 75 h 106"/>
                <a:gd name="T46" fmla="*/ 15 w 74"/>
                <a:gd name="T47" fmla="*/ 80 h 106"/>
                <a:gd name="T48" fmla="*/ 2 w 74"/>
                <a:gd name="T49" fmla="*/ 9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4" h="106">
                  <a:moveTo>
                    <a:pt x="2" y="97"/>
                  </a:moveTo>
                  <a:cubicBezTo>
                    <a:pt x="0" y="100"/>
                    <a:pt x="1" y="103"/>
                    <a:pt x="0" y="106"/>
                  </a:cubicBezTo>
                  <a:cubicBezTo>
                    <a:pt x="8" y="96"/>
                    <a:pt x="19" y="93"/>
                    <a:pt x="26" y="82"/>
                  </a:cubicBezTo>
                  <a:cubicBezTo>
                    <a:pt x="29" y="78"/>
                    <a:pt x="51" y="64"/>
                    <a:pt x="43" y="57"/>
                  </a:cubicBezTo>
                  <a:cubicBezTo>
                    <a:pt x="47" y="58"/>
                    <a:pt x="44" y="55"/>
                    <a:pt x="44" y="52"/>
                  </a:cubicBezTo>
                  <a:cubicBezTo>
                    <a:pt x="45" y="49"/>
                    <a:pt x="50" y="48"/>
                    <a:pt x="53" y="48"/>
                  </a:cubicBezTo>
                  <a:cubicBezTo>
                    <a:pt x="57" y="47"/>
                    <a:pt x="58" y="46"/>
                    <a:pt x="58" y="42"/>
                  </a:cubicBezTo>
                  <a:cubicBezTo>
                    <a:pt x="59" y="37"/>
                    <a:pt x="63" y="38"/>
                    <a:pt x="67" y="36"/>
                  </a:cubicBezTo>
                  <a:cubicBezTo>
                    <a:pt x="74" y="31"/>
                    <a:pt x="69" y="27"/>
                    <a:pt x="66" y="21"/>
                  </a:cubicBezTo>
                  <a:cubicBezTo>
                    <a:pt x="62" y="15"/>
                    <a:pt x="68" y="6"/>
                    <a:pt x="62" y="0"/>
                  </a:cubicBezTo>
                  <a:cubicBezTo>
                    <a:pt x="59" y="3"/>
                    <a:pt x="63" y="15"/>
                    <a:pt x="58" y="10"/>
                  </a:cubicBezTo>
                  <a:cubicBezTo>
                    <a:pt x="59" y="13"/>
                    <a:pt x="63" y="19"/>
                    <a:pt x="63" y="22"/>
                  </a:cubicBezTo>
                  <a:cubicBezTo>
                    <a:pt x="60" y="20"/>
                    <a:pt x="56" y="19"/>
                    <a:pt x="55" y="15"/>
                  </a:cubicBezTo>
                  <a:cubicBezTo>
                    <a:pt x="55" y="19"/>
                    <a:pt x="57" y="22"/>
                    <a:pt x="58" y="25"/>
                  </a:cubicBezTo>
                  <a:cubicBezTo>
                    <a:pt x="59" y="28"/>
                    <a:pt x="55" y="39"/>
                    <a:pt x="53" y="32"/>
                  </a:cubicBezTo>
                  <a:cubicBezTo>
                    <a:pt x="53" y="34"/>
                    <a:pt x="52" y="34"/>
                    <a:pt x="50" y="35"/>
                  </a:cubicBezTo>
                  <a:cubicBezTo>
                    <a:pt x="48" y="35"/>
                    <a:pt x="49" y="40"/>
                    <a:pt x="49" y="41"/>
                  </a:cubicBezTo>
                  <a:cubicBezTo>
                    <a:pt x="48" y="42"/>
                    <a:pt x="45" y="41"/>
                    <a:pt x="45" y="42"/>
                  </a:cubicBezTo>
                  <a:cubicBezTo>
                    <a:pt x="44" y="44"/>
                    <a:pt x="46" y="45"/>
                    <a:pt x="45" y="48"/>
                  </a:cubicBezTo>
                  <a:cubicBezTo>
                    <a:pt x="44" y="41"/>
                    <a:pt x="41" y="49"/>
                    <a:pt x="40" y="51"/>
                  </a:cubicBezTo>
                  <a:cubicBezTo>
                    <a:pt x="38" y="54"/>
                    <a:pt x="37" y="57"/>
                    <a:pt x="34" y="59"/>
                  </a:cubicBezTo>
                  <a:cubicBezTo>
                    <a:pt x="31" y="63"/>
                    <a:pt x="29" y="69"/>
                    <a:pt x="24" y="73"/>
                  </a:cubicBezTo>
                  <a:cubicBezTo>
                    <a:pt x="23" y="74"/>
                    <a:pt x="21" y="73"/>
                    <a:pt x="19" y="75"/>
                  </a:cubicBezTo>
                  <a:cubicBezTo>
                    <a:pt x="17" y="76"/>
                    <a:pt x="17" y="79"/>
                    <a:pt x="15" y="80"/>
                  </a:cubicBezTo>
                  <a:cubicBezTo>
                    <a:pt x="9" y="83"/>
                    <a:pt x="4" y="91"/>
                    <a:pt x="2" y="9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585">
              <a:extLst>
                <a:ext uri="{FF2B5EF4-FFF2-40B4-BE49-F238E27FC236}">
                  <a16:creationId xmlns="" xmlns:a16="http://schemas.microsoft.com/office/drawing/2014/main" id="{22CDBC77-9523-4A37-A40F-936724EEE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5101" y="3187700"/>
              <a:ext cx="115888" cy="165100"/>
            </a:xfrm>
            <a:custGeom>
              <a:avLst/>
              <a:gdLst>
                <a:gd name="T0" fmla="*/ 6 w 150"/>
                <a:gd name="T1" fmla="*/ 96 h 214"/>
                <a:gd name="T2" fmla="*/ 15 w 150"/>
                <a:gd name="T3" fmla="*/ 128 h 214"/>
                <a:gd name="T4" fmla="*/ 29 w 150"/>
                <a:gd name="T5" fmla="*/ 145 h 214"/>
                <a:gd name="T6" fmla="*/ 45 w 150"/>
                <a:gd name="T7" fmla="*/ 145 h 214"/>
                <a:gd name="T8" fmla="*/ 38 w 150"/>
                <a:gd name="T9" fmla="*/ 167 h 214"/>
                <a:gd name="T10" fmla="*/ 47 w 150"/>
                <a:gd name="T11" fmla="*/ 171 h 214"/>
                <a:gd name="T12" fmla="*/ 61 w 150"/>
                <a:gd name="T13" fmla="*/ 173 h 214"/>
                <a:gd name="T14" fmla="*/ 72 w 150"/>
                <a:gd name="T15" fmla="*/ 162 h 214"/>
                <a:gd name="T16" fmla="*/ 98 w 150"/>
                <a:gd name="T17" fmla="*/ 186 h 214"/>
                <a:gd name="T18" fmla="*/ 101 w 150"/>
                <a:gd name="T19" fmla="*/ 182 h 214"/>
                <a:gd name="T20" fmla="*/ 92 w 150"/>
                <a:gd name="T21" fmla="*/ 163 h 214"/>
                <a:gd name="T22" fmla="*/ 121 w 150"/>
                <a:gd name="T23" fmla="*/ 187 h 214"/>
                <a:gd name="T24" fmla="*/ 131 w 150"/>
                <a:gd name="T25" fmla="*/ 197 h 214"/>
                <a:gd name="T26" fmla="*/ 144 w 150"/>
                <a:gd name="T27" fmla="*/ 197 h 214"/>
                <a:gd name="T28" fmla="*/ 147 w 150"/>
                <a:gd name="T29" fmla="*/ 211 h 214"/>
                <a:gd name="T30" fmla="*/ 136 w 150"/>
                <a:gd name="T31" fmla="*/ 185 h 214"/>
                <a:gd name="T32" fmla="*/ 139 w 150"/>
                <a:gd name="T33" fmla="*/ 171 h 214"/>
                <a:gd name="T34" fmla="*/ 117 w 150"/>
                <a:gd name="T35" fmla="*/ 158 h 214"/>
                <a:gd name="T36" fmla="*/ 109 w 150"/>
                <a:gd name="T37" fmla="*/ 157 h 214"/>
                <a:gd name="T38" fmla="*/ 85 w 150"/>
                <a:gd name="T39" fmla="*/ 154 h 214"/>
                <a:gd name="T40" fmla="*/ 73 w 150"/>
                <a:gd name="T41" fmla="*/ 158 h 214"/>
                <a:gd name="T42" fmla="*/ 56 w 150"/>
                <a:gd name="T43" fmla="*/ 109 h 214"/>
                <a:gd name="T44" fmla="*/ 73 w 150"/>
                <a:gd name="T45" fmla="*/ 83 h 214"/>
                <a:gd name="T46" fmla="*/ 75 w 150"/>
                <a:gd name="T47" fmla="*/ 75 h 214"/>
                <a:gd name="T48" fmla="*/ 76 w 150"/>
                <a:gd name="T49" fmla="*/ 47 h 214"/>
                <a:gd name="T50" fmla="*/ 67 w 150"/>
                <a:gd name="T51" fmla="*/ 15 h 214"/>
                <a:gd name="T52" fmla="*/ 56 w 150"/>
                <a:gd name="T53" fmla="*/ 13 h 214"/>
                <a:gd name="T54" fmla="*/ 42 w 150"/>
                <a:gd name="T55" fmla="*/ 7 h 214"/>
                <a:gd name="T56" fmla="*/ 20 w 150"/>
                <a:gd name="T57" fmla="*/ 1 h 214"/>
                <a:gd name="T58" fmla="*/ 15 w 150"/>
                <a:gd name="T59" fmla="*/ 10 h 214"/>
                <a:gd name="T60" fmla="*/ 17 w 150"/>
                <a:gd name="T61" fmla="*/ 61 h 214"/>
                <a:gd name="T62" fmla="*/ 4 w 150"/>
                <a:gd name="T63" fmla="*/ 78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214">
                  <a:moveTo>
                    <a:pt x="2" y="87"/>
                  </a:moveTo>
                  <a:cubicBezTo>
                    <a:pt x="1" y="93"/>
                    <a:pt x="6" y="93"/>
                    <a:pt x="6" y="96"/>
                  </a:cubicBezTo>
                  <a:cubicBezTo>
                    <a:pt x="7" y="102"/>
                    <a:pt x="8" y="109"/>
                    <a:pt x="11" y="114"/>
                  </a:cubicBezTo>
                  <a:cubicBezTo>
                    <a:pt x="13" y="118"/>
                    <a:pt x="15" y="122"/>
                    <a:pt x="15" y="128"/>
                  </a:cubicBezTo>
                  <a:cubicBezTo>
                    <a:pt x="16" y="131"/>
                    <a:pt x="21" y="138"/>
                    <a:pt x="20" y="131"/>
                  </a:cubicBezTo>
                  <a:cubicBezTo>
                    <a:pt x="26" y="133"/>
                    <a:pt x="23" y="143"/>
                    <a:pt x="29" y="145"/>
                  </a:cubicBezTo>
                  <a:cubicBezTo>
                    <a:pt x="38" y="148"/>
                    <a:pt x="31" y="136"/>
                    <a:pt x="31" y="132"/>
                  </a:cubicBezTo>
                  <a:cubicBezTo>
                    <a:pt x="33" y="133"/>
                    <a:pt x="52" y="139"/>
                    <a:pt x="45" y="145"/>
                  </a:cubicBezTo>
                  <a:cubicBezTo>
                    <a:pt x="42" y="147"/>
                    <a:pt x="40" y="149"/>
                    <a:pt x="37" y="151"/>
                  </a:cubicBezTo>
                  <a:cubicBezTo>
                    <a:pt x="33" y="155"/>
                    <a:pt x="37" y="163"/>
                    <a:pt x="38" y="167"/>
                  </a:cubicBezTo>
                  <a:cubicBezTo>
                    <a:pt x="40" y="167"/>
                    <a:pt x="41" y="166"/>
                    <a:pt x="40" y="163"/>
                  </a:cubicBezTo>
                  <a:cubicBezTo>
                    <a:pt x="45" y="163"/>
                    <a:pt x="48" y="166"/>
                    <a:pt x="47" y="171"/>
                  </a:cubicBezTo>
                  <a:cubicBezTo>
                    <a:pt x="48" y="165"/>
                    <a:pt x="52" y="171"/>
                    <a:pt x="51" y="174"/>
                  </a:cubicBezTo>
                  <a:cubicBezTo>
                    <a:pt x="54" y="173"/>
                    <a:pt x="58" y="175"/>
                    <a:pt x="61" y="173"/>
                  </a:cubicBezTo>
                  <a:cubicBezTo>
                    <a:pt x="63" y="170"/>
                    <a:pt x="63" y="167"/>
                    <a:pt x="66" y="165"/>
                  </a:cubicBezTo>
                  <a:cubicBezTo>
                    <a:pt x="66" y="165"/>
                    <a:pt x="71" y="162"/>
                    <a:pt x="72" y="162"/>
                  </a:cubicBezTo>
                  <a:cubicBezTo>
                    <a:pt x="75" y="165"/>
                    <a:pt x="80" y="167"/>
                    <a:pt x="84" y="170"/>
                  </a:cubicBezTo>
                  <a:cubicBezTo>
                    <a:pt x="88" y="174"/>
                    <a:pt x="96" y="180"/>
                    <a:pt x="98" y="186"/>
                  </a:cubicBezTo>
                  <a:cubicBezTo>
                    <a:pt x="98" y="188"/>
                    <a:pt x="102" y="191"/>
                    <a:pt x="102" y="187"/>
                  </a:cubicBezTo>
                  <a:cubicBezTo>
                    <a:pt x="102" y="186"/>
                    <a:pt x="102" y="184"/>
                    <a:pt x="101" y="182"/>
                  </a:cubicBezTo>
                  <a:cubicBezTo>
                    <a:pt x="100" y="181"/>
                    <a:pt x="96" y="175"/>
                    <a:pt x="98" y="176"/>
                  </a:cubicBezTo>
                  <a:cubicBezTo>
                    <a:pt x="94" y="173"/>
                    <a:pt x="95" y="167"/>
                    <a:pt x="92" y="163"/>
                  </a:cubicBezTo>
                  <a:cubicBezTo>
                    <a:pt x="98" y="162"/>
                    <a:pt x="104" y="169"/>
                    <a:pt x="107" y="174"/>
                  </a:cubicBezTo>
                  <a:cubicBezTo>
                    <a:pt x="111" y="180"/>
                    <a:pt x="118" y="180"/>
                    <a:pt x="121" y="187"/>
                  </a:cubicBezTo>
                  <a:cubicBezTo>
                    <a:pt x="122" y="189"/>
                    <a:pt x="120" y="193"/>
                    <a:pt x="123" y="193"/>
                  </a:cubicBezTo>
                  <a:cubicBezTo>
                    <a:pt x="126" y="194"/>
                    <a:pt x="128" y="196"/>
                    <a:pt x="131" y="197"/>
                  </a:cubicBezTo>
                  <a:cubicBezTo>
                    <a:pt x="133" y="198"/>
                    <a:pt x="135" y="201"/>
                    <a:pt x="137" y="200"/>
                  </a:cubicBezTo>
                  <a:cubicBezTo>
                    <a:pt x="139" y="199"/>
                    <a:pt x="142" y="196"/>
                    <a:pt x="144" y="197"/>
                  </a:cubicBezTo>
                  <a:cubicBezTo>
                    <a:pt x="144" y="200"/>
                    <a:pt x="137" y="202"/>
                    <a:pt x="140" y="206"/>
                  </a:cubicBezTo>
                  <a:cubicBezTo>
                    <a:pt x="141" y="207"/>
                    <a:pt x="146" y="214"/>
                    <a:pt x="147" y="211"/>
                  </a:cubicBezTo>
                  <a:cubicBezTo>
                    <a:pt x="150" y="205"/>
                    <a:pt x="147" y="184"/>
                    <a:pt x="136" y="192"/>
                  </a:cubicBezTo>
                  <a:cubicBezTo>
                    <a:pt x="135" y="189"/>
                    <a:pt x="136" y="188"/>
                    <a:pt x="136" y="185"/>
                  </a:cubicBezTo>
                  <a:cubicBezTo>
                    <a:pt x="135" y="182"/>
                    <a:pt x="131" y="178"/>
                    <a:pt x="128" y="177"/>
                  </a:cubicBezTo>
                  <a:cubicBezTo>
                    <a:pt x="121" y="173"/>
                    <a:pt x="136" y="169"/>
                    <a:pt x="139" y="171"/>
                  </a:cubicBezTo>
                  <a:cubicBezTo>
                    <a:pt x="139" y="167"/>
                    <a:pt x="132" y="165"/>
                    <a:pt x="128" y="165"/>
                  </a:cubicBezTo>
                  <a:cubicBezTo>
                    <a:pt x="122" y="164"/>
                    <a:pt x="121" y="159"/>
                    <a:pt x="117" y="158"/>
                  </a:cubicBezTo>
                  <a:cubicBezTo>
                    <a:pt x="115" y="162"/>
                    <a:pt x="123" y="168"/>
                    <a:pt x="117" y="170"/>
                  </a:cubicBezTo>
                  <a:cubicBezTo>
                    <a:pt x="112" y="172"/>
                    <a:pt x="111" y="161"/>
                    <a:pt x="109" y="157"/>
                  </a:cubicBezTo>
                  <a:cubicBezTo>
                    <a:pt x="104" y="150"/>
                    <a:pt x="87" y="144"/>
                    <a:pt x="87" y="157"/>
                  </a:cubicBezTo>
                  <a:cubicBezTo>
                    <a:pt x="87" y="156"/>
                    <a:pt x="86" y="155"/>
                    <a:pt x="85" y="154"/>
                  </a:cubicBezTo>
                  <a:cubicBezTo>
                    <a:pt x="81" y="157"/>
                    <a:pt x="89" y="160"/>
                    <a:pt x="87" y="162"/>
                  </a:cubicBezTo>
                  <a:cubicBezTo>
                    <a:pt x="83" y="166"/>
                    <a:pt x="76" y="161"/>
                    <a:pt x="73" y="158"/>
                  </a:cubicBezTo>
                  <a:cubicBezTo>
                    <a:pt x="70" y="155"/>
                    <a:pt x="60" y="137"/>
                    <a:pt x="68" y="137"/>
                  </a:cubicBezTo>
                  <a:cubicBezTo>
                    <a:pt x="60" y="132"/>
                    <a:pt x="53" y="118"/>
                    <a:pt x="56" y="109"/>
                  </a:cubicBezTo>
                  <a:cubicBezTo>
                    <a:pt x="59" y="104"/>
                    <a:pt x="56" y="99"/>
                    <a:pt x="58" y="94"/>
                  </a:cubicBezTo>
                  <a:cubicBezTo>
                    <a:pt x="60" y="88"/>
                    <a:pt x="68" y="87"/>
                    <a:pt x="73" y="83"/>
                  </a:cubicBezTo>
                  <a:cubicBezTo>
                    <a:pt x="72" y="85"/>
                    <a:pt x="72" y="86"/>
                    <a:pt x="71" y="88"/>
                  </a:cubicBezTo>
                  <a:cubicBezTo>
                    <a:pt x="75" y="84"/>
                    <a:pt x="73" y="79"/>
                    <a:pt x="75" y="75"/>
                  </a:cubicBezTo>
                  <a:cubicBezTo>
                    <a:pt x="78" y="67"/>
                    <a:pt x="81" y="60"/>
                    <a:pt x="79" y="52"/>
                  </a:cubicBezTo>
                  <a:cubicBezTo>
                    <a:pt x="75" y="54"/>
                    <a:pt x="77" y="48"/>
                    <a:pt x="76" y="47"/>
                  </a:cubicBezTo>
                  <a:cubicBezTo>
                    <a:pt x="72" y="42"/>
                    <a:pt x="68" y="41"/>
                    <a:pt x="66" y="34"/>
                  </a:cubicBezTo>
                  <a:cubicBezTo>
                    <a:pt x="64" y="27"/>
                    <a:pt x="64" y="22"/>
                    <a:pt x="67" y="15"/>
                  </a:cubicBezTo>
                  <a:cubicBezTo>
                    <a:pt x="68" y="11"/>
                    <a:pt x="64" y="2"/>
                    <a:pt x="61" y="7"/>
                  </a:cubicBezTo>
                  <a:cubicBezTo>
                    <a:pt x="60" y="9"/>
                    <a:pt x="59" y="13"/>
                    <a:pt x="56" y="13"/>
                  </a:cubicBezTo>
                  <a:cubicBezTo>
                    <a:pt x="54" y="12"/>
                    <a:pt x="49" y="10"/>
                    <a:pt x="47" y="12"/>
                  </a:cubicBezTo>
                  <a:cubicBezTo>
                    <a:pt x="46" y="10"/>
                    <a:pt x="44" y="8"/>
                    <a:pt x="42" y="7"/>
                  </a:cubicBezTo>
                  <a:cubicBezTo>
                    <a:pt x="37" y="4"/>
                    <a:pt x="32" y="0"/>
                    <a:pt x="27" y="2"/>
                  </a:cubicBezTo>
                  <a:cubicBezTo>
                    <a:pt x="24" y="3"/>
                    <a:pt x="22" y="1"/>
                    <a:pt x="20" y="1"/>
                  </a:cubicBezTo>
                  <a:cubicBezTo>
                    <a:pt x="18" y="1"/>
                    <a:pt x="19" y="4"/>
                    <a:pt x="17" y="4"/>
                  </a:cubicBezTo>
                  <a:cubicBezTo>
                    <a:pt x="12" y="4"/>
                    <a:pt x="15" y="7"/>
                    <a:pt x="15" y="10"/>
                  </a:cubicBezTo>
                  <a:cubicBezTo>
                    <a:pt x="15" y="16"/>
                    <a:pt x="13" y="23"/>
                    <a:pt x="12" y="29"/>
                  </a:cubicBezTo>
                  <a:cubicBezTo>
                    <a:pt x="11" y="40"/>
                    <a:pt x="19" y="50"/>
                    <a:pt x="17" y="61"/>
                  </a:cubicBezTo>
                  <a:cubicBezTo>
                    <a:pt x="15" y="71"/>
                    <a:pt x="19" y="78"/>
                    <a:pt x="20" y="86"/>
                  </a:cubicBezTo>
                  <a:cubicBezTo>
                    <a:pt x="22" y="97"/>
                    <a:pt x="5" y="83"/>
                    <a:pt x="4" y="78"/>
                  </a:cubicBezTo>
                  <a:cubicBezTo>
                    <a:pt x="0" y="80"/>
                    <a:pt x="1" y="84"/>
                    <a:pt x="2" y="8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586">
              <a:extLst>
                <a:ext uri="{FF2B5EF4-FFF2-40B4-BE49-F238E27FC236}">
                  <a16:creationId xmlns="" xmlns:a16="http://schemas.microsoft.com/office/drawing/2014/main" id="{47E36E9E-2FD5-4412-B126-A7E1DFBE1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5101" y="3187700"/>
              <a:ext cx="115888" cy="165100"/>
            </a:xfrm>
            <a:custGeom>
              <a:avLst/>
              <a:gdLst>
                <a:gd name="T0" fmla="*/ 6 w 150"/>
                <a:gd name="T1" fmla="*/ 96 h 214"/>
                <a:gd name="T2" fmla="*/ 15 w 150"/>
                <a:gd name="T3" fmla="*/ 128 h 214"/>
                <a:gd name="T4" fmla="*/ 29 w 150"/>
                <a:gd name="T5" fmla="*/ 145 h 214"/>
                <a:gd name="T6" fmla="*/ 45 w 150"/>
                <a:gd name="T7" fmla="*/ 145 h 214"/>
                <a:gd name="T8" fmla="*/ 38 w 150"/>
                <a:gd name="T9" fmla="*/ 167 h 214"/>
                <a:gd name="T10" fmla="*/ 47 w 150"/>
                <a:gd name="T11" fmla="*/ 171 h 214"/>
                <a:gd name="T12" fmla="*/ 61 w 150"/>
                <a:gd name="T13" fmla="*/ 173 h 214"/>
                <a:gd name="T14" fmla="*/ 72 w 150"/>
                <a:gd name="T15" fmla="*/ 162 h 214"/>
                <a:gd name="T16" fmla="*/ 98 w 150"/>
                <a:gd name="T17" fmla="*/ 186 h 214"/>
                <a:gd name="T18" fmla="*/ 101 w 150"/>
                <a:gd name="T19" fmla="*/ 182 h 214"/>
                <a:gd name="T20" fmla="*/ 92 w 150"/>
                <a:gd name="T21" fmla="*/ 163 h 214"/>
                <a:gd name="T22" fmla="*/ 121 w 150"/>
                <a:gd name="T23" fmla="*/ 187 h 214"/>
                <a:gd name="T24" fmla="*/ 131 w 150"/>
                <a:gd name="T25" fmla="*/ 197 h 214"/>
                <a:gd name="T26" fmla="*/ 144 w 150"/>
                <a:gd name="T27" fmla="*/ 197 h 214"/>
                <a:gd name="T28" fmla="*/ 147 w 150"/>
                <a:gd name="T29" fmla="*/ 211 h 214"/>
                <a:gd name="T30" fmla="*/ 136 w 150"/>
                <a:gd name="T31" fmla="*/ 185 h 214"/>
                <a:gd name="T32" fmla="*/ 139 w 150"/>
                <a:gd name="T33" fmla="*/ 171 h 214"/>
                <a:gd name="T34" fmla="*/ 117 w 150"/>
                <a:gd name="T35" fmla="*/ 158 h 214"/>
                <a:gd name="T36" fmla="*/ 109 w 150"/>
                <a:gd name="T37" fmla="*/ 157 h 214"/>
                <a:gd name="T38" fmla="*/ 85 w 150"/>
                <a:gd name="T39" fmla="*/ 154 h 214"/>
                <a:gd name="T40" fmla="*/ 73 w 150"/>
                <a:gd name="T41" fmla="*/ 158 h 214"/>
                <a:gd name="T42" fmla="*/ 56 w 150"/>
                <a:gd name="T43" fmla="*/ 109 h 214"/>
                <a:gd name="T44" fmla="*/ 73 w 150"/>
                <a:gd name="T45" fmla="*/ 83 h 214"/>
                <a:gd name="T46" fmla="*/ 75 w 150"/>
                <a:gd name="T47" fmla="*/ 75 h 214"/>
                <a:gd name="T48" fmla="*/ 76 w 150"/>
                <a:gd name="T49" fmla="*/ 47 h 214"/>
                <a:gd name="T50" fmla="*/ 67 w 150"/>
                <a:gd name="T51" fmla="*/ 15 h 214"/>
                <a:gd name="T52" fmla="*/ 56 w 150"/>
                <a:gd name="T53" fmla="*/ 13 h 214"/>
                <a:gd name="T54" fmla="*/ 42 w 150"/>
                <a:gd name="T55" fmla="*/ 7 h 214"/>
                <a:gd name="T56" fmla="*/ 20 w 150"/>
                <a:gd name="T57" fmla="*/ 1 h 214"/>
                <a:gd name="T58" fmla="*/ 15 w 150"/>
                <a:gd name="T59" fmla="*/ 10 h 214"/>
                <a:gd name="T60" fmla="*/ 17 w 150"/>
                <a:gd name="T61" fmla="*/ 61 h 214"/>
                <a:gd name="T62" fmla="*/ 4 w 150"/>
                <a:gd name="T63" fmla="*/ 78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214">
                  <a:moveTo>
                    <a:pt x="2" y="87"/>
                  </a:moveTo>
                  <a:cubicBezTo>
                    <a:pt x="1" y="93"/>
                    <a:pt x="6" y="93"/>
                    <a:pt x="6" y="96"/>
                  </a:cubicBezTo>
                  <a:cubicBezTo>
                    <a:pt x="7" y="102"/>
                    <a:pt x="8" y="109"/>
                    <a:pt x="11" y="114"/>
                  </a:cubicBezTo>
                  <a:cubicBezTo>
                    <a:pt x="13" y="118"/>
                    <a:pt x="15" y="122"/>
                    <a:pt x="15" y="128"/>
                  </a:cubicBezTo>
                  <a:cubicBezTo>
                    <a:pt x="16" y="131"/>
                    <a:pt x="21" y="138"/>
                    <a:pt x="20" y="131"/>
                  </a:cubicBezTo>
                  <a:cubicBezTo>
                    <a:pt x="26" y="133"/>
                    <a:pt x="23" y="143"/>
                    <a:pt x="29" y="145"/>
                  </a:cubicBezTo>
                  <a:cubicBezTo>
                    <a:pt x="38" y="148"/>
                    <a:pt x="31" y="136"/>
                    <a:pt x="31" y="132"/>
                  </a:cubicBezTo>
                  <a:cubicBezTo>
                    <a:pt x="33" y="133"/>
                    <a:pt x="52" y="139"/>
                    <a:pt x="45" y="145"/>
                  </a:cubicBezTo>
                  <a:cubicBezTo>
                    <a:pt x="42" y="147"/>
                    <a:pt x="40" y="149"/>
                    <a:pt x="37" y="151"/>
                  </a:cubicBezTo>
                  <a:cubicBezTo>
                    <a:pt x="33" y="155"/>
                    <a:pt x="37" y="163"/>
                    <a:pt x="38" y="167"/>
                  </a:cubicBezTo>
                  <a:cubicBezTo>
                    <a:pt x="40" y="167"/>
                    <a:pt x="41" y="166"/>
                    <a:pt x="40" y="163"/>
                  </a:cubicBezTo>
                  <a:cubicBezTo>
                    <a:pt x="45" y="163"/>
                    <a:pt x="48" y="166"/>
                    <a:pt x="47" y="171"/>
                  </a:cubicBezTo>
                  <a:cubicBezTo>
                    <a:pt x="48" y="165"/>
                    <a:pt x="52" y="171"/>
                    <a:pt x="51" y="174"/>
                  </a:cubicBezTo>
                  <a:cubicBezTo>
                    <a:pt x="54" y="173"/>
                    <a:pt x="58" y="175"/>
                    <a:pt x="61" y="173"/>
                  </a:cubicBezTo>
                  <a:cubicBezTo>
                    <a:pt x="63" y="170"/>
                    <a:pt x="63" y="167"/>
                    <a:pt x="66" y="165"/>
                  </a:cubicBezTo>
                  <a:cubicBezTo>
                    <a:pt x="66" y="165"/>
                    <a:pt x="71" y="162"/>
                    <a:pt x="72" y="162"/>
                  </a:cubicBezTo>
                  <a:cubicBezTo>
                    <a:pt x="75" y="165"/>
                    <a:pt x="80" y="167"/>
                    <a:pt x="84" y="170"/>
                  </a:cubicBezTo>
                  <a:cubicBezTo>
                    <a:pt x="88" y="174"/>
                    <a:pt x="96" y="180"/>
                    <a:pt x="98" y="186"/>
                  </a:cubicBezTo>
                  <a:cubicBezTo>
                    <a:pt x="98" y="188"/>
                    <a:pt x="102" y="191"/>
                    <a:pt x="102" y="187"/>
                  </a:cubicBezTo>
                  <a:cubicBezTo>
                    <a:pt x="102" y="186"/>
                    <a:pt x="102" y="184"/>
                    <a:pt x="101" y="182"/>
                  </a:cubicBezTo>
                  <a:cubicBezTo>
                    <a:pt x="100" y="181"/>
                    <a:pt x="96" y="175"/>
                    <a:pt x="98" y="176"/>
                  </a:cubicBezTo>
                  <a:cubicBezTo>
                    <a:pt x="94" y="173"/>
                    <a:pt x="95" y="167"/>
                    <a:pt x="92" y="163"/>
                  </a:cubicBezTo>
                  <a:cubicBezTo>
                    <a:pt x="98" y="162"/>
                    <a:pt x="104" y="169"/>
                    <a:pt x="107" y="174"/>
                  </a:cubicBezTo>
                  <a:cubicBezTo>
                    <a:pt x="111" y="180"/>
                    <a:pt x="118" y="180"/>
                    <a:pt x="121" y="187"/>
                  </a:cubicBezTo>
                  <a:cubicBezTo>
                    <a:pt x="122" y="189"/>
                    <a:pt x="120" y="193"/>
                    <a:pt x="123" y="193"/>
                  </a:cubicBezTo>
                  <a:cubicBezTo>
                    <a:pt x="126" y="194"/>
                    <a:pt x="128" y="196"/>
                    <a:pt x="131" y="197"/>
                  </a:cubicBezTo>
                  <a:cubicBezTo>
                    <a:pt x="133" y="198"/>
                    <a:pt x="135" y="201"/>
                    <a:pt x="137" y="200"/>
                  </a:cubicBezTo>
                  <a:cubicBezTo>
                    <a:pt x="139" y="199"/>
                    <a:pt x="142" y="196"/>
                    <a:pt x="144" y="197"/>
                  </a:cubicBezTo>
                  <a:cubicBezTo>
                    <a:pt x="144" y="200"/>
                    <a:pt x="137" y="202"/>
                    <a:pt x="140" y="206"/>
                  </a:cubicBezTo>
                  <a:cubicBezTo>
                    <a:pt x="141" y="207"/>
                    <a:pt x="146" y="214"/>
                    <a:pt x="147" y="211"/>
                  </a:cubicBezTo>
                  <a:cubicBezTo>
                    <a:pt x="150" y="205"/>
                    <a:pt x="147" y="184"/>
                    <a:pt x="136" y="192"/>
                  </a:cubicBezTo>
                  <a:cubicBezTo>
                    <a:pt x="135" y="189"/>
                    <a:pt x="136" y="188"/>
                    <a:pt x="136" y="185"/>
                  </a:cubicBezTo>
                  <a:cubicBezTo>
                    <a:pt x="135" y="182"/>
                    <a:pt x="131" y="178"/>
                    <a:pt x="128" y="177"/>
                  </a:cubicBezTo>
                  <a:cubicBezTo>
                    <a:pt x="121" y="173"/>
                    <a:pt x="136" y="169"/>
                    <a:pt x="139" y="171"/>
                  </a:cubicBezTo>
                  <a:cubicBezTo>
                    <a:pt x="139" y="167"/>
                    <a:pt x="132" y="165"/>
                    <a:pt x="128" y="165"/>
                  </a:cubicBezTo>
                  <a:cubicBezTo>
                    <a:pt x="122" y="164"/>
                    <a:pt x="121" y="159"/>
                    <a:pt x="117" y="158"/>
                  </a:cubicBezTo>
                  <a:cubicBezTo>
                    <a:pt x="115" y="162"/>
                    <a:pt x="123" y="168"/>
                    <a:pt x="117" y="170"/>
                  </a:cubicBezTo>
                  <a:cubicBezTo>
                    <a:pt x="112" y="172"/>
                    <a:pt x="111" y="161"/>
                    <a:pt x="109" y="157"/>
                  </a:cubicBezTo>
                  <a:cubicBezTo>
                    <a:pt x="104" y="150"/>
                    <a:pt x="87" y="144"/>
                    <a:pt x="87" y="157"/>
                  </a:cubicBezTo>
                  <a:cubicBezTo>
                    <a:pt x="87" y="156"/>
                    <a:pt x="86" y="155"/>
                    <a:pt x="85" y="154"/>
                  </a:cubicBezTo>
                  <a:cubicBezTo>
                    <a:pt x="81" y="157"/>
                    <a:pt x="89" y="160"/>
                    <a:pt x="87" y="162"/>
                  </a:cubicBezTo>
                  <a:cubicBezTo>
                    <a:pt x="83" y="166"/>
                    <a:pt x="76" y="161"/>
                    <a:pt x="73" y="158"/>
                  </a:cubicBezTo>
                  <a:cubicBezTo>
                    <a:pt x="70" y="155"/>
                    <a:pt x="60" y="137"/>
                    <a:pt x="68" y="137"/>
                  </a:cubicBezTo>
                  <a:cubicBezTo>
                    <a:pt x="60" y="132"/>
                    <a:pt x="53" y="118"/>
                    <a:pt x="56" y="109"/>
                  </a:cubicBezTo>
                  <a:cubicBezTo>
                    <a:pt x="59" y="104"/>
                    <a:pt x="56" y="99"/>
                    <a:pt x="58" y="94"/>
                  </a:cubicBezTo>
                  <a:cubicBezTo>
                    <a:pt x="60" y="88"/>
                    <a:pt x="68" y="87"/>
                    <a:pt x="73" y="83"/>
                  </a:cubicBezTo>
                  <a:cubicBezTo>
                    <a:pt x="72" y="85"/>
                    <a:pt x="72" y="86"/>
                    <a:pt x="71" y="88"/>
                  </a:cubicBezTo>
                  <a:cubicBezTo>
                    <a:pt x="75" y="84"/>
                    <a:pt x="73" y="79"/>
                    <a:pt x="75" y="75"/>
                  </a:cubicBezTo>
                  <a:cubicBezTo>
                    <a:pt x="78" y="67"/>
                    <a:pt x="81" y="60"/>
                    <a:pt x="79" y="52"/>
                  </a:cubicBezTo>
                  <a:cubicBezTo>
                    <a:pt x="75" y="54"/>
                    <a:pt x="77" y="48"/>
                    <a:pt x="76" y="47"/>
                  </a:cubicBezTo>
                  <a:cubicBezTo>
                    <a:pt x="72" y="42"/>
                    <a:pt x="68" y="41"/>
                    <a:pt x="66" y="34"/>
                  </a:cubicBezTo>
                  <a:cubicBezTo>
                    <a:pt x="64" y="27"/>
                    <a:pt x="64" y="22"/>
                    <a:pt x="67" y="15"/>
                  </a:cubicBezTo>
                  <a:cubicBezTo>
                    <a:pt x="68" y="11"/>
                    <a:pt x="64" y="2"/>
                    <a:pt x="61" y="7"/>
                  </a:cubicBezTo>
                  <a:cubicBezTo>
                    <a:pt x="60" y="9"/>
                    <a:pt x="59" y="13"/>
                    <a:pt x="56" y="13"/>
                  </a:cubicBezTo>
                  <a:cubicBezTo>
                    <a:pt x="54" y="12"/>
                    <a:pt x="49" y="10"/>
                    <a:pt x="47" y="12"/>
                  </a:cubicBezTo>
                  <a:cubicBezTo>
                    <a:pt x="46" y="10"/>
                    <a:pt x="44" y="8"/>
                    <a:pt x="42" y="7"/>
                  </a:cubicBezTo>
                  <a:cubicBezTo>
                    <a:pt x="37" y="4"/>
                    <a:pt x="32" y="0"/>
                    <a:pt x="27" y="2"/>
                  </a:cubicBezTo>
                  <a:cubicBezTo>
                    <a:pt x="24" y="3"/>
                    <a:pt x="22" y="1"/>
                    <a:pt x="20" y="1"/>
                  </a:cubicBezTo>
                  <a:cubicBezTo>
                    <a:pt x="18" y="1"/>
                    <a:pt x="19" y="4"/>
                    <a:pt x="17" y="4"/>
                  </a:cubicBezTo>
                  <a:cubicBezTo>
                    <a:pt x="12" y="4"/>
                    <a:pt x="15" y="7"/>
                    <a:pt x="15" y="10"/>
                  </a:cubicBezTo>
                  <a:cubicBezTo>
                    <a:pt x="15" y="16"/>
                    <a:pt x="13" y="23"/>
                    <a:pt x="12" y="29"/>
                  </a:cubicBezTo>
                  <a:cubicBezTo>
                    <a:pt x="11" y="40"/>
                    <a:pt x="19" y="50"/>
                    <a:pt x="17" y="61"/>
                  </a:cubicBezTo>
                  <a:cubicBezTo>
                    <a:pt x="15" y="71"/>
                    <a:pt x="19" y="78"/>
                    <a:pt x="20" y="86"/>
                  </a:cubicBezTo>
                  <a:cubicBezTo>
                    <a:pt x="22" y="97"/>
                    <a:pt x="5" y="83"/>
                    <a:pt x="4" y="78"/>
                  </a:cubicBezTo>
                  <a:cubicBezTo>
                    <a:pt x="0" y="80"/>
                    <a:pt x="1" y="84"/>
                    <a:pt x="2" y="8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587">
              <a:extLst>
                <a:ext uri="{FF2B5EF4-FFF2-40B4-BE49-F238E27FC236}">
                  <a16:creationId xmlns="" xmlns:a16="http://schemas.microsoft.com/office/drawing/2014/main" id="{CED47136-E654-49AA-A5B4-F5C0CE1180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7801" y="3355975"/>
              <a:ext cx="14288" cy="9525"/>
            </a:xfrm>
            <a:custGeom>
              <a:avLst/>
              <a:gdLst>
                <a:gd name="T0" fmla="*/ 8 w 20"/>
                <a:gd name="T1" fmla="*/ 2 h 11"/>
                <a:gd name="T2" fmla="*/ 5 w 20"/>
                <a:gd name="T3" fmla="*/ 0 h 11"/>
                <a:gd name="T4" fmla="*/ 20 w 20"/>
                <a:gd name="T5" fmla="*/ 11 h 11"/>
                <a:gd name="T6" fmla="*/ 17 w 20"/>
                <a:gd name="T7" fmla="*/ 6 h 11"/>
                <a:gd name="T8" fmla="*/ 8 w 20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1">
                  <a:moveTo>
                    <a:pt x="8" y="2"/>
                  </a:moveTo>
                  <a:cubicBezTo>
                    <a:pt x="8" y="1"/>
                    <a:pt x="7" y="0"/>
                    <a:pt x="5" y="0"/>
                  </a:cubicBezTo>
                  <a:cubicBezTo>
                    <a:pt x="0" y="9"/>
                    <a:pt x="13" y="11"/>
                    <a:pt x="20" y="11"/>
                  </a:cubicBezTo>
                  <a:cubicBezTo>
                    <a:pt x="20" y="9"/>
                    <a:pt x="19" y="7"/>
                    <a:pt x="17" y="6"/>
                  </a:cubicBezTo>
                  <a:cubicBezTo>
                    <a:pt x="14" y="4"/>
                    <a:pt x="12" y="5"/>
                    <a:pt x="8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588">
              <a:extLst>
                <a:ext uri="{FF2B5EF4-FFF2-40B4-BE49-F238E27FC236}">
                  <a16:creationId xmlns="" xmlns:a16="http://schemas.microsoft.com/office/drawing/2014/main" id="{625EF445-258B-4D36-AC45-B3DDF8E8C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7801" y="3355975"/>
              <a:ext cx="14288" cy="9525"/>
            </a:xfrm>
            <a:custGeom>
              <a:avLst/>
              <a:gdLst>
                <a:gd name="T0" fmla="*/ 8 w 20"/>
                <a:gd name="T1" fmla="*/ 2 h 11"/>
                <a:gd name="T2" fmla="*/ 5 w 20"/>
                <a:gd name="T3" fmla="*/ 0 h 11"/>
                <a:gd name="T4" fmla="*/ 20 w 20"/>
                <a:gd name="T5" fmla="*/ 11 h 11"/>
                <a:gd name="T6" fmla="*/ 17 w 20"/>
                <a:gd name="T7" fmla="*/ 6 h 11"/>
                <a:gd name="T8" fmla="*/ 8 w 20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1">
                  <a:moveTo>
                    <a:pt x="8" y="2"/>
                  </a:moveTo>
                  <a:cubicBezTo>
                    <a:pt x="8" y="1"/>
                    <a:pt x="7" y="0"/>
                    <a:pt x="5" y="0"/>
                  </a:cubicBezTo>
                  <a:cubicBezTo>
                    <a:pt x="0" y="9"/>
                    <a:pt x="13" y="11"/>
                    <a:pt x="20" y="11"/>
                  </a:cubicBezTo>
                  <a:cubicBezTo>
                    <a:pt x="20" y="9"/>
                    <a:pt x="19" y="7"/>
                    <a:pt x="17" y="6"/>
                  </a:cubicBezTo>
                  <a:cubicBezTo>
                    <a:pt x="14" y="4"/>
                    <a:pt x="12" y="5"/>
                    <a:pt x="8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589">
              <a:extLst>
                <a:ext uri="{FF2B5EF4-FFF2-40B4-BE49-F238E27FC236}">
                  <a16:creationId xmlns="" xmlns:a16="http://schemas.microsoft.com/office/drawing/2014/main" id="{8E5C09DC-C78D-4D49-80C3-44F382CF0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976" y="3316288"/>
              <a:ext cx="4763" cy="4763"/>
            </a:xfrm>
            <a:custGeom>
              <a:avLst/>
              <a:gdLst>
                <a:gd name="T0" fmla="*/ 0 w 7"/>
                <a:gd name="T1" fmla="*/ 0 h 6"/>
                <a:gd name="T2" fmla="*/ 7 w 7"/>
                <a:gd name="T3" fmla="*/ 6 h 6"/>
                <a:gd name="T4" fmla="*/ 0 w 7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0" y="0"/>
                  </a:moveTo>
                  <a:cubicBezTo>
                    <a:pt x="1" y="3"/>
                    <a:pt x="4" y="5"/>
                    <a:pt x="7" y="6"/>
                  </a:cubicBezTo>
                  <a:cubicBezTo>
                    <a:pt x="7" y="3"/>
                    <a:pt x="4" y="0"/>
                    <a:pt x="0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590">
              <a:extLst>
                <a:ext uri="{FF2B5EF4-FFF2-40B4-BE49-F238E27FC236}">
                  <a16:creationId xmlns="" xmlns:a16="http://schemas.microsoft.com/office/drawing/2014/main" id="{8F19AC60-BD3F-486A-9D96-FAF0D1470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976" y="3316288"/>
              <a:ext cx="4763" cy="4763"/>
            </a:xfrm>
            <a:custGeom>
              <a:avLst/>
              <a:gdLst>
                <a:gd name="T0" fmla="*/ 0 w 7"/>
                <a:gd name="T1" fmla="*/ 0 h 6"/>
                <a:gd name="T2" fmla="*/ 7 w 7"/>
                <a:gd name="T3" fmla="*/ 6 h 6"/>
                <a:gd name="T4" fmla="*/ 0 w 7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0" y="0"/>
                  </a:moveTo>
                  <a:cubicBezTo>
                    <a:pt x="1" y="3"/>
                    <a:pt x="4" y="5"/>
                    <a:pt x="7" y="6"/>
                  </a:cubicBezTo>
                  <a:cubicBezTo>
                    <a:pt x="7" y="3"/>
                    <a:pt x="4" y="0"/>
                    <a:pt x="0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591">
              <a:extLst>
                <a:ext uri="{FF2B5EF4-FFF2-40B4-BE49-F238E27FC236}">
                  <a16:creationId xmlns="" xmlns:a16="http://schemas.microsoft.com/office/drawing/2014/main" id="{7E320BD2-8A2A-488E-B998-A912EA142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3" y="3367088"/>
              <a:ext cx="4763" cy="6350"/>
            </a:xfrm>
            <a:custGeom>
              <a:avLst/>
              <a:gdLst>
                <a:gd name="T0" fmla="*/ 4 w 7"/>
                <a:gd name="T1" fmla="*/ 0 h 9"/>
                <a:gd name="T2" fmla="*/ 0 w 7"/>
                <a:gd name="T3" fmla="*/ 1 h 9"/>
                <a:gd name="T4" fmla="*/ 4 w 7"/>
                <a:gd name="T5" fmla="*/ 9 h 9"/>
                <a:gd name="T6" fmla="*/ 4 w 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4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0" y="5"/>
                    <a:pt x="5" y="5"/>
                    <a:pt x="4" y="9"/>
                  </a:cubicBezTo>
                  <a:cubicBezTo>
                    <a:pt x="7" y="7"/>
                    <a:pt x="4" y="3"/>
                    <a:pt x="4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592">
              <a:extLst>
                <a:ext uri="{FF2B5EF4-FFF2-40B4-BE49-F238E27FC236}">
                  <a16:creationId xmlns="" xmlns:a16="http://schemas.microsoft.com/office/drawing/2014/main" id="{027D817A-1851-4A15-B4F1-638DA03215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3" y="3367088"/>
              <a:ext cx="4763" cy="6350"/>
            </a:xfrm>
            <a:custGeom>
              <a:avLst/>
              <a:gdLst>
                <a:gd name="T0" fmla="*/ 4 w 7"/>
                <a:gd name="T1" fmla="*/ 0 h 9"/>
                <a:gd name="T2" fmla="*/ 0 w 7"/>
                <a:gd name="T3" fmla="*/ 1 h 9"/>
                <a:gd name="T4" fmla="*/ 4 w 7"/>
                <a:gd name="T5" fmla="*/ 9 h 9"/>
                <a:gd name="T6" fmla="*/ 4 w 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4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0" y="5"/>
                    <a:pt x="5" y="5"/>
                    <a:pt x="4" y="9"/>
                  </a:cubicBezTo>
                  <a:cubicBezTo>
                    <a:pt x="7" y="7"/>
                    <a:pt x="4" y="3"/>
                    <a:pt x="4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593">
              <a:extLst>
                <a:ext uri="{FF2B5EF4-FFF2-40B4-BE49-F238E27FC236}">
                  <a16:creationId xmlns="" xmlns:a16="http://schemas.microsoft.com/office/drawing/2014/main" id="{930F881F-6126-46EA-9D71-68F55F4421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326" y="3322638"/>
              <a:ext cx="31750" cy="44450"/>
            </a:xfrm>
            <a:custGeom>
              <a:avLst/>
              <a:gdLst>
                <a:gd name="T0" fmla="*/ 0 w 41"/>
                <a:gd name="T1" fmla="*/ 5 h 58"/>
                <a:gd name="T2" fmla="*/ 8 w 41"/>
                <a:gd name="T3" fmla="*/ 13 h 58"/>
                <a:gd name="T4" fmla="*/ 18 w 41"/>
                <a:gd name="T5" fmla="*/ 30 h 58"/>
                <a:gd name="T6" fmla="*/ 37 w 41"/>
                <a:gd name="T7" fmla="*/ 43 h 58"/>
                <a:gd name="T8" fmla="*/ 40 w 41"/>
                <a:gd name="T9" fmla="*/ 35 h 58"/>
                <a:gd name="T10" fmla="*/ 38 w 41"/>
                <a:gd name="T11" fmla="*/ 26 h 58"/>
                <a:gd name="T12" fmla="*/ 29 w 41"/>
                <a:gd name="T13" fmla="*/ 8 h 58"/>
                <a:gd name="T14" fmla="*/ 0 w 41"/>
                <a:gd name="T15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58">
                  <a:moveTo>
                    <a:pt x="0" y="5"/>
                  </a:moveTo>
                  <a:cubicBezTo>
                    <a:pt x="0" y="7"/>
                    <a:pt x="7" y="12"/>
                    <a:pt x="8" y="13"/>
                  </a:cubicBezTo>
                  <a:cubicBezTo>
                    <a:pt x="15" y="18"/>
                    <a:pt x="13" y="25"/>
                    <a:pt x="18" y="30"/>
                  </a:cubicBezTo>
                  <a:cubicBezTo>
                    <a:pt x="20" y="33"/>
                    <a:pt x="34" y="58"/>
                    <a:pt x="37" y="43"/>
                  </a:cubicBezTo>
                  <a:cubicBezTo>
                    <a:pt x="37" y="40"/>
                    <a:pt x="39" y="38"/>
                    <a:pt x="40" y="35"/>
                  </a:cubicBezTo>
                  <a:cubicBezTo>
                    <a:pt x="41" y="31"/>
                    <a:pt x="38" y="29"/>
                    <a:pt x="38" y="26"/>
                  </a:cubicBezTo>
                  <a:cubicBezTo>
                    <a:pt x="38" y="18"/>
                    <a:pt x="34" y="13"/>
                    <a:pt x="29" y="8"/>
                  </a:cubicBezTo>
                  <a:cubicBezTo>
                    <a:pt x="25" y="4"/>
                    <a:pt x="3" y="0"/>
                    <a:pt x="0" y="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594">
              <a:extLst>
                <a:ext uri="{FF2B5EF4-FFF2-40B4-BE49-F238E27FC236}">
                  <a16:creationId xmlns="" xmlns:a16="http://schemas.microsoft.com/office/drawing/2014/main" id="{077A439D-7B2C-45AF-BA8E-A28369E3C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326" y="3322638"/>
              <a:ext cx="31750" cy="44450"/>
            </a:xfrm>
            <a:custGeom>
              <a:avLst/>
              <a:gdLst>
                <a:gd name="T0" fmla="*/ 0 w 41"/>
                <a:gd name="T1" fmla="*/ 5 h 58"/>
                <a:gd name="T2" fmla="*/ 8 w 41"/>
                <a:gd name="T3" fmla="*/ 13 h 58"/>
                <a:gd name="T4" fmla="*/ 18 w 41"/>
                <a:gd name="T5" fmla="*/ 30 h 58"/>
                <a:gd name="T6" fmla="*/ 37 w 41"/>
                <a:gd name="T7" fmla="*/ 43 h 58"/>
                <a:gd name="T8" fmla="*/ 40 w 41"/>
                <a:gd name="T9" fmla="*/ 35 h 58"/>
                <a:gd name="T10" fmla="*/ 38 w 41"/>
                <a:gd name="T11" fmla="*/ 26 h 58"/>
                <a:gd name="T12" fmla="*/ 29 w 41"/>
                <a:gd name="T13" fmla="*/ 8 h 58"/>
                <a:gd name="T14" fmla="*/ 0 w 41"/>
                <a:gd name="T15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58">
                  <a:moveTo>
                    <a:pt x="0" y="5"/>
                  </a:moveTo>
                  <a:cubicBezTo>
                    <a:pt x="0" y="7"/>
                    <a:pt x="7" y="12"/>
                    <a:pt x="8" y="13"/>
                  </a:cubicBezTo>
                  <a:cubicBezTo>
                    <a:pt x="15" y="18"/>
                    <a:pt x="13" y="25"/>
                    <a:pt x="18" y="30"/>
                  </a:cubicBezTo>
                  <a:cubicBezTo>
                    <a:pt x="20" y="33"/>
                    <a:pt x="34" y="58"/>
                    <a:pt x="37" y="43"/>
                  </a:cubicBezTo>
                  <a:cubicBezTo>
                    <a:pt x="37" y="40"/>
                    <a:pt x="39" y="38"/>
                    <a:pt x="40" y="35"/>
                  </a:cubicBezTo>
                  <a:cubicBezTo>
                    <a:pt x="41" y="31"/>
                    <a:pt x="38" y="29"/>
                    <a:pt x="38" y="26"/>
                  </a:cubicBezTo>
                  <a:cubicBezTo>
                    <a:pt x="38" y="18"/>
                    <a:pt x="34" y="13"/>
                    <a:pt x="29" y="8"/>
                  </a:cubicBezTo>
                  <a:cubicBezTo>
                    <a:pt x="25" y="4"/>
                    <a:pt x="3" y="0"/>
                    <a:pt x="0" y="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595">
              <a:extLst>
                <a:ext uri="{FF2B5EF4-FFF2-40B4-BE49-F238E27FC236}">
                  <a16:creationId xmlns="" xmlns:a16="http://schemas.microsoft.com/office/drawing/2014/main" id="{64F0039C-4121-4239-8710-F82CBB4C8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913" y="3365500"/>
              <a:ext cx="1588" cy="4763"/>
            </a:xfrm>
            <a:custGeom>
              <a:avLst/>
              <a:gdLst>
                <a:gd name="T0" fmla="*/ 2 w 2"/>
                <a:gd name="T1" fmla="*/ 6 h 6"/>
                <a:gd name="T2" fmla="*/ 1 w 2"/>
                <a:gd name="T3" fmla="*/ 0 h 6"/>
                <a:gd name="T4" fmla="*/ 2 w 2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">
                  <a:moveTo>
                    <a:pt x="2" y="6"/>
                  </a:moveTo>
                  <a:cubicBezTo>
                    <a:pt x="2" y="4"/>
                    <a:pt x="2" y="2"/>
                    <a:pt x="1" y="0"/>
                  </a:cubicBezTo>
                  <a:cubicBezTo>
                    <a:pt x="0" y="2"/>
                    <a:pt x="0" y="4"/>
                    <a:pt x="2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596">
              <a:extLst>
                <a:ext uri="{FF2B5EF4-FFF2-40B4-BE49-F238E27FC236}">
                  <a16:creationId xmlns="" xmlns:a16="http://schemas.microsoft.com/office/drawing/2014/main" id="{E1FB0A74-3F10-4C9E-A9FF-FE193ED8D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913" y="3365500"/>
              <a:ext cx="1588" cy="4763"/>
            </a:xfrm>
            <a:custGeom>
              <a:avLst/>
              <a:gdLst>
                <a:gd name="T0" fmla="*/ 2 w 2"/>
                <a:gd name="T1" fmla="*/ 6 h 6"/>
                <a:gd name="T2" fmla="*/ 1 w 2"/>
                <a:gd name="T3" fmla="*/ 0 h 6"/>
                <a:gd name="T4" fmla="*/ 2 w 2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">
                  <a:moveTo>
                    <a:pt x="2" y="6"/>
                  </a:moveTo>
                  <a:cubicBezTo>
                    <a:pt x="2" y="4"/>
                    <a:pt x="2" y="2"/>
                    <a:pt x="1" y="0"/>
                  </a:cubicBezTo>
                  <a:cubicBezTo>
                    <a:pt x="0" y="2"/>
                    <a:pt x="0" y="4"/>
                    <a:pt x="2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597">
              <a:extLst>
                <a:ext uri="{FF2B5EF4-FFF2-40B4-BE49-F238E27FC236}">
                  <a16:creationId xmlns="" xmlns:a16="http://schemas.microsoft.com/office/drawing/2014/main" id="{B5E8A6A6-4E43-4A4F-86BF-E1188E59E7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2088" y="3541713"/>
              <a:ext cx="11113" cy="9525"/>
            </a:xfrm>
            <a:custGeom>
              <a:avLst/>
              <a:gdLst>
                <a:gd name="T0" fmla="*/ 3 w 15"/>
                <a:gd name="T1" fmla="*/ 13 h 13"/>
                <a:gd name="T2" fmla="*/ 15 w 15"/>
                <a:gd name="T3" fmla="*/ 5 h 13"/>
                <a:gd name="T4" fmla="*/ 8 w 15"/>
                <a:gd name="T5" fmla="*/ 6 h 13"/>
                <a:gd name="T6" fmla="*/ 3 w 15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3">
                  <a:moveTo>
                    <a:pt x="3" y="13"/>
                  </a:moveTo>
                  <a:cubicBezTo>
                    <a:pt x="5" y="12"/>
                    <a:pt x="15" y="6"/>
                    <a:pt x="15" y="5"/>
                  </a:cubicBezTo>
                  <a:cubicBezTo>
                    <a:pt x="13" y="0"/>
                    <a:pt x="10" y="4"/>
                    <a:pt x="8" y="6"/>
                  </a:cubicBezTo>
                  <a:cubicBezTo>
                    <a:pt x="5" y="8"/>
                    <a:pt x="0" y="8"/>
                    <a:pt x="3" y="1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598">
              <a:extLst>
                <a:ext uri="{FF2B5EF4-FFF2-40B4-BE49-F238E27FC236}">
                  <a16:creationId xmlns="" xmlns:a16="http://schemas.microsoft.com/office/drawing/2014/main" id="{5B0C50D3-4437-4186-9B0A-3B4E1C5D0E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2088" y="3541713"/>
              <a:ext cx="11113" cy="9525"/>
            </a:xfrm>
            <a:custGeom>
              <a:avLst/>
              <a:gdLst>
                <a:gd name="T0" fmla="*/ 3 w 15"/>
                <a:gd name="T1" fmla="*/ 13 h 13"/>
                <a:gd name="T2" fmla="*/ 15 w 15"/>
                <a:gd name="T3" fmla="*/ 5 h 13"/>
                <a:gd name="T4" fmla="*/ 8 w 15"/>
                <a:gd name="T5" fmla="*/ 6 h 13"/>
                <a:gd name="T6" fmla="*/ 3 w 15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3">
                  <a:moveTo>
                    <a:pt x="3" y="13"/>
                  </a:moveTo>
                  <a:cubicBezTo>
                    <a:pt x="5" y="12"/>
                    <a:pt x="15" y="6"/>
                    <a:pt x="15" y="5"/>
                  </a:cubicBezTo>
                  <a:cubicBezTo>
                    <a:pt x="13" y="0"/>
                    <a:pt x="10" y="4"/>
                    <a:pt x="8" y="6"/>
                  </a:cubicBezTo>
                  <a:cubicBezTo>
                    <a:pt x="5" y="8"/>
                    <a:pt x="0" y="8"/>
                    <a:pt x="3" y="1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599">
              <a:extLst>
                <a:ext uri="{FF2B5EF4-FFF2-40B4-BE49-F238E27FC236}">
                  <a16:creationId xmlns="" xmlns:a16="http://schemas.microsoft.com/office/drawing/2014/main" id="{3EE8AEDE-F17B-4D80-8F89-8FCE10B77B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488" y="3524250"/>
              <a:ext cx="15875" cy="6350"/>
            </a:xfrm>
            <a:custGeom>
              <a:avLst/>
              <a:gdLst>
                <a:gd name="T0" fmla="*/ 13 w 20"/>
                <a:gd name="T1" fmla="*/ 8 h 8"/>
                <a:gd name="T2" fmla="*/ 4 w 20"/>
                <a:gd name="T3" fmla="*/ 1 h 8"/>
                <a:gd name="T4" fmla="*/ 2 w 20"/>
                <a:gd name="T5" fmla="*/ 6 h 8"/>
                <a:gd name="T6" fmla="*/ 13 w 20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8">
                  <a:moveTo>
                    <a:pt x="13" y="8"/>
                  </a:moveTo>
                  <a:cubicBezTo>
                    <a:pt x="20" y="4"/>
                    <a:pt x="8" y="0"/>
                    <a:pt x="4" y="1"/>
                  </a:cubicBezTo>
                  <a:cubicBezTo>
                    <a:pt x="0" y="1"/>
                    <a:pt x="1" y="7"/>
                    <a:pt x="2" y="6"/>
                  </a:cubicBezTo>
                  <a:cubicBezTo>
                    <a:pt x="4" y="5"/>
                    <a:pt x="11" y="4"/>
                    <a:pt x="13" y="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600">
              <a:extLst>
                <a:ext uri="{FF2B5EF4-FFF2-40B4-BE49-F238E27FC236}">
                  <a16:creationId xmlns="" xmlns:a16="http://schemas.microsoft.com/office/drawing/2014/main" id="{2D7D2D18-7089-42FE-8D1F-AFEDEBE61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488" y="3524250"/>
              <a:ext cx="15875" cy="6350"/>
            </a:xfrm>
            <a:custGeom>
              <a:avLst/>
              <a:gdLst>
                <a:gd name="T0" fmla="*/ 13 w 20"/>
                <a:gd name="T1" fmla="*/ 8 h 8"/>
                <a:gd name="T2" fmla="*/ 4 w 20"/>
                <a:gd name="T3" fmla="*/ 1 h 8"/>
                <a:gd name="T4" fmla="*/ 2 w 20"/>
                <a:gd name="T5" fmla="*/ 6 h 8"/>
                <a:gd name="T6" fmla="*/ 13 w 20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8">
                  <a:moveTo>
                    <a:pt x="13" y="8"/>
                  </a:moveTo>
                  <a:cubicBezTo>
                    <a:pt x="20" y="4"/>
                    <a:pt x="8" y="0"/>
                    <a:pt x="4" y="1"/>
                  </a:cubicBezTo>
                  <a:cubicBezTo>
                    <a:pt x="0" y="1"/>
                    <a:pt x="1" y="7"/>
                    <a:pt x="2" y="6"/>
                  </a:cubicBezTo>
                  <a:cubicBezTo>
                    <a:pt x="4" y="5"/>
                    <a:pt x="11" y="4"/>
                    <a:pt x="13" y="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601">
              <a:extLst>
                <a:ext uri="{FF2B5EF4-FFF2-40B4-BE49-F238E27FC236}">
                  <a16:creationId xmlns="" xmlns:a16="http://schemas.microsoft.com/office/drawing/2014/main" id="{81009BEF-A09D-4742-86FA-FEB216DEDC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488" y="3279775"/>
              <a:ext cx="6350" cy="14288"/>
            </a:xfrm>
            <a:custGeom>
              <a:avLst/>
              <a:gdLst>
                <a:gd name="T0" fmla="*/ 0 w 8"/>
                <a:gd name="T1" fmla="*/ 6 h 18"/>
                <a:gd name="T2" fmla="*/ 6 w 8"/>
                <a:gd name="T3" fmla="*/ 18 h 18"/>
                <a:gd name="T4" fmla="*/ 0 w 8"/>
                <a:gd name="T5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8">
                  <a:moveTo>
                    <a:pt x="0" y="6"/>
                  </a:moveTo>
                  <a:cubicBezTo>
                    <a:pt x="1" y="10"/>
                    <a:pt x="3" y="16"/>
                    <a:pt x="6" y="18"/>
                  </a:cubicBezTo>
                  <a:cubicBezTo>
                    <a:pt x="8" y="14"/>
                    <a:pt x="7" y="0"/>
                    <a:pt x="0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602">
              <a:extLst>
                <a:ext uri="{FF2B5EF4-FFF2-40B4-BE49-F238E27FC236}">
                  <a16:creationId xmlns="" xmlns:a16="http://schemas.microsoft.com/office/drawing/2014/main" id="{DF7884A7-47E4-45F0-943E-D04C90B257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488" y="3279775"/>
              <a:ext cx="6350" cy="14288"/>
            </a:xfrm>
            <a:custGeom>
              <a:avLst/>
              <a:gdLst>
                <a:gd name="T0" fmla="*/ 0 w 8"/>
                <a:gd name="T1" fmla="*/ 6 h 18"/>
                <a:gd name="T2" fmla="*/ 6 w 8"/>
                <a:gd name="T3" fmla="*/ 18 h 18"/>
                <a:gd name="T4" fmla="*/ 0 w 8"/>
                <a:gd name="T5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8">
                  <a:moveTo>
                    <a:pt x="0" y="6"/>
                  </a:moveTo>
                  <a:cubicBezTo>
                    <a:pt x="1" y="10"/>
                    <a:pt x="3" y="16"/>
                    <a:pt x="6" y="18"/>
                  </a:cubicBezTo>
                  <a:cubicBezTo>
                    <a:pt x="8" y="14"/>
                    <a:pt x="7" y="0"/>
                    <a:pt x="0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603">
              <a:extLst>
                <a:ext uri="{FF2B5EF4-FFF2-40B4-BE49-F238E27FC236}">
                  <a16:creationId xmlns="" xmlns:a16="http://schemas.microsoft.com/office/drawing/2014/main" id="{2A602E55-76A2-4F77-A16B-AB89877F8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2251" y="3306763"/>
              <a:ext cx="7938" cy="4763"/>
            </a:xfrm>
            <a:custGeom>
              <a:avLst/>
              <a:gdLst>
                <a:gd name="T0" fmla="*/ 9 w 9"/>
                <a:gd name="T1" fmla="*/ 7 h 7"/>
                <a:gd name="T2" fmla="*/ 0 w 9"/>
                <a:gd name="T3" fmla="*/ 0 h 7"/>
                <a:gd name="T4" fmla="*/ 9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9" y="7"/>
                  </a:moveTo>
                  <a:cubicBezTo>
                    <a:pt x="8" y="3"/>
                    <a:pt x="3" y="1"/>
                    <a:pt x="0" y="0"/>
                  </a:cubicBezTo>
                  <a:cubicBezTo>
                    <a:pt x="2" y="3"/>
                    <a:pt x="6" y="5"/>
                    <a:pt x="9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604">
              <a:extLst>
                <a:ext uri="{FF2B5EF4-FFF2-40B4-BE49-F238E27FC236}">
                  <a16:creationId xmlns="" xmlns:a16="http://schemas.microsoft.com/office/drawing/2014/main" id="{5767A08A-BBBA-4C89-B870-8B7E7B349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2251" y="3306763"/>
              <a:ext cx="7938" cy="4763"/>
            </a:xfrm>
            <a:custGeom>
              <a:avLst/>
              <a:gdLst>
                <a:gd name="T0" fmla="*/ 9 w 9"/>
                <a:gd name="T1" fmla="*/ 7 h 7"/>
                <a:gd name="T2" fmla="*/ 0 w 9"/>
                <a:gd name="T3" fmla="*/ 0 h 7"/>
                <a:gd name="T4" fmla="*/ 9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9" y="7"/>
                  </a:moveTo>
                  <a:cubicBezTo>
                    <a:pt x="8" y="3"/>
                    <a:pt x="3" y="1"/>
                    <a:pt x="0" y="0"/>
                  </a:cubicBezTo>
                  <a:cubicBezTo>
                    <a:pt x="2" y="3"/>
                    <a:pt x="6" y="5"/>
                    <a:pt x="9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605">
              <a:extLst>
                <a:ext uri="{FF2B5EF4-FFF2-40B4-BE49-F238E27FC236}">
                  <a16:creationId xmlns="" xmlns:a16="http://schemas.microsoft.com/office/drawing/2014/main" id="{665B4EFB-E409-4BC2-B163-D5260E9713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2251" y="3322638"/>
              <a:ext cx="7938" cy="12700"/>
            </a:xfrm>
            <a:custGeom>
              <a:avLst/>
              <a:gdLst>
                <a:gd name="T0" fmla="*/ 0 w 10"/>
                <a:gd name="T1" fmla="*/ 5 h 16"/>
                <a:gd name="T2" fmla="*/ 10 w 10"/>
                <a:gd name="T3" fmla="*/ 7 h 16"/>
                <a:gd name="T4" fmla="*/ 0 w 10"/>
                <a:gd name="T5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6">
                  <a:moveTo>
                    <a:pt x="0" y="5"/>
                  </a:moveTo>
                  <a:cubicBezTo>
                    <a:pt x="0" y="11"/>
                    <a:pt x="10" y="16"/>
                    <a:pt x="10" y="7"/>
                  </a:cubicBezTo>
                  <a:cubicBezTo>
                    <a:pt x="10" y="2"/>
                    <a:pt x="2" y="0"/>
                    <a:pt x="0" y="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606">
              <a:extLst>
                <a:ext uri="{FF2B5EF4-FFF2-40B4-BE49-F238E27FC236}">
                  <a16:creationId xmlns="" xmlns:a16="http://schemas.microsoft.com/office/drawing/2014/main" id="{49FBB826-6258-41F0-AE46-75810CAF8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2251" y="3322638"/>
              <a:ext cx="7938" cy="12700"/>
            </a:xfrm>
            <a:custGeom>
              <a:avLst/>
              <a:gdLst>
                <a:gd name="T0" fmla="*/ 0 w 10"/>
                <a:gd name="T1" fmla="*/ 5 h 16"/>
                <a:gd name="T2" fmla="*/ 10 w 10"/>
                <a:gd name="T3" fmla="*/ 7 h 16"/>
                <a:gd name="T4" fmla="*/ 0 w 10"/>
                <a:gd name="T5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6">
                  <a:moveTo>
                    <a:pt x="0" y="5"/>
                  </a:moveTo>
                  <a:cubicBezTo>
                    <a:pt x="0" y="11"/>
                    <a:pt x="10" y="16"/>
                    <a:pt x="10" y="7"/>
                  </a:cubicBezTo>
                  <a:cubicBezTo>
                    <a:pt x="10" y="2"/>
                    <a:pt x="2" y="0"/>
                    <a:pt x="0" y="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607">
              <a:extLst>
                <a:ext uri="{FF2B5EF4-FFF2-40B4-BE49-F238E27FC236}">
                  <a16:creationId xmlns="" xmlns:a16="http://schemas.microsoft.com/office/drawing/2014/main" id="{ECAD5DB1-262D-4F6E-85CC-8E6762058D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7013" y="3289300"/>
              <a:ext cx="3175" cy="3175"/>
            </a:xfrm>
            <a:custGeom>
              <a:avLst/>
              <a:gdLst>
                <a:gd name="T0" fmla="*/ 3 w 4"/>
                <a:gd name="T1" fmla="*/ 4 h 4"/>
                <a:gd name="T2" fmla="*/ 0 w 4"/>
                <a:gd name="T3" fmla="*/ 2 h 4"/>
                <a:gd name="T4" fmla="*/ 3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1"/>
                    <a:pt x="3" y="0"/>
                    <a:pt x="0" y="2"/>
                  </a:cubicBezTo>
                  <a:cubicBezTo>
                    <a:pt x="1" y="2"/>
                    <a:pt x="2" y="3"/>
                    <a:pt x="3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608">
              <a:extLst>
                <a:ext uri="{FF2B5EF4-FFF2-40B4-BE49-F238E27FC236}">
                  <a16:creationId xmlns="" xmlns:a16="http://schemas.microsoft.com/office/drawing/2014/main" id="{4419F1B6-4891-40C9-A444-AB25F1A870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7013" y="3289300"/>
              <a:ext cx="3175" cy="3175"/>
            </a:xfrm>
            <a:custGeom>
              <a:avLst/>
              <a:gdLst>
                <a:gd name="T0" fmla="*/ 3 w 4"/>
                <a:gd name="T1" fmla="*/ 4 h 4"/>
                <a:gd name="T2" fmla="*/ 0 w 4"/>
                <a:gd name="T3" fmla="*/ 2 h 4"/>
                <a:gd name="T4" fmla="*/ 3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1"/>
                    <a:pt x="3" y="0"/>
                    <a:pt x="0" y="2"/>
                  </a:cubicBezTo>
                  <a:cubicBezTo>
                    <a:pt x="1" y="2"/>
                    <a:pt x="2" y="3"/>
                    <a:pt x="3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609">
              <a:extLst>
                <a:ext uri="{FF2B5EF4-FFF2-40B4-BE49-F238E27FC236}">
                  <a16:creationId xmlns="" xmlns:a16="http://schemas.microsoft.com/office/drawing/2014/main" id="{AE2FB625-9744-4D03-BE6E-AB35890A6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1" y="3367088"/>
              <a:ext cx="33338" cy="41275"/>
            </a:xfrm>
            <a:custGeom>
              <a:avLst/>
              <a:gdLst>
                <a:gd name="T0" fmla="*/ 0 w 42"/>
                <a:gd name="T1" fmla="*/ 6 h 53"/>
                <a:gd name="T2" fmla="*/ 7 w 42"/>
                <a:gd name="T3" fmla="*/ 22 h 53"/>
                <a:gd name="T4" fmla="*/ 6 w 42"/>
                <a:gd name="T5" fmla="*/ 36 h 53"/>
                <a:gd name="T6" fmla="*/ 6 w 42"/>
                <a:gd name="T7" fmla="*/ 52 h 53"/>
                <a:gd name="T8" fmla="*/ 20 w 42"/>
                <a:gd name="T9" fmla="*/ 44 h 53"/>
                <a:gd name="T10" fmla="*/ 30 w 42"/>
                <a:gd name="T11" fmla="*/ 35 h 53"/>
                <a:gd name="T12" fmla="*/ 40 w 42"/>
                <a:gd name="T13" fmla="*/ 25 h 53"/>
                <a:gd name="T14" fmla="*/ 32 w 42"/>
                <a:gd name="T15" fmla="*/ 18 h 53"/>
                <a:gd name="T16" fmla="*/ 28 w 42"/>
                <a:gd name="T17" fmla="*/ 12 h 53"/>
                <a:gd name="T18" fmla="*/ 21 w 42"/>
                <a:gd name="T19" fmla="*/ 14 h 53"/>
                <a:gd name="T20" fmla="*/ 13 w 42"/>
                <a:gd name="T21" fmla="*/ 6 h 53"/>
                <a:gd name="T22" fmla="*/ 2 w 42"/>
                <a:gd name="T23" fmla="*/ 0 h 53"/>
                <a:gd name="T24" fmla="*/ 0 w 42"/>
                <a:gd name="T25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53">
                  <a:moveTo>
                    <a:pt x="0" y="6"/>
                  </a:moveTo>
                  <a:cubicBezTo>
                    <a:pt x="9" y="8"/>
                    <a:pt x="7" y="15"/>
                    <a:pt x="7" y="22"/>
                  </a:cubicBezTo>
                  <a:cubicBezTo>
                    <a:pt x="6" y="27"/>
                    <a:pt x="7" y="31"/>
                    <a:pt x="6" y="36"/>
                  </a:cubicBezTo>
                  <a:cubicBezTo>
                    <a:pt x="4" y="41"/>
                    <a:pt x="8" y="47"/>
                    <a:pt x="6" y="52"/>
                  </a:cubicBezTo>
                  <a:cubicBezTo>
                    <a:pt x="11" y="53"/>
                    <a:pt x="14" y="44"/>
                    <a:pt x="20" y="44"/>
                  </a:cubicBezTo>
                  <a:cubicBezTo>
                    <a:pt x="24" y="44"/>
                    <a:pt x="31" y="38"/>
                    <a:pt x="30" y="35"/>
                  </a:cubicBezTo>
                  <a:cubicBezTo>
                    <a:pt x="29" y="31"/>
                    <a:pt x="41" y="30"/>
                    <a:pt x="40" y="25"/>
                  </a:cubicBezTo>
                  <a:cubicBezTo>
                    <a:pt x="37" y="19"/>
                    <a:pt x="42" y="10"/>
                    <a:pt x="32" y="18"/>
                  </a:cubicBezTo>
                  <a:cubicBezTo>
                    <a:pt x="34" y="15"/>
                    <a:pt x="31" y="11"/>
                    <a:pt x="28" y="12"/>
                  </a:cubicBezTo>
                  <a:cubicBezTo>
                    <a:pt x="25" y="13"/>
                    <a:pt x="23" y="16"/>
                    <a:pt x="21" y="14"/>
                  </a:cubicBezTo>
                  <a:cubicBezTo>
                    <a:pt x="18" y="11"/>
                    <a:pt x="16" y="8"/>
                    <a:pt x="13" y="6"/>
                  </a:cubicBezTo>
                  <a:cubicBezTo>
                    <a:pt x="9" y="4"/>
                    <a:pt x="5" y="4"/>
                    <a:pt x="2" y="0"/>
                  </a:cubicBezTo>
                  <a:cubicBezTo>
                    <a:pt x="1" y="2"/>
                    <a:pt x="0" y="4"/>
                    <a:pt x="0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610">
              <a:extLst>
                <a:ext uri="{FF2B5EF4-FFF2-40B4-BE49-F238E27FC236}">
                  <a16:creationId xmlns="" xmlns:a16="http://schemas.microsoft.com/office/drawing/2014/main" id="{68FE32F2-E7E0-4F73-8AC3-EC67CA7879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1" y="3367088"/>
              <a:ext cx="33338" cy="41275"/>
            </a:xfrm>
            <a:custGeom>
              <a:avLst/>
              <a:gdLst>
                <a:gd name="T0" fmla="*/ 0 w 42"/>
                <a:gd name="T1" fmla="*/ 6 h 53"/>
                <a:gd name="T2" fmla="*/ 7 w 42"/>
                <a:gd name="T3" fmla="*/ 22 h 53"/>
                <a:gd name="T4" fmla="*/ 6 w 42"/>
                <a:gd name="T5" fmla="*/ 36 h 53"/>
                <a:gd name="T6" fmla="*/ 6 w 42"/>
                <a:gd name="T7" fmla="*/ 52 h 53"/>
                <a:gd name="T8" fmla="*/ 20 w 42"/>
                <a:gd name="T9" fmla="*/ 44 h 53"/>
                <a:gd name="T10" fmla="*/ 30 w 42"/>
                <a:gd name="T11" fmla="*/ 35 h 53"/>
                <a:gd name="T12" fmla="*/ 40 w 42"/>
                <a:gd name="T13" fmla="*/ 25 h 53"/>
                <a:gd name="T14" fmla="*/ 32 w 42"/>
                <a:gd name="T15" fmla="*/ 18 h 53"/>
                <a:gd name="T16" fmla="*/ 28 w 42"/>
                <a:gd name="T17" fmla="*/ 12 h 53"/>
                <a:gd name="T18" fmla="*/ 21 w 42"/>
                <a:gd name="T19" fmla="*/ 14 h 53"/>
                <a:gd name="T20" fmla="*/ 13 w 42"/>
                <a:gd name="T21" fmla="*/ 6 h 53"/>
                <a:gd name="T22" fmla="*/ 2 w 42"/>
                <a:gd name="T23" fmla="*/ 0 h 53"/>
                <a:gd name="T24" fmla="*/ 0 w 42"/>
                <a:gd name="T25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53">
                  <a:moveTo>
                    <a:pt x="0" y="6"/>
                  </a:moveTo>
                  <a:cubicBezTo>
                    <a:pt x="9" y="8"/>
                    <a:pt x="7" y="15"/>
                    <a:pt x="7" y="22"/>
                  </a:cubicBezTo>
                  <a:cubicBezTo>
                    <a:pt x="6" y="27"/>
                    <a:pt x="7" y="31"/>
                    <a:pt x="6" y="36"/>
                  </a:cubicBezTo>
                  <a:cubicBezTo>
                    <a:pt x="4" y="41"/>
                    <a:pt x="8" y="47"/>
                    <a:pt x="6" y="52"/>
                  </a:cubicBezTo>
                  <a:cubicBezTo>
                    <a:pt x="11" y="53"/>
                    <a:pt x="14" y="44"/>
                    <a:pt x="20" y="44"/>
                  </a:cubicBezTo>
                  <a:cubicBezTo>
                    <a:pt x="24" y="44"/>
                    <a:pt x="31" y="38"/>
                    <a:pt x="30" y="35"/>
                  </a:cubicBezTo>
                  <a:cubicBezTo>
                    <a:pt x="29" y="31"/>
                    <a:pt x="41" y="30"/>
                    <a:pt x="40" y="25"/>
                  </a:cubicBezTo>
                  <a:cubicBezTo>
                    <a:pt x="37" y="19"/>
                    <a:pt x="42" y="10"/>
                    <a:pt x="32" y="18"/>
                  </a:cubicBezTo>
                  <a:cubicBezTo>
                    <a:pt x="34" y="15"/>
                    <a:pt x="31" y="11"/>
                    <a:pt x="28" y="12"/>
                  </a:cubicBezTo>
                  <a:cubicBezTo>
                    <a:pt x="25" y="13"/>
                    <a:pt x="23" y="16"/>
                    <a:pt x="21" y="14"/>
                  </a:cubicBezTo>
                  <a:cubicBezTo>
                    <a:pt x="18" y="11"/>
                    <a:pt x="16" y="8"/>
                    <a:pt x="13" y="6"/>
                  </a:cubicBezTo>
                  <a:cubicBezTo>
                    <a:pt x="9" y="4"/>
                    <a:pt x="5" y="4"/>
                    <a:pt x="2" y="0"/>
                  </a:cubicBezTo>
                  <a:cubicBezTo>
                    <a:pt x="1" y="2"/>
                    <a:pt x="0" y="4"/>
                    <a:pt x="0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611">
              <a:extLst>
                <a:ext uri="{FF2B5EF4-FFF2-40B4-BE49-F238E27FC236}">
                  <a16:creationId xmlns="" xmlns:a16="http://schemas.microsoft.com/office/drawing/2014/main" id="{F9C4A646-7747-4652-B4E5-56545A4BC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1" y="3346450"/>
              <a:ext cx="4763" cy="15875"/>
            </a:xfrm>
            <a:custGeom>
              <a:avLst/>
              <a:gdLst>
                <a:gd name="T0" fmla="*/ 3 w 7"/>
                <a:gd name="T1" fmla="*/ 7 h 21"/>
                <a:gd name="T2" fmla="*/ 4 w 7"/>
                <a:gd name="T3" fmla="*/ 21 h 21"/>
                <a:gd name="T4" fmla="*/ 7 w 7"/>
                <a:gd name="T5" fmla="*/ 3 h 21"/>
                <a:gd name="T6" fmla="*/ 3 w 7"/>
                <a:gd name="T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1">
                  <a:moveTo>
                    <a:pt x="3" y="7"/>
                  </a:moveTo>
                  <a:cubicBezTo>
                    <a:pt x="2" y="12"/>
                    <a:pt x="0" y="16"/>
                    <a:pt x="4" y="21"/>
                  </a:cubicBezTo>
                  <a:cubicBezTo>
                    <a:pt x="5" y="15"/>
                    <a:pt x="5" y="9"/>
                    <a:pt x="7" y="3"/>
                  </a:cubicBezTo>
                  <a:cubicBezTo>
                    <a:pt x="7" y="0"/>
                    <a:pt x="0" y="2"/>
                    <a:pt x="3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612">
              <a:extLst>
                <a:ext uri="{FF2B5EF4-FFF2-40B4-BE49-F238E27FC236}">
                  <a16:creationId xmlns="" xmlns:a16="http://schemas.microsoft.com/office/drawing/2014/main" id="{4DBE2A41-D89E-4AA0-95E7-B5DFDFC76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1" y="3346450"/>
              <a:ext cx="4763" cy="15875"/>
            </a:xfrm>
            <a:custGeom>
              <a:avLst/>
              <a:gdLst>
                <a:gd name="T0" fmla="*/ 3 w 7"/>
                <a:gd name="T1" fmla="*/ 7 h 21"/>
                <a:gd name="T2" fmla="*/ 4 w 7"/>
                <a:gd name="T3" fmla="*/ 21 h 21"/>
                <a:gd name="T4" fmla="*/ 7 w 7"/>
                <a:gd name="T5" fmla="*/ 3 h 21"/>
                <a:gd name="T6" fmla="*/ 3 w 7"/>
                <a:gd name="T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1">
                  <a:moveTo>
                    <a:pt x="3" y="7"/>
                  </a:moveTo>
                  <a:cubicBezTo>
                    <a:pt x="2" y="12"/>
                    <a:pt x="0" y="16"/>
                    <a:pt x="4" y="21"/>
                  </a:cubicBezTo>
                  <a:cubicBezTo>
                    <a:pt x="5" y="15"/>
                    <a:pt x="5" y="9"/>
                    <a:pt x="7" y="3"/>
                  </a:cubicBezTo>
                  <a:cubicBezTo>
                    <a:pt x="7" y="0"/>
                    <a:pt x="0" y="2"/>
                    <a:pt x="3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613">
              <a:extLst>
                <a:ext uri="{FF2B5EF4-FFF2-40B4-BE49-F238E27FC236}">
                  <a16:creationId xmlns="" xmlns:a16="http://schemas.microsoft.com/office/drawing/2014/main" id="{E08BE798-327B-476C-BB12-FB7526799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8126" y="3506788"/>
              <a:ext cx="11113" cy="7938"/>
            </a:xfrm>
            <a:custGeom>
              <a:avLst/>
              <a:gdLst>
                <a:gd name="T0" fmla="*/ 3 w 15"/>
                <a:gd name="T1" fmla="*/ 7 h 12"/>
                <a:gd name="T2" fmla="*/ 10 w 15"/>
                <a:gd name="T3" fmla="*/ 11 h 12"/>
                <a:gd name="T4" fmla="*/ 15 w 15"/>
                <a:gd name="T5" fmla="*/ 3 h 12"/>
                <a:gd name="T6" fmla="*/ 8 w 15"/>
                <a:gd name="T7" fmla="*/ 0 h 12"/>
                <a:gd name="T8" fmla="*/ 0 w 15"/>
                <a:gd name="T9" fmla="*/ 4 h 12"/>
                <a:gd name="T10" fmla="*/ 3 w 15"/>
                <a:gd name="T11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2">
                  <a:moveTo>
                    <a:pt x="3" y="7"/>
                  </a:moveTo>
                  <a:cubicBezTo>
                    <a:pt x="4" y="10"/>
                    <a:pt x="7" y="12"/>
                    <a:pt x="10" y="11"/>
                  </a:cubicBezTo>
                  <a:cubicBezTo>
                    <a:pt x="13" y="9"/>
                    <a:pt x="13" y="6"/>
                    <a:pt x="15" y="3"/>
                  </a:cubicBezTo>
                  <a:cubicBezTo>
                    <a:pt x="12" y="3"/>
                    <a:pt x="11" y="1"/>
                    <a:pt x="8" y="0"/>
                  </a:cubicBezTo>
                  <a:cubicBezTo>
                    <a:pt x="5" y="0"/>
                    <a:pt x="3" y="3"/>
                    <a:pt x="0" y="4"/>
                  </a:cubicBezTo>
                  <a:cubicBezTo>
                    <a:pt x="1" y="5"/>
                    <a:pt x="2" y="6"/>
                    <a:pt x="3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614">
              <a:extLst>
                <a:ext uri="{FF2B5EF4-FFF2-40B4-BE49-F238E27FC236}">
                  <a16:creationId xmlns="" xmlns:a16="http://schemas.microsoft.com/office/drawing/2014/main" id="{9C819D56-30BD-4BB0-A85E-75DC2FF42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8126" y="3506788"/>
              <a:ext cx="11113" cy="7938"/>
            </a:xfrm>
            <a:custGeom>
              <a:avLst/>
              <a:gdLst>
                <a:gd name="T0" fmla="*/ 3 w 15"/>
                <a:gd name="T1" fmla="*/ 7 h 12"/>
                <a:gd name="T2" fmla="*/ 10 w 15"/>
                <a:gd name="T3" fmla="*/ 11 h 12"/>
                <a:gd name="T4" fmla="*/ 15 w 15"/>
                <a:gd name="T5" fmla="*/ 3 h 12"/>
                <a:gd name="T6" fmla="*/ 8 w 15"/>
                <a:gd name="T7" fmla="*/ 0 h 12"/>
                <a:gd name="T8" fmla="*/ 0 w 15"/>
                <a:gd name="T9" fmla="*/ 4 h 12"/>
                <a:gd name="T10" fmla="*/ 3 w 15"/>
                <a:gd name="T11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2">
                  <a:moveTo>
                    <a:pt x="3" y="7"/>
                  </a:moveTo>
                  <a:cubicBezTo>
                    <a:pt x="4" y="10"/>
                    <a:pt x="7" y="12"/>
                    <a:pt x="10" y="11"/>
                  </a:cubicBezTo>
                  <a:cubicBezTo>
                    <a:pt x="13" y="9"/>
                    <a:pt x="13" y="6"/>
                    <a:pt x="15" y="3"/>
                  </a:cubicBezTo>
                  <a:cubicBezTo>
                    <a:pt x="12" y="3"/>
                    <a:pt x="11" y="1"/>
                    <a:pt x="8" y="0"/>
                  </a:cubicBezTo>
                  <a:cubicBezTo>
                    <a:pt x="5" y="0"/>
                    <a:pt x="3" y="3"/>
                    <a:pt x="0" y="4"/>
                  </a:cubicBezTo>
                  <a:cubicBezTo>
                    <a:pt x="1" y="5"/>
                    <a:pt x="2" y="6"/>
                    <a:pt x="3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615">
              <a:extLst>
                <a:ext uri="{FF2B5EF4-FFF2-40B4-BE49-F238E27FC236}">
                  <a16:creationId xmlns="" xmlns:a16="http://schemas.microsoft.com/office/drawing/2014/main" id="{C0FF33DD-FDF3-48F3-BA10-4ECE472FF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8126" y="3424238"/>
              <a:ext cx="112713" cy="115888"/>
            </a:xfrm>
            <a:custGeom>
              <a:avLst/>
              <a:gdLst>
                <a:gd name="T0" fmla="*/ 2 w 146"/>
                <a:gd name="T1" fmla="*/ 92 h 151"/>
                <a:gd name="T2" fmla="*/ 13 w 146"/>
                <a:gd name="T3" fmla="*/ 94 h 151"/>
                <a:gd name="T4" fmla="*/ 17 w 146"/>
                <a:gd name="T5" fmla="*/ 80 h 151"/>
                <a:gd name="T6" fmla="*/ 25 w 146"/>
                <a:gd name="T7" fmla="*/ 70 h 151"/>
                <a:gd name="T8" fmla="*/ 30 w 146"/>
                <a:gd name="T9" fmla="*/ 81 h 151"/>
                <a:gd name="T10" fmla="*/ 34 w 146"/>
                <a:gd name="T11" fmla="*/ 81 h 151"/>
                <a:gd name="T12" fmla="*/ 38 w 146"/>
                <a:gd name="T13" fmla="*/ 72 h 151"/>
                <a:gd name="T14" fmla="*/ 38 w 146"/>
                <a:gd name="T15" fmla="*/ 79 h 151"/>
                <a:gd name="T16" fmla="*/ 48 w 146"/>
                <a:gd name="T17" fmla="*/ 83 h 151"/>
                <a:gd name="T18" fmla="*/ 45 w 146"/>
                <a:gd name="T19" fmla="*/ 77 h 151"/>
                <a:gd name="T20" fmla="*/ 49 w 146"/>
                <a:gd name="T21" fmla="*/ 74 h 151"/>
                <a:gd name="T22" fmla="*/ 50 w 146"/>
                <a:gd name="T23" fmla="*/ 69 h 151"/>
                <a:gd name="T24" fmla="*/ 57 w 146"/>
                <a:gd name="T25" fmla="*/ 72 h 151"/>
                <a:gd name="T26" fmla="*/ 71 w 146"/>
                <a:gd name="T27" fmla="*/ 85 h 151"/>
                <a:gd name="T28" fmla="*/ 66 w 146"/>
                <a:gd name="T29" fmla="*/ 99 h 151"/>
                <a:gd name="T30" fmla="*/ 69 w 146"/>
                <a:gd name="T31" fmla="*/ 115 h 151"/>
                <a:gd name="T32" fmla="*/ 83 w 146"/>
                <a:gd name="T33" fmla="*/ 131 h 151"/>
                <a:gd name="T34" fmla="*/ 100 w 146"/>
                <a:gd name="T35" fmla="*/ 136 h 151"/>
                <a:gd name="T36" fmla="*/ 106 w 146"/>
                <a:gd name="T37" fmla="*/ 129 h 151"/>
                <a:gd name="T38" fmla="*/ 111 w 146"/>
                <a:gd name="T39" fmla="*/ 146 h 151"/>
                <a:gd name="T40" fmla="*/ 120 w 146"/>
                <a:gd name="T41" fmla="*/ 126 h 151"/>
                <a:gd name="T42" fmla="*/ 110 w 146"/>
                <a:gd name="T43" fmla="*/ 109 h 151"/>
                <a:gd name="T44" fmla="*/ 120 w 146"/>
                <a:gd name="T45" fmla="*/ 86 h 151"/>
                <a:gd name="T46" fmla="*/ 129 w 146"/>
                <a:gd name="T47" fmla="*/ 102 h 151"/>
                <a:gd name="T48" fmla="*/ 130 w 146"/>
                <a:gd name="T49" fmla="*/ 111 h 151"/>
                <a:gd name="T50" fmla="*/ 134 w 146"/>
                <a:gd name="T51" fmla="*/ 122 h 151"/>
                <a:gd name="T52" fmla="*/ 132 w 146"/>
                <a:gd name="T53" fmla="*/ 101 h 151"/>
                <a:gd name="T54" fmla="*/ 138 w 146"/>
                <a:gd name="T55" fmla="*/ 104 h 151"/>
                <a:gd name="T56" fmla="*/ 142 w 146"/>
                <a:gd name="T57" fmla="*/ 93 h 151"/>
                <a:gd name="T58" fmla="*/ 142 w 146"/>
                <a:gd name="T59" fmla="*/ 74 h 151"/>
                <a:gd name="T60" fmla="*/ 137 w 146"/>
                <a:gd name="T61" fmla="*/ 64 h 151"/>
                <a:gd name="T62" fmla="*/ 134 w 146"/>
                <a:gd name="T63" fmla="*/ 55 h 151"/>
                <a:gd name="T64" fmla="*/ 126 w 146"/>
                <a:gd name="T65" fmla="*/ 40 h 151"/>
                <a:gd name="T66" fmla="*/ 132 w 146"/>
                <a:gd name="T67" fmla="*/ 34 h 151"/>
                <a:gd name="T68" fmla="*/ 128 w 146"/>
                <a:gd name="T69" fmla="*/ 25 h 151"/>
                <a:gd name="T70" fmla="*/ 126 w 146"/>
                <a:gd name="T71" fmla="*/ 18 h 151"/>
                <a:gd name="T72" fmla="*/ 119 w 146"/>
                <a:gd name="T73" fmla="*/ 15 h 151"/>
                <a:gd name="T74" fmla="*/ 114 w 146"/>
                <a:gd name="T75" fmla="*/ 9 h 151"/>
                <a:gd name="T76" fmla="*/ 103 w 146"/>
                <a:gd name="T77" fmla="*/ 0 h 151"/>
                <a:gd name="T78" fmla="*/ 107 w 146"/>
                <a:gd name="T79" fmla="*/ 21 h 151"/>
                <a:gd name="T80" fmla="*/ 107 w 146"/>
                <a:gd name="T81" fmla="*/ 28 h 151"/>
                <a:gd name="T82" fmla="*/ 98 w 146"/>
                <a:gd name="T83" fmla="*/ 25 h 151"/>
                <a:gd name="T84" fmla="*/ 90 w 146"/>
                <a:gd name="T85" fmla="*/ 28 h 151"/>
                <a:gd name="T86" fmla="*/ 83 w 146"/>
                <a:gd name="T87" fmla="*/ 44 h 151"/>
                <a:gd name="T88" fmla="*/ 74 w 146"/>
                <a:gd name="T89" fmla="*/ 42 h 151"/>
                <a:gd name="T90" fmla="*/ 70 w 146"/>
                <a:gd name="T91" fmla="*/ 54 h 151"/>
                <a:gd name="T92" fmla="*/ 60 w 146"/>
                <a:gd name="T93" fmla="*/ 58 h 151"/>
                <a:gd name="T94" fmla="*/ 53 w 146"/>
                <a:gd name="T95" fmla="*/ 63 h 151"/>
                <a:gd name="T96" fmla="*/ 56 w 146"/>
                <a:gd name="T97" fmla="*/ 60 h 151"/>
                <a:gd name="T98" fmla="*/ 59 w 146"/>
                <a:gd name="T99" fmla="*/ 53 h 151"/>
                <a:gd name="T100" fmla="*/ 49 w 146"/>
                <a:gd name="T101" fmla="*/ 42 h 151"/>
                <a:gd name="T102" fmla="*/ 44 w 146"/>
                <a:gd name="T103" fmla="*/ 37 h 151"/>
                <a:gd name="T104" fmla="*/ 33 w 146"/>
                <a:gd name="T105" fmla="*/ 46 h 151"/>
                <a:gd name="T106" fmla="*/ 27 w 146"/>
                <a:gd name="T107" fmla="*/ 58 h 151"/>
                <a:gd name="T108" fmla="*/ 8 w 146"/>
                <a:gd name="T109" fmla="*/ 67 h 151"/>
                <a:gd name="T110" fmla="*/ 7 w 146"/>
                <a:gd name="T111" fmla="*/ 78 h 151"/>
                <a:gd name="T112" fmla="*/ 2 w 146"/>
                <a:gd name="T113" fmla="*/ 9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6" h="151">
                  <a:moveTo>
                    <a:pt x="2" y="92"/>
                  </a:moveTo>
                  <a:cubicBezTo>
                    <a:pt x="0" y="100"/>
                    <a:pt x="12" y="103"/>
                    <a:pt x="13" y="94"/>
                  </a:cubicBezTo>
                  <a:cubicBezTo>
                    <a:pt x="13" y="90"/>
                    <a:pt x="14" y="81"/>
                    <a:pt x="17" y="80"/>
                  </a:cubicBezTo>
                  <a:cubicBezTo>
                    <a:pt x="19" y="79"/>
                    <a:pt x="21" y="66"/>
                    <a:pt x="25" y="70"/>
                  </a:cubicBezTo>
                  <a:cubicBezTo>
                    <a:pt x="29" y="73"/>
                    <a:pt x="27" y="78"/>
                    <a:pt x="30" y="81"/>
                  </a:cubicBezTo>
                  <a:cubicBezTo>
                    <a:pt x="31" y="76"/>
                    <a:pt x="33" y="79"/>
                    <a:pt x="34" y="81"/>
                  </a:cubicBezTo>
                  <a:cubicBezTo>
                    <a:pt x="35" y="78"/>
                    <a:pt x="34" y="74"/>
                    <a:pt x="38" y="72"/>
                  </a:cubicBezTo>
                  <a:cubicBezTo>
                    <a:pt x="40" y="75"/>
                    <a:pt x="40" y="77"/>
                    <a:pt x="38" y="79"/>
                  </a:cubicBezTo>
                  <a:cubicBezTo>
                    <a:pt x="42" y="79"/>
                    <a:pt x="44" y="84"/>
                    <a:pt x="48" y="83"/>
                  </a:cubicBezTo>
                  <a:cubicBezTo>
                    <a:pt x="47" y="81"/>
                    <a:pt x="45" y="79"/>
                    <a:pt x="45" y="77"/>
                  </a:cubicBezTo>
                  <a:cubicBezTo>
                    <a:pt x="46" y="75"/>
                    <a:pt x="48" y="76"/>
                    <a:pt x="49" y="74"/>
                  </a:cubicBezTo>
                  <a:cubicBezTo>
                    <a:pt x="49" y="71"/>
                    <a:pt x="46" y="72"/>
                    <a:pt x="50" y="69"/>
                  </a:cubicBezTo>
                  <a:cubicBezTo>
                    <a:pt x="53" y="67"/>
                    <a:pt x="55" y="70"/>
                    <a:pt x="57" y="72"/>
                  </a:cubicBezTo>
                  <a:cubicBezTo>
                    <a:pt x="63" y="76"/>
                    <a:pt x="69" y="77"/>
                    <a:pt x="71" y="85"/>
                  </a:cubicBezTo>
                  <a:cubicBezTo>
                    <a:pt x="72" y="90"/>
                    <a:pt x="66" y="94"/>
                    <a:pt x="66" y="99"/>
                  </a:cubicBezTo>
                  <a:cubicBezTo>
                    <a:pt x="65" y="104"/>
                    <a:pt x="68" y="111"/>
                    <a:pt x="69" y="115"/>
                  </a:cubicBezTo>
                  <a:cubicBezTo>
                    <a:pt x="70" y="123"/>
                    <a:pt x="77" y="127"/>
                    <a:pt x="83" y="131"/>
                  </a:cubicBezTo>
                  <a:cubicBezTo>
                    <a:pt x="86" y="132"/>
                    <a:pt x="96" y="139"/>
                    <a:pt x="100" y="136"/>
                  </a:cubicBezTo>
                  <a:cubicBezTo>
                    <a:pt x="102" y="134"/>
                    <a:pt x="101" y="128"/>
                    <a:pt x="106" y="129"/>
                  </a:cubicBezTo>
                  <a:cubicBezTo>
                    <a:pt x="106" y="129"/>
                    <a:pt x="105" y="151"/>
                    <a:pt x="111" y="146"/>
                  </a:cubicBezTo>
                  <a:cubicBezTo>
                    <a:pt x="116" y="143"/>
                    <a:pt x="120" y="132"/>
                    <a:pt x="120" y="126"/>
                  </a:cubicBezTo>
                  <a:cubicBezTo>
                    <a:pt x="119" y="119"/>
                    <a:pt x="113" y="116"/>
                    <a:pt x="110" y="109"/>
                  </a:cubicBezTo>
                  <a:cubicBezTo>
                    <a:pt x="108" y="106"/>
                    <a:pt x="117" y="85"/>
                    <a:pt x="120" y="86"/>
                  </a:cubicBezTo>
                  <a:cubicBezTo>
                    <a:pt x="123" y="87"/>
                    <a:pt x="128" y="99"/>
                    <a:pt x="129" y="102"/>
                  </a:cubicBezTo>
                  <a:cubicBezTo>
                    <a:pt x="130" y="105"/>
                    <a:pt x="130" y="108"/>
                    <a:pt x="130" y="111"/>
                  </a:cubicBezTo>
                  <a:cubicBezTo>
                    <a:pt x="130" y="115"/>
                    <a:pt x="134" y="118"/>
                    <a:pt x="134" y="122"/>
                  </a:cubicBezTo>
                  <a:cubicBezTo>
                    <a:pt x="134" y="115"/>
                    <a:pt x="137" y="107"/>
                    <a:pt x="132" y="101"/>
                  </a:cubicBezTo>
                  <a:cubicBezTo>
                    <a:pt x="135" y="100"/>
                    <a:pt x="137" y="101"/>
                    <a:pt x="138" y="104"/>
                  </a:cubicBezTo>
                  <a:cubicBezTo>
                    <a:pt x="134" y="100"/>
                    <a:pt x="140" y="96"/>
                    <a:pt x="142" y="93"/>
                  </a:cubicBezTo>
                  <a:cubicBezTo>
                    <a:pt x="146" y="88"/>
                    <a:pt x="143" y="80"/>
                    <a:pt x="142" y="74"/>
                  </a:cubicBezTo>
                  <a:cubicBezTo>
                    <a:pt x="141" y="69"/>
                    <a:pt x="135" y="69"/>
                    <a:pt x="137" y="64"/>
                  </a:cubicBezTo>
                  <a:cubicBezTo>
                    <a:pt x="139" y="61"/>
                    <a:pt x="139" y="53"/>
                    <a:pt x="134" y="55"/>
                  </a:cubicBezTo>
                  <a:cubicBezTo>
                    <a:pt x="143" y="47"/>
                    <a:pt x="126" y="45"/>
                    <a:pt x="126" y="40"/>
                  </a:cubicBezTo>
                  <a:cubicBezTo>
                    <a:pt x="126" y="38"/>
                    <a:pt x="131" y="37"/>
                    <a:pt x="132" y="34"/>
                  </a:cubicBezTo>
                  <a:cubicBezTo>
                    <a:pt x="134" y="30"/>
                    <a:pt x="129" y="29"/>
                    <a:pt x="128" y="25"/>
                  </a:cubicBezTo>
                  <a:cubicBezTo>
                    <a:pt x="127" y="24"/>
                    <a:pt x="129" y="16"/>
                    <a:pt x="126" y="18"/>
                  </a:cubicBezTo>
                  <a:cubicBezTo>
                    <a:pt x="122" y="20"/>
                    <a:pt x="121" y="18"/>
                    <a:pt x="119" y="15"/>
                  </a:cubicBezTo>
                  <a:cubicBezTo>
                    <a:pt x="117" y="12"/>
                    <a:pt x="119" y="10"/>
                    <a:pt x="114" y="9"/>
                  </a:cubicBezTo>
                  <a:cubicBezTo>
                    <a:pt x="109" y="7"/>
                    <a:pt x="108" y="2"/>
                    <a:pt x="103" y="0"/>
                  </a:cubicBezTo>
                  <a:cubicBezTo>
                    <a:pt x="100" y="6"/>
                    <a:pt x="105" y="15"/>
                    <a:pt x="107" y="21"/>
                  </a:cubicBezTo>
                  <a:cubicBezTo>
                    <a:pt x="107" y="22"/>
                    <a:pt x="109" y="27"/>
                    <a:pt x="107" y="28"/>
                  </a:cubicBezTo>
                  <a:cubicBezTo>
                    <a:pt x="104" y="29"/>
                    <a:pt x="99" y="28"/>
                    <a:pt x="98" y="25"/>
                  </a:cubicBezTo>
                  <a:cubicBezTo>
                    <a:pt x="95" y="33"/>
                    <a:pt x="98" y="34"/>
                    <a:pt x="90" y="28"/>
                  </a:cubicBezTo>
                  <a:cubicBezTo>
                    <a:pt x="82" y="23"/>
                    <a:pt x="89" y="44"/>
                    <a:pt x="83" y="44"/>
                  </a:cubicBezTo>
                  <a:cubicBezTo>
                    <a:pt x="79" y="45"/>
                    <a:pt x="78" y="40"/>
                    <a:pt x="74" y="42"/>
                  </a:cubicBezTo>
                  <a:cubicBezTo>
                    <a:pt x="70" y="44"/>
                    <a:pt x="71" y="51"/>
                    <a:pt x="70" y="54"/>
                  </a:cubicBezTo>
                  <a:cubicBezTo>
                    <a:pt x="69" y="58"/>
                    <a:pt x="63" y="56"/>
                    <a:pt x="60" y="58"/>
                  </a:cubicBezTo>
                  <a:cubicBezTo>
                    <a:pt x="59" y="60"/>
                    <a:pt x="56" y="63"/>
                    <a:pt x="53" y="63"/>
                  </a:cubicBezTo>
                  <a:cubicBezTo>
                    <a:pt x="51" y="63"/>
                    <a:pt x="56" y="59"/>
                    <a:pt x="56" y="60"/>
                  </a:cubicBezTo>
                  <a:cubicBezTo>
                    <a:pt x="59" y="58"/>
                    <a:pt x="59" y="57"/>
                    <a:pt x="59" y="53"/>
                  </a:cubicBezTo>
                  <a:cubicBezTo>
                    <a:pt x="58" y="50"/>
                    <a:pt x="54" y="36"/>
                    <a:pt x="49" y="42"/>
                  </a:cubicBezTo>
                  <a:cubicBezTo>
                    <a:pt x="48" y="40"/>
                    <a:pt x="47" y="37"/>
                    <a:pt x="44" y="37"/>
                  </a:cubicBezTo>
                  <a:cubicBezTo>
                    <a:pt x="46" y="45"/>
                    <a:pt x="36" y="42"/>
                    <a:pt x="33" y="46"/>
                  </a:cubicBezTo>
                  <a:cubicBezTo>
                    <a:pt x="31" y="52"/>
                    <a:pt x="33" y="56"/>
                    <a:pt x="27" y="58"/>
                  </a:cubicBezTo>
                  <a:cubicBezTo>
                    <a:pt x="20" y="60"/>
                    <a:pt x="11" y="59"/>
                    <a:pt x="8" y="67"/>
                  </a:cubicBezTo>
                  <a:cubicBezTo>
                    <a:pt x="7" y="70"/>
                    <a:pt x="7" y="74"/>
                    <a:pt x="7" y="78"/>
                  </a:cubicBezTo>
                  <a:cubicBezTo>
                    <a:pt x="6" y="83"/>
                    <a:pt x="4" y="87"/>
                    <a:pt x="2" y="9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616">
              <a:extLst>
                <a:ext uri="{FF2B5EF4-FFF2-40B4-BE49-F238E27FC236}">
                  <a16:creationId xmlns="" xmlns:a16="http://schemas.microsoft.com/office/drawing/2014/main" id="{FB46E09F-10F3-4114-90D3-F356E3E068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8126" y="3424238"/>
              <a:ext cx="112713" cy="115888"/>
            </a:xfrm>
            <a:custGeom>
              <a:avLst/>
              <a:gdLst>
                <a:gd name="T0" fmla="*/ 2 w 146"/>
                <a:gd name="T1" fmla="*/ 92 h 151"/>
                <a:gd name="T2" fmla="*/ 13 w 146"/>
                <a:gd name="T3" fmla="*/ 94 h 151"/>
                <a:gd name="T4" fmla="*/ 17 w 146"/>
                <a:gd name="T5" fmla="*/ 80 h 151"/>
                <a:gd name="T6" fmla="*/ 25 w 146"/>
                <a:gd name="T7" fmla="*/ 70 h 151"/>
                <a:gd name="T8" fmla="*/ 30 w 146"/>
                <a:gd name="T9" fmla="*/ 81 h 151"/>
                <a:gd name="T10" fmla="*/ 34 w 146"/>
                <a:gd name="T11" fmla="*/ 81 h 151"/>
                <a:gd name="T12" fmla="*/ 38 w 146"/>
                <a:gd name="T13" fmla="*/ 72 h 151"/>
                <a:gd name="T14" fmla="*/ 38 w 146"/>
                <a:gd name="T15" fmla="*/ 79 h 151"/>
                <a:gd name="T16" fmla="*/ 48 w 146"/>
                <a:gd name="T17" fmla="*/ 83 h 151"/>
                <a:gd name="T18" fmla="*/ 45 w 146"/>
                <a:gd name="T19" fmla="*/ 77 h 151"/>
                <a:gd name="T20" fmla="*/ 49 w 146"/>
                <a:gd name="T21" fmla="*/ 74 h 151"/>
                <a:gd name="T22" fmla="*/ 50 w 146"/>
                <a:gd name="T23" fmla="*/ 69 h 151"/>
                <a:gd name="T24" fmla="*/ 57 w 146"/>
                <a:gd name="T25" fmla="*/ 72 h 151"/>
                <a:gd name="T26" fmla="*/ 71 w 146"/>
                <a:gd name="T27" fmla="*/ 85 h 151"/>
                <a:gd name="T28" fmla="*/ 66 w 146"/>
                <a:gd name="T29" fmla="*/ 99 h 151"/>
                <a:gd name="T30" fmla="*/ 69 w 146"/>
                <a:gd name="T31" fmla="*/ 115 h 151"/>
                <a:gd name="T32" fmla="*/ 83 w 146"/>
                <a:gd name="T33" fmla="*/ 131 h 151"/>
                <a:gd name="T34" fmla="*/ 100 w 146"/>
                <a:gd name="T35" fmla="*/ 136 h 151"/>
                <a:gd name="T36" fmla="*/ 106 w 146"/>
                <a:gd name="T37" fmla="*/ 129 h 151"/>
                <a:gd name="T38" fmla="*/ 111 w 146"/>
                <a:gd name="T39" fmla="*/ 146 h 151"/>
                <a:gd name="T40" fmla="*/ 120 w 146"/>
                <a:gd name="T41" fmla="*/ 126 h 151"/>
                <a:gd name="T42" fmla="*/ 110 w 146"/>
                <a:gd name="T43" fmla="*/ 109 h 151"/>
                <a:gd name="T44" fmla="*/ 120 w 146"/>
                <a:gd name="T45" fmla="*/ 86 h 151"/>
                <a:gd name="T46" fmla="*/ 129 w 146"/>
                <a:gd name="T47" fmla="*/ 102 h 151"/>
                <a:gd name="T48" fmla="*/ 130 w 146"/>
                <a:gd name="T49" fmla="*/ 111 h 151"/>
                <a:gd name="T50" fmla="*/ 134 w 146"/>
                <a:gd name="T51" fmla="*/ 122 h 151"/>
                <a:gd name="T52" fmla="*/ 132 w 146"/>
                <a:gd name="T53" fmla="*/ 101 h 151"/>
                <a:gd name="T54" fmla="*/ 138 w 146"/>
                <a:gd name="T55" fmla="*/ 104 h 151"/>
                <a:gd name="T56" fmla="*/ 142 w 146"/>
                <a:gd name="T57" fmla="*/ 93 h 151"/>
                <a:gd name="T58" fmla="*/ 142 w 146"/>
                <a:gd name="T59" fmla="*/ 74 h 151"/>
                <a:gd name="T60" fmla="*/ 137 w 146"/>
                <a:gd name="T61" fmla="*/ 64 h 151"/>
                <a:gd name="T62" fmla="*/ 134 w 146"/>
                <a:gd name="T63" fmla="*/ 55 h 151"/>
                <a:gd name="T64" fmla="*/ 126 w 146"/>
                <a:gd name="T65" fmla="*/ 40 h 151"/>
                <a:gd name="T66" fmla="*/ 132 w 146"/>
                <a:gd name="T67" fmla="*/ 34 h 151"/>
                <a:gd name="T68" fmla="*/ 128 w 146"/>
                <a:gd name="T69" fmla="*/ 25 h 151"/>
                <a:gd name="T70" fmla="*/ 126 w 146"/>
                <a:gd name="T71" fmla="*/ 18 h 151"/>
                <a:gd name="T72" fmla="*/ 119 w 146"/>
                <a:gd name="T73" fmla="*/ 15 h 151"/>
                <a:gd name="T74" fmla="*/ 114 w 146"/>
                <a:gd name="T75" fmla="*/ 9 h 151"/>
                <a:gd name="T76" fmla="*/ 103 w 146"/>
                <a:gd name="T77" fmla="*/ 0 h 151"/>
                <a:gd name="T78" fmla="*/ 107 w 146"/>
                <a:gd name="T79" fmla="*/ 21 h 151"/>
                <a:gd name="T80" fmla="*/ 107 w 146"/>
                <a:gd name="T81" fmla="*/ 28 h 151"/>
                <a:gd name="T82" fmla="*/ 98 w 146"/>
                <a:gd name="T83" fmla="*/ 25 h 151"/>
                <a:gd name="T84" fmla="*/ 90 w 146"/>
                <a:gd name="T85" fmla="*/ 28 h 151"/>
                <a:gd name="T86" fmla="*/ 83 w 146"/>
                <a:gd name="T87" fmla="*/ 44 h 151"/>
                <a:gd name="T88" fmla="*/ 74 w 146"/>
                <a:gd name="T89" fmla="*/ 42 h 151"/>
                <a:gd name="T90" fmla="*/ 70 w 146"/>
                <a:gd name="T91" fmla="*/ 54 h 151"/>
                <a:gd name="T92" fmla="*/ 60 w 146"/>
                <a:gd name="T93" fmla="*/ 58 h 151"/>
                <a:gd name="T94" fmla="*/ 53 w 146"/>
                <a:gd name="T95" fmla="*/ 63 h 151"/>
                <a:gd name="T96" fmla="*/ 56 w 146"/>
                <a:gd name="T97" fmla="*/ 60 h 151"/>
                <a:gd name="T98" fmla="*/ 59 w 146"/>
                <a:gd name="T99" fmla="*/ 53 h 151"/>
                <a:gd name="T100" fmla="*/ 49 w 146"/>
                <a:gd name="T101" fmla="*/ 42 h 151"/>
                <a:gd name="T102" fmla="*/ 44 w 146"/>
                <a:gd name="T103" fmla="*/ 37 h 151"/>
                <a:gd name="T104" fmla="*/ 33 w 146"/>
                <a:gd name="T105" fmla="*/ 46 h 151"/>
                <a:gd name="T106" fmla="*/ 27 w 146"/>
                <a:gd name="T107" fmla="*/ 58 h 151"/>
                <a:gd name="T108" fmla="*/ 8 w 146"/>
                <a:gd name="T109" fmla="*/ 67 h 151"/>
                <a:gd name="T110" fmla="*/ 7 w 146"/>
                <a:gd name="T111" fmla="*/ 78 h 151"/>
                <a:gd name="T112" fmla="*/ 2 w 146"/>
                <a:gd name="T113" fmla="*/ 9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6" h="151">
                  <a:moveTo>
                    <a:pt x="2" y="92"/>
                  </a:moveTo>
                  <a:cubicBezTo>
                    <a:pt x="0" y="100"/>
                    <a:pt x="12" y="103"/>
                    <a:pt x="13" y="94"/>
                  </a:cubicBezTo>
                  <a:cubicBezTo>
                    <a:pt x="13" y="90"/>
                    <a:pt x="14" y="81"/>
                    <a:pt x="17" y="80"/>
                  </a:cubicBezTo>
                  <a:cubicBezTo>
                    <a:pt x="19" y="79"/>
                    <a:pt x="21" y="66"/>
                    <a:pt x="25" y="70"/>
                  </a:cubicBezTo>
                  <a:cubicBezTo>
                    <a:pt x="29" y="73"/>
                    <a:pt x="27" y="78"/>
                    <a:pt x="30" y="81"/>
                  </a:cubicBezTo>
                  <a:cubicBezTo>
                    <a:pt x="31" y="76"/>
                    <a:pt x="33" y="79"/>
                    <a:pt x="34" y="81"/>
                  </a:cubicBezTo>
                  <a:cubicBezTo>
                    <a:pt x="35" y="78"/>
                    <a:pt x="34" y="74"/>
                    <a:pt x="38" y="72"/>
                  </a:cubicBezTo>
                  <a:cubicBezTo>
                    <a:pt x="40" y="75"/>
                    <a:pt x="40" y="77"/>
                    <a:pt x="38" y="79"/>
                  </a:cubicBezTo>
                  <a:cubicBezTo>
                    <a:pt x="42" y="79"/>
                    <a:pt x="44" y="84"/>
                    <a:pt x="48" y="83"/>
                  </a:cubicBezTo>
                  <a:cubicBezTo>
                    <a:pt x="47" y="81"/>
                    <a:pt x="45" y="79"/>
                    <a:pt x="45" y="77"/>
                  </a:cubicBezTo>
                  <a:cubicBezTo>
                    <a:pt x="46" y="75"/>
                    <a:pt x="48" y="76"/>
                    <a:pt x="49" y="74"/>
                  </a:cubicBezTo>
                  <a:cubicBezTo>
                    <a:pt x="49" y="71"/>
                    <a:pt x="46" y="72"/>
                    <a:pt x="50" y="69"/>
                  </a:cubicBezTo>
                  <a:cubicBezTo>
                    <a:pt x="53" y="67"/>
                    <a:pt x="55" y="70"/>
                    <a:pt x="57" y="72"/>
                  </a:cubicBezTo>
                  <a:cubicBezTo>
                    <a:pt x="63" y="76"/>
                    <a:pt x="69" y="77"/>
                    <a:pt x="71" y="85"/>
                  </a:cubicBezTo>
                  <a:cubicBezTo>
                    <a:pt x="72" y="90"/>
                    <a:pt x="66" y="94"/>
                    <a:pt x="66" y="99"/>
                  </a:cubicBezTo>
                  <a:cubicBezTo>
                    <a:pt x="65" y="104"/>
                    <a:pt x="68" y="111"/>
                    <a:pt x="69" y="115"/>
                  </a:cubicBezTo>
                  <a:cubicBezTo>
                    <a:pt x="70" y="123"/>
                    <a:pt x="77" y="127"/>
                    <a:pt x="83" y="131"/>
                  </a:cubicBezTo>
                  <a:cubicBezTo>
                    <a:pt x="86" y="132"/>
                    <a:pt x="96" y="139"/>
                    <a:pt x="100" y="136"/>
                  </a:cubicBezTo>
                  <a:cubicBezTo>
                    <a:pt x="102" y="134"/>
                    <a:pt x="101" y="128"/>
                    <a:pt x="106" y="129"/>
                  </a:cubicBezTo>
                  <a:cubicBezTo>
                    <a:pt x="106" y="129"/>
                    <a:pt x="105" y="151"/>
                    <a:pt x="111" y="146"/>
                  </a:cubicBezTo>
                  <a:cubicBezTo>
                    <a:pt x="116" y="143"/>
                    <a:pt x="120" y="132"/>
                    <a:pt x="120" y="126"/>
                  </a:cubicBezTo>
                  <a:cubicBezTo>
                    <a:pt x="119" y="119"/>
                    <a:pt x="113" y="116"/>
                    <a:pt x="110" y="109"/>
                  </a:cubicBezTo>
                  <a:cubicBezTo>
                    <a:pt x="108" y="106"/>
                    <a:pt x="117" y="85"/>
                    <a:pt x="120" y="86"/>
                  </a:cubicBezTo>
                  <a:cubicBezTo>
                    <a:pt x="123" y="87"/>
                    <a:pt x="128" y="99"/>
                    <a:pt x="129" y="102"/>
                  </a:cubicBezTo>
                  <a:cubicBezTo>
                    <a:pt x="130" y="105"/>
                    <a:pt x="130" y="108"/>
                    <a:pt x="130" y="111"/>
                  </a:cubicBezTo>
                  <a:cubicBezTo>
                    <a:pt x="130" y="115"/>
                    <a:pt x="134" y="118"/>
                    <a:pt x="134" y="122"/>
                  </a:cubicBezTo>
                  <a:cubicBezTo>
                    <a:pt x="134" y="115"/>
                    <a:pt x="137" y="107"/>
                    <a:pt x="132" y="101"/>
                  </a:cubicBezTo>
                  <a:cubicBezTo>
                    <a:pt x="135" y="100"/>
                    <a:pt x="137" y="101"/>
                    <a:pt x="138" y="104"/>
                  </a:cubicBezTo>
                  <a:cubicBezTo>
                    <a:pt x="134" y="100"/>
                    <a:pt x="140" y="96"/>
                    <a:pt x="142" y="93"/>
                  </a:cubicBezTo>
                  <a:cubicBezTo>
                    <a:pt x="146" y="88"/>
                    <a:pt x="143" y="80"/>
                    <a:pt x="142" y="74"/>
                  </a:cubicBezTo>
                  <a:cubicBezTo>
                    <a:pt x="141" y="69"/>
                    <a:pt x="135" y="69"/>
                    <a:pt x="137" y="64"/>
                  </a:cubicBezTo>
                  <a:cubicBezTo>
                    <a:pt x="139" y="61"/>
                    <a:pt x="139" y="53"/>
                    <a:pt x="134" y="55"/>
                  </a:cubicBezTo>
                  <a:cubicBezTo>
                    <a:pt x="143" y="47"/>
                    <a:pt x="126" y="45"/>
                    <a:pt x="126" y="40"/>
                  </a:cubicBezTo>
                  <a:cubicBezTo>
                    <a:pt x="126" y="38"/>
                    <a:pt x="131" y="37"/>
                    <a:pt x="132" y="34"/>
                  </a:cubicBezTo>
                  <a:cubicBezTo>
                    <a:pt x="134" y="30"/>
                    <a:pt x="129" y="29"/>
                    <a:pt x="128" y="25"/>
                  </a:cubicBezTo>
                  <a:cubicBezTo>
                    <a:pt x="127" y="24"/>
                    <a:pt x="129" y="16"/>
                    <a:pt x="126" y="18"/>
                  </a:cubicBezTo>
                  <a:cubicBezTo>
                    <a:pt x="122" y="20"/>
                    <a:pt x="121" y="18"/>
                    <a:pt x="119" y="15"/>
                  </a:cubicBezTo>
                  <a:cubicBezTo>
                    <a:pt x="117" y="12"/>
                    <a:pt x="119" y="10"/>
                    <a:pt x="114" y="9"/>
                  </a:cubicBezTo>
                  <a:cubicBezTo>
                    <a:pt x="109" y="7"/>
                    <a:pt x="108" y="2"/>
                    <a:pt x="103" y="0"/>
                  </a:cubicBezTo>
                  <a:cubicBezTo>
                    <a:pt x="100" y="6"/>
                    <a:pt x="105" y="15"/>
                    <a:pt x="107" y="21"/>
                  </a:cubicBezTo>
                  <a:cubicBezTo>
                    <a:pt x="107" y="22"/>
                    <a:pt x="109" y="27"/>
                    <a:pt x="107" y="28"/>
                  </a:cubicBezTo>
                  <a:cubicBezTo>
                    <a:pt x="104" y="29"/>
                    <a:pt x="99" y="28"/>
                    <a:pt x="98" y="25"/>
                  </a:cubicBezTo>
                  <a:cubicBezTo>
                    <a:pt x="95" y="33"/>
                    <a:pt x="98" y="34"/>
                    <a:pt x="90" y="28"/>
                  </a:cubicBezTo>
                  <a:cubicBezTo>
                    <a:pt x="82" y="23"/>
                    <a:pt x="89" y="44"/>
                    <a:pt x="83" y="44"/>
                  </a:cubicBezTo>
                  <a:cubicBezTo>
                    <a:pt x="79" y="45"/>
                    <a:pt x="78" y="40"/>
                    <a:pt x="74" y="42"/>
                  </a:cubicBezTo>
                  <a:cubicBezTo>
                    <a:pt x="70" y="44"/>
                    <a:pt x="71" y="51"/>
                    <a:pt x="70" y="54"/>
                  </a:cubicBezTo>
                  <a:cubicBezTo>
                    <a:pt x="69" y="58"/>
                    <a:pt x="63" y="56"/>
                    <a:pt x="60" y="58"/>
                  </a:cubicBezTo>
                  <a:cubicBezTo>
                    <a:pt x="59" y="60"/>
                    <a:pt x="56" y="63"/>
                    <a:pt x="53" y="63"/>
                  </a:cubicBezTo>
                  <a:cubicBezTo>
                    <a:pt x="51" y="63"/>
                    <a:pt x="56" y="59"/>
                    <a:pt x="56" y="60"/>
                  </a:cubicBezTo>
                  <a:cubicBezTo>
                    <a:pt x="59" y="58"/>
                    <a:pt x="59" y="57"/>
                    <a:pt x="59" y="53"/>
                  </a:cubicBezTo>
                  <a:cubicBezTo>
                    <a:pt x="58" y="50"/>
                    <a:pt x="54" y="36"/>
                    <a:pt x="49" y="42"/>
                  </a:cubicBezTo>
                  <a:cubicBezTo>
                    <a:pt x="48" y="40"/>
                    <a:pt x="47" y="37"/>
                    <a:pt x="44" y="37"/>
                  </a:cubicBezTo>
                  <a:cubicBezTo>
                    <a:pt x="46" y="45"/>
                    <a:pt x="36" y="42"/>
                    <a:pt x="33" y="46"/>
                  </a:cubicBezTo>
                  <a:cubicBezTo>
                    <a:pt x="31" y="52"/>
                    <a:pt x="33" y="56"/>
                    <a:pt x="27" y="58"/>
                  </a:cubicBezTo>
                  <a:cubicBezTo>
                    <a:pt x="20" y="60"/>
                    <a:pt x="11" y="59"/>
                    <a:pt x="8" y="67"/>
                  </a:cubicBezTo>
                  <a:cubicBezTo>
                    <a:pt x="7" y="70"/>
                    <a:pt x="7" y="74"/>
                    <a:pt x="7" y="78"/>
                  </a:cubicBezTo>
                  <a:cubicBezTo>
                    <a:pt x="6" y="83"/>
                    <a:pt x="4" y="87"/>
                    <a:pt x="2" y="9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617">
              <a:extLst>
                <a:ext uri="{FF2B5EF4-FFF2-40B4-BE49-F238E27FC236}">
                  <a16:creationId xmlns="" xmlns:a16="http://schemas.microsoft.com/office/drawing/2014/main" id="{555C9ADC-5828-4C33-A6EE-D66CCB96F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1301" y="3352800"/>
              <a:ext cx="6350" cy="4763"/>
            </a:xfrm>
            <a:custGeom>
              <a:avLst/>
              <a:gdLst>
                <a:gd name="T0" fmla="*/ 2 w 9"/>
                <a:gd name="T1" fmla="*/ 0 h 8"/>
                <a:gd name="T2" fmla="*/ 0 w 9"/>
                <a:gd name="T3" fmla="*/ 2 h 8"/>
                <a:gd name="T4" fmla="*/ 7 w 9"/>
                <a:gd name="T5" fmla="*/ 8 h 8"/>
                <a:gd name="T6" fmla="*/ 2 w 9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2" y="4"/>
                    <a:pt x="5" y="6"/>
                    <a:pt x="7" y="8"/>
                  </a:cubicBezTo>
                  <a:cubicBezTo>
                    <a:pt x="9" y="4"/>
                    <a:pt x="7" y="0"/>
                    <a:pt x="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618">
              <a:extLst>
                <a:ext uri="{FF2B5EF4-FFF2-40B4-BE49-F238E27FC236}">
                  <a16:creationId xmlns="" xmlns:a16="http://schemas.microsoft.com/office/drawing/2014/main" id="{D34421FB-3E9E-456F-9A23-6938320B43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1301" y="3352800"/>
              <a:ext cx="6350" cy="4763"/>
            </a:xfrm>
            <a:custGeom>
              <a:avLst/>
              <a:gdLst>
                <a:gd name="T0" fmla="*/ 2 w 9"/>
                <a:gd name="T1" fmla="*/ 0 h 8"/>
                <a:gd name="T2" fmla="*/ 0 w 9"/>
                <a:gd name="T3" fmla="*/ 2 h 8"/>
                <a:gd name="T4" fmla="*/ 7 w 9"/>
                <a:gd name="T5" fmla="*/ 8 h 8"/>
                <a:gd name="T6" fmla="*/ 2 w 9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2" y="4"/>
                    <a:pt x="5" y="6"/>
                    <a:pt x="7" y="8"/>
                  </a:cubicBezTo>
                  <a:cubicBezTo>
                    <a:pt x="9" y="4"/>
                    <a:pt x="7" y="0"/>
                    <a:pt x="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619">
              <a:extLst>
                <a:ext uri="{FF2B5EF4-FFF2-40B4-BE49-F238E27FC236}">
                  <a16:creationId xmlns="" xmlns:a16="http://schemas.microsoft.com/office/drawing/2014/main" id="{3D2F70AB-19C4-402D-805E-4C6374A36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063" y="3392488"/>
              <a:ext cx="28575" cy="53975"/>
            </a:xfrm>
            <a:custGeom>
              <a:avLst/>
              <a:gdLst>
                <a:gd name="T0" fmla="*/ 7 w 36"/>
                <a:gd name="T1" fmla="*/ 54 h 69"/>
                <a:gd name="T2" fmla="*/ 16 w 36"/>
                <a:gd name="T3" fmla="*/ 58 h 69"/>
                <a:gd name="T4" fmla="*/ 19 w 36"/>
                <a:gd name="T5" fmla="*/ 66 h 69"/>
                <a:gd name="T6" fmla="*/ 28 w 36"/>
                <a:gd name="T7" fmla="*/ 63 h 69"/>
                <a:gd name="T8" fmla="*/ 24 w 36"/>
                <a:gd name="T9" fmla="*/ 50 h 69"/>
                <a:gd name="T10" fmla="*/ 28 w 36"/>
                <a:gd name="T11" fmla="*/ 21 h 69"/>
                <a:gd name="T12" fmla="*/ 28 w 36"/>
                <a:gd name="T13" fmla="*/ 2 h 69"/>
                <a:gd name="T14" fmla="*/ 18 w 36"/>
                <a:gd name="T15" fmla="*/ 1 h 69"/>
                <a:gd name="T16" fmla="*/ 14 w 36"/>
                <a:gd name="T17" fmla="*/ 12 h 69"/>
                <a:gd name="T18" fmla="*/ 11 w 36"/>
                <a:gd name="T19" fmla="*/ 19 h 69"/>
                <a:gd name="T20" fmla="*/ 13 w 36"/>
                <a:gd name="T21" fmla="*/ 30 h 69"/>
                <a:gd name="T22" fmla="*/ 0 w 36"/>
                <a:gd name="T23" fmla="*/ 39 h 69"/>
                <a:gd name="T24" fmla="*/ 7 w 36"/>
                <a:gd name="T2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9">
                  <a:moveTo>
                    <a:pt x="7" y="54"/>
                  </a:moveTo>
                  <a:cubicBezTo>
                    <a:pt x="10" y="56"/>
                    <a:pt x="14" y="56"/>
                    <a:pt x="16" y="58"/>
                  </a:cubicBezTo>
                  <a:cubicBezTo>
                    <a:pt x="18" y="61"/>
                    <a:pt x="17" y="64"/>
                    <a:pt x="19" y="66"/>
                  </a:cubicBezTo>
                  <a:cubicBezTo>
                    <a:pt x="23" y="69"/>
                    <a:pt x="27" y="66"/>
                    <a:pt x="28" y="63"/>
                  </a:cubicBezTo>
                  <a:cubicBezTo>
                    <a:pt x="31" y="58"/>
                    <a:pt x="26" y="54"/>
                    <a:pt x="24" y="50"/>
                  </a:cubicBezTo>
                  <a:cubicBezTo>
                    <a:pt x="22" y="41"/>
                    <a:pt x="25" y="29"/>
                    <a:pt x="28" y="21"/>
                  </a:cubicBezTo>
                  <a:cubicBezTo>
                    <a:pt x="30" y="14"/>
                    <a:pt x="36" y="6"/>
                    <a:pt x="28" y="2"/>
                  </a:cubicBezTo>
                  <a:cubicBezTo>
                    <a:pt x="25" y="0"/>
                    <a:pt x="21" y="0"/>
                    <a:pt x="18" y="1"/>
                  </a:cubicBezTo>
                  <a:cubicBezTo>
                    <a:pt x="13" y="3"/>
                    <a:pt x="15" y="8"/>
                    <a:pt x="14" y="12"/>
                  </a:cubicBezTo>
                  <a:cubicBezTo>
                    <a:pt x="13" y="15"/>
                    <a:pt x="10" y="16"/>
                    <a:pt x="11" y="19"/>
                  </a:cubicBezTo>
                  <a:cubicBezTo>
                    <a:pt x="12" y="23"/>
                    <a:pt x="14" y="27"/>
                    <a:pt x="13" y="30"/>
                  </a:cubicBezTo>
                  <a:cubicBezTo>
                    <a:pt x="10" y="36"/>
                    <a:pt x="0" y="32"/>
                    <a:pt x="0" y="39"/>
                  </a:cubicBezTo>
                  <a:cubicBezTo>
                    <a:pt x="0" y="44"/>
                    <a:pt x="4" y="50"/>
                    <a:pt x="7" y="5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620">
              <a:extLst>
                <a:ext uri="{FF2B5EF4-FFF2-40B4-BE49-F238E27FC236}">
                  <a16:creationId xmlns="" xmlns:a16="http://schemas.microsoft.com/office/drawing/2014/main" id="{496A778B-21B4-40BC-85F4-C810463C27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063" y="3392488"/>
              <a:ext cx="28575" cy="53975"/>
            </a:xfrm>
            <a:custGeom>
              <a:avLst/>
              <a:gdLst>
                <a:gd name="T0" fmla="*/ 7 w 36"/>
                <a:gd name="T1" fmla="*/ 54 h 69"/>
                <a:gd name="T2" fmla="*/ 16 w 36"/>
                <a:gd name="T3" fmla="*/ 58 h 69"/>
                <a:gd name="T4" fmla="*/ 19 w 36"/>
                <a:gd name="T5" fmla="*/ 66 h 69"/>
                <a:gd name="T6" fmla="*/ 28 w 36"/>
                <a:gd name="T7" fmla="*/ 63 h 69"/>
                <a:gd name="T8" fmla="*/ 24 w 36"/>
                <a:gd name="T9" fmla="*/ 50 h 69"/>
                <a:gd name="T10" fmla="*/ 28 w 36"/>
                <a:gd name="T11" fmla="*/ 21 h 69"/>
                <a:gd name="T12" fmla="*/ 28 w 36"/>
                <a:gd name="T13" fmla="*/ 2 h 69"/>
                <a:gd name="T14" fmla="*/ 18 w 36"/>
                <a:gd name="T15" fmla="*/ 1 h 69"/>
                <a:gd name="T16" fmla="*/ 14 w 36"/>
                <a:gd name="T17" fmla="*/ 12 h 69"/>
                <a:gd name="T18" fmla="*/ 11 w 36"/>
                <a:gd name="T19" fmla="*/ 19 h 69"/>
                <a:gd name="T20" fmla="*/ 13 w 36"/>
                <a:gd name="T21" fmla="*/ 30 h 69"/>
                <a:gd name="T22" fmla="*/ 0 w 36"/>
                <a:gd name="T23" fmla="*/ 39 h 69"/>
                <a:gd name="T24" fmla="*/ 7 w 36"/>
                <a:gd name="T2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9">
                  <a:moveTo>
                    <a:pt x="7" y="54"/>
                  </a:moveTo>
                  <a:cubicBezTo>
                    <a:pt x="10" y="56"/>
                    <a:pt x="14" y="56"/>
                    <a:pt x="16" y="58"/>
                  </a:cubicBezTo>
                  <a:cubicBezTo>
                    <a:pt x="18" y="61"/>
                    <a:pt x="17" y="64"/>
                    <a:pt x="19" y="66"/>
                  </a:cubicBezTo>
                  <a:cubicBezTo>
                    <a:pt x="23" y="69"/>
                    <a:pt x="27" y="66"/>
                    <a:pt x="28" y="63"/>
                  </a:cubicBezTo>
                  <a:cubicBezTo>
                    <a:pt x="31" y="58"/>
                    <a:pt x="26" y="54"/>
                    <a:pt x="24" y="50"/>
                  </a:cubicBezTo>
                  <a:cubicBezTo>
                    <a:pt x="22" y="41"/>
                    <a:pt x="25" y="29"/>
                    <a:pt x="28" y="21"/>
                  </a:cubicBezTo>
                  <a:cubicBezTo>
                    <a:pt x="30" y="14"/>
                    <a:pt x="36" y="6"/>
                    <a:pt x="28" y="2"/>
                  </a:cubicBezTo>
                  <a:cubicBezTo>
                    <a:pt x="25" y="0"/>
                    <a:pt x="21" y="0"/>
                    <a:pt x="18" y="1"/>
                  </a:cubicBezTo>
                  <a:cubicBezTo>
                    <a:pt x="13" y="3"/>
                    <a:pt x="15" y="8"/>
                    <a:pt x="14" y="12"/>
                  </a:cubicBezTo>
                  <a:cubicBezTo>
                    <a:pt x="13" y="15"/>
                    <a:pt x="10" y="16"/>
                    <a:pt x="11" y="19"/>
                  </a:cubicBezTo>
                  <a:cubicBezTo>
                    <a:pt x="12" y="23"/>
                    <a:pt x="14" y="27"/>
                    <a:pt x="13" y="30"/>
                  </a:cubicBezTo>
                  <a:cubicBezTo>
                    <a:pt x="10" y="36"/>
                    <a:pt x="0" y="32"/>
                    <a:pt x="0" y="39"/>
                  </a:cubicBezTo>
                  <a:cubicBezTo>
                    <a:pt x="0" y="44"/>
                    <a:pt x="4" y="50"/>
                    <a:pt x="7" y="5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621">
              <a:extLst>
                <a:ext uri="{FF2B5EF4-FFF2-40B4-BE49-F238E27FC236}">
                  <a16:creationId xmlns="" xmlns:a16="http://schemas.microsoft.com/office/drawing/2014/main" id="{FCF45A3A-CA7E-4C31-BB52-882225E12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063" y="3398838"/>
              <a:ext cx="9525" cy="9525"/>
            </a:xfrm>
            <a:custGeom>
              <a:avLst/>
              <a:gdLst>
                <a:gd name="T0" fmla="*/ 2 w 11"/>
                <a:gd name="T1" fmla="*/ 11 h 11"/>
                <a:gd name="T2" fmla="*/ 5 w 11"/>
                <a:gd name="T3" fmla="*/ 1 h 11"/>
                <a:gd name="T4" fmla="*/ 2 w 11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1">
                  <a:moveTo>
                    <a:pt x="2" y="11"/>
                  </a:moveTo>
                  <a:cubicBezTo>
                    <a:pt x="4" y="10"/>
                    <a:pt x="11" y="2"/>
                    <a:pt x="5" y="1"/>
                  </a:cubicBezTo>
                  <a:cubicBezTo>
                    <a:pt x="1" y="0"/>
                    <a:pt x="0" y="9"/>
                    <a:pt x="2" y="1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622">
              <a:extLst>
                <a:ext uri="{FF2B5EF4-FFF2-40B4-BE49-F238E27FC236}">
                  <a16:creationId xmlns="" xmlns:a16="http://schemas.microsoft.com/office/drawing/2014/main" id="{7AC5F2D0-4C5A-47D1-8566-453A5A229B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063" y="3398838"/>
              <a:ext cx="9525" cy="9525"/>
            </a:xfrm>
            <a:custGeom>
              <a:avLst/>
              <a:gdLst>
                <a:gd name="T0" fmla="*/ 2 w 11"/>
                <a:gd name="T1" fmla="*/ 11 h 11"/>
                <a:gd name="T2" fmla="*/ 5 w 11"/>
                <a:gd name="T3" fmla="*/ 1 h 11"/>
                <a:gd name="T4" fmla="*/ 2 w 11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1">
                  <a:moveTo>
                    <a:pt x="2" y="11"/>
                  </a:moveTo>
                  <a:cubicBezTo>
                    <a:pt x="4" y="10"/>
                    <a:pt x="11" y="2"/>
                    <a:pt x="5" y="1"/>
                  </a:cubicBezTo>
                  <a:cubicBezTo>
                    <a:pt x="1" y="0"/>
                    <a:pt x="0" y="9"/>
                    <a:pt x="2" y="1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623">
              <a:extLst>
                <a:ext uri="{FF2B5EF4-FFF2-40B4-BE49-F238E27FC236}">
                  <a16:creationId xmlns="" xmlns:a16="http://schemas.microsoft.com/office/drawing/2014/main" id="{F682E419-EB50-4031-A26E-509E432BB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9238" y="3335338"/>
              <a:ext cx="12700" cy="11113"/>
            </a:xfrm>
            <a:custGeom>
              <a:avLst/>
              <a:gdLst>
                <a:gd name="T0" fmla="*/ 16 w 16"/>
                <a:gd name="T1" fmla="*/ 15 h 15"/>
                <a:gd name="T2" fmla="*/ 3 w 16"/>
                <a:gd name="T3" fmla="*/ 0 h 15"/>
                <a:gd name="T4" fmla="*/ 16 w 16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5">
                  <a:moveTo>
                    <a:pt x="16" y="15"/>
                  </a:moveTo>
                  <a:cubicBezTo>
                    <a:pt x="13" y="10"/>
                    <a:pt x="9" y="2"/>
                    <a:pt x="3" y="0"/>
                  </a:cubicBezTo>
                  <a:cubicBezTo>
                    <a:pt x="0" y="5"/>
                    <a:pt x="14" y="12"/>
                    <a:pt x="16" y="1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624">
              <a:extLst>
                <a:ext uri="{FF2B5EF4-FFF2-40B4-BE49-F238E27FC236}">
                  <a16:creationId xmlns="" xmlns:a16="http://schemas.microsoft.com/office/drawing/2014/main" id="{4373F93F-C455-48CA-9633-C748C238F9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9238" y="3335338"/>
              <a:ext cx="12700" cy="11113"/>
            </a:xfrm>
            <a:custGeom>
              <a:avLst/>
              <a:gdLst>
                <a:gd name="T0" fmla="*/ 16 w 16"/>
                <a:gd name="T1" fmla="*/ 15 h 15"/>
                <a:gd name="T2" fmla="*/ 3 w 16"/>
                <a:gd name="T3" fmla="*/ 0 h 15"/>
                <a:gd name="T4" fmla="*/ 16 w 16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5">
                  <a:moveTo>
                    <a:pt x="16" y="15"/>
                  </a:moveTo>
                  <a:cubicBezTo>
                    <a:pt x="13" y="10"/>
                    <a:pt x="9" y="2"/>
                    <a:pt x="3" y="0"/>
                  </a:cubicBezTo>
                  <a:cubicBezTo>
                    <a:pt x="0" y="5"/>
                    <a:pt x="14" y="12"/>
                    <a:pt x="16" y="1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625">
              <a:extLst>
                <a:ext uri="{FF2B5EF4-FFF2-40B4-BE49-F238E27FC236}">
                  <a16:creationId xmlns="" xmlns:a16="http://schemas.microsoft.com/office/drawing/2014/main" id="{A6F8371D-42CC-4576-91ED-02012D9E8F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63" y="3349625"/>
              <a:ext cx="23813" cy="22225"/>
            </a:xfrm>
            <a:custGeom>
              <a:avLst/>
              <a:gdLst>
                <a:gd name="T0" fmla="*/ 1 w 32"/>
                <a:gd name="T1" fmla="*/ 20 h 28"/>
                <a:gd name="T2" fmla="*/ 1 w 32"/>
                <a:gd name="T3" fmla="*/ 23 h 28"/>
                <a:gd name="T4" fmla="*/ 13 w 32"/>
                <a:gd name="T5" fmla="*/ 15 h 28"/>
                <a:gd name="T6" fmla="*/ 19 w 32"/>
                <a:gd name="T7" fmla="*/ 22 h 28"/>
                <a:gd name="T8" fmla="*/ 28 w 32"/>
                <a:gd name="T9" fmla="*/ 28 h 28"/>
                <a:gd name="T10" fmla="*/ 17 w 32"/>
                <a:gd name="T11" fmla="*/ 10 h 28"/>
                <a:gd name="T12" fmla="*/ 10 w 32"/>
                <a:gd name="T13" fmla="*/ 4 h 28"/>
                <a:gd name="T14" fmla="*/ 0 w 32"/>
                <a:gd name="T15" fmla="*/ 0 h 28"/>
                <a:gd name="T16" fmla="*/ 2 w 32"/>
                <a:gd name="T17" fmla="*/ 11 h 28"/>
                <a:gd name="T18" fmla="*/ 1 w 32"/>
                <a:gd name="T1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28">
                  <a:moveTo>
                    <a:pt x="1" y="20"/>
                  </a:moveTo>
                  <a:cubicBezTo>
                    <a:pt x="1" y="21"/>
                    <a:pt x="1" y="22"/>
                    <a:pt x="1" y="23"/>
                  </a:cubicBezTo>
                  <a:cubicBezTo>
                    <a:pt x="5" y="20"/>
                    <a:pt x="8" y="9"/>
                    <a:pt x="13" y="15"/>
                  </a:cubicBezTo>
                  <a:cubicBezTo>
                    <a:pt x="15" y="17"/>
                    <a:pt x="17" y="19"/>
                    <a:pt x="19" y="22"/>
                  </a:cubicBezTo>
                  <a:cubicBezTo>
                    <a:pt x="21" y="25"/>
                    <a:pt x="25" y="25"/>
                    <a:pt x="28" y="28"/>
                  </a:cubicBezTo>
                  <a:cubicBezTo>
                    <a:pt x="32" y="20"/>
                    <a:pt x="21" y="15"/>
                    <a:pt x="17" y="10"/>
                  </a:cubicBezTo>
                  <a:cubicBezTo>
                    <a:pt x="15" y="8"/>
                    <a:pt x="12" y="6"/>
                    <a:pt x="10" y="4"/>
                  </a:cubicBezTo>
                  <a:cubicBezTo>
                    <a:pt x="9" y="3"/>
                    <a:pt x="2" y="0"/>
                    <a:pt x="0" y="0"/>
                  </a:cubicBezTo>
                  <a:cubicBezTo>
                    <a:pt x="2" y="2"/>
                    <a:pt x="1" y="10"/>
                    <a:pt x="2" y="11"/>
                  </a:cubicBezTo>
                  <a:cubicBezTo>
                    <a:pt x="5" y="15"/>
                    <a:pt x="1" y="15"/>
                    <a:pt x="1" y="2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626">
              <a:extLst>
                <a:ext uri="{FF2B5EF4-FFF2-40B4-BE49-F238E27FC236}">
                  <a16:creationId xmlns="" xmlns:a16="http://schemas.microsoft.com/office/drawing/2014/main" id="{9F5BDEA1-A814-4B73-B897-E29B1BB51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63" y="3349625"/>
              <a:ext cx="23813" cy="22225"/>
            </a:xfrm>
            <a:custGeom>
              <a:avLst/>
              <a:gdLst>
                <a:gd name="T0" fmla="*/ 1 w 32"/>
                <a:gd name="T1" fmla="*/ 20 h 28"/>
                <a:gd name="T2" fmla="*/ 1 w 32"/>
                <a:gd name="T3" fmla="*/ 23 h 28"/>
                <a:gd name="T4" fmla="*/ 13 w 32"/>
                <a:gd name="T5" fmla="*/ 15 h 28"/>
                <a:gd name="T6" fmla="*/ 19 w 32"/>
                <a:gd name="T7" fmla="*/ 22 h 28"/>
                <a:gd name="T8" fmla="*/ 28 w 32"/>
                <a:gd name="T9" fmla="*/ 28 h 28"/>
                <a:gd name="T10" fmla="*/ 17 w 32"/>
                <a:gd name="T11" fmla="*/ 10 h 28"/>
                <a:gd name="T12" fmla="*/ 10 w 32"/>
                <a:gd name="T13" fmla="*/ 4 h 28"/>
                <a:gd name="T14" fmla="*/ 0 w 32"/>
                <a:gd name="T15" fmla="*/ 0 h 28"/>
                <a:gd name="T16" fmla="*/ 2 w 32"/>
                <a:gd name="T17" fmla="*/ 11 h 28"/>
                <a:gd name="T18" fmla="*/ 1 w 32"/>
                <a:gd name="T1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28">
                  <a:moveTo>
                    <a:pt x="1" y="20"/>
                  </a:moveTo>
                  <a:cubicBezTo>
                    <a:pt x="1" y="21"/>
                    <a:pt x="1" y="22"/>
                    <a:pt x="1" y="23"/>
                  </a:cubicBezTo>
                  <a:cubicBezTo>
                    <a:pt x="5" y="20"/>
                    <a:pt x="8" y="9"/>
                    <a:pt x="13" y="15"/>
                  </a:cubicBezTo>
                  <a:cubicBezTo>
                    <a:pt x="15" y="17"/>
                    <a:pt x="17" y="19"/>
                    <a:pt x="19" y="22"/>
                  </a:cubicBezTo>
                  <a:cubicBezTo>
                    <a:pt x="21" y="25"/>
                    <a:pt x="25" y="25"/>
                    <a:pt x="28" y="28"/>
                  </a:cubicBezTo>
                  <a:cubicBezTo>
                    <a:pt x="32" y="20"/>
                    <a:pt x="21" y="15"/>
                    <a:pt x="17" y="10"/>
                  </a:cubicBezTo>
                  <a:cubicBezTo>
                    <a:pt x="15" y="8"/>
                    <a:pt x="12" y="6"/>
                    <a:pt x="10" y="4"/>
                  </a:cubicBezTo>
                  <a:cubicBezTo>
                    <a:pt x="9" y="3"/>
                    <a:pt x="2" y="0"/>
                    <a:pt x="0" y="0"/>
                  </a:cubicBezTo>
                  <a:cubicBezTo>
                    <a:pt x="2" y="2"/>
                    <a:pt x="1" y="10"/>
                    <a:pt x="2" y="11"/>
                  </a:cubicBezTo>
                  <a:cubicBezTo>
                    <a:pt x="5" y="15"/>
                    <a:pt x="1" y="15"/>
                    <a:pt x="1" y="2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627">
              <a:extLst>
                <a:ext uri="{FF2B5EF4-FFF2-40B4-BE49-F238E27FC236}">
                  <a16:creationId xmlns="" xmlns:a16="http://schemas.microsoft.com/office/drawing/2014/main" id="{6331701F-78B3-49EA-B3F3-107314F36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288" y="3348038"/>
              <a:ext cx="4763" cy="7938"/>
            </a:xfrm>
            <a:custGeom>
              <a:avLst/>
              <a:gdLst>
                <a:gd name="T0" fmla="*/ 2 w 6"/>
                <a:gd name="T1" fmla="*/ 6 h 11"/>
                <a:gd name="T2" fmla="*/ 6 w 6"/>
                <a:gd name="T3" fmla="*/ 11 h 11"/>
                <a:gd name="T4" fmla="*/ 1 w 6"/>
                <a:gd name="T5" fmla="*/ 0 h 11"/>
                <a:gd name="T6" fmla="*/ 2 w 6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1">
                  <a:moveTo>
                    <a:pt x="2" y="6"/>
                  </a:moveTo>
                  <a:cubicBezTo>
                    <a:pt x="3" y="8"/>
                    <a:pt x="4" y="9"/>
                    <a:pt x="6" y="11"/>
                  </a:cubicBezTo>
                  <a:cubicBezTo>
                    <a:pt x="6" y="7"/>
                    <a:pt x="5" y="2"/>
                    <a:pt x="1" y="0"/>
                  </a:cubicBezTo>
                  <a:cubicBezTo>
                    <a:pt x="0" y="2"/>
                    <a:pt x="0" y="4"/>
                    <a:pt x="2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628">
              <a:extLst>
                <a:ext uri="{FF2B5EF4-FFF2-40B4-BE49-F238E27FC236}">
                  <a16:creationId xmlns="" xmlns:a16="http://schemas.microsoft.com/office/drawing/2014/main" id="{2CEB6A61-9043-4E16-B843-77A4EFCACD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288" y="3348038"/>
              <a:ext cx="4763" cy="7938"/>
            </a:xfrm>
            <a:custGeom>
              <a:avLst/>
              <a:gdLst>
                <a:gd name="T0" fmla="*/ 2 w 6"/>
                <a:gd name="T1" fmla="*/ 6 h 11"/>
                <a:gd name="T2" fmla="*/ 6 w 6"/>
                <a:gd name="T3" fmla="*/ 11 h 11"/>
                <a:gd name="T4" fmla="*/ 1 w 6"/>
                <a:gd name="T5" fmla="*/ 0 h 11"/>
                <a:gd name="T6" fmla="*/ 2 w 6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1">
                  <a:moveTo>
                    <a:pt x="2" y="6"/>
                  </a:moveTo>
                  <a:cubicBezTo>
                    <a:pt x="3" y="8"/>
                    <a:pt x="4" y="9"/>
                    <a:pt x="6" y="11"/>
                  </a:cubicBezTo>
                  <a:cubicBezTo>
                    <a:pt x="6" y="7"/>
                    <a:pt x="5" y="2"/>
                    <a:pt x="1" y="0"/>
                  </a:cubicBezTo>
                  <a:cubicBezTo>
                    <a:pt x="0" y="2"/>
                    <a:pt x="0" y="4"/>
                    <a:pt x="2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629">
              <a:extLst>
                <a:ext uri="{FF2B5EF4-FFF2-40B4-BE49-F238E27FC236}">
                  <a16:creationId xmlns="" xmlns:a16="http://schemas.microsoft.com/office/drawing/2014/main" id="{84BC7D40-36F9-4A23-A324-FF09CCF2A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288" y="3386138"/>
              <a:ext cx="14288" cy="47625"/>
            </a:xfrm>
            <a:custGeom>
              <a:avLst/>
              <a:gdLst>
                <a:gd name="T0" fmla="*/ 2 w 19"/>
                <a:gd name="T1" fmla="*/ 42 h 62"/>
                <a:gd name="T2" fmla="*/ 0 w 19"/>
                <a:gd name="T3" fmla="*/ 60 h 62"/>
                <a:gd name="T4" fmla="*/ 9 w 19"/>
                <a:gd name="T5" fmla="*/ 39 h 62"/>
                <a:gd name="T6" fmla="*/ 19 w 19"/>
                <a:gd name="T7" fmla="*/ 23 h 62"/>
                <a:gd name="T8" fmla="*/ 17 w 19"/>
                <a:gd name="T9" fmla="*/ 0 h 62"/>
                <a:gd name="T10" fmla="*/ 11 w 19"/>
                <a:gd name="T11" fmla="*/ 16 h 62"/>
                <a:gd name="T12" fmla="*/ 2 w 19"/>
                <a:gd name="T13" fmla="*/ 4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62">
                  <a:moveTo>
                    <a:pt x="2" y="42"/>
                  </a:moveTo>
                  <a:cubicBezTo>
                    <a:pt x="2" y="48"/>
                    <a:pt x="0" y="54"/>
                    <a:pt x="0" y="60"/>
                  </a:cubicBezTo>
                  <a:cubicBezTo>
                    <a:pt x="8" y="62"/>
                    <a:pt x="6" y="43"/>
                    <a:pt x="9" y="39"/>
                  </a:cubicBezTo>
                  <a:cubicBezTo>
                    <a:pt x="13" y="34"/>
                    <a:pt x="18" y="30"/>
                    <a:pt x="19" y="23"/>
                  </a:cubicBezTo>
                  <a:cubicBezTo>
                    <a:pt x="19" y="15"/>
                    <a:pt x="17" y="8"/>
                    <a:pt x="17" y="0"/>
                  </a:cubicBezTo>
                  <a:cubicBezTo>
                    <a:pt x="13" y="0"/>
                    <a:pt x="12" y="13"/>
                    <a:pt x="11" y="16"/>
                  </a:cubicBezTo>
                  <a:cubicBezTo>
                    <a:pt x="9" y="25"/>
                    <a:pt x="3" y="33"/>
                    <a:pt x="2" y="4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630">
              <a:extLst>
                <a:ext uri="{FF2B5EF4-FFF2-40B4-BE49-F238E27FC236}">
                  <a16:creationId xmlns="" xmlns:a16="http://schemas.microsoft.com/office/drawing/2014/main" id="{02603E10-F46F-464C-82BE-F5021B38DA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288" y="3386138"/>
              <a:ext cx="14288" cy="47625"/>
            </a:xfrm>
            <a:custGeom>
              <a:avLst/>
              <a:gdLst>
                <a:gd name="T0" fmla="*/ 2 w 19"/>
                <a:gd name="T1" fmla="*/ 42 h 62"/>
                <a:gd name="T2" fmla="*/ 0 w 19"/>
                <a:gd name="T3" fmla="*/ 60 h 62"/>
                <a:gd name="T4" fmla="*/ 9 w 19"/>
                <a:gd name="T5" fmla="*/ 39 h 62"/>
                <a:gd name="T6" fmla="*/ 19 w 19"/>
                <a:gd name="T7" fmla="*/ 23 h 62"/>
                <a:gd name="T8" fmla="*/ 17 w 19"/>
                <a:gd name="T9" fmla="*/ 0 h 62"/>
                <a:gd name="T10" fmla="*/ 11 w 19"/>
                <a:gd name="T11" fmla="*/ 16 h 62"/>
                <a:gd name="T12" fmla="*/ 2 w 19"/>
                <a:gd name="T13" fmla="*/ 4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62">
                  <a:moveTo>
                    <a:pt x="2" y="42"/>
                  </a:moveTo>
                  <a:cubicBezTo>
                    <a:pt x="2" y="48"/>
                    <a:pt x="0" y="54"/>
                    <a:pt x="0" y="60"/>
                  </a:cubicBezTo>
                  <a:cubicBezTo>
                    <a:pt x="8" y="62"/>
                    <a:pt x="6" y="43"/>
                    <a:pt x="9" y="39"/>
                  </a:cubicBezTo>
                  <a:cubicBezTo>
                    <a:pt x="13" y="34"/>
                    <a:pt x="18" y="30"/>
                    <a:pt x="19" y="23"/>
                  </a:cubicBezTo>
                  <a:cubicBezTo>
                    <a:pt x="19" y="15"/>
                    <a:pt x="17" y="8"/>
                    <a:pt x="17" y="0"/>
                  </a:cubicBezTo>
                  <a:cubicBezTo>
                    <a:pt x="13" y="0"/>
                    <a:pt x="12" y="13"/>
                    <a:pt x="11" y="16"/>
                  </a:cubicBezTo>
                  <a:cubicBezTo>
                    <a:pt x="9" y="25"/>
                    <a:pt x="3" y="33"/>
                    <a:pt x="2" y="4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631">
              <a:extLst>
                <a:ext uri="{FF2B5EF4-FFF2-40B4-BE49-F238E27FC236}">
                  <a16:creationId xmlns="" xmlns:a16="http://schemas.microsoft.com/office/drawing/2014/main" id="{F134D5B9-5A96-437D-8F7B-9B6FE679F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051" y="3436938"/>
              <a:ext cx="6350" cy="6350"/>
            </a:xfrm>
            <a:custGeom>
              <a:avLst/>
              <a:gdLst>
                <a:gd name="T0" fmla="*/ 3 w 8"/>
                <a:gd name="T1" fmla="*/ 8 h 8"/>
                <a:gd name="T2" fmla="*/ 4 w 8"/>
                <a:gd name="T3" fmla="*/ 0 h 8"/>
                <a:gd name="T4" fmla="*/ 3 w 8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8">
                  <a:moveTo>
                    <a:pt x="3" y="8"/>
                  </a:moveTo>
                  <a:cubicBezTo>
                    <a:pt x="8" y="7"/>
                    <a:pt x="6" y="3"/>
                    <a:pt x="4" y="0"/>
                  </a:cubicBezTo>
                  <a:cubicBezTo>
                    <a:pt x="1" y="2"/>
                    <a:pt x="0" y="6"/>
                    <a:pt x="3" y="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632">
              <a:extLst>
                <a:ext uri="{FF2B5EF4-FFF2-40B4-BE49-F238E27FC236}">
                  <a16:creationId xmlns="" xmlns:a16="http://schemas.microsoft.com/office/drawing/2014/main" id="{4B8269F3-4DA0-46EF-A6D9-99FB29837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051" y="3436938"/>
              <a:ext cx="6350" cy="6350"/>
            </a:xfrm>
            <a:custGeom>
              <a:avLst/>
              <a:gdLst>
                <a:gd name="T0" fmla="*/ 3 w 8"/>
                <a:gd name="T1" fmla="*/ 8 h 8"/>
                <a:gd name="T2" fmla="*/ 4 w 8"/>
                <a:gd name="T3" fmla="*/ 0 h 8"/>
                <a:gd name="T4" fmla="*/ 3 w 8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8">
                  <a:moveTo>
                    <a:pt x="3" y="8"/>
                  </a:moveTo>
                  <a:cubicBezTo>
                    <a:pt x="8" y="7"/>
                    <a:pt x="6" y="3"/>
                    <a:pt x="4" y="0"/>
                  </a:cubicBezTo>
                  <a:cubicBezTo>
                    <a:pt x="1" y="2"/>
                    <a:pt x="0" y="6"/>
                    <a:pt x="3" y="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633">
              <a:extLst>
                <a:ext uri="{FF2B5EF4-FFF2-40B4-BE49-F238E27FC236}">
                  <a16:creationId xmlns="" xmlns:a16="http://schemas.microsoft.com/office/drawing/2014/main" id="{F6B889F7-37B3-4D9D-ADA1-FF250ACC2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4638" y="3309938"/>
              <a:ext cx="9525" cy="14288"/>
            </a:xfrm>
            <a:custGeom>
              <a:avLst/>
              <a:gdLst>
                <a:gd name="T0" fmla="*/ 6 w 14"/>
                <a:gd name="T1" fmla="*/ 18 h 18"/>
                <a:gd name="T2" fmla="*/ 3 w 14"/>
                <a:gd name="T3" fmla="*/ 0 h 18"/>
                <a:gd name="T4" fmla="*/ 6 w 14"/>
                <a:gd name="T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8">
                  <a:moveTo>
                    <a:pt x="6" y="18"/>
                  </a:moveTo>
                  <a:cubicBezTo>
                    <a:pt x="14" y="13"/>
                    <a:pt x="13" y="2"/>
                    <a:pt x="3" y="0"/>
                  </a:cubicBezTo>
                  <a:cubicBezTo>
                    <a:pt x="0" y="6"/>
                    <a:pt x="2" y="14"/>
                    <a:pt x="6" y="1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634">
              <a:extLst>
                <a:ext uri="{FF2B5EF4-FFF2-40B4-BE49-F238E27FC236}">
                  <a16:creationId xmlns="" xmlns:a16="http://schemas.microsoft.com/office/drawing/2014/main" id="{C6727159-709A-4759-9F9C-30ADF6BF7E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4638" y="3309938"/>
              <a:ext cx="9525" cy="14288"/>
            </a:xfrm>
            <a:custGeom>
              <a:avLst/>
              <a:gdLst>
                <a:gd name="T0" fmla="*/ 6 w 14"/>
                <a:gd name="T1" fmla="*/ 18 h 18"/>
                <a:gd name="T2" fmla="*/ 3 w 14"/>
                <a:gd name="T3" fmla="*/ 0 h 18"/>
                <a:gd name="T4" fmla="*/ 6 w 14"/>
                <a:gd name="T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8">
                  <a:moveTo>
                    <a:pt x="6" y="18"/>
                  </a:moveTo>
                  <a:cubicBezTo>
                    <a:pt x="14" y="13"/>
                    <a:pt x="13" y="2"/>
                    <a:pt x="3" y="0"/>
                  </a:cubicBezTo>
                  <a:cubicBezTo>
                    <a:pt x="0" y="6"/>
                    <a:pt x="2" y="14"/>
                    <a:pt x="6" y="1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635">
              <a:extLst>
                <a:ext uri="{FF2B5EF4-FFF2-40B4-BE49-F238E27FC236}">
                  <a16:creationId xmlns="" xmlns:a16="http://schemas.microsoft.com/office/drawing/2014/main" id="{A8E7D2E7-20CD-44F2-9641-03D0CD12DB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6226" y="3413125"/>
              <a:ext cx="22225" cy="22225"/>
            </a:xfrm>
            <a:custGeom>
              <a:avLst/>
              <a:gdLst>
                <a:gd name="T0" fmla="*/ 5 w 27"/>
                <a:gd name="T1" fmla="*/ 18 h 29"/>
                <a:gd name="T2" fmla="*/ 27 w 27"/>
                <a:gd name="T3" fmla="*/ 17 h 29"/>
                <a:gd name="T4" fmla="*/ 15 w 27"/>
                <a:gd name="T5" fmla="*/ 3 h 29"/>
                <a:gd name="T6" fmla="*/ 5 w 27"/>
                <a:gd name="T7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9">
                  <a:moveTo>
                    <a:pt x="5" y="18"/>
                  </a:moveTo>
                  <a:cubicBezTo>
                    <a:pt x="4" y="29"/>
                    <a:pt x="24" y="16"/>
                    <a:pt x="27" y="17"/>
                  </a:cubicBezTo>
                  <a:cubicBezTo>
                    <a:pt x="25" y="12"/>
                    <a:pt x="25" y="0"/>
                    <a:pt x="15" y="3"/>
                  </a:cubicBezTo>
                  <a:cubicBezTo>
                    <a:pt x="11" y="4"/>
                    <a:pt x="0" y="15"/>
                    <a:pt x="5" y="1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636">
              <a:extLst>
                <a:ext uri="{FF2B5EF4-FFF2-40B4-BE49-F238E27FC236}">
                  <a16:creationId xmlns="" xmlns:a16="http://schemas.microsoft.com/office/drawing/2014/main" id="{6FD19821-9842-4018-9359-B862B4A24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6226" y="3413125"/>
              <a:ext cx="22225" cy="22225"/>
            </a:xfrm>
            <a:custGeom>
              <a:avLst/>
              <a:gdLst>
                <a:gd name="T0" fmla="*/ 5 w 27"/>
                <a:gd name="T1" fmla="*/ 18 h 29"/>
                <a:gd name="T2" fmla="*/ 27 w 27"/>
                <a:gd name="T3" fmla="*/ 17 h 29"/>
                <a:gd name="T4" fmla="*/ 15 w 27"/>
                <a:gd name="T5" fmla="*/ 3 h 29"/>
                <a:gd name="T6" fmla="*/ 5 w 27"/>
                <a:gd name="T7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9">
                  <a:moveTo>
                    <a:pt x="5" y="18"/>
                  </a:moveTo>
                  <a:cubicBezTo>
                    <a:pt x="4" y="29"/>
                    <a:pt x="24" y="16"/>
                    <a:pt x="27" y="17"/>
                  </a:cubicBezTo>
                  <a:cubicBezTo>
                    <a:pt x="25" y="12"/>
                    <a:pt x="25" y="0"/>
                    <a:pt x="15" y="3"/>
                  </a:cubicBezTo>
                  <a:cubicBezTo>
                    <a:pt x="11" y="4"/>
                    <a:pt x="0" y="15"/>
                    <a:pt x="5" y="1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637">
              <a:extLst>
                <a:ext uri="{FF2B5EF4-FFF2-40B4-BE49-F238E27FC236}">
                  <a16:creationId xmlns="" xmlns:a16="http://schemas.microsoft.com/office/drawing/2014/main" id="{405F814F-8E72-49AE-8A72-645D50034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4163" y="3349625"/>
              <a:ext cx="38100" cy="68263"/>
            </a:xfrm>
            <a:custGeom>
              <a:avLst/>
              <a:gdLst>
                <a:gd name="T0" fmla="*/ 0 w 50"/>
                <a:gd name="T1" fmla="*/ 4 h 89"/>
                <a:gd name="T2" fmla="*/ 10 w 50"/>
                <a:gd name="T3" fmla="*/ 19 h 89"/>
                <a:gd name="T4" fmla="*/ 25 w 50"/>
                <a:gd name="T5" fmla="*/ 29 h 89"/>
                <a:gd name="T6" fmla="*/ 20 w 50"/>
                <a:gd name="T7" fmla="*/ 37 h 89"/>
                <a:gd name="T8" fmla="*/ 25 w 50"/>
                <a:gd name="T9" fmla="*/ 42 h 89"/>
                <a:gd name="T10" fmla="*/ 17 w 50"/>
                <a:gd name="T11" fmla="*/ 44 h 89"/>
                <a:gd name="T12" fmla="*/ 6 w 50"/>
                <a:gd name="T13" fmla="*/ 38 h 89"/>
                <a:gd name="T14" fmla="*/ 13 w 50"/>
                <a:gd name="T15" fmla="*/ 60 h 89"/>
                <a:gd name="T16" fmla="*/ 21 w 50"/>
                <a:gd name="T17" fmla="*/ 66 h 89"/>
                <a:gd name="T18" fmla="*/ 31 w 50"/>
                <a:gd name="T19" fmla="*/ 89 h 89"/>
                <a:gd name="T20" fmla="*/ 28 w 50"/>
                <a:gd name="T21" fmla="*/ 80 h 89"/>
                <a:gd name="T22" fmla="*/ 37 w 50"/>
                <a:gd name="T23" fmla="*/ 79 h 89"/>
                <a:gd name="T24" fmla="*/ 32 w 50"/>
                <a:gd name="T25" fmla="*/ 67 h 89"/>
                <a:gd name="T26" fmla="*/ 28 w 50"/>
                <a:gd name="T27" fmla="*/ 58 h 89"/>
                <a:gd name="T28" fmla="*/ 25 w 50"/>
                <a:gd name="T29" fmla="*/ 46 h 89"/>
                <a:gd name="T30" fmla="*/ 35 w 50"/>
                <a:gd name="T31" fmla="*/ 52 h 89"/>
                <a:gd name="T32" fmla="*/ 50 w 50"/>
                <a:gd name="T33" fmla="*/ 54 h 89"/>
                <a:gd name="T34" fmla="*/ 43 w 50"/>
                <a:gd name="T35" fmla="*/ 47 h 89"/>
                <a:gd name="T36" fmla="*/ 38 w 50"/>
                <a:gd name="T37" fmla="*/ 29 h 89"/>
                <a:gd name="T38" fmla="*/ 37 w 50"/>
                <a:gd name="T39" fmla="*/ 17 h 89"/>
                <a:gd name="T40" fmla="*/ 36 w 50"/>
                <a:gd name="T41" fmla="*/ 13 h 89"/>
                <a:gd name="T42" fmla="*/ 31 w 50"/>
                <a:gd name="T43" fmla="*/ 9 h 89"/>
                <a:gd name="T44" fmla="*/ 23 w 50"/>
                <a:gd name="T45" fmla="*/ 3 h 89"/>
                <a:gd name="T46" fmla="*/ 14 w 50"/>
                <a:gd name="T47" fmla="*/ 3 h 89"/>
                <a:gd name="T48" fmla="*/ 0 w 50"/>
                <a:gd name="T49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" h="89">
                  <a:moveTo>
                    <a:pt x="0" y="4"/>
                  </a:moveTo>
                  <a:cubicBezTo>
                    <a:pt x="2" y="10"/>
                    <a:pt x="5" y="15"/>
                    <a:pt x="10" y="19"/>
                  </a:cubicBezTo>
                  <a:cubicBezTo>
                    <a:pt x="13" y="21"/>
                    <a:pt x="21" y="31"/>
                    <a:pt x="25" y="29"/>
                  </a:cubicBezTo>
                  <a:cubicBezTo>
                    <a:pt x="24" y="32"/>
                    <a:pt x="24" y="36"/>
                    <a:pt x="20" y="37"/>
                  </a:cubicBezTo>
                  <a:cubicBezTo>
                    <a:pt x="22" y="38"/>
                    <a:pt x="24" y="40"/>
                    <a:pt x="25" y="42"/>
                  </a:cubicBezTo>
                  <a:cubicBezTo>
                    <a:pt x="22" y="39"/>
                    <a:pt x="20" y="43"/>
                    <a:pt x="17" y="44"/>
                  </a:cubicBezTo>
                  <a:cubicBezTo>
                    <a:pt x="13" y="47"/>
                    <a:pt x="7" y="40"/>
                    <a:pt x="6" y="38"/>
                  </a:cubicBezTo>
                  <a:cubicBezTo>
                    <a:pt x="3" y="41"/>
                    <a:pt x="8" y="58"/>
                    <a:pt x="13" y="60"/>
                  </a:cubicBezTo>
                  <a:cubicBezTo>
                    <a:pt x="12" y="52"/>
                    <a:pt x="21" y="62"/>
                    <a:pt x="21" y="66"/>
                  </a:cubicBezTo>
                  <a:cubicBezTo>
                    <a:pt x="22" y="76"/>
                    <a:pt x="20" y="84"/>
                    <a:pt x="31" y="89"/>
                  </a:cubicBezTo>
                  <a:cubicBezTo>
                    <a:pt x="30" y="86"/>
                    <a:pt x="29" y="83"/>
                    <a:pt x="28" y="80"/>
                  </a:cubicBezTo>
                  <a:cubicBezTo>
                    <a:pt x="30" y="82"/>
                    <a:pt x="36" y="82"/>
                    <a:pt x="37" y="79"/>
                  </a:cubicBezTo>
                  <a:cubicBezTo>
                    <a:pt x="37" y="77"/>
                    <a:pt x="33" y="69"/>
                    <a:pt x="32" y="67"/>
                  </a:cubicBezTo>
                  <a:cubicBezTo>
                    <a:pt x="29" y="63"/>
                    <a:pt x="28" y="63"/>
                    <a:pt x="28" y="58"/>
                  </a:cubicBezTo>
                  <a:cubicBezTo>
                    <a:pt x="28" y="54"/>
                    <a:pt x="28" y="48"/>
                    <a:pt x="25" y="46"/>
                  </a:cubicBezTo>
                  <a:cubicBezTo>
                    <a:pt x="28" y="45"/>
                    <a:pt x="34" y="52"/>
                    <a:pt x="35" y="52"/>
                  </a:cubicBezTo>
                  <a:cubicBezTo>
                    <a:pt x="37" y="49"/>
                    <a:pt x="47" y="53"/>
                    <a:pt x="50" y="54"/>
                  </a:cubicBezTo>
                  <a:cubicBezTo>
                    <a:pt x="48" y="52"/>
                    <a:pt x="46" y="48"/>
                    <a:pt x="43" y="47"/>
                  </a:cubicBezTo>
                  <a:cubicBezTo>
                    <a:pt x="47" y="44"/>
                    <a:pt x="38" y="33"/>
                    <a:pt x="38" y="29"/>
                  </a:cubicBezTo>
                  <a:cubicBezTo>
                    <a:pt x="37" y="25"/>
                    <a:pt x="39" y="21"/>
                    <a:pt x="37" y="17"/>
                  </a:cubicBezTo>
                  <a:cubicBezTo>
                    <a:pt x="35" y="15"/>
                    <a:pt x="41" y="16"/>
                    <a:pt x="36" y="13"/>
                  </a:cubicBezTo>
                  <a:cubicBezTo>
                    <a:pt x="34" y="11"/>
                    <a:pt x="31" y="12"/>
                    <a:pt x="31" y="9"/>
                  </a:cubicBezTo>
                  <a:cubicBezTo>
                    <a:pt x="31" y="4"/>
                    <a:pt x="27" y="3"/>
                    <a:pt x="23" y="3"/>
                  </a:cubicBezTo>
                  <a:cubicBezTo>
                    <a:pt x="19" y="2"/>
                    <a:pt x="18" y="2"/>
                    <a:pt x="14" y="3"/>
                  </a:cubicBezTo>
                  <a:cubicBezTo>
                    <a:pt x="9" y="4"/>
                    <a:pt x="4" y="0"/>
                    <a:pt x="0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638">
              <a:extLst>
                <a:ext uri="{FF2B5EF4-FFF2-40B4-BE49-F238E27FC236}">
                  <a16:creationId xmlns="" xmlns:a16="http://schemas.microsoft.com/office/drawing/2014/main" id="{BB3ABE20-CD45-4C2C-9FD8-18DB87EB0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4163" y="3349625"/>
              <a:ext cx="38100" cy="68263"/>
            </a:xfrm>
            <a:custGeom>
              <a:avLst/>
              <a:gdLst>
                <a:gd name="T0" fmla="*/ 0 w 50"/>
                <a:gd name="T1" fmla="*/ 4 h 89"/>
                <a:gd name="T2" fmla="*/ 10 w 50"/>
                <a:gd name="T3" fmla="*/ 19 h 89"/>
                <a:gd name="T4" fmla="*/ 25 w 50"/>
                <a:gd name="T5" fmla="*/ 29 h 89"/>
                <a:gd name="T6" fmla="*/ 20 w 50"/>
                <a:gd name="T7" fmla="*/ 37 h 89"/>
                <a:gd name="T8" fmla="*/ 25 w 50"/>
                <a:gd name="T9" fmla="*/ 42 h 89"/>
                <a:gd name="T10" fmla="*/ 17 w 50"/>
                <a:gd name="T11" fmla="*/ 44 h 89"/>
                <a:gd name="T12" fmla="*/ 6 w 50"/>
                <a:gd name="T13" fmla="*/ 38 h 89"/>
                <a:gd name="T14" fmla="*/ 13 w 50"/>
                <a:gd name="T15" fmla="*/ 60 h 89"/>
                <a:gd name="T16" fmla="*/ 21 w 50"/>
                <a:gd name="T17" fmla="*/ 66 h 89"/>
                <a:gd name="T18" fmla="*/ 31 w 50"/>
                <a:gd name="T19" fmla="*/ 89 h 89"/>
                <a:gd name="T20" fmla="*/ 28 w 50"/>
                <a:gd name="T21" fmla="*/ 80 h 89"/>
                <a:gd name="T22" fmla="*/ 37 w 50"/>
                <a:gd name="T23" fmla="*/ 79 h 89"/>
                <a:gd name="T24" fmla="*/ 32 w 50"/>
                <a:gd name="T25" fmla="*/ 67 h 89"/>
                <a:gd name="T26" fmla="*/ 28 w 50"/>
                <a:gd name="T27" fmla="*/ 58 h 89"/>
                <a:gd name="T28" fmla="*/ 25 w 50"/>
                <a:gd name="T29" fmla="*/ 46 h 89"/>
                <a:gd name="T30" fmla="*/ 35 w 50"/>
                <a:gd name="T31" fmla="*/ 52 h 89"/>
                <a:gd name="T32" fmla="*/ 50 w 50"/>
                <a:gd name="T33" fmla="*/ 54 h 89"/>
                <a:gd name="T34" fmla="*/ 43 w 50"/>
                <a:gd name="T35" fmla="*/ 47 h 89"/>
                <a:gd name="T36" fmla="*/ 38 w 50"/>
                <a:gd name="T37" fmla="*/ 29 h 89"/>
                <a:gd name="T38" fmla="*/ 37 w 50"/>
                <a:gd name="T39" fmla="*/ 17 h 89"/>
                <a:gd name="T40" fmla="*/ 36 w 50"/>
                <a:gd name="T41" fmla="*/ 13 h 89"/>
                <a:gd name="T42" fmla="*/ 31 w 50"/>
                <a:gd name="T43" fmla="*/ 9 h 89"/>
                <a:gd name="T44" fmla="*/ 23 w 50"/>
                <a:gd name="T45" fmla="*/ 3 h 89"/>
                <a:gd name="T46" fmla="*/ 14 w 50"/>
                <a:gd name="T47" fmla="*/ 3 h 89"/>
                <a:gd name="T48" fmla="*/ 0 w 50"/>
                <a:gd name="T49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" h="89">
                  <a:moveTo>
                    <a:pt x="0" y="4"/>
                  </a:moveTo>
                  <a:cubicBezTo>
                    <a:pt x="2" y="10"/>
                    <a:pt x="5" y="15"/>
                    <a:pt x="10" y="19"/>
                  </a:cubicBezTo>
                  <a:cubicBezTo>
                    <a:pt x="13" y="21"/>
                    <a:pt x="21" y="31"/>
                    <a:pt x="25" y="29"/>
                  </a:cubicBezTo>
                  <a:cubicBezTo>
                    <a:pt x="24" y="32"/>
                    <a:pt x="24" y="36"/>
                    <a:pt x="20" y="37"/>
                  </a:cubicBezTo>
                  <a:cubicBezTo>
                    <a:pt x="22" y="38"/>
                    <a:pt x="24" y="40"/>
                    <a:pt x="25" y="42"/>
                  </a:cubicBezTo>
                  <a:cubicBezTo>
                    <a:pt x="22" y="39"/>
                    <a:pt x="20" y="43"/>
                    <a:pt x="17" y="44"/>
                  </a:cubicBezTo>
                  <a:cubicBezTo>
                    <a:pt x="13" y="47"/>
                    <a:pt x="7" y="40"/>
                    <a:pt x="6" y="38"/>
                  </a:cubicBezTo>
                  <a:cubicBezTo>
                    <a:pt x="3" y="41"/>
                    <a:pt x="8" y="58"/>
                    <a:pt x="13" y="60"/>
                  </a:cubicBezTo>
                  <a:cubicBezTo>
                    <a:pt x="12" y="52"/>
                    <a:pt x="21" y="62"/>
                    <a:pt x="21" y="66"/>
                  </a:cubicBezTo>
                  <a:cubicBezTo>
                    <a:pt x="22" y="76"/>
                    <a:pt x="20" y="84"/>
                    <a:pt x="31" y="89"/>
                  </a:cubicBezTo>
                  <a:cubicBezTo>
                    <a:pt x="30" y="86"/>
                    <a:pt x="29" y="83"/>
                    <a:pt x="28" y="80"/>
                  </a:cubicBezTo>
                  <a:cubicBezTo>
                    <a:pt x="30" y="82"/>
                    <a:pt x="36" y="82"/>
                    <a:pt x="37" y="79"/>
                  </a:cubicBezTo>
                  <a:cubicBezTo>
                    <a:pt x="37" y="77"/>
                    <a:pt x="33" y="69"/>
                    <a:pt x="32" y="67"/>
                  </a:cubicBezTo>
                  <a:cubicBezTo>
                    <a:pt x="29" y="63"/>
                    <a:pt x="28" y="63"/>
                    <a:pt x="28" y="58"/>
                  </a:cubicBezTo>
                  <a:cubicBezTo>
                    <a:pt x="28" y="54"/>
                    <a:pt x="28" y="48"/>
                    <a:pt x="25" y="46"/>
                  </a:cubicBezTo>
                  <a:cubicBezTo>
                    <a:pt x="28" y="45"/>
                    <a:pt x="34" y="52"/>
                    <a:pt x="35" y="52"/>
                  </a:cubicBezTo>
                  <a:cubicBezTo>
                    <a:pt x="37" y="49"/>
                    <a:pt x="47" y="53"/>
                    <a:pt x="50" y="54"/>
                  </a:cubicBezTo>
                  <a:cubicBezTo>
                    <a:pt x="48" y="52"/>
                    <a:pt x="46" y="48"/>
                    <a:pt x="43" y="47"/>
                  </a:cubicBezTo>
                  <a:cubicBezTo>
                    <a:pt x="47" y="44"/>
                    <a:pt x="38" y="33"/>
                    <a:pt x="38" y="29"/>
                  </a:cubicBezTo>
                  <a:cubicBezTo>
                    <a:pt x="37" y="25"/>
                    <a:pt x="39" y="21"/>
                    <a:pt x="37" y="17"/>
                  </a:cubicBezTo>
                  <a:cubicBezTo>
                    <a:pt x="35" y="15"/>
                    <a:pt x="41" y="16"/>
                    <a:pt x="36" y="13"/>
                  </a:cubicBezTo>
                  <a:cubicBezTo>
                    <a:pt x="34" y="11"/>
                    <a:pt x="31" y="12"/>
                    <a:pt x="31" y="9"/>
                  </a:cubicBezTo>
                  <a:cubicBezTo>
                    <a:pt x="31" y="4"/>
                    <a:pt x="27" y="3"/>
                    <a:pt x="23" y="3"/>
                  </a:cubicBezTo>
                  <a:cubicBezTo>
                    <a:pt x="19" y="2"/>
                    <a:pt x="18" y="2"/>
                    <a:pt x="14" y="3"/>
                  </a:cubicBezTo>
                  <a:cubicBezTo>
                    <a:pt x="9" y="4"/>
                    <a:pt x="4" y="0"/>
                    <a:pt x="0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639">
              <a:extLst>
                <a:ext uri="{FF2B5EF4-FFF2-40B4-BE49-F238E27FC236}">
                  <a16:creationId xmlns="" xmlns:a16="http://schemas.microsoft.com/office/drawing/2014/main" id="{B813BB1C-1343-47AA-8659-4F7A5F3B3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0038" y="3438525"/>
              <a:ext cx="4763" cy="4763"/>
            </a:xfrm>
            <a:custGeom>
              <a:avLst/>
              <a:gdLst>
                <a:gd name="T0" fmla="*/ 5 w 6"/>
                <a:gd name="T1" fmla="*/ 7 h 7"/>
                <a:gd name="T2" fmla="*/ 0 w 6"/>
                <a:gd name="T3" fmla="*/ 3 h 7"/>
                <a:gd name="T4" fmla="*/ 5 w 6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7">
                  <a:moveTo>
                    <a:pt x="5" y="7"/>
                  </a:moveTo>
                  <a:cubicBezTo>
                    <a:pt x="6" y="4"/>
                    <a:pt x="3" y="0"/>
                    <a:pt x="0" y="3"/>
                  </a:cubicBezTo>
                  <a:cubicBezTo>
                    <a:pt x="1" y="5"/>
                    <a:pt x="2" y="7"/>
                    <a:pt x="5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640">
              <a:extLst>
                <a:ext uri="{FF2B5EF4-FFF2-40B4-BE49-F238E27FC236}">
                  <a16:creationId xmlns="" xmlns:a16="http://schemas.microsoft.com/office/drawing/2014/main" id="{AA9C9AE4-2F07-4E67-9094-B1DFD7FCE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0038" y="3438525"/>
              <a:ext cx="4763" cy="4763"/>
            </a:xfrm>
            <a:custGeom>
              <a:avLst/>
              <a:gdLst>
                <a:gd name="T0" fmla="*/ 5 w 6"/>
                <a:gd name="T1" fmla="*/ 7 h 7"/>
                <a:gd name="T2" fmla="*/ 0 w 6"/>
                <a:gd name="T3" fmla="*/ 3 h 7"/>
                <a:gd name="T4" fmla="*/ 5 w 6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7">
                  <a:moveTo>
                    <a:pt x="5" y="7"/>
                  </a:moveTo>
                  <a:cubicBezTo>
                    <a:pt x="6" y="4"/>
                    <a:pt x="3" y="0"/>
                    <a:pt x="0" y="3"/>
                  </a:cubicBezTo>
                  <a:cubicBezTo>
                    <a:pt x="1" y="5"/>
                    <a:pt x="2" y="7"/>
                    <a:pt x="5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641">
              <a:extLst>
                <a:ext uri="{FF2B5EF4-FFF2-40B4-BE49-F238E27FC236}">
                  <a16:creationId xmlns="" xmlns:a16="http://schemas.microsoft.com/office/drawing/2014/main" id="{E4E6A74A-FFAF-4E76-B45F-2E503DC51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9563" y="3416300"/>
              <a:ext cx="4763" cy="4763"/>
            </a:xfrm>
            <a:custGeom>
              <a:avLst/>
              <a:gdLst>
                <a:gd name="T0" fmla="*/ 3 w 6"/>
                <a:gd name="T1" fmla="*/ 4 h 7"/>
                <a:gd name="T2" fmla="*/ 6 w 6"/>
                <a:gd name="T3" fmla="*/ 7 h 7"/>
                <a:gd name="T4" fmla="*/ 0 w 6"/>
                <a:gd name="T5" fmla="*/ 1 h 7"/>
                <a:gd name="T6" fmla="*/ 3 w 6"/>
                <a:gd name="T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4"/>
                  </a:moveTo>
                  <a:cubicBezTo>
                    <a:pt x="4" y="5"/>
                    <a:pt x="5" y="6"/>
                    <a:pt x="6" y="7"/>
                  </a:cubicBezTo>
                  <a:cubicBezTo>
                    <a:pt x="6" y="4"/>
                    <a:pt x="4" y="0"/>
                    <a:pt x="0" y="1"/>
                  </a:cubicBezTo>
                  <a:cubicBezTo>
                    <a:pt x="1" y="2"/>
                    <a:pt x="2" y="3"/>
                    <a:pt x="3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642">
              <a:extLst>
                <a:ext uri="{FF2B5EF4-FFF2-40B4-BE49-F238E27FC236}">
                  <a16:creationId xmlns="" xmlns:a16="http://schemas.microsoft.com/office/drawing/2014/main" id="{C9ADD2DD-57C0-4A48-9FA2-9C51AB9ADC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9563" y="3416300"/>
              <a:ext cx="4763" cy="4763"/>
            </a:xfrm>
            <a:custGeom>
              <a:avLst/>
              <a:gdLst>
                <a:gd name="T0" fmla="*/ 3 w 6"/>
                <a:gd name="T1" fmla="*/ 4 h 7"/>
                <a:gd name="T2" fmla="*/ 6 w 6"/>
                <a:gd name="T3" fmla="*/ 7 h 7"/>
                <a:gd name="T4" fmla="*/ 0 w 6"/>
                <a:gd name="T5" fmla="*/ 1 h 7"/>
                <a:gd name="T6" fmla="*/ 3 w 6"/>
                <a:gd name="T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4"/>
                  </a:moveTo>
                  <a:cubicBezTo>
                    <a:pt x="4" y="5"/>
                    <a:pt x="5" y="6"/>
                    <a:pt x="6" y="7"/>
                  </a:cubicBezTo>
                  <a:cubicBezTo>
                    <a:pt x="6" y="4"/>
                    <a:pt x="4" y="0"/>
                    <a:pt x="0" y="1"/>
                  </a:cubicBezTo>
                  <a:cubicBezTo>
                    <a:pt x="1" y="2"/>
                    <a:pt x="2" y="3"/>
                    <a:pt x="3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643">
              <a:extLst>
                <a:ext uri="{FF2B5EF4-FFF2-40B4-BE49-F238E27FC236}">
                  <a16:creationId xmlns="" xmlns:a16="http://schemas.microsoft.com/office/drawing/2014/main" id="{FD9D6810-12AB-405D-9372-0B8D8CD57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1" y="3406775"/>
              <a:ext cx="6350" cy="17463"/>
            </a:xfrm>
            <a:custGeom>
              <a:avLst/>
              <a:gdLst>
                <a:gd name="T0" fmla="*/ 4 w 9"/>
                <a:gd name="T1" fmla="*/ 15 h 22"/>
                <a:gd name="T2" fmla="*/ 5 w 9"/>
                <a:gd name="T3" fmla="*/ 21 h 22"/>
                <a:gd name="T4" fmla="*/ 8 w 9"/>
                <a:gd name="T5" fmla="*/ 13 h 22"/>
                <a:gd name="T6" fmla="*/ 5 w 9"/>
                <a:gd name="T7" fmla="*/ 6 h 22"/>
                <a:gd name="T8" fmla="*/ 6 w 9"/>
                <a:gd name="T9" fmla="*/ 0 h 22"/>
                <a:gd name="T10" fmla="*/ 1 w 9"/>
                <a:gd name="T11" fmla="*/ 11 h 22"/>
                <a:gd name="T12" fmla="*/ 4 w 9"/>
                <a:gd name="T1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2">
                  <a:moveTo>
                    <a:pt x="4" y="15"/>
                  </a:moveTo>
                  <a:cubicBezTo>
                    <a:pt x="7" y="17"/>
                    <a:pt x="7" y="19"/>
                    <a:pt x="5" y="21"/>
                  </a:cubicBezTo>
                  <a:cubicBezTo>
                    <a:pt x="9" y="22"/>
                    <a:pt x="8" y="16"/>
                    <a:pt x="8" y="13"/>
                  </a:cubicBezTo>
                  <a:cubicBezTo>
                    <a:pt x="7" y="11"/>
                    <a:pt x="6" y="9"/>
                    <a:pt x="5" y="6"/>
                  </a:cubicBezTo>
                  <a:cubicBezTo>
                    <a:pt x="5" y="4"/>
                    <a:pt x="7" y="2"/>
                    <a:pt x="6" y="0"/>
                  </a:cubicBezTo>
                  <a:cubicBezTo>
                    <a:pt x="0" y="2"/>
                    <a:pt x="5" y="7"/>
                    <a:pt x="1" y="11"/>
                  </a:cubicBezTo>
                  <a:cubicBezTo>
                    <a:pt x="4" y="11"/>
                    <a:pt x="5" y="13"/>
                    <a:pt x="4" y="1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644">
              <a:extLst>
                <a:ext uri="{FF2B5EF4-FFF2-40B4-BE49-F238E27FC236}">
                  <a16:creationId xmlns="" xmlns:a16="http://schemas.microsoft.com/office/drawing/2014/main" id="{1B44D32F-0F14-4D71-B3AC-8C106B9C9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1" y="3406775"/>
              <a:ext cx="6350" cy="17463"/>
            </a:xfrm>
            <a:custGeom>
              <a:avLst/>
              <a:gdLst>
                <a:gd name="T0" fmla="*/ 4 w 9"/>
                <a:gd name="T1" fmla="*/ 15 h 22"/>
                <a:gd name="T2" fmla="*/ 5 w 9"/>
                <a:gd name="T3" fmla="*/ 21 h 22"/>
                <a:gd name="T4" fmla="*/ 8 w 9"/>
                <a:gd name="T5" fmla="*/ 13 h 22"/>
                <a:gd name="T6" fmla="*/ 5 w 9"/>
                <a:gd name="T7" fmla="*/ 6 h 22"/>
                <a:gd name="T8" fmla="*/ 6 w 9"/>
                <a:gd name="T9" fmla="*/ 0 h 22"/>
                <a:gd name="T10" fmla="*/ 1 w 9"/>
                <a:gd name="T11" fmla="*/ 11 h 22"/>
                <a:gd name="T12" fmla="*/ 4 w 9"/>
                <a:gd name="T1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2">
                  <a:moveTo>
                    <a:pt x="4" y="15"/>
                  </a:moveTo>
                  <a:cubicBezTo>
                    <a:pt x="7" y="17"/>
                    <a:pt x="7" y="19"/>
                    <a:pt x="5" y="21"/>
                  </a:cubicBezTo>
                  <a:cubicBezTo>
                    <a:pt x="9" y="22"/>
                    <a:pt x="8" y="16"/>
                    <a:pt x="8" y="13"/>
                  </a:cubicBezTo>
                  <a:cubicBezTo>
                    <a:pt x="7" y="11"/>
                    <a:pt x="6" y="9"/>
                    <a:pt x="5" y="6"/>
                  </a:cubicBezTo>
                  <a:cubicBezTo>
                    <a:pt x="5" y="4"/>
                    <a:pt x="7" y="2"/>
                    <a:pt x="6" y="0"/>
                  </a:cubicBezTo>
                  <a:cubicBezTo>
                    <a:pt x="0" y="2"/>
                    <a:pt x="5" y="7"/>
                    <a:pt x="1" y="11"/>
                  </a:cubicBezTo>
                  <a:cubicBezTo>
                    <a:pt x="4" y="11"/>
                    <a:pt x="5" y="13"/>
                    <a:pt x="4" y="1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645">
              <a:extLst>
                <a:ext uri="{FF2B5EF4-FFF2-40B4-BE49-F238E27FC236}">
                  <a16:creationId xmlns="" xmlns:a16="http://schemas.microsoft.com/office/drawing/2014/main" id="{5FC55811-92F0-4D70-91A0-797A09B5C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201" y="3417888"/>
              <a:ext cx="6350" cy="7938"/>
            </a:xfrm>
            <a:custGeom>
              <a:avLst/>
              <a:gdLst>
                <a:gd name="T0" fmla="*/ 3 w 9"/>
                <a:gd name="T1" fmla="*/ 0 h 10"/>
                <a:gd name="T2" fmla="*/ 5 w 9"/>
                <a:gd name="T3" fmla="*/ 9 h 10"/>
                <a:gd name="T4" fmla="*/ 3 w 9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0">
                  <a:moveTo>
                    <a:pt x="3" y="0"/>
                  </a:moveTo>
                  <a:cubicBezTo>
                    <a:pt x="1" y="2"/>
                    <a:pt x="0" y="10"/>
                    <a:pt x="5" y="9"/>
                  </a:cubicBezTo>
                  <a:cubicBezTo>
                    <a:pt x="9" y="8"/>
                    <a:pt x="6" y="1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646">
              <a:extLst>
                <a:ext uri="{FF2B5EF4-FFF2-40B4-BE49-F238E27FC236}">
                  <a16:creationId xmlns="" xmlns:a16="http://schemas.microsoft.com/office/drawing/2014/main" id="{6B4C052A-D519-459C-95D5-3186843FD4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201" y="3417888"/>
              <a:ext cx="6350" cy="7938"/>
            </a:xfrm>
            <a:custGeom>
              <a:avLst/>
              <a:gdLst>
                <a:gd name="T0" fmla="*/ 3 w 9"/>
                <a:gd name="T1" fmla="*/ 0 h 10"/>
                <a:gd name="T2" fmla="*/ 5 w 9"/>
                <a:gd name="T3" fmla="*/ 9 h 10"/>
                <a:gd name="T4" fmla="*/ 3 w 9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0">
                  <a:moveTo>
                    <a:pt x="3" y="0"/>
                  </a:moveTo>
                  <a:cubicBezTo>
                    <a:pt x="1" y="2"/>
                    <a:pt x="0" y="10"/>
                    <a:pt x="5" y="9"/>
                  </a:cubicBezTo>
                  <a:cubicBezTo>
                    <a:pt x="9" y="8"/>
                    <a:pt x="6" y="1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647">
              <a:extLst>
                <a:ext uri="{FF2B5EF4-FFF2-40B4-BE49-F238E27FC236}">
                  <a16:creationId xmlns="" xmlns:a16="http://schemas.microsoft.com/office/drawing/2014/main" id="{528CD8A9-DACD-4E88-92A5-31F8E44403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3101" y="2927350"/>
              <a:ext cx="77788" cy="46038"/>
            </a:xfrm>
            <a:custGeom>
              <a:avLst/>
              <a:gdLst>
                <a:gd name="T0" fmla="*/ 0 w 101"/>
                <a:gd name="T1" fmla="*/ 40 h 58"/>
                <a:gd name="T2" fmla="*/ 2 w 101"/>
                <a:gd name="T3" fmla="*/ 37 h 58"/>
                <a:gd name="T4" fmla="*/ 5 w 101"/>
                <a:gd name="T5" fmla="*/ 29 h 58"/>
                <a:gd name="T6" fmla="*/ 15 w 101"/>
                <a:gd name="T7" fmla="*/ 11 h 58"/>
                <a:gd name="T8" fmla="*/ 32 w 101"/>
                <a:gd name="T9" fmla="*/ 0 h 58"/>
                <a:gd name="T10" fmla="*/ 41 w 101"/>
                <a:gd name="T11" fmla="*/ 3 h 58"/>
                <a:gd name="T12" fmla="*/ 42 w 101"/>
                <a:gd name="T13" fmla="*/ 9 h 58"/>
                <a:gd name="T14" fmla="*/ 57 w 101"/>
                <a:gd name="T15" fmla="*/ 10 h 58"/>
                <a:gd name="T16" fmla="*/ 64 w 101"/>
                <a:gd name="T17" fmla="*/ 11 h 58"/>
                <a:gd name="T18" fmla="*/ 71 w 101"/>
                <a:gd name="T19" fmla="*/ 9 h 58"/>
                <a:gd name="T20" fmla="*/ 81 w 101"/>
                <a:gd name="T21" fmla="*/ 18 h 58"/>
                <a:gd name="T22" fmla="*/ 90 w 101"/>
                <a:gd name="T23" fmla="*/ 30 h 58"/>
                <a:gd name="T24" fmla="*/ 96 w 101"/>
                <a:gd name="T25" fmla="*/ 41 h 58"/>
                <a:gd name="T26" fmla="*/ 99 w 101"/>
                <a:gd name="T27" fmla="*/ 50 h 58"/>
                <a:gd name="T28" fmla="*/ 83 w 101"/>
                <a:gd name="T29" fmla="*/ 51 h 58"/>
                <a:gd name="T30" fmla="*/ 74 w 101"/>
                <a:gd name="T31" fmla="*/ 53 h 58"/>
                <a:gd name="T32" fmla="*/ 62 w 101"/>
                <a:gd name="T33" fmla="*/ 53 h 58"/>
                <a:gd name="T34" fmla="*/ 46 w 101"/>
                <a:gd name="T35" fmla="*/ 51 h 58"/>
                <a:gd name="T36" fmla="*/ 30 w 101"/>
                <a:gd name="T37" fmla="*/ 56 h 58"/>
                <a:gd name="T38" fmla="*/ 17 w 101"/>
                <a:gd name="T39" fmla="*/ 51 h 58"/>
                <a:gd name="T40" fmla="*/ 0 w 101"/>
                <a:gd name="T41" fmla="*/ 4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1" h="58">
                  <a:moveTo>
                    <a:pt x="0" y="40"/>
                  </a:moveTo>
                  <a:cubicBezTo>
                    <a:pt x="0" y="38"/>
                    <a:pt x="1" y="38"/>
                    <a:pt x="2" y="37"/>
                  </a:cubicBezTo>
                  <a:cubicBezTo>
                    <a:pt x="5" y="35"/>
                    <a:pt x="2" y="31"/>
                    <a:pt x="5" y="29"/>
                  </a:cubicBezTo>
                  <a:cubicBezTo>
                    <a:pt x="10" y="25"/>
                    <a:pt x="12" y="16"/>
                    <a:pt x="15" y="11"/>
                  </a:cubicBezTo>
                  <a:cubicBezTo>
                    <a:pt x="19" y="6"/>
                    <a:pt x="25" y="0"/>
                    <a:pt x="32" y="0"/>
                  </a:cubicBezTo>
                  <a:cubicBezTo>
                    <a:pt x="34" y="0"/>
                    <a:pt x="40" y="1"/>
                    <a:pt x="41" y="3"/>
                  </a:cubicBezTo>
                  <a:cubicBezTo>
                    <a:pt x="41" y="5"/>
                    <a:pt x="40" y="8"/>
                    <a:pt x="42" y="9"/>
                  </a:cubicBezTo>
                  <a:cubicBezTo>
                    <a:pt x="47" y="10"/>
                    <a:pt x="52" y="10"/>
                    <a:pt x="57" y="10"/>
                  </a:cubicBezTo>
                  <a:cubicBezTo>
                    <a:pt x="60" y="10"/>
                    <a:pt x="61" y="14"/>
                    <a:pt x="64" y="11"/>
                  </a:cubicBezTo>
                  <a:cubicBezTo>
                    <a:pt x="67" y="9"/>
                    <a:pt x="67" y="8"/>
                    <a:pt x="71" y="9"/>
                  </a:cubicBezTo>
                  <a:cubicBezTo>
                    <a:pt x="76" y="11"/>
                    <a:pt x="82" y="12"/>
                    <a:pt x="81" y="18"/>
                  </a:cubicBezTo>
                  <a:cubicBezTo>
                    <a:pt x="81" y="24"/>
                    <a:pt x="81" y="30"/>
                    <a:pt x="90" y="30"/>
                  </a:cubicBezTo>
                  <a:cubicBezTo>
                    <a:pt x="98" y="29"/>
                    <a:pt x="96" y="37"/>
                    <a:pt x="96" y="41"/>
                  </a:cubicBezTo>
                  <a:cubicBezTo>
                    <a:pt x="96" y="43"/>
                    <a:pt x="101" y="49"/>
                    <a:pt x="99" y="50"/>
                  </a:cubicBezTo>
                  <a:cubicBezTo>
                    <a:pt x="94" y="52"/>
                    <a:pt x="89" y="53"/>
                    <a:pt x="83" y="51"/>
                  </a:cubicBezTo>
                  <a:cubicBezTo>
                    <a:pt x="81" y="50"/>
                    <a:pt x="76" y="53"/>
                    <a:pt x="74" y="53"/>
                  </a:cubicBezTo>
                  <a:cubicBezTo>
                    <a:pt x="70" y="53"/>
                    <a:pt x="66" y="53"/>
                    <a:pt x="62" y="53"/>
                  </a:cubicBezTo>
                  <a:cubicBezTo>
                    <a:pt x="56" y="53"/>
                    <a:pt x="51" y="48"/>
                    <a:pt x="46" y="51"/>
                  </a:cubicBezTo>
                  <a:cubicBezTo>
                    <a:pt x="41" y="54"/>
                    <a:pt x="35" y="58"/>
                    <a:pt x="30" y="56"/>
                  </a:cubicBezTo>
                  <a:cubicBezTo>
                    <a:pt x="25" y="54"/>
                    <a:pt x="23" y="50"/>
                    <a:pt x="17" y="51"/>
                  </a:cubicBezTo>
                  <a:cubicBezTo>
                    <a:pt x="7" y="51"/>
                    <a:pt x="7" y="44"/>
                    <a:pt x="0" y="4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648">
              <a:extLst>
                <a:ext uri="{FF2B5EF4-FFF2-40B4-BE49-F238E27FC236}">
                  <a16:creationId xmlns="" xmlns:a16="http://schemas.microsoft.com/office/drawing/2014/main" id="{F5CC3ED0-50BC-478F-BDDC-F434C127A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3101" y="2927350"/>
              <a:ext cx="77788" cy="46038"/>
            </a:xfrm>
            <a:custGeom>
              <a:avLst/>
              <a:gdLst>
                <a:gd name="T0" fmla="*/ 0 w 101"/>
                <a:gd name="T1" fmla="*/ 40 h 58"/>
                <a:gd name="T2" fmla="*/ 2 w 101"/>
                <a:gd name="T3" fmla="*/ 37 h 58"/>
                <a:gd name="T4" fmla="*/ 5 w 101"/>
                <a:gd name="T5" fmla="*/ 29 h 58"/>
                <a:gd name="T6" fmla="*/ 15 w 101"/>
                <a:gd name="T7" fmla="*/ 11 h 58"/>
                <a:gd name="T8" fmla="*/ 32 w 101"/>
                <a:gd name="T9" fmla="*/ 0 h 58"/>
                <a:gd name="T10" fmla="*/ 41 w 101"/>
                <a:gd name="T11" fmla="*/ 3 h 58"/>
                <a:gd name="T12" fmla="*/ 42 w 101"/>
                <a:gd name="T13" fmla="*/ 9 h 58"/>
                <a:gd name="T14" fmla="*/ 57 w 101"/>
                <a:gd name="T15" fmla="*/ 10 h 58"/>
                <a:gd name="T16" fmla="*/ 64 w 101"/>
                <a:gd name="T17" fmla="*/ 11 h 58"/>
                <a:gd name="T18" fmla="*/ 71 w 101"/>
                <a:gd name="T19" fmla="*/ 9 h 58"/>
                <a:gd name="T20" fmla="*/ 81 w 101"/>
                <a:gd name="T21" fmla="*/ 18 h 58"/>
                <a:gd name="T22" fmla="*/ 90 w 101"/>
                <a:gd name="T23" fmla="*/ 30 h 58"/>
                <a:gd name="T24" fmla="*/ 96 w 101"/>
                <a:gd name="T25" fmla="*/ 41 h 58"/>
                <a:gd name="T26" fmla="*/ 99 w 101"/>
                <a:gd name="T27" fmla="*/ 50 h 58"/>
                <a:gd name="T28" fmla="*/ 83 w 101"/>
                <a:gd name="T29" fmla="*/ 51 h 58"/>
                <a:gd name="T30" fmla="*/ 74 w 101"/>
                <a:gd name="T31" fmla="*/ 53 h 58"/>
                <a:gd name="T32" fmla="*/ 62 w 101"/>
                <a:gd name="T33" fmla="*/ 53 h 58"/>
                <a:gd name="T34" fmla="*/ 46 w 101"/>
                <a:gd name="T35" fmla="*/ 51 h 58"/>
                <a:gd name="T36" fmla="*/ 30 w 101"/>
                <a:gd name="T37" fmla="*/ 56 h 58"/>
                <a:gd name="T38" fmla="*/ 17 w 101"/>
                <a:gd name="T39" fmla="*/ 51 h 58"/>
                <a:gd name="T40" fmla="*/ 0 w 101"/>
                <a:gd name="T41" fmla="*/ 4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1" h="58">
                  <a:moveTo>
                    <a:pt x="0" y="40"/>
                  </a:moveTo>
                  <a:cubicBezTo>
                    <a:pt x="0" y="38"/>
                    <a:pt x="1" y="38"/>
                    <a:pt x="2" y="37"/>
                  </a:cubicBezTo>
                  <a:cubicBezTo>
                    <a:pt x="5" y="35"/>
                    <a:pt x="2" y="31"/>
                    <a:pt x="5" y="29"/>
                  </a:cubicBezTo>
                  <a:cubicBezTo>
                    <a:pt x="10" y="25"/>
                    <a:pt x="12" y="16"/>
                    <a:pt x="15" y="11"/>
                  </a:cubicBezTo>
                  <a:cubicBezTo>
                    <a:pt x="19" y="6"/>
                    <a:pt x="25" y="0"/>
                    <a:pt x="32" y="0"/>
                  </a:cubicBezTo>
                  <a:cubicBezTo>
                    <a:pt x="34" y="0"/>
                    <a:pt x="40" y="1"/>
                    <a:pt x="41" y="3"/>
                  </a:cubicBezTo>
                  <a:cubicBezTo>
                    <a:pt x="41" y="5"/>
                    <a:pt x="40" y="8"/>
                    <a:pt x="42" y="9"/>
                  </a:cubicBezTo>
                  <a:cubicBezTo>
                    <a:pt x="47" y="10"/>
                    <a:pt x="52" y="10"/>
                    <a:pt x="57" y="10"/>
                  </a:cubicBezTo>
                  <a:cubicBezTo>
                    <a:pt x="60" y="10"/>
                    <a:pt x="61" y="14"/>
                    <a:pt x="64" y="11"/>
                  </a:cubicBezTo>
                  <a:cubicBezTo>
                    <a:pt x="67" y="9"/>
                    <a:pt x="67" y="8"/>
                    <a:pt x="71" y="9"/>
                  </a:cubicBezTo>
                  <a:cubicBezTo>
                    <a:pt x="76" y="11"/>
                    <a:pt x="82" y="12"/>
                    <a:pt x="81" y="18"/>
                  </a:cubicBezTo>
                  <a:cubicBezTo>
                    <a:pt x="81" y="24"/>
                    <a:pt x="81" y="30"/>
                    <a:pt x="90" y="30"/>
                  </a:cubicBezTo>
                  <a:cubicBezTo>
                    <a:pt x="98" y="29"/>
                    <a:pt x="96" y="37"/>
                    <a:pt x="96" y="41"/>
                  </a:cubicBezTo>
                  <a:cubicBezTo>
                    <a:pt x="96" y="43"/>
                    <a:pt x="101" y="49"/>
                    <a:pt x="99" y="50"/>
                  </a:cubicBezTo>
                  <a:cubicBezTo>
                    <a:pt x="94" y="52"/>
                    <a:pt x="89" y="53"/>
                    <a:pt x="83" y="51"/>
                  </a:cubicBezTo>
                  <a:cubicBezTo>
                    <a:pt x="81" y="50"/>
                    <a:pt x="76" y="53"/>
                    <a:pt x="74" y="53"/>
                  </a:cubicBezTo>
                  <a:cubicBezTo>
                    <a:pt x="70" y="53"/>
                    <a:pt x="66" y="53"/>
                    <a:pt x="62" y="53"/>
                  </a:cubicBezTo>
                  <a:cubicBezTo>
                    <a:pt x="56" y="53"/>
                    <a:pt x="51" y="48"/>
                    <a:pt x="46" y="51"/>
                  </a:cubicBezTo>
                  <a:cubicBezTo>
                    <a:pt x="41" y="54"/>
                    <a:pt x="35" y="58"/>
                    <a:pt x="30" y="56"/>
                  </a:cubicBezTo>
                  <a:cubicBezTo>
                    <a:pt x="25" y="54"/>
                    <a:pt x="23" y="50"/>
                    <a:pt x="17" y="51"/>
                  </a:cubicBezTo>
                  <a:cubicBezTo>
                    <a:pt x="7" y="51"/>
                    <a:pt x="7" y="44"/>
                    <a:pt x="0" y="4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649">
              <a:extLst>
                <a:ext uri="{FF2B5EF4-FFF2-40B4-BE49-F238E27FC236}">
                  <a16:creationId xmlns="" xmlns:a16="http://schemas.microsoft.com/office/drawing/2014/main" id="{86C5D24E-D6DA-4822-956C-DF95B5A1E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926" y="3400425"/>
              <a:ext cx="3175" cy="3175"/>
            </a:xfrm>
            <a:custGeom>
              <a:avLst/>
              <a:gdLst>
                <a:gd name="T0" fmla="*/ 0 w 3"/>
                <a:gd name="T1" fmla="*/ 3 h 3"/>
                <a:gd name="T2" fmla="*/ 0 w 3"/>
                <a:gd name="T3" fmla="*/ 0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3" y="0"/>
                    <a:pt x="3" y="1"/>
                    <a:pt x="0" y="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650">
              <a:extLst>
                <a:ext uri="{FF2B5EF4-FFF2-40B4-BE49-F238E27FC236}">
                  <a16:creationId xmlns="" xmlns:a16="http://schemas.microsoft.com/office/drawing/2014/main" id="{95C122C6-1758-4401-B652-6A88EB2759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926" y="3400425"/>
              <a:ext cx="3175" cy="3175"/>
            </a:xfrm>
            <a:custGeom>
              <a:avLst/>
              <a:gdLst>
                <a:gd name="T0" fmla="*/ 0 w 3"/>
                <a:gd name="T1" fmla="*/ 3 h 3"/>
                <a:gd name="T2" fmla="*/ 0 w 3"/>
                <a:gd name="T3" fmla="*/ 0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3" y="0"/>
                    <a:pt x="3" y="1"/>
                    <a:pt x="0" y="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651">
              <a:extLst>
                <a:ext uri="{FF2B5EF4-FFF2-40B4-BE49-F238E27FC236}">
                  <a16:creationId xmlns="" xmlns:a16="http://schemas.microsoft.com/office/drawing/2014/main" id="{D5A021CD-2201-4BC5-9C36-3D39BD15D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3826" y="2587625"/>
              <a:ext cx="184150" cy="125413"/>
            </a:xfrm>
            <a:custGeom>
              <a:avLst/>
              <a:gdLst>
                <a:gd name="T0" fmla="*/ 9 w 237"/>
                <a:gd name="T1" fmla="*/ 49 h 162"/>
                <a:gd name="T2" fmla="*/ 33 w 237"/>
                <a:gd name="T3" fmla="*/ 43 h 162"/>
                <a:gd name="T4" fmla="*/ 38 w 237"/>
                <a:gd name="T5" fmla="*/ 38 h 162"/>
                <a:gd name="T6" fmla="*/ 39 w 237"/>
                <a:gd name="T7" fmla="*/ 33 h 162"/>
                <a:gd name="T8" fmla="*/ 48 w 237"/>
                <a:gd name="T9" fmla="*/ 28 h 162"/>
                <a:gd name="T10" fmla="*/ 45 w 237"/>
                <a:gd name="T11" fmla="*/ 9 h 162"/>
                <a:gd name="T12" fmla="*/ 73 w 237"/>
                <a:gd name="T13" fmla="*/ 0 h 162"/>
                <a:gd name="T14" fmla="*/ 79 w 237"/>
                <a:gd name="T15" fmla="*/ 17 h 162"/>
                <a:gd name="T16" fmla="*/ 86 w 237"/>
                <a:gd name="T17" fmla="*/ 28 h 162"/>
                <a:gd name="T18" fmla="*/ 83 w 237"/>
                <a:gd name="T19" fmla="*/ 38 h 162"/>
                <a:gd name="T20" fmla="*/ 55 w 237"/>
                <a:gd name="T21" fmla="*/ 38 h 162"/>
                <a:gd name="T22" fmla="*/ 64 w 237"/>
                <a:gd name="T23" fmla="*/ 50 h 162"/>
                <a:gd name="T24" fmla="*/ 79 w 237"/>
                <a:gd name="T25" fmla="*/ 52 h 162"/>
                <a:gd name="T26" fmla="*/ 95 w 237"/>
                <a:gd name="T27" fmla="*/ 56 h 162"/>
                <a:gd name="T28" fmla="*/ 116 w 237"/>
                <a:gd name="T29" fmla="*/ 53 h 162"/>
                <a:gd name="T30" fmla="*/ 123 w 237"/>
                <a:gd name="T31" fmla="*/ 57 h 162"/>
                <a:gd name="T32" fmla="*/ 164 w 237"/>
                <a:gd name="T33" fmla="*/ 57 h 162"/>
                <a:gd name="T34" fmla="*/ 179 w 237"/>
                <a:gd name="T35" fmla="*/ 63 h 162"/>
                <a:gd name="T36" fmla="*/ 188 w 237"/>
                <a:gd name="T37" fmla="*/ 83 h 162"/>
                <a:gd name="T38" fmla="*/ 207 w 237"/>
                <a:gd name="T39" fmla="*/ 83 h 162"/>
                <a:gd name="T40" fmla="*/ 228 w 237"/>
                <a:gd name="T41" fmla="*/ 111 h 162"/>
                <a:gd name="T42" fmla="*/ 235 w 237"/>
                <a:gd name="T43" fmla="*/ 123 h 162"/>
                <a:gd name="T44" fmla="*/ 227 w 237"/>
                <a:gd name="T45" fmla="*/ 127 h 162"/>
                <a:gd name="T46" fmla="*/ 196 w 237"/>
                <a:gd name="T47" fmla="*/ 130 h 162"/>
                <a:gd name="T48" fmla="*/ 170 w 237"/>
                <a:gd name="T49" fmla="*/ 135 h 162"/>
                <a:gd name="T50" fmla="*/ 131 w 237"/>
                <a:gd name="T51" fmla="*/ 112 h 162"/>
                <a:gd name="T52" fmla="*/ 122 w 237"/>
                <a:gd name="T53" fmla="*/ 97 h 162"/>
                <a:gd name="T54" fmla="*/ 92 w 237"/>
                <a:gd name="T55" fmla="*/ 106 h 162"/>
                <a:gd name="T56" fmla="*/ 87 w 237"/>
                <a:gd name="T57" fmla="*/ 119 h 162"/>
                <a:gd name="T58" fmla="*/ 74 w 237"/>
                <a:gd name="T59" fmla="*/ 129 h 162"/>
                <a:gd name="T60" fmla="*/ 50 w 237"/>
                <a:gd name="T61" fmla="*/ 133 h 162"/>
                <a:gd name="T62" fmla="*/ 34 w 237"/>
                <a:gd name="T63" fmla="*/ 139 h 162"/>
                <a:gd name="T64" fmla="*/ 32 w 237"/>
                <a:gd name="T65" fmla="*/ 93 h 162"/>
                <a:gd name="T66" fmla="*/ 11 w 237"/>
                <a:gd name="T67" fmla="*/ 67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7" h="162">
                  <a:moveTo>
                    <a:pt x="0" y="60"/>
                  </a:moveTo>
                  <a:cubicBezTo>
                    <a:pt x="3" y="56"/>
                    <a:pt x="0" y="49"/>
                    <a:pt x="9" y="49"/>
                  </a:cubicBezTo>
                  <a:cubicBezTo>
                    <a:pt x="15" y="49"/>
                    <a:pt x="21" y="52"/>
                    <a:pt x="28" y="51"/>
                  </a:cubicBezTo>
                  <a:cubicBezTo>
                    <a:pt x="32" y="50"/>
                    <a:pt x="33" y="47"/>
                    <a:pt x="33" y="43"/>
                  </a:cubicBezTo>
                  <a:cubicBezTo>
                    <a:pt x="32" y="42"/>
                    <a:pt x="32" y="40"/>
                    <a:pt x="34" y="39"/>
                  </a:cubicBezTo>
                  <a:cubicBezTo>
                    <a:pt x="38" y="38"/>
                    <a:pt x="34" y="34"/>
                    <a:pt x="38" y="38"/>
                  </a:cubicBezTo>
                  <a:cubicBezTo>
                    <a:pt x="36" y="37"/>
                    <a:pt x="35" y="35"/>
                    <a:pt x="34" y="33"/>
                  </a:cubicBezTo>
                  <a:cubicBezTo>
                    <a:pt x="36" y="33"/>
                    <a:pt x="37" y="33"/>
                    <a:pt x="39" y="33"/>
                  </a:cubicBezTo>
                  <a:cubicBezTo>
                    <a:pt x="36" y="29"/>
                    <a:pt x="32" y="33"/>
                    <a:pt x="28" y="30"/>
                  </a:cubicBezTo>
                  <a:cubicBezTo>
                    <a:pt x="34" y="24"/>
                    <a:pt x="42" y="31"/>
                    <a:pt x="48" y="28"/>
                  </a:cubicBezTo>
                  <a:cubicBezTo>
                    <a:pt x="45" y="26"/>
                    <a:pt x="48" y="24"/>
                    <a:pt x="46" y="21"/>
                  </a:cubicBezTo>
                  <a:cubicBezTo>
                    <a:pt x="44" y="18"/>
                    <a:pt x="41" y="11"/>
                    <a:pt x="45" y="9"/>
                  </a:cubicBezTo>
                  <a:cubicBezTo>
                    <a:pt x="50" y="7"/>
                    <a:pt x="53" y="13"/>
                    <a:pt x="57" y="12"/>
                  </a:cubicBezTo>
                  <a:cubicBezTo>
                    <a:pt x="63" y="11"/>
                    <a:pt x="70" y="5"/>
                    <a:pt x="73" y="0"/>
                  </a:cubicBezTo>
                  <a:cubicBezTo>
                    <a:pt x="76" y="2"/>
                    <a:pt x="78" y="6"/>
                    <a:pt x="81" y="9"/>
                  </a:cubicBezTo>
                  <a:cubicBezTo>
                    <a:pt x="85" y="12"/>
                    <a:pt x="83" y="14"/>
                    <a:pt x="79" y="17"/>
                  </a:cubicBezTo>
                  <a:cubicBezTo>
                    <a:pt x="74" y="21"/>
                    <a:pt x="75" y="20"/>
                    <a:pt x="80" y="23"/>
                  </a:cubicBezTo>
                  <a:cubicBezTo>
                    <a:pt x="82" y="25"/>
                    <a:pt x="83" y="28"/>
                    <a:pt x="86" y="28"/>
                  </a:cubicBezTo>
                  <a:cubicBezTo>
                    <a:pt x="89" y="29"/>
                    <a:pt x="91" y="27"/>
                    <a:pt x="94" y="27"/>
                  </a:cubicBezTo>
                  <a:cubicBezTo>
                    <a:pt x="92" y="30"/>
                    <a:pt x="86" y="37"/>
                    <a:pt x="83" y="38"/>
                  </a:cubicBezTo>
                  <a:cubicBezTo>
                    <a:pt x="87" y="34"/>
                    <a:pt x="72" y="28"/>
                    <a:pt x="68" y="28"/>
                  </a:cubicBezTo>
                  <a:cubicBezTo>
                    <a:pt x="60" y="27"/>
                    <a:pt x="55" y="31"/>
                    <a:pt x="55" y="38"/>
                  </a:cubicBezTo>
                  <a:cubicBezTo>
                    <a:pt x="48" y="32"/>
                    <a:pt x="52" y="48"/>
                    <a:pt x="53" y="50"/>
                  </a:cubicBezTo>
                  <a:cubicBezTo>
                    <a:pt x="56" y="54"/>
                    <a:pt x="61" y="50"/>
                    <a:pt x="64" y="50"/>
                  </a:cubicBezTo>
                  <a:cubicBezTo>
                    <a:pt x="69" y="49"/>
                    <a:pt x="73" y="52"/>
                    <a:pt x="79" y="49"/>
                  </a:cubicBezTo>
                  <a:cubicBezTo>
                    <a:pt x="79" y="50"/>
                    <a:pt x="79" y="51"/>
                    <a:pt x="79" y="52"/>
                  </a:cubicBezTo>
                  <a:cubicBezTo>
                    <a:pt x="82" y="51"/>
                    <a:pt x="85" y="49"/>
                    <a:pt x="88" y="50"/>
                  </a:cubicBezTo>
                  <a:cubicBezTo>
                    <a:pt x="92" y="51"/>
                    <a:pt x="92" y="55"/>
                    <a:pt x="95" y="56"/>
                  </a:cubicBezTo>
                  <a:cubicBezTo>
                    <a:pt x="99" y="58"/>
                    <a:pt x="108" y="52"/>
                    <a:pt x="112" y="50"/>
                  </a:cubicBezTo>
                  <a:cubicBezTo>
                    <a:pt x="116" y="47"/>
                    <a:pt x="115" y="52"/>
                    <a:pt x="116" y="53"/>
                  </a:cubicBezTo>
                  <a:cubicBezTo>
                    <a:pt x="118" y="54"/>
                    <a:pt x="120" y="54"/>
                    <a:pt x="122" y="54"/>
                  </a:cubicBezTo>
                  <a:cubicBezTo>
                    <a:pt x="122" y="55"/>
                    <a:pt x="123" y="56"/>
                    <a:pt x="123" y="57"/>
                  </a:cubicBezTo>
                  <a:cubicBezTo>
                    <a:pt x="129" y="61"/>
                    <a:pt x="134" y="56"/>
                    <a:pt x="139" y="63"/>
                  </a:cubicBezTo>
                  <a:cubicBezTo>
                    <a:pt x="140" y="53"/>
                    <a:pt x="157" y="57"/>
                    <a:pt x="164" y="57"/>
                  </a:cubicBezTo>
                  <a:cubicBezTo>
                    <a:pt x="167" y="57"/>
                    <a:pt x="173" y="52"/>
                    <a:pt x="176" y="55"/>
                  </a:cubicBezTo>
                  <a:cubicBezTo>
                    <a:pt x="178" y="57"/>
                    <a:pt x="178" y="60"/>
                    <a:pt x="179" y="63"/>
                  </a:cubicBezTo>
                  <a:cubicBezTo>
                    <a:pt x="180" y="66"/>
                    <a:pt x="184" y="69"/>
                    <a:pt x="187" y="72"/>
                  </a:cubicBezTo>
                  <a:cubicBezTo>
                    <a:pt x="180" y="72"/>
                    <a:pt x="187" y="81"/>
                    <a:pt x="188" y="83"/>
                  </a:cubicBezTo>
                  <a:cubicBezTo>
                    <a:pt x="191" y="85"/>
                    <a:pt x="194" y="86"/>
                    <a:pt x="196" y="83"/>
                  </a:cubicBezTo>
                  <a:cubicBezTo>
                    <a:pt x="199" y="80"/>
                    <a:pt x="203" y="82"/>
                    <a:pt x="207" y="83"/>
                  </a:cubicBezTo>
                  <a:cubicBezTo>
                    <a:pt x="215" y="85"/>
                    <a:pt x="220" y="86"/>
                    <a:pt x="220" y="95"/>
                  </a:cubicBezTo>
                  <a:cubicBezTo>
                    <a:pt x="220" y="98"/>
                    <a:pt x="226" y="109"/>
                    <a:pt x="228" y="111"/>
                  </a:cubicBezTo>
                  <a:cubicBezTo>
                    <a:pt x="230" y="112"/>
                    <a:pt x="229" y="116"/>
                    <a:pt x="230" y="118"/>
                  </a:cubicBezTo>
                  <a:cubicBezTo>
                    <a:pt x="231" y="121"/>
                    <a:pt x="233" y="121"/>
                    <a:pt x="235" y="123"/>
                  </a:cubicBezTo>
                  <a:cubicBezTo>
                    <a:pt x="237" y="125"/>
                    <a:pt x="234" y="129"/>
                    <a:pt x="232" y="130"/>
                  </a:cubicBezTo>
                  <a:cubicBezTo>
                    <a:pt x="231" y="130"/>
                    <a:pt x="228" y="127"/>
                    <a:pt x="227" y="127"/>
                  </a:cubicBezTo>
                  <a:cubicBezTo>
                    <a:pt x="224" y="126"/>
                    <a:pt x="215" y="123"/>
                    <a:pt x="213" y="125"/>
                  </a:cubicBezTo>
                  <a:cubicBezTo>
                    <a:pt x="209" y="128"/>
                    <a:pt x="200" y="132"/>
                    <a:pt x="196" y="130"/>
                  </a:cubicBezTo>
                  <a:cubicBezTo>
                    <a:pt x="203" y="122"/>
                    <a:pt x="185" y="123"/>
                    <a:pt x="180" y="126"/>
                  </a:cubicBezTo>
                  <a:cubicBezTo>
                    <a:pt x="176" y="130"/>
                    <a:pt x="172" y="130"/>
                    <a:pt x="170" y="135"/>
                  </a:cubicBezTo>
                  <a:cubicBezTo>
                    <a:pt x="168" y="140"/>
                    <a:pt x="160" y="138"/>
                    <a:pt x="156" y="142"/>
                  </a:cubicBezTo>
                  <a:cubicBezTo>
                    <a:pt x="138" y="162"/>
                    <a:pt x="128" y="127"/>
                    <a:pt x="131" y="112"/>
                  </a:cubicBezTo>
                  <a:cubicBezTo>
                    <a:pt x="133" y="102"/>
                    <a:pt x="126" y="111"/>
                    <a:pt x="122" y="107"/>
                  </a:cubicBezTo>
                  <a:cubicBezTo>
                    <a:pt x="120" y="106"/>
                    <a:pt x="123" y="99"/>
                    <a:pt x="122" y="97"/>
                  </a:cubicBezTo>
                  <a:cubicBezTo>
                    <a:pt x="121" y="94"/>
                    <a:pt x="113" y="90"/>
                    <a:pt x="110" y="89"/>
                  </a:cubicBezTo>
                  <a:cubicBezTo>
                    <a:pt x="101" y="86"/>
                    <a:pt x="97" y="100"/>
                    <a:pt x="92" y="106"/>
                  </a:cubicBezTo>
                  <a:cubicBezTo>
                    <a:pt x="89" y="108"/>
                    <a:pt x="94" y="111"/>
                    <a:pt x="95" y="113"/>
                  </a:cubicBezTo>
                  <a:cubicBezTo>
                    <a:pt x="98" y="119"/>
                    <a:pt x="92" y="122"/>
                    <a:pt x="87" y="119"/>
                  </a:cubicBezTo>
                  <a:cubicBezTo>
                    <a:pt x="84" y="117"/>
                    <a:pt x="78" y="119"/>
                    <a:pt x="75" y="120"/>
                  </a:cubicBezTo>
                  <a:cubicBezTo>
                    <a:pt x="70" y="123"/>
                    <a:pt x="73" y="126"/>
                    <a:pt x="74" y="129"/>
                  </a:cubicBezTo>
                  <a:cubicBezTo>
                    <a:pt x="79" y="140"/>
                    <a:pt x="65" y="132"/>
                    <a:pt x="62" y="130"/>
                  </a:cubicBezTo>
                  <a:cubicBezTo>
                    <a:pt x="58" y="126"/>
                    <a:pt x="55" y="130"/>
                    <a:pt x="50" y="133"/>
                  </a:cubicBezTo>
                  <a:cubicBezTo>
                    <a:pt x="47" y="135"/>
                    <a:pt x="42" y="134"/>
                    <a:pt x="43" y="139"/>
                  </a:cubicBezTo>
                  <a:cubicBezTo>
                    <a:pt x="38" y="138"/>
                    <a:pt x="39" y="144"/>
                    <a:pt x="34" y="139"/>
                  </a:cubicBezTo>
                  <a:cubicBezTo>
                    <a:pt x="29" y="135"/>
                    <a:pt x="25" y="125"/>
                    <a:pt x="29" y="118"/>
                  </a:cubicBezTo>
                  <a:cubicBezTo>
                    <a:pt x="34" y="109"/>
                    <a:pt x="43" y="100"/>
                    <a:pt x="32" y="93"/>
                  </a:cubicBezTo>
                  <a:cubicBezTo>
                    <a:pt x="24" y="87"/>
                    <a:pt x="31" y="70"/>
                    <a:pt x="20" y="70"/>
                  </a:cubicBezTo>
                  <a:cubicBezTo>
                    <a:pt x="17" y="70"/>
                    <a:pt x="12" y="71"/>
                    <a:pt x="11" y="67"/>
                  </a:cubicBezTo>
                  <a:cubicBezTo>
                    <a:pt x="9" y="62"/>
                    <a:pt x="3" y="65"/>
                    <a:pt x="0" y="6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652">
              <a:extLst>
                <a:ext uri="{FF2B5EF4-FFF2-40B4-BE49-F238E27FC236}">
                  <a16:creationId xmlns="" xmlns:a16="http://schemas.microsoft.com/office/drawing/2014/main" id="{3C81BEC1-65D2-420E-8EDC-1B4D63E86C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3826" y="2587625"/>
              <a:ext cx="184150" cy="125413"/>
            </a:xfrm>
            <a:custGeom>
              <a:avLst/>
              <a:gdLst>
                <a:gd name="T0" fmla="*/ 9 w 237"/>
                <a:gd name="T1" fmla="*/ 49 h 162"/>
                <a:gd name="T2" fmla="*/ 33 w 237"/>
                <a:gd name="T3" fmla="*/ 43 h 162"/>
                <a:gd name="T4" fmla="*/ 38 w 237"/>
                <a:gd name="T5" fmla="*/ 38 h 162"/>
                <a:gd name="T6" fmla="*/ 39 w 237"/>
                <a:gd name="T7" fmla="*/ 33 h 162"/>
                <a:gd name="T8" fmla="*/ 48 w 237"/>
                <a:gd name="T9" fmla="*/ 28 h 162"/>
                <a:gd name="T10" fmla="*/ 45 w 237"/>
                <a:gd name="T11" fmla="*/ 9 h 162"/>
                <a:gd name="T12" fmla="*/ 73 w 237"/>
                <a:gd name="T13" fmla="*/ 0 h 162"/>
                <a:gd name="T14" fmla="*/ 79 w 237"/>
                <a:gd name="T15" fmla="*/ 17 h 162"/>
                <a:gd name="T16" fmla="*/ 86 w 237"/>
                <a:gd name="T17" fmla="*/ 28 h 162"/>
                <a:gd name="T18" fmla="*/ 83 w 237"/>
                <a:gd name="T19" fmla="*/ 38 h 162"/>
                <a:gd name="T20" fmla="*/ 55 w 237"/>
                <a:gd name="T21" fmla="*/ 38 h 162"/>
                <a:gd name="T22" fmla="*/ 64 w 237"/>
                <a:gd name="T23" fmla="*/ 50 h 162"/>
                <a:gd name="T24" fmla="*/ 79 w 237"/>
                <a:gd name="T25" fmla="*/ 52 h 162"/>
                <a:gd name="T26" fmla="*/ 95 w 237"/>
                <a:gd name="T27" fmla="*/ 56 h 162"/>
                <a:gd name="T28" fmla="*/ 116 w 237"/>
                <a:gd name="T29" fmla="*/ 53 h 162"/>
                <a:gd name="T30" fmla="*/ 123 w 237"/>
                <a:gd name="T31" fmla="*/ 57 h 162"/>
                <a:gd name="T32" fmla="*/ 164 w 237"/>
                <a:gd name="T33" fmla="*/ 57 h 162"/>
                <a:gd name="T34" fmla="*/ 179 w 237"/>
                <a:gd name="T35" fmla="*/ 63 h 162"/>
                <a:gd name="T36" fmla="*/ 188 w 237"/>
                <a:gd name="T37" fmla="*/ 83 h 162"/>
                <a:gd name="T38" fmla="*/ 207 w 237"/>
                <a:gd name="T39" fmla="*/ 83 h 162"/>
                <a:gd name="T40" fmla="*/ 228 w 237"/>
                <a:gd name="T41" fmla="*/ 111 h 162"/>
                <a:gd name="T42" fmla="*/ 235 w 237"/>
                <a:gd name="T43" fmla="*/ 123 h 162"/>
                <a:gd name="T44" fmla="*/ 227 w 237"/>
                <a:gd name="T45" fmla="*/ 127 h 162"/>
                <a:gd name="T46" fmla="*/ 196 w 237"/>
                <a:gd name="T47" fmla="*/ 130 h 162"/>
                <a:gd name="T48" fmla="*/ 170 w 237"/>
                <a:gd name="T49" fmla="*/ 135 h 162"/>
                <a:gd name="T50" fmla="*/ 131 w 237"/>
                <a:gd name="T51" fmla="*/ 112 h 162"/>
                <a:gd name="T52" fmla="*/ 122 w 237"/>
                <a:gd name="T53" fmla="*/ 97 h 162"/>
                <a:gd name="T54" fmla="*/ 92 w 237"/>
                <a:gd name="T55" fmla="*/ 106 h 162"/>
                <a:gd name="T56" fmla="*/ 87 w 237"/>
                <a:gd name="T57" fmla="*/ 119 h 162"/>
                <a:gd name="T58" fmla="*/ 74 w 237"/>
                <a:gd name="T59" fmla="*/ 129 h 162"/>
                <a:gd name="T60" fmla="*/ 50 w 237"/>
                <a:gd name="T61" fmla="*/ 133 h 162"/>
                <a:gd name="T62" fmla="*/ 34 w 237"/>
                <a:gd name="T63" fmla="*/ 139 h 162"/>
                <a:gd name="T64" fmla="*/ 32 w 237"/>
                <a:gd name="T65" fmla="*/ 93 h 162"/>
                <a:gd name="T66" fmla="*/ 11 w 237"/>
                <a:gd name="T67" fmla="*/ 67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7" h="162">
                  <a:moveTo>
                    <a:pt x="0" y="60"/>
                  </a:moveTo>
                  <a:cubicBezTo>
                    <a:pt x="3" y="56"/>
                    <a:pt x="0" y="49"/>
                    <a:pt x="9" y="49"/>
                  </a:cubicBezTo>
                  <a:cubicBezTo>
                    <a:pt x="15" y="49"/>
                    <a:pt x="21" y="52"/>
                    <a:pt x="28" y="51"/>
                  </a:cubicBezTo>
                  <a:cubicBezTo>
                    <a:pt x="32" y="50"/>
                    <a:pt x="33" y="47"/>
                    <a:pt x="33" y="43"/>
                  </a:cubicBezTo>
                  <a:cubicBezTo>
                    <a:pt x="32" y="42"/>
                    <a:pt x="32" y="40"/>
                    <a:pt x="34" y="39"/>
                  </a:cubicBezTo>
                  <a:cubicBezTo>
                    <a:pt x="38" y="38"/>
                    <a:pt x="34" y="34"/>
                    <a:pt x="38" y="38"/>
                  </a:cubicBezTo>
                  <a:cubicBezTo>
                    <a:pt x="36" y="37"/>
                    <a:pt x="35" y="35"/>
                    <a:pt x="34" y="33"/>
                  </a:cubicBezTo>
                  <a:cubicBezTo>
                    <a:pt x="36" y="33"/>
                    <a:pt x="37" y="33"/>
                    <a:pt x="39" y="33"/>
                  </a:cubicBezTo>
                  <a:cubicBezTo>
                    <a:pt x="36" y="29"/>
                    <a:pt x="32" y="33"/>
                    <a:pt x="28" y="30"/>
                  </a:cubicBezTo>
                  <a:cubicBezTo>
                    <a:pt x="34" y="24"/>
                    <a:pt x="42" y="31"/>
                    <a:pt x="48" y="28"/>
                  </a:cubicBezTo>
                  <a:cubicBezTo>
                    <a:pt x="45" y="26"/>
                    <a:pt x="48" y="24"/>
                    <a:pt x="46" y="21"/>
                  </a:cubicBezTo>
                  <a:cubicBezTo>
                    <a:pt x="44" y="18"/>
                    <a:pt x="41" y="11"/>
                    <a:pt x="45" y="9"/>
                  </a:cubicBezTo>
                  <a:cubicBezTo>
                    <a:pt x="50" y="7"/>
                    <a:pt x="53" y="13"/>
                    <a:pt x="57" y="12"/>
                  </a:cubicBezTo>
                  <a:cubicBezTo>
                    <a:pt x="63" y="11"/>
                    <a:pt x="70" y="5"/>
                    <a:pt x="73" y="0"/>
                  </a:cubicBezTo>
                  <a:cubicBezTo>
                    <a:pt x="76" y="2"/>
                    <a:pt x="78" y="6"/>
                    <a:pt x="81" y="9"/>
                  </a:cubicBezTo>
                  <a:cubicBezTo>
                    <a:pt x="85" y="12"/>
                    <a:pt x="83" y="14"/>
                    <a:pt x="79" y="17"/>
                  </a:cubicBezTo>
                  <a:cubicBezTo>
                    <a:pt x="74" y="21"/>
                    <a:pt x="75" y="20"/>
                    <a:pt x="80" y="23"/>
                  </a:cubicBezTo>
                  <a:cubicBezTo>
                    <a:pt x="82" y="25"/>
                    <a:pt x="83" y="28"/>
                    <a:pt x="86" y="28"/>
                  </a:cubicBezTo>
                  <a:cubicBezTo>
                    <a:pt x="89" y="29"/>
                    <a:pt x="91" y="27"/>
                    <a:pt x="94" y="27"/>
                  </a:cubicBezTo>
                  <a:cubicBezTo>
                    <a:pt x="92" y="30"/>
                    <a:pt x="86" y="37"/>
                    <a:pt x="83" y="38"/>
                  </a:cubicBezTo>
                  <a:cubicBezTo>
                    <a:pt x="87" y="34"/>
                    <a:pt x="72" y="28"/>
                    <a:pt x="68" y="28"/>
                  </a:cubicBezTo>
                  <a:cubicBezTo>
                    <a:pt x="60" y="27"/>
                    <a:pt x="55" y="31"/>
                    <a:pt x="55" y="38"/>
                  </a:cubicBezTo>
                  <a:cubicBezTo>
                    <a:pt x="48" y="32"/>
                    <a:pt x="52" y="48"/>
                    <a:pt x="53" y="50"/>
                  </a:cubicBezTo>
                  <a:cubicBezTo>
                    <a:pt x="56" y="54"/>
                    <a:pt x="61" y="50"/>
                    <a:pt x="64" y="50"/>
                  </a:cubicBezTo>
                  <a:cubicBezTo>
                    <a:pt x="69" y="49"/>
                    <a:pt x="73" y="52"/>
                    <a:pt x="79" y="49"/>
                  </a:cubicBezTo>
                  <a:cubicBezTo>
                    <a:pt x="79" y="50"/>
                    <a:pt x="79" y="51"/>
                    <a:pt x="79" y="52"/>
                  </a:cubicBezTo>
                  <a:cubicBezTo>
                    <a:pt x="82" y="51"/>
                    <a:pt x="85" y="49"/>
                    <a:pt x="88" y="50"/>
                  </a:cubicBezTo>
                  <a:cubicBezTo>
                    <a:pt x="92" y="51"/>
                    <a:pt x="92" y="55"/>
                    <a:pt x="95" y="56"/>
                  </a:cubicBezTo>
                  <a:cubicBezTo>
                    <a:pt x="99" y="58"/>
                    <a:pt x="108" y="52"/>
                    <a:pt x="112" y="50"/>
                  </a:cubicBezTo>
                  <a:cubicBezTo>
                    <a:pt x="116" y="47"/>
                    <a:pt x="115" y="52"/>
                    <a:pt x="116" y="53"/>
                  </a:cubicBezTo>
                  <a:cubicBezTo>
                    <a:pt x="118" y="54"/>
                    <a:pt x="120" y="54"/>
                    <a:pt x="122" y="54"/>
                  </a:cubicBezTo>
                  <a:cubicBezTo>
                    <a:pt x="122" y="55"/>
                    <a:pt x="123" y="56"/>
                    <a:pt x="123" y="57"/>
                  </a:cubicBezTo>
                  <a:cubicBezTo>
                    <a:pt x="129" y="61"/>
                    <a:pt x="134" y="56"/>
                    <a:pt x="139" y="63"/>
                  </a:cubicBezTo>
                  <a:cubicBezTo>
                    <a:pt x="140" y="53"/>
                    <a:pt x="157" y="57"/>
                    <a:pt x="164" y="57"/>
                  </a:cubicBezTo>
                  <a:cubicBezTo>
                    <a:pt x="167" y="57"/>
                    <a:pt x="173" y="52"/>
                    <a:pt x="176" y="55"/>
                  </a:cubicBezTo>
                  <a:cubicBezTo>
                    <a:pt x="178" y="57"/>
                    <a:pt x="178" y="60"/>
                    <a:pt x="179" y="63"/>
                  </a:cubicBezTo>
                  <a:cubicBezTo>
                    <a:pt x="180" y="66"/>
                    <a:pt x="184" y="69"/>
                    <a:pt x="187" y="72"/>
                  </a:cubicBezTo>
                  <a:cubicBezTo>
                    <a:pt x="180" y="72"/>
                    <a:pt x="187" y="81"/>
                    <a:pt x="188" y="83"/>
                  </a:cubicBezTo>
                  <a:cubicBezTo>
                    <a:pt x="191" y="85"/>
                    <a:pt x="194" y="86"/>
                    <a:pt x="196" y="83"/>
                  </a:cubicBezTo>
                  <a:cubicBezTo>
                    <a:pt x="199" y="80"/>
                    <a:pt x="203" y="82"/>
                    <a:pt x="207" y="83"/>
                  </a:cubicBezTo>
                  <a:cubicBezTo>
                    <a:pt x="215" y="85"/>
                    <a:pt x="220" y="86"/>
                    <a:pt x="220" y="95"/>
                  </a:cubicBezTo>
                  <a:cubicBezTo>
                    <a:pt x="220" y="98"/>
                    <a:pt x="226" y="109"/>
                    <a:pt x="228" y="111"/>
                  </a:cubicBezTo>
                  <a:cubicBezTo>
                    <a:pt x="230" y="112"/>
                    <a:pt x="229" y="116"/>
                    <a:pt x="230" y="118"/>
                  </a:cubicBezTo>
                  <a:cubicBezTo>
                    <a:pt x="231" y="121"/>
                    <a:pt x="233" y="121"/>
                    <a:pt x="235" y="123"/>
                  </a:cubicBezTo>
                  <a:cubicBezTo>
                    <a:pt x="237" y="125"/>
                    <a:pt x="234" y="129"/>
                    <a:pt x="232" y="130"/>
                  </a:cubicBezTo>
                  <a:cubicBezTo>
                    <a:pt x="231" y="130"/>
                    <a:pt x="228" y="127"/>
                    <a:pt x="227" y="127"/>
                  </a:cubicBezTo>
                  <a:cubicBezTo>
                    <a:pt x="224" y="126"/>
                    <a:pt x="215" y="123"/>
                    <a:pt x="213" y="125"/>
                  </a:cubicBezTo>
                  <a:cubicBezTo>
                    <a:pt x="209" y="128"/>
                    <a:pt x="200" y="132"/>
                    <a:pt x="196" y="130"/>
                  </a:cubicBezTo>
                  <a:cubicBezTo>
                    <a:pt x="203" y="122"/>
                    <a:pt x="185" y="123"/>
                    <a:pt x="180" y="126"/>
                  </a:cubicBezTo>
                  <a:cubicBezTo>
                    <a:pt x="176" y="130"/>
                    <a:pt x="172" y="130"/>
                    <a:pt x="170" y="135"/>
                  </a:cubicBezTo>
                  <a:cubicBezTo>
                    <a:pt x="168" y="140"/>
                    <a:pt x="160" y="138"/>
                    <a:pt x="156" y="142"/>
                  </a:cubicBezTo>
                  <a:cubicBezTo>
                    <a:pt x="138" y="162"/>
                    <a:pt x="128" y="127"/>
                    <a:pt x="131" y="112"/>
                  </a:cubicBezTo>
                  <a:cubicBezTo>
                    <a:pt x="133" y="102"/>
                    <a:pt x="126" y="111"/>
                    <a:pt x="122" y="107"/>
                  </a:cubicBezTo>
                  <a:cubicBezTo>
                    <a:pt x="120" y="106"/>
                    <a:pt x="123" y="99"/>
                    <a:pt x="122" y="97"/>
                  </a:cubicBezTo>
                  <a:cubicBezTo>
                    <a:pt x="121" y="94"/>
                    <a:pt x="113" y="90"/>
                    <a:pt x="110" y="89"/>
                  </a:cubicBezTo>
                  <a:cubicBezTo>
                    <a:pt x="101" y="86"/>
                    <a:pt x="97" y="100"/>
                    <a:pt x="92" y="106"/>
                  </a:cubicBezTo>
                  <a:cubicBezTo>
                    <a:pt x="89" y="108"/>
                    <a:pt x="94" y="111"/>
                    <a:pt x="95" y="113"/>
                  </a:cubicBezTo>
                  <a:cubicBezTo>
                    <a:pt x="98" y="119"/>
                    <a:pt x="92" y="122"/>
                    <a:pt x="87" y="119"/>
                  </a:cubicBezTo>
                  <a:cubicBezTo>
                    <a:pt x="84" y="117"/>
                    <a:pt x="78" y="119"/>
                    <a:pt x="75" y="120"/>
                  </a:cubicBezTo>
                  <a:cubicBezTo>
                    <a:pt x="70" y="123"/>
                    <a:pt x="73" y="126"/>
                    <a:pt x="74" y="129"/>
                  </a:cubicBezTo>
                  <a:cubicBezTo>
                    <a:pt x="79" y="140"/>
                    <a:pt x="65" y="132"/>
                    <a:pt x="62" y="130"/>
                  </a:cubicBezTo>
                  <a:cubicBezTo>
                    <a:pt x="58" y="126"/>
                    <a:pt x="55" y="130"/>
                    <a:pt x="50" y="133"/>
                  </a:cubicBezTo>
                  <a:cubicBezTo>
                    <a:pt x="47" y="135"/>
                    <a:pt x="42" y="134"/>
                    <a:pt x="43" y="139"/>
                  </a:cubicBezTo>
                  <a:cubicBezTo>
                    <a:pt x="38" y="138"/>
                    <a:pt x="39" y="144"/>
                    <a:pt x="34" y="139"/>
                  </a:cubicBezTo>
                  <a:cubicBezTo>
                    <a:pt x="29" y="135"/>
                    <a:pt x="25" y="125"/>
                    <a:pt x="29" y="118"/>
                  </a:cubicBezTo>
                  <a:cubicBezTo>
                    <a:pt x="34" y="109"/>
                    <a:pt x="43" y="100"/>
                    <a:pt x="32" y="93"/>
                  </a:cubicBezTo>
                  <a:cubicBezTo>
                    <a:pt x="24" y="87"/>
                    <a:pt x="31" y="70"/>
                    <a:pt x="20" y="70"/>
                  </a:cubicBezTo>
                  <a:cubicBezTo>
                    <a:pt x="17" y="70"/>
                    <a:pt x="12" y="71"/>
                    <a:pt x="11" y="67"/>
                  </a:cubicBezTo>
                  <a:cubicBezTo>
                    <a:pt x="9" y="62"/>
                    <a:pt x="3" y="65"/>
                    <a:pt x="0" y="6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653">
              <a:extLst>
                <a:ext uri="{FF2B5EF4-FFF2-40B4-BE49-F238E27FC236}">
                  <a16:creationId xmlns="" xmlns:a16="http://schemas.microsoft.com/office/drawing/2014/main" id="{C0E30F8F-2F31-47C5-904E-3EC16B7622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3201" y="2787650"/>
              <a:ext cx="25400" cy="12700"/>
            </a:xfrm>
            <a:custGeom>
              <a:avLst/>
              <a:gdLst>
                <a:gd name="T0" fmla="*/ 22 w 33"/>
                <a:gd name="T1" fmla="*/ 0 h 17"/>
                <a:gd name="T2" fmla="*/ 8 w 33"/>
                <a:gd name="T3" fmla="*/ 11 h 17"/>
                <a:gd name="T4" fmla="*/ 22 w 33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17">
                  <a:moveTo>
                    <a:pt x="22" y="0"/>
                  </a:moveTo>
                  <a:cubicBezTo>
                    <a:pt x="18" y="0"/>
                    <a:pt x="0" y="5"/>
                    <a:pt x="8" y="11"/>
                  </a:cubicBezTo>
                  <a:cubicBezTo>
                    <a:pt x="16" y="17"/>
                    <a:pt x="33" y="3"/>
                    <a:pt x="2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654">
              <a:extLst>
                <a:ext uri="{FF2B5EF4-FFF2-40B4-BE49-F238E27FC236}">
                  <a16:creationId xmlns="" xmlns:a16="http://schemas.microsoft.com/office/drawing/2014/main" id="{610CF362-3D5A-4B2A-B76A-2641F8FDD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3201" y="2787650"/>
              <a:ext cx="25400" cy="12700"/>
            </a:xfrm>
            <a:custGeom>
              <a:avLst/>
              <a:gdLst>
                <a:gd name="T0" fmla="*/ 22 w 33"/>
                <a:gd name="T1" fmla="*/ 0 h 17"/>
                <a:gd name="T2" fmla="*/ 8 w 33"/>
                <a:gd name="T3" fmla="*/ 11 h 17"/>
                <a:gd name="T4" fmla="*/ 22 w 33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17">
                  <a:moveTo>
                    <a:pt x="22" y="0"/>
                  </a:moveTo>
                  <a:cubicBezTo>
                    <a:pt x="18" y="0"/>
                    <a:pt x="0" y="5"/>
                    <a:pt x="8" y="11"/>
                  </a:cubicBezTo>
                  <a:cubicBezTo>
                    <a:pt x="16" y="17"/>
                    <a:pt x="33" y="3"/>
                    <a:pt x="2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655">
              <a:extLst>
                <a:ext uri="{FF2B5EF4-FFF2-40B4-BE49-F238E27FC236}">
                  <a16:creationId xmlns="" xmlns:a16="http://schemas.microsoft.com/office/drawing/2014/main" id="{6D4E89DC-00BF-4D21-8530-03B22432A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5051" y="3292475"/>
              <a:ext cx="127000" cy="115888"/>
            </a:xfrm>
            <a:custGeom>
              <a:avLst/>
              <a:gdLst>
                <a:gd name="T0" fmla="*/ 1 w 163"/>
                <a:gd name="T1" fmla="*/ 49 h 149"/>
                <a:gd name="T2" fmla="*/ 0 w 163"/>
                <a:gd name="T3" fmla="*/ 40 h 149"/>
                <a:gd name="T4" fmla="*/ 17 w 163"/>
                <a:gd name="T5" fmla="*/ 20 h 149"/>
                <a:gd name="T6" fmla="*/ 42 w 163"/>
                <a:gd name="T7" fmla="*/ 12 h 149"/>
                <a:gd name="T8" fmla="*/ 54 w 163"/>
                <a:gd name="T9" fmla="*/ 11 h 149"/>
                <a:gd name="T10" fmla="*/ 67 w 163"/>
                <a:gd name="T11" fmla="*/ 11 h 149"/>
                <a:gd name="T12" fmla="*/ 84 w 163"/>
                <a:gd name="T13" fmla="*/ 13 h 149"/>
                <a:gd name="T14" fmla="*/ 104 w 163"/>
                <a:gd name="T15" fmla="*/ 24 h 149"/>
                <a:gd name="T16" fmla="*/ 114 w 163"/>
                <a:gd name="T17" fmla="*/ 22 h 149"/>
                <a:gd name="T18" fmla="*/ 111 w 163"/>
                <a:gd name="T19" fmla="*/ 12 h 149"/>
                <a:gd name="T20" fmla="*/ 115 w 163"/>
                <a:gd name="T21" fmla="*/ 10 h 149"/>
                <a:gd name="T22" fmla="*/ 119 w 163"/>
                <a:gd name="T23" fmla="*/ 9 h 149"/>
                <a:gd name="T24" fmla="*/ 123 w 163"/>
                <a:gd name="T25" fmla="*/ 5 h 149"/>
                <a:gd name="T26" fmla="*/ 130 w 163"/>
                <a:gd name="T27" fmla="*/ 10 h 149"/>
                <a:gd name="T28" fmla="*/ 154 w 163"/>
                <a:gd name="T29" fmla="*/ 0 h 149"/>
                <a:gd name="T30" fmla="*/ 154 w 163"/>
                <a:gd name="T31" fmla="*/ 7 h 149"/>
                <a:gd name="T32" fmla="*/ 150 w 163"/>
                <a:gd name="T33" fmla="*/ 14 h 149"/>
                <a:gd name="T34" fmla="*/ 151 w 163"/>
                <a:gd name="T35" fmla="*/ 22 h 149"/>
                <a:gd name="T36" fmla="*/ 155 w 163"/>
                <a:gd name="T37" fmla="*/ 32 h 149"/>
                <a:gd name="T38" fmla="*/ 160 w 163"/>
                <a:gd name="T39" fmla="*/ 51 h 149"/>
                <a:gd name="T40" fmla="*/ 159 w 163"/>
                <a:gd name="T41" fmla="*/ 62 h 149"/>
                <a:gd name="T42" fmla="*/ 162 w 163"/>
                <a:gd name="T43" fmla="*/ 72 h 149"/>
                <a:gd name="T44" fmla="*/ 160 w 163"/>
                <a:gd name="T45" fmla="*/ 82 h 149"/>
                <a:gd name="T46" fmla="*/ 154 w 163"/>
                <a:gd name="T47" fmla="*/ 83 h 149"/>
                <a:gd name="T48" fmla="*/ 144 w 163"/>
                <a:gd name="T49" fmla="*/ 91 h 149"/>
                <a:gd name="T50" fmla="*/ 129 w 163"/>
                <a:gd name="T51" fmla="*/ 95 h 149"/>
                <a:gd name="T52" fmla="*/ 131 w 163"/>
                <a:gd name="T53" fmla="*/ 106 h 149"/>
                <a:gd name="T54" fmla="*/ 117 w 163"/>
                <a:gd name="T55" fmla="*/ 103 h 149"/>
                <a:gd name="T56" fmla="*/ 112 w 163"/>
                <a:gd name="T57" fmla="*/ 110 h 149"/>
                <a:gd name="T58" fmla="*/ 116 w 163"/>
                <a:gd name="T59" fmla="*/ 120 h 149"/>
                <a:gd name="T60" fmla="*/ 126 w 163"/>
                <a:gd name="T61" fmla="*/ 130 h 149"/>
                <a:gd name="T62" fmla="*/ 125 w 163"/>
                <a:gd name="T63" fmla="*/ 136 h 149"/>
                <a:gd name="T64" fmla="*/ 117 w 163"/>
                <a:gd name="T65" fmla="*/ 134 h 149"/>
                <a:gd name="T66" fmla="*/ 111 w 163"/>
                <a:gd name="T67" fmla="*/ 129 h 149"/>
                <a:gd name="T68" fmla="*/ 92 w 163"/>
                <a:gd name="T69" fmla="*/ 130 h 149"/>
                <a:gd name="T70" fmla="*/ 88 w 163"/>
                <a:gd name="T71" fmla="*/ 141 h 149"/>
                <a:gd name="T72" fmla="*/ 77 w 163"/>
                <a:gd name="T73" fmla="*/ 145 h 149"/>
                <a:gd name="T74" fmla="*/ 69 w 163"/>
                <a:gd name="T75" fmla="*/ 147 h 149"/>
                <a:gd name="T76" fmla="*/ 55 w 163"/>
                <a:gd name="T77" fmla="*/ 140 h 149"/>
                <a:gd name="T78" fmla="*/ 47 w 163"/>
                <a:gd name="T79" fmla="*/ 144 h 149"/>
                <a:gd name="T80" fmla="*/ 49 w 163"/>
                <a:gd name="T81" fmla="*/ 137 h 149"/>
                <a:gd name="T82" fmla="*/ 46 w 163"/>
                <a:gd name="T83" fmla="*/ 124 h 149"/>
                <a:gd name="T84" fmla="*/ 40 w 163"/>
                <a:gd name="T85" fmla="*/ 133 h 149"/>
                <a:gd name="T86" fmla="*/ 33 w 163"/>
                <a:gd name="T87" fmla="*/ 133 h 149"/>
                <a:gd name="T88" fmla="*/ 30 w 163"/>
                <a:gd name="T89" fmla="*/ 121 h 149"/>
                <a:gd name="T90" fmla="*/ 29 w 163"/>
                <a:gd name="T91" fmla="*/ 112 h 149"/>
                <a:gd name="T92" fmla="*/ 28 w 163"/>
                <a:gd name="T93" fmla="*/ 104 h 149"/>
                <a:gd name="T94" fmla="*/ 23 w 163"/>
                <a:gd name="T95" fmla="*/ 106 h 149"/>
                <a:gd name="T96" fmla="*/ 18 w 163"/>
                <a:gd name="T97" fmla="*/ 93 h 149"/>
                <a:gd name="T98" fmla="*/ 16 w 163"/>
                <a:gd name="T99" fmla="*/ 77 h 149"/>
                <a:gd name="T100" fmla="*/ 1 w 163"/>
                <a:gd name="T101" fmla="*/ 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" h="149">
                  <a:moveTo>
                    <a:pt x="1" y="49"/>
                  </a:moveTo>
                  <a:cubicBezTo>
                    <a:pt x="1" y="46"/>
                    <a:pt x="1" y="43"/>
                    <a:pt x="0" y="40"/>
                  </a:cubicBezTo>
                  <a:cubicBezTo>
                    <a:pt x="10" y="40"/>
                    <a:pt x="14" y="27"/>
                    <a:pt x="17" y="20"/>
                  </a:cubicBezTo>
                  <a:cubicBezTo>
                    <a:pt x="20" y="12"/>
                    <a:pt x="35" y="7"/>
                    <a:pt x="42" y="12"/>
                  </a:cubicBezTo>
                  <a:cubicBezTo>
                    <a:pt x="45" y="14"/>
                    <a:pt x="51" y="13"/>
                    <a:pt x="54" y="11"/>
                  </a:cubicBezTo>
                  <a:cubicBezTo>
                    <a:pt x="59" y="10"/>
                    <a:pt x="62" y="13"/>
                    <a:pt x="67" y="11"/>
                  </a:cubicBezTo>
                  <a:cubicBezTo>
                    <a:pt x="76" y="7"/>
                    <a:pt x="81" y="20"/>
                    <a:pt x="84" y="13"/>
                  </a:cubicBezTo>
                  <a:cubicBezTo>
                    <a:pt x="85" y="25"/>
                    <a:pt x="99" y="16"/>
                    <a:pt x="104" y="24"/>
                  </a:cubicBezTo>
                  <a:cubicBezTo>
                    <a:pt x="107" y="28"/>
                    <a:pt x="115" y="28"/>
                    <a:pt x="114" y="22"/>
                  </a:cubicBezTo>
                  <a:cubicBezTo>
                    <a:pt x="113" y="19"/>
                    <a:pt x="106" y="15"/>
                    <a:pt x="111" y="12"/>
                  </a:cubicBezTo>
                  <a:cubicBezTo>
                    <a:pt x="112" y="11"/>
                    <a:pt x="114" y="13"/>
                    <a:pt x="115" y="10"/>
                  </a:cubicBezTo>
                  <a:cubicBezTo>
                    <a:pt x="115" y="8"/>
                    <a:pt x="117" y="9"/>
                    <a:pt x="119" y="9"/>
                  </a:cubicBezTo>
                  <a:cubicBezTo>
                    <a:pt x="121" y="8"/>
                    <a:pt x="121" y="5"/>
                    <a:pt x="123" y="5"/>
                  </a:cubicBezTo>
                  <a:cubicBezTo>
                    <a:pt x="126" y="5"/>
                    <a:pt x="128" y="8"/>
                    <a:pt x="130" y="10"/>
                  </a:cubicBezTo>
                  <a:cubicBezTo>
                    <a:pt x="139" y="16"/>
                    <a:pt x="150" y="7"/>
                    <a:pt x="154" y="0"/>
                  </a:cubicBezTo>
                  <a:cubicBezTo>
                    <a:pt x="154" y="2"/>
                    <a:pt x="154" y="5"/>
                    <a:pt x="154" y="7"/>
                  </a:cubicBezTo>
                  <a:cubicBezTo>
                    <a:pt x="153" y="9"/>
                    <a:pt x="149" y="11"/>
                    <a:pt x="150" y="14"/>
                  </a:cubicBezTo>
                  <a:cubicBezTo>
                    <a:pt x="151" y="16"/>
                    <a:pt x="150" y="19"/>
                    <a:pt x="151" y="22"/>
                  </a:cubicBezTo>
                  <a:cubicBezTo>
                    <a:pt x="152" y="25"/>
                    <a:pt x="154" y="29"/>
                    <a:pt x="155" y="32"/>
                  </a:cubicBezTo>
                  <a:cubicBezTo>
                    <a:pt x="158" y="39"/>
                    <a:pt x="162" y="42"/>
                    <a:pt x="160" y="51"/>
                  </a:cubicBezTo>
                  <a:cubicBezTo>
                    <a:pt x="159" y="55"/>
                    <a:pt x="157" y="58"/>
                    <a:pt x="159" y="62"/>
                  </a:cubicBezTo>
                  <a:cubicBezTo>
                    <a:pt x="160" y="65"/>
                    <a:pt x="162" y="68"/>
                    <a:pt x="162" y="72"/>
                  </a:cubicBezTo>
                  <a:cubicBezTo>
                    <a:pt x="163" y="75"/>
                    <a:pt x="161" y="80"/>
                    <a:pt x="160" y="82"/>
                  </a:cubicBezTo>
                  <a:cubicBezTo>
                    <a:pt x="158" y="86"/>
                    <a:pt x="157" y="81"/>
                    <a:pt x="154" y="83"/>
                  </a:cubicBezTo>
                  <a:cubicBezTo>
                    <a:pt x="150" y="85"/>
                    <a:pt x="148" y="89"/>
                    <a:pt x="144" y="91"/>
                  </a:cubicBezTo>
                  <a:cubicBezTo>
                    <a:pt x="139" y="94"/>
                    <a:pt x="135" y="94"/>
                    <a:pt x="129" y="95"/>
                  </a:cubicBezTo>
                  <a:cubicBezTo>
                    <a:pt x="132" y="98"/>
                    <a:pt x="129" y="102"/>
                    <a:pt x="131" y="106"/>
                  </a:cubicBezTo>
                  <a:cubicBezTo>
                    <a:pt x="128" y="105"/>
                    <a:pt x="119" y="99"/>
                    <a:pt x="117" y="103"/>
                  </a:cubicBezTo>
                  <a:cubicBezTo>
                    <a:pt x="115" y="106"/>
                    <a:pt x="112" y="106"/>
                    <a:pt x="112" y="110"/>
                  </a:cubicBezTo>
                  <a:cubicBezTo>
                    <a:pt x="113" y="113"/>
                    <a:pt x="114" y="117"/>
                    <a:pt x="116" y="120"/>
                  </a:cubicBezTo>
                  <a:cubicBezTo>
                    <a:pt x="118" y="124"/>
                    <a:pt x="125" y="124"/>
                    <a:pt x="126" y="130"/>
                  </a:cubicBezTo>
                  <a:cubicBezTo>
                    <a:pt x="122" y="130"/>
                    <a:pt x="125" y="133"/>
                    <a:pt x="125" y="136"/>
                  </a:cubicBezTo>
                  <a:cubicBezTo>
                    <a:pt x="122" y="135"/>
                    <a:pt x="119" y="135"/>
                    <a:pt x="117" y="134"/>
                  </a:cubicBezTo>
                  <a:cubicBezTo>
                    <a:pt x="115" y="132"/>
                    <a:pt x="114" y="128"/>
                    <a:pt x="111" y="129"/>
                  </a:cubicBezTo>
                  <a:cubicBezTo>
                    <a:pt x="105" y="130"/>
                    <a:pt x="97" y="135"/>
                    <a:pt x="92" y="130"/>
                  </a:cubicBezTo>
                  <a:cubicBezTo>
                    <a:pt x="89" y="133"/>
                    <a:pt x="92" y="138"/>
                    <a:pt x="88" y="141"/>
                  </a:cubicBezTo>
                  <a:cubicBezTo>
                    <a:pt x="85" y="145"/>
                    <a:pt x="81" y="143"/>
                    <a:pt x="77" y="145"/>
                  </a:cubicBezTo>
                  <a:cubicBezTo>
                    <a:pt x="73" y="146"/>
                    <a:pt x="73" y="149"/>
                    <a:pt x="69" y="147"/>
                  </a:cubicBezTo>
                  <a:cubicBezTo>
                    <a:pt x="65" y="145"/>
                    <a:pt x="57" y="144"/>
                    <a:pt x="55" y="140"/>
                  </a:cubicBezTo>
                  <a:cubicBezTo>
                    <a:pt x="56" y="144"/>
                    <a:pt x="50" y="147"/>
                    <a:pt x="47" y="144"/>
                  </a:cubicBezTo>
                  <a:cubicBezTo>
                    <a:pt x="43" y="141"/>
                    <a:pt x="47" y="140"/>
                    <a:pt x="49" y="137"/>
                  </a:cubicBezTo>
                  <a:cubicBezTo>
                    <a:pt x="52" y="134"/>
                    <a:pt x="48" y="126"/>
                    <a:pt x="46" y="124"/>
                  </a:cubicBezTo>
                  <a:cubicBezTo>
                    <a:pt x="41" y="121"/>
                    <a:pt x="41" y="130"/>
                    <a:pt x="40" y="133"/>
                  </a:cubicBezTo>
                  <a:cubicBezTo>
                    <a:pt x="37" y="130"/>
                    <a:pt x="35" y="134"/>
                    <a:pt x="33" y="133"/>
                  </a:cubicBezTo>
                  <a:cubicBezTo>
                    <a:pt x="29" y="131"/>
                    <a:pt x="31" y="124"/>
                    <a:pt x="30" y="121"/>
                  </a:cubicBezTo>
                  <a:cubicBezTo>
                    <a:pt x="29" y="118"/>
                    <a:pt x="32" y="114"/>
                    <a:pt x="29" y="112"/>
                  </a:cubicBezTo>
                  <a:cubicBezTo>
                    <a:pt x="27" y="110"/>
                    <a:pt x="22" y="105"/>
                    <a:pt x="28" y="104"/>
                  </a:cubicBezTo>
                  <a:cubicBezTo>
                    <a:pt x="25" y="103"/>
                    <a:pt x="24" y="104"/>
                    <a:pt x="23" y="106"/>
                  </a:cubicBezTo>
                  <a:cubicBezTo>
                    <a:pt x="24" y="102"/>
                    <a:pt x="20" y="97"/>
                    <a:pt x="18" y="93"/>
                  </a:cubicBezTo>
                  <a:cubicBezTo>
                    <a:pt x="16" y="88"/>
                    <a:pt x="19" y="82"/>
                    <a:pt x="16" y="77"/>
                  </a:cubicBezTo>
                  <a:cubicBezTo>
                    <a:pt x="10" y="68"/>
                    <a:pt x="5" y="60"/>
                    <a:pt x="1" y="4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656">
              <a:extLst>
                <a:ext uri="{FF2B5EF4-FFF2-40B4-BE49-F238E27FC236}">
                  <a16:creationId xmlns="" xmlns:a16="http://schemas.microsoft.com/office/drawing/2014/main" id="{C7931B81-1CFD-4F72-B570-82B71A5AE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5051" y="3292475"/>
              <a:ext cx="127000" cy="115888"/>
            </a:xfrm>
            <a:custGeom>
              <a:avLst/>
              <a:gdLst>
                <a:gd name="T0" fmla="*/ 1 w 163"/>
                <a:gd name="T1" fmla="*/ 49 h 149"/>
                <a:gd name="T2" fmla="*/ 0 w 163"/>
                <a:gd name="T3" fmla="*/ 40 h 149"/>
                <a:gd name="T4" fmla="*/ 17 w 163"/>
                <a:gd name="T5" fmla="*/ 20 h 149"/>
                <a:gd name="T6" fmla="*/ 42 w 163"/>
                <a:gd name="T7" fmla="*/ 12 h 149"/>
                <a:gd name="T8" fmla="*/ 54 w 163"/>
                <a:gd name="T9" fmla="*/ 11 h 149"/>
                <a:gd name="T10" fmla="*/ 67 w 163"/>
                <a:gd name="T11" fmla="*/ 11 h 149"/>
                <a:gd name="T12" fmla="*/ 84 w 163"/>
                <a:gd name="T13" fmla="*/ 13 h 149"/>
                <a:gd name="T14" fmla="*/ 104 w 163"/>
                <a:gd name="T15" fmla="*/ 24 h 149"/>
                <a:gd name="T16" fmla="*/ 114 w 163"/>
                <a:gd name="T17" fmla="*/ 22 h 149"/>
                <a:gd name="T18" fmla="*/ 111 w 163"/>
                <a:gd name="T19" fmla="*/ 12 h 149"/>
                <a:gd name="T20" fmla="*/ 115 w 163"/>
                <a:gd name="T21" fmla="*/ 10 h 149"/>
                <a:gd name="T22" fmla="*/ 119 w 163"/>
                <a:gd name="T23" fmla="*/ 9 h 149"/>
                <a:gd name="T24" fmla="*/ 123 w 163"/>
                <a:gd name="T25" fmla="*/ 5 h 149"/>
                <a:gd name="T26" fmla="*/ 130 w 163"/>
                <a:gd name="T27" fmla="*/ 10 h 149"/>
                <a:gd name="T28" fmla="*/ 154 w 163"/>
                <a:gd name="T29" fmla="*/ 0 h 149"/>
                <a:gd name="T30" fmla="*/ 154 w 163"/>
                <a:gd name="T31" fmla="*/ 7 h 149"/>
                <a:gd name="T32" fmla="*/ 150 w 163"/>
                <a:gd name="T33" fmla="*/ 14 h 149"/>
                <a:gd name="T34" fmla="*/ 151 w 163"/>
                <a:gd name="T35" fmla="*/ 22 h 149"/>
                <a:gd name="T36" fmla="*/ 155 w 163"/>
                <a:gd name="T37" fmla="*/ 32 h 149"/>
                <a:gd name="T38" fmla="*/ 160 w 163"/>
                <a:gd name="T39" fmla="*/ 51 h 149"/>
                <a:gd name="T40" fmla="*/ 159 w 163"/>
                <a:gd name="T41" fmla="*/ 62 h 149"/>
                <a:gd name="T42" fmla="*/ 162 w 163"/>
                <a:gd name="T43" fmla="*/ 72 h 149"/>
                <a:gd name="T44" fmla="*/ 160 w 163"/>
                <a:gd name="T45" fmla="*/ 82 h 149"/>
                <a:gd name="T46" fmla="*/ 154 w 163"/>
                <a:gd name="T47" fmla="*/ 83 h 149"/>
                <a:gd name="T48" fmla="*/ 144 w 163"/>
                <a:gd name="T49" fmla="*/ 91 h 149"/>
                <a:gd name="T50" fmla="*/ 129 w 163"/>
                <a:gd name="T51" fmla="*/ 95 h 149"/>
                <a:gd name="T52" fmla="*/ 131 w 163"/>
                <a:gd name="T53" fmla="*/ 106 h 149"/>
                <a:gd name="T54" fmla="*/ 117 w 163"/>
                <a:gd name="T55" fmla="*/ 103 h 149"/>
                <a:gd name="T56" fmla="*/ 112 w 163"/>
                <a:gd name="T57" fmla="*/ 110 h 149"/>
                <a:gd name="T58" fmla="*/ 116 w 163"/>
                <a:gd name="T59" fmla="*/ 120 h 149"/>
                <a:gd name="T60" fmla="*/ 126 w 163"/>
                <a:gd name="T61" fmla="*/ 130 h 149"/>
                <a:gd name="T62" fmla="*/ 125 w 163"/>
                <a:gd name="T63" fmla="*/ 136 h 149"/>
                <a:gd name="T64" fmla="*/ 117 w 163"/>
                <a:gd name="T65" fmla="*/ 134 h 149"/>
                <a:gd name="T66" fmla="*/ 111 w 163"/>
                <a:gd name="T67" fmla="*/ 129 h 149"/>
                <a:gd name="T68" fmla="*/ 92 w 163"/>
                <a:gd name="T69" fmla="*/ 130 h 149"/>
                <a:gd name="T70" fmla="*/ 88 w 163"/>
                <a:gd name="T71" fmla="*/ 141 h 149"/>
                <a:gd name="T72" fmla="*/ 77 w 163"/>
                <a:gd name="T73" fmla="*/ 145 h 149"/>
                <a:gd name="T74" fmla="*/ 69 w 163"/>
                <a:gd name="T75" fmla="*/ 147 h 149"/>
                <a:gd name="T76" fmla="*/ 55 w 163"/>
                <a:gd name="T77" fmla="*/ 140 h 149"/>
                <a:gd name="T78" fmla="*/ 47 w 163"/>
                <a:gd name="T79" fmla="*/ 144 h 149"/>
                <a:gd name="T80" fmla="*/ 49 w 163"/>
                <a:gd name="T81" fmla="*/ 137 h 149"/>
                <a:gd name="T82" fmla="*/ 46 w 163"/>
                <a:gd name="T83" fmla="*/ 124 h 149"/>
                <a:gd name="T84" fmla="*/ 40 w 163"/>
                <a:gd name="T85" fmla="*/ 133 h 149"/>
                <a:gd name="T86" fmla="*/ 33 w 163"/>
                <a:gd name="T87" fmla="*/ 133 h 149"/>
                <a:gd name="T88" fmla="*/ 30 w 163"/>
                <a:gd name="T89" fmla="*/ 121 h 149"/>
                <a:gd name="T90" fmla="*/ 29 w 163"/>
                <a:gd name="T91" fmla="*/ 112 h 149"/>
                <a:gd name="T92" fmla="*/ 28 w 163"/>
                <a:gd name="T93" fmla="*/ 104 h 149"/>
                <a:gd name="T94" fmla="*/ 23 w 163"/>
                <a:gd name="T95" fmla="*/ 106 h 149"/>
                <a:gd name="T96" fmla="*/ 18 w 163"/>
                <a:gd name="T97" fmla="*/ 93 h 149"/>
                <a:gd name="T98" fmla="*/ 16 w 163"/>
                <a:gd name="T99" fmla="*/ 77 h 149"/>
                <a:gd name="T100" fmla="*/ 1 w 163"/>
                <a:gd name="T101" fmla="*/ 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" h="149">
                  <a:moveTo>
                    <a:pt x="1" y="49"/>
                  </a:moveTo>
                  <a:cubicBezTo>
                    <a:pt x="1" y="46"/>
                    <a:pt x="1" y="43"/>
                    <a:pt x="0" y="40"/>
                  </a:cubicBezTo>
                  <a:cubicBezTo>
                    <a:pt x="10" y="40"/>
                    <a:pt x="14" y="27"/>
                    <a:pt x="17" y="20"/>
                  </a:cubicBezTo>
                  <a:cubicBezTo>
                    <a:pt x="20" y="12"/>
                    <a:pt x="35" y="7"/>
                    <a:pt x="42" y="12"/>
                  </a:cubicBezTo>
                  <a:cubicBezTo>
                    <a:pt x="45" y="14"/>
                    <a:pt x="51" y="13"/>
                    <a:pt x="54" y="11"/>
                  </a:cubicBezTo>
                  <a:cubicBezTo>
                    <a:pt x="59" y="10"/>
                    <a:pt x="62" y="13"/>
                    <a:pt x="67" y="11"/>
                  </a:cubicBezTo>
                  <a:cubicBezTo>
                    <a:pt x="76" y="7"/>
                    <a:pt x="81" y="20"/>
                    <a:pt x="84" y="13"/>
                  </a:cubicBezTo>
                  <a:cubicBezTo>
                    <a:pt x="85" y="25"/>
                    <a:pt x="99" y="16"/>
                    <a:pt x="104" y="24"/>
                  </a:cubicBezTo>
                  <a:cubicBezTo>
                    <a:pt x="107" y="28"/>
                    <a:pt x="115" y="28"/>
                    <a:pt x="114" y="22"/>
                  </a:cubicBezTo>
                  <a:cubicBezTo>
                    <a:pt x="113" y="19"/>
                    <a:pt x="106" y="15"/>
                    <a:pt x="111" y="12"/>
                  </a:cubicBezTo>
                  <a:cubicBezTo>
                    <a:pt x="112" y="11"/>
                    <a:pt x="114" y="13"/>
                    <a:pt x="115" y="10"/>
                  </a:cubicBezTo>
                  <a:cubicBezTo>
                    <a:pt x="115" y="8"/>
                    <a:pt x="117" y="9"/>
                    <a:pt x="119" y="9"/>
                  </a:cubicBezTo>
                  <a:cubicBezTo>
                    <a:pt x="121" y="8"/>
                    <a:pt x="121" y="5"/>
                    <a:pt x="123" y="5"/>
                  </a:cubicBezTo>
                  <a:cubicBezTo>
                    <a:pt x="126" y="5"/>
                    <a:pt x="128" y="8"/>
                    <a:pt x="130" y="10"/>
                  </a:cubicBezTo>
                  <a:cubicBezTo>
                    <a:pt x="139" y="16"/>
                    <a:pt x="150" y="7"/>
                    <a:pt x="154" y="0"/>
                  </a:cubicBezTo>
                  <a:cubicBezTo>
                    <a:pt x="154" y="2"/>
                    <a:pt x="154" y="5"/>
                    <a:pt x="154" y="7"/>
                  </a:cubicBezTo>
                  <a:cubicBezTo>
                    <a:pt x="153" y="9"/>
                    <a:pt x="149" y="11"/>
                    <a:pt x="150" y="14"/>
                  </a:cubicBezTo>
                  <a:cubicBezTo>
                    <a:pt x="151" y="16"/>
                    <a:pt x="150" y="19"/>
                    <a:pt x="151" y="22"/>
                  </a:cubicBezTo>
                  <a:cubicBezTo>
                    <a:pt x="152" y="25"/>
                    <a:pt x="154" y="29"/>
                    <a:pt x="155" y="32"/>
                  </a:cubicBezTo>
                  <a:cubicBezTo>
                    <a:pt x="158" y="39"/>
                    <a:pt x="162" y="42"/>
                    <a:pt x="160" y="51"/>
                  </a:cubicBezTo>
                  <a:cubicBezTo>
                    <a:pt x="159" y="55"/>
                    <a:pt x="157" y="58"/>
                    <a:pt x="159" y="62"/>
                  </a:cubicBezTo>
                  <a:cubicBezTo>
                    <a:pt x="160" y="65"/>
                    <a:pt x="162" y="68"/>
                    <a:pt x="162" y="72"/>
                  </a:cubicBezTo>
                  <a:cubicBezTo>
                    <a:pt x="163" y="75"/>
                    <a:pt x="161" y="80"/>
                    <a:pt x="160" y="82"/>
                  </a:cubicBezTo>
                  <a:cubicBezTo>
                    <a:pt x="158" y="86"/>
                    <a:pt x="157" y="81"/>
                    <a:pt x="154" y="83"/>
                  </a:cubicBezTo>
                  <a:cubicBezTo>
                    <a:pt x="150" y="85"/>
                    <a:pt x="148" y="89"/>
                    <a:pt x="144" y="91"/>
                  </a:cubicBezTo>
                  <a:cubicBezTo>
                    <a:pt x="139" y="94"/>
                    <a:pt x="135" y="94"/>
                    <a:pt x="129" y="95"/>
                  </a:cubicBezTo>
                  <a:cubicBezTo>
                    <a:pt x="132" y="98"/>
                    <a:pt x="129" y="102"/>
                    <a:pt x="131" y="106"/>
                  </a:cubicBezTo>
                  <a:cubicBezTo>
                    <a:pt x="128" y="105"/>
                    <a:pt x="119" y="99"/>
                    <a:pt x="117" y="103"/>
                  </a:cubicBezTo>
                  <a:cubicBezTo>
                    <a:pt x="115" y="106"/>
                    <a:pt x="112" y="106"/>
                    <a:pt x="112" y="110"/>
                  </a:cubicBezTo>
                  <a:cubicBezTo>
                    <a:pt x="113" y="113"/>
                    <a:pt x="114" y="117"/>
                    <a:pt x="116" y="120"/>
                  </a:cubicBezTo>
                  <a:cubicBezTo>
                    <a:pt x="118" y="124"/>
                    <a:pt x="125" y="124"/>
                    <a:pt x="126" y="130"/>
                  </a:cubicBezTo>
                  <a:cubicBezTo>
                    <a:pt x="122" y="130"/>
                    <a:pt x="125" y="133"/>
                    <a:pt x="125" y="136"/>
                  </a:cubicBezTo>
                  <a:cubicBezTo>
                    <a:pt x="122" y="135"/>
                    <a:pt x="119" y="135"/>
                    <a:pt x="117" y="134"/>
                  </a:cubicBezTo>
                  <a:cubicBezTo>
                    <a:pt x="115" y="132"/>
                    <a:pt x="114" y="128"/>
                    <a:pt x="111" y="129"/>
                  </a:cubicBezTo>
                  <a:cubicBezTo>
                    <a:pt x="105" y="130"/>
                    <a:pt x="97" y="135"/>
                    <a:pt x="92" y="130"/>
                  </a:cubicBezTo>
                  <a:cubicBezTo>
                    <a:pt x="89" y="133"/>
                    <a:pt x="92" y="138"/>
                    <a:pt x="88" y="141"/>
                  </a:cubicBezTo>
                  <a:cubicBezTo>
                    <a:pt x="85" y="145"/>
                    <a:pt x="81" y="143"/>
                    <a:pt x="77" y="145"/>
                  </a:cubicBezTo>
                  <a:cubicBezTo>
                    <a:pt x="73" y="146"/>
                    <a:pt x="73" y="149"/>
                    <a:pt x="69" y="147"/>
                  </a:cubicBezTo>
                  <a:cubicBezTo>
                    <a:pt x="65" y="145"/>
                    <a:pt x="57" y="144"/>
                    <a:pt x="55" y="140"/>
                  </a:cubicBezTo>
                  <a:cubicBezTo>
                    <a:pt x="56" y="144"/>
                    <a:pt x="50" y="147"/>
                    <a:pt x="47" y="144"/>
                  </a:cubicBezTo>
                  <a:cubicBezTo>
                    <a:pt x="43" y="141"/>
                    <a:pt x="47" y="140"/>
                    <a:pt x="49" y="137"/>
                  </a:cubicBezTo>
                  <a:cubicBezTo>
                    <a:pt x="52" y="134"/>
                    <a:pt x="48" y="126"/>
                    <a:pt x="46" y="124"/>
                  </a:cubicBezTo>
                  <a:cubicBezTo>
                    <a:pt x="41" y="121"/>
                    <a:pt x="41" y="130"/>
                    <a:pt x="40" y="133"/>
                  </a:cubicBezTo>
                  <a:cubicBezTo>
                    <a:pt x="37" y="130"/>
                    <a:pt x="35" y="134"/>
                    <a:pt x="33" y="133"/>
                  </a:cubicBezTo>
                  <a:cubicBezTo>
                    <a:pt x="29" y="131"/>
                    <a:pt x="31" y="124"/>
                    <a:pt x="30" y="121"/>
                  </a:cubicBezTo>
                  <a:cubicBezTo>
                    <a:pt x="29" y="118"/>
                    <a:pt x="32" y="114"/>
                    <a:pt x="29" y="112"/>
                  </a:cubicBezTo>
                  <a:cubicBezTo>
                    <a:pt x="27" y="110"/>
                    <a:pt x="22" y="105"/>
                    <a:pt x="28" y="104"/>
                  </a:cubicBezTo>
                  <a:cubicBezTo>
                    <a:pt x="25" y="103"/>
                    <a:pt x="24" y="104"/>
                    <a:pt x="23" y="106"/>
                  </a:cubicBezTo>
                  <a:cubicBezTo>
                    <a:pt x="24" y="102"/>
                    <a:pt x="20" y="97"/>
                    <a:pt x="18" y="93"/>
                  </a:cubicBezTo>
                  <a:cubicBezTo>
                    <a:pt x="16" y="88"/>
                    <a:pt x="19" y="82"/>
                    <a:pt x="16" y="77"/>
                  </a:cubicBezTo>
                  <a:cubicBezTo>
                    <a:pt x="10" y="68"/>
                    <a:pt x="5" y="60"/>
                    <a:pt x="1" y="4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657">
              <a:extLst>
                <a:ext uri="{FF2B5EF4-FFF2-40B4-BE49-F238E27FC236}">
                  <a16:creationId xmlns="" xmlns:a16="http://schemas.microsoft.com/office/drawing/2014/main" id="{554C0A47-5F24-4B38-8D4C-C1B460470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5101" y="2652713"/>
              <a:ext cx="93663" cy="115888"/>
            </a:xfrm>
            <a:custGeom>
              <a:avLst/>
              <a:gdLst>
                <a:gd name="T0" fmla="*/ 3 w 120"/>
                <a:gd name="T1" fmla="*/ 31 h 149"/>
                <a:gd name="T2" fmla="*/ 10 w 120"/>
                <a:gd name="T3" fmla="*/ 34 h 149"/>
                <a:gd name="T4" fmla="*/ 12 w 120"/>
                <a:gd name="T5" fmla="*/ 12 h 149"/>
                <a:gd name="T6" fmla="*/ 33 w 120"/>
                <a:gd name="T7" fmla="*/ 11 h 149"/>
                <a:gd name="T8" fmla="*/ 39 w 120"/>
                <a:gd name="T9" fmla="*/ 9 h 149"/>
                <a:gd name="T10" fmla="*/ 41 w 120"/>
                <a:gd name="T11" fmla="*/ 0 h 149"/>
                <a:gd name="T12" fmla="*/ 69 w 120"/>
                <a:gd name="T13" fmla="*/ 28 h 149"/>
                <a:gd name="T14" fmla="*/ 95 w 120"/>
                <a:gd name="T15" fmla="*/ 54 h 149"/>
                <a:gd name="T16" fmla="*/ 104 w 120"/>
                <a:gd name="T17" fmla="*/ 77 h 149"/>
                <a:gd name="T18" fmla="*/ 114 w 120"/>
                <a:gd name="T19" fmla="*/ 88 h 149"/>
                <a:gd name="T20" fmla="*/ 118 w 120"/>
                <a:gd name="T21" fmla="*/ 109 h 149"/>
                <a:gd name="T22" fmla="*/ 116 w 120"/>
                <a:gd name="T23" fmla="*/ 106 h 149"/>
                <a:gd name="T24" fmla="*/ 112 w 120"/>
                <a:gd name="T25" fmla="*/ 123 h 149"/>
                <a:gd name="T26" fmla="*/ 98 w 120"/>
                <a:gd name="T27" fmla="*/ 119 h 149"/>
                <a:gd name="T28" fmla="*/ 95 w 120"/>
                <a:gd name="T29" fmla="*/ 125 h 149"/>
                <a:gd name="T30" fmla="*/ 98 w 120"/>
                <a:gd name="T31" fmla="*/ 131 h 149"/>
                <a:gd name="T32" fmla="*/ 85 w 120"/>
                <a:gd name="T33" fmla="*/ 122 h 149"/>
                <a:gd name="T34" fmla="*/ 74 w 120"/>
                <a:gd name="T35" fmla="*/ 129 h 149"/>
                <a:gd name="T36" fmla="*/ 79 w 120"/>
                <a:gd name="T37" fmla="*/ 132 h 149"/>
                <a:gd name="T38" fmla="*/ 78 w 120"/>
                <a:gd name="T39" fmla="*/ 138 h 149"/>
                <a:gd name="T40" fmla="*/ 71 w 120"/>
                <a:gd name="T41" fmla="*/ 129 h 149"/>
                <a:gd name="T42" fmla="*/ 69 w 120"/>
                <a:gd name="T43" fmla="*/ 133 h 149"/>
                <a:gd name="T44" fmla="*/ 76 w 120"/>
                <a:gd name="T45" fmla="*/ 140 h 149"/>
                <a:gd name="T46" fmla="*/ 71 w 120"/>
                <a:gd name="T47" fmla="*/ 140 h 149"/>
                <a:gd name="T48" fmla="*/ 74 w 120"/>
                <a:gd name="T49" fmla="*/ 142 h 149"/>
                <a:gd name="T50" fmla="*/ 66 w 120"/>
                <a:gd name="T51" fmla="*/ 139 h 149"/>
                <a:gd name="T52" fmla="*/ 66 w 120"/>
                <a:gd name="T53" fmla="*/ 133 h 149"/>
                <a:gd name="T54" fmla="*/ 60 w 120"/>
                <a:gd name="T55" fmla="*/ 145 h 149"/>
                <a:gd name="T56" fmla="*/ 55 w 120"/>
                <a:gd name="T57" fmla="*/ 141 h 149"/>
                <a:gd name="T58" fmla="*/ 52 w 120"/>
                <a:gd name="T59" fmla="*/ 149 h 149"/>
                <a:gd name="T60" fmla="*/ 49 w 120"/>
                <a:gd name="T61" fmla="*/ 142 h 149"/>
                <a:gd name="T62" fmla="*/ 40 w 120"/>
                <a:gd name="T63" fmla="*/ 135 h 149"/>
                <a:gd name="T64" fmla="*/ 45 w 120"/>
                <a:gd name="T65" fmla="*/ 139 h 149"/>
                <a:gd name="T66" fmla="*/ 47 w 120"/>
                <a:gd name="T67" fmla="*/ 136 h 149"/>
                <a:gd name="T68" fmla="*/ 41 w 120"/>
                <a:gd name="T69" fmla="*/ 133 h 149"/>
                <a:gd name="T70" fmla="*/ 46 w 120"/>
                <a:gd name="T71" fmla="*/ 131 h 149"/>
                <a:gd name="T72" fmla="*/ 44 w 120"/>
                <a:gd name="T73" fmla="*/ 129 h 149"/>
                <a:gd name="T74" fmla="*/ 32 w 120"/>
                <a:gd name="T75" fmla="*/ 120 h 149"/>
                <a:gd name="T76" fmla="*/ 38 w 120"/>
                <a:gd name="T77" fmla="*/ 121 h 149"/>
                <a:gd name="T78" fmla="*/ 38 w 120"/>
                <a:gd name="T79" fmla="*/ 105 h 149"/>
                <a:gd name="T80" fmla="*/ 32 w 120"/>
                <a:gd name="T81" fmla="*/ 104 h 149"/>
                <a:gd name="T82" fmla="*/ 35 w 120"/>
                <a:gd name="T83" fmla="*/ 100 h 149"/>
                <a:gd name="T84" fmla="*/ 38 w 120"/>
                <a:gd name="T85" fmla="*/ 94 h 149"/>
                <a:gd name="T86" fmla="*/ 32 w 120"/>
                <a:gd name="T87" fmla="*/ 94 h 149"/>
                <a:gd name="T88" fmla="*/ 37 w 120"/>
                <a:gd name="T89" fmla="*/ 88 h 149"/>
                <a:gd name="T90" fmla="*/ 23 w 120"/>
                <a:gd name="T91" fmla="*/ 74 h 149"/>
                <a:gd name="T92" fmla="*/ 19 w 120"/>
                <a:gd name="T93" fmla="*/ 70 h 149"/>
                <a:gd name="T94" fmla="*/ 13 w 120"/>
                <a:gd name="T95" fmla="*/ 69 h 149"/>
                <a:gd name="T96" fmla="*/ 5 w 120"/>
                <a:gd name="T97" fmla="*/ 61 h 149"/>
                <a:gd name="T98" fmla="*/ 7 w 120"/>
                <a:gd name="T99" fmla="*/ 57 h 149"/>
                <a:gd name="T100" fmla="*/ 9 w 120"/>
                <a:gd name="T101" fmla="*/ 57 h 149"/>
                <a:gd name="T102" fmla="*/ 13 w 120"/>
                <a:gd name="T103" fmla="*/ 61 h 149"/>
                <a:gd name="T104" fmla="*/ 13 w 120"/>
                <a:gd name="T105" fmla="*/ 55 h 149"/>
                <a:gd name="T106" fmla="*/ 25 w 120"/>
                <a:gd name="T107" fmla="*/ 64 h 149"/>
                <a:gd name="T108" fmla="*/ 28 w 120"/>
                <a:gd name="T109" fmla="*/ 58 h 149"/>
                <a:gd name="T110" fmla="*/ 22 w 120"/>
                <a:gd name="T111" fmla="*/ 53 h 149"/>
                <a:gd name="T112" fmla="*/ 19 w 120"/>
                <a:gd name="T113" fmla="*/ 47 h 149"/>
                <a:gd name="T114" fmla="*/ 9 w 120"/>
                <a:gd name="T115" fmla="*/ 40 h 149"/>
                <a:gd name="T116" fmla="*/ 8 w 120"/>
                <a:gd name="T117" fmla="*/ 36 h 149"/>
                <a:gd name="T118" fmla="*/ 3 w 120"/>
                <a:gd name="T119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0" h="149">
                  <a:moveTo>
                    <a:pt x="3" y="31"/>
                  </a:moveTo>
                  <a:cubicBezTo>
                    <a:pt x="5" y="28"/>
                    <a:pt x="8" y="34"/>
                    <a:pt x="10" y="34"/>
                  </a:cubicBezTo>
                  <a:cubicBezTo>
                    <a:pt x="0" y="30"/>
                    <a:pt x="5" y="16"/>
                    <a:pt x="12" y="12"/>
                  </a:cubicBezTo>
                  <a:cubicBezTo>
                    <a:pt x="18" y="8"/>
                    <a:pt x="26" y="12"/>
                    <a:pt x="33" y="11"/>
                  </a:cubicBezTo>
                  <a:cubicBezTo>
                    <a:pt x="35" y="10"/>
                    <a:pt x="37" y="11"/>
                    <a:pt x="39" y="9"/>
                  </a:cubicBezTo>
                  <a:cubicBezTo>
                    <a:pt x="43" y="6"/>
                    <a:pt x="39" y="4"/>
                    <a:pt x="41" y="0"/>
                  </a:cubicBezTo>
                  <a:cubicBezTo>
                    <a:pt x="51" y="8"/>
                    <a:pt x="59" y="20"/>
                    <a:pt x="69" y="28"/>
                  </a:cubicBezTo>
                  <a:cubicBezTo>
                    <a:pt x="78" y="36"/>
                    <a:pt x="88" y="44"/>
                    <a:pt x="95" y="54"/>
                  </a:cubicBezTo>
                  <a:cubicBezTo>
                    <a:pt x="101" y="61"/>
                    <a:pt x="101" y="69"/>
                    <a:pt x="104" y="77"/>
                  </a:cubicBezTo>
                  <a:cubicBezTo>
                    <a:pt x="105" y="79"/>
                    <a:pt x="112" y="96"/>
                    <a:pt x="114" y="88"/>
                  </a:cubicBezTo>
                  <a:cubicBezTo>
                    <a:pt x="117" y="92"/>
                    <a:pt x="120" y="104"/>
                    <a:pt x="118" y="109"/>
                  </a:cubicBezTo>
                  <a:cubicBezTo>
                    <a:pt x="117" y="108"/>
                    <a:pt x="116" y="107"/>
                    <a:pt x="116" y="106"/>
                  </a:cubicBezTo>
                  <a:cubicBezTo>
                    <a:pt x="118" y="113"/>
                    <a:pt x="119" y="120"/>
                    <a:pt x="112" y="123"/>
                  </a:cubicBezTo>
                  <a:cubicBezTo>
                    <a:pt x="111" y="120"/>
                    <a:pt x="103" y="121"/>
                    <a:pt x="98" y="119"/>
                  </a:cubicBezTo>
                  <a:cubicBezTo>
                    <a:pt x="101" y="124"/>
                    <a:pt x="96" y="120"/>
                    <a:pt x="95" y="125"/>
                  </a:cubicBezTo>
                  <a:cubicBezTo>
                    <a:pt x="99" y="123"/>
                    <a:pt x="99" y="128"/>
                    <a:pt x="98" y="131"/>
                  </a:cubicBezTo>
                  <a:cubicBezTo>
                    <a:pt x="96" y="124"/>
                    <a:pt x="87" y="130"/>
                    <a:pt x="85" y="122"/>
                  </a:cubicBezTo>
                  <a:cubicBezTo>
                    <a:pt x="84" y="129"/>
                    <a:pt x="76" y="124"/>
                    <a:pt x="74" y="129"/>
                  </a:cubicBezTo>
                  <a:cubicBezTo>
                    <a:pt x="76" y="131"/>
                    <a:pt x="78" y="131"/>
                    <a:pt x="79" y="132"/>
                  </a:cubicBezTo>
                  <a:cubicBezTo>
                    <a:pt x="82" y="134"/>
                    <a:pt x="76" y="134"/>
                    <a:pt x="78" y="138"/>
                  </a:cubicBezTo>
                  <a:cubicBezTo>
                    <a:pt x="75" y="136"/>
                    <a:pt x="75" y="132"/>
                    <a:pt x="71" y="129"/>
                  </a:cubicBezTo>
                  <a:cubicBezTo>
                    <a:pt x="71" y="131"/>
                    <a:pt x="70" y="132"/>
                    <a:pt x="69" y="133"/>
                  </a:cubicBezTo>
                  <a:cubicBezTo>
                    <a:pt x="71" y="136"/>
                    <a:pt x="74" y="137"/>
                    <a:pt x="76" y="140"/>
                  </a:cubicBezTo>
                  <a:cubicBezTo>
                    <a:pt x="74" y="140"/>
                    <a:pt x="73" y="140"/>
                    <a:pt x="71" y="140"/>
                  </a:cubicBezTo>
                  <a:cubicBezTo>
                    <a:pt x="72" y="140"/>
                    <a:pt x="73" y="141"/>
                    <a:pt x="74" y="142"/>
                  </a:cubicBezTo>
                  <a:cubicBezTo>
                    <a:pt x="72" y="146"/>
                    <a:pt x="68" y="141"/>
                    <a:pt x="66" y="139"/>
                  </a:cubicBezTo>
                  <a:cubicBezTo>
                    <a:pt x="70" y="140"/>
                    <a:pt x="70" y="133"/>
                    <a:pt x="66" y="133"/>
                  </a:cubicBezTo>
                  <a:cubicBezTo>
                    <a:pt x="62" y="134"/>
                    <a:pt x="60" y="142"/>
                    <a:pt x="60" y="145"/>
                  </a:cubicBezTo>
                  <a:cubicBezTo>
                    <a:pt x="58" y="144"/>
                    <a:pt x="56" y="143"/>
                    <a:pt x="55" y="141"/>
                  </a:cubicBezTo>
                  <a:cubicBezTo>
                    <a:pt x="54" y="144"/>
                    <a:pt x="53" y="146"/>
                    <a:pt x="52" y="149"/>
                  </a:cubicBezTo>
                  <a:cubicBezTo>
                    <a:pt x="49" y="148"/>
                    <a:pt x="47" y="145"/>
                    <a:pt x="49" y="142"/>
                  </a:cubicBezTo>
                  <a:cubicBezTo>
                    <a:pt x="46" y="142"/>
                    <a:pt x="38" y="139"/>
                    <a:pt x="40" y="135"/>
                  </a:cubicBezTo>
                  <a:cubicBezTo>
                    <a:pt x="41" y="137"/>
                    <a:pt x="43" y="138"/>
                    <a:pt x="45" y="139"/>
                  </a:cubicBezTo>
                  <a:cubicBezTo>
                    <a:pt x="43" y="136"/>
                    <a:pt x="43" y="135"/>
                    <a:pt x="47" y="136"/>
                  </a:cubicBezTo>
                  <a:cubicBezTo>
                    <a:pt x="45" y="135"/>
                    <a:pt x="43" y="134"/>
                    <a:pt x="41" y="133"/>
                  </a:cubicBezTo>
                  <a:cubicBezTo>
                    <a:pt x="43" y="134"/>
                    <a:pt x="45" y="133"/>
                    <a:pt x="46" y="131"/>
                  </a:cubicBezTo>
                  <a:cubicBezTo>
                    <a:pt x="46" y="130"/>
                    <a:pt x="45" y="130"/>
                    <a:pt x="44" y="129"/>
                  </a:cubicBezTo>
                  <a:cubicBezTo>
                    <a:pt x="43" y="137"/>
                    <a:pt x="34" y="122"/>
                    <a:pt x="32" y="120"/>
                  </a:cubicBezTo>
                  <a:cubicBezTo>
                    <a:pt x="34" y="121"/>
                    <a:pt x="36" y="122"/>
                    <a:pt x="38" y="121"/>
                  </a:cubicBezTo>
                  <a:cubicBezTo>
                    <a:pt x="33" y="119"/>
                    <a:pt x="32" y="107"/>
                    <a:pt x="38" y="105"/>
                  </a:cubicBezTo>
                  <a:cubicBezTo>
                    <a:pt x="36" y="105"/>
                    <a:pt x="34" y="104"/>
                    <a:pt x="32" y="104"/>
                  </a:cubicBezTo>
                  <a:cubicBezTo>
                    <a:pt x="32" y="102"/>
                    <a:pt x="33" y="101"/>
                    <a:pt x="35" y="100"/>
                  </a:cubicBezTo>
                  <a:cubicBezTo>
                    <a:pt x="37" y="99"/>
                    <a:pt x="37" y="95"/>
                    <a:pt x="38" y="94"/>
                  </a:cubicBezTo>
                  <a:cubicBezTo>
                    <a:pt x="36" y="94"/>
                    <a:pt x="34" y="94"/>
                    <a:pt x="32" y="94"/>
                  </a:cubicBezTo>
                  <a:cubicBezTo>
                    <a:pt x="33" y="91"/>
                    <a:pt x="34" y="90"/>
                    <a:pt x="37" y="88"/>
                  </a:cubicBezTo>
                  <a:cubicBezTo>
                    <a:pt x="31" y="95"/>
                    <a:pt x="19" y="80"/>
                    <a:pt x="23" y="74"/>
                  </a:cubicBezTo>
                  <a:cubicBezTo>
                    <a:pt x="19" y="76"/>
                    <a:pt x="20" y="73"/>
                    <a:pt x="19" y="70"/>
                  </a:cubicBezTo>
                  <a:cubicBezTo>
                    <a:pt x="18" y="67"/>
                    <a:pt x="12" y="63"/>
                    <a:pt x="13" y="69"/>
                  </a:cubicBezTo>
                  <a:cubicBezTo>
                    <a:pt x="11" y="65"/>
                    <a:pt x="6" y="66"/>
                    <a:pt x="5" y="61"/>
                  </a:cubicBezTo>
                  <a:cubicBezTo>
                    <a:pt x="8" y="61"/>
                    <a:pt x="9" y="61"/>
                    <a:pt x="7" y="57"/>
                  </a:cubicBezTo>
                  <a:cubicBezTo>
                    <a:pt x="9" y="62"/>
                    <a:pt x="10" y="62"/>
                    <a:pt x="9" y="57"/>
                  </a:cubicBezTo>
                  <a:cubicBezTo>
                    <a:pt x="11" y="57"/>
                    <a:pt x="13" y="58"/>
                    <a:pt x="13" y="61"/>
                  </a:cubicBezTo>
                  <a:cubicBezTo>
                    <a:pt x="15" y="58"/>
                    <a:pt x="15" y="57"/>
                    <a:pt x="13" y="55"/>
                  </a:cubicBezTo>
                  <a:cubicBezTo>
                    <a:pt x="17" y="58"/>
                    <a:pt x="23" y="58"/>
                    <a:pt x="25" y="64"/>
                  </a:cubicBezTo>
                  <a:cubicBezTo>
                    <a:pt x="24" y="62"/>
                    <a:pt x="26" y="60"/>
                    <a:pt x="28" y="58"/>
                  </a:cubicBezTo>
                  <a:cubicBezTo>
                    <a:pt x="25" y="59"/>
                    <a:pt x="21" y="57"/>
                    <a:pt x="22" y="53"/>
                  </a:cubicBezTo>
                  <a:cubicBezTo>
                    <a:pt x="18" y="56"/>
                    <a:pt x="11" y="46"/>
                    <a:pt x="19" y="47"/>
                  </a:cubicBezTo>
                  <a:cubicBezTo>
                    <a:pt x="15" y="46"/>
                    <a:pt x="12" y="43"/>
                    <a:pt x="9" y="40"/>
                  </a:cubicBezTo>
                  <a:cubicBezTo>
                    <a:pt x="9" y="39"/>
                    <a:pt x="8" y="37"/>
                    <a:pt x="8" y="36"/>
                  </a:cubicBezTo>
                  <a:cubicBezTo>
                    <a:pt x="6" y="34"/>
                    <a:pt x="4" y="34"/>
                    <a:pt x="3" y="3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658">
              <a:extLst>
                <a:ext uri="{FF2B5EF4-FFF2-40B4-BE49-F238E27FC236}">
                  <a16:creationId xmlns="" xmlns:a16="http://schemas.microsoft.com/office/drawing/2014/main" id="{DB6C06FE-5FFA-4265-9916-245350DDC7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5101" y="2652713"/>
              <a:ext cx="93663" cy="115888"/>
            </a:xfrm>
            <a:custGeom>
              <a:avLst/>
              <a:gdLst>
                <a:gd name="T0" fmla="*/ 3 w 120"/>
                <a:gd name="T1" fmla="*/ 31 h 149"/>
                <a:gd name="T2" fmla="*/ 10 w 120"/>
                <a:gd name="T3" fmla="*/ 34 h 149"/>
                <a:gd name="T4" fmla="*/ 12 w 120"/>
                <a:gd name="T5" fmla="*/ 12 h 149"/>
                <a:gd name="T6" fmla="*/ 33 w 120"/>
                <a:gd name="T7" fmla="*/ 11 h 149"/>
                <a:gd name="T8" fmla="*/ 39 w 120"/>
                <a:gd name="T9" fmla="*/ 9 h 149"/>
                <a:gd name="T10" fmla="*/ 41 w 120"/>
                <a:gd name="T11" fmla="*/ 0 h 149"/>
                <a:gd name="T12" fmla="*/ 69 w 120"/>
                <a:gd name="T13" fmla="*/ 28 h 149"/>
                <a:gd name="T14" fmla="*/ 95 w 120"/>
                <a:gd name="T15" fmla="*/ 54 h 149"/>
                <a:gd name="T16" fmla="*/ 104 w 120"/>
                <a:gd name="T17" fmla="*/ 77 h 149"/>
                <a:gd name="T18" fmla="*/ 114 w 120"/>
                <a:gd name="T19" fmla="*/ 88 h 149"/>
                <a:gd name="T20" fmla="*/ 118 w 120"/>
                <a:gd name="T21" fmla="*/ 109 h 149"/>
                <a:gd name="T22" fmla="*/ 116 w 120"/>
                <a:gd name="T23" fmla="*/ 106 h 149"/>
                <a:gd name="T24" fmla="*/ 112 w 120"/>
                <a:gd name="T25" fmla="*/ 123 h 149"/>
                <a:gd name="T26" fmla="*/ 98 w 120"/>
                <a:gd name="T27" fmla="*/ 119 h 149"/>
                <a:gd name="T28" fmla="*/ 95 w 120"/>
                <a:gd name="T29" fmla="*/ 125 h 149"/>
                <a:gd name="T30" fmla="*/ 98 w 120"/>
                <a:gd name="T31" fmla="*/ 131 h 149"/>
                <a:gd name="T32" fmla="*/ 85 w 120"/>
                <a:gd name="T33" fmla="*/ 122 h 149"/>
                <a:gd name="T34" fmla="*/ 74 w 120"/>
                <a:gd name="T35" fmla="*/ 129 h 149"/>
                <a:gd name="T36" fmla="*/ 79 w 120"/>
                <a:gd name="T37" fmla="*/ 132 h 149"/>
                <a:gd name="T38" fmla="*/ 78 w 120"/>
                <a:gd name="T39" fmla="*/ 138 h 149"/>
                <a:gd name="T40" fmla="*/ 71 w 120"/>
                <a:gd name="T41" fmla="*/ 129 h 149"/>
                <a:gd name="T42" fmla="*/ 69 w 120"/>
                <a:gd name="T43" fmla="*/ 133 h 149"/>
                <a:gd name="T44" fmla="*/ 76 w 120"/>
                <a:gd name="T45" fmla="*/ 140 h 149"/>
                <a:gd name="T46" fmla="*/ 71 w 120"/>
                <a:gd name="T47" fmla="*/ 140 h 149"/>
                <a:gd name="T48" fmla="*/ 74 w 120"/>
                <a:gd name="T49" fmla="*/ 142 h 149"/>
                <a:gd name="T50" fmla="*/ 66 w 120"/>
                <a:gd name="T51" fmla="*/ 139 h 149"/>
                <a:gd name="T52" fmla="*/ 66 w 120"/>
                <a:gd name="T53" fmla="*/ 133 h 149"/>
                <a:gd name="T54" fmla="*/ 60 w 120"/>
                <a:gd name="T55" fmla="*/ 145 h 149"/>
                <a:gd name="T56" fmla="*/ 55 w 120"/>
                <a:gd name="T57" fmla="*/ 141 h 149"/>
                <a:gd name="T58" fmla="*/ 52 w 120"/>
                <a:gd name="T59" fmla="*/ 149 h 149"/>
                <a:gd name="T60" fmla="*/ 49 w 120"/>
                <a:gd name="T61" fmla="*/ 142 h 149"/>
                <a:gd name="T62" fmla="*/ 40 w 120"/>
                <a:gd name="T63" fmla="*/ 135 h 149"/>
                <a:gd name="T64" fmla="*/ 45 w 120"/>
                <a:gd name="T65" fmla="*/ 139 h 149"/>
                <a:gd name="T66" fmla="*/ 47 w 120"/>
                <a:gd name="T67" fmla="*/ 136 h 149"/>
                <a:gd name="T68" fmla="*/ 41 w 120"/>
                <a:gd name="T69" fmla="*/ 133 h 149"/>
                <a:gd name="T70" fmla="*/ 46 w 120"/>
                <a:gd name="T71" fmla="*/ 131 h 149"/>
                <a:gd name="T72" fmla="*/ 44 w 120"/>
                <a:gd name="T73" fmla="*/ 129 h 149"/>
                <a:gd name="T74" fmla="*/ 32 w 120"/>
                <a:gd name="T75" fmla="*/ 120 h 149"/>
                <a:gd name="T76" fmla="*/ 38 w 120"/>
                <a:gd name="T77" fmla="*/ 121 h 149"/>
                <a:gd name="T78" fmla="*/ 38 w 120"/>
                <a:gd name="T79" fmla="*/ 105 h 149"/>
                <a:gd name="T80" fmla="*/ 32 w 120"/>
                <a:gd name="T81" fmla="*/ 104 h 149"/>
                <a:gd name="T82" fmla="*/ 35 w 120"/>
                <a:gd name="T83" fmla="*/ 100 h 149"/>
                <a:gd name="T84" fmla="*/ 38 w 120"/>
                <a:gd name="T85" fmla="*/ 94 h 149"/>
                <a:gd name="T86" fmla="*/ 32 w 120"/>
                <a:gd name="T87" fmla="*/ 94 h 149"/>
                <a:gd name="T88" fmla="*/ 37 w 120"/>
                <a:gd name="T89" fmla="*/ 88 h 149"/>
                <a:gd name="T90" fmla="*/ 23 w 120"/>
                <a:gd name="T91" fmla="*/ 74 h 149"/>
                <a:gd name="T92" fmla="*/ 19 w 120"/>
                <a:gd name="T93" fmla="*/ 70 h 149"/>
                <a:gd name="T94" fmla="*/ 13 w 120"/>
                <a:gd name="T95" fmla="*/ 69 h 149"/>
                <a:gd name="T96" fmla="*/ 5 w 120"/>
                <a:gd name="T97" fmla="*/ 61 h 149"/>
                <a:gd name="T98" fmla="*/ 7 w 120"/>
                <a:gd name="T99" fmla="*/ 57 h 149"/>
                <a:gd name="T100" fmla="*/ 9 w 120"/>
                <a:gd name="T101" fmla="*/ 57 h 149"/>
                <a:gd name="T102" fmla="*/ 13 w 120"/>
                <a:gd name="T103" fmla="*/ 61 h 149"/>
                <a:gd name="T104" fmla="*/ 13 w 120"/>
                <a:gd name="T105" fmla="*/ 55 h 149"/>
                <a:gd name="T106" fmla="*/ 25 w 120"/>
                <a:gd name="T107" fmla="*/ 64 h 149"/>
                <a:gd name="T108" fmla="*/ 28 w 120"/>
                <a:gd name="T109" fmla="*/ 58 h 149"/>
                <a:gd name="T110" fmla="*/ 22 w 120"/>
                <a:gd name="T111" fmla="*/ 53 h 149"/>
                <a:gd name="T112" fmla="*/ 19 w 120"/>
                <a:gd name="T113" fmla="*/ 47 h 149"/>
                <a:gd name="T114" fmla="*/ 9 w 120"/>
                <a:gd name="T115" fmla="*/ 40 h 149"/>
                <a:gd name="T116" fmla="*/ 8 w 120"/>
                <a:gd name="T117" fmla="*/ 36 h 149"/>
                <a:gd name="T118" fmla="*/ 3 w 120"/>
                <a:gd name="T119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0" h="149">
                  <a:moveTo>
                    <a:pt x="3" y="31"/>
                  </a:moveTo>
                  <a:cubicBezTo>
                    <a:pt x="5" y="28"/>
                    <a:pt x="8" y="34"/>
                    <a:pt x="10" y="34"/>
                  </a:cubicBezTo>
                  <a:cubicBezTo>
                    <a:pt x="0" y="30"/>
                    <a:pt x="5" y="16"/>
                    <a:pt x="12" y="12"/>
                  </a:cubicBezTo>
                  <a:cubicBezTo>
                    <a:pt x="18" y="8"/>
                    <a:pt x="26" y="12"/>
                    <a:pt x="33" y="11"/>
                  </a:cubicBezTo>
                  <a:cubicBezTo>
                    <a:pt x="35" y="10"/>
                    <a:pt x="37" y="11"/>
                    <a:pt x="39" y="9"/>
                  </a:cubicBezTo>
                  <a:cubicBezTo>
                    <a:pt x="43" y="6"/>
                    <a:pt x="39" y="4"/>
                    <a:pt x="41" y="0"/>
                  </a:cubicBezTo>
                  <a:cubicBezTo>
                    <a:pt x="51" y="8"/>
                    <a:pt x="59" y="20"/>
                    <a:pt x="69" y="28"/>
                  </a:cubicBezTo>
                  <a:cubicBezTo>
                    <a:pt x="78" y="36"/>
                    <a:pt x="88" y="44"/>
                    <a:pt x="95" y="54"/>
                  </a:cubicBezTo>
                  <a:cubicBezTo>
                    <a:pt x="101" y="61"/>
                    <a:pt x="101" y="69"/>
                    <a:pt x="104" y="77"/>
                  </a:cubicBezTo>
                  <a:cubicBezTo>
                    <a:pt x="105" y="79"/>
                    <a:pt x="112" y="96"/>
                    <a:pt x="114" y="88"/>
                  </a:cubicBezTo>
                  <a:cubicBezTo>
                    <a:pt x="117" y="92"/>
                    <a:pt x="120" y="104"/>
                    <a:pt x="118" y="109"/>
                  </a:cubicBezTo>
                  <a:cubicBezTo>
                    <a:pt x="117" y="108"/>
                    <a:pt x="116" y="107"/>
                    <a:pt x="116" y="106"/>
                  </a:cubicBezTo>
                  <a:cubicBezTo>
                    <a:pt x="118" y="113"/>
                    <a:pt x="119" y="120"/>
                    <a:pt x="112" y="123"/>
                  </a:cubicBezTo>
                  <a:cubicBezTo>
                    <a:pt x="111" y="120"/>
                    <a:pt x="103" y="121"/>
                    <a:pt x="98" y="119"/>
                  </a:cubicBezTo>
                  <a:cubicBezTo>
                    <a:pt x="101" y="124"/>
                    <a:pt x="96" y="120"/>
                    <a:pt x="95" y="125"/>
                  </a:cubicBezTo>
                  <a:cubicBezTo>
                    <a:pt x="99" y="123"/>
                    <a:pt x="99" y="128"/>
                    <a:pt x="98" y="131"/>
                  </a:cubicBezTo>
                  <a:cubicBezTo>
                    <a:pt x="96" y="124"/>
                    <a:pt x="87" y="130"/>
                    <a:pt x="85" y="122"/>
                  </a:cubicBezTo>
                  <a:cubicBezTo>
                    <a:pt x="84" y="129"/>
                    <a:pt x="76" y="124"/>
                    <a:pt x="74" y="129"/>
                  </a:cubicBezTo>
                  <a:cubicBezTo>
                    <a:pt x="76" y="131"/>
                    <a:pt x="78" y="131"/>
                    <a:pt x="79" y="132"/>
                  </a:cubicBezTo>
                  <a:cubicBezTo>
                    <a:pt x="82" y="134"/>
                    <a:pt x="76" y="134"/>
                    <a:pt x="78" y="138"/>
                  </a:cubicBezTo>
                  <a:cubicBezTo>
                    <a:pt x="75" y="136"/>
                    <a:pt x="75" y="132"/>
                    <a:pt x="71" y="129"/>
                  </a:cubicBezTo>
                  <a:cubicBezTo>
                    <a:pt x="71" y="131"/>
                    <a:pt x="70" y="132"/>
                    <a:pt x="69" y="133"/>
                  </a:cubicBezTo>
                  <a:cubicBezTo>
                    <a:pt x="71" y="136"/>
                    <a:pt x="74" y="137"/>
                    <a:pt x="76" y="140"/>
                  </a:cubicBezTo>
                  <a:cubicBezTo>
                    <a:pt x="74" y="140"/>
                    <a:pt x="73" y="140"/>
                    <a:pt x="71" y="140"/>
                  </a:cubicBezTo>
                  <a:cubicBezTo>
                    <a:pt x="72" y="140"/>
                    <a:pt x="73" y="141"/>
                    <a:pt x="74" y="142"/>
                  </a:cubicBezTo>
                  <a:cubicBezTo>
                    <a:pt x="72" y="146"/>
                    <a:pt x="68" y="141"/>
                    <a:pt x="66" y="139"/>
                  </a:cubicBezTo>
                  <a:cubicBezTo>
                    <a:pt x="70" y="140"/>
                    <a:pt x="70" y="133"/>
                    <a:pt x="66" y="133"/>
                  </a:cubicBezTo>
                  <a:cubicBezTo>
                    <a:pt x="62" y="134"/>
                    <a:pt x="60" y="142"/>
                    <a:pt x="60" y="145"/>
                  </a:cubicBezTo>
                  <a:cubicBezTo>
                    <a:pt x="58" y="144"/>
                    <a:pt x="56" y="143"/>
                    <a:pt x="55" y="141"/>
                  </a:cubicBezTo>
                  <a:cubicBezTo>
                    <a:pt x="54" y="144"/>
                    <a:pt x="53" y="146"/>
                    <a:pt x="52" y="149"/>
                  </a:cubicBezTo>
                  <a:cubicBezTo>
                    <a:pt x="49" y="148"/>
                    <a:pt x="47" y="145"/>
                    <a:pt x="49" y="142"/>
                  </a:cubicBezTo>
                  <a:cubicBezTo>
                    <a:pt x="46" y="142"/>
                    <a:pt x="38" y="139"/>
                    <a:pt x="40" y="135"/>
                  </a:cubicBezTo>
                  <a:cubicBezTo>
                    <a:pt x="41" y="137"/>
                    <a:pt x="43" y="138"/>
                    <a:pt x="45" y="139"/>
                  </a:cubicBezTo>
                  <a:cubicBezTo>
                    <a:pt x="43" y="136"/>
                    <a:pt x="43" y="135"/>
                    <a:pt x="47" y="136"/>
                  </a:cubicBezTo>
                  <a:cubicBezTo>
                    <a:pt x="45" y="135"/>
                    <a:pt x="43" y="134"/>
                    <a:pt x="41" y="133"/>
                  </a:cubicBezTo>
                  <a:cubicBezTo>
                    <a:pt x="43" y="134"/>
                    <a:pt x="45" y="133"/>
                    <a:pt x="46" y="131"/>
                  </a:cubicBezTo>
                  <a:cubicBezTo>
                    <a:pt x="46" y="130"/>
                    <a:pt x="45" y="130"/>
                    <a:pt x="44" y="129"/>
                  </a:cubicBezTo>
                  <a:cubicBezTo>
                    <a:pt x="43" y="137"/>
                    <a:pt x="34" y="122"/>
                    <a:pt x="32" y="120"/>
                  </a:cubicBezTo>
                  <a:cubicBezTo>
                    <a:pt x="34" y="121"/>
                    <a:pt x="36" y="122"/>
                    <a:pt x="38" y="121"/>
                  </a:cubicBezTo>
                  <a:cubicBezTo>
                    <a:pt x="33" y="119"/>
                    <a:pt x="32" y="107"/>
                    <a:pt x="38" y="105"/>
                  </a:cubicBezTo>
                  <a:cubicBezTo>
                    <a:pt x="36" y="105"/>
                    <a:pt x="34" y="104"/>
                    <a:pt x="32" y="104"/>
                  </a:cubicBezTo>
                  <a:cubicBezTo>
                    <a:pt x="32" y="102"/>
                    <a:pt x="33" y="101"/>
                    <a:pt x="35" y="100"/>
                  </a:cubicBezTo>
                  <a:cubicBezTo>
                    <a:pt x="37" y="99"/>
                    <a:pt x="37" y="95"/>
                    <a:pt x="38" y="94"/>
                  </a:cubicBezTo>
                  <a:cubicBezTo>
                    <a:pt x="36" y="94"/>
                    <a:pt x="34" y="94"/>
                    <a:pt x="32" y="94"/>
                  </a:cubicBezTo>
                  <a:cubicBezTo>
                    <a:pt x="33" y="91"/>
                    <a:pt x="34" y="90"/>
                    <a:pt x="37" y="88"/>
                  </a:cubicBezTo>
                  <a:cubicBezTo>
                    <a:pt x="31" y="95"/>
                    <a:pt x="19" y="80"/>
                    <a:pt x="23" y="74"/>
                  </a:cubicBezTo>
                  <a:cubicBezTo>
                    <a:pt x="19" y="76"/>
                    <a:pt x="20" y="73"/>
                    <a:pt x="19" y="70"/>
                  </a:cubicBezTo>
                  <a:cubicBezTo>
                    <a:pt x="18" y="67"/>
                    <a:pt x="12" y="63"/>
                    <a:pt x="13" y="69"/>
                  </a:cubicBezTo>
                  <a:cubicBezTo>
                    <a:pt x="11" y="65"/>
                    <a:pt x="6" y="66"/>
                    <a:pt x="5" y="61"/>
                  </a:cubicBezTo>
                  <a:cubicBezTo>
                    <a:pt x="8" y="61"/>
                    <a:pt x="9" y="61"/>
                    <a:pt x="7" y="57"/>
                  </a:cubicBezTo>
                  <a:cubicBezTo>
                    <a:pt x="9" y="62"/>
                    <a:pt x="10" y="62"/>
                    <a:pt x="9" y="57"/>
                  </a:cubicBezTo>
                  <a:cubicBezTo>
                    <a:pt x="11" y="57"/>
                    <a:pt x="13" y="58"/>
                    <a:pt x="13" y="61"/>
                  </a:cubicBezTo>
                  <a:cubicBezTo>
                    <a:pt x="15" y="58"/>
                    <a:pt x="15" y="57"/>
                    <a:pt x="13" y="55"/>
                  </a:cubicBezTo>
                  <a:cubicBezTo>
                    <a:pt x="17" y="58"/>
                    <a:pt x="23" y="58"/>
                    <a:pt x="25" y="64"/>
                  </a:cubicBezTo>
                  <a:cubicBezTo>
                    <a:pt x="24" y="62"/>
                    <a:pt x="26" y="60"/>
                    <a:pt x="28" y="58"/>
                  </a:cubicBezTo>
                  <a:cubicBezTo>
                    <a:pt x="25" y="59"/>
                    <a:pt x="21" y="57"/>
                    <a:pt x="22" y="53"/>
                  </a:cubicBezTo>
                  <a:cubicBezTo>
                    <a:pt x="18" y="56"/>
                    <a:pt x="11" y="46"/>
                    <a:pt x="19" y="47"/>
                  </a:cubicBezTo>
                  <a:cubicBezTo>
                    <a:pt x="15" y="46"/>
                    <a:pt x="12" y="43"/>
                    <a:pt x="9" y="40"/>
                  </a:cubicBezTo>
                  <a:cubicBezTo>
                    <a:pt x="9" y="39"/>
                    <a:pt x="8" y="37"/>
                    <a:pt x="8" y="36"/>
                  </a:cubicBezTo>
                  <a:cubicBezTo>
                    <a:pt x="6" y="34"/>
                    <a:pt x="4" y="34"/>
                    <a:pt x="3" y="3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659">
              <a:extLst>
                <a:ext uri="{FF2B5EF4-FFF2-40B4-BE49-F238E27FC236}">
                  <a16:creationId xmlns="" xmlns:a16="http://schemas.microsoft.com/office/drawing/2014/main" id="{29C190FB-4773-4148-9A16-1F98CB290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1176" y="3419475"/>
              <a:ext cx="57150" cy="114300"/>
            </a:xfrm>
            <a:custGeom>
              <a:avLst/>
              <a:gdLst>
                <a:gd name="T0" fmla="*/ 7 w 75"/>
                <a:gd name="T1" fmla="*/ 81 h 147"/>
                <a:gd name="T2" fmla="*/ 35 w 75"/>
                <a:gd name="T3" fmla="*/ 139 h 147"/>
                <a:gd name="T4" fmla="*/ 68 w 75"/>
                <a:gd name="T5" fmla="*/ 118 h 147"/>
                <a:gd name="T6" fmla="*/ 69 w 75"/>
                <a:gd name="T7" fmla="*/ 86 h 147"/>
                <a:gd name="T8" fmla="*/ 62 w 75"/>
                <a:gd name="T9" fmla="*/ 76 h 147"/>
                <a:gd name="T10" fmla="*/ 59 w 75"/>
                <a:gd name="T11" fmla="*/ 68 h 147"/>
                <a:gd name="T12" fmla="*/ 53 w 75"/>
                <a:gd name="T13" fmla="*/ 50 h 147"/>
                <a:gd name="T14" fmla="*/ 47 w 75"/>
                <a:gd name="T15" fmla="*/ 49 h 147"/>
                <a:gd name="T16" fmla="*/ 37 w 75"/>
                <a:gd name="T17" fmla="*/ 27 h 147"/>
                <a:gd name="T18" fmla="*/ 15 w 75"/>
                <a:gd name="T19" fmla="*/ 6 h 147"/>
                <a:gd name="T20" fmla="*/ 23 w 75"/>
                <a:gd name="T21" fmla="*/ 13 h 147"/>
                <a:gd name="T22" fmla="*/ 7 w 75"/>
                <a:gd name="T23" fmla="*/ 7 h 147"/>
                <a:gd name="T24" fmla="*/ 16 w 75"/>
                <a:gd name="T25" fmla="*/ 13 h 147"/>
                <a:gd name="T26" fmla="*/ 28 w 75"/>
                <a:gd name="T27" fmla="*/ 18 h 147"/>
                <a:gd name="T28" fmla="*/ 14 w 75"/>
                <a:gd name="T29" fmla="*/ 14 h 147"/>
                <a:gd name="T30" fmla="*/ 13 w 75"/>
                <a:gd name="T31" fmla="*/ 19 h 147"/>
                <a:gd name="T32" fmla="*/ 13 w 75"/>
                <a:gd name="T33" fmla="*/ 30 h 147"/>
                <a:gd name="T34" fmla="*/ 7 w 75"/>
                <a:gd name="T35" fmla="*/ 68 h 147"/>
                <a:gd name="T36" fmla="*/ 5 w 75"/>
                <a:gd name="T37" fmla="*/ 57 h 147"/>
                <a:gd name="T38" fmla="*/ 7 w 75"/>
                <a:gd name="T39" fmla="*/ 8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47">
                  <a:moveTo>
                    <a:pt x="7" y="81"/>
                  </a:moveTo>
                  <a:cubicBezTo>
                    <a:pt x="7" y="94"/>
                    <a:pt x="12" y="147"/>
                    <a:pt x="35" y="139"/>
                  </a:cubicBezTo>
                  <a:cubicBezTo>
                    <a:pt x="46" y="135"/>
                    <a:pt x="62" y="128"/>
                    <a:pt x="68" y="118"/>
                  </a:cubicBezTo>
                  <a:cubicBezTo>
                    <a:pt x="73" y="109"/>
                    <a:pt x="75" y="94"/>
                    <a:pt x="69" y="86"/>
                  </a:cubicBezTo>
                  <a:cubicBezTo>
                    <a:pt x="69" y="87"/>
                    <a:pt x="64" y="77"/>
                    <a:pt x="62" y="76"/>
                  </a:cubicBezTo>
                  <a:cubicBezTo>
                    <a:pt x="70" y="81"/>
                    <a:pt x="61" y="70"/>
                    <a:pt x="59" y="68"/>
                  </a:cubicBezTo>
                  <a:cubicBezTo>
                    <a:pt x="56" y="62"/>
                    <a:pt x="56" y="56"/>
                    <a:pt x="53" y="50"/>
                  </a:cubicBezTo>
                  <a:cubicBezTo>
                    <a:pt x="51" y="52"/>
                    <a:pt x="48" y="51"/>
                    <a:pt x="47" y="49"/>
                  </a:cubicBezTo>
                  <a:cubicBezTo>
                    <a:pt x="54" y="49"/>
                    <a:pt x="38" y="29"/>
                    <a:pt x="37" y="27"/>
                  </a:cubicBezTo>
                  <a:cubicBezTo>
                    <a:pt x="36" y="24"/>
                    <a:pt x="18" y="3"/>
                    <a:pt x="15" y="6"/>
                  </a:cubicBezTo>
                  <a:cubicBezTo>
                    <a:pt x="18" y="7"/>
                    <a:pt x="20" y="10"/>
                    <a:pt x="23" y="13"/>
                  </a:cubicBezTo>
                  <a:cubicBezTo>
                    <a:pt x="19" y="10"/>
                    <a:pt x="12" y="0"/>
                    <a:pt x="7" y="7"/>
                  </a:cubicBezTo>
                  <a:cubicBezTo>
                    <a:pt x="9" y="10"/>
                    <a:pt x="13" y="10"/>
                    <a:pt x="16" y="13"/>
                  </a:cubicBezTo>
                  <a:cubicBezTo>
                    <a:pt x="17" y="9"/>
                    <a:pt x="26" y="15"/>
                    <a:pt x="28" y="18"/>
                  </a:cubicBezTo>
                  <a:cubicBezTo>
                    <a:pt x="26" y="16"/>
                    <a:pt x="17" y="14"/>
                    <a:pt x="14" y="14"/>
                  </a:cubicBezTo>
                  <a:cubicBezTo>
                    <a:pt x="16" y="17"/>
                    <a:pt x="14" y="17"/>
                    <a:pt x="13" y="19"/>
                  </a:cubicBezTo>
                  <a:cubicBezTo>
                    <a:pt x="11" y="21"/>
                    <a:pt x="15" y="26"/>
                    <a:pt x="13" y="30"/>
                  </a:cubicBezTo>
                  <a:cubicBezTo>
                    <a:pt x="7" y="39"/>
                    <a:pt x="8" y="57"/>
                    <a:pt x="7" y="68"/>
                  </a:cubicBezTo>
                  <a:cubicBezTo>
                    <a:pt x="3" y="67"/>
                    <a:pt x="5" y="61"/>
                    <a:pt x="5" y="57"/>
                  </a:cubicBezTo>
                  <a:cubicBezTo>
                    <a:pt x="0" y="64"/>
                    <a:pt x="6" y="74"/>
                    <a:pt x="7" y="8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660">
              <a:extLst>
                <a:ext uri="{FF2B5EF4-FFF2-40B4-BE49-F238E27FC236}">
                  <a16:creationId xmlns="" xmlns:a16="http://schemas.microsoft.com/office/drawing/2014/main" id="{70FDD712-7B2F-4D83-BA95-3D02716239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1176" y="3419475"/>
              <a:ext cx="57150" cy="114300"/>
            </a:xfrm>
            <a:custGeom>
              <a:avLst/>
              <a:gdLst>
                <a:gd name="T0" fmla="*/ 7 w 75"/>
                <a:gd name="T1" fmla="*/ 81 h 147"/>
                <a:gd name="T2" fmla="*/ 35 w 75"/>
                <a:gd name="T3" fmla="*/ 139 h 147"/>
                <a:gd name="T4" fmla="*/ 68 w 75"/>
                <a:gd name="T5" fmla="*/ 118 h 147"/>
                <a:gd name="T6" fmla="*/ 69 w 75"/>
                <a:gd name="T7" fmla="*/ 86 h 147"/>
                <a:gd name="T8" fmla="*/ 62 w 75"/>
                <a:gd name="T9" fmla="*/ 76 h 147"/>
                <a:gd name="T10" fmla="*/ 59 w 75"/>
                <a:gd name="T11" fmla="*/ 68 h 147"/>
                <a:gd name="T12" fmla="*/ 53 w 75"/>
                <a:gd name="T13" fmla="*/ 50 h 147"/>
                <a:gd name="T14" fmla="*/ 47 w 75"/>
                <a:gd name="T15" fmla="*/ 49 h 147"/>
                <a:gd name="T16" fmla="*/ 37 w 75"/>
                <a:gd name="T17" fmla="*/ 27 h 147"/>
                <a:gd name="T18" fmla="*/ 15 w 75"/>
                <a:gd name="T19" fmla="*/ 6 h 147"/>
                <a:gd name="T20" fmla="*/ 23 w 75"/>
                <a:gd name="T21" fmla="*/ 13 h 147"/>
                <a:gd name="T22" fmla="*/ 7 w 75"/>
                <a:gd name="T23" fmla="*/ 7 h 147"/>
                <a:gd name="T24" fmla="*/ 16 w 75"/>
                <a:gd name="T25" fmla="*/ 13 h 147"/>
                <a:gd name="T26" fmla="*/ 28 w 75"/>
                <a:gd name="T27" fmla="*/ 18 h 147"/>
                <a:gd name="T28" fmla="*/ 14 w 75"/>
                <a:gd name="T29" fmla="*/ 14 h 147"/>
                <a:gd name="T30" fmla="*/ 13 w 75"/>
                <a:gd name="T31" fmla="*/ 19 h 147"/>
                <a:gd name="T32" fmla="*/ 13 w 75"/>
                <a:gd name="T33" fmla="*/ 30 h 147"/>
                <a:gd name="T34" fmla="*/ 7 w 75"/>
                <a:gd name="T35" fmla="*/ 68 h 147"/>
                <a:gd name="T36" fmla="*/ 5 w 75"/>
                <a:gd name="T37" fmla="*/ 57 h 147"/>
                <a:gd name="T38" fmla="*/ 7 w 75"/>
                <a:gd name="T39" fmla="*/ 8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47">
                  <a:moveTo>
                    <a:pt x="7" y="81"/>
                  </a:moveTo>
                  <a:cubicBezTo>
                    <a:pt x="7" y="94"/>
                    <a:pt x="12" y="147"/>
                    <a:pt x="35" y="139"/>
                  </a:cubicBezTo>
                  <a:cubicBezTo>
                    <a:pt x="46" y="135"/>
                    <a:pt x="62" y="128"/>
                    <a:pt x="68" y="118"/>
                  </a:cubicBezTo>
                  <a:cubicBezTo>
                    <a:pt x="73" y="109"/>
                    <a:pt x="75" y="94"/>
                    <a:pt x="69" y="86"/>
                  </a:cubicBezTo>
                  <a:cubicBezTo>
                    <a:pt x="69" y="87"/>
                    <a:pt x="64" y="77"/>
                    <a:pt x="62" y="76"/>
                  </a:cubicBezTo>
                  <a:cubicBezTo>
                    <a:pt x="70" y="81"/>
                    <a:pt x="61" y="70"/>
                    <a:pt x="59" y="68"/>
                  </a:cubicBezTo>
                  <a:cubicBezTo>
                    <a:pt x="56" y="62"/>
                    <a:pt x="56" y="56"/>
                    <a:pt x="53" y="50"/>
                  </a:cubicBezTo>
                  <a:cubicBezTo>
                    <a:pt x="51" y="52"/>
                    <a:pt x="48" y="51"/>
                    <a:pt x="47" y="49"/>
                  </a:cubicBezTo>
                  <a:cubicBezTo>
                    <a:pt x="54" y="49"/>
                    <a:pt x="38" y="29"/>
                    <a:pt x="37" y="27"/>
                  </a:cubicBezTo>
                  <a:cubicBezTo>
                    <a:pt x="36" y="24"/>
                    <a:pt x="18" y="3"/>
                    <a:pt x="15" y="6"/>
                  </a:cubicBezTo>
                  <a:cubicBezTo>
                    <a:pt x="18" y="7"/>
                    <a:pt x="20" y="10"/>
                    <a:pt x="23" y="13"/>
                  </a:cubicBezTo>
                  <a:cubicBezTo>
                    <a:pt x="19" y="10"/>
                    <a:pt x="12" y="0"/>
                    <a:pt x="7" y="7"/>
                  </a:cubicBezTo>
                  <a:cubicBezTo>
                    <a:pt x="9" y="10"/>
                    <a:pt x="13" y="10"/>
                    <a:pt x="16" y="13"/>
                  </a:cubicBezTo>
                  <a:cubicBezTo>
                    <a:pt x="17" y="9"/>
                    <a:pt x="26" y="15"/>
                    <a:pt x="28" y="18"/>
                  </a:cubicBezTo>
                  <a:cubicBezTo>
                    <a:pt x="26" y="16"/>
                    <a:pt x="17" y="14"/>
                    <a:pt x="14" y="14"/>
                  </a:cubicBezTo>
                  <a:cubicBezTo>
                    <a:pt x="16" y="17"/>
                    <a:pt x="14" y="17"/>
                    <a:pt x="13" y="19"/>
                  </a:cubicBezTo>
                  <a:cubicBezTo>
                    <a:pt x="11" y="21"/>
                    <a:pt x="15" y="26"/>
                    <a:pt x="13" y="30"/>
                  </a:cubicBezTo>
                  <a:cubicBezTo>
                    <a:pt x="7" y="39"/>
                    <a:pt x="8" y="57"/>
                    <a:pt x="7" y="68"/>
                  </a:cubicBezTo>
                  <a:cubicBezTo>
                    <a:pt x="3" y="67"/>
                    <a:pt x="5" y="61"/>
                    <a:pt x="5" y="57"/>
                  </a:cubicBezTo>
                  <a:cubicBezTo>
                    <a:pt x="0" y="64"/>
                    <a:pt x="6" y="74"/>
                    <a:pt x="7" y="8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661">
              <a:extLst>
                <a:ext uri="{FF2B5EF4-FFF2-40B4-BE49-F238E27FC236}">
                  <a16:creationId xmlns="" xmlns:a16="http://schemas.microsoft.com/office/drawing/2014/main" id="{792762EE-9728-48F6-88E5-29E37C68C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2026" y="3082925"/>
              <a:ext cx="195263" cy="233363"/>
            </a:xfrm>
            <a:custGeom>
              <a:avLst/>
              <a:gdLst>
                <a:gd name="T0" fmla="*/ 4 w 253"/>
                <a:gd name="T1" fmla="*/ 61 h 302"/>
                <a:gd name="T2" fmla="*/ 13 w 253"/>
                <a:gd name="T3" fmla="*/ 48 h 302"/>
                <a:gd name="T4" fmla="*/ 26 w 253"/>
                <a:gd name="T5" fmla="*/ 34 h 302"/>
                <a:gd name="T6" fmla="*/ 45 w 253"/>
                <a:gd name="T7" fmla="*/ 48 h 302"/>
                <a:gd name="T8" fmla="*/ 46 w 253"/>
                <a:gd name="T9" fmla="*/ 32 h 302"/>
                <a:gd name="T10" fmla="*/ 35 w 253"/>
                <a:gd name="T11" fmla="*/ 11 h 302"/>
                <a:gd name="T12" fmla="*/ 45 w 253"/>
                <a:gd name="T13" fmla="*/ 4 h 302"/>
                <a:gd name="T14" fmla="*/ 67 w 253"/>
                <a:gd name="T15" fmla="*/ 21 h 302"/>
                <a:gd name="T16" fmla="*/ 74 w 253"/>
                <a:gd name="T17" fmla="*/ 24 h 302"/>
                <a:gd name="T18" fmla="*/ 80 w 253"/>
                <a:gd name="T19" fmla="*/ 45 h 302"/>
                <a:gd name="T20" fmla="*/ 114 w 253"/>
                <a:gd name="T21" fmla="*/ 57 h 302"/>
                <a:gd name="T22" fmla="*/ 134 w 253"/>
                <a:gd name="T23" fmla="*/ 67 h 302"/>
                <a:gd name="T24" fmla="*/ 137 w 253"/>
                <a:gd name="T25" fmla="*/ 77 h 302"/>
                <a:gd name="T26" fmla="*/ 143 w 253"/>
                <a:gd name="T27" fmla="*/ 92 h 302"/>
                <a:gd name="T28" fmla="*/ 121 w 253"/>
                <a:gd name="T29" fmla="*/ 99 h 302"/>
                <a:gd name="T30" fmla="*/ 122 w 253"/>
                <a:gd name="T31" fmla="*/ 114 h 302"/>
                <a:gd name="T32" fmla="*/ 162 w 253"/>
                <a:gd name="T33" fmla="*/ 136 h 302"/>
                <a:gd name="T34" fmla="*/ 172 w 253"/>
                <a:gd name="T35" fmla="*/ 151 h 302"/>
                <a:gd name="T36" fmla="*/ 187 w 253"/>
                <a:gd name="T37" fmla="*/ 171 h 302"/>
                <a:gd name="T38" fmla="*/ 209 w 253"/>
                <a:gd name="T39" fmla="*/ 194 h 302"/>
                <a:gd name="T40" fmla="*/ 218 w 253"/>
                <a:gd name="T41" fmla="*/ 211 h 302"/>
                <a:gd name="T42" fmla="*/ 229 w 253"/>
                <a:gd name="T43" fmla="*/ 217 h 302"/>
                <a:gd name="T44" fmla="*/ 235 w 253"/>
                <a:gd name="T45" fmla="*/ 234 h 302"/>
                <a:gd name="T46" fmla="*/ 251 w 253"/>
                <a:gd name="T47" fmla="*/ 256 h 302"/>
                <a:gd name="T48" fmla="*/ 250 w 253"/>
                <a:gd name="T49" fmla="*/ 268 h 302"/>
                <a:gd name="T50" fmla="*/ 231 w 253"/>
                <a:gd name="T51" fmla="*/ 284 h 302"/>
                <a:gd name="T52" fmla="*/ 217 w 253"/>
                <a:gd name="T53" fmla="*/ 279 h 302"/>
                <a:gd name="T54" fmla="*/ 205 w 253"/>
                <a:gd name="T55" fmla="*/ 286 h 302"/>
                <a:gd name="T56" fmla="*/ 188 w 253"/>
                <a:gd name="T57" fmla="*/ 291 h 302"/>
                <a:gd name="T58" fmla="*/ 189 w 253"/>
                <a:gd name="T59" fmla="*/ 274 h 302"/>
                <a:gd name="T60" fmla="*/ 185 w 253"/>
                <a:gd name="T61" fmla="*/ 256 h 302"/>
                <a:gd name="T62" fmla="*/ 185 w 253"/>
                <a:gd name="T63" fmla="*/ 249 h 302"/>
                <a:gd name="T64" fmla="*/ 181 w 253"/>
                <a:gd name="T65" fmla="*/ 227 h 302"/>
                <a:gd name="T66" fmla="*/ 148 w 253"/>
                <a:gd name="T67" fmla="*/ 171 h 302"/>
                <a:gd name="T68" fmla="*/ 106 w 253"/>
                <a:gd name="T69" fmla="*/ 148 h 302"/>
                <a:gd name="T70" fmla="*/ 92 w 253"/>
                <a:gd name="T71" fmla="*/ 161 h 302"/>
                <a:gd name="T72" fmla="*/ 71 w 253"/>
                <a:gd name="T73" fmla="*/ 151 h 302"/>
                <a:gd name="T74" fmla="*/ 47 w 253"/>
                <a:gd name="T75" fmla="*/ 174 h 302"/>
                <a:gd name="T76" fmla="*/ 40 w 253"/>
                <a:gd name="T77" fmla="*/ 162 h 302"/>
                <a:gd name="T78" fmla="*/ 39 w 253"/>
                <a:gd name="T79" fmla="*/ 140 h 302"/>
                <a:gd name="T80" fmla="*/ 42 w 253"/>
                <a:gd name="T81" fmla="*/ 131 h 302"/>
                <a:gd name="T82" fmla="*/ 29 w 253"/>
                <a:gd name="T83" fmla="*/ 102 h 302"/>
                <a:gd name="T84" fmla="*/ 22 w 253"/>
                <a:gd name="T85" fmla="*/ 105 h 302"/>
                <a:gd name="T86" fmla="*/ 15 w 253"/>
                <a:gd name="T87" fmla="*/ 83 h 302"/>
                <a:gd name="T88" fmla="*/ 0 w 253"/>
                <a:gd name="T89" fmla="*/ 79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3" h="302">
                  <a:moveTo>
                    <a:pt x="0" y="76"/>
                  </a:moveTo>
                  <a:cubicBezTo>
                    <a:pt x="1" y="71"/>
                    <a:pt x="0" y="65"/>
                    <a:pt x="4" y="61"/>
                  </a:cubicBezTo>
                  <a:cubicBezTo>
                    <a:pt x="6" y="59"/>
                    <a:pt x="13" y="62"/>
                    <a:pt x="14" y="57"/>
                  </a:cubicBezTo>
                  <a:cubicBezTo>
                    <a:pt x="8" y="61"/>
                    <a:pt x="13" y="50"/>
                    <a:pt x="13" y="48"/>
                  </a:cubicBezTo>
                  <a:cubicBezTo>
                    <a:pt x="15" y="45"/>
                    <a:pt x="14" y="43"/>
                    <a:pt x="18" y="42"/>
                  </a:cubicBezTo>
                  <a:cubicBezTo>
                    <a:pt x="21" y="41"/>
                    <a:pt x="26" y="38"/>
                    <a:pt x="26" y="34"/>
                  </a:cubicBezTo>
                  <a:cubicBezTo>
                    <a:pt x="30" y="36"/>
                    <a:pt x="26" y="50"/>
                    <a:pt x="35" y="46"/>
                  </a:cubicBezTo>
                  <a:cubicBezTo>
                    <a:pt x="40" y="44"/>
                    <a:pt x="40" y="46"/>
                    <a:pt x="45" y="48"/>
                  </a:cubicBezTo>
                  <a:cubicBezTo>
                    <a:pt x="51" y="50"/>
                    <a:pt x="45" y="43"/>
                    <a:pt x="45" y="42"/>
                  </a:cubicBezTo>
                  <a:cubicBezTo>
                    <a:pt x="44" y="38"/>
                    <a:pt x="46" y="35"/>
                    <a:pt x="46" y="32"/>
                  </a:cubicBezTo>
                  <a:cubicBezTo>
                    <a:pt x="45" y="28"/>
                    <a:pt x="42" y="25"/>
                    <a:pt x="40" y="22"/>
                  </a:cubicBezTo>
                  <a:cubicBezTo>
                    <a:pt x="38" y="18"/>
                    <a:pt x="35" y="15"/>
                    <a:pt x="35" y="11"/>
                  </a:cubicBezTo>
                  <a:cubicBezTo>
                    <a:pt x="35" y="10"/>
                    <a:pt x="38" y="0"/>
                    <a:pt x="40" y="2"/>
                  </a:cubicBezTo>
                  <a:cubicBezTo>
                    <a:pt x="42" y="4"/>
                    <a:pt x="41" y="5"/>
                    <a:pt x="45" y="4"/>
                  </a:cubicBezTo>
                  <a:cubicBezTo>
                    <a:pt x="51" y="3"/>
                    <a:pt x="52" y="7"/>
                    <a:pt x="55" y="10"/>
                  </a:cubicBezTo>
                  <a:cubicBezTo>
                    <a:pt x="59" y="14"/>
                    <a:pt x="63" y="17"/>
                    <a:pt x="67" y="21"/>
                  </a:cubicBezTo>
                  <a:cubicBezTo>
                    <a:pt x="69" y="23"/>
                    <a:pt x="69" y="29"/>
                    <a:pt x="73" y="30"/>
                  </a:cubicBezTo>
                  <a:cubicBezTo>
                    <a:pt x="75" y="29"/>
                    <a:pt x="75" y="27"/>
                    <a:pt x="74" y="24"/>
                  </a:cubicBezTo>
                  <a:cubicBezTo>
                    <a:pt x="75" y="28"/>
                    <a:pt x="79" y="27"/>
                    <a:pt x="80" y="31"/>
                  </a:cubicBezTo>
                  <a:cubicBezTo>
                    <a:pt x="81" y="35"/>
                    <a:pt x="79" y="40"/>
                    <a:pt x="80" y="45"/>
                  </a:cubicBezTo>
                  <a:cubicBezTo>
                    <a:pt x="83" y="58"/>
                    <a:pt x="98" y="59"/>
                    <a:pt x="108" y="65"/>
                  </a:cubicBezTo>
                  <a:cubicBezTo>
                    <a:pt x="110" y="62"/>
                    <a:pt x="109" y="58"/>
                    <a:pt x="114" y="57"/>
                  </a:cubicBezTo>
                  <a:cubicBezTo>
                    <a:pt x="119" y="54"/>
                    <a:pt x="123" y="57"/>
                    <a:pt x="127" y="60"/>
                  </a:cubicBezTo>
                  <a:cubicBezTo>
                    <a:pt x="130" y="61"/>
                    <a:pt x="134" y="63"/>
                    <a:pt x="134" y="67"/>
                  </a:cubicBezTo>
                  <a:cubicBezTo>
                    <a:pt x="134" y="70"/>
                    <a:pt x="129" y="70"/>
                    <a:pt x="128" y="73"/>
                  </a:cubicBezTo>
                  <a:cubicBezTo>
                    <a:pt x="131" y="74"/>
                    <a:pt x="136" y="73"/>
                    <a:pt x="137" y="77"/>
                  </a:cubicBezTo>
                  <a:cubicBezTo>
                    <a:pt x="138" y="79"/>
                    <a:pt x="140" y="79"/>
                    <a:pt x="142" y="80"/>
                  </a:cubicBezTo>
                  <a:cubicBezTo>
                    <a:pt x="151" y="85"/>
                    <a:pt x="147" y="86"/>
                    <a:pt x="143" y="92"/>
                  </a:cubicBezTo>
                  <a:cubicBezTo>
                    <a:pt x="149" y="94"/>
                    <a:pt x="138" y="101"/>
                    <a:pt x="133" y="100"/>
                  </a:cubicBezTo>
                  <a:cubicBezTo>
                    <a:pt x="132" y="100"/>
                    <a:pt x="122" y="97"/>
                    <a:pt x="121" y="99"/>
                  </a:cubicBezTo>
                  <a:cubicBezTo>
                    <a:pt x="120" y="101"/>
                    <a:pt x="125" y="105"/>
                    <a:pt x="124" y="108"/>
                  </a:cubicBezTo>
                  <a:cubicBezTo>
                    <a:pt x="121" y="109"/>
                    <a:pt x="117" y="112"/>
                    <a:pt x="122" y="114"/>
                  </a:cubicBezTo>
                  <a:cubicBezTo>
                    <a:pt x="130" y="116"/>
                    <a:pt x="139" y="124"/>
                    <a:pt x="146" y="129"/>
                  </a:cubicBezTo>
                  <a:cubicBezTo>
                    <a:pt x="149" y="131"/>
                    <a:pt x="162" y="131"/>
                    <a:pt x="162" y="136"/>
                  </a:cubicBezTo>
                  <a:cubicBezTo>
                    <a:pt x="161" y="140"/>
                    <a:pt x="159" y="141"/>
                    <a:pt x="162" y="144"/>
                  </a:cubicBezTo>
                  <a:cubicBezTo>
                    <a:pt x="164" y="147"/>
                    <a:pt x="169" y="151"/>
                    <a:pt x="172" y="151"/>
                  </a:cubicBezTo>
                  <a:cubicBezTo>
                    <a:pt x="175" y="151"/>
                    <a:pt x="176" y="156"/>
                    <a:pt x="177" y="159"/>
                  </a:cubicBezTo>
                  <a:cubicBezTo>
                    <a:pt x="180" y="163"/>
                    <a:pt x="183" y="167"/>
                    <a:pt x="187" y="171"/>
                  </a:cubicBezTo>
                  <a:cubicBezTo>
                    <a:pt x="189" y="173"/>
                    <a:pt x="197" y="184"/>
                    <a:pt x="200" y="183"/>
                  </a:cubicBezTo>
                  <a:cubicBezTo>
                    <a:pt x="203" y="182"/>
                    <a:pt x="206" y="192"/>
                    <a:pt x="209" y="194"/>
                  </a:cubicBezTo>
                  <a:cubicBezTo>
                    <a:pt x="213" y="195"/>
                    <a:pt x="211" y="203"/>
                    <a:pt x="214" y="206"/>
                  </a:cubicBezTo>
                  <a:cubicBezTo>
                    <a:pt x="214" y="207"/>
                    <a:pt x="216" y="211"/>
                    <a:pt x="218" y="211"/>
                  </a:cubicBezTo>
                  <a:cubicBezTo>
                    <a:pt x="219" y="211"/>
                    <a:pt x="221" y="209"/>
                    <a:pt x="223" y="210"/>
                  </a:cubicBezTo>
                  <a:cubicBezTo>
                    <a:pt x="226" y="212"/>
                    <a:pt x="225" y="216"/>
                    <a:pt x="229" y="217"/>
                  </a:cubicBezTo>
                  <a:cubicBezTo>
                    <a:pt x="233" y="218"/>
                    <a:pt x="238" y="224"/>
                    <a:pt x="242" y="225"/>
                  </a:cubicBezTo>
                  <a:cubicBezTo>
                    <a:pt x="241" y="229"/>
                    <a:pt x="236" y="230"/>
                    <a:pt x="235" y="234"/>
                  </a:cubicBezTo>
                  <a:cubicBezTo>
                    <a:pt x="234" y="238"/>
                    <a:pt x="244" y="243"/>
                    <a:pt x="246" y="246"/>
                  </a:cubicBezTo>
                  <a:cubicBezTo>
                    <a:pt x="248" y="250"/>
                    <a:pt x="253" y="250"/>
                    <a:pt x="251" y="256"/>
                  </a:cubicBezTo>
                  <a:cubicBezTo>
                    <a:pt x="250" y="258"/>
                    <a:pt x="248" y="260"/>
                    <a:pt x="248" y="262"/>
                  </a:cubicBezTo>
                  <a:cubicBezTo>
                    <a:pt x="248" y="264"/>
                    <a:pt x="250" y="265"/>
                    <a:pt x="250" y="268"/>
                  </a:cubicBezTo>
                  <a:cubicBezTo>
                    <a:pt x="250" y="274"/>
                    <a:pt x="248" y="275"/>
                    <a:pt x="243" y="276"/>
                  </a:cubicBezTo>
                  <a:cubicBezTo>
                    <a:pt x="238" y="278"/>
                    <a:pt x="237" y="284"/>
                    <a:pt x="231" y="284"/>
                  </a:cubicBezTo>
                  <a:cubicBezTo>
                    <a:pt x="225" y="284"/>
                    <a:pt x="224" y="276"/>
                    <a:pt x="220" y="275"/>
                  </a:cubicBezTo>
                  <a:cubicBezTo>
                    <a:pt x="217" y="275"/>
                    <a:pt x="219" y="278"/>
                    <a:pt x="217" y="279"/>
                  </a:cubicBezTo>
                  <a:cubicBezTo>
                    <a:pt x="215" y="280"/>
                    <a:pt x="214" y="280"/>
                    <a:pt x="212" y="280"/>
                  </a:cubicBezTo>
                  <a:cubicBezTo>
                    <a:pt x="210" y="281"/>
                    <a:pt x="204" y="284"/>
                    <a:pt x="205" y="286"/>
                  </a:cubicBezTo>
                  <a:cubicBezTo>
                    <a:pt x="207" y="290"/>
                    <a:pt x="212" y="293"/>
                    <a:pt x="208" y="297"/>
                  </a:cubicBezTo>
                  <a:cubicBezTo>
                    <a:pt x="204" y="302"/>
                    <a:pt x="195" y="289"/>
                    <a:pt x="188" y="291"/>
                  </a:cubicBezTo>
                  <a:cubicBezTo>
                    <a:pt x="184" y="293"/>
                    <a:pt x="178" y="286"/>
                    <a:pt x="182" y="283"/>
                  </a:cubicBezTo>
                  <a:cubicBezTo>
                    <a:pt x="185" y="281"/>
                    <a:pt x="190" y="279"/>
                    <a:pt x="189" y="274"/>
                  </a:cubicBezTo>
                  <a:cubicBezTo>
                    <a:pt x="189" y="270"/>
                    <a:pt x="191" y="265"/>
                    <a:pt x="190" y="261"/>
                  </a:cubicBezTo>
                  <a:cubicBezTo>
                    <a:pt x="189" y="259"/>
                    <a:pt x="185" y="259"/>
                    <a:pt x="185" y="256"/>
                  </a:cubicBezTo>
                  <a:cubicBezTo>
                    <a:pt x="185" y="254"/>
                    <a:pt x="187" y="252"/>
                    <a:pt x="188" y="250"/>
                  </a:cubicBezTo>
                  <a:cubicBezTo>
                    <a:pt x="187" y="250"/>
                    <a:pt x="186" y="250"/>
                    <a:pt x="185" y="249"/>
                  </a:cubicBezTo>
                  <a:cubicBezTo>
                    <a:pt x="185" y="246"/>
                    <a:pt x="192" y="242"/>
                    <a:pt x="187" y="237"/>
                  </a:cubicBezTo>
                  <a:cubicBezTo>
                    <a:pt x="185" y="234"/>
                    <a:pt x="174" y="231"/>
                    <a:pt x="181" y="227"/>
                  </a:cubicBezTo>
                  <a:cubicBezTo>
                    <a:pt x="170" y="222"/>
                    <a:pt x="158" y="215"/>
                    <a:pt x="157" y="202"/>
                  </a:cubicBezTo>
                  <a:cubicBezTo>
                    <a:pt x="155" y="191"/>
                    <a:pt x="159" y="177"/>
                    <a:pt x="148" y="171"/>
                  </a:cubicBezTo>
                  <a:cubicBezTo>
                    <a:pt x="137" y="164"/>
                    <a:pt x="134" y="149"/>
                    <a:pt x="121" y="146"/>
                  </a:cubicBezTo>
                  <a:cubicBezTo>
                    <a:pt x="120" y="146"/>
                    <a:pt x="98" y="140"/>
                    <a:pt x="106" y="148"/>
                  </a:cubicBezTo>
                  <a:cubicBezTo>
                    <a:pt x="101" y="148"/>
                    <a:pt x="102" y="156"/>
                    <a:pt x="100" y="158"/>
                  </a:cubicBezTo>
                  <a:cubicBezTo>
                    <a:pt x="99" y="159"/>
                    <a:pt x="94" y="159"/>
                    <a:pt x="92" y="161"/>
                  </a:cubicBezTo>
                  <a:cubicBezTo>
                    <a:pt x="89" y="163"/>
                    <a:pt x="88" y="160"/>
                    <a:pt x="85" y="159"/>
                  </a:cubicBezTo>
                  <a:cubicBezTo>
                    <a:pt x="82" y="156"/>
                    <a:pt x="76" y="152"/>
                    <a:pt x="71" y="151"/>
                  </a:cubicBezTo>
                  <a:cubicBezTo>
                    <a:pt x="67" y="149"/>
                    <a:pt x="67" y="158"/>
                    <a:pt x="62" y="155"/>
                  </a:cubicBezTo>
                  <a:cubicBezTo>
                    <a:pt x="61" y="163"/>
                    <a:pt x="52" y="169"/>
                    <a:pt x="47" y="174"/>
                  </a:cubicBezTo>
                  <a:cubicBezTo>
                    <a:pt x="45" y="177"/>
                    <a:pt x="42" y="175"/>
                    <a:pt x="40" y="173"/>
                  </a:cubicBezTo>
                  <a:cubicBezTo>
                    <a:pt x="37" y="170"/>
                    <a:pt x="39" y="165"/>
                    <a:pt x="40" y="162"/>
                  </a:cubicBezTo>
                  <a:cubicBezTo>
                    <a:pt x="42" y="158"/>
                    <a:pt x="43" y="155"/>
                    <a:pt x="42" y="150"/>
                  </a:cubicBezTo>
                  <a:cubicBezTo>
                    <a:pt x="42" y="148"/>
                    <a:pt x="39" y="143"/>
                    <a:pt x="39" y="140"/>
                  </a:cubicBezTo>
                  <a:cubicBezTo>
                    <a:pt x="40" y="139"/>
                    <a:pt x="41" y="137"/>
                    <a:pt x="42" y="136"/>
                  </a:cubicBezTo>
                  <a:cubicBezTo>
                    <a:pt x="43" y="134"/>
                    <a:pt x="42" y="134"/>
                    <a:pt x="42" y="131"/>
                  </a:cubicBezTo>
                  <a:cubicBezTo>
                    <a:pt x="42" y="126"/>
                    <a:pt x="44" y="123"/>
                    <a:pt x="41" y="117"/>
                  </a:cubicBezTo>
                  <a:cubicBezTo>
                    <a:pt x="37" y="110"/>
                    <a:pt x="41" y="99"/>
                    <a:pt x="29" y="102"/>
                  </a:cubicBezTo>
                  <a:cubicBezTo>
                    <a:pt x="28" y="102"/>
                    <a:pt x="26" y="103"/>
                    <a:pt x="26" y="104"/>
                  </a:cubicBezTo>
                  <a:cubicBezTo>
                    <a:pt x="25" y="107"/>
                    <a:pt x="24" y="104"/>
                    <a:pt x="22" y="105"/>
                  </a:cubicBezTo>
                  <a:cubicBezTo>
                    <a:pt x="18" y="106"/>
                    <a:pt x="16" y="104"/>
                    <a:pt x="14" y="100"/>
                  </a:cubicBezTo>
                  <a:cubicBezTo>
                    <a:pt x="11" y="94"/>
                    <a:pt x="18" y="88"/>
                    <a:pt x="15" y="83"/>
                  </a:cubicBezTo>
                  <a:cubicBezTo>
                    <a:pt x="14" y="82"/>
                    <a:pt x="10" y="76"/>
                    <a:pt x="8" y="75"/>
                  </a:cubicBezTo>
                  <a:cubicBezTo>
                    <a:pt x="4" y="74"/>
                    <a:pt x="4" y="78"/>
                    <a:pt x="0" y="79"/>
                  </a:cubicBezTo>
                  <a:cubicBezTo>
                    <a:pt x="0" y="78"/>
                    <a:pt x="0" y="77"/>
                    <a:pt x="0" y="7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662">
              <a:extLst>
                <a:ext uri="{FF2B5EF4-FFF2-40B4-BE49-F238E27FC236}">
                  <a16:creationId xmlns="" xmlns:a16="http://schemas.microsoft.com/office/drawing/2014/main" id="{EAEB248B-81BE-4EFD-9B37-12AB7F610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2026" y="3082925"/>
              <a:ext cx="195263" cy="233363"/>
            </a:xfrm>
            <a:custGeom>
              <a:avLst/>
              <a:gdLst>
                <a:gd name="T0" fmla="*/ 4 w 253"/>
                <a:gd name="T1" fmla="*/ 61 h 302"/>
                <a:gd name="T2" fmla="*/ 13 w 253"/>
                <a:gd name="T3" fmla="*/ 48 h 302"/>
                <a:gd name="T4" fmla="*/ 26 w 253"/>
                <a:gd name="T5" fmla="*/ 34 h 302"/>
                <a:gd name="T6" fmla="*/ 45 w 253"/>
                <a:gd name="T7" fmla="*/ 48 h 302"/>
                <a:gd name="T8" fmla="*/ 46 w 253"/>
                <a:gd name="T9" fmla="*/ 32 h 302"/>
                <a:gd name="T10" fmla="*/ 35 w 253"/>
                <a:gd name="T11" fmla="*/ 11 h 302"/>
                <a:gd name="T12" fmla="*/ 45 w 253"/>
                <a:gd name="T13" fmla="*/ 4 h 302"/>
                <a:gd name="T14" fmla="*/ 67 w 253"/>
                <a:gd name="T15" fmla="*/ 21 h 302"/>
                <a:gd name="T16" fmla="*/ 74 w 253"/>
                <a:gd name="T17" fmla="*/ 24 h 302"/>
                <a:gd name="T18" fmla="*/ 80 w 253"/>
                <a:gd name="T19" fmla="*/ 45 h 302"/>
                <a:gd name="T20" fmla="*/ 114 w 253"/>
                <a:gd name="T21" fmla="*/ 57 h 302"/>
                <a:gd name="T22" fmla="*/ 134 w 253"/>
                <a:gd name="T23" fmla="*/ 67 h 302"/>
                <a:gd name="T24" fmla="*/ 137 w 253"/>
                <a:gd name="T25" fmla="*/ 77 h 302"/>
                <a:gd name="T26" fmla="*/ 143 w 253"/>
                <a:gd name="T27" fmla="*/ 92 h 302"/>
                <a:gd name="T28" fmla="*/ 121 w 253"/>
                <a:gd name="T29" fmla="*/ 99 h 302"/>
                <a:gd name="T30" fmla="*/ 122 w 253"/>
                <a:gd name="T31" fmla="*/ 114 h 302"/>
                <a:gd name="T32" fmla="*/ 162 w 253"/>
                <a:gd name="T33" fmla="*/ 136 h 302"/>
                <a:gd name="T34" fmla="*/ 172 w 253"/>
                <a:gd name="T35" fmla="*/ 151 h 302"/>
                <a:gd name="T36" fmla="*/ 187 w 253"/>
                <a:gd name="T37" fmla="*/ 171 h 302"/>
                <a:gd name="T38" fmla="*/ 209 w 253"/>
                <a:gd name="T39" fmla="*/ 194 h 302"/>
                <a:gd name="T40" fmla="*/ 218 w 253"/>
                <a:gd name="T41" fmla="*/ 211 h 302"/>
                <a:gd name="T42" fmla="*/ 229 w 253"/>
                <a:gd name="T43" fmla="*/ 217 h 302"/>
                <a:gd name="T44" fmla="*/ 235 w 253"/>
                <a:gd name="T45" fmla="*/ 234 h 302"/>
                <a:gd name="T46" fmla="*/ 251 w 253"/>
                <a:gd name="T47" fmla="*/ 256 h 302"/>
                <a:gd name="T48" fmla="*/ 250 w 253"/>
                <a:gd name="T49" fmla="*/ 268 h 302"/>
                <a:gd name="T50" fmla="*/ 231 w 253"/>
                <a:gd name="T51" fmla="*/ 284 h 302"/>
                <a:gd name="T52" fmla="*/ 217 w 253"/>
                <a:gd name="T53" fmla="*/ 279 h 302"/>
                <a:gd name="T54" fmla="*/ 205 w 253"/>
                <a:gd name="T55" fmla="*/ 286 h 302"/>
                <a:gd name="T56" fmla="*/ 188 w 253"/>
                <a:gd name="T57" fmla="*/ 291 h 302"/>
                <a:gd name="T58" fmla="*/ 189 w 253"/>
                <a:gd name="T59" fmla="*/ 274 h 302"/>
                <a:gd name="T60" fmla="*/ 185 w 253"/>
                <a:gd name="T61" fmla="*/ 256 h 302"/>
                <a:gd name="T62" fmla="*/ 185 w 253"/>
                <a:gd name="T63" fmla="*/ 249 h 302"/>
                <a:gd name="T64" fmla="*/ 181 w 253"/>
                <a:gd name="T65" fmla="*/ 227 h 302"/>
                <a:gd name="T66" fmla="*/ 148 w 253"/>
                <a:gd name="T67" fmla="*/ 171 h 302"/>
                <a:gd name="T68" fmla="*/ 106 w 253"/>
                <a:gd name="T69" fmla="*/ 148 h 302"/>
                <a:gd name="T70" fmla="*/ 92 w 253"/>
                <a:gd name="T71" fmla="*/ 161 h 302"/>
                <a:gd name="T72" fmla="*/ 71 w 253"/>
                <a:gd name="T73" fmla="*/ 151 h 302"/>
                <a:gd name="T74" fmla="*/ 47 w 253"/>
                <a:gd name="T75" fmla="*/ 174 h 302"/>
                <a:gd name="T76" fmla="*/ 40 w 253"/>
                <a:gd name="T77" fmla="*/ 162 h 302"/>
                <a:gd name="T78" fmla="*/ 39 w 253"/>
                <a:gd name="T79" fmla="*/ 140 h 302"/>
                <a:gd name="T80" fmla="*/ 42 w 253"/>
                <a:gd name="T81" fmla="*/ 131 h 302"/>
                <a:gd name="T82" fmla="*/ 29 w 253"/>
                <a:gd name="T83" fmla="*/ 102 h 302"/>
                <a:gd name="T84" fmla="*/ 22 w 253"/>
                <a:gd name="T85" fmla="*/ 105 h 302"/>
                <a:gd name="T86" fmla="*/ 15 w 253"/>
                <a:gd name="T87" fmla="*/ 83 h 302"/>
                <a:gd name="T88" fmla="*/ 0 w 253"/>
                <a:gd name="T89" fmla="*/ 79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3" h="302">
                  <a:moveTo>
                    <a:pt x="0" y="76"/>
                  </a:moveTo>
                  <a:cubicBezTo>
                    <a:pt x="1" y="71"/>
                    <a:pt x="0" y="65"/>
                    <a:pt x="4" y="61"/>
                  </a:cubicBezTo>
                  <a:cubicBezTo>
                    <a:pt x="6" y="59"/>
                    <a:pt x="13" y="62"/>
                    <a:pt x="14" y="57"/>
                  </a:cubicBezTo>
                  <a:cubicBezTo>
                    <a:pt x="8" y="61"/>
                    <a:pt x="13" y="50"/>
                    <a:pt x="13" y="48"/>
                  </a:cubicBezTo>
                  <a:cubicBezTo>
                    <a:pt x="15" y="45"/>
                    <a:pt x="14" y="43"/>
                    <a:pt x="18" y="42"/>
                  </a:cubicBezTo>
                  <a:cubicBezTo>
                    <a:pt x="21" y="41"/>
                    <a:pt x="26" y="38"/>
                    <a:pt x="26" y="34"/>
                  </a:cubicBezTo>
                  <a:cubicBezTo>
                    <a:pt x="30" y="36"/>
                    <a:pt x="26" y="50"/>
                    <a:pt x="35" y="46"/>
                  </a:cubicBezTo>
                  <a:cubicBezTo>
                    <a:pt x="40" y="44"/>
                    <a:pt x="40" y="46"/>
                    <a:pt x="45" y="48"/>
                  </a:cubicBezTo>
                  <a:cubicBezTo>
                    <a:pt x="51" y="50"/>
                    <a:pt x="45" y="43"/>
                    <a:pt x="45" y="42"/>
                  </a:cubicBezTo>
                  <a:cubicBezTo>
                    <a:pt x="44" y="38"/>
                    <a:pt x="46" y="35"/>
                    <a:pt x="46" y="32"/>
                  </a:cubicBezTo>
                  <a:cubicBezTo>
                    <a:pt x="45" y="28"/>
                    <a:pt x="42" y="25"/>
                    <a:pt x="40" y="22"/>
                  </a:cubicBezTo>
                  <a:cubicBezTo>
                    <a:pt x="38" y="18"/>
                    <a:pt x="35" y="15"/>
                    <a:pt x="35" y="11"/>
                  </a:cubicBezTo>
                  <a:cubicBezTo>
                    <a:pt x="35" y="10"/>
                    <a:pt x="38" y="0"/>
                    <a:pt x="40" y="2"/>
                  </a:cubicBezTo>
                  <a:cubicBezTo>
                    <a:pt x="42" y="4"/>
                    <a:pt x="41" y="5"/>
                    <a:pt x="45" y="4"/>
                  </a:cubicBezTo>
                  <a:cubicBezTo>
                    <a:pt x="51" y="3"/>
                    <a:pt x="52" y="7"/>
                    <a:pt x="55" y="10"/>
                  </a:cubicBezTo>
                  <a:cubicBezTo>
                    <a:pt x="59" y="14"/>
                    <a:pt x="63" y="17"/>
                    <a:pt x="67" y="21"/>
                  </a:cubicBezTo>
                  <a:cubicBezTo>
                    <a:pt x="69" y="23"/>
                    <a:pt x="69" y="29"/>
                    <a:pt x="73" y="30"/>
                  </a:cubicBezTo>
                  <a:cubicBezTo>
                    <a:pt x="75" y="29"/>
                    <a:pt x="75" y="27"/>
                    <a:pt x="74" y="24"/>
                  </a:cubicBezTo>
                  <a:cubicBezTo>
                    <a:pt x="75" y="28"/>
                    <a:pt x="79" y="27"/>
                    <a:pt x="80" y="31"/>
                  </a:cubicBezTo>
                  <a:cubicBezTo>
                    <a:pt x="81" y="35"/>
                    <a:pt x="79" y="40"/>
                    <a:pt x="80" y="45"/>
                  </a:cubicBezTo>
                  <a:cubicBezTo>
                    <a:pt x="83" y="58"/>
                    <a:pt x="98" y="59"/>
                    <a:pt x="108" y="65"/>
                  </a:cubicBezTo>
                  <a:cubicBezTo>
                    <a:pt x="110" y="62"/>
                    <a:pt x="109" y="58"/>
                    <a:pt x="114" y="57"/>
                  </a:cubicBezTo>
                  <a:cubicBezTo>
                    <a:pt x="119" y="54"/>
                    <a:pt x="123" y="57"/>
                    <a:pt x="127" y="60"/>
                  </a:cubicBezTo>
                  <a:cubicBezTo>
                    <a:pt x="130" y="61"/>
                    <a:pt x="134" y="63"/>
                    <a:pt x="134" y="67"/>
                  </a:cubicBezTo>
                  <a:cubicBezTo>
                    <a:pt x="134" y="70"/>
                    <a:pt x="129" y="70"/>
                    <a:pt x="128" y="73"/>
                  </a:cubicBezTo>
                  <a:cubicBezTo>
                    <a:pt x="131" y="74"/>
                    <a:pt x="136" y="73"/>
                    <a:pt x="137" y="77"/>
                  </a:cubicBezTo>
                  <a:cubicBezTo>
                    <a:pt x="138" y="79"/>
                    <a:pt x="140" y="79"/>
                    <a:pt x="142" y="80"/>
                  </a:cubicBezTo>
                  <a:cubicBezTo>
                    <a:pt x="151" y="85"/>
                    <a:pt x="147" y="86"/>
                    <a:pt x="143" y="92"/>
                  </a:cubicBezTo>
                  <a:cubicBezTo>
                    <a:pt x="149" y="94"/>
                    <a:pt x="138" y="101"/>
                    <a:pt x="133" y="100"/>
                  </a:cubicBezTo>
                  <a:cubicBezTo>
                    <a:pt x="132" y="100"/>
                    <a:pt x="122" y="97"/>
                    <a:pt x="121" y="99"/>
                  </a:cubicBezTo>
                  <a:cubicBezTo>
                    <a:pt x="120" y="101"/>
                    <a:pt x="125" y="105"/>
                    <a:pt x="124" y="108"/>
                  </a:cubicBezTo>
                  <a:cubicBezTo>
                    <a:pt x="121" y="109"/>
                    <a:pt x="117" y="112"/>
                    <a:pt x="122" y="114"/>
                  </a:cubicBezTo>
                  <a:cubicBezTo>
                    <a:pt x="130" y="116"/>
                    <a:pt x="139" y="124"/>
                    <a:pt x="146" y="129"/>
                  </a:cubicBezTo>
                  <a:cubicBezTo>
                    <a:pt x="149" y="131"/>
                    <a:pt x="162" y="131"/>
                    <a:pt x="162" y="136"/>
                  </a:cubicBezTo>
                  <a:cubicBezTo>
                    <a:pt x="161" y="140"/>
                    <a:pt x="159" y="141"/>
                    <a:pt x="162" y="144"/>
                  </a:cubicBezTo>
                  <a:cubicBezTo>
                    <a:pt x="164" y="147"/>
                    <a:pt x="169" y="151"/>
                    <a:pt x="172" y="151"/>
                  </a:cubicBezTo>
                  <a:cubicBezTo>
                    <a:pt x="175" y="151"/>
                    <a:pt x="176" y="156"/>
                    <a:pt x="177" y="159"/>
                  </a:cubicBezTo>
                  <a:cubicBezTo>
                    <a:pt x="180" y="163"/>
                    <a:pt x="183" y="167"/>
                    <a:pt x="187" y="171"/>
                  </a:cubicBezTo>
                  <a:cubicBezTo>
                    <a:pt x="189" y="173"/>
                    <a:pt x="197" y="184"/>
                    <a:pt x="200" y="183"/>
                  </a:cubicBezTo>
                  <a:cubicBezTo>
                    <a:pt x="203" y="182"/>
                    <a:pt x="206" y="192"/>
                    <a:pt x="209" y="194"/>
                  </a:cubicBezTo>
                  <a:cubicBezTo>
                    <a:pt x="213" y="195"/>
                    <a:pt x="211" y="203"/>
                    <a:pt x="214" y="206"/>
                  </a:cubicBezTo>
                  <a:cubicBezTo>
                    <a:pt x="214" y="207"/>
                    <a:pt x="216" y="211"/>
                    <a:pt x="218" y="211"/>
                  </a:cubicBezTo>
                  <a:cubicBezTo>
                    <a:pt x="219" y="211"/>
                    <a:pt x="221" y="209"/>
                    <a:pt x="223" y="210"/>
                  </a:cubicBezTo>
                  <a:cubicBezTo>
                    <a:pt x="226" y="212"/>
                    <a:pt x="225" y="216"/>
                    <a:pt x="229" y="217"/>
                  </a:cubicBezTo>
                  <a:cubicBezTo>
                    <a:pt x="233" y="218"/>
                    <a:pt x="238" y="224"/>
                    <a:pt x="242" y="225"/>
                  </a:cubicBezTo>
                  <a:cubicBezTo>
                    <a:pt x="241" y="229"/>
                    <a:pt x="236" y="230"/>
                    <a:pt x="235" y="234"/>
                  </a:cubicBezTo>
                  <a:cubicBezTo>
                    <a:pt x="234" y="238"/>
                    <a:pt x="244" y="243"/>
                    <a:pt x="246" y="246"/>
                  </a:cubicBezTo>
                  <a:cubicBezTo>
                    <a:pt x="248" y="250"/>
                    <a:pt x="253" y="250"/>
                    <a:pt x="251" y="256"/>
                  </a:cubicBezTo>
                  <a:cubicBezTo>
                    <a:pt x="250" y="258"/>
                    <a:pt x="248" y="260"/>
                    <a:pt x="248" y="262"/>
                  </a:cubicBezTo>
                  <a:cubicBezTo>
                    <a:pt x="248" y="264"/>
                    <a:pt x="250" y="265"/>
                    <a:pt x="250" y="268"/>
                  </a:cubicBezTo>
                  <a:cubicBezTo>
                    <a:pt x="250" y="274"/>
                    <a:pt x="248" y="275"/>
                    <a:pt x="243" y="276"/>
                  </a:cubicBezTo>
                  <a:cubicBezTo>
                    <a:pt x="238" y="278"/>
                    <a:pt x="237" y="284"/>
                    <a:pt x="231" y="284"/>
                  </a:cubicBezTo>
                  <a:cubicBezTo>
                    <a:pt x="225" y="284"/>
                    <a:pt x="224" y="276"/>
                    <a:pt x="220" y="275"/>
                  </a:cubicBezTo>
                  <a:cubicBezTo>
                    <a:pt x="217" y="275"/>
                    <a:pt x="219" y="278"/>
                    <a:pt x="217" y="279"/>
                  </a:cubicBezTo>
                  <a:cubicBezTo>
                    <a:pt x="215" y="280"/>
                    <a:pt x="214" y="280"/>
                    <a:pt x="212" y="280"/>
                  </a:cubicBezTo>
                  <a:cubicBezTo>
                    <a:pt x="210" y="281"/>
                    <a:pt x="204" y="284"/>
                    <a:pt x="205" y="286"/>
                  </a:cubicBezTo>
                  <a:cubicBezTo>
                    <a:pt x="207" y="290"/>
                    <a:pt x="212" y="293"/>
                    <a:pt x="208" y="297"/>
                  </a:cubicBezTo>
                  <a:cubicBezTo>
                    <a:pt x="204" y="302"/>
                    <a:pt x="195" y="289"/>
                    <a:pt x="188" y="291"/>
                  </a:cubicBezTo>
                  <a:cubicBezTo>
                    <a:pt x="184" y="293"/>
                    <a:pt x="178" y="286"/>
                    <a:pt x="182" y="283"/>
                  </a:cubicBezTo>
                  <a:cubicBezTo>
                    <a:pt x="185" y="281"/>
                    <a:pt x="190" y="279"/>
                    <a:pt x="189" y="274"/>
                  </a:cubicBezTo>
                  <a:cubicBezTo>
                    <a:pt x="189" y="270"/>
                    <a:pt x="191" y="265"/>
                    <a:pt x="190" y="261"/>
                  </a:cubicBezTo>
                  <a:cubicBezTo>
                    <a:pt x="189" y="259"/>
                    <a:pt x="185" y="259"/>
                    <a:pt x="185" y="256"/>
                  </a:cubicBezTo>
                  <a:cubicBezTo>
                    <a:pt x="185" y="254"/>
                    <a:pt x="187" y="252"/>
                    <a:pt x="188" y="250"/>
                  </a:cubicBezTo>
                  <a:cubicBezTo>
                    <a:pt x="187" y="250"/>
                    <a:pt x="186" y="250"/>
                    <a:pt x="185" y="249"/>
                  </a:cubicBezTo>
                  <a:cubicBezTo>
                    <a:pt x="185" y="246"/>
                    <a:pt x="192" y="242"/>
                    <a:pt x="187" y="237"/>
                  </a:cubicBezTo>
                  <a:cubicBezTo>
                    <a:pt x="185" y="234"/>
                    <a:pt x="174" y="231"/>
                    <a:pt x="181" y="227"/>
                  </a:cubicBezTo>
                  <a:cubicBezTo>
                    <a:pt x="170" y="222"/>
                    <a:pt x="158" y="215"/>
                    <a:pt x="157" y="202"/>
                  </a:cubicBezTo>
                  <a:cubicBezTo>
                    <a:pt x="155" y="191"/>
                    <a:pt x="159" y="177"/>
                    <a:pt x="148" y="171"/>
                  </a:cubicBezTo>
                  <a:cubicBezTo>
                    <a:pt x="137" y="164"/>
                    <a:pt x="134" y="149"/>
                    <a:pt x="121" y="146"/>
                  </a:cubicBezTo>
                  <a:cubicBezTo>
                    <a:pt x="120" y="146"/>
                    <a:pt x="98" y="140"/>
                    <a:pt x="106" y="148"/>
                  </a:cubicBezTo>
                  <a:cubicBezTo>
                    <a:pt x="101" y="148"/>
                    <a:pt x="102" y="156"/>
                    <a:pt x="100" y="158"/>
                  </a:cubicBezTo>
                  <a:cubicBezTo>
                    <a:pt x="99" y="159"/>
                    <a:pt x="94" y="159"/>
                    <a:pt x="92" y="161"/>
                  </a:cubicBezTo>
                  <a:cubicBezTo>
                    <a:pt x="89" y="163"/>
                    <a:pt x="88" y="160"/>
                    <a:pt x="85" y="159"/>
                  </a:cubicBezTo>
                  <a:cubicBezTo>
                    <a:pt x="82" y="156"/>
                    <a:pt x="76" y="152"/>
                    <a:pt x="71" y="151"/>
                  </a:cubicBezTo>
                  <a:cubicBezTo>
                    <a:pt x="67" y="149"/>
                    <a:pt x="67" y="158"/>
                    <a:pt x="62" y="155"/>
                  </a:cubicBezTo>
                  <a:cubicBezTo>
                    <a:pt x="61" y="163"/>
                    <a:pt x="52" y="169"/>
                    <a:pt x="47" y="174"/>
                  </a:cubicBezTo>
                  <a:cubicBezTo>
                    <a:pt x="45" y="177"/>
                    <a:pt x="42" y="175"/>
                    <a:pt x="40" y="173"/>
                  </a:cubicBezTo>
                  <a:cubicBezTo>
                    <a:pt x="37" y="170"/>
                    <a:pt x="39" y="165"/>
                    <a:pt x="40" y="162"/>
                  </a:cubicBezTo>
                  <a:cubicBezTo>
                    <a:pt x="42" y="158"/>
                    <a:pt x="43" y="155"/>
                    <a:pt x="42" y="150"/>
                  </a:cubicBezTo>
                  <a:cubicBezTo>
                    <a:pt x="42" y="148"/>
                    <a:pt x="39" y="143"/>
                    <a:pt x="39" y="140"/>
                  </a:cubicBezTo>
                  <a:cubicBezTo>
                    <a:pt x="40" y="139"/>
                    <a:pt x="41" y="137"/>
                    <a:pt x="42" y="136"/>
                  </a:cubicBezTo>
                  <a:cubicBezTo>
                    <a:pt x="43" y="134"/>
                    <a:pt x="42" y="134"/>
                    <a:pt x="42" y="131"/>
                  </a:cubicBezTo>
                  <a:cubicBezTo>
                    <a:pt x="42" y="126"/>
                    <a:pt x="44" y="123"/>
                    <a:pt x="41" y="117"/>
                  </a:cubicBezTo>
                  <a:cubicBezTo>
                    <a:pt x="37" y="110"/>
                    <a:pt x="41" y="99"/>
                    <a:pt x="29" y="102"/>
                  </a:cubicBezTo>
                  <a:cubicBezTo>
                    <a:pt x="28" y="102"/>
                    <a:pt x="26" y="103"/>
                    <a:pt x="26" y="104"/>
                  </a:cubicBezTo>
                  <a:cubicBezTo>
                    <a:pt x="25" y="107"/>
                    <a:pt x="24" y="104"/>
                    <a:pt x="22" y="105"/>
                  </a:cubicBezTo>
                  <a:cubicBezTo>
                    <a:pt x="18" y="106"/>
                    <a:pt x="16" y="104"/>
                    <a:pt x="14" y="100"/>
                  </a:cubicBezTo>
                  <a:cubicBezTo>
                    <a:pt x="11" y="94"/>
                    <a:pt x="18" y="88"/>
                    <a:pt x="15" y="83"/>
                  </a:cubicBezTo>
                  <a:cubicBezTo>
                    <a:pt x="14" y="82"/>
                    <a:pt x="10" y="76"/>
                    <a:pt x="8" y="75"/>
                  </a:cubicBezTo>
                  <a:cubicBezTo>
                    <a:pt x="4" y="74"/>
                    <a:pt x="4" y="78"/>
                    <a:pt x="0" y="79"/>
                  </a:cubicBezTo>
                  <a:cubicBezTo>
                    <a:pt x="0" y="78"/>
                    <a:pt x="0" y="77"/>
                    <a:pt x="0" y="7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663">
              <a:extLst>
                <a:ext uri="{FF2B5EF4-FFF2-40B4-BE49-F238E27FC236}">
                  <a16:creationId xmlns="" xmlns:a16="http://schemas.microsoft.com/office/drawing/2014/main" id="{05F8F7F7-6AE9-4BC9-AA68-3E1C823D4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0488" y="2536825"/>
              <a:ext cx="111125" cy="141288"/>
            </a:xfrm>
            <a:custGeom>
              <a:avLst/>
              <a:gdLst>
                <a:gd name="T0" fmla="*/ 2 w 145"/>
                <a:gd name="T1" fmla="*/ 98 h 182"/>
                <a:gd name="T2" fmla="*/ 9 w 145"/>
                <a:gd name="T3" fmla="*/ 88 h 182"/>
                <a:gd name="T4" fmla="*/ 15 w 145"/>
                <a:gd name="T5" fmla="*/ 84 h 182"/>
                <a:gd name="T6" fmla="*/ 27 w 145"/>
                <a:gd name="T7" fmla="*/ 74 h 182"/>
                <a:gd name="T8" fmla="*/ 32 w 145"/>
                <a:gd name="T9" fmla="*/ 72 h 182"/>
                <a:gd name="T10" fmla="*/ 38 w 145"/>
                <a:gd name="T11" fmla="*/ 62 h 182"/>
                <a:gd name="T12" fmla="*/ 41 w 145"/>
                <a:gd name="T13" fmla="*/ 44 h 182"/>
                <a:gd name="T14" fmla="*/ 46 w 145"/>
                <a:gd name="T15" fmla="*/ 41 h 182"/>
                <a:gd name="T16" fmla="*/ 57 w 145"/>
                <a:gd name="T17" fmla="*/ 48 h 182"/>
                <a:gd name="T18" fmla="*/ 78 w 145"/>
                <a:gd name="T19" fmla="*/ 53 h 182"/>
                <a:gd name="T20" fmla="*/ 87 w 145"/>
                <a:gd name="T21" fmla="*/ 47 h 182"/>
                <a:gd name="T22" fmla="*/ 80 w 145"/>
                <a:gd name="T23" fmla="*/ 42 h 182"/>
                <a:gd name="T24" fmla="*/ 73 w 145"/>
                <a:gd name="T25" fmla="*/ 33 h 182"/>
                <a:gd name="T26" fmla="*/ 93 w 145"/>
                <a:gd name="T27" fmla="*/ 32 h 182"/>
                <a:gd name="T28" fmla="*/ 99 w 145"/>
                <a:gd name="T29" fmla="*/ 21 h 182"/>
                <a:gd name="T30" fmla="*/ 109 w 145"/>
                <a:gd name="T31" fmla="*/ 18 h 182"/>
                <a:gd name="T32" fmla="*/ 105 w 145"/>
                <a:gd name="T33" fmla="*/ 0 h 182"/>
                <a:gd name="T34" fmla="*/ 119 w 145"/>
                <a:gd name="T35" fmla="*/ 6 h 182"/>
                <a:gd name="T36" fmla="*/ 141 w 145"/>
                <a:gd name="T37" fmla="*/ 23 h 182"/>
                <a:gd name="T38" fmla="*/ 133 w 145"/>
                <a:gd name="T39" fmla="*/ 22 h 182"/>
                <a:gd name="T40" fmla="*/ 130 w 145"/>
                <a:gd name="T41" fmla="*/ 29 h 182"/>
                <a:gd name="T42" fmla="*/ 125 w 145"/>
                <a:gd name="T43" fmla="*/ 47 h 182"/>
                <a:gd name="T44" fmla="*/ 137 w 145"/>
                <a:gd name="T45" fmla="*/ 73 h 182"/>
                <a:gd name="T46" fmla="*/ 129 w 145"/>
                <a:gd name="T47" fmla="*/ 79 h 182"/>
                <a:gd name="T48" fmla="*/ 128 w 145"/>
                <a:gd name="T49" fmla="*/ 85 h 182"/>
                <a:gd name="T50" fmla="*/ 121 w 145"/>
                <a:gd name="T51" fmla="*/ 91 h 182"/>
                <a:gd name="T52" fmla="*/ 117 w 145"/>
                <a:gd name="T53" fmla="*/ 99 h 182"/>
                <a:gd name="T54" fmla="*/ 107 w 145"/>
                <a:gd name="T55" fmla="*/ 102 h 182"/>
                <a:gd name="T56" fmla="*/ 101 w 145"/>
                <a:gd name="T57" fmla="*/ 107 h 182"/>
                <a:gd name="T58" fmla="*/ 99 w 145"/>
                <a:gd name="T59" fmla="*/ 114 h 182"/>
                <a:gd name="T60" fmla="*/ 103 w 145"/>
                <a:gd name="T61" fmla="*/ 124 h 182"/>
                <a:gd name="T62" fmla="*/ 101 w 145"/>
                <a:gd name="T63" fmla="*/ 126 h 182"/>
                <a:gd name="T64" fmla="*/ 112 w 145"/>
                <a:gd name="T65" fmla="*/ 132 h 182"/>
                <a:gd name="T66" fmla="*/ 139 w 145"/>
                <a:gd name="T67" fmla="*/ 154 h 182"/>
                <a:gd name="T68" fmla="*/ 106 w 145"/>
                <a:gd name="T69" fmla="*/ 164 h 182"/>
                <a:gd name="T70" fmla="*/ 100 w 145"/>
                <a:gd name="T71" fmla="*/ 177 h 182"/>
                <a:gd name="T72" fmla="*/ 90 w 145"/>
                <a:gd name="T73" fmla="*/ 179 h 182"/>
                <a:gd name="T74" fmla="*/ 80 w 145"/>
                <a:gd name="T75" fmla="*/ 175 h 182"/>
                <a:gd name="T76" fmla="*/ 69 w 145"/>
                <a:gd name="T77" fmla="*/ 170 h 182"/>
                <a:gd name="T78" fmla="*/ 75 w 145"/>
                <a:gd name="T79" fmla="*/ 173 h 182"/>
                <a:gd name="T80" fmla="*/ 68 w 145"/>
                <a:gd name="T81" fmla="*/ 182 h 182"/>
                <a:gd name="T82" fmla="*/ 70 w 145"/>
                <a:gd name="T83" fmla="*/ 177 h 182"/>
                <a:gd name="T84" fmla="*/ 65 w 145"/>
                <a:gd name="T85" fmla="*/ 177 h 182"/>
                <a:gd name="T86" fmla="*/ 53 w 145"/>
                <a:gd name="T87" fmla="*/ 172 h 182"/>
                <a:gd name="T88" fmla="*/ 59 w 145"/>
                <a:gd name="T89" fmla="*/ 169 h 182"/>
                <a:gd name="T90" fmla="*/ 43 w 145"/>
                <a:gd name="T91" fmla="*/ 167 h 182"/>
                <a:gd name="T92" fmla="*/ 48 w 145"/>
                <a:gd name="T93" fmla="*/ 164 h 182"/>
                <a:gd name="T94" fmla="*/ 44 w 145"/>
                <a:gd name="T95" fmla="*/ 150 h 182"/>
                <a:gd name="T96" fmla="*/ 51 w 145"/>
                <a:gd name="T97" fmla="*/ 147 h 182"/>
                <a:gd name="T98" fmla="*/ 62 w 145"/>
                <a:gd name="T99" fmla="*/ 149 h 182"/>
                <a:gd name="T100" fmla="*/ 44 w 145"/>
                <a:gd name="T101" fmla="*/ 139 h 182"/>
                <a:gd name="T102" fmla="*/ 45 w 145"/>
                <a:gd name="T103" fmla="*/ 125 h 182"/>
                <a:gd name="T104" fmla="*/ 41 w 145"/>
                <a:gd name="T105" fmla="*/ 116 h 182"/>
                <a:gd name="T106" fmla="*/ 19 w 145"/>
                <a:gd name="T107" fmla="*/ 110 h 182"/>
                <a:gd name="T108" fmla="*/ 18 w 145"/>
                <a:gd name="T109" fmla="*/ 115 h 182"/>
                <a:gd name="T110" fmla="*/ 10 w 145"/>
                <a:gd name="T111" fmla="*/ 108 h 182"/>
                <a:gd name="T112" fmla="*/ 6 w 145"/>
                <a:gd name="T113" fmla="*/ 101 h 182"/>
                <a:gd name="T114" fmla="*/ 2 w 145"/>
                <a:gd name="T115" fmla="*/ 9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5" h="182">
                  <a:moveTo>
                    <a:pt x="2" y="98"/>
                  </a:moveTo>
                  <a:cubicBezTo>
                    <a:pt x="4" y="94"/>
                    <a:pt x="7" y="91"/>
                    <a:pt x="9" y="88"/>
                  </a:cubicBezTo>
                  <a:cubicBezTo>
                    <a:pt x="10" y="86"/>
                    <a:pt x="14" y="87"/>
                    <a:pt x="15" y="84"/>
                  </a:cubicBezTo>
                  <a:cubicBezTo>
                    <a:pt x="16" y="79"/>
                    <a:pt x="27" y="79"/>
                    <a:pt x="27" y="74"/>
                  </a:cubicBezTo>
                  <a:cubicBezTo>
                    <a:pt x="27" y="71"/>
                    <a:pt x="30" y="72"/>
                    <a:pt x="32" y="72"/>
                  </a:cubicBezTo>
                  <a:cubicBezTo>
                    <a:pt x="35" y="71"/>
                    <a:pt x="35" y="64"/>
                    <a:pt x="38" y="62"/>
                  </a:cubicBezTo>
                  <a:cubicBezTo>
                    <a:pt x="43" y="57"/>
                    <a:pt x="36" y="46"/>
                    <a:pt x="41" y="44"/>
                  </a:cubicBezTo>
                  <a:cubicBezTo>
                    <a:pt x="43" y="43"/>
                    <a:pt x="44" y="40"/>
                    <a:pt x="46" y="41"/>
                  </a:cubicBezTo>
                  <a:cubicBezTo>
                    <a:pt x="50" y="43"/>
                    <a:pt x="53" y="46"/>
                    <a:pt x="57" y="48"/>
                  </a:cubicBezTo>
                  <a:cubicBezTo>
                    <a:pt x="63" y="52"/>
                    <a:pt x="71" y="53"/>
                    <a:pt x="78" y="53"/>
                  </a:cubicBezTo>
                  <a:cubicBezTo>
                    <a:pt x="82" y="53"/>
                    <a:pt x="90" y="54"/>
                    <a:pt x="87" y="47"/>
                  </a:cubicBezTo>
                  <a:cubicBezTo>
                    <a:pt x="86" y="45"/>
                    <a:pt x="82" y="44"/>
                    <a:pt x="80" y="42"/>
                  </a:cubicBezTo>
                  <a:cubicBezTo>
                    <a:pt x="77" y="40"/>
                    <a:pt x="75" y="36"/>
                    <a:pt x="73" y="33"/>
                  </a:cubicBezTo>
                  <a:cubicBezTo>
                    <a:pt x="79" y="32"/>
                    <a:pt x="87" y="32"/>
                    <a:pt x="93" y="32"/>
                  </a:cubicBezTo>
                  <a:cubicBezTo>
                    <a:pt x="102" y="31"/>
                    <a:pt x="97" y="25"/>
                    <a:pt x="99" y="21"/>
                  </a:cubicBezTo>
                  <a:cubicBezTo>
                    <a:pt x="100" y="17"/>
                    <a:pt x="106" y="20"/>
                    <a:pt x="109" y="18"/>
                  </a:cubicBezTo>
                  <a:cubicBezTo>
                    <a:pt x="113" y="17"/>
                    <a:pt x="106" y="3"/>
                    <a:pt x="105" y="0"/>
                  </a:cubicBezTo>
                  <a:cubicBezTo>
                    <a:pt x="111" y="0"/>
                    <a:pt x="116" y="1"/>
                    <a:pt x="119" y="6"/>
                  </a:cubicBezTo>
                  <a:cubicBezTo>
                    <a:pt x="123" y="14"/>
                    <a:pt x="135" y="16"/>
                    <a:pt x="141" y="23"/>
                  </a:cubicBezTo>
                  <a:cubicBezTo>
                    <a:pt x="138" y="25"/>
                    <a:pt x="136" y="22"/>
                    <a:pt x="133" y="22"/>
                  </a:cubicBezTo>
                  <a:cubicBezTo>
                    <a:pt x="132" y="23"/>
                    <a:pt x="131" y="27"/>
                    <a:pt x="130" y="29"/>
                  </a:cubicBezTo>
                  <a:cubicBezTo>
                    <a:pt x="128" y="33"/>
                    <a:pt x="124" y="41"/>
                    <a:pt x="125" y="47"/>
                  </a:cubicBezTo>
                  <a:cubicBezTo>
                    <a:pt x="126" y="50"/>
                    <a:pt x="145" y="69"/>
                    <a:pt x="137" y="73"/>
                  </a:cubicBezTo>
                  <a:cubicBezTo>
                    <a:pt x="134" y="75"/>
                    <a:pt x="130" y="76"/>
                    <a:pt x="129" y="79"/>
                  </a:cubicBezTo>
                  <a:cubicBezTo>
                    <a:pt x="128" y="81"/>
                    <a:pt x="130" y="84"/>
                    <a:pt x="128" y="85"/>
                  </a:cubicBezTo>
                  <a:cubicBezTo>
                    <a:pt x="126" y="88"/>
                    <a:pt x="123" y="88"/>
                    <a:pt x="121" y="91"/>
                  </a:cubicBezTo>
                  <a:cubicBezTo>
                    <a:pt x="120" y="94"/>
                    <a:pt x="119" y="97"/>
                    <a:pt x="117" y="99"/>
                  </a:cubicBezTo>
                  <a:cubicBezTo>
                    <a:pt x="114" y="101"/>
                    <a:pt x="110" y="100"/>
                    <a:pt x="107" y="102"/>
                  </a:cubicBezTo>
                  <a:cubicBezTo>
                    <a:pt x="105" y="103"/>
                    <a:pt x="103" y="105"/>
                    <a:pt x="101" y="107"/>
                  </a:cubicBezTo>
                  <a:cubicBezTo>
                    <a:pt x="98" y="109"/>
                    <a:pt x="95" y="111"/>
                    <a:pt x="99" y="114"/>
                  </a:cubicBezTo>
                  <a:cubicBezTo>
                    <a:pt x="102" y="116"/>
                    <a:pt x="103" y="121"/>
                    <a:pt x="103" y="124"/>
                  </a:cubicBezTo>
                  <a:cubicBezTo>
                    <a:pt x="102" y="120"/>
                    <a:pt x="100" y="122"/>
                    <a:pt x="101" y="126"/>
                  </a:cubicBezTo>
                  <a:cubicBezTo>
                    <a:pt x="101" y="132"/>
                    <a:pt x="108" y="129"/>
                    <a:pt x="112" y="132"/>
                  </a:cubicBezTo>
                  <a:cubicBezTo>
                    <a:pt x="119" y="136"/>
                    <a:pt x="140" y="145"/>
                    <a:pt x="139" y="154"/>
                  </a:cubicBezTo>
                  <a:cubicBezTo>
                    <a:pt x="138" y="167"/>
                    <a:pt x="112" y="153"/>
                    <a:pt x="106" y="164"/>
                  </a:cubicBezTo>
                  <a:cubicBezTo>
                    <a:pt x="104" y="167"/>
                    <a:pt x="104" y="178"/>
                    <a:pt x="100" y="177"/>
                  </a:cubicBezTo>
                  <a:cubicBezTo>
                    <a:pt x="98" y="177"/>
                    <a:pt x="85" y="172"/>
                    <a:pt x="90" y="179"/>
                  </a:cubicBezTo>
                  <a:cubicBezTo>
                    <a:pt x="87" y="178"/>
                    <a:pt x="82" y="177"/>
                    <a:pt x="80" y="175"/>
                  </a:cubicBezTo>
                  <a:cubicBezTo>
                    <a:pt x="77" y="172"/>
                    <a:pt x="73" y="170"/>
                    <a:pt x="69" y="170"/>
                  </a:cubicBezTo>
                  <a:cubicBezTo>
                    <a:pt x="71" y="171"/>
                    <a:pt x="73" y="172"/>
                    <a:pt x="75" y="173"/>
                  </a:cubicBezTo>
                  <a:cubicBezTo>
                    <a:pt x="72" y="173"/>
                    <a:pt x="71" y="178"/>
                    <a:pt x="68" y="182"/>
                  </a:cubicBezTo>
                  <a:cubicBezTo>
                    <a:pt x="65" y="178"/>
                    <a:pt x="70" y="179"/>
                    <a:pt x="70" y="177"/>
                  </a:cubicBezTo>
                  <a:cubicBezTo>
                    <a:pt x="69" y="174"/>
                    <a:pt x="65" y="172"/>
                    <a:pt x="65" y="177"/>
                  </a:cubicBezTo>
                  <a:cubicBezTo>
                    <a:pt x="63" y="172"/>
                    <a:pt x="56" y="177"/>
                    <a:pt x="53" y="172"/>
                  </a:cubicBezTo>
                  <a:cubicBezTo>
                    <a:pt x="60" y="172"/>
                    <a:pt x="52" y="167"/>
                    <a:pt x="59" y="169"/>
                  </a:cubicBezTo>
                  <a:cubicBezTo>
                    <a:pt x="55" y="165"/>
                    <a:pt x="48" y="168"/>
                    <a:pt x="43" y="167"/>
                  </a:cubicBezTo>
                  <a:cubicBezTo>
                    <a:pt x="44" y="164"/>
                    <a:pt x="46" y="163"/>
                    <a:pt x="48" y="164"/>
                  </a:cubicBezTo>
                  <a:cubicBezTo>
                    <a:pt x="42" y="160"/>
                    <a:pt x="48" y="154"/>
                    <a:pt x="44" y="150"/>
                  </a:cubicBezTo>
                  <a:cubicBezTo>
                    <a:pt x="48" y="153"/>
                    <a:pt x="46" y="147"/>
                    <a:pt x="51" y="147"/>
                  </a:cubicBezTo>
                  <a:cubicBezTo>
                    <a:pt x="54" y="147"/>
                    <a:pt x="59" y="147"/>
                    <a:pt x="62" y="149"/>
                  </a:cubicBezTo>
                  <a:cubicBezTo>
                    <a:pt x="58" y="142"/>
                    <a:pt x="44" y="149"/>
                    <a:pt x="44" y="139"/>
                  </a:cubicBezTo>
                  <a:cubicBezTo>
                    <a:pt x="43" y="135"/>
                    <a:pt x="46" y="129"/>
                    <a:pt x="45" y="125"/>
                  </a:cubicBezTo>
                  <a:cubicBezTo>
                    <a:pt x="43" y="121"/>
                    <a:pt x="39" y="121"/>
                    <a:pt x="41" y="116"/>
                  </a:cubicBezTo>
                  <a:cubicBezTo>
                    <a:pt x="34" y="121"/>
                    <a:pt x="25" y="112"/>
                    <a:pt x="19" y="110"/>
                  </a:cubicBezTo>
                  <a:cubicBezTo>
                    <a:pt x="20" y="112"/>
                    <a:pt x="20" y="114"/>
                    <a:pt x="18" y="115"/>
                  </a:cubicBezTo>
                  <a:cubicBezTo>
                    <a:pt x="17" y="112"/>
                    <a:pt x="14" y="110"/>
                    <a:pt x="10" y="108"/>
                  </a:cubicBezTo>
                  <a:cubicBezTo>
                    <a:pt x="8" y="108"/>
                    <a:pt x="0" y="101"/>
                    <a:pt x="6" y="101"/>
                  </a:cubicBezTo>
                  <a:cubicBezTo>
                    <a:pt x="5" y="100"/>
                    <a:pt x="4" y="99"/>
                    <a:pt x="2" y="9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664">
              <a:extLst>
                <a:ext uri="{FF2B5EF4-FFF2-40B4-BE49-F238E27FC236}">
                  <a16:creationId xmlns="" xmlns:a16="http://schemas.microsoft.com/office/drawing/2014/main" id="{24614EDA-FAB7-47FF-B45A-7EE8F6FA00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0488" y="2536825"/>
              <a:ext cx="111125" cy="141288"/>
            </a:xfrm>
            <a:custGeom>
              <a:avLst/>
              <a:gdLst>
                <a:gd name="T0" fmla="*/ 2 w 145"/>
                <a:gd name="T1" fmla="*/ 98 h 182"/>
                <a:gd name="T2" fmla="*/ 9 w 145"/>
                <a:gd name="T3" fmla="*/ 88 h 182"/>
                <a:gd name="T4" fmla="*/ 15 w 145"/>
                <a:gd name="T5" fmla="*/ 84 h 182"/>
                <a:gd name="T6" fmla="*/ 27 w 145"/>
                <a:gd name="T7" fmla="*/ 74 h 182"/>
                <a:gd name="T8" fmla="*/ 32 w 145"/>
                <a:gd name="T9" fmla="*/ 72 h 182"/>
                <a:gd name="T10" fmla="*/ 38 w 145"/>
                <a:gd name="T11" fmla="*/ 62 h 182"/>
                <a:gd name="T12" fmla="*/ 41 w 145"/>
                <a:gd name="T13" fmla="*/ 44 h 182"/>
                <a:gd name="T14" fmla="*/ 46 w 145"/>
                <a:gd name="T15" fmla="*/ 41 h 182"/>
                <a:gd name="T16" fmla="*/ 57 w 145"/>
                <a:gd name="T17" fmla="*/ 48 h 182"/>
                <a:gd name="T18" fmla="*/ 78 w 145"/>
                <a:gd name="T19" fmla="*/ 53 h 182"/>
                <a:gd name="T20" fmla="*/ 87 w 145"/>
                <a:gd name="T21" fmla="*/ 47 h 182"/>
                <a:gd name="T22" fmla="*/ 80 w 145"/>
                <a:gd name="T23" fmla="*/ 42 h 182"/>
                <a:gd name="T24" fmla="*/ 73 w 145"/>
                <a:gd name="T25" fmla="*/ 33 h 182"/>
                <a:gd name="T26" fmla="*/ 93 w 145"/>
                <a:gd name="T27" fmla="*/ 32 h 182"/>
                <a:gd name="T28" fmla="*/ 99 w 145"/>
                <a:gd name="T29" fmla="*/ 21 h 182"/>
                <a:gd name="T30" fmla="*/ 109 w 145"/>
                <a:gd name="T31" fmla="*/ 18 h 182"/>
                <a:gd name="T32" fmla="*/ 105 w 145"/>
                <a:gd name="T33" fmla="*/ 0 h 182"/>
                <a:gd name="T34" fmla="*/ 119 w 145"/>
                <a:gd name="T35" fmla="*/ 6 h 182"/>
                <a:gd name="T36" fmla="*/ 141 w 145"/>
                <a:gd name="T37" fmla="*/ 23 h 182"/>
                <a:gd name="T38" fmla="*/ 133 w 145"/>
                <a:gd name="T39" fmla="*/ 22 h 182"/>
                <a:gd name="T40" fmla="*/ 130 w 145"/>
                <a:gd name="T41" fmla="*/ 29 h 182"/>
                <a:gd name="T42" fmla="*/ 125 w 145"/>
                <a:gd name="T43" fmla="*/ 47 h 182"/>
                <a:gd name="T44" fmla="*/ 137 w 145"/>
                <a:gd name="T45" fmla="*/ 73 h 182"/>
                <a:gd name="T46" fmla="*/ 129 w 145"/>
                <a:gd name="T47" fmla="*/ 79 h 182"/>
                <a:gd name="T48" fmla="*/ 128 w 145"/>
                <a:gd name="T49" fmla="*/ 85 h 182"/>
                <a:gd name="T50" fmla="*/ 121 w 145"/>
                <a:gd name="T51" fmla="*/ 91 h 182"/>
                <a:gd name="T52" fmla="*/ 117 w 145"/>
                <a:gd name="T53" fmla="*/ 99 h 182"/>
                <a:gd name="T54" fmla="*/ 107 w 145"/>
                <a:gd name="T55" fmla="*/ 102 h 182"/>
                <a:gd name="T56" fmla="*/ 101 w 145"/>
                <a:gd name="T57" fmla="*/ 107 h 182"/>
                <a:gd name="T58" fmla="*/ 99 w 145"/>
                <a:gd name="T59" fmla="*/ 114 h 182"/>
                <a:gd name="T60" fmla="*/ 103 w 145"/>
                <a:gd name="T61" fmla="*/ 124 h 182"/>
                <a:gd name="T62" fmla="*/ 101 w 145"/>
                <a:gd name="T63" fmla="*/ 126 h 182"/>
                <a:gd name="T64" fmla="*/ 112 w 145"/>
                <a:gd name="T65" fmla="*/ 132 h 182"/>
                <a:gd name="T66" fmla="*/ 139 w 145"/>
                <a:gd name="T67" fmla="*/ 154 h 182"/>
                <a:gd name="T68" fmla="*/ 106 w 145"/>
                <a:gd name="T69" fmla="*/ 164 h 182"/>
                <a:gd name="T70" fmla="*/ 100 w 145"/>
                <a:gd name="T71" fmla="*/ 177 h 182"/>
                <a:gd name="T72" fmla="*/ 90 w 145"/>
                <a:gd name="T73" fmla="*/ 179 h 182"/>
                <a:gd name="T74" fmla="*/ 80 w 145"/>
                <a:gd name="T75" fmla="*/ 175 h 182"/>
                <a:gd name="T76" fmla="*/ 69 w 145"/>
                <a:gd name="T77" fmla="*/ 170 h 182"/>
                <a:gd name="T78" fmla="*/ 75 w 145"/>
                <a:gd name="T79" fmla="*/ 173 h 182"/>
                <a:gd name="T80" fmla="*/ 68 w 145"/>
                <a:gd name="T81" fmla="*/ 182 h 182"/>
                <a:gd name="T82" fmla="*/ 70 w 145"/>
                <a:gd name="T83" fmla="*/ 177 h 182"/>
                <a:gd name="T84" fmla="*/ 65 w 145"/>
                <a:gd name="T85" fmla="*/ 177 h 182"/>
                <a:gd name="T86" fmla="*/ 53 w 145"/>
                <a:gd name="T87" fmla="*/ 172 h 182"/>
                <a:gd name="T88" fmla="*/ 59 w 145"/>
                <a:gd name="T89" fmla="*/ 169 h 182"/>
                <a:gd name="T90" fmla="*/ 43 w 145"/>
                <a:gd name="T91" fmla="*/ 167 h 182"/>
                <a:gd name="T92" fmla="*/ 48 w 145"/>
                <a:gd name="T93" fmla="*/ 164 h 182"/>
                <a:gd name="T94" fmla="*/ 44 w 145"/>
                <a:gd name="T95" fmla="*/ 150 h 182"/>
                <a:gd name="T96" fmla="*/ 51 w 145"/>
                <a:gd name="T97" fmla="*/ 147 h 182"/>
                <a:gd name="T98" fmla="*/ 62 w 145"/>
                <a:gd name="T99" fmla="*/ 149 h 182"/>
                <a:gd name="T100" fmla="*/ 44 w 145"/>
                <a:gd name="T101" fmla="*/ 139 h 182"/>
                <a:gd name="T102" fmla="*/ 45 w 145"/>
                <a:gd name="T103" fmla="*/ 125 h 182"/>
                <a:gd name="T104" fmla="*/ 41 w 145"/>
                <a:gd name="T105" fmla="*/ 116 h 182"/>
                <a:gd name="T106" fmla="*/ 19 w 145"/>
                <a:gd name="T107" fmla="*/ 110 h 182"/>
                <a:gd name="T108" fmla="*/ 18 w 145"/>
                <a:gd name="T109" fmla="*/ 115 h 182"/>
                <a:gd name="T110" fmla="*/ 10 w 145"/>
                <a:gd name="T111" fmla="*/ 108 h 182"/>
                <a:gd name="T112" fmla="*/ 6 w 145"/>
                <a:gd name="T113" fmla="*/ 101 h 182"/>
                <a:gd name="T114" fmla="*/ 2 w 145"/>
                <a:gd name="T115" fmla="*/ 9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5" h="182">
                  <a:moveTo>
                    <a:pt x="2" y="98"/>
                  </a:moveTo>
                  <a:cubicBezTo>
                    <a:pt x="4" y="94"/>
                    <a:pt x="7" y="91"/>
                    <a:pt x="9" y="88"/>
                  </a:cubicBezTo>
                  <a:cubicBezTo>
                    <a:pt x="10" y="86"/>
                    <a:pt x="14" y="87"/>
                    <a:pt x="15" y="84"/>
                  </a:cubicBezTo>
                  <a:cubicBezTo>
                    <a:pt x="16" y="79"/>
                    <a:pt x="27" y="79"/>
                    <a:pt x="27" y="74"/>
                  </a:cubicBezTo>
                  <a:cubicBezTo>
                    <a:pt x="27" y="71"/>
                    <a:pt x="30" y="72"/>
                    <a:pt x="32" y="72"/>
                  </a:cubicBezTo>
                  <a:cubicBezTo>
                    <a:pt x="35" y="71"/>
                    <a:pt x="35" y="64"/>
                    <a:pt x="38" y="62"/>
                  </a:cubicBezTo>
                  <a:cubicBezTo>
                    <a:pt x="43" y="57"/>
                    <a:pt x="36" y="46"/>
                    <a:pt x="41" y="44"/>
                  </a:cubicBezTo>
                  <a:cubicBezTo>
                    <a:pt x="43" y="43"/>
                    <a:pt x="44" y="40"/>
                    <a:pt x="46" y="41"/>
                  </a:cubicBezTo>
                  <a:cubicBezTo>
                    <a:pt x="50" y="43"/>
                    <a:pt x="53" y="46"/>
                    <a:pt x="57" y="48"/>
                  </a:cubicBezTo>
                  <a:cubicBezTo>
                    <a:pt x="63" y="52"/>
                    <a:pt x="71" y="53"/>
                    <a:pt x="78" y="53"/>
                  </a:cubicBezTo>
                  <a:cubicBezTo>
                    <a:pt x="82" y="53"/>
                    <a:pt x="90" y="54"/>
                    <a:pt x="87" y="47"/>
                  </a:cubicBezTo>
                  <a:cubicBezTo>
                    <a:pt x="86" y="45"/>
                    <a:pt x="82" y="44"/>
                    <a:pt x="80" y="42"/>
                  </a:cubicBezTo>
                  <a:cubicBezTo>
                    <a:pt x="77" y="40"/>
                    <a:pt x="75" y="36"/>
                    <a:pt x="73" y="33"/>
                  </a:cubicBezTo>
                  <a:cubicBezTo>
                    <a:pt x="79" y="32"/>
                    <a:pt x="87" y="32"/>
                    <a:pt x="93" y="32"/>
                  </a:cubicBezTo>
                  <a:cubicBezTo>
                    <a:pt x="102" y="31"/>
                    <a:pt x="97" y="25"/>
                    <a:pt x="99" y="21"/>
                  </a:cubicBezTo>
                  <a:cubicBezTo>
                    <a:pt x="100" y="17"/>
                    <a:pt x="106" y="20"/>
                    <a:pt x="109" y="18"/>
                  </a:cubicBezTo>
                  <a:cubicBezTo>
                    <a:pt x="113" y="17"/>
                    <a:pt x="106" y="3"/>
                    <a:pt x="105" y="0"/>
                  </a:cubicBezTo>
                  <a:cubicBezTo>
                    <a:pt x="111" y="0"/>
                    <a:pt x="116" y="1"/>
                    <a:pt x="119" y="6"/>
                  </a:cubicBezTo>
                  <a:cubicBezTo>
                    <a:pt x="123" y="14"/>
                    <a:pt x="135" y="16"/>
                    <a:pt x="141" y="23"/>
                  </a:cubicBezTo>
                  <a:cubicBezTo>
                    <a:pt x="138" y="25"/>
                    <a:pt x="136" y="22"/>
                    <a:pt x="133" y="22"/>
                  </a:cubicBezTo>
                  <a:cubicBezTo>
                    <a:pt x="132" y="23"/>
                    <a:pt x="131" y="27"/>
                    <a:pt x="130" y="29"/>
                  </a:cubicBezTo>
                  <a:cubicBezTo>
                    <a:pt x="128" y="33"/>
                    <a:pt x="124" y="41"/>
                    <a:pt x="125" y="47"/>
                  </a:cubicBezTo>
                  <a:cubicBezTo>
                    <a:pt x="126" y="50"/>
                    <a:pt x="145" y="69"/>
                    <a:pt x="137" y="73"/>
                  </a:cubicBezTo>
                  <a:cubicBezTo>
                    <a:pt x="134" y="75"/>
                    <a:pt x="130" y="76"/>
                    <a:pt x="129" y="79"/>
                  </a:cubicBezTo>
                  <a:cubicBezTo>
                    <a:pt x="128" y="81"/>
                    <a:pt x="130" y="84"/>
                    <a:pt x="128" y="85"/>
                  </a:cubicBezTo>
                  <a:cubicBezTo>
                    <a:pt x="126" y="88"/>
                    <a:pt x="123" y="88"/>
                    <a:pt x="121" y="91"/>
                  </a:cubicBezTo>
                  <a:cubicBezTo>
                    <a:pt x="120" y="94"/>
                    <a:pt x="119" y="97"/>
                    <a:pt x="117" y="99"/>
                  </a:cubicBezTo>
                  <a:cubicBezTo>
                    <a:pt x="114" y="101"/>
                    <a:pt x="110" y="100"/>
                    <a:pt x="107" y="102"/>
                  </a:cubicBezTo>
                  <a:cubicBezTo>
                    <a:pt x="105" y="103"/>
                    <a:pt x="103" y="105"/>
                    <a:pt x="101" y="107"/>
                  </a:cubicBezTo>
                  <a:cubicBezTo>
                    <a:pt x="98" y="109"/>
                    <a:pt x="95" y="111"/>
                    <a:pt x="99" y="114"/>
                  </a:cubicBezTo>
                  <a:cubicBezTo>
                    <a:pt x="102" y="116"/>
                    <a:pt x="103" y="121"/>
                    <a:pt x="103" y="124"/>
                  </a:cubicBezTo>
                  <a:cubicBezTo>
                    <a:pt x="102" y="120"/>
                    <a:pt x="100" y="122"/>
                    <a:pt x="101" y="126"/>
                  </a:cubicBezTo>
                  <a:cubicBezTo>
                    <a:pt x="101" y="132"/>
                    <a:pt x="108" y="129"/>
                    <a:pt x="112" y="132"/>
                  </a:cubicBezTo>
                  <a:cubicBezTo>
                    <a:pt x="119" y="136"/>
                    <a:pt x="140" y="145"/>
                    <a:pt x="139" y="154"/>
                  </a:cubicBezTo>
                  <a:cubicBezTo>
                    <a:pt x="138" y="167"/>
                    <a:pt x="112" y="153"/>
                    <a:pt x="106" y="164"/>
                  </a:cubicBezTo>
                  <a:cubicBezTo>
                    <a:pt x="104" y="167"/>
                    <a:pt x="104" y="178"/>
                    <a:pt x="100" y="177"/>
                  </a:cubicBezTo>
                  <a:cubicBezTo>
                    <a:pt x="98" y="177"/>
                    <a:pt x="85" y="172"/>
                    <a:pt x="90" y="179"/>
                  </a:cubicBezTo>
                  <a:cubicBezTo>
                    <a:pt x="87" y="178"/>
                    <a:pt x="82" y="177"/>
                    <a:pt x="80" y="175"/>
                  </a:cubicBezTo>
                  <a:cubicBezTo>
                    <a:pt x="77" y="172"/>
                    <a:pt x="73" y="170"/>
                    <a:pt x="69" y="170"/>
                  </a:cubicBezTo>
                  <a:cubicBezTo>
                    <a:pt x="71" y="171"/>
                    <a:pt x="73" y="172"/>
                    <a:pt x="75" y="173"/>
                  </a:cubicBezTo>
                  <a:cubicBezTo>
                    <a:pt x="72" y="173"/>
                    <a:pt x="71" y="178"/>
                    <a:pt x="68" y="182"/>
                  </a:cubicBezTo>
                  <a:cubicBezTo>
                    <a:pt x="65" y="178"/>
                    <a:pt x="70" y="179"/>
                    <a:pt x="70" y="177"/>
                  </a:cubicBezTo>
                  <a:cubicBezTo>
                    <a:pt x="69" y="174"/>
                    <a:pt x="65" y="172"/>
                    <a:pt x="65" y="177"/>
                  </a:cubicBezTo>
                  <a:cubicBezTo>
                    <a:pt x="63" y="172"/>
                    <a:pt x="56" y="177"/>
                    <a:pt x="53" y="172"/>
                  </a:cubicBezTo>
                  <a:cubicBezTo>
                    <a:pt x="60" y="172"/>
                    <a:pt x="52" y="167"/>
                    <a:pt x="59" y="169"/>
                  </a:cubicBezTo>
                  <a:cubicBezTo>
                    <a:pt x="55" y="165"/>
                    <a:pt x="48" y="168"/>
                    <a:pt x="43" y="167"/>
                  </a:cubicBezTo>
                  <a:cubicBezTo>
                    <a:pt x="44" y="164"/>
                    <a:pt x="46" y="163"/>
                    <a:pt x="48" y="164"/>
                  </a:cubicBezTo>
                  <a:cubicBezTo>
                    <a:pt x="42" y="160"/>
                    <a:pt x="48" y="154"/>
                    <a:pt x="44" y="150"/>
                  </a:cubicBezTo>
                  <a:cubicBezTo>
                    <a:pt x="48" y="153"/>
                    <a:pt x="46" y="147"/>
                    <a:pt x="51" y="147"/>
                  </a:cubicBezTo>
                  <a:cubicBezTo>
                    <a:pt x="54" y="147"/>
                    <a:pt x="59" y="147"/>
                    <a:pt x="62" y="149"/>
                  </a:cubicBezTo>
                  <a:cubicBezTo>
                    <a:pt x="58" y="142"/>
                    <a:pt x="44" y="149"/>
                    <a:pt x="44" y="139"/>
                  </a:cubicBezTo>
                  <a:cubicBezTo>
                    <a:pt x="43" y="135"/>
                    <a:pt x="46" y="129"/>
                    <a:pt x="45" y="125"/>
                  </a:cubicBezTo>
                  <a:cubicBezTo>
                    <a:pt x="43" y="121"/>
                    <a:pt x="39" y="121"/>
                    <a:pt x="41" y="116"/>
                  </a:cubicBezTo>
                  <a:cubicBezTo>
                    <a:pt x="34" y="121"/>
                    <a:pt x="25" y="112"/>
                    <a:pt x="19" y="110"/>
                  </a:cubicBezTo>
                  <a:cubicBezTo>
                    <a:pt x="20" y="112"/>
                    <a:pt x="20" y="114"/>
                    <a:pt x="18" y="115"/>
                  </a:cubicBezTo>
                  <a:cubicBezTo>
                    <a:pt x="17" y="112"/>
                    <a:pt x="14" y="110"/>
                    <a:pt x="10" y="108"/>
                  </a:cubicBezTo>
                  <a:cubicBezTo>
                    <a:pt x="8" y="108"/>
                    <a:pt x="0" y="101"/>
                    <a:pt x="6" y="101"/>
                  </a:cubicBezTo>
                  <a:cubicBezTo>
                    <a:pt x="5" y="100"/>
                    <a:pt x="4" y="99"/>
                    <a:pt x="2" y="9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665">
              <a:extLst>
                <a:ext uri="{FF2B5EF4-FFF2-40B4-BE49-F238E27FC236}">
                  <a16:creationId xmlns="" xmlns:a16="http://schemas.microsoft.com/office/drawing/2014/main" id="{FEB227C6-5B7E-4686-BA0E-73BF97BC8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2541588"/>
              <a:ext cx="331788" cy="203200"/>
            </a:xfrm>
            <a:custGeom>
              <a:avLst/>
              <a:gdLst>
                <a:gd name="T0" fmla="*/ 57 w 429"/>
                <a:gd name="T1" fmla="*/ 22 h 263"/>
                <a:gd name="T2" fmla="*/ 112 w 429"/>
                <a:gd name="T3" fmla="*/ 51 h 263"/>
                <a:gd name="T4" fmla="*/ 132 w 429"/>
                <a:gd name="T5" fmla="*/ 46 h 263"/>
                <a:gd name="T6" fmla="*/ 149 w 429"/>
                <a:gd name="T7" fmla="*/ 14 h 263"/>
                <a:gd name="T8" fmla="*/ 154 w 429"/>
                <a:gd name="T9" fmla="*/ 6 h 263"/>
                <a:gd name="T10" fmla="*/ 171 w 429"/>
                <a:gd name="T11" fmla="*/ 5 h 263"/>
                <a:gd name="T12" fmla="*/ 189 w 429"/>
                <a:gd name="T13" fmla="*/ 16 h 263"/>
                <a:gd name="T14" fmla="*/ 209 w 429"/>
                <a:gd name="T15" fmla="*/ 24 h 263"/>
                <a:gd name="T16" fmla="*/ 214 w 429"/>
                <a:gd name="T17" fmla="*/ 37 h 263"/>
                <a:gd name="T18" fmla="*/ 235 w 429"/>
                <a:gd name="T19" fmla="*/ 53 h 263"/>
                <a:gd name="T20" fmla="*/ 256 w 429"/>
                <a:gd name="T21" fmla="*/ 51 h 263"/>
                <a:gd name="T22" fmla="*/ 284 w 429"/>
                <a:gd name="T23" fmla="*/ 79 h 263"/>
                <a:gd name="T24" fmla="*/ 320 w 429"/>
                <a:gd name="T25" fmla="*/ 112 h 263"/>
                <a:gd name="T26" fmla="*/ 378 w 429"/>
                <a:gd name="T27" fmla="*/ 145 h 263"/>
                <a:gd name="T28" fmla="*/ 426 w 429"/>
                <a:gd name="T29" fmla="*/ 165 h 263"/>
                <a:gd name="T30" fmla="*/ 428 w 429"/>
                <a:gd name="T31" fmla="*/ 184 h 263"/>
                <a:gd name="T32" fmla="*/ 402 w 429"/>
                <a:gd name="T33" fmla="*/ 186 h 263"/>
                <a:gd name="T34" fmla="*/ 384 w 429"/>
                <a:gd name="T35" fmla="*/ 192 h 263"/>
                <a:gd name="T36" fmla="*/ 380 w 429"/>
                <a:gd name="T37" fmla="*/ 217 h 263"/>
                <a:gd name="T38" fmla="*/ 341 w 429"/>
                <a:gd name="T39" fmla="*/ 238 h 263"/>
                <a:gd name="T40" fmla="*/ 339 w 429"/>
                <a:gd name="T41" fmla="*/ 255 h 263"/>
                <a:gd name="T42" fmla="*/ 311 w 429"/>
                <a:gd name="T43" fmla="*/ 253 h 263"/>
                <a:gd name="T44" fmla="*/ 291 w 429"/>
                <a:gd name="T45" fmla="*/ 247 h 263"/>
                <a:gd name="T46" fmla="*/ 286 w 429"/>
                <a:gd name="T47" fmla="*/ 237 h 263"/>
                <a:gd name="T48" fmla="*/ 281 w 429"/>
                <a:gd name="T49" fmla="*/ 215 h 263"/>
                <a:gd name="T50" fmla="*/ 258 w 429"/>
                <a:gd name="T51" fmla="*/ 211 h 263"/>
                <a:gd name="T52" fmla="*/ 227 w 429"/>
                <a:gd name="T53" fmla="*/ 189 h 263"/>
                <a:gd name="T54" fmla="*/ 196 w 429"/>
                <a:gd name="T55" fmla="*/ 176 h 263"/>
                <a:gd name="T56" fmla="*/ 162 w 429"/>
                <a:gd name="T57" fmla="*/ 163 h 263"/>
                <a:gd name="T58" fmla="*/ 133 w 429"/>
                <a:gd name="T59" fmla="*/ 162 h 263"/>
                <a:gd name="T60" fmla="*/ 93 w 429"/>
                <a:gd name="T61" fmla="*/ 173 h 263"/>
                <a:gd name="T62" fmla="*/ 85 w 429"/>
                <a:gd name="T63" fmla="*/ 185 h 263"/>
                <a:gd name="T64" fmla="*/ 63 w 429"/>
                <a:gd name="T65" fmla="*/ 172 h 263"/>
                <a:gd name="T66" fmla="*/ 59 w 429"/>
                <a:gd name="T67" fmla="*/ 132 h 263"/>
                <a:gd name="T68" fmla="*/ 46 w 429"/>
                <a:gd name="T69" fmla="*/ 120 h 263"/>
                <a:gd name="T70" fmla="*/ 38 w 429"/>
                <a:gd name="T71" fmla="*/ 106 h 263"/>
                <a:gd name="T72" fmla="*/ 44 w 429"/>
                <a:gd name="T73" fmla="*/ 107 h 263"/>
                <a:gd name="T74" fmla="*/ 24 w 429"/>
                <a:gd name="T75" fmla="*/ 94 h 263"/>
                <a:gd name="T76" fmla="*/ 17 w 429"/>
                <a:gd name="T77" fmla="*/ 87 h 263"/>
                <a:gd name="T78" fmla="*/ 18 w 429"/>
                <a:gd name="T79" fmla="*/ 61 h 263"/>
                <a:gd name="T80" fmla="*/ 8 w 429"/>
                <a:gd name="T81" fmla="*/ 46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263">
                  <a:moveTo>
                    <a:pt x="0" y="36"/>
                  </a:moveTo>
                  <a:cubicBezTo>
                    <a:pt x="14" y="16"/>
                    <a:pt x="36" y="12"/>
                    <a:pt x="57" y="22"/>
                  </a:cubicBezTo>
                  <a:cubicBezTo>
                    <a:pt x="67" y="27"/>
                    <a:pt x="72" y="35"/>
                    <a:pt x="79" y="43"/>
                  </a:cubicBezTo>
                  <a:cubicBezTo>
                    <a:pt x="89" y="54"/>
                    <a:pt x="99" y="50"/>
                    <a:pt x="112" y="51"/>
                  </a:cubicBezTo>
                  <a:cubicBezTo>
                    <a:pt x="118" y="51"/>
                    <a:pt x="124" y="51"/>
                    <a:pt x="130" y="52"/>
                  </a:cubicBezTo>
                  <a:cubicBezTo>
                    <a:pt x="137" y="53"/>
                    <a:pt x="133" y="48"/>
                    <a:pt x="132" y="46"/>
                  </a:cubicBezTo>
                  <a:cubicBezTo>
                    <a:pt x="127" y="35"/>
                    <a:pt x="125" y="31"/>
                    <a:pt x="134" y="23"/>
                  </a:cubicBezTo>
                  <a:cubicBezTo>
                    <a:pt x="139" y="17"/>
                    <a:pt x="149" y="25"/>
                    <a:pt x="149" y="14"/>
                  </a:cubicBezTo>
                  <a:cubicBezTo>
                    <a:pt x="149" y="4"/>
                    <a:pt x="162" y="16"/>
                    <a:pt x="166" y="17"/>
                  </a:cubicBezTo>
                  <a:cubicBezTo>
                    <a:pt x="164" y="15"/>
                    <a:pt x="154" y="6"/>
                    <a:pt x="154" y="6"/>
                  </a:cubicBezTo>
                  <a:cubicBezTo>
                    <a:pt x="153" y="3"/>
                    <a:pt x="164" y="6"/>
                    <a:pt x="164" y="4"/>
                  </a:cubicBezTo>
                  <a:cubicBezTo>
                    <a:pt x="165" y="0"/>
                    <a:pt x="169" y="3"/>
                    <a:pt x="171" y="5"/>
                  </a:cubicBezTo>
                  <a:cubicBezTo>
                    <a:pt x="175" y="8"/>
                    <a:pt x="179" y="8"/>
                    <a:pt x="182" y="9"/>
                  </a:cubicBezTo>
                  <a:cubicBezTo>
                    <a:pt x="186" y="11"/>
                    <a:pt x="186" y="15"/>
                    <a:pt x="189" y="16"/>
                  </a:cubicBezTo>
                  <a:cubicBezTo>
                    <a:pt x="193" y="17"/>
                    <a:pt x="197" y="16"/>
                    <a:pt x="200" y="16"/>
                  </a:cubicBezTo>
                  <a:cubicBezTo>
                    <a:pt x="205" y="16"/>
                    <a:pt x="208" y="19"/>
                    <a:pt x="209" y="24"/>
                  </a:cubicBezTo>
                  <a:cubicBezTo>
                    <a:pt x="210" y="30"/>
                    <a:pt x="215" y="29"/>
                    <a:pt x="217" y="34"/>
                  </a:cubicBezTo>
                  <a:cubicBezTo>
                    <a:pt x="214" y="34"/>
                    <a:pt x="213" y="34"/>
                    <a:pt x="214" y="37"/>
                  </a:cubicBezTo>
                  <a:cubicBezTo>
                    <a:pt x="217" y="40"/>
                    <a:pt x="216" y="40"/>
                    <a:pt x="216" y="44"/>
                  </a:cubicBezTo>
                  <a:cubicBezTo>
                    <a:pt x="215" y="51"/>
                    <a:pt x="231" y="53"/>
                    <a:pt x="235" y="53"/>
                  </a:cubicBezTo>
                  <a:cubicBezTo>
                    <a:pt x="240" y="52"/>
                    <a:pt x="244" y="54"/>
                    <a:pt x="249" y="55"/>
                  </a:cubicBezTo>
                  <a:cubicBezTo>
                    <a:pt x="255" y="56"/>
                    <a:pt x="252" y="51"/>
                    <a:pt x="256" y="51"/>
                  </a:cubicBezTo>
                  <a:cubicBezTo>
                    <a:pt x="267" y="51"/>
                    <a:pt x="272" y="62"/>
                    <a:pt x="276" y="70"/>
                  </a:cubicBezTo>
                  <a:cubicBezTo>
                    <a:pt x="278" y="74"/>
                    <a:pt x="281" y="76"/>
                    <a:pt x="284" y="79"/>
                  </a:cubicBezTo>
                  <a:cubicBezTo>
                    <a:pt x="289" y="83"/>
                    <a:pt x="290" y="88"/>
                    <a:pt x="292" y="93"/>
                  </a:cubicBezTo>
                  <a:cubicBezTo>
                    <a:pt x="297" y="102"/>
                    <a:pt x="311" y="107"/>
                    <a:pt x="320" y="112"/>
                  </a:cubicBezTo>
                  <a:cubicBezTo>
                    <a:pt x="330" y="118"/>
                    <a:pt x="339" y="127"/>
                    <a:pt x="350" y="130"/>
                  </a:cubicBezTo>
                  <a:cubicBezTo>
                    <a:pt x="360" y="133"/>
                    <a:pt x="370" y="140"/>
                    <a:pt x="378" y="145"/>
                  </a:cubicBezTo>
                  <a:cubicBezTo>
                    <a:pt x="386" y="151"/>
                    <a:pt x="392" y="157"/>
                    <a:pt x="402" y="156"/>
                  </a:cubicBezTo>
                  <a:cubicBezTo>
                    <a:pt x="408" y="155"/>
                    <a:pt x="422" y="160"/>
                    <a:pt x="426" y="165"/>
                  </a:cubicBezTo>
                  <a:cubicBezTo>
                    <a:pt x="428" y="167"/>
                    <a:pt x="425" y="169"/>
                    <a:pt x="425" y="172"/>
                  </a:cubicBezTo>
                  <a:cubicBezTo>
                    <a:pt x="425" y="176"/>
                    <a:pt x="428" y="180"/>
                    <a:pt x="428" y="184"/>
                  </a:cubicBezTo>
                  <a:cubicBezTo>
                    <a:pt x="429" y="192"/>
                    <a:pt x="409" y="182"/>
                    <a:pt x="406" y="180"/>
                  </a:cubicBezTo>
                  <a:cubicBezTo>
                    <a:pt x="403" y="178"/>
                    <a:pt x="402" y="185"/>
                    <a:pt x="402" y="186"/>
                  </a:cubicBezTo>
                  <a:cubicBezTo>
                    <a:pt x="402" y="191"/>
                    <a:pt x="399" y="191"/>
                    <a:pt x="395" y="191"/>
                  </a:cubicBezTo>
                  <a:cubicBezTo>
                    <a:pt x="391" y="191"/>
                    <a:pt x="387" y="191"/>
                    <a:pt x="384" y="192"/>
                  </a:cubicBezTo>
                  <a:cubicBezTo>
                    <a:pt x="379" y="195"/>
                    <a:pt x="382" y="199"/>
                    <a:pt x="381" y="203"/>
                  </a:cubicBezTo>
                  <a:cubicBezTo>
                    <a:pt x="380" y="209"/>
                    <a:pt x="379" y="211"/>
                    <a:pt x="380" y="217"/>
                  </a:cubicBezTo>
                  <a:cubicBezTo>
                    <a:pt x="380" y="222"/>
                    <a:pt x="376" y="224"/>
                    <a:pt x="372" y="226"/>
                  </a:cubicBezTo>
                  <a:cubicBezTo>
                    <a:pt x="362" y="231"/>
                    <a:pt x="353" y="240"/>
                    <a:pt x="341" y="238"/>
                  </a:cubicBezTo>
                  <a:cubicBezTo>
                    <a:pt x="342" y="240"/>
                    <a:pt x="343" y="242"/>
                    <a:pt x="345" y="244"/>
                  </a:cubicBezTo>
                  <a:cubicBezTo>
                    <a:pt x="342" y="246"/>
                    <a:pt x="343" y="252"/>
                    <a:pt x="339" y="255"/>
                  </a:cubicBezTo>
                  <a:cubicBezTo>
                    <a:pt x="334" y="258"/>
                    <a:pt x="324" y="258"/>
                    <a:pt x="322" y="263"/>
                  </a:cubicBezTo>
                  <a:cubicBezTo>
                    <a:pt x="320" y="258"/>
                    <a:pt x="317" y="254"/>
                    <a:pt x="311" y="253"/>
                  </a:cubicBezTo>
                  <a:cubicBezTo>
                    <a:pt x="304" y="252"/>
                    <a:pt x="301" y="252"/>
                    <a:pt x="294" y="249"/>
                  </a:cubicBezTo>
                  <a:cubicBezTo>
                    <a:pt x="292" y="248"/>
                    <a:pt x="294" y="245"/>
                    <a:pt x="291" y="247"/>
                  </a:cubicBezTo>
                  <a:cubicBezTo>
                    <a:pt x="288" y="248"/>
                    <a:pt x="288" y="245"/>
                    <a:pt x="288" y="243"/>
                  </a:cubicBezTo>
                  <a:cubicBezTo>
                    <a:pt x="287" y="241"/>
                    <a:pt x="287" y="239"/>
                    <a:pt x="286" y="237"/>
                  </a:cubicBezTo>
                  <a:cubicBezTo>
                    <a:pt x="284" y="232"/>
                    <a:pt x="283" y="238"/>
                    <a:pt x="284" y="231"/>
                  </a:cubicBezTo>
                  <a:cubicBezTo>
                    <a:pt x="285" y="227"/>
                    <a:pt x="282" y="219"/>
                    <a:pt x="281" y="215"/>
                  </a:cubicBezTo>
                  <a:cubicBezTo>
                    <a:pt x="280" y="210"/>
                    <a:pt x="276" y="210"/>
                    <a:pt x="272" y="210"/>
                  </a:cubicBezTo>
                  <a:cubicBezTo>
                    <a:pt x="268" y="210"/>
                    <a:pt x="263" y="212"/>
                    <a:pt x="258" y="211"/>
                  </a:cubicBezTo>
                  <a:cubicBezTo>
                    <a:pt x="253" y="209"/>
                    <a:pt x="250" y="202"/>
                    <a:pt x="245" y="198"/>
                  </a:cubicBezTo>
                  <a:cubicBezTo>
                    <a:pt x="240" y="194"/>
                    <a:pt x="232" y="195"/>
                    <a:pt x="227" y="189"/>
                  </a:cubicBezTo>
                  <a:cubicBezTo>
                    <a:pt x="224" y="184"/>
                    <a:pt x="222" y="181"/>
                    <a:pt x="215" y="178"/>
                  </a:cubicBezTo>
                  <a:cubicBezTo>
                    <a:pt x="208" y="176"/>
                    <a:pt x="203" y="177"/>
                    <a:pt x="196" y="176"/>
                  </a:cubicBezTo>
                  <a:cubicBezTo>
                    <a:pt x="190" y="176"/>
                    <a:pt x="186" y="171"/>
                    <a:pt x="180" y="169"/>
                  </a:cubicBezTo>
                  <a:cubicBezTo>
                    <a:pt x="175" y="168"/>
                    <a:pt x="165" y="169"/>
                    <a:pt x="162" y="163"/>
                  </a:cubicBezTo>
                  <a:cubicBezTo>
                    <a:pt x="160" y="158"/>
                    <a:pt x="158" y="156"/>
                    <a:pt x="153" y="157"/>
                  </a:cubicBezTo>
                  <a:cubicBezTo>
                    <a:pt x="150" y="157"/>
                    <a:pt x="127" y="152"/>
                    <a:pt x="133" y="162"/>
                  </a:cubicBezTo>
                  <a:cubicBezTo>
                    <a:pt x="126" y="163"/>
                    <a:pt x="119" y="159"/>
                    <a:pt x="112" y="161"/>
                  </a:cubicBezTo>
                  <a:cubicBezTo>
                    <a:pt x="104" y="162"/>
                    <a:pt x="98" y="168"/>
                    <a:pt x="93" y="173"/>
                  </a:cubicBezTo>
                  <a:cubicBezTo>
                    <a:pt x="90" y="176"/>
                    <a:pt x="93" y="179"/>
                    <a:pt x="90" y="182"/>
                  </a:cubicBezTo>
                  <a:cubicBezTo>
                    <a:pt x="89" y="184"/>
                    <a:pt x="87" y="185"/>
                    <a:pt x="85" y="185"/>
                  </a:cubicBezTo>
                  <a:cubicBezTo>
                    <a:pt x="80" y="187"/>
                    <a:pt x="73" y="189"/>
                    <a:pt x="69" y="186"/>
                  </a:cubicBezTo>
                  <a:cubicBezTo>
                    <a:pt x="65" y="183"/>
                    <a:pt x="64" y="176"/>
                    <a:pt x="63" y="172"/>
                  </a:cubicBezTo>
                  <a:cubicBezTo>
                    <a:pt x="61" y="164"/>
                    <a:pt x="62" y="156"/>
                    <a:pt x="60" y="148"/>
                  </a:cubicBezTo>
                  <a:cubicBezTo>
                    <a:pt x="59" y="143"/>
                    <a:pt x="63" y="136"/>
                    <a:pt x="59" y="132"/>
                  </a:cubicBezTo>
                  <a:cubicBezTo>
                    <a:pt x="57" y="130"/>
                    <a:pt x="51" y="128"/>
                    <a:pt x="52" y="124"/>
                  </a:cubicBezTo>
                  <a:cubicBezTo>
                    <a:pt x="52" y="130"/>
                    <a:pt x="48" y="123"/>
                    <a:pt x="46" y="120"/>
                  </a:cubicBezTo>
                  <a:cubicBezTo>
                    <a:pt x="43" y="118"/>
                    <a:pt x="38" y="114"/>
                    <a:pt x="36" y="120"/>
                  </a:cubicBezTo>
                  <a:cubicBezTo>
                    <a:pt x="33" y="116"/>
                    <a:pt x="33" y="109"/>
                    <a:pt x="38" y="106"/>
                  </a:cubicBezTo>
                  <a:cubicBezTo>
                    <a:pt x="32" y="112"/>
                    <a:pt x="46" y="110"/>
                    <a:pt x="48" y="111"/>
                  </a:cubicBezTo>
                  <a:cubicBezTo>
                    <a:pt x="46" y="111"/>
                    <a:pt x="44" y="107"/>
                    <a:pt x="44" y="107"/>
                  </a:cubicBezTo>
                  <a:cubicBezTo>
                    <a:pt x="41" y="108"/>
                    <a:pt x="42" y="102"/>
                    <a:pt x="41" y="100"/>
                  </a:cubicBezTo>
                  <a:cubicBezTo>
                    <a:pt x="41" y="92"/>
                    <a:pt x="29" y="97"/>
                    <a:pt x="24" y="94"/>
                  </a:cubicBezTo>
                  <a:cubicBezTo>
                    <a:pt x="27" y="100"/>
                    <a:pt x="21" y="96"/>
                    <a:pt x="20" y="94"/>
                  </a:cubicBezTo>
                  <a:cubicBezTo>
                    <a:pt x="18" y="92"/>
                    <a:pt x="17" y="89"/>
                    <a:pt x="17" y="87"/>
                  </a:cubicBezTo>
                  <a:cubicBezTo>
                    <a:pt x="17" y="81"/>
                    <a:pt x="18" y="75"/>
                    <a:pt x="18" y="70"/>
                  </a:cubicBezTo>
                  <a:cubicBezTo>
                    <a:pt x="18" y="67"/>
                    <a:pt x="19" y="64"/>
                    <a:pt x="18" y="61"/>
                  </a:cubicBezTo>
                  <a:cubicBezTo>
                    <a:pt x="17" y="58"/>
                    <a:pt x="15" y="56"/>
                    <a:pt x="14" y="53"/>
                  </a:cubicBezTo>
                  <a:cubicBezTo>
                    <a:pt x="13" y="49"/>
                    <a:pt x="11" y="48"/>
                    <a:pt x="8" y="46"/>
                  </a:cubicBezTo>
                  <a:cubicBezTo>
                    <a:pt x="5" y="43"/>
                    <a:pt x="4" y="38"/>
                    <a:pt x="0" y="3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666">
              <a:extLst>
                <a:ext uri="{FF2B5EF4-FFF2-40B4-BE49-F238E27FC236}">
                  <a16:creationId xmlns="" xmlns:a16="http://schemas.microsoft.com/office/drawing/2014/main" id="{1CF29399-5947-4088-9D9A-83439D3F33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2541588"/>
              <a:ext cx="331788" cy="203200"/>
            </a:xfrm>
            <a:custGeom>
              <a:avLst/>
              <a:gdLst>
                <a:gd name="T0" fmla="*/ 57 w 429"/>
                <a:gd name="T1" fmla="*/ 22 h 263"/>
                <a:gd name="T2" fmla="*/ 112 w 429"/>
                <a:gd name="T3" fmla="*/ 51 h 263"/>
                <a:gd name="T4" fmla="*/ 132 w 429"/>
                <a:gd name="T5" fmla="*/ 46 h 263"/>
                <a:gd name="T6" fmla="*/ 149 w 429"/>
                <a:gd name="T7" fmla="*/ 14 h 263"/>
                <a:gd name="T8" fmla="*/ 154 w 429"/>
                <a:gd name="T9" fmla="*/ 6 h 263"/>
                <a:gd name="T10" fmla="*/ 171 w 429"/>
                <a:gd name="T11" fmla="*/ 5 h 263"/>
                <a:gd name="T12" fmla="*/ 189 w 429"/>
                <a:gd name="T13" fmla="*/ 16 h 263"/>
                <a:gd name="T14" fmla="*/ 209 w 429"/>
                <a:gd name="T15" fmla="*/ 24 h 263"/>
                <a:gd name="T16" fmla="*/ 214 w 429"/>
                <a:gd name="T17" fmla="*/ 37 h 263"/>
                <a:gd name="T18" fmla="*/ 235 w 429"/>
                <a:gd name="T19" fmla="*/ 53 h 263"/>
                <a:gd name="T20" fmla="*/ 256 w 429"/>
                <a:gd name="T21" fmla="*/ 51 h 263"/>
                <a:gd name="T22" fmla="*/ 284 w 429"/>
                <a:gd name="T23" fmla="*/ 79 h 263"/>
                <a:gd name="T24" fmla="*/ 320 w 429"/>
                <a:gd name="T25" fmla="*/ 112 h 263"/>
                <a:gd name="T26" fmla="*/ 378 w 429"/>
                <a:gd name="T27" fmla="*/ 145 h 263"/>
                <a:gd name="T28" fmla="*/ 426 w 429"/>
                <a:gd name="T29" fmla="*/ 165 h 263"/>
                <a:gd name="T30" fmla="*/ 428 w 429"/>
                <a:gd name="T31" fmla="*/ 184 h 263"/>
                <a:gd name="T32" fmla="*/ 402 w 429"/>
                <a:gd name="T33" fmla="*/ 186 h 263"/>
                <a:gd name="T34" fmla="*/ 384 w 429"/>
                <a:gd name="T35" fmla="*/ 192 h 263"/>
                <a:gd name="T36" fmla="*/ 380 w 429"/>
                <a:gd name="T37" fmla="*/ 217 h 263"/>
                <a:gd name="T38" fmla="*/ 341 w 429"/>
                <a:gd name="T39" fmla="*/ 238 h 263"/>
                <a:gd name="T40" fmla="*/ 339 w 429"/>
                <a:gd name="T41" fmla="*/ 255 h 263"/>
                <a:gd name="T42" fmla="*/ 311 w 429"/>
                <a:gd name="T43" fmla="*/ 253 h 263"/>
                <a:gd name="T44" fmla="*/ 291 w 429"/>
                <a:gd name="T45" fmla="*/ 247 h 263"/>
                <a:gd name="T46" fmla="*/ 286 w 429"/>
                <a:gd name="T47" fmla="*/ 237 h 263"/>
                <a:gd name="T48" fmla="*/ 281 w 429"/>
                <a:gd name="T49" fmla="*/ 215 h 263"/>
                <a:gd name="T50" fmla="*/ 258 w 429"/>
                <a:gd name="T51" fmla="*/ 211 h 263"/>
                <a:gd name="T52" fmla="*/ 227 w 429"/>
                <a:gd name="T53" fmla="*/ 189 h 263"/>
                <a:gd name="T54" fmla="*/ 196 w 429"/>
                <a:gd name="T55" fmla="*/ 176 h 263"/>
                <a:gd name="T56" fmla="*/ 162 w 429"/>
                <a:gd name="T57" fmla="*/ 163 h 263"/>
                <a:gd name="T58" fmla="*/ 133 w 429"/>
                <a:gd name="T59" fmla="*/ 162 h 263"/>
                <a:gd name="T60" fmla="*/ 93 w 429"/>
                <a:gd name="T61" fmla="*/ 173 h 263"/>
                <a:gd name="T62" fmla="*/ 85 w 429"/>
                <a:gd name="T63" fmla="*/ 185 h 263"/>
                <a:gd name="T64" fmla="*/ 63 w 429"/>
                <a:gd name="T65" fmla="*/ 172 h 263"/>
                <a:gd name="T66" fmla="*/ 59 w 429"/>
                <a:gd name="T67" fmla="*/ 132 h 263"/>
                <a:gd name="T68" fmla="*/ 46 w 429"/>
                <a:gd name="T69" fmla="*/ 120 h 263"/>
                <a:gd name="T70" fmla="*/ 38 w 429"/>
                <a:gd name="T71" fmla="*/ 106 h 263"/>
                <a:gd name="T72" fmla="*/ 44 w 429"/>
                <a:gd name="T73" fmla="*/ 107 h 263"/>
                <a:gd name="T74" fmla="*/ 24 w 429"/>
                <a:gd name="T75" fmla="*/ 94 h 263"/>
                <a:gd name="T76" fmla="*/ 17 w 429"/>
                <a:gd name="T77" fmla="*/ 87 h 263"/>
                <a:gd name="T78" fmla="*/ 18 w 429"/>
                <a:gd name="T79" fmla="*/ 61 h 263"/>
                <a:gd name="T80" fmla="*/ 8 w 429"/>
                <a:gd name="T81" fmla="*/ 46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263">
                  <a:moveTo>
                    <a:pt x="0" y="36"/>
                  </a:moveTo>
                  <a:cubicBezTo>
                    <a:pt x="14" y="16"/>
                    <a:pt x="36" y="12"/>
                    <a:pt x="57" y="22"/>
                  </a:cubicBezTo>
                  <a:cubicBezTo>
                    <a:pt x="67" y="27"/>
                    <a:pt x="72" y="35"/>
                    <a:pt x="79" y="43"/>
                  </a:cubicBezTo>
                  <a:cubicBezTo>
                    <a:pt x="89" y="54"/>
                    <a:pt x="99" y="50"/>
                    <a:pt x="112" y="51"/>
                  </a:cubicBezTo>
                  <a:cubicBezTo>
                    <a:pt x="118" y="51"/>
                    <a:pt x="124" y="51"/>
                    <a:pt x="130" y="52"/>
                  </a:cubicBezTo>
                  <a:cubicBezTo>
                    <a:pt x="137" y="53"/>
                    <a:pt x="133" y="48"/>
                    <a:pt x="132" y="46"/>
                  </a:cubicBezTo>
                  <a:cubicBezTo>
                    <a:pt x="127" y="35"/>
                    <a:pt x="125" y="31"/>
                    <a:pt x="134" y="23"/>
                  </a:cubicBezTo>
                  <a:cubicBezTo>
                    <a:pt x="139" y="17"/>
                    <a:pt x="149" y="25"/>
                    <a:pt x="149" y="14"/>
                  </a:cubicBezTo>
                  <a:cubicBezTo>
                    <a:pt x="149" y="4"/>
                    <a:pt x="162" y="16"/>
                    <a:pt x="166" y="17"/>
                  </a:cubicBezTo>
                  <a:cubicBezTo>
                    <a:pt x="164" y="15"/>
                    <a:pt x="154" y="6"/>
                    <a:pt x="154" y="6"/>
                  </a:cubicBezTo>
                  <a:cubicBezTo>
                    <a:pt x="153" y="3"/>
                    <a:pt x="164" y="6"/>
                    <a:pt x="164" y="4"/>
                  </a:cubicBezTo>
                  <a:cubicBezTo>
                    <a:pt x="165" y="0"/>
                    <a:pt x="169" y="3"/>
                    <a:pt x="171" y="5"/>
                  </a:cubicBezTo>
                  <a:cubicBezTo>
                    <a:pt x="175" y="8"/>
                    <a:pt x="179" y="8"/>
                    <a:pt x="182" y="9"/>
                  </a:cubicBezTo>
                  <a:cubicBezTo>
                    <a:pt x="186" y="11"/>
                    <a:pt x="186" y="15"/>
                    <a:pt x="189" y="16"/>
                  </a:cubicBezTo>
                  <a:cubicBezTo>
                    <a:pt x="193" y="17"/>
                    <a:pt x="197" y="16"/>
                    <a:pt x="200" y="16"/>
                  </a:cubicBezTo>
                  <a:cubicBezTo>
                    <a:pt x="205" y="16"/>
                    <a:pt x="208" y="19"/>
                    <a:pt x="209" y="24"/>
                  </a:cubicBezTo>
                  <a:cubicBezTo>
                    <a:pt x="210" y="30"/>
                    <a:pt x="215" y="29"/>
                    <a:pt x="217" y="34"/>
                  </a:cubicBezTo>
                  <a:cubicBezTo>
                    <a:pt x="214" y="34"/>
                    <a:pt x="213" y="34"/>
                    <a:pt x="214" y="37"/>
                  </a:cubicBezTo>
                  <a:cubicBezTo>
                    <a:pt x="217" y="40"/>
                    <a:pt x="216" y="40"/>
                    <a:pt x="216" y="44"/>
                  </a:cubicBezTo>
                  <a:cubicBezTo>
                    <a:pt x="215" y="51"/>
                    <a:pt x="231" y="53"/>
                    <a:pt x="235" y="53"/>
                  </a:cubicBezTo>
                  <a:cubicBezTo>
                    <a:pt x="240" y="52"/>
                    <a:pt x="244" y="54"/>
                    <a:pt x="249" y="55"/>
                  </a:cubicBezTo>
                  <a:cubicBezTo>
                    <a:pt x="255" y="56"/>
                    <a:pt x="252" y="51"/>
                    <a:pt x="256" y="51"/>
                  </a:cubicBezTo>
                  <a:cubicBezTo>
                    <a:pt x="267" y="51"/>
                    <a:pt x="272" y="62"/>
                    <a:pt x="276" y="70"/>
                  </a:cubicBezTo>
                  <a:cubicBezTo>
                    <a:pt x="278" y="74"/>
                    <a:pt x="281" y="76"/>
                    <a:pt x="284" y="79"/>
                  </a:cubicBezTo>
                  <a:cubicBezTo>
                    <a:pt x="289" y="83"/>
                    <a:pt x="290" y="88"/>
                    <a:pt x="292" y="93"/>
                  </a:cubicBezTo>
                  <a:cubicBezTo>
                    <a:pt x="297" y="102"/>
                    <a:pt x="311" y="107"/>
                    <a:pt x="320" y="112"/>
                  </a:cubicBezTo>
                  <a:cubicBezTo>
                    <a:pt x="330" y="118"/>
                    <a:pt x="339" y="127"/>
                    <a:pt x="350" y="130"/>
                  </a:cubicBezTo>
                  <a:cubicBezTo>
                    <a:pt x="360" y="133"/>
                    <a:pt x="370" y="140"/>
                    <a:pt x="378" y="145"/>
                  </a:cubicBezTo>
                  <a:cubicBezTo>
                    <a:pt x="386" y="151"/>
                    <a:pt x="392" y="157"/>
                    <a:pt x="402" y="156"/>
                  </a:cubicBezTo>
                  <a:cubicBezTo>
                    <a:pt x="408" y="155"/>
                    <a:pt x="422" y="160"/>
                    <a:pt x="426" y="165"/>
                  </a:cubicBezTo>
                  <a:cubicBezTo>
                    <a:pt x="428" y="167"/>
                    <a:pt x="425" y="169"/>
                    <a:pt x="425" y="172"/>
                  </a:cubicBezTo>
                  <a:cubicBezTo>
                    <a:pt x="425" y="176"/>
                    <a:pt x="428" y="180"/>
                    <a:pt x="428" y="184"/>
                  </a:cubicBezTo>
                  <a:cubicBezTo>
                    <a:pt x="429" y="192"/>
                    <a:pt x="409" y="182"/>
                    <a:pt x="406" y="180"/>
                  </a:cubicBezTo>
                  <a:cubicBezTo>
                    <a:pt x="403" y="178"/>
                    <a:pt x="402" y="185"/>
                    <a:pt x="402" y="186"/>
                  </a:cubicBezTo>
                  <a:cubicBezTo>
                    <a:pt x="402" y="191"/>
                    <a:pt x="399" y="191"/>
                    <a:pt x="395" y="191"/>
                  </a:cubicBezTo>
                  <a:cubicBezTo>
                    <a:pt x="391" y="191"/>
                    <a:pt x="387" y="191"/>
                    <a:pt x="384" y="192"/>
                  </a:cubicBezTo>
                  <a:cubicBezTo>
                    <a:pt x="379" y="195"/>
                    <a:pt x="382" y="199"/>
                    <a:pt x="381" y="203"/>
                  </a:cubicBezTo>
                  <a:cubicBezTo>
                    <a:pt x="380" y="209"/>
                    <a:pt x="379" y="211"/>
                    <a:pt x="380" y="217"/>
                  </a:cubicBezTo>
                  <a:cubicBezTo>
                    <a:pt x="380" y="222"/>
                    <a:pt x="376" y="224"/>
                    <a:pt x="372" y="226"/>
                  </a:cubicBezTo>
                  <a:cubicBezTo>
                    <a:pt x="362" y="231"/>
                    <a:pt x="353" y="240"/>
                    <a:pt x="341" y="238"/>
                  </a:cubicBezTo>
                  <a:cubicBezTo>
                    <a:pt x="342" y="240"/>
                    <a:pt x="343" y="242"/>
                    <a:pt x="345" y="244"/>
                  </a:cubicBezTo>
                  <a:cubicBezTo>
                    <a:pt x="342" y="246"/>
                    <a:pt x="343" y="252"/>
                    <a:pt x="339" y="255"/>
                  </a:cubicBezTo>
                  <a:cubicBezTo>
                    <a:pt x="334" y="258"/>
                    <a:pt x="324" y="258"/>
                    <a:pt x="322" y="263"/>
                  </a:cubicBezTo>
                  <a:cubicBezTo>
                    <a:pt x="320" y="258"/>
                    <a:pt x="317" y="254"/>
                    <a:pt x="311" y="253"/>
                  </a:cubicBezTo>
                  <a:cubicBezTo>
                    <a:pt x="304" y="252"/>
                    <a:pt x="301" y="252"/>
                    <a:pt x="294" y="249"/>
                  </a:cubicBezTo>
                  <a:cubicBezTo>
                    <a:pt x="292" y="248"/>
                    <a:pt x="294" y="245"/>
                    <a:pt x="291" y="247"/>
                  </a:cubicBezTo>
                  <a:cubicBezTo>
                    <a:pt x="288" y="248"/>
                    <a:pt x="288" y="245"/>
                    <a:pt x="288" y="243"/>
                  </a:cubicBezTo>
                  <a:cubicBezTo>
                    <a:pt x="287" y="241"/>
                    <a:pt x="287" y="239"/>
                    <a:pt x="286" y="237"/>
                  </a:cubicBezTo>
                  <a:cubicBezTo>
                    <a:pt x="284" y="232"/>
                    <a:pt x="283" y="238"/>
                    <a:pt x="284" y="231"/>
                  </a:cubicBezTo>
                  <a:cubicBezTo>
                    <a:pt x="285" y="227"/>
                    <a:pt x="282" y="219"/>
                    <a:pt x="281" y="215"/>
                  </a:cubicBezTo>
                  <a:cubicBezTo>
                    <a:pt x="280" y="210"/>
                    <a:pt x="276" y="210"/>
                    <a:pt x="272" y="210"/>
                  </a:cubicBezTo>
                  <a:cubicBezTo>
                    <a:pt x="268" y="210"/>
                    <a:pt x="263" y="212"/>
                    <a:pt x="258" y="211"/>
                  </a:cubicBezTo>
                  <a:cubicBezTo>
                    <a:pt x="253" y="209"/>
                    <a:pt x="250" y="202"/>
                    <a:pt x="245" y="198"/>
                  </a:cubicBezTo>
                  <a:cubicBezTo>
                    <a:pt x="240" y="194"/>
                    <a:pt x="232" y="195"/>
                    <a:pt x="227" y="189"/>
                  </a:cubicBezTo>
                  <a:cubicBezTo>
                    <a:pt x="224" y="184"/>
                    <a:pt x="222" y="181"/>
                    <a:pt x="215" y="178"/>
                  </a:cubicBezTo>
                  <a:cubicBezTo>
                    <a:pt x="208" y="176"/>
                    <a:pt x="203" y="177"/>
                    <a:pt x="196" y="176"/>
                  </a:cubicBezTo>
                  <a:cubicBezTo>
                    <a:pt x="190" y="176"/>
                    <a:pt x="186" y="171"/>
                    <a:pt x="180" y="169"/>
                  </a:cubicBezTo>
                  <a:cubicBezTo>
                    <a:pt x="175" y="168"/>
                    <a:pt x="165" y="169"/>
                    <a:pt x="162" y="163"/>
                  </a:cubicBezTo>
                  <a:cubicBezTo>
                    <a:pt x="160" y="158"/>
                    <a:pt x="158" y="156"/>
                    <a:pt x="153" y="157"/>
                  </a:cubicBezTo>
                  <a:cubicBezTo>
                    <a:pt x="150" y="157"/>
                    <a:pt x="127" y="152"/>
                    <a:pt x="133" y="162"/>
                  </a:cubicBezTo>
                  <a:cubicBezTo>
                    <a:pt x="126" y="163"/>
                    <a:pt x="119" y="159"/>
                    <a:pt x="112" y="161"/>
                  </a:cubicBezTo>
                  <a:cubicBezTo>
                    <a:pt x="104" y="162"/>
                    <a:pt x="98" y="168"/>
                    <a:pt x="93" y="173"/>
                  </a:cubicBezTo>
                  <a:cubicBezTo>
                    <a:pt x="90" y="176"/>
                    <a:pt x="93" y="179"/>
                    <a:pt x="90" y="182"/>
                  </a:cubicBezTo>
                  <a:cubicBezTo>
                    <a:pt x="89" y="184"/>
                    <a:pt x="87" y="185"/>
                    <a:pt x="85" y="185"/>
                  </a:cubicBezTo>
                  <a:cubicBezTo>
                    <a:pt x="80" y="187"/>
                    <a:pt x="73" y="189"/>
                    <a:pt x="69" y="186"/>
                  </a:cubicBezTo>
                  <a:cubicBezTo>
                    <a:pt x="65" y="183"/>
                    <a:pt x="64" y="176"/>
                    <a:pt x="63" y="172"/>
                  </a:cubicBezTo>
                  <a:cubicBezTo>
                    <a:pt x="61" y="164"/>
                    <a:pt x="62" y="156"/>
                    <a:pt x="60" y="148"/>
                  </a:cubicBezTo>
                  <a:cubicBezTo>
                    <a:pt x="59" y="143"/>
                    <a:pt x="63" y="136"/>
                    <a:pt x="59" y="132"/>
                  </a:cubicBezTo>
                  <a:cubicBezTo>
                    <a:pt x="57" y="130"/>
                    <a:pt x="51" y="128"/>
                    <a:pt x="52" y="124"/>
                  </a:cubicBezTo>
                  <a:cubicBezTo>
                    <a:pt x="52" y="130"/>
                    <a:pt x="48" y="123"/>
                    <a:pt x="46" y="120"/>
                  </a:cubicBezTo>
                  <a:cubicBezTo>
                    <a:pt x="43" y="118"/>
                    <a:pt x="38" y="114"/>
                    <a:pt x="36" y="120"/>
                  </a:cubicBezTo>
                  <a:cubicBezTo>
                    <a:pt x="33" y="116"/>
                    <a:pt x="33" y="109"/>
                    <a:pt x="38" y="106"/>
                  </a:cubicBezTo>
                  <a:cubicBezTo>
                    <a:pt x="32" y="112"/>
                    <a:pt x="46" y="110"/>
                    <a:pt x="48" y="111"/>
                  </a:cubicBezTo>
                  <a:cubicBezTo>
                    <a:pt x="46" y="111"/>
                    <a:pt x="44" y="107"/>
                    <a:pt x="44" y="107"/>
                  </a:cubicBezTo>
                  <a:cubicBezTo>
                    <a:pt x="41" y="108"/>
                    <a:pt x="42" y="102"/>
                    <a:pt x="41" y="100"/>
                  </a:cubicBezTo>
                  <a:cubicBezTo>
                    <a:pt x="41" y="92"/>
                    <a:pt x="29" y="97"/>
                    <a:pt x="24" y="94"/>
                  </a:cubicBezTo>
                  <a:cubicBezTo>
                    <a:pt x="27" y="100"/>
                    <a:pt x="21" y="96"/>
                    <a:pt x="20" y="94"/>
                  </a:cubicBezTo>
                  <a:cubicBezTo>
                    <a:pt x="18" y="92"/>
                    <a:pt x="17" y="89"/>
                    <a:pt x="17" y="87"/>
                  </a:cubicBezTo>
                  <a:cubicBezTo>
                    <a:pt x="17" y="81"/>
                    <a:pt x="18" y="75"/>
                    <a:pt x="18" y="70"/>
                  </a:cubicBezTo>
                  <a:cubicBezTo>
                    <a:pt x="18" y="67"/>
                    <a:pt x="19" y="64"/>
                    <a:pt x="18" y="61"/>
                  </a:cubicBezTo>
                  <a:cubicBezTo>
                    <a:pt x="17" y="58"/>
                    <a:pt x="15" y="56"/>
                    <a:pt x="14" y="53"/>
                  </a:cubicBezTo>
                  <a:cubicBezTo>
                    <a:pt x="13" y="49"/>
                    <a:pt x="11" y="48"/>
                    <a:pt x="8" y="46"/>
                  </a:cubicBezTo>
                  <a:cubicBezTo>
                    <a:pt x="5" y="43"/>
                    <a:pt x="4" y="38"/>
                    <a:pt x="0" y="3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667">
              <a:extLst>
                <a:ext uri="{FF2B5EF4-FFF2-40B4-BE49-F238E27FC236}">
                  <a16:creationId xmlns="" xmlns:a16="http://schemas.microsoft.com/office/drawing/2014/main" id="{4E133247-6B84-461A-ABB9-1682E8031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5138" y="2871788"/>
              <a:ext cx="198438" cy="109538"/>
            </a:xfrm>
            <a:custGeom>
              <a:avLst/>
              <a:gdLst>
                <a:gd name="T0" fmla="*/ 2 w 256"/>
                <a:gd name="T1" fmla="*/ 51 h 142"/>
                <a:gd name="T2" fmla="*/ 5 w 256"/>
                <a:gd name="T3" fmla="*/ 38 h 142"/>
                <a:gd name="T4" fmla="*/ 6 w 256"/>
                <a:gd name="T5" fmla="*/ 31 h 142"/>
                <a:gd name="T6" fmla="*/ 8 w 256"/>
                <a:gd name="T7" fmla="*/ 21 h 142"/>
                <a:gd name="T8" fmla="*/ 24 w 256"/>
                <a:gd name="T9" fmla="*/ 11 h 142"/>
                <a:gd name="T10" fmla="*/ 29 w 256"/>
                <a:gd name="T11" fmla="*/ 14 h 142"/>
                <a:gd name="T12" fmla="*/ 32 w 256"/>
                <a:gd name="T13" fmla="*/ 3 h 142"/>
                <a:gd name="T14" fmla="*/ 39 w 256"/>
                <a:gd name="T15" fmla="*/ 1 h 142"/>
                <a:gd name="T16" fmla="*/ 51 w 256"/>
                <a:gd name="T17" fmla="*/ 5 h 142"/>
                <a:gd name="T18" fmla="*/ 78 w 256"/>
                <a:gd name="T19" fmla="*/ 24 h 142"/>
                <a:gd name="T20" fmla="*/ 94 w 256"/>
                <a:gd name="T21" fmla="*/ 34 h 142"/>
                <a:gd name="T22" fmla="*/ 109 w 256"/>
                <a:gd name="T23" fmla="*/ 41 h 142"/>
                <a:gd name="T24" fmla="*/ 120 w 256"/>
                <a:gd name="T25" fmla="*/ 43 h 142"/>
                <a:gd name="T26" fmla="*/ 126 w 256"/>
                <a:gd name="T27" fmla="*/ 54 h 142"/>
                <a:gd name="T28" fmla="*/ 146 w 256"/>
                <a:gd name="T29" fmla="*/ 64 h 142"/>
                <a:gd name="T30" fmla="*/ 154 w 256"/>
                <a:gd name="T31" fmla="*/ 65 h 142"/>
                <a:gd name="T32" fmla="*/ 155 w 256"/>
                <a:gd name="T33" fmla="*/ 72 h 142"/>
                <a:gd name="T34" fmla="*/ 171 w 256"/>
                <a:gd name="T35" fmla="*/ 72 h 142"/>
                <a:gd name="T36" fmla="*/ 182 w 256"/>
                <a:gd name="T37" fmla="*/ 86 h 142"/>
                <a:gd name="T38" fmla="*/ 186 w 256"/>
                <a:gd name="T39" fmla="*/ 79 h 142"/>
                <a:gd name="T40" fmla="*/ 198 w 256"/>
                <a:gd name="T41" fmla="*/ 85 h 142"/>
                <a:gd name="T42" fmla="*/ 201 w 256"/>
                <a:gd name="T43" fmla="*/ 81 h 142"/>
                <a:gd name="T44" fmla="*/ 209 w 256"/>
                <a:gd name="T45" fmla="*/ 84 h 142"/>
                <a:gd name="T46" fmla="*/ 217 w 256"/>
                <a:gd name="T47" fmla="*/ 89 h 142"/>
                <a:gd name="T48" fmla="*/ 226 w 256"/>
                <a:gd name="T49" fmla="*/ 90 h 142"/>
                <a:gd name="T50" fmla="*/ 245 w 256"/>
                <a:gd name="T51" fmla="*/ 89 h 142"/>
                <a:gd name="T52" fmla="*/ 246 w 256"/>
                <a:gd name="T53" fmla="*/ 111 h 142"/>
                <a:gd name="T54" fmla="*/ 253 w 256"/>
                <a:gd name="T55" fmla="*/ 134 h 142"/>
                <a:gd name="T56" fmla="*/ 238 w 256"/>
                <a:gd name="T57" fmla="*/ 139 h 142"/>
                <a:gd name="T58" fmla="*/ 222 w 256"/>
                <a:gd name="T59" fmla="*/ 134 h 142"/>
                <a:gd name="T60" fmla="*/ 209 w 256"/>
                <a:gd name="T61" fmla="*/ 136 h 142"/>
                <a:gd name="T62" fmla="*/ 190 w 256"/>
                <a:gd name="T63" fmla="*/ 131 h 142"/>
                <a:gd name="T64" fmla="*/ 181 w 256"/>
                <a:gd name="T65" fmla="*/ 127 h 142"/>
                <a:gd name="T66" fmla="*/ 167 w 256"/>
                <a:gd name="T67" fmla="*/ 127 h 142"/>
                <a:gd name="T68" fmla="*/ 155 w 256"/>
                <a:gd name="T69" fmla="*/ 120 h 142"/>
                <a:gd name="T70" fmla="*/ 148 w 256"/>
                <a:gd name="T71" fmla="*/ 111 h 142"/>
                <a:gd name="T72" fmla="*/ 123 w 256"/>
                <a:gd name="T73" fmla="*/ 106 h 142"/>
                <a:gd name="T74" fmla="*/ 111 w 256"/>
                <a:gd name="T75" fmla="*/ 103 h 142"/>
                <a:gd name="T76" fmla="*/ 98 w 256"/>
                <a:gd name="T77" fmla="*/ 104 h 142"/>
                <a:gd name="T78" fmla="*/ 88 w 256"/>
                <a:gd name="T79" fmla="*/ 98 h 142"/>
                <a:gd name="T80" fmla="*/ 77 w 256"/>
                <a:gd name="T81" fmla="*/ 94 h 142"/>
                <a:gd name="T82" fmla="*/ 64 w 256"/>
                <a:gd name="T83" fmla="*/ 88 h 142"/>
                <a:gd name="T84" fmla="*/ 47 w 256"/>
                <a:gd name="T85" fmla="*/ 81 h 142"/>
                <a:gd name="T86" fmla="*/ 33 w 256"/>
                <a:gd name="T87" fmla="*/ 70 h 142"/>
                <a:gd name="T88" fmla="*/ 17 w 256"/>
                <a:gd name="T89" fmla="*/ 61 h 142"/>
                <a:gd name="T90" fmla="*/ 8 w 256"/>
                <a:gd name="T91" fmla="*/ 59 h 142"/>
                <a:gd name="T92" fmla="*/ 2 w 256"/>
                <a:gd name="T93" fmla="*/ 5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6" h="142">
                  <a:moveTo>
                    <a:pt x="2" y="51"/>
                  </a:moveTo>
                  <a:cubicBezTo>
                    <a:pt x="4" y="46"/>
                    <a:pt x="7" y="43"/>
                    <a:pt x="5" y="38"/>
                  </a:cubicBezTo>
                  <a:cubicBezTo>
                    <a:pt x="4" y="35"/>
                    <a:pt x="4" y="34"/>
                    <a:pt x="6" y="31"/>
                  </a:cubicBezTo>
                  <a:cubicBezTo>
                    <a:pt x="8" y="27"/>
                    <a:pt x="5" y="24"/>
                    <a:pt x="8" y="21"/>
                  </a:cubicBezTo>
                  <a:cubicBezTo>
                    <a:pt x="13" y="16"/>
                    <a:pt x="17" y="6"/>
                    <a:pt x="24" y="11"/>
                  </a:cubicBezTo>
                  <a:cubicBezTo>
                    <a:pt x="25" y="12"/>
                    <a:pt x="27" y="16"/>
                    <a:pt x="29" y="14"/>
                  </a:cubicBezTo>
                  <a:cubicBezTo>
                    <a:pt x="32" y="12"/>
                    <a:pt x="32" y="7"/>
                    <a:pt x="32" y="3"/>
                  </a:cubicBezTo>
                  <a:cubicBezTo>
                    <a:pt x="36" y="4"/>
                    <a:pt x="36" y="0"/>
                    <a:pt x="39" y="1"/>
                  </a:cubicBezTo>
                  <a:cubicBezTo>
                    <a:pt x="43" y="2"/>
                    <a:pt x="48" y="1"/>
                    <a:pt x="51" y="5"/>
                  </a:cubicBezTo>
                  <a:cubicBezTo>
                    <a:pt x="57" y="13"/>
                    <a:pt x="70" y="20"/>
                    <a:pt x="78" y="24"/>
                  </a:cubicBezTo>
                  <a:cubicBezTo>
                    <a:pt x="85" y="28"/>
                    <a:pt x="90" y="28"/>
                    <a:pt x="94" y="34"/>
                  </a:cubicBezTo>
                  <a:cubicBezTo>
                    <a:pt x="99" y="40"/>
                    <a:pt x="102" y="45"/>
                    <a:pt x="109" y="41"/>
                  </a:cubicBezTo>
                  <a:cubicBezTo>
                    <a:pt x="113" y="39"/>
                    <a:pt x="117" y="40"/>
                    <a:pt x="120" y="43"/>
                  </a:cubicBezTo>
                  <a:cubicBezTo>
                    <a:pt x="123" y="46"/>
                    <a:pt x="123" y="52"/>
                    <a:pt x="126" y="54"/>
                  </a:cubicBezTo>
                  <a:cubicBezTo>
                    <a:pt x="132" y="57"/>
                    <a:pt x="140" y="64"/>
                    <a:pt x="146" y="64"/>
                  </a:cubicBezTo>
                  <a:cubicBezTo>
                    <a:pt x="150" y="64"/>
                    <a:pt x="152" y="62"/>
                    <a:pt x="154" y="65"/>
                  </a:cubicBezTo>
                  <a:cubicBezTo>
                    <a:pt x="156" y="67"/>
                    <a:pt x="151" y="69"/>
                    <a:pt x="155" y="72"/>
                  </a:cubicBezTo>
                  <a:cubicBezTo>
                    <a:pt x="157" y="74"/>
                    <a:pt x="170" y="78"/>
                    <a:pt x="171" y="72"/>
                  </a:cubicBezTo>
                  <a:cubicBezTo>
                    <a:pt x="173" y="78"/>
                    <a:pt x="179" y="81"/>
                    <a:pt x="182" y="86"/>
                  </a:cubicBezTo>
                  <a:cubicBezTo>
                    <a:pt x="185" y="92"/>
                    <a:pt x="185" y="80"/>
                    <a:pt x="186" y="79"/>
                  </a:cubicBezTo>
                  <a:cubicBezTo>
                    <a:pt x="186" y="82"/>
                    <a:pt x="195" y="90"/>
                    <a:pt x="198" y="85"/>
                  </a:cubicBezTo>
                  <a:cubicBezTo>
                    <a:pt x="199" y="83"/>
                    <a:pt x="198" y="80"/>
                    <a:pt x="201" y="81"/>
                  </a:cubicBezTo>
                  <a:cubicBezTo>
                    <a:pt x="204" y="83"/>
                    <a:pt x="206" y="83"/>
                    <a:pt x="209" y="84"/>
                  </a:cubicBezTo>
                  <a:cubicBezTo>
                    <a:pt x="213" y="86"/>
                    <a:pt x="214" y="88"/>
                    <a:pt x="217" y="89"/>
                  </a:cubicBezTo>
                  <a:cubicBezTo>
                    <a:pt x="220" y="91"/>
                    <a:pt x="223" y="89"/>
                    <a:pt x="226" y="90"/>
                  </a:cubicBezTo>
                  <a:cubicBezTo>
                    <a:pt x="232" y="93"/>
                    <a:pt x="239" y="87"/>
                    <a:pt x="245" y="89"/>
                  </a:cubicBezTo>
                  <a:cubicBezTo>
                    <a:pt x="251" y="91"/>
                    <a:pt x="245" y="107"/>
                    <a:pt x="246" y="111"/>
                  </a:cubicBezTo>
                  <a:cubicBezTo>
                    <a:pt x="247" y="120"/>
                    <a:pt x="256" y="124"/>
                    <a:pt x="253" y="134"/>
                  </a:cubicBezTo>
                  <a:cubicBezTo>
                    <a:pt x="252" y="142"/>
                    <a:pt x="245" y="138"/>
                    <a:pt x="238" y="139"/>
                  </a:cubicBezTo>
                  <a:cubicBezTo>
                    <a:pt x="232" y="140"/>
                    <a:pt x="223" y="142"/>
                    <a:pt x="222" y="134"/>
                  </a:cubicBezTo>
                  <a:cubicBezTo>
                    <a:pt x="217" y="135"/>
                    <a:pt x="215" y="140"/>
                    <a:pt x="209" y="136"/>
                  </a:cubicBezTo>
                  <a:cubicBezTo>
                    <a:pt x="206" y="135"/>
                    <a:pt x="193" y="130"/>
                    <a:pt x="190" y="131"/>
                  </a:cubicBezTo>
                  <a:cubicBezTo>
                    <a:pt x="184" y="134"/>
                    <a:pt x="185" y="131"/>
                    <a:pt x="181" y="127"/>
                  </a:cubicBezTo>
                  <a:cubicBezTo>
                    <a:pt x="176" y="122"/>
                    <a:pt x="173" y="129"/>
                    <a:pt x="167" y="127"/>
                  </a:cubicBezTo>
                  <a:cubicBezTo>
                    <a:pt x="163" y="126"/>
                    <a:pt x="160" y="121"/>
                    <a:pt x="155" y="120"/>
                  </a:cubicBezTo>
                  <a:cubicBezTo>
                    <a:pt x="149" y="118"/>
                    <a:pt x="150" y="116"/>
                    <a:pt x="148" y="111"/>
                  </a:cubicBezTo>
                  <a:cubicBezTo>
                    <a:pt x="145" y="106"/>
                    <a:pt x="120" y="99"/>
                    <a:pt x="123" y="106"/>
                  </a:cubicBezTo>
                  <a:cubicBezTo>
                    <a:pt x="119" y="105"/>
                    <a:pt x="115" y="101"/>
                    <a:pt x="111" y="103"/>
                  </a:cubicBezTo>
                  <a:cubicBezTo>
                    <a:pt x="105" y="106"/>
                    <a:pt x="104" y="106"/>
                    <a:pt x="98" y="104"/>
                  </a:cubicBezTo>
                  <a:cubicBezTo>
                    <a:pt x="95" y="102"/>
                    <a:pt x="90" y="102"/>
                    <a:pt x="88" y="98"/>
                  </a:cubicBezTo>
                  <a:cubicBezTo>
                    <a:pt x="86" y="92"/>
                    <a:pt x="82" y="96"/>
                    <a:pt x="77" y="94"/>
                  </a:cubicBezTo>
                  <a:cubicBezTo>
                    <a:pt x="73" y="91"/>
                    <a:pt x="69" y="89"/>
                    <a:pt x="64" y="88"/>
                  </a:cubicBezTo>
                  <a:cubicBezTo>
                    <a:pt x="57" y="87"/>
                    <a:pt x="53" y="83"/>
                    <a:pt x="47" y="81"/>
                  </a:cubicBezTo>
                  <a:cubicBezTo>
                    <a:pt x="41" y="78"/>
                    <a:pt x="38" y="73"/>
                    <a:pt x="33" y="70"/>
                  </a:cubicBezTo>
                  <a:cubicBezTo>
                    <a:pt x="28" y="66"/>
                    <a:pt x="22" y="64"/>
                    <a:pt x="17" y="61"/>
                  </a:cubicBezTo>
                  <a:cubicBezTo>
                    <a:pt x="17" y="66"/>
                    <a:pt x="11" y="61"/>
                    <a:pt x="8" y="59"/>
                  </a:cubicBezTo>
                  <a:cubicBezTo>
                    <a:pt x="5" y="58"/>
                    <a:pt x="0" y="54"/>
                    <a:pt x="2" y="5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668">
              <a:extLst>
                <a:ext uri="{FF2B5EF4-FFF2-40B4-BE49-F238E27FC236}">
                  <a16:creationId xmlns="" xmlns:a16="http://schemas.microsoft.com/office/drawing/2014/main" id="{12CA3781-B268-4A13-91A1-BB663DBA2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5138" y="2871788"/>
              <a:ext cx="198438" cy="109538"/>
            </a:xfrm>
            <a:custGeom>
              <a:avLst/>
              <a:gdLst>
                <a:gd name="T0" fmla="*/ 2 w 256"/>
                <a:gd name="T1" fmla="*/ 51 h 142"/>
                <a:gd name="T2" fmla="*/ 5 w 256"/>
                <a:gd name="T3" fmla="*/ 38 h 142"/>
                <a:gd name="T4" fmla="*/ 6 w 256"/>
                <a:gd name="T5" fmla="*/ 31 h 142"/>
                <a:gd name="T6" fmla="*/ 8 w 256"/>
                <a:gd name="T7" fmla="*/ 21 h 142"/>
                <a:gd name="T8" fmla="*/ 24 w 256"/>
                <a:gd name="T9" fmla="*/ 11 h 142"/>
                <a:gd name="T10" fmla="*/ 29 w 256"/>
                <a:gd name="T11" fmla="*/ 14 h 142"/>
                <a:gd name="T12" fmla="*/ 32 w 256"/>
                <a:gd name="T13" fmla="*/ 3 h 142"/>
                <a:gd name="T14" fmla="*/ 39 w 256"/>
                <a:gd name="T15" fmla="*/ 1 h 142"/>
                <a:gd name="T16" fmla="*/ 51 w 256"/>
                <a:gd name="T17" fmla="*/ 5 h 142"/>
                <a:gd name="T18" fmla="*/ 78 w 256"/>
                <a:gd name="T19" fmla="*/ 24 h 142"/>
                <a:gd name="T20" fmla="*/ 94 w 256"/>
                <a:gd name="T21" fmla="*/ 34 h 142"/>
                <a:gd name="T22" fmla="*/ 109 w 256"/>
                <a:gd name="T23" fmla="*/ 41 h 142"/>
                <a:gd name="T24" fmla="*/ 120 w 256"/>
                <a:gd name="T25" fmla="*/ 43 h 142"/>
                <a:gd name="T26" fmla="*/ 126 w 256"/>
                <a:gd name="T27" fmla="*/ 54 h 142"/>
                <a:gd name="T28" fmla="*/ 146 w 256"/>
                <a:gd name="T29" fmla="*/ 64 h 142"/>
                <a:gd name="T30" fmla="*/ 154 w 256"/>
                <a:gd name="T31" fmla="*/ 65 h 142"/>
                <a:gd name="T32" fmla="*/ 155 w 256"/>
                <a:gd name="T33" fmla="*/ 72 h 142"/>
                <a:gd name="T34" fmla="*/ 171 w 256"/>
                <a:gd name="T35" fmla="*/ 72 h 142"/>
                <a:gd name="T36" fmla="*/ 182 w 256"/>
                <a:gd name="T37" fmla="*/ 86 h 142"/>
                <a:gd name="T38" fmla="*/ 186 w 256"/>
                <a:gd name="T39" fmla="*/ 79 h 142"/>
                <a:gd name="T40" fmla="*/ 198 w 256"/>
                <a:gd name="T41" fmla="*/ 85 h 142"/>
                <a:gd name="T42" fmla="*/ 201 w 256"/>
                <a:gd name="T43" fmla="*/ 81 h 142"/>
                <a:gd name="T44" fmla="*/ 209 w 256"/>
                <a:gd name="T45" fmla="*/ 84 h 142"/>
                <a:gd name="T46" fmla="*/ 217 w 256"/>
                <a:gd name="T47" fmla="*/ 89 h 142"/>
                <a:gd name="T48" fmla="*/ 226 w 256"/>
                <a:gd name="T49" fmla="*/ 90 h 142"/>
                <a:gd name="T50" fmla="*/ 245 w 256"/>
                <a:gd name="T51" fmla="*/ 89 h 142"/>
                <a:gd name="T52" fmla="*/ 246 w 256"/>
                <a:gd name="T53" fmla="*/ 111 h 142"/>
                <a:gd name="T54" fmla="*/ 253 w 256"/>
                <a:gd name="T55" fmla="*/ 134 h 142"/>
                <a:gd name="T56" fmla="*/ 238 w 256"/>
                <a:gd name="T57" fmla="*/ 139 h 142"/>
                <a:gd name="T58" fmla="*/ 222 w 256"/>
                <a:gd name="T59" fmla="*/ 134 h 142"/>
                <a:gd name="T60" fmla="*/ 209 w 256"/>
                <a:gd name="T61" fmla="*/ 136 h 142"/>
                <a:gd name="T62" fmla="*/ 190 w 256"/>
                <a:gd name="T63" fmla="*/ 131 h 142"/>
                <a:gd name="T64" fmla="*/ 181 w 256"/>
                <a:gd name="T65" fmla="*/ 127 h 142"/>
                <a:gd name="T66" fmla="*/ 167 w 256"/>
                <a:gd name="T67" fmla="*/ 127 h 142"/>
                <a:gd name="T68" fmla="*/ 155 w 256"/>
                <a:gd name="T69" fmla="*/ 120 h 142"/>
                <a:gd name="T70" fmla="*/ 148 w 256"/>
                <a:gd name="T71" fmla="*/ 111 h 142"/>
                <a:gd name="T72" fmla="*/ 123 w 256"/>
                <a:gd name="T73" fmla="*/ 106 h 142"/>
                <a:gd name="T74" fmla="*/ 111 w 256"/>
                <a:gd name="T75" fmla="*/ 103 h 142"/>
                <a:gd name="T76" fmla="*/ 98 w 256"/>
                <a:gd name="T77" fmla="*/ 104 h 142"/>
                <a:gd name="T78" fmla="*/ 88 w 256"/>
                <a:gd name="T79" fmla="*/ 98 h 142"/>
                <a:gd name="T80" fmla="*/ 77 w 256"/>
                <a:gd name="T81" fmla="*/ 94 h 142"/>
                <a:gd name="T82" fmla="*/ 64 w 256"/>
                <a:gd name="T83" fmla="*/ 88 h 142"/>
                <a:gd name="T84" fmla="*/ 47 w 256"/>
                <a:gd name="T85" fmla="*/ 81 h 142"/>
                <a:gd name="T86" fmla="*/ 33 w 256"/>
                <a:gd name="T87" fmla="*/ 70 h 142"/>
                <a:gd name="T88" fmla="*/ 17 w 256"/>
                <a:gd name="T89" fmla="*/ 61 h 142"/>
                <a:gd name="T90" fmla="*/ 8 w 256"/>
                <a:gd name="T91" fmla="*/ 59 h 142"/>
                <a:gd name="T92" fmla="*/ 2 w 256"/>
                <a:gd name="T93" fmla="*/ 5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6" h="142">
                  <a:moveTo>
                    <a:pt x="2" y="51"/>
                  </a:moveTo>
                  <a:cubicBezTo>
                    <a:pt x="4" y="46"/>
                    <a:pt x="7" y="43"/>
                    <a:pt x="5" y="38"/>
                  </a:cubicBezTo>
                  <a:cubicBezTo>
                    <a:pt x="4" y="35"/>
                    <a:pt x="4" y="34"/>
                    <a:pt x="6" y="31"/>
                  </a:cubicBezTo>
                  <a:cubicBezTo>
                    <a:pt x="8" y="27"/>
                    <a:pt x="5" y="24"/>
                    <a:pt x="8" y="21"/>
                  </a:cubicBezTo>
                  <a:cubicBezTo>
                    <a:pt x="13" y="16"/>
                    <a:pt x="17" y="6"/>
                    <a:pt x="24" y="11"/>
                  </a:cubicBezTo>
                  <a:cubicBezTo>
                    <a:pt x="25" y="12"/>
                    <a:pt x="27" y="16"/>
                    <a:pt x="29" y="14"/>
                  </a:cubicBezTo>
                  <a:cubicBezTo>
                    <a:pt x="32" y="12"/>
                    <a:pt x="32" y="7"/>
                    <a:pt x="32" y="3"/>
                  </a:cubicBezTo>
                  <a:cubicBezTo>
                    <a:pt x="36" y="4"/>
                    <a:pt x="36" y="0"/>
                    <a:pt x="39" y="1"/>
                  </a:cubicBezTo>
                  <a:cubicBezTo>
                    <a:pt x="43" y="2"/>
                    <a:pt x="48" y="1"/>
                    <a:pt x="51" y="5"/>
                  </a:cubicBezTo>
                  <a:cubicBezTo>
                    <a:pt x="57" y="13"/>
                    <a:pt x="70" y="20"/>
                    <a:pt x="78" y="24"/>
                  </a:cubicBezTo>
                  <a:cubicBezTo>
                    <a:pt x="85" y="28"/>
                    <a:pt x="90" y="28"/>
                    <a:pt x="94" y="34"/>
                  </a:cubicBezTo>
                  <a:cubicBezTo>
                    <a:pt x="99" y="40"/>
                    <a:pt x="102" y="45"/>
                    <a:pt x="109" y="41"/>
                  </a:cubicBezTo>
                  <a:cubicBezTo>
                    <a:pt x="113" y="39"/>
                    <a:pt x="117" y="40"/>
                    <a:pt x="120" y="43"/>
                  </a:cubicBezTo>
                  <a:cubicBezTo>
                    <a:pt x="123" y="46"/>
                    <a:pt x="123" y="52"/>
                    <a:pt x="126" y="54"/>
                  </a:cubicBezTo>
                  <a:cubicBezTo>
                    <a:pt x="132" y="57"/>
                    <a:pt x="140" y="64"/>
                    <a:pt x="146" y="64"/>
                  </a:cubicBezTo>
                  <a:cubicBezTo>
                    <a:pt x="150" y="64"/>
                    <a:pt x="152" y="62"/>
                    <a:pt x="154" y="65"/>
                  </a:cubicBezTo>
                  <a:cubicBezTo>
                    <a:pt x="156" y="67"/>
                    <a:pt x="151" y="69"/>
                    <a:pt x="155" y="72"/>
                  </a:cubicBezTo>
                  <a:cubicBezTo>
                    <a:pt x="157" y="74"/>
                    <a:pt x="170" y="78"/>
                    <a:pt x="171" y="72"/>
                  </a:cubicBezTo>
                  <a:cubicBezTo>
                    <a:pt x="173" y="78"/>
                    <a:pt x="179" y="81"/>
                    <a:pt x="182" y="86"/>
                  </a:cubicBezTo>
                  <a:cubicBezTo>
                    <a:pt x="185" y="92"/>
                    <a:pt x="185" y="80"/>
                    <a:pt x="186" y="79"/>
                  </a:cubicBezTo>
                  <a:cubicBezTo>
                    <a:pt x="186" y="82"/>
                    <a:pt x="195" y="90"/>
                    <a:pt x="198" y="85"/>
                  </a:cubicBezTo>
                  <a:cubicBezTo>
                    <a:pt x="199" y="83"/>
                    <a:pt x="198" y="80"/>
                    <a:pt x="201" y="81"/>
                  </a:cubicBezTo>
                  <a:cubicBezTo>
                    <a:pt x="204" y="83"/>
                    <a:pt x="206" y="83"/>
                    <a:pt x="209" y="84"/>
                  </a:cubicBezTo>
                  <a:cubicBezTo>
                    <a:pt x="213" y="86"/>
                    <a:pt x="214" y="88"/>
                    <a:pt x="217" y="89"/>
                  </a:cubicBezTo>
                  <a:cubicBezTo>
                    <a:pt x="220" y="91"/>
                    <a:pt x="223" y="89"/>
                    <a:pt x="226" y="90"/>
                  </a:cubicBezTo>
                  <a:cubicBezTo>
                    <a:pt x="232" y="93"/>
                    <a:pt x="239" y="87"/>
                    <a:pt x="245" y="89"/>
                  </a:cubicBezTo>
                  <a:cubicBezTo>
                    <a:pt x="251" y="91"/>
                    <a:pt x="245" y="107"/>
                    <a:pt x="246" y="111"/>
                  </a:cubicBezTo>
                  <a:cubicBezTo>
                    <a:pt x="247" y="120"/>
                    <a:pt x="256" y="124"/>
                    <a:pt x="253" y="134"/>
                  </a:cubicBezTo>
                  <a:cubicBezTo>
                    <a:pt x="252" y="142"/>
                    <a:pt x="245" y="138"/>
                    <a:pt x="238" y="139"/>
                  </a:cubicBezTo>
                  <a:cubicBezTo>
                    <a:pt x="232" y="140"/>
                    <a:pt x="223" y="142"/>
                    <a:pt x="222" y="134"/>
                  </a:cubicBezTo>
                  <a:cubicBezTo>
                    <a:pt x="217" y="135"/>
                    <a:pt x="215" y="140"/>
                    <a:pt x="209" y="136"/>
                  </a:cubicBezTo>
                  <a:cubicBezTo>
                    <a:pt x="206" y="135"/>
                    <a:pt x="193" y="130"/>
                    <a:pt x="190" y="131"/>
                  </a:cubicBezTo>
                  <a:cubicBezTo>
                    <a:pt x="184" y="134"/>
                    <a:pt x="185" y="131"/>
                    <a:pt x="181" y="127"/>
                  </a:cubicBezTo>
                  <a:cubicBezTo>
                    <a:pt x="176" y="122"/>
                    <a:pt x="173" y="129"/>
                    <a:pt x="167" y="127"/>
                  </a:cubicBezTo>
                  <a:cubicBezTo>
                    <a:pt x="163" y="126"/>
                    <a:pt x="160" y="121"/>
                    <a:pt x="155" y="120"/>
                  </a:cubicBezTo>
                  <a:cubicBezTo>
                    <a:pt x="149" y="118"/>
                    <a:pt x="150" y="116"/>
                    <a:pt x="148" y="111"/>
                  </a:cubicBezTo>
                  <a:cubicBezTo>
                    <a:pt x="145" y="106"/>
                    <a:pt x="120" y="99"/>
                    <a:pt x="123" y="106"/>
                  </a:cubicBezTo>
                  <a:cubicBezTo>
                    <a:pt x="119" y="105"/>
                    <a:pt x="115" y="101"/>
                    <a:pt x="111" y="103"/>
                  </a:cubicBezTo>
                  <a:cubicBezTo>
                    <a:pt x="105" y="106"/>
                    <a:pt x="104" y="106"/>
                    <a:pt x="98" y="104"/>
                  </a:cubicBezTo>
                  <a:cubicBezTo>
                    <a:pt x="95" y="102"/>
                    <a:pt x="90" y="102"/>
                    <a:pt x="88" y="98"/>
                  </a:cubicBezTo>
                  <a:cubicBezTo>
                    <a:pt x="86" y="92"/>
                    <a:pt x="82" y="96"/>
                    <a:pt x="77" y="94"/>
                  </a:cubicBezTo>
                  <a:cubicBezTo>
                    <a:pt x="73" y="91"/>
                    <a:pt x="69" y="89"/>
                    <a:pt x="64" y="88"/>
                  </a:cubicBezTo>
                  <a:cubicBezTo>
                    <a:pt x="57" y="87"/>
                    <a:pt x="53" y="83"/>
                    <a:pt x="47" y="81"/>
                  </a:cubicBezTo>
                  <a:cubicBezTo>
                    <a:pt x="41" y="78"/>
                    <a:pt x="38" y="73"/>
                    <a:pt x="33" y="70"/>
                  </a:cubicBezTo>
                  <a:cubicBezTo>
                    <a:pt x="28" y="66"/>
                    <a:pt x="22" y="64"/>
                    <a:pt x="17" y="61"/>
                  </a:cubicBezTo>
                  <a:cubicBezTo>
                    <a:pt x="17" y="66"/>
                    <a:pt x="11" y="61"/>
                    <a:pt x="8" y="59"/>
                  </a:cubicBezTo>
                  <a:cubicBezTo>
                    <a:pt x="5" y="58"/>
                    <a:pt x="0" y="54"/>
                    <a:pt x="2" y="5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669">
              <a:extLst>
                <a:ext uri="{FF2B5EF4-FFF2-40B4-BE49-F238E27FC236}">
                  <a16:creationId xmlns="" xmlns:a16="http://schemas.microsoft.com/office/drawing/2014/main" id="{D24275E7-B209-4E9A-8FFE-3D6A8E699F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3551238"/>
              <a:ext cx="23813" cy="30163"/>
            </a:xfrm>
            <a:custGeom>
              <a:avLst/>
              <a:gdLst>
                <a:gd name="T0" fmla="*/ 0 w 30"/>
                <a:gd name="T1" fmla="*/ 16 h 40"/>
                <a:gd name="T2" fmla="*/ 25 w 30"/>
                <a:gd name="T3" fmla="*/ 2 h 40"/>
                <a:gd name="T4" fmla="*/ 26 w 30"/>
                <a:gd name="T5" fmla="*/ 8 h 40"/>
                <a:gd name="T6" fmla="*/ 22 w 30"/>
                <a:gd name="T7" fmla="*/ 18 h 40"/>
                <a:gd name="T8" fmla="*/ 18 w 30"/>
                <a:gd name="T9" fmla="*/ 35 h 40"/>
                <a:gd name="T10" fmla="*/ 7 w 30"/>
                <a:gd name="T11" fmla="*/ 27 h 40"/>
                <a:gd name="T12" fmla="*/ 0 w 30"/>
                <a:gd name="T13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0">
                  <a:moveTo>
                    <a:pt x="0" y="16"/>
                  </a:moveTo>
                  <a:cubicBezTo>
                    <a:pt x="12" y="16"/>
                    <a:pt x="16" y="6"/>
                    <a:pt x="25" y="2"/>
                  </a:cubicBezTo>
                  <a:cubicBezTo>
                    <a:pt x="30" y="0"/>
                    <a:pt x="28" y="6"/>
                    <a:pt x="26" y="8"/>
                  </a:cubicBezTo>
                  <a:cubicBezTo>
                    <a:pt x="22" y="11"/>
                    <a:pt x="21" y="12"/>
                    <a:pt x="22" y="18"/>
                  </a:cubicBezTo>
                  <a:cubicBezTo>
                    <a:pt x="22" y="18"/>
                    <a:pt x="24" y="40"/>
                    <a:pt x="18" y="35"/>
                  </a:cubicBezTo>
                  <a:cubicBezTo>
                    <a:pt x="15" y="33"/>
                    <a:pt x="9" y="29"/>
                    <a:pt x="7" y="27"/>
                  </a:cubicBezTo>
                  <a:cubicBezTo>
                    <a:pt x="5" y="22"/>
                    <a:pt x="6" y="18"/>
                    <a:pt x="0" y="1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670">
              <a:extLst>
                <a:ext uri="{FF2B5EF4-FFF2-40B4-BE49-F238E27FC236}">
                  <a16:creationId xmlns="" xmlns:a16="http://schemas.microsoft.com/office/drawing/2014/main" id="{ECD929D0-3202-46A9-8456-4EA2F247FE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3551238"/>
              <a:ext cx="23813" cy="30163"/>
            </a:xfrm>
            <a:custGeom>
              <a:avLst/>
              <a:gdLst>
                <a:gd name="T0" fmla="*/ 0 w 30"/>
                <a:gd name="T1" fmla="*/ 16 h 40"/>
                <a:gd name="T2" fmla="*/ 25 w 30"/>
                <a:gd name="T3" fmla="*/ 2 h 40"/>
                <a:gd name="T4" fmla="*/ 26 w 30"/>
                <a:gd name="T5" fmla="*/ 8 h 40"/>
                <a:gd name="T6" fmla="*/ 22 w 30"/>
                <a:gd name="T7" fmla="*/ 18 h 40"/>
                <a:gd name="T8" fmla="*/ 18 w 30"/>
                <a:gd name="T9" fmla="*/ 35 h 40"/>
                <a:gd name="T10" fmla="*/ 7 w 30"/>
                <a:gd name="T11" fmla="*/ 27 h 40"/>
                <a:gd name="T12" fmla="*/ 0 w 30"/>
                <a:gd name="T13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0">
                  <a:moveTo>
                    <a:pt x="0" y="16"/>
                  </a:moveTo>
                  <a:cubicBezTo>
                    <a:pt x="12" y="16"/>
                    <a:pt x="16" y="6"/>
                    <a:pt x="25" y="2"/>
                  </a:cubicBezTo>
                  <a:cubicBezTo>
                    <a:pt x="30" y="0"/>
                    <a:pt x="28" y="6"/>
                    <a:pt x="26" y="8"/>
                  </a:cubicBezTo>
                  <a:cubicBezTo>
                    <a:pt x="22" y="11"/>
                    <a:pt x="21" y="12"/>
                    <a:pt x="22" y="18"/>
                  </a:cubicBezTo>
                  <a:cubicBezTo>
                    <a:pt x="22" y="18"/>
                    <a:pt x="24" y="40"/>
                    <a:pt x="18" y="35"/>
                  </a:cubicBezTo>
                  <a:cubicBezTo>
                    <a:pt x="15" y="33"/>
                    <a:pt x="9" y="29"/>
                    <a:pt x="7" y="27"/>
                  </a:cubicBezTo>
                  <a:cubicBezTo>
                    <a:pt x="5" y="22"/>
                    <a:pt x="6" y="18"/>
                    <a:pt x="0" y="1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671">
              <a:extLst>
                <a:ext uri="{FF2B5EF4-FFF2-40B4-BE49-F238E27FC236}">
                  <a16:creationId xmlns="" xmlns:a16="http://schemas.microsoft.com/office/drawing/2014/main" id="{D48FF011-FF9C-46F9-841C-146AA9DBB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376" y="3554413"/>
              <a:ext cx="7938" cy="15875"/>
            </a:xfrm>
            <a:custGeom>
              <a:avLst/>
              <a:gdLst>
                <a:gd name="T0" fmla="*/ 1 w 10"/>
                <a:gd name="T1" fmla="*/ 7 h 20"/>
                <a:gd name="T2" fmla="*/ 4 w 10"/>
                <a:gd name="T3" fmla="*/ 0 h 20"/>
                <a:gd name="T4" fmla="*/ 10 w 10"/>
                <a:gd name="T5" fmla="*/ 20 h 20"/>
                <a:gd name="T6" fmla="*/ 1 w 10"/>
                <a:gd name="T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0">
                  <a:moveTo>
                    <a:pt x="1" y="7"/>
                  </a:moveTo>
                  <a:cubicBezTo>
                    <a:pt x="0" y="1"/>
                    <a:pt x="3" y="5"/>
                    <a:pt x="4" y="0"/>
                  </a:cubicBezTo>
                  <a:cubicBezTo>
                    <a:pt x="9" y="6"/>
                    <a:pt x="10" y="14"/>
                    <a:pt x="10" y="20"/>
                  </a:cubicBezTo>
                  <a:cubicBezTo>
                    <a:pt x="3" y="19"/>
                    <a:pt x="1" y="13"/>
                    <a:pt x="1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672">
              <a:extLst>
                <a:ext uri="{FF2B5EF4-FFF2-40B4-BE49-F238E27FC236}">
                  <a16:creationId xmlns="" xmlns:a16="http://schemas.microsoft.com/office/drawing/2014/main" id="{3D240666-3EF2-4A76-8E7C-59E489470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376" y="3554413"/>
              <a:ext cx="7938" cy="15875"/>
            </a:xfrm>
            <a:custGeom>
              <a:avLst/>
              <a:gdLst>
                <a:gd name="T0" fmla="*/ 1 w 10"/>
                <a:gd name="T1" fmla="*/ 7 h 20"/>
                <a:gd name="T2" fmla="*/ 4 w 10"/>
                <a:gd name="T3" fmla="*/ 0 h 20"/>
                <a:gd name="T4" fmla="*/ 10 w 10"/>
                <a:gd name="T5" fmla="*/ 20 h 20"/>
                <a:gd name="T6" fmla="*/ 1 w 10"/>
                <a:gd name="T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0">
                  <a:moveTo>
                    <a:pt x="1" y="7"/>
                  </a:moveTo>
                  <a:cubicBezTo>
                    <a:pt x="0" y="1"/>
                    <a:pt x="3" y="5"/>
                    <a:pt x="4" y="0"/>
                  </a:cubicBezTo>
                  <a:cubicBezTo>
                    <a:pt x="9" y="6"/>
                    <a:pt x="10" y="14"/>
                    <a:pt x="10" y="20"/>
                  </a:cubicBezTo>
                  <a:cubicBezTo>
                    <a:pt x="3" y="19"/>
                    <a:pt x="1" y="13"/>
                    <a:pt x="1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673">
              <a:extLst>
                <a:ext uri="{FF2B5EF4-FFF2-40B4-BE49-F238E27FC236}">
                  <a16:creationId xmlns="" xmlns:a16="http://schemas.microsoft.com/office/drawing/2014/main" id="{0E09EF4B-0290-4250-A407-01C240963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1588" y="3078163"/>
              <a:ext cx="17463" cy="17463"/>
            </a:xfrm>
            <a:custGeom>
              <a:avLst/>
              <a:gdLst>
                <a:gd name="T0" fmla="*/ 0 w 22"/>
                <a:gd name="T1" fmla="*/ 9 h 23"/>
                <a:gd name="T2" fmla="*/ 5 w 22"/>
                <a:gd name="T3" fmla="*/ 7 h 23"/>
                <a:gd name="T4" fmla="*/ 2 w 22"/>
                <a:gd name="T5" fmla="*/ 10 h 23"/>
                <a:gd name="T6" fmla="*/ 14 w 22"/>
                <a:gd name="T7" fmla="*/ 15 h 23"/>
                <a:gd name="T8" fmla="*/ 16 w 22"/>
                <a:gd name="T9" fmla="*/ 11 h 23"/>
                <a:gd name="T10" fmla="*/ 10 w 22"/>
                <a:gd name="T11" fmla="*/ 10 h 23"/>
                <a:gd name="T12" fmla="*/ 13 w 22"/>
                <a:gd name="T13" fmla="*/ 8 h 23"/>
                <a:gd name="T14" fmla="*/ 10 w 22"/>
                <a:gd name="T15" fmla="*/ 6 h 23"/>
                <a:gd name="T16" fmla="*/ 21 w 22"/>
                <a:gd name="T17" fmla="*/ 17 h 23"/>
                <a:gd name="T18" fmla="*/ 1 w 22"/>
                <a:gd name="T19" fmla="*/ 18 h 23"/>
                <a:gd name="T20" fmla="*/ 6 w 22"/>
                <a:gd name="T21" fmla="*/ 13 h 23"/>
                <a:gd name="T22" fmla="*/ 1 w 22"/>
                <a:gd name="T23" fmla="*/ 16 h 23"/>
                <a:gd name="T24" fmla="*/ 0 w 22"/>
                <a:gd name="T25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3">
                  <a:moveTo>
                    <a:pt x="0" y="9"/>
                  </a:moveTo>
                  <a:cubicBezTo>
                    <a:pt x="1" y="7"/>
                    <a:pt x="3" y="6"/>
                    <a:pt x="5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5" y="13"/>
                    <a:pt x="10" y="14"/>
                    <a:pt x="14" y="15"/>
                  </a:cubicBezTo>
                  <a:cubicBezTo>
                    <a:pt x="9" y="8"/>
                    <a:pt x="17" y="16"/>
                    <a:pt x="16" y="11"/>
                  </a:cubicBezTo>
                  <a:cubicBezTo>
                    <a:pt x="16" y="8"/>
                    <a:pt x="12" y="9"/>
                    <a:pt x="10" y="10"/>
                  </a:cubicBezTo>
                  <a:cubicBezTo>
                    <a:pt x="11" y="10"/>
                    <a:pt x="12" y="9"/>
                    <a:pt x="13" y="8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6" y="0"/>
                    <a:pt x="22" y="12"/>
                    <a:pt x="21" y="17"/>
                  </a:cubicBezTo>
                  <a:cubicBezTo>
                    <a:pt x="19" y="23"/>
                    <a:pt x="4" y="21"/>
                    <a:pt x="1" y="18"/>
                  </a:cubicBezTo>
                  <a:cubicBezTo>
                    <a:pt x="4" y="18"/>
                    <a:pt x="7" y="16"/>
                    <a:pt x="6" y="13"/>
                  </a:cubicBezTo>
                  <a:cubicBezTo>
                    <a:pt x="5" y="14"/>
                    <a:pt x="3" y="15"/>
                    <a:pt x="1" y="16"/>
                  </a:cubicBezTo>
                  <a:cubicBezTo>
                    <a:pt x="1" y="14"/>
                    <a:pt x="0" y="11"/>
                    <a:pt x="0" y="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674">
              <a:extLst>
                <a:ext uri="{FF2B5EF4-FFF2-40B4-BE49-F238E27FC236}">
                  <a16:creationId xmlns="" xmlns:a16="http://schemas.microsoft.com/office/drawing/2014/main" id="{391F28D8-E3C4-4442-AC29-3B89EA1F9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1588" y="3078163"/>
              <a:ext cx="17463" cy="17463"/>
            </a:xfrm>
            <a:custGeom>
              <a:avLst/>
              <a:gdLst>
                <a:gd name="T0" fmla="*/ 0 w 22"/>
                <a:gd name="T1" fmla="*/ 9 h 23"/>
                <a:gd name="T2" fmla="*/ 5 w 22"/>
                <a:gd name="T3" fmla="*/ 7 h 23"/>
                <a:gd name="T4" fmla="*/ 2 w 22"/>
                <a:gd name="T5" fmla="*/ 10 h 23"/>
                <a:gd name="T6" fmla="*/ 14 w 22"/>
                <a:gd name="T7" fmla="*/ 15 h 23"/>
                <a:gd name="T8" fmla="*/ 16 w 22"/>
                <a:gd name="T9" fmla="*/ 11 h 23"/>
                <a:gd name="T10" fmla="*/ 10 w 22"/>
                <a:gd name="T11" fmla="*/ 10 h 23"/>
                <a:gd name="T12" fmla="*/ 13 w 22"/>
                <a:gd name="T13" fmla="*/ 8 h 23"/>
                <a:gd name="T14" fmla="*/ 10 w 22"/>
                <a:gd name="T15" fmla="*/ 6 h 23"/>
                <a:gd name="T16" fmla="*/ 21 w 22"/>
                <a:gd name="T17" fmla="*/ 17 h 23"/>
                <a:gd name="T18" fmla="*/ 1 w 22"/>
                <a:gd name="T19" fmla="*/ 18 h 23"/>
                <a:gd name="T20" fmla="*/ 6 w 22"/>
                <a:gd name="T21" fmla="*/ 13 h 23"/>
                <a:gd name="T22" fmla="*/ 1 w 22"/>
                <a:gd name="T23" fmla="*/ 16 h 23"/>
                <a:gd name="T24" fmla="*/ 0 w 22"/>
                <a:gd name="T25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3">
                  <a:moveTo>
                    <a:pt x="0" y="9"/>
                  </a:moveTo>
                  <a:cubicBezTo>
                    <a:pt x="1" y="7"/>
                    <a:pt x="3" y="6"/>
                    <a:pt x="5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5" y="13"/>
                    <a:pt x="10" y="14"/>
                    <a:pt x="14" y="15"/>
                  </a:cubicBezTo>
                  <a:cubicBezTo>
                    <a:pt x="9" y="8"/>
                    <a:pt x="17" y="16"/>
                    <a:pt x="16" y="11"/>
                  </a:cubicBezTo>
                  <a:cubicBezTo>
                    <a:pt x="16" y="8"/>
                    <a:pt x="12" y="9"/>
                    <a:pt x="10" y="10"/>
                  </a:cubicBezTo>
                  <a:cubicBezTo>
                    <a:pt x="11" y="10"/>
                    <a:pt x="12" y="9"/>
                    <a:pt x="13" y="8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6" y="0"/>
                    <a:pt x="22" y="12"/>
                    <a:pt x="21" y="17"/>
                  </a:cubicBezTo>
                  <a:cubicBezTo>
                    <a:pt x="19" y="23"/>
                    <a:pt x="4" y="21"/>
                    <a:pt x="1" y="18"/>
                  </a:cubicBezTo>
                  <a:cubicBezTo>
                    <a:pt x="4" y="18"/>
                    <a:pt x="7" y="16"/>
                    <a:pt x="6" y="13"/>
                  </a:cubicBezTo>
                  <a:cubicBezTo>
                    <a:pt x="5" y="14"/>
                    <a:pt x="3" y="15"/>
                    <a:pt x="1" y="16"/>
                  </a:cubicBezTo>
                  <a:cubicBezTo>
                    <a:pt x="1" y="14"/>
                    <a:pt x="0" y="11"/>
                    <a:pt x="0" y="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676">
              <a:extLst>
                <a:ext uri="{FF2B5EF4-FFF2-40B4-BE49-F238E27FC236}">
                  <a16:creationId xmlns="" xmlns:a16="http://schemas.microsoft.com/office/drawing/2014/main" id="{A37BA6AE-46B1-418B-93A3-F4A9C51852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1138" y="2736850"/>
              <a:ext cx="654050" cy="735013"/>
            </a:xfrm>
            <a:custGeom>
              <a:avLst/>
              <a:gdLst>
                <a:gd name="T0" fmla="*/ 69 w 845"/>
                <a:gd name="T1" fmla="*/ 384 h 950"/>
                <a:gd name="T2" fmla="*/ 47 w 845"/>
                <a:gd name="T3" fmla="*/ 310 h 950"/>
                <a:gd name="T4" fmla="*/ 73 w 845"/>
                <a:gd name="T5" fmla="*/ 265 h 950"/>
                <a:gd name="T6" fmla="*/ 140 w 845"/>
                <a:gd name="T7" fmla="*/ 184 h 950"/>
                <a:gd name="T8" fmla="*/ 167 w 845"/>
                <a:gd name="T9" fmla="*/ 115 h 950"/>
                <a:gd name="T10" fmla="*/ 123 w 845"/>
                <a:gd name="T11" fmla="*/ 67 h 950"/>
                <a:gd name="T12" fmla="*/ 135 w 845"/>
                <a:gd name="T13" fmla="*/ 28 h 950"/>
                <a:gd name="T14" fmla="*/ 214 w 845"/>
                <a:gd name="T15" fmla="*/ 1 h 950"/>
                <a:gd name="T16" fmla="*/ 257 w 845"/>
                <a:gd name="T17" fmla="*/ 57 h 950"/>
                <a:gd name="T18" fmla="*/ 268 w 845"/>
                <a:gd name="T19" fmla="*/ 104 h 950"/>
                <a:gd name="T20" fmla="*/ 283 w 845"/>
                <a:gd name="T21" fmla="*/ 141 h 950"/>
                <a:gd name="T22" fmla="*/ 329 w 845"/>
                <a:gd name="T23" fmla="*/ 172 h 950"/>
                <a:gd name="T24" fmla="*/ 344 w 845"/>
                <a:gd name="T25" fmla="*/ 236 h 950"/>
                <a:gd name="T26" fmla="*/ 425 w 845"/>
                <a:gd name="T27" fmla="*/ 278 h 950"/>
                <a:gd name="T28" fmla="*/ 504 w 845"/>
                <a:gd name="T29" fmla="*/ 300 h 950"/>
                <a:gd name="T30" fmla="*/ 581 w 845"/>
                <a:gd name="T31" fmla="*/ 309 h 950"/>
                <a:gd name="T32" fmla="*/ 599 w 845"/>
                <a:gd name="T33" fmla="*/ 284 h 950"/>
                <a:gd name="T34" fmla="*/ 672 w 845"/>
                <a:gd name="T35" fmla="*/ 301 h 950"/>
                <a:gd name="T36" fmla="*/ 691 w 845"/>
                <a:gd name="T37" fmla="*/ 266 h 950"/>
                <a:gd name="T38" fmla="*/ 767 w 845"/>
                <a:gd name="T39" fmla="*/ 220 h 950"/>
                <a:gd name="T40" fmla="*/ 802 w 845"/>
                <a:gd name="T41" fmla="*/ 225 h 950"/>
                <a:gd name="T42" fmla="*/ 842 w 845"/>
                <a:gd name="T43" fmla="*/ 256 h 950"/>
                <a:gd name="T44" fmla="*/ 803 w 845"/>
                <a:gd name="T45" fmla="*/ 298 h 950"/>
                <a:gd name="T46" fmla="*/ 790 w 845"/>
                <a:gd name="T47" fmla="*/ 334 h 950"/>
                <a:gd name="T48" fmla="*/ 755 w 845"/>
                <a:gd name="T49" fmla="*/ 398 h 950"/>
                <a:gd name="T50" fmla="*/ 739 w 845"/>
                <a:gd name="T51" fmla="*/ 461 h 950"/>
                <a:gd name="T52" fmla="*/ 708 w 845"/>
                <a:gd name="T53" fmla="*/ 417 h 950"/>
                <a:gd name="T54" fmla="*/ 690 w 845"/>
                <a:gd name="T55" fmla="*/ 394 h 950"/>
                <a:gd name="T56" fmla="*/ 685 w 845"/>
                <a:gd name="T57" fmla="*/ 357 h 950"/>
                <a:gd name="T58" fmla="*/ 605 w 845"/>
                <a:gd name="T59" fmla="*/ 314 h 950"/>
                <a:gd name="T60" fmla="*/ 590 w 845"/>
                <a:gd name="T61" fmla="*/ 336 h 950"/>
                <a:gd name="T62" fmla="*/ 592 w 845"/>
                <a:gd name="T63" fmla="*/ 365 h 950"/>
                <a:gd name="T64" fmla="*/ 621 w 845"/>
                <a:gd name="T65" fmla="*/ 432 h 950"/>
                <a:gd name="T66" fmla="*/ 626 w 845"/>
                <a:gd name="T67" fmla="*/ 475 h 950"/>
                <a:gd name="T68" fmla="*/ 614 w 845"/>
                <a:gd name="T69" fmla="*/ 471 h 950"/>
                <a:gd name="T70" fmla="*/ 595 w 845"/>
                <a:gd name="T71" fmla="*/ 454 h 950"/>
                <a:gd name="T72" fmla="*/ 566 w 845"/>
                <a:gd name="T73" fmla="*/ 527 h 950"/>
                <a:gd name="T74" fmla="*/ 531 w 845"/>
                <a:gd name="T75" fmla="*/ 549 h 950"/>
                <a:gd name="T76" fmla="*/ 447 w 845"/>
                <a:gd name="T77" fmla="*/ 640 h 950"/>
                <a:gd name="T78" fmla="*/ 406 w 845"/>
                <a:gd name="T79" fmla="*/ 684 h 950"/>
                <a:gd name="T80" fmla="*/ 391 w 845"/>
                <a:gd name="T81" fmla="*/ 760 h 950"/>
                <a:gd name="T82" fmla="*/ 389 w 845"/>
                <a:gd name="T83" fmla="*/ 849 h 950"/>
                <a:gd name="T84" fmla="*/ 368 w 845"/>
                <a:gd name="T85" fmla="*/ 888 h 950"/>
                <a:gd name="T86" fmla="*/ 327 w 845"/>
                <a:gd name="T87" fmla="*/ 946 h 950"/>
                <a:gd name="T88" fmla="*/ 288 w 845"/>
                <a:gd name="T89" fmla="*/ 900 h 950"/>
                <a:gd name="T90" fmla="*/ 250 w 845"/>
                <a:gd name="T91" fmla="*/ 815 h 950"/>
                <a:gd name="T92" fmla="*/ 210 w 845"/>
                <a:gd name="T93" fmla="*/ 714 h 950"/>
                <a:gd name="T94" fmla="*/ 179 w 845"/>
                <a:gd name="T95" fmla="*/ 660 h 950"/>
                <a:gd name="T96" fmla="*/ 158 w 845"/>
                <a:gd name="T97" fmla="*/ 578 h 950"/>
                <a:gd name="T98" fmla="*/ 153 w 845"/>
                <a:gd name="T99" fmla="*/ 555 h 950"/>
                <a:gd name="T100" fmla="*/ 141 w 845"/>
                <a:gd name="T101" fmla="*/ 490 h 950"/>
                <a:gd name="T102" fmla="*/ 131 w 845"/>
                <a:gd name="T103" fmla="*/ 454 h 950"/>
                <a:gd name="T104" fmla="*/ 127 w 845"/>
                <a:gd name="T105" fmla="*/ 489 h 950"/>
                <a:gd name="T106" fmla="*/ 32 w 845"/>
                <a:gd name="T107" fmla="*/ 451 h 950"/>
                <a:gd name="T108" fmla="*/ 67 w 845"/>
                <a:gd name="T109" fmla="*/ 434 h 950"/>
                <a:gd name="T110" fmla="*/ 18 w 845"/>
                <a:gd name="T111" fmla="*/ 403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45" h="950">
                  <a:moveTo>
                    <a:pt x="1" y="406"/>
                  </a:moveTo>
                  <a:cubicBezTo>
                    <a:pt x="0" y="399"/>
                    <a:pt x="8" y="399"/>
                    <a:pt x="13" y="399"/>
                  </a:cubicBezTo>
                  <a:cubicBezTo>
                    <a:pt x="18" y="399"/>
                    <a:pt x="16" y="390"/>
                    <a:pt x="15" y="387"/>
                  </a:cubicBezTo>
                  <a:cubicBezTo>
                    <a:pt x="19" y="389"/>
                    <a:pt x="28" y="389"/>
                    <a:pt x="32" y="388"/>
                  </a:cubicBezTo>
                  <a:cubicBezTo>
                    <a:pt x="39" y="385"/>
                    <a:pt x="46" y="395"/>
                    <a:pt x="53" y="392"/>
                  </a:cubicBezTo>
                  <a:cubicBezTo>
                    <a:pt x="55" y="391"/>
                    <a:pt x="66" y="379"/>
                    <a:pt x="69" y="384"/>
                  </a:cubicBezTo>
                  <a:cubicBezTo>
                    <a:pt x="73" y="392"/>
                    <a:pt x="78" y="388"/>
                    <a:pt x="85" y="383"/>
                  </a:cubicBezTo>
                  <a:cubicBezTo>
                    <a:pt x="79" y="382"/>
                    <a:pt x="84" y="374"/>
                    <a:pt x="82" y="370"/>
                  </a:cubicBezTo>
                  <a:cubicBezTo>
                    <a:pt x="78" y="363"/>
                    <a:pt x="74" y="356"/>
                    <a:pt x="69" y="349"/>
                  </a:cubicBezTo>
                  <a:cubicBezTo>
                    <a:pt x="66" y="345"/>
                    <a:pt x="70" y="337"/>
                    <a:pt x="62" y="339"/>
                  </a:cubicBezTo>
                  <a:cubicBezTo>
                    <a:pt x="56" y="341"/>
                    <a:pt x="49" y="333"/>
                    <a:pt x="49" y="327"/>
                  </a:cubicBezTo>
                  <a:cubicBezTo>
                    <a:pt x="50" y="323"/>
                    <a:pt x="51" y="313"/>
                    <a:pt x="47" y="310"/>
                  </a:cubicBezTo>
                  <a:cubicBezTo>
                    <a:pt x="41" y="304"/>
                    <a:pt x="30" y="309"/>
                    <a:pt x="27" y="299"/>
                  </a:cubicBezTo>
                  <a:cubicBezTo>
                    <a:pt x="25" y="291"/>
                    <a:pt x="32" y="284"/>
                    <a:pt x="36" y="279"/>
                  </a:cubicBezTo>
                  <a:cubicBezTo>
                    <a:pt x="38" y="275"/>
                    <a:pt x="40" y="270"/>
                    <a:pt x="42" y="266"/>
                  </a:cubicBezTo>
                  <a:cubicBezTo>
                    <a:pt x="44" y="263"/>
                    <a:pt x="47" y="256"/>
                    <a:pt x="51" y="257"/>
                  </a:cubicBezTo>
                  <a:cubicBezTo>
                    <a:pt x="57" y="259"/>
                    <a:pt x="57" y="268"/>
                    <a:pt x="63" y="269"/>
                  </a:cubicBezTo>
                  <a:cubicBezTo>
                    <a:pt x="66" y="269"/>
                    <a:pt x="70" y="267"/>
                    <a:pt x="73" y="265"/>
                  </a:cubicBezTo>
                  <a:cubicBezTo>
                    <a:pt x="77" y="264"/>
                    <a:pt x="80" y="264"/>
                    <a:pt x="84" y="263"/>
                  </a:cubicBezTo>
                  <a:cubicBezTo>
                    <a:pt x="94" y="262"/>
                    <a:pt x="92" y="255"/>
                    <a:pt x="97" y="249"/>
                  </a:cubicBezTo>
                  <a:cubicBezTo>
                    <a:pt x="104" y="242"/>
                    <a:pt x="100" y="234"/>
                    <a:pt x="109" y="228"/>
                  </a:cubicBezTo>
                  <a:cubicBezTo>
                    <a:pt x="118" y="224"/>
                    <a:pt x="121" y="218"/>
                    <a:pt x="124" y="208"/>
                  </a:cubicBezTo>
                  <a:cubicBezTo>
                    <a:pt x="126" y="201"/>
                    <a:pt x="124" y="192"/>
                    <a:pt x="132" y="189"/>
                  </a:cubicBezTo>
                  <a:cubicBezTo>
                    <a:pt x="135" y="188"/>
                    <a:pt x="139" y="187"/>
                    <a:pt x="140" y="184"/>
                  </a:cubicBezTo>
                  <a:cubicBezTo>
                    <a:pt x="143" y="180"/>
                    <a:pt x="137" y="179"/>
                    <a:pt x="137" y="177"/>
                  </a:cubicBezTo>
                  <a:cubicBezTo>
                    <a:pt x="137" y="175"/>
                    <a:pt x="144" y="166"/>
                    <a:pt x="145" y="163"/>
                  </a:cubicBezTo>
                  <a:cubicBezTo>
                    <a:pt x="148" y="159"/>
                    <a:pt x="155" y="157"/>
                    <a:pt x="157" y="152"/>
                  </a:cubicBezTo>
                  <a:cubicBezTo>
                    <a:pt x="151" y="152"/>
                    <a:pt x="152" y="146"/>
                    <a:pt x="152" y="142"/>
                  </a:cubicBezTo>
                  <a:cubicBezTo>
                    <a:pt x="152" y="137"/>
                    <a:pt x="148" y="133"/>
                    <a:pt x="148" y="129"/>
                  </a:cubicBezTo>
                  <a:cubicBezTo>
                    <a:pt x="148" y="121"/>
                    <a:pt x="163" y="120"/>
                    <a:pt x="167" y="115"/>
                  </a:cubicBezTo>
                  <a:cubicBezTo>
                    <a:pt x="174" y="106"/>
                    <a:pt x="153" y="106"/>
                    <a:pt x="150" y="104"/>
                  </a:cubicBezTo>
                  <a:cubicBezTo>
                    <a:pt x="146" y="103"/>
                    <a:pt x="148" y="97"/>
                    <a:pt x="144" y="95"/>
                  </a:cubicBezTo>
                  <a:cubicBezTo>
                    <a:pt x="141" y="94"/>
                    <a:pt x="138" y="94"/>
                    <a:pt x="135" y="93"/>
                  </a:cubicBezTo>
                  <a:cubicBezTo>
                    <a:pt x="136" y="89"/>
                    <a:pt x="135" y="88"/>
                    <a:pt x="132" y="86"/>
                  </a:cubicBezTo>
                  <a:cubicBezTo>
                    <a:pt x="130" y="85"/>
                    <a:pt x="122" y="80"/>
                    <a:pt x="124" y="76"/>
                  </a:cubicBezTo>
                  <a:cubicBezTo>
                    <a:pt x="126" y="73"/>
                    <a:pt x="127" y="69"/>
                    <a:pt x="123" y="67"/>
                  </a:cubicBezTo>
                  <a:cubicBezTo>
                    <a:pt x="121" y="65"/>
                    <a:pt x="117" y="61"/>
                    <a:pt x="120" y="58"/>
                  </a:cubicBezTo>
                  <a:cubicBezTo>
                    <a:pt x="122" y="57"/>
                    <a:pt x="130" y="51"/>
                    <a:pt x="123" y="51"/>
                  </a:cubicBezTo>
                  <a:cubicBezTo>
                    <a:pt x="122" y="51"/>
                    <a:pt x="111" y="51"/>
                    <a:pt x="114" y="47"/>
                  </a:cubicBezTo>
                  <a:cubicBezTo>
                    <a:pt x="118" y="42"/>
                    <a:pt x="113" y="42"/>
                    <a:pt x="110" y="40"/>
                  </a:cubicBezTo>
                  <a:cubicBezTo>
                    <a:pt x="106" y="37"/>
                    <a:pt x="112" y="29"/>
                    <a:pt x="115" y="27"/>
                  </a:cubicBezTo>
                  <a:cubicBezTo>
                    <a:pt x="121" y="23"/>
                    <a:pt x="128" y="26"/>
                    <a:pt x="135" y="28"/>
                  </a:cubicBezTo>
                  <a:cubicBezTo>
                    <a:pt x="142" y="30"/>
                    <a:pt x="150" y="31"/>
                    <a:pt x="157" y="33"/>
                  </a:cubicBezTo>
                  <a:cubicBezTo>
                    <a:pt x="164" y="35"/>
                    <a:pt x="167" y="31"/>
                    <a:pt x="173" y="29"/>
                  </a:cubicBezTo>
                  <a:cubicBezTo>
                    <a:pt x="178" y="27"/>
                    <a:pt x="183" y="27"/>
                    <a:pt x="188" y="26"/>
                  </a:cubicBezTo>
                  <a:cubicBezTo>
                    <a:pt x="190" y="25"/>
                    <a:pt x="199" y="16"/>
                    <a:pt x="198" y="15"/>
                  </a:cubicBezTo>
                  <a:cubicBezTo>
                    <a:pt x="196" y="12"/>
                    <a:pt x="205" y="7"/>
                    <a:pt x="208" y="5"/>
                  </a:cubicBezTo>
                  <a:cubicBezTo>
                    <a:pt x="210" y="4"/>
                    <a:pt x="212" y="2"/>
                    <a:pt x="214" y="1"/>
                  </a:cubicBezTo>
                  <a:cubicBezTo>
                    <a:pt x="217" y="0"/>
                    <a:pt x="217" y="2"/>
                    <a:pt x="219" y="1"/>
                  </a:cubicBezTo>
                  <a:cubicBezTo>
                    <a:pt x="225" y="0"/>
                    <a:pt x="223" y="7"/>
                    <a:pt x="226" y="10"/>
                  </a:cubicBezTo>
                  <a:cubicBezTo>
                    <a:pt x="230" y="16"/>
                    <a:pt x="231" y="22"/>
                    <a:pt x="236" y="27"/>
                  </a:cubicBezTo>
                  <a:cubicBezTo>
                    <a:pt x="241" y="33"/>
                    <a:pt x="251" y="34"/>
                    <a:pt x="257" y="38"/>
                  </a:cubicBezTo>
                  <a:cubicBezTo>
                    <a:pt x="259" y="40"/>
                    <a:pt x="262" y="43"/>
                    <a:pt x="259" y="45"/>
                  </a:cubicBezTo>
                  <a:cubicBezTo>
                    <a:pt x="253" y="50"/>
                    <a:pt x="255" y="51"/>
                    <a:pt x="257" y="57"/>
                  </a:cubicBezTo>
                  <a:cubicBezTo>
                    <a:pt x="259" y="63"/>
                    <a:pt x="261" y="69"/>
                    <a:pt x="265" y="73"/>
                  </a:cubicBezTo>
                  <a:cubicBezTo>
                    <a:pt x="269" y="77"/>
                    <a:pt x="276" y="77"/>
                    <a:pt x="279" y="81"/>
                  </a:cubicBezTo>
                  <a:cubicBezTo>
                    <a:pt x="280" y="82"/>
                    <a:pt x="280" y="85"/>
                    <a:pt x="281" y="87"/>
                  </a:cubicBezTo>
                  <a:cubicBezTo>
                    <a:pt x="282" y="89"/>
                    <a:pt x="283" y="90"/>
                    <a:pt x="285" y="92"/>
                  </a:cubicBezTo>
                  <a:cubicBezTo>
                    <a:pt x="290" y="98"/>
                    <a:pt x="284" y="100"/>
                    <a:pt x="281" y="103"/>
                  </a:cubicBezTo>
                  <a:cubicBezTo>
                    <a:pt x="277" y="106"/>
                    <a:pt x="272" y="112"/>
                    <a:pt x="268" y="104"/>
                  </a:cubicBezTo>
                  <a:cubicBezTo>
                    <a:pt x="266" y="98"/>
                    <a:pt x="261" y="98"/>
                    <a:pt x="256" y="102"/>
                  </a:cubicBezTo>
                  <a:cubicBezTo>
                    <a:pt x="258" y="104"/>
                    <a:pt x="258" y="107"/>
                    <a:pt x="259" y="110"/>
                  </a:cubicBezTo>
                  <a:cubicBezTo>
                    <a:pt x="260" y="113"/>
                    <a:pt x="263" y="115"/>
                    <a:pt x="265" y="117"/>
                  </a:cubicBezTo>
                  <a:cubicBezTo>
                    <a:pt x="270" y="123"/>
                    <a:pt x="269" y="128"/>
                    <a:pt x="273" y="133"/>
                  </a:cubicBezTo>
                  <a:cubicBezTo>
                    <a:pt x="275" y="135"/>
                    <a:pt x="271" y="146"/>
                    <a:pt x="278" y="145"/>
                  </a:cubicBezTo>
                  <a:cubicBezTo>
                    <a:pt x="281" y="145"/>
                    <a:pt x="280" y="142"/>
                    <a:pt x="283" y="141"/>
                  </a:cubicBezTo>
                  <a:cubicBezTo>
                    <a:pt x="286" y="140"/>
                    <a:pt x="287" y="144"/>
                    <a:pt x="289" y="146"/>
                  </a:cubicBezTo>
                  <a:cubicBezTo>
                    <a:pt x="291" y="149"/>
                    <a:pt x="297" y="156"/>
                    <a:pt x="301" y="156"/>
                  </a:cubicBezTo>
                  <a:cubicBezTo>
                    <a:pt x="305" y="157"/>
                    <a:pt x="308" y="155"/>
                    <a:pt x="312" y="159"/>
                  </a:cubicBezTo>
                  <a:cubicBezTo>
                    <a:pt x="314" y="161"/>
                    <a:pt x="317" y="160"/>
                    <a:pt x="320" y="162"/>
                  </a:cubicBezTo>
                  <a:cubicBezTo>
                    <a:pt x="321" y="164"/>
                    <a:pt x="321" y="166"/>
                    <a:pt x="322" y="168"/>
                  </a:cubicBezTo>
                  <a:cubicBezTo>
                    <a:pt x="323" y="171"/>
                    <a:pt x="326" y="171"/>
                    <a:pt x="329" y="172"/>
                  </a:cubicBezTo>
                  <a:cubicBezTo>
                    <a:pt x="336" y="175"/>
                    <a:pt x="343" y="177"/>
                    <a:pt x="349" y="183"/>
                  </a:cubicBezTo>
                  <a:cubicBezTo>
                    <a:pt x="341" y="183"/>
                    <a:pt x="339" y="195"/>
                    <a:pt x="333" y="199"/>
                  </a:cubicBezTo>
                  <a:cubicBezTo>
                    <a:pt x="333" y="199"/>
                    <a:pt x="334" y="205"/>
                    <a:pt x="333" y="206"/>
                  </a:cubicBezTo>
                  <a:cubicBezTo>
                    <a:pt x="331" y="211"/>
                    <a:pt x="334" y="213"/>
                    <a:pt x="333" y="217"/>
                  </a:cubicBezTo>
                  <a:cubicBezTo>
                    <a:pt x="332" y="221"/>
                    <a:pt x="325" y="226"/>
                    <a:pt x="330" y="230"/>
                  </a:cubicBezTo>
                  <a:cubicBezTo>
                    <a:pt x="333" y="233"/>
                    <a:pt x="344" y="241"/>
                    <a:pt x="344" y="236"/>
                  </a:cubicBezTo>
                  <a:cubicBezTo>
                    <a:pt x="348" y="239"/>
                    <a:pt x="354" y="243"/>
                    <a:pt x="360" y="245"/>
                  </a:cubicBezTo>
                  <a:cubicBezTo>
                    <a:pt x="366" y="247"/>
                    <a:pt x="369" y="252"/>
                    <a:pt x="375" y="256"/>
                  </a:cubicBezTo>
                  <a:cubicBezTo>
                    <a:pt x="376" y="257"/>
                    <a:pt x="385" y="264"/>
                    <a:pt x="388" y="263"/>
                  </a:cubicBezTo>
                  <a:cubicBezTo>
                    <a:pt x="394" y="261"/>
                    <a:pt x="399" y="266"/>
                    <a:pt x="404" y="268"/>
                  </a:cubicBezTo>
                  <a:cubicBezTo>
                    <a:pt x="406" y="269"/>
                    <a:pt x="413" y="269"/>
                    <a:pt x="414" y="271"/>
                  </a:cubicBezTo>
                  <a:cubicBezTo>
                    <a:pt x="418" y="275"/>
                    <a:pt x="418" y="277"/>
                    <a:pt x="425" y="278"/>
                  </a:cubicBezTo>
                  <a:cubicBezTo>
                    <a:pt x="429" y="279"/>
                    <a:pt x="433" y="282"/>
                    <a:pt x="437" y="280"/>
                  </a:cubicBezTo>
                  <a:cubicBezTo>
                    <a:pt x="442" y="276"/>
                    <a:pt x="444" y="279"/>
                    <a:pt x="450" y="281"/>
                  </a:cubicBezTo>
                  <a:cubicBezTo>
                    <a:pt x="446" y="272"/>
                    <a:pt x="469" y="282"/>
                    <a:pt x="470" y="282"/>
                  </a:cubicBezTo>
                  <a:cubicBezTo>
                    <a:pt x="477" y="284"/>
                    <a:pt x="473" y="292"/>
                    <a:pt x="478" y="294"/>
                  </a:cubicBezTo>
                  <a:cubicBezTo>
                    <a:pt x="483" y="295"/>
                    <a:pt x="491" y="297"/>
                    <a:pt x="494" y="301"/>
                  </a:cubicBezTo>
                  <a:cubicBezTo>
                    <a:pt x="496" y="305"/>
                    <a:pt x="501" y="300"/>
                    <a:pt x="504" y="300"/>
                  </a:cubicBezTo>
                  <a:cubicBezTo>
                    <a:pt x="511" y="299"/>
                    <a:pt x="508" y="310"/>
                    <a:pt x="517" y="306"/>
                  </a:cubicBezTo>
                  <a:cubicBezTo>
                    <a:pt x="520" y="305"/>
                    <a:pt x="532" y="309"/>
                    <a:pt x="535" y="311"/>
                  </a:cubicBezTo>
                  <a:cubicBezTo>
                    <a:pt x="541" y="315"/>
                    <a:pt x="543" y="311"/>
                    <a:pt x="549" y="309"/>
                  </a:cubicBezTo>
                  <a:cubicBezTo>
                    <a:pt x="550" y="313"/>
                    <a:pt x="557" y="318"/>
                    <a:pt x="561" y="314"/>
                  </a:cubicBezTo>
                  <a:cubicBezTo>
                    <a:pt x="562" y="313"/>
                    <a:pt x="572" y="314"/>
                    <a:pt x="574" y="314"/>
                  </a:cubicBezTo>
                  <a:cubicBezTo>
                    <a:pt x="579" y="314"/>
                    <a:pt x="580" y="314"/>
                    <a:pt x="581" y="309"/>
                  </a:cubicBezTo>
                  <a:cubicBezTo>
                    <a:pt x="582" y="300"/>
                    <a:pt x="578" y="297"/>
                    <a:pt x="575" y="289"/>
                  </a:cubicBezTo>
                  <a:cubicBezTo>
                    <a:pt x="573" y="285"/>
                    <a:pt x="573" y="280"/>
                    <a:pt x="574" y="275"/>
                  </a:cubicBezTo>
                  <a:cubicBezTo>
                    <a:pt x="574" y="270"/>
                    <a:pt x="573" y="266"/>
                    <a:pt x="573" y="261"/>
                  </a:cubicBezTo>
                  <a:cubicBezTo>
                    <a:pt x="578" y="260"/>
                    <a:pt x="584" y="256"/>
                    <a:pt x="589" y="257"/>
                  </a:cubicBezTo>
                  <a:cubicBezTo>
                    <a:pt x="600" y="260"/>
                    <a:pt x="591" y="273"/>
                    <a:pt x="595" y="279"/>
                  </a:cubicBezTo>
                  <a:cubicBezTo>
                    <a:pt x="596" y="280"/>
                    <a:pt x="600" y="282"/>
                    <a:pt x="599" y="284"/>
                  </a:cubicBezTo>
                  <a:cubicBezTo>
                    <a:pt x="597" y="286"/>
                    <a:pt x="595" y="286"/>
                    <a:pt x="597" y="290"/>
                  </a:cubicBezTo>
                  <a:cubicBezTo>
                    <a:pt x="602" y="298"/>
                    <a:pt x="608" y="298"/>
                    <a:pt x="616" y="299"/>
                  </a:cubicBezTo>
                  <a:cubicBezTo>
                    <a:pt x="621" y="300"/>
                    <a:pt x="625" y="304"/>
                    <a:pt x="630" y="304"/>
                  </a:cubicBezTo>
                  <a:cubicBezTo>
                    <a:pt x="632" y="304"/>
                    <a:pt x="636" y="304"/>
                    <a:pt x="638" y="302"/>
                  </a:cubicBezTo>
                  <a:cubicBezTo>
                    <a:pt x="640" y="301"/>
                    <a:pt x="644" y="296"/>
                    <a:pt x="647" y="298"/>
                  </a:cubicBezTo>
                  <a:cubicBezTo>
                    <a:pt x="654" y="303"/>
                    <a:pt x="663" y="301"/>
                    <a:pt x="672" y="301"/>
                  </a:cubicBezTo>
                  <a:cubicBezTo>
                    <a:pt x="674" y="301"/>
                    <a:pt x="678" y="298"/>
                    <a:pt x="680" y="299"/>
                  </a:cubicBezTo>
                  <a:cubicBezTo>
                    <a:pt x="682" y="302"/>
                    <a:pt x="689" y="299"/>
                    <a:pt x="693" y="299"/>
                  </a:cubicBezTo>
                  <a:cubicBezTo>
                    <a:pt x="701" y="298"/>
                    <a:pt x="691" y="291"/>
                    <a:pt x="692" y="287"/>
                  </a:cubicBezTo>
                  <a:cubicBezTo>
                    <a:pt x="696" y="276"/>
                    <a:pt x="684" y="281"/>
                    <a:pt x="679" y="275"/>
                  </a:cubicBezTo>
                  <a:cubicBezTo>
                    <a:pt x="676" y="272"/>
                    <a:pt x="675" y="266"/>
                    <a:pt x="681" y="268"/>
                  </a:cubicBezTo>
                  <a:cubicBezTo>
                    <a:pt x="685" y="269"/>
                    <a:pt x="687" y="267"/>
                    <a:pt x="691" y="266"/>
                  </a:cubicBezTo>
                  <a:cubicBezTo>
                    <a:pt x="697" y="264"/>
                    <a:pt x="708" y="267"/>
                    <a:pt x="706" y="257"/>
                  </a:cubicBezTo>
                  <a:cubicBezTo>
                    <a:pt x="705" y="252"/>
                    <a:pt x="718" y="248"/>
                    <a:pt x="718" y="242"/>
                  </a:cubicBezTo>
                  <a:cubicBezTo>
                    <a:pt x="719" y="232"/>
                    <a:pt x="731" y="237"/>
                    <a:pt x="737" y="232"/>
                  </a:cubicBezTo>
                  <a:cubicBezTo>
                    <a:pt x="741" y="227"/>
                    <a:pt x="744" y="222"/>
                    <a:pt x="749" y="218"/>
                  </a:cubicBezTo>
                  <a:cubicBezTo>
                    <a:pt x="751" y="217"/>
                    <a:pt x="753" y="215"/>
                    <a:pt x="755" y="214"/>
                  </a:cubicBezTo>
                  <a:cubicBezTo>
                    <a:pt x="756" y="213"/>
                    <a:pt x="765" y="219"/>
                    <a:pt x="767" y="220"/>
                  </a:cubicBezTo>
                  <a:cubicBezTo>
                    <a:pt x="765" y="218"/>
                    <a:pt x="765" y="218"/>
                    <a:pt x="769" y="220"/>
                  </a:cubicBezTo>
                  <a:cubicBezTo>
                    <a:pt x="772" y="221"/>
                    <a:pt x="775" y="223"/>
                    <a:pt x="778" y="223"/>
                  </a:cubicBezTo>
                  <a:cubicBezTo>
                    <a:pt x="782" y="223"/>
                    <a:pt x="781" y="219"/>
                    <a:pt x="782" y="217"/>
                  </a:cubicBezTo>
                  <a:cubicBezTo>
                    <a:pt x="785" y="213"/>
                    <a:pt x="792" y="211"/>
                    <a:pt x="796" y="209"/>
                  </a:cubicBezTo>
                  <a:cubicBezTo>
                    <a:pt x="796" y="209"/>
                    <a:pt x="805" y="216"/>
                    <a:pt x="806" y="217"/>
                  </a:cubicBezTo>
                  <a:cubicBezTo>
                    <a:pt x="800" y="220"/>
                    <a:pt x="801" y="221"/>
                    <a:pt x="802" y="225"/>
                  </a:cubicBezTo>
                  <a:cubicBezTo>
                    <a:pt x="803" y="228"/>
                    <a:pt x="810" y="223"/>
                    <a:pt x="811" y="222"/>
                  </a:cubicBezTo>
                  <a:cubicBezTo>
                    <a:pt x="810" y="226"/>
                    <a:pt x="818" y="229"/>
                    <a:pt x="816" y="232"/>
                  </a:cubicBezTo>
                  <a:cubicBezTo>
                    <a:pt x="814" y="237"/>
                    <a:pt x="812" y="239"/>
                    <a:pt x="811" y="244"/>
                  </a:cubicBezTo>
                  <a:cubicBezTo>
                    <a:pt x="810" y="248"/>
                    <a:pt x="818" y="245"/>
                    <a:pt x="819" y="244"/>
                  </a:cubicBezTo>
                  <a:cubicBezTo>
                    <a:pt x="824" y="243"/>
                    <a:pt x="828" y="248"/>
                    <a:pt x="834" y="247"/>
                  </a:cubicBezTo>
                  <a:cubicBezTo>
                    <a:pt x="839" y="245"/>
                    <a:pt x="842" y="252"/>
                    <a:pt x="842" y="256"/>
                  </a:cubicBezTo>
                  <a:cubicBezTo>
                    <a:pt x="842" y="257"/>
                    <a:pt x="845" y="258"/>
                    <a:pt x="844" y="259"/>
                  </a:cubicBezTo>
                  <a:cubicBezTo>
                    <a:pt x="844" y="262"/>
                    <a:pt x="840" y="265"/>
                    <a:pt x="838" y="267"/>
                  </a:cubicBezTo>
                  <a:cubicBezTo>
                    <a:pt x="828" y="277"/>
                    <a:pt x="842" y="281"/>
                    <a:pt x="844" y="290"/>
                  </a:cubicBezTo>
                  <a:cubicBezTo>
                    <a:pt x="838" y="293"/>
                    <a:pt x="836" y="284"/>
                    <a:pt x="831" y="283"/>
                  </a:cubicBezTo>
                  <a:cubicBezTo>
                    <a:pt x="826" y="281"/>
                    <a:pt x="813" y="285"/>
                    <a:pt x="810" y="290"/>
                  </a:cubicBezTo>
                  <a:cubicBezTo>
                    <a:pt x="808" y="293"/>
                    <a:pt x="806" y="295"/>
                    <a:pt x="803" y="298"/>
                  </a:cubicBezTo>
                  <a:cubicBezTo>
                    <a:pt x="802" y="300"/>
                    <a:pt x="800" y="301"/>
                    <a:pt x="798" y="300"/>
                  </a:cubicBezTo>
                  <a:cubicBezTo>
                    <a:pt x="796" y="302"/>
                    <a:pt x="798" y="303"/>
                    <a:pt x="795" y="304"/>
                  </a:cubicBezTo>
                  <a:cubicBezTo>
                    <a:pt x="792" y="306"/>
                    <a:pt x="789" y="304"/>
                    <a:pt x="788" y="309"/>
                  </a:cubicBezTo>
                  <a:cubicBezTo>
                    <a:pt x="787" y="312"/>
                    <a:pt x="787" y="316"/>
                    <a:pt x="788" y="319"/>
                  </a:cubicBezTo>
                  <a:cubicBezTo>
                    <a:pt x="789" y="321"/>
                    <a:pt x="791" y="323"/>
                    <a:pt x="792" y="325"/>
                  </a:cubicBezTo>
                  <a:cubicBezTo>
                    <a:pt x="793" y="329"/>
                    <a:pt x="789" y="330"/>
                    <a:pt x="790" y="334"/>
                  </a:cubicBezTo>
                  <a:cubicBezTo>
                    <a:pt x="792" y="342"/>
                    <a:pt x="777" y="347"/>
                    <a:pt x="781" y="354"/>
                  </a:cubicBezTo>
                  <a:cubicBezTo>
                    <a:pt x="782" y="356"/>
                    <a:pt x="784" y="357"/>
                    <a:pt x="785" y="360"/>
                  </a:cubicBezTo>
                  <a:cubicBezTo>
                    <a:pt x="787" y="364"/>
                    <a:pt x="784" y="369"/>
                    <a:pt x="782" y="373"/>
                  </a:cubicBezTo>
                  <a:cubicBezTo>
                    <a:pt x="778" y="382"/>
                    <a:pt x="774" y="393"/>
                    <a:pt x="774" y="403"/>
                  </a:cubicBezTo>
                  <a:cubicBezTo>
                    <a:pt x="771" y="401"/>
                    <a:pt x="764" y="398"/>
                    <a:pt x="760" y="398"/>
                  </a:cubicBezTo>
                  <a:cubicBezTo>
                    <a:pt x="758" y="398"/>
                    <a:pt x="756" y="398"/>
                    <a:pt x="755" y="398"/>
                  </a:cubicBezTo>
                  <a:cubicBezTo>
                    <a:pt x="752" y="398"/>
                    <a:pt x="752" y="396"/>
                    <a:pt x="749" y="396"/>
                  </a:cubicBezTo>
                  <a:cubicBezTo>
                    <a:pt x="752" y="405"/>
                    <a:pt x="754" y="412"/>
                    <a:pt x="754" y="420"/>
                  </a:cubicBezTo>
                  <a:cubicBezTo>
                    <a:pt x="754" y="424"/>
                    <a:pt x="755" y="436"/>
                    <a:pt x="748" y="431"/>
                  </a:cubicBezTo>
                  <a:cubicBezTo>
                    <a:pt x="749" y="439"/>
                    <a:pt x="748" y="444"/>
                    <a:pt x="751" y="452"/>
                  </a:cubicBezTo>
                  <a:cubicBezTo>
                    <a:pt x="753" y="454"/>
                    <a:pt x="755" y="463"/>
                    <a:pt x="749" y="460"/>
                  </a:cubicBezTo>
                  <a:cubicBezTo>
                    <a:pt x="746" y="472"/>
                    <a:pt x="747" y="464"/>
                    <a:pt x="739" y="461"/>
                  </a:cubicBezTo>
                  <a:cubicBezTo>
                    <a:pt x="740" y="464"/>
                    <a:pt x="739" y="466"/>
                    <a:pt x="737" y="468"/>
                  </a:cubicBezTo>
                  <a:cubicBezTo>
                    <a:pt x="734" y="461"/>
                    <a:pt x="734" y="455"/>
                    <a:pt x="732" y="448"/>
                  </a:cubicBezTo>
                  <a:cubicBezTo>
                    <a:pt x="731" y="441"/>
                    <a:pt x="726" y="434"/>
                    <a:pt x="724" y="426"/>
                  </a:cubicBezTo>
                  <a:cubicBezTo>
                    <a:pt x="722" y="420"/>
                    <a:pt x="720" y="415"/>
                    <a:pt x="719" y="409"/>
                  </a:cubicBezTo>
                  <a:cubicBezTo>
                    <a:pt x="718" y="403"/>
                    <a:pt x="712" y="411"/>
                    <a:pt x="709" y="408"/>
                  </a:cubicBezTo>
                  <a:cubicBezTo>
                    <a:pt x="710" y="412"/>
                    <a:pt x="712" y="414"/>
                    <a:pt x="708" y="417"/>
                  </a:cubicBezTo>
                  <a:cubicBezTo>
                    <a:pt x="705" y="420"/>
                    <a:pt x="707" y="424"/>
                    <a:pt x="708" y="427"/>
                  </a:cubicBezTo>
                  <a:cubicBezTo>
                    <a:pt x="708" y="431"/>
                    <a:pt x="704" y="435"/>
                    <a:pt x="701" y="433"/>
                  </a:cubicBezTo>
                  <a:cubicBezTo>
                    <a:pt x="698" y="430"/>
                    <a:pt x="699" y="425"/>
                    <a:pt x="695" y="423"/>
                  </a:cubicBezTo>
                  <a:cubicBezTo>
                    <a:pt x="695" y="425"/>
                    <a:pt x="695" y="427"/>
                    <a:pt x="694" y="429"/>
                  </a:cubicBezTo>
                  <a:cubicBezTo>
                    <a:pt x="692" y="423"/>
                    <a:pt x="689" y="417"/>
                    <a:pt x="687" y="411"/>
                  </a:cubicBezTo>
                  <a:cubicBezTo>
                    <a:pt x="685" y="405"/>
                    <a:pt x="692" y="399"/>
                    <a:pt x="690" y="394"/>
                  </a:cubicBezTo>
                  <a:cubicBezTo>
                    <a:pt x="693" y="394"/>
                    <a:pt x="699" y="395"/>
                    <a:pt x="698" y="391"/>
                  </a:cubicBezTo>
                  <a:cubicBezTo>
                    <a:pt x="700" y="394"/>
                    <a:pt x="703" y="389"/>
                    <a:pt x="706" y="391"/>
                  </a:cubicBezTo>
                  <a:cubicBezTo>
                    <a:pt x="707" y="384"/>
                    <a:pt x="717" y="376"/>
                    <a:pt x="713" y="367"/>
                  </a:cubicBezTo>
                  <a:cubicBezTo>
                    <a:pt x="714" y="367"/>
                    <a:pt x="722" y="367"/>
                    <a:pt x="718" y="364"/>
                  </a:cubicBezTo>
                  <a:cubicBezTo>
                    <a:pt x="714" y="359"/>
                    <a:pt x="707" y="357"/>
                    <a:pt x="701" y="357"/>
                  </a:cubicBezTo>
                  <a:cubicBezTo>
                    <a:pt x="696" y="357"/>
                    <a:pt x="691" y="358"/>
                    <a:pt x="685" y="357"/>
                  </a:cubicBezTo>
                  <a:cubicBezTo>
                    <a:pt x="679" y="356"/>
                    <a:pt x="673" y="358"/>
                    <a:pt x="666" y="357"/>
                  </a:cubicBezTo>
                  <a:cubicBezTo>
                    <a:pt x="658" y="356"/>
                    <a:pt x="636" y="358"/>
                    <a:pt x="637" y="346"/>
                  </a:cubicBezTo>
                  <a:cubicBezTo>
                    <a:pt x="638" y="340"/>
                    <a:pt x="635" y="322"/>
                    <a:pt x="627" y="323"/>
                  </a:cubicBezTo>
                  <a:cubicBezTo>
                    <a:pt x="628" y="325"/>
                    <a:pt x="627" y="327"/>
                    <a:pt x="626" y="330"/>
                  </a:cubicBezTo>
                  <a:cubicBezTo>
                    <a:pt x="622" y="328"/>
                    <a:pt x="617" y="327"/>
                    <a:pt x="614" y="323"/>
                  </a:cubicBezTo>
                  <a:cubicBezTo>
                    <a:pt x="612" y="320"/>
                    <a:pt x="611" y="313"/>
                    <a:pt x="605" y="314"/>
                  </a:cubicBezTo>
                  <a:cubicBezTo>
                    <a:pt x="607" y="316"/>
                    <a:pt x="608" y="318"/>
                    <a:pt x="609" y="320"/>
                  </a:cubicBezTo>
                  <a:cubicBezTo>
                    <a:pt x="606" y="319"/>
                    <a:pt x="603" y="319"/>
                    <a:pt x="600" y="318"/>
                  </a:cubicBezTo>
                  <a:cubicBezTo>
                    <a:pt x="598" y="317"/>
                    <a:pt x="597" y="314"/>
                    <a:pt x="596" y="313"/>
                  </a:cubicBezTo>
                  <a:cubicBezTo>
                    <a:pt x="593" y="311"/>
                    <a:pt x="591" y="309"/>
                    <a:pt x="588" y="308"/>
                  </a:cubicBezTo>
                  <a:cubicBezTo>
                    <a:pt x="585" y="313"/>
                    <a:pt x="592" y="311"/>
                    <a:pt x="594" y="315"/>
                  </a:cubicBezTo>
                  <a:cubicBezTo>
                    <a:pt x="585" y="319"/>
                    <a:pt x="579" y="332"/>
                    <a:pt x="590" y="336"/>
                  </a:cubicBezTo>
                  <a:cubicBezTo>
                    <a:pt x="594" y="338"/>
                    <a:pt x="596" y="343"/>
                    <a:pt x="599" y="345"/>
                  </a:cubicBezTo>
                  <a:cubicBezTo>
                    <a:pt x="602" y="347"/>
                    <a:pt x="607" y="344"/>
                    <a:pt x="608" y="348"/>
                  </a:cubicBezTo>
                  <a:cubicBezTo>
                    <a:pt x="608" y="353"/>
                    <a:pt x="616" y="351"/>
                    <a:pt x="613" y="357"/>
                  </a:cubicBezTo>
                  <a:cubicBezTo>
                    <a:pt x="610" y="356"/>
                    <a:pt x="606" y="356"/>
                    <a:pt x="603" y="357"/>
                  </a:cubicBezTo>
                  <a:cubicBezTo>
                    <a:pt x="600" y="357"/>
                    <a:pt x="599" y="357"/>
                    <a:pt x="599" y="361"/>
                  </a:cubicBezTo>
                  <a:cubicBezTo>
                    <a:pt x="598" y="364"/>
                    <a:pt x="595" y="370"/>
                    <a:pt x="592" y="365"/>
                  </a:cubicBezTo>
                  <a:cubicBezTo>
                    <a:pt x="591" y="371"/>
                    <a:pt x="586" y="375"/>
                    <a:pt x="592" y="380"/>
                  </a:cubicBezTo>
                  <a:cubicBezTo>
                    <a:pt x="597" y="384"/>
                    <a:pt x="602" y="386"/>
                    <a:pt x="608" y="387"/>
                  </a:cubicBezTo>
                  <a:cubicBezTo>
                    <a:pt x="619" y="387"/>
                    <a:pt x="601" y="414"/>
                    <a:pt x="614" y="415"/>
                  </a:cubicBezTo>
                  <a:cubicBezTo>
                    <a:pt x="618" y="415"/>
                    <a:pt x="616" y="420"/>
                    <a:pt x="616" y="423"/>
                  </a:cubicBezTo>
                  <a:cubicBezTo>
                    <a:pt x="617" y="424"/>
                    <a:pt x="620" y="424"/>
                    <a:pt x="621" y="424"/>
                  </a:cubicBezTo>
                  <a:cubicBezTo>
                    <a:pt x="624" y="425"/>
                    <a:pt x="620" y="430"/>
                    <a:pt x="621" y="432"/>
                  </a:cubicBezTo>
                  <a:cubicBezTo>
                    <a:pt x="621" y="435"/>
                    <a:pt x="624" y="438"/>
                    <a:pt x="624" y="441"/>
                  </a:cubicBezTo>
                  <a:cubicBezTo>
                    <a:pt x="625" y="446"/>
                    <a:pt x="625" y="449"/>
                    <a:pt x="627" y="454"/>
                  </a:cubicBezTo>
                  <a:cubicBezTo>
                    <a:pt x="630" y="458"/>
                    <a:pt x="632" y="465"/>
                    <a:pt x="630" y="470"/>
                  </a:cubicBezTo>
                  <a:cubicBezTo>
                    <a:pt x="629" y="469"/>
                    <a:pt x="628" y="468"/>
                    <a:pt x="626" y="468"/>
                  </a:cubicBezTo>
                  <a:cubicBezTo>
                    <a:pt x="627" y="469"/>
                    <a:pt x="634" y="477"/>
                    <a:pt x="632" y="479"/>
                  </a:cubicBezTo>
                  <a:cubicBezTo>
                    <a:pt x="629" y="481"/>
                    <a:pt x="626" y="477"/>
                    <a:pt x="626" y="475"/>
                  </a:cubicBezTo>
                  <a:cubicBezTo>
                    <a:pt x="625" y="478"/>
                    <a:pt x="623" y="481"/>
                    <a:pt x="621" y="477"/>
                  </a:cubicBezTo>
                  <a:cubicBezTo>
                    <a:pt x="619" y="472"/>
                    <a:pt x="621" y="467"/>
                    <a:pt x="621" y="462"/>
                  </a:cubicBezTo>
                  <a:cubicBezTo>
                    <a:pt x="619" y="464"/>
                    <a:pt x="622" y="466"/>
                    <a:pt x="618" y="469"/>
                  </a:cubicBezTo>
                  <a:cubicBezTo>
                    <a:pt x="619" y="466"/>
                    <a:pt x="617" y="463"/>
                    <a:pt x="619" y="460"/>
                  </a:cubicBezTo>
                  <a:cubicBezTo>
                    <a:pt x="613" y="464"/>
                    <a:pt x="618" y="478"/>
                    <a:pt x="617" y="483"/>
                  </a:cubicBezTo>
                  <a:cubicBezTo>
                    <a:pt x="616" y="480"/>
                    <a:pt x="617" y="473"/>
                    <a:pt x="614" y="471"/>
                  </a:cubicBezTo>
                  <a:cubicBezTo>
                    <a:pt x="614" y="471"/>
                    <a:pt x="615" y="481"/>
                    <a:pt x="613" y="480"/>
                  </a:cubicBezTo>
                  <a:cubicBezTo>
                    <a:pt x="612" y="480"/>
                    <a:pt x="612" y="479"/>
                    <a:pt x="612" y="478"/>
                  </a:cubicBezTo>
                  <a:cubicBezTo>
                    <a:pt x="608" y="473"/>
                    <a:pt x="611" y="485"/>
                    <a:pt x="608" y="476"/>
                  </a:cubicBezTo>
                  <a:cubicBezTo>
                    <a:pt x="610" y="478"/>
                    <a:pt x="610" y="480"/>
                    <a:pt x="609" y="482"/>
                  </a:cubicBezTo>
                  <a:cubicBezTo>
                    <a:pt x="605" y="479"/>
                    <a:pt x="605" y="471"/>
                    <a:pt x="604" y="466"/>
                  </a:cubicBezTo>
                  <a:cubicBezTo>
                    <a:pt x="604" y="459"/>
                    <a:pt x="598" y="460"/>
                    <a:pt x="595" y="454"/>
                  </a:cubicBezTo>
                  <a:cubicBezTo>
                    <a:pt x="596" y="460"/>
                    <a:pt x="606" y="459"/>
                    <a:pt x="602" y="467"/>
                  </a:cubicBezTo>
                  <a:cubicBezTo>
                    <a:pt x="596" y="476"/>
                    <a:pt x="591" y="479"/>
                    <a:pt x="582" y="482"/>
                  </a:cubicBezTo>
                  <a:cubicBezTo>
                    <a:pt x="576" y="484"/>
                    <a:pt x="569" y="487"/>
                    <a:pt x="568" y="493"/>
                  </a:cubicBezTo>
                  <a:cubicBezTo>
                    <a:pt x="567" y="497"/>
                    <a:pt x="571" y="510"/>
                    <a:pt x="574" y="514"/>
                  </a:cubicBezTo>
                  <a:cubicBezTo>
                    <a:pt x="572" y="515"/>
                    <a:pt x="569" y="517"/>
                    <a:pt x="568" y="519"/>
                  </a:cubicBezTo>
                  <a:cubicBezTo>
                    <a:pt x="567" y="523"/>
                    <a:pt x="570" y="523"/>
                    <a:pt x="566" y="527"/>
                  </a:cubicBezTo>
                  <a:cubicBezTo>
                    <a:pt x="560" y="531"/>
                    <a:pt x="558" y="540"/>
                    <a:pt x="552" y="531"/>
                  </a:cubicBezTo>
                  <a:cubicBezTo>
                    <a:pt x="553" y="534"/>
                    <a:pt x="556" y="536"/>
                    <a:pt x="559" y="538"/>
                  </a:cubicBezTo>
                  <a:cubicBezTo>
                    <a:pt x="551" y="542"/>
                    <a:pt x="542" y="546"/>
                    <a:pt x="532" y="547"/>
                  </a:cubicBezTo>
                  <a:cubicBezTo>
                    <a:pt x="535" y="546"/>
                    <a:pt x="536" y="538"/>
                    <a:pt x="531" y="540"/>
                  </a:cubicBezTo>
                  <a:cubicBezTo>
                    <a:pt x="527" y="542"/>
                    <a:pt x="522" y="549"/>
                    <a:pt x="524" y="554"/>
                  </a:cubicBezTo>
                  <a:cubicBezTo>
                    <a:pt x="525" y="552"/>
                    <a:pt x="529" y="546"/>
                    <a:pt x="531" y="549"/>
                  </a:cubicBezTo>
                  <a:cubicBezTo>
                    <a:pt x="528" y="550"/>
                    <a:pt x="523" y="557"/>
                    <a:pt x="520" y="560"/>
                  </a:cubicBezTo>
                  <a:cubicBezTo>
                    <a:pt x="514" y="566"/>
                    <a:pt x="511" y="574"/>
                    <a:pt x="506" y="581"/>
                  </a:cubicBezTo>
                  <a:cubicBezTo>
                    <a:pt x="502" y="589"/>
                    <a:pt x="497" y="596"/>
                    <a:pt x="488" y="600"/>
                  </a:cubicBezTo>
                  <a:cubicBezTo>
                    <a:pt x="481" y="603"/>
                    <a:pt x="481" y="613"/>
                    <a:pt x="474" y="616"/>
                  </a:cubicBezTo>
                  <a:cubicBezTo>
                    <a:pt x="478" y="619"/>
                    <a:pt x="456" y="629"/>
                    <a:pt x="453" y="632"/>
                  </a:cubicBezTo>
                  <a:cubicBezTo>
                    <a:pt x="451" y="634"/>
                    <a:pt x="448" y="637"/>
                    <a:pt x="447" y="640"/>
                  </a:cubicBezTo>
                  <a:cubicBezTo>
                    <a:pt x="445" y="645"/>
                    <a:pt x="451" y="646"/>
                    <a:pt x="449" y="652"/>
                  </a:cubicBezTo>
                  <a:cubicBezTo>
                    <a:pt x="445" y="663"/>
                    <a:pt x="432" y="662"/>
                    <a:pt x="422" y="663"/>
                  </a:cubicBezTo>
                  <a:cubicBezTo>
                    <a:pt x="418" y="663"/>
                    <a:pt x="418" y="666"/>
                    <a:pt x="417" y="669"/>
                  </a:cubicBezTo>
                  <a:cubicBezTo>
                    <a:pt x="416" y="672"/>
                    <a:pt x="412" y="679"/>
                    <a:pt x="412" y="682"/>
                  </a:cubicBezTo>
                  <a:cubicBezTo>
                    <a:pt x="409" y="681"/>
                    <a:pt x="409" y="678"/>
                    <a:pt x="408" y="675"/>
                  </a:cubicBezTo>
                  <a:cubicBezTo>
                    <a:pt x="409" y="678"/>
                    <a:pt x="407" y="681"/>
                    <a:pt x="406" y="684"/>
                  </a:cubicBezTo>
                  <a:cubicBezTo>
                    <a:pt x="408" y="674"/>
                    <a:pt x="394" y="680"/>
                    <a:pt x="392" y="685"/>
                  </a:cubicBezTo>
                  <a:cubicBezTo>
                    <a:pt x="388" y="692"/>
                    <a:pt x="383" y="702"/>
                    <a:pt x="386" y="710"/>
                  </a:cubicBezTo>
                  <a:cubicBezTo>
                    <a:pt x="388" y="716"/>
                    <a:pt x="391" y="723"/>
                    <a:pt x="391" y="730"/>
                  </a:cubicBezTo>
                  <a:cubicBezTo>
                    <a:pt x="391" y="741"/>
                    <a:pt x="393" y="750"/>
                    <a:pt x="396" y="760"/>
                  </a:cubicBezTo>
                  <a:cubicBezTo>
                    <a:pt x="395" y="759"/>
                    <a:pt x="391" y="750"/>
                    <a:pt x="391" y="757"/>
                  </a:cubicBezTo>
                  <a:cubicBezTo>
                    <a:pt x="389" y="752"/>
                    <a:pt x="389" y="759"/>
                    <a:pt x="391" y="760"/>
                  </a:cubicBezTo>
                  <a:cubicBezTo>
                    <a:pt x="393" y="761"/>
                    <a:pt x="396" y="761"/>
                    <a:pt x="398" y="764"/>
                  </a:cubicBezTo>
                  <a:cubicBezTo>
                    <a:pt x="401" y="769"/>
                    <a:pt x="398" y="782"/>
                    <a:pt x="397" y="788"/>
                  </a:cubicBezTo>
                  <a:cubicBezTo>
                    <a:pt x="396" y="797"/>
                    <a:pt x="390" y="805"/>
                    <a:pt x="387" y="814"/>
                  </a:cubicBezTo>
                  <a:cubicBezTo>
                    <a:pt x="385" y="821"/>
                    <a:pt x="388" y="831"/>
                    <a:pt x="383" y="837"/>
                  </a:cubicBezTo>
                  <a:cubicBezTo>
                    <a:pt x="384" y="836"/>
                    <a:pt x="385" y="836"/>
                    <a:pt x="386" y="835"/>
                  </a:cubicBezTo>
                  <a:cubicBezTo>
                    <a:pt x="389" y="839"/>
                    <a:pt x="389" y="844"/>
                    <a:pt x="389" y="849"/>
                  </a:cubicBezTo>
                  <a:cubicBezTo>
                    <a:pt x="389" y="857"/>
                    <a:pt x="391" y="864"/>
                    <a:pt x="391" y="872"/>
                  </a:cubicBezTo>
                  <a:cubicBezTo>
                    <a:pt x="389" y="872"/>
                    <a:pt x="387" y="871"/>
                    <a:pt x="385" y="871"/>
                  </a:cubicBezTo>
                  <a:cubicBezTo>
                    <a:pt x="392" y="874"/>
                    <a:pt x="384" y="872"/>
                    <a:pt x="383" y="872"/>
                  </a:cubicBezTo>
                  <a:cubicBezTo>
                    <a:pt x="380" y="871"/>
                    <a:pt x="376" y="870"/>
                    <a:pt x="374" y="873"/>
                  </a:cubicBezTo>
                  <a:cubicBezTo>
                    <a:pt x="373" y="875"/>
                    <a:pt x="372" y="877"/>
                    <a:pt x="373" y="879"/>
                  </a:cubicBezTo>
                  <a:cubicBezTo>
                    <a:pt x="374" y="883"/>
                    <a:pt x="370" y="886"/>
                    <a:pt x="368" y="888"/>
                  </a:cubicBezTo>
                  <a:cubicBezTo>
                    <a:pt x="366" y="893"/>
                    <a:pt x="360" y="903"/>
                    <a:pt x="368" y="906"/>
                  </a:cubicBezTo>
                  <a:cubicBezTo>
                    <a:pt x="370" y="907"/>
                    <a:pt x="373" y="907"/>
                    <a:pt x="375" y="906"/>
                  </a:cubicBezTo>
                  <a:cubicBezTo>
                    <a:pt x="376" y="906"/>
                    <a:pt x="379" y="911"/>
                    <a:pt x="380" y="912"/>
                  </a:cubicBezTo>
                  <a:cubicBezTo>
                    <a:pt x="372" y="903"/>
                    <a:pt x="359" y="909"/>
                    <a:pt x="351" y="913"/>
                  </a:cubicBezTo>
                  <a:cubicBezTo>
                    <a:pt x="339" y="918"/>
                    <a:pt x="345" y="929"/>
                    <a:pt x="339" y="937"/>
                  </a:cubicBezTo>
                  <a:cubicBezTo>
                    <a:pt x="336" y="941"/>
                    <a:pt x="331" y="944"/>
                    <a:pt x="327" y="946"/>
                  </a:cubicBezTo>
                  <a:cubicBezTo>
                    <a:pt x="320" y="950"/>
                    <a:pt x="316" y="946"/>
                    <a:pt x="310" y="942"/>
                  </a:cubicBezTo>
                  <a:cubicBezTo>
                    <a:pt x="308" y="939"/>
                    <a:pt x="289" y="919"/>
                    <a:pt x="295" y="918"/>
                  </a:cubicBezTo>
                  <a:cubicBezTo>
                    <a:pt x="290" y="920"/>
                    <a:pt x="288" y="909"/>
                    <a:pt x="286" y="905"/>
                  </a:cubicBezTo>
                  <a:cubicBezTo>
                    <a:pt x="283" y="898"/>
                    <a:pt x="280" y="891"/>
                    <a:pt x="282" y="884"/>
                  </a:cubicBezTo>
                  <a:cubicBezTo>
                    <a:pt x="284" y="886"/>
                    <a:pt x="284" y="889"/>
                    <a:pt x="284" y="892"/>
                  </a:cubicBezTo>
                  <a:cubicBezTo>
                    <a:pt x="285" y="885"/>
                    <a:pt x="284" y="899"/>
                    <a:pt x="288" y="900"/>
                  </a:cubicBezTo>
                  <a:cubicBezTo>
                    <a:pt x="287" y="896"/>
                    <a:pt x="288" y="891"/>
                    <a:pt x="286" y="888"/>
                  </a:cubicBezTo>
                  <a:cubicBezTo>
                    <a:pt x="285" y="885"/>
                    <a:pt x="281" y="883"/>
                    <a:pt x="281" y="879"/>
                  </a:cubicBezTo>
                  <a:cubicBezTo>
                    <a:pt x="281" y="886"/>
                    <a:pt x="279" y="879"/>
                    <a:pt x="279" y="878"/>
                  </a:cubicBezTo>
                  <a:cubicBezTo>
                    <a:pt x="279" y="874"/>
                    <a:pt x="277" y="873"/>
                    <a:pt x="275" y="869"/>
                  </a:cubicBezTo>
                  <a:cubicBezTo>
                    <a:pt x="272" y="862"/>
                    <a:pt x="270" y="854"/>
                    <a:pt x="267" y="847"/>
                  </a:cubicBezTo>
                  <a:cubicBezTo>
                    <a:pt x="266" y="844"/>
                    <a:pt x="249" y="817"/>
                    <a:pt x="250" y="815"/>
                  </a:cubicBezTo>
                  <a:cubicBezTo>
                    <a:pt x="240" y="802"/>
                    <a:pt x="232" y="787"/>
                    <a:pt x="229" y="770"/>
                  </a:cubicBezTo>
                  <a:cubicBezTo>
                    <a:pt x="227" y="765"/>
                    <a:pt x="227" y="759"/>
                    <a:pt x="225" y="754"/>
                  </a:cubicBezTo>
                  <a:cubicBezTo>
                    <a:pt x="223" y="750"/>
                    <a:pt x="222" y="747"/>
                    <a:pt x="220" y="743"/>
                  </a:cubicBezTo>
                  <a:cubicBezTo>
                    <a:pt x="219" y="741"/>
                    <a:pt x="215" y="734"/>
                    <a:pt x="220" y="735"/>
                  </a:cubicBezTo>
                  <a:cubicBezTo>
                    <a:pt x="214" y="734"/>
                    <a:pt x="216" y="726"/>
                    <a:pt x="213" y="722"/>
                  </a:cubicBezTo>
                  <a:cubicBezTo>
                    <a:pt x="211" y="720"/>
                    <a:pt x="202" y="715"/>
                    <a:pt x="210" y="714"/>
                  </a:cubicBezTo>
                  <a:cubicBezTo>
                    <a:pt x="205" y="716"/>
                    <a:pt x="203" y="710"/>
                    <a:pt x="202" y="707"/>
                  </a:cubicBezTo>
                  <a:cubicBezTo>
                    <a:pt x="201" y="705"/>
                    <a:pt x="200" y="702"/>
                    <a:pt x="199" y="700"/>
                  </a:cubicBezTo>
                  <a:cubicBezTo>
                    <a:pt x="197" y="697"/>
                    <a:pt x="193" y="696"/>
                    <a:pt x="198" y="695"/>
                  </a:cubicBezTo>
                  <a:cubicBezTo>
                    <a:pt x="196" y="695"/>
                    <a:pt x="194" y="691"/>
                    <a:pt x="194" y="689"/>
                  </a:cubicBezTo>
                  <a:cubicBezTo>
                    <a:pt x="194" y="686"/>
                    <a:pt x="191" y="685"/>
                    <a:pt x="189" y="682"/>
                  </a:cubicBezTo>
                  <a:cubicBezTo>
                    <a:pt x="184" y="676"/>
                    <a:pt x="181" y="668"/>
                    <a:pt x="179" y="660"/>
                  </a:cubicBezTo>
                  <a:cubicBezTo>
                    <a:pt x="177" y="654"/>
                    <a:pt x="175" y="649"/>
                    <a:pt x="175" y="643"/>
                  </a:cubicBezTo>
                  <a:cubicBezTo>
                    <a:pt x="175" y="637"/>
                    <a:pt x="172" y="631"/>
                    <a:pt x="171" y="625"/>
                  </a:cubicBezTo>
                  <a:cubicBezTo>
                    <a:pt x="170" y="620"/>
                    <a:pt x="167" y="615"/>
                    <a:pt x="166" y="610"/>
                  </a:cubicBezTo>
                  <a:cubicBezTo>
                    <a:pt x="164" y="606"/>
                    <a:pt x="158" y="595"/>
                    <a:pt x="164" y="597"/>
                  </a:cubicBezTo>
                  <a:cubicBezTo>
                    <a:pt x="163" y="596"/>
                    <a:pt x="155" y="586"/>
                    <a:pt x="162" y="589"/>
                  </a:cubicBezTo>
                  <a:cubicBezTo>
                    <a:pt x="161" y="585"/>
                    <a:pt x="156" y="582"/>
                    <a:pt x="158" y="578"/>
                  </a:cubicBezTo>
                  <a:cubicBezTo>
                    <a:pt x="159" y="578"/>
                    <a:pt x="160" y="579"/>
                    <a:pt x="160" y="580"/>
                  </a:cubicBezTo>
                  <a:cubicBezTo>
                    <a:pt x="161" y="577"/>
                    <a:pt x="160" y="575"/>
                    <a:pt x="158" y="574"/>
                  </a:cubicBezTo>
                  <a:cubicBezTo>
                    <a:pt x="162" y="572"/>
                    <a:pt x="160" y="568"/>
                    <a:pt x="159" y="565"/>
                  </a:cubicBezTo>
                  <a:cubicBezTo>
                    <a:pt x="159" y="568"/>
                    <a:pt x="158" y="570"/>
                    <a:pt x="156" y="571"/>
                  </a:cubicBezTo>
                  <a:cubicBezTo>
                    <a:pt x="153" y="566"/>
                    <a:pt x="154" y="555"/>
                    <a:pt x="161" y="563"/>
                  </a:cubicBezTo>
                  <a:cubicBezTo>
                    <a:pt x="160" y="560"/>
                    <a:pt x="149" y="559"/>
                    <a:pt x="153" y="555"/>
                  </a:cubicBezTo>
                  <a:cubicBezTo>
                    <a:pt x="154" y="553"/>
                    <a:pt x="149" y="547"/>
                    <a:pt x="148" y="546"/>
                  </a:cubicBezTo>
                  <a:cubicBezTo>
                    <a:pt x="147" y="541"/>
                    <a:pt x="147" y="536"/>
                    <a:pt x="148" y="531"/>
                  </a:cubicBezTo>
                  <a:cubicBezTo>
                    <a:pt x="149" y="524"/>
                    <a:pt x="154" y="516"/>
                    <a:pt x="151" y="508"/>
                  </a:cubicBezTo>
                  <a:cubicBezTo>
                    <a:pt x="151" y="507"/>
                    <a:pt x="148" y="494"/>
                    <a:pt x="145" y="499"/>
                  </a:cubicBezTo>
                  <a:cubicBezTo>
                    <a:pt x="146" y="495"/>
                    <a:pt x="145" y="495"/>
                    <a:pt x="142" y="499"/>
                  </a:cubicBezTo>
                  <a:cubicBezTo>
                    <a:pt x="146" y="494"/>
                    <a:pt x="140" y="493"/>
                    <a:pt x="141" y="490"/>
                  </a:cubicBezTo>
                  <a:cubicBezTo>
                    <a:pt x="141" y="488"/>
                    <a:pt x="142" y="486"/>
                    <a:pt x="142" y="484"/>
                  </a:cubicBezTo>
                  <a:cubicBezTo>
                    <a:pt x="143" y="481"/>
                    <a:pt x="153" y="479"/>
                    <a:pt x="155" y="475"/>
                  </a:cubicBezTo>
                  <a:cubicBezTo>
                    <a:pt x="147" y="481"/>
                    <a:pt x="130" y="476"/>
                    <a:pt x="142" y="468"/>
                  </a:cubicBezTo>
                  <a:cubicBezTo>
                    <a:pt x="138" y="470"/>
                    <a:pt x="133" y="467"/>
                    <a:pt x="136" y="462"/>
                  </a:cubicBezTo>
                  <a:cubicBezTo>
                    <a:pt x="138" y="459"/>
                    <a:pt x="142" y="462"/>
                    <a:pt x="145" y="459"/>
                  </a:cubicBezTo>
                  <a:cubicBezTo>
                    <a:pt x="141" y="460"/>
                    <a:pt x="133" y="458"/>
                    <a:pt x="131" y="454"/>
                  </a:cubicBezTo>
                  <a:cubicBezTo>
                    <a:pt x="130" y="456"/>
                    <a:pt x="126" y="457"/>
                    <a:pt x="126" y="457"/>
                  </a:cubicBezTo>
                  <a:cubicBezTo>
                    <a:pt x="126" y="458"/>
                    <a:pt x="129" y="459"/>
                    <a:pt x="129" y="462"/>
                  </a:cubicBezTo>
                  <a:cubicBezTo>
                    <a:pt x="129" y="466"/>
                    <a:pt x="126" y="467"/>
                    <a:pt x="123" y="468"/>
                  </a:cubicBezTo>
                  <a:cubicBezTo>
                    <a:pt x="124" y="469"/>
                    <a:pt x="125" y="470"/>
                    <a:pt x="125" y="471"/>
                  </a:cubicBezTo>
                  <a:cubicBezTo>
                    <a:pt x="123" y="470"/>
                    <a:pt x="121" y="471"/>
                    <a:pt x="121" y="474"/>
                  </a:cubicBezTo>
                  <a:cubicBezTo>
                    <a:pt x="129" y="476"/>
                    <a:pt x="132" y="481"/>
                    <a:pt x="127" y="489"/>
                  </a:cubicBezTo>
                  <a:cubicBezTo>
                    <a:pt x="125" y="492"/>
                    <a:pt x="126" y="495"/>
                    <a:pt x="122" y="497"/>
                  </a:cubicBezTo>
                  <a:cubicBezTo>
                    <a:pt x="118" y="498"/>
                    <a:pt x="114" y="501"/>
                    <a:pt x="110" y="504"/>
                  </a:cubicBezTo>
                  <a:cubicBezTo>
                    <a:pt x="103" y="508"/>
                    <a:pt x="94" y="514"/>
                    <a:pt x="86" y="511"/>
                  </a:cubicBezTo>
                  <a:cubicBezTo>
                    <a:pt x="77" y="508"/>
                    <a:pt x="67" y="500"/>
                    <a:pt x="61" y="492"/>
                  </a:cubicBezTo>
                  <a:cubicBezTo>
                    <a:pt x="54" y="481"/>
                    <a:pt x="42" y="474"/>
                    <a:pt x="33" y="464"/>
                  </a:cubicBezTo>
                  <a:cubicBezTo>
                    <a:pt x="31" y="461"/>
                    <a:pt x="24" y="452"/>
                    <a:pt x="32" y="451"/>
                  </a:cubicBezTo>
                  <a:cubicBezTo>
                    <a:pt x="34" y="451"/>
                    <a:pt x="34" y="455"/>
                    <a:pt x="35" y="456"/>
                  </a:cubicBezTo>
                  <a:cubicBezTo>
                    <a:pt x="38" y="458"/>
                    <a:pt x="44" y="456"/>
                    <a:pt x="45" y="452"/>
                  </a:cubicBezTo>
                  <a:cubicBezTo>
                    <a:pt x="48" y="457"/>
                    <a:pt x="62" y="448"/>
                    <a:pt x="65" y="446"/>
                  </a:cubicBezTo>
                  <a:cubicBezTo>
                    <a:pt x="67" y="443"/>
                    <a:pt x="67" y="439"/>
                    <a:pt x="68" y="436"/>
                  </a:cubicBezTo>
                  <a:cubicBezTo>
                    <a:pt x="70" y="433"/>
                    <a:pt x="75" y="431"/>
                    <a:pt x="71" y="428"/>
                  </a:cubicBezTo>
                  <a:cubicBezTo>
                    <a:pt x="69" y="430"/>
                    <a:pt x="71" y="435"/>
                    <a:pt x="67" y="434"/>
                  </a:cubicBezTo>
                  <a:cubicBezTo>
                    <a:pt x="63" y="434"/>
                    <a:pt x="59" y="435"/>
                    <a:pt x="55" y="436"/>
                  </a:cubicBezTo>
                  <a:cubicBezTo>
                    <a:pt x="52" y="438"/>
                    <a:pt x="50" y="441"/>
                    <a:pt x="46" y="441"/>
                  </a:cubicBezTo>
                  <a:cubicBezTo>
                    <a:pt x="41" y="440"/>
                    <a:pt x="36" y="438"/>
                    <a:pt x="32" y="436"/>
                  </a:cubicBezTo>
                  <a:cubicBezTo>
                    <a:pt x="28" y="434"/>
                    <a:pt x="23" y="432"/>
                    <a:pt x="19" y="429"/>
                  </a:cubicBezTo>
                  <a:cubicBezTo>
                    <a:pt x="16" y="427"/>
                    <a:pt x="16" y="421"/>
                    <a:pt x="12" y="420"/>
                  </a:cubicBezTo>
                  <a:cubicBezTo>
                    <a:pt x="0" y="415"/>
                    <a:pt x="14" y="406"/>
                    <a:pt x="18" y="403"/>
                  </a:cubicBezTo>
                  <a:cubicBezTo>
                    <a:pt x="11" y="402"/>
                    <a:pt x="7" y="415"/>
                    <a:pt x="0" y="412"/>
                  </a:cubicBezTo>
                  <a:cubicBezTo>
                    <a:pt x="2" y="410"/>
                    <a:pt x="2" y="408"/>
                    <a:pt x="1" y="40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677">
              <a:extLst>
                <a:ext uri="{FF2B5EF4-FFF2-40B4-BE49-F238E27FC236}">
                  <a16:creationId xmlns="" xmlns:a16="http://schemas.microsoft.com/office/drawing/2014/main" id="{08F6288D-6B40-4CF0-A9C7-9A89887425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1138" y="2736850"/>
              <a:ext cx="654050" cy="735013"/>
            </a:xfrm>
            <a:custGeom>
              <a:avLst/>
              <a:gdLst>
                <a:gd name="T0" fmla="*/ 69 w 845"/>
                <a:gd name="T1" fmla="*/ 384 h 950"/>
                <a:gd name="T2" fmla="*/ 47 w 845"/>
                <a:gd name="T3" fmla="*/ 310 h 950"/>
                <a:gd name="T4" fmla="*/ 73 w 845"/>
                <a:gd name="T5" fmla="*/ 265 h 950"/>
                <a:gd name="T6" fmla="*/ 140 w 845"/>
                <a:gd name="T7" fmla="*/ 184 h 950"/>
                <a:gd name="T8" fmla="*/ 167 w 845"/>
                <a:gd name="T9" fmla="*/ 115 h 950"/>
                <a:gd name="T10" fmla="*/ 123 w 845"/>
                <a:gd name="T11" fmla="*/ 67 h 950"/>
                <a:gd name="T12" fmla="*/ 135 w 845"/>
                <a:gd name="T13" fmla="*/ 28 h 950"/>
                <a:gd name="T14" fmla="*/ 214 w 845"/>
                <a:gd name="T15" fmla="*/ 1 h 950"/>
                <a:gd name="T16" fmla="*/ 257 w 845"/>
                <a:gd name="T17" fmla="*/ 57 h 950"/>
                <a:gd name="T18" fmla="*/ 268 w 845"/>
                <a:gd name="T19" fmla="*/ 104 h 950"/>
                <a:gd name="T20" fmla="*/ 283 w 845"/>
                <a:gd name="T21" fmla="*/ 141 h 950"/>
                <a:gd name="T22" fmla="*/ 329 w 845"/>
                <a:gd name="T23" fmla="*/ 172 h 950"/>
                <a:gd name="T24" fmla="*/ 344 w 845"/>
                <a:gd name="T25" fmla="*/ 236 h 950"/>
                <a:gd name="T26" fmla="*/ 425 w 845"/>
                <a:gd name="T27" fmla="*/ 278 h 950"/>
                <a:gd name="T28" fmla="*/ 504 w 845"/>
                <a:gd name="T29" fmla="*/ 300 h 950"/>
                <a:gd name="T30" fmla="*/ 581 w 845"/>
                <a:gd name="T31" fmla="*/ 309 h 950"/>
                <a:gd name="T32" fmla="*/ 599 w 845"/>
                <a:gd name="T33" fmla="*/ 284 h 950"/>
                <a:gd name="T34" fmla="*/ 672 w 845"/>
                <a:gd name="T35" fmla="*/ 301 h 950"/>
                <a:gd name="T36" fmla="*/ 691 w 845"/>
                <a:gd name="T37" fmla="*/ 266 h 950"/>
                <a:gd name="T38" fmla="*/ 767 w 845"/>
                <a:gd name="T39" fmla="*/ 220 h 950"/>
                <a:gd name="T40" fmla="*/ 802 w 845"/>
                <a:gd name="T41" fmla="*/ 225 h 950"/>
                <a:gd name="T42" fmla="*/ 842 w 845"/>
                <a:gd name="T43" fmla="*/ 256 h 950"/>
                <a:gd name="T44" fmla="*/ 803 w 845"/>
                <a:gd name="T45" fmla="*/ 298 h 950"/>
                <a:gd name="T46" fmla="*/ 790 w 845"/>
                <a:gd name="T47" fmla="*/ 334 h 950"/>
                <a:gd name="T48" fmla="*/ 755 w 845"/>
                <a:gd name="T49" fmla="*/ 398 h 950"/>
                <a:gd name="T50" fmla="*/ 739 w 845"/>
                <a:gd name="T51" fmla="*/ 461 h 950"/>
                <a:gd name="T52" fmla="*/ 708 w 845"/>
                <a:gd name="T53" fmla="*/ 417 h 950"/>
                <a:gd name="T54" fmla="*/ 690 w 845"/>
                <a:gd name="T55" fmla="*/ 394 h 950"/>
                <a:gd name="T56" fmla="*/ 685 w 845"/>
                <a:gd name="T57" fmla="*/ 357 h 950"/>
                <a:gd name="T58" fmla="*/ 605 w 845"/>
                <a:gd name="T59" fmla="*/ 314 h 950"/>
                <a:gd name="T60" fmla="*/ 590 w 845"/>
                <a:gd name="T61" fmla="*/ 336 h 950"/>
                <a:gd name="T62" fmla="*/ 592 w 845"/>
                <a:gd name="T63" fmla="*/ 365 h 950"/>
                <a:gd name="T64" fmla="*/ 621 w 845"/>
                <a:gd name="T65" fmla="*/ 432 h 950"/>
                <a:gd name="T66" fmla="*/ 626 w 845"/>
                <a:gd name="T67" fmla="*/ 475 h 950"/>
                <a:gd name="T68" fmla="*/ 614 w 845"/>
                <a:gd name="T69" fmla="*/ 471 h 950"/>
                <a:gd name="T70" fmla="*/ 595 w 845"/>
                <a:gd name="T71" fmla="*/ 454 h 950"/>
                <a:gd name="T72" fmla="*/ 566 w 845"/>
                <a:gd name="T73" fmla="*/ 527 h 950"/>
                <a:gd name="T74" fmla="*/ 531 w 845"/>
                <a:gd name="T75" fmla="*/ 549 h 950"/>
                <a:gd name="T76" fmla="*/ 447 w 845"/>
                <a:gd name="T77" fmla="*/ 640 h 950"/>
                <a:gd name="T78" fmla="*/ 406 w 845"/>
                <a:gd name="T79" fmla="*/ 684 h 950"/>
                <a:gd name="T80" fmla="*/ 391 w 845"/>
                <a:gd name="T81" fmla="*/ 760 h 950"/>
                <a:gd name="T82" fmla="*/ 389 w 845"/>
                <a:gd name="T83" fmla="*/ 849 h 950"/>
                <a:gd name="T84" fmla="*/ 368 w 845"/>
                <a:gd name="T85" fmla="*/ 888 h 950"/>
                <a:gd name="T86" fmla="*/ 327 w 845"/>
                <a:gd name="T87" fmla="*/ 946 h 950"/>
                <a:gd name="T88" fmla="*/ 288 w 845"/>
                <a:gd name="T89" fmla="*/ 900 h 950"/>
                <a:gd name="T90" fmla="*/ 250 w 845"/>
                <a:gd name="T91" fmla="*/ 815 h 950"/>
                <a:gd name="T92" fmla="*/ 210 w 845"/>
                <a:gd name="T93" fmla="*/ 714 h 950"/>
                <a:gd name="T94" fmla="*/ 179 w 845"/>
                <a:gd name="T95" fmla="*/ 660 h 950"/>
                <a:gd name="T96" fmla="*/ 158 w 845"/>
                <a:gd name="T97" fmla="*/ 578 h 950"/>
                <a:gd name="T98" fmla="*/ 153 w 845"/>
                <a:gd name="T99" fmla="*/ 555 h 950"/>
                <a:gd name="T100" fmla="*/ 141 w 845"/>
                <a:gd name="T101" fmla="*/ 490 h 950"/>
                <a:gd name="T102" fmla="*/ 131 w 845"/>
                <a:gd name="T103" fmla="*/ 454 h 950"/>
                <a:gd name="T104" fmla="*/ 127 w 845"/>
                <a:gd name="T105" fmla="*/ 489 h 950"/>
                <a:gd name="T106" fmla="*/ 32 w 845"/>
                <a:gd name="T107" fmla="*/ 451 h 950"/>
                <a:gd name="T108" fmla="*/ 67 w 845"/>
                <a:gd name="T109" fmla="*/ 434 h 950"/>
                <a:gd name="T110" fmla="*/ 18 w 845"/>
                <a:gd name="T111" fmla="*/ 403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45" h="950">
                  <a:moveTo>
                    <a:pt x="1" y="406"/>
                  </a:moveTo>
                  <a:cubicBezTo>
                    <a:pt x="0" y="399"/>
                    <a:pt x="8" y="399"/>
                    <a:pt x="13" y="399"/>
                  </a:cubicBezTo>
                  <a:cubicBezTo>
                    <a:pt x="18" y="399"/>
                    <a:pt x="16" y="390"/>
                    <a:pt x="15" y="387"/>
                  </a:cubicBezTo>
                  <a:cubicBezTo>
                    <a:pt x="19" y="389"/>
                    <a:pt x="28" y="389"/>
                    <a:pt x="32" y="388"/>
                  </a:cubicBezTo>
                  <a:cubicBezTo>
                    <a:pt x="39" y="385"/>
                    <a:pt x="46" y="395"/>
                    <a:pt x="53" y="392"/>
                  </a:cubicBezTo>
                  <a:cubicBezTo>
                    <a:pt x="55" y="391"/>
                    <a:pt x="66" y="379"/>
                    <a:pt x="69" y="384"/>
                  </a:cubicBezTo>
                  <a:cubicBezTo>
                    <a:pt x="73" y="392"/>
                    <a:pt x="78" y="388"/>
                    <a:pt x="85" y="383"/>
                  </a:cubicBezTo>
                  <a:cubicBezTo>
                    <a:pt x="79" y="382"/>
                    <a:pt x="84" y="374"/>
                    <a:pt x="82" y="370"/>
                  </a:cubicBezTo>
                  <a:cubicBezTo>
                    <a:pt x="78" y="363"/>
                    <a:pt x="74" y="356"/>
                    <a:pt x="69" y="349"/>
                  </a:cubicBezTo>
                  <a:cubicBezTo>
                    <a:pt x="66" y="345"/>
                    <a:pt x="70" y="337"/>
                    <a:pt x="62" y="339"/>
                  </a:cubicBezTo>
                  <a:cubicBezTo>
                    <a:pt x="56" y="341"/>
                    <a:pt x="49" y="333"/>
                    <a:pt x="49" y="327"/>
                  </a:cubicBezTo>
                  <a:cubicBezTo>
                    <a:pt x="50" y="323"/>
                    <a:pt x="51" y="313"/>
                    <a:pt x="47" y="310"/>
                  </a:cubicBezTo>
                  <a:cubicBezTo>
                    <a:pt x="41" y="304"/>
                    <a:pt x="30" y="309"/>
                    <a:pt x="27" y="299"/>
                  </a:cubicBezTo>
                  <a:cubicBezTo>
                    <a:pt x="25" y="291"/>
                    <a:pt x="32" y="284"/>
                    <a:pt x="36" y="279"/>
                  </a:cubicBezTo>
                  <a:cubicBezTo>
                    <a:pt x="38" y="275"/>
                    <a:pt x="40" y="270"/>
                    <a:pt x="42" y="266"/>
                  </a:cubicBezTo>
                  <a:cubicBezTo>
                    <a:pt x="44" y="263"/>
                    <a:pt x="47" y="256"/>
                    <a:pt x="51" y="257"/>
                  </a:cubicBezTo>
                  <a:cubicBezTo>
                    <a:pt x="57" y="259"/>
                    <a:pt x="57" y="268"/>
                    <a:pt x="63" y="269"/>
                  </a:cubicBezTo>
                  <a:cubicBezTo>
                    <a:pt x="66" y="269"/>
                    <a:pt x="70" y="267"/>
                    <a:pt x="73" y="265"/>
                  </a:cubicBezTo>
                  <a:cubicBezTo>
                    <a:pt x="77" y="264"/>
                    <a:pt x="80" y="264"/>
                    <a:pt x="84" y="263"/>
                  </a:cubicBezTo>
                  <a:cubicBezTo>
                    <a:pt x="94" y="262"/>
                    <a:pt x="92" y="255"/>
                    <a:pt x="97" y="249"/>
                  </a:cubicBezTo>
                  <a:cubicBezTo>
                    <a:pt x="104" y="242"/>
                    <a:pt x="100" y="234"/>
                    <a:pt x="109" y="228"/>
                  </a:cubicBezTo>
                  <a:cubicBezTo>
                    <a:pt x="118" y="224"/>
                    <a:pt x="121" y="218"/>
                    <a:pt x="124" y="208"/>
                  </a:cubicBezTo>
                  <a:cubicBezTo>
                    <a:pt x="126" y="201"/>
                    <a:pt x="124" y="192"/>
                    <a:pt x="132" y="189"/>
                  </a:cubicBezTo>
                  <a:cubicBezTo>
                    <a:pt x="135" y="188"/>
                    <a:pt x="139" y="187"/>
                    <a:pt x="140" y="184"/>
                  </a:cubicBezTo>
                  <a:cubicBezTo>
                    <a:pt x="143" y="180"/>
                    <a:pt x="137" y="179"/>
                    <a:pt x="137" y="177"/>
                  </a:cubicBezTo>
                  <a:cubicBezTo>
                    <a:pt x="137" y="175"/>
                    <a:pt x="144" y="166"/>
                    <a:pt x="145" y="163"/>
                  </a:cubicBezTo>
                  <a:cubicBezTo>
                    <a:pt x="148" y="159"/>
                    <a:pt x="155" y="157"/>
                    <a:pt x="157" y="152"/>
                  </a:cubicBezTo>
                  <a:cubicBezTo>
                    <a:pt x="151" y="152"/>
                    <a:pt x="152" y="146"/>
                    <a:pt x="152" y="142"/>
                  </a:cubicBezTo>
                  <a:cubicBezTo>
                    <a:pt x="152" y="137"/>
                    <a:pt x="148" y="133"/>
                    <a:pt x="148" y="129"/>
                  </a:cubicBezTo>
                  <a:cubicBezTo>
                    <a:pt x="148" y="121"/>
                    <a:pt x="163" y="120"/>
                    <a:pt x="167" y="115"/>
                  </a:cubicBezTo>
                  <a:cubicBezTo>
                    <a:pt x="174" y="106"/>
                    <a:pt x="153" y="106"/>
                    <a:pt x="150" y="104"/>
                  </a:cubicBezTo>
                  <a:cubicBezTo>
                    <a:pt x="146" y="103"/>
                    <a:pt x="148" y="97"/>
                    <a:pt x="144" y="95"/>
                  </a:cubicBezTo>
                  <a:cubicBezTo>
                    <a:pt x="141" y="94"/>
                    <a:pt x="138" y="94"/>
                    <a:pt x="135" y="93"/>
                  </a:cubicBezTo>
                  <a:cubicBezTo>
                    <a:pt x="136" y="89"/>
                    <a:pt x="135" y="88"/>
                    <a:pt x="132" y="86"/>
                  </a:cubicBezTo>
                  <a:cubicBezTo>
                    <a:pt x="130" y="85"/>
                    <a:pt x="122" y="80"/>
                    <a:pt x="124" y="76"/>
                  </a:cubicBezTo>
                  <a:cubicBezTo>
                    <a:pt x="126" y="73"/>
                    <a:pt x="127" y="69"/>
                    <a:pt x="123" y="67"/>
                  </a:cubicBezTo>
                  <a:cubicBezTo>
                    <a:pt x="121" y="65"/>
                    <a:pt x="117" y="61"/>
                    <a:pt x="120" y="58"/>
                  </a:cubicBezTo>
                  <a:cubicBezTo>
                    <a:pt x="122" y="57"/>
                    <a:pt x="130" y="51"/>
                    <a:pt x="123" y="51"/>
                  </a:cubicBezTo>
                  <a:cubicBezTo>
                    <a:pt x="122" y="51"/>
                    <a:pt x="111" y="51"/>
                    <a:pt x="114" y="47"/>
                  </a:cubicBezTo>
                  <a:cubicBezTo>
                    <a:pt x="118" y="42"/>
                    <a:pt x="113" y="42"/>
                    <a:pt x="110" y="40"/>
                  </a:cubicBezTo>
                  <a:cubicBezTo>
                    <a:pt x="106" y="37"/>
                    <a:pt x="112" y="29"/>
                    <a:pt x="115" y="27"/>
                  </a:cubicBezTo>
                  <a:cubicBezTo>
                    <a:pt x="121" y="23"/>
                    <a:pt x="128" y="26"/>
                    <a:pt x="135" y="28"/>
                  </a:cubicBezTo>
                  <a:cubicBezTo>
                    <a:pt x="142" y="30"/>
                    <a:pt x="150" y="31"/>
                    <a:pt x="157" y="33"/>
                  </a:cubicBezTo>
                  <a:cubicBezTo>
                    <a:pt x="164" y="35"/>
                    <a:pt x="167" y="31"/>
                    <a:pt x="173" y="29"/>
                  </a:cubicBezTo>
                  <a:cubicBezTo>
                    <a:pt x="178" y="27"/>
                    <a:pt x="183" y="27"/>
                    <a:pt x="188" y="26"/>
                  </a:cubicBezTo>
                  <a:cubicBezTo>
                    <a:pt x="190" y="25"/>
                    <a:pt x="199" y="16"/>
                    <a:pt x="198" y="15"/>
                  </a:cubicBezTo>
                  <a:cubicBezTo>
                    <a:pt x="196" y="12"/>
                    <a:pt x="205" y="7"/>
                    <a:pt x="208" y="5"/>
                  </a:cubicBezTo>
                  <a:cubicBezTo>
                    <a:pt x="210" y="4"/>
                    <a:pt x="212" y="2"/>
                    <a:pt x="214" y="1"/>
                  </a:cubicBezTo>
                  <a:cubicBezTo>
                    <a:pt x="217" y="0"/>
                    <a:pt x="217" y="2"/>
                    <a:pt x="219" y="1"/>
                  </a:cubicBezTo>
                  <a:cubicBezTo>
                    <a:pt x="225" y="0"/>
                    <a:pt x="223" y="7"/>
                    <a:pt x="226" y="10"/>
                  </a:cubicBezTo>
                  <a:cubicBezTo>
                    <a:pt x="230" y="16"/>
                    <a:pt x="231" y="22"/>
                    <a:pt x="236" y="27"/>
                  </a:cubicBezTo>
                  <a:cubicBezTo>
                    <a:pt x="241" y="33"/>
                    <a:pt x="251" y="34"/>
                    <a:pt x="257" y="38"/>
                  </a:cubicBezTo>
                  <a:cubicBezTo>
                    <a:pt x="259" y="40"/>
                    <a:pt x="262" y="43"/>
                    <a:pt x="259" y="45"/>
                  </a:cubicBezTo>
                  <a:cubicBezTo>
                    <a:pt x="253" y="50"/>
                    <a:pt x="255" y="51"/>
                    <a:pt x="257" y="57"/>
                  </a:cubicBezTo>
                  <a:cubicBezTo>
                    <a:pt x="259" y="63"/>
                    <a:pt x="261" y="69"/>
                    <a:pt x="265" y="73"/>
                  </a:cubicBezTo>
                  <a:cubicBezTo>
                    <a:pt x="269" y="77"/>
                    <a:pt x="276" y="77"/>
                    <a:pt x="279" y="81"/>
                  </a:cubicBezTo>
                  <a:cubicBezTo>
                    <a:pt x="280" y="82"/>
                    <a:pt x="280" y="85"/>
                    <a:pt x="281" y="87"/>
                  </a:cubicBezTo>
                  <a:cubicBezTo>
                    <a:pt x="282" y="89"/>
                    <a:pt x="283" y="90"/>
                    <a:pt x="285" y="92"/>
                  </a:cubicBezTo>
                  <a:cubicBezTo>
                    <a:pt x="290" y="98"/>
                    <a:pt x="284" y="100"/>
                    <a:pt x="281" y="103"/>
                  </a:cubicBezTo>
                  <a:cubicBezTo>
                    <a:pt x="277" y="106"/>
                    <a:pt x="272" y="112"/>
                    <a:pt x="268" y="104"/>
                  </a:cubicBezTo>
                  <a:cubicBezTo>
                    <a:pt x="266" y="98"/>
                    <a:pt x="261" y="98"/>
                    <a:pt x="256" y="102"/>
                  </a:cubicBezTo>
                  <a:cubicBezTo>
                    <a:pt x="258" y="104"/>
                    <a:pt x="258" y="107"/>
                    <a:pt x="259" y="110"/>
                  </a:cubicBezTo>
                  <a:cubicBezTo>
                    <a:pt x="260" y="113"/>
                    <a:pt x="263" y="115"/>
                    <a:pt x="265" y="117"/>
                  </a:cubicBezTo>
                  <a:cubicBezTo>
                    <a:pt x="270" y="123"/>
                    <a:pt x="269" y="128"/>
                    <a:pt x="273" y="133"/>
                  </a:cubicBezTo>
                  <a:cubicBezTo>
                    <a:pt x="275" y="135"/>
                    <a:pt x="271" y="146"/>
                    <a:pt x="278" y="145"/>
                  </a:cubicBezTo>
                  <a:cubicBezTo>
                    <a:pt x="281" y="145"/>
                    <a:pt x="280" y="142"/>
                    <a:pt x="283" y="141"/>
                  </a:cubicBezTo>
                  <a:cubicBezTo>
                    <a:pt x="286" y="140"/>
                    <a:pt x="287" y="144"/>
                    <a:pt x="289" y="146"/>
                  </a:cubicBezTo>
                  <a:cubicBezTo>
                    <a:pt x="291" y="149"/>
                    <a:pt x="297" y="156"/>
                    <a:pt x="301" y="156"/>
                  </a:cubicBezTo>
                  <a:cubicBezTo>
                    <a:pt x="305" y="157"/>
                    <a:pt x="308" y="155"/>
                    <a:pt x="312" y="159"/>
                  </a:cubicBezTo>
                  <a:cubicBezTo>
                    <a:pt x="314" y="161"/>
                    <a:pt x="317" y="160"/>
                    <a:pt x="320" y="162"/>
                  </a:cubicBezTo>
                  <a:cubicBezTo>
                    <a:pt x="321" y="164"/>
                    <a:pt x="321" y="166"/>
                    <a:pt x="322" y="168"/>
                  </a:cubicBezTo>
                  <a:cubicBezTo>
                    <a:pt x="323" y="171"/>
                    <a:pt x="326" y="171"/>
                    <a:pt x="329" y="172"/>
                  </a:cubicBezTo>
                  <a:cubicBezTo>
                    <a:pt x="336" y="175"/>
                    <a:pt x="343" y="177"/>
                    <a:pt x="349" y="183"/>
                  </a:cubicBezTo>
                  <a:cubicBezTo>
                    <a:pt x="341" y="183"/>
                    <a:pt x="339" y="195"/>
                    <a:pt x="333" y="199"/>
                  </a:cubicBezTo>
                  <a:cubicBezTo>
                    <a:pt x="333" y="199"/>
                    <a:pt x="334" y="205"/>
                    <a:pt x="333" y="206"/>
                  </a:cubicBezTo>
                  <a:cubicBezTo>
                    <a:pt x="331" y="211"/>
                    <a:pt x="334" y="213"/>
                    <a:pt x="333" y="217"/>
                  </a:cubicBezTo>
                  <a:cubicBezTo>
                    <a:pt x="332" y="221"/>
                    <a:pt x="325" y="226"/>
                    <a:pt x="330" y="230"/>
                  </a:cubicBezTo>
                  <a:cubicBezTo>
                    <a:pt x="333" y="233"/>
                    <a:pt x="344" y="241"/>
                    <a:pt x="344" y="236"/>
                  </a:cubicBezTo>
                  <a:cubicBezTo>
                    <a:pt x="348" y="239"/>
                    <a:pt x="354" y="243"/>
                    <a:pt x="360" y="245"/>
                  </a:cubicBezTo>
                  <a:cubicBezTo>
                    <a:pt x="366" y="247"/>
                    <a:pt x="369" y="252"/>
                    <a:pt x="375" y="256"/>
                  </a:cubicBezTo>
                  <a:cubicBezTo>
                    <a:pt x="376" y="257"/>
                    <a:pt x="385" y="264"/>
                    <a:pt x="388" y="263"/>
                  </a:cubicBezTo>
                  <a:cubicBezTo>
                    <a:pt x="394" y="261"/>
                    <a:pt x="399" y="266"/>
                    <a:pt x="404" y="268"/>
                  </a:cubicBezTo>
                  <a:cubicBezTo>
                    <a:pt x="406" y="269"/>
                    <a:pt x="413" y="269"/>
                    <a:pt x="414" y="271"/>
                  </a:cubicBezTo>
                  <a:cubicBezTo>
                    <a:pt x="418" y="275"/>
                    <a:pt x="418" y="277"/>
                    <a:pt x="425" y="278"/>
                  </a:cubicBezTo>
                  <a:cubicBezTo>
                    <a:pt x="429" y="279"/>
                    <a:pt x="433" y="282"/>
                    <a:pt x="437" y="280"/>
                  </a:cubicBezTo>
                  <a:cubicBezTo>
                    <a:pt x="442" y="276"/>
                    <a:pt x="444" y="279"/>
                    <a:pt x="450" y="281"/>
                  </a:cubicBezTo>
                  <a:cubicBezTo>
                    <a:pt x="446" y="272"/>
                    <a:pt x="469" y="282"/>
                    <a:pt x="470" y="282"/>
                  </a:cubicBezTo>
                  <a:cubicBezTo>
                    <a:pt x="477" y="284"/>
                    <a:pt x="473" y="292"/>
                    <a:pt x="478" y="294"/>
                  </a:cubicBezTo>
                  <a:cubicBezTo>
                    <a:pt x="483" y="295"/>
                    <a:pt x="491" y="297"/>
                    <a:pt x="494" y="301"/>
                  </a:cubicBezTo>
                  <a:cubicBezTo>
                    <a:pt x="496" y="305"/>
                    <a:pt x="501" y="300"/>
                    <a:pt x="504" y="300"/>
                  </a:cubicBezTo>
                  <a:cubicBezTo>
                    <a:pt x="511" y="299"/>
                    <a:pt x="508" y="310"/>
                    <a:pt x="517" y="306"/>
                  </a:cubicBezTo>
                  <a:cubicBezTo>
                    <a:pt x="520" y="305"/>
                    <a:pt x="532" y="309"/>
                    <a:pt x="535" y="311"/>
                  </a:cubicBezTo>
                  <a:cubicBezTo>
                    <a:pt x="541" y="315"/>
                    <a:pt x="543" y="311"/>
                    <a:pt x="549" y="309"/>
                  </a:cubicBezTo>
                  <a:cubicBezTo>
                    <a:pt x="550" y="313"/>
                    <a:pt x="557" y="318"/>
                    <a:pt x="561" y="314"/>
                  </a:cubicBezTo>
                  <a:cubicBezTo>
                    <a:pt x="562" y="313"/>
                    <a:pt x="572" y="314"/>
                    <a:pt x="574" y="314"/>
                  </a:cubicBezTo>
                  <a:cubicBezTo>
                    <a:pt x="579" y="314"/>
                    <a:pt x="580" y="314"/>
                    <a:pt x="581" y="309"/>
                  </a:cubicBezTo>
                  <a:cubicBezTo>
                    <a:pt x="582" y="300"/>
                    <a:pt x="578" y="297"/>
                    <a:pt x="575" y="289"/>
                  </a:cubicBezTo>
                  <a:cubicBezTo>
                    <a:pt x="573" y="285"/>
                    <a:pt x="573" y="280"/>
                    <a:pt x="574" y="275"/>
                  </a:cubicBezTo>
                  <a:cubicBezTo>
                    <a:pt x="574" y="270"/>
                    <a:pt x="573" y="266"/>
                    <a:pt x="573" y="261"/>
                  </a:cubicBezTo>
                  <a:cubicBezTo>
                    <a:pt x="578" y="260"/>
                    <a:pt x="584" y="256"/>
                    <a:pt x="589" y="257"/>
                  </a:cubicBezTo>
                  <a:cubicBezTo>
                    <a:pt x="600" y="260"/>
                    <a:pt x="591" y="273"/>
                    <a:pt x="595" y="279"/>
                  </a:cubicBezTo>
                  <a:cubicBezTo>
                    <a:pt x="596" y="280"/>
                    <a:pt x="600" y="282"/>
                    <a:pt x="599" y="284"/>
                  </a:cubicBezTo>
                  <a:cubicBezTo>
                    <a:pt x="597" y="286"/>
                    <a:pt x="595" y="286"/>
                    <a:pt x="597" y="290"/>
                  </a:cubicBezTo>
                  <a:cubicBezTo>
                    <a:pt x="602" y="298"/>
                    <a:pt x="608" y="298"/>
                    <a:pt x="616" y="299"/>
                  </a:cubicBezTo>
                  <a:cubicBezTo>
                    <a:pt x="621" y="300"/>
                    <a:pt x="625" y="304"/>
                    <a:pt x="630" y="304"/>
                  </a:cubicBezTo>
                  <a:cubicBezTo>
                    <a:pt x="632" y="304"/>
                    <a:pt x="636" y="304"/>
                    <a:pt x="638" y="302"/>
                  </a:cubicBezTo>
                  <a:cubicBezTo>
                    <a:pt x="640" y="301"/>
                    <a:pt x="644" y="296"/>
                    <a:pt x="647" y="298"/>
                  </a:cubicBezTo>
                  <a:cubicBezTo>
                    <a:pt x="654" y="303"/>
                    <a:pt x="663" y="301"/>
                    <a:pt x="672" y="301"/>
                  </a:cubicBezTo>
                  <a:cubicBezTo>
                    <a:pt x="674" y="301"/>
                    <a:pt x="678" y="298"/>
                    <a:pt x="680" y="299"/>
                  </a:cubicBezTo>
                  <a:cubicBezTo>
                    <a:pt x="682" y="302"/>
                    <a:pt x="689" y="299"/>
                    <a:pt x="693" y="299"/>
                  </a:cubicBezTo>
                  <a:cubicBezTo>
                    <a:pt x="701" y="298"/>
                    <a:pt x="691" y="291"/>
                    <a:pt x="692" y="287"/>
                  </a:cubicBezTo>
                  <a:cubicBezTo>
                    <a:pt x="696" y="276"/>
                    <a:pt x="684" y="281"/>
                    <a:pt x="679" y="275"/>
                  </a:cubicBezTo>
                  <a:cubicBezTo>
                    <a:pt x="676" y="272"/>
                    <a:pt x="675" y="266"/>
                    <a:pt x="681" y="268"/>
                  </a:cubicBezTo>
                  <a:cubicBezTo>
                    <a:pt x="685" y="269"/>
                    <a:pt x="687" y="267"/>
                    <a:pt x="691" y="266"/>
                  </a:cubicBezTo>
                  <a:cubicBezTo>
                    <a:pt x="697" y="264"/>
                    <a:pt x="708" y="267"/>
                    <a:pt x="706" y="257"/>
                  </a:cubicBezTo>
                  <a:cubicBezTo>
                    <a:pt x="705" y="252"/>
                    <a:pt x="718" y="248"/>
                    <a:pt x="718" y="242"/>
                  </a:cubicBezTo>
                  <a:cubicBezTo>
                    <a:pt x="719" y="232"/>
                    <a:pt x="731" y="237"/>
                    <a:pt x="737" y="232"/>
                  </a:cubicBezTo>
                  <a:cubicBezTo>
                    <a:pt x="741" y="227"/>
                    <a:pt x="744" y="222"/>
                    <a:pt x="749" y="218"/>
                  </a:cubicBezTo>
                  <a:cubicBezTo>
                    <a:pt x="751" y="217"/>
                    <a:pt x="753" y="215"/>
                    <a:pt x="755" y="214"/>
                  </a:cubicBezTo>
                  <a:cubicBezTo>
                    <a:pt x="756" y="213"/>
                    <a:pt x="765" y="219"/>
                    <a:pt x="767" y="220"/>
                  </a:cubicBezTo>
                  <a:cubicBezTo>
                    <a:pt x="765" y="218"/>
                    <a:pt x="765" y="218"/>
                    <a:pt x="769" y="220"/>
                  </a:cubicBezTo>
                  <a:cubicBezTo>
                    <a:pt x="772" y="221"/>
                    <a:pt x="775" y="223"/>
                    <a:pt x="778" y="223"/>
                  </a:cubicBezTo>
                  <a:cubicBezTo>
                    <a:pt x="782" y="223"/>
                    <a:pt x="781" y="219"/>
                    <a:pt x="782" y="217"/>
                  </a:cubicBezTo>
                  <a:cubicBezTo>
                    <a:pt x="785" y="213"/>
                    <a:pt x="792" y="211"/>
                    <a:pt x="796" y="209"/>
                  </a:cubicBezTo>
                  <a:cubicBezTo>
                    <a:pt x="796" y="209"/>
                    <a:pt x="805" y="216"/>
                    <a:pt x="806" y="217"/>
                  </a:cubicBezTo>
                  <a:cubicBezTo>
                    <a:pt x="800" y="220"/>
                    <a:pt x="801" y="221"/>
                    <a:pt x="802" y="225"/>
                  </a:cubicBezTo>
                  <a:cubicBezTo>
                    <a:pt x="803" y="228"/>
                    <a:pt x="810" y="223"/>
                    <a:pt x="811" y="222"/>
                  </a:cubicBezTo>
                  <a:cubicBezTo>
                    <a:pt x="810" y="226"/>
                    <a:pt x="818" y="229"/>
                    <a:pt x="816" y="232"/>
                  </a:cubicBezTo>
                  <a:cubicBezTo>
                    <a:pt x="814" y="237"/>
                    <a:pt x="812" y="239"/>
                    <a:pt x="811" y="244"/>
                  </a:cubicBezTo>
                  <a:cubicBezTo>
                    <a:pt x="810" y="248"/>
                    <a:pt x="818" y="245"/>
                    <a:pt x="819" y="244"/>
                  </a:cubicBezTo>
                  <a:cubicBezTo>
                    <a:pt x="824" y="243"/>
                    <a:pt x="828" y="248"/>
                    <a:pt x="834" y="247"/>
                  </a:cubicBezTo>
                  <a:cubicBezTo>
                    <a:pt x="839" y="245"/>
                    <a:pt x="842" y="252"/>
                    <a:pt x="842" y="256"/>
                  </a:cubicBezTo>
                  <a:cubicBezTo>
                    <a:pt x="842" y="257"/>
                    <a:pt x="845" y="258"/>
                    <a:pt x="844" y="259"/>
                  </a:cubicBezTo>
                  <a:cubicBezTo>
                    <a:pt x="844" y="262"/>
                    <a:pt x="840" y="265"/>
                    <a:pt x="838" y="267"/>
                  </a:cubicBezTo>
                  <a:cubicBezTo>
                    <a:pt x="828" y="277"/>
                    <a:pt x="842" y="281"/>
                    <a:pt x="844" y="290"/>
                  </a:cubicBezTo>
                  <a:cubicBezTo>
                    <a:pt x="838" y="293"/>
                    <a:pt x="836" y="284"/>
                    <a:pt x="831" y="283"/>
                  </a:cubicBezTo>
                  <a:cubicBezTo>
                    <a:pt x="826" y="281"/>
                    <a:pt x="813" y="285"/>
                    <a:pt x="810" y="290"/>
                  </a:cubicBezTo>
                  <a:cubicBezTo>
                    <a:pt x="808" y="293"/>
                    <a:pt x="806" y="295"/>
                    <a:pt x="803" y="298"/>
                  </a:cubicBezTo>
                  <a:cubicBezTo>
                    <a:pt x="802" y="300"/>
                    <a:pt x="800" y="301"/>
                    <a:pt x="798" y="300"/>
                  </a:cubicBezTo>
                  <a:cubicBezTo>
                    <a:pt x="796" y="302"/>
                    <a:pt x="798" y="303"/>
                    <a:pt x="795" y="304"/>
                  </a:cubicBezTo>
                  <a:cubicBezTo>
                    <a:pt x="792" y="306"/>
                    <a:pt x="789" y="304"/>
                    <a:pt x="788" y="309"/>
                  </a:cubicBezTo>
                  <a:cubicBezTo>
                    <a:pt x="787" y="312"/>
                    <a:pt x="787" y="316"/>
                    <a:pt x="788" y="319"/>
                  </a:cubicBezTo>
                  <a:cubicBezTo>
                    <a:pt x="789" y="321"/>
                    <a:pt x="791" y="323"/>
                    <a:pt x="792" y="325"/>
                  </a:cubicBezTo>
                  <a:cubicBezTo>
                    <a:pt x="793" y="329"/>
                    <a:pt x="789" y="330"/>
                    <a:pt x="790" y="334"/>
                  </a:cubicBezTo>
                  <a:cubicBezTo>
                    <a:pt x="792" y="342"/>
                    <a:pt x="777" y="347"/>
                    <a:pt x="781" y="354"/>
                  </a:cubicBezTo>
                  <a:cubicBezTo>
                    <a:pt x="782" y="356"/>
                    <a:pt x="784" y="357"/>
                    <a:pt x="785" y="360"/>
                  </a:cubicBezTo>
                  <a:cubicBezTo>
                    <a:pt x="787" y="364"/>
                    <a:pt x="784" y="369"/>
                    <a:pt x="782" y="373"/>
                  </a:cubicBezTo>
                  <a:cubicBezTo>
                    <a:pt x="778" y="382"/>
                    <a:pt x="774" y="393"/>
                    <a:pt x="774" y="403"/>
                  </a:cubicBezTo>
                  <a:cubicBezTo>
                    <a:pt x="771" y="401"/>
                    <a:pt x="764" y="398"/>
                    <a:pt x="760" y="398"/>
                  </a:cubicBezTo>
                  <a:cubicBezTo>
                    <a:pt x="758" y="398"/>
                    <a:pt x="756" y="398"/>
                    <a:pt x="755" y="398"/>
                  </a:cubicBezTo>
                  <a:cubicBezTo>
                    <a:pt x="752" y="398"/>
                    <a:pt x="752" y="396"/>
                    <a:pt x="749" y="396"/>
                  </a:cubicBezTo>
                  <a:cubicBezTo>
                    <a:pt x="752" y="405"/>
                    <a:pt x="754" y="412"/>
                    <a:pt x="754" y="420"/>
                  </a:cubicBezTo>
                  <a:cubicBezTo>
                    <a:pt x="754" y="424"/>
                    <a:pt x="755" y="436"/>
                    <a:pt x="748" y="431"/>
                  </a:cubicBezTo>
                  <a:cubicBezTo>
                    <a:pt x="749" y="439"/>
                    <a:pt x="748" y="444"/>
                    <a:pt x="751" y="452"/>
                  </a:cubicBezTo>
                  <a:cubicBezTo>
                    <a:pt x="753" y="454"/>
                    <a:pt x="755" y="463"/>
                    <a:pt x="749" y="460"/>
                  </a:cubicBezTo>
                  <a:cubicBezTo>
                    <a:pt x="746" y="472"/>
                    <a:pt x="747" y="464"/>
                    <a:pt x="739" y="461"/>
                  </a:cubicBezTo>
                  <a:cubicBezTo>
                    <a:pt x="740" y="464"/>
                    <a:pt x="739" y="466"/>
                    <a:pt x="737" y="468"/>
                  </a:cubicBezTo>
                  <a:cubicBezTo>
                    <a:pt x="734" y="461"/>
                    <a:pt x="734" y="455"/>
                    <a:pt x="732" y="448"/>
                  </a:cubicBezTo>
                  <a:cubicBezTo>
                    <a:pt x="731" y="441"/>
                    <a:pt x="726" y="434"/>
                    <a:pt x="724" y="426"/>
                  </a:cubicBezTo>
                  <a:cubicBezTo>
                    <a:pt x="722" y="420"/>
                    <a:pt x="720" y="415"/>
                    <a:pt x="719" y="409"/>
                  </a:cubicBezTo>
                  <a:cubicBezTo>
                    <a:pt x="718" y="403"/>
                    <a:pt x="712" y="411"/>
                    <a:pt x="709" y="408"/>
                  </a:cubicBezTo>
                  <a:cubicBezTo>
                    <a:pt x="710" y="412"/>
                    <a:pt x="712" y="414"/>
                    <a:pt x="708" y="417"/>
                  </a:cubicBezTo>
                  <a:cubicBezTo>
                    <a:pt x="705" y="420"/>
                    <a:pt x="707" y="424"/>
                    <a:pt x="708" y="427"/>
                  </a:cubicBezTo>
                  <a:cubicBezTo>
                    <a:pt x="708" y="431"/>
                    <a:pt x="704" y="435"/>
                    <a:pt x="701" y="433"/>
                  </a:cubicBezTo>
                  <a:cubicBezTo>
                    <a:pt x="698" y="430"/>
                    <a:pt x="699" y="425"/>
                    <a:pt x="695" y="423"/>
                  </a:cubicBezTo>
                  <a:cubicBezTo>
                    <a:pt x="695" y="425"/>
                    <a:pt x="695" y="427"/>
                    <a:pt x="694" y="429"/>
                  </a:cubicBezTo>
                  <a:cubicBezTo>
                    <a:pt x="692" y="423"/>
                    <a:pt x="689" y="417"/>
                    <a:pt x="687" y="411"/>
                  </a:cubicBezTo>
                  <a:cubicBezTo>
                    <a:pt x="685" y="405"/>
                    <a:pt x="692" y="399"/>
                    <a:pt x="690" y="394"/>
                  </a:cubicBezTo>
                  <a:cubicBezTo>
                    <a:pt x="693" y="394"/>
                    <a:pt x="699" y="395"/>
                    <a:pt x="698" y="391"/>
                  </a:cubicBezTo>
                  <a:cubicBezTo>
                    <a:pt x="700" y="394"/>
                    <a:pt x="703" y="389"/>
                    <a:pt x="706" y="391"/>
                  </a:cubicBezTo>
                  <a:cubicBezTo>
                    <a:pt x="707" y="384"/>
                    <a:pt x="717" y="376"/>
                    <a:pt x="713" y="367"/>
                  </a:cubicBezTo>
                  <a:cubicBezTo>
                    <a:pt x="714" y="367"/>
                    <a:pt x="722" y="367"/>
                    <a:pt x="718" y="364"/>
                  </a:cubicBezTo>
                  <a:cubicBezTo>
                    <a:pt x="714" y="359"/>
                    <a:pt x="707" y="357"/>
                    <a:pt x="701" y="357"/>
                  </a:cubicBezTo>
                  <a:cubicBezTo>
                    <a:pt x="696" y="357"/>
                    <a:pt x="691" y="358"/>
                    <a:pt x="685" y="357"/>
                  </a:cubicBezTo>
                  <a:cubicBezTo>
                    <a:pt x="679" y="356"/>
                    <a:pt x="673" y="358"/>
                    <a:pt x="666" y="357"/>
                  </a:cubicBezTo>
                  <a:cubicBezTo>
                    <a:pt x="658" y="356"/>
                    <a:pt x="636" y="358"/>
                    <a:pt x="637" y="346"/>
                  </a:cubicBezTo>
                  <a:cubicBezTo>
                    <a:pt x="638" y="340"/>
                    <a:pt x="635" y="322"/>
                    <a:pt x="627" y="323"/>
                  </a:cubicBezTo>
                  <a:cubicBezTo>
                    <a:pt x="628" y="325"/>
                    <a:pt x="627" y="327"/>
                    <a:pt x="626" y="330"/>
                  </a:cubicBezTo>
                  <a:cubicBezTo>
                    <a:pt x="622" y="328"/>
                    <a:pt x="617" y="327"/>
                    <a:pt x="614" y="323"/>
                  </a:cubicBezTo>
                  <a:cubicBezTo>
                    <a:pt x="612" y="320"/>
                    <a:pt x="611" y="313"/>
                    <a:pt x="605" y="314"/>
                  </a:cubicBezTo>
                  <a:cubicBezTo>
                    <a:pt x="607" y="316"/>
                    <a:pt x="608" y="318"/>
                    <a:pt x="609" y="320"/>
                  </a:cubicBezTo>
                  <a:cubicBezTo>
                    <a:pt x="606" y="319"/>
                    <a:pt x="603" y="319"/>
                    <a:pt x="600" y="318"/>
                  </a:cubicBezTo>
                  <a:cubicBezTo>
                    <a:pt x="598" y="317"/>
                    <a:pt x="597" y="314"/>
                    <a:pt x="596" y="313"/>
                  </a:cubicBezTo>
                  <a:cubicBezTo>
                    <a:pt x="593" y="311"/>
                    <a:pt x="591" y="309"/>
                    <a:pt x="588" y="308"/>
                  </a:cubicBezTo>
                  <a:cubicBezTo>
                    <a:pt x="585" y="313"/>
                    <a:pt x="592" y="311"/>
                    <a:pt x="594" y="315"/>
                  </a:cubicBezTo>
                  <a:cubicBezTo>
                    <a:pt x="585" y="319"/>
                    <a:pt x="579" y="332"/>
                    <a:pt x="590" y="336"/>
                  </a:cubicBezTo>
                  <a:cubicBezTo>
                    <a:pt x="594" y="338"/>
                    <a:pt x="596" y="343"/>
                    <a:pt x="599" y="345"/>
                  </a:cubicBezTo>
                  <a:cubicBezTo>
                    <a:pt x="602" y="347"/>
                    <a:pt x="607" y="344"/>
                    <a:pt x="608" y="348"/>
                  </a:cubicBezTo>
                  <a:cubicBezTo>
                    <a:pt x="608" y="353"/>
                    <a:pt x="616" y="351"/>
                    <a:pt x="613" y="357"/>
                  </a:cubicBezTo>
                  <a:cubicBezTo>
                    <a:pt x="610" y="356"/>
                    <a:pt x="606" y="356"/>
                    <a:pt x="603" y="357"/>
                  </a:cubicBezTo>
                  <a:cubicBezTo>
                    <a:pt x="600" y="357"/>
                    <a:pt x="599" y="357"/>
                    <a:pt x="599" y="361"/>
                  </a:cubicBezTo>
                  <a:cubicBezTo>
                    <a:pt x="598" y="364"/>
                    <a:pt x="595" y="370"/>
                    <a:pt x="592" y="365"/>
                  </a:cubicBezTo>
                  <a:cubicBezTo>
                    <a:pt x="591" y="371"/>
                    <a:pt x="586" y="375"/>
                    <a:pt x="592" y="380"/>
                  </a:cubicBezTo>
                  <a:cubicBezTo>
                    <a:pt x="597" y="384"/>
                    <a:pt x="602" y="386"/>
                    <a:pt x="608" y="387"/>
                  </a:cubicBezTo>
                  <a:cubicBezTo>
                    <a:pt x="619" y="387"/>
                    <a:pt x="601" y="414"/>
                    <a:pt x="614" y="415"/>
                  </a:cubicBezTo>
                  <a:cubicBezTo>
                    <a:pt x="618" y="415"/>
                    <a:pt x="616" y="420"/>
                    <a:pt x="616" y="423"/>
                  </a:cubicBezTo>
                  <a:cubicBezTo>
                    <a:pt x="617" y="424"/>
                    <a:pt x="620" y="424"/>
                    <a:pt x="621" y="424"/>
                  </a:cubicBezTo>
                  <a:cubicBezTo>
                    <a:pt x="624" y="425"/>
                    <a:pt x="620" y="430"/>
                    <a:pt x="621" y="432"/>
                  </a:cubicBezTo>
                  <a:cubicBezTo>
                    <a:pt x="621" y="435"/>
                    <a:pt x="624" y="438"/>
                    <a:pt x="624" y="441"/>
                  </a:cubicBezTo>
                  <a:cubicBezTo>
                    <a:pt x="625" y="446"/>
                    <a:pt x="625" y="449"/>
                    <a:pt x="627" y="454"/>
                  </a:cubicBezTo>
                  <a:cubicBezTo>
                    <a:pt x="630" y="458"/>
                    <a:pt x="632" y="465"/>
                    <a:pt x="630" y="470"/>
                  </a:cubicBezTo>
                  <a:cubicBezTo>
                    <a:pt x="629" y="469"/>
                    <a:pt x="628" y="468"/>
                    <a:pt x="626" y="468"/>
                  </a:cubicBezTo>
                  <a:cubicBezTo>
                    <a:pt x="627" y="469"/>
                    <a:pt x="634" y="477"/>
                    <a:pt x="632" y="479"/>
                  </a:cubicBezTo>
                  <a:cubicBezTo>
                    <a:pt x="629" y="481"/>
                    <a:pt x="626" y="477"/>
                    <a:pt x="626" y="475"/>
                  </a:cubicBezTo>
                  <a:cubicBezTo>
                    <a:pt x="625" y="478"/>
                    <a:pt x="623" y="481"/>
                    <a:pt x="621" y="477"/>
                  </a:cubicBezTo>
                  <a:cubicBezTo>
                    <a:pt x="619" y="472"/>
                    <a:pt x="621" y="467"/>
                    <a:pt x="621" y="462"/>
                  </a:cubicBezTo>
                  <a:cubicBezTo>
                    <a:pt x="619" y="464"/>
                    <a:pt x="622" y="466"/>
                    <a:pt x="618" y="469"/>
                  </a:cubicBezTo>
                  <a:cubicBezTo>
                    <a:pt x="619" y="466"/>
                    <a:pt x="617" y="463"/>
                    <a:pt x="619" y="460"/>
                  </a:cubicBezTo>
                  <a:cubicBezTo>
                    <a:pt x="613" y="464"/>
                    <a:pt x="618" y="478"/>
                    <a:pt x="617" y="483"/>
                  </a:cubicBezTo>
                  <a:cubicBezTo>
                    <a:pt x="616" y="480"/>
                    <a:pt x="617" y="473"/>
                    <a:pt x="614" y="471"/>
                  </a:cubicBezTo>
                  <a:cubicBezTo>
                    <a:pt x="614" y="471"/>
                    <a:pt x="615" y="481"/>
                    <a:pt x="613" y="480"/>
                  </a:cubicBezTo>
                  <a:cubicBezTo>
                    <a:pt x="612" y="480"/>
                    <a:pt x="612" y="479"/>
                    <a:pt x="612" y="478"/>
                  </a:cubicBezTo>
                  <a:cubicBezTo>
                    <a:pt x="608" y="473"/>
                    <a:pt x="611" y="485"/>
                    <a:pt x="608" y="476"/>
                  </a:cubicBezTo>
                  <a:cubicBezTo>
                    <a:pt x="610" y="478"/>
                    <a:pt x="610" y="480"/>
                    <a:pt x="609" y="482"/>
                  </a:cubicBezTo>
                  <a:cubicBezTo>
                    <a:pt x="605" y="479"/>
                    <a:pt x="605" y="471"/>
                    <a:pt x="604" y="466"/>
                  </a:cubicBezTo>
                  <a:cubicBezTo>
                    <a:pt x="604" y="459"/>
                    <a:pt x="598" y="460"/>
                    <a:pt x="595" y="454"/>
                  </a:cubicBezTo>
                  <a:cubicBezTo>
                    <a:pt x="596" y="460"/>
                    <a:pt x="606" y="459"/>
                    <a:pt x="602" y="467"/>
                  </a:cubicBezTo>
                  <a:cubicBezTo>
                    <a:pt x="596" y="476"/>
                    <a:pt x="591" y="479"/>
                    <a:pt x="582" y="482"/>
                  </a:cubicBezTo>
                  <a:cubicBezTo>
                    <a:pt x="576" y="484"/>
                    <a:pt x="569" y="487"/>
                    <a:pt x="568" y="493"/>
                  </a:cubicBezTo>
                  <a:cubicBezTo>
                    <a:pt x="567" y="497"/>
                    <a:pt x="571" y="510"/>
                    <a:pt x="574" y="514"/>
                  </a:cubicBezTo>
                  <a:cubicBezTo>
                    <a:pt x="572" y="515"/>
                    <a:pt x="569" y="517"/>
                    <a:pt x="568" y="519"/>
                  </a:cubicBezTo>
                  <a:cubicBezTo>
                    <a:pt x="567" y="523"/>
                    <a:pt x="570" y="523"/>
                    <a:pt x="566" y="527"/>
                  </a:cubicBezTo>
                  <a:cubicBezTo>
                    <a:pt x="560" y="531"/>
                    <a:pt x="558" y="540"/>
                    <a:pt x="552" y="531"/>
                  </a:cubicBezTo>
                  <a:cubicBezTo>
                    <a:pt x="553" y="534"/>
                    <a:pt x="556" y="536"/>
                    <a:pt x="559" y="538"/>
                  </a:cubicBezTo>
                  <a:cubicBezTo>
                    <a:pt x="551" y="542"/>
                    <a:pt x="542" y="546"/>
                    <a:pt x="532" y="547"/>
                  </a:cubicBezTo>
                  <a:cubicBezTo>
                    <a:pt x="535" y="546"/>
                    <a:pt x="536" y="538"/>
                    <a:pt x="531" y="540"/>
                  </a:cubicBezTo>
                  <a:cubicBezTo>
                    <a:pt x="527" y="542"/>
                    <a:pt x="522" y="549"/>
                    <a:pt x="524" y="554"/>
                  </a:cubicBezTo>
                  <a:cubicBezTo>
                    <a:pt x="525" y="552"/>
                    <a:pt x="529" y="546"/>
                    <a:pt x="531" y="549"/>
                  </a:cubicBezTo>
                  <a:cubicBezTo>
                    <a:pt x="528" y="550"/>
                    <a:pt x="523" y="557"/>
                    <a:pt x="520" y="560"/>
                  </a:cubicBezTo>
                  <a:cubicBezTo>
                    <a:pt x="514" y="566"/>
                    <a:pt x="511" y="574"/>
                    <a:pt x="506" y="581"/>
                  </a:cubicBezTo>
                  <a:cubicBezTo>
                    <a:pt x="502" y="589"/>
                    <a:pt x="497" y="596"/>
                    <a:pt x="488" y="600"/>
                  </a:cubicBezTo>
                  <a:cubicBezTo>
                    <a:pt x="481" y="603"/>
                    <a:pt x="481" y="613"/>
                    <a:pt x="474" y="616"/>
                  </a:cubicBezTo>
                  <a:cubicBezTo>
                    <a:pt x="478" y="619"/>
                    <a:pt x="456" y="629"/>
                    <a:pt x="453" y="632"/>
                  </a:cubicBezTo>
                  <a:cubicBezTo>
                    <a:pt x="451" y="634"/>
                    <a:pt x="448" y="637"/>
                    <a:pt x="447" y="640"/>
                  </a:cubicBezTo>
                  <a:cubicBezTo>
                    <a:pt x="445" y="645"/>
                    <a:pt x="451" y="646"/>
                    <a:pt x="449" y="652"/>
                  </a:cubicBezTo>
                  <a:cubicBezTo>
                    <a:pt x="445" y="663"/>
                    <a:pt x="432" y="662"/>
                    <a:pt x="422" y="663"/>
                  </a:cubicBezTo>
                  <a:cubicBezTo>
                    <a:pt x="418" y="663"/>
                    <a:pt x="418" y="666"/>
                    <a:pt x="417" y="669"/>
                  </a:cubicBezTo>
                  <a:cubicBezTo>
                    <a:pt x="416" y="672"/>
                    <a:pt x="412" y="679"/>
                    <a:pt x="412" y="682"/>
                  </a:cubicBezTo>
                  <a:cubicBezTo>
                    <a:pt x="409" y="681"/>
                    <a:pt x="409" y="678"/>
                    <a:pt x="408" y="675"/>
                  </a:cubicBezTo>
                  <a:cubicBezTo>
                    <a:pt x="409" y="678"/>
                    <a:pt x="407" y="681"/>
                    <a:pt x="406" y="684"/>
                  </a:cubicBezTo>
                  <a:cubicBezTo>
                    <a:pt x="408" y="674"/>
                    <a:pt x="394" y="680"/>
                    <a:pt x="392" y="685"/>
                  </a:cubicBezTo>
                  <a:cubicBezTo>
                    <a:pt x="388" y="692"/>
                    <a:pt x="383" y="702"/>
                    <a:pt x="386" y="710"/>
                  </a:cubicBezTo>
                  <a:cubicBezTo>
                    <a:pt x="388" y="716"/>
                    <a:pt x="391" y="723"/>
                    <a:pt x="391" y="730"/>
                  </a:cubicBezTo>
                  <a:cubicBezTo>
                    <a:pt x="391" y="741"/>
                    <a:pt x="393" y="750"/>
                    <a:pt x="396" y="760"/>
                  </a:cubicBezTo>
                  <a:cubicBezTo>
                    <a:pt x="395" y="759"/>
                    <a:pt x="391" y="750"/>
                    <a:pt x="391" y="757"/>
                  </a:cubicBezTo>
                  <a:cubicBezTo>
                    <a:pt x="389" y="752"/>
                    <a:pt x="389" y="759"/>
                    <a:pt x="391" y="760"/>
                  </a:cubicBezTo>
                  <a:cubicBezTo>
                    <a:pt x="393" y="761"/>
                    <a:pt x="396" y="761"/>
                    <a:pt x="398" y="764"/>
                  </a:cubicBezTo>
                  <a:cubicBezTo>
                    <a:pt x="401" y="769"/>
                    <a:pt x="398" y="782"/>
                    <a:pt x="397" y="788"/>
                  </a:cubicBezTo>
                  <a:cubicBezTo>
                    <a:pt x="396" y="797"/>
                    <a:pt x="390" y="805"/>
                    <a:pt x="387" y="814"/>
                  </a:cubicBezTo>
                  <a:cubicBezTo>
                    <a:pt x="385" y="821"/>
                    <a:pt x="388" y="831"/>
                    <a:pt x="383" y="837"/>
                  </a:cubicBezTo>
                  <a:cubicBezTo>
                    <a:pt x="384" y="836"/>
                    <a:pt x="385" y="836"/>
                    <a:pt x="386" y="835"/>
                  </a:cubicBezTo>
                  <a:cubicBezTo>
                    <a:pt x="389" y="839"/>
                    <a:pt x="389" y="844"/>
                    <a:pt x="389" y="849"/>
                  </a:cubicBezTo>
                  <a:cubicBezTo>
                    <a:pt x="389" y="857"/>
                    <a:pt x="391" y="864"/>
                    <a:pt x="391" y="872"/>
                  </a:cubicBezTo>
                  <a:cubicBezTo>
                    <a:pt x="389" y="872"/>
                    <a:pt x="387" y="871"/>
                    <a:pt x="385" y="871"/>
                  </a:cubicBezTo>
                  <a:cubicBezTo>
                    <a:pt x="392" y="874"/>
                    <a:pt x="384" y="872"/>
                    <a:pt x="383" y="872"/>
                  </a:cubicBezTo>
                  <a:cubicBezTo>
                    <a:pt x="380" y="871"/>
                    <a:pt x="376" y="870"/>
                    <a:pt x="374" y="873"/>
                  </a:cubicBezTo>
                  <a:cubicBezTo>
                    <a:pt x="373" y="875"/>
                    <a:pt x="372" y="877"/>
                    <a:pt x="373" y="879"/>
                  </a:cubicBezTo>
                  <a:cubicBezTo>
                    <a:pt x="374" y="883"/>
                    <a:pt x="370" y="886"/>
                    <a:pt x="368" y="888"/>
                  </a:cubicBezTo>
                  <a:cubicBezTo>
                    <a:pt x="366" y="893"/>
                    <a:pt x="360" y="903"/>
                    <a:pt x="368" y="906"/>
                  </a:cubicBezTo>
                  <a:cubicBezTo>
                    <a:pt x="370" y="907"/>
                    <a:pt x="373" y="907"/>
                    <a:pt x="375" y="906"/>
                  </a:cubicBezTo>
                  <a:cubicBezTo>
                    <a:pt x="376" y="906"/>
                    <a:pt x="379" y="911"/>
                    <a:pt x="380" y="912"/>
                  </a:cubicBezTo>
                  <a:cubicBezTo>
                    <a:pt x="372" y="903"/>
                    <a:pt x="359" y="909"/>
                    <a:pt x="351" y="913"/>
                  </a:cubicBezTo>
                  <a:cubicBezTo>
                    <a:pt x="339" y="918"/>
                    <a:pt x="345" y="929"/>
                    <a:pt x="339" y="937"/>
                  </a:cubicBezTo>
                  <a:cubicBezTo>
                    <a:pt x="336" y="941"/>
                    <a:pt x="331" y="944"/>
                    <a:pt x="327" y="946"/>
                  </a:cubicBezTo>
                  <a:cubicBezTo>
                    <a:pt x="320" y="950"/>
                    <a:pt x="316" y="946"/>
                    <a:pt x="310" y="942"/>
                  </a:cubicBezTo>
                  <a:cubicBezTo>
                    <a:pt x="308" y="939"/>
                    <a:pt x="289" y="919"/>
                    <a:pt x="295" y="918"/>
                  </a:cubicBezTo>
                  <a:cubicBezTo>
                    <a:pt x="290" y="920"/>
                    <a:pt x="288" y="909"/>
                    <a:pt x="286" y="905"/>
                  </a:cubicBezTo>
                  <a:cubicBezTo>
                    <a:pt x="283" y="898"/>
                    <a:pt x="280" y="891"/>
                    <a:pt x="282" y="884"/>
                  </a:cubicBezTo>
                  <a:cubicBezTo>
                    <a:pt x="284" y="886"/>
                    <a:pt x="284" y="889"/>
                    <a:pt x="284" y="892"/>
                  </a:cubicBezTo>
                  <a:cubicBezTo>
                    <a:pt x="285" y="885"/>
                    <a:pt x="284" y="899"/>
                    <a:pt x="288" y="900"/>
                  </a:cubicBezTo>
                  <a:cubicBezTo>
                    <a:pt x="287" y="896"/>
                    <a:pt x="288" y="891"/>
                    <a:pt x="286" y="888"/>
                  </a:cubicBezTo>
                  <a:cubicBezTo>
                    <a:pt x="285" y="885"/>
                    <a:pt x="281" y="883"/>
                    <a:pt x="281" y="879"/>
                  </a:cubicBezTo>
                  <a:cubicBezTo>
                    <a:pt x="281" y="886"/>
                    <a:pt x="279" y="879"/>
                    <a:pt x="279" y="878"/>
                  </a:cubicBezTo>
                  <a:cubicBezTo>
                    <a:pt x="279" y="874"/>
                    <a:pt x="277" y="873"/>
                    <a:pt x="275" y="869"/>
                  </a:cubicBezTo>
                  <a:cubicBezTo>
                    <a:pt x="272" y="862"/>
                    <a:pt x="270" y="854"/>
                    <a:pt x="267" y="847"/>
                  </a:cubicBezTo>
                  <a:cubicBezTo>
                    <a:pt x="266" y="844"/>
                    <a:pt x="249" y="817"/>
                    <a:pt x="250" y="815"/>
                  </a:cubicBezTo>
                  <a:cubicBezTo>
                    <a:pt x="240" y="802"/>
                    <a:pt x="232" y="787"/>
                    <a:pt x="229" y="770"/>
                  </a:cubicBezTo>
                  <a:cubicBezTo>
                    <a:pt x="227" y="765"/>
                    <a:pt x="227" y="759"/>
                    <a:pt x="225" y="754"/>
                  </a:cubicBezTo>
                  <a:cubicBezTo>
                    <a:pt x="223" y="750"/>
                    <a:pt x="222" y="747"/>
                    <a:pt x="220" y="743"/>
                  </a:cubicBezTo>
                  <a:cubicBezTo>
                    <a:pt x="219" y="741"/>
                    <a:pt x="215" y="734"/>
                    <a:pt x="220" y="735"/>
                  </a:cubicBezTo>
                  <a:cubicBezTo>
                    <a:pt x="214" y="734"/>
                    <a:pt x="216" y="726"/>
                    <a:pt x="213" y="722"/>
                  </a:cubicBezTo>
                  <a:cubicBezTo>
                    <a:pt x="211" y="720"/>
                    <a:pt x="202" y="715"/>
                    <a:pt x="210" y="714"/>
                  </a:cubicBezTo>
                  <a:cubicBezTo>
                    <a:pt x="205" y="716"/>
                    <a:pt x="203" y="710"/>
                    <a:pt x="202" y="707"/>
                  </a:cubicBezTo>
                  <a:cubicBezTo>
                    <a:pt x="201" y="705"/>
                    <a:pt x="200" y="702"/>
                    <a:pt x="199" y="700"/>
                  </a:cubicBezTo>
                  <a:cubicBezTo>
                    <a:pt x="197" y="697"/>
                    <a:pt x="193" y="696"/>
                    <a:pt x="198" y="695"/>
                  </a:cubicBezTo>
                  <a:cubicBezTo>
                    <a:pt x="196" y="695"/>
                    <a:pt x="194" y="691"/>
                    <a:pt x="194" y="689"/>
                  </a:cubicBezTo>
                  <a:cubicBezTo>
                    <a:pt x="194" y="686"/>
                    <a:pt x="191" y="685"/>
                    <a:pt x="189" y="682"/>
                  </a:cubicBezTo>
                  <a:cubicBezTo>
                    <a:pt x="184" y="676"/>
                    <a:pt x="181" y="668"/>
                    <a:pt x="179" y="660"/>
                  </a:cubicBezTo>
                  <a:cubicBezTo>
                    <a:pt x="177" y="654"/>
                    <a:pt x="175" y="649"/>
                    <a:pt x="175" y="643"/>
                  </a:cubicBezTo>
                  <a:cubicBezTo>
                    <a:pt x="175" y="637"/>
                    <a:pt x="172" y="631"/>
                    <a:pt x="171" y="625"/>
                  </a:cubicBezTo>
                  <a:cubicBezTo>
                    <a:pt x="170" y="620"/>
                    <a:pt x="167" y="615"/>
                    <a:pt x="166" y="610"/>
                  </a:cubicBezTo>
                  <a:cubicBezTo>
                    <a:pt x="164" y="606"/>
                    <a:pt x="158" y="595"/>
                    <a:pt x="164" y="597"/>
                  </a:cubicBezTo>
                  <a:cubicBezTo>
                    <a:pt x="163" y="596"/>
                    <a:pt x="155" y="586"/>
                    <a:pt x="162" y="589"/>
                  </a:cubicBezTo>
                  <a:cubicBezTo>
                    <a:pt x="161" y="585"/>
                    <a:pt x="156" y="582"/>
                    <a:pt x="158" y="578"/>
                  </a:cubicBezTo>
                  <a:cubicBezTo>
                    <a:pt x="159" y="578"/>
                    <a:pt x="160" y="579"/>
                    <a:pt x="160" y="580"/>
                  </a:cubicBezTo>
                  <a:cubicBezTo>
                    <a:pt x="161" y="577"/>
                    <a:pt x="160" y="575"/>
                    <a:pt x="158" y="574"/>
                  </a:cubicBezTo>
                  <a:cubicBezTo>
                    <a:pt x="162" y="572"/>
                    <a:pt x="160" y="568"/>
                    <a:pt x="159" y="565"/>
                  </a:cubicBezTo>
                  <a:cubicBezTo>
                    <a:pt x="159" y="568"/>
                    <a:pt x="158" y="570"/>
                    <a:pt x="156" y="571"/>
                  </a:cubicBezTo>
                  <a:cubicBezTo>
                    <a:pt x="153" y="566"/>
                    <a:pt x="154" y="555"/>
                    <a:pt x="161" y="563"/>
                  </a:cubicBezTo>
                  <a:cubicBezTo>
                    <a:pt x="160" y="560"/>
                    <a:pt x="149" y="559"/>
                    <a:pt x="153" y="555"/>
                  </a:cubicBezTo>
                  <a:cubicBezTo>
                    <a:pt x="154" y="553"/>
                    <a:pt x="149" y="547"/>
                    <a:pt x="148" y="546"/>
                  </a:cubicBezTo>
                  <a:cubicBezTo>
                    <a:pt x="147" y="541"/>
                    <a:pt x="147" y="536"/>
                    <a:pt x="148" y="531"/>
                  </a:cubicBezTo>
                  <a:cubicBezTo>
                    <a:pt x="149" y="524"/>
                    <a:pt x="154" y="516"/>
                    <a:pt x="151" y="508"/>
                  </a:cubicBezTo>
                  <a:cubicBezTo>
                    <a:pt x="151" y="507"/>
                    <a:pt x="148" y="494"/>
                    <a:pt x="145" y="499"/>
                  </a:cubicBezTo>
                  <a:cubicBezTo>
                    <a:pt x="146" y="495"/>
                    <a:pt x="145" y="495"/>
                    <a:pt x="142" y="499"/>
                  </a:cubicBezTo>
                  <a:cubicBezTo>
                    <a:pt x="146" y="494"/>
                    <a:pt x="140" y="493"/>
                    <a:pt x="141" y="490"/>
                  </a:cubicBezTo>
                  <a:cubicBezTo>
                    <a:pt x="141" y="488"/>
                    <a:pt x="142" y="486"/>
                    <a:pt x="142" y="484"/>
                  </a:cubicBezTo>
                  <a:cubicBezTo>
                    <a:pt x="143" y="481"/>
                    <a:pt x="153" y="479"/>
                    <a:pt x="155" y="475"/>
                  </a:cubicBezTo>
                  <a:cubicBezTo>
                    <a:pt x="147" y="481"/>
                    <a:pt x="130" y="476"/>
                    <a:pt x="142" y="468"/>
                  </a:cubicBezTo>
                  <a:cubicBezTo>
                    <a:pt x="138" y="470"/>
                    <a:pt x="133" y="467"/>
                    <a:pt x="136" y="462"/>
                  </a:cubicBezTo>
                  <a:cubicBezTo>
                    <a:pt x="138" y="459"/>
                    <a:pt x="142" y="462"/>
                    <a:pt x="145" y="459"/>
                  </a:cubicBezTo>
                  <a:cubicBezTo>
                    <a:pt x="141" y="460"/>
                    <a:pt x="133" y="458"/>
                    <a:pt x="131" y="454"/>
                  </a:cubicBezTo>
                  <a:cubicBezTo>
                    <a:pt x="130" y="456"/>
                    <a:pt x="126" y="457"/>
                    <a:pt x="126" y="457"/>
                  </a:cubicBezTo>
                  <a:cubicBezTo>
                    <a:pt x="126" y="458"/>
                    <a:pt x="129" y="459"/>
                    <a:pt x="129" y="462"/>
                  </a:cubicBezTo>
                  <a:cubicBezTo>
                    <a:pt x="129" y="466"/>
                    <a:pt x="126" y="467"/>
                    <a:pt x="123" y="468"/>
                  </a:cubicBezTo>
                  <a:cubicBezTo>
                    <a:pt x="124" y="469"/>
                    <a:pt x="125" y="470"/>
                    <a:pt x="125" y="471"/>
                  </a:cubicBezTo>
                  <a:cubicBezTo>
                    <a:pt x="123" y="470"/>
                    <a:pt x="121" y="471"/>
                    <a:pt x="121" y="474"/>
                  </a:cubicBezTo>
                  <a:cubicBezTo>
                    <a:pt x="129" y="476"/>
                    <a:pt x="132" y="481"/>
                    <a:pt x="127" y="489"/>
                  </a:cubicBezTo>
                  <a:cubicBezTo>
                    <a:pt x="125" y="492"/>
                    <a:pt x="126" y="495"/>
                    <a:pt x="122" y="497"/>
                  </a:cubicBezTo>
                  <a:cubicBezTo>
                    <a:pt x="118" y="498"/>
                    <a:pt x="114" y="501"/>
                    <a:pt x="110" y="504"/>
                  </a:cubicBezTo>
                  <a:cubicBezTo>
                    <a:pt x="103" y="508"/>
                    <a:pt x="94" y="514"/>
                    <a:pt x="86" y="511"/>
                  </a:cubicBezTo>
                  <a:cubicBezTo>
                    <a:pt x="77" y="508"/>
                    <a:pt x="67" y="500"/>
                    <a:pt x="61" y="492"/>
                  </a:cubicBezTo>
                  <a:cubicBezTo>
                    <a:pt x="54" y="481"/>
                    <a:pt x="42" y="474"/>
                    <a:pt x="33" y="464"/>
                  </a:cubicBezTo>
                  <a:cubicBezTo>
                    <a:pt x="31" y="461"/>
                    <a:pt x="24" y="452"/>
                    <a:pt x="32" y="451"/>
                  </a:cubicBezTo>
                  <a:cubicBezTo>
                    <a:pt x="34" y="451"/>
                    <a:pt x="34" y="455"/>
                    <a:pt x="35" y="456"/>
                  </a:cubicBezTo>
                  <a:cubicBezTo>
                    <a:pt x="38" y="458"/>
                    <a:pt x="44" y="456"/>
                    <a:pt x="45" y="452"/>
                  </a:cubicBezTo>
                  <a:cubicBezTo>
                    <a:pt x="48" y="457"/>
                    <a:pt x="62" y="448"/>
                    <a:pt x="65" y="446"/>
                  </a:cubicBezTo>
                  <a:cubicBezTo>
                    <a:pt x="67" y="443"/>
                    <a:pt x="67" y="439"/>
                    <a:pt x="68" y="436"/>
                  </a:cubicBezTo>
                  <a:cubicBezTo>
                    <a:pt x="70" y="433"/>
                    <a:pt x="75" y="431"/>
                    <a:pt x="71" y="428"/>
                  </a:cubicBezTo>
                  <a:cubicBezTo>
                    <a:pt x="69" y="430"/>
                    <a:pt x="71" y="435"/>
                    <a:pt x="67" y="434"/>
                  </a:cubicBezTo>
                  <a:cubicBezTo>
                    <a:pt x="63" y="434"/>
                    <a:pt x="59" y="435"/>
                    <a:pt x="55" y="436"/>
                  </a:cubicBezTo>
                  <a:cubicBezTo>
                    <a:pt x="52" y="438"/>
                    <a:pt x="50" y="441"/>
                    <a:pt x="46" y="441"/>
                  </a:cubicBezTo>
                  <a:cubicBezTo>
                    <a:pt x="41" y="440"/>
                    <a:pt x="36" y="438"/>
                    <a:pt x="32" y="436"/>
                  </a:cubicBezTo>
                  <a:cubicBezTo>
                    <a:pt x="28" y="434"/>
                    <a:pt x="23" y="432"/>
                    <a:pt x="19" y="429"/>
                  </a:cubicBezTo>
                  <a:cubicBezTo>
                    <a:pt x="16" y="427"/>
                    <a:pt x="16" y="421"/>
                    <a:pt x="12" y="420"/>
                  </a:cubicBezTo>
                  <a:cubicBezTo>
                    <a:pt x="0" y="415"/>
                    <a:pt x="14" y="406"/>
                    <a:pt x="18" y="403"/>
                  </a:cubicBezTo>
                  <a:cubicBezTo>
                    <a:pt x="11" y="402"/>
                    <a:pt x="7" y="415"/>
                    <a:pt x="0" y="412"/>
                  </a:cubicBezTo>
                  <a:cubicBezTo>
                    <a:pt x="2" y="410"/>
                    <a:pt x="2" y="408"/>
                    <a:pt x="1" y="40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54BD3BB9-7494-4054-ABD5-BF4DEDF50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AEFA-B56B-463F-809E-4A0CAC2C214B}" type="datetime1">
              <a:rPr lang="en-US" sz="1000" smtClean="0">
                <a:solidFill>
                  <a:schemeClr val="tx1"/>
                </a:solidFill>
              </a:rPr>
              <a:t>7/21/2022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0E4D9497-D6ED-4F5D-9AF8-723FC8208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z="1000" smtClean="0">
                <a:solidFill>
                  <a:schemeClr val="tx1"/>
                </a:solidFill>
              </a:rPr>
              <a:t>3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4" name="Rectangle 70">
            <a:extLst>
              <a:ext uri="{FF2B5EF4-FFF2-40B4-BE49-F238E27FC236}">
                <a16:creationId xmlns="" xmlns:a16="http://schemas.microsoft.com/office/drawing/2014/main" id="{2C7F6899-AA89-4ACF-BBC6-9182A564A0B3}"/>
              </a:ext>
            </a:extLst>
          </p:cNvPr>
          <p:cNvSpPr/>
          <p:nvPr/>
        </p:nvSpPr>
        <p:spPr>
          <a:xfrm>
            <a:off x="2054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70">
            <a:extLst>
              <a:ext uri="{FF2B5EF4-FFF2-40B4-BE49-F238E27FC236}">
                <a16:creationId xmlns="" xmlns:a16="http://schemas.microsoft.com/office/drawing/2014/main" id="{46EBEB8D-01EC-4B1A-B44A-BDF60EEB1BDB}"/>
              </a:ext>
            </a:extLst>
          </p:cNvPr>
          <p:cNvSpPr/>
          <p:nvPr/>
        </p:nvSpPr>
        <p:spPr>
          <a:xfrm rot="10800000">
            <a:off x="114830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70">
            <a:extLst>
              <a:ext uri="{FF2B5EF4-FFF2-40B4-BE49-F238E27FC236}">
                <a16:creationId xmlns="" xmlns:a16="http://schemas.microsoft.com/office/drawing/2014/main" id="{0EFEE770-1BB8-4BC8-92D5-8B8941EDBE25}"/>
              </a:ext>
            </a:extLst>
          </p:cNvPr>
          <p:cNvSpPr/>
          <p:nvPr/>
        </p:nvSpPr>
        <p:spPr>
          <a:xfrm flipV="1">
            <a:off x="2054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70">
            <a:extLst>
              <a:ext uri="{FF2B5EF4-FFF2-40B4-BE49-F238E27FC236}">
                <a16:creationId xmlns="" xmlns:a16="http://schemas.microsoft.com/office/drawing/2014/main" id="{68FA4209-A2EF-480B-BBDC-DE5322790CE7}"/>
              </a:ext>
            </a:extLst>
          </p:cNvPr>
          <p:cNvSpPr/>
          <p:nvPr/>
        </p:nvSpPr>
        <p:spPr>
          <a:xfrm rot="10800000" flipV="1">
            <a:off x="114830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3FE3DD1-8761-4FA2-A00F-4C407ED92CBC}"/>
              </a:ext>
            </a:extLst>
          </p:cNvPr>
          <p:cNvSpPr txBox="1"/>
          <p:nvPr/>
        </p:nvSpPr>
        <p:spPr>
          <a:xfrm>
            <a:off x="708963" y="250833"/>
            <a:ext cx="10774074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400" dirty="0"/>
              <a:t>ASIA MAP</a:t>
            </a:r>
          </a:p>
        </p:txBody>
      </p:sp>
      <p:sp>
        <p:nvSpPr>
          <p:cNvPr id="144" name="Oval 143">
            <a:extLst>
              <a:ext uri="{FF2B5EF4-FFF2-40B4-BE49-F238E27FC236}">
                <a16:creationId xmlns="" xmlns:a16="http://schemas.microsoft.com/office/drawing/2014/main" id="{CDF3DA65-8AF6-4E2D-9ED4-901BCD313B9B}"/>
              </a:ext>
            </a:extLst>
          </p:cNvPr>
          <p:cNvSpPr/>
          <p:nvPr/>
        </p:nvSpPr>
        <p:spPr>
          <a:xfrm>
            <a:off x="8672470" y="4797093"/>
            <a:ext cx="1337660" cy="13376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25%</a:t>
            </a:r>
          </a:p>
        </p:txBody>
      </p:sp>
      <p:sp>
        <p:nvSpPr>
          <p:cNvPr id="135" name="Oval 134">
            <a:extLst>
              <a:ext uri="{FF2B5EF4-FFF2-40B4-BE49-F238E27FC236}">
                <a16:creationId xmlns="" xmlns:a16="http://schemas.microsoft.com/office/drawing/2014/main" id="{7EA37723-E961-45F9-8264-0CEB976D0869}"/>
              </a:ext>
            </a:extLst>
          </p:cNvPr>
          <p:cNvSpPr/>
          <p:nvPr/>
        </p:nvSpPr>
        <p:spPr>
          <a:xfrm>
            <a:off x="9620654" y="1568918"/>
            <a:ext cx="1337660" cy="13376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75%</a:t>
            </a:r>
          </a:p>
        </p:txBody>
      </p:sp>
      <p:sp>
        <p:nvSpPr>
          <p:cNvPr id="99" name="Oval 98">
            <a:extLst>
              <a:ext uri="{FF2B5EF4-FFF2-40B4-BE49-F238E27FC236}">
                <a16:creationId xmlns="" xmlns:a16="http://schemas.microsoft.com/office/drawing/2014/main" id="{C5E98B01-ED45-476F-984E-981036E1E8AF}"/>
              </a:ext>
            </a:extLst>
          </p:cNvPr>
          <p:cNvSpPr/>
          <p:nvPr/>
        </p:nvSpPr>
        <p:spPr>
          <a:xfrm>
            <a:off x="4893337" y="1303302"/>
            <a:ext cx="1337660" cy="13376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60%</a:t>
            </a:r>
          </a:p>
        </p:txBody>
      </p:sp>
      <p:sp>
        <p:nvSpPr>
          <p:cNvPr id="109" name="Oval 108">
            <a:extLst>
              <a:ext uri="{FF2B5EF4-FFF2-40B4-BE49-F238E27FC236}">
                <a16:creationId xmlns="" xmlns:a16="http://schemas.microsoft.com/office/drawing/2014/main" id="{B02DC289-05CC-405F-AA51-B255D1EA0BA8}"/>
              </a:ext>
            </a:extLst>
          </p:cNvPr>
          <p:cNvSpPr/>
          <p:nvPr/>
        </p:nvSpPr>
        <p:spPr>
          <a:xfrm>
            <a:off x="3846741" y="3054655"/>
            <a:ext cx="1337660" cy="13376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35%</a:t>
            </a:r>
          </a:p>
        </p:txBody>
      </p:sp>
      <p:sp>
        <p:nvSpPr>
          <p:cNvPr id="119" name="Oval 118">
            <a:extLst>
              <a:ext uri="{FF2B5EF4-FFF2-40B4-BE49-F238E27FC236}">
                <a16:creationId xmlns="" xmlns:a16="http://schemas.microsoft.com/office/drawing/2014/main" id="{41156230-1484-4F9D-BA2C-DB139044AA45}"/>
              </a:ext>
            </a:extLst>
          </p:cNvPr>
          <p:cNvSpPr/>
          <p:nvPr/>
        </p:nvSpPr>
        <p:spPr>
          <a:xfrm>
            <a:off x="4883656" y="4797093"/>
            <a:ext cx="1337660" cy="13376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80%</a:t>
            </a:r>
          </a:p>
        </p:txBody>
      </p:sp>
      <p:sp>
        <p:nvSpPr>
          <p:cNvPr id="126" name="Oval 125">
            <a:extLst>
              <a:ext uri="{FF2B5EF4-FFF2-40B4-BE49-F238E27FC236}">
                <a16:creationId xmlns="" xmlns:a16="http://schemas.microsoft.com/office/drawing/2014/main" id="{FDA8D3E8-2186-4438-BFDB-AD17FC8E38CC}"/>
              </a:ext>
            </a:extLst>
          </p:cNvPr>
          <p:cNvSpPr/>
          <p:nvPr/>
        </p:nvSpPr>
        <p:spPr>
          <a:xfrm>
            <a:off x="8068560" y="1193529"/>
            <a:ext cx="1337660" cy="13376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50%</a:t>
            </a:r>
          </a:p>
        </p:txBody>
      </p:sp>
      <p:graphicFrame>
        <p:nvGraphicFramePr>
          <p:cNvPr id="145" name="Chart 144">
            <a:extLst>
              <a:ext uri="{FF2B5EF4-FFF2-40B4-BE49-F238E27FC236}">
                <a16:creationId xmlns="" xmlns:a16="http://schemas.microsoft.com/office/drawing/2014/main" id="{EA0B9EBD-4401-433C-AC75-B448AD2C0B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85663286"/>
              </p:ext>
            </p:extLst>
          </p:nvPr>
        </p:nvGraphicFramePr>
        <p:xfrm>
          <a:off x="8605587" y="4744853"/>
          <a:ext cx="1471427" cy="1442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6" name="Chart 135">
            <a:extLst>
              <a:ext uri="{FF2B5EF4-FFF2-40B4-BE49-F238E27FC236}">
                <a16:creationId xmlns="" xmlns:a16="http://schemas.microsoft.com/office/drawing/2014/main" id="{4171B3C2-1025-4009-9B9C-E1A8B5E48A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00951737"/>
              </p:ext>
            </p:extLst>
          </p:nvPr>
        </p:nvGraphicFramePr>
        <p:xfrm>
          <a:off x="9553771" y="1516678"/>
          <a:ext cx="1471427" cy="1442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5" name="Chart 94">
            <a:extLst>
              <a:ext uri="{FF2B5EF4-FFF2-40B4-BE49-F238E27FC236}">
                <a16:creationId xmlns="" xmlns:a16="http://schemas.microsoft.com/office/drawing/2014/main" id="{B97982F3-FD5B-4AA9-8F7D-FC49B24BEF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6707271"/>
              </p:ext>
            </p:extLst>
          </p:nvPr>
        </p:nvGraphicFramePr>
        <p:xfrm>
          <a:off x="4826453" y="1247647"/>
          <a:ext cx="1471427" cy="1442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3" name="Chart 122">
            <a:extLst>
              <a:ext uri="{FF2B5EF4-FFF2-40B4-BE49-F238E27FC236}">
                <a16:creationId xmlns="" xmlns:a16="http://schemas.microsoft.com/office/drawing/2014/main" id="{8729F048-5449-4CB0-9EF1-55A85FEA61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84848106"/>
              </p:ext>
            </p:extLst>
          </p:nvPr>
        </p:nvGraphicFramePr>
        <p:xfrm>
          <a:off x="4816773" y="4744853"/>
          <a:ext cx="1471427" cy="1442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4" name="Chart 123">
            <a:extLst>
              <a:ext uri="{FF2B5EF4-FFF2-40B4-BE49-F238E27FC236}">
                <a16:creationId xmlns="" xmlns:a16="http://schemas.microsoft.com/office/drawing/2014/main" id="{5075AD8F-CC94-4EFB-97D3-8B0BA812198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3782219"/>
              </p:ext>
            </p:extLst>
          </p:nvPr>
        </p:nvGraphicFramePr>
        <p:xfrm>
          <a:off x="3779858" y="3002415"/>
          <a:ext cx="1471427" cy="1442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32" name="Chart 131">
            <a:extLst>
              <a:ext uri="{FF2B5EF4-FFF2-40B4-BE49-F238E27FC236}">
                <a16:creationId xmlns="" xmlns:a16="http://schemas.microsoft.com/office/drawing/2014/main" id="{F5F30089-ACFB-4866-A02B-2E333F4D4A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82250495"/>
              </p:ext>
            </p:extLst>
          </p:nvPr>
        </p:nvGraphicFramePr>
        <p:xfrm>
          <a:off x="8001677" y="1141289"/>
          <a:ext cx="1471427" cy="1442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01" name="Oval 100">
            <a:extLst>
              <a:ext uri="{FF2B5EF4-FFF2-40B4-BE49-F238E27FC236}">
                <a16:creationId xmlns="" xmlns:a16="http://schemas.microsoft.com/office/drawing/2014/main" id="{5809B079-AEB2-40B6-B609-D902C26F09C4}"/>
              </a:ext>
            </a:extLst>
          </p:cNvPr>
          <p:cNvSpPr/>
          <p:nvPr/>
        </p:nvSpPr>
        <p:spPr>
          <a:xfrm>
            <a:off x="5720223" y="3018826"/>
            <a:ext cx="60545" cy="6054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5" name="Connector: Elbow 104">
            <a:extLst>
              <a:ext uri="{FF2B5EF4-FFF2-40B4-BE49-F238E27FC236}">
                <a16:creationId xmlns="" xmlns:a16="http://schemas.microsoft.com/office/drawing/2014/main" id="{BE93FF4A-5CAD-4F39-9C78-47240EFADF14}"/>
              </a:ext>
            </a:extLst>
          </p:cNvPr>
          <p:cNvCxnSpPr>
            <a:stCxn id="99" idx="6"/>
            <a:endCxn id="101" idx="2"/>
          </p:cNvCxnSpPr>
          <p:nvPr/>
        </p:nvCxnSpPr>
        <p:spPr>
          <a:xfrm flipH="1">
            <a:off x="5720223" y="1972132"/>
            <a:ext cx="510774" cy="1076967"/>
          </a:xfrm>
          <a:prstGeom prst="bentConnector5">
            <a:avLst>
              <a:gd name="adj1" fmla="val -44756"/>
              <a:gd name="adj2" fmla="val 79646"/>
              <a:gd name="adj3" fmla="val 144756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Oval 106">
            <a:extLst>
              <a:ext uri="{FF2B5EF4-FFF2-40B4-BE49-F238E27FC236}">
                <a16:creationId xmlns="" xmlns:a16="http://schemas.microsoft.com/office/drawing/2014/main" id="{DE60D79F-10DE-4E4C-938B-B462DA33B1C4}"/>
              </a:ext>
            </a:extLst>
          </p:cNvPr>
          <p:cNvSpPr/>
          <p:nvPr/>
        </p:nvSpPr>
        <p:spPr>
          <a:xfrm>
            <a:off x="6231599" y="4102148"/>
            <a:ext cx="60545" cy="6054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2" name="Connector: Elbow 111">
            <a:extLst>
              <a:ext uri="{FF2B5EF4-FFF2-40B4-BE49-F238E27FC236}">
                <a16:creationId xmlns="" xmlns:a16="http://schemas.microsoft.com/office/drawing/2014/main" id="{618398DE-F831-4AE0-A1BB-96E33637158A}"/>
              </a:ext>
            </a:extLst>
          </p:cNvPr>
          <p:cNvCxnSpPr>
            <a:cxnSpLocks/>
            <a:stCxn id="109" idx="6"/>
            <a:endCxn id="107" idx="2"/>
          </p:cNvCxnSpPr>
          <p:nvPr/>
        </p:nvCxnSpPr>
        <p:spPr>
          <a:xfrm>
            <a:off x="5184401" y="3723485"/>
            <a:ext cx="1047198" cy="408936"/>
          </a:xfrm>
          <a:prstGeom prst="bentConnector3">
            <a:avLst>
              <a:gd name="adj1" fmla="val 5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Oval 116">
            <a:extLst>
              <a:ext uri="{FF2B5EF4-FFF2-40B4-BE49-F238E27FC236}">
                <a16:creationId xmlns="" xmlns:a16="http://schemas.microsoft.com/office/drawing/2014/main" id="{4B9216BB-0192-40F6-803B-9633B470003A}"/>
              </a:ext>
            </a:extLst>
          </p:cNvPr>
          <p:cNvSpPr/>
          <p:nvPr/>
        </p:nvSpPr>
        <p:spPr>
          <a:xfrm>
            <a:off x="6534427" y="4743865"/>
            <a:ext cx="60545" cy="6054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0" name="Connector: Elbow 119">
            <a:extLst>
              <a:ext uri="{FF2B5EF4-FFF2-40B4-BE49-F238E27FC236}">
                <a16:creationId xmlns="" xmlns:a16="http://schemas.microsoft.com/office/drawing/2014/main" id="{D0D6FBDA-A032-4049-BC3C-16515957E912}"/>
              </a:ext>
            </a:extLst>
          </p:cNvPr>
          <p:cNvCxnSpPr>
            <a:cxnSpLocks/>
            <a:stCxn id="119" idx="6"/>
            <a:endCxn id="117" idx="2"/>
          </p:cNvCxnSpPr>
          <p:nvPr/>
        </p:nvCxnSpPr>
        <p:spPr>
          <a:xfrm flipV="1">
            <a:off x="6221316" y="4774138"/>
            <a:ext cx="313111" cy="691785"/>
          </a:xfrm>
          <a:prstGeom prst="bentConnector3">
            <a:avLst>
              <a:gd name="adj1" fmla="val 5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Oval 127">
            <a:extLst>
              <a:ext uri="{FF2B5EF4-FFF2-40B4-BE49-F238E27FC236}">
                <a16:creationId xmlns="" xmlns:a16="http://schemas.microsoft.com/office/drawing/2014/main" id="{39CDCE49-8034-4A2A-A8E6-1CDC2028E8A9}"/>
              </a:ext>
            </a:extLst>
          </p:cNvPr>
          <p:cNvSpPr/>
          <p:nvPr/>
        </p:nvSpPr>
        <p:spPr>
          <a:xfrm>
            <a:off x="7496155" y="2603175"/>
            <a:ext cx="60545" cy="6054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9" name="Connector: Elbow 128">
            <a:extLst>
              <a:ext uri="{FF2B5EF4-FFF2-40B4-BE49-F238E27FC236}">
                <a16:creationId xmlns="" xmlns:a16="http://schemas.microsoft.com/office/drawing/2014/main" id="{6A1406FF-B45D-4250-ABCF-FA634B99B4FC}"/>
              </a:ext>
            </a:extLst>
          </p:cNvPr>
          <p:cNvCxnSpPr>
            <a:cxnSpLocks/>
            <a:stCxn id="132" idx="1"/>
            <a:endCxn id="128" idx="0"/>
          </p:cNvCxnSpPr>
          <p:nvPr/>
        </p:nvCxnSpPr>
        <p:spPr>
          <a:xfrm rot="10800000" flipV="1">
            <a:off x="7526429" y="1862359"/>
            <a:ext cx="475249" cy="740816"/>
          </a:xfrm>
          <a:prstGeom prst="bentConnector2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Oval 137">
            <a:extLst>
              <a:ext uri="{FF2B5EF4-FFF2-40B4-BE49-F238E27FC236}">
                <a16:creationId xmlns="" xmlns:a16="http://schemas.microsoft.com/office/drawing/2014/main" id="{3EFBFD41-E0E4-4060-945B-7F3F9595182C}"/>
              </a:ext>
            </a:extLst>
          </p:cNvPr>
          <p:cNvSpPr/>
          <p:nvPr/>
        </p:nvSpPr>
        <p:spPr>
          <a:xfrm>
            <a:off x="7244669" y="3281819"/>
            <a:ext cx="60545" cy="6054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9" name="Connector: Elbow 138">
            <a:extLst>
              <a:ext uri="{FF2B5EF4-FFF2-40B4-BE49-F238E27FC236}">
                <a16:creationId xmlns="" xmlns:a16="http://schemas.microsoft.com/office/drawing/2014/main" id="{E953362E-8700-476F-BC7A-13103171CD16}"/>
              </a:ext>
            </a:extLst>
          </p:cNvPr>
          <p:cNvCxnSpPr>
            <a:cxnSpLocks/>
            <a:stCxn id="136" idx="2"/>
            <a:endCxn id="138" idx="6"/>
          </p:cNvCxnSpPr>
          <p:nvPr/>
        </p:nvCxnSpPr>
        <p:spPr>
          <a:xfrm rot="5400000">
            <a:off x="8620713" y="1643320"/>
            <a:ext cx="353273" cy="2984270"/>
          </a:xfrm>
          <a:prstGeom prst="bentConnector2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Oval 146">
            <a:extLst>
              <a:ext uri="{FF2B5EF4-FFF2-40B4-BE49-F238E27FC236}">
                <a16:creationId xmlns="" xmlns:a16="http://schemas.microsoft.com/office/drawing/2014/main" id="{83886C33-1C30-46E0-8E1C-54CD9FC4614E}"/>
              </a:ext>
            </a:extLst>
          </p:cNvPr>
          <p:cNvSpPr/>
          <p:nvPr/>
        </p:nvSpPr>
        <p:spPr>
          <a:xfrm>
            <a:off x="7738230" y="4424186"/>
            <a:ext cx="60545" cy="6054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8" name="Connector: Elbow 147">
            <a:extLst>
              <a:ext uri="{FF2B5EF4-FFF2-40B4-BE49-F238E27FC236}">
                <a16:creationId xmlns="" xmlns:a16="http://schemas.microsoft.com/office/drawing/2014/main" id="{979AC83A-568C-470E-976F-0225D5017AAA}"/>
              </a:ext>
            </a:extLst>
          </p:cNvPr>
          <p:cNvCxnSpPr>
            <a:cxnSpLocks/>
            <a:stCxn id="147" idx="6"/>
            <a:endCxn id="145" idx="0"/>
          </p:cNvCxnSpPr>
          <p:nvPr/>
        </p:nvCxnSpPr>
        <p:spPr>
          <a:xfrm>
            <a:off x="7798775" y="4454459"/>
            <a:ext cx="1542525" cy="290394"/>
          </a:xfrm>
          <a:prstGeom prst="bentConnector2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6" name="Group 155">
            <a:extLst>
              <a:ext uri="{FF2B5EF4-FFF2-40B4-BE49-F238E27FC236}">
                <a16:creationId xmlns="" xmlns:a16="http://schemas.microsoft.com/office/drawing/2014/main" id="{DB0F8BC6-10AB-4197-8EC9-39E1202CFB0D}"/>
              </a:ext>
            </a:extLst>
          </p:cNvPr>
          <p:cNvGrpSpPr/>
          <p:nvPr/>
        </p:nvGrpSpPr>
        <p:grpSpPr>
          <a:xfrm>
            <a:off x="1166802" y="1584607"/>
            <a:ext cx="2374730" cy="4217570"/>
            <a:chOff x="9234140" y="1432848"/>
            <a:chExt cx="2374730" cy="4217570"/>
          </a:xfrm>
        </p:grpSpPr>
        <p:sp>
          <p:nvSpPr>
            <p:cNvPr id="151" name="TextBox 150">
              <a:extLst>
                <a:ext uri="{FF2B5EF4-FFF2-40B4-BE49-F238E27FC236}">
                  <a16:creationId xmlns="" xmlns:a16="http://schemas.microsoft.com/office/drawing/2014/main" id="{59D47B8E-1A4C-4511-96FA-39F2832D4878}"/>
                </a:ext>
              </a:extLst>
            </p:cNvPr>
            <p:cNvSpPr txBox="1"/>
            <p:nvPr/>
          </p:nvSpPr>
          <p:spPr>
            <a:xfrm>
              <a:off x="9234140" y="2418764"/>
              <a:ext cx="2374730" cy="32316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400" dirty="0"/>
                <a:t>“Lorem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Ut pulvinar, </a:t>
              </a:r>
              <a:r>
                <a:rPr lang="en-US" sz="1400" dirty="0" err="1"/>
                <a:t>lectus</a:t>
              </a:r>
              <a:r>
                <a:rPr lang="en-US" sz="1400" dirty="0"/>
                <a:t> </a:t>
              </a:r>
              <a:r>
                <a:rPr lang="en-US" sz="1400" dirty="0" err="1"/>
                <a:t>ut</a:t>
              </a:r>
              <a:r>
                <a:rPr lang="en-US" sz="1400" dirty="0"/>
                <a:t> </a:t>
              </a:r>
              <a:r>
                <a:rPr lang="en-US" sz="1400" dirty="0" err="1"/>
                <a:t>sodales</a:t>
              </a:r>
              <a:r>
                <a:rPr lang="en-US" sz="1400" dirty="0"/>
                <a:t> maximus, </a:t>
              </a:r>
              <a:r>
                <a:rPr lang="en-US" sz="1400" dirty="0" err="1"/>
                <a:t>quam</a:t>
              </a:r>
              <a:r>
                <a:rPr lang="en-US" sz="1400" dirty="0"/>
                <a:t> dolor vestibulum </a:t>
              </a:r>
              <a:r>
                <a:rPr lang="en-US" sz="1400" dirty="0" err="1"/>
                <a:t>justo</a:t>
              </a:r>
              <a:r>
                <a:rPr lang="en-US" sz="1400" dirty="0"/>
                <a:t>, vel </a:t>
              </a:r>
              <a:r>
                <a:rPr lang="en-US" sz="1400" dirty="0" err="1"/>
                <a:t>volutpat</a:t>
              </a:r>
              <a:r>
                <a:rPr lang="en-US" sz="1400" dirty="0"/>
                <a:t> </a:t>
              </a:r>
              <a:r>
                <a:rPr lang="en-US" sz="1400" dirty="0" err="1"/>
                <a:t>enim</a:t>
              </a:r>
              <a:r>
                <a:rPr lang="en-US" sz="1400" dirty="0"/>
                <a:t> lorem vitae </a:t>
              </a:r>
              <a:r>
                <a:rPr lang="en-US" sz="1400" dirty="0" err="1"/>
                <a:t>enim</a:t>
              </a:r>
              <a:r>
                <a:rPr lang="en-US" sz="1400" dirty="0"/>
                <a:t>. Integer </a:t>
              </a:r>
              <a:r>
                <a:rPr lang="en-US" sz="1400" dirty="0" err="1"/>
                <a:t>malesuada</a:t>
              </a:r>
              <a:r>
                <a:rPr lang="en-US" sz="1400" dirty="0"/>
                <a:t> </a:t>
              </a:r>
              <a:r>
                <a:rPr lang="en-US" sz="1400" dirty="0" err="1"/>
                <a:t>posuere</a:t>
              </a:r>
              <a:r>
                <a:rPr lang="en-US" sz="1400" dirty="0"/>
                <a:t> </a:t>
              </a:r>
              <a:r>
                <a:rPr lang="en-US" sz="1400" dirty="0" err="1"/>
                <a:t>commodo</a:t>
              </a:r>
              <a:r>
                <a:rPr lang="en-US" sz="1400" dirty="0"/>
                <a:t>. </a:t>
              </a:r>
              <a:r>
                <a:rPr lang="en-US" sz="1400" dirty="0" err="1"/>
                <a:t>Aenean</a:t>
              </a:r>
              <a:r>
                <a:rPr lang="en-US" sz="1400" dirty="0"/>
                <a:t> </a:t>
              </a:r>
              <a:r>
                <a:rPr lang="en-US" sz="1400" dirty="0" err="1"/>
                <a:t>lobortis</a:t>
              </a:r>
              <a:r>
                <a:rPr lang="en-US" sz="1400" dirty="0"/>
                <a:t> ac </a:t>
              </a:r>
              <a:r>
                <a:rPr lang="en-US" sz="1400" dirty="0" err="1"/>
                <a:t>neque</a:t>
              </a:r>
              <a:r>
                <a:rPr lang="en-US" sz="1400" dirty="0"/>
                <a:t> at </a:t>
              </a:r>
              <a:r>
                <a:rPr lang="en-US" sz="1400" dirty="0" err="1"/>
                <a:t>viverra</a:t>
              </a:r>
              <a:r>
                <a:rPr lang="en-US" sz="1400" dirty="0"/>
                <a:t>. Maecenas </a:t>
              </a:r>
              <a:r>
                <a:rPr lang="en-US" sz="1400" dirty="0" err="1"/>
                <a:t>eget</a:t>
              </a:r>
              <a:r>
                <a:rPr lang="en-US" sz="1400" dirty="0"/>
                <a:t> </a:t>
              </a:r>
              <a:r>
                <a:rPr lang="en-US" sz="1400" dirty="0" err="1"/>
                <a:t>egestas</a:t>
              </a:r>
              <a:r>
                <a:rPr lang="en-US" sz="1400" dirty="0"/>
                <a:t> </a:t>
              </a:r>
              <a:r>
                <a:rPr lang="en-US" sz="1400" dirty="0" err="1"/>
                <a:t>massa</a:t>
              </a:r>
              <a:r>
                <a:rPr lang="en-US" sz="1400" dirty="0"/>
                <a:t>, </a:t>
              </a:r>
              <a:r>
                <a:rPr lang="en-US" sz="1400" dirty="0" err="1"/>
                <a:t>eget</a:t>
              </a:r>
              <a:r>
                <a:rPr lang="en-US" sz="1400" dirty="0"/>
                <a:t> </a:t>
              </a:r>
              <a:r>
                <a:rPr lang="en-US" sz="1400" dirty="0" err="1"/>
                <a:t>consequat</a:t>
              </a:r>
              <a:r>
                <a:rPr lang="en-US" sz="1400" dirty="0"/>
                <a:t> ante.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efficitur</a:t>
              </a:r>
              <a:r>
                <a:rPr lang="en-US" sz="1400" dirty="0"/>
                <a:t> </a:t>
              </a:r>
              <a:r>
                <a:rPr lang="en-US" sz="1400" dirty="0" err="1"/>
                <a:t>accumsan</a:t>
              </a:r>
              <a:r>
                <a:rPr lang="en-US" sz="1400" dirty="0"/>
                <a:t> </a:t>
              </a:r>
              <a:r>
                <a:rPr lang="en-US" sz="1400" dirty="0" err="1"/>
                <a:t>rutrum</a:t>
              </a:r>
              <a:r>
                <a:rPr lang="en-US" sz="1400" dirty="0"/>
                <a:t>. </a:t>
              </a:r>
              <a:r>
                <a:rPr lang="en-US" sz="1400" dirty="0" err="1"/>
                <a:t>Donec</a:t>
              </a:r>
              <a:r>
                <a:rPr lang="en-US" sz="1400" dirty="0"/>
                <a:t> at </a:t>
              </a:r>
              <a:r>
                <a:rPr lang="en-US" sz="1400" dirty="0" err="1"/>
                <a:t>lacus</a:t>
              </a:r>
              <a:r>
                <a:rPr lang="en-US" sz="1400" dirty="0"/>
                <a:t> id ligula </a:t>
              </a:r>
              <a:r>
                <a:rPr lang="en-US" sz="1400" dirty="0" err="1"/>
                <a:t>hendrerit</a:t>
              </a:r>
              <a:r>
                <a:rPr lang="en-US" sz="1400" dirty="0"/>
                <a:t> </a:t>
              </a:r>
              <a:r>
                <a:rPr lang="en-US" sz="1400" dirty="0" err="1"/>
                <a:t>scelerisque</a:t>
              </a:r>
              <a:r>
                <a:rPr lang="en-US" sz="1400" dirty="0"/>
                <a:t>. </a:t>
              </a:r>
              <a:r>
                <a:rPr lang="en-US" sz="1400" dirty="0" err="1"/>
                <a:t>Etiam</a:t>
              </a:r>
              <a:r>
                <a:rPr lang="en-US" sz="1400" dirty="0"/>
                <a:t> in </a:t>
              </a:r>
              <a:r>
                <a:rPr lang="en-US" sz="1400" dirty="0" err="1"/>
                <a:t>odio</a:t>
              </a:r>
              <a:r>
                <a:rPr lang="en-US" sz="1400" dirty="0"/>
                <a:t> </a:t>
              </a:r>
              <a:r>
                <a:rPr lang="en-US" sz="1400" dirty="0" err="1"/>
                <a:t>erat</a:t>
              </a:r>
              <a:r>
                <a:rPr lang="en-US" sz="1400" dirty="0"/>
                <a:t>. Maecenas vitae </a:t>
              </a:r>
              <a:r>
                <a:rPr lang="en-US" sz="1400" dirty="0" err="1"/>
                <a:t>sodales</a:t>
              </a:r>
              <a:r>
                <a:rPr lang="en-US" sz="1400" dirty="0"/>
                <a:t> nisi.”</a:t>
              </a:r>
            </a:p>
          </p:txBody>
        </p:sp>
        <p:sp>
          <p:nvSpPr>
            <p:cNvPr id="152" name="Oval 151">
              <a:extLst>
                <a:ext uri="{FF2B5EF4-FFF2-40B4-BE49-F238E27FC236}">
                  <a16:creationId xmlns="" xmlns:a16="http://schemas.microsoft.com/office/drawing/2014/main" id="{919A0050-678A-4B1E-8D76-D850D343365F}"/>
                </a:ext>
              </a:extLst>
            </p:cNvPr>
            <p:cNvSpPr/>
            <p:nvPr/>
          </p:nvSpPr>
          <p:spPr>
            <a:xfrm>
              <a:off x="10034155" y="1432848"/>
              <a:ext cx="774700" cy="7747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3" name="Group 152">
              <a:extLst>
                <a:ext uri="{FF2B5EF4-FFF2-40B4-BE49-F238E27FC236}">
                  <a16:creationId xmlns="" xmlns:a16="http://schemas.microsoft.com/office/drawing/2014/main" id="{32AE2C29-5A87-443B-8960-7FE155F64BEA}"/>
                </a:ext>
              </a:extLst>
            </p:cNvPr>
            <p:cNvGrpSpPr/>
            <p:nvPr/>
          </p:nvGrpSpPr>
          <p:grpSpPr>
            <a:xfrm>
              <a:off x="10278630" y="1713042"/>
              <a:ext cx="285750" cy="214313"/>
              <a:chOff x="2614613" y="809625"/>
              <a:chExt cx="285750" cy="214313"/>
            </a:xfrm>
            <a:solidFill>
              <a:schemeClr val="bg1"/>
            </a:solidFill>
          </p:grpSpPr>
          <p:sp>
            <p:nvSpPr>
              <p:cNvPr id="154" name="Freeform 78">
                <a:extLst>
                  <a:ext uri="{FF2B5EF4-FFF2-40B4-BE49-F238E27FC236}">
                    <a16:creationId xmlns="" xmlns:a16="http://schemas.microsoft.com/office/drawing/2014/main" id="{61DCEDFE-CAF6-4120-A776-9E9C020C18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13" y="809625"/>
                <a:ext cx="133350" cy="214313"/>
              </a:xfrm>
              <a:custGeom>
                <a:avLst/>
                <a:gdLst>
                  <a:gd name="T0" fmla="*/ 316 w 335"/>
                  <a:gd name="T1" fmla="*/ 47 h 540"/>
                  <a:gd name="T2" fmla="*/ 325 w 335"/>
                  <a:gd name="T3" fmla="*/ 43 h 540"/>
                  <a:gd name="T4" fmla="*/ 331 w 335"/>
                  <a:gd name="T5" fmla="*/ 37 h 540"/>
                  <a:gd name="T6" fmla="*/ 335 w 335"/>
                  <a:gd name="T7" fmla="*/ 28 h 540"/>
                  <a:gd name="T8" fmla="*/ 335 w 335"/>
                  <a:gd name="T9" fmla="*/ 19 h 540"/>
                  <a:gd name="T10" fmla="*/ 331 w 335"/>
                  <a:gd name="T11" fmla="*/ 10 h 540"/>
                  <a:gd name="T12" fmla="*/ 325 w 335"/>
                  <a:gd name="T13" fmla="*/ 4 h 540"/>
                  <a:gd name="T14" fmla="*/ 316 w 335"/>
                  <a:gd name="T15" fmla="*/ 0 h 540"/>
                  <a:gd name="T16" fmla="*/ 294 w 335"/>
                  <a:gd name="T17" fmla="*/ 0 h 540"/>
                  <a:gd name="T18" fmla="*/ 260 w 335"/>
                  <a:gd name="T19" fmla="*/ 3 h 540"/>
                  <a:gd name="T20" fmla="*/ 227 w 335"/>
                  <a:gd name="T21" fmla="*/ 10 h 540"/>
                  <a:gd name="T22" fmla="*/ 198 w 335"/>
                  <a:gd name="T23" fmla="*/ 20 h 540"/>
                  <a:gd name="T24" fmla="*/ 169 w 335"/>
                  <a:gd name="T25" fmla="*/ 33 h 540"/>
                  <a:gd name="T26" fmla="*/ 142 w 335"/>
                  <a:gd name="T27" fmla="*/ 49 h 540"/>
                  <a:gd name="T28" fmla="*/ 117 w 335"/>
                  <a:gd name="T29" fmla="*/ 68 h 540"/>
                  <a:gd name="T30" fmla="*/ 95 w 335"/>
                  <a:gd name="T31" fmla="*/ 89 h 540"/>
                  <a:gd name="T32" fmla="*/ 75 w 335"/>
                  <a:gd name="T33" fmla="*/ 113 h 540"/>
                  <a:gd name="T34" fmla="*/ 57 w 335"/>
                  <a:gd name="T35" fmla="*/ 141 h 540"/>
                  <a:gd name="T36" fmla="*/ 41 w 335"/>
                  <a:gd name="T37" fmla="*/ 170 h 540"/>
                  <a:gd name="T38" fmla="*/ 27 w 335"/>
                  <a:gd name="T39" fmla="*/ 202 h 540"/>
                  <a:gd name="T40" fmla="*/ 17 w 335"/>
                  <a:gd name="T41" fmla="*/ 236 h 540"/>
                  <a:gd name="T42" fmla="*/ 8 w 335"/>
                  <a:gd name="T43" fmla="*/ 272 h 540"/>
                  <a:gd name="T44" fmla="*/ 3 w 335"/>
                  <a:gd name="T45" fmla="*/ 310 h 540"/>
                  <a:gd name="T46" fmla="*/ 0 w 335"/>
                  <a:gd name="T47" fmla="*/ 351 h 540"/>
                  <a:gd name="T48" fmla="*/ 1 w 335"/>
                  <a:gd name="T49" fmla="*/ 390 h 540"/>
                  <a:gd name="T50" fmla="*/ 7 w 335"/>
                  <a:gd name="T51" fmla="*/ 422 h 540"/>
                  <a:gd name="T52" fmla="*/ 20 w 335"/>
                  <a:gd name="T53" fmla="*/ 452 h 540"/>
                  <a:gd name="T54" fmla="*/ 38 w 335"/>
                  <a:gd name="T55" fmla="*/ 478 h 540"/>
                  <a:gd name="T56" fmla="*/ 61 w 335"/>
                  <a:gd name="T57" fmla="*/ 502 h 540"/>
                  <a:gd name="T58" fmla="*/ 88 w 335"/>
                  <a:gd name="T59" fmla="*/ 520 h 540"/>
                  <a:gd name="T60" fmla="*/ 117 w 335"/>
                  <a:gd name="T61" fmla="*/ 532 h 540"/>
                  <a:gd name="T62" fmla="*/ 150 w 335"/>
                  <a:gd name="T63" fmla="*/ 539 h 540"/>
                  <a:gd name="T64" fmla="*/ 185 w 335"/>
                  <a:gd name="T65" fmla="*/ 539 h 540"/>
                  <a:gd name="T66" fmla="*/ 218 w 335"/>
                  <a:gd name="T67" fmla="*/ 532 h 540"/>
                  <a:gd name="T68" fmla="*/ 248 w 335"/>
                  <a:gd name="T69" fmla="*/ 520 h 540"/>
                  <a:gd name="T70" fmla="*/ 274 w 335"/>
                  <a:gd name="T71" fmla="*/ 502 h 540"/>
                  <a:gd name="T72" fmla="*/ 297 w 335"/>
                  <a:gd name="T73" fmla="*/ 478 h 540"/>
                  <a:gd name="T74" fmla="*/ 315 w 335"/>
                  <a:gd name="T75" fmla="*/ 452 h 540"/>
                  <a:gd name="T76" fmla="*/ 328 w 335"/>
                  <a:gd name="T77" fmla="*/ 422 h 540"/>
                  <a:gd name="T78" fmla="*/ 334 w 335"/>
                  <a:gd name="T79" fmla="*/ 390 h 540"/>
                  <a:gd name="T80" fmla="*/ 334 w 335"/>
                  <a:gd name="T81" fmla="*/ 355 h 540"/>
                  <a:gd name="T82" fmla="*/ 328 w 335"/>
                  <a:gd name="T83" fmla="*/ 322 h 540"/>
                  <a:gd name="T84" fmla="*/ 315 w 335"/>
                  <a:gd name="T85" fmla="*/ 292 h 540"/>
                  <a:gd name="T86" fmla="*/ 297 w 335"/>
                  <a:gd name="T87" fmla="*/ 265 h 540"/>
                  <a:gd name="T88" fmla="*/ 274 w 335"/>
                  <a:gd name="T89" fmla="*/ 242 h 540"/>
                  <a:gd name="T90" fmla="*/ 248 w 335"/>
                  <a:gd name="T91" fmla="*/ 224 h 540"/>
                  <a:gd name="T92" fmla="*/ 218 w 335"/>
                  <a:gd name="T93" fmla="*/ 212 h 540"/>
                  <a:gd name="T94" fmla="*/ 185 w 335"/>
                  <a:gd name="T95" fmla="*/ 204 h 540"/>
                  <a:gd name="T96" fmla="*/ 153 w 335"/>
                  <a:gd name="T97" fmla="*/ 204 h 540"/>
                  <a:gd name="T98" fmla="*/ 126 w 335"/>
                  <a:gd name="T99" fmla="*/ 209 h 540"/>
                  <a:gd name="T100" fmla="*/ 99 w 335"/>
                  <a:gd name="T101" fmla="*/ 218 h 540"/>
                  <a:gd name="T102" fmla="*/ 76 w 335"/>
                  <a:gd name="T103" fmla="*/ 232 h 540"/>
                  <a:gd name="T104" fmla="*/ 73 w 335"/>
                  <a:gd name="T105" fmla="*/ 214 h 540"/>
                  <a:gd name="T106" fmla="*/ 94 w 335"/>
                  <a:gd name="T107" fmla="*/ 170 h 540"/>
                  <a:gd name="T108" fmla="*/ 119 w 335"/>
                  <a:gd name="T109" fmla="*/ 133 h 540"/>
                  <a:gd name="T110" fmla="*/ 150 w 335"/>
                  <a:gd name="T111" fmla="*/ 104 h 540"/>
                  <a:gd name="T112" fmla="*/ 183 w 335"/>
                  <a:gd name="T113" fmla="*/ 80 h 540"/>
                  <a:gd name="T114" fmla="*/ 218 w 335"/>
                  <a:gd name="T115" fmla="*/ 64 h 540"/>
                  <a:gd name="T116" fmla="*/ 255 w 335"/>
                  <a:gd name="T117" fmla="*/ 54 h 540"/>
                  <a:gd name="T118" fmla="*/ 293 w 335"/>
                  <a:gd name="T119" fmla="*/ 49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35" h="540">
                    <a:moveTo>
                      <a:pt x="312" y="47"/>
                    </a:moveTo>
                    <a:lnTo>
                      <a:pt x="316" y="47"/>
                    </a:lnTo>
                    <a:lnTo>
                      <a:pt x="321" y="45"/>
                    </a:lnTo>
                    <a:lnTo>
                      <a:pt x="325" y="43"/>
                    </a:lnTo>
                    <a:lnTo>
                      <a:pt x="329" y="41"/>
                    </a:lnTo>
                    <a:lnTo>
                      <a:pt x="331" y="37"/>
                    </a:lnTo>
                    <a:lnTo>
                      <a:pt x="333" y="33"/>
                    </a:lnTo>
                    <a:lnTo>
                      <a:pt x="335" y="28"/>
                    </a:lnTo>
                    <a:lnTo>
                      <a:pt x="335" y="24"/>
                    </a:lnTo>
                    <a:lnTo>
                      <a:pt x="335" y="19"/>
                    </a:lnTo>
                    <a:lnTo>
                      <a:pt x="333" y="15"/>
                    </a:lnTo>
                    <a:lnTo>
                      <a:pt x="331" y="10"/>
                    </a:lnTo>
                    <a:lnTo>
                      <a:pt x="329" y="6"/>
                    </a:lnTo>
                    <a:lnTo>
                      <a:pt x="325" y="4"/>
                    </a:lnTo>
                    <a:lnTo>
                      <a:pt x="321" y="2"/>
                    </a:lnTo>
                    <a:lnTo>
                      <a:pt x="316" y="0"/>
                    </a:lnTo>
                    <a:lnTo>
                      <a:pt x="312" y="0"/>
                    </a:lnTo>
                    <a:lnTo>
                      <a:pt x="294" y="0"/>
                    </a:lnTo>
                    <a:lnTo>
                      <a:pt x="277" y="1"/>
                    </a:lnTo>
                    <a:lnTo>
                      <a:pt x="260" y="3"/>
                    </a:lnTo>
                    <a:lnTo>
                      <a:pt x="244" y="6"/>
                    </a:lnTo>
                    <a:lnTo>
                      <a:pt x="227" y="10"/>
                    </a:lnTo>
                    <a:lnTo>
                      <a:pt x="213" y="15"/>
                    </a:lnTo>
                    <a:lnTo>
                      <a:pt x="198" y="20"/>
                    </a:lnTo>
                    <a:lnTo>
                      <a:pt x="183" y="26"/>
                    </a:lnTo>
                    <a:lnTo>
                      <a:pt x="169" y="33"/>
                    </a:lnTo>
                    <a:lnTo>
                      <a:pt x="155" y="40"/>
                    </a:lnTo>
                    <a:lnTo>
                      <a:pt x="142" y="49"/>
                    </a:lnTo>
                    <a:lnTo>
                      <a:pt x="130" y="58"/>
                    </a:lnTo>
                    <a:lnTo>
                      <a:pt x="117" y="68"/>
                    </a:lnTo>
                    <a:lnTo>
                      <a:pt x="106" y="78"/>
                    </a:lnTo>
                    <a:lnTo>
                      <a:pt x="95" y="89"/>
                    </a:lnTo>
                    <a:lnTo>
                      <a:pt x="84" y="101"/>
                    </a:lnTo>
                    <a:lnTo>
                      <a:pt x="75" y="113"/>
                    </a:lnTo>
                    <a:lnTo>
                      <a:pt x="65" y="127"/>
                    </a:lnTo>
                    <a:lnTo>
                      <a:pt x="57" y="141"/>
                    </a:lnTo>
                    <a:lnTo>
                      <a:pt x="48" y="154"/>
                    </a:lnTo>
                    <a:lnTo>
                      <a:pt x="41" y="170"/>
                    </a:lnTo>
                    <a:lnTo>
                      <a:pt x="34" y="185"/>
                    </a:lnTo>
                    <a:lnTo>
                      <a:pt x="27" y="202"/>
                    </a:lnTo>
                    <a:lnTo>
                      <a:pt x="22" y="218"/>
                    </a:lnTo>
                    <a:lnTo>
                      <a:pt x="17" y="236"/>
                    </a:lnTo>
                    <a:lnTo>
                      <a:pt x="12" y="254"/>
                    </a:lnTo>
                    <a:lnTo>
                      <a:pt x="8" y="272"/>
                    </a:lnTo>
                    <a:lnTo>
                      <a:pt x="5" y="291"/>
                    </a:lnTo>
                    <a:lnTo>
                      <a:pt x="3" y="310"/>
                    </a:lnTo>
                    <a:lnTo>
                      <a:pt x="1" y="330"/>
                    </a:lnTo>
                    <a:lnTo>
                      <a:pt x="0" y="351"/>
                    </a:lnTo>
                    <a:lnTo>
                      <a:pt x="0" y="371"/>
                    </a:lnTo>
                    <a:lnTo>
                      <a:pt x="1" y="390"/>
                    </a:lnTo>
                    <a:lnTo>
                      <a:pt x="3" y="405"/>
                    </a:lnTo>
                    <a:lnTo>
                      <a:pt x="7" y="422"/>
                    </a:lnTo>
                    <a:lnTo>
                      <a:pt x="12" y="437"/>
                    </a:lnTo>
                    <a:lnTo>
                      <a:pt x="20" y="452"/>
                    </a:lnTo>
                    <a:lnTo>
                      <a:pt x="28" y="466"/>
                    </a:lnTo>
                    <a:lnTo>
                      <a:pt x="38" y="478"/>
                    </a:lnTo>
                    <a:lnTo>
                      <a:pt x="48" y="491"/>
                    </a:lnTo>
                    <a:lnTo>
                      <a:pt x="61" y="502"/>
                    </a:lnTo>
                    <a:lnTo>
                      <a:pt x="74" y="511"/>
                    </a:lnTo>
                    <a:lnTo>
                      <a:pt x="88" y="520"/>
                    </a:lnTo>
                    <a:lnTo>
                      <a:pt x="102" y="527"/>
                    </a:lnTo>
                    <a:lnTo>
                      <a:pt x="117" y="532"/>
                    </a:lnTo>
                    <a:lnTo>
                      <a:pt x="134" y="537"/>
                    </a:lnTo>
                    <a:lnTo>
                      <a:pt x="150" y="539"/>
                    </a:lnTo>
                    <a:lnTo>
                      <a:pt x="168" y="540"/>
                    </a:lnTo>
                    <a:lnTo>
                      <a:pt x="185" y="539"/>
                    </a:lnTo>
                    <a:lnTo>
                      <a:pt x="201" y="537"/>
                    </a:lnTo>
                    <a:lnTo>
                      <a:pt x="218" y="532"/>
                    </a:lnTo>
                    <a:lnTo>
                      <a:pt x="233" y="527"/>
                    </a:lnTo>
                    <a:lnTo>
                      <a:pt x="248" y="520"/>
                    </a:lnTo>
                    <a:lnTo>
                      <a:pt x="261" y="511"/>
                    </a:lnTo>
                    <a:lnTo>
                      <a:pt x="274" y="502"/>
                    </a:lnTo>
                    <a:lnTo>
                      <a:pt x="287" y="491"/>
                    </a:lnTo>
                    <a:lnTo>
                      <a:pt x="297" y="478"/>
                    </a:lnTo>
                    <a:lnTo>
                      <a:pt x="307" y="466"/>
                    </a:lnTo>
                    <a:lnTo>
                      <a:pt x="315" y="452"/>
                    </a:lnTo>
                    <a:lnTo>
                      <a:pt x="323" y="437"/>
                    </a:lnTo>
                    <a:lnTo>
                      <a:pt x="328" y="422"/>
                    </a:lnTo>
                    <a:lnTo>
                      <a:pt x="332" y="405"/>
                    </a:lnTo>
                    <a:lnTo>
                      <a:pt x="334" y="390"/>
                    </a:lnTo>
                    <a:lnTo>
                      <a:pt x="335" y="371"/>
                    </a:lnTo>
                    <a:lnTo>
                      <a:pt x="334" y="355"/>
                    </a:lnTo>
                    <a:lnTo>
                      <a:pt x="332" y="338"/>
                    </a:lnTo>
                    <a:lnTo>
                      <a:pt x="328" y="322"/>
                    </a:lnTo>
                    <a:lnTo>
                      <a:pt x="323" y="307"/>
                    </a:lnTo>
                    <a:lnTo>
                      <a:pt x="315" y="292"/>
                    </a:lnTo>
                    <a:lnTo>
                      <a:pt x="307" y="278"/>
                    </a:lnTo>
                    <a:lnTo>
                      <a:pt x="297" y="265"/>
                    </a:lnTo>
                    <a:lnTo>
                      <a:pt x="287" y="253"/>
                    </a:lnTo>
                    <a:lnTo>
                      <a:pt x="274" y="242"/>
                    </a:lnTo>
                    <a:lnTo>
                      <a:pt x="261" y="233"/>
                    </a:lnTo>
                    <a:lnTo>
                      <a:pt x="248" y="224"/>
                    </a:lnTo>
                    <a:lnTo>
                      <a:pt x="233" y="217"/>
                    </a:lnTo>
                    <a:lnTo>
                      <a:pt x="218" y="212"/>
                    </a:lnTo>
                    <a:lnTo>
                      <a:pt x="201" y="207"/>
                    </a:lnTo>
                    <a:lnTo>
                      <a:pt x="185" y="204"/>
                    </a:lnTo>
                    <a:lnTo>
                      <a:pt x="168" y="204"/>
                    </a:lnTo>
                    <a:lnTo>
                      <a:pt x="153" y="204"/>
                    </a:lnTo>
                    <a:lnTo>
                      <a:pt x="140" y="206"/>
                    </a:lnTo>
                    <a:lnTo>
                      <a:pt x="126" y="209"/>
                    </a:lnTo>
                    <a:lnTo>
                      <a:pt x="112" y="213"/>
                    </a:lnTo>
                    <a:lnTo>
                      <a:pt x="99" y="218"/>
                    </a:lnTo>
                    <a:lnTo>
                      <a:pt x="88" y="224"/>
                    </a:lnTo>
                    <a:lnTo>
                      <a:pt x="76" y="232"/>
                    </a:lnTo>
                    <a:lnTo>
                      <a:pt x="64" y="239"/>
                    </a:lnTo>
                    <a:lnTo>
                      <a:pt x="73" y="214"/>
                    </a:lnTo>
                    <a:lnTo>
                      <a:pt x="83" y="191"/>
                    </a:lnTo>
                    <a:lnTo>
                      <a:pt x="94" y="170"/>
                    </a:lnTo>
                    <a:lnTo>
                      <a:pt x="107" y="150"/>
                    </a:lnTo>
                    <a:lnTo>
                      <a:pt x="119" y="133"/>
                    </a:lnTo>
                    <a:lnTo>
                      <a:pt x="134" y="117"/>
                    </a:lnTo>
                    <a:lnTo>
                      <a:pt x="150" y="104"/>
                    </a:lnTo>
                    <a:lnTo>
                      <a:pt x="166" y="91"/>
                    </a:lnTo>
                    <a:lnTo>
                      <a:pt x="183" y="80"/>
                    </a:lnTo>
                    <a:lnTo>
                      <a:pt x="200" y="72"/>
                    </a:lnTo>
                    <a:lnTo>
                      <a:pt x="218" y="64"/>
                    </a:lnTo>
                    <a:lnTo>
                      <a:pt x="237" y="58"/>
                    </a:lnTo>
                    <a:lnTo>
                      <a:pt x="255" y="54"/>
                    </a:lnTo>
                    <a:lnTo>
                      <a:pt x="274" y="51"/>
                    </a:lnTo>
                    <a:lnTo>
                      <a:pt x="293" y="49"/>
                    </a:lnTo>
                    <a:lnTo>
                      <a:pt x="312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79">
                <a:extLst>
                  <a:ext uri="{FF2B5EF4-FFF2-40B4-BE49-F238E27FC236}">
                    <a16:creationId xmlns="" xmlns:a16="http://schemas.microsoft.com/office/drawing/2014/main" id="{705EE88C-2A19-458E-81CD-88EB52B3A5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7013" y="809625"/>
                <a:ext cx="133350" cy="214313"/>
              </a:xfrm>
              <a:custGeom>
                <a:avLst/>
                <a:gdLst>
                  <a:gd name="T0" fmla="*/ 154 w 336"/>
                  <a:gd name="T1" fmla="*/ 204 h 540"/>
                  <a:gd name="T2" fmla="*/ 126 w 336"/>
                  <a:gd name="T3" fmla="*/ 209 h 540"/>
                  <a:gd name="T4" fmla="*/ 100 w 336"/>
                  <a:gd name="T5" fmla="*/ 218 h 540"/>
                  <a:gd name="T6" fmla="*/ 76 w 336"/>
                  <a:gd name="T7" fmla="*/ 232 h 540"/>
                  <a:gd name="T8" fmla="*/ 73 w 336"/>
                  <a:gd name="T9" fmla="*/ 214 h 540"/>
                  <a:gd name="T10" fmla="*/ 94 w 336"/>
                  <a:gd name="T11" fmla="*/ 170 h 540"/>
                  <a:gd name="T12" fmla="*/ 120 w 336"/>
                  <a:gd name="T13" fmla="*/ 133 h 540"/>
                  <a:gd name="T14" fmla="*/ 150 w 336"/>
                  <a:gd name="T15" fmla="*/ 104 h 540"/>
                  <a:gd name="T16" fmla="*/ 183 w 336"/>
                  <a:gd name="T17" fmla="*/ 80 h 540"/>
                  <a:gd name="T18" fmla="*/ 218 w 336"/>
                  <a:gd name="T19" fmla="*/ 64 h 540"/>
                  <a:gd name="T20" fmla="*/ 255 w 336"/>
                  <a:gd name="T21" fmla="*/ 54 h 540"/>
                  <a:gd name="T22" fmla="*/ 294 w 336"/>
                  <a:gd name="T23" fmla="*/ 49 h 540"/>
                  <a:gd name="T24" fmla="*/ 317 w 336"/>
                  <a:gd name="T25" fmla="*/ 47 h 540"/>
                  <a:gd name="T26" fmla="*/ 325 w 336"/>
                  <a:gd name="T27" fmla="*/ 43 h 540"/>
                  <a:gd name="T28" fmla="*/ 332 w 336"/>
                  <a:gd name="T29" fmla="*/ 37 h 540"/>
                  <a:gd name="T30" fmla="*/ 336 w 336"/>
                  <a:gd name="T31" fmla="*/ 28 h 540"/>
                  <a:gd name="T32" fmla="*/ 336 w 336"/>
                  <a:gd name="T33" fmla="*/ 19 h 540"/>
                  <a:gd name="T34" fmla="*/ 332 w 336"/>
                  <a:gd name="T35" fmla="*/ 10 h 540"/>
                  <a:gd name="T36" fmla="*/ 325 w 336"/>
                  <a:gd name="T37" fmla="*/ 4 h 540"/>
                  <a:gd name="T38" fmla="*/ 317 w 336"/>
                  <a:gd name="T39" fmla="*/ 0 h 540"/>
                  <a:gd name="T40" fmla="*/ 295 w 336"/>
                  <a:gd name="T41" fmla="*/ 0 h 540"/>
                  <a:gd name="T42" fmla="*/ 261 w 336"/>
                  <a:gd name="T43" fmla="*/ 3 h 540"/>
                  <a:gd name="T44" fmla="*/ 228 w 336"/>
                  <a:gd name="T45" fmla="*/ 10 h 540"/>
                  <a:gd name="T46" fmla="*/ 198 w 336"/>
                  <a:gd name="T47" fmla="*/ 20 h 540"/>
                  <a:gd name="T48" fmla="*/ 170 w 336"/>
                  <a:gd name="T49" fmla="*/ 33 h 540"/>
                  <a:gd name="T50" fmla="*/ 142 w 336"/>
                  <a:gd name="T51" fmla="*/ 49 h 540"/>
                  <a:gd name="T52" fmla="*/ 118 w 336"/>
                  <a:gd name="T53" fmla="*/ 68 h 540"/>
                  <a:gd name="T54" fmla="*/ 96 w 336"/>
                  <a:gd name="T55" fmla="*/ 89 h 540"/>
                  <a:gd name="T56" fmla="*/ 75 w 336"/>
                  <a:gd name="T57" fmla="*/ 113 h 540"/>
                  <a:gd name="T58" fmla="*/ 56 w 336"/>
                  <a:gd name="T59" fmla="*/ 141 h 540"/>
                  <a:gd name="T60" fmla="*/ 42 w 336"/>
                  <a:gd name="T61" fmla="*/ 170 h 540"/>
                  <a:gd name="T62" fmla="*/ 28 w 336"/>
                  <a:gd name="T63" fmla="*/ 202 h 540"/>
                  <a:gd name="T64" fmla="*/ 17 w 336"/>
                  <a:gd name="T65" fmla="*/ 236 h 540"/>
                  <a:gd name="T66" fmla="*/ 9 w 336"/>
                  <a:gd name="T67" fmla="*/ 272 h 540"/>
                  <a:gd name="T68" fmla="*/ 3 w 336"/>
                  <a:gd name="T69" fmla="*/ 310 h 540"/>
                  <a:gd name="T70" fmla="*/ 0 w 336"/>
                  <a:gd name="T71" fmla="*/ 351 h 540"/>
                  <a:gd name="T72" fmla="*/ 0 w 336"/>
                  <a:gd name="T73" fmla="*/ 390 h 540"/>
                  <a:gd name="T74" fmla="*/ 8 w 336"/>
                  <a:gd name="T75" fmla="*/ 422 h 540"/>
                  <a:gd name="T76" fmla="*/ 20 w 336"/>
                  <a:gd name="T77" fmla="*/ 452 h 540"/>
                  <a:gd name="T78" fmla="*/ 38 w 336"/>
                  <a:gd name="T79" fmla="*/ 478 h 540"/>
                  <a:gd name="T80" fmla="*/ 61 w 336"/>
                  <a:gd name="T81" fmla="*/ 502 h 540"/>
                  <a:gd name="T82" fmla="*/ 88 w 336"/>
                  <a:gd name="T83" fmla="*/ 520 h 540"/>
                  <a:gd name="T84" fmla="*/ 118 w 336"/>
                  <a:gd name="T85" fmla="*/ 532 h 540"/>
                  <a:gd name="T86" fmla="*/ 151 w 336"/>
                  <a:gd name="T87" fmla="*/ 539 h 540"/>
                  <a:gd name="T88" fmla="*/ 186 w 336"/>
                  <a:gd name="T89" fmla="*/ 539 h 540"/>
                  <a:gd name="T90" fmla="*/ 218 w 336"/>
                  <a:gd name="T91" fmla="*/ 532 h 540"/>
                  <a:gd name="T92" fmla="*/ 248 w 336"/>
                  <a:gd name="T93" fmla="*/ 520 h 540"/>
                  <a:gd name="T94" fmla="*/ 275 w 336"/>
                  <a:gd name="T95" fmla="*/ 502 h 540"/>
                  <a:gd name="T96" fmla="*/ 298 w 336"/>
                  <a:gd name="T97" fmla="*/ 478 h 540"/>
                  <a:gd name="T98" fmla="*/ 316 w 336"/>
                  <a:gd name="T99" fmla="*/ 452 h 540"/>
                  <a:gd name="T100" fmla="*/ 329 w 336"/>
                  <a:gd name="T101" fmla="*/ 422 h 540"/>
                  <a:gd name="T102" fmla="*/ 335 w 336"/>
                  <a:gd name="T103" fmla="*/ 390 h 540"/>
                  <a:gd name="T104" fmla="*/ 335 w 336"/>
                  <a:gd name="T105" fmla="*/ 355 h 540"/>
                  <a:gd name="T106" fmla="*/ 329 w 336"/>
                  <a:gd name="T107" fmla="*/ 322 h 540"/>
                  <a:gd name="T108" fmla="*/ 316 w 336"/>
                  <a:gd name="T109" fmla="*/ 292 h 540"/>
                  <a:gd name="T110" fmla="*/ 298 w 336"/>
                  <a:gd name="T111" fmla="*/ 265 h 540"/>
                  <a:gd name="T112" fmla="*/ 275 w 336"/>
                  <a:gd name="T113" fmla="*/ 242 h 540"/>
                  <a:gd name="T114" fmla="*/ 248 w 336"/>
                  <a:gd name="T115" fmla="*/ 224 h 540"/>
                  <a:gd name="T116" fmla="*/ 218 w 336"/>
                  <a:gd name="T117" fmla="*/ 212 h 540"/>
                  <a:gd name="T118" fmla="*/ 186 w 336"/>
                  <a:gd name="T119" fmla="*/ 204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36" h="540">
                    <a:moveTo>
                      <a:pt x="168" y="204"/>
                    </a:moveTo>
                    <a:lnTo>
                      <a:pt x="154" y="204"/>
                    </a:lnTo>
                    <a:lnTo>
                      <a:pt x="140" y="206"/>
                    </a:lnTo>
                    <a:lnTo>
                      <a:pt x="126" y="209"/>
                    </a:lnTo>
                    <a:lnTo>
                      <a:pt x="112" y="213"/>
                    </a:lnTo>
                    <a:lnTo>
                      <a:pt x="100" y="218"/>
                    </a:lnTo>
                    <a:lnTo>
                      <a:pt x="88" y="224"/>
                    </a:lnTo>
                    <a:lnTo>
                      <a:pt x="76" y="232"/>
                    </a:lnTo>
                    <a:lnTo>
                      <a:pt x="65" y="239"/>
                    </a:lnTo>
                    <a:lnTo>
                      <a:pt x="73" y="214"/>
                    </a:lnTo>
                    <a:lnTo>
                      <a:pt x="83" y="191"/>
                    </a:lnTo>
                    <a:lnTo>
                      <a:pt x="94" y="170"/>
                    </a:lnTo>
                    <a:lnTo>
                      <a:pt x="107" y="150"/>
                    </a:lnTo>
                    <a:lnTo>
                      <a:pt x="120" y="133"/>
                    </a:lnTo>
                    <a:lnTo>
                      <a:pt x="135" y="117"/>
                    </a:lnTo>
                    <a:lnTo>
                      <a:pt x="150" y="104"/>
                    </a:lnTo>
                    <a:lnTo>
                      <a:pt x="167" y="91"/>
                    </a:lnTo>
                    <a:lnTo>
                      <a:pt x="183" y="80"/>
                    </a:lnTo>
                    <a:lnTo>
                      <a:pt x="200" y="72"/>
                    </a:lnTo>
                    <a:lnTo>
                      <a:pt x="218" y="64"/>
                    </a:lnTo>
                    <a:lnTo>
                      <a:pt x="236" y="58"/>
                    </a:lnTo>
                    <a:lnTo>
                      <a:pt x="255" y="54"/>
                    </a:lnTo>
                    <a:lnTo>
                      <a:pt x="275" y="51"/>
                    </a:lnTo>
                    <a:lnTo>
                      <a:pt x="294" y="49"/>
                    </a:lnTo>
                    <a:lnTo>
                      <a:pt x="313" y="47"/>
                    </a:lnTo>
                    <a:lnTo>
                      <a:pt x="317" y="47"/>
                    </a:lnTo>
                    <a:lnTo>
                      <a:pt x="321" y="45"/>
                    </a:lnTo>
                    <a:lnTo>
                      <a:pt x="325" y="43"/>
                    </a:lnTo>
                    <a:lnTo>
                      <a:pt x="330" y="41"/>
                    </a:lnTo>
                    <a:lnTo>
                      <a:pt x="332" y="37"/>
                    </a:lnTo>
                    <a:lnTo>
                      <a:pt x="334" y="33"/>
                    </a:lnTo>
                    <a:lnTo>
                      <a:pt x="336" y="28"/>
                    </a:lnTo>
                    <a:lnTo>
                      <a:pt x="336" y="24"/>
                    </a:lnTo>
                    <a:lnTo>
                      <a:pt x="336" y="19"/>
                    </a:lnTo>
                    <a:lnTo>
                      <a:pt x="334" y="15"/>
                    </a:lnTo>
                    <a:lnTo>
                      <a:pt x="332" y="10"/>
                    </a:lnTo>
                    <a:lnTo>
                      <a:pt x="330" y="6"/>
                    </a:lnTo>
                    <a:lnTo>
                      <a:pt x="325" y="4"/>
                    </a:lnTo>
                    <a:lnTo>
                      <a:pt x="321" y="2"/>
                    </a:lnTo>
                    <a:lnTo>
                      <a:pt x="317" y="0"/>
                    </a:lnTo>
                    <a:lnTo>
                      <a:pt x="313" y="0"/>
                    </a:lnTo>
                    <a:lnTo>
                      <a:pt x="295" y="0"/>
                    </a:lnTo>
                    <a:lnTo>
                      <a:pt x="278" y="1"/>
                    </a:lnTo>
                    <a:lnTo>
                      <a:pt x="261" y="3"/>
                    </a:lnTo>
                    <a:lnTo>
                      <a:pt x="244" y="6"/>
                    </a:lnTo>
                    <a:lnTo>
                      <a:pt x="228" y="10"/>
                    </a:lnTo>
                    <a:lnTo>
                      <a:pt x="213" y="15"/>
                    </a:lnTo>
                    <a:lnTo>
                      <a:pt x="198" y="20"/>
                    </a:lnTo>
                    <a:lnTo>
                      <a:pt x="183" y="26"/>
                    </a:lnTo>
                    <a:lnTo>
                      <a:pt x="170" y="33"/>
                    </a:lnTo>
                    <a:lnTo>
                      <a:pt x="156" y="40"/>
                    </a:lnTo>
                    <a:lnTo>
                      <a:pt x="142" y="49"/>
                    </a:lnTo>
                    <a:lnTo>
                      <a:pt x="131" y="58"/>
                    </a:lnTo>
                    <a:lnTo>
                      <a:pt x="118" y="68"/>
                    </a:lnTo>
                    <a:lnTo>
                      <a:pt x="106" y="78"/>
                    </a:lnTo>
                    <a:lnTo>
                      <a:pt x="96" y="89"/>
                    </a:lnTo>
                    <a:lnTo>
                      <a:pt x="85" y="101"/>
                    </a:lnTo>
                    <a:lnTo>
                      <a:pt x="75" y="113"/>
                    </a:lnTo>
                    <a:lnTo>
                      <a:pt x="66" y="127"/>
                    </a:lnTo>
                    <a:lnTo>
                      <a:pt x="56" y="141"/>
                    </a:lnTo>
                    <a:lnTo>
                      <a:pt x="49" y="154"/>
                    </a:lnTo>
                    <a:lnTo>
                      <a:pt x="42" y="170"/>
                    </a:lnTo>
                    <a:lnTo>
                      <a:pt x="34" y="185"/>
                    </a:lnTo>
                    <a:lnTo>
                      <a:pt x="28" y="202"/>
                    </a:lnTo>
                    <a:lnTo>
                      <a:pt x="22" y="218"/>
                    </a:lnTo>
                    <a:lnTo>
                      <a:pt x="17" y="236"/>
                    </a:lnTo>
                    <a:lnTo>
                      <a:pt x="13" y="254"/>
                    </a:lnTo>
                    <a:lnTo>
                      <a:pt x="9" y="272"/>
                    </a:lnTo>
                    <a:lnTo>
                      <a:pt x="6" y="291"/>
                    </a:lnTo>
                    <a:lnTo>
                      <a:pt x="3" y="310"/>
                    </a:lnTo>
                    <a:lnTo>
                      <a:pt x="1" y="330"/>
                    </a:lnTo>
                    <a:lnTo>
                      <a:pt x="0" y="351"/>
                    </a:lnTo>
                    <a:lnTo>
                      <a:pt x="0" y="371"/>
                    </a:lnTo>
                    <a:lnTo>
                      <a:pt x="0" y="390"/>
                    </a:lnTo>
                    <a:lnTo>
                      <a:pt x="3" y="405"/>
                    </a:lnTo>
                    <a:lnTo>
                      <a:pt x="8" y="422"/>
                    </a:lnTo>
                    <a:lnTo>
                      <a:pt x="13" y="437"/>
                    </a:lnTo>
                    <a:lnTo>
                      <a:pt x="20" y="452"/>
                    </a:lnTo>
                    <a:lnTo>
                      <a:pt x="29" y="466"/>
                    </a:lnTo>
                    <a:lnTo>
                      <a:pt x="38" y="478"/>
                    </a:lnTo>
                    <a:lnTo>
                      <a:pt x="49" y="491"/>
                    </a:lnTo>
                    <a:lnTo>
                      <a:pt x="61" y="502"/>
                    </a:lnTo>
                    <a:lnTo>
                      <a:pt x="74" y="511"/>
                    </a:lnTo>
                    <a:lnTo>
                      <a:pt x="88" y="520"/>
                    </a:lnTo>
                    <a:lnTo>
                      <a:pt x="103" y="527"/>
                    </a:lnTo>
                    <a:lnTo>
                      <a:pt x="118" y="532"/>
                    </a:lnTo>
                    <a:lnTo>
                      <a:pt x="134" y="537"/>
                    </a:lnTo>
                    <a:lnTo>
                      <a:pt x="151" y="539"/>
                    </a:lnTo>
                    <a:lnTo>
                      <a:pt x="168" y="540"/>
                    </a:lnTo>
                    <a:lnTo>
                      <a:pt x="186" y="539"/>
                    </a:lnTo>
                    <a:lnTo>
                      <a:pt x="201" y="537"/>
                    </a:lnTo>
                    <a:lnTo>
                      <a:pt x="218" y="532"/>
                    </a:lnTo>
                    <a:lnTo>
                      <a:pt x="233" y="527"/>
                    </a:lnTo>
                    <a:lnTo>
                      <a:pt x="248" y="520"/>
                    </a:lnTo>
                    <a:lnTo>
                      <a:pt x="262" y="511"/>
                    </a:lnTo>
                    <a:lnTo>
                      <a:pt x="275" y="502"/>
                    </a:lnTo>
                    <a:lnTo>
                      <a:pt x="287" y="491"/>
                    </a:lnTo>
                    <a:lnTo>
                      <a:pt x="298" y="478"/>
                    </a:lnTo>
                    <a:lnTo>
                      <a:pt x="307" y="466"/>
                    </a:lnTo>
                    <a:lnTo>
                      <a:pt x="316" y="452"/>
                    </a:lnTo>
                    <a:lnTo>
                      <a:pt x="323" y="437"/>
                    </a:lnTo>
                    <a:lnTo>
                      <a:pt x="329" y="422"/>
                    </a:lnTo>
                    <a:lnTo>
                      <a:pt x="333" y="405"/>
                    </a:lnTo>
                    <a:lnTo>
                      <a:pt x="335" y="390"/>
                    </a:lnTo>
                    <a:lnTo>
                      <a:pt x="336" y="371"/>
                    </a:lnTo>
                    <a:lnTo>
                      <a:pt x="335" y="355"/>
                    </a:lnTo>
                    <a:lnTo>
                      <a:pt x="333" y="338"/>
                    </a:lnTo>
                    <a:lnTo>
                      <a:pt x="329" y="322"/>
                    </a:lnTo>
                    <a:lnTo>
                      <a:pt x="323" y="307"/>
                    </a:lnTo>
                    <a:lnTo>
                      <a:pt x="316" y="292"/>
                    </a:lnTo>
                    <a:lnTo>
                      <a:pt x="307" y="278"/>
                    </a:lnTo>
                    <a:lnTo>
                      <a:pt x="298" y="265"/>
                    </a:lnTo>
                    <a:lnTo>
                      <a:pt x="287" y="253"/>
                    </a:lnTo>
                    <a:lnTo>
                      <a:pt x="275" y="242"/>
                    </a:lnTo>
                    <a:lnTo>
                      <a:pt x="262" y="233"/>
                    </a:lnTo>
                    <a:lnTo>
                      <a:pt x="248" y="224"/>
                    </a:lnTo>
                    <a:lnTo>
                      <a:pt x="233" y="217"/>
                    </a:lnTo>
                    <a:lnTo>
                      <a:pt x="218" y="212"/>
                    </a:lnTo>
                    <a:lnTo>
                      <a:pt x="201" y="207"/>
                    </a:lnTo>
                    <a:lnTo>
                      <a:pt x="186" y="204"/>
                    </a:lnTo>
                    <a:lnTo>
                      <a:pt x="168" y="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57922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onelyplanetimages.imgix.net/a/g/hi/t/31ea94a136bd3d560ffc8d51c67de4ac-asia.jpg?sharp=10&amp;vib=20&amp;w=1200">
            <a:extLst>
              <a:ext uri="{FF2B5EF4-FFF2-40B4-BE49-F238E27FC236}">
                <a16:creationId xmlns="" xmlns:a16="http://schemas.microsoft.com/office/drawing/2014/main" id="{9A11E2EB-BEBF-4C4B-9467-088C3753C5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35" t="6845" r="30457" b="11138"/>
          <a:stretch/>
        </p:blipFill>
        <p:spPr bwMode="auto">
          <a:xfrm>
            <a:off x="-1330733" y="128455"/>
            <a:ext cx="6601090" cy="6601092"/>
          </a:xfrm>
          <a:custGeom>
            <a:avLst/>
            <a:gdLst>
              <a:gd name="connsiteX0" fmla="*/ 3183950 w 6367900"/>
              <a:gd name="connsiteY0" fmla="*/ 0 h 6367900"/>
              <a:gd name="connsiteX1" fmla="*/ 6367900 w 6367900"/>
              <a:gd name="connsiteY1" fmla="*/ 3183950 h 6367900"/>
              <a:gd name="connsiteX2" fmla="*/ 3183950 w 6367900"/>
              <a:gd name="connsiteY2" fmla="*/ 6367900 h 6367900"/>
              <a:gd name="connsiteX3" fmla="*/ 0 w 6367900"/>
              <a:gd name="connsiteY3" fmla="*/ 3183950 h 6367900"/>
              <a:gd name="connsiteX4" fmla="*/ 3183950 w 6367900"/>
              <a:gd name="connsiteY4" fmla="*/ 0 h 636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67900" h="6367900">
                <a:moveTo>
                  <a:pt x="3183950" y="0"/>
                </a:moveTo>
                <a:cubicBezTo>
                  <a:pt x="4942397" y="0"/>
                  <a:pt x="6367900" y="1425503"/>
                  <a:pt x="6367900" y="3183950"/>
                </a:cubicBezTo>
                <a:cubicBezTo>
                  <a:pt x="6367900" y="4942397"/>
                  <a:pt x="4942397" y="6367900"/>
                  <a:pt x="3183950" y="6367900"/>
                </a:cubicBezTo>
                <a:cubicBezTo>
                  <a:pt x="1425503" y="6367900"/>
                  <a:pt x="0" y="4942397"/>
                  <a:pt x="0" y="3183950"/>
                </a:cubicBezTo>
                <a:cubicBezTo>
                  <a:pt x="0" y="1425503"/>
                  <a:pt x="1425503" y="0"/>
                  <a:pt x="3183950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" name="Oval 162">
            <a:extLst>
              <a:ext uri="{FF2B5EF4-FFF2-40B4-BE49-F238E27FC236}">
                <a16:creationId xmlns="" xmlns:a16="http://schemas.microsoft.com/office/drawing/2014/main" id="{587710D6-8523-431B-996E-7032CCCA533C}"/>
              </a:ext>
            </a:extLst>
          </p:cNvPr>
          <p:cNvSpPr/>
          <p:nvPr/>
        </p:nvSpPr>
        <p:spPr>
          <a:xfrm>
            <a:off x="-1214138" y="245051"/>
            <a:ext cx="6367900" cy="6367900"/>
          </a:xfrm>
          <a:prstGeom prst="ellipse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Rectangle: Rounded Corners 232">
            <a:extLst>
              <a:ext uri="{FF2B5EF4-FFF2-40B4-BE49-F238E27FC236}">
                <a16:creationId xmlns="" xmlns:a16="http://schemas.microsoft.com/office/drawing/2014/main" id="{38BC1830-0828-45B0-8117-5E01FBBAF93B}"/>
              </a:ext>
            </a:extLst>
          </p:cNvPr>
          <p:cNvSpPr/>
          <p:nvPr/>
        </p:nvSpPr>
        <p:spPr>
          <a:xfrm>
            <a:off x="5061568" y="5023288"/>
            <a:ext cx="5930282" cy="90700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Rectangle: Rounded Corners 233">
            <a:extLst>
              <a:ext uri="{FF2B5EF4-FFF2-40B4-BE49-F238E27FC236}">
                <a16:creationId xmlns="" xmlns:a16="http://schemas.microsoft.com/office/drawing/2014/main" id="{E1FFB987-CEE0-4B84-8D88-BEC2C8F681F9}"/>
              </a:ext>
            </a:extLst>
          </p:cNvPr>
          <p:cNvSpPr/>
          <p:nvPr/>
        </p:nvSpPr>
        <p:spPr>
          <a:xfrm>
            <a:off x="5529835" y="2981395"/>
            <a:ext cx="5930282" cy="90700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Rectangle: Rounded Corners 231">
            <a:extLst>
              <a:ext uri="{FF2B5EF4-FFF2-40B4-BE49-F238E27FC236}">
                <a16:creationId xmlns="" xmlns:a16="http://schemas.microsoft.com/office/drawing/2014/main" id="{29A1ED7D-5033-48C6-8873-2F2C2AB23293}"/>
              </a:ext>
            </a:extLst>
          </p:cNvPr>
          <p:cNvSpPr/>
          <p:nvPr/>
        </p:nvSpPr>
        <p:spPr>
          <a:xfrm>
            <a:off x="5061568" y="925168"/>
            <a:ext cx="5930282" cy="90700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Oval 219">
            <a:extLst>
              <a:ext uri="{FF2B5EF4-FFF2-40B4-BE49-F238E27FC236}">
                <a16:creationId xmlns="" xmlns:a16="http://schemas.microsoft.com/office/drawing/2014/main" id="{3EB49829-0A41-487F-B974-500A2624368D}"/>
              </a:ext>
            </a:extLst>
          </p:cNvPr>
          <p:cNvSpPr/>
          <p:nvPr/>
        </p:nvSpPr>
        <p:spPr>
          <a:xfrm>
            <a:off x="-2054452" y="-595263"/>
            <a:ext cx="8048526" cy="8048526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0E4D9497-D6ED-4F5D-9AF8-723FC8208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z="1000" smtClean="0">
                <a:solidFill>
                  <a:schemeClr val="tx1"/>
                </a:solidFill>
              </a:rPr>
              <a:t>4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5" name="Rectangle 70">
            <a:extLst>
              <a:ext uri="{FF2B5EF4-FFF2-40B4-BE49-F238E27FC236}">
                <a16:creationId xmlns="" xmlns:a16="http://schemas.microsoft.com/office/drawing/2014/main" id="{46EBEB8D-01EC-4B1A-B44A-BDF60EEB1BDB}"/>
              </a:ext>
            </a:extLst>
          </p:cNvPr>
          <p:cNvSpPr/>
          <p:nvPr/>
        </p:nvSpPr>
        <p:spPr>
          <a:xfrm rot="10800000">
            <a:off x="114830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70">
            <a:extLst>
              <a:ext uri="{FF2B5EF4-FFF2-40B4-BE49-F238E27FC236}">
                <a16:creationId xmlns="" xmlns:a16="http://schemas.microsoft.com/office/drawing/2014/main" id="{68FA4209-A2EF-480B-BBDC-DE5322790CE7}"/>
              </a:ext>
            </a:extLst>
          </p:cNvPr>
          <p:cNvSpPr/>
          <p:nvPr/>
        </p:nvSpPr>
        <p:spPr>
          <a:xfrm rot="10800000" flipV="1">
            <a:off x="114830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3" name="Group 222">
            <a:extLst>
              <a:ext uri="{FF2B5EF4-FFF2-40B4-BE49-F238E27FC236}">
                <a16:creationId xmlns="" xmlns:a16="http://schemas.microsoft.com/office/drawing/2014/main" id="{CDF97437-E644-4EBF-9D83-B1FC68C1B97C}"/>
              </a:ext>
            </a:extLst>
          </p:cNvPr>
          <p:cNvGrpSpPr/>
          <p:nvPr/>
        </p:nvGrpSpPr>
        <p:grpSpPr>
          <a:xfrm>
            <a:off x="4994811" y="843644"/>
            <a:ext cx="1070049" cy="1070049"/>
            <a:chOff x="7627217" y="1716585"/>
            <a:chExt cx="825878" cy="825878"/>
          </a:xfrm>
        </p:grpSpPr>
        <p:sp>
          <p:nvSpPr>
            <p:cNvPr id="221" name="Oval 220">
              <a:extLst>
                <a:ext uri="{FF2B5EF4-FFF2-40B4-BE49-F238E27FC236}">
                  <a16:creationId xmlns="" xmlns:a16="http://schemas.microsoft.com/office/drawing/2014/main" id="{99A8F7AA-5B7C-4B00-8D58-0FDA8D0C7210}"/>
                </a:ext>
              </a:extLst>
            </p:cNvPr>
            <p:cNvSpPr/>
            <p:nvPr/>
          </p:nvSpPr>
          <p:spPr>
            <a:xfrm>
              <a:off x="7627217" y="1716585"/>
              <a:ext cx="825878" cy="82587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Oval 221">
              <a:extLst>
                <a:ext uri="{FF2B5EF4-FFF2-40B4-BE49-F238E27FC236}">
                  <a16:creationId xmlns="" xmlns:a16="http://schemas.microsoft.com/office/drawing/2014/main" id="{B5F317E6-2729-4C98-A8CD-E419A9FB3017}"/>
                </a:ext>
              </a:extLst>
            </p:cNvPr>
            <p:cNvSpPr/>
            <p:nvPr/>
          </p:nvSpPr>
          <p:spPr>
            <a:xfrm>
              <a:off x="8241772" y="2350385"/>
              <a:ext cx="192078" cy="19207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5" name="Group 224">
            <a:extLst>
              <a:ext uri="{FF2B5EF4-FFF2-40B4-BE49-F238E27FC236}">
                <a16:creationId xmlns="" xmlns:a16="http://schemas.microsoft.com/office/drawing/2014/main" id="{8F8D1ED3-2736-4D2C-B00A-D1212439100F}"/>
              </a:ext>
            </a:extLst>
          </p:cNvPr>
          <p:cNvGrpSpPr/>
          <p:nvPr/>
        </p:nvGrpSpPr>
        <p:grpSpPr>
          <a:xfrm>
            <a:off x="5423355" y="2893976"/>
            <a:ext cx="1070049" cy="1070049"/>
            <a:chOff x="7627217" y="1716585"/>
            <a:chExt cx="825878" cy="825878"/>
          </a:xfrm>
        </p:grpSpPr>
        <p:sp>
          <p:nvSpPr>
            <p:cNvPr id="226" name="Oval 225">
              <a:extLst>
                <a:ext uri="{FF2B5EF4-FFF2-40B4-BE49-F238E27FC236}">
                  <a16:creationId xmlns="" xmlns:a16="http://schemas.microsoft.com/office/drawing/2014/main" id="{05CAC969-8FC2-4EB6-A79E-07BF05376F52}"/>
                </a:ext>
              </a:extLst>
            </p:cNvPr>
            <p:cNvSpPr/>
            <p:nvPr/>
          </p:nvSpPr>
          <p:spPr>
            <a:xfrm>
              <a:off x="7627217" y="1716585"/>
              <a:ext cx="825878" cy="82587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Oval 226">
              <a:extLst>
                <a:ext uri="{FF2B5EF4-FFF2-40B4-BE49-F238E27FC236}">
                  <a16:creationId xmlns="" xmlns:a16="http://schemas.microsoft.com/office/drawing/2014/main" id="{41BD4277-4EE9-4E53-B276-513588161F26}"/>
                </a:ext>
              </a:extLst>
            </p:cNvPr>
            <p:cNvSpPr/>
            <p:nvPr/>
          </p:nvSpPr>
          <p:spPr>
            <a:xfrm>
              <a:off x="8241772" y="2350385"/>
              <a:ext cx="192078" cy="19207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8" name="Group 227">
            <a:extLst>
              <a:ext uri="{FF2B5EF4-FFF2-40B4-BE49-F238E27FC236}">
                <a16:creationId xmlns="" xmlns:a16="http://schemas.microsoft.com/office/drawing/2014/main" id="{19BB436D-4280-40CC-9A5B-509DBD00BCEA}"/>
              </a:ext>
            </a:extLst>
          </p:cNvPr>
          <p:cNvGrpSpPr/>
          <p:nvPr/>
        </p:nvGrpSpPr>
        <p:grpSpPr>
          <a:xfrm>
            <a:off x="4994811" y="4944308"/>
            <a:ext cx="1070049" cy="1070049"/>
            <a:chOff x="7627217" y="1716585"/>
            <a:chExt cx="825878" cy="825878"/>
          </a:xfrm>
        </p:grpSpPr>
        <p:sp>
          <p:nvSpPr>
            <p:cNvPr id="229" name="Oval 228">
              <a:extLst>
                <a:ext uri="{FF2B5EF4-FFF2-40B4-BE49-F238E27FC236}">
                  <a16:creationId xmlns="" xmlns:a16="http://schemas.microsoft.com/office/drawing/2014/main" id="{51879BCF-6A94-42EF-92DF-9969D9350198}"/>
                </a:ext>
              </a:extLst>
            </p:cNvPr>
            <p:cNvSpPr/>
            <p:nvPr/>
          </p:nvSpPr>
          <p:spPr>
            <a:xfrm>
              <a:off x="7627217" y="1716585"/>
              <a:ext cx="825878" cy="82587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Oval 229">
              <a:extLst>
                <a:ext uri="{FF2B5EF4-FFF2-40B4-BE49-F238E27FC236}">
                  <a16:creationId xmlns="" xmlns:a16="http://schemas.microsoft.com/office/drawing/2014/main" id="{A290477A-95C3-4F21-81B7-A58AA4AD9D9E}"/>
                </a:ext>
              </a:extLst>
            </p:cNvPr>
            <p:cNvSpPr/>
            <p:nvPr/>
          </p:nvSpPr>
          <p:spPr>
            <a:xfrm>
              <a:off x="8241772" y="2350385"/>
              <a:ext cx="192078" cy="192078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5" name="TextBox 234">
            <a:extLst>
              <a:ext uri="{FF2B5EF4-FFF2-40B4-BE49-F238E27FC236}">
                <a16:creationId xmlns="" xmlns:a16="http://schemas.microsoft.com/office/drawing/2014/main" id="{F8AC30B2-2A23-40E5-8EFE-8BBD1E7D1149}"/>
              </a:ext>
            </a:extLst>
          </p:cNvPr>
          <p:cNvSpPr txBox="1"/>
          <p:nvPr/>
        </p:nvSpPr>
        <p:spPr>
          <a:xfrm>
            <a:off x="6285868" y="1055503"/>
            <a:ext cx="4335882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b="1" dirty="0"/>
              <a:t>Lorem ipsum </a:t>
            </a:r>
            <a:r>
              <a:rPr lang="en-US" sz="1400" dirty="0"/>
              <a:t>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do </a:t>
            </a:r>
            <a:r>
              <a:rPr lang="en-US" sz="1400" dirty="0" err="1"/>
              <a:t>eiusmod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incididunt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labore</a:t>
            </a:r>
            <a:r>
              <a:rPr lang="en-US" sz="1400" dirty="0"/>
              <a:t> et dolore magna </a:t>
            </a:r>
            <a:r>
              <a:rPr lang="en-US" sz="1400" dirty="0" err="1"/>
              <a:t>aliqua</a:t>
            </a:r>
            <a:r>
              <a:rPr lang="en-US" sz="1400" dirty="0"/>
              <a:t>. </a:t>
            </a:r>
          </a:p>
        </p:txBody>
      </p:sp>
      <p:sp>
        <p:nvSpPr>
          <p:cNvPr id="236" name="TextBox 235">
            <a:extLst>
              <a:ext uri="{FF2B5EF4-FFF2-40B4-BE49-F238E27FC236}">
                <a16:creationId xmlns="" xmlns:a16="http://schemas.microsoft.com/office/drawing/2014/main" id="{A0240E70-8440-491F-ABF0-3F7A94F0601C}"/>
              </a:ext>
            </a:extLst>
          </p:cNvPr>
          <p:cNvSpPr txBox="1"/>
          <p:nvPr/>
        </p:nvSpPr>
        <p:spPr>
          <a:xfrm>
            <a:off x="6285868" y="5153622"/>
            <a:ext cx="4335882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b="1" dirty="0"/>
              <a:t>Lorem ipsum </a:t>
            </a:r>
            <a:r>
              <a:rPr lang="en-US" sz="1400" dirty="0"/>
              <a:t>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do </a:t>
            </a:r>
            <a:r>
              <a:rPr lang="en-US" sz="1400" dirty="0" err="1"/>
              <a:t>eiusmod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incididunt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labore</a:t>
            </a:r>
            <a:r>
              <a:rPr lang="en-US" sz="1400" dirty="0"/>
              <a:t> et dolore magna </a:t>
            </a:r>
            <a:r>
              <a:rPr lang="en-US" sz="1400" dirty="0" err="1"/>
              <a:t>aliqua</a:t>
            </a:r>
            <a:r>
              <a:rPr lang="en-US" sz="1400" dirty="0"/>
              <a:t>. </a:t>
            </a:r>
          </a:p>
        </p:txBody>
      </p:sp>
      <p:sp>
        <p:nvSpPr>
          <p:cNvPr id="237" name="TextBox 236">
            <a:extLst>
              <a:ext uri="{FF2B5EF4-FFF2-40B4-BE49-F238E27FC236}">
                <a16:creationId xmlns="" xmlns:a16="http://schemas.microsoft.com/office/drawing/2014/main" id="{FE7F7003-3D1B-472D-A1E5-0DDCD09DCAA5}"/>
              </a:ext>
            </a:extLst>
          </p:cNvPr>
          <p:cNvSpPr txBox="1"/>
          <p:nvPr/>
        </p:nvSpPr>
        <p:spPr>
          <a:xfrm>
            <a:off x="6717981" y="3113415"/>
            <a:ext cx="4335882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b="1" dirty="0"/>
              <a:t>Lorem ipsum </a:t>
            </a:r>
            <a:r>
              <a:rPr lang="en-US" sz="1400" dirty="0"/>
              <a:t>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do </a:t>
            </a:r>
            <a:r>
              <a:rPr lang="en-US" sz="1400" dirty="0" err="1"/>
              <a:t>eiusmod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incididunt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labore</a:t>
            </a:r>
            <a:r>
              <a:rPr lang="en-US" sz="1400" dirty="0"/>
              <a:t> et dolore magna </a:t>
            </a:r>
            <a:r>
              <a:rPr lang="en-US" sz="1400" dirty="0" err="1"/>
              <a:t>aliqua</a:t>
            </a:r>
            <a:r>
              <a:rPr lang="en-US" sz="1400" dirty="0"/>
              <a:t>. </a:t>
            </a:r>
          </a:p>
        </p:txBody>
      </p:sp>
      <p:sp>
        <p:nvSpPr>
          <p:cNvPr id="253" name="Freeform 2511">
            <a:extLst>
              <a:ext uri="{FF2B5EF4-FFF2-40B4-BE49-F238E27FC236}">
                <a16:creationId xmlns="" xmlns:a16="http://schemas.microsoft.com/office/drawing/2014/main" id="{356F3155-47FD-44A4-B29E-5543F6D92A2A}"/>
              </a:ext>
            </a:extLst>
          </p:cNvPr>
          <p:cNvSpPr>
            <a:spLocks noEditPoints="1"/>
          </p:cNvSpPr>
          <p:nvPr/>
        </p:nvSpPr>
        <p:spPr bwMode="auto">
          <a:xfrm>
            <a:off x="1651545" y="2977915"/>
            <a:ext cx="636534" cy="902172"/>
          </a:xfrm>
          <a:custGeom>
            <a:avLst/>
            <a:gdLst>
              <a:gd name="T0" fmla="*/ 288 w 631"/>
              <a:gd name="T1" fmla="*/ 449 h 901"/>
              <a:gd name="T2" fmla="*/ 251 w 631"/>
              <a:gd name="T3" fmla="*/ 434 h 901"/>
              <a:gd name="T4" fmla="*/ 220 w 631"/>
              <a:gd name="T5" fmla="*/ 411 h 901"/>
              <a:gd name="T6" fmla="*/ 196 w 631"/>
              <a:gd name="T7" fmla="*/ 380 h 901"/>
              <a:gd name="T8" fmla="*/ 183 w 631"/>
              <a:gd name="T9" fmla="*/ 343 h 901"/>
              <a:gd name="T10" fmla="*/ 180 w 631"/>
              <a:gd name="T11" fmla="*/ 302 h 901"/>
              <a:gd name="T12" fmla="*/ 190 w 631"/>
              <a:gd name="T13" fmla="*/ 264 h 901"/>
              <a:gd name="T14" fmla="*/ 211 w 631"/>
              <a:gd name="T15" fmla="*/ 231 h 901"/>
              <a:gd name="T16" fmla="*/ 240 w 631"/>
              <a:gd name="T17" fmla="*/ 204 h 901"/>
              <a:gd name="T18" fmla="*/ 275 w 631"/>
              <a:gd name="T19" fmla="*/ 186 h 901"/>
              <a:gd name="T20" fmla="*/ 315 w 631"/>
              <a:gd name="T21" fmla="*/ 181 h 901"/>
              <a:gd name="T22" fmla="*/ 355 w 631"/>
              <a:gd name="T23" fmla="*/ 186 h 901"/>
              <a:gd name="T24" fmla="*/ 391 w 631"/>
              <a:gd name="T25" fmla="*/ 204 h 901"/>
              <a:gd name="T26" fmla="*/ 419 w 631"/>
              <a:gd name="T27" fmla="*/ 231 h 901"/>
              <a:gd name="T28" fmla="*/ 439 w 631"/>
              <a:gd name="T29" fmla="*/ 264 h 901"/>
              <a:gd name="T30" fmla="*/ 449 w 631"/>
              <a:gd name="T31" fmla="*/ 302 h 901"/>
              <a:gd name="T32" fmla="*/ 448 w 631"/>
              <a:gd name="T33" fmla="*/ 343 h 901"/>
              <a:gd name="T34" fmla="*/ 434 w 631"/>
              <a:gd name="T35" fmla="*/ 380 h 901"/>
              <a:gd name="T36" fmla="*/ 411 w 631"/>
              <a:gd name="T37" fmla="*/ 411 h 901"/>
              <a:gd name="T38" fmla="*/ 380 w 631"/>
              <a:gd name="T39" fmla="*/ 435 h 901"/>
              <a:gd name="T40" fmla="*/ 342 w 631"/>
              <a:gd name="T41" fmla="*/ 449 h 901"/>
              <a:gd name="T42" fmla="*/ 315 w 631"/>
              <a:gd name="T43" fmla="*/ 0 h 901"/>
              <a:gd name="T44" fmla="*/ 267 w 631"/>
              <a:gd name="T45" fmla="*/ 4 h 901"/>
              <a:gd name="T46" fmla="*/ 221 w 631"/>
              <a:gd name="T47" fmla="*/ 15 h 901"/>
              <a:gd name="T48" fmla="*/ 178 w 631"/>
              <a:gd name="T49" fmla="*/ 31 h 901"/>
              <a:gd name="T50" fmla="*/ 139 w 631"/>
              <a:gd name="T51" fmla="*/ 54 h 901"/>
              <a:gd name="T52" fmla="*/ 103 w 631"/>
              <a:gd name="T53" fmla="*/ 83 h 901"/>
              <a:gd name="T54" fmla="*/ 71 w 631"/>
              <a:gd name="T55" fmla="*/ 115 h 901"/>
              <a:gd name="T56" fmla="*/ 45 w 631"/>
              <a:gd name="T57" fmla="*/ 152 h 901"/>
              <a:gd name="T58" fmla="*/ 24 w 631"/>
              <a:gd name="T59" fmla="*/ 193 h 901"/>
              <a:gd name="T60" fmla="*/ 10 w 631"/>
              <a:gd name="T61" fmla="*/ 237 h 901"/>
              <a:gd name="T62" fmla="*/ 1 w 631"/>
              <a:gd name="T63" fmla="*/ 283 h 901"/>
              <a:gd name="T64" fmla="*/ 1 w 631"/>
              <a:gd name="T65" fmla="*/ 333 h 901"/>
              <a:gd name="T66" fmla="*/ 12 w 631"/>
              <a:gd name="T67" fmla="*/ 389 h 901"/>
              <a:gd name="T68" fmla="*/ 35 w 631"/>
              <a:gd name="T69" fmla="*/ 453 h 901"/>
              <a:gd name="T70" fmla="*/ 92 w 631"/>
              <a:gd name="T71" fmla="*/ 570 h 901"/>
              <a:gd name="T72" fmla="*/ 175 w 631"/>
              <a:gd name="T73" fmla="*/ 707 h 901"/>
              <a:gd name="T74" fmla="*/ 251 w 631"/>
              <a:gd name="T75" fmla="*/ 822 h 901"/>
              <a:gd name="T76" fmla="*/ 306 w 631"/>
              <a:gd name="T77" fmla="*/ 898 h 901"/>
              <a:gd name="T78" fmla="*/ 315 w 631"/>
              <a:gd name="T79" fmla="*/ 901 h 901"/>
              <a:gd name="T80" fmla="*/ 325 w 631"/>
              <a:gd name="T81" fmla="*/ 898 h 901"/>
              <a:gd name="T82" fmla="*/ 380 w 631"/>
              <a:gd name="T83" fmla="*/ 822 h 901"/>
              <a:gd name="T84" fmla="*/ 456 w 631"/>
              <a:gd name="T85" fmla="*/ 707 h 901"/>
              <a:gd name="T86" fmla="*/ 537 w 631"/>
              <a:gd name="T87" fmla="*/ 570 h 901"/>
              <a:gd name="T88" fmla="*/ 594 w 631"/>
              <a:gd name="T89" fmla="*/ 453 h 901"/>
              <a:gd name="T90" fmla="*/ 618 w 631"/>
              <a:gd name="T91" fmla="*/ 389 h 901"/>
              <a:gd name="T92" fmla="*/ 630 w 631"/>
              <a:gd name="T93" fmla="*/ 333 h 901"/>
              <a:gd name="T94" fmla="*/ 629 w 631"/>
              <a:gd name="T95" fmla="*/ 283 h 901"/>
              <a:gd name="T96" fmla="*/ 621 w 631"/>
              <a:gd name="T97" fmla="*/ 237 h 901"/>
              <a:gd name="T98" fmla="*/ 605 w 631"/>
              <a:gd name="T99" fmla="*/ 193 h 901"/>
              <a:gd name="T100" fmla="*/ 585 w 631"/>
              <a:gd name="T101" fmla="*/ 152 h 901"/>
              <a:gd name="T102" fmla="*/ 558 w 631"/>
              <a:gd name="T103" fmla="*/ 116 h 901"/>
              <a:gd name="T104" fmla="*/ 527 w 631"/>
              <a:gd name="T105" fmla="*/ 83 h 901"/>
              <a:gd name="T106" fmla="*/ 491 w 631"/>
              <a:gd name="T107" fmla="*/ 54 h 901"/>
              <a:gd name="T108" fmla="*/ 451 w 631"/>
              <a:gd name="T109" fmla="*/ 31 h 901"/>
              <a:gd name="T110" fmla="*/ 408 w 631"/>
              <a:gd name="T111" fmla="*/ 15 h 901"/>
              <a:gd name="T112" fmla="*/ 363 w 631"/>
              <a:gd name="T113" fmla="*/ 5 h 901"/>
              <a:gd name="T114" fmla="*/ 315 w 631"/>
              <a:gd name="T115" fmla="*/ 0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31" h="901">
                <a:moveTo>
                  <a:pt x="315" y="451"/>
                </a:moveTo>
                <a:lnTo>
                  <a:pt x="302" y="451"/>
                </a:lnTo>
                <a:lnTo>
                  <a:pt x="288" y="449"/>
                </a:lnTo>
                <a:lnTo>
                  <a:pt x="275" y="445"/>
                </a:lnTo>
                <a:lnTo>
                  <a:pt x="263" y="441"/>
                </a:lnTo>
                <a:lnTo>
                  <a:pt x="251" y="434"/>
                </a:lnTo>
                <a:lnTo>
                  <a:pt x="240" y="428"/>
                </a:lnTo>
                <a:lnTo>
                  <a:pt x="229" y="420"/>
                </a:lnTo>
                <a:lnTo>
                  <a:pt x="220" y="411"/>
                </a:lnTo>
                <a:lnTo>
                  <a:pt x="211" y="402"/>
                </a:lnTo>
                <a:lnTo>
                  <a:pt x="204" y="391"/>
                </a:lnTo>
                <a:lnTo>
                  <a:pt x="196" y="380"/>
                </a:lnTo>
                <a:lnTo>
                  <a:pt x="190" y="368"/>
                </a:lnTo>
                <a:lnTo>
                  <a:pt x="186" y="356"/>
                </a:lnTo>
                <a:lnTo>
                  <a:pt x="183" y="343"/>
                </a:lnTo>
                <a:lnTo>
                  <a:pt x="180" y="330"/>
                </a:lnTo>
                <a:lnTo>
                  <a:pt x="180" y="316"/>
                </a:lnTo>
                <a:lnTo>
                  <a:pt x="180" y="302"/>
                </a:lnTo>
                <a:lnTo>
                  <a:pt x="183" y="289"/>
                </a:lnTo>
                <a:lnTo>
                  <a:pt x="186" y="276"/>
                </a:lnTo>
                <a:lnTo>
                  <a:pt x="190" y="264"/>
                </a:lnTo>
                <a:lnTo>
                  <a:pt x="196" y="251"/>
                </a:lnTo>
                <a:lnTo>
                  <a:pt x="204" y="240"/>
                </a:lnTo>
                <a:lnTo>
                  <a:pt x="211" y="231"/>
                </a:lnTo>
                <a:lnTo>
                  <a:pt x="220" y="221"/>
                </a:lnTo>
                <a:lnTo>
                  <a:pt x="229" y="212"/>
                </a:lnTo>
                <a:lnTo>
                  <a:pt x="240" y="204"/>
                </a:lnTo>
                <a:lnTo>
                  <a:pt x="251" y="197"/>
                </a:lnTo>
                <a:lnTo>
                  <a:pt x="263" y="192"/>
                </a:lnTo>
                <a:lnTo>
                  <a:pt x="275" y="186"/>
                </a:lnTo>
                <a:lnTo>
                  <a:pt x="288" y="183"/>
                </a:lnTo>
                <a:lnTo>
                  <a:pt x="302" y="181"/>
                </a:lnTo>
                <a:lnTo>
                  <a:pt x="315" y="181"/>
                </a:lnTo>
                <a:lnTo>
                  <a:pt x="329" y="181"/>
                </a:lnTo>
                <a:lnTo>
                  <a:pt x="342" y="183"/>
                </a:lnTo>
                <a:lnTo>
                  <a:pt x="355" y="186"/>
                </a:lnTo>
                <a:lnTo>
                  <a:pt x="368" y="192"/>
                </a:lnTo>
                <a:lnTo>
                  <a:pt x="380" y="197"/>
                </a:lnTo>
                <a:lnTo>
                  <a:pt x="391" y="204"/>
                </a:lnTo>
                <a:lnTo>
                  <a:pt x="401" y="212"/>
                </a:lnTo>
                <a:lnTo>
                  <a:pt x="411" y="221"/>
                </a:lnTo>
                <a:lnTo>
                  <a:pt x="419" y="231"/>
                </a:lnTo>
                <a:lnTo>
                  <a:pt x="427" y="240"/>
                </a:lnTo>
                <a:lnTo>
                  <a:pt x="434" y="251"/>
                </a:lnTo>
                <a:lnTo>
                  <a:pt x="439" y="264"/>
                </a:lnTo>
                <a:lnTo>
                  <a:pt x="444" y="276"/>
                </a:lnTo>
                <a:lnTo>
                  <a:pt x="448" y="289"/>
                </a:lnTo>
                <a:lnTo>
                  <a:pt x="449" y="302"/>
                </a:lnTo>
                <a:lnTo>
                  <a:pt x="450" y="316"/>
                </a:lnTo>
                <a:lnTo>
                  <a:pt x="449" y="330"/>
                </a:lnTo>
                <a:lnTo>
                  <a:pt x="448" y="343"/>
                </a:lnTo>
                <a:lnTo>
                  <a:pt x="444" y="356"/>
                </a:lnTo>
                <a:lnTo>
                  <a:pt x="439" y="368"/>
                </a:lnTo>
                <a:lnTo>
                  <a:pt x="434" y="380"/>
                </a:lnTo>
                <a:lnTo>
                  <a:pt x="427" y="391"/>
                </a:lnTo>
                <a:lnTo>
                  <a:pt x="419" y="402"/>
                </a:lnTo>
                <a:lnTo>
                  <a:pt x="411" y="411"/>
                </a:lnTo>
                <a:lnTo>
                  <a:pt x="401" y="420"/>
                </a:lnTo>
                <a:lnTo>
                  <a:pt x="391" y="428"/>
                </a:lnTo>
                <a:lnTo>
                  <a:pt x="380" y="435"/>
                </a:lnTo>
                <a:lnTo>
                  <a:pt x="368" y="441"/>
                </a:lnTo>
                <a:lnTo>
                  <a:pt x="355" y="445"/>
                </a:lnTo>
                <a:lnTo>
                  <a:pt x="342" y="449"/>
                </a:lnTo>
                <a:lnTo>
                  <a:pt x="329" y="451"/>
                </a:lnTo>
                <a:lnTo>
                  <a:pt x="315" y="451"/>
                </a:lnTo>
                <a:close/>
                <a:moveTo>
                  <a:pt x="315" y="0"/>
                </a:moveTo>
                <a:lnTo>
                  <a:pt x="299" y="0"/>
                </a:lnTo>
                <a:lnTo>
                  <a:pt x="283" y="3"/>
                </a:lnTo>
                <a:lnTo>
                  <a:pt x="267" y="4"/>
                </a:lnTo>
                <a:lnTo>
                  <a:pt x="252" y="7"/>
                </a:lnTo>
                <a:lnTo>
                  <a:pt x="237" y="10"/>
                </a:lnTo>
                <a:lnTo>
                  <a:pt x="221" y="15"/>
                </a:lnTo>
                <a:lnTo>
                  <a:pt x="207" y="20"/>
                </a:lnTo>
                <a:lnTo>
                  <a:pt x="193" y="26"/>
                </a:lnTo>
                <a:lnTo>
                  <a:pt x="178" y="31"/>
                </a:lnTo>
                <a:lnTo>
                  <a:pt x="165" y="39"/>
                </a:lnTo>
                <a:lnTo>
                  <a:pt x="152" y="47"/>
                </a:lnTo>
                <a:lnTo>
                  <a:pt x="139" y="54"/>
                </a:lnTo>
                <a:lnTo>
                  <a:pt x="126" y="63"/>
                </a:lnTo>
                <a:lnTo>
                  <a:pt x="114" y="73"/>
                </a:lnTo>
                <a:lnTo>
                  <a:pt x="103" y="83"/>
                </a:lnTo>
                <a:lnTo>
                  <a:pt x="92" y="93"/>
                </a:lnTo>
                <a:lnTo>
                  <a:pt x="81" y="104"/>
                </a:lnTo>
                <a:lnTo>
                  <a:pt x="71" y="115"/>
                </a:lnTo>
                <a:lnTo>
                  <a:pt x="63" y="127"/>
                </a:lnTo>
                <a:lnTo>
                  <a:pt x="54" y="140"/>
                </a:lnTo>
                <a:lnTo>
                  <a:pt x="45" y="152"/>
                </a:lnTo>
                <a:lnTo>
                  <a:pt x="37" y="166"/>
                </a:lnTo>
                <a:lnTo>
                  <a:pt x="31" y="180"/>
                </a:lnTo>
                <a:lnTo>
                  <a:pt x="24" y="193"/>
                </a:lnTo>
                <a:lnTo>
                  <a:pt x="19" y="207"/>
                </a:lnTo>
                <a:lnTo>
                  <a:pt x="14" y="223"/>
                </a:lnTo>
                <a:lnTo>
                  <a:pt x="10" y="237"/>
                </a:lnTo>
                <a:lnTo>
                  <a:pt x="6" y="253"/>
                </a:lnTo>
                <a:lnTo>
                  <a:pt x="3" y="268"/>
                </a:lnTo>
                <a:lnTo>
                  <a:pt x="1" y="283"/>
                </a:lnTo>
                <a:lnTo>
                  <a:pt x="0" y="300"/>
                </a:lnTo>
                <a:lnTo>
                  <a:pt x="0" y="316"/>
                </a:lnTo>
                <a:lnTo>
                  <a:pt x="1" y="333"/>
                </a:lnTo>
                <a:lnTo>
                  <a:pt x="3" y="351"/>
                </a:lnTo>
                <a:lnTo>
                  <a:pt x="6" y="369"/>
                </a:lnTo>
                <a:lnTo>
                  <a:pt x="12" y="389"/>
                </a:lnTo>
                <a:lnTo>
                  <a:pt x="19" y="409"/>
                </a:lnTo>
                <a:lnTo>
                  <a:pt x="26" y="431"/>
                </a:lnTo>
                <a:lnTo>
                  <a:pt x="35" y="453"/>
                </a:lnTo>
                <a:lnTo>
                  <a:pt x="45" y="475"/>
                </a:lnTo>
                <a:lnTo>
                  <a:pt x="67" y="522"/>
                </a:lnTo>
                <a:lnTo>
                  <a:pt x="92" y="570"/>
                </a:lnTo>
                <a:lnTo>
                  <a:pt x="119" y="616"/>
                </a:lnTo>
                <a:lnTo>
                  <a:pt x="146" y="663"/>
                </a:lnTo>
                <a:lnTo>
                  <a:pt x="175" y="707"/>
                </a:lnTo>
                <a:lnTo>
                  <a:pt x="201" y="749"/>
                </a:lnTo>
                <a:lnTo>
                  <a:pt x="227" y="788"/>
                </a:lnTo>
                <a:lnTo>
                  <a:pt x="251" y="822"/>
                </a:lnTo>
                <a:lnTo>
                  <a:pt x="286" y="872"/>
                </a:lnTo>
                <a:lnTo>
                  <a:pt x="303" y="895"/>
                </a:lnTo>
                <a:lnTo>
                  <a:pt x="306" y="898"/>
                </a:lnTo>
                <a:lnTo>
                  <a:pt x="308" y="900"/>
                </a:lnTo>
                <a:lnTo>
                  <a:pt x="311" y="901"/>
                </a:lnTo>
                <a:lnTo>
                  <a:pt x="315" y="901"/>
                </a:lnTo>
                <a:lnTo>
                  <a:pt x="318" y="901"/>
                </a:lnTo>
                <a:lnTo>
                  <a:pt x="321" y="900"/>
                </a:lnTo>
                <a:lnTo>
                  <a:pt x="325" y="898"/>
                </a:lnTo>
                <a:lnTo>
                  <a:pt x="327" y="895"/>
                </a:lnTo>
                <a:lnTo>
                  <a:pt x="343" y="872"/>
                </a:lnTo>
                <a:lnTo>
                  <a:pt x="380" y="822"/>
                </a:lnTo>
                <a:lnTo>
                  <a:pt x="403" y="788"/>
                </a:lnTo>
                <a:lnTo>
                  <a:pt x="428" y="749"/>
                </a:lnTo>
                <a:lnTo>
                  <a:pt x="456" y="707"/>
                </a:lnTo>
                <a:lnTo>
                  <a:pt x="483" y="663"/>
                </a:lnTo>
                <a:lnTo>
                  <a:pt x="511" y="616"/>
                </a:lnTo>
                <a:lnTo>
                  <a:pt x="537" y="570"/>
                </a:lnTo>
                <a:lnTo>
                  <a:pt x="562" y="522"/>
                </a:lnTo>
                <a:lnTo>
                  <a:pt x="585" y="475"/>
                </a:lnTo>
                <a:lnTo>
                  <a:pt x="594" y="453"/>
                </a:lnTo>
                <a:lnTo>
                  <a:pt x="603" y="431"/>
                </a:lnTo>
                <a:lnTo>
                  <a:pt x="611" y="409"/>
                </a:lnTo>
                <a:lnTo>
                  <a:pt x="618" y="389"/>
                </a:lnTo>
                <a:lnTo>
                  <a:pt x="623" y="369"/>
                </a:lnTo>
                <a:lnTo>
                  <a:pt x="627" y="351"/>
                </a:lnTo>
                <a:lnTo>
                  <a:pt x="630" y="333"/>
                </a:lnTo>
                <a:lnTo>
                  <a:pt x="631" y="316"/>
                </a:lnTo>
                <a:lnTo>
                  <a:pt x="630" y="300"/>
                </a:lnTo>
                <a:lnTo>
                  <a:pt x="629" y="283"/>
                </a:lnTo>
                <a:lnTo>
                  <a:pt x="626" y="268"/>
                </a:lnTo>
                <a:lnTo>
                  <a:pt x="624" y="253"/>
                </a:lnTo>
                <a:lnTo>
                  <a:pt x="621" y="237"/>
                </a:lnTo>
                <a:lnTo>
                  <a:pt x="616" y="223"/>
                </a:lnTo>
                <a:lnTo>
                  <a:pt x="611" y="207"/>
                </a:lnTo>
                <a:lnTo>
                  <a:pt x="605" y="193"/>
                </a:lnTo>
                <a:lnTo>
                  <a:pt x="599" y="180"/>
                </a:lnTo>
                <a:lnTo>
                  <a:pt x="592" y="166"/>
                </a:lnTo>
                <a:lnTo>
                  <a:pt x="585" y="152"/>
                </a:lnTo>
                <a:lnTo>
                  <a:pt x="577" y="140"/>
                </a:lnTo>
                <a:lnTo>
                  <a:pt x="568" y="127"/>
                </a:lnTo>
                <a:lnTo>
                  <a:pt x="558" y="116"/>
                </a:lnTo>
                <a:lnTo>
                  <a:pt x="548" y="104"/>
                </a:lnTo>
                <a:lnTo>
                  <a:pt x="538" y="93"/>
                </a:lnTo>
                <a:lnTo>
                  <a:pt x="527" y="83"/>
                </a:lnTo>
                <a:lnTo>
                  <a:pt x="515" y="73"/>
                </a:lnTo>
                <a:lnTo>
                  <a:pt x="504" y="63"/>
                </a:lnTo>
                <a:lnTo>
                  <a:pt x="491" y="54"/>
                </a:lnTo>
                <a:lnTo>
                  <a:pt x="479" y="47"/>
                </a:lnTo>
                <a:lnTo>
                  <a:pt x="466" y="39"/>
                </a:lnTo>
                <a:lnTo>
                  <a:pt x="451" y="31"/>
                </a:lnTo>
                <a:lnTo>
                  <a:pt x="438" y="26"/>
                </a:lnTo>
                <a:lnTo>
                  <a:pt x="424" y="20"/>
                </a:lnTo>
                <a:lnTo>
                  <a:pt x="408" y="15"/>
                </a:lnTo>
                <a:lnTo>
                  <a:pt x="394" y="10"/>
                </a:lnTo>
                <a:lnTo>
                  <a:pt x="379" y="7"/>
                </a:lnTo>
                <a:lnTo>
                  <a:pt x="363" y="5"/>
                </a:lnTo>
                <a:lnTo>
                  <a:pt x="348" y="3"/>
                </a:lnTo>
                <a:lnTo>
                  <a:pt x="331" y="2"/>
                </a:lnTo>
                <a:lnTo>
                  <a:pt x="315" y="0"/>
                </a:lnTo>
                <a:lnTo>
                  <a:pt x="31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5" name="Group 254">
            <a:extLst>
              <a:ext uri="{FF2B5EF4-FFF2-40B4-BE49-F238E27FC236}">
                <a16:creationId xmlns="" xmlns:a16="http://schemas.microsoft.com/office/drawing/2014/main" id="{6DA2B9F7-9425-433F-8FF1-8AA9524FB9FD}"/>
              </a:ext>
            </a:extLst>
          </p:cNvPr>
          <p:cNvGrpSpPr/>
          <p:nvPr/>
        </p:nvGrpSpPr>
        <p:grpSpPr>
          <a:xfrm>
            <a:off x="5356956" y="1204829"/>
            <a:ext cx="345758" cy="347679"/>
            <a:chOff x="10455275" y="2498725"/>
            <a:chExt cx="285750" cy="287338"/>
          </a:xfrm>
          <a:solidFill>
            <a:schemeClr val="bg1"/>
          </a:solidFill>
        </p:grpSpPr>
        <p:sp>
          <p:nvSpPr>
            <p:cNvPr id="256" name="Freeform 214">
              <a:extLst>
                <a:ext uri="{FF2B5EF4-FFF2-40B4-BE49-F238E27FC236}">
                  <a16:creationId xmlns="" xmlns:a16="http://schemas.microsoft.com/office/drawing/2014/main" id="{0DA9DA44-535C-4298-8985-17DEF6A469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5275" y="2593975"/>
              <a:ext cx="285750" cy="192088"/>
            </a:xfrm>
            <a:custGeom>
              <a:avLst/>
              <a:gdLst>
                <a:gd name="T0" fmla="*/ 812 w 903"/>
                <a:gd name="T1" fmla="*/ 30 h 601"/>
                <a:gd name="T2" fmla="*/ 512 w 903"/>
                <a:gd name="T3" fmla="*/ 571 h 601"/>
                <a:gd name="T4" fmla="*/ 602 w 903"/>
                <a:gd name="T5" fmla="*/ 571 h 601"/>
                <a:gd name="T6" fmla="*/ 301 w 903"/>
                <a:gd name="T7" fmla="*/ 210 h 601"/>
                <a:gd name="T8" fmla="*/ 301 w 903"/>
                <a:gd name="T9" fmla="*/ 571 h 601"/>
                <a:gd name="T10" fmla="*/ 181 w 903"/>
                <a:gd name="T11" fmla="*/ 421 h 601"/>
                <a:gd name="T12" fmla="*/ 888 w 903"/>
                <a:gd name="T13" fmla="*/ 571 h 601"/>
                <a:gd name="T14" fmla="*/ 842 w 903"/>
                <a:gd name="T15" fmla="*/ 12 h 601"/>
                <a:gd name="T16" fmla="*/ 838 w 903"/>
                <a:gd name="T17" fmla="*/ 5 h 601"/>
                <a:gd name="T18" fmla="*/ 830 w 903"/>
                <a:gd name="T19" fmla="*/ 0 h 601"/>
                <a:gd name="T20" fmla="*/ 704 w 903"/>
                <a:gd name="T21" fmla="*/ 0 h 601"/>
                <a:gd name="T22" fmla="*/ 696 w 903"/>
                <a:gd name="T23" fmla="*/ 5 h 601"/>
                <a:gd name="T24" fmla="*/ 692 w 903"/>
                <a:gd name="T25" fmla="*/ 12 h 601"/>
                <a:gd name="T26" fmla="*/ 632 w 903"/>
                <a:gd name="T27" fmla="*/ 571 h 601"/>
                <a:gd name="T28" fmla="*/ 631 w 903"/>
                <a:gd name="T29" fmla="*/ 280 h 601"/>
                <a:gd name="T30" fmla="*/ 626 w 903"/>
                <a:gd name="T31" fmla="*/ 274 h 601"/>
                <a:gd name="T32" fmla="*/ 617 w 903"/>
                <a:gd name="T33" fmla="*/ 270 h 601"/>
                <a:gd name="T34" fmla="*/ 491 w 903"/>
                <a:gd name="T35" fmla="*/ 271 h 601"/>
                <a:gd name="T36" fmla="*/ 484 w 903"/>
                <a:gd name="T37" fmla="*/ 278 h 601"/>
                <a:gd name="T38" fmla="*/ 482 w 903"/>
                <a:gd name="T39" fmla="*/ 285 h 601"/>
                <a:gd name="T40" fmla="*/ 421 w 903"/>
                <a:gd name="T41" fmla="*/ 195 h 601"/>
                <a:gd name="T42" fmla="*/ 419 w 903"/>
                <a:gd name="T43" fmla="*/ 187 h 601"/>
                <a:gd name="T44" fmla="*/ 412 w 903"/>
                <a:gd name="T45" fmla="*/ 181 h 601"/>
                <a:gd name="T46" fmla="*/ 286 w 903"/>
                <a:gd name="T47" fmla="*/ 180 h 601"/>
                <a:gd name="T48" fmla="*/ 277 w 903"/>
                <a:gd name="T49" fmla="*/ 184 h 601"/>
                <a:gd name="T50" fmla="*/ 272 w 903"/>
                <a:gd name="T51" fmla="*/ 190 h 601"/>
                <a:gd name="T52" fmla="*/ 271 w 903"/>
                <a:gd name="T53" fmla="*/ 571 h 601"/>
                <a:gd name="T54" fmla="*/ 211 w 903"/>
                <a:gd name="T55" fmla="*/ 403 h 601"/>
                <a:gd name="T56" fmla="*/ 207 w 903"/>
                <a:gd name="T57" fmla="*/ 396 h 601"/>
                <a:gd name="T58" fmla="*/ 199 w 903"/>
                <a:gd name="T59" fmla="*/ 391 h 601"/>
                <a:gd name="T60" fmla="*/ 73 w 903"/>
                <a:gd name="T61" fmla="*/ 391 h 601"/>
                <a:gd name="T62" fmla="*/ 65 w 903"/>
                <a:gd name="T63" fmla="*/ 396 h 601"/>
                <a:gd name="T64" fmla="*/ 61 w 903"/>
                <a:gd name="T65" fmla="*/ 403 h 601"/>
                <a:gd name="T66" fmla="*/ 16 w 903"/>
                <a:gd name="T67" fmla="*/ 571 h 601"/>
                <a:gd name="T68" fmla="*/ 7 w 903"/>
                <a:gd name="T69" fmla="*/ 573 h 601"/>
                <a:gd name="T70" fmla="*/ 2 w 903"/>
                <a:gd name="T71" fmla="*/ 581 h 601"/>
                <a:gd name="T72" fmla="*/ 1 w 903"/>
                <a:gd name="T73" fmla="*/ 590 h 601"/>
                <a:gd name="T74" fmla="*/ 5 w 903"/>
                <a:gd name="T75" fmla="*/ 597 h 601"/>
                <a:gd name="T76" fmla="*/ 13 w 903"/>
                <a:gd name="T77" fmla="*/ 601 h 601"/>
                <a:gd name="T78" fmla="*/ 196 w 903"/>
                <a:gd name="T79" fmla="*/ 601 h 601"/>
                <a:gd name="T80" fmla="*/ 497 w 903"/>
                <a:gd name="T81" fmla="*/ 601 h 601"/>
                <a:gd name="T82" fmla="*/ 827 w 903"/>
                <a:gd name="T83" fmla="*/ 601 h 601"/>
                <a:gd name="T84" fmla="*/ 893 w 903"/>
                <a:gd name="T85" fmla="*/ 600 h 601"/>
                <a:gd name="T86" fmla="*/ 900 w 903"/>
                <a:gd name="T87" fmla="*/ 595 h 601"/>
                <a:gd name="T88" fmla="*/ 903 w 903"/>
                <a:gd name="T89" fmla="*/ 586 h 601"/>
                <a:gd name="T90" fmla="*/ 900 w 903"/>
                <a:gd name="T91" fmla="*/ 578 h 601"/>
                <a:gd name="T92" fmla="*/ 893 w 903"/>
                <a:gd name="T93" fmla="*/ 572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3" h="601">
                  <a:moveTo>
                    <a:pt x="722" y="571"/>
                  </a:moveTo>
                  <a:lnTo>
                    <a:pt x="722" y="30"/>
                  </a:lnTo>
                  <a:lnTo>
                    <a:pt x="812" y="30"/>
                  </a:lnTo>
                  <a:lnTo>
                    <a:pt x="812" y="571"/>
                  </a:lnTo>
                  <a:lnTo>
                    <a:pt x="722" y="571"/>
                  </a:lnTo>
                  <a:close/>
                  <a:moveTo>
                    <a:pt x="512" y="571"/>
                  </a:moveTo>
                  <a:lnTo>
                    <a:pt x="512" y="300"/>
                  </a:lnTo>
                  <a:lnTo>
                    <a:pt x="602" y="300"/>
                  </a:lnTo>
                  <a:lnTo>
                    <a:pt x="602" y="571"/>
                  </a:lnTo>
                  <a:lnTo>
                    <a:pt x="512" y="571"/>
                  </a:lnTo>
                  <a:close/>
                  <a:moveTo>
                    <a:pt x="301" y="571"/>
                  </a:moveTo>
                  <a:lnTo>
                    <a:pt x="301" y="210"/>
                  </a:lnTo>
                  <a:lnTo>
                    <a:pt x="391" y="210"/>
                  </a:lnTo>
                  <a:lnTo>
                    <a:pt x="391" y="571"/>
                  </a:lnTo>
                  <a:lnTo>
                    <a:pt x="301" y="571"/>
                  </a:lnTo>
                  <a:close/>
                  <a:moveTo>
                    <a:pt x="91" y="571"/>
                  </a:moveTo>
                  <a:lnTo>
                    <a:pt x="91" y="421"/>
                  </a:lnTo>
                  <a:lnTo>
                    <a:pt x="181" y="421"/>
                  </a:lnTo>
                  <a:lnTo>
                    <a:pt x="181" y="571"/>
                  </a:lnTo>
                  <a:lnTo>
                    <a:pt x="91" y="571"/>
                  </a:lnTo>
                  <a:close/>
                  <a:moveTo>
                    <a:pt x="888" y="571"/>
                  </a:moveTo>
                  <a:lnTo>
                    <a:pt x="842" y="571"/>
                  </a:lnTo>
                  <a:lnTo>
                    <a:pt x="842" y="15"/>
                  </a:lnTo>
                  <a:lnTo>
                    <a:pt x="842" y="12"/>
                  </a:lnTo>
                  <a:lnTo>
                    <a:pt x="841" y="9"/>
                  </a:lnTo>
                  <a:lnTo>
                    <a:pt x="840" y="7"/>
                  </a:lnTo>
                  <a:lnTo>
                    <a:pt x="838" y="5"/>
                  </a:lnTo>
                  <a:lnTo>
                    <a:pt x="836" y="3"/>
                  </a:lnTo>
                  <a:lnTo>
                    <a:pt x="833" y="1"/>
                  </a:lnTo>
                  <a:lnTo>
                    <a:pt x="830" y="0"/>
                  </a:lnTo>
                  <a:lnTo>
                    <a:pt x="827" y="0"/>
                  </a:lnTo>
                  <a:lnTo>
                    <a:pt x="707" y="0"/>
                  </a:lnTo>
                  <a:lnTo>
                    <a:pt x="704" y="0"/>
                  </a:lnTo>
                  <a:lnTo>
                    <a:pt x="702" y="1"/>
                  </a:lnTo>
                  <a:lnTo>
                    <a:pt x="698" y="3"/>
                  </a:lnTo>
                  <a:lnTo>
                    <a:pt x="696" y="5"/>
                  </a:lnTo>
                  <a:lnTo>
                    <a:pt x="694" y="7"/>
                  </a:lnTo>
                  <a:lnTo>
                    <a:pt x="693" y="9"/>
                  </a:lnTo>
                  <a:lnTo>
                    <a:pt x="692" y="12"/>
                  </a:lnTo>
                  <a:lnTo>
                    <a:pt x="692" y="15"/>
                  </a:lnTo>
                  <a:lnTo>
                    <a:pt x="692" y="571"/>
                  </a:lnTo>
                  <a:lnTo>
                    <a:pt x="632" y="571"/>
                  </a:lnTo>
                  <a:lnTo>
                    <a:pt x="632" y="285"/>
                  </a:lnTo>
                  <a:lnTo>
                    <a:pt x="632" y="283"/>
                  </a:lnTo>
                  <a:lnTo>
                    <a:pt x="631" y="280"/>
                  </a:lnTo>
                  <a:lnTo>
                    <a:pt x="630" y="278"/>
                  </a:lnTo>
                  <a:lnTo>
                    <a:pt x="628" y="275"/>
                  </a:lnTo>
                  <a:lnTo>
                    <a:pt x="626" y="274"/>
                  </a:lnTo>
                  <a:lnTo>
                    <a:pt x="622" y="271"/>
                  </a:lnTo>
                  <a:lnTo>
                    <a:pt x="620" y="271"/>
                  </a:lnTo>
                  <a:lnTo>
                    <a:pt x="617" y="270"/>
                  </a:lnTo>
                  <a:lnTo>
                    <a:pt x="497" y="270"/>
                  </a:lnTo>
                  <a:lnTo>
                    <a:pt x="494" y="271"/>
                  </a:lnTo>
                  <a:lnTo>
                    <a:pt x="491" y="271"/>
                  </a:lnTo>
                  <a:lnTo>
                    <a:pt x="488" y="274"/>
                  </a:lnTo>
                  <a:lnTo>
                    <a:pt x="486" y="275"/>
                  </a:lnTo>
                  <a:lnTo>
                    <a:pt x="484" y="278"/>
                  </a:lnTo>
                  <a:lnTo>
                    <a:pt x="483" y="280"/>
                  </a:lnTo>
                  <a:lnTo>
                    <a:pt x="482" y="283"/>
                  </a:lnTo>
                  <a:lnTo>
                    <a:pt x="482" y="285"/>
                  </a:lnTo>
                  <a:lnTo>
                    <a:pt x="482" y="571"/>
                  </a:lnTo>
                  <a:lnTo>
                    <a:pt x="421" y="571"/>
                  </a:lnTo>
                  <a:lnTo>
                    <a:pt x="421" y="195"/>
                  </a:lnTo>
                  <a:lnTo>
                    <a:pt x="421" y="192"/>
                  </a:lnTo>
                  <a:lnTo>
                    <a:pt x="420" y="190"/>
                  </a:lnTo>
                  <a:lnTo>
                    <a:pt x="419" y="187"/>
                  </a:lnTo>
                  <a:lnTo>
                    <a:pt x="417" y="185"/>
                  </a:lnTo>
                  <a:lnTo>
                    <a:pt x="415" y="184"/>
                  </a:lnTo>
                  <a:lnTo>
                    <a:pt x="412" y="181"/>
                  </a:lnTo>
                  <a:lnTo>
                    <a:pt x="409" y="180"/>
                  </a:lnTo>
                  <a:lnTo>
                    <a:pt x="406" y="180"/>
                  </a:lnTo>
                  <a:lnTo>
                    <a:pt x="286" y="180"/>
                  </a:lnTo>
                  <a:lnTo>
                    <a:pt x="283" y="180"/>
                  </a:lnTo>
                  <a:lnTo>
                    <a:pt x="281" y="181"/>
                  </a:lnTo>
                  <a:lnTo>
                    <a:pt x="277" y="184"/>
                  </a:lnTo>
                  <a:lnTo>
                    <a:pt x="275" y="185"/>
                  </a:lnTo>
                  <a:lnTo>
                    <a:pt x="274" y="187"/>
                  </a:lnTo>
                  <a:lnTo>
                    <a:pt x="272" y="190"/>
                  </a:lnTo>
                  <a:lnTo>
                    <a:pt x="271" y="192"/>
                  </a:lnTo>
                  <a:lnTo>
                    <a:pt x="271" y="195"/>
                  </a:lnTo>
                  <a:lnTo>
                    <a:pt x="271" y="571"/>
                  </a:lnTo>
                  <a:lnTo>
                    <a:pt x="211" y="571"/>
                  </a:lnTo>
                  <a:lnTo>
                    <a:pt x="211" y="406"/>
                  </a:lnTo>
                  <a:lnTo>
                    <a:pt x="211" y="403"/>
                  </a:lnTo>
                  <a:lnTo>
                    <a:pt x="210" y="400"/>
                  </a:lnTo>
                  <a:lnTo>
                    <a:pt x="209" y="398"/>
                  </a:lnTo>
                  <a:lnTo>
                    <a:pt x="207" y="396"/>
                  </a:lnTo>
                  <a:lnTo>
                    <a:pt x="205" y="394"/>
                  </a:lnTo>
                  <a:lnTo>
                    <a:pt x="201" y="392"/>
                  </a:lnTo>
                  <a:lnTo>
                    <a:pt x="199" y="391"/>
                  </a:lnTo>
                  <a:lnTo>
                    <a:pt x="196" y="391"/>
                  </a:lnTo>
                  <a:lnTo>
                    <a:pt x="76" y="391"/>
                  </a:lnTo>
                  <a:lnTo>
                    <a:pt x="73" y="391"/>
                  </a:lnTo>
                  <a:lnTo>
                    <a:pt x="70" y="392"/>
                  </a:lnTo>
                  <a:lnTo>
                    <a:pt x="67" y="394"/>
                  </a:lnTo>
                  <a:lnTo>
                    <a:pt x="65" y="396"/>
                  </a:lnTo>
                  <a:lnTo>
                    <a:pt x="63" y="398"/>
                  </a:lnTo>
                  <a:lnTo>
                    <a:pt x="62" y="400"/>
                  </a:lnTo>
                  <a:lnTo>
                    <a:pt x="61" y="403"/>
                  </a:lnTo>
                  <a:lnTo>
                    <a:pt x="61" y="406"/>
                  </a:lnTo>
                  <a:lnTo>
                    <a:pt x="61" y="571"/>
                  </a:lnTo>
                  <a:lnTo>
                    <a:pt x="16" y="571"/>
                  </a:lnTo>
                  <a:lnTo>
                    <a:pt x="13" y="571"/>
                  </a:lnTo>
                  <a:lnTo>
                    <a:pt x="10" y="572"/>
                  </a:lnTo>
                  <a:lnTo>
                    <a:pt x="7" y="573"/>
                  </a:lnTo>
                  <a:lnTo>
                    <a:pt x="5" y="576"/>
                  </a:lnTo>
                  <a:lnTo>
                    <a:pt x="3" y="578"/>
                  </a:lnTo>
                  <a:lnTo>
                    <a:pt x="2" y="581"/>
                  </a:lnTo>
                  <a:lnTo>
                    <a:pt x="1" y="583"/>
                  </a:lnTo>
                  <a:lnTo>
                    <a:pt x="0" y="586"/>
                  </a:lnTo>
                  <a:lnTo>
                    <a:pt x="1" y="590"/>
                  </a:lnTo>
                  <a:lnTo>
                    <a:pt x="2" y="593"/>
                  </a:lnTo>
                  <a:lnTo>
                    <a:pt x="3" y="595"/>
                  </a:lnTo>
                  <a:lnTo>
                    <a:pt x="5" y="597"/>
                  </a:lnTo>
                  <a:lnTo>
                    <a:pt x="7" y="599"/>
                  </a:lnTo>
                  <a:lnTo>
                    <a:pt x="10" y="600"/>
                  </a:lnTo>
                  <a:lnTo>
                    <a:pt x="13" y="601"/>
                  </a:lnTo>
                  <a:lnTo>
                    <a:pt x="16" y="601"/>
                  </a:lnTo>
                  <a:lnTo>
                    <a:pt x="76" y="601"/>
                  </a:lnTo>
                  <a:lnTo>
                    <a:pt x="196" y="601"/>
                  </a:lnTo>
                  <a:lnTo>
                    <a:pt x="286" y="601"/>
                  </a:lnTo>
                  <a:lnTo>
                    <a:pt x="406" y="601"/>
                  </a:lnTo>
                  <a:lnTo>
                    <a:pt x="497" y="601"/>
                  </a:lnTo>
                  <a:lnTo>
                    <a:pt x="617" y="601"/>
                  </a:lnTo>
                  <a:lnTo>
                    <a:pt x="707" y="601"/>
                  </a:lnTo>
                  <a:lnTo>
                    <a:pt x="827" y="601"/>
                  </a:lnTo>
                  <a:lnTo>
                    <a:pt x="888" y="601"/>
                  </a:lnTo>
                  <a:lnTo>
                    <a:pt x="890" y="601"/>
                  </a:lnTo>
                  <a:lnTo>
                    <a:pt x="893" y="600"/>
                  </a:lnTo>
                  <a:lnTo>
                    <a:pt x="896" y="599"/>
                  </a:lnTo>
                  <a:lnTo>
                    <a:pt x="898" y="597"/>
                  </a:lnTo>
                  <a:lnTo>
                    <a:pt x="900" y="595"/>
                  </a:lnTo>
                  <a:lnTo>
                    <a:pt x="901" y="593"/>
                  </a:lnTo>
                  <a:lnTo>
                    <a:pt x="902" y="590"/>
                  </a:lnTo>
                  <a:lnTo>
                    <a:pt x="903" y="586"/>
                  </a:lnTo>
                  <a:lnTo>
                    <a:pt x="902" y="583"/>
                  </a:lnTo>
                  <a:lnTo>
                    <a:pt x="901" y="581"/>
                  </a:lnTo>
                  <a:lnTo>
                    <a:pt x="900" y="578"/>
                  </a:lnTo>
                  <a:lnTo>
                    <a:pt x="898" y="576"/>
                  </a:lnTo>
                  <a:lnTo>
                    <a:pt x="896" y="573"/>
                  </a:lnTo>
                  <a:lnTo>
                    <a:pt x="893" y="572"/>
                  </a:lnTo>
                  <a:lnTo>
                    <a:pt x="890" y="571"/>
                  </a:lnTo>
                  <a:lnTo>
                    <a:pt x="888" y="5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15">
              <a:extLst>
                <a:ext uri="{FF2B5EF4-FFF2-40B4-BE49-F238E27FC236}">
                  <a16:creationId xmlns="" xmlns:a16="http://schemas.microsoft.com/office/drawing/2014/main" id="{82B1B54F-FAF6-4D01-84DD-E035BBA38F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74325" y="2498725"/>
              <a:ext cx="252413" cy="157163"/>
            </a:xfrm>
            <a:custGeom>
              <a:avLst/>
              <a:gdLst>
                <a:gd name="T0" fmla="*/ 83 w 796"/>
                <a:gd name="T1" fmla="*/ 417 h 496"/>
                <a:gd name="T2" fmla="*/ 89 w 796"/>
                <a:gd name="T3" fmla="*/ 431 h 496"/>
                <a:gd name="T4" fmla="*/ 76 w 796"/>
                <a:gd name="T5" fmla="*/ 461 h 496"/>
                <a:gd name="T6" fmla="*/ 43 w 796"/>
                <a:gd name="T7" fmla="*/ 461 h 496"/>
                <a:gd name="T8" fmla="*/ 30 w 796"/>
                <a:gd name="T9" fmla="*/ 430 h 496"/>
                <a:gd name="T10" fmla="*/ 54 w 796"/>
                <a:gd name="T11" fmla="*/ 407 h 496"/>
                <a:gd name="T12" fmla="*/ 302 w 796"/>
                <a:gd name="T13" fmla="*/ 216 h 496"/>
                <a:gd name="T14" fmla="*/ 315 w 796"/>
                <a:gd name="T15" fmla="*/ 247 h 496"/>
                <a:gd name="T16" fmla="*/ 291 w 796"/>
                <a:gd name="T17" fmla="*/ 270 h 496"/>
                <a:gd name="T18" fmla="*/ 260 w 796"/>
                <a:gd name="T19" fmla="*/ 257 h 496"/>
                <a:gd name="T20" fmla="*/ 260 w 796"/>
                <a:gd name="T21" fmla="*/ 224 h 496"/>
                <a:gd name="T22" fmla="*/ 511 w 796"/>
                <a:gd name="T23" fmla="*/ 301 h 496"/>
                <a:gd name="T24" fmla="*/ 530 w 796"/>
                <a:gd name="T25" fmla="*/ 308 h 496"/>
                <a:gd name="T26" fmla="*/ 541 w 796"/>
                <a:gd name="T27" fmla="*/ 331 h 496"/>
                <a:gd name="T28" fmla="*/ 523 w 796"/>
                <a:gd name="T29" fmla="*/ 359 h 496"/>
                <a:gd name="T30" fmla="*/ 490 w 796"/>
                <a:gd name="T31" fmla="*/ 353 h 496"/>
                <a:gd name="T32" fmla="*/ 483 w 796"/>
                <a:gd name="T33" fmla="*/ 320 h 496"/>
                <a:gd name="T34" fmla="*/ 511 w 796"/>
                <a:gd name="T35" fmla="*/ 301 h 496"/>
                <a:gd name="T36" fmla="*/ 757 w 796"/>
                <a:gd name="T37" fmla="*/ 39 h 496"/>
                <a:gd name="T38" fmla="*/ 764 w 796"/>
                <a:gd name="T39" fmla="*/ 72 h 496"/>
                <a:gd name="T40" fmla="*/ 736 w 796"/>
                <a:gd name="T41" fmla="*/ 90 h 496"/>
                <a:gd name="T42" fmla="*/ 708 w 796"/>
                <a:gd name="T43" fmla="*/ 72 h 496"/>
                <a:gd name="T44" fmla="*/ 716 w 796"/>
                <a:gd name="T45" fmla="*/ 39 h 496"/>
                <a:gd name="T46" fmla="*/ 60 w 796"/>
                <a:gd name="T47" fmla="*/ 496 h 496"/>
                <a:gd name="T48" fmla="*/ 93 w 796"/>
                <a:gd name="T49" fmla="*/ 487 h 496"/>
                <a:gd name="T50" fmla="*/ 115 w 796"/>
                <a:gd name="T51" fmla="*/ 460 h 496"/>
                <a:gd name="T52" fmla="*/ 118 w 796"/>
                <a:gd name="T53" fmla="*/ 422 h 496"/>
                <a:gd name="T54" fmla="*/ 276 w 796"/>
                <a:gd name="T55" fmla="*/ 300 h 496"/>
                <a:gd name="T56" fmla="*/ 318 w 796"/>
                <a:gd name="T57" fmla="*/ 291 h 496"/>
                <a:gd name="T58" fmla="*/ 451 w 796"/>
                <a:gd name="T59" fmla="*/ 331 h 496"/>
                <a:gd name="T60" fmla="*/ 461 w 796"/>
                <a:gd name="T61" fmla="*/ 365 h 496"/>
                <a:gd name="T62" fmla="*/ 487 w 796"/>
                <a:gd name="T63" fmla="*/ 387 h 496"/>
                <a:gd name="T64" fmla="*/ 523 w 796"/>
                <a:gd name="T65" fmla="*/ 390 h 496"/>
                <a:gd name="T66" fmla="*/ 554 w 796"/>
                <a:gd name="T67" fmla="*/ 373 h 496"/>
                <a:gd name="T68" fmla="*/ 570 w 796"/>
                <a:gd name="T69" fmla="*/ 343 h 496"/>
                <a:gd name="T70" fmla="*/ 559 w 796"/>
                <a:gd name="T71" fmla="*/ 296 h 496"/>
                <a:gd name="T72" fmla="*/ 742 w 796"/>
                <a:gd name="T73" fmla="*/ 120 h 496"/>
                <a:gd name="T74" fmla="*/ 775 w 796"/>
                <a:gd name="T75" fmla="*/ 106 h 496"/>
                <a:gd name="T76" fmla="*/ 794 w 796"/>
                <a:gd name="T77" fmla="*/ 79 h 496"/>
                <a:gd name="T78" fmla="*/ 794 w 796"/>
                <a:gd name="T79" fmla="*/ 43 h 496"/>
                <a:gd name="T80" fmla="*/ 775 w 796"/>
                <a:gd name="T81" fmla="*/ 14 h 496"/>
                <a:gd name="T82" fmla="*/ 742 w 796"/>
                <a:gd name="T83" fmla="*/ 0 h 496"/>
                <a:gd name="T84" fmla="*/ 708 w 796"/>
                <a:gd name="T85" fmla="*/ 8 h 496"/>
                <a:gd name="T86" fmla="*/ 683 w 796"/>
                <a:gd name="T87" fmla="*/ 31 h 496"/>
                <a:gd name="T88" fmla="*/ 677 w 796"/>
                <a:gd name="T89" fmla="*/ 70 h 496"/>
                <a:gd name="T90" fmla="*/ 524 w 796"/>
                <a:gd name="T91" fmla="*/ 272 h 496"/>
                <a:gd name="T92" fmla="*/ 483 w 796"/>
                <a:gd name="T93" fmla="*/ 278 h 496"/>
                <a:gd name="T94" fmla="*/ 345 w 796"/>
                <a:gd name="T95" fmla="*/ 245 h 496"/>
                <a:gd name="T96" fmla="*/ 339 w 796"/>
                <a:gd name="T97" fmla="*/ 212 h 496"/>
                <a:gd name="T98" fmla="*/ 314 w 796"/>
                <a:gd name="T99" fmla="*/ 188 h 496"/>
                <a:gd name="T100" fmla="*/ 280 w 796"/>
                <a:gd name="T101" fmla="*/ 181 h 496"/>
                <a:gd name="T102" fmla="*/ 247 w 796"/>
                <a:gd name="T103" fmla="*/ 194 h 496"/>
                <a:gd name="T104" fmla="*/ 228 w 796"/>
                <a:gd name="T105" fmla="*/ 223 h 496"/>
                <a:gd name="T106" fmla="*/ 229 w 796"/>
                <a:gd name="T107" fmla="*/ 262 h 496"/>
                <a:gd name="T108" fmla="*/ 60 w 796"/>
                <a:gd name="T109" fmla="*/ 376 h 496"/>
                <a:gd name="T110" fmla="*/ 26 w 796"/>
                <a:gd name="T111" fmla="*/ 387 h 496"/>
                <a:gd name="T112" fmla="*/ 4 w 796"/>
                <a:gd name="T113" fmla="*/ 413 h 496"/>
                <a:gd name="T114" fmla="*/ 1 w 796"/>
                <a:gd name="T115" fmla="*/ 448 h 496"/>
                <a:gd name="T116" fmla="*/ 17 w 796"/>
                <a:gd name="T117" fmla="*/ 479 h 496"/>
                <a:gd name="T118" fmla="*/ 47 w 796"/>
                <a:gd name="T119" fmla="*/ 495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6" h="496">
                  <a:moveTo>
                    <a:pt x="60" y="406"/>
                  </a:moveTo>
                  <a:lnTo>
                    <a:pt x="66" y="407"/>
                  </a:lnTo>
                  <a:lnTo>
                    <a:pt x="73" y="410"/>
                  </a:lnTo>
                  <a:lnTo>
                    <a:pt x="78" y="413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86" y="421"/>
                  </a:lnTo>
                  <a:lnTo>
                    <a:pt x="88" y="426"/>
                  </a:lnTo>
                  <a:lnTo>
                    <a:pt x="89" y="431"/>
                  </a:lnTo>
                  <a:lnTo>
                    <a:pt x="90" y="436"/>
                  </a:lnTo>
                  <a:lnTo>
                    <a:pt x="89" y="443"/>
                  </a:lnTo>
                  <a:lnTo>
                    <a:pt x="88" y="448"/>
                  </a:lnTo>
                  <a:lnTo>
                    <a:pt x="85" y="453"/>
                  </a:lnTo>
                  <a:lnTo>
                    <a:pt x="81" y="458"/>
                  </a:lnTo>
                  <a:lnTo>
                    <a:pt x="76" y="461"/>
                  </a:lnTo>
                  <a:lnTo>
                    <a:pt x="72" y="464"/>
                  </a:lnTo>
                  <a:lnTo>
                    <a:pt x="65" y="466"/>
                  </a:lnTo>
                  <a:lnTo>
                    <a:pt x="60" y="466"/>
                  </a:lnTo>
                  <a:lnTo>
                    <a:pt x="54" y="466"/>
                  </a:lnTo>
                  <a:lnTo>
                    <a:pt x="48" y="464"/>
                  </a:lnTo>
                  <a:lnTo>
                    <a:pt x="43" y="461"/>
                  </a:lnTo>
                  <a:lnTo>
                    <a:pt x="39" y="458"/>
                  </a:lnTo>
                  <a:lnTo>
                    <a:pt x="34" y="453"/>
                  </a:lnTo>
                  <a:lnTo>
                    <a:pt x="32" y="448"/>
                  </a:lnTo>
                  <a:lnTo>
                    <a:pt x="30" y="443"/>
                  </a:lnTo>
                  <a:lnTo>
                    <a:pt x="30" y="436"/>
                  </a:lnTo>
                  <a:lnTo>
                    <a:pt x="30" y="430"/>
                  </a:lnTo>
                  <a:lnTo>
                    <a:pt x="32" y="425"/>
                  </a:lnTo>
                  <a:lnTo>
                    <a:pt x="34" y="419"/>
                  </a:lnTo>
                  <a:lnTo>
                    <a:pt x="39" y="415"/>
                  </a:lnTo>
                  <a:lnTo>
                    <a:pt x="43" y="412"/>
                  </a:lnTo>
                  <a:lnTo>
                    <a:pt x="48" y="409"/>
                  </a:lnTo>
                  <a:lnTo>
                    <a:pt x="54" y="407"/>
                  </a:lnTo>
                  <a:lnTo>
                    <a:pt x="60" y="406"/>
                  </a:lnTo>
                  <a:lnTo>
                    <a:pt x="60" y="406"/>
                  </a:lnTo>
                  <a:close/>
                  <a:moveTo>
                    <a:pt x="285" y="211"/>
                  </a:moveTo>
                  <a:lnTo>
                    <a:pt x="291" y="211"/>
                  </a:lnTo>
                  <a:lnTo>
                    <a:pt x="297" y="214"/>
                  </a:lnTo>
                  <a:lnTo>
                    <a:pt x="302" y="216"/>
                  </a:lnTo>
                  <a:lnTo>
                    <a:pt x="306" y="220"/>
                  </a:lnTo>
                  <a:lnTo>
                    <a:pt x="311" y="224"/>
                  </a:lnTo>
                  <a:lnTo>
                    <a:pt x="313" y="230"/>
                  </a:lnTo>
                  <a:lnTo>
                    <a:pt x="315" y="235"/>
                  </a:lnTo>
                  <a:lnTo>
                    <a:pt x="315" y="241"/>
                  </a:lnTo>
                  <a:lnTo>
                    <a:pt x="315" y="247"/>
                  </a:lnTo>
                  <a:lnTo>
                    <a:pt x="313" y="253"/>
                  </a:lnTo>
                  <a:lnTo>
                    <a:pt x="311" y="257"/>
                  </a:lnTo>
                  <a:lnTo>
                    <a:pt x="306" y="262"/>
                  </a:lnTo>
                  <a:lnTo>
                    <a:pt x="302" y="266"/>
                  </a:lnTo>
                  <a:lnTo>
                    <a:pt x="297" y="268"/>
                  </a:lnTo>
                  <a:lnTo>
                    <a:pt x="291" y="270"/>
                  </a:lnTo>
                  <a:lnTo>
                    <a:pt x="285" y="271"/>
                  </a:lnTo>
                  <a:lnTo>
                    <a:pt x="280" y="270"/>
                  </a:lnTo>
                  <a:lnTo>
                    <a:pt x="273" y="268"/>
                  </a:lnTo>
                  <a:lnTo>
                    <a:pt x="269" y="266"/>
                  </a:lnTo>
                  <a:lnTo>
                    <a:pt x="264" y="262"/>
                  </a:lnTo>
                  <a:lnTo>
                    <a:pt x="260" y="257"/>
                  </a:lnTo>
                  <a:lnTo>
                    <a:pt x="257" y="253"/>
                  </a:lnTo>
                  <a:lnTo>
                    <a:pt x="256" y="247"/>
                  </a:lnTo>
                  <a:lnTo>
                    <a:pt x="255" y="241"/>
                  </a:lnTo>
                  <a:lnTo>
                    <a:pt x="256" y="235"/>
                  </a:lnTo>
                  <a:lnTo>
                    <a:pt x="257" y="230"/>
                  </a:lnTo>
                  <a:lnTo>
                    <a:pt x="260" y="224"/>
                  </a:lnTo>
                  <a:lnTo>
                    <a:pt x="264" y="220"/>
                  </a:lnTo>
                  <a:lnTo>
                    <a:pt x="269" y="216"/>
                  </a:lnTo>
                  <a:lnTo>
                    <a:pt x="273" y="214"/>
                  </a:lnTo>
                  <a:lnTo>
                    <a:pt x="280" y="211"/>
                  </a:lnTo>
                  <a:lnTo>
                    <a:pt x="285" y="211"/>
                  </a:lnTo>
                  <a:close/>
                  <a:moveTo>
                    <a:pt x="511" y="301"/>
                  </a:moveTo>
                  <a:lnTo>
                    <a:pt x="516" y="301"/>
                  </a:lnTo>
                  <a:lnTo>
                    <a:pt x="521" y="302"/>
                  </a:lnTo>
                  <a:lnTo>
                    <a:pt x="526" y="306"/>
                  </a:lnTo>
                  <a:lnTo>
                    <a:pt x="530" y="308"/>
                  </a:lnTo>
                  <a:lnTo>
                    <a:pt x="530" y="308"/>
                  </a:lnTo>
                  <a:lnTo>
                    <a:pt x="530" y="308"/>
                  </a:lnTo>
                  <a:lnTo>
                    <a:pt x="530" y="308"/>
                  </a:lnTo>
                  <a:lnTo>
                    <a:pt x="530" y="308"/>
                  </a:lnTo>
                  <a:lnTo>
                    <a:pt x="535" y="313"/>
                  </a:lnTo>
                  <a:lnTo>
                    <a:pt x="538" y="319"/>
                  </a:lnTo>
                  <a:lnTo>
                    <a:pt x="540" y="325"/>
                  </a:lnTo>
                  <a:lnTo>
                    <a:pt x="541" y="331"/>
                  </a:lnTo>
                  <a:lnTo>
                    <a:pt x="540" y="337"/>
                  </a:lnTo>
                  <a:lnTo>
                    <a:pt x="539" y="343"/>
                  </a:lnTo>
                  <a:lnTo>
                    <a:pt x="536" y="347"/>
                  </a:lnTo>
                  <a:lnTo>
                    <a:pt x="532" y="353"/>
                  </a:lnTo>
                  <a:lnTo>
                    <a:pt x="527" y="356"/>
                  </a:lnTo>
                  <a:lnTo>
                    <a:pt x="523" y="359"/>
                  </a:lnTo>
                  <a:lnTo>
                    <a:pt x="516" y="360"/>
                  </a:lnTo>
                  <a:lnTo>
                    <a:pt x="511" y="361"/>
                  </a:lnTo>
                  <a:lnTo>
                    <a:pt x="505" y="360"/>
                  </a:lnTo>
                  <a:lnTo>
                    <a:pt x="499" y="359"/>
                  </a:lnTo>
                  <a:lnTo>
                    <a:pt x="494" y="356"/>
                  </a:lnTo>
                  <a:lnTo>
                    <a:pt x="490" y="353"/>
                  </a:lnTo>
                  <a:lnTo>
                    <a:pt x="486" y="349"/>
                  </a:lnTo>
                  <a:lnTo>
                    <a:pt x="483" y="343"/>
                  </a:lnTo>
                  <a:lnTo>
                    <a:pt x="481" y="337"/>
                  </a:lnTo>
                  <a:lnTo>
                    <a:pt x="481" y="331"/>
                  </a:lnTo>
                  <a:lnTo>
                    <a:pt x="481" y="325"/>
                  </a:lnTo>
                  <a:lnTo>
                    <a:pt x="483" y="320"/>
                  </a:lnTo>
                  <a:lnTo>
                    <a:pt x="486" y="314"/>
                  </a:lnTo>
                  <a:lnTo>
                    <a:pt x="490" y="310"/>
                  </a:lnTo>
                  <a:lnTo>
                    <a:pt x="494" y="307"/>
                  </a:lnTo>
                  <a:lnTo>
                    <a:pt x="499" y="304"/>
                  </a:lnTo>
                  <a:lnTo>
                    <a:pt x="505" y="301"/>
                  </a:lnTo>
                  <a:lnTo>
                    <a:pt x="511" y="301"/>
                  </a:lnTo>
                  <a:lnTo>
                    <a:pt x="511" y="301"/>
                  </a:lnTo>
                  <a:close/>
                  <a:moveTo>
                    <a:pt x="736" y="30"/>
                  </a:moveTo>
                  <a:lnTo>
                    <a:pt x="742" y="31"/>
                  </a:lnTo>
                  <a:lnTo>
                    <a:pt x="748" y="33"/>
                  </a:lnTo>
                  <a:lnTo>
                    <a:pt x="753" y="36"/>
                  </a:lnTo>
                  <a:lnTo>
                    <a:pt x="757" y="39"/>
                  </a:lnTo>
                  <a:lnTo>
                    <a:pt x="762" y="43"/>
                  </a:lnTo>
                  <a:lnTo>
                    <a:pt x="764" y="49"/>
                  </a:lnTo>
                  <a:lnTo>
                    <a:pt x="766" y="55"/>
                  </a:lnTo>
                  <a:lnTo>
                    <a:pt x="766" y="60"/>
                  </a:lnTo>
                  <a:lnTo>
                    <a:pt x="766" y="67"/>
                  </a:lnTo>
                  <a:lnTo>
                    <a:pt x="764" y="72"/>
                  </a:lnTo>
                  <a:lnTo>
                    <a:pt x="762" y="78"/>
                  </a:lnTo>
                  <a:lnTo>
                    <a:pt x="757" y="82"/>
                  </a:lnTo>
                  <a:lnTo>
                    <a:pt x="753" y="85"/>
                  </a:lnTo>
                  <a:lnTo>
                    <a:pt x="748" y="88"/>
                  </a:lnTo>
                  <a:lnTo>
                    <a:pt x="742" y="90"/>
                  </a:lnTo>
                  <a:lnTo>
                    <a:pt x="736" y="90"/>
                  </a:lnTo>
                  <a:lnTo>
                    <a:pt x="731" y="90"/>
                  </a:lnTo>
                  <a:lnTo>
                    <a:pt x="724" y="88"/>
                  </a:lnTo>
                  <a:lnTo>
                    <a:pt x="720" y="85"/>
                  </a:lnTo>
                  <a:lnTo>
                    <a:pt x="716" y="82"/>
                  </a:lnTo>
                  <a:lnTo>
                    <a:pt x="711" y="78"/>
                  </a:lnTo>
                  <a:lnTo>
                    <a:pt x="708" y="72"/>
                  </a:lnTo>
                  <a:lnTo>
                    <a:pt x="707" y="67"/>
                  </a:lnTo>
                  <a:lnTo>
                    <a:pt x="706" y="60"/>
                  </a:lnTo>
                  <a:lnTo>
                    <a:pt x="707" y="55"/>
                  </a:lnTo>
                  <a:lnTo>
                    <a:pt x="708" y="49"/>
                  </a:lnTo>
                  <a:lnTo>
                    <a:pt x="711" y="43"/>
                  </a:lnTo>
                  <a:lnTo>
                    <a:pt x="716" y="39"/>
                  </a:lnTo>
                  <a:lnTo>
                    <a:pt x="720" y="36"/>
                  </a:lnTo>
                  <a:lnTo>
                    <a:pt x="724" y="33"/>
                  </a:lnTo>
                  <a:lnTo>
                    <a:pt x="731" y="31"/>
                  </a:lnTo>
                  <a:lnTo>
                    <a:pt x="736" y="30"/>
                  </a:lnTo>
                  <a:lnTo>
                    <a:pt x="736" y="30"/>
                  </a:lnTo>
                  <a:close/>
                  <a:moveTo>
                    <a:pt x="60" y="496"/>
                  </a:moveTo>
                  <a:lnTo>
                    <a:pt x="66" y="496"/>
                  </a:lnTo>
                  <a:lnTo>
                    <a:pt x="72" y="495"/>
                  </a:lnTo>
                  <a:lnTo>
                    <a:pt x="77" y="494"/>
                  </a:lnTo>
                  <a:lnTo>
                    <a:pt x="84" y="492"/>
                  </a:lnTo>
                  <a:lnTo>
                    <a:pt x="89" y="489"/>
                  </a:lnTo>
                  <a:lnTo>
                    <a:pt x="93" y="487"/>
                  </a:lnTo>
                  <a:lnTo>
                    <a:pt x="98" y="482"/>
                  </a:lnTo>
                  <a:lnTo>
                    <a:pt x="102" y="479"/>
                  </a:lnTo>
                  <a:lnTo>
                    <a:pt x="106" y="475"/>
                  </a:lnTo>
                  <a:lnTo>
                    <a:pt x="109" y="470"/>
                  </a:lnTo>
                  <a:lnTo>
                    <a:pt x="113" y="465"/>
                  </a:lnTo>
                  <a:lnTo>
                    <a:pt x="115" y="460"/>
                  </a:lnTo>
                  <a:lnTo>
                    <a:pt x="117" y="455"/>
                  </a:lnTo>
                  <a:lnTo>
                    <a:pt x="119" y="448"/>
                  </a:lnTo>
                  <a:lnTo>
                    <a:pt x="120" y="443"/>
                  </a:lnTo>
                  <a:lnTo>
                    <a:pt x="120" y="436"/>
                  </a:lnTo>
                  <a:lnTo>
                    <a:pt x="119" y="429"/>
                  </a:lnTo>
                  <a:lnTo>
                    <a:pt x="118" y="422"/>
                  </a:lnTo>
                  <a:lnTo>
                    <a:pt x="116" y="416"/>
                  </a:lnTo>
                  <a:lnTo>
                    <a:pt x="114" y="410"/>
                  </a:lnTo>
                  <a:lnTo>
                    <a:pt x="251" y="291"/>
                  </a:lnTo>
                  <a:lnTo>
                    <a:pt x="259" y="295"/>
                  </a:lnTo>
                  <a:lnTo>
                    <a:pt x="267" y="298"/>
                  </a:lnTo>
                  <a:lnTo>
                    <a:pt x="276" y="300"/>
                  </a:lnTo>
                  <a:lnTo>
                    <a:pt x="285" y="301"/>
                  </a:lnTo>
                  <a:lnTo>
                    <a:pt x="292" y="300"/>
                  </a:lnTo>
                  <a:lnTo>
                    <a:pt x="300" y="299"/>
                  </a:lnTo>
                  <a:lnTo>
                    <a:pt x="306" y="297"/>
                  </a:lnTo>
                  <a:lnTo>
                    <a:pt x="313" y="294"/>
                  </a:lnTo>
                  <a:lnTo>
                    <a:pt x="318" y="291"/>
                  </a:lnTo>
                  <a:lnTo>
                    <a:pt x="325" y="286"/>
                  </a:lnTo>
                  <a:lnTo>
                    <a:pt x="329" y="282"/>
                  </a:lnTo>
                  <a:lnTo>
                    <a:pt x="333" y="277"/>
                  </a:lnTo>
                  <a:lnTo>
                    <a:pt x="451" y="324"/>
                  </a:lnTo>
                  <a:lnTo>
                    <a:pt x="451" y="327"/>
                  </a:lnTo>
                  <a:lnTo>
                    <a:pt x="451" y="331"/>
                  </a:lnTo>
                  <a:lnTo>
                    <a:pt x="451" y="338"/>
                  </a:lnTo>
                  <a:lnTo>
                    <a:pt x="452" y="343"/>
                  </a:lnTo>
                  <a:lnTo>
                    <a:pt x="453" y="350"/>
                  </a:lnTo>
                  <a:lnTo>
                    <a:pt x="455" y="355"/>
                  </a:lnTo>
                  <a:lnTo>
                    <a:pt x="457" y="360"/>
                  </a:lnTo>
                  <a:lnTo>
                    <a:pt x="461" y="365"/>
                  </a:lnTo>
                  <a:lnTo>
                    <a:pt x="464" y="370"/>
                  </a:lnTo>
                  <a:lnTo>
                    <a:pt x="468" y="374"/>
                  </a:lnTo>
                  <a:lnTo>
                    <a:pt x="472" y="377"/>
                  </a:lnTo>
                  <a:lnTo>
                    <a:pt x="477" y="381"/>
                  </a:lnTo>
                  <a:lnTo>
                    <a:pt x="482" y="384"/>
                  </a:lnTo>
                  <a:lnTo>
                    <a:pt x="487" y="387"/>
                  </a:lnTo>
                  <a:lnTo>
                    <a:pt x="493" y="388"/>
                  </a:lnTo>
                  <a:lnTo>
                    <a:pt x="498" y="390"/>
                  </a:lnTo>
                  <a:lnTo>
                    <a:pt x="505" y="391"/>
                  </a:lnTo>
                  <a:lnTo>
                    <a:pt x="511" y="391"/>
                  </a:lnTo>
                  <a:lnTo>
                    <a:pt x="517" y="391"/>
                  </a:lnTo>
                  <a:lnTo>
                    <a:pt x="523" y="390"/>
                  </a:lnTo>
                  <a:lnTo>
                    <a:pt x="529" y="388"/>
                  </a:lnTo>
                  <a:lnTo>
                    <a:pt x="535" y="387"/>
                  </a:lnTo>
                  <a:lnTo>
                    <a:pt x="540" y="384"/>
                  </a:lnTo>
                  <a:lnTo>
                    <a:pt x="544" y="381"/>
                  </a:lnTo>
                  <a:lnTo>
                    <a:pt x="550" y="377"/>
                  </a:lnTo>
                  <a:lnTo>
                    <a:pt x="554" y="373"/>
                  </a:lnTo>
                  <a:lnTo>
                    <a:pt x="557" y="370"/>
                  </a:lnTo>
                  <a:lnTo>
                    <a:pt x="560" y="365"/>
                  </a:lnTo>
                  <a:lnTo>
                    <a:pt x="564" y="360"/>
                  </a:lnTo>
                  <a:lnTo>
                    <a:pt x="567" y="355"/>
                  </a:lnTo>
                  <a:lnTo>
                    <a:pt x="568" y="350"/>
                  </a:lnTo>
                  <a:lnTo>
                    <a:pt x="570" y="343"/>
                  </a:lnTo>
                  <a:lnTo>
                    <a:pt x="571" y="338"/>
                  </a:lnTo>
                  <a:lnTo>
                    <a:pt x="571" y="331"/>
                  </a:lnTo>
                  <a:lnTo>
                    <a:pt x="570" y="322"/>
                  </a:lnTo>
                  <a:lnTo>
                    <a:pt x="568" y="312"/>
                  </a:lnTo>
                  <a:lnTo>
                    <a:pt x="565" y="304"/>
                  </a:lnTo>
                  <a:lnTo>
                    <a:pt x="559" y="296"/>
                  </a:lnTo>
                  <a:lnTo>
                    <a:pt x="710" y="115"/>
                  </a:lnTo>
                  <a:lnTo>
                    <a:pt x="717" y="117"/>
                  </a:lnTo>
                  <a:lnTo>
                    <a:pt x="723" y="119"/>
                  </a:lnTo>
                  <a:lnTo>
                    <a:pt x="730" y="120"/>
                  </a:lnTo>
                  <a:lnTo>
                    <a:pt x="736" y="120"/>
                  </a:lnTo>
                  <a:lnTo>
                    <a:pt x="742" y="120"/>
                  </a:lnTo>
                  <a:lnTo>
                    <a:pt x="749" y="119"/>
                  </a:lnTo>
                  <a:lnTo>
                    <a:pt x="754" y="118"/>
                  </a:lnTo>
                  <a:lnTo>
                    <a:pt x="760" y="116"/>
                  </a:lnTo>
                  <a:lnTo>
                    <a:pt x="765" y="114"/>
                  </a:lnTo>
                  <a:lnTo>
                    <a:pt x="770" y="111"/>
                  </a:lnTo>
                  <a:lnTo>
                    <a:pt x="775" y="106"/>
                  </a:lnTo>
                  <a:lnTo>
                    <a:pt x="779" y="103"/>
                  </a:lnTo>
                  <a:lnTo>
                    <a:pt x="783" y="99"/>
                  </a:lnTo>
                  <a:lnTo>
                    <a:pt x="786" y="95"/>
                  </a:lnTo>
                  <a:lnTo>
                    <a:pt x="790" y="89"/>
                  </a:lnTo>
                  <a:lnTo>
                    <a:pt x="792" y="84"/>
                  </a:lnTo>
                  <a:lnTo>
                    <a:pt x="794" y="79"/>
                  </a:lnTo>
                  <a:lnTo>
                    <a:pt x="795" y="73"/>
                  </a:lnTo>
                  <a:lnTo>
                    <a:pt x="796" y="67"/>
                  </a:lnTo>
                  <a:lnTo>
                    <a:pt x="796" y="60"/>
                  </a:lnTo>
                  <a:lnTo>
                    <a:pt x="796" y="54"/>
                  </a:lnTo>
                  <a:lnTo>
                    <a:pt x="795" y="49"/>
                  </a:lnTo>
                  <a:lnTo>
                    <a:pt x="794" y="43"/>
                  </a:lnTo>
                  <a:lnTo>
                    <a:pt x="792" y="37"/>
                  </a:lnTo>
                  <a:lnTo>
                    <a:pt x="790" y="31"/>
                  </a:lnTo>
                  <a:lnTo>
                    <a:pt x="786" y="27"/>
                  </a:lnTo>
                  <a:lnTo>
                    <a:pt x="783" y="23"/>
                  </a:lnTo>
                  <a:lnTo>
                    <a:pt x="779" y="19"/>
                  </a:lnTo>
                  <a:lnTo>
                    <a:pt x="775" y="14"/>
                  </a:lnTo>
                  <a:lnTo>
                    <a:pt x="770" y="11"/>
                  </a:lnTo>
                  <a:lnTo>
                    <a:pt x="765" y="8"/>
                  </a:lnTo>
                  <a:lnTo>
                    <a:pt x="760" y="5"/>
                  </a:lnTo>
                  <a:lnTo>
                    <a:pt x="754" y="4"/>
                  </a:lnTo>
                  <a:lnTo>
                    <a:pt x="749" y="1"/>
                  </a:lnTo>
                  <a:lnTo>
                    <a:pt x="742" y="0"/>
                  </a:lnTo>
                  <a:lnTo>
                    <a:pt x="736" y="0"/>
                  </a:lnTo>
                  <a:lnTo>
                    <a:pt x="731" y="0"/>
                  </a:lnTo>
                  <a:lnTo>
                    <a:pt x="724" y="1"/>
                  </a:lnTo>
                  <a:lnTo>
                    <a:pt x="719" y="4"/>
                  </a:lnTo>
                  <a:lnTo>
                    <a:pt x="712" y="5"/>
                  </a:lnTo>
                  <a:lnTo>
                    <a:pt x="708" y="8"/>
                  </a:lnTo>
                  <a:lnTo>
                    <a:pt x="703" y="11"/>
                  </a:lnTo>
                  <a:lnTo>
                    <a:pt x="698" y="14"/>
                  </a:lnTo>
                  <a:lnTo>
                    <a:pt x="694" y="19"/>
                  </a:lnTo>
                  <a:lnTo>
                    <a:pt x="690" y="22"/>
                  </a:lnTo>
                  <a:lnTo>
                    <a:pt x="687" y="27"/>
                  </a:lnTo>
                  <a:lnTo>
                    <a:pt x="683" y="31"/>
                  </a:lnTo>
                  <a:lnTo>
                    <a:pt x="681" y="37"/>
                  </a:lnTo>
                  <a:lnTo>
                    <a:pt x="679" y="43"/>
                  </a:lnTo>
                  <a:lnTo>
                    <a:pt x="677" y="49"/>
                  </a:lnTo>
                  <a:lnTo>
                    <a:pt x="676" y="54"/>
                  </a:lnTo>
                  <a:lnTo>
                    <a:pt x="676" y="60"/>
                  </a:lnTo>
                  <a:lnTo>
                    <a:pt x="677" y="70"/>
                  </a:lnTo>
                  <a:lnTo>
                    <a:pt x="679" y="80"/>
                  </a:lnTo>
                  <a:lnTo>
                    <a:pt x="682" y="88"/>
                  </a:lnTo>
                  <a:lnTo>
                    <a:pt x="688" y="96"/>
                  </a:lnTo>
                  <a:lnTo>
                    <a:pt x="537" y="277"/>
                  </a:lnTo>
                  <a:lnTo>
                    <a:pt x="530" y="275"/>
                  </a:lnTo>
                  <a:lnTo>
                    <a:pt x="524" y="272"/>
                  </a:lnTo>
                  <a:lnTo>
                    <a:pt x="517" y="271"/>
                  </a:lnTo>
                  <a:lnTo>
                    <a:pt x="511" y="271"/>
                  </a:lnTo>
                  <a:lnTo>
                    <a:pt x="504" y="271"/>
                  </a:lnTo>
                  <a:lnTo>
                    <a:pt x="496" y="272"/>
                  </a:lnTo>
                  <a:lnTo>
                    <a:pt x="490" y="275"/>
                  </a:lnTo>
                  <a:lnTo>
                    <a:pt x="483" y="278"/>
                  </a:lnTo>
                  <a:lnTo>
                    <a:pt x="478" y="281"/>
                  </a:lnTo>
                  <a:lnTo>
                    <a:pt x="472" y="285"/>
                  </a:lnTo>
                  <a:lnTo>
                    <a:pt x="467" y="291"/>
                  </a:lnTo>
                  <a:lnTo>
                    <a:pt x="463" y="296"/>
                  </a:lnTo>
                  <a:lnTo>
                    <a:pt x="345" y="249"/>
                  </a:lnTo>
                  <a:lnTo>
                    <a:pt x="345" y="245"/>
                  </a:lnTo>
                  <a:lnTo>
                    <a:pt x="345" y="241"/>
                  </a:lnTo>
                  <a:lnTo>
                    <a:pt x="345" y="235"/>
                  </a:lnTo>
                  <a:lnTo>
                    <a:pt x="344" y="229"/>
                  </a:lnTo>
                  <a:lnTo>
                    <a:pt x="343" y="223"/>
                  </a:lnTo>
                  <a:lnTo>
                    <a:pt x="341" y="218"/>
                  </a:lnTo>
                  <a:lnTo>
                    <a:pt x="339" y="212"/>
                  </a:lnTo>
                  <a:lnTo>
                    <a:pt x="335" y="207"/>
                  </a:lnTo>
                  <a:lnTo>
                    <a:pt x="332" y="203"/>
                  </a:lnTo>
                  <a:lnTo>
                    <a:pt x="328" y="199"/>
                  </a:lnTo>
                  <a:lnTo>
                    <a:pt x="324" y="194"/>
                  </a:lnTo>
                  <a:lnTo>
                    <a:pt x="319" y="191"/>
                  </a:lnTo>
                  <a:lnTo>
                    <a:pt x="314" y="188"/>
                  </a:lnTo>
                  <a:lnTo>
                    <a:pt x="309" y="186"/>
                  </a:lnTo>
                  <a:lnTo>
                    <a:pt x="303" y="184"/>
                  </a:lnTo>
                  <a:lnTo>
                    <a:pt x="298" y="182"/>
                  </a:lnTo>
                  <a:lnTo>
                    <a:pt x="291" y="181"/>
                  </a:lnTo>
                  <a:lnTo>
                    <a:pt x="285" y="180"/>
                  </a:lnTo>
                  <a:lnTo>
                    <a:pt x="280" y="181"/>
                  </a:lnTo>
                  <a:lnTo>
                    <a:pt x="273" y="182"/>
                  </a:lnTo>
                  <a:lnTo>
                    <a:pt x="268" y="184"/>
                  </a:lnTo>
                  <a:lnTo>
                    <a:pt x="261" y="186"/>
                  </a:lnTo>
                  <a:lnTo>
                    <a:pt x="257" y="188"/>
                  </a:lnTo>
                  <a:lnTo>
                    <a:pt x="252" y="191"/>
                  </a:lnTo>
                  <a:lnTo>
                    <a:pt x="247" y="194"/>
                  </a:lnTo>
                  <a:lnTo>
                    <a:pt x="243" y="199"/>
                  </a:lnTo>
                  <a:lnTo>
                    <a:pt x="239" y="203"/>
                  </a:lnTo>
                  <a:lnTo>
                    <a:pt x="236" y="207"/>
                  </a:lnTo>
                  <a:lnTo>
                    <a:pt x="232" y="212"/>
                  </a:lnTo>
                  <a:lnTo>
                    <a:pt x="230" y="218"/>
                  </a:lnTo>
                  <a:lnTo>
                    <a:pt x="228" y="223"/>
                  </a:lnTo>
                  <a:lnTo>
                    <a:pt x="226" y="229"/>
                  </a:lnTo>
                  <a:lnTo>
                    <a:pt x="225" y="235"/>
                  </a:lnTo>
                  <a:lnTo>
                    <a:pt x="225" y="241"/>
                  </a:lnTo>
                  <a:lnTo>
                    <a:pt x="226" y="248"/>
                  </a:lnTo>
                  <a:lnTo>
                    <a:pt x="227" y="255"/>
                  </a:lnTo>
                  <a:lnTo>
                    <a:pt x="229" y="262"/>
                  </a:lnTo>
                  <a:lnTo>
                    <a:pt x="231" y="267"/>
                  </a:lnTo>
                  <a:lnTo>
                    <a:pt x="94" y="387"/>
                  </a:lnTo>
                  <a:lnTo>
                    <a:pt x="86" y="383"/>
                  </a:lnTo>
                  <a:lnTo>
                    <a:pt x="78" y="380"/>
                  </a:lnTo>
                  <a:lnTo>
                    <a:pt x="69" y="377"/>
                  </a:lnTo>
                  <a:lnTo>
                    <a:pt x="60" y="376"/>
                  </a:lnTo>
                  <a:lnTo>
                    <a:pt x="54" y="376"/>
                  </a:lnTo>
                  <a:lnTo>
                    <a:pt x="47" y="377"/>
                  </a:lnTo>
                  <a:lnTo>
                    <a:pt x="42" y="379"/>
                  </a:lnTo>
                  <a:lnTo>
                    <a:pt x="36" y="381"/>
                  </a:lnTo>
                  <a:lnTo>
                    <a:pt x="31" y="384"/>
                  </a:lnTo>
                  <a:lnTo>
                    <a:pt x="26" y="387"/>
                  </a:lnTo>
                  <a:lnTo>
                    <a:pt x="21" y="390"/>
                  </a:lnTo>
                  <a:lnTo>
                    <a:pt x="17" y="394"/>
                  </a:lnTo>
                  <a:lnTo>
                    <a:pt x="13" y="398"/>
                  </a:lnTo>
                  <a:lnTo>
                    <a:pt x="10" y="403"/>
                  </a:lnTo>
                  <a:lnTo>
                    <a:pt x="6" y="407"/>
                  </a:lnTo>
                  <a:lnTo>
                    <a:pt x="4" y="413"/>
                  </a:lnTo>
                  <a:lnTo>
                    <a:pt x="2" y="418"/>
                  </a:lnTo>
                  <a:lnTo>
                    <a:pt x="1" y="425"/>
                  </a:lnTo>
                  <a:lnTo>
                    <a:pt x="0" y="430"/>
                  </a:lnTo>
                  <a:lnTo>
                    <a:pt x="0" y="436"/>
                  </a:lnTo>
                  <a:lnTo>
                    <a:pt x="0" y="443"/>
                  </a:lnTo>
                  <a:lnTo>
                    <a:pt x="1" y="448"/>
                  </a:lnTo>
                  <a:lnTo>
                    <a:pt x="2" y="455"/>
                  </a:lnTo>
                  <a:lnTo>
                    <a:pt x="4" y="460"/>
                  </a:lnTo>
                  <a:lnTo>
                    <a:pt x="6" y="465"/>
                  </a:lnTo>
                  <a:lnTo>
                    <a:pt x="10" y="470"/>
                  </a:lnTo>
                  <a:lnTo>
                    <a:pt x="13" y="475"/>
                  </a:lnTo>
                  <a:lnTo>
                    <a:pt x="17" y="479"/>
                  </a:lnTo>
                  <a:lnTo>
                    <a:pt x="21" y="482"/>
                  </a:lnTo>
                  <a:lnTo>
                    <a:pt x="26" y="487"/>
                  </a:lnTo>
                  <a:lnTo>
                    <a:pt x="31" y="489"/>
                  </a:lnTo>
                  <a:lnTo>
                    <a:pt x="36" y="492"/>
                  </a:lnTo>
                  <a:lnTo>
                    <a:pt x="42" y="494"/>
                  </a:lnTo>
                  <a:lnTo>
                    <a:pt x="47" y="495"/>
                  </a:lnTo>
                  <a:lnTo>
                    <a:pt x="54" y="496"/>
                  </a:lnTo>
                  <a:lnTo>
                    <a:pt x="60" y="4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8" name="Group 257">
            <a:extLst>
              <a:ext uri="{FF2B5EF4-FFF2-40B4-BE49-F238E27FC236}">
                <a16:creationId xmlns="" xmlns:a16="http://schemas.microsoft.com/office/drawing/2014/main" id="{54A713FE-0681-4AC3-9131-A8FB43F34CAA}"/>
              </a:ext>
            </a:extLst>
          </p:cNvPr>
          <p:cNvGrpSpPr/>
          <p:nvPr/>
        </p:nvGrpSpPr>
        <p:grpSpPr>
          <a:xfrm>
            <a:off x="5356956" y="5329504"/>
            <a:ext cx="345758" cy="299657"/>
            <a:chOff x="4892675" y="1935163"/>
            <a:chExt cx="285750" cy="247650"/>
          </a:xfrm>
          <a:solidFill>
            <a:schemeClr val="bg1"/>
          </a:solidFill>
        </p:grpSpPr>
        <p:sp>
          <p:nvSpPr>
            <p:cNvPr id="259" name="Freeform 185">
              <a:extLst>
                <a:ext uri="{FF2B5EF4-FFF2-40B4-BE49-F238E27FC236}">
                  <a16:creationId xmlns="" xmlns:a16="http://schemas.microsoft.com/office/drawing/2014/main" id="{4897E088-DE01-4ACE-A0D8-0F0A9D006A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92675" y="2020888"/>
              <a:ext cx="66675" cy="114300"/>
            </a:xfrm>
            <a:custGeom>
              <a:avLst/>
              <a:gdLst>
                <a:gd name="T0" fmla="*/ 30 w 210"/>
                <a:gd name="T1" fmla="*/ 30 h 360"/>
                <a:gd name="T2" fmla="*/ 180 w 210"/>
                <a:gd name="T3" fmla="*/ 30 h 360"/>
                <a:gd name="T4" fmla="*/ 180 w 210"/>
                <a:gd name="T5" fmla="*/ 123 h 360"/>
                <a:gd name="T6" fmla="*/ 180 w 210"/>
                <a:gd name="T7" fmla="*/ 135 h 360"/>
                <a:gd name="T8" fmla="*/ 180 w 210"/>
                <a:gd name="T9" fmla="*/ 146 h 360"/>
                <a:gd name="T10" fmla="*/ 179 w 210"/>
                <a:gd name="T11" fmla="*/ 157 h 360"/>
                <a:gd name="T12" fmla="*/ 177 w 210"/>
                <a:gd name="T13" fmla="*/ 167 h 360"/>
                <a:gd name="T14" fmla="*/ 174 w 210"/>
                <a:gd name="T15" fmla="*/ 175 h 360"/>
                <a:gd name="T16" fmla="*/ 171 w 210"/>
                <a:gd name="T17" fmla="*/ 178 h 360"/>
                <a:gd name="T18" fmla="*/ 168 w 210"/>
                <a:gd name="T19" fmla="*/ 180 h 360"/>
                <a:gd name="T20" fmla="*/ 165 w 210"/>
                <a:gd name="T21" fmla="*/ 180 h 360"/>
                <a:gd name="T22" fmla="*/ 150 w 210"/>
                <a:gd name="T23" fmla="*/ 180 h 360"/>
                <a:gd name="T24" fmla="*/ 150 w 210"/>
                <a:gd name="T25" fmla="*/ 330 h 360"/>
                <a:gd name="T26" fmla="*/ 60 w 210"/>
                <a:gd name="T27" fmla="*/ 330 h 360"/>
                <a:gd name="T28" fmla="*/ 60 w 210"/>
                <a:gd name="T29" fmla="*/ 180 h 360"/>
                <a:gd name="T30" fmla="*/ 45 w 210"/>
                <a:gd name="T31" fmla="*/ 180 h 360"/>
                <a:gd name="T32" fmla="*/ 40 w 210"/>
                <a:gd name="T33" fmla="*/ 179 h 360"/>
                <a:gd name="T34" fmla="*/ 38 w 210"/>
                <a:gd name="T35" fmla="*/ 178 h 360"/>
                <a:gd name="T36" fmla="*/ 35 w 210"/>
                <a:gd name="T37" fmla="*/ 173 h 360"/>
                <a:gd name="T38" fmla="*/ 33 w 210"/>
                <a:gd name="T39" fmla="*/ 168 h 360"/>
                <a:gd name="T40" fmla="*/ 32 w 210"/>
                <a:gd name="T41" fmla="*/ 162 h 360"/>
                <a:gd name="T42" fmla="*/ 31 w 210"/>
                <a:gd name="T43" fmla="*/ 154 h 360"/>
                <a:gd name="T44" fmla="*/ 30 w 210"/>
                <a:gd name="T45" fmla="*/ 138 h 360"/>
                <a:gd name="T46" fmla="*/ 30 w 210"/>
                <a:gd name="T47" fmla="*/ 123 h 360"/>
                <a:gd name="T48" fmla="*/ 30 w 210"/>
                <a:gd name="T49" fmla="*/ 30 h 360"/>
                <a:gd name="T50" fmla="*/ 0 w 210"/>
                <a:gd name="T51" fmla="*/ 123 h 360"/>
                <a:gd name="T52" fmla="*/ 0 w 210"/>
                <a:gd name="T53" fmla="*/ 143 h 360"/>
                <a:gd name="T54" fmla="*/ 2 w 210"/>
                <a:gd name="T55" fmla="*/ 164 h 360"/>
                <a:gd name="T56" fmla="*/ 4 w 210"/>
                <a:gd name="T57" fmla="*/ 175 h 360"/>
                <a:gd name="T58" fmla="*/ 7 w 210"/>
                <a:gd name="T59" fmla="*/ 183 h 360"/>
                <a:gd name="T60" fmla="*/ 12 w 210"/>
                <a:gd name="T61" fmla="*/ 192 h 360"/>
                <a:gd name="T62" fmla="*/ 17 w 210"/>
                <a:gd name="T63" fmla="*/ 199 h 360"/>
                <a:gd name="T64" fmla="*/ 23 w 210"/>
                <a:gd name="T65" fmla="*/ 203 h 360"/>
                <a:gd name="T66" fmla="*/ 30 w 210"/>
                <a:gd name="T67" fmla="*/ 208 h 360"/>
                <a:gd name="T68" fmla="*/ 30 w 210"/>
                <a:gd name="T69" fmla="*/ 360 h 360"/>
                <a:gd name="T70" fmla="*/ 180 w 210"/>
                <a:gd name="T71" fmla="*/ 360 h 360"/>
                <a:gd name="T72" fmla="*/ 180 w 210"/>
                <a:gd name="T73" fmla="*/ 208 h 360"/>
                <a:gd name="T74" fmla="*/ 184 w 210"/>
                <a:gd name="T75" fmla="*/ 206 h 360"/>
                <a:gd name="T76" fmla="*/ 187 w 210"/>
                <a:gd name="T77" fmla="*/ 203 h 360"/>
                <a:gd name="T78" fmla="*/ 192 w 210"/>
                <a:gd name="T79" fmla="*/ 200 h 360"/>
                <a:gd name="T80" fmla="*/ 195 w 210"/>
                <a:gd name="T81" fmla="*/ 197 h 360"/>
                <a:gd name="T82" fmla="*/ 198 w 210"/>
                <a:gd name="T83" fmla="*/ 193 h 360"/>
                <a:gd name="T84" fmla="*/ 201 w 210"/>
                <a:gd name="T85" fmla="*/ 187 h 360"/>
                <a:gd name="T86" fmla="*/ 203 w 210"/>
                <a:gd name="T87" fmla="*/ 181 h 360"/>
                <a:gd name="T88" fmla="*/ 206 w 210"/>
                <a:gd name="T89" fmla="*/ 175 h 360"/>
                <a:gd name="T90" fmla="*/ 209 w 210"/>
                <a:gd name="T91" fmla="*/ 162 h 360"/>
                <a:gd name="T92" fmla="*/ 210 w 210"/>
                <a:gd name="T93" fmla="*/ 149 h 360"/>
                <a:gd name="T94" fmla="*/ 210 w 210"/>
                <a:gd name="T95" fmla="*/ 136 h 360"/>
                <a:gd name="T96" fmla="*/ 210 w 210"/>
                <a:gd name="T97" fmla="*/ 123 h 360"/>
                <a:gd name="T98" fmla="*/ 210 w 210"/>
                <a:gd name="T99" fmla="*/ 0 h 360"/>
                <a:gd name="T100" fmla="*/ 0 w 210"/>
                <a:gd name="T101" fmla="*/ 0 h 360"/>
                <a:gd name="T102" fmla="*/ 0 w 210"/>
                <a:gd name="T103" fmla="*/ 123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0" h="360">
                  <a:moveTo>
                    <a:pt x="30" y="30"/>
                  </a:moveTo>
                  <a:lnTo>
                    <a:pt x="180" y="30"/>
                  </a:lnTo>
                  <a:lnTo>
                    <a:pt x="180" y="123"/>
                  </a:lnTo>
                  <a:lnTo>
                    <a:pt x="180" y="135"/>
                  </a:lnTo>
                  <a:lnTo>
                    <a:pt x="180" y="146"/>
                  </a:lnTo>
                  <a:lnTo>
                    <a:pt x="179" y="157"/>
                  </a:lnTo>
                  <a:lnTo>
                    <a:pt x="177" y="167"/>
                  </a:lnTo>
                  <a:lnTo>
                    <a:pt x="174" y="175"/>
                  </a:lnTo>
                  <a:lnTo>
                    <a:pt x="171" y="178"/>
                  </a:lnTo>
                  <a:lnTo>
                    <a:pt x="168" y="180"/>
                  </a:lnTo>
                  <a:lnTo>
                    <a:pt x="165" y="180"/>
                  </a:lnTo>
                  <a:lnTo>
                    <a:pt x="150" y="180"/>
                  </a:lnTo>
                  <a:lnTo>
                    <a:pt x="150" y="330"/>
                  </a:lnTo>
                  <a:lnTo>
                    <a:pt x="60" y="330"/>
                  </a:lnTo>
                  <a:lnTo>
                    <a:pt x="60" y="180"/>
                  </a:lnTo>
                  <a:lnTo>
                    <a:pt x="45" y="180"/>
                  </a:lnTo>
                  <a:lnTo>
                    <a:pt x="40" y="179"/>
                  </a:lnTo>
                  <a:lnTo>
                    <a:pt x="38" y="178"/>
                  </a:lnTo>
                  <a:lnTo>
                    <a:pt x="35" y="173"/>
                  </a:lnTo>
                  <a:lnTo>
                    <a:pt x="33" y="168"/>
                  </a:lnTo>
                  <a:lnTo>
                    <a:pt x="32" y="162"/>
                  </a:lnTo>
                  <a:lnTo>
                    <a:pt x="31" y="154"/>
                  </a:lnTo>
                  <a:lnTo>
                    <a:pt x="30" y="138"/>
                  </a:lnTo>
                  <a:lnTo>
                    <a:pt x="30" y="123"/>
                  </a:lnTo>
                  <a:lnTo>
                    <a:pt x="30" y="30"/>
                  </a:lnTo>
                  <a:close/>
                  <a:moveTo>
                    <a:pt x="0" y="123"/>
                  </a:moveTo>
                  <a:lnTo>
                    <a:pt x="0" y="143"/>
                  </a:lnTo>
                  <a:lnTo>
                    <a:pt x="2" y="164"/>
                  </a:lnTo>
                  <a:lnTo>
                    <a:pt x="4" y="175"/>
                  </a:lnTo>
                  <a:lnTo>
                    <a:pt x="7" y="183"/>
                  </a:lnTo>
                  <a:lnTo>
                    <a:pt x="12" y="192"/>
                  </a:lnTo>
                  <a:lnTo>
                    <a:pt x="17" y="199"/>
                  </a:lnTo>
                  <a:lnTo>
                    <a:pt x="23" y="203"/>
                  </a:lnTo>
                  <a:lnTo>
                    <a:pt x="30" y="208"/>
                  </a:lnTo>
                  <a:lnTo>
                    <a:pt x="30" y="360"/>
                  </a:lnTo>
                  <a:lnTo>
                    <a:pt x="180" y="360"/>
                  </a:lnTo>
                  <a:lnTo>
                    <a:pt x="180" y="208"/>
                  </a:lnTo>
                  <a:lnTo>
                    <a:pt x="184" y="206"/>
                  </a:lnTo>
                  <a:lnTo>
                    <a:pt x="187" y="203"/>
                  </a:lnTo>
                  <a:lnTo>
                    <a:pt x="192" y="200"/>
                  </a:lnTo>
                  <a:lnTo>
                    <a:pt x="195" y="197"/>
                  </a:lnTo>
                  <a:lnTo>
                    <a:pt x="198" y="193"/>
                  </a:lnTo>
                  <a:lnTo>
                    <a:pt x="201" y="187"/>
                  </a:lnTo>
                  <a:lnTo>
                    <a:pt x="203" y="181"/>
                  </a:lnTo>
                  <a:lnTo>
                    <a:pt x="206" y="175"/>
                  </a:lnTo>
                  <a:lnTo>
                    <a:pt x="209" y="162"/>
                  </a:lnTo>
                  <a:lnTo>
                    <a:pt x="210" y="149"/>
                  </a:lnTo>
                  <a:lnTo>
                    <a:pt x="210" y="136"/>
                  </a:lnTo>
                  <a:lnTo>
                    <a:pt x="210" y="123"/>
                  </a:lnTo>
                  <a:lnTo>
                    <a:pt x="210" y="0"/>
                  </a:lnTo>
                  <a:lnTo>
                    <a:pt x="0" y="0"/>
                  </a:lnTo>
                  <a:lnTo>
                    <a:pt x="0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186">
              <a:extLst>
                <a:ext uri="{FF2B5EF4-FFF2-40B4-BE49-F238E27FC236}">
                  <a16:creationId xmlns="" xmlns:a16="http://schemas.microsoft.com/office/drawing/2014/main" id="{ECEB652B-5CB7-4268-B067-AC7D5BDAB7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11750" y="2020888"/>
              <a:ext cx="66675" cy="114300"/>
            </a:xfrm>
            <a:custGeom>
              <a:avLst/>
              <a:gdLst>
                <a:gd name="T0" fmla="*/ 181 w 212"/>
                <a:gd name="T1" fmla="*/ 120 h 360"/>
                <a:gd name="T2" fmla="*/ 180 w 212"/>
                <a:gd name="T3" fmla="*/ 130 h 360"/>
                <a:gd name="T4" fmla="*/ 179 w 212"/>
                <a:gd name="T5" fmla="*/ 138 h 360"/>
                <a:gd name="T6" fmla="*/ 177 w 212"/>
                <a:gd name="T7" fmla="*/ 146 h 360"/>
                <a:gd name="T8" fmla="*/ 175 w 212"/>
                <a:gd name="T9" fmla="*/ 152 h 360"/>
                <a:gd name="T10" fmla="*/ 173 w 212"/>
                <a:gd name="T11" fmla="*/ 157 h 360"/>
                <a:gd name="T12" fmla="*/ 170 w 212"/>
                <a:gd name="T13" fmla="*/ 161 h 360"/>
                <a:gd name="T14" fmla="*/ 168 w 212"/>
                <a:gd name="T15" fmla="*/ 164 h 360"/>
                <a:gd name="T16" fmla="*/ 166 w 212"/>
                <a:gd name="T17" fmla="*/ 165 h 360"/>
                <a:gd name="T18" fmla="*/ 151 w 212"/>
                <a:gd name="T19" fmla="*/ 165 h 360"/>
                <a:gd name="T20" fmla="*/ 151 w 212"/>
                <a:gd name="T21" fmla="*/ 330 h 360"/>
                <a:gd name="T22" fmla="*/ 60 w 212"/>
                <a:gd name="T23" fmla="*/ 330 h 360"/>
                <a:gd name="T24" fmla="*/ 60 w 212"/>
                <a:gd name="T25" fmla="*/ 180 h 360"/>
                <a:gd name="T26" fmla="*/ 59 w 212"/>
                <a:gd name="T27" fmla="*/ 166 h 360"/>
                <a:gd name="T28" fmla="*/ 45 w 212"/>
                <a:gd name="T29" fmla="*/ 165 h 360"/>
                <a:gd name="T30" fmla="*/ 44 w 212"/>
                <a:gd name="T31" fmla="*/ 164 h 360"/>
                <a:gd name="T32" fmla="*/ 42 w 212"/>
                <a:gd name="T33" fmla="*/ 162 h 360"/>
                <a:gd name="T34" fmla="*/ 40 w 212"/>
                <a:gd name="T35" fmla="*/ 158 h 360"/>
                <a:gd name="T36" fmla="*/ 37 w 212"/>
                <a:gd name="T37" fmla="*/ 154 h 360"/>
                <a:gd name="T38" fmla="*/ 35 w 212"/>
                <a:gd name="T39" fmla="*/ 148 h 360"/>
                <a:gd name="T40" fmla="*/ 32 w 212"/>
                <a:gd name="T41" fmla="*/ 139 h 360"/>
                <a:gd name="T42" fmla="*/ 31 w 212"/>
                <a:gd name="T43" fmla="*/ 131 h 360"/>
                <a:gd name="T44" fmla="*/ 30 w 212"/>
                <a:gd name="T45" fmla="*/ 120 h 360"/>
                <a:gd name="T46" fmla="*/ 30 w 212"/>
                <a:gd name="T47" fmla="*/ 30 h 360"/>
                <a:gd name="T48" fmla="*/ 181 w 212"/>
                <a:gd name="T49" fmla="*/ 30 h 360"/>
                <a:gd name="T50" fmla="*/ 181 w 212"/>
                <a:gd name="T51" fmla="*/ 120 h 360"/>
                <a:gd name="T52" fmla="*/ 0 w 212"/>
                <a:gd name="T53" fmla="*/ 0 h 360"/>
                <a:gd name="T54" fmla="*/ 0 w 212"/>
                <a:gd name="T55" fmla="*/ 120 h 360"/>
                <a:gd name="T56" fmla="*/ 1 w 212"/>
                <a:gd name="T57" fmla="*/ 133 h 360"/>
                <a:gd name="T58" fmla="*/ 2 w 212"/>
                <a:gd name="T59" fmla="*/ 145 h 360"/>
                <a:gd name="T60" fmla="*/ 6 w 212"/>
                <a:gd name="T61" fmla="*/ 155 h 360"/>
                <a:gd name="T62" fmla="*/ 9 w 212"/>
                <a:gd name="T63" fmla="*/ 165 h 360"/>
                <a:gd name="T64" fmla="*/ 13 w 212"/>
                <a:gd name="T65" fmla="*/ 173 h 360"/>
                <a:gd name="T66" fmla="*/ 19 w 212"/>
                <a:gd name="T67" fmla="*/ 181 h 360"/>
                <a:gd name="T68" fmla="*/ 24 w 212"/>
                <a:gd name="T69" fmla="*/ 186 h 360"/>
                <a:gd name="T70" fmla="*/ 30 w 212"/>
                <a:gd name="T71" fmla="*/ 192 h 360"/>
                <a:gd name="T72" fmla="*/ 30 w 212"/>
                <a:gd name="T73" fmla="*/ 360 h 360"/>
                <a:gd name="T74" fmla="*/ 181 w 212"/>
                <a:gd name="T75" fmla="*/ 360 h 360"/>
                <a:gd name="T76" fmla="*/ 181 w 212"/>
                <a:gd name="T77" fmla="*/ 191 h 360"/>
                <a:gd name="T78" fmla="*/ 188 w 212"/>
                <a:gd name="T79" fmla="*/ 186 h 360"/>
                <a:gd name="T80" fmla="*/ 194 w 212"/>
                <a:gd name="T81" fmla="*/ 180 h 360"/>
                <a:gd name="T82" fmla="*/ 199 w 212"/>
                <a:gd name="T83" fmla="*/ 171 h 360"/>
                <a:gd name="T84" fmla="*/ 203 w 212"/>
                <a:gd name="T85" fmla="*/ 163 h 360"/>
                <a:gd name="T86" fmla="*/ 207 w 212"/>
                <a:gd name="T87" fmla="*/ 152 h 360"/>
                <a:gd name="T88" fmla="*/ 209 w 212"/>
                <a:gd name="T89" fmla="*/ 142 h 360"/>
                <a:gd name="T90" fmla="*/ 210 w 212"/>
                <a:gd name="T91" fmla="*/ 131 h 360"/>
                <a:gd name="T92" fmla="*/ 212 w 212"/>
                <a:gd name="T93" fmla="*/ 120 h 360"/>
                <a:gd name="T94" fmla="*/ 212 w 212"/>
                <a:gd name="T95" fmla="*/ 0 h 360"/>
                <a:gd name="T96" fmla="*/ 0 w 212"/>
                <a:gd name="T97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2" h="360">
                  <a:moveTo>
                    <a:pt x="181" y="120"/>
                  </a:moveTo>
                  <a:lnTo>
                    <a:pt x="180" y="130"/>
                  </a:lnTo>
                  <a:lnTo>
                    <a:pt x="179" y="138"/>
                  </a:lnTo>
                  <a:lnTo>
                    <a:pt x="177" y="146"/>
                  </a:lnTo>
                  <a:lnTo>
                    <a:pt x="175" y="152"/>
                  </a:lnTo>
                  <a:lnTo>
                    <a:pt x="173" y="157"/>
                  </a:lnTo>
                  <a:lnTo>
                    <a:pt x="170" y="161"/>
                  </a:lnTo>
                  <a:lnTo>
                    <a:pt x="168" y="164"/>
                  </a:lnTo>
                  <a:lnTo>
                    <a:pt x="166" y="165"/>
                  </a:lnTo>
                  <a:lnTo>
                    <a:pt x="151" y="165"/>
                  </a:lnTo>
                  <a:lnTo>
                    <a:pt x="151" y="330"/>
                  </a:lnTo>
                  <a:lnTo>
                    <a:pt x="60" y="330"/>
                  </a:lnTo>
                  <a:lnTo>
                    <a:pt x="60" y="180"/>
                  </a:lnTo>
                  <a:lnTo>
                    <a:pt x="59" y="166"/>
                  </a:lnTo>
                  <a:lnTo>
                    <a:pt x="45" y="165"/>
                  </a:lnTo>
                  <a:lnTo>
                    <a:pt x="44" y="164"/>
                  </a:lnTo>
                  <a:lnTo>
                    <a:pt x="42" y="162"/>
                  </a:lnTo>
                  <a:lnTo>
                    <a:pt x="40" y="158"/>
                  </a:lnTo>
                  <a:lnTo>
                    <a:pt x="37" y="154"/>
                  </a:lnTo>
                  <a:lnTo>
                    <a:pt x="35" y="148"/>
                  </a:lnTo>
                  <a:lnTo>
                    <a:pt x="32" y="139"/>
                  </a:lnTo>
                  <a:lnTo>
                    <a:pt x="31" y="131"/>
                  </a:lnTo>
                  <a:lnTo>
                    <a:pt x="30" y="120"/>
                  </a:lnTo>
                  <a:lnTo>
                    <a:pt x="30" y="30"/>
                  </a:lnTo>
                  <a:lnTo>
                    <a:pt x="181" y="30"/>
                  </a:lnTo>
                  <a:lnTo>
                    <a:pt x="181" y="120"/>
                  </a:lnTo>
                  <a:close/>
                  <a:moveTo>
                    <a:pt x="0" y="0"/>
                  </a:moveTo>
                  <a:lnTo>
                    <a:pt x="0" y="120"/>
                  </a:lnTo>
                  <a:lnTo>
                    <a:pt x="1" y="133"/>
                  </a:lnTo>
                  <a:lnTo>
                    <a:pt x="2" y="145"/>
                  </a:lnTo>
                  <a:lnTo>
                    <a:pt x="6" y="155"/>
                  </a:lnTo>
                  <a:lnTo>
                    <a:pt x="9" y="165"/>
                  </a:lnTo>
                  <a:lnTo>
                    <a:pt x="13" y="173"/>
                  </a:lnTo>
                  <a:lnTo>
                    <a:pt x="19" y="181"/>
                  </a:lnTo>
                  <a:lnTo>
                    <a:pt x="24" y="186"/>
                  </a:lnTo>
                  <a:lnTo>
                    <a:pt x="30" y="192"/>
                  </a:lnTo>
                  <a:lnTo>
                    <a:pt x="30" y="360"/>
                  </a:lnTo>
                  <a:lnTo>
                    <a:pt x="181" y="360"/>
                  </a:lnTo>
                  <a:lnTo>
                    <a:pt x="181" y="191"/>
                  </a:lnTo>
                  <a:lnTo>
                    <a:pt x="188" y="186"/>
                  </a:lnTo>
                  <a:lnTo>
                    <a:pt x="194" y="180"/>
                  </a:lnTo>
                  <a:lnTo>
                    <a:pt x="199" y="171"/>
                  </a:lnTo>
                  <a:lnTo>
                    <a:pt x="203" y="163"/>
                  </a:lnTo>
                  <a:lnTo>
                    <a:pt x="207" y="152"/>
                  </a:lnTo>
                  <a:lnTo>
                    <a:pt x="209" y="142"/>
                  </a:lnTo>
                  <a:lnTo>
                    <a:pt x="210" y="131"/>
                  </a:lnTo>
                  <a:lnTo>
                    <a:pt x="212" y="120"/>
                  </a:lnTo>
                  <a:lnTo>
                    <a:pt x="21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187">
              <a:extLst>
                <a:ext uri="{FF2B5EF4-FFF2-40B4-BE49-F238E27FC236}">
                  <a16:creationId xmlns="" xmlns:a16="http://schemas.microsoft.com/office/drawing/2014/main" id="{80BE6BAA-80A9-4B90-95A9-CA6793BBFF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7925" y="2020888"/>
              <a:ext cx="95250" cy="161925"/>
            </a:xfrm>
            <a:custGeom>
              <a:avLst/>
              <a:gdLst>
                <a:gd name="T0" fmla="*/ 270 w 300"/>
                <a:gd name="T1" fmla="*/ 30 h 511"/>
                <a:gd name="T2" fmla="*/ 270 w 300"/>
                <a:gd name="T3" fmla="*/ 218 h 511"/>
                <a:gd name="T4" fmla="*/ 266 w 300"/>
                <a:gd name="T5" fmla="*/ 239 h 511"/>
                <a:gd name="T6" fmla="*/ 259 w 300"/>
                <a:gd name="T7" fmla="*/ 253 h 511"/>
                <a:gd name="T8" fmla="*/ 253 w 300"/>
                <a:gd name="T9" fmla="*/ 260 h 511"/>
                <a:gd name="T10" fmla="*/ 244 w 300"/>
                <a:gd name="T11" fmla="*/ 267 h 511"/>
                <a:gd name="T12" fmla="*/ 233 w 300"/>
                <a:gd name="T13" fmla="*/ 270 h 511"/>
                <a:gd name="T14" fmla="*/ 210 w 300"/>
                <a:gd name="T15" fmla="*/ 270 h 511"/>
                <a:gd name="T16" fmla="*/ 90 w 300"/>
                <a:gd name="T17" fmla="*/ 481 h 511"/>
                <a:gd name="T18" fmla="*/ 75 w 300"/>
                <a:gd name="T19" fmla="*/ 270 h 511"/>
                <a:gd name="T20" fmla="*/ 61 w 300"/>
                <a:gd name="T21" fmla="*/ 269 h 511"/>
                <a:gd name="T22" fmla="*/ 51 w 300"/>
                <a:gd name="T23" fmla="*/ 264 h 511"/>
                <a:gd name="T24" fmla="*/ 43 w 300"/>
                <a:gd name="T25" fmla="*/ 257 h 511"/>
                <a:gd name="T26" fmla="*/ 38 w 300"/>
                <a:gd name="T27" fmla="*/ 249 h 511"/>
                <a:gd name="T28" fmla="*/ 31 w 300"/>
                <a:gd name="T29" fmla="*/ 229 h 511"/>
                <a:gd name="T30" fmla="*/ 30 w 300"/>
                <a:gd name="T31" fmla="*/ 210 h 511"/>
                <a:gd name="T32" fmla="*/ 0 w 300"/>
                <a:gd name="T33" fmla="*/ 210 h 511"/>
                <a:gd name="T34" fmla="*/ 1 w 300"/>
                <a:gd name="T35" fmla="*/ 228 h 511"/>
                <a:gd name="T36" fmla="*/ 3 w 300"/>
                <a:gd name="T37" fmla="*/ 244 h 511"/>
                <a:gd name="T38" fmla="*/ 9 w 300"/>
                <a:gd name="T39" fmla="*/ 258 h 511"/>
                <a:gd name="T40" fmla="*/ 16 w 300"/>
                <a:gd name="T41" fmla="*/ 270 h 511"/>
                <a:gd name="T42" fmla="*/ 25 w 300"/>
                <a:gd name="T43" fmla="*/ 281 h 511"/>
                <a:gd name="T44" fmla="*/ 34 w 300"/>
                <a:gd name="T45" fmla="*/ 289 h 511"/>
                <a:gd name="T46" fmla="*/ 46 w 300"/>
                <a:gd name="T47" fmla="*/ 295 h 511"/>
                <a:gd name="T48" fmla="*/ 60 w 300"/>
                <a:gd name="T49" fmla="*/ 299 h 511"/>
                <a:gd name="T50" fmla="*/ 240 w 300"/>
                <a:gd name="T51" fmla="*/ 511 h 511"/>
                <a:gd name="T52" fmla="*/ 247 w 300"/>
                <a:gd name="T53" fmla="*/ 297 h 511"/>
                <a:gd name="T54" fmla="*/ 259 w 300"/>
                <a:gd name="T55" fmla="*/ 292 h 511"/>
                <a:gd name="T56" fmla="*/ 271 w 300"/>
                <a:gd name="T57" fmla="*/ 285 h 511"/>
                <a:gd name="T58" fmla="*/ 280 w 300"/>
                <a:gd name="T59" fmla="*/ 275 h 511"/>
                <a:gd name="T60" fmla="*/ 288 w 300"/>
                <a:gd name="T61" fmla="*/ 265 h 511"/>
                <a:gd name="T62" fmla="*/ 294 w 300"/>
                <a:gd name="T63" fmla="*/ 251 h 511"/>
                <a:gd name="T64" fmla="*/ 298 w 300"/>
                <a:gd name="T65" fmla="*/ 236 h 511"/>
                <a:gd name="T66" fmla="*/ 300 w 300"/>
                <a:gd name="T67" fmla="*/ 220 h 511"/>
                <a:gd name="T68" fmla="*/ 300 w 300"/>
                <a:gd name="T69" fmla="*/ 0 h 511"/>
                <a:gd name="T70" fmla="*/ 0 w 300"/>
                <a:gd name="T71" fmla="*/ 21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00" h="511">
                  <a:moveTo>
                    <a:pt x="30" y="30"/>
                  </a:moveTo>
                  <a:lnTo>
                    <a:pt x="270" y="30"/>
                  </a:lnTo>
                  <a:lnTo>
                    <a:pt x="270" y="210"/>
                  </a:lnTo>
                  <a:lnTo>
                    <a:pt x="270" y="218"/>
                  </a:lnTo>
                  <a:lnTo>
                    <a:pt x="269" y="229"/>
                  </a:lnTo>
                  <a:lnTo>
                    <a:pt x="266" y="239"/>
                  </a:lnTo>
                  <a:lnTo>
                    <a:pt x="263" y="249"/>
                  </a:lnTo>
                  <a:lnTo>
                    <a:pt x="259" y="253"/>
                  </a:lnTo>
                  <a:lnTo>
                    <a:pt x="256" y="257"/>
                  </a:lnTo>
                  <a:lnTo>
                    <a:pt x="253" y="260"/>
                  </a:lnTo>
                  <a:lnTo>
                    <a:pt x="249" y="264"/>
                  </a:lnTo>
                  <a:lnTo>
                    <a:pt x="244" y="267"/>
                  </a:lnTo>
                  <a:lnTo>
                    <a:pt x="238" y="269"/>
                  </a:lnTo>
                  <a:lnTo>
                    <a:pt x="233" y="270"/>
                  </a:lnTo>
                  <a:lnTo>
                    <a:pt x="225" y="270"/>
                  </a:lnTo>
                  <a:lnTo>
                    <a:pt x="210" y="270"/>
                  </a:lnTo>
                  <a:lnTo>
                    <a:pt x="210" y="481"/>
                  </a:lnTo>
                  <a:lnTo>
                    <a:pt x="90" y="481"/>
                  </a:lnTo>
                  <a:lnTo>
                    <a:pt x="90" y="270"/>
                  </a:lnTo>
                  <a:lnTo>
                    <a:pt x="75" y="270"/>
                  </a:lnTo>
                  <a:lnTo>
                    <a:pt x="68" y="270"/>
                  </a:lnTo>
                  <a:lnTo>
                    <a:pt x="61" y="269"/>
                  </a:lnTo>
                  <a:lnTo>
                    <a:pt x="56" y="267"/>
                  </a:lnTo>
                  <a:lnTo>
                    <a:pt x="51" y="264"/>
                  </a:lnTo>
                  <a:lnTo>
                    <a:pt x="47" y="260"/>
                  </a:lnTo>
                  <a:lnTo>
                    <a:pt x="43" y="257"/>
                  </a:lnTo>
                  <a:lnTo>
                    <a:pt x="40" y="253"/>
                  </a:lnTo>
                  <a:lnTo>
                    <a:pt x="38" y="249"/>
                  </a:lnTo>
                  <a:lnTo>
                    <a:pt x="33" y="239"/>
                  </a:lnTo>
                  <a:lnTo>
                    <a:pt x="31" y="229"/>
                  </a:lnTo>
                  <a:lnTo>
                    <a:pt x="30" y="218"/>
                  </a:lnTo>
                  <a:lnTo>
                    <a:pt x="30" y="210"/>
                  </a:lnTo>
                  <a:lnTo>
                    <a:pt x="30" y="30"/>
                  </a:lnTo>
                  <a:close/>
                  <a:moveTo>
                    <a:pt x="0" y="210"/>
                  </a:moveTo>
                  <a:lnTo>
                    <a:pt x="0" y="218"/>
                  </a:lnTo>
                  <a:lnTo>
                    <a:pt x="1" y="228"/>
                  </a:lnTo>
                  <a:lnTo>
                    <a:pt x="2" y="236"/>
                  </a:lnTo>
                  <a:lnTo>
                    <a:pt x="3" y="244"/>
                  </a:lnTo>
                  <a:lnTo>
                    <a:pt x="6" y="251"/>
                  </a:lnTo>
                  <a:lnTo>
                    <a:pt x="9" y="258"/>
                  </a:lnTo>
                  <a:lnTo>
                    <a:pt x="12" y="265"/>
                  </a:lnTo>
                  <a:lnTo>
                    <a:pt x="16" y="270"/>
                  </a:lnTo>
                  <a:lnTo>
                    <a:pt x="19" y="275"/>
                  </a:lnTo>
                  <a:lnTo>
                    <a:pt x="25" y="281"/>
                  </a:lnTo>
                  <a:lnTo>
                    <a:pt x="29" y="285"/>
                  </a:lnTo>
                  <a:lnTo>
                    <a:pt x="34" y="289"/>
                  </a:lnTo>
                  <a:lnTo>
                    <a:pt x="41" y="292"/>
                  </a:lnTo>
                  <a:lnTo>
                    <a:pt x="46" y="295"/>
                  </a:lnTo>
                  <a:lnTo>
                    <a:pt x="53" y="297"/>
                  </a:lnTo>
                  <a:lnTo>
                    <a:pt x="60" y="299"/>
                  </a:lnTo>
                  <a:lnTo>
                    <a:pt x="60" y="511"/>
                  </a:lnTo>
                  <a:lnTo>
                    <a:pt x="240" y="511"/>
                  </a:lnTo>
                  <a:lnTo>
                    <a:pt x="240" y="299"/>
                  </a:lnTo>
                  <a:lnTo>
                    <a:pt x="247" y="297"/>
                  </a:lnTo>
                  <a:lnTo>
                    <a:pt x="254" y="295"/>
                  </a:lnTo>
                  <a:lnTo>
                    <a:pt x="259" y="292"/>
                  </a:lnTo>
                  <a:lnTo>
                    <a:pt x="266" y="289"/>
                  </a:lnTo>
                  <a:lnTo>
                    <a:pt x="271" y="285"/>
                  </a:lnTo>
                  <a:lnTo>
                    <a:pt x="276" y="281"/>
                  </a:lnTo>
                  <a:lnTo>
                    <a:pt x="280" y="275"/>
                  </a:lnTo>
                  <a:lnTo>
                    <a:pt x="284" y="270"/>
                  </a:lnTo>
                  <a:lnTo>
                    <a:pt x="288" y="265"/>
                  </a:lnTo>
                  <a:lnTo>
                    <a:pt x="292" y="258"/>
                  </a:lnTo>
                  <a:lnTo>
                    <a:pt x="294" y="251"/>
                  </a:lnTo>
                  <a:lnTo>
                    <a:pt x="296" y="244"/>
                  </a:lnTo>
                  <a:lnTo>
                    <a:pt x="298" y="236"/>
                  </a:lnTo>
                  <a:lnTo>
                    <a:pt x="299" y="228"/>
                  </a:lnTo>
                  <a:lnTo>
                    <a:pt x="300" y="220"/>
                  </a:lnTo>
                  <a:lnTo>
                    <a:pt x="300" y="210"/>
                  </a:lnTo>
                  <a:lnTo>
                    <a:pt x="300" y="0"/>
                  </a:lnTo>
                  <a:lnTo>
                    <a:pt x="0" y="0"/>
                  </a:lnTo>
                  <a:lnTo>
                    <a:pt x="0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188">
              <a:extLst>
                <a:ext uri="{FF2B5EF4-FFF2-40B4-BE49-F238E27FC236}">
                  <a16:creationId xmlns="" xmlns:a16="http://schemas.microsoft.com/office/drawing/2014/main" id="{34E26852-13DD-4B19-A545-4443F12DEA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21275" y="1963738"/>
              <a:ext cx="47625" cy="47625"/>
            </a:xfrm>
            <a:custGeom>
              <a:avLst/>
              <a:gdLst>
                <a:gd name="T0" fmla="*/ 85 w 151"/>
                <a:gd name="T1" fmla="*/ 31 h 151"/>
                <a:gd name="T2" fmla="*/ 101 w 151"/>
                <a:gd name="T3" fmla="*/ 38 h 151"/>
                <a:gd name="T4" fmla="*/ 113 w 151"/>
                <a:gd name="T5" fmla="*/ 50 h 151"/>
                <a:gd name="T6" fmla="*/ 120 w 151"/>
                <a:gd name="T7" fmla="*/ 66 h 151"/>
                <a:gd name="T8" fmla="*/ 120 w 151"/>
                <a:gd name="T9" fmla="*/ 84 h 151"/>
                <a:gd name="T10" fmla="*/ 113 w 151"/>
                <a:gd name="T11" fmla="*/ 100 h 151"/>
                <a:gd name="T12" fmla="*/ 101 w 151"/>
                <a:gd name="T13" fmla="*/ 112 h 151"/>
                <a:gd name="T14" fmla="*/ 85 w 151"/>
                <a:gd name="T15" fmla="*/ 120 h 151"/>
                <a:gd name="T16" fmla="*/ 67 w 151"/>
                <a:gd name="T17" fmla="*/ 120 h 151"/>
                <a:gd name="T18" fmla="*/ 51 w 151"/>
                <a:gd name="T19" fmla="*/ 112 h 151"/>
                <a:gd name="T20" fmla="*/ 39 w 151"/>
                <a:gd name="T21" fmla="*/ 100 h 151"/>
                <a:gd name="T22" fmla="*/ 31 w 151"/>
                <a:gd name="T23" fmla="*/ 84 h 151"/>
                <a:gd name="T24" fmla="*/ 31 w 151"/>
                <a:gd name="T25" fmla="*/ 66 h 151"/>
                <a:gd name="T26" fmla="*/ 39 w 151"/>
                <a:gd name="T27" fmla="*/ 50 h 151"/>
                <a:gd name="T28" fmla="*/ 51 w 151"/>
                <a:gd name="T29" fmla="*/ 38 h 151"/>
                <a:gd name="T30" fmla="*/ 67 w 151"/>
                <a:gd name="T31" fmla="*/ 31 h 151"/>
                <a:gd name="T32" fmla="*/ 76 w 151"/>
                <a:gd name="T33" fmla="*/ 151 h 151"/>
                <a:gd name="T34" fmla="*/ 91 w 151"/>
                <a:gd name="T35" fmla="*/ 149 h 151"/>
                <a:gd name="T36" fmla="*/ 105 w 151"/>
                <a:gd name="T37" fmla="*/ 144 h 151"/>
                <a:gd name="T38" fmla="*/ 118 w 151"/>
                <a:gd name="T39" fmla="*/ 138 h 151"/>
                <a:gd name="T40" fmla="*/ 129 w 151"/>
                <a:gd name="T41" fmla="*/ 128 h 151"/>
                <a:gd name="T42" fmla="*/ 139 w 151"/>
                <a:gd name="T43" fmla="*/ 118 h 151"/>
                <a:gd name="T44" fmla="*/ 145 w 151"/>
                <a:gd name="T45" fmla="*/ 105 h 151"/>
                <a:gd name="T46" fmla="*/ 149 w 151"/>
                <a:gd name="T47" fmla="*/ 91 h 151"/>
                <a:gd name="T48" fmla="*/ 151 w 151"/>
                <a:gd name="T49" fmla="*/ 75 h 151"/>
                <a:gd name="T50" fmla="*/ 149 w 151"/>
                <a:gd name="T51" fmla="*/ 60 h 151"/>
                <a:gd name="T52" fmla="*/ 145 w 151"/>
                <a:gd name="T53" fmla="*/ 46 h 151"/>
                <a:gd name="T54" fmla="*/ 139 w 151"/>
                <a:gd name="T55" fmla="*/ 33 h 151"/>
                <a:gd name="T56" fmla="*/ 129 w 151"/>
                <a:gd name="T57" fmla="*/ 22 h 151"/>
                <a:gd name="T58" fmla="*/ 118 w 151"/>
                <a:gd name="T59" fmla="*/ 12 h 151"/>
                <a:gd name="T60" fmla="*/ 105 w 151"/>
                <a:gd name="T61" fmla="*/ 6 h 151"/>
                <a:gd name="T62" fmla="*/ 91 w 151"/>
                <a:gd name="T63" fmla="*/ 2 h 151"/>
                <a:gd name="T64" fmla="*/ 76 w 151"/>
                <a:gd name="T65" fmla="*/ 0 h 151"/>
                <a:gd name="T66" fmla="*/ 60 w 151"/>
                <a:gd name="T67" fmla="*/ 2 h 151"/>
                <a:gd name="T68" fmla="*/ 46 w 151"/>
                <a:gd name="T69" fmla="*/ 6 h 151"/>
                <a:gd name="T70" fmla="*/ 34 w 151"/>
                <a:gd name="T71" fmla="*/ 12 h 151"/>
                <a:gd name="T72" fmla="*/ 23 w 151"/>
                <a:gd name="T73" fmla="*/ 22 h 151"/>
                <a:gd name="T74" fmla="*/ 13 w 151"/>
                <a:gd name="T75" fmla="*/ 33 h 151"/>
                <a:gd name="T76" fmla="*/ 7 w 151"/>
                <a:gd name="T77" fmla="*/ 46 h 151"/>
                <a:gd name="T78" fmla="*/ 2 w 151"/>
                <a:gd name="T79" fmla="*/ 60 h 151"/>
                <a:gd name="T80" fmla="*/ 0 w 151"/>
                <a:gd name="T81" fmla="*/ 75 h 151"/>
                <a:gd name="T82" fmla="*/ 2 w 151"/>
                <a:gd name="T83" fmla="*/ 91 h 151"/>
                <a:gd name="T84" fmla="*/ 7 w 151"/>
                <a:gd name="T85" fmla="*/ 105 h 151"/>
                <a:gd name="T86" fmla="*/ 13 w 151"/>
                <a:gd name="T87" fmla="*/ 118 h 151"/>
                <a:gd name="T88" fmla="*/ 23 w 151"/>
                <a:gd name="T89" fmla="*/ 128 h 151"/>
                <a:gd name="T90" fmla="*/ 34 w 151"/>
                <a:gd name="T91" fmla="*/ 138 h 151"/>
                <a:gd name="T92" fmla="*/ 46 w 151"/>
                <a:gd name="T93" fmla="*/ 144 h 151"/>
                <a:gd name="T94" fmla="*/ 60 w 151"/>
                <a:gd name="T95" fmla="*/ 149 h 151"/>
                <a:gd name="T96" fmla="*/ 76 w 151"/>
                <a:gd name="T97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1" h="151">
                  <a:moveTo>
                    <a:pt x="76" y="30"/>
                  </a:moveTo>
                  <a:lnTo>
                    <a:pt x="85" y="31"/>
                  </a:lnTo>
                  <a:lnTo>
                    <a:pt x="94" y="34"/>
                  </a:lnTo>
                  <a:lnTo>
                    <a:pt x="101" y="38"/>
                  </a:lnTo>
                  <a:lnTo>
                    <a:pt x="108" y="44"/>
                  </a:lnTo>
                  <a:lnTo>
                    <a:pt x="113" y="50"/>
                  </a:lnTo>
                  <a:lnTo>
                    <a:pt x="117" y="57"/>
                  </a:lnTo>
                  <a:lnTo>
                    <a:pt x="120" y="66"/>
                  </a:lnTo>
                  <a:lnTo>
                    <a:pt x="121" y="75"/>
                  </a:lnTo>
                  <a:lnTo>
                    <a:pt x="120" y="84"/>
                  </a:lnTo>
                  <a:lnTo>
                    <a:pt x="117" y="93"/>
                  </a:lnTo>
                  <a:lnTo>
                    <a:pt x="113" y="100"/>
                  </a:lnTo>
                  <a:lnTo>
                    <a:pt x="108" y="107"/>
                  </a:lnTo>
                  <a:lnTo>
                    <a:pt x="101" y="112"/>
                  </a:lnTo>
                  <a:lnTo>
                    <a:pt x="94" y="116"/>
                  </a:lnTo>
                  <a:lnTo>
                    <a:pt x="85" y="120"/>
                  </a:lnTo>
                  <a:lnTo>
                    <a:pt x="76" y="121"/>
                  </a:lnTo>
                  <a:lnTo>
                    <a:pt x="67" y="120"/>
                  </a:lnTo>
                  <a:lnTo>
                    <a:pt x="58" y="116"/>
                  </a:lnTo>
                  <a:lnTo>
                    <a:pt x="51" y="112"/>
                  </a:lnTo>
                  <a:lnTo>
                    <a:pt x="44" y="107"/>
                  </a:lnTo>
                  <a:lnTo>
                    <a:pt x="39" y="100"/>
                  </a:lnTo>
                  <a:lnTo>
                    <a:pt x="35" y="93"/>
                  </a:lnTo>
                  <a:lnTo>
                    <a:pt x="31" y="84"/>
                  </a:lnTo>
                  <a:lnTo>
                    <a:pt x="30" y="75"/>
                  </a:lnTo>
                  <a:lnTo>
                    <a:pt x="31" y="66"/>
                  </a:lnTo>
                  <a:lnTo>
                    <a:pt x="35" y="57"/>
                  </a:lnTo>
                  <a:lnTo>
                    <a:pt x="39" y="50"/>
                  </a:lnTo>
                  <a:lnTo>
                    <a:pt x="44" y="44"/>
                  </a:lnTo>
                  <a:lnTo>
                    <a:pt x="51" y="38"/>
                  </a:lnTo>
                  <a:lnTo>
                    <a:pt x="58" y="34"/>
                  </a:lnTo>
                  <a:lnTo>
                    <a:pt x="67" y="31"/>
                  </a:lnTo>
                  <a:lnTo>
                    <a:pt x="76" y="30"/>
                  </a:lnTo>
                  <a:close/>
                  <a:moveTo>
                    <a:pt x="76" y="151"/>
                  </a:moveTo>
                  <a:lnTo>
                    <a:pt x="84" y="150"/>
                  </a:lnTo>
                  <a:lnTo>
                    <a:pt x="91" y="149"/>
                  </a:lnTo>
                  <a:lnTo>
                    <a:pt x="98" y="146"/>
                  </a:lnTo>
                  <a:lnTo>
                    <a:pt x="105" y="144"/>
                  </a:lnTo>
                  <a:lnTo>
                    <a:pt x="112" y="141"/>
                  </a:lnTo>
                  <a:lnTo>
                    <a:pt x="118" y="138"/>
                  </a:lnTo>
                  <a:lnTo>
                    <a:pt x="124" y="134"/>
                  </a:lnTo>
                  <a:lnTo>
                    <a:pt x="129" y="128"/>
                  </a:lnTo>
                  <a:lnTo>
                    <a:pt x="134" y="123"/>
                  </a:lnTo>
                  <a:lnTo>
                    <a:pt x="139" y="118"/>
                  </a:lnTo>
                  <a:lnTo>
                    <a:pt x="142" y="111"/>
                  </a:lnTo>
                  <a:lnTo>
                    <a:pt x="145" y="105"/>
                  </a:lnTo>
                  <a:lnTo>
                    <a:pt x="148" y="97"/>
                  </a:lnTo>
                  <a:lnTo>
                    <a:pt x="149" y="91"/>
                  </a:lnTo>
                  <a:lnTo>
                    <a:pt x="150" y="83"/>
                  </a:lnTo>
                  <a:lnTo>
                    <a:pt x="151" y="75"/>
                  </a:lnTo>
                  <a:lnTo>
                    <a:pt x="150" y="67"/>
                  </a:lnTo>
                  <a:lnTo>
                    <a:pt x="149" y="60"/>
                  </a:lnTo>
                  <a:lnTo>
                    <a:pt x="148" y="53"/>
                  </a:lnTo>
                  <a:lnTo>
                    <a:pt x="145" y="46"/>
                  </a:lnTo>
                  <a:lnTo>
                    <a:pt x="142" y="39"/>
                  </a:lnTo>
                  <a:lnTo>
                    <a:pt x="139" y="33"/>
                  </a:lnTo>
                  <a:lnTo>
                    <a:pt x="134" y="27"/>
                  </a:lnTo>
                  <a:lnTo>
                    <a:pt x="129" y="22"/>
                  </a:lnTo>
                  <a:lnTo>
                    <a:pt x="124" y="17"/>
                  </a:lnTo>
                  <a:lnTo>
                    <a:pt x="118" y="12"/>
                  </a:lnTo>
                  <a:lnTo>
                    <a:pt x="112" y="9"/>
                  </a:lnTo>
                  <a:lnTo>
                    <a:pt x="105" y="6"/>
                  </a:lnTo>
                  <a:lnTo>
                    <a:pt x="98" y="4"/>
                  </a:lnTo>
                  <a:lnTo>
                    <a:pt x="91" y="2"/>
                  </a:lnTo>
                  <a:lnTo>
                    <a:pt x="84" y="1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60" y="2"/>
                  </a:lnTo>
                  <a:lnTo>
                    <a:pt x="54" y="4"/>
                  </a:lnTo>
                  <a:lnTo>
                    <a:pt x="46" y="6"/>
                  </a:lnTo>
                  <a:lnTo>
                    <a:pt x="40" y="9"/>
                  </a:lnTo>
                  <a:lnTo>
                    <a:pt x="34" y="12"/>
                  </a:lnTo>
                  <a:lnTo>
                    <a:pt x="28" y="17"/>
                  </a:lnTo>
                  <a:lnTo>
                    <a:pt x="23" y="22"/>
                  </a:lnTo>
                  <a:lnTo>
                    <a:pt x="17" y="27"/>
                  </a:lnTo>
                  <a:lnTo>
                    <a:pt x="13" y="33"/>
                  </a:lnTo>
                  <a:lnTo>
                    <a:pt x="10" y="39"/>
                  </a:lnTo>
                  <a:lnTo>
                    <a:pt x="7" y="46"/>
                  </a:lnTo>
                  <a:lnTo>
                    <a:pt x="5" y="53"/>
                  </a:lnTo>
                  <a:lnTo>
                    <a:pt x="2" y="60"/>
                  </a:lnTo>
                  <a:lnTo>
                    <a:pt x="1" y="67"/>
                  </a:lnTo>
                  <a:lnTo>
                    <a:pt x="0" y="75"/>
                  </a:lnTo>
                  <a:lnTo>
                    <a:pt x="1" y="83"/>
                  </a:lnTo>
                  <a:lnTo>
                    <a:pt x="2" y="91"/>
                  </a:lnTo>
                  <a:lnTo>
                    <a:pt x="5" y="97"/>
                  </a:lnTo>
                  <a:lnTo>
                    <a:pt x="7" y="105"/>
                  </a:lnTo>
                  <a:lnTo>
                    <a:pt x="10" y="111"/>
                  </a:lnTo>
                  <a:lnTo>
                    <a:pt x="13" y="118"/>
                  </a:lnTo>
                  <a:lnTo>
                    <a:pt x="17" y="123"/>
                  </a:lnTo>
                  <a:lnTo>
                    <a:pt x="23" y="128"/>
                  </a:lnTo>
                  <a:lnTo>
                    <a:pt x="28" y="134"/>
                  </a:lnTo>
                  <a:lnTo>
                    <a:pt x="34" y="138"/>
                  </a:lnTo>
                  <a:lnTo>
                    <a:pt x="40" y="141"/>
                  </a:lnTo>
                  <a:lnTo>
                    <a:pt x="46" y="144"/>
                  </a:lnTo>
                  <a:lnTo>
                    <a:pt x="54" y="146"/>
                  </a:lnTo>
                  <a:lnTo>
                    <a:pt x="60" y="149"/>
                  </a:lnTo>
                  <a:lnTo>
                    <a:pt x="68" y="150"/>
                  </a:lnTo>
                  <a:lnTo>
                    <a:pt x="76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189">
              <a:extLst>
                <a:ext uri="{FF2B5EF4-FFF2-40B4-BE49-F238E27FC236}">
                  <a16:creationId xmlns="" xmlns:a16="http://schemas.microsoft.com/office/drawing/2014/main" id="{3876482A-FB04-4C76-A271-75887E9F0E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02200" y="1963738"/>
              <a:ext cx="47625" cy="47625"/>
            </a:xfrm>
            <a:custGeom>
              <a:avLst/>
              <a:gdLst>
                <a:gd name="T0" fmla="*/ 84 w 150"/>
                <a:gd name="T1" fmla="*/ 31 h 151"/>
                <a:gd name="T2" fmla="*/ 101 w 150"/>
                <a:gd name="T3" fmla="*/ 38 h 151"/>
                <a:gd name="T4" fmla="*/ 112 w 150"/>
                <a:gd name="T5" fmla="*/ 50 h 151"/>
                <a:gd name="T6" fmla="*/ 119 w 150"/>
                <a:gd name="T7" fmla="*/ 66 h 151"/>
                <a:gd name="T8" fmla="*/ 119 w 150"/>
                <a:gd name="T9" fmla="*/ 84 h 151"/>
                <a:gd name="T10" fmla="*/ 112 w 150"/>
                <a:gd name="T11" fmla="*/ 100 h 151"/>
                <a:gd name="T12" fmla="*/ 101 w 150"/>
                <a:gd name="T13" fmla="*/ 112 h 151"/>
                <a:gd name="T14" fmla="*/ 84 w 150"/>
                <a:gd name="T15" fmla="*/ 120 h 151"/>
                <a:gd name="T16" fmla="*/ 66 w 150"/>
                <a:gd name="T17" fmla="*/ 120 h 151"/>
                <a:gd name="T18" fmla="*/ 50 w 150"/>
                <a:gd name="T19" fmla="*/ 112 h 151"/>
                <a:gd name="T20" fmla="*/ 37 w 150"/>
                <a:gd name="T21" fmla="*/ 100 h 151"/>
                <a:gd name="T22" fmla="*/ 31 w 150"/>
                <a:gd name="T23" fmla="*/ 84 h 151"/>
                <a:gd name="T24" fmla="*/ 31 w 150"/>
                <a:gd name="T25" fmla="*/ 66 h 151"/>
                <a:gd name="T26" fmla="*/ 37 w 150"/>
                <a:gd name="T27" fmla="*/ 50 h 151"/>
                <a:gd name="T28" fmla="*/ 50 w 150"/>
                <a:gd name="T29" fmla="*/ 38 h 151"/>
                <a:gd name="T30" fmla="*/ 66 w 150"/>
                <a:gd name="T31" fmla="*/ 31 h 151"/>
                <a:gd name="T32" fmla="*/ 75 w 150"/>
                <a:gd name="T33" fmla="*/ 151 h 151"/>
                <a:gd name="T34" fmla="*/ 90 w 150"/>
                <a:gd name="T35" fmla="*/ 149 h 151"/>
                <a:gd name="T36" fmla="*/ 105 w 150"/>
                <a:gd name="T37" fmla="*/ 144 h 151"/>
                <a:gd name="T38" fmla="*/ 117 w 150"/>
                <a:gd name="T39" fmla="*/ 138 h 151"/>
                <a:gd name="T40" fmla="*/ 128 w 150"/>
                <a:gd name="T41" fmla="*/ 128 h 151"/>
                <a:gd name="T42" fmla="*/ 137 w 150"/>
                <a:gd name="T43" fmla="*/ 118 h 151"/>
                <a:gd name="T44" fmla="*/ 144 w 150"/>
                <a:gd name="T45" fmla="*/ 105 h 151"/>
                <a:gd name="T46" fmla="*/ 149 w 150"/>
                <a:gd name="T47" fmla="*/ 91 h 151"/>
                <a:gd name="T48" fmla="*/ 150 w 150"/>
                <a:gd name="T49" fmla="*/ 75 h 151"/>
                <a:gd name="T50" fmla="*/ 149 w 150"/>
                <a:gd name="T51" fmla="*/ 60 h 151"/>
                <a:gd name="T52" fmla="*/ 144 w 150"/>
                <a:gd name="T53" fmla="*/ 46 h 151"/>
                <a:gd name="T54" fmla="*/ 137 w 150"/>
                <a:gd name="T55" fmla="*/ 33 h 151"/>
                <a:gd name="T56" fmla="*/ 128 w 150"/>
                <a:gd name="T57" fmla="*/ 22 h 151"/>
                <a:gd name="T58" fmla="*/ 117 w 150"/>
                <a:gd name="T59" fmla="*/ 12 h 151"/>
                <a:gd name="T60" fmla="*/ 105 w 150"/>
                <a:gd name="T61" fmla="*/ 6 h 151"/>
                <a:gd name="T62" fmla="*/ 90 w 150"/>
                <a:gd name="T63" fmla="*/ 2 h 151"/>
                <a:gd name="T64" fmla="*/ 75 w 150"/>
                <a:gd name="T65" fmla="*/ 0 h 151"/>
                <a:gd name="T66" fmla="*/ 60 w 150"/>
                <a:gd name="T67" fmla="*/ 2 h 151"/>
                <a:gd name="T68" fmla="*/ 46 w 150"/>
                <a:gd name="T69" fmla="*/ 6 h 151"/>
                <a:gd name="T70" fmla="*/ 33 w 150"/>
                <a:gd name="T71" fmla="*/ 12 h 151"/>
                <a:gd name="T72" fmla="*/ 22 w 150"/>
                <a:gd name="T73" fmla="*/ 22 h 151"/>
                <a:gd name="T74" fmla="*/ 13 w 150"/>
                <a:gd name="T75" fmla="*/ 33 h 151"/>
                <a:gd name="T76" fmla="*/ 6 w 150"/>
                <a:gd name="T77" fmla="*/ 46 h 151"/>
                <a:gd name="T78" fmla="*/ 2 w 150"/>
                <a:gd name="T79" fmla="*/ 60 h 151"/>
                <a:gd name="T80" fmla="*/ 0 w 150"/>
                <a:gd name="T81" fmla="*/ 75 h 151"/>
                <a:gd name="T82" fmla="*/ 2 w 150"/>
                <a:gd name="T83" fmla="*/ 91 h 151"/>
                <a:gd name="T84" fmla="*/ 6 w 150"/>
                <a:gd name="T85" fmla="*/ 105 h 151"/>
                <a:gd name="T86" fmla="*/ 13 w 150"/>
                <a:gd name="T87" fmla="*/ 118 h 151"/>
                <a:gd name="T88" fmla="*/ 22 w 150"/>
                <a:gd name="T89" fmla="*/ 128 h 151"/>
                <a:gd name="T90" fmla="*/ 33 w 150"/>
                <a:gd name="T91" fmla="*/ 138 h 151"/>
                <a:gd name="T92" fmla="*/ 46 w 150"/>
                <a:gd name="T93" fmla="*/ 144 h 151"/>
                <a:gd name="T94" fmla="*/ 60 w 150"/>
                <a:gd name="T95" fmla="*/ 149 h 151"/>
                <a:gd name="T96" fmla="*/ 75 w 150"/>
                <a:gd name="T97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" h="151">
                  <a:moveTo>
                    <a:pt x="75" y="30"/>
                  </a:moveTo>
                  <a:lnTo>
                    <a:pt x="84" y="31"/>
                  </a:lnTo>
                  <a:lnTo>
                    <a:pt x="93" y="34"/>
                  </a:lnTo>
                  <a:lnTo>
                    <a:pt x="101" y="38"/>
                  </a:lnTo>
                  <a:lnTo>
                    <a:pt x="107" y="44"/>
                  </a:lnTo>
                  <a:lnTo>
                    <a:pt x="112" y="50"/>
                  </a:lnTo>
                  <a:lnTo>
                    <a:pt x="117" y="57"/>
                  </a:lnTo>
                  <a:lnTo>
                    <a:pt x="119" y="66"/>
                  </a:lnTo>
                  <a:lnTo>
                    <a:pt x="120" y="75"/>
                  </a:lnTo>
                  <a:lnTo>
                    <a:pt x="119" y="84"/>
                  </a:lnTo>
                  <a:lnTo>
                    <a:pt x="117" y="93"/>
                  </a:lnTo>
                  <a:lnTo>
                    <a:pt x="112" y="100"/>
                  </a:lnTo>
                  <a:lnTo>
                    <a:pt x="107" y="107"/>
                  </a:lnTo>
                  <a:lnTo>
                    <a:pt x="101" y="112"/>
                  </a:lnTo>
                  <a:lnTo>
                    <a:pt x="93" y="116"/>
                  </a:lnTo>
                  <a:lnTo>
                    <a:pt x="84" y="120"/>
                  </a:lnTo>
                  <a:lnTo>
                    <a:pt x="75" y="121"/>
                  </a:lnTo>
                  <a:lnTo>
                    <a:pt x="66" y="120"/>
                  </a:lnTo>
                  <a:lnTo>
                    <a:pt x="58" y="116"/>
                  </a:lnTo>
                  <a:lnTo>
                    <a:pt x="50" y="112"/>
                  </a:lnTo>
                  <a:lnTo>
                    <a:pt x="44" y="107"/>
                  </a:lnTo>
                  <a:lnTo>
                    <a:pt x="37" y="100"/>
                  </a:lnTo>
                  <a:lnTo>
                    <a:pt x="33" y="93"/>
                  </a:lnTo>
                  <a:lnTo>
                    <a:pt x="31" y="84"/>
                  </a:lnTo>
                  <a:lnTo>
                    <a:pt x="30" y="75"/>
                  </a:lnTo>
                  <a:lnTo>
                    <a:pt x="31" y="66"/>
                  </a:lnTo>
                  <a:lnTo>
                    <a:pt x="33" y="57"/>
                  </a:lnTo>
                  <a:lnTo>
                    <a:pt x="37" y="50"/>
                  </a:lnTo>
                  <a:lnTo>
                    <a:pt x="44" y="44"/>
                  </a:lnTo>
                  <a:lnTo>
                    <a:pt x="50" y="38"/>
                  </a:lnTo>
                  <a:lnTo>
                    <a:pt x="58" y="34"/>
                  </a:lnTo>
                  <a:lnTo>
                    <a:pt x="66" y="31"/>
                  </a:lnTo>
                  <a:lnTo>
                    <a:pt x="75" y="30"/>
                  </a:lnTo>
                  <a:close/>
                  <a:moveTo>
                    <a:pt x="75" y="151"/>
                  </a:moveTo>
                  <a:lnTo>
                    <a:pt x="82" y="150"/>
                  </a:lnTo>
                  <a:lnTo>
                    <a:pt x="90" y="149"/>
                  </a:lnTo>
                  <a:lnTo>
                    <a:pt x="97" y="146"/>
                  </a:lnTo>
                  <a:lnTo>
                    <a:pt x="105" y="144"/>
                  </a:lnTo>
                  <a:lnTo>
                    <a:pt x="111" y="141"/>
                  </a:lnTo>
                  <a:lnTo>
                    <a:pt x="117" y="138"/>
                  </a:lnTo>
                  <a:lnTo>
                    <a:pt x="123" y="134"/>
                  </a:lnTo>
                  <a:lnTo>
                    <a:pt x="128" y="128"/>
                  </a:lnTo>
                  <a:lnTo>
                    <a:pt x="133" y="123"/>
                  </a:lnTo>
                  <a:lnTo>
                    <a:pt x="137" y="118"/>
                  </a:lnTo>
                  <a:lnTo>
                    <a:pt x="141" y="111"/>
                  </a:lnTo>
                  <a:lnTo>
                    <a:pt x="144" y="105"/>
                  </a:lnTo>
                  <a:lnTo>
                    <a:pt x="147" y="97"/>
                  </a:lnTo>
                  <a:lnTo>
                    <a:pt x="149" y="91"/>
                  </a:lnTo>
                  <a:lnTo>
                    <a:pt x="150" y="83"/>
                  </a:lnTo>
                  <a:lnTo>
                    <a:pt x="150" y="75"/>
                  </a:lnTo>
                  <a:lnTo>
                    <a:pt x="150" y="67"/>
                  </a:lnTo>
                  <a:lnTo>
                    <a:pt x="149" y="60"/>
                  </a:lnTo>
                  <a:lnTo>
                    <a:pt x="147" y="53"/>
                  </a:lnTo>
                  <a:lnTo>
                    <a:pt x="144" y="46"/>
                  </a:lnTo>
                  <a:lnTo>
                    <a:pt x="141" y="39"/>
                  </a:lnTo>
                  <a:lnTo>
                    <a:pt x="137" y="33"/>
                  </a:lnTo>
                  <a:lnTo>
                    <a:pt x="133" y="27"/>
                  </a:lnTo>
                  <a:lnTo>
                    <a:pt x="128" y="22"/>
                  </a:lnTo>
                  <a:lnTo>
                    <a:pt x="123" y="17"/>
                  </a:lnTo>
                  <a:lnTo>
                    <a:pt x="117" y="12"/>
                  </a:lnTo>
                  <a:lnTo>
                    <a:pt x="111" y="9"/>
                  </a:lnTo>
                  <a:lnTo>
                    <a:pt x="105" y="6"/>
                  </a:lnTo>
                  <a:lnTo>
                    <a:pt x="97" y="4"/>
                  </a:lnTo>
                  <a:lnTo>
                    <a:pt x="90" y="2"/>
                  </a:lnTo>
                  <a:lnTo>
                    <a:pt x="82" y="1"/>
                  </a:lnTo>
                  <a:lnTo>
                    <a:pt x="75" y="0"/>
                  </a:lnTo>
                  <a:lnTo>
                    <a:pt x="67" y="1"/>
                  </a:lnTo>
                  <a:lnTo>
                    <a:pt x="60" y="2"/>
                  </a:lnTo>
                  <a:lnTo>
                    <a:pt x="52" y="4"/>
                  </a:lnTo>
                  <a:lnTo>
                    <a:pt x="46" y="6"/>
                  </a:lnTo>
                  <a:lnTo>
                    <a:pt x="39" y="9"/>
                  </a:lnTo>
                  <a:lnTo>
                    <a:pt x="33" y="12"/>
                  </a:lnTo>
                  <a:lnTo>
                    <a:pt x="28" y="17"/>
                  </a:lnTo>
                  <a:lnTo>
                    <a:pt x="22" y="22"/>
                  </a:lnTo>
                  <a:lnTo>
                    <a:pt x="17" y="27"/>
                  </a:lnTo>
                  <a:lnTo>
                    <a:pt x="13" y="33"/>
                  </a:lnTo>
                  <a:lnTo>
                    <a:pt x="9" y="39"/>
                  </a:lnTo>
                  <a:lnTo>
                    <a:pt x="6" y="46"/>
                  </a:lnTo>
                  <a:lnTo>
                    <a:pt x="3" y="53"/>
                  </a:lnTo>
                  <a:lnTo>
                    <a:pt x="2" y="60"/>
                  </a:lnTo>
                  <a:lnTo>
                    <a:pt x="0" y="67"/>
                  </a:lnTo>
                  <a:lnTo>
                    <a:pt x="0" y="75"/>
                  </a:lnTo>
                  <a:lnTo>
                    <a:pt x="0" y="83"/>
                  </a:lnTo>
                  <a:lnTo>
                    <a:pt x="2" y="91"/>
                  </a:lnTo>
                  <a:lnTo>
                    <a:pt x="3" y="97"/>
                  </a:lnTo>
                  <a:lnTo>
                    <a:pt x="6" y="105"/>
                  </a:lnTo>
                  <a:lnTo>
                    <a:pt x="9" y="111"/>
                  </a:lnTo>
                  <a:lnTo>
                    <a:pt x="13" y="118"/>
                  </a:lnTo>
                  <a:lnTo>
                    <a:pt x="17" y="123"/>
                  </a:lnTo>
                  <a:lnTo>
                    <a:pt x="22" y="128"/>
                  </a:lnTo>
                  <a:lnTo>
                    <a:pt x="28" y="134"/>
                  </a:lnTo>
                  <a:lnTo>
                    <a:pt x="33" y="138"/>
                  </a:lnTo>
                  <a:lnTo>
                    <a:pt x="39" y="141"/>
                  </a:lnTo>
                  <a:lnTo>
                    <a:pt x="46" y="144"/>
                  </a:lnTo>
                  <a:lnTo>
                    <a:pt x="52" y="146"/>
                  </a:lnTo>
                  <a:lnTo>
                    <a:pt x="60" y="149"/>
                  </a:lnTo>
                  <a:lnTo>
                    <a:pt x="67" y="150"/>
                  </a:lnTo>
                  <a:lnTo>
                    <a:pt x="75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190">
              <a:extLst>
                <a:ext uri="{FF2B5EF4-FFF2-40B4-BE49-F238E27FC236}">
                  <a16:creationId xmlns="" xmlns:a16="http://schemas.microsoft.com/office/drawing/2014/main" id="{BF9F9321-5F59-4E38-B63A-1CC404DE29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97450" y="1935163"/>
              <a:ext cx="76200" cy="76200"/>
            </a:xfrm>
            <a:custGeom>
              <a:avLst/>
              <a:gdLst>
                <a:gd name="T0" fmla="*/ 138 w 240"/>
                <a:gd name="T1" fmla="*/ 32 h 241"/>
                <a:gd name="T2" fmla="*/ 163 w 240"/>
                <a:gd name="T3" fmla="*/ 40 h 241"/>
                <a:gd name="T4" fmla="*/ 183 w 240"/>
                <a:gd name="T5" fmla="*/ 56 h 241"/>
                <a:gd name="T6" fmla="*/ 199 w 240"/>
                <a:gd name="T7" fmla="*/ 77 h 241"/>
                <a:gd name="T8" fmla="*/ 208 w 240"/>
                <a:gd name="T9" fmla="*/ 101 h 241"/>
                <a:gd name="T10" fmla="*/ 210 w 240"/>
                <a:gd name="T11" fmla="*/ 129 h 241"/>
                <a:gd name="T12" fmla="*/ 203 w 240"/>
                <a:gd name="T13" fmla="*/ 155 h 241"/>
                <a:gd name="T14" fmla="*/ 190 w 240"/>
                <a:gd name="T15" fmla="*/ 178 h 241"/>
                <a:gd name="T16" fmla="*/ 171 w 240"/>
                <a:gd name="T17" fmla="*/ 195 h 241"/>
                <a:gd name="T18" fmla="*/ 147 w 240"/>
                <a:gd name="T19" fmla="*/ 206 h 241"/>
                <a:gd name="T20" fmla="*/ 120 w 240"/>
                <a:gd name="T21" fmla="*/ 211 h 241"/>
                <a:gd name="T22" fmla="*/ 93 w 240"/>
                <a:gd name="T23" fmla="*/ 206 h 241"/>
                <a:gd name="T24" fmla="*/ 70 w 240"/>
                <a:gd name="T25" fmla="*/ 195 h 241"/>
                <a:gd name="T26" fmla="*/ 50 w 240"/>
                <a:gd name="T27" fmla="*/ 178 h 241"/>
                <a:gd name="T28" fmla="*/ 36 w 240"/>
                <a:gd name="T29" fmla="*/ 155 h 241"/>
                <a:gd name="T30" fmla="*/ 30 w 240"/>
                <a:gd name="T31" fmla="*/ 129 h 241"/>
                <a:gd name="T32" fmla="*/ 31 w 240"/>
                <a:gd name="T33" fmla="*/ 101 h 241"/>
                <a:gd name="T34" fmla="*/ 41 w 240"/>
                <a:gd name="T35" fmla="*/ 77 h 241"/>
                <a:gd name="T36" fmla="*/ 56 w 240"/>
                <a:gd name="T37" fmla="*/ 56 h 241"/>
                <a:gd name="T38" fmla="*/ 77 w 240"/>
                <a:gd name="T39" fmla="*/ 40 h 241"/>
                <a:gd name="T40" fmla="*/ 102 w 240"/>
                <a:gd name="T41" fmla="*/ 32 h 241"/>
                <a:gd name="T42" fmla="*/ 120 w 240"/>
                <a:gd name="T43" fmla="*/ 241 h 241"/>
                <a:gd name="T44" fmla="*/ 155 w 240"/>
                <a:gd name="T45" fmla="*/ 235 h 241"/>
                <a:gd name="T46" fmla="*/ 188 w 240"/>
                <a:gd name="T47" fmla="*/ 219 h 241"/>
                <a:gd name="T48" fmla="*/ 212 w 240"/>
                <a:gd name="T49" fmla="*/ 197 h 241"/>
                <a:gd name="T50" fmla="*/ 231 w 240"/>
                <a:gd name="T51" fmla="*/ 167 h 241"/>
                <a:gd name="T52" fmla="*/ 240 w 240"/>
                <a:gd name="T53" fmla="*/ 132 h 241"/>
                <a:gd name="T54" fmla="*/ 238 w 240"/>
                <a:gd name="T55" fmla="*/ 96 h 241"/>
                <a:gd name="T56" fmla="*/ 226 w 240"/>
                <a:gd name="T57" fmla="*/ 63 h 241"/>
                <a:gd name="T58" fmla="*/ 205 w 240"/>
                <a:gd name="T59" fmla="*/ 35 h 241"/>
                <a:gd name="T60" fmla="*/ 177 w 240"/>
                <a:gd name="T61" fmla="*/ 15 h 241"/>
                <a:gd name="T62" fmla="*/ 144 w 240"/>
                <a:gd name="T63" fmla="*/ 2 h 241"/>
                <a:gd name="T64" fmla="*/ 107 w 240"/>
                <a:gd name="T65" fmla="*/ 1 h 241"/>
                <a:gd name="T66" fmla="*/ 73 w 240"/>
                <a:gd name="T67" fmla="*/ 9 h 241"/>
                <a:gd name="T68" fmla="*/ 44 w 240"/>
                <a:gd name="T69" fmla="*/ 27 h 241"/>
                <a:gd name="T70" fmla="*/ 20 w 240"/>
                <a:gd name="T71" fmla="*/ 53 h 241"/>
                <a:gd name="T72" fmla="*/ 5 w 240"/>
                <a:gd name="T73" fmla="*/ 84 h 241"/>
                <a:gd name="T74" fmla="*/ 0 w 240"/>
                <a:gd name="T75" fmla="*/ 120 h 241"/>
                <a:gd name="T76" fmla="*/ 5 w 240"/>
                <a:gd name="T77" fmla="*/ 156 h 241"/>
                <a:gd name="T78" fmla="*/ 20 w 240"/>
                <a:gd name="T79" fmla="*/ 187 h 241"/>
                <a:gd name="T80" fmla="*/ 44 w 240"/>
                <a:gd name="T81" fmla="*/ 213 h 241"/>
                <a:gd name="T82" fmla="*/ 73 w 240"/>
                <a:gd name="T83" fmla="*/ 231 h 241"/>
                <a:gd name="T84" fmla="*/ 107 w 240"/>
                <a:gd name="T85" fmla="*/ 24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0" h="241">
                  <a:moveTo>
                    <a:pt x="120" y="30"/>
                  </a:moveTo>
                  <a:lnTo>
                    <a:pt x="129" y="31"/>
                  </a:lnTo>
                  <a:lnTo>
                    <a:pt x="138" y="32"/>
                  </a:lnTo>
                  <a:lnTo>
                    <a:pt x="147" y="34"/>
                  </a:lnTo>
                  <a:lnTo>
                    <a:pt x="155" y="37"/>
                  </a:lnTo>
                  <a:lnTo>
                    <a:pt x="163" y="40"/>
                  </a:lnTo>
                  <a:lnTo>
                    <a:pt x="171" y="46"/>
                  </a:lnTo>
                  <a:lnTo>
                    <a:pt x="177" y="50"/>
                  </a:lnTo>
                  <a:lnTo>
                    <a:pt x="183" y="56"/>
                  </a:lnTo>
                  <a:lnTo>
                    <a:pt x="190" y="63"/>
                  </a:lnTo>
                  <a:lnTo>
                    <a:pt x="195" y="69"/>
                  </a:lnTo>
                  <a:lnTo>
                    <a:pt x="199" y="77"/>
                  </a:lnTo>
                  <a:lnTo>
                    <a:pt x="203" y="85"/>
                  </a:lnTo>
                  <a:lnTo>
                    <a:pt x="206" y="93"/>
                  </a:lnTo>
                  <a:lnTo>
                    <a:pt x="208" y="101"/>
                  </a:lnTo>
                  <a:lnTo>
                    <a:pt x="210" y="111"/>
                  </a:lnTo>
                  <a:lnTo>
                    <a:pt x="210" y="120"/>
                  </a:lnTo>
                  <a:lnTo>
                    <a:pt x="210" y="129"/>
                  </a:lnTo>
                  <a:lnTo>
                    <a:pt x="208" y="138"/>
                  </a:lnTo>
                  <a:lnTo>
                    <a:pt x="206" y="146"/>
                  </a:lnTo>
                  <a:lnTo>
                    <a:pt x="203" y="155"/>
                  </a:lnTo>
                  <a:lnTo>
                    <a:pt x="199" y="163"/>
                  </a:lnTo>
                  <a:lnTo>
                    <a:pt x="195" y="170"/>
                  </a:lnTo>
                  <a:lnTo>
                    <a:pt x="190" y="178"/>
                  </a:lnTo>
                  <a:lnTo>
                    <a:pt x="183" y="184"/>
                  </a:lnTo>
                  <a:lnTo>
                    <a:pt x="177" y="189"/>
                  </a:lnTo>
                  <a:lnTo>
                    <a:pt x="171" y="195"/>
                  </a:lnTo>
                  <a:lnTo>
                    <a:pt x="163" y="199"/>
                  </a:lnTo>
                  <a:lnTo>
                    <a:pt x="155" y="203"/>
                  </a:lnTo>
                  <a:lnTo>
                    <a:pt x="147" y="206"/>
                  </a:lnTo>
                  <a:lnTo>
                    <a:pt x="138" y="209"/>
                  </a:lnTo>
                  <a:lnTo>
                    <a:pt x="129" y="210"/>
                  </a:lnTo>
                  <a:lnTo>
                    <a:pt x="120" y="211"/>
                  </a:lnTo>
                  <a:lnTo>
                    <a:pt x="110" y="210"/>
                  </a:lnTo>
                  <a:lnTo>
                    <a:pt x="102" y="209"/>
                  </a:lnTo>
                  <a:lnTo>
                    <a:pt x="93" y="206"/>
                  </a:lnTo>
                  <a:lnTo>
                    <a:pt x="85" y="203"/>
                  </a:lnTo>
                  <a:lnTo>
                    <a:pt x="77" y="199"/>
                  </a:lnTo>
                  <a:lnTo>
                    <a:pt x="70" y="195"/>
                  </a:lnTo>
                  <a:lnTo>
                    <a:pt x="62" y="189"/>
                  </a:lnTo>
                  <a:lnTo>
                    <a:pt x="56" y="184"/>
                  </a:lnTo>
                  <a:lnTo>
                    <a:pt x="50" y="178"/>
                  </a:lnTo>
                  <a:lnTo>
                    <a:pt x="45" y="170"/>
                  </a:lnTo>
                  <a:lnTo>
                    <a:pt x="41" y="164"/>
                  </a:lnTo>
                  <a:lnTo>
                    <a:pt x="36" y="155"/>
                  </a:lnTo>
                  <a:lnTo>
                    <a:pt x="34" y="146"/>
                  </a:lnTo>
                  <a:lnTo>
                    <a:pt x="31" y="138"/>
                  </a:lnTo>
                  <a:lnTo>
                    <a:pt x="30" y="129"/>
                  </a:lnTo>
                  <a:lnTo>
                    <a:pt x="30" y="120"/>
                  </a:lnTo>
                  <a:lnTo>
                    <a:pt x="30" y="111"/>
                  </a:lnTo>
                  <a:lnTo>
                    <a:pt x="31" y="101"/>
                  </a:lnTo>
                  <a:lnTo>
                    <a:pt x="34" y="93"/>
                  </a:lnTo>
                  <a:lnTo>
                    <a:pt x="36" y="85"/>
                  </a:lnTo>
                  <a:lnTo>
                    <a:pt x="41" y="77"/>
                  </a:lnTo>
                  <a:lnTo>
                    <a:pt x="45" y="69"/>
                  </a:lnTo>
                  <a:lnTo>
                    <a:pt x="50" y="63"/>
                  </a:lnTo>
                  <a:lnTo>
                    <a:pt x="56" y="56"/>
                  </a:lnTo>
                  <a:lnTo>
                    <a:pt x="62" y="50"/>
                  </a:lnTo>
                  <a:lnTo>
                    <a:pt x="70" y="46"/>
                  </a:lnTo>
                  <a:lnTo>
                    <a:pt x="77" y="40"/>
                  </a:lnTo>
                  <a:lnTo>
                    <a:pt x="85" y="37"/>
                  </a:lnTo>
                  <a:lnTo>
                    <a:pt x="93" y="34"/>
                  </a:lnTo>
                  <a:lnTo>
                    <a:pt x="102" y="32"/>
                  </a:lnTo>
                  <a:lnTo>
                    <a:pt x="110" y="31"/>
                  </a:lnTo>
                  <a:lnTo>
                    <a:pt x="120" y="30"/>
                  </a:lnTo>
                  <a:close/>
                  <a:moveTo>
                    <a:pt x="120" y="241"/>
                  </a:moveTo>
                  <a:lnTo>
                    <a:pt x="132" y="240"/>
                  </a:lnTo>
                  <a:lnTo>
                    <a:pt x="144" y="238"/>
                  </a:lnTo>
                  <a:lnTo>
                    <a:pt x="155" y="235"/>
                  </a:lnTo>
                  <a:lnTo>
                    <a:pt x="167" y="231"/>
                  </a:lnTo>
                  <a:lnTo>
                    <a:pt x="177" y="226"/>
                  </a:lnTo>
                  <a:lnTo>
                    <a:pt x="188" y="219"/>
                  </a:lnTo>
                  <a:lnTo>
                    <a:pt x="196" y="213"/>
                  </a:lnTo>
                  <a:lnTo>
                    <a:pt x="205" y="205"/>
                  </a:lnTo>
                  <a:lnTo>
                    <a:pt x="212" y="197"/>
                  </a:lnTo>
                  <a:lnTo>
                    <a:pt x="220" y="187"/>
                  </a:lnTo>
                  <a:lnTo>
                    <a:pt x="226" y="178"/>
                  </a:lnTo>
                  <a:lnTo>
                    <a:pt x="231" y="167"/>
                  </a:lnTo>
                  <a:lnTo>
                    <a:pt x="235" y="156"/>
                  </a:lnTo>
                  <a:lnTo>
                    <a:pt x="238" y="144"/>
                  </a:lnTo>
                  <a:lnTo>
                    <a:pt x="240" y="132"/>
                  </a:lnTo>
                  <a:lnTo>
                    <a:pt x="240" y="120"/>
                  </a:lnTo>
                  <a:lnTo>
                    <a:pt x="240" y="108"/>
                  </a:lnTo>
                  <a:lnTo>
                    <a:pt x="238" y="96"/>
                  </a:lnTo>
                  <a:lnTo>
                    <a:pt x="235" y="84"/>
                  </a:lnTo>
                  <a:lnTo>
                    <a:pt x="231" y="74"/>
                  </a:lnTo>
                  <a:lnTo>
                    <a:pt x="226" y="63"/>
                  </a:lnTo>
                  <a:lnTo>
                    <a:pt x="220" y="53"/>
                  </a:lnTo>
                  <a:lnTo>
                    <a:pt x="212" y="43"/>
                  </a:lnTo>
                  <a:lnTo>
                    <a:pt x="205" y="35"/>
                  </a:lnTo>
                  <a:lnTo>
                    <a:pt x="196" y="27"/>
                  </a:lnTo>
                  <a:lnTo>
                    <a:pt x="188" y="20"/>
                  </a:lnTo>
                  <a:lnTo>
                    <a:pt x="177" y="15"/>
                  </a:lnTo>
                  <a:lnTo>
                    <a:pt x="167" y="9"/>
                  </a:lnTo>
                  <a:lnTo>
                    <a:pt x="155" y="5"/>
                  </a:lnTo>
                  <a:lnTo>
                    <a:pt x="144" y="2"/>
                  </a:lnTo>
                  <a:lnTo>
                    <a:pt x="132" y="1"/>
                  </a:lnTo>
                  <a:lnTo>
                    <a:pt x="120" y="0"/>
                  </a:lnTo>
                  <a:lnTo>
                    <a:pt x="107" y="1"/>
                  </a:lnTo>
                  <a:lnTo>
                    <a:pt x="95" y="2"/>
                  </a:lnTo>
                  <a:lnTo>
                    <a:pt x="85" y="5"/>
                  </a:lnTo>
                  <a:lnTo>
                    <a:pt x="73" y="9"/>
                  </a:lnTo>
                  <a:lnTo>
                    <a:pt x="62" y="15"/>
                  </a:lnTo>
                  <a:lnTo>
                    <a:pt x="53" y="20"/>
                  </a:lnTo>
                  <a:lnTo>
                    <a:pt x="44" y="27"/>
                  </a:lnTo>
                  <a:lnTo>
                    <a:pt x="35" y="35"/>
                  </a:lnTo>
                  <a:lnTo>
                    <a:pt x="27" y="43"/>
                  </a:lnTo>
                  <a:lnTo>
                    <a:pt x="20" y="53"/>
                  </a:lnTo>
                  <a:lnTo>
                    <a:pt x="14" y="63"/>
                  </a:lnTo>
                  <a:lnTo>
                    <a:pt x="10" y="74"/>
                  </a:lnTo>
                  <a:lnTo>
                    <a:pt x="5" y="84"/>
                  </a:lnTo>
                  <a:lnTo>
                    <a:pt x="2" y="96"/>
                  </a:lnTo>
                  <a:lnTo>
                    <a:pt x="0" y="108"/>
                  </a:lnTo>
                  <a:lnTo>
                    <a:pt x="0" y="120"/>
                  </a:lnTo>
                  <a:lnTo>
                    <a:pt x="0" y="132"/>
                  </a:lnTo>
                  <a:lnTo>
                    <a:pt x="2" y="144"/>
                  </a:lnTo>
                  <a:lnTo>
                    <a:pt x="5" y="156"/>
                  </a:lnTo>
                  <a:lnTo>
                    <a:pt x="10" y="167"/>
                  </a:lnTo>
                  <a:lnTo>
                    <a:pt x="14" y="178"/>
                  </a:lnTo>
                  <a:lnTo>
                    <a:pt x="20" y="187"/>
                  </a:lnTo>
                  <a:lnTo>
                    <a:pt x="27" y="197"/>
                  </a:lnTo>
                  <a:lnTo>
                    <a:pt x="35" y="205"/>
                  </a:lnTo>
                  <a:lnTo>
                    <a:pt x="44" y="213"/>
                  </a:lnTo>
                  <a:lnTo>
                    <a:pt x="53" y="219"/>
                  </a:lnTo>
                  <a:lnTo>
                    <a:pt x="62" y="226"/>
                  </a:lnTo>
                  <a:lnTo>
                    <a:pt x="73" y="231"/>
                  </a:lnTo>
                  <a:lnTo>
                    <a:pt x="85" y="235"/>
                  </a:lnTo>
                  <a:lnTo>
                    <a:pt x="95" y="238"/>
                  </a:lnTo>
                  <a:lnTo>
                    <a:pt x="107" y="240"/>
                  </a:lnTo>
                  <a:lnTo>
                    <a:pt x="120" y="2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5" name="Group 264">
            <a:extLst>
              <a:ext uri="{FF2B5EF4-FFF2-40B4-BE49-F238E27FC236}">
                <a16:creationId xmlns="" xmlns:a16="http://schemas.microsoft.com/office/drawing/2014/main" id="{EEF851A2-2890-4BF4-ACD7-5FBAFF914CA5}"/>
              </a:ext>
            </a:extLst>
          </p:cNvPr>
          <p:cNvGrpSpPr/>
          <p:nvPr/>
        </p:nvGrpSpPr>
        <p:grpSpPr>
          <a:xfrm>
            <a:off x="5786560" y="3256277"/>
            <a:ext cx="343639" cy="345446"/>
            <a:chOff x="1547813" y="3240088"/>
            <a:chExt cx="301626" cy="303213"/>
          </a:xfrm>
          <a:solidFill>
            <a:schemeClr val="bg1"/>
          </a:solidFill>
        </p:grpSpPr>
        <p:sp>
          <p:nvSpPr>
            <p:cNvPr id="266" name="Freeform 61">
              <a:extLst>
                <a:ext uri="{FF2B5EF4-FFF2-40B4-BE49-F238E27FC236}">
                  <a16:creationId xmlns="" xmlns:a16="http://schemas.microsoft.com/office/drawing/2014/main" id="{8AE6579D-9477-4919-BB30-E429B462BF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11313" y="3392488"/>
              <a:ext cx="85725" cy="87313"/>
            </a:xfrm>
            <a:custGeom>
              <a:avLst/>
              <a:gdLst>
                <a:gd name="T0" fmla="*/ 92 w 218"/>
                <a:gd name="T1" fmla="*/ 191 h 219"/>
                <a:gd name="T2" fmla="*/ 70 w 218"/>
                <a:gd name="T3" fmla="*/ 183 h 219"/>
                <a:gd name="T4" fmla="*/ 50 w 218"/>
                <a:gd name="T5" fmla="*/ 168 h 219"/>
                <a:gd name="T6" fmla="*/ 35 w 218"/>
                <a:gd name="T7" fmla="*/ 149 h 219"/>
                <a:gd name="T8" fmla="*/ 27 w 218"/>
                <a:gd name="T9" fmla="*/ 125 h 219"/>
                <a:gd name="T10" fmla="*/ 26 w 218"/>
                <a:gd name="T11" fmla="*/ 101 h 219"/>
                <a:gd name="T12" fmla="*/ 32 w 218"/>
                <a:gd name="T13" fmla="*/ 77 h 219"/>
                <a:gd name="T14" fmla="*/ 45 w 218"/>
                <a:gd name="T15" fmla="*/ 56 h 219"/>
                <a:gd name="T16" fmla="*/ 62 w 218"/>
                <a:gd name="T17" fmla="*/ 40 h 219"/>
                <a:gd name="T18" fmla="*/ 85 w 218"/>
                <a:gd name="T19" fmla="*/ 29 h 219"/>
                <a:gd name="T20" fmla="*/ 109 w 218"/>
                <a:gd name="T21" fmla="*/ 26 h 219"/>
                <a:gd name="T22" fmla="*/ 134 w 218"/>
                <a:gd name="T23" fmla="*/ 29 h 219"/>
                <a:gd name="T24" fmla="*/ 155 w 218"/>
                <a:gd name="T25" fmla="*/ 40 h 219"/>
                <a:gd name="T26" fmla="*/ 174 w 218"/>
                <a:gd name="T27" fmla="*/ 56 h 219"/>
                <a:gd name="T28" fmla="*/ 186 w 218"/>
                <a:gd name="T29" fmla="*/ 77 h 219"/>
                <a:gd name="T30" fmla="*/ 192 w 218"/>
                <a:gd name="T31" fmla="*/ 101 h 219"/>
                <a:gd name="T32" fmla="*/ 191 w 218"/>
                <a:gd name="T33" fmla="*/ 125 h 219"/>
                <a:gd name="T34" fmla="*/ 182 w 218"/>
                <a:gd name="T35" fmla="*/ 149 h 219"/>
                <a:gd name="T36" fmla="*/ 168 w 218"/>
                <a:gd name="T37" fmla="*/ 168 h 219"/>
                <a:gd name="T38" fmla="*/ 149 w 218"/>
                <a:gd name="T39" fmla="*/ 183 h 219"/>
                <a:gd name="T40" fmla="*/ 125 w 218"/>
                <a:gd name="T41" fmla="*/ 191 h 219"/>
                <a:gd name="T42" fmla="*/ 109 w 218"/>
                <a:gd name="T43" fmla="*/ 0 h 219"/>
                <a:gd name="T44" fmla="*/ 77 w 218"/>
                <a:gd name="T45" fmla="*/ 4 h 219"/>
                <a:gd name="T46" fmla="*/ 48 w 218"/>
                <a:gd name="T47" fmla="*/ 18 h 219"/>
                <a:gd name="T48" fmla="*/ 25 w 218"/>
                <a:gd name="T49" fmla="*/ 40 h 219"/>
                <a:gd name="T50" fmla="*/ 8 w 218"/>
                <a:gd name="T51" fmla="*/ 66 h 219"/>
                <a:gd name="T52" fmla="*/ 1 w 218"/>
                <a:gd name="T53" fmla="*/ 98 h 219"/>
                <a:gd name="T54" fmla="*/ 2 w 218"/>
                <a:gd name="T55" fmla="*/ 131 h 219"/>
                <a:gd name="T56" fmla="*/ 13 w 218"/>
                <a:gd name="T57" fmla="*/ 161 h 219"/>
                <a:gd name="T58" fmla="*/ 32 w 218"/>
                <a:gd name="T59" fmla="*/ 187 h 219"/>
                <a:gd name="T60" fmla="*/ 57 w 218"/>
                <a:gd name="T61" fmla="*/ 205 h 219"/>
                <a:gd name="T62" fmla="*/ 87 w 218"/>
                <a:gd name="T63" fmla="*/ 217 h 219"/>
                <a:gd name="T64" fmla="*/ 120 w 218"/>
                <a:gd name="T65" fmla="*/ 218 h 219"/>
                <a:gd name="T66" fmla="*/ 151 w 218"/>
                <a:gd name="T67" fmla="*/ 210 h 219"/>
                <a:gd name="T68" fmla="*/ 178 w 218"/>
                <a:gd name="T69" fmla="*/ 193 h 219"/>
                <a:gd name="T70" fmla="*/ 200 w 218"/>
                <a:gd name="T71" fmla="*/ 171 h 219"/>
                <a:gd name="T72" fmla="*/ 213 w 218"/>
                <a:gd name="T73" fmla="*/ 142 h 219"/>
                <a:gd name="T74" fmla="*/ 218 w 218"/>
                <a:gd name="T75" fmla="*/ 109 h 219"/>
                <a:gd name="T76" fmla="*/ 213 w 218"/>
                <a:gd name="T77" fmla="*/ 77 h 219"/>
                <a:gd name="T78" fmla="*/ 200 w 218"/>
                <a:gd name="T79" fmla="*/ 48 h 219"/>
                <a:gd name="T80" fmla="*/ 178 w 218"/>
                <a:gd name="T81" fmla="*/ 25 h 219"/>
                <a:gd name="T82" fmla="*/ 151 w 218"/>
                <a:gd name="T83" fmla="*/ 8 h 219"/>
                <a:gd name="T84" fmla="*/ 120 w 218"/>
                <a:gd name="T85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8" h="219">
                  <a:moveTo>
                    <a:pt x="109" y="193"/>
                  </a:moveTo>
                  <a:lnTo>
                    <a:pt x="101" y="193"/>
                  </a:lnTo>
                  <a:lnTo>
                    <a:pt x="92" y="191"/>
                  </a:lnTo>
                  <a:lnTo>
                    <a:pt x="85" y="190"/>
                  </a:lnTo>
                  <a:lnTo>
                    <a:pt x="76" y="187"/>
                  </a:lnTo>
                  <a:lnTo>
                    <a:pt x="70" y="183"/>
                  </a:lnTo>
                  <a:lnTo>
                    <a:pt x="62" y="179"/>
                  </a:lnTo>
                  <a:lnTo>
                    <a:pt x="56" y="174"/>
                  </a:lnTo>
                  <a:lnTo>
                    <a:pt x="50" y="168"/>
                  </a:lnTo>
                  <a:lnTo>
                    <a:pt x="45" y="162"/>
                  </a:lnTo>
                  <a:lnTo>
                    <a:pt x="40" y="156"/>
                  </a:lnTo>
                  <a:lnTo>
                    <a:pt x="35" y="149"/>
                  </a:lnTo>
                  <a:lnTo>
                    <a:pt x="32" y="142"/>
                  </a:lnTo>
                  <a:lnTo>
                    <a:pt x="29" y="134"/>
                  </a:lnTo>
                  <a:lnTo>
                    <a:pt x="27" y="125"/>
                  </a:lnTo>
                  <a:lnTo>
                    <a:pt x="26" y="118"/>
                  </a:lnTo>
                  <a:lnTo>
                    <a:pt x="26" y="109"/>
                  </a:lnTo>
                  <a:lnTo>
                    <a:pt x="26" y="101"/>
                  </a:lnTo>
                  <a:lnTo>
                    <a:pt x="27" y="92"/>
                  </a:lnTo>
                  <a:lnTo>
                    <a:pt x="29" y="85"/>
                  </a:lnTo>
                  <a:lnTo>
                    <a:pt x="32" y="77"/>
                  </a:lnTo>
                  <a:lnTo>
                    <a:pt x="35" y="70"/>
                  </a:lnTo>
                  <a:lnTo>
                    <a:pt x="40" y="62"/>
                  </a:lnTo>
                  <a:lnTo>
                    <a:pt x="45" y="56"/>
                  </a:lnTo>
                  <a:lnTo>
                    <a:pt x="50" y="50"/>
                  </a:lnTo>
                  <a:lnTo>
                    <a:pt x="56" y="45"/>
                  </a:lnTo>
                  <a:lnTo>
                    <a:pt x="62" y="40"/>
                  </a:lnTo>
                  <a:lnTo>
                    <a:pt x="70" y="35"/>
                  </a:lnTo>
                  <a:lnTo>
                    <a:pt x="76" y="32"/>
                  </a:lnTo>
                  <a:lnTo>
                    <a:pt x="85" y="29"/>
                  </a:lnTo>
                  <a:lnTo>
                    <a:pt x="92" y="27"/>
                  </a:lnTo>
                  <a:lnTo>
                    <a:pt x="101" y="26"/>
                  </a:lnTo>
                  <a:lnTo>
                    <a:pt x="109" y="26"/>
                  </a:lnTo>
                  <a:lnTo>
                    <a:pt x="118" y="26"/>
                  </a:lnTo>
                  <a:lnTo>
                    <a:pt x="125" y="27"/>
                  </a:lnTo>
                  <a:lnTo>
                    <a:pt x="134" y="29"/>
                  </a:lnTo>
                  <a:lnTo>
                    <a:pt x="142" y="32"/>
                  </a:lnTo>
                  <a:lnTo>
                    <a:pt x="149" y="35"/>
                  </a:lnTo>
                  <a:lnTo>
                    <a:pt x="155" y="40"/>
                  </a:lnTo>
                  <a:lnTo>
                    <a:pt x="162" y="45"/>
                  </a:lnTo>
                  <a:lnTo>
                    <a:pt x="168" y="50"/>
                  </a:lnTo>
                  <a:lnTo>
                    <a:pt x="174" y="56"/>
                  </a:lnTo>
                  <a:lnTo>
                    <a:pt x="178" y="62"/>
                  </a:lnTo>
                  <a:lnTo>
                    <a:pt x="182" y="70"/>
                  </a:lnTo>
                  <a:lnTo>
                    <a:pt x="186" y="77"/>
                  </a:lnTo>
                  <a:lnTo>
                    <a:pt x="189" y="85"/>
                  </a:lnTo>
                  <a:lnTo>
                    <a:pt x="191" y="92"/>
                  </a:lnTo>
                  <a:lnTo>
                    <a:pt x="192" y="101"/>
                  </a:lnTo>
                  <a:lnTo>
                    <a:pt x="193" y="109"/>
                  </a:lnTo>
                  <a:lnTo>
                    <a:pt x="192" y="118"/>
                  </a:lnTo>
                  <a:lnTo>
                    <a:pt x="191" y="125"/>
                  </a:lnTo>
                  <a:lnTo>
                    <a:pt x="189" y="134"/>
                  </a:lnTo>
                  <a:lnTo>
                    <a:pt x="186" y="142"/>
                  </a:lnTo>
                  <a:lnTo>
                    <a:pt x="182" y="149"/>
                  </a:lnTo>
                  <a:lnTo>
                    <a:pt x="178" y="156"/>
                  </a:lnTo>
                  <a:lnTo>
                    <a:pt x="174" y="162"/>
                  </a:lnTo>
                  <a:lnTo>
                    <a:pt x="168" y="168"/>
                  </a:lnTo>
                  <a:lnTo>
                    <a:pt x="162" y="174"/>
                  </a:lnTo>
                  <a:lnTo>
                    <a:pt x="155" y="179"/>
                  </a:lnTo>
                  <a:lnTo>
                    <a:pt x="149" y="183"/>
                  </a:lnTo>
                  <a:lnTo>
                    <a:pt x="142" y="187"/>
                  </a:lnTo>
                  <a:lnTo>
                    <a:pt x="134" y="190"/>
                  </a:lnTo>
                  <a:lnTo>
                    <a:pt x="125" y="191"/>
                  </a:lnTo>
                  <a:lnTo>
                    <a:pt x="118" y="193"/>
                  </a:lnTo>
                  <a:lnTo>
                    <a:pt x="109" y="193"/>
                  </a:lnTo>
                  <a:close/>
                  <a:moveTo>
                    <a:pt x="109" y="0"/>
                  </a:moveTo>
                  <a:lnTo>
                    <a:pt x="98" y="0"/>
                  </a:lnTo>
                  <a:lnTo>
                    <a:pt x="87" y="2"/>
                  </a:lnTo>
                  <a:lnTo>
                    <a:pt x="77" y="4"/>
                  </a:lnTo>
                  <a:lnTo>
                    <a:pt x="66" y="8"/>
                  </a:lnTo>
                  <a:lnTo>
                    <a:pt x="57" y="13"/>
                  </a:lnTo>
                  <a:lnTo>
                    <a:pt x="48" y="18"/>
                  </a:lnTo>
                  <a:lnTo>
                    <a:pt x="40" y="25"/>
                  </a:lnTo>
                  <a:lnTo>
                    <a:pt x="32" y="32"/>
                  </a:lnTo>
                  <a:lnTo>
                    <a:pt x="25" y="40"/>
                  </a:lnTo>
                  <a:lnTo>
                    <a:pt x="19" y="48"/>
                  </a:lnTo>
                  <a:lnTo>
                    <a:pt x="13" y="57"/>
                  </a:lnTo>
                  <a:lnTo>
                    <a:pt x="8" y="66"/>
                  </a:lnTo>
                  <a:lnTo>
                    <a:pt x="5" y="77"/>
                  </a:lnTo>
                  <a:lnTo>
                    <a:pt x="2" y="87"/>
                  </a:lnTo>
                  <a:lnTo>
                    <a:pt x="1" y="98"/>
                  </a:lnTo>
                  <a:lnTo>
                    <a:pt x="0" y="109"/>
                  </a:lnTo>
                  <a:lnTo>
                    <a:pt x="1" y="120"/>
                  </a:lnTo>
                  <a:lnTo>
                    <a:pt x="2" y="131"/>
                  </a:lnTo>
                  <a:lnTo>
                    <a:pt x="5" y="142"/>
                  </a:lnTo>
                  <a:lnTo>
                    <a:pt x="8" y="151"/>
                  </a:lnTo>
                  <a:lnTo>
                    <a:pt x="13" y="161"/>
                  </a:lnTo>
                  <a:lnTo>
                    <a:pt x="19" y="171"/>
                  </a:lnTo>
                  <a:lnTo>
                    <a:pt x="25" y="178"/>
                  </a:lnTo>
                  <a:lnTo>
                    <a:pt x="32" y="187"/>
                  </a:lnTo>
                  <a:lnTo>
                    <a:pt x="40" y="193"/>
                  </a:lnTo>
                  <a:lnTo>
                    <a:pt x="48" y="200"/>
                  </a:lnTo>
                  <a:lnTo>
                    <a:pt x="57" y="205"/>
                  </a:lnTo>
                  <a:lnTo>
                    <a:pt x="66" y="210"/>
                  </a:lnTo>
                  <a:lnTo>
                    <a:pt x="77" y="214"/>
                  </a:lnTo>
                  <a:lnTo>
                    <a:pt x="87" y="217"/>
                  </a:lnTo>
                  <a:lnTo>
                    <a:pt x="98" y="218"/>
                  </a:lnTo>
                  <a:lnTo>
                    <a:pt x="109" y="219"/>
                  </a:lnTo>
                  <a:lnTo>
                    <a:pt x="120" y="218"/>
                  </a:lnTo>
                  <a:lnTo>
                    <a:pt x="131" y="217"/>
                  </a:lnTo>
                  <a:lnTo>
                    <a:pt x="142" y="214"/>
                  </a:lnTo>
                  <a:lnTo>
                    <a:pt x="151" y="210"/>
                  </a:lnTo>
                  <a:lnTo>
                    <a:pt x="161" y="205"/>
                  </a:lnTo>
                  <a:lnTo>
                    <a:pt x="169" y="200"/>
                  </a:lnTo>
                  <a:lnTo>
                    <a:pt x="178" y="193"/>
                  </a:lnTo>
                  <a:lnTo>
                    <a:pt x="187" y="187"/>
                  </a:lnTo>
                  <a:lnTo>
                    <a:pt x="193" y="178"/>
                  </a:lnTo>
                  <a:lnTo>
                    <a:pt x="200" y="171"/>
                  </a:lnTo>
                  <a:lnTo>
                    <a:pt x="205" y="161"/>
                  </a:lnTo>
                  <a:lnTo>
                    <a:pt x="209" y="151"/>
                  </a:lnTo>
                  <a:lnTo>
                    <a:pt x="213" y="142"/>
                  </a:lnTo>
                  <a:lnTo>
                    <a:pt x="216" y="131"/>
                  </a:lnTo>
                  <a:lnTo>
                    <a:pt x="218" y="120"/>
                  </a:lnTo>
                  <a:lnTo>
                    <a:pt x="218" y="109"/>
                  </a:lnTo>
                  <a:lnTo>
                    <a:pt x="218" y="98"/>
                  </a:lnTo>
                  <a:lnTo>
                    <a:pt x="216" y="87"/>
                  </a:lnTo>
                  <a:lnTo>
                    <a:pt x="213" y="77"/>
                  </a:lnTo>
                  <a:lnTo>
                    <a:pt x="209" y="66"/>
                  </a:lnTo>
                  <a:lnTo>
                    <a:pt x="205" y="57"/>
                  </a:lnTo>
                  <a:lnTo>
                    <a:pt x="200" y="48"/>
                  </a:lnTo>
                  <a:lnTo>
                    <a:pt x="193" y="40"/>
                  </a:lnTo>
                  <a:lnTo>
                    <a:pt x="187" y="32"/>
                  </a:lnTo>
                  <a:lnTo>
                    <a:pt x="178" y="25"/>
                  </a:lnTo>
                  <a:lnTo>
                    <a:pt x="169" y="18"/>
                  </a:lnTo>
                  <a:lnTo>
                    <a:pt x="161" y="13"/>
                  </a:lnTo>
                  <a:lnTo>
                    <a:pt x="151" y="8"/>
                  </a:lnTo>
                  <a:lnTo>
                    <a:pt x="142" y="4"/>
                  </a:lnTo>
                  <a:lnTo>
                    <a:pt x="131" y="2"/>
                  </a:lnTo>
                  <a:lnTo>
                    <a:pt x="120" y="0"/>
                  </a:lnTo>
                  <a:lnTo>
                    <a:pt x="10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62">
              <a:extLst>
                <a:ext uri="{FF2B5EF4-FFF2-40B4-BE49-F238E27FC236}">
                  <a16:creationId xmlns="" xmlns:a16="http://schemas.microsoft.com/office/drawing/2014/main" id="{1C1E1F22-FEBE-43D1-8E6C-68165A7279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63713" y="3278188"/>
              <a:ext cx="49213" cy="47625"/>
            </a:xfrm>
            <a:custGeom>
              <a:avLst/>
              <a:gdLst>
                <a:gd name="T0" fmla="*/ 54 w 122"/>
                <a:gd name="T1" fmla="*/ 96 h 121"/>
                <a:gd name="T2" fmla="*/ 41 w 122"/>
                <a:gd name="T3" fmla="*/ 90 h 121"/>
                <a:gd name="T4" fmla="*/ 31 w 122"/>
                <a:gd name="T5" fmla="*/ 81 h 121"/>
                <a:gd name="T6" fmla="*/ 26 w 122"/>
                <a:gd name="T7" fmla="*/ 68 h 121"/>
                <a:gd name="T8" fmla="*/ 26 w 122"/>
                <a:gd name="T9" fmla="*/ 54 h 121"/>
                <a:gd name="T10" fmla="*/ 31 w 122"/>
                <a:gd name="T11" fmla="*/ 41 h 121"/>
                <a:gd name="T12" fmla="*/ 41 w 122"/>
                <a:gd name="T13" fmla="*/ 31 h 121"/>
                <a:gd name="T14" fmla="*/ 54 w 122"/>
                <a:gd name="T15" fmla="*/ 26 h 121"/>
                <a:gd name="T16" fmla="*/ 68 w 122"/>
                <a:gd name="T17" fmla="*/ 26 h 121"/>
                <a:gd name="T18" fmla="*/ 81 w 122"/>
                <a:gd name="T19" fmla="*/ 31 h 121"/>
                <a:gd name="T20" fmla="*/ 90 w 122"/>
                <a:gd name="T21" fmla="*/ 41 h 121"/>
                <a:gd name="T22" fmla="*/ 96 w 122"/>
                <a:gd name="T23" fmla="*/ 54 h 121"/>
                <a:gd name="T24" fmla="*/ 96 w 122"/>
                <a:gd name="T25" fmla="*/ 68 h 121"/>
                <a:gd name="T26" fmla="*/ 90 w 122"/>
                <a:gd name="T27" fmla="*/ 81 h 121"/>
                <a:gd name="T28" fmla="*/ 81 w 122"/>
                <a:gd name="T29" fmla="*/ 90 h 121"/>
                <a:gd name="T30" fmla="*/ 68 w 122"/>
                <a:gd name="T31" fmla="*/ 96 h 121"/>
                <a:gd name="T32" fmla="*/ 61 w 122"/>
                <a:gd name="T33" fmla="*/ 0 h 121"/>
                <a:gd name="T34" fmla="*/ 49 w 122"/>
                <a:gd name="T35" fmla="*/ 1 h 121"/>
                <a:gd name="T36" fmla="*/ 38 w 122"/>
                <a:gd name="T37" fmla="*/ 4 h 121"/>
                <a:gd name="T38" fmla="*/ 27 w 122"/>
                <a:gd name="T39" fmla="*/ 11 h 121"/>
                <a:gd name="T40" fmla="*/ 19 w 122"/>
                <a:gd name="T41" fmla="*/ 18 h 121"/>
                <a:gd name="T42" fmla="*/ 11 w 122"/>
                <a:gd name="T43" fmla="*/ 27 h 121"/>
                <a:gd name="T44" fmla="*/ 5 w 122"/>
                <a:gd name="T45" fmla="*/ 38 h 121"/>
                <a:gd name="T46" fmla="*/ 1 w 122"/>
                <a:gd name="T47" fmla="*/ 48 h 121"/>
                <a:gd name="T48" fmla="*/ 0 w 122"/>
                <a:gd name="T49" fmla="*/ 61 h 121"/>
                <a:gd name="T50" fmla="*/ 1 w 122"/>
                <a:gd name="T51" fmla="*/ 73 h 121"/>
                <a:gd name="T52" fmla="*/ 5 w 122"/>
                <a:gd name="T53" fmla="*/ 85 h 121"/>
                <a:gd name="T54" fmla="*/ 11 w 122"/>
                <a:gd name="T55" fmla="*/ 96 h 121"/>
                <a:gd name="T56" fmla="*/ 19 w 122"/>
                <a:gd name="T57" fmla="*/ 104 h 121"/>
                <a:gd name="T58" fmla="*/ 27 w 122"/>
                <a:gd name="T59" fmla="*/ 112 h 121"/>
                <a:gd name="T60" fmla="*/ 38 w 122"/>
                <a:gd name="T61" fmla="*/ 117 h 121"/>
                <a:gd name="T62" fmla="*/ 49 w 122"/>
                <a:gd name="T63" fmla="*/ 120 h 121"/>
                <a:gd name="T64" fmla="*/ 61 w 122"/>
                <a:gd name="T65" fmla="*/ 121 h 121"/>
                <a:gd name="T66" fmla="*/ 73 w 122"/>
                <a:gd name="T67" fmla="*/ 120 h 121"/>
                <a:gd name="T68" fmla="*/ 85 w 122"/>
                <a:gd name="T69" fmla="*/ 117 h 121"/>
                <a:gd name="T70" fmla="*/ 95 w 122"/>
                <a:gd name="T71" fmla="*/ 112 h 121"/>
                <a:gd name="T72" fmla="*/ 104 w 122"/>
                <a:gd name="T73" fmla="*/ 104 h 121"/>
                <a:gd name="T74" fmla="*/ 112 w 122"/>
                <a:gd name="T75" fmla="*/ 96 h 121"/>
                <a:gd name="T76" fmla="*/ 117 w 122"/>
                <a:gd name="T77" fmla="*/ 85 h 121"/>
                <a:gd name="T78" fmla="*/ 121 w 122"/>
                <a:gd name="T79" fmla="*/ 73 h 121"/>
                <a:gd name="T80" fmla="*/ 122 w 122"/>
                <a:gd name="T81" fmla="*/ 61 h 121"/>
                <a:gd name="T82" fmla="*/ 121 w 122"/>
                <a:gd name="T83" fmla="*/ 48 h 121"/>
                <a:gd name="T84" fmla="*/ 117 w 122"/>
                <a:gd name="T85" fmla="*/ 38 h 121"/>
                <a:gd name="T86" fmla="*/ 112 w 122"/>
                <a:gd name="T87" fmla="*/ 27 h 121"/>
                <a:gd name="T88" fmla="*/ 104 w 122"/>
                <a:gd name="T89" fmla="*/ 18 h 121"/>
                <a:gd name="T90" fmla="*/ 95 w 122"/>
                <a:gd name="T91" fmla="*/ 11 h 121"/>
                <a:gd name="T92" fmla="*/ 85 w 122"/>
                <a:gd name="T93" fmla="*/ 4 h 121"/>
                <a:gd name="T94" fmla="*/ 73 w 122"/>
                <a:gd name="T95" fmla="*/ 1 h 121"/>
                <a:gd name="T96" fmla="*/ 61 w 122"/>
                <a:gd name="T97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2" h="121">
                  <a:moveTo>
                    <a:pt x="61" y="97"/>
                  </a:moveTo>
                  <a:lnTo>
                    <a:pt x="54" y="96"/>
                  </a:lnTo>
                  <a:lnTo>
                    <a:pt x="47" y="93"/>
                  </a:lnTo>
                  <a:lnTo>
                    <a:pt x="41" y="90"/>
                  </a:lnTo>
                  <a:lnTo>
                    <a:pt x="36" y="86"/>
                  </a:lnTo>
                  <a:lnTo>
                    <a:pt x="31" y="81"/>
                  </a:lnTo>
                  <a:lnTo>
                    <a:pt x="28" y="75"/>
                  </a:lnTo>
                  <a:lnTo>
                    <a:pt x="26" y="68"/>
                  </a:lnTo>
                  <a:lnTo>
                    <a:pt x="26" y="61"/>
                  </a:lnTo>
                  <a:lnTo>
                    <a:pt x="26" y="54"/>
                  </a:lnTo>
                  <a:lnTo>
                    <a:pt x="28" y="47"/>
                  </a:lnTo>
                  <a:lnTo>
                    <a:pt x="31" y="41"/>
                  </a:lnTo>
                  <a:lnTo>
                    <a:pt x="36" y="35"/>
                  </a:lnTo>
                  <a:lnTo>
                    <a:pt x="41" y="31"/>
                  </a:lnTo>
                  <a:lnTo>
                    <a:pt x="47" y="28"/>
                  </a:lnTo>
                  <a:lnTo>
                    <a:pt x="54" y="26"/>
                  </a:lnTo>
                  <a:lnTo>
                    <a:pt x="61" y="25"/>
                  </a:lnTo>
                  <a:lnTo>
                    <a:pt x="68" y="26"/>
                  </a:lnTo>
                  <a:lnTo>
                    <a:pt x="75" y="28"/>
                  </a:lnTo>
                  <a:lnTo>
                    <a:pt x="81" y="31"/>
                  </a:lnTo>
                  <a:lnTo>
                    <a:pt x="86" y="35"/>
                  </a:lnTo>
                  <a:lnTo>
                    <a:pt x="90" y="41"/>
                  </a:lnTo>
                  <a:lnTo>
                    <a:pt x="94" y="47"/>
                  </a:lnTo>
                  <a:lnTo>
                    <a:pt x="96" y="54"/>
                  </a:lnTo>
                  <a:lnTo>
                    <a:pt x="97" y="61"/>
                  </a:lnTo>
                  <a:lnTo>
                    <a:pt x="96" y="68"/>
                  </a:lnTo>
                  <a:lnTo>
                    <a:pt x="94" y="75"/>
                  </a:lnTo>
                  <a:lnTo>
                    <a:pt x="90" y="81"/>
                  </a:lnTo>
                  <a:lnTo>
                    <a:pt x="86" y="86"/>
                  </a:lnTo>
                  <a:lnTo>
                    <a:pt x="81" y="90"/>
                  </a:lnTo>
                  <a:lnTo>
                    <a:pt x="75" y="93"/>
                  </a:lnTo>
                  <a:lnTo>
                    <a:pt x="68" y="96"/>
                  </a:lnTo>
                  <a:lnTo>
                    <a:pt x="61" y="97"/>
                  </a:lnTo>
                  <a:close/>
                  <a:moveTo>
                    <a:pt x="61" y="0"/>
                  </a:moveTo>
                  <a:lnTo>
                    <a:pt x="55" y="0"/>
                  </a:lnTo>
                  <a:lnTo>
                    <a:pt x="49" y="1"/>
                  </a:lnTo>
                  <a:lnTo>
                    <a:pt x="43" y="2"/>
                  </a:lnTo>
                  <a:lnTo>
                    <a:pt x="38" y="4"/>
                  </a:lnTo>
                  <a:lnTo>
                    <a:pt x="32" y="8"/>
                  </a:lnTo>
                  <a:lnTo>
                    <a:pt x="27" y="11"/>
                  </a:lnTo>
                  <a:lnTo>
                    <a:pt x="23" y="14"/>
                  </a:lnTo>
                  <a:lnTo>
                    <a:pt x="19" y="18"/>
                  </a:lnTo>
                  <a:lnTo>
                    <a:pt x="14" y="23"/>
                  </a:lnTo>
                  <a:lnTo>
                    <a:pt x="11" y="27"/>
                  </a:lnTo>
                  <a:lnTo>
                    <a:pt x="8" y="32"/>
                  </a:lnTo>
                  <a:lnTo>
                    <a:pt x="5" y="38"/>
                  </a:lnTo>
                  <a:lnTo>
                    <a:pt x="3" y="43"/>
                  </a:lnTo>
                  <a:lnTo>
                    <a:pt x="1" y="48"/>
                  </a:lnTo>
                  <a:lnTo>
                    <a:pt x="0" y="55"/>
                  </a:lnTo>
                  <a:lnTo>
                    <a:pt x="0" y="61"/>
                  </a:lnTo>
                  <a:lnTo>
                    <a:pt x="0" y="67"/>
                  </a:lnTo>
                  <a:lnTo>
                    <a:pt x="1" y="73"/>
                  </a:lnTo>
                  <a:lnTo>
                    <a:pt x="3" y="79"/>
                  </a:lnTo>
                  <a:lnTo>
                    <a:pt x="5" y="85"/>
                  </a:lnTo>
                  <a:lnTo>
                    <a:pt x="8" y="90"/>
                  </a:lnTo>
                  <a:lnTo>
                    <a:pt x="11" y="96"/>
                  </a:lnTo>
                  <a:lnTo>
                    <a:pt x="14" y="100"/>
                  </a:lnTo>
                  <a:lnTo>
                    <a:pt x="19" y="104"/>
                  </a:lnTo>
                  <a:lnTo>
                    <a:pt x="23" y="108"/>
                  </a:lnTo>
                  <a:lnTo>
                    <a:pt x="27" y="112"/>
                  </a:lnTo>
                  <a:lnTo>
                    <a:pt x="32" y="115"/>
                  </a:lnTo>
                  <a:lnTo>
                    <a:pt x="38" y="117"/>
                  </a:lnTo>
                  <a:lnTo>
                    <a:pt x="43" y="119"/>
                  </a:lnTo>
                  <a:lnTo>
                    <a:pt x="49" y="120"/>
                  </a:lnTo>
                  <a:lnTo>
                    <a:pt x="55" y="121"/>
                  </a:lnTo>
                  <a:lnTo>
                    <a:pt x="61" y="121"/>
                  </a:lnTo>
                  <a:lnTo>
                    <a:pt x="68" y="121"/>
                  </a:lnTo>
                  <a:lnTo>
                    <a:pt x="73" y="120"/>
                  </a:lnTo>
                  <a:lnTo>
                    <a:pt x="80" y="119"/>
                  </a:lnTo>
                  <a:lnTo>
                    <a:pt x="85" y="117"/>
                  </a:lnTo>
                  <a:lnTo>
                    <a:pt x="90" y="115"/>
                  </a:lnTo>
                  <a:lnTo>
                    <a:pt x="95" y="112"/>
                  </a:lnTo>
                  <a:lnTo>
                    <a:pt x="100" y="108"/>
                  </a:lnTo>
                  <a:lnTo>
                    <a:pt x="104" y="104"/>
                  </a:lnTo>
                  <a:lnTo>
                    <a:pt x="108" y="100"/>
                  </a:lnTo>
                  <a:lnTo>
                    <a:pt x="112" y="96"/>
                  </a:lnTo>
                  <a:lnTo>
                    <a:pt x="115" y="90"/>
                  </a:lnTo>
                  <a:lnTo>
                    <a:pt x="117" y="85"/>
                  </a:lnTo>
                  <a:lnTo>
                    <a:pt x="119" y="79"/>
                  </a:lnTo>
                  <a:lnTo>
                    <a:pt x="121" y="73"/>
                  </a:lnTo>
                  <a:lnTo>
                    <a:pt x="122" y="67"/>
                  </a:lnTo>
                  <a:lnTo>
                    <a:pt x="122" y="61"/>
                  </a:lnTo>
                  <a:lnTo>
                    <a:pt x="122" y="55"/>
                  </a:lnTo>
                  <a:lnTo>
                    <a:pt x="121" y="48"/>
                  </a:lnTo>
                  <a:lnTo>
                    <a:pt x="119" y="43"/>
                  </a:lnTo>
                  <a:lnTo>
                    <a:pt x="117" y="38"/>
                  </a:lnTo>
                  <a:lnTo>
                    <a:pt x="115" y="32"/>
                  </a:lnTo>
                  <a:lnTo>
                    <a:pt x="112" y="27"/>
                  </a:lnTo>
                  <a:lnTo>
                    <a:pt x="108" y="23"/>
                  </a:lnTo>
                  <a:lnTo>
                    <a:pt x="104" y="18"/>
                  </a:lnTo>
                  <a:lnTo>
                    <a:pt x="100" y="14"/>
                  </a:lnTo>
                  <a:lnTo>
                    <a:pt x="95" y="11"/>
                  </a:lnTo>
                  <a:lnTo>
                    <a:pt x="90" y="8"/>
                  </a:lnTo>
                  <a:lnTo>
                    <a:pt x="85" y="4"/>
                  </a:lnTo>
                  <a:lnTo>
                    <a:pt x="80" y="2"/>
                  </a:lnTo>
                  <a:lnTo>
                    <a:pt x="73" y="1"/>
                  </a:lnTo>
                  <a:lnTo>
                    <a:pt x="68" y="0"/>
                  </a:lnTo>
                  <a:lnTo>
                    <a:pt x="6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63">
              <a:extLst>
                <a:ext uri="{FF2B5EF4-FFF2-40B4-BE49-F238E27FC236}">
                  <a16:creationId xmlns="" xmlns:a16="http://schemas.microsoft.com/office/drawing/2014/main" id="{CE97D880-A870-4A44-99A1-7EF1AAE630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47813" y="3330576"/>
              <a:ext cx="212725" cy="212725"/>
            </a:xfrm>
            <a:custGeom>
              <a:avLst/>
              <a:gdLst>
                <a:gd name="T0" fmla="*/ 407 w 535"/>
                <a:gd name="T1" fmla="*/ 408 h 536"/>
                <a:gd name="T2" fmla="*/ 367 w 535"/>
                <a:gd name="T3" fmla="*/ 436 h 536"/>
                <a:gd name="T4" fmla="*/ 330 w 535"/>
                <a:gd name="T5" fmla="*/ 452 h 536"/>
                <a:gd name="T6" fmla="*/ 321 w 535"/>
                <a:gd name="T7" fmla="*/ 465 h 536"/>
                <a:gd name="T8" fmla="*/ 217 w 535"/>
                <a:gd name="T9" fmla="*/ 461 h 536"/>
                <a:gd name="T10" fmla="*/ 199 w 535"/>
                <a:gd name="T11" fmla="*/ 449 h 536"/>
                <a:gd name="T12" fmla="*/ 163 w 535"/>
                <a:gd name="T13" fmla="*/ 432 h 536"/>
                <a:gd name="T14" fmla="*/ 134 w 535"/>
                <a:gd name="T15" fmla="*/ 409 h 536"/>
                <a:gd name="T16" fmla="*/ 82 w 535"/>
                <a:gd name="T17" fmla="*/ 433 h 536"/>
                <a:gd name="T18" fmla="*/ 75 w 535"/>
                <a:gd name="T19" fmla="*/ 316 h 536"/>
                <a:gd name="T20" fmla="*/ 72 w 535"/>
                <a:gd name="T21" fmla="*/ 287 h 536"/>
                <a:gd name="T22" fmla="*/ 72 w 535"/>
                <a:gd name="T23" fmla="*/ 246 h 536"/>
                <a:gd name="T24" fmla="*/ 75 w 535"/>
                <a:gd name="T25" fmla="*/ 217 h 536"/>
                <a:gd name="T26" fmla="*/ 82 w 535"/>
                <a:gd name="T27" fmla="*/ 99 h 536"/>
                <a:gd name="T28" fmla="*/ 134 w 535"/>
                <a:gd name="T29" fmla="*/ 124 h 536"/>
                <a:gd name="T30" fmla="*/ 163 w 535"/>
                <a:gd name="T31" fmla="*/ 101 h 536"/>
                <a:gd name="T32" fmla="*/ 199 w 535"/>
                <a:gd name="T33" fmla="*/ 84 h 536"/>
                <a:gd name="T34" fmla="*/ 217 w 535"/>
                <a:gd name="T35" fmla="*/ 72 h 536"/>
                <a:gd name="T36" fmla="*/ 321 w 535"/>
                <a:gd name="T37" fmla="*/ 68 h 536"/>
                <a:gd name="T38" fmla="*/ 330 w 535"/>
                <a:gd name="T39" fmla="*/ 81 h 536"/>
                <a:gd name="T40" fmla="*/ 367 w 535"/>
                <a:gd name="T41" fmla="*/ 97 h 536"/>
                <a:gd name="T42" fmla="*/ 407 w 535"/>
                <a:gd name="T43" fmla="*/ 124 h 536"/>
                <a:gd name="T44" fmla="*/ 505 w 535"/>
                <a:gd name="T45" fmla="*/ 188 h 536"/>
                <a:gd name="T46" fmla="*/ 458 w 535"/>
                <a:gd name="T47" fmla="*/ 221 h 536"/>
                <a:gd name="T48" fmla="*/ 463 w 535"/>
                <a:gd name="T49" fmla="*/ 256 h 536"/>
                <a:gd name="T50" fmla="*/ 461 w 535"/>
                <a:gd name="T51" fmla="*/ 297 h 536"/>
                <a:gd name="T52" fmla="*/ 462 w 535"/>
                <a:gd name="T53" fmla="*/ 319 h 536"/>
                <a:gd name="T54" fmla="*/ 528 w 535"/>
                <a:gd name="T55" fmla="*/ 329 h 536"/>
                <a:gd name="T56" fmla="*/ 489 w 535"/>
                <a:gd name="T57" fmla="*/ 276 h 536"/>
                <a:gd name="T58" fmla="*/ 486 w 535"/>
                <a:gd name="T59" fmla="*/ 238 h 536"/>
                <a:gd name="T60" fmla="*/ 534 w 535"/>
                <a:gd name="T61" fmla="*/ 197 h 536"/>
                <a:gd name="T62" fmla="*/ 467 w 535"/>
                <a:gd name="T63" fmla="*/ 74 h 536"/>
                <a:gd name="T64" fmla="*/ 455 w 535"/>
                <a:gd name="T65" fmla="*/ 70 h 536"/>
                <a:gd name="T66" fmla="*/ 380 w 535"/>
                <a:gd name="T67" fmla="*/ 74 h 536"/>
                <a:gd name="T68" fmla="*/ 346 w 535"/>
                <a:gd name="T69" fmla="*/ 8 h 536"/>
                <a:gd name="T70" fmla="*/ 205 w 535"/>
                <a:gd name="T71" fmla="*/ 0 h 536"/>
                <a:gd name="T72" fmla="*/ 192 w 535"/>
                <a:gd name="T73" fmla="*/ 13 h 536"/>
                <a:gd name="T74" fmla="*/ 143 w 535"/>
                <a:gd name="T75" fmla="*/ 84 h 536"/>
                <a:gd name="T76" fmla="*/ 74 w 535"/>
                <a:gd name="T77" fmla="*/ 70 h 536"/>
                <a:gd name="T78" fmla="*/ 0 w 535"/>
                <a:gd name="T79" fmla="*/ 191 h 536"/>
                <a:gd name="T80" fmla="*/ 49 w 535"/>
                <a:gd name="T81" fmla="*/ 229 h 536"/>
                <a:gd name="T82" fmla="*/ 46 w 535"/>
                <a:gd name="T83" fmla="*/ 266 h 536"/>
                <a:gd name="T84" fmla="*/ 48 w 535"/>
                <a:gd name="T85" fmla="*/ 303 h 536"/>
                <a:gd name="T86" fmla="*/ 0 w 535"/>
                <a:gd name="T87" fmla="*/ 340 h 536"/>
                <a:gd name="T88" fmla="*/ 73 w 535"/>
                <a:gd name="T89" fmla="*/ 463 h 536"/>
                <a:gd name="T90" fmla="*/ 143 w 535"/>
                <a:gd name="T91" fmla="*/ 449 h 536"/>
                <a:gd name="T92" fmla="*/ 192 w 535"/>
                <a:gd name="T93" fmla="*/ 523 h 536"/>
                <a:gd name="T94" fmla="*/ 205 w 535"/>
                <a:gd name="T95" fmla="*/ 536 h 536"/>
                <a:gd name="T96" fmla="*/ 346 w 535"/>
                <a:gd name="T97" fmla="*/ 528 h 536"/>
                <a:gd name="T98" fmla="*/ 364 w 535"/>
                <a:gd name="T99" fmla="*/ 467 h 536"/>
                <a:gd name="T100" fmla="*/ 409 w 535"/>
                <a:gd name="T101" fmla="*/ 437 h 536"/>
                <a:gd name="T102" fmla="*/ 458 w 535"/>
                <a:gd name="T103" fmla="*/ 463 h 536"/>
                <a:gd name="T104" fmla="*/ 467 w 535"/>
                <a:gd name="T105" fmla="*/ 459 h 536"/>
                <a:gd name="T106" fmla="*/ 535 w 535"/>
                <a:gd name="T107" fmla="*/ 335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5" h="536">
                  <a:moveTo>
                    <a:pt x="453" y="433"/>
                  </a:moveTo>
                  <a:lnTo>
                    <a:pt x="414" y="410"/>
                  </a:lnTo>
                  <a:lnTo>
                    <a:pt x="410" y="409"/>
                  </a:lnTo>
                  <a:lnTo>
                    <a:pt x="407" y="408"/>
                  </a:lnTo>
                  <a:lnTo>
                    <a:pt x="403" y="409"/>
                  </a:lnTo>
                  <a:lnTo>
                    <a:pt x="399" y="411"/>
                  </a:lnTo>
                  <a:lnTo>
                    <a:pt x="383" y="424"/>
                  </a:lnTo>
                  <a:lnTo>
                    <a:pt x="367" y="436"/>
                  </a:lnTo>
                  <a:lnTo>
                    <a:pt x="359" y="441"/>
                  </a:lnTo>
                  <a:lnTo>
                    <a:pt x="350" y="446"/>
                  </a:lnTo>
                  <a:lnTo>
                    <a:pt x="340" y="449"/>
                  </a:lnTo>
                  <a:lnTo>
                    <a:pt x="330" y="452"/>
                  </a:lnTo>
                  <a:lnTo>
                    <a:pt x="326" y="454"/>
                  </a:lnTo>
                  <a:lnTo>
                    <a:pt x="323" y="457"/>
                  </a:lnTo>
                  <a:lnTo>
                    <a:pt x="321" y="461"/>
                  </a:lnTo>
                  <a:lnTo>
                    <a:pt x="321" y="465"/>
                  </a:lnTo>
                  <a:lnTo>
                    <a:pt x="321" y="511"/>
                  </a:lnTo>
                  <a:lnTo>
                    <a:pt x="218" y="511"/>
                  </a:lnTo>
                  <a:lnTo>
                    <a:pt x="218" y="465"/>
                  </a:lnTo>
                  <a:lnTo>
                    <a:pt x="217" y="461"/>
                  </a:lnTo>
                  <a:lnTo>
                    <a:pt x="216" y="457"/>
                  </a:lnTo>
                  <a:lnTo>
                    <a:pt x="213" y="454"/>
                  </a:lnTo>
                  <a:lnTo>
                    <a:pt x="208" y="452"/>
                  </a:lnTo>
                  <a:lnTo>
                    <a:pt x="199" y="449"/>
                  </a:lnTo>
                  <a:lnTo>
                    <a:pt x="189" y="446"/>
                  </a:lnTo>
                  <a:lnTo>
                    <a:pt x="180" y="441"/>
                  </a:lnTo>
                  <a:lnTo>
                    <a:pt x="172" y="437"/>
                  </a:lnTo>
                  <a:lnTo>
                    <a:pt x="163" y="432"/>
                  </a:lnTo>
                  <a:lnTo>
                    <a:pt x="155" y="425"/>
                  </a:lnTo>
                  <a:lnTo>
                    <a:pt x="146" y="419"/>
                  </a:lnTo>
                  <a:lnTo>
                    <a:pt x="137" y="411"/>
                  </a:lnTo>
                  <a:lnTo>
                    <a:pt x="134" y="409"/>
                  </a:lnTo>
                  <a:lnTo>
                    <a:pt x="130" y="408"/>
                  </a:lnTo>
                  <a:lnTo>
                    <a:pt x="126" y="409"/>
                  </a:lnTo>
                  <a:lnTo>
                    <a:pt x="122" y="410"/>
                  </a:lnTo>
                  <a:lnTo>
                    <a:pt x="82" y="433"/>
                  </a:lnTo>
                  <a:lnTo>
                    <a:pt x="30" y="344"/>
                  </a:lnTo>
                  <a:lnTo>
                    <a:pt x="70" y="321"/>
                  </a:lnTo>
                  <a:lnTo>
                    <a:pt x="73" y="319"/>
                  </a:lnTo>
                  <a:lnTo>
                    <a:pt x="75" y="316"/>
                  </a:lnTo>
                  <a:lnTo>
                    <a:pt x="75" y="311"/>
                  </a:lnTo>
                  <a:lnTo>
                    <a:pt x="75" y="307"/>
                  </a:lnTo>
                  <a:lnTo>
                    <a:pt x="74" y="297"/>
                  </a:lnTo>
                  <a:lnTo>
                    <a:pt x="72" y="287"/>
                  </a:lnTo>
                  <a:lnTo>
                    <a:pt x="72" y="277"/>
                  </a:lnTo>
                  <a:lnTo>
                    <a:pt x="71" y="266"/>
                  </a:lnTo>
                  <a:lnTo>
                    <a:pt x="72" y="257"/>
                  </a:lnTo>
                  <a:lnTo>
                    <a:pt x="72" y="246"/>
                  </a:lnTo>
                  <a:lnTo>
                    <a:pt x="74" y="236"/>
                  </a:lnTo>
                  <a:lnTo>
                    <a:pt x="75" y="226"/>
                  </a:lnTo>
                  <a:lnTo>
                    <a:pt x="76" y="221"/>
                  </a:lnTo>
                  <a:lnTo>
                    <a:pt x="75" y="217"/>
                  </a:lnTo>
                  <a:lnTo>
                    <a:pt x="73" y="214"/>
                  </a:lnTo>
                  <a:lnTo>
                    <a:pt x="70" y="212"/>
                  </a:lnTo>
                  <a:lnTo>
                    <a:pt x="30" y="188"/>
                  </a:lnTo>
                  <a:lnTo>
                    <a:pt x="82" y="99"/>
                  </a:lnTo>
                  <a:lnTo>
                    <a:pt x="122" y="122"/>
                  </a:lnTo>
                  <a:lnTo>
                    <a:pt x="126" y="124"/>
                  </a:lnTo>
                  <a:lnTo>
                    <a:pt x="130" y="124"/>
                  </a:lnTo>
                  <a:lnTo>
                    <a:pt x="134" y="124"/>
                  </a:lnTo>
                  <a:lnTo>
                    <a:pt x="137" y="121"/>
                  </a:lnTo>
                  <a:lnTo>
                    <a:pt x="146" y="114"/>
                  </a:lnTo>
                  <a:lnTo>
                    <a:pt x="155" y="106"/>
                  </a:lnTo>
                  <a:lnTo>
                    <a:pt x="163" y="101"/>
                  </a:lnTo>
                  <a:lnTo>
                    <a:pt x="172" y="96"/>
                  </a:lnTo>
                  <a:lnTo>
                    <a:pt x="180" y="91"/>
                  </a:lnTo>
                  <a:lnTo>
                    <a:pt x="189" y="87"/>
                  </a:lnTo>
                  <a:lnTo>
                    <a:pt x="199" y="84"/>
                  </a:lnTo>
                  <a:lnTo>
                    <a:pt x="208" y="81"/>
                  </a:lnTo>
                  <a:lnTo>
                    <a:pt x="213" y="78"/>
                  </a:lnTo>
                  <a:lnTo>
                    <a:pt x="215" y="76"/>
                  </a:lnTo>
                  <a:lnTo>
                    <a:pt x="217" y="72"/>
                  </a:lnTo>
                  <a:lnTo>
                    <a:pt x="218" y="68"/>
                  </a:lnTo>
                  <a:lnTo>
                    <a:pt x="218" y="26"/>
                  </a:lnTo>
                  <a:lnTo>
                    <a:pt x="321" y="26"/>
                  </a:lnTo>
                  <a:lnTo>
                    <a:pt x="321" y="68"/>
                  </a:lnTo>
                  <a:lnTo>
                    <a:pt x="321" y="72"/>
                  </a:lnTo>
                  <a:lnTo>
                    <a:pt x="323" y="76"/>
                  </a:lnTo>
                  <a:lnTo>
                    <a:pt x="326" y="78"/>
                  </a:lnTo>
                  <a:lnTo>
                    <a:pt x="330" y="81"/>
                  </a:lnTo>
                  <a:lnTo>
                    <a:pt x="340" y="84"/>
                  </a:lnTo>
                  <a:lnTo>
                    <a:pt x="350" y="87"/>
                  </a:lnTo>
                  <a:lnTo>
                    <a:pt x="360" y="91"/>
                  </a:lnTo>
                  <a:lnTo>
                    <a:pt x="367" y="97"/>
                  </a:lnTo>
                  <a:lnTo>
                    <a:pt x="383" y="107"/>
                  </a:lnTo>
                  <a:lnTo>
                    <a:pt x="399" y="121"/>
                  </a:lnTo>
                  <a:lnTo>
                    <a:pt x="403" y="124"/>
                  </a:lnTo>
                  <a:lnTo>
                    <a:pt x="407" y="124"/>
                  </a:lnTo>
                  <a:lnTo>
                    <a:pt x="410" y="124"/>
                  </a:lnTo>
                  <a:lnTo>
                    <a:pt x="414" y="122"/>
                  </a:lnTo>
                  <a:lnTo>
                    <a:pt x="453" y="99"/>
                  </a:lnTo>
                  <a:lnTo>
                    <a:pt x="505" y="188"/>
                  </a:lnTo>
                  <a:lnTo>
                    <a:pt x="465" y="212"/>
                  </a:lnTo>
                  <a:lnTo>
                    <a:pt x="462" y="214"/>
                  </a:lnTo>
                  <a:lnTo>
                    <a:pt x="460" y="217"/>
                  </a:lnTo>
                  <a:lnTo>
                    <a:pt x="458" y="221"/>
                  </a:lnTo>
                  <a:lnTo>
                    <a:pt x="458" y="226"/>
                  </a:lnTo>
                  <a:lnTo>
                    <a:pt x="461" y="235"/>
                  </a:lnTo>
                  <a:lnTo>
                    <a:pt x="462" y="246"/>
                  </a:lnTo>
                  <a:lnTo>
                    <a:pt x="463" y="256"/>
                  </a:lnTo>
                  <a:lnTo>
                    <a:pt x="463" y="266"/>
                  </a:lnTo>
                  <a:lnTo>
                    <a:pt x="463" y="277"/>
                  </a:lnTo>
                  <a:lnTo>
                    <a:pt x="462" y="287"/>
                  </a:lnTo>
                  <a:lnTo>
                    <a:pt x="461" y="297"/>
                  </a:lnTo>
                  <a:lnTo>
                    <a:pt x="458" y="307"/>
                  </a:lnTo>
                  <a:lnTo>
                    <a:pt x="458" y="311"/>
                  </a:lnTo>
                  <a:lnTo>
                    <a:pt x="460" y="316"/>
                  </a:lnTo>
                  <a:lnTo>
                    <a:pt x="462" y="319"/>
                  </a:lnTo>
                  <a:lnTo>
                    <a:pt x="465" y="321"/>
                  </a:lnTo>
                  <a:lnTo>
                    <a:pt x="505" y="344"/>
                  </a:lnTo>
                  <a:lnTo>
                    <a:pt x="453" y="433"/>
                  </a:lnTo>
                  <a:close/>
                  <a:moveTo>
                    <a:pt x="528" y="329"/>
                  </a:moveTo>
                  <a:lnTo>
                    <a:pt x="485" y="303"/>
                  </a:lnTo>
                  <a:lnTo>
                    <a:pt x="486" y="294"/>
                  </a:lnTo>
                  <a:lnTo>
                    <a:pt x="487" y="285"/>
                  </a:lnTo>
                  <a:lnTo>
                    <a:pt x="489" y="276"/>
                  </a:lnTo>
                  <a:lnTo>
                    <a:pt x="489" y="266"/>
                  </a:lnTo>
                  <a:lnTo>
                    <a:pt x="489" y="257"/>
                  </a:lnTo>
                  <a:lnTo>
                    <a:pt x="487" y="248"/>
                  </a:lnTo>
                  <a:lnTo>
                    <a:pt x="486" y="238"/>
                  </a:lnTo>
                  <a:lnTo>
                    <a:pt x="485" y="229"/>
                  </a:lnTo>
                  <a:lnTo>
                    <a:pt x="528" y="205"/>
                  </a:lnTo>
                  <a:lnTo>
                    <a:pt x="531" y="202"/>
                  </a:lnTo>
                  <a:lnTo>
                    <a:pt x="534" y="197"/>
                  </a:lnTo>
                  <a:lnTo>
                    <a:pt x="535" y="192"/>
                  </a:lnTo>
                  <a:lnTo>
                    <a:pt x="533" y="187"/>
                  </a:lnTo>
                  <a:lnTo>
                    <a:pt x="468" y="76"/>
                  </a:lnTo>
                  <a:lnTo>
                    <a:pt x="467" y="74"/>
                  </a:lnTo>
                  <a:lnTo>
                    <a:pt x="465" y="72"/>
                  </a:lnTo>
                  <a:lnTo>
                    <a:pt x="463" y="71"/>
                  </a:lnTo>
                  <a:lnTo>
                    <a:pt x="461" y="70"/>
                  </a:lnTo>
                  <a:lnTo>
                    <a:pt x="455" y="70"/>
                  </a:lnTo>
                  <a:lnTo>
                    <a:pt x="451" y="71"/>
                  </a:lnTo>
                  <a:lnTo>
                    <a:pt x="409" y="96"/>
                  </a:lnTo>
                  <a:lnTo>
                    <a:pt x="395" y="85"/>
                  </a:lnTo>
                  <a:lnTo>
                    <a:pt x="380" y="74"/>
                  </a:lnTo>
                  <a:lnTo>
                    <a:pt x="364" y="66"/>
                  </a:lnTo>
                  <a:lnTo>
                    <a:pt x="347" y="59"/>
                  </a:lnTo>
                  <a:lnTo>
                    <a:pt x="347" y="13"/>
                  </a:lnTo>
                  <a:lnTo>
                    <a:pt x="346" y="8"/>
                  </a:lnTo>
                  <a:lnTo>
                    <a:pt x="342" y="4"/>
                  </a:lnTo>
                  <a:lnTo>
                    <a:pt x="338" y="1"/>
                  </a:lnTo>
                  <a:lnTo>
                    <a:pt x="334" y="0"/>
                  </a:lnTo>
                  <a:lnTo>
                    <a:pt x="205" y="0"/>
                  </a:lnTo>
                  <a:lnTo>
                    <a:pt x="200" y="1"/>
                  </a:lnTo>
                  <a:lnTo>
                    <a:pt x="196" y="4"/>
                  </a:lnTo>
                  <a:lnTo>
                    <a:pt x="193" y="8"/>
                  </a:lnTo>
                  <a:lnTo>
                    <a:pt x="192" y="13"/>
                  </a:lnTo>
                  <a:lnTo>
                    <a:pt x="192" y="59"/>
                  </a:lnTo>
                  <a:lnTo>
                    <a:pt x="175" y="66"/>
                  </a:lnTo>
                  <a:lnTo>
                    <a:pt x="159" y="73"/>
                  </a:lnTo>
                  <a:lnTo>
                    <a:pt x="143" y="84"/>
                  </a:lnTo>
                  <a:lnTo>
                    <a:pt x="127" y="96"/>
                  </a:lnTo>
                  <a:lnTo>
                    <a:pt x="84" y="71"/>
                  </a:lnTo>
                  <a:lnTo>
                    <a:pt x="78" y="70"/>
                  </a:lnTo>
                  <a:lnTo>
                    <a:pt x="74" y="70"/>
                  </a:lnTo>
                  <a:lnTo>
                    <a:pt x="70" y="72"/>
                  </a:lnTo>
                  <a:lnTo>
                    <a:pt x="67" y="76"/>
                  </a:lnTo>
                  <a:lnTo>
                    <a:pt x="2" y="187"/>
                  </a:lnTo>
                  <a:lnTo>
                    <a:pt x="0" y="191"/>
                  </a:lnTo>
                  <a:lnTo>
                    <a:pt x="0" y="197"/>
                  </a:lnTo>
                  <a:lnTo>
                    <a:pt x="2" y="201"/>
                  </a:lnTo>
                  <a:lnTo>
                    <a:pt x="6" y="205"/>
                  </a:lnTo>
                  <a:lnTo>
                    <a:pt x="49" y="229"/>
                  </a:lnTo>
                  <a:lnTo>
                    <a:pt x="47" y="238"/>
                  </a:lnTo>
                  <a:lnTo>
                    <a:pt x="46" y="248"/>
                  </a:lnTo>
                  <a:lnTo>
                    <a:pt x="46" y="257"/>
                  </a:lnTo>
                  <a:lnTo>
                    <a:pt x="46" y="266"/>
                  </a:lnTo>
                  <a:lnTo>
                    <a:pt x="46" y="276"/>
                  </a:lnTo>
                  <a:lnTo>
                    <a:pt x="46" y="285"/>
                  </a:lnTo>
                  <a:lnTo>
                    <a:pt x="47" y="294"/>
                  </a:lnTo>
                  <a:lnTo>
                    <a:pt x="48" y="303"/>
                  </a:lnTo>
                  <a:lnTo>
                    <a:pt x="6" y="329"/>
                  </a:lnTo>
                  <a:lnTo>
                    <a:pt x="2" y="332"/>
                  </a:lnTo>
                  <a:lnTo>
                    <a:pt x="0" y="335"/>
                  </a:lnTo>
                  <a:lnTo>
                    <a:pt x="0" y="340"/>
                  </a:lnTo>
                  <a:lnTo>
                    <a:pt x="1" y="345"/>
                  </a:lnTo>
                  <a:lnTo>
                    <a:pt x="65" y="457"/>
                  </a:lnTo>
                  <a:lnTo>
                    <a:pt x="69" y="461"/>
                  </a:lnTo>
                  <a:lnTo>
                    <a:pt x="73" y="463"/>
                  </a:lnTo>
                  <a:lnTo>
                    <a:pt x="78" y="463"/>
                  </a:lnTo>
                  <a:lnTo>
                    <a:pt x="83" y="461"/>
                  </a:lnTo>
                  <a:lnTo>
                    <a:pt x="127" y="437"/>
                  </a:lnTo>
                  <a:lnTo>
                    <a:pt x="143" y="449"/>
                  </a:lnTo>
                  <a:lnTo>
                    <a:pt x="159" y="459"/>
                  </a:lnTo>
                  <a:lnTo>
                    <a:pt x="175" y="467"/>
                  </a:lnTo>
                  <a:lnTo>
                    <a:pt x="192" y="474"/>
                  </a:lnTo>
                  <a:lnTo>
                    <a:pt x="192" y="523"/>
                  </a:lnTo>
                  <a:lnTo>
                    <a:pt x="193" y="528"/>
                  </a:lnTo>
                  <a:lnTo>
                    <a:pt x="196" y="533"/>
                  </a:lnTo>
                  <a:lnTo>
                    <a:pt x="200" y="535"/>
                  </a:lnTo>
                  <a:lnTo>
                    <a:pt x="205" y="536"/>
                  </a:lnTo>
                  <a:lnTo>
                    <a:pt x="334" y="536"/>
                  </a:lnTo>
                  <a:lnTo>
                    <a:pt x="338" y="535"/>
                  </a:lnTo>
                  <a:lnTo>
                    <a:pt x="342" y="533"/>
                  </a:lnTo>
                  <a:lnTo>
                    <a:pt x="346" y="528"/>
                  </a:lnTo>
                  <a:lnTo>
                    <a:pt x="347" y="523"/>
                  </a:lnTo>
                  <a:lnTo>
                    <a:pt x="347" y="474"/>
                  </a:lnTo>
                  <a:lnTo>
                    <a:pt x="355" y="470"/>
                  </a:lnTo>
                  <a:lnTo>
                    <a:pt x="364" y="467"/>
                  </a:lnTo>
                  <a:lnTo>
                    <a:pt x="373" y="463"/>
                  </a:lnTo>
                  <a:lnTo>
                    <a:pt x="380" y="459"/>
                  </a:lnTo>
                  <a:lnTo>
                    <a:pt x="395" y="449"/>
                  </a:lnTo>
                  <a:lnTo>
                    <a:pt x="409" y="437"/>
                  </a:lnTo>
                  <a:lnTo>
                    <a:pt x="452" y="461"/>
                  </a:lnTo>
                  <a:lnTo>
                    <a:pt x="454" y="463"/>
                  </a:lnTo>
                  <a:lnTo>
                    <a:pt x="456" y="463"/>
                  </a:lnTo>
                  <a:lnTo>
                    <a:pt x="458" y="463"/>
                  </a:lnTo>
                  <a:lnTo>
                    <a:pt x="462" y="462"/>
                  </a:lnTo>
                  <a:lnTo>
                    <a:pt x="464" y="462"/>
                  </a:lnTo>
                  <a:lnTo>
                    <a:pt x="466" y="461"/>
                  </a:lnTo>
                  <a:lnTo>
                    <a:pt x="467" y="459"/>
                  </a:lnTo>
                  <a:lnTo>
                    <a:pt x="469" y="457"/>
                  </a:lnTo>
                  <a:lnTo>
                    <a:pt x="533" y="345"/>
                  </a:lnTo>
                  <a:lnTo>
                    <a:pt x="535" y="340"/>
                  </a:lnTo>
                  <a:lnTo>
                    <a:pt x="535" y="335"/>
                  </a:lnTo>
                  <a:lnTo>
                    <a:pt x="533" y="332"/>
                  </a:lnTo>
                  <a:lnTo>
                    <a:pt x="528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64">
              <a:extLst>
                <a:ext uri="{FF2B5EF4-FFF2-40B4-BE49-F238E27FC236}">
                  <a16:creationId xmlns="" xmlns:a16="http://schemas.microsoft.com/office/drawing/2014/main" id="{EFF122DE-37E7-4553-B59D-09C6CE509C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27201" y="3240088"/>
              <a:ext cx="122238" cy="125413"/>
            </a:xfrm>
            <a:custGeom>
              <a:avLst/>
              <a:gdLst>
                <a:gd name="T0" fmla="*/ 235 w 308"/>
                <a:gd name="T1" fmla="*/ 227 h 315"/>
                <a:gd name="T2" fmla="*/ 223 w 308"/>
                <a:gd name="T3" fmla="*/ 229 h 315"/>
                <a:gd name="T4" fmla="*/ 195 w 308"/>
                <a:gd name="T5" fmla="*/ 248 h 315"/>
                <a:gd name="T6" fmla="*/ 178 w 308"/>
                <a:gd name="T7" fmla="*/ 257 h 315"/>
                <a:gd name="T8" fmla="*/ 176 w 308"/>
                <a:gd name="T9" fmla="*/ 289 h 315"/>
                <a:gd name="T10" fmla="*/ 136 w 308"/>
                <a:gd name="T11" fmla="*/ 260 h 315"/>
                <a:gd name="T12" fmla="*/ 129 w 308"/>
                <a:gd name="T13" fmla="*/ 253 h 315"/>
                <a:gd name="T14" fmla="*/ 95 w 308"/>
                <a:gd name="T15" fmla="*/ 237 h 315"/>
                <a:gd name="T16" fmla="*/ 79 w 308"/>
                <a:gd name="T17" fmla="*/ 226 h 315"/>
                <a:gd name="T18" fmla="*/ 50 w 308"/>
                <a:gd name="T19" fmla="*/ 240 h 315"/>
                <a:gd name="T20" fmla="*/ 55 w 308"/>
                <a:gd name="T21" fmla="*/ 192 h 315"/>
                <a:gd name="T22" fmla="*/ 58 w 308"/>
                <a:gd name="T23" fmla="*/ 180 h 315"/>
                <a:gd name="T24" fmla="*/ 56 w 308"/>
                <a:gd name="T25" fmla="*/ 145 h 315"/>
                <a:gd name="T26" fmla="*/ 57 w 308"/>
                <a:gd name="T27" fmla="*/ 126 h 315"/>
                <a:gd name="T28" fmla="*/ 31 w 308"/>
                <a:gd name="T29" fmla="*/ 108 h 315"/>
                <a:gd name="T30" fmla="*/ 76 w 308"/>
                <a:gd name="T31" fmla="*/ 87 h 315"/>
                <a:gd name="T32" fmla="*/ 87 w 308"/>
                <a:gd name="T33" fmla="*/ 84 h 315"/>
                <a:gd name="T34" fmla="*/ 117 w 308"/>
                <a:gd name="T35" fmla="*/ 66 h 315"/>
                <a:gd name="T36" fmla="*/ 135 w 308"/>
                <a:gd name="T37" fmla="*/ 57 h 315"/>
                <a:gd name="T38" fmla="*/ 137 w 308"/>
                <a:gd name="T39" fmla="*/ 25 h 315"/>
                <a:gd name="T40" fmla="*/ 176 w 308"/>
                <a:gd name="T41" fmla="*/ 53 h 315"/>
                <a:gd name="T42" fmla="*/ 185 w 308"/>
                <a:gd name="T43" fmla="*/ 62 h 315"/>
                <a:gd name="T44" fmla="*/ 215 w 308"/>
                <a:gd name="T45" fmla="*/ 77 h 315"/>
                <a:gd name="T46" fmla="*/ 231 w 308"/>
                <a:gd name="T47" fmla="*/ 88 h 315"/>
                <a:gd name="T48" fmla="*/ 259 w 308"/>
                <a:gd name="T49" fmla="*/ 76 h 315"/>
                <a:gd name="T50" fmla="*/ 254 w 308"/>
                <a:gd name="T51" fmla="*/ 123 h 315"/>
                <a:gd name="T52" fmla="*/ 251 w 308"/>
                <a:gd name="T53" fmla="*/ 134 h 315"/>
                <a:gd name="T54" fmla="*/ 253 w 308"/>
                <a:gd name="T55" fmla="*/ 169 h 315"/>
                <a:gd name="T56" fmla="*/ 252 w 308"/>
                <a:gd name="T57" fmla="*/ 188 h 315"/>
                <a:gd name="T58" fmla="*/ 278 w 308"/>
                <a:gd name="T59" fmla="*/ 207 h 315"/>
                <a:gd name="T60" fmla="*/ 278 w 308"/>
                <a:gd name="T61" fmla="*/ 178 h 315"/>
                <a:gd name="T62" fmla="*/ 279 w 308"/>
                <a:gd name="T63" fmla="*/ 148 h 315"/>
                <a:gd name="T64" fmla="*/ 304 w 308"/>
                <a:gd name="T65" fmla="*/ 123 h 315"/>
                <a:gd name="T66" fmla="*/ 308 w 308"/>
                <a:gd name="T67" fmla="*/ 116 h 315"/>
                <a:gd name="T68" fmla="*/ 275 w 308"/>
                <a:gd name="T69" fmla="*/ 51 h 315"/>
                <a:gd name="T70" fmla="*/ 269 w 308"/>
                <a:gd name="T71" fmla="*/ 46 h 315"/>
                <a:gd name="T72" fmla="*/ 256 w 308"/>
                <a:gd name="T73" fmla="*/ 46 h 315"/>
                <a:gd name="T74" fmla="*/ 218 w 308"/>
                <a:gd name="T75" fmla="*/ 49 h 315"/>
                <a:gd name="T76" fmla="*/ 202 w 308"/>
                <a:gd name="T77" fmla="*/ 13 h 315"/>
                <a:gd name="T78" fmla="*/ 193 w 308"/>
                <a:gd name="T79" fmla="*/ 2 h 315"/>
                <a:gd name="T80" fmla="*/ 119 w 308"/>
                <a:gd name="T81" fmla="*/ 2 h 315"/>
                <a:gd name="T82" fmla="*/ 112 w 308"/>
                <a:gd name="T83" fmla="*/ 13 h 315"/>
                <a:gd name="T84" fmla="*/ 93 w 308"/>
                <a:gd name="T85" fmla="*/ 50 h 315"/>
                <a:gd name="T86" fmla="*/ 52 w 308"/>
                <a:gd name="T87" fmla="*/ 46 h 315"/>
                <a:gd name="T88" fmla="*/ 37 w 308"/>
                <a:gd name="T89" fmla="*/ 47 h 315"/>
                <a:gd name="T90" fmla="*/ 1 w 308"/>
                <a:gd name="T91" fmla="*/ 111 h 315"/>
                <a:gd name="T92" fmla="*/ 3 w 308"/>
                <a:gd name="T93" fmla="*/ 121 h 315"/>
                <a:gd name="T94" fmla="*/ 31 w 308"/>
                <a:gd name="T95" fmla="*/ 138 h 315"/>
                <a:gd name="T96" fmla="*/ 30 w 308"/>
                <a:gd name="T97" fmla="*/ 167 h 315"/>
                <a:gd name="T98" fmla="*/ 4 w 308"/>
                <a:gd name="T99" fmla="*/ 193 h 315"/>
                <a:gd name="T100" fmla="*/ 1 w 308"/>
                <a:gd name="T101" fmla="*/ 199 h 315"/>
                <a:gd name="T102" fmla="*/ 34 w 308"/>
                <a:gd name="T103" fmla="*/ 263 h 315"/>
                <a:gd name="T104" fmla="*/ 46 w 308"/>
                <a:gd name="T105" fmla="*/ 270 h 315"/>
                <a:gd name="T106" fmla="*/ 85 w 308"/>
                <a:gd name="T107" fmla="*/ 259 h 315"/>
                <a:gd name="T108" fmla="*/ 112 w 308"/>
                <a:gd name="T109" fmla="*/ 274 h 315"/>
                <a:gd name="T110" fmla="*/ 116 w 308"/>
                <a:gd name="T111" fmla="*/ 311 h 315"/>
                <a:gd name="T112" fmla="*/ 189 w 308"/>
                <a:gd name="T113" fmla="*/ 315 h 315"/>
                <a:gd name="T114" fmla="*/ 201 w 308"/>
                <a:gd name="T115" fmla="*/ 306 h 315"/>
                <a:gd name="T116" fmla="*/ 210 w 308"/>
                <a:gd name="T117" fmla="*/ 270 h 315"/>
                <a:gd name="T118" fmla="*/ 234 w 308"/>
                <a:gd name="T119" fmla="*/ 255 h 315"/>
                <a:gd name="T120" fmla="*/ 267 w 308"/>
                <a:gd name="T121" fmla="*/ 270 h 315"/>
                <a:gd name="T122" fmla="*/ 307 w 308"/>
                <a:gd name="T123" fmla="*/ 208 h 315"/>
                <a:gd name="T124" fmla="*/ 306 w 308"/>
                <a:gd name="T125" fmla="*/ 194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8" h="315">
                  <a:moveTo>
                    <a:pt x="260" y="240"/>
                  </a:moveTo>
                  <a:lnTo>
                    <a:pt x="239" y="228"/>
                  </a:lnTo>
                  <a:lnTo>
                    <a:pt x="235" y="227"/>
                  </a:lnTo>
                  <a:lnTo>
                    <a:pt x="231" y="226"/>
                  </a:lnTo>
                  <a:lnTo>
                    <a:pt x="227" y="227"/>
                  </a:lnTo>
                  <a:lnTo>
                    <a:pt x="223" y="229"/>
                  </a:lnTo>
                  <a:lnTo>
                    <a:pt x="215" y="237"/>
                  </a:lnTo>
                  <a:lnTo>
                    <a:pt x="205" y="243"/>
                  </a:lnTo>
                  <a:lnTo>
                    <a:pt x="195" y="248"/>
                  </a:lnTo>
                  <a:lnTo>
                    <a:pt x="185" y="253"/>
                  </a:lnTo>
                  <a:lnTo>
                    <a:pt x="181" y="255"/>
                  </a:lnTo>
                  <a:lnTo>
                    <a:pt x="178" y="257"/>
                  </a:lnTo>
                  <a:lnTo>
                    <a:pt x="177" y="260"/>
                  </a:lnTo>
                  <a:lnTo>
                    <a:pt x="176" y="265"/>
                  </a:lnTo>
                  <a:lnTo>
                    <a:pt x="176" y="289"/>
                  </a:lnTo>
                  <a:lnTo>
                    <a:pt x="137" y="289"/>
                  </a:lnTo>
                  <a:lnTo>
                    <a:pt x="137" y="265"/>
                  </a:lnTo>
                  <a:lnTo>
                    <a:pt x="136" y="260"/>
                  </a:lnTo>
                  <a:lnTo>
                    <a:pt x="135" y="257"/>
                  </a:lnTo>
                  <a:lnTo>
                    <a:pt x="132" y="255"/>
                  </a:lnTo>
                  <a:lnTo>
                    <a:pt x="129" y="253"/>
                  </a:lnTo>
                  <a:lnTo>
                    <a:pt x="117" y="248"/>
                  </a:lnTo>
                  <a:lnTo>
                    <a:pt x="105" y="243"/>
                  </a:lnTo>
                  <a:lnTo>
                    <a:pt x="95" y="237"/>
                  </a:lnTo>
                  <a:lnTo>
                    <a:pt x="87" y="229"/>
                  </a:lnTo>
                  <a:lnTo>
                    <a:pt x="84" y="227"/>
                  </a:lnTo>
                  <a:lnTo>
                    <a:pt x="79" y="226"/>
                  </a:lnTo>
                  <a:lnTo>
                    <a:pt x="76" y="227"/>
                  </a:lnTo>
                  <a:lnTo>
                    <a:pt x="72" y="228"/>
                  </a:lnTo>
                  <a:lnTo>
                    <a:pt x="50" y="240"/>
                  </a:lnTo>
                  <a:lnTo>
                    <a:pt x="30" y="207"/>
                  </a:lnTo>
                  <a:lnTo>
                    <a:pt x="51" y="194"/>
                  </a:lnTo>
                  <a:lnTo>
                    <a:pt x="55" y="192"/>
                  </a:lnTo>
                  <a:lnTo>
                    <a:pt x="57" y="188"/>
                  </a:lnTo>
                  <a:lnTo>
                    <a:pt x="58" y="184"/>
                  </a:lnTo>
                  <a:lnTo>
                    <a:pt x="58" y="180"/>
                  </a:lnTo>
                  <a:lnTo>
                    <a:pt x="56" y="168"/>
                  </a:lnTo>
                  <a:lnTo>
                    <a:pt x="55" y="157"/>
                  </a:lnTo>
                  <a:lnTo>
                    <a:pt x="56" y="145"/>
                  </a:lnTo>
                  <a:lnTo>
                    <a:pt x="58" y="134"/>
                  </a:lnTo>
                  <a:lnTo>
                    <a:pt x="58" y="130"/>
                  </a:lnTo>
                  <a:lnTo>
                    <a:pt x="57" y="126"/>
                  </a:lnTo>
                  <a:lnTo>
                    <a:pt x="55" y="123"/>
                  </a:lnTo>
                  <a:lnTo>
                    <a:pt x="51" y="120"/>
                  </a:lnTo>
                  <a:lnTo>
                    <a:pt x="31" y="108"/>
                  </a:lnTo>
                  <a:lnTo>
                    <a:pt x="50" y="73"/>
                  </a:lnTo>
                  <a:lnTo>
                    <a:pt x="72" y="86"/>
                  </a:lnTo>
                  <a:lnTo>
                    <a:pt x="76" y="87"/>
                  </a:lnTo>
                  <a:lnTo>
                    <a:pt x="79" y="87"/>
                  </a:lnTo>
                  <a:lnTo>
                    <a:pt x="84" y="86"/>
                  </a:lnTo>
                  <a:lnTo>
                    <a:pt x="87" y="84"/>
                  </a:lnTo>
                  <a:lnTo>
                    <a:pt x="95" y="78"/>
                  </a:lnTo>
                  <a:lnTo>
                    <a:pt x="105" y="71"/>
                  </a:lnTo>
                  <a:lnTo>
                    <a:pt x="117" y="66"/>
                  </a:lnTo>
                  <a:lnTo>
                    <a:pt x="129" y="62"/>
                  </a:lnTo>
                  <a:lnTo>
                    <a:pt x="132" y="59"/>
                  </a:lnTo>
                  <a:lnTo>
                    <a:pt x="135" y="57"/>
                  </a:lnTo>
                  <a:lnTo>
                    <a:pt x="136" y="53"/>
                  </a:lnTo>
                  <a:lnTo>
                    <a:pt x="137" y="50"/>
                  </a:lnTo>
                  <a:lnTo>
                    <a:pt x="137" y="25"/>
                  </a:lnTo>
                  <a:lnTo>
                    <a:pt x="176" y="25"/>
                  </a:lnTo>
                  <a:lnTo>
                    <a:pt x="176" y="50"/>
                  </a:lnTo>
                  <a:lnTo>
                    <a:pt x="176" y="53"/>
                  </a:lnTo>
                  <a:lnTo>
                    <a:pt x="178" y="57"/>
                  </a:lnTo>
                  <a:lnTo>
                    <a:pt x="181" y="59"/>
                  </a:lnTo>
                  <a:lnTo>
                    <a:pt x="185" y="62"/>
                  </a:lnTo>
                  <a:lnTo>
                    <a:pt x="195" y="66"/>
                  </a:lnTo>
                  <a:lnTo>
                    <a:pt x="205" y="71"/>
                  </a:lnTo>
                  <a:lnTo>
                    <a:pt x="215" y="77"/>
                  </a:lnTo>
                  <a:lnTo>
                    <a:pt x="223" y="84"/>
                  </a:lnTo>
                  <a:lnTo>
                    <a:pt x="227" y="87"/>
                  </a:lnTo>
                  <a:lnTo>
                    <a:pt x="231" y="88"/>
                  </a:lnTo>
                  <a:lnTo>
                    <a:pt x="235" y="88"/>
                  </a:lnTo>
                  <a:lnTo>
                    <a:pt x="239" y="86"/>
                  </a:lnTo>
                  <a:lnTo>
                    <a:pt x="259" y="76"/>
                  </a:lnTo>
                  <a:lnTo>
                    <a:pt x="278" y="108"/>
                  </a:lnTo>
                  <a:lnTo>
                    <a:pt x="258" y="120"/>
                  </a:lnTo>
                  <a:lnTo>
                    <a:pt x="254" y="123"/>
                  </a:lnTo>
                  <a:lnTo>
                    <a:pt x="252" y="126"/>
                  </a:lnTo>
                  <a:lnTo>
                    <a:pt x="251" y="130"/>
                  </a:lnTo>
                  <a:lnTo>
                    <a:pt x="251" y="134"/>
                  </a:lnTo>
                  <a:lnTo>
                    <a:pt x="253" y="145"/>
                  </a:lnTo>
                  <a:lnTo>
                    <a:pt x="254" y="157"/>
                  </a:lnTo>
                  <a:lnTo>
                    <a:pt x="253" y="169"/>
                  </a:lnTo>
                  <a:lnTo>
                    <a:pt x="251" y="180"/>
                  </a:lnTo>
                  <a:lnTo>
                    <a:pt x="251" y="184"/>
                  </a:lnTo>
                  <a:lnTo>
                    <a:pt x="252" y="188"/>
                  </a:lnTo>
                  <a:lnTo>
                    <a:pt x="254" y="192"/>
                  </a:lnTo>
                  <a:lnTo>
                    <a:pt x="258" y="194"/>
                  </a:lnTo>
                  <a:lnTo>
                    <a:pt x="278" y="207"/>
                  </a:lnTo>
                  <a:lnTo>
                    <a:pt x="260" y="240"/>
                  </a:lnTo>
                  <a:close/>
                  <a:moveTo>
                    <a:pt x="302" y="192"/>
                  </a:moveTo>
                  <a:lnTo>
                    <a:pt x="278" y="178"/>
                  </a:lnTo>
                  <a:lnTo>
                    <a:pt x="279" y="167"/>
                  </a:lnTo>
                  <a:lnTo>
                    <a:pt x="279" y="157"/>
                  </a:lnTo>
                  <a:lnTo>
                    <a:pt x="279" y="148"/>
                  </a:lnTo>
                  <a:lnTo>
                    <a:pt x="278" y="138"/>
                  </a:lnTo>
                  <a:lnTo>
                    <a:pt x="302" y="124"/>
                  </a:lnTo>
                  <a:lnTo>
                    <a:pt x="304" y="123"/>
                  </a:lnTo>
                  <a:lnTo>
                    <a:pt x="306" y="121"/>
                  </a:lnTo>
                  <a:lnTo>
                    <a:pt x="307" y="119"/>
                  </a:lnTo>
                  <a:lnTo>
                    <a:pt x="308" y="116"/>
                  </a:lnTo>
                  <a:lnTo>
                    <a:pt x="308" y="111"/>
                  </a:lnTo>
                  <a:lnTo>
                    <a:pt x="306" y="106"/>
                  </a:lnTo>
                  <a:lnTo>
                    <a:pt x="275" y="51"/>
                  </a:lnTo>
                  <a:lnTo>
                    <a:pt x="273" y="49"/>
                  </a:lnTo>
                  <a:lnTo>
                    <a:pt x="271" y="47"/>
                  </a:lnTo>
                  <a:lnTo>
                    <a:pt x="269" y="46"/>
                  </a:lnTo>
                  <a:lnTo>
                    <a:pt x="266" y="44"/>
                  </a:lnTo>
                  <a:lnTo>
                    <a:pt x="262" y="44"/>
                  </a:lnTo>
                  <a:lnTo>
                    <a:pt x="256" y="46"/>
                  </a:lnTo>
                  <a:lnTo>
                    <a:pt x="234" y="59"/>
                  </a:lnTo>
                  <a:lnTo>
                    <a:pt x="226" y="54"/>
                  </a:lnTo>
                  <a:lnTo>
                    <a:pt x="218" y="49"/>
                  </a:lnTo>
                  <a:lnTo>
                    <a:pt x="210" y="44"/>
                  </a:lnTo>
                  <a:lnTo>
                    <a:pt x="202" y="41"/>
                  </a:lnTo>
                  <a:lnTo>
                    <a:pt x="202" y="13"/>
                  </a:lnTo>
                  <a:lnTo>
                    <a:pt x="201" y="8"/>
                  </a:lnTo>
                  <a:lnTo>
                    <a:pt x="197" y="4"/>
                  </a:lnTo>
                  <a:lnTo>
                    <a:pt x="193" y="2"/>
                  </a:lnTo>
                  <a:lnTo>
                    <a:pt x="189" y="0"/>
                  </a:lnTo>
                  <a:lnTo>
                    <a:pt x="124" y="0"/>
                  </a:lnTo>
                  <a:lnTo>
                    <a:pt x="119" y="2"/>
                  </a:lnTo>
                  <a:lnTo>
                    <a:pt x="116" y="4"/>
                  </a:lnTo>
                  <a:lnTo>
                    <a:pt x="113" y="8"/>
                  </a:lnTo>
                  <a:lnTo>
                    <a:pt x="112" y="13"/>
                  </a:lnTo>
                  <a:lnTo>
                    <a:pt x="112" y="41"/>
                  </a:lnTo>
                  <a:lnTo>
                    <a:pt x="102" y="44"/>
                  </a:lnTo>
                  <a:lnTo>
                    <a:pt x="93" y="50"/>
                  </a:lnTo>
                  <a:lnTo>
                    <a:pt x="85" y="54"/>
                  </a:lnTo>
                  <a:lnTo>
                    <a:pt x="77" y="59"/>
                  </a:lnTo>
                  <a:lnTo>
                    <a:pt x="52" y="46"/>
                  </a:lnTo>
                  <a:lnTo>
                    <a:pt x="47" y="44"/>
                  </a:lnTo>
                  <a:lnTo>
                    <a:pt x="43" y="44"/>
                  </a:lnTo>
                  <a:lnTo>
                    <a:pt x="37" y="47"/>
                  </a:lnTo>
                  <a:lnTo>
                    <a:pt x="34" y="51"/>
                  </a:lnTo>
                  <a:lnTo>
                    <a:pt x="2" y="106"/>
                  </a:lnTo>
                  <a:lnTo>
                    <a:pt x="1" y="111"/>
                  </a:lnTo>
                  <a:lnTo>
                    <a:pt x="1" y="116"/>
                  </a:lnTo>
                  <a:lnTo>
                    <a:pt x="2" y="119"/>
                  </a:lnTo>
                  <a:lnTo>
                    <a:pt x="3" y="121"/>
                  </a:lnTo>
                  <a:lnTo>
                    <a:pt x="5" y="123"/>
                  </a:lnTo>
                  <a:lnTo>
                    <a:pt x="7" y="124"/>
                  </a:lnTo>
                  <a:lnTo>
                    <a:pt x="31" y="138"/>
                  </a:lnTo>
                  <a:lnTo>
                    <a:pt x="30" y="148"/>
                  </a:lnTo>
                  <a:lnTo>
                    <a:pt x="29" y="157"/>
                  </a:lnTo>
                  <a:lnTo>
                    <a:pt x="30" y="167"/>
                  </a:lnTo>
                  <a:lnTo>
                    <a:pt x="31" y="178"/>
                  </a:lnTo>
                  <a:lnTo>
                    <a:pt x="6" y="192"/>
                  </a:lnTo>
                  <a:lnTo>
                    <a:pt x="4" y="193"/>
                  </a:lnTo>
                  <a:lnTo>
                    <a:pt x="3" y="194"/>
                  </a:lnTo>
                  <a:lnTo>
                    <a:pt x="2" y="196"/>
                  </a:lnTo>
                  <a:lnTo>
                    <a:pt x="1" y="199"/>
                  </a:lnTo>
                  <a:lnTo>
                    <a:pt x="0" y="203"/>
                  </a:lnTo>
                  <a:lnTo>
                    <a:pt x="2" y="208"/>
                  </a:lnTo>
                  <a:lnTo>
                    <a:pt x="34" y="263"/>
                  </a:lnTo>
                  <a:lnTo>
                    <a:pt x="37" y="268"/>
                  </a:lnTo>
                  <a:lnTo>
                    <a:pt x="42" y="270"/>
                  </a:lnTo>
                  <a:lnTo>
                    <a:pt x="46" y="270"/>
                  </a:lnTo>
                  <a:lnTo>
                    <a:pt x="51" y="269"/>
                  </a:lnTo>
                  <a:lnTo>
                    <a:pt x="77" y="254"/>
                  </a:lnTo>
                  <a:lnTo>
                    <a:pt x="85" y="259"/>
                  </a:lnTo>
                  <a:lnTo>
                    <a:pt x="93" y="266"/>
                  </a:lnTo>
                  <a:lnTo>
                    <a:pt x="102" y="270"/>
                  </a:lnTo>
                  <a:lnTo>
                    <a:pt x="112" y="274"/>
                  </a:lnTo>
                  <a:lnTo>
                    <a:pt x="112" y="302"/>
                  </a:lnTo>
                  <a:lnTo>
                    <a:pt x="113" y="306"/>
                  </a:lnTo>
                  <a:lnTo>
                    <a:pt x="116" y="311"/>
                  </a:lnTo>
                  <a:lnTo>
                    <a:pt x="119" y="314"/>
                  </a:lnTo>
                  <a:lnTo>
                    <a:pt x="124" y="315"/>
                  </a:lnTo>
                  <a:lnTo>
                    <a:pt x="189" y="315"/>
                  </a:lnTo>
                  <a:lnTo>
                    <a:pt x="193" y="314"/>
                  </a:lnTo>
                  <a:lnTo>
                    <a:pt x="197" y="311"/>
                  </a:lnTo>
                  <a:lnTo>
                    <a:pt x="201" y="306"/>
                  </a:lnTo>
                  <a:lnTo>
                    <a:pt x="202" y="302"/>
                  </a:lnTo>
                  <a:lnTo>
                    <a:pt x="202" y="274"/>
                  </a:lnTo>
                  <a:lnTo>
                    <a:pt x="210" y="270"/>
                  </a:lnTo>
                  <a:lnTo>
                    <a:pt x="218" y="266"/>
                  </a:lnTo>
                  <a:lnTo>
                    <a:pt x="226" y="260"/>
                  </a:lnTo>
                  <a:lnTo>
                    <a:pt x="234" y="255"/>
                  </a:lnTo>
                  <a:lnTo>
                    <a:pt x="258" y="268"/>
                  </a:lnTo>
                  <a:lnTo>
                    <a:pt x="262" y="270"/>
                  </a:lnTo>
                  <a:lnTo>
                    <a:pt x="267" y="270"/>
                  </a:lnTo>
                  <a:lnTo>
                    <a:pt x="271" y="268"/>
                  </a:lnTo>
                  <a:lnTo>
                    <a:pt x="275" y="263"/>
                  </a:lnTo>
                  <a:lnTo>
                    <a:pt x="307" y="208"/>
                  </a:lnTo>
                  <a:lnTo>
                    <a:pt x="308" y="202"/>
                  </a:lnTo>
                  <a:lnTo>
                    <a:pt x="308" y="198"/>
                  </a:lnTo>
                  <a:lnTo>
                    <a:pt x="306" y="194"/>
                  </a:lnTo>
                  <a:lnTo>
                    <a:pt x="302" y="1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00193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54BD3BB9-7494-4054-ABD5-BF4DEDF50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AEFA-B56B-463F-809E-4A0CAC2C214B}" type="datetime1">
              <a:rPr lang="en-US" sz="1000" smtClean="0">
                <a:solidFill>
                  <a:schemeClr val="tx1"/>
                </a:solidFill>
              </a:rPr>
              <a:t>7/21/2022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0E4D9497-D6ED-4F5D-9AF8-723FC8208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z="1000" smtClean="0">
                <a:solidFill>
                  <a:schemeClr val="tx1"/>
                </a:solidFill>
              </a:rPr>
              <a:t>5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4" name="Rectangle 70">
            <a:extLst>
              <a:ext uri="{FF2B5EF4-FFF2-40B4-BE49-F238E27FC236}">
                <a16:creationId xmlns="" xmlns:a16="http://schemas.microsoft.com/office/drawing/2014/main" id="{2C7F6899-AA89-4ACF-BBC6-9182A564A0B3}"/>
              </a:ext>
            </a:extLst>
          </p:cNvPr>
          <p:cNvSpPr/>
          <p:nvPr/>
        </p:nvSpPr>
        <p:spPr>
          <a:xfrm>
            <a:off x="2054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70">
            <a:extLst>
              <a:ext uri="{FF2B5EF4-FFF2-40B4-BE49-F238E27FC236}">
                <a16:creationId xmlns="" xmlns:a16="http://schemas.microsoft.com/office/drawing/2014/main" id="{46EBEB8D-01EC-4B1A-B44A-BDF60EEB1BDB}"/>
              </a:ext>
            </a:extLst>
          </p:cNvPr>
          <p:cNvSpPr/>
          <p:nvPr/>
        </p:nvSpPr>
        <p:spPr>
          <a:xfrm rot="10800000">
            <a:off x="114830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70">
            <a:extLst>
              <a:ext uri="{FF2B5EF4-FFF2-40B4-BE49-F238E27FC236}">
                <a16:creationId xmlns="" xmlns:a16="http://schemas.microsoft.com/office/drawing/2014/main" id="{0EFEE770-1BB8-4BC8-92D5-8B8941EDBE25}"/>
              </a:ext>
            </a:extLst>
          </p:cNvPr>
          <p:cNvSpPr/>
          <p:nvPr/>
        </p:nvSpPr>
        <p:spPr>
          <a:xfrm flipV="1">
            <a:off x="2054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70">
            <a:extLst>
              <a:ext uri="{FF2B5EF4-FFF2-40B4-BE49-F238E27FC236}">
                <a16:creationId xmlns="" xmlns:a16="http://schemas.microsoft.com/office/drawing/2014/main" id="{68FA4209-A2EF-480B-BBDC-DE5322790CE7}"/>
              </a:ext>
            </a:extLst>
          </p:cNvPr>
          <p:cNvSpPr/>
          <p:nvPr/>
        </p:nvSpPr>
        <p:spPr>
          <a:xfrm rot="10800000" flipV="1">
            <a:off x="114830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3FE3DD1-8761-4FA2-A00F-4C407ED92CBC}"/>
              </a:ext>
            </a:extLst>
          </p:cNvPr>
          <p:cNvSpPr txBox="1"/>
          <p:nvPr/>
        </p:nvSpPr>
        <p:spPr>
          <a:xfrm>
            <a:off x="708963" y="250833"/>
            <a:ext cx="10774074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400" dirty="0"/>
              <a:t>ASIA MAP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F9B9AA1C-0133-4CB5-965C-A29DDCB97833}"/>
              </a:ext>
            </a:extLst>
          </p:cNvPr>
          <p:cNvGrpSpPr/>
          <p:nvPr/>
        </p:nvGrpSpPr>
        <p:grpSpPr>
          <a:xfrm>
            <a:off x="1064837" y="2102418"/>
            <a:ext cx="4348434" cy="3151963"/>
            <a:chOff x="655987" y="2102418"/>
            <a:chExt cx="4348434" cy="3151963"/>
          </a:xfrm>
        </p:grpSpPr>
        <p:grpSp>
          <p:nvGrpSpPr>
            <p:cNvPr id="318" name="Group 317">
              <a:extLst>
                <a:ext uri="{FF2B5EF4-FFF2-40B4-BE49-F238E27FC236}">
                  <a16:creationId xmlns="" xmlns:a16="http://schemas.microsoft.com/office/drawing/2014/main" id="{63A08C93-88CE-48F4-A798-9AC13672300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884590" y="4030968"/>
              <a:ext cx="311999" cy="291999"/>
              <a:chOff x="5757863" y="4910138"/>
              <a:chExt cx="371475" cy="347662"/>
            </a:xfrm>
            <a:solidFill>
              <a:schemeClr val="tx2"/>
            </a:solidFill>
          </p:grpSpPr>
          <p:sp>
            <p:nvSpPr>
              <p:cNvPr id="319" name="Freeform 67">
                <a:extLst>
                  <a:ext uri="{FF2B5EF4-FFF2-40B4-BE49-F238E27FC236}">
                    <a16:creationId xmlns="" xmlns:a16="http://schemas.microsoft.com/office/drawing/2014/main" id="{486B86F5-E422-4DEF-BE8D-1B9681F4CF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7863" y="5148263"/>
                <a:ext cx="371475" cy="69850"/>
              </a:xfrm>
              <a:custGeom>
                <a:avLst/>
                <a:gdLst>
                  <a:gd name="T0" fmla="*/ 89 w 96"/>
                  <a:gd name="T1" fmla="*/ 18 h 18"/>
                  <a:gd name="T2" fmla="*/ 88 w 96"/>
                  <a:gd name="T3" fmla="*/ 18 h 18"/>
                  <a:gd name="T4" fmla="*/ 88 w 96"/>
                  <a:gd name="T5" fmla="*/ 15 h 18"/>
                  <a:gd name="T6" fmla="*/ 92 w 96"/>
                  <a:gd name="T7" fmla="*/ 4 h 18"/>
                  <a:gd name="T8" fmla="*/ 4 w 96"/>
                  <a:gd name="T9" fmla="*/ 4 h 18"/>
                  <a:gd name="T10" fmla="*/ 8 w 96"/>
                  <a:gd name="T11" fmla="*/ 15 h 18"/>
                  <a:gd name="T12" fmla="*/ 8 w 96"/>
                  <a:gd name="T13" fmla="*/ 18 h 18"/>
                  <a:gd name="T14" fmla="*/ 5 w 96"/>
                  <a:gd name="T15" fmla="*/ 17 h 18"/>
                  <a:gd name="T16" fmla="*/ 0 w 96"/>
                  <a:gd name="T17" fmla="*/ 2 h 18"/>
                  <a:gd name="T18" fmla="*/ 2 w 96"/>
                  <a:gd name="T19" fmla="*/ 0 h 18"/>
                  <a:gd name="T20" fmla="*/ 94 w 96"/>
                  <a:gd name="T21" fmla="*/ 0 h 18"/>
                  <a:gd name="T22" fmla="*/ 96 w 96"/>
                  <a:gd name="T23" fmla="*/ 2 h 18"/>
                  <a:gd name="T24" fmla="*/ 91 w 96"/>
                  <a:gd name="T25" fmla="*/ 17 h 18"/>
                  <a:gd name="T26" fmla="*/ 89 w 96"/>
                  <a:gd name="T2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6" h="18">
                    <a:moveTo>
                      <a:pt x="89" y="18"/>
                    </a:moveTo>
                    <a:cubicBezTo>
                      <a:pt x="89" y="18"/>
                      <a:pt x="89" y="18"/>
                      <a:pt x="88" y="18"/>
                    </a:cubicBezTo>
                    <a:cubicBezTo>
                      <a:pt x="87" y="17"/>
                      <a:pt x="87" y="16"/>
                      <a:pt x="88" y="15"/>
                    </a:cubicBezTo>
                    <a:cubicBezTo>
                      <a:pt x="90" y="12"/>
                      <a:pt x="92" y="8"/>
                      <a:pt x="92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8"/>
                      <a:pt x="6" y="12"/>
                      <a:pt x="8" y="15"/>
                    </a:cubicBezTo>
                    <a:cubicBezTo>
                      <a:pt x="9" y="16"/>
                      <a:pt x="9" y="17"/>
                      <a:pt x="8" y="18"/>
                    </a:cubicBezTo>
                    <a:cubicBezTo>
                      <a:pt x="7" y="18"/>
                      <a:pt x="6" y="18"/>
                      <a:pt x="5" y="17"/>
                    </a:cubicBezTo>
                    <a:cubicBezTo>
                      <a:pt x="2" y="13"/>
                      <a:pt x="0" y="7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5" y="0"/>
                      <a:pt x="96" y="1"/>
                      <a:pt x="96" y="2"/>
                    </a:cubicBezTo>
                    <a:cubicBezTo>
                      <a:pt x="96" y="7"/>
                      <a:pt x="94" y="13"/>
                      <a:pt x="91" y="17"/>
                    </a:cubicBezTo>
                    <a:cubicBezTo>
                      <a:pt x="91" y="18"/>
                      <a:pt x="90" y="18"/>
                      <a:pt x="89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Freeform 68">
                <a:extLst>
                  <a:ext uri="{FF2B5EF4-FFF2-40B4-BE49-F238E27FC236}">
                    <a16:creationId xmlns="" xmlns:a16="http://schemas.microsoft.com/office/drawing/2014/main" id="{8C9655D9-2F6B-4FC7-B227-49A838FFE2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3901" y="5072063"/>
                <a:ext cx="279400" cy="92075"/>
              </a:xfrm>
              <a:custGeom>
                <a:avLst/>
                <a:gdLst>
                  <a:gd name="T0" fmla="*/ 70 w 72"/>
                  <a:gd name="T1" fmla="*/ 24 h 24"/>
                  <a:gd name="T2" fmla="*/ 68 w 72"/>
                  <a:gd name="T3" fmla="*/ 22 h 24"/>
                  <a:gd name="T4" fmla="*/ 68 w 72"/>
                  <a:gd name="T5" fmla="*/ 4 h 24"/>
                  <a:gd name="T6" fmla="*/ 4 w 72"/>
                  <a:gd name="T7" fmla="*/ 4 h 24"/>
                  <a:gd name="T8" fmla="*/ 4 w 72"/>
                  <a:gd name="T9" fmla="*/ 22 h 24"/>
                  <a:gd name="T10" fmla="*/ 2 w 72"/>
                  <a:gd name="T11" fmla="*/ 24 h 24"/>
                  <a:gd name="T12" fmla="*/ 0 w 72"/>
                  <a:gd name="T13" fmla="*/ 22 h 24"/>
                  <a:gd name="T14" fmla="*/ 0 w 72"/>
                  <a:gd name="T15" fmla="*/ 2 h 24"/>
                  <a:gd name="T16" fmla="*/ 2 w 72"/>
                  <a:gd name="T17" fmla="*/ 0 h 24"/>
                  <a:gd name="T18" fmla="*/ 70 w 72"/>
                  <a:gd name="T19" fmla="*/ 0 h 24"/>
                  <a:gd name="T20" fmla="*/ 72 w 72"/>
                  <a:gd name="T21" fmla="*/ 2 h 24"/>
                  <a:gd name="T22" fmla="*/ 72 w 72"/>
                  <a:gd name="T23" fmla="*/ 22 h 24"/>
                  <a:gd name="T24" fmla="*/ 70 w 72"/>
                  <a:gd name="T2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2" h="24">
                    <a:moveTo>
                      <a:pt x="70" y="24"/>
                    </a:moveTo>
                    <a:cubicBezTo>
                      <a:pt x="69" y="24"/>
                      <a:pt x="68" y="23"/>
                      <a:pt x="68" y="22"/>
                    </a:cubicBezTo>
                    <a:cubicBezTo>
                      <a:pt x="68" y="4"/>
                      <a:pt x="68" y="4"/>
                      <a:pt x="68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3"/>
                      <a:pt x="3" y="24"/>
                      <a:pt x="2" y="24"/>
                    </a:cubicBezTo>
                    <a:cubicBezTo>
                      <a:pt x="1" y="24"/>
                      <a:pt x="0" y="23"/>
                      <a:pt x="0" y="2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1" y="0"/>
                      <a:pt x="72" y="1"/>
                      <a:pt x="72" y="2"/>
                    </a:cubicBezTo>
                    <a:cubicBezTo>
                      <a:pt x="72" y="22"/>
                      <a:pt x="72" y="22"/>
                      <a:pt x="72" y="22"/>
                    </a:cubicBezTo>
                    <a:cubicBezTo>
                      <a:pt x="72" y="23"/>
                      <a:pt x="71" y="24"/>
                      <a:pt x="70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69">
                <a:extLst>
                  <a:ext uri="{FF2B5EF4-FFF2-40B4-BE49-F238E27FC236}">
                    <a16:creationId xmlns="" xmlns:a16="http://schemas.microsoft.com/office/drawing/2014/main" id="{374525BF-6283-475F-AE14-DC3D7DF09D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1526" y="4994275"/>
                <a:ext cx="76200" cy="93662"/>
              </a:xfrm>
              <a:custGeom>
                <a:avLst/>
                <a:gdLst>
                  <a:gd name="T0" fmla="*/ 18 w 20"/>
                  <a:gd name="T1" fmla="*/ 24 h 24"/>
                  <a:gd name="T2" fmla="*/ 16 w 20"/>
                  <a:gd name="T3" fmla="*/ 22 h 24"/>
                  <a:gd name="T4" fmla="*/ 16 w 20"/>
                  <a:gd name="T5" fmla="*/ 4 h 24"/>
                  <a:gd name="T6" fmla="*/ 4 w 20"/>
                  <a:gd name="T7" fmla="*/ 4 h 24"/>
                  <a:gd name="T8" fmla="*/ 4 w 20"/>
                  <a:gd name="T9" fmla="*/ 22 h 24"/>
                  <a:gd name="T10" fmla="*/ 2 w 20"/>
                  <a:gd name="T11" fmla="*/ 24 h 24"/>
                  <a:gd name="T12" fmla="*/ 0 w 20"/>
                  <a:gd name="T13" fmla="*/ 22 h 24"/>
                  <a:gd name="T14" fmla="*/ 0 w 20"/>
                  <a:gd name="T15" fmla="*/ 2 h 24"/>
                  <a:gd name="T16" fmla="*/ 2 w 20"/>
                  <a:gd name="T17" fmla="*/ 0 h 24"/>
                  <a:gd name="T18" fmla="*/ 18 w 20"/>
                  <a:gd name="T19" fmla="*/ 0 h 24"/>
                  <a:gd name="T20" fmla="*/ 20 w 20"/>
                  <a:gd name="T21" fmla="*/ 2 h 24"/>
                  <a:gd name="T22" fmla="*/ 20 w 20"/>
                  <a:gd name="T23" fmla="*/ 22 h 24"/>
                  <a:gd name="T24" fmla="*/ 18 w 20"/>
                  <a:gd name="T2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24">
                    <a:moveTo>
                      <a:pt x="18" y="24"/>
                    </a:moveTo>
                    <a:cubicBezTo>
                      <a:pt x="17" y="24"/>
                      <a:pt x="16" y="23"/>
                      <a:pt x="16" y="22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3"/>
                      <a:pt x="3" y="24"/>
                      <a:pt x="2" y="24"/>
                    </a:cubicBezTo>
                    <a:cubicBezTo>
                      <a:pt x="1" y="24"/>
                      <a:pt x="0" y="23"/>
                      <a:pt x="0" y="2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0"/>
                      <a:pt x="20" y="1"/>
                      <a:pt x="20" y="2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20" y="23"/>
                      <a:pt x="19" y="24"/>
                      <a:pt x="18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Freeform 70">
                <a:extLst>
                  <a:ext uri="{FF2B5EF4-FFF2-40B4-BE49-F238E27FC236}">
                    <a16:creationId xmlns="" xmlns:a16="http://schemas.microsoft.com/office/drawing/2014/main" id="{469A64A5-12A5-4A72-8973-6BE04F5D9F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1526" y="5026025"/>
                <a:ext cx="76200" cy="14287"/>
              </a:xfrm>
              <a:custGeom>
                <a:avLst/>
                <a:gdLst>
                  <a:gd name="T0" fmla="*/ 18 w 20"/>
                  <a:gd name="T1" fmla="*/ 4 h 4"/>
                  <a:gd name="T2" fmla="*/ 2 w 20"/>
                  <a:gd name="T3" fmla="*/ 4 h 4"/>
                  <a:gd name="T4" fmla="*/ 0 w 20"/>
                  <a:gd name="T5" fmla="*/ 2 h 4"/>
                  <a:gd name="T6" fmla="*/ 2 w 20"/>
                  <a:gd name="T7" fmla="*/ 0 h 4"/>
                  <a:gd name="T8" fmla="*/ 18 w 20"/>
                  <a:gd name="T9" fmla="*/ 0 h 4"/>
                  <a:gd name="T10" fmla="*/ 20 w 20"/>
                  <a:gd name="T11" fmla="*/ 2 h 4"/>
                  <a:gd name="T12" fmla="*/ 18 w 20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4">
                    <a:moveTo>
                      <a:pt x="18" y="4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0"/>
                      <a:pt x="20" y="1"/>
                      <a:pt x="20" y="2"/>
                    </a:cubicBezTo>
                    <a:cubicBezTo>
                      <a:pt x="20" y="3"/>
                      <a:pt x="19" y="4"/>
                      <a:pt x="18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Freeform 71">
                <a:extLst>
                  <a:ext uri="{FF2B5EF4-FFF2-40B4-BE49-F238E27FC236}">
                    <a16:creationId xmlns="" xmlns:a16="http://schemas.microsoft.com/office/drawing/2014/main" id="{BCCAD79C-5D65-41B7-9D68-1FE7B2F7FE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476" y="4994275"/>
                <a:ext cx="77788" cy="93662"/>
              </a:xfrm>
              <a:custGeom>
                <a:avLst/>
                <a:gdLst>
                  <a:gd name="T0" fmla="*/ 18 w 20"/>
                  <a:gd name="T1" fmla="*/ 24 h 24"/>
                  <a:gd name="T2" fmla="*/ 16 w 20"/>
                  <a:gd name="T3" fmla="*/ 22 h 24"/>
                  <a:gd name="T4" fmla="*/ 16 w 20"/>
                  <a:gd name="T5" fmla="*/ 4 h 24"/>
                  <a:gd name="T6" fmla="*/ 4 w 20"/>
                  <a:gd name="T7" fmla="*/ 4 h 24"/>
                  <a:gd name="T8" fmla="*/ 4 w 20"/>
                  <a:gd name="T9" fmla="*/ 22 h 24"/>
                  <a:gd name="T10" fmla="*/ 2 w 20"/>
                  <a:gd name="T11" fmla="*/ 24 h 24"/>
                  <a:gd name="T12" fmla="*/ 0 w 20"/>
                  <a:gd name="T13" fmla="*/ 22 h 24"/>
                  <a:gd name="T14" fmla="*/ 0 w 20"/>
                  <a:gd name="T15" fmla="*/ 2 h 24"/>
                  <a:gd name="T16" fmla="*/ 2 w 20"/>
                  <a:gd name="T17" fmla="*/ 0 h 24"/>
                  <a:gd name="T18" fmla="*/ 18 w 20"/>
                  <a:gd name="T19" fmla="*/ 0 h 24"/>
                  <a:gd name="T20" fmla="*/ 20 w 20"/>
                  <a:gd name="T21" fmla="*/ 2 h 24"/>
                  <a:gd name="T22" fmla="*/ 20 w 20"/>
                  <a:gd name="T23" fmla="*/ 22 h 24"/>
                  <a:gd name="T24" fmla="*/ 18 w 20"/>
                  <a:gd name="T2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" h="24">
                    <a:moveTo>
                      <a:pt x="18" y="24"/>
                    </a:moveTo>
                    <a:cubicBezTo>
                      <a:pt x="17" y="24"/>
                      <a:pt x="16" y="23"/>
                      <a:pt x="16" y="22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3"/>
                      <a:pt x="3" y="24"/>
                      <a:pt x="2" y="24"/>
                    </a:cubicBezTo>
                    <a:cubicBezTo>
                      <a:pt x="1" y="24"/>
                      <a:pt x="0" y="23"/>
                      <a:pt x="0" y="2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9" y="0"/>
                      <a:pt x="20" y="1"/>
                      <a:pt x="20" y="2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20" y="23"/>
                      <a:pt x="19" y="24"/>
                      <a:pt x="18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Freeform 72">
                <a:extLst>
                  <a:ext uri="{FF2B5EF4-FFF2-40B4-BE49-F238E27FC236}">
                    <a16:creationId xmlns="" xmlns:a16="http://schemas.microsoft.com/office/drawing/2014/main" id="{4FD9FC94-3508-48DB-A0AF-5FD71D6399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476" y="5026025"/>
                <a:ext cx="69850" cy="14287"/>
              </a:xfrm>
              <a:custGeom>
                <a:avLst/>
                <a:gdLst>
                  <a:gd name="T0" fmla="*/ 16 w 18"/>
                  <a:gd name="T1" fmla="*/ 4 h 4"/>
                  <a:gd name="T2" fmla="*/ 2 w 18"/>
                  <a:gd name="T3" fmla="*/ 4 h 4"/>
                  <a:gd name="T4" fmla="*/ 0 w 18"/>
                  <a:gd name="T5" fmla="*/ 2 h 4"/>
                  <a:gd name="T6" fmla="*/ 2 w 18"/>
                  <a:gd name="T7" fmla="*/ 0 h 4"/>
                  <a:gd name="T8" fmla="*/ 16 w 18"/>
                  <a:gd name="T9" fmla="*/ 0 h 4"/>
                  <a:gd name="T10" fmla="*/ 18 w 18"/>
                  <a:gd name="T11" fmla="*/ 2 h 4"/>
                  <a:gd name="T12" fmla="*/ 16 w 18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4">
                    <a:moveTo>
                      <a:pt x="16" y="4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7" y="0"/>
                      <a:pt x="18" y="1"/>
                      <a:pt x="18" y="2"/>
                    </a:cubicBezTo>
                    <a:cubicBezTo>
                      <a:pt x="18" y="3"/>
                      <a:pt x="17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Freeform 73">
                <a:extLst>
                  <a:ext uri="{FF2B5EF4-FFF2-40B4-BE49-F238E27FC236}">
                    <a16:creationId xmlns="" xmlns:a16="http://schemas.microsoft.com/office/drawing/2014/main" id="{1619BC60-AAEA-460E-8909-14DAEA5CBE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9626" y="4932363"/>
                <a:ext cx="46038" cy="46037"/>
              </a:xfrm>
              <a:custGeom>
                <a:avLst/>
                <a:gdLst>
                  <a:gd name="T0" fmla="*/ 2 w 12"/>
                  <a:gd name="T1" fmla="*/ 12 h 12"/>
                  <a:gd name="T2" fmla="*/ 0 w 12"/>
                  <a:gd name="T3" fmla="*/ 10 h 12"/>
                  <a:gd name="T4" fmla="*/ 10 w 12"/>
                  <a:gd name="T5" fmla="*/ 0 h 12"/>
                  <a:gd name="T6" fmla="*/ 12 w 12"/>
                  <a:gd name="T7" fmla="*/ 2 h 12"/>
                  <a:gd name="T8" fmla="*/ 10 w 12"/>
                  <a:gd name="T9" fmla="*/ 4 h 12"/>
                  <a:gd name="T10" fmla="*/ 4 w 12"/>
                  <a:gd name="T11" fmla="*/ 10 h 12"/>
                  <a:gd name="T12" fmla="*/ 2 w 12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2">
                    <a:moveTo>
                      <a:pt x="2" y="12"/>
                    </a:moveTo>
                    <a:cubicBezTo>
                      <a:pt x="1" y="12"/>
                      <a:pt x="0" y="11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1" y="0"/>
                      <a:pt x="12" y="1"/>
                      <a:pt x="12" y="2"/>
                    </a:cubicBezTo>
                    <a:cubicBezTo>
                      <a:pt x="12" y="3"/>
                      <a:pt x="11" y="4"/>
                      <a:pt x="10" y="4"/>
                    </a:cubicBezTo>
                    <a:cubicBezTo>
                      <a:pt x="7" y="4"/>
                      <a:pt x="4" y="7"/>
                      <a:pt x="4" y="10"/>
                    </a:cubicBezTo>
                    <a:cubicBezTo>
                      <a:pt x="4" y="11"/>
                      <a:pt x="3" y="12"/>
                      <a:pt x="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Freeform 74">
                <a:extLst>
                  <a:ext uri="{FF2B5EF4-FFF2-40B4-BE49-F238E27FC236}">
                    <a16:creationId xmlns="" xmlns:a16="http://schemas.microsoft.com/office/drawing/2014/main" id="{6DB72B41-AFB2-4FB3-AEE1-FCD2B564D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9788" y="4910138"/>
                <a:ext cx="39688" cy="38100"/>
              </a:xfrm>
              <a:custGeom>
                <a:avLst/>
                <a:gdLst>
                  <a:gd name="T0" fmla="*/ 2 w 10"/>
                  <a:gd name="T1" fmla="*/ 10 h 10"/>
                  <a:gd name="T2" fmla="*/ 0 w 10"/>
                  <a:gd name="T3" fmla="*/ 8 h 10"/>
                  <a:gd name="T4" fmla="*/ 2 w 10"/>
                  <a:gd name="T5" fmla="*/ 6 h 10"/>
                  <a:gd name="T6" fmla="*/ 6 w 10"/>
                  <a:gd name="T7" fmla="*/ 2 h 10"/>
                  <a:gd name="T8" fmla="*/ 8 w 10"/>
                  <a:gd name="T9" fmla="*/ 0 h 10"/>
                  <a:gd name="T10" fmla="*/ 10 w 10"/>
                  <a:gd name="T11" fmla="*/ 2 h 10"/>
                  <a:gd name="T12" fmla="*/ 2 w 10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">
                    <a:moveTo>
                      <a:pt x="2" y="10"/>
                    </a:moveTo>
                    <a:cubicBezTo>
                      <a:pt x="1" y="10"/>
                      <a:pt x="0" y="9"/>
                      <a:pt x="0" y="8"/>
                    </a:cubicBezTo>
                    <a:cubicBezTo>
                      <a:pt x="0" y="7"/>
                      <a:pt x="1" y="6"/>
                      <a:pt x="2" y="6"/>
                    </a:cubicBezTo>
                    <a:cubicBezTo>
                      <a:pt x="4" y="6"/>
                      <a:pt x="6" y="4"/>
                      <a:pt x="6" y="2"/>
                    </a:cubicBezTo>
                    <a:cubicBezTo>
                      <a:pt x="6" y="1"/>
                      <a:pt x="7" y="0"/>
                      <a:pt x="8" y="0"/>
                    </a:cubicBezTo>
                    <a:cubicBezTo>
                      <a:pt x="9" y="0"/>
                      <a:pt x="10" y="1"/>
                      <a:pt x="10" y="2"/>
                    </a:cubicBezTo>
                    <a:cubicBezTo>
                      <a:pt x="10" y="6"/>
                      <a:pt x="6" y="10"/>
                      <a:pt x="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Freeform 75">
                <a:extLst>
                  <a:ext uri="{FF2B5EF4-FFF2-40B4-BE49-F238E27FC236}">
                    <a16:creationId xmlns="" xmlns:a16="http://schemas.microsoft.com/office/drawing/2014/main" id="{9BC4A510-15D3-4165-B4F8-92B4E4F470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1701" y="4932363"/>
                <a:ext cx="47625" cy="46037"/>
              </a:xfrm>
              <a:custGeom>
                <a:avLst/>
                <a:gdLst>
                  <a:gd name="T0" fmla="*/ 2 w 12"/>
                  <a:gd name="T1" fmla="*/ 12 h 12"/>
                  <a:gd name="T2" fmla="*/ 0 w 12"/>
                  <a:gd name="T3" fmla="*/ 10 h 12"/>
                  <a:gd name="T4" fmla="*/ 10 w 12"/>
                  <a:gd name="T5" fmla="*/ 0 h 12"/>
                  <a:gd name="T6" fmla="*/ 12 w 12"/>
                  <a:gd name="T7" fmla="*/ 2 h 12"/>
                  <a:gd name="T8" fmla="*/ 10 w 12"/>
                  <a:gd name="T9" fmla="*/ 4 h 12"/>
                  <a:gd name="T10" fmla="*/ 4 w 12"/>
                  <a:gd name="T11" fmla="*/ 10 h 12"/>
                  <a:gd name="T12" fmla="*/ 2 w 12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2">
                    <a:moveTo>
                      <a:pt x="2" y="12"/>
                    </a:moveTo>
                    <a:cubicBezTo>
                      <a:pt x="1" y="12"/>
                      <a:pt x="0" y="11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1" y="0"/>
                      <a:pt x="12" y="1"/>
                      <a:pt x="12" y="2"/>
                    </a:cubicBezTo>
                    <a:cubicBezTo>
                      <a:pt x="12" y="3"/>
                      <a:pt x="11" y="4"/>
                      <a:pt x="10" y="4"/>
                    </a:cubicBezTo>
                    <a:cubicBezTo>
                      <a:pt x="7" y="4"/>
                      <a:pt x="4" y="7"/>
                      <a:pt x="4" y="10"/>
                    </a:cubicBezTo>
                    <a:cubicBezTo>
                      <a:pt x="4" y="11"/>
                      <a:pt x="3" y="12"/>
                      <a:pt x="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Freeform 76">
                <a:extLst>
                  <a:ext uri="{FF2B5EF4-FFF2-40B4-BE49-F238E27FC236}">
                    <a16:creationId xmlns="" xmlns:a16="http://schemas.microsoft.com/office/drawing/2014/main" id="{12B1E053-677B-4B7A-9163-5377E01779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3451" y="4910138"/>
                <a:ext cx="38100" cy="38100"/>
              </a:xfrm>
              <a:custGeom>
                <a:avLst/>
                <a:gdLst>
                  <a:gd name="T0" fmla="*/ 2 w 10"/>
                  <a:gd name="T1" fmla="*/ 10 h 10"/>
                  <a:gd name="T2" fmla="*/ 0 w 10"/>
                  <a:gd name="T3" fmla="*/ 8 h 10"/>
                  <a:gd name="T4" fmla="*/ 2 w 10"/>
                  <a:gd name="T5" fmla="*/ 6 h 10"/>
                  <a:gd name="T6" fmla="*/ 6 w 10"/>
                  <a:gd name="T7" fmla="*/ 2 h 10"/>
                  <a:gd name="T8" fmla="*/ 8 w 10"/>
                  <a:gd name="T9" fmla="*/ 0 h 10"/>
                  <a:gd name="T10" fmla="*/ 10 w 10"/>
                  <a:gd name="T11" fmla="*/ 2 h 10"/>
                  <a:gd name="T12" fmla="*/ 2 w 10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">
                    <a:moveTo>
                      <a:pt x="2" y="10"/>
                    </a:moveTo>
                    <a:cubicBezTo>
                      <a:pt x="1" y="10"/>
                      <a:pt x="0" y="9"/>
                      <a:pt x="0" y="8"/>
                    </a:cubicBezTo>
                    <a:cubicBezTo>
                      <a:pt x="0" y="7"/>
                      <a:pt x="1" y="6"/>
                      <a:pt x="2" y="6"/>
                    </a:cubicBezTo>
                    <a:cubicBezTo>
                      <a:pt x="4" y="6"/>
                      <a:pt x="6" y="4"/>
                      <a:pt x="6" y="2"/>
                    </a:cubicBezTo>
                    <a:cubicBezTo>
                      <a:pt x="6" y="1"/>
                      <a:pt x="7" y="0"/>
                      <a:pt x="8" y="0"/>
                    </a:cubicBezTo>
                    <a:cubicBezTo>
                      <a:pt x="9" y="0"/>
                      <a:pt x="10" y="1"/>
                      <a:pt x="10" y="2"/>
                    </a:cubicBezTo>
                    <a:cubicBezTo>
                      <a:pt x="10" y="6"/>
                      <a:pt x="6" y="10"/>
                      <a:pt x="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Freeform 77">
                <a:extLst>
                  <a:ext uri="{FF2B5EF4-FFF2-40B4-BE49-F238E27FC236}">
                    <a16:creationId xmlns="" xmlns:a16="http://schemas.microsoft.com/office/drawing/2014/main" id="{836BFECC-03E6-4ED1-B468-C32E624F90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2788" y="5222875"/>
                <a:ext cx="85725" cy="34925"/>
              </a:xfrm>
              <a:custGeom>
                <a:avLst/>
                <a:gdLst>
                  <a:gd name="T0" fmla="*/ 11 w 22"/>
                  <a:gd name="T1" fmla="*/ 9 h 9"/>
                  <a:gd name="T2" fmla="*/ 11 w 22"/>
                  <a:gd name="T3" fmla="*/ 9 h 9"/>
                  <a:gd name="T4" fmla="*/ 0 w 22"/>
                  <a:gd name="T5" fmla="*/ 3 h 9"/>
                  <a:gd name="T6" fmla="*/ 1 w 22"/>
                  <a:gd name="T7" fmla="*/ 0 h 9"/>
                  <a:gd name="T8" fmla="*/ 4 w 22"/>
                  <a:gd name="T9" fmla="*/ 1 h 9"/>
                  <a:gd name="T10" fmla="*/ 11 w 22"/>
                  <a:gd name="T11" fmla="*/ 5 h 9"/>
                  <a:gd name="T12" fmla="*/ 11 w 22"/>
                  <a:gd name="T13" fmla="*/ 5 h 9"/>
                  <a:gd name="T14" fmla="*/ 18 w 22"/>
                  <a:gd name="T15" fmla="*/ 1 h 9"/>
                  <a:gd name="T16" fmla="*/ 21 w 22"/>
                  <a:gd name="T17" fmla="*/ 0 h 9"/>
                  <a:gd name="T18" fmla="*/ 22 w 22"/>
                  <a:gd name="T19" fmla="*/ 3 h 9"/>
                  <a:gd name="T20" fmla="*/ 11 w 22"/>
                  <a:gd name="T2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9">
                    <a:moveTo>
                      <a:pt x="11" y="9"/>
                    </a:moveTo>
                    <a:cubicBezTo>
                      <a:pt x="11" y="9"/>
                      <a:pt x="11" y="9"/>
                      <a:pt x="11" y="9"/>
                    </a:cubicBezTo>
                    <a:cubicBezTo>
                      <a:pt x="7" y="9"/>
                      <a:pt x="3" y="7"/>
                      <a:pt x="0" y="3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5" y="3"/>
                      <a:pt x="8" y="5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4" y="5"/>
                      <a:pt x="17" y="3"/>
                      <a:pt x="18" y="1"/>
                    </a:cubicBezTo>
                    <a:cubicBezTo>
                      <a:pt x="19" y="0"/>
                      <a:pt x="20" y="0"/>
                      <a:pt x="21" y="0"/>
                    </a:cubicBezTo>
                    <a:cubicBezTo>
                      <a:pt x="22" y="1"/>
                      <a:pt x="22" y="2"/>
                      <a:pt x="22" y="3"/>
                    </a:cubicBezTo>
                    <a:cubicBezTo>
                      <a:pt x="19" y="7"/>
                      <a:pt x="15" y="9"/>
                      <a:pt x="1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Freeform 78">
                <a:extLst>
                  <a:ext uri="{FF2B5EF4-FFF2-40B4-BE49-F238E27FC236}">
                    <a16:creationId xmlns="" xmlns:a16="http://schemas.microsoft.com/office/drawing/2014/main" id="{FD0AC742-A58D-40CE-A0FB-3D957BBED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2638" y="5222875"/>
                <a:ext cx="84138" cy="34925"/>
              </a:xfrm>
              <a:custGeom>
                <a:avLst/>
                <a:gdLst>
                  <a:gd name="T0" fmla="*/ 11 w 22"/>
                  <a:gd name="T1" fmla="*/ 9 h 9"/>
                  <a:gd name="T2" fmla="*/ 11 w 22"/>
                  <a:gd name="T3" fmla="*/ 9 h 9"/>
                  <a:gd name="T4" fmla="*/ 0 w 22"/>
                  <a:gd name="T5" fmla="*/ 3 h 9"/>
                  <a:gd name="T6" fmla="*/ 1 w 22"/>
                  <a:gd name="T7" fmla="*/ 0 h 9"/>
                  <a:gd name="T8" fmla="*/ 4 w 22"/>
                  <a:gd name="T9" fmla="*/ 1 h 9"/>
                  <a:gd name="T10" fmla="*/ 11 w 22"/>
                  <a:gd name="T11" fmla="*/ 5 h 9"/>
                  <a:gd name="T12" fmla="*/ 11 w 22"/>
                  <a:gd name="T13" fmla="*/ 5 h 9"/>
                  <a:gd name="T14" fmla="*/ 18 w 22"/>
                  <a:gd name="T15" fmla="*/ 1 h 9"/>
                  <a:gd name="T16" fmla="*/ 21 w 22"/>
                  <a:gd name="T17" fmla="*/ 0 h 9"/>
                  <a:gd name="T18" fmla="*/ 22 w 22"/>
                  <a:gd name="T19" fmla="*/ 3 h 9"/>
                  <a:gd name="T20" fmla="*/ 11 w 22"/>
                  <a:gd name="T2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9">
                    <a:moveTo>
                      <a:pt x="11" y="9"/>
                    </a:moveTo>
                    <a:cubicBezTo>
                      <a:pt x="11" y="9"/>
                      <a:pt x="11" y="9"/>
                      <a:pt x="11" y="9"/>
                    </a:cubicBezTo>
                    <a:cubicBezTo>
                      <a:pt x="7" y="9"/>
                      <a:pt x="3" y="7"/>
                      <a:pt x="0" y="3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5" y="3"/>
                      <a:pt x="8" y="5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4" y="5"/>
                      <a:pt x="17" y="3"/>
                      <a:pt x="18" y="1"/>
                    </a:cubicBezTo>
                    <a:cubicBezTo>
                      <a:pt x="19" y="0"/>
                      <a:pt x="20" y="0"/>
                      <a:pt x="21" y="0"/>
                    </a:cubicBezTo>
                    <a:cubicBezTo>
                      <a:pt x="22" y="1"/>
                      <a:pt x="22" y="2"/>
                      <a:pt x="22" y="3"/>
                    </a:cubicBezTo>
                    <a:cubicBezTo>
                      <a:pt x="19" y="7"/>
                      <a:pt x="15" y="9"/>
                      <a:pt x="1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Freeform 79">
                <a:extLst>
                  <a:ext uri="{FF2B5EF4-FFF2-40B4-BE49-F238E27FC236}">
                    <a16:creationId xmlns="" xmlns:a16="http://schemas.microsoft.com/office/drawing/2014/main" id="{23844568-972E-4BB5-BFC8-843FF672DF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2488" y="5222875"/>
                <a:ext cx="84138" cy="34925"/>
              </a:xfrm>
              <a:custGeom>
                <a:avLst/>
                <a:gdLst>
                  <a:gd name="T0" fmla="*/ 11 w 22"/>
                  <a:gd name="T1" fmla="*/ 9 h 9"/>
                  <a:gd name="T2" fmla="*/ 11 w 22"/>
                  <a:gd name="T3" fmla="*/ 9 h 9"/>
                  <a:gd name="T4" fmla="*/ 0 w 22"/>
                  <a:gd name="T5" fmla="*/ 3 h 9"/>
                  <a:gd name="T6" fmla="*/ 1 w 22"/>
                  <a:gd name="T7" fmla="*/ 0 h 9"/>
                  <a:gd name="T8" fmla="*/ 4 w 22"/>
                  <a:gd name="T9" fmla="*/ 1 h 9"/>
                  <a:gd name="T10" fmla="*/ 11 w 22"/>
                  <a:gd name="T11" fmla="*/ 5 h 9"/>
                  <a:gd name="T12" fmla="*/ 11 w 22"/>
                  <a:gd name="T13" fmla="*/ 5 h 9"/>
                  <a:gd name="T14" fmla="*/ 18 w 22"/>
                  <a:gd name="T15" fmla="*/ 1 h 9"/>
                  <a:gd name="T16" fmla="*/ 21 w 22"/>
                  <a:gd name="T17" fmla="*/ 0 h 9"/>
                  <a:gd name="T18" fmla="*/ 22 w 22"/>
                  <a:gd name="T19" fmla="*/ 3 h 9"/>
                  <a:gd name="T20" fmla="*/ 11 w 22"/>
                  <a:gd name="T2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9">
                    <a:moveTo>
                      <a:pt x="11" y="9"/>
                    </a:moveTo>
                    <a:cubicBezTo>
                      <a:pt x="11" y="9"/>
                      <a:pt x="11" y="9"/>
                      <a:pt x="11" y="9"/>
                    </a:cubicBezTo>
                    <a:cubicBezTo>
                      <a:pt x="7" y="9"/>
                      <a:pt x="3" y="7"/>
                      <a:pt x="0" y="3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5" y="3"/>
                      <a:pt x="8" y="5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4" y="5"/>
                      <a:pt x="17" y="3"/>
                      <a:pt x="18" y="1"/>
                    </a:cubicBezTo>
                    <a:cubicBezTo>
                      <a:pt x="19" y="0"/>
                      <a:pt x="20" y="0"/>
                      <a:pt x="21" y="0"/>
                    </a:cubicBezTo>
                    <a:cubicBezTo>
                      <a:pt x="22" y="1"/>
                      <a:pt x="22" y="2"/>
                      <a:pt x="22" y="3"/>
                    </a:cubicBezTo>
                    <a:cubicBezTo>
                      <a:pt x="19" y="7"/>
                      <a:pt x="15" y="9"/>
                      <a:pt x="1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Freeform 80">
                <a:extLst>
                  <a:ext uri="{FF2B5EF4-FFF2-40B4-BE49-F238E27FC236}">
                    <a16:creationId xmlns="" xmlns:a16="http://schemas.microsoft.com/office/drawing/2014/main" id="{A015970A-2CC7-4C87-B738-291E057A0F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2338" y="5222875"/>
                <a:ext cx="84138" cy="34925"/>
              </a:xfrm>
              <a:custGeom>
                <a:avLst/>
                <a:gdLst>
                  <a:gd name="T0" fmla="*/ 11 w 22"/>
                  <a:gd name="T1" fmla="*/ 9 h 9"/>
                  <a:gd name="T2" fmla="*/ 11 w 22"/>
                  <a:gd name="T3" fmla="*/ 9 h 9"/>
                  <a:gd name="T4" fmla="*/ 0 w 22"/>
                  <a:gd name="T5" fmla="*/ 3 h 9"/>
                  <a:gd name="T6" fmla="*/ 1 w 22"/>
                  <a:gd name="T7" fmla="*/ 0 h 9"/>
                  <a:gd name="T8" fmla="*/ 4 w 22"/>
                  <a:gd name="T9" fmla="*/ 1 h 9"/>
                  <a:gd name="T10" fmla="*/ 11 w 22"/>
                  <a:gd name="T11" fmla="*/ 5 h 9"/>
                  <a:gd name="T12" fmla="*/ 11 w 22"/>
                  <a:gd name="T13" fmla="*/ 5 h 9"/>
                  <a:gd name="T14" fmla="*/ 18 w 22"/>
                  <a:gd name="T15" fmla="*/ 1 h 9"/>
                  <a:gd name="T16" fmla="*/ 21 w 22"/>
                  <a:gd name="T17" fmla="*/ 0 h 9"/>
                  <a:gd name="T18" fmla="*/ 22 w 22"/>
                  <a:gd name="T19" fmla="*/ 3 h 9"/>
                  <a:gd name="T20" fmla="*/ 11 w 22"/>
                  <a:gd name="T2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9">
                    <a:moveTo>
                      <a:pt x="11" y="9"/>
                    </a:moveTo>
                    <a:cubicBezTo>
                      <a:pt x="11" y="9"/>
                      <a:pt x="11" y="9"/>
                      <a:pt x="11" y="9"/>
                    </a:cubicBezTo>
                    <a:cubicBezTo>
                      <a:pt x="7" y="9"/>
                      <a:pt x="3" y="7"/>
                      <a:pt x="0" y="3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5" y="3"/>
                      <a:pt x="8" y="5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4" y="5"/>
                      <a:pt x="17" y="3"/>
                      <a:pt x="18" y="1"/>
                    </a:cubicBezTo>
                    <a:cubicBezTo>
                      <a:pt x="19" y="0"/>
                      <a:pt x="20" y="0"/>
                      <a:pt x="21" y="0"/>
                    </a:cubicBezTo>
                    <a:cubicBezTo>
                      <a:pt x="22" y="1"/>
                      <a:pt x="22" y="2"/>
                      <a:pt x="22" y="3"/>
                    </a:cubicBezTo>
                    <a:cubicBezTo>
                      <a:pt x="19" y="7"/>
                      <a:pt x="15" y="9"/>
                      <a:pt x="1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Freeform 81">
                <a:extLst>
                  <a:ext uri="{FF2B5EF4-FFF2-40B4-BE49-F238E27FC236}">
                    <a16:creationId xmlns="" xmlns:a16="http://schemas.microsoft.com/office/drawing/2014/main" id="{A99B90A9-D723-4055-955E-FBF11E2CE1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0601" y="5222875"/>
                <a:ext cx="50800" cy="34925"/>
              </a:xfrm>
              <a:custGeom>
                <a:avLst/>
                <a:gdLst>
                  <a:gd name="T0" fmla="*/ 11 w 13"/>
                  <a:gd name="T1" fmla="*/ 9 h 9"/>
                  <a:gd name="T2" fmla="*/ 0 w 13"/>
                  <a:gd name="T3" fmla="*/ 3 h 9"/>
                  <a:gd name="T4" fmla="*/ 1 w 13"/>
                  <a:gd name="T5" fmla="*/ 0 h 9"/>
                  <a:gd name="T6" fmla="*/ 4 w 13"/>
                  <a:gd name="T7" fmla="*/ 1 h 9"/>
                  <a:gd name="T8" fmla="*/ 11 w 13"/>
                  <a:gd name="T9" fmla="*/ 5 h 9"/>
                  <a:gd name="T10" fmla="*/ 11 w 13"/>
                  <a:gd name="T11" fmla="*/ 5 h 9"/>
                  <a:gd name="T12" fmla="*/ 13 w 13"/>
                  <a:gd name="T13" fmla="*/ 7 h 9"/>
                  <a:gd name="T14" fmla="*/ 11 w 13"/>
                  <a:gd name="T15" fmla="*/ 9 h 9"/>
                  <a:gd name="T16" fmla="*/ 11 w 13"/>
                  <a:gd name="T1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9">
                    <a:moveTo>
                      <a:pt x="11" y="9"/>
                    </a:moveTo>
                    <a:cubicBezTo>
                      <a:pt x="7" y="9"/>
                      <a:pt x="3" y="7"/>
                      <a:pt x="0" y="3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5" y="3"/>
                      <a:pt x="8" y="5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2" y="5"/>
                      <a:pt x="13" y="6"/>
                      <a:pt x="13" y="7"/>
                    </a:cubicBezTo>
                    <a:cubicBezTo>
                      <a:pt x="13" y="8"/>
                      <a:pt x="12" y="9"/>
                      <a:pt x="11" y="9"/>
                    </a:cubicBezTo>
                    <a:cubicBezTo>
                      <a:pt x="11" y="9"/>
                      <a:pt x="11" y="9"/>
                      <a:pt x="1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Freeform 82">
                <a:extLst>
                  <a:ext uri="{FF2B5EF4-FFF2-40B4-BE49-F238E27FC236}">
                    <a16:creationId xmlns="" xmlns:a16="http://schemas.microsoft.com/office/drawing/2014/main" id="{81499E05-A703-4ABE-950F-7D4DDE0175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7863" y="5222875"/>
                <a:ext cx="50800" cy="34925"/>
              </a:xfrm>
              <a:custGeom>
                <a:avLst/>
                <a:gdLst>
                  <a:gd name="T0" fmla="*/ 2 w 13"/>
                  <a:gd name="T1" fmla="*/ 9 h 9"/>
                  <a:gd name="T2" fmla="*/ 0 w 13"/>
                  <a:gd name="T3" fmla="*/ 7 h 9"/>
                  <a:gd name="T4" fmla="*/ 2 w 13"/>
                  <a:gd name="T5" fmla="*/ 5 h 9"/>
                  <a:gd name="T6" fmla="*/ 2 w 13"/>
                  <a:gd name="T7" fmla="*/ 5 h 9"/>
                  <a:gd name="T8" fmla="*/ 2 w 13"/>
                  <a:gd name="T9" fmla="*/ 5 h 9"/>
                  <a:gd name="T10" fmla="*/ 9 w 13"/>
                  <a:gd name="T11" fmla="*/ 1 h 9"/>
                  <a:gd name="T12" fmla="*/ 12 w 13"/>
                  <a:gd name="T13" fmla="*/ 0 h 9"/>
                  <a:gd name="T14" fmla="*/ 13 w 13"/>
                  <a:gd name="T15" fmla="*/ 3 h 9"/>
                  <a:gd name="T16" fmla="*/ 2 w 13"/>
                  <a:gd name="T1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9">
                    <a:moveTo>
                      <a:pt x="2" y="9"/>
                    </a:moveTo>
                    <a:cubicBezTo>
                      <a:pt x="1" y="9"/>
                      <a:pt x="0" y="8"/>
                      <a:pt x="0" y="7"/>
                    </a:cubicBezTo>
                    <a:cubicBezTo>
                      <a:pt x="0" y="6"/>
                      <a:pt x="1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5" y="5"/>
                      <a:pt x="8" y="3"/>
                      <a:pt x="9" y="1"/>
                    </a:cubicBezTo>
                    <a:cubicBezTo>
                      <a:pt x="10" y="0"/>
                      <a:pt x="11" y="0"/>
                      <a:pt x="12" y="0"/>
                    </a:cubicBezTo>
                    <a:cubicBezTo>
                      <a:pt x="13" y="1"/>
                      <a:pt x="13" y="2"/>
                      <a:pt x="13" y="3"/>
                    </a:cubicBezTo>
                    <a:cubicBezTo>
                      <a:pt x="10" y="7"/>
                      <a:pt x="6" y="9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Freeform 83">
                <a:extLst>
                  <a:ext uri="{FF2B5EF4-FFF2-40B4-BE49-F238E27FC236}">
                    <a16:creationId xmlns="" xmlns:a16="http://schemas.microsoft.com/office/drawing/2014/main" id="{98E106FD-99CA-43A0-9FBB-92BA722FFE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1526" y="5118100"/>
                <a:ext cx="38100" cy="15875"/>
              </a:xfrm>
              <a:custGeom>
                <a:avLst/>
                <a:gdLst>
                  <a:gd name="T0" fmla="*/ 8 w 10"/>
                  <a:gd name="T1" fmla="*/ 4 h 4"/>
                  <a:gd name="T2" fmla="*/ 2 w 10"/>
                  <a:gd name="T3" fmla="*/ 4 h 4"/>
                  <a:gd name="T4" fmla="*/ 0 w 10"/>
                  <a:gd name="T5" fmla="*/ 2 h 4"/>
                  <a:gd name="T6" fmla="*/ 2 w 10"/>
                  <a:gd name="T7" fmla="*/ 0 h 4"/>
                  <a:gd name="T8" fmla="*/ 8 w 10"/>
                  <a:gd name="T9" fmla="*/ 0 h 4"/>
                  <a:gd name="T10" fmla="*/ 10 w 10"/>
                  <a:gd name="T11" fmla="*/ 2 h 4"/>
                  <a:gd name="T12" fmla="*/ 8 w 10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">
                    <a:moveTo>
                      <a:pt x="8" y="4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9" y="0"/>
                      <a:pt x="10" y="1"/>
                      <a:pt x="10" y="2"/>
                    </a:cubicBezTo>
                    <a:cubicBezTo>
                      <a:pt x="10" y="3"/>
                      <a:pt x="9" y="4"/>
                      <a:pt x="8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Freeform 84">
                <a:extLst>
                  <a:ext uri="{FF2B5EF4-FFF2-40B4-BE49-F238E27FC236}">
                    <a16:creationId xmlns="" xmlns:a16="http://schemas.microsoft.com/office/drawing/2014/main" id="{A57C6184-9FF3-4B65-AA40-89A9F4490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7726" y="5118100"/>
                <a:ext cx="39688" cy="15875"/>
              </a:xfrm>
              <a:custGeom>
                <a:avLst/>
                <a:gdLst>
                  <a:gd name="T0" fmla="*/ 8 w 10"/>
                  <a:gd name="T1" fmla="*/ 4 h 4"/>
                  <a:gd name="T2" fmla="*/ 2 w 10"/>
                  <a:gd name="T3" fmla="*/ 4 h 4"/>
                  <a:gd name="T4" fmla="*/ 0 w 10"/>
                  <a:gd name="T5" fmla="*/ 2 h 4"/>
                  <a:gd name="T6" fmla="*/ 2 w 10"/>
                  <a:gd name="T7" fmla="*/ 0 h 4"/>
                  <a:gd name="T8" fmla="*/ 8 w 10"/>
                  <a:gd name="T9" fmla="*/ 0 h 4"/>
                  <a:gd name="T10" fmla="*/ 10 w 10"/>
                  <a:gd name="T11" fmla="*/ 2 h 4"/>
                  <a:gd name="T12" fmla="*/ 8 w 10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">
                    <a:moveTo>
                      <a:pt x="8" y="4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9" y="0"/>
                      <a:pt x="10" y="1"/>
                      <a:pt x="10" y="2"/>
                    </a:cubicBezTo>
                    <a:cubicBezTo>
                      <a:pt x="10" y="3"/>
                      <a:pt x="9" y="4"/>
                      <a:pt x="8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85">
                <a:extLst>
                  <a:ext uri="{FF2B5EF4-FFF2-40B4-BE49-F238E27FC236}">
                    <a16:creationId xmlns="" xmlns:a16="http://schemas.microsoft.com/office/drawing/2014/main" id="{9339A3CF-CB93-4837-97E9-EAD6181129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97576" y="5118100"/>
                <a:ext cx="39688" cy="15875"/>
              </a:xfrm>
              <a:custGeom>
                <a:avLst/>
                <a:gdLst>
                  <a:gd name="T0" fmla="*/ 8 w 10"/>
                  <a:gd name="T1" fmla="*/ 4 h 4"/>
                  <a:gd name="T2" fmla="*/ 2 w 10"/>
                  <a:gd name="T3" fmla="*/ 4 h 4"/>
                  <a:gd name="T4" fmla="*/ 0 w 10"/>
                  <a:gd name="T5" fmla="*/ 2 h 4"/>
                  <a:gd name="T6" fmla="*/ 2 w 10"/>
                  <a:gd name="T7" fmla="*/ 0 h 4"/>
                  <a:gd name="T8" fmla="*/ 8 w 10"/>
                  <a:gd name="T9" fmla="*/ 0 h 4"/>
                  <a:gd name="T10" fmla="*/ 10 w 10"/>
                  <a:gd name="T11" fmla="*/ 2 h 4"/>
                  <a:gd name="T12" fmla="*/ 8 w 10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">
                    <a:moveTo>
                      <a:pt x="8" y="4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9" y="0"/>
                      <a:pt x="10" y="1"/>
                      <a:pt x="10" y="2"/>
                    </a:cubicBezTo>
                    <a:cubicBezTo>
                      <a:pt x="10" y="3"/>
                      <a:pt x="9" y="4"/>
                      <a:pt x="8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8" name="Group 337">
              <a:extLst>
                <a:ext uri="{FF2B5EF4-FFF2-40B4-BE49-F238E27FC236}">
                  <a16:creationId xmlns="" xmlns:a16="http://schemas.microsoft.com/office/drawing/2014/main" id="{A5771314-05C4-4FEB-B7CD-4A2CCDDEF033}"/>
                </a:ext>
              </a:extLst>
            </p:cNvPr>
            <p:cNvGrpSpPr/>
            <p:nvPr/>
          </p:nvGrpSpPr>
          <p:grpSpPr>
            <a:xfrm>
              <a:off x="1443255" y="2102418"/>
              <a:ext cx="353123" cy="294593"/>
              <a:chOff x="11037888" y="817563"/>
              <a:chExt cx="287338" cy="239712"/>
            </a:xfrm>
            <a:solidFill>
              <a:schemeClr val="accent1"/>
            </a:solidFill>
          </p:grpSpPr>
          <p:sp>
            <p:nvSpPr>
              <p:cNvPr id="339" name="Freeform 294">
                <a:extLst>
                  <a:ext uri="{FF2B5EF4-FFF2-40B4-BE49-F238E27FC236}">
                    <a16:creationId xmlns="" xmlns:a16="http://schemas.microsoft.com/office/drawing/2014/main" id="{2C736C11-47B3-4B5C-84A3-7F7D782666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037888" y="817563"/>
                <a:ext cx="287338" cy="239712"/>
              </a:xfrm>
              <a:custGeom>
                <a:avLst/>
                <a:gdLst>
                  <a:gd name="T0" fmla="*/ 752 w 903"/>
                  <a:gd name="T1" fmla="*/ 722 h 753"/>
                  <a:gd name="T2" fmla="*/ 752 w 903"/>
                  <a:gd name="T3" fmla="*/ 374 h 753"/>
                  <a:gd name="T4" fmla="*/ 750 w 903"/>
                  <a:gd name="T5" fmla="*/ 368 h 753"/>
                  <a:gd name="T6" fmla="*/ 745 w 903"/>
                  <a:gd name="T7" fmla="*/ 364 h 753"/>
                  <a:gd name="T8" fmla="*/ 740 w 903"/>
                  <a:gd name="T9" fmla="*/ 362 h 753"/>
                  <a:gd name="T10" fmla="*/ 165 w 903"/>
                  <a:gd name="T11" fmla="*/ 361 h 753"/>
                  <a:gd name="T12" fmla="*/ 160 w 903"/>
                  <a:gd name="T13" fmla="*/ 363 h 753"/>
                  <a:gd name="T14" fmla="*/ 154 w 903"/>
                  <a:gd name="T15" fmla="*/ 366 h 753"/>
                  <a:gd name="T16" fmla="*/ 151 w 903"/>
                  <a:gd name="T17" fmla="*/ 371 h 753"/>
                  <a:gd name="T18" fmla="*/ 150 w 903"/>
                  <a:gd name="T19" fmla="*/ 377 h 753"/>
                  <a:gd name="T20" fmla="*/ 90 w 903"/>
                  <a:gd name="T21" fmla="*/ 722 h 753"/>
                  <a:gd name="T22" fmla="*/ 813 w 903"/>
                  <a:gd name="T23" fmla="*/ 301 h 753"/>
                  <a:gd name="T24" fmla="*/ 180 w 903"/>
                  <a:gd name="T25" fmla="*/ 722 h 753"/>
                  <a:gd name="T26" fmla="*/ 722 w 903"/>
                  <a:gd name="T27" fmla="*/ 391 h 753"/>
                  <a:gd name="T28" fmla="*/ 180 w 903"/>
                  <a:gd name="T29" fmla="*/ 722 h 753"/>
                  <a:gd name="T30" fmla="*/ 451 w 903"/>
                  <a:gd name="T31" fmla="*/ 32 h 753"/>
                  <a:gd name="T32" fmla="*/ 873 w 903"/>
                  <a:gd name="T33" fmla="*/ 271 h 753"/>
                  <a:gd name="T34" fmla="*/ 75 w 903"/>
                  <a:gd name="T35" fmla="*/ 271 h 753"/>
                  <a:gd name="T36" fmla="*/ 30 w 903"/>
                  <a:gd name="T37" fmla="*/ 220 h 753"/>
                  <a:gd name="T38" fmla="*/ 891 w 903"/>
                  <a:gd name="T39" fmla="*/ 301 h 753"/>
                  <a:gd name="T40" fmla="*/ 896 w 903"/>
                  <a:gd name="T41" fmla="*/ 299 h 753"/>
                  <a:gd name="T42" fmla="*/ 900 w 903"/>
                  <a:gd name="T43" fmla="*/ 294 h 753"/>
                  <a:gd name="T44" fmla="*/ 902 w 903"/>
                  <a:gd name="T45" fmla="*/ 289 h 753"/>
                  <a:gd name="T46" fmla="*/ 903 w 903"/>
                  <a:gd name="T47" fmla="*/ 211 h 753"/>
                  <a:gd name="T48" fmla="*/ 901 w 903"/>
                  <a:gd name="T49" fmla="*/ 202 h 753"/>
                  <a:gd name="T50" fmla="*/ 894 w 903"/>
                  <a:gd name="T51" fmla="*/ 197 h 753"/>
                  <a:gd name="T52" fmla="*/ 455 w 903"/>
                  <a:gd name="T53" fmla="*/ 0 h 753"/>
                  <a:gd name="T54" fmla="*/ 448 w 903"/>
                  <a:gd name="T55" fmla="*/ 0 h 753"/>
                  <a:gd name="T56" fmla="*/ 8 w 903"/>
                  <a:gd name="T57" fmla="*/ 197 h 753"/>
                  <a:gd name="T58" fmla="*/ 2 w 903"/>
                  <a:gd name="T59" fmla="*/ 202 h 753"/>
                  <a:gd name="T60" fmla="*/ 0 w 903"/>
                  <a:gd name="T61" fmla="*/ 211 h 753"/>
                  <a:gd name="T62" fmla="*/ 0 w 903"/>
                  <a:gd name="T63" fmla="*/ 289 h 753"/>
                  <a:gd name="T64" fmla="*/ 2 w 903"/>
                  <a:gd name="T65" fmla="*/ 294 h 753"/>
                  <a:gd name="T66" fmla="*/ 6 w 903"/>
                  <a:gd name="T67" fmla="*/ 299 h 753"/>
                  <a:gd name="T68" fmla="*/ 12 w 903"/>
                  <a:gd name="T69" fmla="*/ 301 h 753"/>
                  <a:gd name="T70" fmla="*/ 60 w 903"/>
                  <a:gd name="T71" fmla="*/ 301 h 753"/>
                  <a:gd name="T72" fmla="*/ 15 w 903"/>
                  <a:gd name="T73" fmla="*/ 722 h 753"/>
                  <a:gd name="T74" fmla="*/ 8 w 903"/>
                  <a:gd name="T75" fmla="*/ 724 h 753"/>
                  <a:gd name="T76" fmla="*/ 4 w 903"/>
                  <a:gd name="T77" fmla="*/ 727 h 753"/>
                  <a:gd name="T78" fmla="*/ 1 w 903"/>
                  <a:gd name="T79" fmla="*/ 732 h 753"/>
                  <a:gd name="T80" fmla="*/ 0 w 903"/>
                  <a:gd name="T81" fmla="*/ 738 h 753"/>
                  <a:gd name="T82" fmla="*/ 1 w 903"/>
                  <a:gd name="T83" fmla="*/ 744 h 753"/>
                  <a:gd name="T84" fmla="*/ 4 w 903"/>
                  <a:gd name="T85" fmla="*/ 748 h 753"/>
                  <a:gd name="T86" fmla="*/ 8 w 903"/>
                  <a:gd name="T87" fmla="*/ 751 h 753"/>
                  <a:gd name="T88" fmla="*/ 15 w 903"/>
                  <a:gd name="T89" fmla="*/ 753 h 753"/>
                  <a:gd name="T90" fmla="*/ 165 w 903"/>
                  <a:gd name="T91" fmla="*/ 753 h 753"/>
                  <a:gd name="T92" fmla="*/ 828 w 903"/>
                  <a:gd name="T93" fmla="*/ 753 h 753"/>
                  <a:gd name="T94" fmla="*/ 891 w 903"/>
                  <a:gd name="T95" fmla="*/ 753 h 753"/>
                  <a:gd name="T96" fmla="*/ 896 w 903"/>
                  <a:gd name="T97" fmla="*/ 750 h 753"/>
                  <a:gd name="T98" fmla="*/ 900 w 903"/>
                  <a:gd name="T99" fmla="*/ 746 h 753"/>
                  <a:gd name="T100" fmla="*/ 902 w 903"/>
                  <a:gd name="T101" fmla="*/ 741 h 753"/>
                  <a:gd name="T102" fmla="*/ 903 w 903"/>
                  <a:gd name="T103" fmla="*/ 735 h 753"/>
                  <a:gd name="T104" fmla="*/ 900 w 903"/>
                  <a:gd name="T105" fmla="*/ 730 h 753"/>
                  <a:gd name="T106" fmla="*/ 896 w 903"/>
                  <a:gd name="T107" fmla="*/ 726 h 753"/>
                  <a:gd name="T108" fmla="*/ 891 w 903"/>
                  <a:gd name="T109" fmla="*/ 724 h 753"/>
                  <a:gd name="T110" fmla="*/ 843 w 903"/>
                  <a:gd name="T111" fmla="*/ 722 h 753"/>
                  <a:gd name="T112" fmla="*/ 888 w 903"/>
                  <a:gd name="T113" fmla="*/ 301 h 7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03" h="753">
                    <a:moveTo>
                      <a:pt x="813" y="722"/>
                    </a:moveTo>
                    <a:lnTo>
                      <a:pt x="752" y="722"/>
                    </a:lnTo>
                    <a:lnTo>
                      <a:pt x="752" y="376"/>
                    </a:lnTo>
                    <a:lnTo>
                      <a:pt x="752" y="374"/>
                    </a:lnTo>
                    <a:lnTo>
                      <a:pt x="751" y="371"/>
                    </a:lnTo>
                    <a:lnTo>
                      <a:pt x="750" y="368"/>
                    </a:lnTo>
                    <a:lnTo>
                      <a:pt x="747" y="366"/>
                    </a:lnTo>
                    <a:lnTo>
                      <a:pt x="745" y="364"/>
                    </a:lnTo>
                    <a:lnTo>
                      <a:pt x="743" y="363"/>
                    </a:lnTo>
                    <a:lnTo>
                      <a:pt x="740" y="362"/>
                    </a:lnTo>
                    <a:lnTo>
                      <a:pt x="737" y="361"/>
                    </a:lnTo>
                    <a:lnTo>
                      <a:pt x="165" y="361"/>
                    </a:lnTo>
                    <a:lnTo>
                      <a:pt x="162" y="362"/>
                    </a:lnTo>
                    <a:lnTo>
                      <a:pt x="160" y="363"/>
                    </a:lnTo>
                    <a:lnTo>
                      <a:pt x="156" y="364"/>
                    </a:lnTo>
                    <a:lnTo>
                      <a:pt x="154" y="366"/>
                    </a:lnTo>
                    <a:lnTo>
                      <a:pt x="152" y="368"/>
                    </a:lnTo>
                    <a:lnTo>
                      <a:pt x="151" y="371"/>
                    </a:lnTo>
                    <a:lnTo>
                      <a:pt x="150" y="374"/>
                    </a:lnTo>
                    <a:lnTo>
                      <a:pt x="150" y="377"/>
                    </a:lnTo>
                    <a:lnTo>
                      <a:pt x="150" y="722"/>
                    </a:lnTo>
                    <a:lnTo>
                      <a:pt x="90" y="722"/>
                    </a:lnTo>
                    <a:lnTo>
                      <a:pt x="90" y="301"/>
                    </a:lnTo>
                    <a:lnTo>
                      <a:pt x="813" y="301"/>
                    </a:lnTo>
                    <a:lnTo>
                      <a:pt x="813" y="722"/>
                    </a:lnTo>
                    <a:close/>
                    <a:moveTo>
                      <a:pt x="180" y="722"/>
                    </a:moveTo>
                    <a:lnTo>
                      <a:pt x="180" y="391"/>
                    </a:lnTo>
                    <a:lnTo>
                      <a:pt x="722" y="391"/>
                    </a:lnTo>
                    <a:lnTo>
                      <a:pt x="722" y="722"/>
                    </a:lnTo>
                    <a:lnTo>
                      <a:pt x="180" y="722"/>
                    </a:lnTo>
                    <a:close/>
                    <a:moveTo>
                      <a:pt x="30" y="220"/>
                    </a:moveTo>
                    <a:lnTo>
                      <a:pt x="451" y="32"/>
                    </a:lnTo>
                    <a:lnTo>
                      <a:pt x="873" y="220"/>
                    </a:lnTo>
                    <a:lnTo>
                      <a:pt x="873" y="271"/>
                    </a:lnTo>
                    <a:lnTo>
                      <a:pt x="828" y="271"/>
                    </a:lnTo>
                    <a:lnTo>
                      <a:pt x="75" y="271"/>
                    </a:lnTo>
                    <a:lnTo>
                      <a:pt x="30" y="271"/>
                    </a:lnTo>
                    <a:lnTo>
                      <a:pt x="30" y="220"/>
                    </a:lnTo>
                    <a:close/>
                    <a:moveTo>
                      <a:pt x="888" y="301"/>
                    </a:moveTo>
                    <a:lnTo>
                      <a:pt x="891" y="301"/>
                    </a:lnTo>
                    <a:lnTo>
                      <a:pt x="893" y="300"/>
                    </a:lnTo>
                    <a:lnTo>
                      <a:pt x="896" y="299"/>
                    </a:lnTo>
                    <a:lnTo>
                      <a:pt x="899" y="297"/>
                    </a:lnTo>
                    <a:lnTo>
                      <a:pt x="900" y="294"/>
                    </a:lnTo>
                    <a:lnTo>
                      <a:pt x="902" y="292"/>
                    </a:lnTo>
                    <a:lnTo>
                      <a:pt x="902" y="289"/>
                    </a:lnTo>
                    <a:lnTo>
                      <a:pt x="903" y="286"/>
                    </a:lnTo>
                    <a:lnTo>
                      <a:pt x="903" y="211"/>
                    </a:lnTo>
                    <a:lnTo>
                      <a:pt x="902" y="206"/>
                    </a:lnTo>
                    <a:lnTo>
                      <a:pt x="901" y="202"/>
                    </a:lnTo>
                    <a:lnTo>
                      <a:pt x="898" y="199"/>
                    </a:lnTo>
                    <a:lnTo>
                      <a:pt x="894" y="197"/>
                    </a:lnTo>
                    <a:lnTo>
                      <a:pt x="458" y="1"/>
                    </a:lnTo>
                    <a:lnTo>
                      <a:pt x="455" y="0"/>
                    </a:lnTo>
                    <a:lnTo>
                      <a:pt x="451" y="0"/>
                    </a:lnTo>
                    <a:lnTo>
                      <a:pt x="448" y="0"/>
                    </a:lnTo>
                    <a:lnTo>
                      <a:pt x="445" y="1"/>
                    </a:lnTo>
                    <a:lnTo>
                      <a:pt x="8" y="197"/>
                    </a:lnTo>
                    <a:lnTo>
                      <a:pt x="5" y="199"/>
                    </a:lnTo>
                    <a:lnTo>
                      <a:pt x="2" y="202"/>
                    </a:lnTo>
                    <a:lnTo>
                      <a:pt x="0" y="206"/>
                    </a:lnTo>
                    <a:lnTo>
                      <a:pt x="0" y="211"/>
                    </a:lnTo>
                    <a:lnTo>
                      <a:pt x="0" y="286"/>
                    </a:lnTo>
                    <a:lnTo>
                      <a:pt x="0" y="289"/>
                    </a:lnTo>
                    <a:lnTo>
                      <a:pt x="1" y="292"/>
                    </a:lnTo>
                    <a:lnTo>
                      <a:pt x="2" y="294"/>
                    </a:lnTo>
                    <a:lnTo>
                      <a:pt x="4" y="297"/>
                    </a:lnTo>
                    <a:lnTo>
                      <a:pt x="6" y="299"/>
                    </a:lnTo>
                    <a:lnTo>
                      <a:pt x="8" y="300"/>
                    </a:lnTo>
                    <a:lnTo>
                      <a:pt x="12" y="301"/>
                    </a:lnTo>
                    <a:lnTo>
                      <a:pt x="15" y="301"/>
                    </a:lnTo>
                    <a:lnTo>
                      <a:pt x="60" y="301"/>
                    </a:lnTo>
                    <a:lnTo>
                      <a:pt x="60" y="722"/>
                    </a:lnTo>
                    <a:lnTo>
                      <a:pt x="15" y="722"/>
                    </a:lnTo>
                    <a:lnTo>
                      <a:pt x="12" y="724"/>
                    </a:lnTo>
                    <a:lnTo>
                      <a:pt x="8" y="724"/>
                    </a:lnTo>
                    <a:lnTo>
                      <a:pt x="6" y="726"/>
                    </a:lnTo>
                    <a:lnTo>
                      <a:pt x="4" y="727"/>
                    </a:lnTo>
                    <a:lnTo>
                      <a:pt x="2" y="730"/>
                    </a:lnTo>
                    <a:lnTo>
                      <a:pt x="1" y="732"/>
                    </a:lnTo>
                    <a:lnTo>
                      <a:pt x="0" y="735"/>
                    </a:lnTo>
                    <a:lnTo>
                      <a:pt x="0" y="738"/>
                    </a:lnTo>
                    <a:lnTo>
                      <a:pt x="0" y="741"/>
                    </a:lnTo>
                    <a:lnTo>
                      <a:pt x="1" y="744"/>
                    </a:lnTo>
                    <a:lnTo>
                      <a:pt x="2" y="746"/>
                    </a:lnTo>
                    <a:lnTo>
                      <a:pt x="4" y="748"/>
                    </a:lnTo>
                    <a:lnTo>
                      <a:pt x="6" y="750"/>
                    </a:lnTo>
                    <a:lnTo>
                      <a:pt x="8" y="751"/>
                    </a:lnTo>
                    <a:lnTo>
                      <a:pt x="12" y="753"/>
                    </a:lnTo>
                    <a:lnTo>
                      <a:pt x="15" y="753"/>
                    </a:lnTo>
                    <a:lnTo>
                      <a:pt x="75" y="753"/>
                    </a:lnTo>
                    <a:lnTo>
                      <a:pt x="165" y="753"/>
                    </a:lnTo>
                    <a:lnTo>
                      <a:pt x="737" y="753"/>
                    </a:lnTo>
                    <a:lnTo>
                      <a:pt x="828" y="753"/>
                    </a:lnTo>
                    <a:lnTo>
                      <a:pt x="888" y="753"/>
                    </a:lnTo>
                    <a:lnTo>
                      <a:pt x="891" y="753"/>
                    </a:lnTo>
                    <a:lnTo>
                      <a:pt x="893" y="751"/>
                    </a:lnTo>
                    <a:lnTo>
                      <a:pt x="896" y="750"/>
                    </a:lnTo>
                    <a:lnTo>
                      <a:pt x="899" y="748"/>
                    </a:lnTo>
                    <a:lnTo>
                      <a:pt x="900" y="746"/>
                    </a:lnTo>
                    <a:lnTo>
                      <a:pt x="902" y="744"/>
                    </a:lnTo>
                    <a:lnTo>
                      <a:pt x="902" y="741"/>
                    </a:lnTo>
                    <a:lnTo>
                      <a:pt x="903" y="738"/>
                    </a:lnTo>
                    <a:lnTo>
                      <a:pt x="903" y="735"/>
                    </a:lnTo>
                    <a:lnTo>
                      <a:pt x="902" y="732"/>
                    </a:lnTo>
                    <a:lnTo>
                      <a:pt x="900" y="730"/>
                    </a:lnTo>
                    <a:lnTo>
                      <a:pt x="899" y="727"/>
                    </a:lnTo>
                    <a:lnTo>
                      <a:pt x="896" y="726"/>
                    </a:lnTo>
                    <a:lnTo>
                      <a:pt x="893" y="724"/>
                    </a:lnTo>
                    <a:lnTo>
                      <a:pt x="891" y="724"/>
                    </a:lnTo>
                    <a:lnTo>
                      <a:pt x="888" y="722"/>
                    </a:lnTo>
                    <a:lnTo>
                      <a:pt x="843" y="722"/>
                    </a:lnTo>
                    <a:lnTo>
                      <a:pt x="843" y="301"/>
                    </a:lnTo>
                    <a:lnTo>
                      <a:pt x="888" y="3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Freeform 295">
                <a:extLst>
                  <a:ext uri="{FF2B5EF4-FFF2-40B4-BE49-F238E27FC236}">
                    <a16:creationId xmlns="" xmlns:a16="http://schemas.microsoft.com/office/drawing/2014/main" id="{EF4AA1A7-9549-4542-B7A2-39924B0120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14088" y="962025"/>
                <a:ext cx="134938" cy="9525"/>
              </a:xfrm>
              <a:custGeom>
                <a:avLst/>
                <a:gdLst>
                  <a:gd name="T0" fmla="*/ 407 w 422"/>
                  <a:gd name="T1" fmla="*/ 0 h 30"/>
                  <a:gd name="T2" fmla="*/ 15 w 422"/>
                  <a:gd name="T3" fmla="*/ 0 h 30"/>
                  <a:gd name="T4" fmla="*/ 12 w 422"/>
                  <a:gd name="T5" fmla="*/ 0 h 30"/>
                  <a:gd name="T6" fmla="*/ 10 w 422"/>
                  <a:gd name="T7" fmla="*/ 1 h 30"/>
                  <a:gd name="T8" fmla="*/ 7 w 422"/>
                  <a:gd name="T9" fmla="*/ 2 h 30"/>
                  <a:gd name="T10" fmla="*/ 4 w 422"/>
                  <a:gd name="T11" fmla="*/ 4 h 30"/>
                  <a:gd name="T12" fmla="*/ 3 w 422"/>
                  <a:gd name="T13" fmla="*/ 7 h 30"/>
                  <a:gd name="T14" fmla="*/ 1 w 422"/>
                  <a:gd name="T15" fmla="*/ 9 h 30"/>
                  <a:gd name="T16" fmla="*/ 1 w 422"/>
                  <a:gd name="T17" fmla="*/ 12 h 30"/>
                  <a:gd name="T18" fmla="*/ 0 w 422"/>
                  <a:gd name="T19" fmla="*/ 15 h 30"/>
                  <a:gd name="T20" fmla="*/ 1 w 422"/>
                  <a:gd name="T21" fmla="*/ 18 h 30"/>
                  <a:gd name="T22" fmla="*/ 1 w 422"/>
                  <a:gd name="T23" fmla="*/ 20 h 30"/>
                  <a:gd name="T24" fmla="*/ 3 w 422"/>
                  <a:gd name="T25" fmla="*/ 24 h 30"/>
                  <a:gd name="T26" fmla="*/ 4 w 422"/>
                  <a:gd name="T27" fmla="*/ 26 h 30"/>
                  <a:gd name="T28" fmla="*/ 7 w 422"/>
                  <a:gd name="T29" fmla="*/ 27 h 30"/>
                  <a:gd name="T30" fmla="*/ 10 w 422"/>
                  <a:gd name="T31" fmla="*/ 29 h 30"/>
                  <a:gd name="T32" fmla="*/ 12 w 422"/>
                  <a:gd name="T33" fmla="*/ 29 h 30"/>
                  <a:gd name="T34" fmla="*/ 15 w 422"/>
                  <a:gd name="T35" fmla="*/ 30 h 30"/>
                  <a:gd name="T36" fmla="*/ 407 w 422"/>
                  <a:gd name="T37" fmla="*/ 30 h 30"/>
                  <a:gd name="T38" fmla="*/ 410 w 422"/>
                  <a:gd name="T39" fmla="*/ 29 h 30"/>
                  <a:gd name="T40" fmla="*/ 413 w 422"/>
                  <a:gd name="T41" fmla="*/ 29 h 30"/>
                  <a:gd name="T42" fmla="*/ 415 w 422"/>
                  <a:gd name="T43" fmla="*/ 27 h 30"/>
                  <a:gd name="T44" fmla="*/ 417 w 422"/>
                  <a:gd name="T45" fmla="*/ 26 h 30"/>
                  <a:gd name="T46" fmla="*/ 419 w 422"/>
                  <a:gd name="T47" fmla="*/ 24 h 30"/>
                  <a:gd name="T48" fmla="*/ 421 w 422"/>
                  <a:gd name="T49" fmla="*/ 20 h 30"/>
                  <a:gd name="T50" fmla="*/ 422 w 422"/>
                  <a:gd name="T51" fmla="*/ 18 h 30"/>
                  <a:gd name="T52" fmla="*/ 422 w 422"/>
                  <a:gd name="T53" fmla="*/ 15 h 30"/>
                  <a:gd name="T54" fmla="*/ 422 w 422"/>
                  <a:gd name="T55" fmla="*/ 12 h 30"/>
                  <a:gd name="T56" fmla="*/ 421 w 422"/>
                  <a:gd name="T57" fmla="*/ 9 h 30"/>
                  <a:gd name="T58" fmla="*/ 419 w 422"/>
                  <a:gd name="T59" fmla="*/ 7 h 30"/>
                  <a:gd name="T60" fmla="*/ 417 w 422"/>
                  <a:gd name="T61" fmla="*/ 4 h 30"/>
                  <a:gd name="T62" fmla="*/ 415 w 422"/>
                  <a:gd name="T63" fmla="*/ 2 h 30"/>
                  <a:gd name="T64" fmla="*/ 413 w 422"/>
                  <a:gd name="T65" fmla="*/ 1 h 30"/>
                  <a:gd name="T66" fmla="*/ 410 w 422"/>
                  <a:gd name="T67" fmla="*/ 0 h 30"/>
                  <a:gd name="T68" fmla="*/ 407 w 422"/>
                  <a:gd name="T6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22" h="30">
                    <a:moveTo>
                      <a:pt x="407" y="0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4" y="4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0" y="15"/>
                    </a:lnTo>
                    <a:lnTo>
                      <a:pt x="1" y="18"/>
                    </a:lnTo>
                    <a:lnTo>
                      <a:pt x="1" y="20"/>
                    </a:lnTo>
                    <a:lnTo>
                      <a:pt x="3" y="24"/>
                    </a:lnTo>
                    <a:lnTo>
                      <a:pt x="4" y="26"/>
                    </a:lnTo>
                    <a:lnTo>
                      <a:pt x="7" y="27"/>
                    </a:lnTo>
                    <a:lnTo>
                      <a:pt x="10" y="29"/>
                    </a:lnTo>
                    <a:lnTo>
                      <a:pt x="12" y="29"/>
                    </a:lnTo>
                    <a:lnTo>
                      <a:pt x="15" y="30"/>
                    </a:lnTo>
                    <a:lnTo>
                      <a:pt x="407" y="30"/>
                    </a:lnTo>
                    <a:lnTo>
                      <a:pt x="410" y="29"/>
                    </a:lnTo>
                    <a:lnTo>
                      <a:pt x="413" y="29"/>
                    </a:lnTo>
                    <a:lnTo>
                      <a:pt x="415" y="27"/>
                    </a:lnTo>
                    <a:lnTo>
                      <a:pt x="417" y="26"/>
                    </a:lnTo>
                    <a:lnTo>
                      <a:pt x="419" y="24"/>
                    </a:lnTo>
                    <a:lnTo>
                      <a:pt x="421" y="20"/>
                    </a:lnTo>
                    <a:lnTo>
                      <a:pt x="422" y="18"/>
                    </a:lnTo>
                    <a:lnTo>
                      <a:pt x="422" y="15"/>
                    </a:lnTo>
                    <a:lnTo>
                      <a:pt x="422" y="12"/>
                    </a:lnTo>
                    <a:lnTo>
                      <a:pt x="421" y="9"/>
                    </a:lnTo>
                    <a:lnTo>
                      <a:pt x="419" y="7"/>
                    </a:lnTo>
                    <a:lnTo>
                      <a:pt x="417" y="4"/>
                    </a:lnTo>
                    <a:lnTo>
                      <a:pt x="415" y="2"/>
                    </a:lnTo>
                    <a:lnTo>
                      <a:pt x="413" y="1"/>
                    </a:lnTo>
                    <a:lnTo>
                      <a:pt x="410" y="0"/>
                    </a:lnTo>
                    <a:lnTo>
                      <a:pt x="40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Freeform 296">
                <a:extLst>
                  <a:ext uri="{FF2B5EF4-FFF2-40B4-BE49-F238E27FC236}">
                    <a16:creationId xmlns="" xmlns:a16="http://schemas.microsoft.com/office/drawing/2014/main" id="{F5AA88FE-1B97-46B2-BC91-EF0B160D92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14088" y="990600"/>
                <a:ext cx="134938" cy="9525"/>
              </a:xfrm>
              <a:custGeom>
                <a:avLst/>
                <a:gdLst>
                  <a:gd name="T0" fmla="*/ 407 w 422"/>
                  <a:gd name="T1" fmla="*/ 0 h 30"/>
                  <a:gd name="T2" fmla="*/ 15 w 422"/>
                  <a:gd name="T3" fmla="*/ 0 h 30"/>
                  <a:gd name="T4" fmla="*/ 12 w 422"/>
                  <a:gd name="T5" fmla="*/ 0 h 30"/>
                  <a:gd name="T6" fmla="*/ 10 w 422"/>
                  <a:gd name="T7" fmla="*/ 1 h 30"/>
                  <a:gd name="T8" fmla="*/ 7 w 422"/>
                  <a:gd name="T9" fmla="*/ 2 h 30"/>
                  <a:gd name="T10" fmla="*/ 4 w 422"/>
                  <a:gd name="T11" fmla="*/ 5 h 30"/>
                  <a:gd name="T12" fmla="*/ 3 w 422"/>
                  <a:gd name="T13" fmla="*/ 7 h 30"/>
                  <a:gd name="T14" fmla="*/ 1 w 422"/>
                  <a:gd name="T15" fmla="*/ 9 h 30"/>
                  <a:gd name="T16" fmla="*/ 1 w 422"/>
                  <a:gd name="T17" fmla="*/ 12 h 30"/>
                  <a:gd name="T18" fmla="*/ 0 w 422"/>
                  <a:gd name="T19" fmla="*/ 15 h 30"/>
                  <a:gd name="T20" fmla="*/ 1 w 422"/>
                  <a:gd name="T21" fmla="*/ 18 h 30"/>
                  <a:gd name="T22" fmla="*/ 1 w 422"/>
                  <a:gd name="T23" fmla="*/ 21 h 30"/>
                  <a:gd name="T24" fmla="*/ 3 w 422"/>
                  <a:gd name="T25" fmla="*/ 24 h 30"/>
                  <a:gd name="T26" fmla="*/ 4 w 422"/>
                  <a:gd name="T27" fmla="*/ 26 h 30"/>
                  <a:gd name="T28" fmla="*/ 7 w 422"/>
                  <a:gd name="T29" fmla="*/ 28 h 30"/>
                  <a:gd name="T30" fmla="*/ 10 w 422"/>
                  <a:gd name="T31" fmla="*/ 29 h 30"/>
                  <a:gd name="T32" fmla="*/ 12 w 422"/>
                  <a:gd name="T33" fmla="*/ 30 h 30"/>
                  <a:gd name="T34" fmla="*/ 15 w 422"/>
                  <a:gd name="T35" fmla="*/ 30 h 30"/>
                  <a:gd name="T36" fmla="*/ 407 w 422"/>
                  <a:gd name="T37" fmla="*/ 30 h 30"/>
                  <a:gd name="T38" fmla="*/ 410 w 422"/>
                  <a:gd name="T39" fmla="*/ 30 h 30"/>
                  <a:gd name="T40" fmla="*/ 413 w 422"/>
                  <a:gd name="T41" fmla="*/ 29 h 30"/>
                  <a:gd name="T42" fmla="*/ 415 w 422"/>
                  <a:gd name="T43" fmla="*/ 28 h 30"/>
                  <a:gd name="T44" fmla="*/ 417 w 422"/>
                  <a:gd name="T45" fmla="*/ 26 h 30"/>
                  <a:gd name="T46" fmla="*/ 419 w 422"/>
                  <a:gd name="T47" fmla="*/ 24 h 30"/>
                  <a:gd name="T48" fmla="*/ 421 w 422"/>
                  <a:gd name="T49" fmla="*/ 21 h 30"/>
                  <a:gd name="T50" fmla="*/ 422 w 422"/>
                  <a:gd name="T51" fmla="*/ 18 h 30"/>
                  <a:gd name="T52" fmla="*/ 422 w 422"/>
                  <a:gd name="T53" fmla="*/ 15 h 30"/>
                  <a:gd name="T54" fmla="*/ 422 w 422"/>
                  <a:gd name="T55" fmla="*/ 12 h 30"/>
                  <a:gd name="T56" fmla="*/ 421 w 422"/>
                  <a:gd name="T57" fmla="*/ 9 h 30"/>
                  <a:gd name="T58" fmla="*/ 419 w 422"/>
                  <a:gd name="T59" fmla="*/ 7 h 30"/>
                  <a:gd name="T60" fmla="*/ 417 w 422"/>
                  <a:gd name="T61" fmla="*/ 5 h 30"/>
                  <a:gd name="T62" fmla="*/ 415 w 422"/>
                  <a:gd name="T63" fmla="*/ 2 h 30"/>
                  <a:gd name="T64" fmla="*/ 413 w 422"/>
                  <a:gd name="T65" fmla="*/ 1 h 30"/>
                  <a:gd name="T66" fmla="*/ 410 w 422"/>
                  <a:gd name="T67" fmla="*/ 0 h 30"/>
                  <a:gd name="T68" fmla="*/ 407 w 422"/>
                  <a:gd name="T6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22" h="30">
                    <a:moveTo>
                      <a:pt x="407" y="0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4" y="5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1" y="12"/>
                    </a:lnTo>
                    <a:lnTo>
                      <a:pt x="0" y="15"/>
                    </a:lnTo>
                    <a:lnTo>
                      <a:pt x="1" y="18"/>
                    </a:lnTo>
                    <a:lnTo>
                      <a:pt x="1" y="21"/>
                    </a:lnTo>
                    <a:lnTo>
                      <a:pt x="3" y="24"/>
                    </a:lnTo>
                    <a:lnTo>
                      <a:pt x="4" y="26"/>
                    </a:lnTo>
                    <a:lnTo>
                      <a:pt x="7" y="28"/>
                    </a:lnTo>
                    <a:lnTo>
                      <a:pt x="10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407" y="30"/>
                    </a:lnTo>
                    <a:lnTo>
                      <a:pt x="410" y="30"/>
                    </a:lnTo>
                    <a:lnTo>
                      <a:pt x="413" y="29"/>
                    </a:lnTo>
                    <a:lnTo>
                      <a:pt x="415" y="28"/>
                    </a:lnTo>
                    <a:lnTo>
                      <a:pt x="417" y="26"/>
                    </a:lnTo>
                    <a:lnTo>
                      <a:pt x="419" y="24"/>
                    </a:lnTo>
                    <a:lnTo>
                      <a:pt x="421" y="21"/>
                    </a:lnTo>
                    <a:lnTo>
                      <a:pt x="422" y="18"/>
                    </a:lnTo>
                    <a:lnTo>
                      <a:pt x="422" y="15"/>
                    </a:lnTo>
                    <a:lnTo>
                      <a:pt x="422" y="12"/>
                    </a:lnTo>
                    <a:lnTo>
                      <a:pt x="421" y="9"/>
                    </a:lnTo>
                    <a:lnTo>
                      <a:pt x="419" y="7"/>
                    </a:lnTo>
                    <a:lnTo>
                      <a:pt x="417" y="5"/>
                    </a:lnTo>
                    <a:lnTo>
                      <a:pt x="415" y="2"/>
                    </a:lnTo>
                    <a:lnTo>
                      <a:pt x="413" y="1"/>
                    </a:lnTo>
                    <a:lnTo>
                      <a:pt x="410" y="0"/>
                    </a:lnTo>
                    <a:lnTo>
                      <a:pt x="40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Freeform 297">
                <a:extLst>
                  <a:ext uri="{FF2B5EF4-FFF2-40B4-BE49-F238E27FC236}">
                    <a16:creationId xmlns="" xmlns:a16="http://schemas.microsoft.com/office/drawing/2014/main" id="{AC0BBE20-70E5-4377-8485-255F956B91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14088" y="1019175"/>
                <a:ext cx="134938" cy="9525"/>
              </a:xfrm>
              <a:custGeom>
                <a:avLst/>
                <a:gdLst>
                  <a:gd name="T0" fmla="*/ 407 w 422"/>
                  <a:gd name="T1" fmla="*/ 0 h 30"/>
                  <a:gd name="T2" fmla="*/ 15 w 422"/>
                  <a:gd name="T3" fmla="*/ 0 h 30"/>
                  <a:gd name="T4" fmla="*/ 12 w 422"/>
                  <a:gd name="T5" fmla="*/ 0 h 30"/>
                  <a:gd name="T6" fmla="*/ 10 w 422"/>
                  <a:gd name="T7" fmla="*/ 1 h 30"/>
                  <a:gd name="T8" fmla="*/ 7 w 422"/>
                  <a:gd name="T9" fmla="*/ 3 h 30"/>
                  <a:gd name="T10" fmla="*/ 4 w 422"/>
                  <a:gd name="T11" fmla="*/ 5 h 30"/>
                  <a:gd name="T12" fmla="*/ 3 w 422"/>
                  <a:gd name="T13" fmla="*/ 7 h 30"/>
                  <a:gd name="T14" fmla="*/ 1 w 422"/>
                  <a:gd name="T15" fmla="*/ 10 h 30"/>
                  <a:gd name="T16" fmla="*/ 1 w 422"/>
                  <a:gd name="T17" fmla="*/ 12 h 30"/>
                  <a:gd name="T18" fmla="*/ 0 w 422"/>
                  <a:gd name="T19" fmla="*/ 15 h 30"/>
                  <a:gd name="T20" fmla="*/ 1 w 422"/>
                  <a:gd name="T21" fmla="*/ 19 h 30"/>
                  <a:gd name="T22" fmla="*/ 1 w 422"/>
                  <a:gd name="T23" fmla="*/ 22 h 30"/>
                  <a:gd name="T24" fmla="*/ 3 w 422"/>
                  <a:gd name="T25" fmla="*/ 24 h 30"/>
                  <a:gd name="T26" fmla="*/ 4 w 422"/>
                  <a:gd name="T27" fmla="*/ 26 h 30"/>
                  <a:gd name="T28" fmla="*/ 7 w 422"/>
                  <a:gd name="T29" fmla="*/ 28 h 30"/>
                  <a:gd name="T30" fmla="*/ 10 w 422"/>
                  <a:gd name="T31" fmla="*/ 29 h 30"/>
                  <a:gd name="T32" fmla="*/ 12 w 422"/>
                  <a:gd name="T33" fmla="*/ 30 h 30"/>
                  <a:gd name="T34" fmla="*/ 15 w 422"/>
                  <a:gd name="T35" fmla="*/ 30 h 30"/>
                  <a:gd name="T36" fmla="*/ 407 w 422"/>
                  <a:gd name="T37" fmla="*/ 30 h 30"/>
                  <a:gd name="T38" fmla="*/ 410 w 422"/>
                  <a:gd name="T39" fmla="*/ 30 h 30"/>
                  <a:gd name="T40" fmla="*/ 413 w 422"/>
                  <a:gd name="T41" fmla="*/ 29 h 30"/>
                  <a:gd name="T42" fmla="*/ 415 w 422"/>
                  <a:gd name="T43" fmla="*/ 28 h 30"/>
                  <a:gd name="T44" fmla="*/ 417 w 422"/>
                  <a:gd name="T45" fmla="*/ 26 h 30"/>
                  <a:gd name="T46" fmla="*/ 419 w 422"/>
                  <a:gd name="T47" fmla="*/ 24 h 30"/>
                  <a:gd name="T48" fmla="*/ 421 w 422"/>
                  <a:gd name="T49" fmla="*/ 22 h 30"/>
                  <a:gd name="T50" fmla="*/ 422 w 422"/>
                  <a:gd name="T51" fmla="*/ 19 h 30"/>
                  <a:gd name="T52" fmla="*/ 422 w 422"/>
                  <a:gd name="T53" fmla="*/ 15 h 30"/>
                  <a:gd name="T54" fmla="*/ 422 w 422"/>
                  <a:gd name="T55" fmla="*/ 12 h 30"/>
                  <a:gd name="T56" fmla="*/ 421 w 422"/>
                  <a:gd name="T57" fmla="*/ 10 h 30"/>
                  <a:gd name="T58" fmla="*/ 419 w 422"/>
                  <a:gd name="T59" fmla="*/ 7 h 30"/>
                  <a:gd name="T60" fmla="*/ 417 w 422"/>
                  <a:gd name="T61" fmla="*/ 5 h 30"/>
                  <a:gd name="T62" fmla="*/ 415 w 422"/>
                  <a:gd name="T63" fmla="*/ 3 h 30"/>
                  <a:gd name="T64" fmla="*/ 413 w 422"/>
                  <a:gd name="T65" fmla="*/ 1 h 30"/>
                  <a:gd name="T66" fmla="*/ 410 w 422"/>
                  <a:gd name="T67" fmla="*/ 0 h 30"/>
                  <a:gd name="T68" fmla="*/ 407 w 422"/>
                  <a:gd name="T69" fmla="*/ 0 h 30"/>
                  <a:gd name="T70" fmla="*/ 407 w 422"/>
                  <a:gd name="T7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22" h="30">
                    <a:moveTo>
                      <a:pt x="407" y="0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7" y="3"/>
                    </a:lnTo>
                    <a:lnTo>
                      <a:pt x="4" y="5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1" y="12"/>
                    </a:lnTo>
                    <a:lnTo>
                      <a:pt x="0" y="15"/>
                    </a:lnTo>
                    <a:lnTo>
                      <a:pt x="1" y="19"/>
                    </a:lnTo>
                    <a:lnTo>
                      <a:pt x="1" y="22"/>
                    </a:lnTo>
                    <a:lnTo>
                      <a:pt x="3" y="24"/>
                    </a:lnTo>
                    <a:lnTo>
                      <a:pt x="4" y="26"/>
                    </a:lnTo>
                    <a:lnTo>
                      <a:pt x="7" y="28"/>
                    </a:lnTo>
                    <a:lnTo>
                      <a:pt x="10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407" y="30"/>
                    </a:lnTo>
                    <a:lnTo>
                      <a:pt x="410" y="30"/>
                    </a:lnTo>
                    <a:lnTo>
                      <a:pt x="413" y="29"/>
                    </a:lnTo>
                    <a:lnTo>
                      <a:pt x="415" y="28"/>
                    </a:lnTo>
                    <a:lnTo>
                      <a:pt x="417" y="26"/>
                    </a:lnTo>
                    <a:lnTo>
                      <a:pt x="419" y="24"/>
                    </a:lnTo>
                    <a:lnTo>
                      <a:pt x="421" y="22"/>
                    </a:lnTo>
                    <a:lnTo>
                      <a:pt x="422" y="19"/>
                    </a:lnTo>
                    <a:lnTo>
                      <a:pt x="422" y="15"/>
                    </a:lnTo>
                    <a:lnTo>
                      <a:pt x="422" y="12"/>
                    </a:lnTo>
                    <a:lnTo>
                      <a:pt x="421" y="10"/>
                    </a:lnTo>
                    <a:lnTo>
                      <a:pt x="419" y="7"/>
                    </a:lnTo>
                    <a:lnTo>
                      <a:pt x="417" y="5"/>
                    </a:lnTo>
                    <a:lnTo>
                      <a:pt x="415" y="3"/>
                    </a:lnTo>
                    <a:lnTo>
                      <a:pt x="413" y="1"/>
                    </a:lnTo>
                    <a:lnTo>
                      <a:pt x="410" y="0"/>
                    </a:lnTo>
                    <a:lnTo>
                      <a:pt x="407" y="0"/>
                    </a:lnTo>
                    <a:lnTo>
                      <a:pt x="40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43" name="TextBox 342">
              <a:extLst>
                <a:ext uri="{FF2B5EF4-FFF2-40B4-BE49-F238E27FC236}">
                  <a16:creationId xmlns="" xmlns:a16="http://schemas.microsoft.com/office/drawing/2014/main" id="{A2CAD73D-5A6E-4D28-8C52-DD4247A1E28D}"/>
                </a:ext>
              </a:extLst>
            </p:cNvPr>
            <p:cNvSpPr txBox="1"/>
            <p:nvPr/>
          </p:nvSpPr>
          <p:spPr>
            <a:xfrm>
              <a:off x="655987" y="2677227"/>
              <a:ext cx="1927658" cy="646331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</a:t>
              </a:r>
            </a:p>
          </p:txBody>
        </p:sp>
        <p:sp>
          <p:nvSpPr>
            <p:cNvPr id="344" name="TextBox 343">
              <a:extLst>
                <a:ext uri="{FF2B5EF4-FFF2-40B4-BE49-F238E27FC236}">
                  <a16:creationId xmlns="" xmlns:a16="http://schemas.microsoft.com/office/drawing/2014/main" id="{B5D6AEDE-6010-469E-8047-5D5FA1011784}"/>
                </a:ext>
              </a:extLst>
            </p:cNvPr>
            <p:cNvSpPr txBox="1"/>
            <p:nvPr/>
          </p:nvSpPr>
          <p:spPr>
            <a:xfrm>
              <a:off x="655987" y="2469194"/>
              <a:ext cx="1927658" cy="215444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b="1" dirty="0"/>
                <a:t>LOREM IPSUM</a:t>
              </a:r>
            </a:p>
          </p:txBody>
        </p:sp>
        <p:sp>
          <p:nvSpPr>
            <p:cNvPr id="345" name="TextBox 344">
              <a:extLst>
                <a:ext uri="{FF2B5EF4-FFF2-40B4-BE49-F238E27FC236}">
                  <a16:creationId xmlns="" xmlns:a16="http://schemas.microsoft.com/office/drawing/2014/main" id="{9B5A1810-6D70-4464-B6F4-70FE03F51E97}"/>
                </a:ext>
              </a:extLst>
            </p:cNvPr>
            <p:cNvSpPr txBox="1"/>
            <p:nvPr/>
          </p:nvSpPr>
          <p:spPr>
            <a:xfrm>
              <a:off x="655987" y="4608050"/>
              <a:ext cx="1927658" cy="646331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</a:t>
              </a:r>
            </a:p>
          </p:txBody>
        </p:sp>
        <p:sp>
          <p:nvSpPr>
            <p:cNvPr id="346" name="TextBox 345">
              <a:extLst>
                <a:ext uri="{FF2B5EF4-FFF2-40B4-BE49-F238E27FC236}">
                  <a16:creationId xmlns="" xmlns:a16="http://schemas.microsoft.com/office/drawing/2014/main" id="{9708C325-45AB-4A21-8FB8-B04D2B8C425D}"/>
                </a:ext>
              </a:extLst>
            </p:cNvPr>
            <p:cNvSpPr txBox="1"/>
            <p:nvPr/>
          </p:nvSpPr>
          <p:spPr>
            <a:xfrm>
              <a:off x="655987" y="4400017"/>
              <a:ext cx="1927658" cy="215444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b="1" dirty="0"/>
                <a:t>LOREM IPSUM</a:t>
              </a:r>
            </a:p>
          </p:txBody>
        </p:sp>
        <p:grpSp>
          <p:nvGrpSpPr>
            <p:cNvPr id="347" name="Group 346">
              <a:extLst>
                <a:ext uri="{FF2B5EF4-FFF2-40B4-BE49-F238E27FC236}">
                  <a16:creationId xmlns="" xmlns:a16="http://schemas.microsoft.com/office/drawing/2014/main" id="{2560A3FD-8A7E-4B0A-9CBF-E6B3A21C59D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472017" y="4030968"/>
              <a:ext cx="295598" cy="296866"/>
              <a:chOff x="8020050" y="4195763"/>
              <a:chExt cx="369888" cy="371475"/>
            </a:xfrm>
            <a:solidFill>
              <a:schemeClr val="accent2"/>
            </a:solidFill>
          </p:grpSpPr>
          <p:sp>
            <p:nvSpPr>
              <p:cNvPr id="348" name="Freeform 28">
                <a:extLst>
                  <a:ext uri="{FF2B5EF4-FFF2-40B4-BE49-F238E27FC236}">
                    <a16:creationId xmlns="" xmlns:a16="http://schemas.microsoft.com/office/drawing/2014/main" id="{A1082D4E-0A12-42F7-A839-9118BE5D4F3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43875" y="4241801"/>
                <a:ext cx="122238" cy="123825"/>
              </a:xfrm>
              <a:custGeom>
                <a:avLst/>
                <a:gdLst>
                  <a:gd name="T0" fmla="*/ 16 w 32"/>
                  <a:gd name="T1" fmla="*/ 32 h 32"/>
                  <a:gd name="T2" fmla="*/ 0 w 32"/>
                  <a:gd name="T3" fmla="*/ 16 h 32"/>
                  <a:gd name="T4" fmla="*/ 16 w 32"/>
                  <a:gd name="T5" fmla="*/ 0 h 32"/>
                  <a:gd name="T6" fmla="*/ 32 w 32"/>
                  <a:gd name="T7" fmla="*/ 16 h 32"/>
                  <a:gd name="T8" fmla="*/ 16 w 32"/>
                  <a:gd name="T9" fmla="*/ 32 h 32"/>
                  <a:gd name="T10" fmla="*/ 16 w 32"/>
                  <a:gd name="T11" fmla="*/ 4 h 32"/>
                  <a:gd name="T12" fmla="*/ 4 w 32"/>
                  <a:gd name="T13" fmla="*/ 16 h 32"/>
                  <a:gd name="T14" fmla="*/ 16 w 32"/>
                  <a:gd name="T15" fmla="*/ 28 h 32"/>
                  <a:gd name="T16" fmla="*/ 28 w 32"/>
                  <a:gd name="T17" fmla="*/ 16 h 32"/>
                  <a:gd name="T18" fmla="*/ 16 w 32"/>
                  <a:gd name="T19" fmla="*/ 4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16" y="32"/>
                    </a:moveTo>
                    <a:cubicBezTo>
                      <a:pt x="7" y="32"/>
                      <a:pt x="0" y="25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25" y="0"/>
                      <a:pt x="32" y="7"/>
                      <a:pt x="32" y="16"/>
                    </a:cubicBezTo>
                    <a:cubicBezTo>
                      <a:pt x="32" y="25"/>
                      <a:pt x="25" y="32"/>
                      <a:pt x="16" y="32"/>
                    </a:cubicBezTo>
                    <a:close/>
                    <a:moveTo>
                      <a:pt x="16" y="4"/>
                    </a:moveTo>
                    <a:cubicBezTo>
                      <a:pt x="9" y="4"/>
                      <a:pt x="4" y="9"/>
                      <a:pt x="4" y="16"/>
                    </a:cubicBezTo>
                    <a:cubicBezTo>
                      <a:pt x="4" y="23"/>
                      <a:pt x="9" y="28"/>
                      <a:pt x="16" y="28"/>
                    </a:cubicBezTo>
                    <a:cubicBezTo>
                      <a:pt x="23" y="28"/>
                      <a:pt x="28" y="23"/>
                      <a:pt x="28" y="16"/>
                    </a:cubicBezTo>
                    <a:cubicBezTo>
                      <a:pt x="28" y="9"/>
                      <a:pt x="23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Freeform 29">
                <a:extLst>
                  <a:ext uri="{FF2B5EF4-FFF2-40B4-BE49-F238E27FC236}">
                    <a16:creationId xmlns="" xmlns:a16="http://schemas.microsoft.com/office/drawing/2014/main" id="{185E9103-0929-4102-9680-549CF94926D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93075" y="4195763"/>
                <a:ext cx="223838" cy="341313"/>
              </a:xfrm>
              <a:custGeom>
                <a:avLst/>
                <a:gdLst>
                  <a:gd name="T0" fmla="*/ 29 w 58"/>
                  <a:gd name="T1" fmla="*/ 88 h 88"/>
                  <a:gd name="T2" fmla="*/ 27 w 58"/>
                  <a:gd name="T3" fmla="*/ 87 h 88"/>
                  <a:gd name="T4" fmla="*/ 0 w 58"/>
                  <a:gd name="T5" fmla="*/ 29 h 88"/>
                  <a:gd name="T6" fmla="*/ 29 w 58"/>
                  <a:gd name="T7" fmla="*/ 0 h 88"/>
                  <a:gd name="T8" fmla="*/ 58 w 58"/>
                  <a:gd name="T9" fmla="*/ 29 h 88"/>
                  <a:gd name="T10" fmla="*/ 31 w 58"/>
                  <a:gd name="T11" fmla="*/ 87 h 88"/>
                  <a:gd name="T12" fmla="*/ 29 w 58"/>
                  <a:gd name="T13" fmla="*/ 88 h 88"/>
                  <a:gd name="T14" fmla="*/ 29 w 58"/>
                  <a:gd name="T15" fmla="*/ 4 h 88"/>
                  <a:gd name="T16" fmla="*/ 4 w 58"/>
                  <a:gd name="T17" fmla="*/ 29 h 88"/>
                  <a:gd name="T18" fmla="*/ 29 w 58"/>
                  <a:gd name="T19" fmla="*/ 82 h 88"/>
                  <a:gd name="T20" fmla="*/ 54 w 58"/>
                  <a:gd name="T21" fmla="*/ 29 h 88"/>
                  <a:gd name="T22" fmla="*/ 29 w 58"/>
                  <a:gd name="T23" fmla="*/ 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8" h="88">
                    <a:moveTo>
                      <a:pt x="29" y="88"/>
                    </a:moveTo>
                    <a:cubicBezTo>
                      <a:pt x="28" y="88"/>
                      <a:pt x="28" y="88"/>
                      <a:pt x="27" y="87"/>
                    </a:cubicBezTo>
                    <a:cubicBezTo>
                      <a:pt x="26" y="85"/>
                      <a:pt x="0" y="45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5" y="0"/>
                      <a:pt x="58" y="13"/>
                      <a:pt x="58" y="29"/>
                    </a:cubicBezTo>
                    <a:cubicBezTo>
                      <a:pt x="58" y="45"/>
                      <a:pt x="32" y="85"/>
                      <a:pt x="31" y="87"/>
                    </a:cubicBezTo>
                    <a:cubicBezTo>
                      <a:pt x="30" y="88"/>
                      <a:pt x="30" y="88"/>
                      <a:pt x="29" y="88"/>
                    </a:cubicBezTo>
                    <a:close/>
                    <a:moveTo>
                      <a:pt x="29" y="4"/>
                    </a:moveTo>
                    <a:cubicBezTo>
                      <a:pt x="15" y="4"/>
                      <a:pt x="4" y="15"/>
                      <a:pt x="4" y="29"/>
                    </a:cubicBezTo>
                    <a:cubicBezTo>
                      <a:pt x="4" y="42"/>
                      <a:pt x="23" y="73"/>
                      <a:pt x="29" y="82"/>
                    </a:cubicBezTo>
                    <a:cubicBezTo>
                      <a:pt x="35" y="73"/>
                      <a:pt x="54" y="42"/>
                      <a:pt x="54" y="29"/>
                    </a:cubicBezTo>
                    <a:cubicBezTo>
                      <a:pt x="54" y="15"/>
                      <a:pt x="43" y="4"/>
                      <a:pt x="2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Freeform 30">
                <a:extLst>
                  <a:ext uri="{FF2B5EF4-FFF2-40B4-BE49-F238E27FC236}">
                    <a16:creationId xmlns="" xmlns:a16="http://schemas.microsoft.com/office/drawing/2014/main" id="{499867C4-177A-4432-8AD0-AF024B7D04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0050" y="4494213"/>
                <a:ext cx="369888" cy="73025"/>
              </a:xfrm>
              <a:custGeom>
                <a:avLst/>
                <a:gdLst>
                  <a:gd name="T0" fmla="*/ 48 w 96"/>
                  <a:gd name="T1" fmla="*/ 19 h 19"/>
                  <a:gd name="T2" fmla="*/ 0 w 96"/>
                  <a:gd name="T3" fmla="*/ 9 h 19"/>
                  <a:gd name="T4" fmla="*/ 28 w 96"/>
                  <a:gd name="T5" fmla="*/ 0 h 19"/>
                  <a:gd name="T6" fmla="*/ 30 w 96"/>
                  <a:gd name="T7" fmla="*/ 2 h 19"/>
                  <a:gd name="T8" fmla="*/ 28 w 96"/>
                  <a:gd name="T9" fmla="*/ 4 h 19"/>
                  <a:gd name="T10" fmla="*/ 4 w 96"/>
                  <a:gd name="T11" fmla="*/ 9 h 19"/>
                  <a:gd name="T12" fmla="*/ 48 w 96"/>
                  <a:gd name="T13" fmla="*/ 15 h 19"/>
                  <a:gd name="T14" fmla="*/ 92 w 96"/>
                  <a:gd name="T15" fmla="*/ 9 h 19"/>
                  <a:gd name="T16" fmla="*/ 68 w 96"/>
                  <a:gd name="T17" fmla="*/ 4 h 19"/>
                  <a:gd name="T18" fmla="*/ 66 w 96"/>
                  <a:gd name="T19" fmla="*/ 2 h 19"/>
                  <a:gd name="T20" fmla="*/ 68 w 96"/>
                  <a:gd name="T21" fmla="*/ 0 h 19"/>
                  <a:gd name="T22" fmla="*/ 96 w 96"/>
                  <a:gd name="T23" fmla="*/ 9 h 19"/>
                  <a:gd name="T24" fmla="*/ 48 w 96"/>
                  <a:gd name="T2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6" h="19">
                    <a:moveTo>
                      <a:pt x="48" y="19"/>
                    </a:moveTo>
                    <a:cubicBezTo>
                      <a:pt x="43" y="19"/>
                      <a:pt x="0" y="19"/>
                      <a:pt x="0" y="9"/>
                    </a:cubicBezTo>
                    <a:cubicBezTo>
                      <a:pt x="0" y="4"/>
                      <a:pt x="9" y="1"/>
                      <a:pt x="28" y="0"/>
                    </a:cubicBezTo>
                    <a:cubicBezTo>
                      <a:pt x="29" y="0"/>
                      <a:pt x="30" y="1"/>
                      <a:pt x="30" y="2"/>
                    </a:cubicBezTo>
                    <a:cubicBezTo>
                      <a:pt x="30" y="3"/>
                      <a:pt x="29" y="4"/>
                      <a:pt x="28" y="4"/>
                    </a:cubicBezTo>
                    <a:cubicBezTo>
                      <a:pt x="10" y="5"/>
                      <a:pt x="4" y="8"/>
                      <a:pt x="4" y="9"/>
                    </a:cubicBezTo>
                    <a:cubicBezTo>
                      <a:pt x="5" y="11"/>
                      <a:pt x="21" y="15"/>
                      <a:pt x="48" y="15"/>
                    </a:cubicBezTo>
                    <a:cubicBezTo>
                      <a:pt x="75" y="15"/>
                      <a:pt x="91" y="11"/>
                      <a:pt x="92" y="9"/>
                    </a:cubicBezTo>
                    <a:cubicBezTo>
                      <a:pt x="92" y="8"/>
                      <a:pt x="86" y="5"/>
                      <a:pt x="68" y="4"/>
                    </a:cubicBezTo>
                    <a:cubicBezTo>
                      <a:pt x="67" y="4"/>
                      <a:pt x="66" y="3"/>
                      <a:pt x="66" y="2"/>
                    </a:cubicBezTo>
                    <a:cubicBezTo>
                      <a:pt x="66" y="1"/>
                      <a:pt x="67" y="0"/>
                      <a:pt x="68" y="0"/>
                    </a:cubicBezTo>
                    <a:cubicBezTo>
                      <a:pt x="87" y="1"/>
                      <a:pt x="96" y="4"/>
                      <a:pt x="96" y="9"/>
                    </a:cubicBezTo>
                    <a:cubicBezTo>
                      <a:pt x="96" y="19"/>
                      <a:pt x="53" y="19"/>
                      <a:pt x="48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51" name="TextBox 350">
              <a:extLst>
                <a:ext uri="{FF2B5EF4-FFF2-40B4-BE49-F238E27FC236}">
                  <a16:creationId xmlns="" xmlns:a16="http://schemas.microsoft.com/office/drawing/2014/main" id="{4FB1EF1E-A551-40EC-9F37-BB1C7B46FFD0}"/>
                </a:ext>
              </a:extLst>
            </p:cNvPr>
            <p:cNvSpPr txBox="1"/>
            <p:nvPr/>
          </p:nvSpPr>
          <p:spPr>
            <a:xfrm>
              <a:off x="3076763" y="2677227"/>
              <a:ext cx="1927658" cy="646331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</a:t>
              </a:r>
            </a:p>
          </p:txBody>
        </p:sp>
        <p:sp>
          <p:nvSpPr>
            <p:cNvPr id="352" name="TextBox 351">
              <a:extLst>
                <a:ext uri="{FF2B5EF4-FFF2-40B4-BE49-F238E27FC236}">
                  <a16:creationId xmlns="" xmlns:a16="http://schemas.microsoft.com/office/drawing/2014/main" id="{522F7CD0-E879-404D-AB9F-07882FF48D62}"/>
                </a:ext>
              </a:extLst>
            </p:cNvPr>
            <p:cNvSpPr txBox="1"/>
            <p:nvPr/>
          </p:nvSpPr>
          <p:spPr>
            <a:xfrm>
              <a:off x="3076763" y="2469194"/>
              <a:ext cx="1927658" cy="215444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b="1" dirty="0"/>
                <a:t>LOREM IPSUM</a:t>
              </a:r>
            </a:p>
          </p:txBody>
        </p:sp>
        <p:sp>
          <p:nvSpPr>
            <p:cNvPr id="353" name="TextBox 352">
              <a:extLst>
                <a:ext uri="{FF2B5EF4-FFF2-40B4-BE49-F238E27FC236}">
                  <a16:creationId xmlns="" xmlns:a16="http://schemas.microsoft.com/office/drawing/2014/main" id="{B70FA7B0-8A9C-4FCD-A965-E60217B9B883}"/>
                </a:ext>
              </a:extLst>
            </p:cNvPr>
            <p:cNvSpPr txBox="1"/>
            <p:nvPr/>
          </p:nvSpPr>
          <p:spPr>
            <a:xfrm>
              <a:off x="3076763" y="4608050"/>
              <a:ext cx="1927658" cy="646331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</a:t>
              </a:r>
            </a:p>
          </p:txBody>
        </p:sp>
        <p:sp>
          <p:nvSpPr>
            <p:cNvPr id="354" name="TextBox 353">
              <a:extLst>
                <a:ext uri="{FF2B5EF4-FFF2-40B4-BE49-F238E27FC236}">
                  <a16:creationId xmlns="" xmlns:a16="http://schemas.microsoft.com/office/drawing/2014/main" id="{69D32F5D-FFF3-4610-BC1B-A55E653B2DF7}"/>
                </a:ext>
              </a:extLst>
            </p:cNvPr>
            <p:cNvSpPr txBox="1"/>
            <p:nvPr/>
          </p:nvSpPr>
          <p:spPr>
            <a:xfrm>
              <a:off x="3076763" y="4400017"/>
              <a:ext cx="1927658" cy="215444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b="1" dirty="0"/>
                <a:t>LOREM IPSUM</a:t>
              </a:r>
            </a:p>
          </p:txBody>
        </p:sp>
        <p:grpSp>
          <p:nvGrpSpPr>
            <p:cNvPr id="355" name="Group 354">
              <a:extLst>
                <a:ext uri="{FF2B5EF4-FFF2-40B4-BE49-F238E27FC236}">
                  <a16:creationId xmlns="" xmlns:a16="http://schemas.microsoft.com/office/drawing/2014/main" id="{09F11F75-6D82-446C-8A8D-3FBB2228A21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841656" y="2105012"/>
              <a:ext cx="397869" cy="291999"/>
              <a:chOff x="5446713" y="5327650"/>
              <a:chExt cx="369887" cy="271463"/>
            </a:xfrm>
            <a:solidFill>
              <a:schemeClr val="accent3"/>
            </a:solidFill>
          </p:grpSpPr>
          <p:sp>
            <p:nvSpPr>
              <p:cNvPr id="356" name="Freeform 62">
                <a:extLst>
                  <a:ext uri="{FF2B5EF4-FFF2-40B4-BE49-F238E27FC236}">
                    <a16:creationId xmlns="" xmlns:a16="http://schemas.microsoft.com/office/drawing/2014/main" id="{8C17CA7D-5021-4925-8103-70684FE8AA3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46713" y="5332413"/>
                <a:ext cx="369887" cy="266700"/>
              </a:xfrm>
              <a:custGeom>
                <a:avLst/>
                <a:gdLst>
                  <a:gd name="T0" fmla="*/ 38 w 96"/>
                  <a:gd name="T1" fmla="*/ 68 h 68"/>
                  <a:gd name="T2" fmla="*/ 37 w 96"/>
                  <a:gd name="T3" fmla="*/ 67 h 68"/>
                  <a:gd name="T4" fmla="*/ 36 w 96"/>
                  <a:gd name="T5" fmla="*/ 65 h 68"/>
                  <a:gd name="T6" fmla="*/ 47 w 96"/>
                  <a:gd name="T7" fmla="*/ 38 h 68"/>
                  <a:gd name="T8" fmla="*/ 21 w 96"/>
                  <a:gd name="T9" fmla="*/ 48 h 68"/>
                  <a:gd name="T10" fmla="*/ 19 w 96"/>
                  <a:gd name="T11" fmla="*/ 47 h 68"/>
                  <a:gd name="T12" fmla="*/ 1 w 96"/>
                  <a:gd name="T13" fmla="*/ 29 h 68"/>
                  <a:gd name="T14" fmla="*/ 0 w 96"/>
                  <a:gd name="T15" fmla="*/ 28 h 68"/>
                  <a:gd name="T16" fmla="*/ 1 w 96"/>
                  <a:gd name="T17" fmla="*/ 26 h 68"/>
                  <a:gd name="T18" fmla="*/ 15 w 96"/>
                  <a:gd name="T19" fmla="*/ 20 h 68"/>
                  <a:gd name="T20" fmla="*/ 17 w 96"/>
                  <a:gd name="T21" fmla="*/ 20 h 68"/>
                  <a:gd name="T22" fmla="*/ 28 w 96"/>
                  <a:gd name="T23" fmla="*/ 26 h 68"/>
                  <a:gd name="T24" fmla="*/ 82 w 96"/>
                  <a:gd name="T25" fmla="*/ 2 h 68"/>
                  <a:gd name="T26" fmla="*/ 95 w 96"/>
                  <a:gd name="T27" fmla="*/ 8 h 68"/>
                  <a:gd name="T28" fmla="*/ 95 w 96"/>
                  <a:gd name="T29" fmla="*/ 15 h 68"/>
                  <a:gd name="T30" fmla="*/ 90 w 96"/>
                  <a:gd name="T31" fmla="*/ 21 h 68"/>
                  <a:gd name="T32" fmla="*/ 72 w 96"/>
                  <a:gd name="T33" fmla="*/ 28 h 68"/>
                  <a:gd name="T34" fmla="*/ 56 w 96"/>
                  <a:gd name="T35" fmla="*/ 59 h 68"/>
                  <a:gd name="T36" fmla="*/ 55 w 96"/>
                  <a:gd name="T37" fmla="*/ 60 h 68"/>
                  <a:gd name="T38" fmla="*/ 39 w 96"/>
                  <a:gd name="T39" fmla="*/ 68 h 68"/>
                  <a:gd name="T40" fmla="*/ 38 w 96"/>
                  <a:gd name="T41" fmla="*/ 68 h 68"/>
                  <a:gd name="T42" fmla="*/ 50 w 96"/>
                  <a:gd name="T43" fmla="*/ 32 h 68"/>
                  <a:gd name="T44" fmla="*/ 52 w 96"/>
                  <a:gd name="T45" fmla="*/ 33 h 68"/>
                  <a:gd name="T46" fmla="*/ 52 w 96"/>
                  <a:gd name="T47" fmla="*/ 35 h 68"/>
                  <a:gd name="T48" fmla="*/ 42 w 96"/>
                  <a:gd name="T49" fmla="*/ 62 h 68"/>
                  <a:gd name="T50" fmla="*/ 53 w 96"/>
                  <a:gd name="T51" fmla="*/ 57 h 68"/>
                  <a:gd name="T52" fmla="*/ 68 w 96"/>
                  <a:gd name="T53" fmla="*/ 25 h 68"/>
                  <a:gd name="T54" fmla="*/ 70 w 96"/>
                  <a:gd name="T55" fmla="*/ 24 h 68"/>
                  <a:gd name="T56" fmla="*/ 88 w 96"/>
                  <a:gd name="T57" fmla="*/ 17 h 68"/>
                  <a:gd name="T58" fmla="*/ 92 w 96"/>
                  <a:gd name="T59" fmla="*/ 14 h 68"/>
                  <a:gd name="T60" fmla="*/ 92 w 96"/>
                  <a:gd name="T61" fmla="*/ 9 h 68"/>
                  <a:gd name="T62" fmla="*/ 84 w 96"/>
                  <a:gd name="T63" fmla="*/ 6 h 68"/>
                  <a:gd name="T64" fmla="*/ 29 w 96"/>
                  <a:gd name="T65" fmla="*/ 30 h 68"/>
                  <a:gd name="T66" fmla="*/ 27 w 96"/>
                  <a:gd name="T67" fmla="*/ 30 h 68"/>
                  <a:gd name="T68" fmla="*/ 16 w 96"/>
                  <a:gd name="T69" fmla="*/ 24 h 68"/>
                  <a:gd name="T70" fmla="*/ 6 w 96"/>
                  <a:gd name="T71" fmla="*/ 29 h 68"/>
                  <a:gd name="T72" fmla="*/ 21 w 96"/>
                  <a:gd name="T73" fmla="*/ 44 h 68"/>
                  <a:gd name="T74" fmla="*/ 50 w 96"/>
                  <a:gd name="T75" fmla="*/ 32 h 68"/>
                  <a:gd name="T76" fmla="*/ 50 w 96"/>
                  <a:gd name="T77" fmla="*/ 3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6" h="68">
                    <a:moveTo>
                      <a:pt x="38" y="68"/>
                    </a:moveTo>
                    <a:cubicBezTo>
                      <a:pt x="38" y="68"/>
                      <a:pt x="37" y="68"/>
                      <a:pt x="37" y="67"/>
                    </a:cubicBezTo>
                    <a:cubicBezTo>
                      <a:pt x="36" y="67"/>
                      <a:pt x="36" y="66"/>
                      <a:pt x="36" y="65"/>
                    </a:cubicBezTo>
                    <a:cubicBezTo>
                      <a:pt x="47" y="38"/>
                      <a:pt x="47" y="38"/>
                      <a:pt x="47" y="38"/>
                    </a:cubicBezTo>
                    <a:cubicBezTo>
                      <a:pt x="21" y="48"/>
                      <a:pt x="21" y="48"/>
                      <a:pt x="21" y="48"/>
                    </a:cubicBezTo>
                    <a:cubicBezTo>
                      <a:pt x="20" y="48"/>
                      <a:pt x="19" y="48"/>
                      <a:pt x="19" y="47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0" y="29"/>
                      <a:pt x="0" y="28"/>
                      <a:pt x="0" y="28"/>
                    </a:cubicBezTo>
                    <a:cubicBezTo>
                      <a:pt x="0" y="27"/>
                      <a:pt x="1" y="26"/>
                      <a:pt x="1" y="26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6" y="20"/>
                      <a:pt x="17" y="20"/>
                      <a:pt x="17" y="20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82" y="2"/>
                      <a:pt x="82" y="2"/>
                      <a:pt x="82" y="2"/>
                    </a:cubicBezTo>
                    <a:cubicBezTo>
                      <a:pt x="87" y="0"/>
                      <a:pt x="93" y="3"/>
                      <a:pt x="95" y="8"/>
                    </a:cubicBezTo>
                    <a:cubicBezTo>
                      <a:pt x="96" y="10"/>
                      <a:pt x="96" y="13"/>
                      <a:pt x="95" y="15"/>
                    </a:cubicBezTo>
                    <a:cubicBezTo>
                      <a:pt x="94" y="18"/>
                      <a:pt x="92" y="20"/>
                      <a:pt x="90" y="21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56" y="59"/>
                      <a:pt x="56" y="59"/>
                      <a:pt x="56" y="59"/>
                    </a:cubicBezTo>
                    <a:cubicBezTo>
                      <a:pt x="56" y="59"/>
                      <a:pt x="56" y="60"/>
                      <a:pt x="55" y="60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68"/>
                      <a:pt x="39" y="68"/>
                      <a:pt x="38" y="68"/>
                    </a:cubicBezTo>
                    <a:close/>
                    <a:moveTo>
                      <a:pt x="50" y="32"/>
                    </a:moveTo>
                    <a:cubicBezTo>
                      <a:pt x="51" y="32"/>
                      <a:pt x="51" y="32"/>
                      <a:pt x="52" y="33"/>
                    </a:cubicBezTo>
                    <a:cubicBezTo>
                      <a:pt x="52" y="33"/>
                      <a:pt x="52" y="34"/>
                      <a:pt x="52" y="35"/>
                    </a:cubicBezTo>
                    <a:cubicBezTo>
                      <a:pt x="42" y="62"/>
                      <a:pt x="42" y="62"/>
                      <a:pt x="42" y="62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69" y="25"/>
                      <a:pt x="69" y="24"/>
                      <a:pt x="70" y="24"/>
                    </a:cubicBezTo>
                    <a:cubicBezTo>
                      <a:pt x="88" y="17"/>
                      <a:pt x="88" y="17"/>
                      <a:pt x="88" y="17"/>
                    </a:cubicBezTo>
                    <a:cubicBezTo>
                      <a:pt x="90" y="17"/>
                      <a:pt x="91" y="15"/>
                      <a:pt x="92" y="14"/>
                    </a:cubicBezTo>
                    <a:cubicBezTo>
                      <a:pt x="92" y="12"/>
                      <a:pt x="92" y="11"/>
                      <a:pt x="92" y="9"/>
                    </a:cubicBezTo>
                    <a:cubicBezTo>
                      <a:pt x="90" y="6"/>
                      <a:pt x="87" y="5"/>
                      <a:pt x="84" y="6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29" y="30"/>
                      <a:pt x="28" y="30"/>
                      <a:pt x="27" y="30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21" y="44"/>
                      <a:pt x="21" y="44"/>
                      <a:pt x="21" y="44"/>
                    </a:cubicBezTo>
                    <a:cubicBezTo>
                      <a:pt x="50" y="32"/>
                      <a:pt x="50" y="32"/>
                      <a:pt x="50" y="32"/>
                    </a:cubicBezTo>
                    <a:cubicBezTo>
                      <a:pt x="50" y="32"/>
                      <a:pt x="50" y="32"/>
                      <a:pt x="5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Freeform 63">
                <a:extLst>
                  <a:ext uri="{FF2B5EF4-FFF2-40B4-BE49-F238E27FC236}">
                    <a16:creationId xmlns="" xmlns:a16="http://schemas.microsoft.com/office/drawing/2014/main" id="{A01FBC9B-3A3C-477B-931F-A1A7EEAF73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0850" y="5327650"/>
                <a:ext cx="174625" cy="82550"/>
              </a:xfrm>
              <a:custGeom>
                <a:avLst/>
                <a:gdLst>
                  <a:gd name="T0" fmla="*/ 28 w 45"/>
                  <a:gd name="T1" fmla="*/ 21 h 21"/>
                  <a:gd name="T2" fmla="*/ 28 w 45"/>
                  <a:gd name="T3" fmla="*/ 21 h 21"/>
                  <a:gd name="T4" fmla="*/ 1 w 45"/>
                  <a:gd name="T5" fmla="*/ 10 h 21"/>
                  <a:gd name="T6" fmla="*/ 0 w 45"/>
                  <a:gd name="T7" fmla="*/ 8 h 21"/>
                  <a:gd name="T8" fmla="*/ 1 w 45"/>
                  <a:gd name="T9" fmla="*/ 6 h 21"/>
                  <a:gd name="T10" fmla="*/ 16 w 45"/>
                  <a:gd name="T11" fmla="*/ 0 h 21"/>
                  <a:gd name="T12" fmla="*/ 17 w 45"/>
                  <a:gd name="T13" fmla="*/ 0 h 21"/>
                  <a:gd name="T14" fmla="*/ 44 w 45"/>
                  <a:gd name="T15" fmla="*/ 11 h 21"/>
                  <a:gd name="T16" fmla="*/ 45 w 45"/>
                  <a:gd name="T17" fmla="*/ 14 h 21"/>
                  <a:gd name="T18" fmla="*/ 42 w 45"/>
                  <a:gd name="T19" fmla="*/ 15 h 21"/>
                  <a:gd name="T20" fmla="*/ 16 w 45"/>
                  <a:gd name="T21" fmla="*/ 4 h 21"/>
                  <a:gd name="T22" fmla="*/ 7 w 45"/>
                  <a:gd name="T23" fmla="*/ 8 h 21"/>
                  <a:gd name="T24" fmla="*/ 29 w 45"/>
                  <a:gd name="T25" fmla="*/ 17 h 21"/>
                  <a:gd name="T26" fmla="*/ 30 w 45"/>
                  <a:gd name="T27" fmla="*/ 20 h 21"/>
                  <a:gd name="T28" fmla="*/ 28 w 4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" h="21">
                    <a:moveTo>
                      <a:pt x="28" y="21"/>
                    </a:moveTo>
                    <a:cubicBezTo>
                      <a:pt x="28" y="21"/>
                      <a:pt x="28" y="21"/>
                      <a:pt x="28" y="21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10"/>
                      <a:pt x="0" y="9"/>
                      <a:pt x="0" y="8"/>
                    </a:cubicBezTo>
                    <a:cubicBezTo>
                      <a:pt x="0" y="7"/>
                      <a:pt x="0" y="7"/>
                      <a:pt x="1" y="6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7" y="0"/>
                      <a:pt x="17" y="0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5" y="12"/>
                      <a:pt x="45" y="13"/>
                      <a:pt x="45" y="14"/>
                    </a:cubicBezTo>
                    <a:cubicBezTo>
                      <a:pt x="44" y="15"/>
                      <a:pt x="43" y="15"/>
                      <a:pt x="42" y="15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30" y="18"/>
                      <a:pt x="31" y="19"/>
                      <a:pt x="30" y="20"/>
                    </a:cubicBezTo>
                    <a:cubicBezTo>
                      <a:pt x="30" y="21"/>
                      <a:pt x="29" y="21"/>
                      <a:pt x="28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E1A4002B-88C7-4C0B-890B-BAF2D029A5C8}"/>
              </a:ext>
            </a:extLst>
          </p:cNvPr>
          <p:cNvGrpSpPr/>
          <p:nvPr/>
        </p:nvGrpSpPr>
        <p:grpSpPr>
          <a:xfrm>
            <a:off x="5687959" y="1145255"/>
            <a:ext cx="6041874" cy="4911803"/>
            <a:chOff x="5687959" y="1145255"/>
            <a:chExt cx="6041874" cy="4911803"/>
          </a:xfrm>
        </p:grpSpPr>
        <p:sp>
          <p:nvSpPr>
            <p:cNvPr id="211" name="Freeform 343">
              <a:extLst>
                <a:ext uri="{FF2B5EF4-FFF2-40B4-BE49-F238E27FC236}">
                  <a16:creationId xmlns="" xmlns:a16="http://schemas.microsoft.com/office/drawing/2014/main" id="{2A203BF8-3C47-4C1B-B9AD-7E1279FFF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9523" y="1852662"/>
              <a:ext cx="1112274" cy="631772"/>
            </a:xfrm>
            <a:custGeom>
              <a:avLst/>
              <a:gdLst>
                <a:gd name="T0" fmla="*/ 46 w 513"/>
                <a:gd name="T1" fmla="*/ 7 h 290"/>
                <a:gd name="T2" fmla="*/ 86 w 513"/>
                <a:gd name="T3" fmla="*/ 11 h 290"/>
                <a:gd name="T4" fmla="*/ 165 w 513"/>
                <a:gd name="T5" fmla="*/ 62 h 290"/>
                <a:gd name="T6" fmla="*/ 199 w 513"/>
                <a:gd name="T7" fmla="*/ 68 h 290"/>
                <a:gd name="T8" fmla="*/ 258 w 513"/>
                <a:gd name="T9" fmla="*/ 64 h 290"/>
                <a:gd name="T10" fmla="*/ 285 w 513"/>
                <a:gd name="T11" fmla="*/ 87 h 290"/>
                <a:gd name="T12" fmla="*/ 305 w 513"/>
                <a:gd name="T13" fmla="*/ 122 h 290"/>
                <a:gd name="T14" fmla="*/ 325 w 513"/>
                <a:gd name="T15" fmla="*/ 146 h 290"/>
                <a:gd name="T16" fmla="*/ 370 w 513"/>
                <a:gd name="T17" fmla="*/ 161 h 290"/>
                <a:gd name="T18" fmla="*/ 385 w 513"/>
                <a:gd name="T19" fmla="*/ 159 h 290"/>
                <a:gd name="T20" fmla="*/ 394 w 513"/>
                <a:gd name="T21" fmla="*/ 143 h 290"/>
                <a:gd name="T22" fmla="*/ 419 w 513"/>
                <a:gd name="T23" fmla="*/ 127 h 290"/>
                <a:gd name="T24" fmla="*/ 433 w 513"/>
                <a:gd name="T25" fmla="*/ 118 h 290"/>
                <a:gd name="T26" fmla="*/ 423 w 513"/>
                <a:gd name="T27" fmla="*/ 139 h 290"/>
                <a:gd name="T28" fmla="*/ 441 w 513"/>
                <a:gd name="T29" fmla="*/ 144 h 290"/>
                <a:gd name="T30" fmla="*/ 460 w 513"/>
                <a:gd name="T31" fmla="*/ 148 h 290"/>
                <a:gd name="T32" fmla="*/ 463 w 513"/>
                <a:gd name="T33" fmla="*/ 138 h 290"/>
                <a:gd name="T34" fmla="*/ 484 w 513"/>
                <a:gd name="T35" fmla="*/ 157 h 290"/>
                <a:gd name="T36" fmla="*/ 505 w 513"/>
                <a:gd name="T37" fmla="*/ 162 h 290"/>
                <a:gd name="T38" fmla="*/ 505 w 513"/>
                <a:gd name="T39" fmla="*/ 168 h 290"/>
                <a:gd name="T40" fmla="*/ 496 w 513"/>
                <a:gd name="T41" fmla="*/ 177 h 290"/>
                <a:gd name="T42" fmla="*/ 479 w 513"/>
                <a:gd name="T43" fmla="*/ 185 h 290"/>
                <a:gd name="T44" fmla="*/ 468 w 513"/>
                <a:gd name="T45" fmla="*/ 181 h 290"/>
                <a:gd name="T46" fmla="*/ 439 w 513"/>
                <a:gd name="T47" fmla="*/ 179 h 290"/>
                <a:gd name="T48" fmla="*/ 444 w 513"/>
                <a:gd name="T49" fmla="*/ 165 h 290"/>
                <a:gd name="T50" fmla="*/ 416 w 513"/>
                <a:gd name="T51" fmla="*/ 169 h 290"/>
                <a:gd name="T52" fmla="*/ 410 w 513"/>
                <a:gd name="T53" fmla="*/ 184 h 290"/>
                <a:gd name="T54" fmla="*/ 401 w 513"/>
                <a:gd name="T55" fmla="*/ 189 h 290"/>
                <a:gd name="T56" fmla="*/ 400 w 513"/>
                <a:gd name="T57" fmla="*/ 194 h 290"/>
                <a:gd name="T58" fmla="*/ 394 w 513"/>
                <a:gd name="T59" fmla="*/ 198 h 290"/>
                <a:gd name="T60" fmla="*/ 372 w 513"/>
                <a:gd name="T61" fmla="*/ 205 h 290"/>
                <a:gd name="T62" fmla="*/ 363 w 513"/>
                <a:gd name="T63" fmla="*/ 213 h 290"/>
                <a:gd name="T64" fmla="*/ 377 w 513"/>
                <a:gd name="T65" fmla="*/ 226 h 290"/>
                <a:gd name="T66" fmla="*/ 387 w 513"/>
                <a:gd name="T67" fmla="*/ 237 h 290"/>
                <a:gd name="T68" fmla="*/ 399 w 513"/>
                <a:gd name="T69" fmla="*/ 253 h 290"/>
                <a:gd name="T70" fmla="*/ 391 w 513"/>
                <a:gd name="T71" fmla="*/ 285 h 290"/>
                <a:gd name="T72" fmla="*/ 372 w 513"/>
                <a:gd name="T73" fmla="*/ 286 h 290"/>
                <a:gd name="T74" fmla="*/ 357 w 513"/>
                <a:gd name="T75" fmla="*/ 283 h 290"/>
                <a:gd name="T76" fmla="*/ 349 w 513"/>
                <a:gd name="T77" fmla="*/ 259 h 290"/>
                <a:gd name="T78" fmla="*/ 321 w 513"/>
                <a:gd name="T79" fmla="*/ 252 h 290"/>
                <a:gd name="T80" fmla="*/ 286 w 513"/>
                <a:gd name="T81" fmla="*/ 231 h 290"/>
                <a:gd name="T82" fmla="*/ 251 w 513"/>
                <a:gd name="T83" fmla="*/ 212 h 290"/>
                <a:gd name="T84" fmla="*/ 199 w 513"/>
                <a:gd name="T85" fmla="*/ 161 h 290"/>
                <a:gd name="T86" fmla="*/ 180 w 513"/>
                <a:gd name="T87" fmla="*/ 147 h 290"/>
                <a:gd name="T88" fmla="*/ 158 w 513"/>
                <a:gd name="T89" fmla="*/ 149 h 290"/>
                <a:gd name="T90" fmla="*/ 142 w 513"/>
                <a:gd name="T91" fmla="*/ 130 h 290"/>
                <a:gd name="T92" fmla="*/ 124 w 513"/>
                <a:gd name="T93" fmla="*/ 112 h 290"/>
                <a:gd name="T94" fmla="*/ 99 w 513"/>
                <a:gd name="T95" fmla="*/ 103 h 290"/>
                <a:gd name="T96" fmla="*/ 82 w 513"/>
                <a:gd name="T97" fmla="*/ 99 h 290"/>
                <a:gd name="T98" fmla="*/ 82 w 513"/>
                <a:gd name="T99" fmla="*/ 107 h 290"/>
                <a:gd name="T100" fmla="*/ 58 w 513"/>
                <a:gd name="T101" fmla="*/ 119 h 290"/>
                <a:gd name="T102" fmla="*/ 58 w 513"/>
                <a:gd name="T103" fmla="*/ 147 h 290"/>
                <a:gd name="T104" fmla="*/ 26 w 513"/>
                <a:gd name="T105" fmla="*/ 139 h 290"/>
                <a:gd name="T106" fmla="*/ 9 w 513"/>
                <a:gd name="T107" fmla="*/ 6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13" h="290">
                  <a:moveTo>
                    <a:pt x="0" y="20"/>
                  </a:moveTo>
                  <a:cubicBezTo>
                    <a:pt x="16" y="15"/>
                    <a:pt x="31" y="11"/>
                    <a:pt x="46" y="7"/>
                  </a:cubicBezTo>
                  <a:cubicBezTo>
                    <a:pt x="52" y="5"/>
                    <a:pt x="57" y="3"/>
                    <a:pt x="63" y="1"/>
                  </a:cubicBezTo>
                  <a:cubicBezTo>
                    <a:pt x="70" y="0"/>
                    <a:pt x="80" y="8"/>
                    <a:pt x="86" y="11"/>
                  </a:cubicBezTo>
                  <a:cubicBezTo>
                    <a:pt x="102" y="19"/>
                    <a:pt x="118" y="28"/>
                    <a:pt x="135" y="36"/>
                  </a:cubicBezTo>
                  <a:cubicBezTo>
                    <a:pt x="146" y="41"/>
                    <a:pt x="156" y="53"/>
                    <a:pt x="165" y="62"/>
                  </a:cubicBezTo>
                  <a:cubicBezTo>
                    <a:pt x="169" y="65"/>
                    <a:pt x="173" y="69"/>
                    <a:pt x="178" y="71"/>
                  </a:cubicBezTo>
                  <a:cubicBezTo>
                    <a:pt x="184" y="73"/>
                    <a:pt x="193" y="69"/>
                    <a:pt x="199" y="68"/>
                  </a:cubicBezTo>
                  <a:cubicBezTo>
                    <a:pt x="214" y="65"/>
                    <a:pt x="231" y="73"/>
                    <a:pt x="246" y="69"/>
                  </a:cubicBezTo>
                  <a:cubicBezTo>
                    <a:pt x="250" y="68"/>
                    <a:pt x="254" y="62"/>
                    <a:pt x="258" y="64"/>
                  </a:cubicBezTo>
                  <a:cubicBezTo>
                    <a:pt x="264" y="67"/>
                    <a:pt x="267" y="73"/>
                    <a:pt x="273" y="76"/>
                  </a:cubicBezTo>
                  <a:cubicBezTo>
                    <a:pt x="279" y="79"/>
                    <a:pt x="281" y="83"/>
                    <a:pt x="285" y="87"/>
                  </a:cubicBezTo>
                  <a:cubicBezTo>
                    <a:pt x="289" y="92"/>
                    <a:pt x="291" y="90"/>
                    <a:pt x="297" y="90"/>
                  </a:cubicBezTo>
                  <a:cubicBezTo>
                    <a:pt x="298" y="98"/>
                    <a:pt x="296" y="116"/>
                    <a:pt x="305" y="122"/>
                  </a:cubicBezTo>
                  <a:cubicBezTo>
                    <a:pt x="309" y="125"/>
                    <a:pt x="314" y="121"/>
                    <a:pt x="317" y="127"/>
                  </a:cubicBezTo>
                  <a:cubicBezTo>
                    <a:pt x="321" y="133"/>
                    <a:pt x="322" y="140"/>
                    <a:pt x="325" y="146"/>
                  </a:cubicBezTo>
                  <a:cubicBezTo>
                    <a:pt x="331" y="159"/>
                    <a:pt x="350" y="150"/>
                    <a:pt x="360" y="150"/>
                  </a:cubicBezTo>
                  <a:cubicBezTo>
                    <a:pt x="366" y="151"/>
                    <a:pt x="371" y="156"/>
                    <a:pt x="370" y="161"/>
                  </a:cubicBezTo>
                  <a:cubicBezTo>
                    <a:pt x="369" y="170"/>
                    <a:pt x="382" y="169"/>
                    <a:pt x="387" y="171"/>
                  </a:cubicBezTo>
                  <a:cubicBezTo>
                    <a:pt x="387" y="167"/>
                    <a:pt x="381" y="162"/>
                    <a:pt x="385" y="159"/>
                  </a:cubicBezTo>
                  <a:cubicBezTo>
                    <a:pt x="388" y="156"/>
                    <a:pt x="388" y="153"/>
                    <a:pt x="392" y="151"/>
                  </a:cubicBezTo>
                  <a:cubicBezTo>
                    <a:pt x="396" y="149"/>
                    <a:pt x="392" y="146"/>
                    <a:pt x="394" y="143"/>
                  </a:cubicBezTo>
                  <a:cubicBezTo>
                    <a:pt x="397" y="140"/>
                    <a:pt x="403" y="137"/>
                    <a:pt x="407" y="134"/>
                  </a:cubicBezTo>
                  <a:cubicBezTo>
                    <a:pt x="411" y="132"/>
                    <a:pt x="416" y="132"/>
                    <a:pt x="419" y="127"/>
                  </a:cubicBezTo>
                  <a:cubicBezTo>
                    <a:pt x="420" y="125"/>
                    <a:pt x="422" y="121"/>
                    <a:pt x="425" y="120"/>
                  </a:cubicBezTo>
                  <a:cubicBezTo>
                    <a:pt x="429" y="119"/>
                    <a:pt x="429" y="122"/>
                    <a:pt x="433" y="118"/>
                  </a:cubicBezTo>
                  <a:cubicBezTo>
                    <a:pt x="437" y="113"/>
                    <a:pt x="442" y="113"/>
                    <a:pt x="447" y="116"/>
                  </a:cubicBezTo>
                  <a:cubicBezTo>
                    <a:pt x="441" y="122"/>
                    <a:pt x="424" y="130"/>
                    <a:pt x="423" y="139"/>
                  </a:cubicBezTo>
                  <a:cubicBezTo>
                    <a:pt x="426" y="139"/>
                    <a:pt x="428" y="143"/>
                    <a:pt x="432" y="143"/>
                  </a:cubicBezTo>
                  <a:cubicBezTo>
                    <a:pt x="436" y="143"/>
                    <a:pt x="438" y="139"/>
                    <a:pt x="441" y="144"/>
                  </a:cubicBezTo>
                  <a:cubicBezTo>
                    <a:pt x="444" y="154"/>
                    <a:pt x="455" y="147"/>
                    <a:pt x="460" y="153"/>
                  </a:cubicBezTo>
                  <a:cubicBezTo>
                    <a:pt x="461" y="151"/>
                    <a:pt x="461" y="149"/>
                    <a:pt x="460" y="148"/>
                  </a:cubicBezTo>
                  <a:cubicBezTo>
                    <a:pt x="462" y="148"/>
                    <a:pt x="463" y="147"/>
                    <a:pt x="464" y="146"/>
                  </a:cubicBezTo>
                  <a:cubicBezTo>
                    <a:pt x="465" y="144"/>
                    <a:pt x="464" y="140"/>
                    <a:pt x="463" y="138"/>
                  </a:cubicBezTo>
                  <a:cubicBezTo>
                    <a:pt x="466" y="143"/>
                    <a:pt x="470" y="143"/>
                    <a:pt x="474" y="148"/>
                  </a:cubicBezTo>
                  <a:cubicBezTo>
                    <a:pt x="478" y="152"/>
                    <a:pt x="483" y="150"/>
                    <a:pt x="484" y="157"/>
                  </a:cubicBezTo>
                  <a:cubicBezTo>
                    <a:pt x="491" y="153"/>
                    <a:pt x="494" y="161"/>
                    <a:pt x="500" y="162"/>
                  </a:cubicBezTo>
                  <a:cubicBezTo>
                    <a:pt x="501" y="162"/>
                    <a:pt x="504" y="160"/>
                    <a:pt x="505" y="162"/>
                  </a:cubicBezTo>
                  <a:cubicBezTo>
                    <a:pt x="505" y="163"/>
                    <a:pt x="509" y="162"/>
                    <a:pt x="510" y="163"/>
                  </a:cubicBezTo>
                  <a:cubicBezTo>
                    <a:pt x="513" y="164"/>
                    <a:pt x="506" y="167"/>
                    <a:pt x="505" y="168"/>
                  </a:cubicBezTo>
                  <a:cubicBezTo>
                    <a:pt x="500" y="172"/>
                    <a:pt x="501" y="174"/>
                    <a:pt x="494" y="171"/>
                  </a:cubicBezTo>
                  <a:cubicBezTo>
                    <a:pt x="494" y="173"/>
                    <a:pt x="495" y="175"/>
                    <a:pt x="496" y="177"/>
                  </a:cubicBezTo>
                  <a:cubicBezTo>
                    <a:pt x="494" y="177"/>
                    <a:pt x="477" y="178"/>
                    <a:pt x="486" y="183"/>
                  </a:cubicBezTo>
                  <a:cubicBezTo>
                    <a:pt x="484" y="183"/>
                    <a:pt x="481" y="184"/>
                    <a:pt x="479" y="185"/>
                  </a:cubicBezTo>
                  <a:cubicBezTo>
                    <a:pt x="477" y="186"/>
                    <a:pt x="477" y="183"/>
                    <a:pt x="474" y="184"/>
                  </a:cubicBezTo>
                  <a:cubicBezTo>
                    <a:pt x="472" y="185"/>
                    <a:pt x="470" y="182"/>
                    <a:pt x="468" y="181"/>
                  </a:cubicBezTo>
                  <a:cubicBezTo>
                    <a:pt x="464" y="180"/>
                    <a:pt x="460" y="181"/>
                    <a:pt x="456" y="183"/>
                  </a:cubicBezTo>
                  <a:cubicBezTo>
                    <a:pt x="448" y="186"/>
                    <a:pt x="447" y="181"/>
                    <a:pt x="439" y="179"/>
                  </a:cubicBezTo>
                  <a:cubicBezTo>
                    <a:pt x="432" y="177"/>
                    <a:pt x="448" y="169"/>
                    <a:pt x="447" y="166"/>
                  </a:cubicBezTo>
                  <a:cubicBezTo>
                    <a:pt x="446" y="165"/>
                    <a:pt x="444" y="166"/>
                    <a:pt x="444" y="165"/>
                  </a:cubicBezTo>
                  <a:cubicBezTo>
                    <a:pt x="442" y="161"/>
                    <a:pt x="438" y="158"/>
                    <a:pt x="435" y="156"/>
                  </a:cubicBezTo>
                  <a:cubicBezTo>
                    <a:pt x="433" y="159"/>
                    <a:pt x="421" y="172"/>
                    <a:pt x="416" y="169"/>
                  </a:cubicBezTo>
                  <a:cubicBezTo>
                    <a:pt x="413" y="166"/>
                    <a:pt x="406" y="162"/>
                    <a:pt x="405" y="169"/>
                  </a:cubicBezTo>
                  <a:cubicBezTo>
                    <a:pt x="404" y="172"/>
                    <a:pt x="407" y="182"/>
                    <a:pt x="410" y="184"/>
                  </a:cubicBezTo>
                  <a:cubicBezTo>
                    <a:pt x="404" y="187"/>
                    <a:pt x="396" y="180"/>
                    <a:pt x="390" y="186"/>
                  </a:cubicBezTo>
                  <a:cubicBezTo>
                    <a:pt x="394" y="189"/>
                    <a:pt x="399" y="185"/>
                    <a:pt x="401" y="189"/>
                  </a:cubicBezTo>
                  <a:cubicBezTo>
                    <a:pt x="399" y="189"/>
                    <a:pt x="398" y="189"/>
                    <a:pt x="396" y="189"/>
                  </a:cubicBezTo>
                  <a:cubicBezTo>
                    <a:pt x="397" y="191"/>
                    <a:pt x="398" y="193"/>
                    <a:pt x="400" y="194"/>
                  </a:cubicBezTo>
                  <a:cubicBezTo>
                    <a:pt x="397" y="191"/>
                    <a:pt x="396" y="192"/>
                    <a:pt x="398" y="195"/>
                  </a:cubicBezTo>
                  <a:cubicBezTo>
                    <a:pt x="397" y="195"/>
                    <a:pt x="394" y="195"/>
                    <a:pt x="394" y="198"/>
                  </a:cubicBezTo>
                  <a:cubicBezTo>
                    <a:pt x="395" y="202"/>
                    <a:pt x="396" y="207"/>
                    <a:pt x="389" y="207"/>
                  </a:cubicBezTo>
                  <a:cubicBezTo>
                    <a:pt x="383" y="207"/>
                    <a:pt x="378" y="204"/>
                    <a:pt x="372" y="205"/>
                  </a:cubicBezTo>
                  <a:cubicBezTo>
                    <a:pt x="369" y="205"/>
                    <a:pt x="367" y="206"/>
                    <a:pt x="365" y="208"/>
                  </a:cubicBezTo>
                  <a:cubicBezTo>
                    <a:pt x="362" y="210"/>
                    <a:pt x="364" y="210"/>
                    <a:pt x="363" y="213"/>
                  </a:cubicBezTo>
                  <a:cubicBezTo>
                    <a:pt x="363" y="218"/>
                    <a:pt x="365" y="219"/>
                    <a:pt x="369" y="221"/>
                  </a:cubicBezTo>
                  <a:cubicBezTo>
                    <a:pt x="374" y="222"/>
                    <a:pt x="373" y="225"/>
                    <a:pt x="377" y="226"/>
                  </a:cubicBezTo>
                  <a:cubicBezTo>
                    <a:pt x="380" y="227"/>
                    <a:pt x="387" y="226"/>
                    <a:pt x="389" y="230"/>
                  </a:cubicBezTo>
                  <a:cubicBezTo>
                    <a:pt x="390" y="232"/>
                    <a:pt x="387" y="234"/>
                    <a:pt x="387" y="237"/>
                  </a:cubicBezTo>
                  <a:cubicBezTo>
                    <a:pt x="387" y="240"/>
                    <a:pt x="389" y="242"/>
                    <a:pt x="390" y="245"/>
                  </a:cubicBezTo>
                  <a:cubicBezTo>
                    <a:pt x="393" y="248"/>
                    <a:pt x="397" y="250"/>
                    <a:pt x="399" y="253"/>
                  </a:cubicBezTo>
                  <a:cubicBezTo>
                    <a:pt x="402" y="259"/>
                    <a:pt x="396" y="264"/>
                    <a:pt x="394" y="268"/>
                  </a:cubicBezTo>
                  <a:cubicBezTo>
                    <a:pt x="392" y="275"/>
                    <a:pt x="390" y="278"/>
                    <a:pt x="391" y="285"/>
                  </a:cubicBezTo>
                  <a:cubicBezTo>
                    <a:pt x="392" y="290"/>
                    <a:pt x="387" y="287"/>
                    <a:pt x="384" y="286"/>
                  </a:cubicBezTo>
                  <a:cubicBezTo>
                    <a:pt x="379" y="285"/>
                    <a:pt x="378" y="289"/>
                    <a:pt x="372" y="286"/>
                  </a:cubicBezTo>
                  <a:cubicBezTo>
                    <a:pt x="370" y="284"/>
                    <a:pt x="368" y="283"/>
                    <a:pt x="365" y="282"/>
                  </a:cubicBezTo>
                  <a:cubicBezTo>
                    <a:pt x="362" y="281"/>
                    <a:pt x="360" y="283"/>
                    <a:pt x="357" y="283"/>
                  </a:cubicBezTo>
                  <a:cubicBezTo>
                    <a:pt x="352" y="282"/>
                    <a:pt x="352" y="277"/>
                    <a:pt x="351" y="272"/>
                  </a:cubicBezTo>
                  <a:cubicBezTo>
                    <a:pt x="350" y="267"/>
                    <a:pt x="355" y="261"/>
                    <a:pt x="349" y="259"/>
                  </a:cubicBezTo>
                  <a:cubicBezTo>
                    <a:pt x="345" y="258"/>
                    <a:pt x="342" y="258"/>
                    <a:pt x="338" y="255"/>
                  </a:cubicBezTo>
                  <a:cubicBezTo>
                    <a:pt x="332" y="251"/>
                    <a:pt x="328" y="253"/>
                    <a:pt x="321" y="252"/>
                  </a:cubicBezTo>
                  <a:cubicBezTo>
                    <a:pt x="314" y="250"/>
                    <a:pt x="308" y="244"/>
                    <a:pt x="303" y="241"/>
                  </a:cubicBezTo>
                  <a:cubicBezTo>
                    <a:pt x="297" y="237"/>
                    <a:pt x="291" y="235"/>
                    <a:pt x="286" y="231"/>
                  </a:cubicBezTo>
                  <a:cubicBezTo>
                    <a:pt x="281" y="228"/>
                    <a:pt x="275" y="228"/>
                    <a:pt x="270" y="225"/>
                  </a:cubicBezTo>
                  <a:cubicBezTo>
                    <a:pt x="264" y="220"/>
                    <a:pt x="258" y="216"/>
                    <a:pt x="251" y="212"/>
                  </a:cubicBezTo>
                  <a:cubicBezTo>
                    <a:pt x="242" y="206"/>
                    <a:pt x="221" y="199"/>
                    <a:pt x="217" y="188"/>
                  </a:cubicBezTo>
                  <a:cubicBezTo>
                    <a:pt x="212" y="177"/>
                    <a:pt x="204" y="171"/>
                    <a:pt x="199" y="161"/>
                  </a:cubicBezTo>
                  <a:cubicBezTo>
                    <a:pt x="196" y="155"/>
                    <a:pt x="192" y="151"/>
                    <a:pt x="187" y="149"/>
                  </a:cubicBezTo>
                  <a:cubicBezTo>
                    <a:pt x="185" y="148"/>
                    <a:pt x="182" y="146"/>
                    <a:pt x="180" y="147"/>
                  </a:cubicBezTo>
                  <a:cubicBezTo>
                    <a:pt x="178" y="148"/>
                    <a:pt x="180" y="151"/>
                    <a:pt x="177" y="151"/>
                  </a:cubicBezTo>
                  <a:cubicBezTo>
                    <a:pt x="171" y="152"/>
                    <a:pt x="165" y="148"/>
                    <a:pt x="158" y="149"/>
                  </a:cubicBezTo>
                  <a:cubicBezTo>
                    <a:pt x="153" y="149"/>
                    <a:pt x="149" y="147"/>
                    <a:pt x="145" y="145"/>
                  </a:cubicBezTo>
                  <a:cubicBezTo>
                    <a:pt x="141" y="143"/>
                    <a:pt x="137" y="129"/>
                    <a:pt x="142" y="130"/>
                  </a:cubicBezTo>
                  <a:cubicBezTo>
                    <a:pt x="140" y="125"/>
                    <a:pt x="134" y="127"/>
                    <a:pt x="134" y="121"/>
                  </a:cubicBezTo>
                  <a:cubicBezTo>
                    <a:pt x="133" y="114"/>
                    <a:pt x="130" y="112"/>
                    <a:pt x="124" y="112"/>
                  </a:cubicBezTo>
                  <a:cubicBezTo>
                    <a:pt x="121" y="112"/>
                    <a:pt x="112" y="113"/>
                    <a:pt x="111" y="110"/>
                  </a:cubicBezTo>
                  <a:cubicBezTo>
                    <a:pt x="109" y="104"/>
                    <a:pt x="103" y="106"/>
                    <a:pt x="99" y="103"/>
                  </a:cubicBezTo>
                  <a:cubicBezTo>
                    <a:pt x="97" y="102"/>
                    <a:pt x="92" y="96"/>
                    <a:pt x="90" y="98"/>
                  </a:cubicBezTo>
                  <a:cubicBezTo>
                    <a:pt x="86" y="100"/>
                    <a:pt x="87" y="100"/>
                    <a:pt x="82" y="99"/>
                  </a:cubicBezTo>
                  <a:cubicBezTo>
                    <a:pt x="75" y="98"/>
                    <a:pt x="89" y="111"/>
                    <a:pt x="91" y="113"/>
                  </a:cubicBezTo>
                  <a:cubicBezTo>
                    <a:pt x="87" y="112"/>
                    <a:pt x="87" y="107"/>
                    <a:pt x="82" y="107"/>
                  </a:cubicBezTo>
                  <a:cubicBezTo>
                    <a:pt x="80" y="107"/>
                    <a:pt x="72" y="104"/>
                    <a:pt x="74" y="109"/>
                  </a:cubicBezTo>
                  <a:cubicBezTo>
                    <a:pt x="76" y="120"/>
                    <a:pt x="63" y="114"/>
                    <a:pt x="58" y="119"/>
                  </a:cubicBezTo>
                  <a:cubicBezTo>
                    <a:pt x="51" y="127"/>
                    <a:pt x="51" y="129"/>
                    <a:pt x="55" y="138"/>
                  </a:cubicBezTo>
                  <a:cubicBezTo>
                    <a:pt x="56" y="141"/>
                    <a:pt x="60" y="144"/>
                    <a:pt x="58" y="147"/>
                  </a:cubicBezTo>
                  <a:cubicBezTo>
                    <a:pt x="57" y="149"/>
                    <a:pt x="49" y="147"/>
                    <a:pt x="47" y="147"/>
                  </a:cubicBezTo>
                  <a:cubicBezTo>
                    <a:pt x="38" y="147"/>
                    <a:pt x="27" y="149"/>
                    <a:pt x="26" y="139"/>
                  </a:cubicBezTo>
                  <a:cubicBezTo>
                    <a:pt x="24" y="125"/>
                    <a:pt x="20" y="112"/>
                    <a:pt x="17" y="98"/>
                  </a:cubicBezTo>
                  <a:cubicBezTo>
                    <a:pt x="14" y="86"/>
                    <a:pt x="11" y="73"/>
                    <a:pt x="9" y="60"/>
                  </a:cubicBezTo>
                  <a:cubicBezTo>
                    <a:pt x="6" y="47"/>
                    <a:pt x="5" y="33"/>
                    <a:pt x="0" y="20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344">
              <a:extLst>
                <a:ext uri="{FF2B5EF4-FFF2-40B4-BE49-F238E27FC236}">
                  <a16:creationId xmlns="" xmlns:a16="http://schemas.microsoft.com/office/drawing/2014/main" id="{95B3A88D-260F-4510-A2A0-46ACF6D898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9523" y="1852662"/>
              <a:ext cx="1112274" cy="631772"/>
            </a:xfrm>
            <a:custGeom>
              <a:avLst/>
              <a:gdLst>
                <a:gd name="T0" fmla="*/ 46 w 513"/>
                <a:gd name="T1" fmla="*/ 7 h 290"/>
                <a:gd name="T2" fmla="*/ 86 w 513"/>
                <a:gd name="T3" fmla="*/ 11 h 290"/>
                <a:gd name="T4" fmla="*/ 165 w 513"/>
                <a:gd name="T5" fmla="*/ 62 h 290"/>
                <a:gd name="T6" fmla="*/ 199 w 513"/>
                <a:gd name="T7" fmla="*/ 68 h 290"/>
                <a:gd name="T8" fmla="*/ 258 w 513"/>
                <a:gd name="T9" fmla="*/ 64 h 290"/>
                <a:gd name="T10" fmla="*/ 285 w 513"/>
                <a:gd name="T11" fmla="*/ 87 h 290"/>
                <a:gd name="T12" fmla="*/ 305 w 513"/>
                <a:gd name="T13" fmla="*/ 122 h 290"/>
                <a:gd name="T14" fmla="*/ 325 w 513"/>
                <a:gd name="T15" fmla="*/ 146 h 290"/>
                <a:gd name="T16" fmla="*/ 370 w 513"/>
                <a:gd name="T17" fmla="*/ 161 h 290"/>
                <a:gd name="T18" fmla="*/ 385 w 513"/>
                <a:gd name="T19" fmla="*/ 159 h 290"/>
                <a:gd name="T20" fmla="*/ 394 w 513"/>
                <a:gd name="T21" fmla="*/ 143 h 290"/>
                <a:gd name="T22" fmla="*/ 419 w 513"/>
                <a:gd name="T23" fmla="*/ 127 h 290"/>
                <a:gd name="T24" fmla="*/ 433 w 513"/>
                <a:gd name="T25" fmla="*/ 118 h 290"/>
                <a:gd name="T26" fmla="*/ 423 w 513"/>
                <a:gd name="T27" fmla="*/ 139 h 290"/>
                <a:gd name="T28" fmla="*/ 441 w 513"/>
                <a:gd name="T29" fmla="*/ 144 h 290"/>
                <a:gd name="T30" fmla="*/ 460 w 513"/>
                <a:gd name="T31" fmla="*/ 148 h 290"/>
                <a:gd name="T32" fmla="*/ 463 w 513"/>
                <a:gd name="T33" fmla="*/ 138 h 290"/>
                <a:gd name="T34" fmla="*/ 484 w 513"/>
                <a:gd name="T35" fmla="*/ 157 h 290"/>
                <a:gd name="T36" fmla="*/ 505 w 513"/>
                <a:gd name="T37" fmla="*/ 162 h 290"/>
                <a:gd name="T38" fmla="*/ 505 w 513"/>
                <a:gd name="T39" fmla="*/ 168 h 290"/>
                <a:gd name="T40" fmla="*/ 496 w 513"/>
                <a:gd name="T41" fmla="*/ 177 h 290"/>
                <a:gd name="T42" fmla="*/ 479 w 513"/>
                <a:gd name="T43" fmla="*/ 185 h 290"/>
                <a:gd name="T44" fmla="*/ 468 w 513"/>
                <a:gd name="T45" fmla="*/ 181 h 290"/>
                <a:gd name="T46" fmla="*/ 439 w 513"/>
                <a:gd name="T47" fmla="*/ 179 h 290"/>
                <a:gd name="T48" fmla="*/ 444 w 513"/>
                <a:gd name="T49" fmla="*/ 165 h 290"/>
                <a:gd name="T50" fmla="*/ 416 w 513"/>
                <a:gd name="T51" fmla="*/ 169 h 290"/>
                <a:gd name="T52" fmla="*/ 410 w 513"/>
                <a:gd name="T53" fmla="*/ 184 h 290"/>
                <a:gd name="T54" fmla="*/ 401 w 513"/>
                <a:gd name="T55" fmla="*/ 189 h 290"/>
                <a:gd name="T56" fmla="*/ 400 w 513"/>
                <a:gd name="T57" fmla="*/ 194 h 290"/>
                <a:gd name="T58" fmla="*/ 394 w 513"/>
                <a:gd name="T59" fmla="*/ 198 h 290"/>
                <a:gd name="T60" fmla="*/ 372 w 513"/>
                <a:gd name="T61" fmla="*/ 205 h 290"/>
                <a:gd name="T62" fmla="*/ 363 w 513"/>
                <a:gd name="T63" fmla="*/ 213 h 290"/>
                <a:gd name="T64" fmla="*/ 377 w 513"/>
                <a:gd name="T65" fmla="*/ 226 h 290"/>
                <a:gd name="T66" fmla="*/ 387 w 513"/>
                <a:gd name="T67" fmla="*/ 237 h 290"/>
                <a:gd name="T68" fmla="*/ 399 w 513"/>
                <a:gd name="T69" fmla="*/ 253 h 290"/>
                <a:gd name="T70" fmla="*/ 391 w 513"/>
                <a:gd name="T71" fmla="*/ 285 h 290"/>
                <a:gd name="T72" fmla="*/ 372 w 513"/>
                <a:gd name="T73" fmla="*/ 286 h 290"/>
                <a:gd name="T74" fmla="*/ 357 w 513"/>
                <a:gd name="T75" fmla="*/ 283 h 290"/>
                <a:gd name="T76" fmla="*/ 349 w 513"/>
                <a:gd name="T77" fmla="*/ 259 h 290"/>
                <a:gd name="T78" fmla="*/ 321 w 513"/>
                <a:gd name="T79" fmla="*/ 252 h 290"/>
                <a:gd name="T80" fmla="*/ 286 w 513"/>
                <a:gd name="T81" fmla="*/ 231 h 290"/>
                <a:gd name="T82" fmla="*/ 251 w 513"/>
                <a:gd name="T83" fmla="*/ 212 h 290"/>
                <a:gd name="T84" fmla="*/ 199 w 513"/>
                <a:gd name="T85" fmla="*/ 161 h 290"/>
                <a:gd name="T86" fmla="*/ 180 w 513"/>
                <a:gd name="T87" fmla="*/ 147 h 290"/>
                <a:gd name="T88" fmla="*/ 158 w 513"/>
                <a:gd name="T89" fmla="*/ 149 h 290"/>
                <a:gd name="T90" fmla="*/ 142 w 513"/>
                <a:gd name="T91" fmla="*/ 130 h 290"/>
                <a:gd name="T92" fmla="*/ 124 w 513"/>
                <a:gd name="T93" fmla="*/ 112 h 290"/>
                <a:gd name="T94" fmla="*/ 99 w 513"/>
                <a:gd name="T95" fmla="*/ 103 h 290"/>
                <a:gd name="T96" fmla="*/ 82 w 513"/>
                <a:gd name="T97" fmla="*/ 99 h 290"/>
                <a:gd name="T98" fmla="*/ 82 w 513"/>
                <a:gd name="T99" fmla="*/ 107 h 290"/>
                <a:gd name="T100" fmla="*/ 58 w 513"/>
                <a:gd name="T101" fmla="*/ 119 h 290"/>
                <a:gd name="T102" fmla="*/ 58 w 513"/>
                <a:gd name="T103" fmla="*/ 147 h 290"/>
                <a:gd name="T104" fmla="*/ 26 w 513"/>
                <a:gd name="T105" fmla="*/ 139 h 290"/>
                <a:gd name="T106" fmla="*/ 9 w 513"/>
                <a:gd name="T107" fmla="*/ 6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13" h="290">
                  <a:moveTo>
                    <a:pt x="0" y="20"/>
                  </a:moveTo>
                  <a:cubicBezTo>
                    <a:pt x="16" y="15"/>
                    <a:pt x="31" y="11"/>
                    <a:pt x="46" y="7"/>
                  </a:cubicBezTo>
                  <a:cubicBezTo>
                    <a:pt x="52" y="5"/>
                    <a:pt x="57" y="3"/>
                    <a:pt x="63" y="1"/>
                  </a:cubicBezTo>
                  <a:cubicBezTo>
                    <a:pt x="70" y="0"/>
                    <a:pt x="80" y="8"/>
                    <a:pt x="86" y="11"/>
                  </a:cubicBezTo>
                  <a:cubicBezTo>
                    <a:pt x="102" y="19"/>
                    <a:pt x="118" y="28"/>
                    <a:pt x="135" y="36"/>
                  </a:cubicBezTo>
                  <a:cubicBezTo>
                    <a:pt x="146" y="41"/>
                    <a:pt x="156" y="53"/>
                    <a:pt x="165" y="62"/>
                  </a:cubicBezTo>
                  <a:cubicBezTo>
                    <a:pt x="169" y="65"/>
                    <a:pt x="173" y="69"/>
                    <a:pt x="178" y="71"/>
                  </a:cubicBezTo>
                  <a:cubicBezTo>
                    <a:pt x="184" y="73"/>
                    <a:pt x="193" y="69"/>
                    <a:pt x="199" y="68"/>
                  </a:cubicBezTo>
                  <a:cubicBezTo>
                    <a:pt x="214" y="65"/>
                    <a:pt x="231" y="73"/>
                    <a:pt x="246" y="69"/>
                  </a:cubicBezTo>
                  <a:cubicBezTo>
                    <a:pt x="250" y="68"/>
                    <a:pt x="254" y="62"/>
                    <a:pt x="258" y="64"/>
                  </a:cubicBezTo>
                  <a:cubicBezTo>
                    <a:pt x="264" y="67"/>
                    <a:pt x="267" y="73"/>
                    <a:pt x="273" y="76"/>
                  </a:cubicBezTo>
                  <a:cubicBezTo>
                    <a:pt x="279" y="79"/>
                    <a:pt x="281" y="83"/>
                    <a:pt x="285" y="87"/>
                  </a:cubicBezTo>
                  <a:cubicBezTo>
                    <a:pt x="289" y="92"/>
                    <a:pt x="291" y="90"/>
                    <a:pt x="297" y="90"/>
                  </a:cubicBezTo>
                  <a:cubicBezTo>
                    <a:pt x="298" y="98"/>
                    <a:pt x="296" y="116"/>
                    <a:pt x="305" y="122"/>
                  </a:cubicBezTo>
                  <a:cubicBezTo>
                    <a:pt x="309" y="125"/>
                    <a:pt x="314" y="121"/>
                    <a:pt x="317" y="127"/>
                  </a:cubicBezTo>
                  <a:cubicBezTo>
                    <a:pt x="321" y="133"/>
                    <a:pt x="322" y="140"/>
                    <a:pt x="325" y="146"/>
                  </a:cubicBezTo>
                  <a:cubicBezTo>
                    <a:pt x="331" y="159"/>
                    <a:pt x="350" y="150"/>
                    <a:pt x="360" y="150"/>
                  </a:cubicBezTo>
                  <a:cubicBezTo>
                    <a:pt x="366" y="151"/>
                    <a:pt x="371" y="156"/>
                    <a:pt x="370" y="161"/>
                  </a:cubicBezTo>
                  <a:cubicBezTo>
                    <a:pt x="369" y="170"/>
                    <a:pt x="382" y="169"/>
                    <a:pt x="387" y="171"/>
                  </a:cubicBezTo>
                  <a:cubicBezTo>
                    <a:pt x="387" y="167"/>
                    <a:pt x="381" y="162"/>
                    <a:pt x="385" y="159"/>
                  </a:cubicBezTo>
                  <a:cubicBezTo>
                    <a:pt x="388" y="156"/>
                    <a:pt x="388" y="153"/>
                    <a:pt x="392" y="151"/>
                  </a:cubicBezTo>
                  <a:cubicBezTo>
                    <a:pt x="396" y="149"/>
                    <a:pt x="392" y="146"/>
                    <a:pt x="394" y="143"/>
                  </a:cubicBezTo>
                  <a:cubicBezTo>
                    <a:pt x="397" y="140"/>
                    <a:pt x="403" y="137"/>
                    <a:pt x="407" y="134"/>
                  </a:cubicBezTo>
                  <a:cubicBezTo>
                    <a:pt x="411" y="132"/>
                    <a:pt x="416" y="132"/>
                    <a:pt x="419" y="127"/>
                  </a:cubicBezTo>
                  <a:cubicBezTo>
                    <a:pt x="420" y="125"/>
                    <a:pt x="422" y="121"/>
                    <a:pt x="425" y="120"/>
                  </a:cubicBezTo>
                  <a:cubicBezTo>
                    <a:pt x="429" y="119"/>
                    <a:pt x="429" y="122"/>
                    <a:pt x="433" y="118"/>
                  </a:cubicBezTo>
                  <a:cubicBezTo>
                    <a:pt x="437" y="113"/>
                    <a:pt x="442" y="113"/>
                    <a:pt x="447" y="116"/>
                  </a:cubicBezTo>
                  <a:cubicBezTo>
                    <a:pt x="441" y="122"/>
                    <a:pt x="424" y="130"/>
                    <a:pt x="423" y="139"/>
                  </a:cubicBezTo>
                  <a:cubicBezTo>
                    <a:pt x="426" y="139"/>
                    <a:pt x="428" y="143"/>
                    <a:pt x="432" y="143"/>
                  </a:cubicBezTo>
                  <a:cubicBezTo>
                    <a:pt x="436" y="143"/>
                    <a:pt x="438" y="139"/>
                    <a:pt x="441" y="144"/>
                  </a:cubicBezTo>
                  <a:cubicBezTo>
                    <a:pt x="444" y="154"/>
                    <a:pt x="455" y="147"/>
                    <a:pt x="460" y="153"/>
                  </a:cubicBezTo>
                  <a:cubicBezTo>
                    <a:pt x="461" y="151"/>
                    <a:pt x="461" y="149"/>
                    <a:pt x="460" y="148"/>
                  </a:cubicBezTo>
                  <a:cubicBezTo>
                    <a:pt x="462" y="148"/>
                    <a:pt x="463" y="147"/>
                    <a:pt x="464" y="146"/>
                  </a:cubicBezTo>
                  <a:cubicBezTo>
                    <a:pt x="465" y="144"/>
                    <a:pt x="464" y="140"/>
                    <a:pt x="463" y="138"/>
                  </a:cubicBezTo>
                  <a:cubicBezTo>
                    <a:pt x="466" y="143"/>
                    <a:pt x="470" y="143"/>
                    <a:pt x="474" y="148"/>
                  </a:cubicBezTo>
                  <a:cubicBezTo>
                    <a:pt x="478" y="152"/>
                    <a:pt x="483" y="150"/>
                    <a:pt x="484" y="157"/>
                  </a:cubicBezTo>
                  <a:cubicBezTo>
                    <a:pt x="491" y="153"/>
                    <a:pt x="494" y="161"/>
                    <a:pt x="500" y="162"/>
                  </a:cubicBezTo>
                  <a:cubicBezTo>
                    <a:pt x="501" y="162"/>
                    <a:pt x="504" y="160"/>
                    <a:pt x="505" y="162"/>
                  </a:cubicBezTo>
                  <a:cubicBezTo>
                    <a:pt x="505" y="163"/>
                    <a:pt x="509" y="162"/>
                    <a:pt x="510" y="163"/>
                  </a:cubicBezTo>
                  <a:cubicBezTo>
                    <a:pt x="513" y="164"/>
                    <a:pt x="506" y="167"/>
                    <a:pt x="505" y="168"/>
                  </a:cubicBezTo>
                  <a:cubicBezTo>
                    <a:pt x="500" y="172"/>
                    <a:pt x="501" y="174"/>
                    <a:pt x="494" y="171"/>
                  </a:cubicBezTo>
                  <a:cubicBezTo>
                    <a:pt x="494" y="173"/>
                    <a:pt x="495" y="175"/>
                    <a:pt x="496" y="177"/>
                  </a:cubicBezTo>
                  <a:cubicBezTo>
                    <a:pt x="494" y="177"/>
                    <a:pt x="477" y="178"/>
                    <a:pt x="486" y="183"/>
                  </a:cubicBezTo>
                  <a:cubicBezTo>
                    <a:pt x="484" y="183"/>
                    <a:pt x="481" y="184"/>
                    <a:pt x="479" y="185"/>
                  </a:cubicBezTo>
                  <a:cubicBezTo>
                    <a:pt x="477" y="186"/>
                    <a:pt x="477" y="183"/>
                    <a:pt x="474" y="184"/>
                  </a:cubicBezTo>
                  <a:cubicBezTo>
                    <a:pt x="472" y="185"/>
                    <a:pt x="470" y="182"/>
                    <a:pt x="468" y="181"/>
                  </a:cubicBezTo>
                  <a:cubicBezTo>
                    <a:pt x="464" y="180"/>
                    <a:pt x="460" y="181"/>
                    <a:pt x="456" y="183"/>
                  </a:cubicBezTo>
                  <a:cubicBezTo>
                    <a:pt x="448" y="186"/>
                    <a:pt x="447" y="181"/>
                    <a:pt x="439" y="179"/>
                  </a:cubicBezTo>
                  <a:cubicBezTo>
                    <a:pt x="432" y="177"/>
                    <a:pt x="448" y="169"/>
                    <a:pt x="447" y="166"/>
                  </a:cubicBezTo>
                  <a:cubicBezTo>
                    <a:pt x="446" y="165"/>
                    <a:pt x="444" y="166"/>
                    <a:pt x="444" y="165"/>
                  </a:cubicBezTo>
                  <a:cubicBezTo>
                    <a:pt x="442" y="161"/>
                    <a:pt x="438" y="158"/>
                    <a:pt x="435" y="156"/>
                  </a:cubicBezTo>
                  <a:cubicBezTo>
                    <a:pt x="433" y="159"/>
                    <a:pt x="421" y="172"/>
                    <a:pt x="416" y="169"/>
                  </a:cubicBezTo>
                  <a:cubicBezTo>
                    <a:pt x="413" y="166"/>
                    <a:pt x="406" y="162"/>
                    <a:pt x="405" y="169"/>
                  </a:cubicBezTo>
                  <a:cubicBezTo>
                    <a:pt x="404" y="172"/>
                    <a:pt x="407" y="182"/>
                    <a:pt x="410" y="184"/>
                  </a:cubicBezTo>
                  <a:cubicBezTo>
                    <a:pt x="404" y="187"/>
                    <a:pt x="396" y="180"/>
                    <a:pt x="390" y="186"/>
                  </a:cubicBezTo>
                  <a:cubicBezTo>
                    <a:pt x="394" y="189"/>
                    <a:pt x="399" y="185"/>
                    <a:pt x="401" y="189"/>
                  </a:cubicBezTo>
                  <a:cubicBezTo>
                    <a:pt x="399" y="189"/>
                    <a:pt x="398" y="189"/>
                    <a:pt x="396" y="189"/>
                  </a:cubicBezTo>
                  <a:cubicBezTo>
                    <a:pt x="397" y="191"/>
                    <a:pt x="398" y="193"/>
                    <a:pt x="400" y="194"/>
                  </a:cubicBezTo>
                  <a:cubicBezTo>
                    <a:pt x="397" y="191"/>
                    <a:pt x="396" y="192"/>
                    <a:pt x="398" y="195"/>
                  </a:cubicBezTo>
                  <a:cubicBezTo>
                    <a:pt x="397" y="195"/>
                    <a:pt x="394" y="195"/>
                    <a:pt x="394" y="198"/>
                  </a:cubicBezTo>
                  <a:cubicBezTo>
                    <a:pt x="395" y="202"/>
                    <a:pt x="396" y="207"/>
                    <a:pt x="389" y="207"/>
                  </a:cubicBezTo>
                  <a:cubicBezTo>
                    <a:pt x="383" y="207"/>
                    <a:pt x="378" y="204"/>
                    <a:pt x="372" y="205"/>
                  </a:cubicBezTo>
                  <a:cubicBezTo>
                    <a:pt x="369" y="205"/>
                    <a:pt x="367" y="206"/>
                    <a:pt x="365" y="208"/>
                  </a:cubicBezTo>
                  <a:cubicBezTo>
                    <a:pt x="362" y="210"/>
                    <a:pt x="364" y="210"/>
                    <a:pt x="363" y="213"/>
                  </a:cubicBezTo>
                  <a:cubicBezTo>
                    <a:pt x="363" y="218"/>
                    <a:pt x="365" y="219"/>
                    <a:pt x="369" y="221"/>
                  </a:cubicBezTo>
                  <a:cubicBezTo>
                    <a:pt x="374" y="222"/>
                    <a:pt x="373" y="225"/>
                    <a:pt x="377" y="226"/>
                  </a:cubicBezTo>
                  <a:cubicBezTo>
                    <a:pt x="380" y="227"/>
                    <a:pt x="387" y="226"/>
                    <a:pt x="389" y="230"/>
                  </a:cubicBezTo>
                  <a:cubicBezTo>
                    <a:pt x="390" y="232"/>
                    <a:pt x="387" y="234"/>
                    <a:pt x="387" y="237"/>
                  </a:cubicBezTo>
                  <a:cubicBezTo>
                    <a:pt x="387" y="240"/>
                    <a:pt x="389" y="242"/>
                    <a:pt x="390" y="245"/>
                  </a:cubicBezTo>
                  <a:cubicBezTo>
                    <a:pt x="393" y="248"/>
                    <a:pt x="397" y="250"/>
                    <a:pt x="399" y="253"/>
                  </a:cubicBezTo>
                  <a:cubicBezTo>
                    <a:pt x="402" y="259"/>
                    <a:pt x="396" y="264"/>
                    <a:pt x="394" y="268"/>
                  </a:cubicBezTo>
                  <a:cubicBezTo>
                    <a:pt x="392" y="275"/>
                    <a:pt x="390" y="278"/>
                    <a:pt x="391" y="285"/>
                  </a:cubicBezTo>
                  <a:cubicBezTo>
                    <a:pt x="392" y="290"/>
                    <a:pt x="387" y="287"/>
                    <a:pt x="384" y="286"/>
                  </a:cubicBezTo>
                  <a:cubicBezTo>
                    <a:pt x="379" y="285"/>
                    <a:pt x="378" y="289"/>
                    <a:pt x="372" y="286"/>
                  </a:cubicBezTo>
                  <a:cubicBezTo>
                    <a:pt x="370" y="284"/>
                    <a:pt x="368" y="283"/>
                    <a:pt x="365" y="282"/>
                  </a:cubicBezTo>
                  <a:cubicBezTo>
                    <a:pt x="362" y="281"/>
                    <a:pt x="360" y="283"/>
                    <a:pt x="357" y="283"/>
                  </a:cubicBezTo>
                  <a:cubicBezTo>
                    <a:pt x="352" y="282"/>
                    <a:pt x="352" y="277"/>
                    <a:pt x="351" y="272"/>
                  </a:cubicBezTo>
                  <a:cubicBezTo>
                    <a:pt x="350" y="267"/>
                    <a:pt x="355" y="261"/>
                    <a:pt x="349" y="259"/>
                  </a:cubicBezTo>
                  <a:cubicBezTo>
                    <a:pt x="345" y="258"/>
                    <a:pt x="342" y="258"/>
                    <a:pt x="338" y="255"/>
                  </a:cubicBezTo>
                  <a:cubicBezTo>
                    <a:pt x="332" y="251"/>
                    <a:pt x="328" y="253"/>
                    <a:pt x="321" y="252"/>
                  </a:cubicBezTo>
                  <a:cubicBezTo>
                    <a:pt x="314" y="250"/>
                    <a:pt x="308" y="244"/>
                    <a:pt x="303" y="241"/>
                  </a:cubicBezTo>
                  <a:cubicBezTo>
                    <a:pt x="297" y="237"/>
                    <a:pt x="291" y="235"/>
                    <a:pt x="286" y="231"/>
                  </a:cubicBezTo>
                  <a:cubicBezTo>
                    <a:pt x="281" y="228"/>
                    <a:pt x="275" y="228"/>
                    <a:pt x="270" y="225"/>
                  </a:cubicBezTo>
                  <a:cubicBezTo>
                    <a:pt x="264" y="220"/>
                    <a:pt x="258" y="216"/>
                    <a:pt x="251" y="212"/>
                  </a:cubicBezTo>
                  <a:cubicBezTo>
                    <a:pt x="242" y="206"/>
                    <a:pt x="221" y="199"/>
                    <a:pt x="217" y="188"/>
                  </a:cubicBezTo>
                  <a:cubicBezTo>
                    <a:pt x="212" y="177"/>
                    <a:pt x="204" y="171"/>
                    <a:pt x="199" y="161"/>
                  </a:cubicBezTo>
                  <a:cubicBezTo>
                    <a:pt x="196" y="155"/>
                    <a:pt x="192" y="151"/>
                    <a:pt x="187" y="149"/>
                  </a:cubicBezTo>
                  <a:cubicBezTo>
                    <a:pt x="185" y="148"/>
                    <a:pt x="182" y="146"/>
                    <a:pt x="180" y="147"/>
                  </a:cubicBezTo>
                  <a:cubicBezTo>
                    <a:pt x="178" y="148"/>
                    <a:pt x="180" y="151"/>
                    <a:pt x="177" y="151"/>
                  </a:cubicBezTo>
                  <a:cubicBezTo>
                    <a:pt x="171" y="152"/>
                    <a:pt x="165" y="148"/>
                    <a:pt x="158" y="149"/>
                  </a:cubicBezTo>
                  <a:cubicBezTo>
                    <a:pt x="153" y="149"/>
                    <a:pt x="149" y="147"/>
                    <a:pt x="145" y="145"/>
                  </a:cubicBezTo>
                  <a:cubicBezTo>
                    <a:pt x="141" y="143"/>
                    <a:pt x="137" y="129"/>
                    <a:pt x="142" y="130"/>
                  </a:cubicBezTo>
                  <a:cubicBezTo>
                    <a:pt x="140" y="125"/>
                    <a:pt x="134" y="127"/>
                    <a:pt x="134" y="121"/>
                  </a:cubicBezTo>
                  <a:cubicBezTo>
                    <a:pt x="133" y="114"/>
                    <a:pt x="130" y="112"/>
                    <a:pt x="124" y="112"/>
                  </a:cubicBezTo>
                  <a:cubicBezTo>
                    <a:pt x="121" y="112"/>
                    <a:pt x="112" y="113"/>
                    <a:pt x="111" y="110"/>
                  </a:cubicBezTo>
                  <a:cubicBezTo>
                    <a:pt x="109" y="104"/>
                    <a:pt x="103" y="106"/>
                    <a:pt x="99" y="103"/>
                  </a:cubicBezTo>
                  <a:cubicBezTo>
                    <a:pt x="97" y="102"/>
                    <a:pt x="92" y="96"/>
                    <a:pt x="90" y="98"/>
                  </a:cubicBezTo>
                  <a:cubicBezTo>
                    <a:pt x="86" y="100"/>
                    <a:pt x="87" y="100"/>
                    <a:pt x="82" y="99"/>
                  </a:cubicBezTo>
                  <a:cubicBezTo>
                    <a:pt x="75" y="98"/>
                    <a:pt x="89" y="111"/>
                    <a:pt x="91" y="113"/>
                  </a:cubicBezTo>
                  <a:cubicBezTo>
                    <a:pt x="87" y="112"/>
                    <a:pt x="87" y="107"/>
                    <a:pt x="82" y="107"/>
                  </a:cubicBezTo>
                  <a:cubicBezTo>
                    <a:pt x="80" y="107"/>
                    <a:pt x="72" y="104"/>
                    <a:pt x="74" y="109"/>
                  </a:cubicBezTo>
                  <a:cubicBezTo>
                    <a:pt x="76" y="120"/>
                    <a:pt x="63" y="114"/>
                    <a:pt x="58" y="119"/>
                  </a:cubicBezTo>
                  <a:cubicBezTo>
                    <a:pt x="51" y="127"/>
                    <a:pt x="51" y="129"/>
                    <a:pt x="55" y="138"/>
                  </a:cubicBezTo>
                  <a:cubicBezTo>
                    <a:pt x="56" y="141"/>
                    <a:pt x="60" y="144"/>
                    <a:pt x="58" y="147"/>
                  </a:cubicBezTo>
                  <a:cubicBezTo>
                    <a:pt x="57" y="149"/>
                    <a:pt x="49" y="147"/>
                    <a:pt x="47" y="147"/>
                  </a:cubicBezTo>
                  <a:cubicBezTo>
                    <a:pt x="38" y="147"/>
                    <a:pt x="27" y="149"/>
                    <a:pt x="26" y="139"/>
                  </a:cubicBezTo>
                  <a:cubicBezTo>
                    <a:pt x="24" y="125"/>
                    <a:pt x="20" y="112"/>
                    <a:pt x="17" y="98"/>
                  </a:cubicBezTo>
                  <a:cubicBezTo>
                    <a:pt x="14" y="86"/>
                    <a:pt x="11" y="73"/>
                    <a:pt x="9" y="60"/>
                  </a:cubicBezTo>
                  <a:cubicBezTo>
                    <a:pt x="6" y="47"/>
                    <a:pt x="5" y="33"/>
                    <a:pt x="0" y="20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345">
              <a:extLst>
                <a:ext uri="{FF2B5EF4-FFF2-40B4-BE49-F238E27FC236}">
                  <a16:creationId xmlns="" xmlns:a16="http://schemas.microsoft.com/office/drawing/2014/main" id="{A12FA5AC-F3B5-4332-80DE-6549D19B5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6720" y="2479984"/>
              <a:ext cx="992148" cy="1005496"/>
            </a:xfrm>
            <a:custGeom>
              <a:avLst/>
              <a:gdLst>
                <a:gd name="T0" fmla="*/ 78 w 457"/>
                <a:gd name="T1" fmla="*/ 265 h 464"/>
                <a:gd name="T2" fmla="*/ 124 w 457"/>
                <a:gd name="T3" fmla="*/ 263 h 464"/>
                <a:gd name="T4" fmla="*/ 157 w 457"/>
                <a:gd name="T5" fmla="*/ 244 h 464"/>
                <a:gd name="T6" fmla="*/ 169 w 457"/>
                <a:gd name="T7" fmla="*/ 203 h 464"/>
                <a:gd name="T8" fmla="*/ 188 w 457"/>
                <a:gd name="T9" fmla="*/ 195 h 464"/>
                <a:gd name="T10" fmla="*/ 221 w 457"/>
                <a:gd name="T11" fmla="*/ 190 h 464"/>
                <a:gd name="T12" fmla="*/ 235 w 457"/>
                <a:gd name="T13" fmla="*/ 157 h 464"/>
                <a:gd name="T14" fmla="*/ 251 w 457"/>
                <a:gd name="T15" fmla="*/ 138 h 464"/>
                <a:gd name="T16" fmla="*/ 247 w 457"/>
                <a:gd name="T17" fmla="*/ 109 h 464"/>
                <a:gd name="T18" fmla="*/ 267 w 457"/>
                <a:gd name="T19" fmla="*/ 91 h 464"/>
                <a:gd name="T20" fmla="*/ 279 w 457"/>
                <a:gd name="T21" fmla="*/ 74 h 464"/>
                <a:gd name="T22" fmla="*/ 279 w 457"/>
                <a:gd name="T23" fmla="*/ 62 h 464"/>
                <a:gd name="T24" fmla="*/ 264 w 457"/>
                <a:gd name="T25" fmla="*/ 40 h 464"/>
                <a:gd name="T26" fmla="*/ 292 w 457"/>
                <a:gd name="T27" fmla="*/ 13 h 464"/>
                <a:gd name="T28" fmla="*/ 340 w 457"/>
                <a:gd name="T29" fmla="*/ 10 h 464"/>
                <a:gd name="T30" fmla="*/ 391 w 457"/>
                <a:gd name="T31" fmla="*/ 18 h 464"/>
                <a:gd name="T32" fmla="*/ 408 w 457"/>
                <a:gd name="T33" fmla="*/ 46 h 464"/>
                <a:gd name="T34" fmla="*/ 439 w 457"/>
                <a:gd name="T35" fmla="*/ 73 h 464"/>
                <a:gd name="T36" fmla="*/ 410 w 457"/>
                <a:gd name="T37" fmla="*/ 89 h 464"/>
                <a:gd name="T38" fmla="*/ 354 w 457"/>
                <a:gd name="T39" fmla="*/ 100 h 464"/>
                <a:gd name="T40" fmla="*/ 364 w 457"/>
                <a:gd name="T41" fmla="*/ 124 h 464"/>
                <a:gd name="T42" fmla="*/ 377 w 457"/>
                <a:gd name="T43" fmla="*/ 148 h 464"/>
                <a:gd name="T44" fmla="*/ 410 w 457"/>
                <a:gd name="T45" fmla="*/ 168 h 464"/>
                <a:gd name="T46" fmla="*/ 398 w 457"/>
                <a:gd name="T47" fmla="*/ 210 h 464"/>
                <a:gd name="T48" fmla="*/ 369 w 457"/>
                <a:gd name="T49" fmla="*/ 249 h 464"/>
                <a:gd name="T50" fmla="*/ 344 w 457"/>
                <a:gd name="T51" fmla="*/ 291 h 464"/>
                <a:gd name="T52" fmla="*/ 314 w 457"/>
                <a:gd name="T53" fmla="*/ 323 h 464"/>
                <a:gd name="T54" fmla="*/ 281 w 457"/>
                <a:gd name="T55" fmla="*/ 326 h 464"/>
                <a:gd name="T56" fmla="*/ 291 w 457"/>
                <a:gd name="T57" fmla="*/ 378 h 464"/>
                <a:gd name="T58" fmla="*/ 311 w 457"/>
                <a:gd name="T59" fmla="*/ 409 h 464"/>
                <a:gd name="T60" fmla="*/ 326 w 457"/>
                <a:gd name="T61" fmla="*/ 441 h 464"/>
                <a:gd name="T62" fmla="*/ 298 w 457"/>
                <a:gd name="T63" fmla="*/ 445 h 464"/>
                <a:gd name="T64" fmla="*/ 256 w 457"/>
                <a:gd name="T65" fmla="*/ 445 h 464"/>
                <a:gd name="T66" fmla="*/ 240 w 457"/>
                <a:gd name="T67" fmla="*/ 464 h 464"/>
                <a:gd name="T68" fmla="*/ 231 w 457"/>
                <a:gd name="T69" fmla="*/ 459 h 464"/>
                <a:gd name="T70" fmla="*/ 221 w 457"/>
                <a:gd name="T71" fmla="*/ 454 h 464"/>
                <a:gd name="T72" fmla="*/ 193 w 457"/>
                <a:gd name="T73" fmla="*/ 423 h 464"/>
                <a:gd name="T74" fmla="*/ 184 w 457"/>
                <a:gd name="T75" fmla="*/ 407 h 464"/>
                <a:gd name="T76" fmla="*/ 133 w 457"/>
                <a:gd name="T77" fmla="*/ 415 h 464"/>
                <a:gd name="T78" fmla="*/ 113 w 457"/>
                <a:gd name="T79" fmla="*/ 409 h 464"/>
                <a:gd name="T80" fmla="*/ 59 w 457"/>
                <a:gd name="T81" fmla="*/ 414 h 464"/>
                <a:gd name="T82" fmla="*/ 56 w 457"/>
                <a:gd name="T83" fmla="*/ 374 h 464"/>
                <a:gd name="T84" fmla="*/ 72 w 457"/>
                <a:gd name="T85" fmla="*/ 344 h 464"/>
                <a:gd name="T86" fmla="*/ 55 w 457"/>
                <a:gd name="T87" fmla="*/ 306 h 464"/>
                <a:gd name="T88" fmla="*/ 0 w 457"/>
                <a:gd name="T89" fmla="*/ 253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57" h="464">
                  <a:moveTo>
                    <a:pt x="0" y="253"/>
                  </a:moveTo>
                  <a:cubicBezTo>
                    <a:pt x="12" y="256"/>
                    <a:pt x="24" y="262"/>
                    <a:pt x="37" y="266"/>
                  </a:cubicBezTo>
                  <a:cubicBezTo>
                    <a:pt x="51" y="270"/>
                    <a:pt x="63" y="265"/>
                    <a:pt x="78" y="265"/>
                  </a:cubicBezTo>
                  <a:cubicBezTo>
                    <a:pt x="83" y="265"/>
                    <a:pt x="88" y="267"/>
                    <a:pt x="93" y="268"/>
                  </a:cubicBezTo>
                  <a:cubicBezTo>
                    <a:pt x="98" y="269"/>
                    <a:pt x="102" y="265"/>
                    <a:pt x="106" y="263"/>
                  </a:cubicBezTo>
                  <a:cubicBezTo>
                    <a:pt x="112" y="261"/>
                    <a:pt x="118" y="264"/>
                    <a:pt x="124" y="263"/>
                  </a:cubicBezTo>
                  <a:cubicBezTo>
                    <a:pt x="129" y="263"/>
                    <a:pt x="134" y="260"/>
                    <a:pt x="139" y="259"/>
                  </a:cubicBezTo>
                  <a:cubicBezTo>
                    <a:pt x="145" y="258"/>
                    <a:pt x="156" y="257"/>
                    <a:pt x="159" y="252"/>
                  </a:cubicBezTo>
                  <a:cubicBezTo>
                    <a:pt x="162" y="248"/>
                    <a:pt x="156" y="247"/>
                    <a:pt x="157" y="244"/>
                  </a:cubicBezTo>
                  <a:cubicBezTo>
                    <a:pt x="158" y="236"/>
                    <a:pt x="155" y="230"/>
                    <a:pt x="156" y="223"/>
                  </a:cubicBezTo>
                  <a:cubicBezTo>
                    <a:pt x="156" y="215"/>
                    <a:pt x="158" y="217"/>
                    <a:pt x="162" y="212"/>
                  </a:cubicBezTo>
                  <a:cubicBezTo>
                    <a:pt x="165" y="210"/>
                    <a:pt x="166" y="205"/>
                    <a:pt x="169" y="203"/>
                  </a:cubicBezTo>
                  <a:cubicBezTo>
                    <a:pt x="173" y="201"/>
                    <a:pt x="174" y="205"/>
                    <a:pt x="178" y="206"/>
                  </a:cubicBezTo>
                  <a:cubicBezTo>
                    <a:pt x="184" y="206"/>
                    <a:pt x="190" y="204"/>
                    <a:pt x="195" y="202"/>
                  </a:cubicBezTo>
                  <a:cubicBezTo>
                    <a:pt x="193" y="199"/>
                    <a:pt x="189" y="199"/>
                    <a:pt x="188" y="195"/>
                  </a:cubicBezTo>
                  <a:cubicBezTo>
                    <a:pt x="193" y="195"/>
                    <a:pt x="199" y="192"/>
                    <a:pt x="201" y="188"/>
                  </a:cubicBezTo>
                  <a:cubicBezTo>
                    <a:pt x="205" y="183"/>
                    <a:pt x="213" y="191"/>
                    <a:pt x="213" y="185"/>
                  </a:cubicBezTo>
                  <a:cubicBezTo>
                    <a:pt x="217" y="187"/>
                    <a:pt x="219" y="186"/>
                    <a:pt x="221" y="190"/>
                  </a:cubicBezTo>
                  <a:cubicBezTo>
                    <a:pt x="224" y="193"/>
                    <a:pt x="227" y="192"/>
                    <a:pt x="230" y="190"/>
                  </a:cubicBezTo>
                  <a:cubicBezTo>
                    <a:pt x="237" y="184"/>
                    <a:pt x="235" y="174"/>
                    <a:pt x="232" y="167"/>
                  </a:cubicBezTo>
                  <a:cubicBezTo>
                    <a:pt x="230" y="162"/>
                    <a:pt x="234" y="161"/>
                    <a:pt x="235" y="157"/>
                  </a:cubicBezTo>
                  <a:cubicBezTo>
                    <a:pt x="236" y="154"/>
                    <a:pt x="236" y="149"/>
                    <a:pt x="235" y="146"/>
                  </a:cubicBezTo>
                  <a:cubicBezTo>
                    <a:pt x="233" y="142"/>
                    <a:pt x="237" y="141"/>
                    <a:pt x="240" y="141"/>
                  </a:cubicBezTo>
                  <a:cubicBezTo>
                    <a:pt x="244" y="140"/>
                    <a:pt x="247" y="141"/>
                    <a:pt x="251" y="138"/>
                  </a:cubicBezTo>
                  <a:cubicBezTo>
                    <a:pt x="256" y="134"/>
                    <a:pt x="255" y="134"/>
                    <a:pt x="253" y="129"/>
                  </a:cubicBezTo>
                  <a:cubicBezTo>
                    <a:pt x="252" y="125"/>
                    <a:pt x="249" y="120"/>
                    <a:pt x="246" y="118"/>
                  </a:cubicBezTo>
                  <a:cubicBezTo>
                    <a:pt x="238" y="113"/>
                    <a:pt x="237" y="107"/>
                    <a:pt x="247" y="109"/>
                  </a:cubicBezTo>
                  <a:cubicBezTo>
                    <a:pt x="255" y="111"/>
                    <a:pt x="272" y="114"/>
                    <a:pt x="274" y="104"/>
                  </a:cubicBezTo>
                  <a:cubicBezTo>
                    <a:pt x="274" y="101"/>
                    <a:pt x="274" y="98"/>
                    <a:pt x="272" y="96"/>
                  </a:cubicBezTo>
                  <a:cubicBezTo>
                    <a:pt x="271" y="95"/>
                    <a:pt x="266" y="93"/>
                    <a:pt x="267" y="91"/>
                  </a:cubicBezTo>
                  <a:cubicBezTo>
                    <a:pt x="268" y="90"/>
                    <a:pt x="269" y="90"/>
                    <a:pt x="270" y="90"/>
                  </a:cubicBezTo>
                  <a:cubicBezTo>
                    <a:pt x="269" y="87"/>
                    <a:pt x="271" y="85"/>
                    <a:pt x="273" y="83"/>
                  </a:cubicBezTo>
                  <a:cubicBezTo>
                    <a:pt x="274" y="81"/>
                    <a:pt x="279" y="77"/>
                    <a:pt x="279" y="74"/>
                  </a:cubicBezTo>
                  <a:cubicBezTo>
                    <a:pt x="279" y="72"/>
                    <a:pt x="280" y="70"/>
                    <a:pt x="281" y="69"/>
                  </a:cubicBezTo>
                  <a:cubicBezTo>
                    <a:pt x="283" y="67"/>
                    <a:pt x="279" y="66"/>
                    <a:pt x="278" y="65"/>
                  </a:cubicBezTo>
                  <a:cubicBezTo>
                    <a:pt x="278" y="64"/>
                    <a:pt x="278" y="63"/>
                    <a:pt x="279" y="62"/>
                  </a:cubicBezTo>
                  <a:cubicBezTo>
                    <a:pt x="281" y="61"/>
                    <a:pt x="278" y="57"/>
                    <a:pt x="278" y="56"/>
                  </a:cubicBezTo>
                  <a:cubicBezTo>
                    <a:pt x="277" y="54"/>
                    <a:pt x="273" y="49"/>
                    <a:pt x="272" y="47"/>
                  </a:cubicBezTo>
                  <a:cubicBezTo>
                    <a:pt x="270" y="44"/>
                    <a:pt x="266" y="42"/>
                    <a:pt x="264" y="40"/>
                  </a:cubicBezTo>
                  <a:cubicBezTo>
                    <a:pt x="260" y="37"/>
                    <a:pt x="271" y="24"/>
                    <a:pt x="274" y="26"/>
                  </a:cubicBezTo>
                  <a:cubicBezTo>
                    <a:pt x="279" y="27"/>
                    <a:pt x="279" y="22"/>
                    <a:pt x="282" y="19"/>
                  </a:cubicBezTo>
                  <a:cubicBezTo>
                    <a:pt x="285" y="16"/>
                    <a:pt x="288" y="14"/>
                    <a:pt x="292" y="13"/>
                  </a:cubicBezTo>
                  <a:cubicBezTo>
                    <a:pt x="301" y="11"/>
                    <a:pt x="309" y="11"/>
                    <a:pt x="318" y="10"/>
                  </a:cubicBezTo>
                  <a:cubicBezTo>
                    <a:pt x="322" y="10"/>
                    <a:pt x="329" y="8"/>
                    <a:pt x="333" y="10"/>
                  </a:cubicBezTo>
                  <a:cubicBezTo>
                    <a:pt x="337" y="12"/>
                    <a:pt x="337" y="13"/>
                    <a:pt x="340" y="10"/>
                  </a:cubicBezTo>
                  <a:cubicBezTo>
                    <a:pt x="345" y="6"/>
                    <a:pt x="358" y="0"/>
                    <a:pt x="361" y="9"/>
                  </a:cubicBezTo>
                  <a:cubicBezTo>
                    <a:pt x="365" y="2"/>
                    <a:pt x="374" y="8"/>
                    <a:pt x="377" y="12"/>
                  </a:cubicBezTo>
                  <a:cubicBezTo>
                    <a:pt x="380" y="16"/>
                    <a:pt x="387" y="14"/>
                    <a:pt x="391" y="18"/>
                  </a:cubicBezTo>
                  <a:cubicBezTo>
                    <a:pt x="394" y="21"/>
                    <a:pt x="396" y="24"/>
                    <a:pt x="397" y="28"/>
                  </a:cubicBezTo>
                  <a:cubicBezTo>
                    <a:pt x="398" y="30"/>
                    <a:pt x="398" y="35"/>
                    <a:pt x="399" y="38"/>
                  </a:cubicBezTo>
                  <a:cubicBezTo>
                    <a:pt x="400" y="40"/>
                    <a:pt x="406" y="44"/>
                    <a:pt x="408" y="46"/>
                  </a:cubicBezTo>
                  <a:cubicBezTo>
                    <a:pt x="411" y="49"/>
                    <a:pt x="415" y="44"/>
                    <a:pt x="418" y="44"/>
                  </a:cubicBezTo>
                  <a:cubicBezTo>
                    <a:pt x="418" y="56"/>
                    <a:pt x="448" y="61"/>
                    <a:pt x="457" y="58"/>
                  </a:cubicBezTo>
                  <a:cubicBezTo>
                    <a:pt x="454" y="60"/>
                    <a:pt x="437" y="68"/>
                    <a:pt x="439" y="73"/>
                  </a:cubicBezTo>
                  <a:cubicBezTo>
                    <a:pt x="439" y="75"/>
                    <a:pt x="437" y="79"/>
                    <a:pt x="435" y="77"/>
                  </a:cubicBezTo>
                  <a:cubicBezTo>
                    <a:pt x="432" y="75"/>
                    <a:pt x="432" y="80"/>
                    <a:pt x="431" y="82"/>
                  </a:cubicBezTo>
                  <a:cubicBezTo>
                    <a:pt x="430" y="84"/>
                    <a:pt x="413" y="87"/>
                    <a:pt x="410" y="89"/>
                  </a:cubicBezTo>
                  <a:cubicBezTo>
                    <a:pt x="400" y="94"/>
                    <a:pt x="394" y="90"/>
                    <a:pt x="383" y="88"/>
                  </a:cubicBezTo>
                  <a:cubicBezTo>
                    <a:pt x="375" y="86"/>
                    <a:pt x="364" y="80"/>
                    <a:pt x="356" y="85"/>
                  </a:cubicBezTo>
                  <a:cubicBezTo>
                    <a:pt x="350" y="89"/>
                    <a:pt x="347" y="97"/>
                    <a:pt x="354" y="100"/>
                  </a:cubicBezTo>
                  <a:cubicBezTo>
                    <a:pt x="360" y="102"/>
                    <a:pt x="352" y="107"/>
                    <a:pt x="357" y="108"/>
                  </a:cubicBezTo>
                  <a:cubicBezTo>
                    <a:pt x="359" y="109"/>
                    <a:pt x="370" y="109"/>
                    <a:pt x="366" y="113"/>
                  </a:cubicBezTo>
                  <a:cubicBezTo>
                    <a:pt x="362" y="117"/>
                    <a:pt x="356" y="119"/>
                    <a:pt x="364" y="124"/>
                  </a:cubicBezTo>
                  <a:cubicBezTo>
                    <a:pt x="370" y="129"/>
                    <a:pt x="363" y="135"/>
                    <a:pt x="367" y="139"/>
                  </a:cubicBezTo>
                  <a:cubicBezTo>
                    <a:pt x="369" y="141"/>
                    <a:pt x="372" y="143"/>
                    <a:pt x="374" y="145"/>
                  </a:cubicBezTo>
                  <a:cubicBezTo>
                    <a:pt x="376" y="145"/>
                    <a:pt x="376" y="147"/>
                    <a:pt x="377" y="148"/>
                  </a:cubicBezTo>
                  <a:cubicBezTo>
                    <a:pt x="377" y="152"/>
                    <a:pt x="378" y="151"/>
                    <a:pt x="382" y="152"/>
                  </a:cubicBezTo>
                  <a:cubicBezTo>
                    <a:pt x="389" y="154"/>
                    <a:pt x="387" y="162"/>
                    <a:pt x="395" y="163"/>
                  </a:cubicBezTo>
                  <a:cubicBezTo>
                    <a:pt x="399" y="164"/>
                    <a:pt x="406" y="164"/>
                    <a:pt x="410" y="168"/>
                  </a:cubicBezTo>
                  <a:cubicBezTo>
                    <a:pt x="413" y="173"/>
                    <a:pt x="401" y="177"/>
                    <a:pt x="399" y="178"/>
                  </a:cubicBezTo>
                  <a:cubicBezTo>
                    <a:pt x="392" y="181"/>
                    <a:pt x="386" y="186"/>
                    <a:pt x="392" y="193"/>
                  </a:cubicBezTo>
                  <a:cubicBezTo>
                    <a:pt x="395" y="198"/>
                    <a:pt x="389" y="210"/>
                    <a:pt x="398" y="210"/>
                  </a:cubicBezTo>
                  <a:cubicBezTo>
                    <a:pt x="397" y="213"/>
                    <a:pt x="389" y="215"/>
                    <a:pt x="388" y="219"/>
                  </a:cubicBezTo>
                  <a:cubicBezTo>
                    <a:pt x="387" y="225"/>
                    <a:pt x="376" y="232"/>
                    <a:pt x="381" y="237"/>
                  </a:cubicBezTo>
                  <a:cubicBezTo>
                    <a:pt x="388" y="244"/>
                    <a:pt x="372" y="247"/>
                    <a:pt x="369" y="249"/>
                  </a:cubicBezTo>
                  <a:cubicBezTo>
                    <a:pt x="366" y="251"/>
                    <a:pt x="367" y="256"/>
                    <a:pt x="366" y="260"/>
                  </a:cubicBezTo>
                  <a:cubicBezTo>
                    <a:pt x="365" y="265"/>
                    <a:pt x="364" y="271"/>
                    <a:pt x="361" y="276"/>
                  </a:cubicBezTo>
                  <a:cubicBezTo>
                    <a:pt x="358" y="284"/>
                    <a:pt x="350" y="285"/>
                    <a:pt x="344" y="291"/>
                  </a:cubicBezTo>
                  <a:cubicBezTo>
                    <a:pt x="342" y="293"/>
                    <a:pt x="342" y="296"/>
                    <a:pt x="341" y="299"/>
                  </a:cubicBezTo>
                  <a:cubicBezTo>
                    <a:pt x="341" y="305"/>
                    <a:pt x="336" y="308"/>
                    <a:pt x="334" y="313"/>
                  </a:cubicBezTo>
                  <a:cubicBezTo>
                    <a:pt x="330" y="323"/>
                    <a:pt x="324" y="320"/>
                    <a:pt x="314" y="323"/>
                  </a:cubicBezTo>
                  <a:cubicBezTo>
                    <a:pt x="311" y="324"/>
                    <a:pt x="307" y="327"/>
                    <a:pt x="304" y="327"/>
                  </a:cubicBezTo>
                  <a:cubicBezTo>
                    <a:pt x="299" y="327"/>
                    <a:pt x="297" y="321"/>
                    <a:pt x="295" y="318"/>
                  </a:cubicBezTo>
                  <a:cubicBezTo>
                    <a:pt x="290" y="311"/>
                    <a:pt x="283" y="322"/>
                    <a:pt x="281" y="326"/>
                  </a:cubicBezTo>
                  <a:cubicBezTo>
                    <a:pt x="278" y="334"/>
                    <a:pt x="272" y="341"/>
                    <a:pt x="269" y="348"/>
                  </a:cubicBezTo>
                  <a:cubicBezTo>
                    <a:pt x="265" y="358"/>
                    <a:pt x="270" y="363"/>
                    <a:pt x="279" y="365"/>
                  </a:cubicBezTo>
                  <a:cubicBezTo>
                    <a:pt x="288" y="367"/>
                    <a:pt x="292" y="368"/>
                    <a:pt x="291" y="378"/>
                  </a:cubicBezTo>
                  <a:cubicBezTo>
                    <a:pt x="290" y="384"/>
                    <a:pt x="289" y="397"/>
                    <a:pt x="299" y="397"/>
                  </a:cubicBezTo>
                  <a:cubicBezTo>
                    <a:pt x="302" y="397"/>
                    <a:pt x="306" y="395"/>
                    <a:pt x="308" y="397"/>
                  </a:cubicBezTo>
                  <a:cubicBezTo>
                    <a:pt x="311" y="400"/>
                    <a:pt x="309" y="406"/>
                    <a:pt x="311" y="409"/>
                  </a:cubicBezTo>
                  <a:cubicBezTo>
                    <a:pt x="316" y="416"/>
                    <a:pt x="321" y="421"/>
                    <a:pt x="323" y="429"/>
                  </a:cubicBezTo>
                  <a:cubicBezTo>
                    <a:pt x="324" y="432"/>
                    <a:pt x="326" y="431"/>
                    <a:pt x="322" y="433"/>
                  </a:cubicBezTo>
                  <a:cubicBezTo>
                    <a:pt x="320" y="435"/>
                    <a:pt x="324" y="441"/>
                    <a:pt x="326" y="441"/>
                  </a:cubicBezTo>
                  <a:cubicBezTo>
                    <a:pt x="321" y="446"/>
                    <a:pt x="315" y="451"/>
                    <a:pt x="310" y="443"/>
                  </a:cubicBezTo>
                  <a:cubicBezTo>
                    <a:pt x="308" y="439"/>
                    <a:pt x="305" y="442"/>
                    <a:pt x="302" y="443"/>
                  </a:cubicBezTo>
                  <a:cubicBezTo>
                    <a:pt x="301" y="444"/>
                    <a:pt x="300" y="444"/>
                    <a:pt x="298" y="445"/>
                  </a:cubicBezTo>
                  <a:cubicBezTo>
                    <a:pt x="296" y="446"/>
                    <a:pt x="297" y="448"/>
                    <a:pt x="295" y="449"/>
                  </a:cubicBezTo>
                  <a:cubicBezTo>
                    <a:pt x="287" y="453"/>
                    <a:pt x="279" y="445"/>
                    <a:pt x="271" y="446"/>
                  </a:cubicBezTo>
                  <a:cubicBezTo>
                    <a:pt x="266" y="446"/>
                    <a:pt x="260" y="447"/>
                    <a:pt x="256" y="445"/>
                  </a:cubicBezTo>
                  <a:cubicBezTo>
                    <a:pt x="257" y="448"/>
                    <a:pt x="259" y="457"/>
                    <a:pt x="254" y="457"/>
                  </a:cubicBezTo>
                  <a:cubicBezTo>
                    <a:pt x="249" y="457"/>
                    <a:pt x="241" y="457"/>
                    <a:pt x="242" y="464"/>
                  </a:cubicBezTo>
                  <a:cubicBezTo>
                    <a:pt x="241" y="460"/>
                    <a:pt x="241" y="460"/>
                    <a:pt x="240" y="464"/>
                  </a:cubicBezTo>
                  <a:cubicBezTo>
                    <a:pt x="238" y="462"/>
                    <a:pt x="237" y="460"/>
                    <a:pt x="236" y="458"/>
                  </a:cubicBezTo>
                  <a:cubicBezTo>
                    <a:pt x="237" y="460"/>
                    <a:pt x="237" y="462"/>
                    <a:pt x="236" y="464"/>
                  </a:cubicBezTo>
                  <a:cubicBezTo>
                    <a:pt x="234" y="462"/>
                    <a:pt x="233" y="461"/>
                    <a:pt x="231" y="459"/>
                  </a:cubicBezTo>
                  <a:cubicBezTo>
                    <a:pt x="232" y="464"/>
                    <a:pt x="228" y="461"/>
                    <a:pt x="225" y="463"/>
                  </a:cubicBezTo>
                  <a:cubicBezTo>
                    <a:pt x="225" y="461"/>
                    <a:pt x="225" y="460"/>
                    <a:pt x="225" y="458"/>
                  </a:cubicBezTo>
                  <a:cubicBezTo>
                    <a:pt x="221" y="461"/>
                    <a:pt x="217" y="456"/>
                    <a:pt x="221" y="454"/>
                  </a:cubicBezTo>
                  <a:cubicBezTo>
                    <a:pt x="216" y="454"/>
                    <a:pt x="210" y="448"/>
                    <a:pt x="215" y="444"/>
                  </a:cubicBezTo>
                  <a:cubicBezTo>
                    <a:pt x="209" y="441"/>
                    <a:pt x="212" y="431"/>
                    <a:pt x="208" y="429"/>
                  </a:cubicBezTo>
                  <a:cubicBezTo>
                    <a:pt x="205" y="428"/>
                    <a:pt x="192" y="427"/>
                    <a:pt x="193" y="423"/>
                  </a:cubicBezTo>
                  <a:cubicBezTo>
                    <a:pt x="193" y="415"/>
                    <a:pt x="191" y="413"/>
                    <a:pt x="187" y="406"/>
                  </a:cubicBezTo>
                  <a:cubicBezTo>
                    <a:pt x="184" y="401"/>
                    <a:pt x="175" y="396"/>
                    <a:pt x="173" y="405"/>
                  </a:cubicBezTo>
                  <a:cubicBezTo>
                    <a:pt x="178" y="405"/>
                    <a:pt x="182" y="400"/>
                    <a:pt x="184" y="407"/>
                  </a:cubicBezTo>
                  <a:cubicBezTo>
                    <a:pt x="179" y="403"/>
                    <a:pt x="173" y="406"/>
                    <a:pt x="168" y="407"/>
                  </a:cubicBezTo>
                  <a:cubicBezTo>
                    <a:pt x="162" y="409"/>
                    <a:pt x="157" y="407"/>
                    <a:pt x="151" y="409"/>
                  </a:cubicBezTo>
                  <a:cubicBezTo>
                    <a:pt x="148" y="410"/>
                    <a:pt x="128" y="409"/>
                    <a:pt x="133" y="415"/>
                  </a:cubicBezTo>
                  <a:cubicBezTo>
                    <a:pt x="131" y="416"/>
                    <a:pt x="129" y="415"/>
                    <a:pt x="129" y="412"/>
                  </a:cubicBezTo>
                  <a:cubicBezTo>
                    <a:pt x="121" y="416"/>
                    <a:pt x="115" y="404"/>
                    <a:pt x="111" y="406"/>
                  </a:cubicBezTo>
                  <a:cubicBezTo>
                    <a:pt x="111" y="407"/>
                    <a:pt x="112" y="408"/>
                    <a:pt x="113" y="409"/>
                  </a:cubicBezTo>
                  <a:cubicBezTo>
                    <a:pt x="109" y="410"/>
                    <a:pt x="92" y="405"/>
                    <a:pt x="97" y="414"/>
                  </a:cubicBezTo>
                  <a:cubicBezTo>
                    <a:pt x="92" y="412"/>
                    <a:pt x="61" y="410"/>
                    <a:pt x="64" y="418"/>
                  </a:cubicBezTo>
                  <a:cubicBezTo>
                    <a:pt x="62" y="418"/>
                    <a:pt x="60" y="415"/>
                    <a:pt x="59" y="414"/>
                  </a:cubicBezTo>
                  <a:cubicBezTo>
                    <a:pt x="56" y="412"/>
                    <a:pt x="56" y="416"/>
                    <a:pt x="54" y="417"/>
                  </a:cubicBezTo>
                  <a:cubicBezTo>
                    <a:pt x="47" y="421"/>
                    <a:pt x="41" y="416"/>
                    <a:pt x="42" y="410"/>
                  </a:cubicBezTo>
                  <a:cubicBezTo>
                    <a:pt x="42" y="401"/>
                    <a:pt x="40" y="370"/>
                    <a:pt x="56" y="374"/>
                  </a:cubicBezTo>
                  <a:cubicBezTo>
                    <a:pt x="52" y="361"/>
                    <a:pt x="81" y="368"/>
                    <a:pt x="83" y="361"/>
                  </a:cubicBezTo>
                  <a:cubicBezTo>
                    <a:pt x="83" y="358"/>
                    <a:pt x="84" y="346"/>
                    <a:pt x="83" y="345"/>
                  </a:cubicBezTo>
                  <a:cubicBezTo>
                    <a:pt x="80" y="343"/>
                    <a:pt x="76" y="345"/>
                    <a:pt x="72" y="344"/>
                  </a:cubicBezTo>
                  <a:cubicBezTo>
                    <a:pt x="67" y="344"/>
                    <a:pt x="68" y="336"/>
                    <a:pt x="68" y="332"/>
                  </a:cubicBezTo>
                  <a:cubicBezTo>
                    <a:pt x="67" y="325"/>
                    <a:pt x="65" y="317"/>
                    <a:pt x="63" y="311"/>
                  </a:cubicBezTo>
                  <a:cubicBezTo>
                    <a:pt x="62" y="308"/>
                    <a:pt x="57" y="307"/>
                    <a:pt x="55" y="306"/>
                  </a:cubicBezTo>
                  <a:cubicBezTo>
                    <a:pt x="50" y="303"/>
                    <a:pt x="46" y="302"/>
                    <a:pt x="41" y="299"/>
                  </a:cubicBezTo>
                  <a:cubicBezTo>
                    <a:pt x="31" y="295"/>
                    <a:pt x="27" y="288"/>
                    <a:pt x="22" y="279"/>
                  </a:cubicBezTo>
                  <a:cubicBezTo>
                    <a:pt x="16" y="269"/>
                    <a:pt x="8" y="261"/>
                    <a:pt x="0" y="253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346">
              <a:extLst>
                <a:ext uri="{FF2B5EF4-FFF2-40B4-BE49-F238E27FC236}">
                  <a16:creationId xmlns="" xmlns:a16="http://schemas.microsoft.com/office/drawing/2014/main" id="{DA7BC6BD-68E0-4F8B-86B1-336349526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6720" y="2479984"/>
              <a:ext cx="992148" cy="1005496"/>
            </a:xfrm>
            <a:custGeom>
              <a:avLst/>
              <a:gdLst>
                <a:gd name="T0" fmla="*/ 78 w 457"/>
                <a:gd name="T1" fmla="*/ 265 h 464"/>
                <a:gd name="T2" fmla="*/ 124 w 457"/>
                <a:gd name="T3" fmla="*/ 263 h 464"/>
                <a:gd name="T4" fmla="*/ 157 w 457"/>
                <a:gd name="T5" fmla="*/ 244 h 464"/>
                <a:gd name="T6" fmla="*/ 169 w 457"/>
                <a:gd name="T7" fmla="*/ 203 h 464"/>
                <a:gd name="T8" fmla="*/ 188 w 457"/>
                <a:gd name="T9" fmla="*/ 195 h 464"/>
                <a:gd name="T10" fmla="*/ 221 w 457"/>
                <a:gd name="T11" fmla="*/ 190 h 464"/>
                <a:gd name="T12" fmla="*/ 235 w 457"/>
                <a:gd name="T13" fmla="*/ 157 h 464"/>
                <a:gd name="T14" fmla="*/ 251 w 457"/>
                <a:gd name="T15" fmla="*/ 138 h 464"/>
                <a:gd name="T16" fmla="*/ 247 w 457"/>
                <a:gd name="T17" fmla="*/ 109 h 464"/>
                <a:gd name="T18" fmla="*/ 267 w 457"/>
                <a:gd name="T19" fmla="*/ 91 h 464"/>
                <a:gd name="T20" fmla="*/ 279 w 457"/>
                <a:gd name="T21" fmla="*/ 74 h 464"/>
                <a:gd name="T22" fmla="*/ 279 w 457"/>
                <a:gd name="T23" fmla="*/ 62 h 464"/>
                <a:gd name="T24" fmla="*/ 264 w 457"/>
                <a:gd name="T25" fmla="*/ 40 h 464"/>
                <a:gd name="T26" fmla="*/ 292 w 457"/>
                <a:gd name="T27" fmla="*/ 13 h 464"/>
                <a:gd name="T28" fmla="*/ 340 w 457"/>
                <a:gd name="T29" fmla="*/ 10 h 464"/>
                <a:gd name="T30" fmla="*/ 391 w 457"/>
                <a:gd name="T31" fmla="*/ 18 h 464"/>
                <a:gd name="T32" fmla="*/ 408 w 457"/>
                <a:gd name="T33" fmla="*/ 46 h 464"/>
                <a:gd name="T34" fmla="*/ 439 w 457"/>
                <a:gd name="T35" fmla="*/ 73 h 464"/>
                <a:gd name="T36" fmla="*/ 410 w 457"/>
                <a:gd name="T37" fmla="*/ 89 h 464"/>
                <a:gd name="T38" fmla="*/ 354 w 457"/>
                <a:gd name="T39" fmla="*/ 100 h 464"/>
                <a:gd name="T40" fmla="*/ 364 w 457"/>
                <a:gd name="T41" fmla="*/ 124 h 464"/>
                <a:gd name="T42" fmla="*/ 377 w 457"/>
                <a:gd name="T43" fmla="*/ 148 h 464"/>
                <a:gd name="T44" fmla="*/ 410 w 457"/>
                <a:gd name="T45" fmla="*/ 168 h 464"/>
                <a:gd name="T46" fmla="*/ 398 w 457"/>
                <a:gd name="T47" fmla="*/ 210 h 464"/>
                <a:gd name="T48" fmla="*/ 369 w 457"/>
                <a:gd name="T49" fmla="*/ 249 h 464"/>
                <a:gd name="T50" fmla="*/ 344 w 457"/>
                <a:gd name="T51" fmla="*/ 291 h 464"/>
                <a:gd name="T52" fmla="*/ 314 w 457"/>
                <a:gd name="T53" fmla="*/ 323 h 464"/>
                <a:gd name="T54" fmla="*/ 281 w 457"/>
                <a:gd name="T55" fmla="*/ 326 h 464"/>
                <a:gd name="T56" fmla="*/ 291 w 457"/>
                <a:gd name="T57" fmla="*/ 378 h 464"/>
                <a:gd name="T58" fmla="*/ 311 w 457"/>
                <a:gd name="T59" fmla="*/ 409 h 464"/>
                <a:gd name="T60" fmla="*/ 326 w 457"/>
                <a:gd name="T61" fmla="*/ 441 h 464"/>
                <a:gd name="T62" fmla="*/ 298 w 457"/>
                <a:gd name="T63" fmla="*/ 445 h 464"/>
                <a:gd name="T64" fmla="*/ 256 w 457"/>
                <a:gd name="T65" fmla="*/ 445 h 464"/>
                <a:gd name="T66" fmla="*/ 240 w 457"/>
                <a:gd name="T67" fmla="*/ 464 h 464"/>
                <a:gd name="T68" fmla="*/ 231 w 457"/>
                <a:gd name="T69" fmla="*/ 459 h 464"/>
                <a:gd name="T70" fmla="*/ 221 w 457"/>
                <a:gd name="T71" fmla="*/ 454 h 464"/>
                <a:gd name="T72" fmla="*/ 193 w 457"/>
                <a:gd name="T73" fmla="*/ 423 h 464"/>
                <a:gd name="T74" fmla="*/ 184 w 457"/>
                <a:gd name="T75" fmla="*/ 407 h 464"/>
                <a:gd name="T76" fmla="*/ 133 w 457"/>
                <a:gd name="T77" fmla="*/ 415 h 464"/>
                <a:gd name="T78" fmla="*/ 113 w 457"/>
                <a:gd name="T79" fmla="*/ 409 h 464"/>
                <a:gd name="T80" fmla="*/ 59 w 457"/>
                <a:gd name="T81" fmla="*/ 414 h 464"/>
                <a:gd name="T82" fmla="*/ 56 w 457"/>
                <a:gd name="T83" fmla="*/ 374 h 464"/>
                <a:gd name="T84" fmla="*/ 72 w 457"/>
                <a:gd name="T85" fmla="*/ 344 h 464"/>
                <a:gd name="T86" fmla="*/ 55 w 457"/>
                <a:gd name="T87" fmla="*/ 306 h 464"/>
                <a:gd name="T88" fmla="*/ 0 w 457"/>
                <a:gd name="T89" fmla="*/ 253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57" h="464">
                  <a:moveTo>
                    <a:pt x="0" y="253"/>
                  </a:moveTo>
                  <a:cubicBezTo>
                    <a:pt x="12" y="256"/>
                    <a:pt x="24" y="262"/>
                    <a:pt x="37" y="266"/>
                  </a:cubicBezTo>
                  <a:cubicBezTo>
                    <a:pt x="51" y="270"/>
                    <a:pt x="63" y="265"/>
                    <a:pt x="78" y="265"/>
                  </a:cubicBezTo>
                  <a:cubicBezTo>
                    <a:pt x="83" y="265"/>
                    <a:pt x="88" y="267"/>
                    <a:pt x="93" y="268"/>
                  </a:cubicBezTo>
                  <a:cubicBezTo>
                    <a:pt x="98" y="269"/>
                    <a:pt x="102" y="265"/>
                    <a:pt x="106" y="263"/>
                  </a:cubicBezTo>
                  <a:cubicBezTo>
                    <a:pt x="112" y="261"/>
                    <a:pt x="118" y="264"/>
                    <a:pt x="124" y="263"/>
                  </a:cubicBezTo>
                  <a:cubicBezTo>
                    <a:pt x="129" y="263"/>
                    <a:pt x="134" y="260"/>
                    <a:pt x="139" y="259"/>
                  </a:cubicBezTo>
                  <a:cubicBezTo>
                    <a:pt x="145" y="258"/>
                    <a:pt x="156" y="257"/>
                    <a:pt x="159" y="252"/>
                  </a:cubicBezTo>
                  <a:cubicBezTo>
                    <a:pt x="162" y="248"/>
                    <a:pt x="156" y="247"/>
                    <a:pt x="157" y="244"/>
                  </a:cubicBezTo>
                  <a:cubicBezTo>
                    <a:pt x="158" y="236"/>
                    <a:pt x="155" y="230"/>
                    <a:pt x="156" y="223"/>
                  </a:cubicBezTo>
                  <a:cubicBezTo>
                    <a:pt x="156" y="215"/>
                    <a:pt x="158" y="217"/>
                    <a:pt x="162" y="212"/>
                  </a:cubicBezTo>
                  <a:cubicBezTo>
                    <a:pt x="165" y="210"/>
                    <a:pt x="166" y="205"/>
                    <a:pt x="169" y="203"/>
                  </a:cubicBezTo>
                  <a:cubicBezTo>
                    <a:pt x="173" y="201"/>
                    <a:pt x="174" y="205"/>
                    <a:pt x="178" y="206"/>
                  </a:cubicBezTo>
                  <a:cubicBezTo>
                    <a:pt x="184" y="206"/>
                    <a:pt x="190" y="204"/>
                    <a:pt x="195" y="202"/>
                  </a:cubicBezTo>
                  <a:cubicBezTo>
                    <a:pt x="193" y="199"/>
                    <a:pt x="189" y="199"/>
                    <a:pt x="188" y="195"/>
                  </a:cubicBezTo>
                  <a:cubicBezTo>
                    <a:pt x="193" y="195"/>
                    <a:pt x="199" y="192"/>
                    <a:pt x="201" y="188"/>
                  </a:cubicBezTo>
                  <a:cubicBezTo>
                    <a:pt x="205" y="183"/>
                    <a:pt x="213" y="191"/>
                    <a:pt x="213" y="185"/>
                  </a:cubicBezTo>
                  <a:cubicBezTo>
                    <a:pt x="217" y="187"/>
                    <a:pt x="219" y="186"/>
                    <a:pt x="221" y="190"/>
                  </a:cubicBezTo>
                  <a:cubicBezTo>
                    <a:pt x="224" y="193"/>
                    <a:pt x="227" y="192"/>
                    <a:pt x="230" y="190"/>
                  </a:cubicBezTo>
                  <a:cubicBezTo>
                    <a:pt x="237" y="184"/>
                    <a:pt x="235" y="174"/>
                    <a:pt x="232" y="167"/>
                  </a:cubicBezTo>
                  <a:cubicBezTo>
                    <a:pt x="230" y="162"/>
                    <a:pt x="234" y="161"/>
                    <a:pt x="235" y="157"/>
                  </a:cubicBezTo>
                  <a:cubicBezTo>
                    <a:pt x="236" y="154"/>
                    <a:pt x="236" y="149"/>
                    <a:pt x="235" y="146"/>
                  </a:cubicBezTo>
                  <a:cubicBezTo>
                    <a:pt x="233" y="142"/>
                    <a:pt x="237" y="141"/>
                    <a:pt x="240" y="141"/>
                  </a:cubicBezTo>
                  <a:cubicBezTo>
                    <a:pt x="244" y="140"/>
                    <a:pt x="247" y="141"/>
                    <a:pt x="251" y="138"/>
                  </a:cubicBezTo>
                  <a:cubicBezTo>
                    <a:pt x="256" y="134"/>
                    <a:pt x="255" y="134"/>
                    <a:pt x="253" y="129"/>
                  </a:cubicBezTo>
                  <a:cubicBezTo>
                    <a:pt x="252" y="125"/>
                    <a:pt x="249" y="120"/>
                    <a:pt x="246" y="118"/>
                  </a:cubicBezTo>
                  <a:cubicBezTo>
                    <a:pt x="238" y="113"/>
                    <a:pt x="237" y="107"/>
                    <a:pt x="247" y="109"/>
                  </a:cubicBezTo>
                  <a:cubicBezTo>
                    <a:pt x="255" y="111"/>
                    <a:pt x="272" y="114"/>
                    <a:pt x="274" y="104"/>
                  </a:cubicBezTo>
                  <a:cubicBezTo>
                    <a:pt x="274" y="101"/>
                    <a:pt x="274" y="98"/>
                    <a:pt x="272" y="96"/>
                  </a:cubicBezTo>
                  <a:cubicBezTo>
                    <a:pt x="271" y="95"/>
                    <a:pt x="266" y="93"/>
                    <a:pt x="267" y="91"/>
                  </a:cubicBezTo>
                  <a:cubicBezTo>
                    <a:pt x="268" y="90"/>
                    <a:pt x="269" y="90"/>
                    <a:pt x="270" y="90"/>
                  </a:cubicBezTo>
                  <a:cubicBezTo>
                    <a:pt x="269" y="87"/>
                    <a:pt x="271" y="85"/>
                    <a:pt x="273" y="83"/>
                  </a:cubicBezTo>
                  <a:cubicBezTo>
                    <a:pt x="274" y="81"/>
                    <a:pt x="279" y="77"/>
                    <a:pt x="279" y="74"/>
                  </a:cubicBezTo>
                  <a:cubicBezTo>
                    <a:pt x="279" y="72"/>
                    <a:pt x="280" y="70"/>
                    <a:pt x="281" y="69"/>
                  </a:cubicBezTo>
                  <a:cubicBezTo>
                    <a:pt x="283" y="67"/>
                    <a:pt x="279" y="66"/>
                    <a:pt x="278" y="65"/>
                  </a:cubicBezTo>
                  <a:cubicBezTo>
                    <a:pt x="278" y="64"/>
                    <a:pt x="278" y="63"/>
                    <a:pt x="279" y="62"/>
                  </a:cubicBezTo>
                  <a:cubicBezTo>
                    <a:pt x="281" y="61"/>
                    <a:pt x="278" y="57"/>
                    <a:pt x="278" y="56"/>
                  </a:cubicBezTo>
                  <a:cubicBezTo>
                    <a:pt x="277" y="54"/>
                    <a:pt x="273" y="49"/>
                    <a:pt x="272" y="47"/>
                  </a:cubicBezTo>
                  <a:cubicBezTo>
                    <a:pt x="270" y="44"/>
                    <a:pt x="266" y="42"/>
                    <a:pt x="264" y="40"/>
                  </a:cubicBezTo>
                  <a:cubicBezTo>
                    <a:pt x="260" y="37"/>
                    <a:pt x="271" y="24"/>
                    <a:pt x="274" y="26"/>
                  </a:cubicBezTo>
                  <a:cubicBezTo>
                    <a:pt x="279" y="27"/>
                    <a:pt x="279" y="22"/>
                    <a:pt x="282" y="19"/>
                  </a:cubicBezTo>
                  <a:cubicBezTo>
                    <a:pt x="285" y="16"/>
                    <a:pt x="288" y="14"/>
                    <a:pt x="292" y="13"/>
                  </a:cubicBezTo>
                  <a:cubicBezTo>
                    <a:pt x="301" y="11"/>
                    <a:pt x="309" y="11"/>
                    <a:pt x="318" y="10"/>
                  </a:cubicBezTo>
                  <a:cubicBezTo>
                    <a:pt x="322" y="10"/>
                    <a:pt x="329" y="8"/>
                    <a:pt x="333" y="10"/>
                  </a:cubicBezTo>
                  <a:cubicBezTo>
                    <a:pt x="337" y="12"/>
                    <a:pt x="337" y="13"/>
                    <a:pt x="340" y="10"/>
                  </a:cubicBezTo>
                  <a:cubicBezTo>
                    <a:pt x="345" y="6"/>
                    <a:pt x="358" y="0"/>
                    <a:pt x="361" y="9"/>
                  </a:cubicBezTo>
                  <a:cubicBezTo>
                    <a:pt x="365" y="2"/>
                    <a:pt x="374" y="8"/>
                    <a:pt x="377" y="12"/>
                  </a:cubicBezTo>
                  <a:cubicBezTo>
                    <a:pt x="380" y="16"/>
                    <a:pt x="387" y="14"/>
                    <a:pt x="391" y="18"/>
                  </a:cubicBezTo>
                  <a:cubicBezTo>
                    <a:pt x="394" y="21"/>
                    <a:pt x="396" y="24"/>
                    <a:pt x="397" y="28"/>
                  </a:cubicBezTo>
                  <a:cubicBezTo>
                    <a:pt x="398" y="30"/>
                    <a:pt x="398" y="35"/>
                    <a:pt x="399" y="38"/>
                  </a:cubicBezTo>
                  <a:cubicBezTo>
                    <a:pt x="400" y="40"/>
                    <a:pt x="406" y="44"/>
                    <a:pt x="408" y="46"/>
                  </a:cubicBezTo>
                  <a:cubicBezTo>
                    <a:pt x="411" y="49"/>
                    <a:pt x="415" y="44"/>
                    <a:pt x="418" y="44"/>
                  </a:cubicBezTo>
                  <a:cubicBezTo>
                    <a:pt x="418" y="56"/>
                    <a:pt x="448" y="61"/>
                    <a:pt x="457" y="58"/>
                  </a:cubicBezTo>
                  <a:cubicBezTo>
                    <a:pt x="454" y="60"/>
                    <a:pt x="437" y="68"/>
                    <a:pt x="439" y="73"/>
                  </a:cubicBezTo>
                  <a:cubicBezTo>
                    <a:pt x="439" y="75"/>
                    <a:pt x="437" y="79"/>
                    <a:pt x="435" y="77"/>
                  </a:cubicBezTo>
                  <a:cubicBezTo>
                    <a:pt x="432" y="75"/>
                    <a:pt x="432" y="80"/>
                    <a:pt x="431" y="82"/>
                  </a:cubicBezTo>
                  <a:cubicBezTo>
                    <a:pt x="430" y="84"/>
                    <a:pt x="413" y="87"/>
                    <a:pt x="410" y="89"/>
                  </a:cubicBezTo>
                  <a:cubicBezTo>
                    <a:pt x="400" y="94"/>
                    <a:pt x="394" y="90"/>
                    <a:pt x="383" y="88"/>
                  </a:cubicBezTo>
                  <a:cubicBezTo>
                    <a:pt x="375" y="86"/>
                    <a:pt x="364" y="80"/>
                    <a:pt x="356" y="85"/>
                  </a:cubicBezTo>
                  <a:cubicBezTo>
                    <a:pt x="350" y="89"/>
                    <a:pt x="347" y="97"/>
                    <a:pt x="354" y="100"/>
                  </a:cubicBezTo>
                  <a:cubicBezTo>
                    <a:pt x="360" y="102"/>
                    <a:pt x="352" y="107"/>
                    <a:pt x="357" y="108"/>
                  </a:cubicBezTo>
                  <a:cubicBezTo>
                    <a:pt x="359" y="109"/>
                    <a:pt x="370" y="109"/>
                    <a:pt x="366" y="113"/>
                  </a:cubicBezTo>
                  <a:cubicBezTo>
                    <a:pt x="362" y="117"/>
                    <a:pt x="356" y="119"/>
                    <a:pt x="364" y="124"/>
                  </a:cubicBezTo>
                  <a:cubicBezTo>
                    <a:pt x="370" y="129"/>
                    <a:pt x="363" y="135"/>
                    <a:pt x="367" y="139"/>
                  </a:cubicBezTo>
                  <a:cubicBezTo>
                    <a:pt x="369" y="141"/>
                    <a:pt x="372" y="143"/>
                    <a:pt x="374" y="145"/>
                  </a:cubicBezTo>
                  <a:cubicBezTo>
                    <a:pt x="376" y="145"/>
                    <a:pt x="376" y="147"/>
                    <a:pt x="377" y="148"/>
                  </a:cubicBezTo>
                  <a:cubicBezTo>
                    <a:pt x="377" y="152"/>
                    <a:pt x="378" y="151"/>
                    <a:pt x="382" y="152"/>
                  </a:cubicBezTo>
                  <a:cubicBezTo>
                    <a:pt x="389" y="154"/>
                    <a:pt x="387" y="162"/>
                    <a:pt x="395" y="163"/>
                  </a:cubicBezTo>
                  <a:cubicBezTo>
                    <a:pt x="399" y="164"/>
                    <a:pt x="406" y="164"/>
                    <a:pt x="410" y="168"/>
                  </a:cubicBezTo>
                  <a:cubicBezTo>
                    <a:pt x="413" y="173"/>
                    <a:pt x="401" y="177"/>
                    <a:pt x="399" y="178"/>
                  </a:cubicBezTo>
                  <a:cubicBezTo>
                    <a:pt x="392" y="181"/>
                    <a:pt x="386" y="186"/>
                    <a:pt x="392" y="193"/>
                  </a:cubicBezTo>
                  <a:cubicBezTo>
                    <a:pt x="395" y="198"/>
                    <a:pt x="389" y="210"/>
                    <a:pt x="398" y="210"/>
                  </a:cubicBezTo>
                  <a:cubicBezTo>
                    <a:pt x="397" y="213"/>
                    <a:pt x="389" y="215"/>
                    <a:pt x="388" y="219"/>
                  </a:cubicBezTo>
                  <a:cubicBezTo>
                    <a:pt x="387" y="225"/>
                    <a:pt x="376" y="232"/>
                    <a:pt x="381" y="237"/>
                  </a:cubicBezTo>
                  <a:cubicBezTo>
                    <a:pt x="388" y="244"/>
                    <a:pt x="372" y="247"/>
                    <a:pt x="369" y="249"/>
                  </a:cubicBezTo>
                  <a:cubicBezTo>
                    <a:pt x="366" y="251"/>
                    <a:pt x="367" y="256"/>
                    <a:pt x="366" y="260"/>
                  </a:cubicBezTo>
                  <a:cubicBezTo>
                    <a:pt x="365" y="265"/>
                    <a:pt x="364" y="271"/>
                    <a:pt x="361" y="276"/>
                  </a:cubicBezTo>
                  <a:cubicBezTo>
                    <a:pt x="358" y="284"/>
                    <a:pt x="350" y="285"/>
                    <a:pt x="344" y="291"/>
                  </a:cubicBezTo>
                  <a:cubicBezTo>
                    <a:pt x="342" y="293"/>
                    <a:pt x="342" y="296"/>
                    <a:pt x="341" y="299"/>
                  </a:cubicBezTo>
                  <a:cubicBezTo>
                    <a:pt x="341" y="305"/>
                    <a:pt x="336" y="308"/>
                    <a:pt x="334" y="313"/>
                  </a:cubicBezTo>
                  <a:cubicBezTo>
                    <a:pt x="330" y="323"/>
                    <a:pt x="324" y="320"/>
                    <a:pt x="314" y="323"/>
                  </a:cubicBezTo>
                  <a:cubicBezTo>
                    <a:pt x="311" y="324"/>
                    <a:pt x="307" y="327"/>
                    <a:pt x="304" y="327"/>
                  </a:cubicBezTo>
                  <a:cubicBezTo>
                    <a:pt x="299" y="327"/>
                    <a:pt x="297" y="321"/>
                    <a:pt x="295" y="318"/>
                  </a:cubicBezTo>
                  <a:cubicBezTo>
                    <a:pt x="290" y="311"/>
                    <a:pt x="283" y="322"/>
                    <a:pt x="281" y="326"/>
                  </a:cubicBezTo>
                  <a:cubicBezTo>
                    <a:pt x="278" y="334"/>
                    <a:pt x="272" y="341"/>
                    <a:pt x="269" y="348"/>
                  </a:cubicBezTo>
                  <a:cubicBezTo>
                    <a:pt x="265" y="358"/>
                    <a:pt x="270" y="363"/>
                    <a:pt x="279" y="365"/>
                  </a:cubicBezTo>
                  <a:cubicBezTo>
                    <a:pt x="288" y="367"/>
                    <a:pt x="292" y="368"/>
                    <a:pt x="291" y="378"/>
                  </a:cubicBezTo>
                  <a:cubicBezTo>
                    <a:pt x="290" y="384"/>
                    <a:pt x="289" y="397"/>
                    <a:pt x="299" y="397"/>
                  </a:cubicBezTo>
                  <a:cubicBezTo>
                    <a:pt x="302" y="397"/>
                    <a:pt x="306" y="395"/>
                    <a:pt x="308" y="397"/>
                  </a:cubicBezTo>
                  <a:cubicBezTo>
                    <a:pt x="311" y="400"/>
                    <a:pt x="309" y="406"/>
                    <a:pt x="311" y="409"/>
                  </a:cubicBezTo>
                  <a:cubicBezTo>
                    <a:pt x="316" y="416"/>
                    <a:pt x="321" y="421"/>
                    <a:pt x="323" y="429"/>
                  </a:cubicBezTo>
                  <a:cubicBezTo>
                    <a:pt x="324" y="432"/>
                    <a:pt x="326" y="431"/>
                    <a:pt x="322" y="433"/>
                  </a:cubicBezTo>
                  <a:cubicBezTo>
                    <a:pt x="320" y="435"/>
                    <a:pt x="324" y="441"/>
                    <a:pt x="326" y="441"/>
                  </a:cubicBezTo>
                  <a:cubicBezTo>
                    <a:pt x="321" y="446"/>
                    <a:pt x="315" y="451"/>
                    <a:pt x="310" y="443"/>
                  </a:cubicBezTo>
                  <a:cubicBezTo>
                    <a:pt x="308" y="439"/>
                    <a:pt x="305" y="442"/>
                    <a:pt x="302" y="443"/>
                  </a:cubicBezTo>
                  <a:cubicBezTo>
                    <a:pt x="301" y="444"/>
                    <a:pt x="300" y="444"/>
                    <a:pt x="298" y="445"/>
                  </a:cubicBezTo>
                  <a:cubicBezTo>
                    <a:pt x="296" y="446"/>
                    <a:pt x="297" y="448"/>
                    <a:pt x="295" y="449"/>
                  </a:cubicBezTo>
                  <a:cubicBezTo>
                    <a:pt x="287" y="453"/>
                    <a:pt x="279" y="445"/>
                    <a:pt x="271" y="446"/>
                  </a:cubicBezTo>
                  <a:cubicBezTo>
                    <a:pt x="266" y="446"/>
                    <a:pt x="260" y="447"/>
                    <a:pt x="256" y="445"/>
                  </a:cubicBezTo>
                  <a:cubicBezTo>
                    <a:pt x="257" y="448"/>
                    <a:pt x="259" y="457"/>
                    <a:pt x="254" y="457"/>
                  </a:cubicBezTo>
                  <a:cubicBezTo>
                    <a:pt x="249" y="457"/>
                    <a:pt x="241" y="457"/>
                    <a:pt x="242" y="464"/>
                  </a:cubicBezTo>
                  <a:cubicBezTo>
                    <a:pt x="241" y="460"/>
                    <a:pt x="241" y="460"/>
                    <a:pt x="240" y="464"/>
                  </a:cubicBezTo>
                  <a:cubicBezTo>
                    <a:pt x="238" y="462"/>
                    <a:pt x="237" y="460"/>
                    <a:pt x="236" y="458"/>
                  </a:cubicBezTo>
                  <a:cubicBezTo>
                    <a:pt x="237" y="460"/>
                    <a:pt x="237" y="462"/>
                    <a:pt x="236" y="464"/>
                  </a:cubicBezTo>
                  <a:cubicBezTo>
                    <a:pt x="234" y="462"/>
                    <a:pt x="233" y="461"/>
                    <a:pt x="231" y="459"/>
                  </a:cubicBezTo>
                  <a:cubicBezTo>
                    <a:pt x="232" y="464"/>
                    <a:pt x="228" y="461"/>
                    <a:pt x="225" y="463"/>
                  </a:cubicBezTo>
                  <a:cubicBezTo>
                    <a:pt x="225" y="461"/>
                    <a:pt x="225" y="460"/>
                    <a:pt x="225" y="458"/>
                  </a:cubicBezTo>
                  <a:cubicBezTo>
                    <a:pt x="221" y="461"/>
                    <a:pt x="217" y="456"/>
                    <a:pt x="221" y="454"/>
                  </a:cubicBezTo>
                  <a:cubicBezTo>
                    <a:pt x="216" y="454"/>
                    <a:pt x="210" y="448"/>
                    <a:pt x="215" y="444"/>
                  </a:cubicBezTo>
                  <a:cubicBezTo>
                    <a:pt x="209" y="441"/>
                    <a:pt x="212" y="431"/>
                    <a:pt x="208" y="429"/>
                  </a:cubicBezTo>
                  <a:cubicBezTo>
                    <a:pt x="205" y="428"/>
                    <a:pt x="192" y="427"/>
                    <a:pt x="193" y="423"/>
                  </a:cubicBezTo>
                  <a:cubicBezTo>
                    <a:pt x="193" y="415"/>
                    <a:pt x="191" y="413"/>
                    <a:pt x="187" y="406"/>
                  </a:cubicBezTo>
                  <a:cubicBezTo>
                    <a:pt x="184" y="401"/>
                    <a:pt x="175" y="396"/>
                    <a:pt x="173" y="405"/>
                  </a:cubicBezTo>
                  <a:cubicBezTo>
                    <a:pt x="178" y="405"/>
                    <a:pt x="182" y="400"/>
                    <a:pt x="184" y="407"/>
                  </a:cubicBezTo>
                  <a:cubicBezTo>
                    <a:pt x="179" y="403"/>
                    <a:pt x="173" y="406"/>
                    <a:pt x="168" y="407"/>
                  </a:cubicBezTo>
                  <a:cubicBezTo>
                    <a:pt x="162" y="409"/>
                    <a:pt x="157" y="407"/>
                    <a:pt x="151" y="409"/>
                  </a:cubicBezTo>
                  <a:cubicBezTo>
                    <a:pt x="148" y="410"/>
                    <a:pt x="128" y="409"/>
                    <a:pt x="133" y="415"/>
                  </a:cubicBezTo>
                  <a:cubicBezTo>
                    <a:pt x="131" y="416"/>
                    <a:pt x="129" y="415"/>
                    <a:pt x="129" y="412"/>
                  </a:cubicBezTo>
                  <a:cubicBezTo>
                    <a:pt x="121" y="416"/>
                    <a:pt x="115" y="404"/>
                    <a:pt x="111" y="406"/>
                  </a:cubicBezTo>
                  <a:cubicBezTo>
                    <a:pt x="111" y="407"/>
                    <a:pt x="112" y="408"/>
                    <a:pt x="113" y="409"/>
                  </a:cubicBezTo>
                  <a:cubicBezTo>
                    <a:pt x="109" y="410"/>
                    <a:pt x="92" y="405"/>
                    <a:pt x="97" y="414"/>
                  </a:cubicBezTo>
                  <a:cubicBezTo>
                    <a:pt x="92" y="412"/>
                    <a:pt x="61" y="410"/>
                    <a:pt x="64" y="418"/>
                  </a:cubicBezTo>
                  <a:cubicBezTo>
                    <a:pt x="62" y="418"/>
                    <a:pt x="60" y="415"/>
                    <a:pt x="59" y="414"/>
                  </a:cubicBezTo>
                  <a:cubicBezTo>
                    <a:pt x="56" y="412"/>
                    <a:pt x="56" y="416"/>
                    <a:pt x="54" y="417"/>
                  </a:cubicBezTo>
                  <a:cubicBezTo>
                    <a:pt x="47" y="421"/>
                    <a:pt x="41" y="416"/>
                    <a:pt x="42" y="410"/>
                  </a:cubicBezTo>
                  <a:cubicBezTo>
                    <a:pt x="42" y="401"/>
                    <a:pt x="40" y="370"/>
                    <a:pt x="56" y="374"/>
                  </a:cubicBezTo>
                  <a:cubicBezTo>
                    <a:pt x="52" y="361"/>
                    <a:pt x="81" y="368"/>
                    <a:pt x="83" y="361"/>
                  </a:cubicBezTo>
                  <a:cubicBezTo>
                    <a:pt x="83" y="358"/>
                    <a:pt x="84" y="346"/>
                    <a:pt x="83" y="345"/>
                  </a:cubicBezTo>
                  <a:cubicBezTo>
                    <a:pt x="80" y="343"/>
                    <a:pt x="76" y="345"/>
                    <a:pt x="72" y="344"/>
                  </a:cubicBezTo>
                  <a:cubicBezTo>
                    <a:pt x="67" y="344"/>
                    <a:pt x="68" y="336"/>
                    <a:pt x="68" y="332"/>
                  </a:cubicBezTo>
                  <a:cubicBezTo>
                    <a:pt x="67" y="325"/>
                    <a:pt x="65" y="317"/>
                    <a:pt x="63" y="311"/>
                  </a:cubicBezTo>
                  <a:cubicBezTo>
                    <a:pt x="62" y="308"/>
                    <a:pt x="57" y="307"/>
                    <a:pt x="55" y="306"/>
                  </a:cubicBezTo>
                  <a:cubicBezTo>
                    <a:pt x="50" y="303"/>
                    <a:pt x="46" y="302"/>
                    <a:pt x="41" y="299"/>
                  </a:cubicBezTo>
                  <a:cubicBezTo>
                    <a:pt x="31" y="295"/>
                    <a:pt x="27" y="288"/>
                    <a:pt x="22" y="279"/>
                  </a:cubicBezTo>
                  <a:cubicBezTo>
                    <a:pt x="16" y="269"/>
                    <a:pt x="8" y="261"/>
                    <a:pt x="0" y="253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347">
              <a:extLst>
                <a:ext uri="{FF2B5EF4-FFF2-40B4-BE49-F238E27FC236}">
                  <a16:creationId xmlns="" xmlns:a16="http://schemas.microsoft.com/office/drawing/2014/main" id="{07284C51-7D77-4C94-9168-CD55BEC08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639" y="4842455"/>
              <a:ext cx="760795" cy="880921"/>
            </a:xfrm>
            <a:custGeom>
              <a:avLst/>
              <a:gdLst>
                <a:gd name="T0" fmla="*/ 76 w 350"/>
                <a:gd name="T1" fmla="*/ 19 h 408"/>
                <a:gd name="T2" fmla="*/ 52 w 350"/>
                <a:gd name="T3" fmla="*/ 18 h 408"/>
                <a:gd name="T4" fmla="*/ 19 w 350"/>
                <a:gd name="T5" fmla="*/ 4 h 408"/>
                <a:gd name="T6" fmla="*/ 63 w 350"/>
                <a:gd name="T7" fmla="*/ 68 h 408"/>
                <a:gd name="T8" fmla="*/ 87 w 350"/>
                <a:gd name="T9" fmla="*/ 98 h 408"/>
                <a:gd name="T10" fmla="*/ 107 w 350"/>
                <a:gd name="T11" fmla="*/ 123 h 408"/>
                <a:gd name="T12" fmla="*/ 126 w 350"/>
                <a:gd name="T13" fmla="*/ 138 h 408"/>
                <a:gd name="T14" fmla="*/ 133 w 350"/>
                <a:gd name="T15" fmla="*/ 166 h 408"/>
                <a:gd name="T16" fmla="*/ 147 w 350"/>
                <a:gd name="T17" fmla="*/ 192 h 408"/>
                <a:gd name="T18" fmla="*/ 178 w 350"/>
                <a:gd name="T19" fmla="*/ 235 h 408"/>
                <a:gd name="T20" fmla="*/ 182 w 350"/>
                <a:gd name="T21" fmla="*/ 246 h 408"/>
                <a:gd name="T22" fmla="*/ 196 w 350"/>
                <a:gd name="T23" fmla="*/ 285 h 408"/>
                <a:gd name="T24" fmla="*/ 217 w 350"/>
                <a:gd name="T25" fmla="*/ 313 h 408"/>
                <a:gd name="T26" fmla="*/ 240 w 350"/>
                <a:gd name="T27" fmla="*/ 341 h 408"/>
                <a:gd name="T28" fmla="*/ 272 w 350"/>
                <a:gd name="T29" fmla="*/ 368 h 408"/>
                <a:gd name="T30" fmla="*/ 286 w 350"/>
                <a:gd name="T31" fmla="*/ 386 h 408"/>
                <a:gd name="T32" fmla="*/ 293 w 350"/>
                <a:gd name="T33" fmla="*/ 394 h 408"/>
                <a:gd name="T34" fmla="*/ 300 w 350"/>
                <a:gd name="T35" fmla="*/ 390 h 408"/>
                <a:gd name="T36" fmla="*/ 322 w 350"/>
                <a:gd name="T37" fmla="*/ 387 h 408"/>
                <a:gd name="T38" fmla="*/ 339 w 350"/>
                <a:gd name="T39" fmla="*/ 387 h 408"/>
                <a:gd name="T40" fmla="*/ 343 w 350"/>
                <a:gd name="T41" fmla="*/ 351 h 408"/>
                <a:gd name="T42" fmla="*/ 345 w 350"/>
                <a:gd name="T43" fmla="*/ 330 h 408"/>
                <a:gd name="T44" fmla="*/ 347 w 350"/>
                <a:gd name="T45" fmla="*/ 313 h 408"/>
                <a:gd name="T46" fmla="*/ 343 w 350"/>
                <a:gd name="T47" fmla="*/ 300 h 408"/>
                <a:gd name="T48" fmla="*/ 316 w 350"/>
                <a:gd name="T49" fmla="*/ 280 h 408"/>
                <a:gd name="T50" fmla="*/ 305 w 350"/>
                <a:gd name="T51" fmla="*/ 291 h 408"/>
                <a:gd name="T52" fmla="*/ 314 w 350"/>
                <a:gd name="T53" fmla="*/ 271 h 408"/>
                <a:gd name="T54" fmla="*/ 304 w 350"/>
                <a:gd name="T55" fmla="*/ 258 h 408"/>
                <a:gd name="T56" fmla="*/ 283 w 350"/>
                <a:gd name="T57" fmla="*/ 234 h 408"/>
                <a:gd name="T58" fmla="*/ 269 w 350"/>
                <a:gd name="T59" fmla="*/ 214 h 408"/>
                <a:gd name="T60" fmla="*/ 268 w 350"/>
                <a:gd name="T61" fmla="*/ 211 h 408"/>
                <a:gd name="T62" fmla="*/ 267 w 350"/>
                <a:gd name="T63" fmla="*/ 207 h 408"/>
                <a:gd name="T64" fmla="*/ 283 w 350"/>
                <a:gd name="T65" fmla="*/ 198 h 408"/>
                <a:gd name="T66" fmla="*/ 261 w 350"/>
                <a:gd name="T67" fmla="*/ 185 h 408"/>
                <a:gd name="T68" fmla="*/ 251 w 350"/>
                <a:gd name="T69" fmla="*/ 173 h 408"/>
                <a:gd name="T70" fmla="*/ 235 w 350"/>
                <a:gd name="T71" fmla="*/ 165 h 408"/>
                <a:gd name="T72" fmla="*/ 220 w 350"/>
                <a:gd name="T73" fmla="*/ 142 h 408"/>
                <a:gd name="T74" fmla="*/ 204 w 350"/>
                <a:gd name="T75" fmla="*/ 127 h 408"/>
                <a:gd name="T76" fmla="*/ 194 w 350"/>
                <a:gd name="T77" fmla="*/ 135 h 408"/>
                <a:gd name="T78" fmla="*/ 180 w 350"/>
                <a:gd name="T79" fmla="*/ 122 h 408"/>
                <a:gd name="T80" fmla="*/ 169 w 350"/>
                <a:gd name="T81" fmla="*/ 111 h 408"/>
                <a:gd name="T82" fmla="*/ 162 w 350"/>
                <a:gd name="T83" fmla="*/ 96 h 408"/>
                <a:gd name="T84" fmla="*/ 134 w 350"/>
                <a:gd name="T85" fmla="*/ 72 h 408"/>
                <a:gd name="T86" fmla="*/ 123 w 350"/>
                <a:gd name="T87" fmla="*/ 63 h 408"/>
                <a:gd name="T88" fmla="*/ 108 w 350"/>
                <a:gd name="T89" fmla="*/ 43 h 408"/>
                <a:gd name="T90" fmla="*/ 85 w 350"/>
                <a:gd name="T91" fmla="*/ 16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50" h="408">
                  <a:moveTo>
                    <a:pt x="85" y="16"/>
                  </a:moveTo>
                  <a:cubicBezTo>
                    <a:pt x="83" y="18"/>
                    <a:pt x="79" y="20"/>
                    <a:pt x="76" y="19"/>
                  </a:cubicBezTo>
                  <a:cubicBezTo>
                    <a:pt x="73" y="18"/>
                    <a:pt x="72" y="16"/>
                    <a:pt x="69" y="16"/>
                  </a:cubicBezTo>
                  <a:cubicBezTo>
                    <a:pt x="63" y="15"/>
                    <a:pt x="58" y="18"/>
                    <a:pt x="52" y="18"/>
                  </a:cubicBezTo>
                  <a:cubicBezTo>
                    <a:pt x="45" y="17"/>
                    <a:pt x="41" y="15"/>
                    <a:pt x="36" y="10"/>
                  </a:cubicBezTo>
                  <a:cubicBezTo>
                    <a:pt x="33" y="6"/>
                    <a:pt x="24" y="0"/>
                    <a:pt x="19" y="4"/>
                  </a:cubicBezTo>
                  <a:cubicBezTo>
                    <a:pt x="0" y="17"/>
                    <a:pt x="46" y="54"/>
                    <a:pt x="53" y="64"/>
                  </a:cubicBezTo>
                  <a:cubicBezTo>
                    <a:pt x="56" y="67"/>
                    <a:pt x="59" y="68"/>
                    <a:pt x="63" y="68"/>
                  </a:cubicBezTo>
                  <a:cubicBezTo>
                    <a:pt x="70" y="70"/>
                    <a:pt x="73" y="77"/>
                    <a:pt x="76" y="83"/>
                  </a:cubicBezTo>
                  <a:cubicBezTo>
                    <a:pt x="78" y="86"/>
                    <a:pt x="83" y="96"/>
                    <a:pt x="87" y="98"/>
                  </a:cubicBezTo>
                  <a:cubicBezTo>
                    <a:pt x="95" y="101"/>
                    <a:pt x="92" y="108"/>
                    <a:pt x="94" y="115"/>
                  </a:cubicBezTo>
                  <a:cubicBezTo>
                    <a:pt x="96" y="121"/>
                    <a:pt x="102" y="119"/>
                    <a:pt x="107" y="123"/>
                  </a:cubicBezTo>
                  <a:cubicBezTo>
                    <a:pt x="110" y="125"/>
                    <a:pt x="113" y="127"/>
                    <a:pt x="116" y="129"/>
                  </a:cubicBezTo>
                  <a:cubicBezTo>
                    <a:pt x="119" y="132"/>
                    <a:pt x="123" y="134"/>
                    <a:pt x="126" y="138"/>
                  </a:cubicBezTo>
                  <a:cubicBezTo>
                    <a:pt x="130" y="142"/>
                    <a:pt x="126" y="143"/>
                    <a:pt x="128" y="148"/>
                  </a:cubicBezTo>
                  <a:cubicBezTo>
                    <a:pt x="129" y="154"/>
                    <a:pt x="132" y="160"/>
                    <a:pt x="133" y="166"/>
                  </a:cubicBezTo>
                  <a:cubicBezTo>
                    <a:pt x="135" y="172"/>
                    <a:pt x="140" y="179"/>
                    <a:pt x="139" y="186"/>
                  </a:cubicBezTo>
                  <a:cubicBezTo>
                    <a:pt x="139" y="193"/>
                    <a:pt x="144" y="188"/>
                    <a:pt x="147" y="192"/>
                  </a:cubicBezTo>
                  <a:cubicBezTo>
                    <a:pt x="152" y="197"/>
                    <a:pt x="158" y="196"/>
                    <a:pt x="159" y="204"/>
                  </a:cubicBezTo>
                  <a:cubicBezTo>
                    <a:pt x="161" y="216"/>
                    <a:pt x="176" y="223"/>
                    <a:pt x="178" y="235"/>
                  </a:cubicBezTo>
                  <a:cubicBezTo>
                    <a:pt x="179" y="236"/>
                    <a:pt x="176" y="237"/>
                    <a:pt x="177" y="238"/>
                  </a:cubicBezTo>
                  <a:cubicBezTo>
                    <a:pt x="179" y="241"/>
                    <a:pt x="181" y="243"/>
                    <a:pt x="182" y="246"/>
                  </a:cubicBezTo>
                  <a:cubicBezTo>
                    <a:pt x="185" y="252"/>
                    <a:pt x="192" y="261"/>
                    <a:pt x="192" y="268"/>
                  </a:cubicBezTo>
                  <a:cubicBezTo>
                    <a:pt x="192" y="274"/>
                    <a:pt x="192" y="279"/>
                    <a:pt x="196" y="285"/>
                  </a:cubicBezTo>
                  <a:cubicBezTo>
                    <a:pt x="199" y="289"/>
                    <a:pt x="204" y="292"/>
                    <a:pt x="207" y="297"/>
                  </a:cubicBezTo>
                  <a:cubicBezTo>
                    <a:pt x="210" y="303"/>
                    <a:pt x="212" y="308"/>
                    <a:pt x="217" y="313"/>
                  </a:cubicBezTo>
                  <a:cubicBezTo>
                    <a:pt x="222" y="317"/>
                    <a:pt x="228" y="320"/>
                    <a:pt x="232" y="327"/>
                  </a:cubicBezTo>
                  <a:cubicBezTo>
                    <a:pt x="235" y="333"/>
                    <a:pt x="234" y="336"/>
                    <a:pt x="240" y="341"/>
                  </a:cubicBezTo>
                  <a:cubicBezTo>
                    <a:pt x="246" y="346"/>
                    <a:pt x="251" y="351"/>
                    <a:pt x="256" y="357"/>
                  </a:cubicBezTo>
                  <a:cubicBezTo>
                    <a:pt x="261" y="361"/>
                    <a:pt x="266" y="365"/>
                    <a:pt x="272" y="368"/>
                  </a:cubicBezTo>
                  <a:cubicBezTo>
                    <a:pt x="277" y="371"/>
                    <a:pt x="278" y="373"/>
                    <a:pt x="281" y="378"/>
                  </a:cubicBezTo>
                  <a:cubicBezTo>
                    <a:pt x="282" y="381"/>
                    <a:pt x="284" y="384"/>
                    <a:pt x="286" y="386"/>
                  </a:cubicBezTo>
                  <a:cubicBezTo>
                    <a:pt x="288" y="388"/>
                    <a:pt x="290" y="390"/>
                    <a:pt x="292" y="391"/>
                  </a:cubicBezTo>
                  <a:cubicBezTo>
                    <a:pt x="293" y="392"/>
                    <a:pt x="291" y="393"/>
                    <a:pt x="293" y="394"/>
                  </a:cubicBezTo>
                  <a:cubicBezTo>
                    <a:pt x="294" y="395"/>
                    <a:pt x="304" y="408"/>
                    <a:pt x="304" y="401"/>
                  </a:cubicBezTo>
                  <a:cubicBezTo>
                    <a:pt x="304" y="397"/>
                    <a:pt x="300" y="394"/>
                    <a:pt x="300" y="390"/>
                  </a:cubicBezTo>
                  <a:cubicBezTo>
                    <a:pt x="299" y="385"/>
                    <a:pt x="308" y="392"/>
                    <a:pt x="309" y="393"/>
                  </a:cubicBezTo>
                  <a:cubicBezTo>
                    <a:pt x="316" y="399"/>
                    <a:pt x="323" y="399"/>
                    <a:pt x="322" y="387"/>
                  </a:cubicBezTo>
                  <a:cubicBezTo>
                    <a:pt x="326" y="391"/>
                    <a:pt x="329" y="399"/>
                    <a:pt x="336" y="400"/>
                  </a:cubicBezTo>
                  <a:cubicBezTo>
                    <a:pt x="339" y="401"/>
                    <a:pt x="339" y="389"/>
                    <a:pt x="339" y="387"/>
                  </a:cubicBezTo>
                  <a:cubicBezTo>
                    <a:pt x="340" y="380"/>
                    <a:pt x="341" y="372"/>
                    <a:pt x="341" y="365"/>
                  </a:cubicBezTo>
                  <a:cubicBezTo>
                    <a:pt x="342" y="361"/>
                    <a:pt x="344" y="355"/>
                    <a:pt x="343" y="351"/>
                  </a:cubicBezTo>
                  <a:cubicBezTo>
                    <a:pt x="341" y="348"/>
                    <a:pt x="340" y="347"/>
                    <a:pt x="341" y="344"/>
                  </a:cubicBezTo>
                  <a:cubicBezTo>
                    <a:pt x="342" y="340"/>
                    <a:pt x="345" y="335"/>
                    <a:pt x="345" y="330"/>
                  </a:cubicBezTo>
                  <a:cubicBezTo>
                    <a:pt x="345" y="327"/>
                    <a:pt x="341" y="327"/>
                    <a:pt x="342" y="323"/>
                  </a:cubicBezTo>
                  <a:cubicBezTo>
                    <a:pt x="343" y="320"/>
                    <a:pt x="345" y="316"/>
                    <a:pt x="347" y="313"/>
                  </a:cubicBezTo>
                  <a:cubicBezTo>
                    <a:pt x="349" y="310"/>
                    <a:pt x="350" y="309"/>
                    <a:pt x="349" y="304"/>
                  </a:cubicBezTo>
                  <a:cubicBezTo>
                    <a:pt x="349" y="300"/>
                    <a:pt x="345" y="302"/>
                    <a:pt x="343" y="300"/>
                  </a:cubicBezTo>
                  <a:cubicBezTo>
                    <a:pt x="340" y="297"/>
                    <a:pt x="335" y="286"/>
                    <a:pt x="337" y="282"/>
                  </a:cubicBezTo>
                  <a:cubicBezTo>
                    <a:pt x="334" y="281"/>
                    <a:pt x="317" y="277"/>
                    <a:pt x="316" y="280"/>
                  </a:cubicBezTo>
                  <a:cubicBezTo>
                    <a:pt x="315" y="279"/>
                    <a:pt x="315" y="278"/>
                    <a:pt x="314" y="277"/>
                  </a:cubicBezTo>
                  <a:cubicBezTo>
                    <a:pt x="310" y="282"/>
                    <a:pt x="310" y="288"/>
                    <a:pt x="305" y="291"/>
                  </a:cubicBezTo>
                  <a:cubicBezTo>
                    <a:pt x="306" y="289"/>
                    <a:pt x="313" y="281"/>
                    <a:pt x="306" y="281"/>
                  </a:cubicBezTo>
                  <a:cubicBezTo>
                    <a:pt x="310" y="279"/>
                    <a:pt x="315" y="276"/>
                    <a:pt x="314" y="271"/>
                  </a:cubicBezTo>
                  <a:cubicBezTo>
                    <a:pt x="314" y="268"/>
                    <a:pt x="310" y="269"/>
                    <a:pt x="308" y="268"/>
                  </a:cubicBezTo>
                  <a:cubicBezTo>
                    <a:pt x="305" y="266"/>
                    <a:pt x="304" y="260"/>
                    <a:pt x="304" y="258"/>
                  </a:cubicBezTo>
                  <a:cubicBezTo>
                    <a:pt x="302" y="251"/>
                    <a:pt x="300" y="245"/>
                    <a:pt x="300" y="238"/>
                  </a:cubicBezTo>
                  <a:cubicBezTo>
                    <a:pt x="299" y="234"/>
                    <a:pt x="287" y="233"/>
                    <a:pt x="283" y="234"/>
                  </a:cubicBezTo>
                  <a:cubicBezTo>
                    <a:pt x="280" y="235"/>
                    <a:pt x="275" y="229"/>
                    <a:pt x="272" y="227"/>
                  </a:cubicBezTo>
                  <a:cubicBezTo>
                    <a:pt x="269" y="224"/>
                    <a:pt x="270" y="218"/>
                    <a:pt x="269" y="214"/>
                  </a:cubicBezTo>
                  <a:cubicBezTo>
                    <a:pt x="270" y="216"/>
                    <a:pt x="273" y="216"/>
                    <a:pt x="275" y="215"/>
                  </a:cubicBezTo>
                  <a:cubicBezTo>
                    <a:pt x="274" y="211"/>
                    <a:pt x="271" y="211"/>
                    <a:pt x="268" y="211"/>
                  </a:cubicBezTo>
                  <a:cubicBezTo>
                    <a:pt x="270" y="211"/>
                    <a:pt x="272" y="209"/>
                    <a:pt x="273" y="207"/>
                  </a:cubicBezTo>
                  <a:cubicBezTo>
                    <a:pt x="271" y="207"/>
                    <a:pt x="269" y="207"/>
                    <a:pt x="267" y="207"/>
                  </a:cubicBezTo>
                  <a:cubicBezTo>
                    <a:pt x="270" y="206"/>
                    <a:pt x="272" y="203"/>
                    <a:pt x="275" y="201"/>
                  </a:cubicBezTo>
                  <a:cubicBezTo>
                    <a:pt x="277" y="199"/>
                    <a:pt x="282" y="200"/>
                    <a:pt x="283" y="198"/>
                  </a:cubicBezTo>
                  <a:cubicBezTo>
                    <a:pt x="285" y="195"/>
                    <a:pt x="278" y="188"/>
                    <a:pt x="276" y="186"/>
                  </a:cubicBezTo>
                  <a:cubicBezTo>
                    <a:pt x="271" y="180"/>
                    <a:pt x="267" y="180"/>
                    <a:pt x="261" y="185"/>
                  </a:cubicBezTo>
                  <a:cubicBezTo>
                    <a:pt x="256" y="188"/>
                    <a:pt x="245" y="196"/>
                    <a:pt x="240" y="189"/>
                  </a:cubicBezTo>
                  <a:cubicBezTo>
                    <a:pt x="250" y="195"/>
                    <a:pt x="270" y="177"/>
                    <a:pt x="251" y="173"/>
                  </a:cubicBezTo>
                  <a:cubicBezTo>
                    <a:pt x="248" y="172"/>
                    <a:pt x="245" y="174"/>
                    <a:pt x="242" y="172"/>
                  </a:cubicBezTo>
                  <a:cubicBezTo>
                    <a:pt x="239" y="171"/>
                    <a:pt x="238" y="167"/>
                    <a:pt x="235" y="165"/>
                  </a:cubicBezTo>
                  <a:cubicBezTo>
                    <a:pt x="230" y="161"/>
                    <a:pt x="233" y="152"/>
                    <a:pt x="227" y="147"/>
                  </a:cubicBezTo>
                  <a:cubicBezTo>
                    <a:pt x="224" y="146"/>
                    <a:pt x="222" y="143"/>
                    <a:pt x="220" y="142"/>
                  </a:cubicBezTo>
                  <a:cubicBezTo>
                    <a:pt x="217" y="140"/>
                    <a:pt x="214" y="142"/>
                    <a:pt x="211" y="140"/>
                  </a:cubicBezTo>
                  <a:cubicBezTo>
                    <a:pt x="206" y="138"/>
                    <a:pt x="207" y="131"/>
                    <a:pt x="204" y="127"/>
                  </a:cubicBezTo>
                  <a:cubicBezTo>
                    <a:pt x="202" y="125"/>
                    <a:pt x="192" y="115"/>
                    <a:pt x="190" y="121"/>
                  </a:cubicBezTo>
                  <a:cubicBezTo>
                    <a:pt x="188" y="125"/>
                    <a:pt x="194" y="131"/>
                    <a:pt x="194" y="135"/>
                  </a:cubicBezTo>
                  <a:cubicBezTo>
                    <a:pt x="192" y="133"/>
                    <a:pt x="192" y="131"/>
                    <a:pt x="190" y="129"/>
                  </a:cubicBezTo>
                  <a:cubicBezTo>
                    <a:pt x="188" y="125"/>
                    <a:pt x="183" y="125"/>
                    <a:pt x="180" y="122"/>
                  </a:cubicBezTo>
                  <a:cubicBezTo>
                    <a:pt x="175" y="117"/>
                    <a:pt x="175" y="109"/>
                    <a:pt x="170" y="105"/>
                  </a:cubicBezTo>
                  <a:cubicBezTo>
                    <a:pt x="168" y="106"/>
                    <a:pt x="168" y="108"/>
                    <a:pt x="169" y="111"/>
                  </a:cubicBezTo>
                  <a:cubicBezTo>
                    <a:pt x="168" y="109"/>
                    <a:pt x="163" y="99"/>
                    <a:pt x="165" y="107"/>
                  </a:cubicBezTo>
                  <a:cubicBezTo>
                    <a:pt x="162" y="103"/>
                    <a:pt x="166" y="99"/>
                    <a:pt x="162" y="96"/>
                  </a:cubicBezTo>
                  <a:cubicBezTo>
                    <a:pt x="157" y="93"/>
                    <a:pt x="154" y="88"/>
                    <a:pt x="149" y="84"/>
                  </a:cubicBezTo>
                  <a:cubicBezTo>
                    <a:pt x="144" y="81"/>
                    <a:pt x="140" y="75"/>
                    <a:pt x="134" y="72"/>
                  </a:cubicBezTo>
                  <a:cubicBezTo>
                    <a:pt x="132" y="71"/>
                    <a:pt x="130" y="71"/>
                    <a:pt x="128" y="70"/>
                  </a:cubicBezTo>
                  <a:cubicBezTo>
                    <a:pt x="125" y="68"/>
                    <a:pt x="125" y="66"/>
                    <a:pt x="123" y="63"/>
                  </a:cubicBezTo>
                  <a:cubicBezTo>
                    <a:pt x="120" y="60"/>
                    <a:pt x="114" y="60"/>
                    <a:pt x="111" y="57"/>
                  </a:cubicBezTo>
                  <a:cubicBezTo>
                    <a:pt x="107" y="53"/>
                    <a:pt x="113" y="47"/>
                    <a:pt x="108" y="43"/>
                  </a:cubicBezTo>
                  <a:cubicBezTo>
                    <a:pt x="104" y="39"/>
                    <a:pt x="103" y="39"/>
                    <a:pt x="100" y="33"/>
                  </a:cubicBezTo>
                  <a:cubicBezTo>
                    <a:pt x="99" y="27"/>
                    <a:pt x="89" y="20"/>
                    <a:pt x="85" y="16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348">
              <a:extLst>
                <a:ext uri="{FF2B5EF4-FFF2-40B4-BE49-F238E27FC236}">
                  <a16:creationId xmlns="" xmlns:a16="http://schemas.microsoft.com/office/drawing/2014/main" id="{814DF191-64B8-4C34-A4E9-4A1AC1562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639" y="4842455"/>
              <a:ext cx="760795" cy="880921"/>
            </a:xfrm>
            <a:custGeom>
              <a:avLst/>
              <a:gdLst>
                <a:gd name="T0" fmla="*/ 76 w 350"/>
                <a:gd name="T1" fmla="*/ 19 h 408"/>
                <a:gd name="T2" fmla="*/ 52 w 350"/>
                <a:gd name="T3" fmla="*/ 18 h 408"/>
                <a:gd name="T4" fmla="*/ 19 w 350"/>
                <a:gd name="T5" fmla="*/ 4 h 408"/>
                <a:gd name="T6" fmla="*/ 63 w 350"/>
                <a:gd name="T7" fmla="*/ 68 h 408"/>
                <a:gd name="T8" fmla="*/ 87 w 350"/>
                <a:gd name="T9" fmla="*/ 98 h 408"/>
                <a:gd name="T10" fmla="*/ 107 w 350"/>
                <a:gd name="T11" fmla="*/ 123 h 408"/>
                <a:gd name="T12" fmla="*/ 126 w 350"/>
                <a:gd name="T13" fmla="*/ 138 h 408"/>
                <a:gd name="T14" fmla="*/ 133 w 350"/>
                <a:gd name="T15" fmla="*/ 166 h 408"/>
                <a:gd name="T16" fmla="*/ 147 w 350"/>
                <a:gd name="T17" fmla="*/ 192 h 408"/>
                <a:gd name="T18" fmla="*/ 178 w 350"/>
                <a:gd name="T19" fmla="*/ 235 h 408"/>
                <a:gd name="T20" fmla="*/ 182 w 350"/>
                <a:gd name="T21" fmla="*/ 246 h 408"/>
                <a:gd name="T22" fmla="*/ 196 w 350"/>
                <a:gd name="T23" fmla="*/ 285 h 408"/>
                <a:gd name="T24" fmla="*/ 217 w 350"/>
                <a:gd name="T25" fmla="*/ 313 h 408"/>
                <a:gd name="T26" fmla="*/ 240 w 350"/>
                <a:gd name="T27" fmla="*/ 341 h 408"/>
                <a:gd name="T28" fmla="*/ 272 w 350"/>
                <a:gd name="T29" fmla="*/ 368 h 408"/>
                <a:gd name="T30" fmla="*/ 286 w 350"/>
                <a:gd name="T31" fmla="*/ 386 h 408"/>
                <a:gd name="T32" fmla="*/ 293 w 350"/>
                <a:gd name="T33" fmla="*/ 394 h 408"/>
                <a:gd name="T34" fmla="*/ 300 w 350"/>
                <a:gd name="T35" fmla="*/ 390 h 408"/>
                <a:gd name="T36" fmla="*/ 322 w 350"/>
                <a:gd name="T37" fmla="*/ 387 h 408"/>
                <a:gd name="T38" fmla="*/ 339 w 350"/>
                <a:gd name="T39" fmla="*/ 387 h 408"/>
                <a:gd name="T40" fmla="*/ 343 w 350"/>
                <a:gd name="T41" fmla="*/ 351 h 408"/>
                <a:gd name="T42" fmla="*/ 345 w 350"/>
                <a:gd name="T43" fmla="*/ 330 h 408"/>
                <a:gd name="T44" fmla="*/ 347 w 350"/>
                <a:gd name="T45" fmla="*/ 313 h 408"/>
                <a:gd name="T46" fmla="*/ 343 w 350"/>
                <a:gd name="T47" fmla="*/ 300 h 408"/>
                <a:gd name="T48" fmla="*/ 316 w 350"/>
                <a:gd name="T49" fmla="*/ 280 h 408"/>
                <a:gd name="T50" fmla="*/ 305 w 350"/>
                <a:gd name="T51" fmla="*/ 291 h 408"/>
                <a:gd name="T52" fmla="*/ 314 w 350"/>
                <a:gd name="T53" fmla="*/ 271 h 408"/>
                <a:gd name="T54" fmla="*/ 304 w 350"/>
                <a:gd name="T55" fmla="*/ 258 h 408"/>
                <a:gd name="T56" fmla="*/ 283 w 350"/>
                <a:gd name="T57" fmla="*/ 234 h 408"/>
                <a:gd name="T58" fmla="*/ 269 w 350"/>
                <a:gd name="T59" fmla="*/ 214 h 408"/>
                <a:gd name="T60" fmla="*/ 268 w 350"/>
                <a:gd name="T61" fmla="*/ 211 h 408"/>
                <a:gd name="T62" fmla="*/ 267 w 350"/>
                <a:gd name="T63" fmla="*/ 207 h 408"/>
                <a:gd name="T64" fmla="*/ 283 w 350"/>
                <a:gd name="T65" fmla="*/ 198 h 408"/>
                <a:gd name="T66" fmla="*/ 261 w 350"/>
                <a:gd name="T67" fmla="*/ 185 h 408"/>
                <a:gd name="T68" fmla="*/ 251 w 350"/>
                <a:gd name="T69" fmla="*/ 173 h 408"/>
                <a:gd name="T70" fmla="*/ 235 w 350"/>
                <a:gd name="T71" fmla="*/ 165 h 408"/>
                <a:gd name="T72" fmla="*/ 220 w 350"/>
                <a:gd name="T73" fmla="*/ 142 h 408"/>
                <a:gd name="T74" fmla="*/ 204 w 350"/>
                <a:gd name="T75" fmla="*/ 127 h 408"/>
                <a:gd name="T76" fmla="*/ 194 w 350"/>
                <a:gd name="T77" fmla="*/ 135 h 408"/>
                <a:gd name="T78" fmla="*/ 180 w 350"/>
                <a:gd name="T79" fmla="*/ 122 h 408"/>
                <a:gd name="T80" fmla="*/ 169 w 350"/>
                <a:gd name="T81" fmla="*/ 111 h 408"/>
                <a:gd name="T82" fmla="*/ 162 w 350"/>
                <a:gd name="T83" fmla="*/ 96 h 408"/>
                <a:gd name="T84" fmla="*/ 134 w 350"/>
                <a:gd name="T85" fmla="*/ 72 h 408"/>
                <a:gd name="T86" fmla="*/ 123 w 350"/>
                <a:gd name="T87" fmla="*/ 63 h 408"/>
                <a:gd name="T88" fmla="*/ 108 w 350"/>
                <a:gd name="T89" fmla="*/ 43 h 408"/>
                <a:gd name="T90" fmla="*/ 85 w 350"/>
                <a:gd name="T91" fmla="*/ 16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50" h="408">
                  <a:moveTo>
                    <a:pt x="85" y="16"/>
                  </a:moveTo>
                  <a:cubicBezTo>
                    <a:pt x="83" y="18"/>
                    <a:pt x="79" y="20"/>
                    <a:pt x="76" y="19"/>
                  </a:cubicBezTo>
                  <a:cubicBezTo>
                    <a:pt x="73" y="18"/>
                    <a:pt x="72" y="16"/>
                    <a:pt x="69" y="16"/>
                  </a:cubicBezTo>
                  <a:cubicBezTo>
                    <a:pt x="63" y="15"/>
                    <a:pt x="58" y="18"/>
                    <a:pt x="52" y="18"/>
                  </a:cubicBezTo>
                  <a:cubicBezTo>
                    <a:pt x="45" y="17"/>
                    <a:pt x="41" y="15"/>
                    <a:pt x="36" y="10"/>
                  </a:cubicBezTo>
                  <a:cubicBezTo>
                    <a:pt x="33" y="6"/>
                    <a:pt x="24" y="0"/>
                    <a:pt x="19" y="4"/>
                  </a:cubicBezTo>
                  <a:cubicBezTo>
                    <a:pt x="0" y="17"/>
                    <a:pt x="46" y="54"/>
                    <a:pt x="53" y="64"/>
                  </a:cubicBezTo>
                  <a:cubicBezTo>
                    <a:pt x="56" y="67"/>
                    <a:pt x="59" y="68"/>
                    <a:pt x="63" y="68"/>
                  </a:cubicBezTo>
                  <a:cubicBezTo>
                    <a:pt x="70" y="70"/>
                    <a:pt x="73" y="77"/>
                    <a:pt x="76" y="83"/>
                  </a:cubicBezTo>
                  <a:cubicBezTo>
                    <a:pt x="78" y="86"/>
                    <a:pt x="83" y="96"/>
                    <a:pt x="87" y="98"/>
                  </a:cubicBezTo>
                  <a:cubicBezTo>
                    <a:pt x="95" y="101"/>
                    <a:pt x="92" y="108"/>
                    <a:pt x="94" y="115"/>
                  </a:cubicBezTo>
                  <a:cubicBezTo>
                    <a:pt x="96" y="121"/>
                    <a:pt x="102" y="119"/>
                    <a:pt x="107" y="123"/>
                  </a:cubicBezTo>
                  <a:cubicBezTo>
                    <a:pt x="110" y="125"/>
                    <a:pt x="113" y="127"/>
                    <a:pt x="116" y="129"/>
                  </a:cubicBezTo>
                  <a:cubicBezTo>
                    <a:pt x="119" y="132"/>
                    <a:pt x="123" y="134"/>
                    <a:pt x="126" y="138"/>
                  </a:cubicBezTo>
                  <a:cubicBezTo>
                    <a:pt x="130" y="142"/>
                    <a:pt x="126" y="143"/>
                    <a:pt x="128" y="148"/>
                  </a:cubicBezTo>
                  <a:cubicBezTo>
                    <a:pt x="129" y="154"/>
                    <a:pt x="132" y="160"/>
                    <a:pt x="133" y="166"/>
                  </a:cubicBezTo>
                  <a:cubicBezTo>
                    <a:pt x="135" y="172"/>
                    <a:pt x="140" y="179"/>
                    <a:pt x="139" y="186"/>
                  </a:cubicBezTo>
                  <a:cubicBezTo>
                    <a:pt x="139" y="193"/>
                    <a:pt x="144" y="188"/>
                    <a:pt x="147" y="192"/>
                  </a:cubicBezTo>
                  <a:cubicBezTo>
                    <a:pt x="152" y="197"/>
                    <a:pt x="158" y="196"/>
                    <a:pt x="159" y="204"/>
                  </a:cubicBezTo>
                  <a:cubicBezTo>
                    <a:pt x="161" y="216"/>
                    <a:pt x="176" y="223"/>
                    <a:pt x="178" y="235"/>
                  </a:cubicBezTo>
                  <a:cubicBezTo>
                    <a:pt x="179" y="236"/>
                    <a:pt x="176" y="237"/>
                    <a:pt x="177" y="238"/>
                  </a:cubicBezTo>
                  <a:cubicBezTo>
                    <a:pt x="179" y="241"/>
                    <a:pt x="181" y="243"/>
                    <a:pt x="182" y="246"/>
                  </a:cubicBezTo>
                  <a:cubicBezTo>
                    <a:pt x="185" y="252"/>
                    <a:pt x="192" y="261"/>
                    <a:pt x="192" y="268"/>
                  </a:cubicBezTo>
                  <a:cubicBezTo>
                    <a:pt x="192" y="274"/>
                    <a:pt x="192" y="279"/>
                    <a:pt x="196" y="285"/>
                  </a:cubicBezTo>
                  <a:cubicBezTo>
                    <a:pt x="199" y="289"/>
                    <a:pt x="204" y="292"/>
                    <a:pt x="207" y="297"/>
                  </a:cubicBezTo>
                  <a:cubicBezTo>
                    <a:pt x="210" y="303"/>
                    <a:pt x="212" y="308"/>
                    <a:pt x="217" y="313"/>
                  </a:cubicBezTo>
                  <a:cubicBezTo>
                    <a:pt x="222" y="317"/>
                    <a:pt x="228" y="320"/>
                    <a:pt x="232" y="327"/>
                  </a:cubicBezTo>
                  <a:cubicBezTo>
                    <a:pt x="235" y="333"/>
                    <a:pt x="234" y="336"/>
                    <a:pt x="240" y="341"/>
                  </a:cubicBezTo>
                  <a:cubicBezTo>
                    <a:pt x="246" y="346"/>
                    <a:pt x="251" y="351"/>
                    <a:pt x="256" y="357"/>
                  </a:cubicBezTo>
                  <a:cubicBezTo>
                    <a:pt x="261" y="361"/>
                    <a:pt x="266" y="365"/>
                    <a:pt x="272" y="368"/>
                  </a:cubicBezTo>
                  <a:cubicBezTo>
                    <a:pt x="277" y="371"/>
                    <a:pt x="278" y="373"/>
                    <a:pt x="281" y="378"/>
                  </a:cubicBezTo>
                  <a:cubicBezTo>
                    <a:pt x="282" y="381"/>
                    <a:pt x="284" y="384"/>
                    <a:pt x="286" y="386"/>
                  </a:cubicBezTo>
                  <a:cubicBezTo>
                    <a:pt x="288" y="388"/>
                    <a:pt x="290" y="390"/>
                    <a:pt x="292" y="391"/>
                  </a:cubicBezTo>
                  <a:cubicBezTo>
                    <a:pt x="293" y="392"/>
                    <a:pt x="291" y="393"/>
                    <a:pt x="293" y="394"/>
                  </a:cubicBezTo>
                  <a:cubicBezTo>
                    <a:pt x="294" y="395"/>
                    <a:pt x="304" y="408"/>
                    <a:pt x="304" y="401"/>
                  </a:cubicBezTo>
                  <a:cubicBezTo>
                    <a:pt x="304" y="397"/>
                    <a:pt x="300" y="394"/>
                    <a:pt x="300" y="390"/>
                  </a:cubicBezTo>
                  <a:cubicBezTo>
                    <a:pt x="299" y="385"/>
                    <a:pt x="308" y="392"/>
                    <a:pt x="309" y="393"/>
                  </a:cubicBezTo>
                  <a:cubicBezTo>
                    <a:pt x="316" y="399"/>
                    <a:pt x="323" y="399"/>
                    <a:pt x="322" y="387"/>
                  </a:cubicBezTo>
                  <a:cubicBezTo>
                    <a:pt x="326" y="391"/>
                    <a:pt x="329" y="399"/>
                    <a:pt x="336" y="400"/>
                  </a:cubicBezTo>
                  <a:cubicBezTo>
                    <a:pt x="339" y="401"/>
                    <a:pt x="339" y="389"/>
                    <a:pt x="339" y="387"/>
                  </a:cubicBezTo>
                  <a:cubicBezTo>
                    <a:pt x="340" y="380"/>
                    <a:pt x="341" y="372"/>
                    <a:pt x="341" y="365"/>
                  </a:cubicBezTo>
                  <a:cubicBezTo>
                    <a:pt x="342" y="361"/>
                    <a:pt x="344" y="355"/>
                    <a:pt x="343" y="351"/>
                  </a:cubicBezTo>
                  <a:cubicBezTo>
                    <a:pt x="341" y="348"/>
                    <a:pt x="340" y="347"/>
                    <a:pt x="341" y="344"/>
                  </a:cubicBezTo>
                  <a:cubicBezTo>
                    <a:pt x="342" y="340"/>
                    <a:pt x="345" y="335"/>
                    <a:pt x="345" y="330"/>
                  </a:cubicBezTo>
                  <a:cubicBezTo>
                    <a:pt x="345" y="327"/>
                    <a:pt x="341" y="327"/>
                    <a:pt x="342" y="323"/>
                  </a:cubicBezTo>
                  <a:cubicBezTo>
                    <a:pt x="343" y="320"/>
                    <a:pt x="345" y="316"/>
                    <a:pt x="347" y="313"/>
                  </a:cubicBezTo>
                  <a:cubicBezTo>
                    <a:pt x="349" y="310"/>
                    <a:pt x="350" y="309"/>
                    <a:pt x="349" y="304"/>
                  </a:cubicBezTo>
                  <a:cubicBezTo>
                    <a:pt x="349" y="300"/>
                    <a:pt x="345" y="302"/>
                    <a:pt x="343" y="300"/>
                  </a:cubicBezTo>
                  <a:cubicBezTo>
                    <a:pt x="340" y="297"/>
                    <a:pt x="335" y="286"/>
                    <a:pt x="337" y="282"/>
                  </a:cubicBezTo>
                  <a:cubicBezTo>
                    <a:pt x="334" y="281"/>
                    <a:pt x="317" y="277"/>
                    <a:pt x="316" y="280"/>
                  </a:cubicBezTo>
                  <a:cubicBezTo>
                    <a:pt x="315" y="279"/>
                    <a:pt x="315" y="278"/>
                    <a:pt x="314" y="277"/>
                  </a:cubicBezTo>
                  <a:cubicBezTo>
                    <a:pt x="310" y="282"/>
                    <a:pt x="310" y="288"/>
                    <a:pt x="305" y="291"/>
                  </a:cubicBezTo>
                  <a:cubicBezTo>
                    <a:pt x="306" y="289"/>
                    <a:pt x="313" y="281"/>
                    <a:pt x="306" y="281"/>
                  </a:cubicBezTo>
                  <a:cubicBezTo>
                    <a:pt x="310" y="279"/>
                    <a:pt x="315" y="276"/>
                    <a:pt x="314" y="271"/>
                  </a:cubicBezTo>
                  <a:cubicBezTo>
                    <a:pt x="314" y="268"/>
                    <a:pt x="310" y="269"/>
                    <a:pt x="308" y="268"/>
                  </a:cubicBezTo>
                  <a:cubicBezTo>
                    <a:pt x="305" y="266"/>
                    <a:pt x="304" y="260"/>
                    <a:pt x="304" y="258"/>
                  </a:cubicBezTo>
                  <a:cubicBezTo>
                    <a:pt x="302" y="251"/>
                    <a:pt x="300" y="245"/>
                    <a:pt x="300" y="238"/>
                  </a:cubicBezTo>
                  <a:cubicBezTo>
                    <a:pt x="299" y="234"/>
                    <a:pt x="287" y="233"/>
                    <a:pt x="283" y="234"/>
                  </a:cubicBezTo>
                  <a:cubicBezTo>
                    <a:pt x="280" y="235"/>
                    <a:pt x="275" y="229"/>
                    <a:pt x="272" y="227"/>
                  </a:cubicBezTo>
                  <a:cubicBezTo>
                    <a:pt x="269" y="224"/>
                    <a:pt x="270" y="218"/>
                    <a:pt x="269" y="214"/>
                  </a:cubicBezTo>
                  <a:cubicBezTo>
                    <a:pt x="270" y="216"/>
                    <a:pt x="273" y="216"/>
                    <a:pt x="275" y="215"/>
                  </a:cubicBezTo>
                  <a:cubicBezTo>
                    <a:pt x="274" y="211"/>
                    <a:pt x="271" y="211"/>
                    <a:pt x="268" y="211"/>
                  </a:cubicBezTo>
                  <a:cubicBezTo>
                    <a:pt x="270" y="211"/>
                    <a:pt x="272" y="209"/>
                    <a:pt x="273" y="207"/>
                  </a:cubicBezTo>
                  <a:cubicBezTo>
                    <a:pt x="271" y="207"/>
                    <a:pt x="269" y="207"/>
                    <a:pt x="267" y="207"/>
                  </a:cubicBezTo>
                  <a:cubicBezTo>
                    <a:pt x="270" y="206"/>
                    <a:pt x="272" y="203"/>
                    <a:pt x="275" y="201"/>
                  </a:cubicBezTo>
                  <a:cubicBezTo>
                    <a:pt x="277" y="199"/>
                    <a:pt x="282" y="200"/>
                    <a:pt x="283" y="198"/>
                  </a:cubicBezTo>
                  <a:cubicBezTo>
                    <a:pt x="285" y="195"/>
                    <a:pt x="278" y="188"/>
                    <a:pt x="276" y="186"/>
                  </a:cubicBezTo>
                  <a:cubicBezTo>
                    <a:pt x="271" y="180"/>
                    <a:pt x="267" y="180"/>
                    <a:pt x="261" y="185"/>
                  </a:cubicBezTo>
                  <a:cubicBezTo>
                    <a:pt x="256" y="188"/>
                    <a:pt x="245" y="196"/>
                    <a:pt x="240" y="189"/>
                  </a:cubicBezTo>
                  <a:cubicBezTo>
                    <a:pt x="250" y="195"/>
                    <a:pt x="270" y="177"/>
                    <a:pt x="251" y="173"/>
                  </a:cubicBezTo>
                  <a:cubicBezTo>
                    <a:pt x="248" y="172"/>
                    <a:pt x="245" y="174"/>
                    <a:pt x="242" y="172"/>
                  </a:cubicBezTo>
                  <a:cubicBezTo>
                    <a:pt x="239" y="171"/>
                    <a:pt x="238" y="167"/>
                    <a:pt x="235" y="165"/>
                  </a:cubicBezTo>
                  <a:cubicBezTo>
                    <a:pt x="230" y="161"/>
                    <a:pt x="233" y="152"/>
                    <a:pt x="227" y="147"/>
                  </a:cubicBezTo>
                  <a:cubicBezTo>
                    <a:pt x="224" y="146"/>
                    <a:pt x="222" y="143"/>
                    <a:pt x="220" y="142"/>
                  </a:cubicBezTo>
                  <a:cubicBezTo>
                    <a:pt x="217" y="140"/>
                    <a:pt x="214" y="142"/>
                    <a:pt x="211" y="140"/>
                  </a:cubicBezTo>
                  <a:cubicBezTo>
                    <a:pt x="206" y="138"/>
                    <a:pt x="207" y="131"/>
                    <a:pt x="204" y="127"/>
                  </a:cubicBezTo>
                  <a:cubicBezTo>
                    <a:pt x="202" y="125"/>
                    <a:pt x="192" y="115"/>
                    <a:pt x="190" y="121"/>
                  </a:cubicBezTo>
                  <a:cubicBezTo>
                    <a:pt x="188" y="125"/>
                    <a:pt x="194" y="131"/>
                    <a:pt x="194" y="135"/>
                  </a:cubicBezTo>
                  <a:cubicBezTo>
                    <a:pt x="192" y="133"/>
                    <a:pt x="192" y="131"/>
                    <a:pt x="190" y="129"/>
                  </a:cubicBezTo>
                  <a:cubicBezTo>
                    <a:pt x="188" y="125"/>
                    <a:pt x="183" y="125"/>
                    <a:pt x="180" y="122"/>
                  </a:cubicBezTo>
                  <a:cubicBezTo>
                    <a:pt x="175" y="117"/>
                    <a:pt x="175" y="109"/>
                    <a:pt x="170" y="105"/>
                  </a:cubicBezTo>
                  <a:cubicBezTo>
                    <a:pt x="168" y="106"/>
                    <a:pt x="168" y="108"/>
                    <a:pt x="169" y="111"/>
                  </a:cubicBezTo>
                  <a:cubicBezTo>
                    <a:pt x="168" y="109"/>
                    <a:pt x="163" y="99"/>
                    <a:pt x="165" y="107"/>
                  </a:cubicBezTo>
                  <a:cubicBezTo>
                    <a:pt x="162" y="103"/>
                    <a:pt x="166" y="99"/>
                    <a:pt x="162" y="96"/>
                  </a:cubicBezTo>
                  <a:cubicBezTo>
                    <a:pt x="157" y="93"/>
                    <a:pt x="154" y="88"/>
                    <a:pt x="149" y="84"/>
                  </a:cubicBezTo>
                  <a:cubicBezTo>
                    <a:pt x="144" y="81"/>
                    <a:pt x="140" y="75"/>
                    <a:pt x="134" y="72"/>
                  </a:cubicBezTo>
                  <a:cubicBezTo>
                    <a:pt x="132" y="71"/>
                    <a:pt x="130" y="71"/>
                    <a:pt x="128" y="70"/>
                  </a:cubicBezTo>
                  <a:cubicBezTo>
                    <a:pt x="125" y="68"/>
                    <a:pt x="125" y="66"/>
                    <a:pt x="123" y="63"/>
                  </a:cubicBezTo>
                  <a:cubicBezTo>
                    <a:pt x="120" y="60"/>
                    <a:pt x="114" y="60"/>
                    <a:pt x="111" y="57"/>
                  </a:cubicBezTo>
                  <a:cubicBezTo>
                    <a:pt x="107" y="53"/>
                    <a:pt x="113" y="47"/>
                    <a:pt x="108" y="43"/>
                  </a:cubicBezTo>
                  <a:cubicBezTo>
                    <a:pt x="104" y="39"/>
                    <a:pt x="103" y="39"/>
                    <a:pt x="100" y="33"/>
                  </a:cubicBezTo>
                  <a:cubicBezTo>
                    <a:pt x="99" y="27"/>
                    <a:pt x="89" y="20"/>
                    <a:pt x="85" y="16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349">
              <a:extLst>
                <a:ext uri="{FF2B5EF4-FFF2-40B4-BE49-F238E27FC236}">
                  <a16:creationId xmlns="" xmlns:a16="http://schemas.microsoft.com/office/drawing/2014/main" id="{8A320135-79F8-4DD9-9B8C-7961D89559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4825" y="5051562"/>
              <a:ext cx="53389" cy="44491"/>
            </a:xfrm>
            <a:custGeom>
              <a:avLst/>
              <a:gdLst>
                <a:gd name="T0" fmla="*/ 19 w 25"/>
                <a:gd name="T1" fmla="*/ 19 h 20"/>
                <a:gd name="T2" fmla="*/ 24 w 25"/>
                <a:gd name="T3" fmla="*/ 17 h 20"/>
                <a:gd name="T4" fmla="*/ 18 w 25"/>
                <a:gd name="T5" fmla="*/ 12 h 20"/>
                <a:gd name="T6" fmla="*/ 12 w 25"/>
                <a:gd name="T7" fmla="*/ 9 h 20"/>
                <a:gd name="T8" fmla="*/ 7 w 25"/>
                <a:gd name="T9" fmla="*/ 3 h 20"/>
                <a:gd name="T10" fmla="*/ 3 w 25"/>
                <a:gd name="T11" fmla="*/ 1 h 20"/>
                <a:gd name="T12" fmla="*/ 3 w 25"/>
                <a:gd name="T13" fmla="*/ 8 h 20"/>
                <a:gd name="T14" fmla="*/ 19 w 25"/>
                <a:gd name="T1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0">
                  <a:moveTo>
                    <a:pt x="19" y="19"/>
                  </a:moveTo>
                  <a:cubicBezTo>
                    <a:pt x="21" y="20"/>
                    <a:pt x="25" y="20"/>
                    <a:pt x="24" y="17"/>
                  </a:cubicBezTo>
                  <a:cubicBezTo>
                    <a:pt x="24" y="16"/>
                    <a:pt x="19" y="13"/>
                    <a:pt x="18" y="12"/>
                  </a:cubicBezTo>
                  <a:cubicBezTo>
                    <a:pt x="16" y="10"/>
                    <a:pt x="15" y="9"/>
                    <a:pt x="12" y="9"/>
                  </a:cubicBezTo>
                  <a:cubicBezTo>
                    <a:pt x="13" y="6"/>
                    <a:pt x="9" y="4"/>
                    <a:pt x="7" y="3"/>
                  </a:cubicBezTo>
                  <a:cubicBezTo>
                    <a:pt x="6" y="2"/>
                    <a:pt x="5" y="0"/>
                    <a:pt x="3" y="1"/>
                  </a:cubicBezTo>
                  <a:cubicBezTo>
                    <a:pt x="0" y="3"/>
                    <a:pt x="0" y="6"/>
                    <a:pt x="3" y="8"/>
                  </a:cubicBezTo>
                  <a:cubicBezTo>
                    <a:pt x="8" y="12"/>
                    <a:pt x="16" y="13"/>
                    <a:pt x="19" y="19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350">
              <a:extLst>
                <a:ext uri="{FF2B5EF4-FFF2-40B4-BE49-F238E27FC236}">
                  <a16:creationId xmlns="" xmlns:a16="http://schemas.microsoft.com/office/drawing/2014/main" id="{39F37619-F78D-4930-BE4D-15E2666632B7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4825" y="5051562"/>
              <a:ext cx="53389" cy="44491"/>
            </a:xfrm>
            <a:custGeom>
              <a:avLst/>
              <a:gdLst>
                <a:gd name="T0" fmla="*/ 19 w 25"/>
                <a:gd name="T1" fmla="*/ 19 h 20"/>
                <a:gd name="T2" fmla="*/ 24 w 25"/>
                <a:gd name="T3" fmla="*/ 17 h 20"/>
                <a:gd name="T4" fmla="*/ 18 w 25"/>
                <a:gd name="T5" fmla="*/ 12 h 20"/>
                <a:gd name="T6" fmla="*/ 12 w 25"/>
                <a:gd name="T7" fmla="*/ 9 h 20"/>
                <a:gd name="T8" fmla="*/ 7 w 25"/>
                <a:gd name="T9" fmla="*/ 3 h 20"/>
                <a:gd name="T10" fmla="*/ 3 w 25"/>
                <a:gd name="T11" fmla="*/ 1 h 20"/>
                <a:gd name="T12" fmla="*/ 3 w 25"/>
                <a:gd name="T13" fmla="*/ 8 h 20"/>
                <a:gd name="T14" fmla="*/ 19 w 25"/>
                <a:gd name="T1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0">
                  <a:moveTo>
                    <a:pt x="19" y="19"/>
                  </a:moveTo>
                  <a:cubicBezTo>
                    <a:pt x="21" y="20"/>
                    <a:pt x="25" y="20"/>
                    <a:pt x="24" y="17"/>
                  </a:cubicBezTo>
                  <a:cubicBezTo>
                    <a:pt x="24" y="16"/>
                    <a:pt x="19" y="13"/>
                    <a:pt x="18" y="12"/>
                  </a:cubicBezTo>
                  <a:cubicBezTo>
                    <a:pt x="16" y="10"/>
                    <a:pt x="15" y="9"/>
                    <a:pt x="12" y="9"/>
                  </a:cubicBezTo>
                  <a:cubicBezTo>
                    <a:pt x="13" y="6"/>
                    <a:pt x="9" y="4"/>
                    <a:pt x="7" y="3"/>
                  </a:cubicBezTo>
                  <a:cubicBezTo>
                    <a:pt x="6" y="2"/>
                    <a:pt x="5" y="0"/>
                    <a:pt x="3" y="1"/>
                  </a:cubicBezTo>
                  <a:cubicBezTo>
                    <a:pt x="0" y="3"/>
                    <a:pt x="0" y="6"/>
                    <a:pt x="3" y="8"/>
                  </a:cubicBezTo>
                  <a:cubicBezTo>
                    <a:pt x="8" y="12"/>
                    <a:pt x="16" y="13"/>
                    <a:pt x="19" y="19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351">
              <a:extLst>
                <a:ext uri="{FF2B5EF4-FFF2-40B4-BE49-F238E27FC236}">
                  <a16:creationId xmlns="" xmlns:a16="http://schemas.microsoft.com/office/drawing/2014/main" id="{797B5E75-2666-421A-8788-8C9D829CA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2705" y="5158341"/>
              <a:ext cx="53389" cy="80084"/>
            </a:xfrm>
            <a:custGeom>
              <a:avLst/>
              <a:gdLst>
                <a:gd name="T0" fmla="*/ 17 w 25"/>
                <a:gd name="T1" fmla="*/ 31 h 37"/>
                <a:gd name="T2" fmla="*/ 23 w 25"/>
                <a:gd name="T3" fmla="*/ 16 h 37"/>
                <a:gd name="T4" fmla="*/ 10 w 25"/>
                <a:gd name="T5" fmla="*/ 1 h 37"/>
                <a:gd name="T6" fmla="*/ 0 w 25"/>
                <a:gd name="T7" fmla="*/ 3 h 37"/>
                <a:gd name="T8" fmla="*/ 8 w 25"/>
                <a:gd name="T9" fmla="*/ 17 h 37"/>
                <a:gd name="T10" fmla="*/ 14 w 25"/>
                <a:gd name="T11" fmla="*/ 23 h 37"/>
                <a:gd name="T12" fmla="*/ 17 w 25"/>
                <a:gd name="T1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7">
                  <a:moveTo>
                    <a:pt x="17" y="31"/>
                  </a:moveTo>
                  <a:cubicBezTo>
                    <a:pt x="23" y="37"/>
                    <a:pt x="25" y="19"/>
                    <a:pt x="23" y="16"/>
                  </a:cubicBezTo>
                  <a:cubicBezTo>
                    <a:pt x="19" y="12"/>
                    <a:pt x="14" y="3"/>
                    <a:pt x="10" y="1"/>
                  </a:cubicBezTo>
                  <a:cubicBezTo>
                    <a:pt x="6" y="0"/>
                    <a:pt x="4" y="5"/>
                    <a:pt x="0" y="3"/>
                  </a:cubicBezTo>
                  <a:cubicBezTo>
                    <a:pt x="1" y="8"/>
                    <a:pt x="5" y="12"/>
                    <a:pt x="8" y="17"/>
                  </a:cubicBezTo>
                  <a:cubicBezTo>
                    <a:pt x="9" y="19"/>
                    <a:pt x="12" y="20"/>
                    <a:pt x="14" y="23"/>
                  </a:cubicBezTo>
                  <a:cubicBezTo>
                    <a:pt x="15" y="25"/>
                    <a:pt x="16" y="28"/>
                    <a:pt x="17" y="31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352">
              <a:extLst>
                <a:ext uri="{FF2B5EF4-FFF2-40B4-BE49-F238E27FC236}">
                  <a16:creationId xmlns="" xmlns:a16="http://schemas.microsoft.com/office/drawing/2014/main" id="{FD3CB1D1-5BB7-4483-84A6-9A398093E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2705" y="5158341"/>
              <a:ext cx="53389" cy="80084"/>
            </a:xfrm>
            <a:custGeom>
              <a:avLst/>
              <a:gdLst>
                <a:gd name="T0" fmla="*/ 17 w 25"/>
                <a:gd name="T1" fmla="*/ 31 h 37"/>
                <a:gd name="T2" fmla="*/ 23 w 25"/>
                <a:gd name="T3" fmla="*/ 16 h 37"/>
                <a:gd name="T4" fmla="*/ 10 w 25"/>
                <a:gd name="T5" fmla="*/ 1 h 37"/>
                <a:gd name="T6" fmla="*/ 0 w 25"/>
                <a:gd name="T7" fmla="*/ 3 h 37"/>
                <a:gd name="T8" fmla="*/ 8 w 25"/>
                <a:gd name="T9" fmla="*/ 17 h 37"/>
                <a:gd name="T10" fmla="*/ 14 w 25"/>
                <a:gd name="T11" fmla="*/ 23 h 37"/>
                <a:gd name="T12" fmla="*/ 17 w 25"/>
                <a:gd name="T1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7">
                  <a:moveTo>
                    <a:pt x="17" y="31"/>
                  </a:moveTo>
                  <a:cubicBezTo>
                    <a:pt x="23" y="37"/>
                    <a:pt x="25" y="19"/>
                    <a:pt x="23" y="16"/>
                  </a:cubicBezTo>
                  <a:cubicBezTo>
                    <a:pt x="19" y="12"/>
                    <a:pt x="14" y="3"/>
                    <a:pt x="10" y="1"/>
                  </a:cubicBezTo>
                  <a:cubicBezTo>
                    <a:pt x="6" y="0"/>
                    <a:pt x="4" y="5"/>
                    <a:pt x="0" y="3"/>
                  </a:cubicBezTo>
                  <a:cubicBezTo>
                    <a:pt x="1" y="8"/>
                    <a:pt x="5" y="12"/>
                    <a:pt x="8" y="17"/>
                  </a:cubicBezTo>
                  <a:cubicBezTo>
                    <a:pt x="9" y="19"/>
                    <a:pt x="12" y="20"/>
                    <a:pt x="14" y="23"/>
                  </a:cubicBezTo>
                  <a:cubicBezTo>
                    <a:pt x="15" y="25"/>
                    <a:pt x="16" y="28"/>
                    <a:pt x="17" y="31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353">
              <a:extLst>
                <a:ext uri="{FF2B5EF4-FFF2-40B4-BE49-F238E27FC236}">
                  <a16:creationId xmlns="" xmlns:a16="http://schemas.microsoft.com/office/drawing/2014/main" id="{D4F6E933-874F-4085-B8C3-C5F346F7608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2705" y="5100502"/>
              <a:ext cx="13347" cy="13347"/>
            </a:xfrm>
            <a:custGeom>
              <a:avLst/>
              <a:gdLst>
                <a:gd name="T0" fmla="*/ 6 w 6"/>
                <a:gd name="T1" fmla="*/ 7 h 7"/>
                <a:gd name="T2" fmla="*/ 0 w 6"/>
                <a:gd name="T3" fmla="*/ 2 h 7"/>
                <a:gd name="T4" fmla="*/ 6 w 6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7">
                  <a:moveTo>
                    <a:pt x="6" y="7"/>
                  </a:moveTo>
                  <a:cubicBezTo>
                    <a:pt x="6" y="4"/>
                    <a:pt x="4" y="0"/>
                    <a:pt x="0" y="2"/>
                  </a:cubicBezTo>
                  <a:cubicBezTo>
                    <a:pt x="2" y="4"/>
                    <a:pt x="4" y="5"/>
                    <a:pt x="6" y="7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354">
              <a:extLst>
                <a:ext uri="{FF2B5EF4-FFF2-40B4-BE49-F238E27FC236}">
                  <a16:creationId xmlns="" xmlns:a16="http://schemas.microsoft.com/office/drawing/2014/main" id="{709F8DA6-5509-46CA-9D69-21636ADC1C9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2705" y="5100502"/>
              <a:ext cx="13347" cy="13347"/>
            </a:xfrm>
            <a:custGeom>
              <a:avLst/>
              <a:gdLst>
                <a:gd name="T0" fmla="*/ 6 w 6"/>
                <a:gd name="T1" fmla="*/ 7 h 7"/>
                <a:gd name="T2" fmla="*/ 0 w 6"/>
                <a:gd name="T3" fmla="*/ 2 h 7"/>
                <a:gd name="T4" fmla="*/ 6 w 6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7">
                  <a:moveTo>
                    <a:pt x="6" y="7"/>
                  </a:moveTo>
                  <a:cubicBezTo>
                    <a:pt x="6" y="4"/>
                    <a:pt x="4" y="0"/>
                    <a:pt x="0" y="2"/>
                  </a:cubicBezTo>
                  <a:cubicBezTo>
                    <a:pt x="2" y="4"/>
                    <a:pt x="4" y="5"/>
                    <a:pt x="6" y="7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355">
              <a:extLst>
                <a:ext uri="{FF2B5EF4-FFF2-40B4-BE49-F238E27FC236}">
                  <a16:creationId xmlns="" xmlns:a16="http://schemas.microsoft.com/office/drawing/2014/main" id="{8736530D-FA00-41F1-B2AD-AC69B0F53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8339" y="5291813"/>
              <a:ext cx="17796" cy="26695"/>
            </a:xfrm>
            <a:custGeom>
              <a:avLst/>
              <a:gdLst>
                <a:gd name="T0" fmla="*/ 7 w 8"/>
                <a:gd name="T1" fmla="*/ 7 h 12"/>
                <a:gd name="T2" fmla="*/ 5 w 8"/>
                <a:gd name="T3" fmla="*/ 0 h 12"/>
                <a:gd name="T4" fmla="*/ 1 w 8"/>
                <a:gd name="T5" fmla="*/ 8 h 12"/>
                <a:gd name="T6" fmla="*/ 7 w 8"/>
                <a:gd name="T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2">
                  <a:moveTo>
                    <a:pt x="7" y="7"/>
                  </a:moveTo>
                  <a:cubicBezTo>
                    <a:pt x="8" y="4"/>
                    <a:pt x="7" y="1"/>
                    <a:pt x="5" y="0"/>
                  </a:cubicBezTo>
                  <a:cubicBezTo>
                    <a:pt x="3" y="2"/>
                    <a:pt x="2" y="5"/>
                    <a:pt x="1" y="8"/>
                  </a:cubicBezTo>
                  <a:cubicBezTo>
                    <a:pt x="0" y="11"/>
                    <a:pt x="8" y="12"/>
                    <a:pt x="7" y="7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356">
              <a:extLst>
                <a:ext uri="{FF2B5EF4-FFF2-40B4-BE49-F238E27FC236}">
                  <a16:creationId xmlns="" xmlns:a16="http://schemas.microsoft.com/office/drawing/2014/main" id="{6AAEE29C-4BDE-4AD7-BBDF-3C8FE346A32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8339" y="5291813"/>
              <a:ext cx="17796" cy="26695"/>
            </a:xfrm>
            <a:custGeom>
              <a:avLst/>
              <a:gdLst>
                <a:gd name="T0" fmla="*/ 7 w 8"/>
                <a:gd name="T1" fmla="*/ 7 h 12"/>
                <a:gd name="T2" fmla="*/ 5 w 8"/>
                <a:gd name="T3" fmla="*/ 0 h 12"/>
                <a:gd name="T4" fmla="*/ 1 w 8"/>
                <a:gd name="T5" fmla="*/ 8 h 12"/>
                <a:gd name="T6" fmla="*/ 7 w 8"/>
                <a:gd name="T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2">
                  <a:moveTo>
                    <a:pt x="7" y="7"/>
                  </a:moveTo>
                  <a:cubicBezTo>
                    <a:pt x="8" y="4"/>
                    <a:pt x="7" y="1"/>
                    <a:pt x="5" y="0"/>
                  </a:cubicBezTo>
                  <a:cubicBezTo>
                    <a:pt x="3" y="2"/>
                    <a:pt x="2" y="5"/>
                    <a:pt x="1" y="8"/>
                  </a:cubicBezTo>
                  <a:cubicBezTo>
                    <a:pt x="0" y="11"/>
                    <a:pt x="8" y="12"/>
                    <a:pt x="7" y="7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357">
              <a:extLst>
                <a:ext uri="{FF2B5EF4-FFF2-40B4-BE49-F238E27FC236}">
                  <a16:creationId xmlns="" xmlns:a16="http://schemas.microsoft.com/office/drawing/2014/main" id="{0035A264-D914-4024-9A80-CB9D2693C78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2788" y="5269568"/>
              <a:ext cx="17796" cy="26695"/>
            </a:xfrm>
            <a:custGeom>
              <a:avLst/>
              <a:gdLst>
                <a:gd name="T0" fmla="*/ 0 w 7"/>
                <a:gd name="T1" fmla="*/ 0 h 12"/>
                <a:gd name="T2" fmla="*/ 6 w 7"/>
                <a:gd name="T3" fmla="*/ 12 h 12"/>
                <a:gd name="T4" fmla="*/ 0 w 7"/>
                <a:gd name="T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2">
                  <a:moveTo>
                    <a:pt x="0" y="0"/>
                  </a:moveTo>
                  <a:cubicBezTo>
                    <a:pt x="1" y="4"/>
                    <a:pt x="4" y="8"/>
                    <a:pt x="6" y="12"/>
                  </a:cubicBezTo>
                  <a:cubicBezTo>
                    <a:pt x="7" y="9"/>
                    <a:pt x="4" y="0"/>
                    <a:pt x="0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358">
              <a:extLst>
                <a:ext uri="{FF2B5EF4-FFF2-40B4-BE49-F238E27FC236}">
                  <a16:creationId xmlns="" xmlns:a16="http://schemas.microsoft.com/office/drawing/2014/main" id="{90F61D84-445E-4867-9BAE-E9C96C4D50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2788" y="5269568"/>
              <a:ext cx="17796" cy="26695"/>
            </a:xfrm>
            <a:custGeom>
              <a:avLst/>
              <a:gdLst>
                <a:gd name="T0" fmla="*/ 0 w 7"/>
                <a:gd name="T1" fmla="*/ 0 h 12"/>
                <a:gd name="T2" fmla="*/ 6 w 7"/>
                <a:gd name="T3" fmla="*/ 12 h 12"/>
                <a:gd name="T4" fmla="*/ 0 w 7"/>
                <a:gd name="T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2">
                  <a:moveTo>
                    <a:pt x="0" y="0"/>
                  </a:moveTo>
                  <a:cubicBezTo>
                    <a:pt x="1" y="4"/>
                    <a:pt x="4" y="8"/>
                    <a:pt x="6" y="12"/>
                  </a:cubicBezTo>
                  <a:cubicBezTo>
                    <a:pt x="7" y="9"/>
                    <a:pt x="4" y="0"/>
                    <a:pt x="0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359">
              <a:extLst>
                <a:ext uri="{FF2B5EF4-FFF2-40B4-BE49-F238E27FC236}">
                  <a16:creationId xmlns="" xmlns:a16="http://schemas.microsoft.com/office/drawing/2014/main" id="{9F3A464C-AD59-4EF6-82F8-0FB8DC304D8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6136" y="5256221"/>
              <a:ext cx="17796" cy="8898"/>
            </a:xfrm>
            <a:custGeom>
              <a:avLst/>
              <a:gdLst>
                <a:gd name="T0" fmla="*/ 8 w 8"/>
                <a:gd name="T1" fmla="*/ 4 h 5"/>
                <a:gd name="T2" fmla="*/ 0 w 8"/>
                <a:gd name="T3" fmla="*/ 3 h 5"/>
                <a:gd name="T4" fmla="*/ 8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4"/>
                  </a:moveTo>
                  <a:cubicBezTo>
                    <a:pt x="8" y="0"/>
                    <a:pt x="2" y="1"/>
                    <a:pt x="0" y="3"/>
                  </a:cubicBezTo>
                  <a:cubicBezTo>
                    <a:pt x="2" y="5"/>
                    <a:pt x="5" y="5"/>
                    <a:pt x="8" y="4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360">
              <a:extLst>
                <a:ext uri="{FF2B5EF4-FFF2-40B4-BE49-F238E27FC236}">
                  <a16:creationId xmlns="" xmlns:a16="http://schemas.microsoft.com/office/drawing/2014/main" id="{0987028D-CB7B-4F04-B22A-EC54F76E3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6136" y="5256221"/>
              <a:ext cx="17796" cy="8898"/>
            </a:xfrm>
            <a:custGeom>
              <a:avLst/>
              <a:gdLst>
                <a:gd name="T0" fmla="*/ 8 w 8"/>
                <a:gd name="T1" fmla="*/ 4 h 5"/>
                <a:gd name="T2" fmla="*/ 0 w 8"/>
                <a:gd name="T3" fmla="*/ 3 h 5"/>
                <a:gd name="T4" fmla="*/ 8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4"/>
                  </a:moveTo>
                  <a:cubicBezTo>
                    <a:pt x="8" y="0"/>
                    <a:pt x="2" y="1"/>
                    <a:pt x="0" y="3"/>
                  </a:cubicBezTo>
                  <a:cubicBezTo>
                    <a:pt x="2" y="5"/>
                    <a:pt x="5" y="5"/>
                    <a:pt x="8" y="4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361">
              <a:extLst>
                <a:ext uri="{FF2B5EF4-FFF2-40B4-BE49-F238E27FC236}">
                  <a16:creationId xmlns="" xmlns:a16="http://schemas.microsoft.com/office/drawing/2014/main" id="{2283FE2E-5CED-49EE-B14D-E361937AE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0585" y="5340753"/>
              <a:ext cx="57838" cy="66736"/>
            </a:xfrm>
            <a:custGeom>
              <a:avLst/>
              <a:gdLst>
                <a:gd name="T0" fmla="*/ 16 w 28"/>
                <a:gd name="T1" fmla="*/ 31 h 31"/>
                <a:gd name="T2" fmla="*/ 10 w 28"/>
                <a:gd name="T3" fmla="*/ 0 h 31"/>
                <a:gd name="T4" fmla="*/ 3 w 28"/>
                <a:gd name="T5" fmla="*/ 3 h 31"/>
                <a:gd name="T6" fmla="*/ 2 w 28"/>
                <a:gd name="T7" fmla="*/ 14 h 31"/>
                <a:gd name="T8" fmla="*/ 16 w 28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1">
                  <a:moveTo>
                    <a:pt x="16" y="31"/>
                  </a:moveTo>
                  <a:cubicBezTo>
                    <a:pt x="28" y="29"/>
                    <a:pt x="10" y="6"/>
                    <a:pt x="10" y="0"/>
                  </a:cubicBezTo>
                  <a:cubicBezTo>
                    <a:pt x="8" y="1"/>
                    <a:pt x="5" y="1"/>
                    <a:pt x="3" y="3"/>
                  </a:cubicBezTo>
                  <a:cubicBezTo>
                    <a:pt x="1" y="5"/>
                    <a:pt x="0" y="11"/>
                    <a:pt x="2" y="14"/>
                  </a:cubicBezTo>
                  <a:cubicBezTo>
                    <a:pt x="6" y="19"/>
                    <a:pt x="9" y="29"/>
                    <a:pt x="16" y="31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362">
              <a:extLst>
                <a:ext uri="{FF2B5EF4-FFF2-40B4-BE49-F238E27FC236}">
                  <a16:creationId xmlns="" xmlns:a16="http://schemas.microsoft.com/office/drawing/2014/main" id="{BF61047C-4FDA-4307-8CDD-1E5925218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0585" y="5340753"/>
              <a:ext cx="57838" cy="66736"/>
            </a:xfrm>
            <a:custGeom>
              <a:avLst/>
              <a:gdLst>
                <a:gd name="T0" fmla="*/ 16 w 28"/>
                <a:gd name="T1" fmla="*/ 31 h 31"/>
                <a:gd name="T2" fmla="*/ 10 w 28"/>
                <a:gd name="T3" fmla="*/ 0 h 31"/>
                <a:gd name="T4" fmla="*/ 3 w 28"/>
                <a:gd name="T5" fmla="*/ 3 h 31"/>
                <a:gd name="T6" fmla="*/ 2 w 28"/>
                <a:gd name="T7" fmla="*/ 14 h 31"/>
                <a:gd name="T8" fmla="*/ 16 w 28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1">
                  <a:moveTo>
                    <a:pt x="16" y="31"/>
                  </a:moveTo>
                  <a:cubicBezTo>
                    <a:pt x="28" y="29"/>
                    <a:pt x="10" y="6"/>
                    <a:pt x="10" y="0"/>
                  </a:cubicBezTo>
                  <a:cubicBezTo>
                    <a:pt x="8" y="1"/>
                    <a:pt x="5" y="1"/>
                    <a:pt x="3" y="3"/>
                  </a:cubicBezTo>
                  <a:cubicBezTo>
                    <a:pt x="1" y="5"/>
                    <a:pt x="0" y="11"/>
                    <a:pt x="2" y="14"/>
                  </a:cubicBezTo>
                  <a:cubicBezTo>
                    <a:pt x="6" y="19"/>
                    <a:pt x="9" y="29"/>
                    <a:pt x="16" y="31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363">
              <a:extLst>
                <a:ext uri="{FF2B5EF4-FFF2-40B4-BE49-F238E27FC236}">
                  <a16:creationId xmlns="" xmlns:a16="http://schemas.microsoft.com/office/drawing/2014/main" id="{BB5B0684-DBF0-41BD-A6B6-D4A9BB4C1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3974" y="5420837"/>
              <a:ext cx="31144" cy="26695"/>
            </a:xfrm>
            <a:custGeom>
              <a:avLst/>
              <a:gdLst>
                <a:gd name="T0" fmla="*/ 14 w 14"/>
                <a:gd name="T1" fmla="*/ 13 h 13"/>
                <a:gd name="T2" fmla="*/ 5 w 14"/>
                <a:gd name="T3" fmla="*/ 2 h 13"/>
                <a:gd name="T4" fmla="*/ 14 w 14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3">
                  <a:moveTo>
                    <a:pt x="14" y="13"/>
                  </a:moveTo>
                  <a:cubicBezTo>
                    <a:pt x="13" y="10"/>
                    <a:pt x="9" y="0"/>
                    <a:pt x="5" y="2"/>
                  </a:cubicBezTo>
                  <a:cubicBezTo>
                    <a:pt x="0" y="6"/>
                    <a:pt x="11" y="12"/>
                    <a:pt x="14" y="13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364">
              <a:extLst>
                <a:ext uri="{FF2B5EF4-FFF2-40B4-BE49-F238E27FC236}">
                  <a16:creationId xmlns="" xmlns:a16="http://schemas.microsoft.com/office/drawing/2014/main" id="{92B9DD2C-2F98-439C-BA0C-CD1953B3920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3974" y="5420837"/>
              <a:ext cx="31144" cy="26695"/>
            </a:xfrm>
            <a:custGeom>
              <a:avLst/>
              <a:gdLst>
                <a:gd name="T0" fmla="*/ 14 w 14"/>
                <a:gd name="T1" fmla="*/ 13 h 13"/>
                <a:gd name="T2" fmla="*/ 5 w 14"/>
                <a:gd name="T3" fmla="*/ 2 h 13"/>
                <a:gd name="T4" fmla="*/ 14 w 14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3">
                  <a:moveTo>
                    <a:pt x="14" y="13"/>
                  </a:moveTo>
                  <a:cubicBezTo>
                    <a:pt x="13" y="10"/>
                    <a:pt x="9" y="0"/>
                    <a:pt x="5" y="2"/>
                  </a:cubicBezTo>
                  <a:cubicBezTo>
                    <a:pt x="0" y="6"/>
                    <a:pt x="11" y="12"/>
                    <a:pt x="14" y="13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365">
              <a:extLst>
                <a:ext uri="{FF2B5EF4-FFF2-40B4-BE49-F238E27FC236}">
                  <a16:creationId xmlns="" xmlns:a16="http://schemas.microsoft.com/office/drawing/2014/main" id="{1D29ADCA-7C07-4301-AA30-73E1DD37D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9567" y="5460879"/>
              <a:ext cx="17796" cy="26695"/>
            </a:xfrm>
            <a:custGeom>
              <a:avLst/>
              <a:gdLst>
                <a:gd name="T0" fmla="*/ 2 w 9"/>
                <a:gd name="T1" fmla="*/ 9 h 13"/>
                <a:gd name="T2" fmla="*/ 8 w 9"/>
                <a:gd name="T3" fmla="*/ 9 h 13"/>
                <a:gd name="T4" fmla="*/ 1 w 9"/>
                <a:gd name="T5" fmla="*/ 0 h 13"/>
                <a:gd name="T6" fmla="*/ 2 w 9"/>
                <a:gd name="T7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3">
                  <a:moveTo>
                    <a:pt x="2" y="9"/>
                  </a:moveTo>
                  <a:cubicBezTo>
                    <a:pt x="2" y="13"/>
                    <a:pt x="6" y="11"/>
                    <a:pt x="8" y="9"/>
                  </a:cubicBezTo>
                  <a:cubicBezTo>
                    <a:pt x="9" y="6"/>
                    <a:pt x="4" y="1"/>
                    <a:pt x="1" y="0"/>
                  </a:cubicBezTo>
                  <a:cubicBezTo>
                    <a:pt x="0" y="3"/>
                    <a:pt x="2" y="6"/>
                    <a:pt x="2" y="9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366">
              <a:extLst>
                <a:ext uri="{FF2B5EF4-FFF2-40B4-BE49-F238E27FC236}">
                  <a16:creationId xmlns="" xmlns:a16="http://schemas.microsoft.com/office/drawing/2014/main" id="{D5CB3834-FFEE-4608-B622-C1B124077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9567" y="5460879"/>
              <a:ext cx="17796" cy="26695"/>
            </a:xfrm>
            <a:custGeom>
              <a:avLst/>
              <a:gdLst>
                <a:gd name="T0" fmla="*/ 2 w 9"/>
                <a:gd name="T1" fmla="*/ 9 h 13"/>
                <a:gd name="T2" fmla="*/ 8 w 9"/>
                <a:gd name="T3" fmla="*/ 9 h 13"/>
                <a:gd name="T4" fmla="*/ 1 w 9"/>
                <a:gd name="T5" fmla="*/ 0 h 13"/>
                <a:gd name="T6" fmla="*/ 2 w 9"/>
                <a:gd name="T7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3">
                  <a:moveTo>
                    <a:pt x="2" y="9"/>
                  </a:moveTo>
                  <a:cubicBezTo>
                    <a:pt x="2" y="13"/>
                    <a:pt x="6" y="11"/>
                    <a:pt x="8" y="9"/>
                  </a:cubicBezTo>
                  <a:cubicBezTo>
                    <a:pt x="9" y="6"/>
                    <a:pt x="4" y="1"/>
                    <a:pt x="1" y="0"/>
                  </a:cubicBezTo>
                  <a:cubicBezTo>
                    <a:pt x="0" y="3"/>
                    <a:pt x="2" y="6"/>
                    <a:pt x="2" y="9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367">
              <a:extLst>
                <a:ext uri="{FF2B5EF4-FFF2-40B4-BE49-F238E27FC236}">
                  <a16:creationId xmlns="" xmlns:a16="http://schemas.microsoft.com/office/drawing/2014/main" id="{4ECA56B8-0238-4022-8B7F-A0ED027DF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4016" y="5478675"/>
              <a:ext cx="26695" cy="44491"/>
            </a:xfrm>
            <a:custGeom>
              <a:avLst/>
              <a:gdLst>
                <a:gd name="T0" fmla="*/ 11 w 12"/>
                <a:gd name="T1" fmla="*/ 20 h 20"/>
                <a:gd name="T2" fmla="*/ 10 w 12"/>
                <a:gd name="T3" fmla="*/ 14 h 20"/>
                <a:gd name="T4" fmla="*/ 11 w 12"/>
                <a:gd name="T5" fmla="*/ 9 h 20"/>
                <a:gd name="T6" fmla="*/ 5 w 12"/>
                <a:gd name="T7" fmla="*/ 2 h 20"/>
                <a:gd name="T8" fmla="*/ 11 w 12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0">
                  <a:moveTo>
                    <a:pt x="11" y="20"/>
                  </a:moveTo>
                  <a:cubicBezTo>
                    <a:pt x="11" y="17"/>
                    <a:pt x="9" y="16"/>
                    <a:pt x="10" y="14"/>
                  </a:cubicBezTo>
                  <a:cubicBezTo>
                    <a:pt x="10" y="11"/>
                    <a:pt x="12" y="11"/>
                    <a:pt x="11" y="9"/>
                  </a:cubicBezTo>
                  <a:cubicBezTo>
                    <a:pt x="10" y="7"/>
                    <a:pt x="8" y="0"/>
                    <a:pt x="5" y="2"/>
                  </a:cubicBezTo>
                  <a:cubicBezTo>
                    <a:pt x="0" y="3"/>
                    <a:pt x="9" y="18"/>
                    <a:pt x="11" y="2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368">
              <a:extLst>
                <a:ext uri="{FF2B5EF4-FFF2-40B4-BE49-F238E27FC236}">
                  <a16:creationId xmlns="" xmlns:a16="http://schemas.microsoft.com/office/drawing/2014/main" id="{48418A5C-7292-48D4-8F89-C829DB6BF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4016" y="5478675"/>
              <a:ext cx="26695" cy="44491"/>
            </a:xfrm>
            <a:custGeom>
              <a:avLst/>
              <a:gdLst>
                <a:gd name="T0" fmla="*/ 11 w 12"/>
                <a:gd name="T1" fmla="*/ 20 h 20"/>
                <a:gd name="T2" fmla="*/ 10 w 12"/>
                <a:gd name="T3" fmla="*/ 14 h 20"/>
                <a:gd name="T4" fmla="*/ 11 w 12"/>
                <a:gd name="T5" fmla="*/ 9 h 20"/>
                <a:gd name="T6" fmla="*/ 5 w 12"/>
                <a:gd name="T7" fmla="*/ 2 h 20"/>
                <a:gd name="T8" fmla="*/ 11 w 12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0">
                  <a:moveTo>
                    <a:pt x="11" y="20"/>
                  </a:moveTo>
                  <a:cubicBezTo>
                    <a:pt x="11" y="17"/>
                    <a:pt x="9" y="16"/>
                    <a:pt x="10" y="14"/>
                  </a:cubicBezTo>
                  <a:cubicBezTo>
                    <a:pt x="10" y="11"/>
                    <a:pt x="12" y="11"/>
                    <a:pt x="11" y="9"/>
                  </a:cubicBezTo>
                  <a:cubicBezTo>
                    <a:pt x="10" y="7"/>
                    <a:pt x="8" y="0"/>
                    <a:pt x="5" y="2"/>
                  </a:cubicBezTo>
                  <a:cubicBezTo>
                    <a:pt x="0" y="3"/>
                    <a:pt x="9" y="18"/>
                    <a:pt x="11" y="2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369">
              <a:extLst>
                <a:ext uri="{FF2B5EF4-FFF2-40B4-BE49-F238E27FC236}">
                  <a16:creationId xmlns="" xmlns:a16="http://schemas.microsoft.com/office/drawing/2014/main" id="{FDE254CC-F6A5-4E44-9202-EAADEB712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42998" y="5109400"/>
              <a:ext cx="26695" cy="35593"/>
            </a:xfrm>
            <a:custGeom>
              <a:avLst/>
              <a:gdLst>
                <a:gd name="T0" fmla="*/ 13 w 13"/>
                <a:gd name="T1" fmla="*/ 7 h 16"/>
                <a:gd name="T2" fmla="*/ 1 w 13"/>
                <a:gd name="T3" fmla="*/ 6 h 16"/>
                <a:gd name="T4" fmla="*/ 6 w 13"/>
                <a:gd name="T5" fmla="*/ 15 h 16"/>
                <a:gd name="T6" fmla="*/ 13 w 13"/>
                <a:gd name="T7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6">
                  <a:moveTo>
                    <a:pt x="13" y="7"/>
                  </a:moveTo>
                  <a:cubicBezTo>
                    <a:pt x="11" y="1"/>
                    <a:pt x="3" y="0"/>
                    <a:pt x="1" y="6"/>
                  </a:cubicBezTo>
                  <a:cubicBezTo>
                    <a:pt x="0" y="9"/>
                    <a:pt x="2" y="14"/>
                    <a:pt x="6" y="15"/>
                  </a:cubicBezTo>
                  <a:cubicBezTo>
                    <a:pt x="11" y="16"/>
                    <a:pt x="11" y="10"/>
                    <a:pt x="13" y="7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370">
              <a:extLst>
                <a:ext uri="{FF2B5EF4-FFF2-40B4-BE49-F238E27FC236}">
                  <a16:creationId xmlns="" xmlns:a16="http://schemas.microsoft.com/office/drawing/2014/main" id="{B3A12F07-FDE5-41E1-80D0-2DADB970C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42998" y="5109400"/>
              <a:ext cx="26695" cy="35593"/>
            </a:xfrm>
            <a:custGeom>
              <a:avLst/>
              <a:gdLst>
                <a:gd name="T0" fmla="*/ 13 w 13"/>
                <a:gd name="T1" fmla="*/ 7 h 16"/>
                <a:gd name="T2" fmla="*/ 1 w 13"/>
                <a:gd name="T3" fmla="*/ 6 h 16"/>
                <a:gd name="T4" fmla="*/ 6 w 13"/>
                <a:gd name="T5" fmla="*/ 15 h 16"/>
                <a:gd name="T6" fmla="*/ 13 w 13"/>
                <a:gd name="T7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6">
                  <a:moveTo>
                    <a:pt x="13" y="7"/>
                  </a:moveTo>
                  <a:cubicBezTo>
                    <a:pt x="11" y="1"/>
                    <a:pt x="3" y="0"/>
                    <a:pt x="1" y="6"/>
                  </a:cubicBezTo>
                  <a:cubicBezTo>
                    <a:pt x="0" y="9"/>
                    <a:pt x="2" y="14"/>
                    <a:pt x="6" y="15"/>
                  </a:cubicBezTo>
                  <a:cubicBezTo>
                    <a:pt x="11" y="16"/>
                    <a:pt x="11" y="10"/>
                    <a:pt x="13" y="7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371">
              <a:extLst>
                <a:ext uri="{FF2B5EF4-FFF2-40B4-BE49-F238E27FC236}">
                  <a16:creationId xmlns="" xmlns:a16="http://schemas.microsoft.com/office/drawing/2014/main" id="{79B962FF-0D09-4478-8C44-D38343955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7489" y="5149442"/>
              <a:ext cx="31144" cy="26695"/>
            </a:xfrm>
            <a:custGeom>
              <a:avLst/>
              <a:gdLst>
                <a:gd name="T0" fmla="*/ 14 w 15"/>
                <a:gd name="T1" fmla="*/ 4 h 13"/>
                <a:gd name="T2" fmla="*/ 1 w 15"/>
                <a:gd name="T3" fmla="*/ 0 h 13"/>
                <a:gd name="T4" fmla="*/ 7 w 15"/>
                <a:gd name="T5" fmla="*/ 7 h 13"/>
                <a:gd name="T6" fmla="*/ 15 w 15"/>
                <a:gd name="T7" fmla="*/ 13 h 13"/>
                <a:gd name="T8" fmla="*/ 14 w 15"/>
                <a:gd name="T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14" y="4"/>
                  </a:moveTo>
                  <a:cubicBezTo>
                    <a:pt x="10" y="2"/>
                    <a:pt x="5" y="2"/>
                    <a:pt x="1" y="0"/>
                  </a:cubicBezTo>
                  <a:cubicBezTo>
                    <a:pt x="0" y="4"/>
                    <a:pt x="3" y="6"/>
                    <a:pt x="7" y="7"/>
                  </a:cubicBezTo>
                  <a:cubicBezTo>
                    <a:pt x="10" y="7"/>
                    <a:pt x="12" y="11"/>
                    <a:pt x="15" y="13"/>
                  </a:cubicBezTo>
                  <a:cubicBezTo>
                    <a:pt x="15" y="10"/>
                    <a:pt x="15" y="7"/>
                    <a:pt x="14" y="4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372">
              <a:extLst>
                <a:ext uri="{FF2B5EF4-FFF2-40B4-BE49-F238E27FC236}">
                  <a16:creationId xmlns="" xmlns:a16="http://schemas.microsoft.com/office/drawing/2014/main" id="{8B2BCBC7-7592-4B38-BD41-0B9944E27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7489" y="5149442"/>
              <a:ext cx="31144" cy="26695"/>
            </a:xfrm>
            <a:custGeom>
              <a:avLst/>
              <a:gdLst>
                <a:gd name="T0" fmla="*/ 14 w 15"/>
                <a:gd name="T1" fmla="*/ 4 h 13"/>
                <a:gd name="T2" fmla="*/ 1 w 15"/>
                <a:gd name="T3" fmla="*/ 0 h 13"/>
                <a:gd name="T4" fmla="*/ 7 w 15"/>
                <a:gd name="T5" fmla="*/ 7 h 13"/>
                <a:gd name="T6" fmla="*/ 15 w 15"/>
                <a:gd name="T7" fmla="*/ 13 h 13"/>
                <a:gd name="T8" fmla="*/ 14 w 15"/>
                <a:gd name="T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14" y="4"/>
                  </a:moveTo>
                  <a:cubicBezTo>
                    <a:pt x="10" y="2"/>
                    <a:pt x="5" y="2"/>
                    <a:pt x="1" y="0"/>
                  </a:cubicBezTo>
                  <a:cubicBezTo>
                    <a:pt x="0" y="4"/>
                    <a:pt x="3" y="6"/>
                    <a:pt x="7" y="7"/>
                  </a:cubicBezTo>
                  <a:cubicBezTo>
                    <a:pt x="10" y="7"/>
                    <a:pt x="12" y="11"/>
                    <a:pt x="15" y="13"/>
                  </a:cubicBezTo>
                  <a:cubicBezTo>
                    <a:pt x="15" y="10"/>
                    <a:pt x="15" y="7"/>
                    <a:pt x="14" y="4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373">
              <a:extLst>
                <a:ext uri="{FF2B5EF4-FFF2-40B4-BE49-F238E27FC236}">
                  <a16:creationId xmlns="" xmlns:a16="http://schemas.microsoft.com/office/drawing/2014/main" id="{B705B985-94F6-4EDE-9AA2-19E0FAC6178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6387" y="5167239"/>
              <a:ext cx="22245" cy="31144"/>
            </a:xfrm>
            <a:custGeom>
              <a:avLst/>
              <a:gdLst>
                <a:gd name="T0" fmla="*/ 9 w 9"/>
                <a:gd name="T1" fmla="*/ 7 h 16"/>
                <a:gd name="T2" fmla="*/ 1 w 9"/>
                <a:gd name="T3" fmla="*/ 0 h 16"/>
                <a:gd name="T4" fmla="*/ 8 w 9"/>
                <a:gd name="T5" fmla="*/ 16 h 16"/>
                <a:gd name="T6" fmla="*/ 9 w 9"/>
                <a:gd name="T7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6">
                  <a:moveTo>
                    <a:pt x="9" y="7"/>
                  </a:moveTo>
                  <a:cubicBezTo>
                    <a:pt x="8" y="4"/>
                    <a:pt x="5" y="0"/>
                    <a:pt x="1" y="0"/>
                  </a:cubicBezTo>
                  <a:cubicBezTo>
                    <a:pt x="0" y="5"/>
                    <a:pt x="1" y="14"/>
                    <a:pt x="8" y="16"/>
                  </a:cubicBezTo>
                  <a:cubicBezTo>
                    <a:pt x="9" y="13"/>
                    <a:pt x="8" y="10"/>
                    <a:pt x="9" y="7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374">
              <a:extLst>
                <a:ext uri="{FF2B5EF4-FFF2-40B4-BE49-F238E27FC236}">
                  <a16:creationId xmlns="" xmlns:a16="http://schemas.microsoft.com/office/drawing/2014/main" id="{CCD7E287-393F-4015-908F-D9F9A8EA9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6387" y="5167239"/>
              <a:ext cx="22245" cy="31144"/>
            </a:xfrm>
            <a:custGeom>
              <a:avLst/>
              <a:gdLst>
                <a:gd name="T0" fmla="*/ 9 w 9"/>
                <a:gd name="T1" fmla="*/ 7 h 16"/>
                <a:gd name="T2" fmla="*/ 1 w 9"/>
                <a:gd name="T3" fmla="*/ 0 h 16"/>
                <a:gd name="T4" fmla="*/ 8 w 9"/>
                <a:gd name="T5" fmla="*/ 16 h 16"/>
                <a:gd name="T6" fmla="*/ 9 w 9"/>
                <a:gd name="T7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6">
                  <a:moveTo>
                    <a:pt x="9" y="7"/>
                  </a:moveTo>
                  <a:cubicBezTo>
                    <a:pt x="8" y="4"/>
                    <a:pt x="5" y="0"/>
                    <a:pt x="1" y="0"/>
                  </a:cubicBezTo>
                  <a:cubicBezTo>
                    <a:pt x="0" y="5"/>
                    <a:pt x="1" y="14"/>
                    <a:pt x="8" y="16"/>
                  </a:cubicBezTo>
                  <a:cubicBezTo>
                    <a:pt x="9" y="13"/>
                    <a:pt x="8" y="10"/>
                    <a:pt x="9" y="7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375">
              <a:extLst>
                <a:ext uri="{FF2B5EF4-FFF2-40B4-BE49-F238E27FC236}">
                  <a16:creationId xmlns="" xmlns:a16="http://schemas.microsoft.com/office/drawing/2014/main" id="{1845048D-D917-49D8-8521-8E13EFE30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4183" y="5185035"/>
              <a:ext cx="40042" cy="31144"/>
            </a:xfrm>
            <a:custGeom>
              <a:avLst/>
              <a:gdLst>
                <a:gd name="T0" fmla="*/ 19 w 19"/>
                <a:gd name="T1" fmla="*/ 12 h 15"/>
                <a:gd name="T2" fmla="*/ 9 w 19"/>
                <a:gd name="T3" fmla="*/ 4 h 15"/>
                <a:gd name="T4" fmla="*/ 3 w 19"/>
                <a:gd name="T5" fmla="*/ 0 h 15"/>
                <a:gd name="T6" fmla="*/ 2 w 19"/>
                <a:gd name="T7" fmla="*/ 11 h 15"/>
                <a:gd name="T8" fmla="*/ 18 w 19"/>
                <a:gd name="T9" fmla="*/ 15 h 15"/>
                <a:gd name="T10" fmla="*/ 19 w 19"/>
                <a:gd name="T11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9" y="12"/>
                  </a:moveTo>
                  <a:cubicBezTo>
                    <a:pt x="17" y="8"/>
                    <a:pt x="13" y="6"/>
                    <a:pt x="9" y="4"/>
                  </a:cubicBezTo>
                  <a:cubicBezTo>
                    <a:pt x="7" y="4"/>
                    <a:pt x="5" y="1"/>
                    <a:pt x="3" y="0"/>
                  </a:cubicBezTo>
                  <a:cubicBezTo>
                    <a:pt x="2" y="0"/>
                    <a:pt x="0" y="10"/>
                    <a:pt x="2" y="11"/>
                  </a:cubicBezTo>
                  <a:cubicBezTo>
                    <a:pt x="7" y="14"/>
                    <a:pt x="14" y="11"/>
                    <a:pt x="18" y="15"/>
                  </a:cubicBezTo>
                  <a:cubicBezTo>
                    <a:pt x="19" y="14"/>
                    <a:pt x="19" y="13"/>
                    <a:pt x="19" y="12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376">
              <a:extLst>
                <a:ext uri="{FF2B5EF4-FFF2-40B4-BE49-F238E27FC236}">
                  <a16:creationId xmlns="" xmlns:a16="http://schemas.microsoft.com/office/drawing/2014/main" id="{88FB31ED-5240-45DA-9758-4C9571212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4183" y="5185035"/>
              <a:ext cx="40042" cy="31144"/>
            </a:xfrm>
            <a:custGeom>
              <a:avLst/>
              <a:gdLst>
                <a:gd name="T0" fmla="*/ 19 w 19"/>
                <a:gd name="T1" fmla="*/ 12 h 15"/>
                <a:gd name="T2" fmla="*/ 9 w 19"/>
                <a:gd name="T3" fmla="*/ 4 h 15"/>
                <a:gd name="T4" fmla="*/ 3 w 19"/>
                <a:gd name="T5" fmla="*/ 0 h 15"/>
                <a:gd name="T6" fmla="*/ 2 w 19"/>
                <a:gd name="T7" fmla="*/ 11 h 15"/>
                <a:gd name="T8" fmla="*/ 18 w 19"/>
                <a:gd name="T9" fmla="*/ 15 h 15"/>
                <a:gd name="T10" fmla="*/ 19 w 19"/>
                <a:gd name="T11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9" y="12"/>
                  </a:moveTo>
                  <a:cubicBezTo>
                    <a:pt x="17" y="8"/>
                    <a:pt x="13" y="6"/>
                    <a:pt x="9" y="4"/>
                  </a:cubicBezTo>
                  <a:cubicBezTo>
                    <a:pt x="7" y="4"/>
                    <a:pt x="5" y="1"/>
                    <a:pt x="3" y="0"/>
                  </a:cubicBezTo>
                  <a:cubicBezTo>
                    <a:pt x="2" y="0"/>
                    <a:pt x="0" y="10"/>
                    <a:pt x="2" y="11"/>
                  </a:cubicBezTo>
                  <a:cubicBezTo>
                    <a:pt x="7" y="14"/>
                    <a:pt x="14" y="11"/>
                    <a:pt x="18" y="15"/>
                  </a:cubicBezTo>
                  <a:cubicBezTo>
                    <a:pt x="19" y="14"/>
                    <a:pt x="19" y="13"/>
                    <a:pt x="19" y="12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377">
              <a:extLst>
                <a:ext uri="{FF2B5EF4-FFF2-40B4-BE49-F238E27FC236}">
                  <a16:creationId xmlns="" xmlns:a16="http://schemas.microsoft.com/office/drawing/2014/main" id="{32C582A7-36FC-426C-8F04-A54891BE2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7531" y="5176137"/>
              <a:ext cx="35593" cy="35593"/>
            </a:xfrm>
            <a:custGeom>
              <a:avLst/>
              <a:gdLst>
                <a:gd name="T0" fmla="*/ 16 w 16"/>
                <a:gd name="T1" fmla="*/ 15 h 17"/>
                <a:gd name="T2" fmla="*/ 2 w 16"/>
                <a:gd name="T3" fmla="*/ 9 h 17"/>
                <a:gd name="T4" fmla="*/ 16 w 16"/>
                <a:gd name="T5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16" y="15"/>
                  </a:moveTo>
                  <a:cubicBezTo>
                    <a:pt x="15" y="10"/>
                    <a:pt x="0" y="0"/>
                    <a:pt x="2" y="9"/>
                  </a:cubicBezTo>
                  <a:cubicBezTo>
                    <a:pt x="8" y="6"/>
                    <a:pt x="10" y="17"/>
                    <a:pt x="16" y="15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378">
              <a:extLst>
                <a:ext uri="{FF2B5EF4-FFF2-40B4-BE49-F238E27FC236}">
                  <a16:creationId xmlns="" xmlns:a16="http://schemas.microsoft.com/office/drawing/2014/main" id="{D33D2106-8B56-4221-A135-EB1536544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7531" y="5176137"/>
              <a:ext cx="35593" cy="35593"/>
            </a:xfrm>
            <a:custGeom>
              <a:avLst/>
              <a:gdLst>
                <a:gd name="T0" fmla="*/ 16 w 16"/>
                <a:gd name="T1" fmla="*/ 15 h 17"/>
                <a:gd name="T2" fmla="*/ 2 w 16"/>
                <a:gd name="T3" fmla="*/ 9 h 17"/>
                <a:gd name="T4" fmla="*/ 16 w 16"/>
                <a:gd name="T5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16" y="15"/>
                  </a:moveTo>
                  <a:cubicBezTo>
                    <a:pt x="15" y="10"/>
                    <a:pt x="0" y="0"/>
                    <a:pt x="2" y="9"/>
                  </a:cubicBezTo>
                  <a:cubicBezTo>
                    <a:pt x="8" y="6"/>
                    <a:pt x="10" y="17"/>
                    <a:pt x="16" y="15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379">
              <a:extLst>
                <a:ext uri="{FF2B5EF4-FFF2-40B4-BE49-F238E27FC236}">
                  <a16:creationId xmlns="" xmlns:a16="http://schemas.microsoft.com/office/drawing/2014/main" id="{3C4EFF08-15A5-476F-A6C2-D30EFA36C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0920" y="5287364"/>
              <a:ext cx="17796" cy="13347"/>
            </a:xfrm>
            <a:custGeom>
              <a:avLst/>
              <a:gdLst>
                <a:gd name="T0" fmla="*/ 9 w 9"/>
                <a:gd name="T1" fmla="*/ 2 h 7"/>
                <a:gd name="T2" fmla="*/ 3 w 9"/>
                <a:gd name="T3" fmla="*/ 5 h 7"/>
                <a:gd name="T4" fmla="*/ 9 w 9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9" y="2"/>
                  </a:moveTo>
                  <a:cubicBezTo>
                    <a:pt x="7" y="0"/>
                    <a:pt x="0" y="1"/>
                    <a:pt x="3" y="5"/>
                  </a:cubicBezTo>
                  <a:cubicBezTo>
                    <a:pt x="5" y="7"/>
                    <a:pt x="9" y="4"/>
                    <a:pt x="9" y="2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380">
              <a:extLst>
                <a:ext uri="{FF2B5EF4-FFF2-40B4-BE49-F238E27FC236}">
                  <a16:creationId xmlns="" xmlns:a16="http://schemas.microsoft.com/office/drawing/2014/main" id="{DD0D2E57-2416-40E3-A87D-5A6732A1AA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0920" y="5287364"/>
              <a:ext cx="17796" cy="13347"/>
            </a:xfrm>
            <a:custGeom>
              <a:avLst/>
              <a:gdLst>
                <a:gd name="T0" fmla="*/ 9 w 9"/>
                <a:gd name="T1" fmla="*/ 2 h 7"/>
                <a:gd name="T2" fmla="*/ 3 w 9"/>
                <a:gd name="T3" fmla="*/ 5 h 7"/>
                <a:gd name="T4" fmla="*/ 9 w 9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9" y="2"/>
                  </a:moveTo>
                  <a:cubicBezTo>
                    <a:pt x="7" y="0"/>
                    <a:pt x="0" y="1"/>
                    <a:pt x="3" y="5"/>
                  </a:cubicBezTo>
                  <a:cubicBezTo>
                    <a:pt x="5" y="7"/>
                    <a:pt x="9" y="4"/>
                    <a:pt x="9" y="2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381">
              <a:extLst>
                <a:ext uri="{FF2B5EF4-FFF2-40B4-BE49-F238E27FC236}">
                  <a16:creationId xmlns="" xmlns:a16="http://schemas.microsoft.com/office/drawing/2014/main" id="{FA947245-3706-4E17-B62D-B673A0577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9860" y="5171688"/>
              <a:ext cx="31144" cy="44491"/>
            </a:xfrm>
            <a:custGeom>
              <a:avLst/>
              <a:gdLst>
                <a:gd name="T0" fmla="*/ 15 w 15"/>
                <a:gd name="T1" fmla="*/ 10 h 20"/>
                <a:gd name="T2" fmla="*/ 4 w 15"/>
                <a:gd name="T3" fmla="*/ 11 h 20"/>
                <a:gd name="T4" fmla="*/ 10 w 15"/>
                <a:gd name="T5" fmla="*/ 14 h 20"/>
                <a:gd name="T6" fmla="*/ 15 w 15"/>
                <a:gd name="T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20">
                  <a:moveTo>
                    <a:pt x="15" y="10"/>
                  </a:moveTo>
                  <a:cubicBezTo>
                    <a:pt x="11" y="0"/>
                    <a:pt x="0" y="9"/>
                    <a:pt x="4" y="11"/>
                  </a:cubicBezTo>
                  <a:cubicBezTo>
                    <a:pt x="8" y="12"/>
                    <a:pt x="9" y="9"/>
                    <a:pt x="10" y="14"/>
                  </a:cubicBezTo>
                  <a:cubicBezTo>
                    <a:pt x="11" y="20"/>
                    <a:pt x="15" y="12"/>
                    <a:pt x="15" y="1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382">
              <a:extLst>
                <a:ext uri="{FF2B5EF4-FFF2-40B4-BE49-F238E27FC236}">
                  <a16:creationId xmlns="" xmlns:a16="http://schemas.microsoft.com/office/drawing/2014/main" id="{3974B6B9-E6A1-46E4-8E50-24B41E63D5A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9860" y="5171688"/>
              <a:ext cx="31144" cy="44491"/>
            </a:xfrm>
            <a:custGeom>
              <a:avLst/>
              <a:gdLst>
                <a:gd name="T0" fmla="*/ 15 w 15"/>
                <a:gd name="T1" fmla="*/ 10 h 20"/>
                <a:gd name="T2" fmla="*/ 4 w 15"/>
                <a:gd name="T3" fmla="*/ 11 h 20"/>
                <a:gd name="T4" fmla="*/ 10 w 15"/>
                <a:gd name="T5" fmla="*/ 14 h 20"/>
                <a:gd name="T6" fmla="*/ 15 w 15"/>
                <a:gd name="T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20">
                  <a:moveTo>
                    <a:pt x="15" y="10"/>
                  </a:moveTo>
                  <a:cubicBezTo>
                    <a:pt x="11" y="0"/>
                    <a:pt x="0" y="9"/>
                    <a:pt x="4" y="11"/>
                  </a:cubicBezTo>
                  <a:cubicBezTo>
                    <a:pt x="8" y="12"/>
                    <a:pt x="9" y="9"/>
                    <a:pt x="10" y="14"/>
                  </a:cubicBezTo>
                  <a:cubicBezTo>
                    <a:pt x="11" y="20"/>
                    <a:pt x="15" y="12"/>
                    <a:pt x="15" y="1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383">
              <a:extLst>
                <a:ext uri="{FF2B5EF4-FFF2-40B4-BE49-F238E27FC236}">
                  <a16:creationId xmlns="" xmlns:a16="http://schemas.microsoft.com/office/drawing/2014/main" id="{66C74C6A-7A97-497D-A927-B5DFBFD89E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9860" y="5296262"/>
              <a:ext cx="31144" cy="22245"/>
            </a:xfrm>
            <a:custGeom>
              <a:avLst/>
              <a:gdLst>
                <a:gd name="T0" fmla="*/ 9 w 13"/>
                <a:gd name="T1" fmla="*/ 0 h 11"/>
                <a:gd name="T2" fmla="*/ 3 w 13"/>
                <a:gd name="T3" fmla="*/ 2 h 11"/>
                <a:gd name="T4" fmla="*/ 6 w 13"/>
                <a:gd name="T5" fmla="*/ 11 h 11"/>
                <a:gd name="T6" fmla="*/ 10 w 13"/>
                <a:gd name="T7" fmla="*/ 9 h 11"/>
                <a:gd name="T8" fmla="*/ 9 w 13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9" y="0"/>
                  </a:moveTo>
                  <a:cubicBezTo>
                    <a:pt x="7" y="1"/>
                    <a:pt x="5" y="2"/>
                    <a:pt x="3" y="2"/>
                  </a:cubicBezTo>
                  <a:cubicBezTo>
                    <a:pt x="0" y="3"/>
                    <a:pt x="5" y="10"/>
                    <a:pt x="6" y="11"/>
                  </a:cubicBezTo>
                  <a:cubicBezTo>
                    <a:pt x="6" y="9"/>
                    <a:pt x="7" y="8"/>
                    <a:pt x="10" y="9"/>
                  </a:cubicBezTo>
                  <a:cubicBezTo>
                    <a:pt x="10" y="6"/>
                    <a:pt x="13" y="3"/>
                    <a:pt x="9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384">
              <a:extLst>
                <a:ext uri="{FF2B5EF4-FFF2-40B4-BE49-F238E27FC236}">
                  <a16:creationId xmlns="" xmlns:a16="http://schemas.microsoft.com/office/drawing/2014/main" id="{9324DC03-BF56-4147-9FA6-E98A8AD8E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9860" y="5296262"/>
              <a:ext cx="31144" cy="22245"/>
            </a:xfrm>
            <a:custGeom>
              <a:avLst/>
              <a:gdLst>
                <a:gd name="T0" fmla="*/ 9 w 13"/>
                <a:gd name="T1" fmla="*/ 0 h 11"/>
                <a:gd name="T2" fmla="*/ 3 w 13"/>
                <a:gd name="T3" fmla="*/ 2 h 11"/>
                <a:gd name="T4" fmla="*/ 6 w 13"/>
                <a:gd name="T5" fmla="*/ 11 h 11"/>
                <a:gd name="T6" fmla="*/ 10 w 13"/>
                <a:gd name="T7" fmla="*/ 9 h 11"/>
                <a:gd name="T8" fmla="*/ 9 w 13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9" y="0"/>
                  </a:moveTo>
                  <a:cubicBezTo>
                    <a:pt x="7" y="1"/>
                    <a:pt x="5" y="2"/>
                    <a:pt x="3" y="2"/>
                  </a:cubicBezTo>
                  <a:cubicBezTo>
                    <a:pt x="0" y="3"/>
                    <a:pt x="5" y="10"/>
                    <a:pt x="6" y="11"/>
                  </a:cubicBezTo>
                  <a:cubicBezTo>
                    <a:pt x="6" y="9"/>
                    <a:pt x="7" y="8"/>
                    <a:pt x="10" y="9"/>
                  </a:cubicBezTo>
                  <a:cubicBezTo>
                    <a:pt x="10" y="6"/>
                    <a:pt x="13" y="3"/>
                    <a:pt x="9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385">
              <a:extLst>
                <a:ext uri="{FF2B5EF4-FFF2-40B4-BE49-F238E27FC236}">
                  <a16:creationId xmlns="" xmlns:a16="http://schemas.microsoft.com/office/drawing/2014/main" id="{A463B711-8A8D-41AD-93E1-C8DB3E624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656" y="5269568"/>
              <a:ext cx="40042" cy="26695"/>
            </a:xfrm>
            <a:custGeom>
              <a:avLst/>
              <a:gdLst>
                <a:gd name="T0" fmla="*/ 3 w 18"/>
                <a:gd name="T1" fmla="*/ 0 h 12"/>
                <a:gd name="T2" fmla="*/ 4 w 18"/>
                <a:gd name="T3" fmla="*/ 9 h 12"/>
                <a:gd name="T4" fmla="*/ 10 w 18"/>
                <a:gd name="T5" fmla="*/ 9 h 12"/>
                <a:gd name="T6" fmla="*/ 18 w 18"/>
                <a:gd name="T7" fmla="*/ 10 h 12"/>
                <a:gd name="T8" fmla="*/ 3 w 18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2">
                  <a:moveTo>
                    <a:pt x="3" y="0"/>
                  </a:moveTo>
                  <a:cubicBezTo>
                    <a:pt x="3" y="2"/>
                    <a:pt x="0" y="10"/>
                    <a:pt x="4" y="9"/>
                  </a:cubicBezTo>
                  <a:cubicBezTo>
                    <a:pt x="7" y="9"/>
                    <a:pt x="8" y="8"/>
                    <a:pt x="10" y="9"/>
                  </a:cubicBezTo>
                  <a:cubicBezTo>
                    <a:pt x="13" y="10"/>
                    <a:pt x="15" y="12"/>
                    <a:pt x="18" y="10"/>
                  </a:cubicBezTo>
                  <a:cubicBezTo>
                    <a:pt x="16" y="8"/>
                    <a:pt x="6" y="0"/>
                    <a:pt x="3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386">
              <a:extLst>
                <a:ext uri="{FF2B5EF4-FFF2-40B4-BE49-F238E27FC236}">
                  <a16:creationId xmlns="" xmlns:a16="http://schemas.microsoft.com/office/drawing/2014/main" id="{81B6F2C8-B1E0-4E27-8B62-C0D7E2A9D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656" y="5269568"/>
              <a:ext cx="40042" cy="26695"/>
            </a:xfrm>
            <a:custGeom>
              <a:avLst/>
              <a:gdLst>
                <a:gd name="T0" fmla="*/ 3 w 18"/>
                <a:gd name="T1" fmla="*/ 0 h 12"/>
                <a:gd name="T2" fmla="*/ 4 w 18"/>
                <a:gd name="T3" fmla="*/ 9 h 12"/>
                <a:gd name="T4" fmla="*/ 10 w 18"/>
                <a:gd name="T5" fmla="*/ 9 h 12"/>
                <a:gd name="T6" fmla="*/ 18 w 18"/>
                <a:gd name="T7" fmla="*/ 10 h 12"/>
                <a:gd name="T8" fmla="*/ 3 w 18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2">
                  <a:moveTo>
                    <a:pt x="3" y="0"/>
                  </a:moveTo>
                  <a:cubicBezTo>
                    <a:pt x="3" y="2"/>
                    <a:pt x="0" y="10"/>
                    <a:pt x="4" y="9"/>
                  </a:cubicBezTo>
                  <a:cubicBezTo>
                    <a:pt x="7" y="9"/>
                    <a:pt x="8" y="8"/>
                    <a:pt x="10" y="9"/>
                  </a:cubicBezTo>
                  <a:cubicBezTo>
                    <a:pt x="13" y="10"/>
                    <a:pt x="15" y="12"/>
                    <a:pt x="18" y="10"/>
                  </a:cubicBezTo>
                  <a:cubicBezTo>
                    <a:pt x="16" y="8"/>
                    <a:pt x="6" y="0"/>
                    <a:pt x="3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387">
              <a:extLst>
                <a:ext uri="{FF2B5EF4-FFF2-40B4-BE49-F238E27FC236}">
                  <a16:creationId xmlns="" xmlns:a16="http://schemas.microsoft.com/office/drawing/2014/main" id="{32F7237F-F837-468A-922F-E7B36D1E5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2105" y="5211730"/>
              <a:ext cx="8898" cy="0"/>
            </a:xfrm>
            <a:custGeom>
              <a:avLst/>
              <a:gdLst>
                <a:gd name="T0" fmla="*/ 3 w 3"/>
                <a:gd name="T1" fmla="*/ 0 w 3"/>
                <a:gd name="T2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388">
              <a:extLst>
                <a:ext uri="{FF2B5EF4-FFF2-40B4-BE49-F238E27FC236}">
                  <a16:creationId xmlns="" xmlns:a16="http://schemas.microsoft.com/office/drawing/2014/main" id="{57A8BF17-4415-45EB-8650-F0071D44B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2105" y="5211730"/>
              <a:ext cx="8898" cy="0"/>
            </a:xfrm>
            <a:custGeom>
              <a:avLst/>
              <a:gdLst>
                <a:gd name="T0" fmla="*/ 3 w 3"/>
                <a:gd name="T1" fmla="*/ 0 w 3"/>
                <a:gd name="T2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389">
              <a:extLst>
                <a:ext uri="{FF2B5EF4-FFF2-40B4-BE49-F238E27FC236}">
                  <a16:creationId xmlns="" xmlns:a16="http://schemas.microsoft.com/office/drawing/2014/main" id="{1B41B09A-5942-4FB9-AA45-3529D6123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7698" y="5705579"/>
              <a:ext cx="609526" cy="226904"/>
            </a:xfrm>
            <a:custGeom>
              <a:avLst/>
              <a:gdLst>
                <a:gd name="T0" fmla="*/ 47 w 283"/>
                <a:gd name="T1" fmla="*/ 10 h 105"/>
                <a:gd name="T2" fmla="*/ 29 w 283"/>
                <a:gd name="T3" fmla="*/ 8 h 105"/>
                <a:gd name="T4" fmla="*/ 20 w 283"/>
                <a:gd name="T5" fmla="*/ 13 h 105"/>
                <a:gd name="T6" fmla="*/ 13 w 283"/>
                <a:gd name="T7" fmla="*/ 24 h 105"/>
                <a:gd name="T8" fmla="*/ 8 w 283"/>
                <a:gd name="T9" fmla="*/ 36 h 105"/>
                <a:gd name="T10" fmla="*/ 0 w 283"/>
                <a:gd name="T11" fmla="*/ 35 h 105"/>
                <a:gd name="T12" fmla="*/ 28 w 283"/>
                <a:gd name="T13" fmla="*/ 39 h 105"/>
                <a:gd name="T14" fmla="*/ 37 w 283"/>
                <a:gd name="T15" fmla="*/ 43 h 105"/>
                <a:gd name="T16" fmla="*/ 35 w 283"/>
                <a:gd name="T17" fmla="*/ 51 h 105"/>
                <a:gd name="T18" fmla="*/ 62 w 283"/>
                <a:gd name="T19" fmla="*/ 59 h 105"/>
                <a:gd name="T20" fmla="*/ 87 w 283"/>
                <a:gd name="T21" fmla="*/ 70 h 105"/>
                <a:gd name="T22" fmla="*/ 96 w 283"/>
                <a:gd name="T23" fmla="*/ 70 h 105"/>
                <a:gd name="T24" fmla="*/ 103 w 283"/>
                <a:gd name="T25" fmla="*/ 66 h 105"/>
                <a:gd name="T26" fmla="*/ 134 w 283"/>
                <a:gd name="T27" fmla="*/ 71 h 105"/>
                <a:gd name="T28" fmla="*/ 170 w 283"/>
                <a:gd name="T29" fmla="*/ 85 h 105"/>
                <a:gd name="T30" fmla="*/ 188 w 283"/>
                <a:gd name="T31" fmla="*/ 87 h 105"/>
                <a:gd name="T32" fmla="*/ 202 w 283"/>
                <a:gd name="T33" fmla="*/ 88 h 105"/>
                <a:gd name="T34" fmla="*/ 234 w 283"/>
                <a:gd name="T35" fmla="*/ 89 h 105"/>
                <a:gd name="T36" fmla="*/ 259 w 283"/>
                <a:gd name="T37" fmla="*/ 97 h 105"/>
                <a:gd name="T38" fmla="*/ 275 w 283"/>
                <a:gd name="T39" fmla="*/ 100 h 105"/>
                <a:gd name="T40" fmla="*/ 281 w 283"/>
                <a:gd name="T41" fmla="*/ 104 h 105"/>
                <a:gd name="T42" fmla="*/ 278 w 283"/>
                <a:gd name="T43" fmla="*/ 96 h 105"/>
                <a:gd name="T44" fmla="*/ 279 w 283"/>
                <a:gd name="T45" fmla="*/ 74 h 105"/>
                <a:gd name="T46" fmla="*/ 272 w 283"/>
                <a:gd name="T47" fmla="*/ 67 h 105"/>
                <a:gd name="T48" fmla="*/ 258 w 283"/>
                <a:gd name="T49" fmla="*/ 67 h 105"/>
                <a:gd name="T50" fmla="*/ 241 w 283"/>
                <a:gd name="T51" fmla="*/ 68 h 105"/>
                <a:gd name="T52" fmla="*/ 229 w 283"/>
                <a:gd name="T53" fmla="*/ 61 h 105"/>
                <a:gd name="T54" fmla="*/ 226 w 283"/>
                <a:gd name="T55" fmla="*/ 51 h 105"/>
                <a:gd name="T56" fmla="*/ 224 w 283"/>
                <a:gd name="T57" fmla="*/ 38 h 105"/>
                <a:gd name="T58" fmla="*/ 211 w 283"/>
                <a:gd name="T59" fmla="*/ 39 h 105"/>
                <a:gd name="T60" fmla="*/ 207 w 283"/>
                <a:gd name="T61" fmla="*/ 37 h 105"/>
                <a:gd name="T62" fmla="*/ 198 w 283"/>
                <a:gd name="T63" fmla="*/ 35 h 105"/>
                <a:gd name="T64" fmla="*/ 191 w 283"/>
                <a:gd name="T65" fmla="*/ 31 h 105"/>
                <a:gd name="T66" fmla="*/ 180 w 283"/>
                <a:gd name="T67" fmla="*/ 30 h 105"/>
                <a:gd name="T68" fmla="*/ 165 w 283"/>
                <a:gd name="T69" fmla="*/ 31 h 105"/>
                <a:gd name="T70" fmla="*/ 155 w 283"/>
                <a:gd name="T71" fmla="*/ 41 h 105"/>
                <a:gd name="T72" fmla="*/ 148 w 283"/>
                <a:gd name="T73" fmla="*/ 39 h 105"/>
                <a:gd name="T74" fmla="*/ 139 w 283"/>
                <a:gd name="T75" fmla="*/ 39 h 105"/>
                <a:gd name="T76" fmla="*/ 126 w 283"/>
                <a:gd name="T77" fmla="*/ 38 h 105"/>
                <a:gd name="T78" fmla="*/ 115 w 283"/>
                <a:gd name="T79" fmla="*/ 36 h 105"/>
                <a:gd name="T80" fmla="*/ 97 w 283"/>
                <a:gd name="T81" fmla="*/ 20 h 105"/>
                <a:gd name="T82" fmla="*/ 90 w 283"/>
                <a:gd name="T83" fmla="*/ 20 h 105"/>
                <a:gd name="T84" fmla="*/ 78 w 283"/>
                <a:gd name="T85" fmla="*/ 16 h 105"/>
                <a:gd name="T86" fmla="*/ 68 w 283"/>
                <a:gd name="T87" fmla="*/ 10 h 105"/>
                <a:gd name="T88" fmla="*/ 56 w 283"/>
                <a:gd name="T89" fmla="*/ 5 h 105"/>
                <a:gd name="T90" fmla="*/ 47 w 283"/>
                <a:gd name="T91" fmla="*/ 1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3" h="105">
                  <a:moveTo>
                    <a:pt x="47" y="10"/>
                  </a:moveTo>
                  <a:cubicBezTo>
                    <a:pt x="44" y="8"/>
                    <a:pt x="32" y="6"/>
                    <a:pt x="29" y="8"/>
                  </a:cubicBezTo>
                  <a:cubicBezTo>
                    <a:pt x="29" y="0"/>
                    <a:pt x="21" y="11"/>
                    <a:pt x="20" y="13"/>
                  </a:cubicBezTo>
                  <a:cubicBezTo>
                    <a:pt x="19" y="16"/>
                    <a:pt x="19" y="29"/>
                    <a:pt x="13" y="24"/>
                  </a:cubicBezTo>
                  <a:cubicBezTo>
                    <a:pt x="12" y="28"/>
                    <a:pt x="10" y="32"/>
                    <a:pt x="8" y="36"/>
                  </a:cubicBezTo>
                  <a:cubicBezTo>
                    <a:pt x="6" y="32"/>
                    <a:pt x="3" y="33"/>
                    <a:pt x="0" y="35"/>
                  </a:cubicBezTo>
                  <a:cubicBezTo>
                    <a:pt x="9" y="39"/>
                    <a:pt x="20" y="34"/>
                    <a:pt x="28" y="39"/>
                  </a:cubicBezTo>
                  <a:cubicBezTo>
                    <a:pt x="31" y="41"/>
                    <a:pt x="35" y="41"/>
                    <a:pt x="37" y="43"/>
                  </a:cubicBezTo>
                  <a:cubicBezTo>
                    <a:pt x="42" y="45"/>
                    <a:pt x="36" y="48"/>
                    <a:pt x="35" y="51"/>
                  </a:cubicBezTo>
                  <a:cubicBezTo>
                    <a:pt x="33" y="60"/>
                    <a:pt x="58" y="59"/>
                    <a:pt x="62" y="59"/>
                  </a:cubicBezTo>
                  <a:cubicBezTo>
                    <a:pt x="71" y="61"/>
                    <a:pt x="78" y="67"/>
                    <a:pt x="87" y="70"/>
                  </a:cubicBezTo>
                  <a:cubicBezTo>
                    <a:pt x="90" y="70"/>
                    <a:pt x="94" y="71"/>
                    <a:pt x="96" y="70"/>
                  </a:cubicBezTo>
                  <a:cubicBezTo>
                    <a:pt x="99" y="68"/>
                    <a:pt x="98" y="66"/>
                    <a:pt x="103" y="66"/>
                  </a:cubicBezTo>
                  <a:cubicBezTo>
                    <a:pt x="113" y="65"/>
                    <a:pt x="124" y="68"/>
                    <a:pt x="134" y="71"/>
                  </a:cubicBezTo>
                  <a:cubicBezTo>
                    <a:pt x="146" y="75"/>
                    <a:pt x="158" y="82"/>
                    <a:pt x="170" y="85"/>
                  </a:cubicBezTo>
                  <a:cubicBezTo>
                    <a:pt x="176" y="86"/>
                    <a:pt x="183" y="85"/>
                    <a:pt x="188" y="87"/>
                  </a:cubicBezTo>
                  <a:cubicBezTo>
                    <a:pt x="193" y="89"/>
                    <a:pt x="197" y="87"/>
                    <a:pt x="202" y="88"/>
                  </a:cubicBezTo>
                  <a:cubicBezTo>
                    <a:pt x="213" y="89"/>
                    <a:pt x="225" y="95"/>
                    <a:pt x="234" y="89"/>
                  </a:cubicBezTo>
                  <a:cubicBezTo>
                    <a:pt x="242" y="83"/>
                    <a:pt x="252" y="93"/>
                    <a:pt x="259" y="97"/>
                  </a:cubicBezTo>
                  <a:cubicBezTo>
                    <a:pt x="261" y="98"/>
                    <a:pt x="275" y="99"/>
                    <a:pt x="275" y="100"/>
                  </a:cubicBezTo>
                  <a:cubicBezTo>
                    <a:pt x="274" y="103"/>
                    <a:pt x="279" y="105"/>
                    <a:pt x="281" y="104"/>
                  </a:cubicBezTo>
                  <a:cubicBezTo>
                    <a:pt x="283" y="103"/>
                    <a:pt x="278" y="97"/>
                    <a:pt x="278" y="96"/>
                  </a:cubicBezTo>
                  <a:cubicBezTo>
                    <a:pt x="273" y="89"/>
                    <a:pt x="279" y="82"/>
                    <a:pt x="279" y="74"/>
                  </a:cubicBezTo>
                  <a:cubicBezTo>
                    <a:pt x="280" y="69"/>
                    <a:pt x="275" y="68"/>
                    <a:pt x="272" y="67"/>
                  </a:cubicBezTo>
                  <a:cubicBezTo>
                    <a:pt x="266" y="65"/>
                    <a:pt x="264" y="68"/>
                    <a:pt x="258" y="67"/>
                  </a:cubicBezTo>
                  <a:cubicBezTo>
                    <a:pt x="253" y="67"/>
                    <a:pt x="246" y="71"/>
                    <a:pt x="241" y="68"/>
                  </a:cubicBezTo>
                  <a:cubicBezTo>
                    <a:pt x="238" y="67"/>
                    <a:pt x="230" y="64"/>
                    <a:pt x="229" y="61"/>
                  </a:cubicBezTo>
                  <a:cubicBezTo>
                    <a:pt x="228" y="58"/>
                    <a:pt x="233" y="45"/>
                    <a:pt x="226" y="51"/>
                  </a:cubicBezTo>
                  <a:cubicBezTo>
                    <a:pt x="227" y="47"/>
                    <a:pt x="224" y="43"/>
                    <a:pt x="224" y="38"/>
                  </a:cubicBezTo>
                  <a:cubicBezTo>
                    <a:pt x="220" y="40"/>
                    <a:pt x="215" y="39"/>
                    <a:pt x="211" y="39"/>
                  </a:cubicBezTo>
                  <a:cubicBezTo>
                    <a:pt x="209" y="39"/>
                    <a:pt x="208" y="38"/>
                    <a:pt x="207" y="37"/>
                  </a:cubicBezTo>
                  <a:cubicBezTo>
                    <a:pt x="204" y="35"/>
                    <a:pt x="201" y="36"/>
                    <a:pt x="198" y="35"/>
                  </a:cubicBezTo>
                  <a:cubicBezTo>
                    <a:pt x="196" y="34"/>
                    <a:pt x="193" y="27"/>
                    <a:pt x="191" y="31"/>
                  </a:cubicBezTo>
                  <a:cubicBezTo>
                    <a:pt x="188" y="34"/>
                    <a:pt x="182" y="33"/>
                    <a:pt x="180" y="30"/>
                  </a:cubicBezTo>
                  <a:cubicBezTo>
                    <a:pt x="175" y="21"/>
                    <a:pt x="169" y="20"/>
                    <a:pt x="165" y="31"/>
                  </a:cubicBezTo>
                  <a:cubicBezTo>
                    <a:pt x="164" y="34"/>
                    <a:pt x="161" y="43"/>
                    <a:pt x="155" y="41"/>
                  </a:cubicBezTo>
                  <a:cubicBezTo>
                    <a:pt x="152" y="40"/>
                    <a:pt x="152" y="38"/>
                    <a:pt x="148" y="39"/>
                  </a:cubicBezTo>
                  <a:cubicBezTo>
                    <a:pt x="145" y="39"/>
                    <a:pt x="142" y="40"/>
                    <a:pt x="139" y="39"/>
                  </a:cubicBezTo>
                  <a:cubicBezTo>
                    <a:pt x="134" y="38"/>
                    <a:pt x="131" y="38"/>
                    <a:pt x="126" y="38"/>
                  </a:cubicBezTo>
                  <a:cubicBezTo>
                    <a:pt x="123" y="38"/>
                    <a:pt x="118" y="34"/>
                    <a:pt x="115" y="36"/>
                  </a:cubicBezTo>
                  <a:cubicBezTo>
                    <a:pt x="104" y="42"/>
                    <a:pt x="101" y="26"/>
                    <a:pt x="97" y="20"/>
                  </a:cubicBezTo>
                  <a:cubicBezTo>
                    <a:pt x="93" y="14"/>
                    <a:pt x="93" y="20"/>
                    <a:pt x="90" y="20"/>
                  </a:cubicBezTo>
                  <a:cubicBezTo>
                    <a:pt x="86" y="20"/>
                    <a:pt x="82" y="13"/>
                    <a:pt x="78" y="16"/>
                  </a:cubicBezTo>
                  <a:cubicBezTo>
                    <a:pt x="73" y="18"/>
                    <a:pt x="70" y="12"/>
                    <a:pt x="68" y="10"/>
                  </a:cubicBezTo>
                  <a:cubicBezTo>
                    <a:pt x="64" y="7"/>
                    <a:pt x="61" y="8"/>
                    <a:pt x="56" y="5"/>
                  </a:cubicBezTo>
                  <a:cubicBezTo>
                    <a:pt x="55" y="9"/>
                    <a:pt x="51" y="15"/>
                    <a:pt x="47" y="1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390">
              <a:extLst>
                <a:ext uri="{FF2B5EF4-FFF2-40B4-BE49-F238E27FC236}">
                  <a16:creationId xmlns="" xmlns:a16="http://schemas.microsoft.com/office/drawing/2014/main" id="{F70C3982-D778-431E-8D79-4BDB3F943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7698" y="5705579"/>
              <a:ext cx="609526" cy="226904"/>
            </a:xfrm>
            <a:custGeom>
              <a:avLst/>
              <a:gdLst>
                <a:gd name="T0" fmla="*/ 47 w 283"/>
                <a:gd name="T1" fmla="*/ 10 h 105"/>
                <a:gd name="T2" fmla="*/ 29 w 283"/>
                <a:gd name="T3" fmla="*/ 8 h 105"/>
                <a:gd name="T4" fmla="*/ 20 w 283"/>
                <a:gd name="T5" fmla="*/ 13 h 105"/>
                <a:gd name="T6" fmla="*/ 13 w 283"/>
                <a:gd name="T7" fmla="*/ 24 h 105"/>
                <a:gd name="T8" fmla="*/ 8 w 283"/>
                <a:gd name="T9" fmla="*/ 36 h 105"/>
                <a:gd name="T10" fmla="*/ 0 w 283"/>
                <a:gd name="T11" fmla="*/ 35 h 105"/>
                <a:gd name="T12" fmla="*/ 28 w 283"/>
                <a:gd name="T13" fmla="*/ 39 h 105"/>
                <a:gd name="T14" fmla="*/ 37 w 283"/>
                <a:gd name="T15" fmla="*/ 43 h 105"/>
                <a:gd name="T16" fmla="*/ 35 w 283"/>
                <a:gd name="T17" fmla="*/ 51 h 105"/>
                <a:gd name="T18" fmla="*/ 62 w 283"/>
                <a:gd name="T19" fmla="*/ 59 h 105"/>
                <a:gd name="T20" fmla="*/ 87 w 283"/>
                <a:gd name="T21" fmla="*/ 70 h 105"/>
                <a:gd name="T22" fmla="*/ 96 w 283"/>
                <a:gd name="T23" fmla="*/ 70 h 105"/>
                <a:gd name="T24" fmla="*/ 103 w 283"/>
                <a:gd name="T25" fmla="*/ 66 h 105"/>
                <a:gd name="T26" fmla="*/ 134 w 283"/>
                <a:gd name="T27" fmla="*/ 71 h 105"/>
                <a:gd name="T28" fmla="*/ 170 w 283"/>
                <a:gd name="T29" fmla="*/ 85 h 105"/>
                <a:gd name="T30" fmla="*/ 188 w 283"/>
                <a:gd name="T31" fmla="*/ 87 h 105"/>
                <a:gd name="T32" fmla="*/ 202 w 283"/>
                <a:gd name="T33" fmla="*/ 88 h 105"/>
                <a:gd name="T34" fmla="*/ 234 w 283"/>
                <a:gd name="T35" fmla="*/ 89 h 105"/>
                <a:gd name="T36" fmla="*/ 259 w 283"/>
                <a:gd name="T37" fmla="*/ 97 h 105"/>
                <a:gd name="T38" fmla="*/ 275 w 283"/>
                <a:gd name="T39" fmla="*/ 100 h 105"/>
                <a:gd name="T40" fmla="*/ 281 w 283"/>
                <a:gd name="T41" fmla="*/ 104 h 105"/>
                <a:gd name="T42" fmla="*/ 278 w 283"/>
                <a:gd name="T43" fmla="*/ 96 h 105"/>
                <a:gd name="T44" fmla="*/ 279 w 283"/>
                <a:gd name="T45" fmla="*/ 74 h 105"/>
                <a:gd name="T46" fmla="*/ 272 w 283"/>
                <a:gd name="T47" fmla="*/ 67 h 105"/>
                <a:gd name="T48" fmla="*/ 258 w 283"/>
                <a:gd name="T49" fmla="*/ 67 h 105"/>
                <a:gd name="T50" fmla="*/ 241 w 283"/>
                <a:gd name="T51" fmla="*/ 68 h 105"/>
                <a:gd name="T52" fmla="*/ 229 w 283"/>
                <a:gd name="T53" fmla="*/ 61 h 105"/>
                <a:gd name="T54" fmla="*/ 226 w 283"/>
                <a:gd name="T55" fmla="*/ 51 h 105"/>
                <a:gd name="T56" fmla="*/ 224 w 283"/>
                <a:gd name="T57" fmla="*/ 38 h 105"/>
                <a:gd name="T58" fmla="*/ 211 w 283"/>
                <a:gd name="T59" fmla="*/ 39 h 105"/>
                <a:gd name="T60" fmla="*/ 207 w 283"/>
                <a:gd name="T61" fmla="*/ 37 h 105"/>
                <a:gd name="T62" fmla="*/ 198 w 283"/>
                <a:gd name="T63" fmla="*/ 35 h 105"/>
                <a:gd name="T64" fmla="*/ 191 w 283"/>
                <a:gd name="T65" fmla="*/ 31 h 105"/>
                <a:gd name="T66" fmla="*/ 180 w 283"/>
                <a:gd name="T67" fmla="*/ 30 h 105"/>
                <a:gd name="T68" fmla="*/ 165 w 283"/>
                <a:gd name="T69" fmla="*/ 31 h 105"/>
                <a:gd name="T70" fmla="*/ 155 w 283"/>
                <a:gd name="T71" fmla="*/ 41 h 105"/>
                <a:gd name="T72" fmla="*/ 148 w 283"/>
                <a:gd name="T73" fmla="*/ 39 h 105"/>
                <a:gd name="T74" fmla="*/ 139 w 283"/>
                <a:gd name="T75" fmla="*/ 39 h 105"/>
                <a:gd name="T76" fmla="*/ 126 w 283"/>
                <a:gd name="T77" fmla="*/ 38 h 105"/>
                <a:gd name="T78" fmla="*/ 115 w 283"/>
                <a:gd name="T79" fmla="*/ 36 h 105"/>
                <a:gd name="T80" fmla="*/ 97 w 283"/>
                <a:gd name="T81" fmla="*/ 20 h 105"/>
                <a:gd name="T82" fmla="*/ 90 w 283"/>
                <a:gd name="T83" fmla="*/ 20 h 105"/>
                <a:gd name="T84" fmla="*/ 78 w 283"/>
                <a:gd name="T85" fmla="*/ 16 h 105"/>
                <a:gd name="T86" fmla="*/ 68 w 283"/>
                <a:gd name="T87" fmla="*/ 10 h 105"/>
                <a:gd name="T88" fmla="*/ 56 w 283"/>
                <a:gd name="T89" fmla="*/ 5 h 105"/>
                <a:gd name="T90" fmla="*/ 47 w 283"/>
                <a:gd name="T91" fmla="*/ 1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3" h="105">
                  <a:moveTo>
                    <a:pt x="47" y="10"/>
                  </a:moveTo>
                  <a:cubicBezTo>
                    <a:pt x="44" y="8"/>
                    <a:pt x="32" y="6"/>
                    <a:pt x="29" y="8"/>
                  </a:cubicBezTo>
                  <a:cubicBezTo>
                    <a:pt x="29" y="0"/>
                    <a:pt x="21" y="11"/>
                    <a:pt x="20" y="13"/>
                  </a:cubicBezTo>
                  <a:cubicBezTo>
                    <a:pt x="19" y="16"/>
                    <a:pt x="19" y="29"/>
                    <a:pt x="13" y="24"/>
                  </a:cubicBezTo>
                  <a:cubicBezTo>
                    <a:pt x="12" y="28"/>
                    <a:pt x="10" y="32"/>
                    <a:pt x="8" y="36"/>
                  </a:cubicBezTo>
                  <a:cubicBezTo>
                    <a:pt x="6" y="32"/>
                    <a:pt x="3" y="33"/>
                    <a:pt x="0" y="35"/>
                  </a:cubicBezTo>
                  <a:cubicBezTo>
                    <a:pt x="9" y="39"/>
                    <a:pt x="20" y="34"/>
                    <a:pt x="28" y="39"/>
                  </a:cubicBezTo>
                  <a:cubicBezTo>
                    <a:pt x="31" y="41"/>
                    <a:pt x="35" y="41"/>
                    <a:pt x="37" y="43"/>
                  </a:cubicBezTo>
                  <a:cubicBezTo>
                    <a:pt x="42" y="45"/>
                    <a:pt x="36" y="48"/>
                    <a:pt x="35" y="51"/>
                  </a:cubicBezTo>
                  <a:cubicBezTo>
                    <a:pt x="33" y="60"/>
                    <a:pt x="58" y="59"/>
                    <a:pt x="62" y="59"/>
                  </a:cubicBezTo>
                  <a:cubicBezTo>
                    <a:pt x="71" y="61"/>
                    <a:pt x="78" y="67"/>
                    <a:pt x="87" y="70"/>
                  </a:cubicBezTo>
                  <a:cubicBezTo>
                    <a:pt x="90" y="70"/>
                    <a:pt x="94" y="71"/>
                    <a:pt x="96" y="70"/>
                  </a:cubicBezTo>
                  <a:cubicBezTo>
                    <a:pt x="99" y="68"/>
                    <a:pt x="98" y="66"/>
                    <a:pt x="103" y="66"/>
                  </a:cubicBezTo>
                  <a:cubicBezTo>
                    <a:pt x="113" y="65"/>
                    <a:pt x="124" y="68"/>
                    <a:pt x="134" y="71"/>
                  </a:cubicBezTo>
                  <a:cubicBezTo>
                    <a:pt x="146" y="75"/>
                    <a:pt x="158" y="82"/>
                    <a:pt x="170" y="85"/>
                  </a:cubicBezTo>
                  <a:cubicBezTo>
                    <a:pt x="176" y="86"/>
                    <a:pt x="183" y="85"/>
                    <a:pt x="188" y="87"/>
                  </a:cubicBezTo>
                  <a:cubicBezTo>
                    <a:pt x="193" y="89"/>
                    <a:pt x="197" y="87"/>
                    <a:pt x="202" y="88"/>
                  </a:cubicBezTo>
                  <a:cubicBezTo>
                    <a:pt x="213" y="89"/>
                    <a:pt x="225" y="95"/>
                    <a:pt x="234" y="89"/>
                  </a:cubicBezTo>
                  <a:cubicBezTo>
                    <a:pt x="242" y="83"/>
                    <a:pt x="252" y="93"/>
                    <a:pt x="259" y="97"/>
                  </a:cubicBezTo>
                  <a:cubicBezTo>
                    <a:pt x="261" y="98"/>
                    <a:pt x="275" y="99"/>
                    <a:pt x="275" y="100"/>
                  </a:cubicBezTo>
                  <a:cubicBezTo>
                    <a:pt x="274" y="103"/>
                    <a:pt x="279" y="105"/>
                    <a:pt x="281" y="104"/>
                  </a:cubicBezTo>
                  <a:cubicBezTo>
                    <a:pt x="283" y="103"/>
                    <a:pt x="278" y="97"/>
                    <a:pt x="278" y="96"/>
                  </a:cubicBezTo>
                  <a:cubicBezTo>
                    <a:pt x="273" y="89"/>
                    <a:pt x="279" y="82"/>
                    <a:pt x="279" y="74"/>
                  </a:cubicBezTo>
                  <a:cubicBezTo>
                    <a:pt x="280" y="69"/>
                    <a:pt x="275" y="68"/>
                    <a:pt x="272" y="67"/>
                  </a:cubicBezTo>
                  <a:cubicBezTo>
                    <a:pt x="266" y="65"/>
                    <a:pt x="264" y="68"/>
                    <a:pt x="258" y="67"/>
                  </a:cubicBezTo>
                  <a:cubicBezTo>
                    <a:pt x="253" y="67"/>
                    <a:pt x="246" y="71"/>
                    <a:pt x="241" y="68"/>
                  </a:cubicBezTo>
                  <a:cubicBezTo>
                    <a:pt x="238" y="67"/>
                    <a:pt x="230" y="64"/>
                    <a:pt x="229" y="61"/>
                  </a:cubicBezTo>
                  <a:cubicBezTo>
                    <a:pt x="228" y="58"/>
                    <a:pt x="233" y="45"/>
                    <a:pt x="226" y="51"/>
                  </a:cubicBezTo>
                  <a:cubicBezTo>
                    <a:pt x="227" y="47"/>
                    <a:pt x="224" y="43"/>
                    <a:pt x="224" y="38"/>
                  </a:cubicBezTo>
                  <a:cubicBezTo>
                    <a:pt x="220" y="40"/>
                    <a:pt x="215" y="39"/>
                    <a:pt x="211" y="39"/>
                  </a:cubicBezTo>
                  <a:cubicBezTo>
                    <a:pt x="209" y="39"/>
                    <a:pt x="208" y="38"/>
                    <a:pt x="207" y="37"/>
                  </a:cubicBezTo>
                  <a:cubicBezTo>
                    <a:pt x="204" y="35"/>
                    <a:pt x="201" y="36"/>
                    <a:pt x="198" y="35"/>
                  </a:cubicBezTo>
                  <a:cubicBezTo>
                    <a:pt x="196" y="34"/>
                    <a:pt x="193" y="27"/>
                    <a:pt x="191" y="31"/>
                  </a:cubicBezTo>
                  <a:cubicBezTo>
                    <a:pt x="188" y="34"/>
                    <a:pt x="182" y="33"/>
                    <a:pt x="180" y="30"/>
                  </a:cubicBezTo>
                  <a:cubicBezTo>
                    <a:pt x="175" y="21"/>
                    <a:pt x="169" y="20"/>
                    <a:pt x="165" y="31"/>
                  </a:cubicBezTo>
                  <a:cubicBezTo>
                    <a:pt x="164" y="34"/>
                    <a:pt x="161" y="43"/>
                    <a:pt x="155" y="41"/>
                  </a:cubicBezTo>
                  <a:cubicBezTo>
                    <a:pt x="152" y="40"/>
                    <a:pt x="152" y="38"/>
                    <a:pt x="148" y="39"/>
                  </a:cubicBezTo>
                  <a:cubicBezTo>
                    <a:pt x="145" y="39"/>
                    <a:pt x="142" y="40"/>
                    <a:pt x="139" y="39"/>
                  </a:cubicBezTo>
                  <a:cubicBezTo>
                    <a:pt x="134" y="38"/>
                    <a:pt x="131" y="38"/>
                    <a:pt x="126" y="38"/>
                  </a:cubicBezTo>
                  <a:cubicBezTo>
                    <a:pt x="123" y="38"/>
                    <a:pt x="118" y="34"/>
                    <a:pt x="115" y="36"/>
                  </a:cubicBezTo>
                  <a:cubicBezTo>
                    <a:pt x="104" y="42"/>
                    <a:pt x="101" y="26"/>
                    <a:pt x="97" y="20"/>
                  </a:cubicBezTo>
                  <a:cubicBezTo>
                    <a:pt x="93" y="14"/>
                    <a:pt x="93" y="20"/>
                    <a:pt x="90" y="20"/>
                  </a:cubicBezTo>
                  <a:cubicBezTo>
                    <a:pt x="86" y="20"/>
                    <a:pt x="82" y="13"/>
                    <a:pt x="78" y="16"/>
                  </a:cubicBezTo>
                  <a:cubicBezTo>
                    <a:pt x="73" y="18"/>
                    <a:pt x="70" y="12"/>
                    <a:pt x="68" y="10"/>
                  </a:cubicBezTo>
                  <a:cubicBezTo>
                    <a:pt x="64" y="7"/>
                    <a:pt x="61" y="8"/>
                    <a:pt x="56" y="5"/>
                  </a:cubicBezTo>
                  <a:cubicBezTo>
                    <a:pt x="55" y="9"/>
                    <a:pt x="51" y="15"/>
                    <a:pt x="47" y="1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391">
              <a:extLst>
                <a:ext uri="{FF2B5EF4-FFF2-40B4-BE49-F238E27FC236}">
                  <a16:creationId xmlns="" xmlns:a16="http://schemas.microsoft.com/office/drawing/2014/main" id="{278A8B31-9982-45AE-92D2-17A6CF210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2147" y="5371897"/>
              <a:ext cx="111227" cy="137922"/>
            </a:xfrm>
            <a:custGeom>
              <a:avLst/>
              <a:gdLst>
                <a:gd name="T0" fmla="*/ 7 w 51"/>
                <a:gd name="T1" fmla="*/ 13 h 63"/>
                <a:gd name="T2" fmla="*/ 0 w 51"/>
                <a:gd name="T3" fmla="*/ 23 h 63"/>
                <a:gd name="T4" fmla="*/ 11 w 51"/>
                <a:gd name="T5" fmla="*/ 26 h 63"/>
                <a:gd name="T6" fmla="*/ 20 w 51"/>
                <a:gd name="T7" fmla="*/ 31 h 63"/>
                <a:gd name="T8" fmla="*/ 24 w 51"/>
                <a:gd name="T9" fmla="*/ 40 h 63"/>
                <a:gd name="T10" fmla="*/ 28 w 51"/>
                <a:gd name="T11" fmla="*/ 52 h 63"/>
                <a:gd name="T12" fmla="*/ 47 w 51"/>
                <a:gd name="T13" fmla="*/ 61 h 63"/>
                <a:gd name="T14" fmla="*/ 45 w 51"/>
                <a:gd name="T15" fmla="*/ 54 h 63"/>
                <a:gd name="T16" fmla="*/ 51 w 51"/>
                <a:gd name="T17" fmla="*/ 43 h 63"/>
                <a:gd name="T18" fmla="*/ 36 w 51"/>
                <a:gd name="T19" fmla="*/ 38 h 63"/>
                <a:gd name="T20" fmla="*/ 32 w 51"/>
                <a:gd name="T21" fmla="*/ 22 h 63"/>
                <a:gd name="T22" fmla="*/ 28 w 51"/>
                <a:gd name="T23" fmla="*/ 8 h 63"/>
                <a:gd name="T24" fmla="*/ 21 w 51"/>
                <a:gd name="T25" fmla="*/ 15 h 63"/>
                <a:gd name="T26" fmla="*/ 7 w 51"/>
                <a:gd name="T27" fmla="*/ 1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63">
                  <a:moveTo>
                    <a:pt x="7" y="13"/>
                  </a:moveTo>
                  <a:cubicBezTo>
                    <a:pt x="10" y="17"/>
                    <a:pt x="2" y="19"/>
                    <a:pt x="0" y="23"/>
                  </a:cubicBezTo>
                  <a:cubicBezTo>
                    <a:pt x="4" y="25"/>
                    <a:pt x="6" y="28"/>
                    <a:pt x="11" y="26"/>
                  </a:cubicBezTo>
                  <a:cubicBezTo>
                    <a:pt x="14" y="25"/>
                    <a:pt x="20" y="28"/>
                    <a:pt x="20" y="31"/>
                  </a:cubicBezTo>
                  <a:cubicBezTo>
                    <a:pt x="21" y="34"/>
                    <a:pt x="24" y="37"/>
                    <a:pt x="24" y="40"/>
                  </a:cubicBezTo>
                  <a:cubicBezTo>
                    <a:pt x="25" y="46"/>
                    <a:pt x="22" y="48"/>
                    <a:pt x="28" y="52"/>
                  </a:cubicBezTo>
                  <a:cubicBezTo>
                    <a:pt x="31" y="53"/>
                    <a:pt x="44" y="63"/>
                    <a:pt x="47" y="61"/>
                  </a:cubicBezTo>
                  <a:cubicBezTo>
                    <a:pt x="50" y="58"/>
                    <a:pt x="46" y="56"/>
                    <a:pt x="45" y="54"/>
                  </a:cubicBezTo>
                  <a:cubicBezTo>
                    <a:pt x="43" y="50"/>
                    <a:pt x="48" y="44"/>
                    <a:pt x="51" y="43"/>
                  </a:cubicBezTo>
                  <a:cubicBezTo>
                    <a:pt x="47" y="40"/>
                    <a:pt x="41" y="42"/>
                    <a:pt x="36" y="38"/>
                  </a:cubicBezTo>
                  <a:cubicBezTo>
                    <a:pt x="33" y="35"/>
                    <a:pt x="31" y="27"/>
                    <a:pt x="32" y="22"/>
                  </a:cubicBezTo>
                  <a:cubicBezTo>
                    <a:pt x="32" y="19"/>
                    <a:pt x="30" y="10"/>
                    <a:pt x="28" y="8"/>
                  </a:cubicBezTo>
                  <a:cubicBezTo>
                    <a:pt x="23" y="2"/>
                    <a:pt x="16" y="9"/>
                    <a:pt x="21" y="15"/>
                  </a:cubicBezTo>
                  <a:cubicBezTo>
                    <a:pt x="19" y="15"/>
                    <a:pt x="7" y="0"/>
                    <a:pt x="7" y="13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392">
              <a:extLst>
                <a:ext uri="{FF2B5EF4-FFF2-40B4-BE49-F238E27FC236}">
                  <a16:creationId xmlns="" xmlns:a16="http://schemas.microsoft.com/office/drawing/2014/main" id="{CCE0145F-AD13-489F-9E04-8616C9967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2147" y="5371897"/>
              <a:ext cx="111227" cy="137922"/>
            </a:xfrm>
            <a:custGeom>
              <a:avLst/>
              <a:gdLst>
                <a:gd name="T0" fmla="*/ 7 w 51"/>
                <a:gd name="T1" fmla="*/ 13 h 63"/>
                <a:gd name="T2" fmla="*/ 0 w 51"/>
                <a:gd name="T3" fmla="*/ 23 h 63"/>
                <a:gd name="T4" fmla="*/ 11 w 51"/>
                <a:gd name="T5" fmla="*/ 26 h 63"/>
                <a:gd name="T6" fmla="*/ 20 w 51"/>
                <a:gd name="T7" fmla="*/ 31 h 63"/>
                <a:gd name="T8" fmla="*/ 24 w 51"/>
                <a:gd name="T9" fmla="*/ 40 h 63"/>
                <a:gd name="T10" fmla="*/ 28 w 51"/>
                <a:gd name="T11" fmla="*/ 52 h 63"/>
                <a:gd name="T12" fmla="*/ 47 w 51"/>
                <a:gd name="T13" fmla="*/ 61 h 63"/>
                <a:gd name="T14" fmla="*/ 45 w 51"/>
                <a:gd name="T15" fmla="*/ 54 h 63"/>
                <a:gd name="T16" fmla="*/ 51 w 51"/>
                <a:gd name="T17" fmla="*/ 43 h 63"/>
                <a:gd name="T18" fmla="*/ 36 w 51"/>
                <a:gd name="T19" fmla="*/ 38 h 63"/>
                <a:gd name="T20" fmla="*/ 32 w 51"/>
                <a:gd name="T21" fmla="*/ 22 h 63"/>
                <a:gd name="T22" fmla="*/ 28 w 51"/>
                <a:gd name="T23" fmla="*/ 8 h 63"/>
                <a:gd name="T24" fmla="*/ 21 w 51"/>
                <a:gd name="T25" fmla="*/ 15 h 63"/>
                <a:gd name="T26" fmla="*/ 7 w 51"/>
                <a:gd name="T27" fmla="*/ 1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63">
                  <a:moveTo>
                    <a:pt x="7" y="13"/>
                  </a:moveTo>
                  <a:cubicBezTo>
                    <a:pt x="10" y="17"/>
                    <a:pt x="2" y="19"/>
                    <a:pt x="0" y="23"/>
                  </a:cubicBezTo>
                  <a:cubicBezTo>
                    <a:pt x="4" y="25"/>
                    <a:pt x="6" y="28"/>
                    <a:pt x="11" y="26"/>
                  </a:cubicBezTo>
                  <a:cubicBezTo>
                    <a:pt x="14" y="25"/>
                    <a:pt x="20" y="28"/>
                    <a:pt x="20" y="31"/>
                  </a:cubicBezTo>
                  <a:cubicBezTo>
                    <a:pt x="21" y="34"/>
                    <a:pt x="24" y="37"/>
                    <a:pt x="24" y="40"/>
                  </a:cubicBezTo>
                  <a:cubicBezTo>
                    <a:pt x="25" y="46"/>
                    <a:pt x="22" y="48"/>
                    <a:pt x="28" y="52"/>
                  </a:cubicBezTo>
                  <a:cubicBezTo>
                    <a:pt x="31" y="53"/>
                    <a:pt x="44" y="63"/>
                    <a:pt x="47" y="61"/>
                  </a:cubicBezTo>
                  <a:cubicBezTo>
                    <a:pt x="50" y="58"/>
                    <a:pt x="46" y="56"/>
                    <a:pt x="45" y="54"/>
                  </a:cubicBezTo>
                  <a:cubicBezTo>
                    <a:pt x="43" y="50"/>
                    <a:pt x="48" y="44"/>
                    <a:pt x="51" y="43"/>
                  </a:cubicBezTo>
                  <a:cubicBezTo>
                    <a:pt x="47" y="40"/>
                    <a:pt x="41" y="42"/>
                    <a:pt x="36" y="38"/>
                  </a:cubicBezTo>
                  <a:cubicBezTo>
                    <a:pt x="33" y="35"/>
                    <a:pt x="31" y="27"/>
                    <a:pt x="32" y="22"/>
                  </a:cubicBezTo>
                  <a:cubicBezTo>
                    <a:pt x="32" y="19"/>
                    <a:pt x="30" y="10"/>
                    <a:pt x="28" y="8"/>
                  </a:cubicBezTo>
                  <a:cubicBezTo>
                    <a:pt x="23" y="2"/>
                    <a:pt x="16" y="9"/>
                    <a:pt x="21" y="15"/>
                  </a:cubicBezTo>
                  <a:cubicBezTo>
                    <a:pt x="19" y="15"/>
                    <a:pt x="7" y="0"/>
                    <a:pt x="7" y="13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393">
              <a:extLst>
                <a:ext uri="{FF2B5EF4-FFF2-40B4-BE49-F238E27FC236}">
                  <a16:creationId xmlns="" xmlns:a16="http://schemas.microsoft.com/office/drawing/2014/main" id="{97DAD4CA-8E91-45AF-BADF-427166760D5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2315" y="5460879"/>
              <a:ext cx="48940" cy="57838"/>
            </a:xfrm>
            <a:custGeom>
              <a:avLst/>
              <a:gdLst>
                <a:gd name="T0" fmla="*/ 4 w 22"/>
                <a:gd name="T1" fmla="*/ 1 h 26"/>
                <a:gd name="T2" fmla="*/ 0 w 22"/>
                <a:gd name="T3" fmla="*/ 16 h 26"/>
                <a:gd name="T4" fmla="*/ 7 w 22"/>
                <a:gd name="T5" fmla="*/ 19 h 26"/>
                <a:gd name="T6" fmla="*/ 16 w 22"/>
                <a:gd name="T7" fmla="*/ 23 h 26"/>
                <a:gd name="T8" fmla="*/ 22 w 22"/>
                <a:gd name="T9" fmla="*/ 9 h 26"/>
                <a:gd name="T10" fmla="*/ 4 w 22"/>
                <a:gd name="T11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6">
                  <a:moveTo>
                    <a:pt x="4" y="1"/>
                  </a:moveTo>
                  <a:cubicBezTo>
                    <a:pt x="1" y="5"/>
                    <a:pt x="0" y="11"/>
                    <a:pt x="0" y="16"/>
                  </a:cubicBezTo>
                  <a:cubicBezTo>
                    <a:pt x="1" y="22"/>
                    <a:pt x="9" y="25"/>
                    <a:pt x="7" y="19"/>
                  </a:cubicBezTo>
                  <a:cubicBezTo>
                    <a:pt x="10" y="19"/>
                    <a:pt x="13" y="26"/>
                    <a:pt x="16" y="23"/>
                  </a:cubicBezTo>
                  <a:cubicBezTo>
                    <a:pt x="19" y="20"/>
                    <a:pt x="22" y="14"/>
                    <a:pt x="22" y="9"/>
                  </a:cubicBezTo>
                  <a:cubicBezTo>
                    <a:pt x="21" y="2"/>
                    <a:pt x="10" y="0"/>
                    <a:pt x="4" y="1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394">
              <a:extLst>
                <a:ext uri="{FF2B5EF4-FFF2-40B4-BE49-F238E27FC236}">
                  <a16:creationId xmlns="" xmlns:a16="http://schemas.microsoft.com/office/drawing/2014/main" id="{B94D63D2-BA91-4D45-BE14-13F8535201F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2315" y="5460879"/>
              <a:ext cx="48940" cy="57838"/>
            </a:xfrm>
            <a:custGeom>
              <a:avLst/>
              <a:gdLst>
                <a:gd name="T0" fmla="*/ 4 w 22"/>
                <a:gd name="T1" fmla="*/ 1 h 26"/>
                <a:gd name="T2" fmla="*/ 0 w 22"/>
                <a:gd name="T3" fmla="*/ 16 h 26"/>
                <a:gd name="T4" fmla="*/ 7 w 22"/>
                <a:gd name="T5" fmla="*/ 19 h 26"/>
                <a:gd name="T6" fmla="*/ 16 w 22"/>
                <a:gd name="T7" fmla="*/ 23 h 26"/>
                <a:gd name="T8" fmla="*/ 22 w 22"/>
                <a:gd name="T9" fmla="*/ 9 h 26"/>
                <a:gd name="T10" fmla="*/ 4 w 22"/>
                <a:gd name="T11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6">
                  <a:moveTo>
                    <a:pt x="4" y="1"/>
                  </a:moveTo>
                  <a:cubicBezTo>
                    <a:pt x="1" y="5"/>
                    <a:pt x="0" y="11"/>
                    <a:pt x="0" y="16"/>
                  </a:cubicBezTo>
                  <a:cubicBezTo>
                    <a:pt x="1" y="22"/>
                    <a:pt x="9" y="25"/>
                    <a:pt x="7" y="19"/>
                  </a:cubicBezTo>
                  <a:cubicBezTo>
                    <a:pt x="10" y="19"/>
                    <a:pt x="13" y="26"/>
                    <a:pt x="16" y="23"/>
                  </a:cubicBezTo>
                  <a:cubicBezTo>
                    <a:pt x="19" y="20"/>
                    <a:pt x="22" y="14"/>
                    <a:pt x="22" y="9"/>
                  </a:cubicBezTo>
                  <a:cubicBezTo>
                    <a:pt x="21" y="2"/>
                    <a:pt x="10" y="0"/>
                    <a:pt x="4" y="1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395">
              <a:extLst>
                <a:ext uri="{FF2B5EF4-FFF2-40B4-BE49-F238E27FC236}">
                  <a16:creationId xmlns="" xmlns:a16="http://schemas.microsoft.com/office/drawing/2014/main" id="{EFDC4173-0A1A-4F86-90EB-2DC23265AD8A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4560" y="4949233"/>
              <a:ext cx="31144" cy="48940"/>
            </a:xfrm>
            <a:custGeom>
              <a:avLst/>
              <a:gdLst>
                <a:gd name="T0" fmla="*/ 3 w 14"/>
                <a:gd name="T1" fmla="*/ 15 h 22"/>
                <a:gd name="T2" fmla="*/ 9 w 14"/>
                <a:gd name="T3" fmla="*/ 19 h 22"/>
                <a:gd name="T4" fmla="*/ 5 w 14"/>
                <a:gd name="T5" fmla="*/ 21 h 22"/>
                <a:gd name="T6" fmla="*/ 11 w 14"/>
                <a:gd name="T7" fmla="*/ 10 h 22"/>
                <a:gd name="T8" fmla="*/ 3 w 14"/>
                <a:gd name="T9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2">
                  <a:moveTo>
                    <a:pt x="3" y="15"/>
                  </a:moveTo>
                  <a:cubicBezTo>
                    <a:pt x="5" y="15"/>
                    <a:pt x="7" y="17"/>
                    <a:pt x="9" y="19"/>
                  </a:cubicBezTo>
                  <a:cubicBezTo>
                    <a:pt x="7" y="17"/>
                    <a:pt x="5" y="19"/>
                    <a:pt x="5" y="21"/>
                  </a:cubicBezTo>
                  <a:cubicBezTo>
                    <a:pt x="12" y="22"/>
                    <a:pt x="14" y="15"/>
                    <a:pt x="11" y="10"/>
                  </a:cubicBezTo>
                  <a:cubicBezTo>
                    <a:pt x="6" y="0"/>
                    <a:pt x="0" y="8"/>
                    <a:pt x="3" y="15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396">
              <a:extLst>
                <a:ext uri="{FF2B5EF4-FFF2-40B4-BE49-F238E27FC236}">
                  <a16:creationId xmlns="" xmlns:a16="http://schemas.microsoft.com/office/drawing/2014/main" id="{83225DDB-D4E9-40EB-AFFA-47B8DF6259BC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4560" y="4949233"/>
              <a:ext cx="31144" cy="48940"/>
            </a:xfrm>
            <a:custGeom>
              <a:avLst/>
              <a:gdLst>
                <a:gd name="T0" fmla="*/ 3 w 14"/>
                <a:gd name="T1" fmla="*/ 15 h 22"/>
                <a:gd name="T2" fmla="*/ 9 w 14"/>
                <a:gd name="T3" fmla="*/ 19 h 22"/>
                <a:gd name="T4" fmla="*/ 5 w 14"/>
                <a:gd name="T5" fmla="*/ 21 h 22"/>
                <a:gd name="T6" fmla="*/ 11 w 14"/>
                <a:gd name="T7" fmla="*/ 10 h 22"/>
                <a:gd name="T8" fmla="*/ 3 w 14"/>
                <a:gd name="T9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2">
                  <a:moveTo>
                    <a:pt x="3" y="15"/>
                  </a:moveTo>
                  <a:cubicBezTo>
                    <a:pt x="5" y="15"/>
                    <a:pt x="7" y="17"/>
                    <a:pt x="9" y="19"/>
                  </a:cubicBezTo>
                  <a:cubicBezTo>
                    <a:pt x="7" y="17"/>
                    <a:pt x="5" y="19"/>
                    <a:pt x="5" y="21"/>
                  </a:cubicBezTo>
                  <a:cubicBezTo>
                    <a:pt x="12" y="22"/>
                    <a:pt x="14" y="15"/>
                    <a:pt x="11" y="10"/>
                  </a:cubicBezTo>
                  <a:cubicBezTo>
                    <a:pt x="6" y="0"/>
                    <a:pt x="0" y="8"/>
                    <a:pt x="3" y="15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397">
              <a:extLst>
                <a:ext uri="{FF2B5EF4-FFF2-40B4-BE49-F238E27FC236}">
                  <a16:creationId xmlns="" xmlns:a16="http://schemas.microsoft.com/office/drawing/2014/main" id="{37864450-B810-45C5-8107-248317AD1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2649" y="5785663"/>
              <a:ext cx="97880" cy="31144"/>
            </a:xfrm>
            <a:custGeom>
              <a:avLst/>
              <a:gdLst>
                <a:gd name="T0" fmla="*/ 10 w 45"/>
                <a:gd name="T1" fmla="*/ 2 h 16"/>
                <a:gd name="T2" fmla="*/ 3 w 45"/>
                <a:gd name="T3" fmla="*/ 10 h 16"/>
                <a:gd name="T4" fmla="*/ 15 w 45"/>
                <a:gd name="T5" fmla="*/ 11 h 16"/>
                <a:gd name="T6" fmla="*/ 31 w 45"/>
                <a:gd name="T7" fmla="*/ 11 h 16"/>
                <a:gd name="T8" fmla="*/ 38 w 45"/>
                <a:gd name="T9" fmla="*/ 10 h 16"/>
                <a:gd name="T10" fmla="*/ 45 w 45"/>
                <a:gd name="T11" fmla="*/ 5 h 16"/>
                <a:gd name="T12" fmla="*/ 32 w 45"/>
                <a:gd name="T13" fmla="*/ 1 h 16"/>
                <a:gd name="T14" fmla="*/ 10 w 45"/>
                <a:gd name="T15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6">
                  <a:moveTo>
                    <a:pt x="10" y="2"/>
                  </a:moveTo>
                  <a:cubicBezTo>
                    <a:pt x="7" y="1"/>
                    <a:pt x="0" y="7"/>
                    <a:pt x="3" y="10"/>
                  </a:cubicBezTo>
                  <a:cubicBezTo>
                    <a:pt x="6" y="13"/>
                    <a:pt x="14" y="15"/>
                    <a:pt x="15" y="11"/>
                  </a:cubicBezTo>
                  <a:cubicBezTo>
                    <a:pt x="19" y="16"/>
                    <a:pt x="25" y="13"/>
                    <a:pt x="31" y="11"/>
                  </a:cubicBezTo>
                  <a:cubicBezTo>
                    <a:pt x="33" y="10"/>
                    <a:pt x="36" y="9"/>
                    <a:pt x="38" y="10"/>
                  </a:cubicBezTo>
                  <a:cubicBezTo>
                    <a:pt x="38" y="6"/>
                    <a:pt x="42" y="6"/>
                    <a:pt x="45" y="5"/>
                  </a:cubicBezTo>
                  <a:cubicBezTo>
                    <a:pt x="44" y="0"/>
                    <a:pt x="36" y="1"/>
                    <a:pt x="32" y="1"/>
                  </a:cubicBezTo>
                  <a:cubicBezTo>
                    <a:pt x="25" y="2"/>
                    <a:pt x="17" y="0"/>
                    <a:pt x="10" y="2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398">
              <a:extLst>
                <a:ext uri="{FF2B5EF4-FFF2-40B4-BE49-F238E27FC236}">
                  <a16:creationId xmlns="" xmlns:a16="http://schemas.microsoft.com/office/drawing/2014/main" id="{4455840D-7693-41B7-BAF7-68C0AC648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2649" y="5785663"/>
              <a:ext cx="97880" cy="31144"/>
            </a:xfrm>
            <a:custGeom>
              <a:avLst/>
              <a:gdLst>
                <a:gd name="T0" fmla="*/ 10 w 45"/>
                <a:gd name="T1" fmla="*/ 2 h 16"/>
                <a:gd name="T2" fmla="*/ 3 w 45"/>
                <a:gd name="T3" fmla="*/ 10 h 16"/>
                <a:gd name="T4" fmla="*/ 15 w 45"/>
                <a:gd name="T5" fmla="*/ 11 h 16"/>
                <a:gd name="T6" fmla="*/ 31 w 45"/>
                <a:gd name="T7" fmla="*/ 11 h 16"/>
                <a:gd name="T8" fmla="*/ 38 w 45"/>
                <a:gd name="T9" fmla="*/ 10 h 16"/>
                <a:gd name="T10" fmla="*/ 45 w 45"/>
                <a:gd name="T11" fmla="*/ 5 h 16"/>
                <a:gd name="T12" fmla="*/ 32 w 45"/>
                <a:gd name="T13" fmla="*/ 1 h 16"/>
                <a:gd name="T14" fmla="*/ 10 w 45"/>
                <a:gd name="T15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6">
                  <a:moveTo>
                    <a:pt x="10" y="2"/>
                  </a:moveTo>
                  <a:cubicBezTo>
                    <a:pt x="7" y="1"/>
                    <a:pt x="0" y="7"/>
                    <a:pt x="3" y="10"/>
                  </a:cubicBezTo>
                  <a:cubicBezTo>
                    <a:pt x="6" y="13"/>
                    <a:pt x="14" y="15"/>
                    <a:pt x="15" y="11"/>
                  </a:cubicBezTo>
                  <a:cubicBezTo>
                    <a:pt x="19" y="16"/>
                    <a:pt x="25" y="13"/>
                    <a:pt x="31" y="11"/>
                  </a:cubicBezTo>
                  <a:cubicBezTo>
                    <a:pt x="33" y="10"/>
                    <a:pt x="36" y="9"/>
                    <a:pt x="38" y="10"/>
                  </a:cubicBezTo>
                  <a:cubicBezTo>
                    <a:pt x="38" y="6"/>
                    <a:pt x="42" y="6"/>
                    <a:pt x="45" y="5"/>
                  </a:cubicBezTo>
                  <a:cubicBezTo>
                    <a:pt x="44" y="0"/>
                    <a:pt x="36" y="1"/>
                    <a:pt x="32" y="1"/>
                  </a:cubicBezTo>
                  <a:cubicBezTo>
                    <a:pt x="25" y="2"/>
                    <a:pt x="17" y="0"/>
                    <a:pt x="10" y="2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399">
              <a:extLst>
                <a:ext uri="{FF2B5EF4-FFF2-40B4-BE49-F238E27FC236}">
                  <a16:creationId xmlns="" xmlns:a16="http://schemas.microsoft.com/office/drawing/2014/main" id="{41B6F5F9-5F63-4086-8C18-028ED1335B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3877" y="5874645"/>
              <a:ext cx="93431" cy="62287"/>
            </a:xfrm>
            <a:custGeom>
              <a:avLst/>
              <a:gdLst>
                <a:gd name="T0" fmla="*/ 3 w 44"/>
                <a:gd name="T1" fmla="*/ 2 h 30"/>
                <a:gd name="T2" fmla="*/ 14 w 44"/>
                <a:gd name="T3" fmla="*/ 15 h 30"/>
                <a:gd name="T4" fmla="*/ 22 w 44"/>
                <a:gd name="T5" fmla="*/ 21 h 30"/>
                <a:gd name="T6" fmla="*/ 20 w 44"/>
                <a:gd name="T7" fmla="*/ 28 h 30"/>
                <a:gd name="T8" fmla="*/ 30 w 44"/>
                <a:gd name="T9" fmla="*/ 20 h 30"/>
                <a:gd name="T10" fmla="*/ 39 w 44"/>
                <a:gd name="T11" fmla="*/ 9 h 30"/>
                <a:gd name="T12" fmla="*/ 23 w 44"/>
                <a:gd name="T13" fmla="*/ 3 h 30"/>
                <a:gd name="T14" fmla="*/ 3 w 44"/>
                <a:gd name="T1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30">
                  <a:moveTo>
                    <a:pt x="3" y="2"/>
                  </a:moveTo>
                  <a:cubicBezTo>
                    <a:pt x="0" y="9"/>
                    <a:pt x="9" y="13"/>
                    <a:pt x="14" y="15"/>
                  </a:cubicBezTo>
                  <a:cubicBezTo>
                    <a:pt x="17" y="17"/>
                    <a:pt x="19" y="18"/>
                    <a:pt x="22" y="21"/>
                  </a:cubicBezTo>
                  <a:cubicBezTo>
                    <a:pt x="25" y="26"/>
                    <a:pt x="21" y="25"/>
                    <a:pt x="20" y="28"/>
                  </a:cubicBezTo>
                  <a:cubicBezTo>
                    <a:pt x="20" y="30"/>
                    <a:pt x="30" y="20"/>
                    <a:pt x="30" y="20"/>
                  </a:cubicBezTo>
                  <a:cubicBezTo>
                    <a:pt x="34" y="18"/>
                    <a:pt x="44" y="14"/>
                    <a:pt x="39" y="9"/>
                  </a:cubicBezTo>
                  <a:cubicBezTo>
                    <a:pt x="35" y="5"/>
                    <a:pt x="28" y="0"/>
                    <a:pt x="23" y="3"/>
                  </a:cubicBezTo>
                  <a:cubicBezTo>
                    <a:pt x="17" y="6"/>
                    <a:pt x="9" y="7"/>
                    <a:pt x="3" y="2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400">
              <a:extLst>
                <a:ext uri="{FF2B5EF4-FFF2-40B4-BE49-F238E27FC236}">
                  <a16:creationId xmlns="" xmlns:a16="http://schemas.microsoft.com/office/drawing/2014/main" id="{E2C58F70-881D-4816-A6AF-C1103DABD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3877" y="5874645"/>
              <a:ext cx="93431" cy="62287"/>
            </a:xfrm>
            <a:custGeom>
              <a:avLst/>
              <a:gdLst>
                <a:gd name="T0" fmla="*/ 3 w 44"/>
                <a:gd name="T1" fmla="*/ 2 h 30"/>
                <a:gd name="T2" fmla="*/ 14 w 44"/>
                <a:gd name="T3" fmla="*/ 15 h 30"/>
                <a:gd name="T4" fmla="*/ 22 w 44"/>
                <a:gd name="T5" fmla="*/ 21 h 30"/>
                <a:gd name="T6" fmla="*/ 20 w 44"/>
                <a:gd name="T7" fmla="*/ 28 h 30"/>
                <a:gd name="T8" fmla="*/ 30 w 44"/>
                <a:gd name="T9" fmla="*/ 20 h 30"/>
                <a:gd name="T10" fmla="*/ 39 w 44"/>
                <a:gd name="T11" fmla="*/ 9 h 30"/>
                <a:gd name="T12" fmla="*/ 23 w 44"/>
                <a:gd name="T13" fmla="*/ 3 h 30"/>
                <a:gd name="T14" fmla="*/ 3 w 44"/>
                <a:gd name="T1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30">
                  <a:moveTo>
                    <a:pt x="3" y="2"/>
                  </a:moveTo>
                  <a:cubicBezTo>
                    <a:pt x="0" y="9"/>
                    <a:pt x="9" y="13"/>
                    <a:pt x="14" y="15"/>
                  </a:cubicBezTo>
                  <a:cubicBezTo>
                    <a:pt x="17" y="17"/>
                    <a:pt x="19" y="18"/>
                    <a:pt x="22" y="21"/>
                  </a:cubicBezTo>
                  <a:cubicBezTo>
                    <a:pt x="25" y="26"/>
                    <a:pt x="21" y="25"/>
                    <a:pt x="20" y="28"/>
                  </a:cubicBezTo>
                  <a:cubicBezTo>
                    <a:pt x="20" y="30"/>
                    <a:pt x="30" y="20"/>
                    <a:pt x="30" y="20"/>
                  </a:cubicBezTo>
                  <a:cubicBezTo>
                    <a:pt x="34" y="18"/>
                    <a:pt x="44" y="14"/>
                    <a:pt x="39" y="9"/>
                  </a:cubicBezTo>
                  <a:cubicBezTo>
                    <a:pt x="35" y="5"/>
                    <a:pt x="28" y="0"/>
                    <a:pt x="23" y="3"/>
                  </a:cubicBezTo>
                  <a:cubicBezTo>
                    <a:pt x="17" y="6"/>
                    <a:pt x="9" y="7"/>
                    <a:pt x="3" y="2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401">
              <a:extLst>
                <a:ext uri="{FF2B5EF4-FFF2-40B4-BE49-F238E27FC236}">
                  <a16:creationId xmlns="" xmlns:a16="http://schemas.microsoft.com/office/drawing/2014/main" id="{CA48503D-96C8-4F29-ABC2-0D67489793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2859" y="5883543"/>
              <a:ext cx="71186" cy="57838"/>
            </a:xfrm>
            <a:custGeom>
              <a:avLst/>
              <a:gdLst>
                <a:gd name="T0" fmla="*/ 20 w 33"/>
                <a:gd name="T1" fmla="*/ 2 h 26"/>
                <a:gd name="T2" fmla="*/ 11 w 33"/>
                <a:gd name="T3" fmla="*/ 13 h 26"/>
                <a:gd name="T4" fmla="*/ 5 w 33"/>
                <a:gd name="T5" fmla="*/ 20 h 26"/>
                <a:gd name="T6" fmla="*/ 24 w 33"/>
                <a:gd name="T7" fmla="*/ 26 h 26"/>
                <a:gd name="T8" fmla="*/ 30 w 33"/>
                <a:gd name="T9" fmla="*/ 10 h 26"/>
                <a:gd name="T10" fmla="*/ 20 w 33"/>
                <a:gd name="T11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6">
                  <a:moveTo>
                    <a:pt x="20" y="2"/>
                  </a:moveTo>
                  <a:cubicBezTo>
                    <a:pt x="16" y="4"/>
                    <a:pt x="10" y="8"/>
                    <a:pt x="11" y="13"/>
                  </a:cubicBezTo>
                  <a:cubicBezTo>
                    <a:pt x="11" y="17"/>
                    <a:pt x="10" y="24"/>
                    <a:pt x="5" y="20"/>
                  </a:cubicBezTo>
                  <a:cubicBezTo>
                    <a:pt x="0" y="26"/>
                    <a:pt x="23" y="24"/>
                    <a:pt x="24" y="26"/>
                  </a:cubicBezTo>
                  <a:cubicBezTo>
                    <a:pt x="22" y="21"/>
                    <a:pt x="28" y="13"/>
                    <a:pt x="30" y="10"/>
                  </a:cubicBezTo>
                  <a:cubicBezTo>
                    <a:pt x="33" y="5"/>
                    <a:pt x="24" y="0"/>
                    <a:pt x="20" y="2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402">
              <a:extLst>
                <a:ext uri="{FF2B5EF4-FFF2-40B4-BE49-F238E27FC236}">
                  <a16:creationId xmlns="" xmlns:a16="http://schemas.microsoft.com/office/drawing/2014/main" id="{33A32090-2EFE-47AD-A72E-AC9C2F7A26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2859" y="5883543"/>
              <a:ext cx="71186" cy="57838"/>
            </a:xfrm>
            <a:custGeom>
              <a:avLst/>
              <a:gdLst>
                <a:gd name="T0" fmla="*/ 20 w 33"/>
                <a:gd name="T1" fmla="*/ 2 h 26"/>
                <a:gd name="T2" fmla="*/ 11 w 33"/>
                <a:gd name="T3" fmla="*/ 13 h 26"/>
                <a:gd name="T4" fmla="*/ 5 w 33"/>
                <a:gd name="T5" fmla="*/ 20 h 26"/>
                <a:gd name="T6" fmla="*/ 24 w 33"/>
                <a:gd name="T7" fmla="*/ 26 h 26"/>
                <a:gd name="T8" fmla="*/ 30 w 33"/>
                <a:gd name="T9" fmla="*/ 10 h 26"/>
                <a:gd name="T10" fmla="*/ 20 w 33"/>
                <a:gd name="T11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6">
                  <a:moveTo>
                    <a:pt x="20" y="2"/>
                  </a:moveTo>
                  <a:cubicBezTo>
                    <a:pt x="16" y="4"/>
                    <a:pt x="10" y="8"/>
                    <a:pt x="11" y="13"/>
                  </a:cubicBezTo>
                  <a:cubicBezTo>
                    <a:pt x="11" y="17"/>
                    <a:pt x="10" y="24"/>
                    <a:pt x="5" y="20"/>
                  </a:cubicBezTo>
                  <a:cubicBezTo>
                    <a:pt x="0" y="26"/>
                    <a:pt x="23" y="24"/>
                    <a:pt x="24" y="26"/>
                  </a:cubicBezTo>
                  <a:cubicBezTo>
                    <a:pt x="22" y="21"/>
                    <a:pt x="28" y="13"/>
                    <a:pt x="30" y="10"/>
                  </a:cubicBezTo>
                  <a:cubicBezTo>
                    <a:pt x="33" y="5"/>
                    <a:pt x="24" y="0"/>
                    <a:pt x="20" y="2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403">
              <a:extLst>
                <a:ext uri="{FF2B5EF4-FFF2-40B4-BE49-F238E27FC236}">
                  <a16:creationId xmlns="" xmlns:a16="http://schemas.microsoft.com/office/drawing/2014/main" id="{9D32ED8A-4B5B-44AD-9FB3-273CEE3CC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4002" y="5509819"/>
              <a:ext cx="26695" cy="62287"/>
            </a:xfrm>
            <a:custGeom>
              <a:avLst/>
              <a:gdLst>
                <a:gd name="T0" fmla="*/ 10 w 11"/>
                <a:gd name="T1" fmla="*/ 4 h 30"/>
                <a:gd name="T2" fmla="*/ 5 w 11"/>
                <a:gd name="T3" fmla="*/ 30 h 30"/>
                <a:gd name="T4" fmla="*/ 11 w 11"/>
                <a:gd name="T5" fmla="*/ 20 h 30"/>
                <a:gd name="T6" fmla="*/ 10 w 11"/>
                <a:gd name="T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30">
                  <a:moveTo>
                    <a:pt x="10" y="4"/>
                  </a:moveTo>
                  <a:cubicBezTo>
                    <a:pt x="0" y="0"/>
                    <a:pt x="3" y="26"/>
                    <a:pt x="5" y="30"/>
                  </a:cubicBezTo>
                  <a:cubicBezTo>
                    <a:pt x="8" y="25"/>
                    <a:pt x="11" y="26"/>
                    <a:pt x="11" y="20"/>
                  </a:cubicBezTo>
                  <a:cubicBezTo>
                    <a:pt x="10" y="15"/>
                    <a:pt x="8" y="9"/>
                    <a:pt x="10" y="4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404">
              <a:extLst>
                <a:ext uri="{FF2B5EF4-FFF2-40B4-BE49-F238E27FC236}">
                  <a16:creationId xmlns="" xmlns:a16="http://schemas.microsoft.com/office/drawing/2014/main" id="{608B9E9B-705B-4FBF-92D4-6167A1813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4002" y="5509819"/>
              <a:ext cx="26695" cy="62287"/>
            </a:xfrm>
            <a:custGeom>
              <a:avLst/>
              <a:gdLst>
                <a:gd name="T0" fmla="*/ 10 w 11"/>
                <a:gd name="T1" fmla="*/ 4 h 30"/>
                <a:gd name="T2" fmla="*/ 5 w 11"/>
                <a:gd name="T3" fmla="*/ 30 h 30"/>
                <a:gd name="T4" fmla="*/ 11 w 11"/>
                <a:gd name="T5" fmla="*/ 20 h 30"/>
                <a:gd name="T6" fmla="*/ 10 w 11"/>
                <a:gd name="T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30">
                  <a:moveTo>
                    <a:pt x="10" y="4"/>
                  </a:moveTo>
                  <a:cubicBezTo>
                    <a:pt x="0" y="0"/>
                    <a:pt x="3" y="26"/>
                    <a:pt x="5" y="30"/>
                  </a:cubicBezTo>
                  <a:cubicBezTo>
                    <a:pt x="8" y="25"/>
                    <a:pt x="11" y="26"/>
                    <a:pt x="11" y="20"/>
                  </a:cubicBezTo>
                  <a:cubicBezTo>
                    <a:pt x="10" y="15"/>
                    <a:pt x="8" y="9"/>
                    <a:pt x="10" y="4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405">
              <a:extLst>
                <a:ext uri="{FF2B5EF4-FFF2-40B4-BE49-F238E27FC236}">
                  <a16:creationId xmlns="" xmlns:a16="http://schemas.microsoft.com/office/drawing/2014/main" id="{355E40FA-AB68-4CD9-B509-7BCA2E598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0697" y="5874645"/>
              <a:ext cx="169066" cy="80084"/>
            </a:xfrm>
            <a:custGeom>
              <a:avLst/>
              <a:gdLst>
                <a:gd name="T0" fmla="*/ 38 w 78"/>
                <a:gd name="T1" fmla="*/ 30 h 37"/>
                <a:gd name="T2" fmla="*/ 54 w 78"/>
                <a:gd name="T3" fmla="*/ 19 h 37"/>
                <a:gd name="T4" fmla="*/ 54 w 78"/>
                <a:gd name="T5" fmla="*/ 27 h 37"/>
                <a:gd name="T6" fmla="*/ 61 w 78"/>
                <a:gd name="T7" fmla="*/ 27 h 37"/>
                <a:gd name="T8" fmla="*/ 69 w 78"/>
                <a:gd name="T9" fmla="*/ 28 h 37"/>
                <a:gd name="T10" fmla="*/ 63 w 78"/>
                <a:gd name="T11" fmla="*/ 24 h 37"/>
                <a:gd name="T12" fmla="*/ 78 w 78"/>
                <a:gd name="T13" fmla="*/ 18 h 37"/>
                <a:gd name="T14" fmla="*/ 72 w 78"/>
                <a:gd name="T15" fmla="*/ 11 h 37"/>
                <a:gd name="T16" fmla="*/ 63 w 78"/>
                <a:gd name="T17" fmla="*/ 15 h 37"/>
                <a:gd name="T18" fmla="*/ 54 w 78"/>
                <a:gd name="T19" fmla="*/ 9 h 37"/>
                <a:gd name="T20" fmla="*/ 46 w 78"/>
                <a:gd name="T21" fmla="*/ 3 h 37"/>
                <a:gd name="T22" fmla="*/ 35 w 78"/>
                <a:gd name="T23" fmla="*/ 7 h 37"/>
                <a:gd name="T24" fmla="*/ 50 w 78"/>
                <a:gd name="T25" fmla="*/ 19 h 37"/>
                <a:gd name="T26" fmla="*/ 40 w 78"/>
                <a:gd name="T27" fmla="*/ 23 h 37"/>
                <a:gd name="T28" fmla="*/ 32 w 78"/>
                <a:gd name="T29" fmla="*/ 16 h 37"/>
                <a:gd name="T30" fmla="*/ 6 w 78"/>
                <a:gd name="T31" fmla="*/ 18 h 37"/>
                <a:gd name="T32" fmla="*/ 4 w 78"/>
                <a:gd name="T33" fmla="*/ 28 h 37"/>
                <a:gd name="T34" fmla="*/ 9 w 78"/>
                <a:gd name="T35" fmla="*/ 36 h 37"/>
                <a:gd name="T36" fmla="*/ 15 w 78"/>
                <a:gd name="T37" fmla="*/ 35 h 37"/>
                <a:gd name="T38" fmla="*/ 22 w 78"/>
                <a:gd name="T39" fmla="*/ 34 h 37"/>
                <a:gd name="T40" fmla="*/ 38 w 78"/>
                <a:gd name="T41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8" h="37">
                  <a:moveTo>
                    <a:pt x="38" y="30"/>
                  </a:moveTo>
                  <a:cubicBezTo>
                    <a:pt x="44" y="27"/>
                    <a:pt x="50" y="26"/>
                    <a:pt x="54" y="19"/>
                  </a:cubicBezTo>
                  <a:cubicBezTo>
                    <a:pt x="55" y="21"/>
                    <a:pt x="52" y="26"/>
                    <a:pt x="54" y="27"/>
                  </a:cubicBezTo>
                  <a:cubicBezTo>
                    <a:pt x="57" y="28"/>
                    <a:pt x="58" y="28"/>
                    <a:pt x="61" y="27"/>
                  </a:cubicBezTo>
                  <a:cubicBezTo>
                    <a:pt x="64" y="25"/>
                    <a:pt x="66" y="27"/>
                    <a:pt x="69" y="28"/>
                  </a:cubicBezTo>
                  <a:cubicBezTo>
                    <a:pt x="67" y="26"/>
                    <a:pt x="65" y="25"/>
                    <a:pt x="63" y="24"/>
                  </a:cubicBezTo>
                  <a:cubicBezTo>
                    <a:pt x="68" y="21"/>
                    <a:pt x="76" y="27"/>
                    <a:pt x="78" y="18"/>
                  </a:cubicBezTo>
                  <a:cubicBezTo>
                    <a:pt x="73" y="25"/>
                    <a:pt x="73" y="13"/>
                    <a:pt x="72" y="11"/>
                  </a:cubicBezTo>
                  <a:cubicBezTo>
                    <a:pt x="69" y="5"/>
                    <a:pt x="63" y="11"/>
                    <a:pt x="63" y="15"/>
                  </a:cubicBezTo>
                  <a:cubicBezTo>
                    <a:pt x="63" y="11"/>
                    <a:pt x="59" y="3"/>
                    <a:pt x="54" y="9"/>
                  </a:cubicBezTo>
                  <a:cubicBezTo>
                    <a:pt x="51" y="13"/>
                    <a:pt x="47" y="5"/>
                    <a:pt x="46" y="3"/>
                  </a:cubicBezTo>
                  <a:cubicBezTo>
                    <a:pt x="43" y="0"/>
                    <a:pt x="31" y="2"/>
                    <a:pt x="35" y="7"/>
                  </a:cubicBezTo>
                  <a:cubicBezTo>
                    <a:pt x="39" y="14"/>
                    <a:pt x="44" y="15"/>
                    <a:pt x="50" y="19"/>
                  </a:cubicBezTo>
                  <a:cubicBezTo>
                    <a:pt x="48" y="21"/>
                    <a:pt x="43" y="23"/>
                    <a:pt x="40" y="23"/>
                  </a:cubicBezTo>
                  <a:cubicBezTo>
                    <a:pt x="35" y="24"/>
                    <a:pt x="34" y="20"/>
                    <a:pt x="32" y="16"/>
                  </a:cubicBezTo>
                  <a:cubicBezTo>
                    <a:pt x="27" y="9"/>
                    <a:pt x="11" y="12"/>
                    <a:pt x="6" y="18"/>
                  </a:cubicBezTo>
                  <a:cubicBezTo>
                    <a:pt x="3" y="20"/>
                    <a:pt x="6" y="25"/>
                    <a:pt x="4" y="28"/>
                  </a:cubicBezTo>
                  <a:cubicBezTo>
                    <a:pt x="0" y="32"/>
                    <a:pt x="6" y="35"/>
                    <a:pt x="9" y="36"/>
                  </a:cubicBezTo>
                  <a:cubicBezTo>
                    <a:pt x="11" y="36"/>
                    <a:pt x="13" y="37"/>
                    <a:pt x="15" y="35"/>
                  </a:cubicBezTo>
                  <a:cubicBezTo>
                    <a:pt x="18" y="33"/>
                    <a:pt x="18" y="34"/>
                    <a:pt x="22" y="34"/>
                  </a:cubicBezTo>
                  <a:cubicBezTo>
                    <a:pt x="27" y="34"/>
                    <a:pt x="32" y="28"/>
                    <a:pt x="38" y="3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406">
              <a:extLst>
                <a:ext uri="{FF2B5EF4-FFF2-40B4-BE49-F238E27FC236}">
                  <a16:creationId xmlns="" xmlns:a16="http://schemas.microsoft.com/office/drawing/2014/main" id="{B7F3A6A0-FF59-4D67-AC8C-A6E517104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0697" y="5874645"/>
              <a:ext cx="169066" cy="80084"/>
            </a:xfrm>
            <a:custGeom>
              <a:avLst/>
              <a:gdLst>
                <a:gd name="T0" fmla="*/ 38 w 78"/>
                <a:gd name="T1" fmla="*/ 30 h 37"/>
                <a:gd name="T2" fmla="*/ 54 w 78"/>
                <a:gd name="T3" fmla="*/ 19 h 37"/>
                <a:gd name="T4" fmla="*/ 54 w 78"/>
                <a:gd name="T5" fmla="*/ 27 h 37"/>
                <a:gd name="T6" fmla="*/ 61 w 78"/>
                <a:gd name="T7" fmla="*/ 27 h 37"/>
                <a:gd name="T8" fmla="*/ 69 w 78"/>
                <a:gd name="T9" fmla="*/ 28 h 37"/>
                <a:gd name="T10" fmla="*/ 63 w 78"/>
                <a:gd name="T11" fmla="*/ 24 h 37"/>
                <a:gd name="T12" fmla="*/ 78 w 78"/>
                <a:gd name="T13" fmla="*/ 18 h 37"/>
                <a:gd name="T14" fmla="*/ 72 w 78"/>
                <a:gd name="T15" fmla="*/ 11 h 37"/>
                <a:gd name="T16" fmla="*/ 63 w 78"/>
                <a:gd name="T17" fmla="*/ 15 h 37"/>
                <a:gd name="T18" fmla="*/ 54 w 78"/>
                <a:gd name="T19" fmla="*/ 9 h 37"/>
                <a:gd name="T20" fmla="*/ 46 w 78"/>
                <a:gd name="T21" fmla="*/ 3 h 37"/>
                <a:gd name="T22" fmla="*/ 35 w 78"/>
                <a:gd name="T23" fmla="*/ 7 h 37"/>
                <a:gd name="T24" fmla="*/ 50 w 78"/>
                <a:gd name="T25" fmla="*/ 19 h 37"/>
                <a:gd name="T26" fmla="*/ 40 w 78"/>
                <a:gd name="T27" fmla="*/ 23 h 37"/>
                <a:gd name="T28" fmla="*/ 32 w 78"/>
                <a:gd name="T29" fmla="*/ 16 h 37"/>
                <a:gd name="T30" fmla="*/ 6 w 78"/>
                <a:gd name="T31" fmla="*/ 18 h 37"/>
                <a:gd name="T32" fmla="*/ 4 w 78"/>
                <a:gd name="T33" fmla="*/ 28 h 37"/>
                <a:gd name="T34" fmla="*/ 9 w 78"/>
                <a:gd name="T35" fmla="*/ 36 h 37"/>
                <a:gd name="T36" fmla="*/ 15 w 78"/>
                <a:gd name="T37" fmla="*/ 35 h 37"/>
                <a:gd name="T38" fmla="*/ 22 w 78"/>
                <a:gd name="T39" fmla="*/ 34 h 37"/>
                <a:gd name="T40" fmla="*/ 38 w 78"/>
                <a:gd name="T41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8" h="37">
                  <a:moveTo>
                    <a:pt x="38" y="30"/>
                  </a:moveTo>
                  <a:cubicBezTo>
                    <a:pt x="44" y="27"/>
                    <a:pt x="50" y="26"/>
                    <a:pt x="54" y="19"/>
                  </a:cubicBezTo>
                  <a:cubicBezTo>
                    <a:pt x="55" y="21"/>
                    <a:pt x="52" y="26"/>
                    <a:pt x="54" y="27"/>
                  </a:cubicBezTo>
                  <a:cubicBezTo>
                    <a:pt x="57" y="28"/>
                    <a:pt x="58" y="28"/>
                    <a:pt x="61" y="27"/>
                  </a:cubicBezTo>
                  <a:cubicBezTo>
                    <a:pt x="64" y="25"/>
                    <a:pt x="66" y="27"/>
                    <a:pt x="69" y="28"/>
                  </a:cubicBezTo>
                  <a:cubicBezTo>
                    <a:pt x="67" y="26"/>
                    <a:pt x="65" y="25"/>
                    <a:pt x="63" y="24"/>
                  </a:cubicBezTo>
                  <a:cubicBezTo>
                    <a:pt x="68" y="21"/>
                    <a:pt x="76" y="27"/>
                    <a:pt x="78" y="18"/>
                  </a:cubicBezTo>
                  <a:cubicBezTo>
                    <a:pt x="73" y="25"/>
                    <a:pt x="73" y="13"/>
                    <a:pt x="72" y="11"/>
                  </a:cubicBezTo>
                  <a:cubicBezTo>
                    <a:pt x="69" y="5"/>
                    <a:pt x="63" y="11"/>
                    <a:pt x="63" y="15"/>
                  </a:cubicBezTo>
                  <a:cubicBezTo>
                    <a:pt x="63" y="11"/>
                    <a:pt x="59" y="3"/>
                    <a:pt x="54" y="9"/>
                  </a:cubicBezTo>
                  <a:cubicBezTo>
                    <a:pt x="51" y="13"/>
                    <a:pt x="47" y="5"/>
                    <a:pt x="46" y="3"/>
                  </a:cubicBezTo>
                  <a:cubicBezTo>
                    <a:pt x="43" y="0"/>
                    <a:pt x="31" y="2"/>
                    <a:pt x="35" y="7"/>
                  </a:cubicBezTo>
                  <a:cubicBezTo>
                    <a:pt x="39" y="14"/>
                    <a:pt x="44" y="15"/>
                    <a:pt x="50" y="19"/>
                  </a:cubicBezTo>
                  <a:cubicBezTo>
                    <a:pt x="48" y="21"/>
                    <a:pt x="43" y="23"/>
                    <a:pt x="40" y="23"/>
                  </a:cubicBezTo>
                  <a:cubicBezTo>
                    <a:pt x="35" y="24"/>
                    <a:pt x="34" y="20"/>
                    <a:pt x="32" y="16"/>
                  </a:cubicBezTo>
                  <a:cubicBezTo>
                    <a:pt x="27" y="9"/>
                    <a:pt x="11" y="12"/>
                    <a:pt x="6" y="18"/>
                  </a:cubicBezTo>
                  <a:cubicBezTo>
                    <a:pt x="3" y="20"/>
                    <a:pt x="6" y="25"/>
                    <a:pt x="4" y="28"/>
                  </a:cubicBezTo>
                  <a:cubicBezTo>
                    <a:pt x="0" y="32"/>
                    <a:pt x="6" y="35"/>
                    <a:pt x="9" y="36"/>
                  </a:cubicBezTo>
                  <a:cubicBezTo>
                    <a:pt x="11" y="36"/>
                    <a:pt x="13" y="37"/>
                    <a:pt x="15" y="35"/>
                  </a:cubicBezTo>
                  <a:cubicBezTo>
                    <a:pt x="18" y="33"/>
                    <a:pt x="18" y="34"/>
                    <a:pt x="22" y="34"/>
                  </a:cubicBezTo>
                  <a:cubicBezTo>
                    <a:pt x="27" y="34"/>
                    <a:pt x="32" y="28"/>
                    <a:pt x="38" y="3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407">
              <a:extLst>
                <a:ext uri="{FF2B5EF4-FFF2-40B4-BE49-F238E27FC236}">
                  <a16:creationId xmlns="" xmlns:a16="http://schemas.microsoft.com/office/drawing/2014/main" id="{335A58D6-BB01-43B3-A35A-0C05303F6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7517" y="5968076"/>
              <a:ext cx="137922" cy="88982"/>
            </a:xfrm>
            <a:custGeom>
              <a:avLst/>
              <a:gdLst>
                <a:gd name="T0" fmla="*/ 0 w 62"/>
                <a:gd name="T1" fmla="*/ 8 h 40"/>
                <a:gd name="T2" fmla="*/ 16 w 62"/>
                <a:gd name="T3" fmla="*/ 16 h 40"/>
                <a:gd name="T4" fmla="*/ 34 w 62"/>
                <a:gd name="T5" fmla="*/ 29 h 40"/>
                <a:gd name="T6" fmla="*/ 52 w 62"/>
                <a:gd name="T7" fmla="*/ 19 h 40"/>
                <a:gd name="T8" fmla="*/ 42 w 62"/>
                <a:gd name="T9" fmla="*/ 12 h 40"/>
                <a:gd name="T10" fmla="*/ 33 w 62"/>
                <a:gd name="T11" fmla="*/ 2 h 40"/>
                <a:gd name="T12" fmla="*/ 19 w 62"/>
                <a:gd name="T13" fmla="*/ 2 h 40"/>
                <a:gd name="T14" fmla="*/ 0 w 62"/>
                <a:gd name="T15" fmla="*/ 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40">
                  <a:moveTo>
                    <a:pt x="0" y="8"/>
                  </a:moveTo>
                  <a:cubicBezTo>
                    <a:pt x="3" y="16"/>
                    <a:pt x="9" y="15"/>
                    <a:pt x="16" y="16"/>
                  </a:cubicBezTo>
                  <a:cubicBezTo>
                    <a:pt x="23" y="17"/>
                    <a:pt x="29" y="24"/>
                    <a:pt x="34" y="29"/>
                  </a:cubicBezTo>
                  <a:cubicBezTo>
                    <a:pt x="43" y="40"/>
                    <a:pt x="62" y="30"/>
                    <a:pt x="52" y="19"/>
                  </a:cubicBezTo>
                  <a:cubicBezTo>
                    <a:pt x="49" y="15"/>
                    <a:pt x="46" y="12"/>
                    <a:pt x="42" y="12"/>
                  </a:cubicBezTo>
                  <a:cubicBezTo>
                    <a:pt x="42" y="12"/>
                    <a:pt x="34" y="3"/>
                    <a:pt x="33" y="2"/>
                  </a:cubicBezTo>
                  <a:cubicBezTo>
                    <a:pt x="32" y="2"/>
                    <a:pt x="20" y="2"/>
                    <a:pt x="19" y="2"/>
                  </a:cubicBezTo>
                  <a:cubicBezTo>
                    <a:pt x="13" y="6"/>
                    <a:pt x="5" y="0"/>
                    <a:pt x="0" y="8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408">
              <a:extLst>
                <a:ext uri="{FF2B5EF4-FFF2-40B4-BE49-F238E27FC236}">
                  <a16:creationId xmlns="" xmlns:a16="http://schemas.microsoft.com/office/drawing/2014/main" id="{3671F2E4-7885-467B-A360-EACCE9B802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7517" y="5968076"/>
              <a:ext cx="137922" cy="88982"/>
            </a:xfrm>
            <a:custGeom>
              <a:avLst/>
              <a:gdLst>
                <a:gd name="T0" fmla="*/ 0 w 62"/>
                <a:gd name="T1" fmla="*/ 8 h 40"/>
                <a:gd name="T2" fmla="*/ 16 w 62"/>
                <a:gd name="T3" fmla="*/ 16 h 40"/>
                <a:gd name="T4" fmla="*/ 34 w 62"/>
                <a:gd name="T5" fmla="*/ 29 h 40"/>
                <a:gd name="T6" fmla="*/ 52 w 62"/>
                <a:gd name="T7" fmla="*/ 19 h 40"/>
                <a:gd name="T8" fmla="*/ 42 w 62"/>
                <a:gd name="T9" fmla="*/ 12 h 40"/>
                <a:gd name="T10" fmla="*/ 33 w 62"/>
                <a:gd name="T11" fmla="*/ 2 h 40"/>
                <a:gd name="T12" fmla="*/ 19 w 62"/>
                <a:gd name="T13" fmla="*/ 2 h 40"/>
                <a:gd name="T14" fmla="*/ 0 w 62"/>
                <a:gd name="T15" fmla="*/ 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40">
                  <a:moveTo>
                    <a:pt x="0" y="8"/>
                  </a:moveTo>
                  <a:cubicBezTo>
                    <a:pt x="3" y="16"/>
                    <a:pt x="9" y="15"/>
                    <a:pt x="16" y="16"/>
                  </a:cubicBezTo>
                  <a:cubicBezTo>
                    <a:pt x="23" y="17"/>
                    <a:pt x="29" y="24"/>
                    <a:pt x="34" y="29"/>
                  </a:cubicBezTo>
                  <a:cubicBezTo>
                    <a:pt x="43" y="40"/>
                    <a:pt x="62" y="30"/>
                    <a:pt x="52" y="19"/>
                  </a:cubicBezTo>
                  <a:cubicBezTo>
                    <a:pt x="49" y="15"/>
                    <a:pt x="46" y="12"/>
                    <a:pt x="42" y="12"/>
                  </a:cubicBezTo>
                  <a:cubicBezTo>
                    <a:pt x="42" y="12"/>
                    <a:pt x="34" y="3"/>
                    <a:pt x="33" y="2"/>
                  </a:cubicBezTo>
                  <a:cubicBezTo>
                    <a:pt x="32" y="2"/>
                    <a:pt x="20" y="2"/>
                    <a:pt x="19" y="2"/>
                  </a:cubicBezTo>
                  <a:cubicBezTo>
                    <a:pt x="13" y="6"/>
                    <a:pt x="5" y="0"/>
                    <a:pt x="0" y="8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409">
              <a:extLst>
                <a:ext uri="{FF2B5EF4-FFF2-40B4-BE49-F238E27FC236}">
                  <a16:creationId xmlns="" xmlns:a16="http://schemas.microsoft.com/office/drawing/2014/main" id="{0430768D-C96A-42DB-93C5-19821DB04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0864" y="5140544"/>
              <a:ext cx="436011" cy="565035"/>
            </a:xfrm>
            <a:custGeom>
              <a:avLst/>
              <a:gdLst>
                <a:gd name="T0" fmla="*/ 17 w 200"/>
                <a:gd name="T1" fmla="*/ 252 h 259"/>
                <a:gd name="T2" fmla="*/ 37 w 200"/>
                <a:gd name="T3" fmla="*/ 253 h 259"/>
                <a:gd name="T4" fmla="*/ 45 w 200"/>
                <a:gd name="T5" fmla="*/ 232 h 259"/>
                <a:gd name="T6" fmla="*/ 50 w 200"/>
                <a:gd name="T7" fmla="*/ 187 h 259"/>
                <a:gd name="T8" fmla="*/ 47 w 200"/>
                <a:gd name="T9" fmla="*/ 166 h 259"/>
                <a:gd name="T10" fmla="*/ 69 w 200"/>
                <a:gd name="T11" fmla="*/ 172 h 259"/>
                <a:gd name="T12" fmla="*/ 83 w 200"/>
                <a:gd name="T13" fmla="*/ 222 h 259"/>
                <a:gd name="T14" fmla="*/ 100 w 200"/>
                <a:gd name="T15" fmla="*/ 219 h 259"/>
                <a:gd name="T16" fmla="*/ 119 w 200"/>
                <a:gd name="T17" fmla="*/ 209 h 259"/>
                <a:gd name="T18" fmla="*/ 115 w 200"/>
                <a:gd name="T19" fmla="*/ 197 h 259"/>
                <a:gd name="T20" fmla="*/ 108 w 200"/>
                <a:gd name="T21" fmla="*/ 187 h 259"/>
                <a:gd name="T22" fmla="*/ 111 w 200"/>
                <a:gd name="T23" fmla="*/ 177 h 259"/>
                <a:gd name="T24" fmla="*/ 110 w 200"/>
                <a:gd name="T25" fmla="*/ 167 h 259"/>
                <a:gd name="T26" fmla="*/ 102 w 200"/>
                <a:gd name="T27" fmla="*/ 154 h 259"/>
                <a:gd name="T28" fmla="*/ 90 w 200"/>
                <a:gd name="T29" fmla="*/ 135 h 259"/>
                <a:gd name="T30" fmla="*/ 81 w 200"/>
                <a:gd name="T31" fmla="*/ 121 h 259"/>
                <a:gd name="T32" fmla="*/ 109 w 200"/>
                <a:gd name="T33" fmla="*/ 112 h 259"/>
                <a:gd name="T34" fmla="*/ 142 w 200"/>
                <a:gd name="T35" fmla="*/ 94 h 259"/>
                <a:gd name="T36" fmla="*/ 124 w 200"/>
                <a:gd name="T37" fmla="*/ 83 h 259"/>
                <a:gd name="T38" fmla="*/ 106 w 200"/>
                <a:gd name="T39" fmla="*/ 89 h 259"/>
                <a:gd name="T40" fmla="*/ 78 w 200"/>
                <a:gd name="T41" fmla="*/ 100 h 259"/>
                <a:gd name="T42" fmla="*/ 58 w 200"/>
                <a:gd name="T43" fmla="*/ 101 h 259"/>
                <a:gd name="T44" fmla="*/ 49 w 200"/>
                <a:gd name="T45" fmla="*/ 91 h 259"/>
                <a:gd name="T46" fmla="*/ 54 w 200"/>
                <a:gd name="T47" fmla="*/ 42 h 259"/>
                <a:gd name="T48" fmla="*/ 85 w 200"/>
                <a:gd name="T49" fmla="*/ 42 h 259"/>
                <a:gd name="T50" fmla="*/ 119 w 200"/>
                <a:gd name="T51" fmla="*/ 42 h 259"/>
                <a:gd name="T52" fmla="*/ 177 w 200"/>
                <a:gd name="T53" fmla="*/ 42 h 259"/>
                <a:gd name="T54" fmla="*/ 200 w 200"/>
                <a:gd name="T55" fmla="*/ 7 h 259"/>
                <a:gd name="T56" fmla="*/ 190 w 200"/>
                <a:gd name="T57" fmla="*/ 2 h 259"/>
                <a:gd name="T58" fmla="*/ 179 w 200"/>
                <a:gd name="T59" fmla="*/ 17 h 259"/>
                <a:gd name="T60" fmla="*/ 151 w 200"/>
                <a:gd name="T61" fmla="*/ 29 h 259"/>
                <a:gd name="T62" fmla="*/ 126 w 200"/>
                <a:gd name="T63" fmla="*/ 29 h 259"/>
                <a:gd name="T64" fmla="*/ 92 w 200"/>
                <a:gd name="T65" fmla="*/ 23 h 259"/>
                <a:gd name="T66" fmla="*/ 65 w 200"/>
                <a:gd name="T67" fmla="*/ 17 h 259"/>
                <a:gd name="T68" fmla="*/ 44 w 200"/>
                <a:gd name="T69" fmla="*/ 34 h 259"/>
                <a:gd name="T70" fmla="*/ 33 w 200"/>
                <a:gd name="T71" fmla="*/ 62 h 259"/>
                <a:gd name="T72" fmla="*/ 33 w 200"/>
                <a:gd name="T73" fmla="*/ 71 h 259"/>
                <a:gd name="T74" fmla="*/ 31 w 200"/>
                <a:gd name="T75" fmla="*/ 82 h 259"/>
                <a:gd name="T76" fmla="*/ 19 w 200"/>
                <a:gd name="T77" fmla="*/ 123 h 259"/>
                <a:gd name="T78" fmla="*/ 2 w 200"/>
                <a:gd name="T79" fmla="*/ 157 h 259"/>
                <a:gd name="T80" fmla="*/ 5 w 200"/>
                <a:gd name="T81" fmla="*/ 183 h 259"/>
                <a:gd name="T82" fmla="*/ 23 w 200"/>
                <a:gd name="T83" fmla="*/ 191 h 259"/>
                <a:gd name="T84" fmla="*/ 17 w 200"/>
                <a:gd name="T85" fmla="*/ 238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0" h="259">
                  <a:moveTo>
                    <a:pt x="17" y="238"/>
                  </a:moveTo>
                  <a:cubicBezTo>
                    <a:pt x="15" y="243"/>
                    <a:pt x="18" y="248"/>
                    <a:pt x="17" y="252"/>
                  </a:cubicBezTo>
                  <a:cubicBezTo>
                    <a:pt x="22" y="250"/>
                    <a:pt x="24" y="259"/>
                    <a:pt x="29" y="255"/>
                  </a:cubicBezTo>
                  <a:cubicBezTo>
                    <a:pt x="33" y="253"/>
                    <a:pt x="33" y="252"/>
                    <a:pt x="37" y="253"/>
                  </a:cubicBezTo>
                  <a:cubicBezTo>
                    <a:pt x="41" y="253"/>
                    <a:pt x="44" y="248"/>
                    <a:pt x="48" y="251"/>
                  </a:cubicBezTo>
                  <a:cubicBezTo>
                    <a:pt x="48" y="245"/>
                    <a:pt x="42" y="239"/>
                    <a:pt x="45" y="232"/>
                  </a:cubicBezTo>
                  <a:cubicBezTo>
                    <a:pt x="48" y="223"/>
                    <a:pt x="49" y="218"/>
                    <a:pt x="48" y="209"/>
                  </a:cubicBezTo>
                  <a:cubicBezTo>
                    <a:pt x="47" y="201"/>
                    <a:pt x="49" y="195"/>
                    <a:pt x="50" y="187"/>
                  </a:cubicBezTo>
                  <a:cubicBezTo>
                    <a:pt x="50" y="184"/>
                    <a:pt x="50" y="180"/>
                    <a:pt x="50" y="177"/>
                  </a:cubicBezTo>
                  <a:cubicBezTo>
                    <a:pt x="51" y="171"/>
                    <a:pt x="48" y="171"/>
                    <a:pt x="47" y="166"/>
                  </a:cubicBezTo>
                  <a:cubicBezTo>
                    <a:pt x="44" y="157"/>
                    <a:pt x="61" y="149"/>
                    <a:pt x="68" y="151"/>
                  </a:cubicBezTo>
                  <a:cubicBezTo>
                    <a:pt x="74" y="153"/>
                    <a:pt x="72" y="168"/>
                    <a:pt x="69" y="172"/>
                  </a:cubicBezTo>
                  <a:cubicBezTo>
                    <a:pt x="59" y="182"/>
                    <a:pt x="76" y="195"/>
                    <a:pt x="85" y="199"/>
                  </a:cubicBezTo>
                  <a:cubicBezTo>
                    <a:pt x="89" y="202"/>
                    <a:pt x="79" y="216"/>
                    <a:pt x="83" y="222"/>
                  </a:cubicBezTo>
                  <a:cubicBezTo>
                    <a:pt x="85" y="225"/>
                    <a:pt x="92" y="227"/>
                    <a:pt x="96" y="228"/>
                  </a:cubicBezTo>
                  <a:cubicBezTo>
                    <a:pt x="100" y="228"/>
                    <a:pt x="99" y="221"/>
                    <a:pt x="100" y="219"/>
                  </a:cubicBezTo>
                  <a:cubicBezTo>
                    <a:pt x="101" y="213"/>
                    <a:pt x="109" y="214"/>
                    <a:pt x="113" y="212"/>
                  </a:cubicBezTo>
                  <a:cubicBezTo>
                    <a:pt x="115" y="211"/>
                    <a:pt x="125" y="216"/>
                    <a:pt x="119" y="209"/>
                  </a:cubicBezTo>
                  <a:cubicBezTo>
                    <a:pt x="124" y="217"/>
                    <a:pt x="130" y="202"/>
                    <a:pt x="122" y="199"/>
                  </a:cubicBezTo>
                  <a:cubicBezTo>
                    <a:pt x="121" y="206"/>
                    <a:pt x="119" y="197"/>
                    <a:pt x="115" y="197"/>
                  </a:cubicBezTo>
                  <a:cubicBezTo>
                    <a:pt x="116" y="196"/>
                    <a:pt x="117" y="195"/>
                    <a:pt x="117" y="194"/>
                  </a:cubicBezTo>
                  <a:cubicBezTo>
                    <a:pt x="114" y="193"/>
                    <a:pt x="110" y="189"/>
                    <a:pt x="108" y="187"/>
                  </a:cubicBezTo>
                  <a:cubicBezTo>
                    <a:pt x="106" y="183"/>
                    <a:pt x="109" y="180"/>
                    <a:pt x="107" y="176"/>
                  </a:cubicBezTo>
                  <a:cubicBezTo>
                    <a:pt x="108" y="177"/>
                    <a:pt x="110" y="177"/>
                    <a:pt x="111" y="177"/>
                  </a:cubicBezTo>
                  <a:cubicBezTo>
                    <a:pt x="108" y="175"/>
                    <a:pt x="109" y="170"/>
                    <a:pt x="113" y="171"/>
                  </a:cubicBezTo>
                  <a:cubicBezTo>
                    <a:pt x="112" y="169"/>
                    <a:pt x="111" y="168"/>
                    <a:pt x="110" y="167"/>
                  </a:cubicBezTo>
                  <a:cubicBezTo>
                    <a:pt x="107" y="164"/>
                    <a:pt x="109" y="162"/>
                    <a:pt x="108" y="159"/>
                  </a:cubicBezTo>
                  <a:cubicBezTo>
                    <a:pt x="106" y="156"/>
                    <a:pt x="103" y="156"/>
                    <a:pt x="102" y="154"/>
                  </a:cubicBezTo>
                  <a:cubicBezTo>
                    <a:pt x="100" y="152"/>
                    <a:pt x="100" y="148"/>
                    <a:pt x="98" y="145"/>
                  </a:cubicBezTo>
                  <a:cubicBezTo>
                    <a:pt x="96" y="141"/>
                    <a:pt x="95" y="137"/>
                    <a:pt x="90" y="135"/>
                  </a:cubicBezTo>
                  <a:cubicBezTo>
                    <a:pt x="87" y="133"/>
                    <a:pt x="85" y="126"/>
                    <a:pt x="80" y="128"/>
                  </a:cubicBezTo>
                  <a:cubicBezTo>
                    <a:pt x="81" y="126"/>
                    <a:pt x="81" y="123"/>
                    <a:pt x="81" y="121"/>
                  </a:cubicBezTo>
                  <a:cubicBezTo>
                    <a:pt x="86" y="125"/>
                    <a:pt x="89" y="129"/>
                    <a:pt x="94" y="122"/>
                  </a:cubicBezTo>
                  <a:cubicBezTo>
                    <a:pt x="99" y="116"/>
                    <a:pt x="103" y="116"/>
                    <a:pt x="109" y="112"/>
                  </a:cubicBezTo>
                  <a:cubicBezTo>
                    <a:pt x="117" y="108"/>
                    <a:pt x="124" y="88"/>
                    <a:pt x="134" y="89"/>
                  </a:cubicBezTo>
                  <a:cubicBezTo>
                    <a:pt x="138" y="89"/>
                    <a:pt x="138" y="98"/>
                    <a:pt x="142" y="94"/>
                  </a:cubicBezTo>
                  <a:cubicBezTo>
                    <a:pt x="144" y="92"/>
                    <a:pt x="148" y="86"/>
                    <a:pt x="146" y="83"/>
                  </a:cubicBezTo>
                  <a:cubicBezTo>
                    <a:pt x="142" y="78"/>
                    <a:pt x="128" y="79"/>
                    <a:pt x="124" y="83"/>
                  </a:cubicBezTo>
                  <a:cubicBezTo>
                    <a:pt x="126" y="83"/>
                    <a:pt x="128" y="84"/>
                    <a:pt x="130" y="86"/>
                  </a:cubicBezTo>
                  <a:cubicBezTo>
                    <a:pt x="124" y="86"/>
                    <a:pt x="108" y="82"/>
                    <a:pt x="106" y="89"/>
                  </a:cubicBezTo>
                  <a:cubicBezTo>
                    <a:pt x="104" y="94"/>
                    <a:pt x="90" y="94"/>
                    <a:pt x="91" y="87"/>
                  </a:cubicBezTo>
                  <a:cubicBezTo>
                    <a:pt x="86" y="90"/>
                    <a:pt x="81" y="95"/>
                    <a:pt x="78" y="100"/>
                  </a:cubicBezTo>
                  <a:cubicBezTo>
                    <a:pt x="75" y="106"/>
                    <a:pt x="74" y="109"/>
                    <a:pt x="67" y="108"/>
                  </a:cubicBezTo>
                  <a:cubicBezTo>
                    <a:pt x="63" y="107"/>
                    <a:pt x="59" y="106"/>
                    <a:pt x="58" y="101"/>
                  </a:cubicBezTo>
                  <a:cubicBezTo>
                    <a:pt x="57" y="99"/>
                    <a:pt x="57" y="96"/>
                    <a:pt x="56" y="94"/>
                  </a:cubicBezTo>
                  <a:cubicBezTo>
                    <a:pt x="53" y="90"/>
                    <a:pt x="51" y="93"/>
                    <a:pt x="49" y="91"/>
                  </a:cubicBezTo>
                  <a:cubicBezTo>
                    <a:pt x="40" y="85"/>
                    <a:pt x="39" y="64"/>
                    <a:pt x="43" y="55"/>
                  </a:cubicBezTo>
                  <a:cubicBezTo>
                    <a:pt x="45" y="50"/>
                    <a:pt x="49" y="44"/>
                    <a:pt x="54" y="42"/>
                  </a:cubicBezTo>
                  <a:cubicBezTo>
                    <a:pt x="58" y="39"/>
                    <a:pt x="69" y="43"/>
                    <a:pt x="73" y="45"/>
                  </a:cubicBezTo>
                  <a:cubicBezTo>
                    <a:pt x="76" y="46"/>
                    <a:pt x="82" y="43"/>
                    <a:pt x="85" y="42"/>
                  </a:cubicBezTo>
                  <a:cubicBezTo>
                    <a:pt x="91" y="39"/>
                    <a:pt x="92" y="43"/>
                    <a:pt x="98" y="44"/>
                  </a:cubicBezTo>
                  <a:cubicBezTo>
                    <a:pt x="104" y="45"/>
                    <a:pt x="112" y="42"/>
                    <a:pt x="119" y="42"/>
                  </a:cubicBezTo>
                  <a:cubicBezTo>
                    <a:pt x="127" y="42"/>
                    <a:pt x="132" y="43"/>
                    <a:pt x="138" y="47"/>
                  </a:cubicBezTo>
                  <a:cubicBezTo>
                    <a:pt x="146" y="53"/>
                    <a:pt x="171" y="49"/>
                    <a:pt x="177" y="42"/>
                  </a:cubicBezTo>
                  <a:cubicBezTo>
                    <a:pt x="182" y="36"/>
                    <a:pt x="183" y="31"/>
                    <a:pt x="189" y="26"/>
                  </a:cubicBezTo>
                  <a:cubicBezTo>
                    <a:pt x="194" y="21"/>
                    <a:pt x="194" y="12"/>
                    <a:pt x="200" y="7"/>
                  </a:cubicBezTo>
                  <a:cubicBezTo>
                    <a:pt x="198" y="6"/>
                    <a:pt x="197" y="4"/>
                    <a:pt x="198" y="1"/>
                  </a:cubicBezTo>
                  <a:cubicBezTo>
                    <a:pt x="195" y="2"/>
                    <a:pt x="192" y="0"/>
                    <a:pt x="190" y="2"/>
                  </a:cubicBezTo>
                  <a:cubicBezTo>
                    <a:pt x="187" y="4"/>
                    <a:pt x="188" y="9"/>
                    <a:pt x="184" y="10"/>
                  </a:cubicBezTo>
                  <a:cubicBezTo>
                    <a:pt x="178" y="12"/>
                    <a:pt x="182" y="14"/>
                    <a:pt x="179" y="17"/>
                  </a:cubicBezTo>
                  <a:cubicBezTo>
                    <a:pt x="177" y="20"/>
                    <a:pt x="173" y="19"/>
                    <a:pt x="172" y="22"/>
                  </a:cubicBezTo>
                  <a:cubicBezTo>
                    <a:pt x="169" y="29"/>
                    <a:pt x="158" y="30"/>
                    <a:pt x="151" y="29"/>
                  </a:cubicBezTo>
                  <a:cubicBezTo>
                    <a:pt x="146" y="28"/>
                    <a:pt x="140" y="27"/>
                    <a:pt x="134" y="27"/>
                  </a:cubicBezTo>
                  <a:cubicBezTo>
                    <a:pt x="131" y="27"/>
                    <a:pt x="128" y="30"/>
                    <a:pt x="126" y="29"/>
                  </a:cubicBezTo>
                  <a:cubicBezTo>
                    <a:pt x="118" y="26"/>
                    <a:pt x="112" y="25"/>
                    <a:pt x="103" y="24"/>
                  </a:cubicBezTo>
                  <a:cubicBezTo>
                    <a:pt x="99" y="23"/>
                    <a:pt x="97" y="22"/>
                    <a:pt x="92" y="23"/>
                  </a:cubicBezTo>
                  <a:cubicBezTo>
                    <a:pt x="87" y="23"/>
                    <a:pt x="85" y="16"/>
                    <a:pt x="82" y="16"/>
                  </a:cubicBezTo>
                  <a:cubicBezTo>
                    <a:pt x="79" y="16"/>
                    <a:pt x="66" y="10"/>
                    <a:pt x="65" y="17"/>
                  </a:cubicBezTo>
                  <a:cubicBezTo>
                    <a:pt x="64" y="27"/>
                    <a:pt x="55" y="36"/>
                    <a:pt x="48" y="26"/>
                  </a:cubicBezTo>
                  <a:cubicBezTo>
                    <a:pt x="47" y="29"/>
                    <a:pt x="46" y="31"/>
                    <a:pt x="44" y="34"/>
                  </a:cubicBezTo>
                  <a:cubicBezTo>
                    <a:pt x="40" y="37"/>
                    <a:pt x="41" y="41"/>
                    <a:pt x="38" y="44"/>
                  </a:cubicBezTo>
                  <a:cubicBezTo>
                    <a:pt x="31" y="49"/>
                    <a:pt x="40" y="58"/>
                    <a:pt x="33" y="62"/>
                  </a:cubicBezTo>
                  <a:cubicBezTo>
                    <a:pt x="33" y="60"/>
                    <a:pt x="31" y="59"/>
                    <a:pt x="29" y="59"/>
                  </a:cubicBezTo>
                  <a:cubicBezTo>
                    <a:pt x="30" y="65"/>
                    <a:pt x="35" y="64"/>
                    <a:pt x="33" y="71"/>
                  </a:cubicBezTo>
                  <a:cubicBezTo>
                    <a:pt x="31" y="77"/>
                    <a:pt x="37" y="83"/>
                    <a:pt x="35" y="90"/>
                  </a:cubicBezTo>
                  <a:cubicBezTo>
                    <a:pt x="34" y="87"/>
                    <a:pt x="33" y="84"/>
                    <a:pt x="31" y="82"/>
                  </a:cubicBezTo>
                  <a:cubicBezTo>
                    <a:pt x="28" y="92"/>
                    <a:pt x="20" y="97"/>
                    <a:pt x="19" y="108"/>
                  </a:cubicBezTo>
                  <a:cubicBezTo>
                    <a:pt x="19" y="113"/>
                    <a:pt x="20" y="119"/>
                    <a:pt x="19" y="123"/>
                  </a:cubicBezTo>
                  <a:cubicBezTo>
                    <a:pt x="19" y="129"/>
                    <a:pt x="14" y="133"/>
                    <a:pt x="13" y="139"/>
                  </a:cubicBezTo>
                  <a:cubicBezTo>
                    <a:pt x="13" y="147"/>
                    <a:pt x="0" y="150"/>
                    <a:pt x="2" y="157"/>
                  </a:cubicBezTo>
                  <a:cubicBezTo>
                    <a:pt x="3" y="161"/>
                    <a:pt x="6" y="159"/>
                    <a:pt x="3" y="164"/>
                  </a:cubicBezTo>
                  <a:cubicBezTo>
                    <a:pt x="0" y="169"/>
                    <a:pt x="3" y="179"/>
                    <a:pt x="5" y="183"/>
                  </a:cubicBezTo>
                  <a:cubicBezTo>
                    <a:pt x="8" y="180"/>
                    <a:pt x="15" y="179"/>
                    <a:pt x="18" y="179"/>
                  </a:cubicBezTo>
                  <a:cubicBezTo>
                    <a:pt x="26" y="179"/>
                    <a:pt x="20" y="186"/>
                    <a:pt x="23" y="191"/>
                  </a:cubicBezTo>
                  <a:cubicBezTo>
                    <a:pt x="27" y="199"/>
                    <a:pt x="26" y="205"/>
                    <a:pt x="24" y="214"/>
                  </a:cubicBezTo>
                  <a:cubicBezTo>
                    <a:pt x="23" y="221"/>
                    <a:pt x="21" y="233"/>
                    <a:pt x="17" y="238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410">
              <a:extLst>
                <a:ext uri="{FF2B5EF4-FFF2-40B4-BE49-F238E27FC236}">
                  <a16:creationId xmlns="" xmlns:a16="http://schemas.microsoft.com/office/drawing/2014/main" id="{4FC5B176-6182-42D4-A802-CFC1E6F23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0864" y="5140544"/>
              <a:ext cx="436011" cy="565035"/>
            </a:xfrm>
            <a:custGeom>
              <a:avLst/>
              <a:gdLst>
                <a:gd name="T0" fmla="*/ 17 w 200"/>
                <a:gd name="T1" fmla="*/ 252 h 259"/>
                <a:gd name="T2" fmla="*/ 37 w 200"/>
                <a:gd name="T3" fmla="*/ 253 h 259"/>
                <a:gd name="T4" fmla="*/ 45 w 200"/>
                <a:gd name="T5" fmla="*/ 232 h 259"/>
                <a:gd name="T6" fmla="*/ 50 w 200"/>
                <a:gd name="T7" fmla="*/ 187 h 259"/>
                <a:gd name="T8" fmla="*/ 47 w 200"/>
                <a:gd name="T9" fmla="*/ 166 h 259"/>
                <a:gd name="T10" fmla="*/ 69 w 200"/>
                <a:gd name="T11" fmla="*/ 172 h 259"/>
                <a:gd name="T12" fmla="*/ 83 w 200"/>
                <a:gd name="T13" fmla="*/ 222 h 259"/>
                <a:gd name="T14" fmla="*/ 100 w 200"/>
                <a:gd name="T15" fmla="*/ 219 h 259"/>
                <a:gd name="T16" fmla="*/ 119 w 200"/>
                <a:gd name="T17" fmla="*/ 209 h 259"/>
                <a:gd name="T18" fmla="*/ 115 w 200"/>
                <a:gd name="T19" fmla="*/ 197 h 259"/>
                <a:gd name="T20" fmla="*/ 108 w 200"/>
                <a:gd name="T21" fmla="*/ 187 h 259"/>
                <a:gd name="T22" fmla="*/ 111 w 200"/>
                <a:gd name="T23" fmla="*/ 177 h 259"/>
                <a:gd name="T24" fmla="*/ 110 w 200"/>
                <a:gd name="T25" fmla="*/ 167 h 259"/>
                <a:gd name="T26" fmla="*/ 102 w 200"/>
                <a:gd name="T27" fmla="*/ 154 h 259"/>
                <a:gd name="T28" fmla="*/ 90 w 200"/>
                <a:gd name="T29" fmla="*/ 135 h 259"/>
                <a:gd name="T30" fmla="*/ 81 w 200"/>
                <a:gd name="T31" fmla="*/ 121 h 259"/>
                <a:gd name="T32" fmla="*/ 109 w 200"/>
                <a:gd name="T33" fmla="*/ 112 h 259"/>
                <a:gd name="T34" fmla="*/ 142 w 200"/>
                <a:gd name="T35" fmla="*/ 94 h 259"/>
                <a:gd name="T36" fmla="*/ 124 w 200"/>
                <a:gd name="T37" fmla="*/ 83 h 259"/>
                <a:gd name="T38" fmla="*/ 106 w 200"/>
                <a:gd name="T39" fmla="*/ 89 h 259"/>
                <a:gd name="T40" fmla="*/ 78 w 200"/>
                <a:gd name="T41" fmla="*/ 100 h 259"/>
                <a:gd name="T42" fmla="*/ 58 w 200"/>
                <a:gd name="T43" fmla="*/ 101 h 259"/>
                <a:gd name="T44" fmla="*/ 49 w 200"/>
                <a:gd name="T45" fmla="*/ 91 h 259"/>
                <a:gd name="T46" fmla="*/ 54 w 200"/>
                <a:gd name="T47" fmla="*/ 42 h 259"/>
                <a:gd name="T48" fmla="*/ 85 w 200"/>
                <a:gd name="T49" fmla="*/ 42 h 259"/>
                <a:gd name="T50" fmla="*/ 119 w 200"/>
                <a:gd name="T51" fmla="*/ 42 h 259"/>
                <a:gd name="T52" fmla="*/ 177 w 200"/>
                <a:gd name="T53" fmla="*/ 42 h 259"/>
                <a:gd name="T54" fmla="*/ 200 w 200"/>
                <a:gd name="T55" fmla="*/ 7 h 259"/>
                <a:gd name="T56" fmla="*/ 190 w 200"/>
                <a:gd name="T57" fmla="*/ 2 h 259"/>
                <a:gd name="T58" fmla="*/ 179 w 200"/>
                <a:gd name="T59" fmla="*/ 17 h 259"/>
                <a:gd name="T60" fmla="*/ 151 w 200"/>
                <a:gd name="T61" fmla="*/ 29 h 259"/>
                <a:gd name="T62" fmla="*/ 126 w 200"/>
                <a:gd name="T63" fmla="*/ 29 h 259"/>
                <a:gd name="T64" fmla="*/ 92 w 200"/>
                <a:gd name="T65" fmla="*/ 23 h 259"/>
                <a:gd name="T66" fmla="*/ 65 w 200"/>
                <a:gd name="T67" fmla="*/ 17 h 259"/>
                <a:gd name="T68" fmla="*/ 44 w 200"/>
                <a:gd name="T69" fmla="*/ 34 h 259"/>
                <a:gd name="T70" fmla="*/ 33 w 200"/>
                <a:gd name="T71" fmla="*/ 62 h 259"/>
                <a:gd name="T72" fmla="*/ 33 w 200"/>
                <a:gd name="T73" fmla="*/ 71 h 259"/>
                <a:gd name="T74" fmla="*/ 31 w 200"/>
                <a:gd name="T75" fmla="*/ 82 h 259"/>
                <a:gd name="T76" fmla="*/ 19 w 200"/>
                <a:gd name="T77" fmla="*/ 123 h 259"/>
                <a:gd name="T78" fmla="*/ 2 w 200"/>
                <a:gd name="T79" fmla="*/ 157 h 259"/>
                <a:gd name="T80" fmla="*/ 5 w 200"/>
                <a:gd name="T81" fmla="*/ 183 h 259"/>
                <a:gd name="T82" fmla="*/ 23 w 200"/>
                <a:gd name="T83" fmla="*/ 191 h 259"/>
                <a:gd name="T84" fmla="*/ 17 w 200"/>
                <a:gd name="T85" fmla="*/ 238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0" h="259">
                  <a:moveTo>
                    <a:pt x="17" y="238"/>
                  </a:moveTo>
                  <a:cubicBezTo>
                    <a:pt x="15" y="243"/>
                    <a:pt x="18" y="248"/>
                    <a:pt x="17" y="252"/>
                  </a:cubicBezTo>
                  <a:cubicBezTo>
                    <a:pt x="22" y="250"/>
                    <a:pt x="24" y="259"/>
                    <a:pt x="29" y="255"/>
                  </a:cubicBezTo>
                  <a:cubicBezTo>
                    <a:pt x="33" y="253"/>
                    <a:pt x="33" y="252"/>
                    <a:pt x="37" y="253"/>
                  </a:cubicBezTo>
                  <a:cubicBezTo>
                    <a:pt x="41" y="253"/>
                    <a:pt x="44" y="248"/>
                    <a:pt x="48" y="251"/>
                  </a:cubicBezTo>
                  <a:cubicBezTo>
                    <a:pt x="48" y="245"/>
                    <a:pt x="42" y="239"/>
                    <a:pt x="45" y="232"/>
                  </a:cubicBezTo>
                  <a:cubicBezTo>
                    <a:pt x="48" y="223"/>
                    <a:pt x="49" y="218"/>
                    <a:pt x="48" y="209"/>
                  </a:cubicBezTo>
                  <a:cubicBezTo>
                    <a:pt x="47" y="201"/>
                    <a:pt x="49" y="195"/>
                    <a:pt x="50" y="187"/>
                  </a:cubicBezTo>
                  <a:cubicBezTo>
                    <a:pt x="50" y="184"/>
                    <a:pt x="50" y="180"/>
                    <a:pt x="50" y="177"/>
                  </a:cubicBezTo>
                  <a:cubicBezTo>
                    <a:pt x="51" y="171"/>
                    <a:pt x="48" y="171"/>
                    <a:pt x="47" y="166"/>
                  </a:cubicBezTo>
                  <a:cubicBezTo>
                    <a:pt x="44" y="157"/>
                    <a:pt x="61" y="149"/>
                    <a:pt x="68" y="151"/>
                  </a:cubicBezTo>
                  <a:cubicBezTo>
                    <a:pt x="74" y="153"/>
                    <a:pt x="72" y="168"/>
                    <a:pt x="69" y="172"/>
                  </a:cubicBezTo>
                  <a:cubicBezTo>
                    <a:pt x="59" y="182"/>
                    <a:pt x="76" y="195"/>
                    <a:pt x="85" y="199"/>
                  </a:cubicBezTo>
                  <a:cubicBezTo>
                    <a:pt x="89" y="202"/>
                    <a:pt x="79" y="216"/>
                    <a:pt x="83" y="222"/>
                  </a:cubicBezTo>
                  <a:cubicBezTo>
                    <a:pt x="85" y="225"/>
                    <a:pt x="92" y="227"/>
                    <a:pt x="96" y="228"/>
                  </a:cubicBezTo>
                  <a:cubicBezTo>
                    <a:pt x="100" y="228"/>
                    <a:pt x="99" y="221"/>
                    <a:pt x="100" y="219"/>
                  </a:cubicBezTo>
                  <a:cubicBezTo>
                    <a:pt x="101" y="213"/>
                    <a:pt x="109" y="214"/>
                    <a:pt x="113" y="212"/>
                  </a:cubicBezTo>
                  <a:cubicBezTo>
                    <a:pt x="115" y="211"/>
                    <a:pt x="125" y="216"/>
                    <a:pt x="119" y="209"/>
                  </a:cubicBezTo>
                  <a:cubicBezTo>
                    <a:pt x="124" y="217"/>
                    <a:pt x="130" y="202"/>
                    <a:pt x="122" y="199"/>
                  </a:cubicBezTo>
                  <a:cubicBezTo>
                    <a:pt x="121" y="206"/>
                    <a:pt x="119" y="197"/>
                    <a:pt x="115" y="197"/>
                  </a:cubicBezTo>
                  <a:cubicBezTo>
                    <a:pt x="116" y="196"/>
                    <a:pt x="117" y="195"/>
                    <a:pt x="117" y="194"/>
                  </a:cubicBezTo>
                  <a:cubicBezTo>
                    <a:pt x="114" y="193"/>
                    <a:pt x="110" y="189"/>
                    <a:pt x="108" y="187"/>
                  </a:cubicBezTo>
                  <a:cubicBezTo>
                    <a:pt x="106" y="183"/>
                    <a:pt x="109" y="180"/>
                    <a:pt x="107" y="176"/>
                  </a:cubicBezTo>
                  <a:cubicBezTo>
                    <a:pt x="108" y="177"/>
                    <a:pt x="110" y="177"/>
                    <a:pt x="111" y="177"/>
                  </a:cubicBezTo>
                  <a:cubicBezTo>
                    <a:pt x="108" y="175"/>
                    <a:pt x="109" y="170"/>
                    <a:pt x="113" y="171"/>
                  </a:cubicBezTo>
                  <a:cubicBezTo>
                    <a:pt x="112" y="169"/>
                    <a:pt x="111" y="168"/>
                    <a:pt x="110" y="167"/>
                  </a:cubicBezTo>
                  <a:cubicBezTo>
                    <a:pt x="107" y="164"/>
                    <a:pt x="109" y="162"/>
                    <a:pt x="108" y="159"/>
                  </a:cubicBezTo>
                  <a:cubicBezTo>
                    <a:pt x="106" y="156"/>
                    <a:pt x="103" y="156"/>
                    <a:pt x="102" y="154"/>
                  </a:cubicBezTo>
                  <a:cubicBezTo>
                    <a:pt x="100" y="152"/>
                    <a:pt x="100" y="148"/>
                    <a:pt x="98" y="145"/>
                  </a:cubicBezTo>
                  <a:cubicBezTo>
                    <a:pt x="96" y="141"/>
                    <a:pt x="95" y="137"/>
                    <a:pt x="90" y="135"/>
                  </a:cubicBezTo>
                  <a:cubicBezTo>
                    <a:pt x="87" y="133"/>
                    <a:pt x="85" y="126"/>
                    <a:pt x="80" y="128"/>
                  </a:cubicBezTo>
                  <a:cubicBezTo>
                    <a:pt x="81" y="126"/>
                    <a:pt x="81" y="123"/>
                    <a:pt x="81" y="121"/>
                  </a:cubicBezTo>
                  <a:cubicBezTo>
                    <a:pt x="86" y="125"/>
                    <a:pt x="89" y="129"/>
                    <a:pt x="94" y="122"/>
                  </a:cubicBezTo>
                  <a:cubicBezTo>
                    <a:pt x="99" y="116"/>
                    <a:pt x="103" y="116"/>
                    <a:pt x="109" y="112"/>
                  </a:cubicBezTo>
                  <a:cubicBezTo>
                    <a:pt x="117" y="108"/>
                    <a:pt x="124" y="88"/>
                    <a:pt x="134" y="89"/>
                  </a:cubicBezTo>
                  <a:cubicBezTo>
                    <a:pt x="138" y="89"/>
                    <a:pt x="138" y="98"/>
                    <a:pt x="142" y="94"/>
                  </a:cubicBezTo>
                  <a:cubicBezTo>
                    <a:pt x="144" y="92"/>
                    <a:pt x="148" y="86"/>
                    <a:pt x="146" y="83"/>
                  </a:cubicBezTo>
                  <a:cubicBezTo>
                    <a:pt x="142" y="78"/>
                    <a:pt x="128" y="79"/>
                    <a:pt x="124" y="83"/>
                  </a:cubicBezTo>
                  <a:cubicBezTo>
                    <a:pt x="126" y="83"/>
                    <a:pt x="128" y="84"/>
                    <a:pt x="130" y="86"/>
                  </a:cubicBezTo>
                  <a:cubicBezTo>
                    <a:pt x="124" y="86"/>
                    <a:pt x="108" y="82"/>
                    <a:pt x="106" y="89"/>
                  </a:cubicBezTo>
                  <a:cubicBezTo>
                    <a:pt x="104" y="94"/>
                    <a:pt x="90" y="94"/>
                    <a:pt x="91" y="87"/>
                  </a:cubicBezTo>
                  <a:cubicBezTo>
                    <a:pt x="86" y="90"/>
                    <a:pt x="81" y="95"/>
                    <a:pt x="78" y="100"/>
                  </a:cubicBezTo>
                  <a:cubicBezTo>
                    <a:pt x="75" y="106"/>
                    <a:pt x="74" y="109"/>
                    <a:pt x="67" y="108"/>
                  </a:cubicBezTo>
                  <a:cubicBezTo>
                    <a:pt x="63" y="107"/>
                    <a:pt x="59" y="106"/>
                    <a:pt x="58" y="101"/>
                  </a:cubicBezTo>
                  <a:cubicBezTo>
                    <a:pt x="57" y="99"/>
                    <a:pt x="57" y="96"/>
                    <a:pt x="56" y="94"/>
                  </a:cubicBezTo>
                  <a:cubicBezTo>
                    <a:pt x="53" y="90"/>
                    <a:pt x="51" y="93"/>
                    <a:pt x="49" y="91"/>
                  </a:cubicBezTo>
                  <a:cubicBezTo>
                    <a:pt x="40" y="85"/>
                    <a:pt x="39" y="64"/>
                    <a:pt x="43" y="55"/>
                  </a:cubicBezTo>
                  <a:cubicBezTo>
                    <a:pt x="45" y="50"/>
                    <a:pt x="49" y="44"/>
                    <a:pt x="54" y="42"/>
                  </a:cubicBezTo>
                  <a:cubicBezTo>
                    <a:pt x="58" y="39"/>
                    <a:pt x="69" y="43"/>
                    <a:pt x="73" y="45"/>
                  </a:cubicBezTo>
                  <a:cubicBezTo>
                    <a:pt x="76" y="46"/>
                    <a:pt x="82" y="43"/>
                    <a:pt x="85" y="42"/>
                  </a:cubicBezTo>
                  <a:cubicBezTo>
                    <a:pt x="91" y="39"/>
                    <a:pt x="92" y="43"/>
                    <a:pt x="98" y="44"/>
                  </a:cubicBezTo>
                  <a:cubicBezTo>
                    <a:pt x="104" y="45"/>
                    <a:pt x="112" y="42"/>
                    <a:pt x="119" y="42"/>
                  </a:cubicBezTo>
                  <a:cubicBezTo>
                    <a:pt x="127" y="42"/>
                    <a:pt x="132" y="43"/>
                    <a:pt x="138" y="47"/>
                  </a:cubicBezTo>
                  <a:cubicBezTo>
                    <a:pt x="146" y="53"/>
                    <a:pt x="171" y="49"/>
                    <a:pt x="177" y="42"/>
                  </a:cubicBezTo>
                  <a:cubicBezTo>
                    <a:pt x="182" y="36"/>
                    <a:pt x="183" y="31"/>
                    <a:pt x="189" y="26"/>
                  </a:cubicBezTo>
                  <a:cubicBezTo>
                    <a:pt x="194" y="21"/>
                    <a:pt x="194" y="12"/>
                    <a:pt x="200" y="7"/>
                  </a:cubicBezTo>
                  <a:cubicBezTo>
                    <a:pt x="198" y="6"/>
                    <a:pt x="197" y="4"/>
                    <a:pt x="198" y="1"/>
                  </a:cubicBezTo>
                  <a:cubicBezTo>
                    <a:pt x="195" y="2"/>
                    <a:pt x="192" y="0"/>
                    <a:pt x="190" y="2"/>
                  </a:cubicBezTo>
                  <a:cubicBezTo>
                    <a:pt x="187" y="4"/>
                    <a:pt x="188" y="9"/>
                    <a:pt x="184" y="10"/>
                  </a:cubicBezTo>
                  <a:cubicBezTo>
                    <a:pt x="178" y="12"/>
                    <a:pt x="182" y="14"/>
                    <a:pt x="179" y="17"/>
                  </a:cubicBezTo>
                  <a:cubicBezTo>
                    <a:pt x="177" y="20"/>
                    <a:pt x="173" y="19"/>
                    <a:pt x="172" y="22"/>
                  </a:cubicBezTo>
                  <a:cubicBezTo>
                    <a:pt x="169" y="29"/>
                    <a:pt x="158" y="30"/>
                    <a:pt x="151" y="29"/>
                  </a:cubicBezTo>
                  <a:cubicBezTo>
                    <a:pt x="146" y="28"/>
                    <a:pt x="140" y="27"/>
                    <a:pt x="134" y="27"/>
                  </a:cubicBezTo>
                  <a:cubicBezTo>
                    <a:pt x="131" y="27"/>
                    <a:pt x="128" y="30"/>
                    <a:pt x="126" y="29"/>
                  </a:cubicBezTo>
                  <a:cubicBezTo>
                    <a:pt x="118" y="26"/>
                    <a:pt x="112" y="25"/>
                    <a:pt x="103" y="24"/>
                  </a:cubicBezTo>
                  <a:cubicBezTo>
                    <a:pt x="99" y="23"/>
                    <a:pt x="97" y="22"/>
                    <a:pt x="92" y="23"/>
                  </a:cubicBezTo>
                  <a:cubicBezTo>
                    <a:pt x="87" y="23"/>
                    <a:pt x="85" y="16"/>
                    <a:pt x="82" y="16"/>
                  </a:cubicBezTo>
                  <a:cubicBezTo>
                    <a:pt x="79" y="16"/>
                    <a:pt x="66" y="10"/>
                    <a:pt x="65" y="17"/>
                  </a:cubicBezTo>
                  <a:cubicBezTo>
                    <a:pt x="64" y="27"/>
                    <a:pt x="55" y="36"/>
                    <a:pt x="48" y="26"/>
                  </a:cubicBezTo>
                  <a:cubicBezTo>
                    <a:pt x="47" y="29"/>
                    <a:pt x="46" y="31"/>
                    <a:pt x="44" y="34"/>
                  </a:cubicBezTo>
                  <a:cubicBezTo>
                    <a:pt x="40" y="37"/>
                    <a:pt x="41" y="41"/>
                    <a:pt x="38" y="44"/>
                  </a:cubicBezTo>
                  <a:cubicBezTo>
                    <a:pt x="31" y="49"/>
                    <a:pt x="40" y="58"/>
                    <a:pt x="33" y="62"/>
                  </a:cubicBezTo>
                  <a:cubicBezTo>
                    <a:pt x="33" y="60"/>
                    <a:pt x="31" y="59"/>
                    <a:pt x="29" y="59"/>
                  </a:cubicBezTo>
                  <a:cubicBezTo>
                    <a:pt x="30" y="65"/>
                    <a:pt x="35" y="64"/>
                    <a:pt x="33" y="71"/>
                  </a:cubicBezTo>
                  <a:cubicBezTo>
                    <a:pt x="31" y="77"/>
                    <a:pt x="37" y="83"/>
                    <a:pt x="35" y="90"/>
                  </a:cubicBezTo>
                  <a:cubicBezTo>
                    <a:pt x="34" y="87"/>
                    <a:pt x="33" y="84"/>
                    <a:pt x="31" y="82"/>
                  </a:cubicBezTo>
                  <a:cubicBezTo>
                    <a:pt x="28" y="92"/>
                    <a:pt x="20" y="97"/>
                    <a:pt x="19" y="108"/>
                  </a:cubicBezTo>
                  <a:cubicBezTo>
                    <a:pt x="19" y="113"/>
                    <a:pt x="20" y="119"/>
                    <a:pt x="19" y="123"/>
                  </a:cubicBezTo>
                  <a:cubicBezTo>
                    <a:pt x="19" y="129"/>
                    <a:pt x="14" y="133"/>
                    <a:pt x="13" y="139"/>
                  </a:cubicBezTo>
                  <a:cubicBezTo>
                    <a:pt x="13" y="147"/>
                    <a:pt x="0" y="150"/>
                    <a:pt x="2" y="157"/>
                  </a:cubicBezTo>
                  <a:cubicBezTo>
                    <a:pt x="3" y="161"/>
                    <a:pt x="6" y="159"/>
                    <a:pt x="3" y="164"/>
                  </a:cubicBezTo>
                  <a:cubicBezTo>
                    <a:pt x="0" y="169"/>
                    <a:pt x="3" y="179"/>
                    <a:pt x="5" y="183"/>
                  </a:cubicBezTo>
                  <a:cubicBezTo>
                    <a:pt x="8" y="180"/>
                    <a:pt x="15" y="179"/>
                    <a:pt x="18" y="179"/>
                  </a:cubicBezTo>
                  <a:cubicBezTo>
                    <a:pt x="26" y="179"/>
                    <a:pt x="20" y="186"/>
                    <a:pt x="23" y="191"/>
                  </a:cubicBezTo>
                  <a:cubicBezTo>
                    <a:pt x="27" y="199"/>
                    <a:pt x="26" y="205"/>
                    <a:pt x="24" y="214"/>
                  </a:cubicBezTo>
                  <a:cubicBezTo>
                    <a:pt x="23" y="221"/>
                    <a:pt x="21" y="233"/>
                    <a:pt x="17" y="238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411">
              <a:extLst>
                <a:ext uri="{FF2B5EF4-FFF2-40B4-BE49-F238E27FC236}">
                  <a16:creationId xmlns="" xmlns:a16="http://schemas.microsoft.com/office/drawing/2014/main" id="{20437B29-9559-413B-86D6-90F5C3FBD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9804" y="5870196"/>
              <a:ext cx="213557" cy="75635"/>
            </a:xfrm>
            <a:custGeom>
              <a:avLst/>
              <a:gdLst>
                <a:gd name="T0" fmla="*/ 5 w 98"/>
                <a:gd name="T1" fmla="*/ 29 h 35"/>
                <a:gd name="T2" fmla="*/ 17 w 98"/>
                <a:gd name="T3" fmla="*/ 29 h 35"/>
                <a:gd name="T4" fmla="*/ 29 w 98"/>
                <a:gd name="T5" fmla="*/ 30 h 35"/>
                <a:gd name="T6" fmla="*/ 38 w 98"/>
                <a:gd name="T7" fmla="*/ 33 h 35"/>
                <a:gd name="T8" fmla="*/ 47 w 98"/>
                <a:gd name="T9" fmla="*/ 29 h 35"/>
                <a:gd name="T10" fmla="*/ 68 w 98"/>
                <a:gd name="T11" fmla="*/ 27 h 35"/>
                <a:gd name="T12" fmla="*/ 91 w 98"/>
                <a:gd name="T13" fmla="*/ 16 h 35"/>
                <a:gd name="T14" fmla="*/ 98 w 98"/>
                <a:gd name="T15" fmla="*/ 12 h 35"/>
                <a:gd name="T16" fmla="*/ 90 w 98"/>
                <a:gd name="T17" fmla="*/ 9 h 35"/>
                <a:gd name="T18" fmla="*/ 96 w 98"/>
                <a:gd name="T19" fmla="*/ 9 h 35"/>
                <a:gd name="T20" fmla="*/ 82 w 98"/>
                <a:gd name="T21" fmla="*/ 19 h 35"/>
                <a:gd name="T22" fmla="*/ 68 w 98"/>
                <a:gd name="T23" fmla="*/ 18 h 35"/>
                <a:gd name="T24" fmla="*/ 56 w 98"/>
                <a:gd name="T25" fmla="*/ 19 h 35"/>
                <a:gd name="T26" fmla="*/ 53 w 98"/>
                <a:gd name="T27" fmla="*/ 21 h 35"/>
                <a:gd name="T28" fmla="*/ 45 w 98"/>
                <a:gd name="T29" fmla="*/ 18 h 35"/>
                <a:gd name="T30" fmla="*/ 27 w 98"/>
                <a:gd name="T31" fmla="*/ 11 h 35"/>
                <a:gd name="T32" fmla="*/ 7 w 98"/>
                <a:gd name="T33" fmla="*/ 16 h 35"/>
                <a:gd name="T34" fmla="*/ 0 w 98"/>
                <a:gd name="T35" fmla="*/ 23 h 35"/>
                <a:gd name="T36" fmla="*/ 5 w 98"/>
                <a:gd name="T37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8" h="35">
                  <a:moveTo>
                    <a:pt x="5" y="29"/>
                  </a:moveTo>
                  <a:cubicBezTo>
                    <a:pt x="8" y="28"/>
                    <a:pt x="14" y="30"/>
                    <a:pt x="17" y="29"/>
                  </a:cubicBezTo>
                  <a:cubicBezTo>
                    <a:pt x="21" y="29"/>
                    <a:pt x="26" y="30"/>
                    <a:pt x="29" y="30"/>
                  </a:cubicBezTo>
                  <a:cubicBezTo>
                    <a:pt x="32" y="31"/>
                    <a:pt x="34" y="35"/>
                    <a:pt x="38" y="33"/>
                  </a:cubicBezTo>
                  <a:cubicBezTo>
                    <a:pt x="41" y="32"/>
                    <a:pt x="48" y="34"/>
                    <a:pt x="47" y="29"/>
                  </a:cubicBezTo>
                  <a:cubicBezTo>
                    <a:pt x="56" y="33"/>
                    <a:pt x="60" y="30"/>
                    <a:pt x="68" y="27"/>
                  </a:cubicBezTo>
                  <a:cubicBezTo>
                    <a:pt x="74" y="25"/>
                    <a:pt x="94" y="28"/>
                    <a:pt x="91" y="16"/>
                  </a:cubicBezTo>
                  <a:cubicBezTo>
                    <a:pt x="95" y="17"/>
                    <a:pt x="95" y="12"/>
                    <a:pt x="98" y="12"/>
                  </a:cubicBezTo>
                  <a:cubicBezTo>
                    <a:pt x="97" y="7"/>
                    <a:pt x="92" y="0"/>
                    <a:pt x="90" y="9"/>
                  </a:cubicBezTo>
                  <a:cubicBezTo>
                    <a:pt x="92" y="8"/>
                    <a:pt x="94" y="8"/>
                    <a:pt x="96" y="9"/>
                  </a:cubicBezTo>
                  <a:cubicBezTo>
                    <a:pt x="92" y="13"/>
                    <a:pt x="85" y="14"/>
                    <a:pt x="82" y="19"/>
                  </a:cubicBezTo>
                  <a:cubicBezTo>
                    <a:pt x="78" y="26"/>
                    <a:pt x="72" y="22"/>
                    <a:pt x="68" y="18"/>
                  </a:cubicBezTo>
                  <a:cubicBezTo>
                    <a:pt x="65" y="14"/>
                    <a:pt x="60" y="20"/>
                    <a:pt x="56" y="19"/>
                  </a:cubicBezTo>
                  <a:cubicBezTo>
                    <a:pt x="54" y="18"/>
                    <a:pt x="54" y="19"/>
                    <a:pt x="53" y="21"/>
                  </a:cubicBezTo>
                  <a:cubicBezTo>
                    <a:pt x="51" y="23"/>
                    <a:pt x="47" y="19"/>
                    <a:pt x="45" y="18"/>
                  </a:cubicBezTo>
                  <a:cubicBezTo>
                    <a:pt x="40" y="14"/>
                    <a:pt x="33" y="12"/>
                    <a:pt x="27" y="11"/>
                  </a:cubicBezTo>
                  <a:cubicBezTo>
                    <a:pt x="17" y="9"/>
                    <a:pt x="14" y="12"/>
                    <a:pt x="7" y="16"/>
                  </a:cubicBezTo>
                  <a:cubicBezTo>
                    <a:pt x="3" y="18"/>
                    <a:pt x="0" y="18"/>
                    <a:pt x="0" y="23"/>
                  </a:cubicBezTo>
                  <a:cubicBezTo>
                    <a:pt x="0" y="26"/>
                    <a:pt x="1" y="34"/>
                    <a:pt x="5" y="29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412">
              <a:extLst>
                <a:ext uri="{FF2B5EF4-FFF2-40B4-BE49-F238E27FC236}">
                  <a16:creationId xmlns="" xmlns:a16="http://schemas.microsoft.com/office/drawing/2014/main" id="{C1DE516F-D268-4A0D-B254-E52CA0325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9804" y="5870196"/>
              <a:ext cx="213557" cy="75635"/>
            </a:xfrm>
            <a:custGeom>
              <a:avLst/>
              <a:gdLst>
                <a:gd name="T0" fmla="*/ 5 w 98"/>
                <a:gd name="T1" fmla="*/ 29 h 35"/>
                <a:gd name="T2" fmla="*/ 17 w 98"/>
                <a:gd name="T3" fmla="*/ 29 h 35"/>
                <a:gd name="T4" fmla="*/ 29 w 98"/>
                <a:gd name="T5" fmla="*/ 30 h 35"/>
                <a:gd name="T6" fmla="*/ 38 w 98"/>
                <a:gd name="T7" fmla="*/ 33 h 35"/>
                <a:gd name="T8" fmla="*/ 47 w 98"/>
                <a:gd name="T9" fmla="*/ 29 h 35"/>
                <a:gd name="T10" fmla="*/ 68 w 98"/>
                <a:gd name="T11" fmla="*/ 27 h 35"/>
                <a:gd name="T12" fmla="*/ 91 w 98"/>
                <a:gd name="T13" fmla="*/ 16 h 35"/>
                <a:gd name="T14" fmla="*/ 98 w 98"/>
                <a:gd name="T15" fmla="*/ 12 h 35"/>
                <a:gd name="T16" fmla="*/ 90 w 98"/>
                <a:gd name="T17" fmla="*/ 9 h 35"/>
                <a:gd name="T18" fmla="*/ 96 w 98"/>
                <a:gd name="T19" fmla="*/ 9 h 35"/>
                <a:gd name="T20" fmla="*/ 82 w 98"/>
                <a:gd name="T21" fmla="*/ 19 h 35"/>
                <a:gd name="T22" fmla="*/ 68 w 98"/>
                <a:gd name="T23" fmla="*/ 18 h 35"/>
                <a:gd name="T24" fmla="*/ 56 w 98"/>
                <a:gd name="T25" fmla="*/ 19 h 35"/>
                <a:gd name="T26" fmla="*/ 53 w 98"/>
                <a:gd name="T27" fmla="*/ 21 h 35"/>
                <a:gd name="T28" fmla="*/ 45 w 98"/>
                <a:gd name="T29" fmla="*/ 18 h 35"/>
                <a:gd name="T30" fmla="*/ 27 w 98"/>
                <a:gd name="T31" fmla="*/ 11 h 35"/>
                <a:gd name="T32" fmla="*/ 7 w 98"/>
                <a:gd name="T33" fmla="*/ 16 h 35"/>
                <a:gd name="T34" fmla="*/ 0 w 98"/>
                <a:gd name="T35" fmla="*/ 23 h 35"/>
                <a:gd name="T36" fmla="*/ 5 w 98"/>
                <a:gd name="T37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8" h="35">
                  <a:moveTo>
                    <a:pt x="5" y="29"/>
                  </a:moveTo>
                  <a:cubicBezTo>
                    <a:pt x="8" y="28"/>
                    <a:pt x="14" y="30"/>
                    <a:pt x="17" y="29"/>
                  </a:cubicBezTo>
                  <a:cubicBezTo>
                    <a:pt x="21" y="29"/>
                    <a:pt x="26" y="30"/>
                    <a:pt x="29" y="30"/>
                  </a:cubicBezTo>
                  <a:cubicBezTo>
                    <a:pt x="32" y="31"/>
                    <a:pt x="34" y="35"/>
                    <a:pt x="38" y="33"/>
                  </a:cubicBezTo>
                  <a:cubicBezTo>
                    <a:pt x="41" y="32"/>
                    <a:pt x="48" y="34"/>
                    <a:pt x="47" y="29"/>
                  </a:cubicBezTo>
                  <a:cubicBezTo>
                    <a:pt x="56" y="33"/>
                    <a:pt x="60" y="30"/>
                    <a:pt x="68" y="27"/>
                  </a:cubicBezTo>
                  <a:cubicBezTo>
                    <a:pt x="74" y="25"/>
                    <a:pt x="94" y="28"/>
                    <a:pt x="91" y="16"/>
                  </a:cubicBezTo>
                  <a:cubicBezTo>
                    <a:pt x="95" y="17"/>
                    <a:pt x="95" y="12"/>
                    <a:pt x="98" y="12"/>
                  </a:cubicBezTo>
                  <a:cubicBezTo>
                    <a:pt x="97" y="7"/>
                    <a:pt x="92" y="0"/>
                    <a:pt x="90" y="9"/>
                  </a:cubicBezTo>
                  <a:cubicBezTo>
                    <a:pt x="92" y="8"/>
                    <a:pt x="94" y="8"/>
                    <a:pt x="96" y="9"/>
                  </a:cubicBezTo>
                  <a:cubicBezTo>
                    <a:pt x="92" y="13"/>
                    <a:pt x="85" y="14"/>
                    <a:pt x="82" y="19"/>
                  </a:cubicBezTo>
                  <a:cubicBezTo>
                    <a:pt x="78" y="26"/>
                    <a:pt x="72" y="22"/>
                    <a:pt x="68" y="18"/>
                  </a:cubicBezTo>
                  <a:cubicBezTo>
                    <a:pt x="65" y="14"/>
                    <a:pt x="60" y="20"/>
                    <a:pt x="56" y="19"/>
                  </a:cubicBezTo>
                  <a:cubicBezTo>
                    <a:pt x="54" y="18"/>
                    <a:pt x="54" y="19"/>
                    <a:pt x="53" y="21"/>
                  </a:cubicBezTo>
                  <a:cubicBezTo>
                    <a:pt x="51" y="23"/>
                    <a:pt x="47" y="19"/>
                    <a:pt x="45" y="18"/>
                  </a:cubicBezTo>
                  <a:cubicBezTo>
                    <a:pt x="40" y="14"/>
                    <a:pt x="33" y="12"/>
                    <a:pt x="27" y="11"/>
                  </a:cubicBezTo>
                  <a:cubicBezTo>
                    <a:pt x="17" y="9"/>
                    <a:pt x="14" y="12"/>
                    <a:pt x="7" y="16"/>
                  </a:cubicBezTo>
                  <a:cubicBezTo>
                    <a:pt x="3" y="18"/>
                    <a:pt x="0" y="18"/>
                    <a:pt x="0" y="23"/>
                  </a:cubicBezTo>
                  <a:cubicBezTo>
                    <a:pt x="0" y="26"/>
                    <a:pt x="1" y="34"/>
                    <a:pt x="5" y="29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413">
              <a:extLst>
                <a:ext uri="{FF2B5EF4-FFF2-40B4-BE49-F238E27FC236}">
                  <a16:creationId xmlns="" xmlns:a16="http://schemas.microsoft.com/office/drawing/2014/main" id="{5793C5E2-7982-42F7-B094-3DB36D5B4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8745" y="5705579"/>
              <a:ext cx="13347" cy="48940"/>
            </a:xfrm>
            <a:custGeom>
              <a:avLst/>
              <a:gdLst>
                <a:gd name="T0" fmla="*/ 5 w 7"/>
                <a:gd name="T1" fmla="*/ 0 h 23"/>
                <a:gd name="T2" fmla="*/ 4 w 7"/>
                <a:gd name="T3" fmla="*/ 23 h 23"/>
                <a:gd name="T4" fmla="*/ 5 w 7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23">
                  <a:moveTo>
                    <a:pt x="5" y="0"/>
                  </a:moveTo>
                  <a:cubicBezTo>
                    <a:pt x="0" y="1"/>
                    <a:pt x="3" y="19"/>
                    <a:pt x="4" y="23"/>
                  </a:cubicBezTo>
                  <a:cubicBezTo>
                    <a:pt x="5" y="15"/>
                    <a:pt x="7" y="8"/>
                    <a:pt x="5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414">
              <a:extLst>
                <a:ext uri="{FF2B5EF4-FFF2-40B4-BE49-F238E27FC236}">
                  <a16:creationId xmlns="" xmlns:a16="http://schemas.microsoft.com/office/drawing/2014/main" id="{1D8E10F1-3B8C-40D6-B7C9-287ACA5C5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8745" y="5705579"/>
              <a:ext cx="13347" cy="48940"/>
            </a:xfrm>
            <a:custGeom>
              <a:avLst/>
              <a:gdLst>
                <a:gd name="T0" fmla="*/ 5 w 7"/>
                <a:gd name="T1" fmla="*/ 0 h 23"/>
                <a:gd name="T2" fmla="*/ 4 w 7"/>
                <a:gd name="T3" fmla="*/ 23 h 23"/>
                <a:gd name="T4" fmla="*/ 5 w 7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23">
                  <a:moveTo>
                    <a:pt x="5" y="0"/>
                  </a:moveTo>
                  <a:cubicBezTo>
                    <a:pt x="0" y="1"/>
                    <a:pt x="3" y="19"/>
                    <a:pt x="4" y="23"/>
                  </a:cubicBezTo>
                  <a:cubicBezTo>
                    <a:pt x="5" y="15"/>
                    <a:pt x="7" y="8"/>
                    <a:pt x="5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415">
              <a:extLst>
                <a:ext uri="{FF2B5EF4-FFF2-40B4-BE49-F238E27FC236}">
                  <a16:creationId xmlns="" xmlns:a16="http://schemas.microsoft.com/office/drawing/2014/main" id="{25254905-2AB5-47B6-AEF5-8B4FD6D450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02092" y="5799010"/>
              <a:ext cx="8898" cy="8898"/>
            </a:xfrm>
            <a:custGeom>
              <a:avLst/>
              <a:gdLst>
                <a:gd name="T0" fmla="*/ 1 w 4"/>
                <a:gd name="T1" fmla="*/ 0 h 5"/>
                <a:gd name="T2" fmla="*/ 1 w 4"/>
                <a:gd name="T3" fmla="*/ 5 h 5"/>
                <a:gd name="T4" fmla="*/ 4 w 4"/>
                <a:gd name="T5" fmla="*/ 2 h 5"/>
                <a:gd name="T6" fmla="*/ 1 w 4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cubicBezTo>
                    <a:pt x="0" y="2"/>
                    <a:pt x="0" y="3"/>
                    <a:pt x="1" y="5"/>
                  </a:cubicBezTo>
                  <a:cubicBezTo>
                    <a:pt x="2" y="4"/>
                    <a:pt x="3" y="3"/>
                    <a:pt x="4" y="2"/>
                  </a:cubicBezTo>
                  <a:cubicBezTo>
                    <a:pt x="3" y="2"/>
                    <a:pt x="2" y="1"/>
                    <a:pt x="1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416">
              <a:extLst>
                <a:ext uri="{FF2B5EF4-FFF2-40B4-BE49-F238E27FC236}">
                  <a16:creationId xmlns="" xmlns:a16="http://schemas.microsoft.com/office/drawing/2014/main" id="{1DA0D518-28CF-477B-8315-683074FC0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02092" y="5799010"/>
              <a:ext cx="8898" cy="8898"/>
            </a:xfrm>
            <a:custGeom>
              <a:avLst/>
              <a:gdLst>
                <a:gd name="T0" fmla="*/ 1 w 4"/>
                <a:gd name="T1" fmla="*/ 0 h 5"/>
                <a:gd name="T2" fmla="*/ 1 w 4"/>
                <a:gd name="T3" fmla="*/ 5 h 5"/>
                <a:gd name="T4" fmla="*/ 4 w 4"/>
                <a:gd name="T5" fmla="*/ 2 h 5"/>
                <a:gd name="T6" fmla="*/ 1 w 4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cubicBezTo>
                    <a:pt x="0" y="2"/>
                    <a:pt x="0" y="3"/>
                    <a:pt x="1" y="5"/>
                  </a:cubicBezTo>
                  <a:cubicBezTo>
                    <a:pt x="2" y="4"/>
                    <a:pt x="3" y="3"/>
                    <a:pt x="4" y="2"/>
                  </a:cubicBezTo>
                  <a:cubicBezTo>
                    <a:pt x="3" y="2"/>
                    <a:pt x="2" y="1"/>
                    <a:pt x="1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417">
              <a:extLst>
                <a:ext uri="{FF2B5EF4-FFF2-40B4-BE49-F238E27FC236}">
                  <a16:creationId xmlns="" xmlns:a16="http://schemas.microsoft.com/office/drawing/2014/main" id="{52728A6A-C0F5-4231-BA5F-2E664B8E5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2176" y="5652190"/>
              <a:ext cx="22245" cy="31144"/>
            </a:xfrm>
            <a:custGeom>
              <a:avLst/>
              <a:gdLst>
                <a:gd name="T0" fmla="*/ 9 w 11"/>
                <a:gd name="T1" fmla="*/ 0 h 14"/>
                <a:gd name="T2" fmla="*/ 9 w 11"/>
                <a:gd name="T3" fmla="*/ 13 h 14"/>
                <a:gd name="T4" fmla="*/ 9 w 11"/>
                <a:gd name="T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9" y="0"/>
                  </a:moveTo>
                  <a:cubicBezTo>
                    <a:pt x="0" y="3"/>
                    <a:pt x="8" y="14"/>
                    <a:pt x="9" y="13"/>
                  </a:cubicBezTo>
                  <a:cubicBezTo>
                    <a:pt x="11" y="11"/>
                    <a:pt x="11" y="3"/>
                    <a:pt x="9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418">
              <a:extLst>
                <a:ext uri="{FF2B5EF4-FFF2-40B4-BE49-F238E27FC236}">
                  <a16:creationId xmlns="" xmlns:a16="http://schemas.microsoft.com/office/drawing/2014/main" id="{DC4C671B-2AA8-401D-AA19-8AE129296F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2176" y="5652190"/>
              <a:ext cx="22245" cy="31144"/>
            </a:xfrm>
            <a:custGeom>
              <a:avLst/>
              <a:gdLst>
                <a:gd name="T0" fmla="*/ 9 w 11"/>
                <a:gd name="T1" fmla="*/ 0 h 14"/>
                <a:gd name="T2" fmla="*/ 9 w 11"/>
                <a:gd name="T3" fmla="*/ 13 h 14"/>
                <a:gd name="T4" fmla="*/ 9 w 11"/>
                <a:gd name="T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9" y="0"/>
                  </a:moveTo>
                  <a:cubicBezTo>
                    <a:pt x="0" y="3"/>
                    <a:pt x="8" y="14"/>
                    <a:pt x="9" y="13"/>
                  </a:cubicBezTo>
                  <a:cubicBezTo>
                    <a:pt x="11" y="11"/>
                    <a:pt x="11" y="3"/>
                    <a:pt x="9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419">
              <a:extLst>
                <a:ext uri="{FF2B5EF4-FFF2-40B4-BE49-F238E27FC236}">
                  <a16:creationId xmlns="" xmlns:a16="http://schemas.microsoft.com/office/drawing/2014/main" id="{6EADD678-93FE-4702-AFB3-9A9E288F8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5523" y="5300712"/>
              <a:ext cx="8898" cy="8898"/>
            </a:xfrm>
            <a:custGeom>
              <a:avLst/>
              <a:gdLst>
                <a:gd name="T0" fmla="*/ 6 w 6"/>
                <a:gd name="T1" fmla="*/ 3 h 4"/>
                <a:gd name="T2" fmla="*/ 0 w 6"/>
                <a:gd name="T3" fmla="*/ 3 h 4"/>
                <a:gd name="T4" fmla="*/ 6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6" y="3"/>
                  </a:moveTo>
                  <a:cubicBezTo>
                    <a:pt x="4" y="0"/>
                    <a:pt x="0" y="0"/>
                    <a:pt x="0" y="3"/>
                  </a:cubicBezTo>
                  <a:cubicBezTo>
                    <a:pt x="2" y="4"/>
                    <a:pt x="4" y="4"/>
                    <a:pt x="6" y="3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420">
              <a:extLst>
                <a:ext uri="{FF2B5EF4-FFF2-40B4-BE49-F238E27FC236}">
                  <a16:creationId xmlns="" xmlns:a16="http://schemas.microsoft.com/office/drawing/2014/main" id="{FA567AF2-F9DE-40BC-ACC0-C74D35AD7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5523" y="5300712"/>
              <a:ext cx="8898" cy="8898"/>
            </a:xfrm>
            <a:custGeom>
              <a:avLst/>
              <a:gdLst>
                <a:gd name="T0" fmla="*/ 6 w 6"/>
                <a:gd name="T1" fmla="*/ 3 h 4"/>
                <a:gd name="T2" fmla="*/ 0 w 6"/>
                <a:gd name="T3" fmla="*/ 3 h 4"/>
                <a:gd name="T4" fmla="*/ 6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6" y="3"/>
                  </a:moveTo>
                  <a:cubicBezTo>
                    <a:pt x="4" y="0"/>
                    <a:pt x="0" y="0"/>
                    <a:pt x="0" y="3"/>
                  </a:cubicBezTo>
                  <a:cubicBezTo>
                    <a:pt x="2" y="4"/>
                    <a:pt x="4" y="4"/>
                    <a:pt x="6" y="3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421">
              <a:extLst>
                <a:ext uri="{FF2B5EF4-FFF2-40B4-BE49-F238E27FC236}">
                  <a16:creationId xmlns="" xmlns:a16="http://schemas.microsoft.com/office/drawing/2014/main" id="{BDAEDDFF-DFF7-4400-8845-1E30194B6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7768" y="5612148"/>
              <a:ext cx="40042" cy="66736"/>
            </a:xfrm>
            <a:custGeom>
              <a:avLst/>
              <a:gdLst>
                <a:gd name="T0" fmla="*/ 9 w 18"/>
                <a:gd name="T1" fmla="*/ 30 h 30"/>
                <a:gd name="T2" fmla="*/ 12 w 18"/>
                <a:gd name="T3" fmla="*/ 24 h 30"/>
                <a:gd name="T4" fmla="*/ 15 w 18"/>
                <a:gd name="T5" fmla="*/ 14 h 30"/>
                <a:gd name="T6" fmla="*/ 13 w 18"/>
                <a:gd name="T7" fmla="*/ 3 h 30"/>
                <a:gd name="T8" fmla="*/ 5 w 18"/>
                <a:gd name="T9" fmla="*/ 8 h 30"/>
                <a:gd name="T10" fmla="*/ 4 w 18"/>
                <a:gd name="T11" fmla="*/ 19 h 30"/>
                <a:gd name="T12" fmla="*/ 1 w 18"/>
                <a:gd name="T13" fmla="*/ 27 h 30"/>
                <a:gd name="T14" fmla="*/ 7 w 18"/>
                <a:gd name="T15" fmla="*/ 26 h 30"/>
                <a:gd name="T16" fmla="*/ 9 w 18"/>
                <a:gd name="T1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0">
                  <a:moveTo>
                    <a:pt x="9" y="30"/>
                  </a:moveTo>
                  <a:cubicBezTo>
                    <a:pt x="10" y="29"/>
                    <a:pt x="13" y="26"/>
                    <a:pt x="12" y="24"/>
                  </a:cubicBezTo>
                  <a:cubicBezTo>
                    <a:pt x="10" y="20"/>
                    <a:pt x="14" y="18"/>
                    <a:pt x="15" y="14"/>
                  </a:cubicBezTo>
                  <a:cubicBezTo>
                    <a:pt x="15" y="13"/>
                    <a:pt x="18" y="0"/>
                    <a:pt x="13" y="3"/>
                  </a:cubicBezTo>
                  <a:cubicBezTo>
                    <a:pt x="10" y="4"/>
                    <a:pt x="7" y="6"/>
                    <a:pt x="5" y="8"/>
                  </a:cubicBezTo>
                  <a:cubicBezTo>
                    <a:pt x="1" y="11"/>
                    <a:pt x="7" y="15"/>
                    <a:pt x="4" y="19"/>
                  </a:cubicBezTo>
                  <a:cubicBezTo>
                    <a:pt x="3" y="21"/>
                    <a:pt x="0" y="25"/>
                    <a:pt x="1" y="27"/>
                  </a:cubicBezTo>
                  <a:cubicBezTo>
                    <a:pt x="2" y="30"/>
                    <a:pt x="7" y="29"/>
                    <a:pt x="7" y="26"/>
                  </a:cubicBezTo>
                  <a:cubicBezTo>
                    <a:pt x="8" y="27"/>
                    <a:pt x="8" y="29"/>
                    <a:pt x="9" y="3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422">
              <a:extLst>
                <a:ext uri="{FF2B5EF4-FFF2-40B4-BE49-F238E27FC236}">
                  <a16:creationId xmlns="" xmlns:a16="http://schemas.microsoft.com/office/drawing/2014/main" id="{010E7C7A-7F87-4620-AD7C-8DD0BE2E4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7768" y="5612148"/>
              <a:ext cx="40042" cy="66736"/>
            </a:xfrm>
            <a:custGeom>
              <a:avLst/>
              <a:gdLst>
                <a:gd name="T0" fmla="*/ 9 w 18"/>
                <a:gd name="T1" fmla="*/ 30 h 30"/>
                <a:gd name="T2" fmla="*/ 12 w 18"/>
                <a:gd name="T3" fmla="*/ 24 h 30"/>
                <a:gd name="T4" fmla="*/ 15 w 18"/>
                <a:gd name="T5" fmla="*/ 14 h 30"/>
                <a:gd name="T6" fmla="*/ 13 w 18"/>
                <a:gd name="T7" fmla="*/ 3 h 30"/>
                <a:gd name="T8" fmla="*/ 5 w 18"/>
                <a:gd name="T9" fmla="*/ 8 h 30"/>
                <a:gd name="T10" fmla="*/ 4 w 18"/>
                <a:gd name="T11" fmla="*/ 19 h 30"/>
                <a:gd name="T12" fmla="*/ 1 w 18"/>
                <a:gd name="T13" fmla="*/ 27 h 30"/>
                <a:gd name="T14" fmla="*/ 7 w 18"/>
                <a:gd name="T15" fmla="*/ 26 h 30"/>
                <a:gd name="T16" fmla="*/ 9 w 18"/>
                <a:gd name="T1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0">
                  <a:moveTo>
                    <a:pt x="9" y="30"/>
                  </a:moveTo>
                  <a:cubicBezTo>
                    <a:pt x="10" y="29"/>
                    <a:pt x="13" y="26"/>
                    <a:pt x="12" y="24"/>
                  </a:cubicBezTo>
                  <a:cubicBezTo>
                    <a:pt x="10" y="20"/>
                    <a:pt x="14" y="18"/>
                    <a:pt x="15" y="14"/>
                  </a:cubicBezTo>
                  <a:cubicBezTo>
                    <a:pt x="15" y="13"/>
                    <a:pt x="18" y="0"/>
                    <a:pt x="13" y="3"/>
                  </a:cubicBezTo>
                  <a:cubicBezTo>
                    <a:pt x="10" y="4"/>
                    <a:pt x="7" y="6"/>
                    <a:pt x="5" y="8"/>
                  </a:cubicBezTo>
                  <a:cubicBezTo>
                    <a:pt x="1" y="11"/>
                    <a:pt x="7" y="15"/>
                    <a:pt x="4" y="19"/>
                  </a:cubicBezTo>
                  <a:cubicBezTo>
                    <a:pt x="3" y="21"/>
                    <a:pt x="0" y="25"/>
                    <a:pt x="1" y="27"/>
                  </a:cubicBezTo>
                  <a:cubicBezTo>
                    <a:pt x="2" y="30"/>
                    <a:pt x="7" y="29"/>
                    <a:pt x="7" y="26"/>
                  </a:cubicBezTo>
                  <a:cubicBezTo>
                    <a:pt x="8" y="27"/>
                    <a:pt x="8" y="29"/>
                    <a:pt x="9" y="3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423">
              <a:extLst>
                <a:ext uri="{FF2B5EF4-FFF2-40B4-BE49-F238E27FC236}">
                  <a16:creationId xmlns="" xmlns:a16="http://schemas.microsoft.com/office/drawing/2014/main" id="{8104F118-6D69-46FE-A080-5C9A3B07B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35565" y="5603250"/>
              <a:ext cx="48940" cy="93431"/>
            </a:xfrm>
            <a:custGeom>
              <a:avLst/>
              <a:gdLst>
                <a:gd name="T0" fmla="*/ 18 w 23"/>
                <a:gd name="T1" fmla="*/ 0 h 44"/>
                <a:gd name="T2" fmla="*/ 7 w 23"/>
                <a:gd name="T3" fmla="*/ 21 h 44"/>
                <a:gd name="T4" fmla="*/ 2 w 23"/>
                <a:gd name="T5" fmla="*/ 35 h 44"/>
                <a:gd name="T6" fmla="*/ 8 w 23"/>
                <a:gd name="T7" fmla="*/ 44 h 44"/>
                <a:gd name="T8" fmla="*/ 11 w 23"/>
                <a:gd name="T9" fmla="*/ 36 h 44"/>
                <a:gd name="T10" fmla="*/ 19 w 23"/>
                <a:gd name="T11" fmla="*/ 33 h 44"/>
                <a:gd name="T12" fmla="*/ 13 w 23"/>
                <a:gd name="T13" fmla="*/ 27 h 44"/>
                <a:gd name="T14" fmla="*/ 14 w 23"/>
                <a:gd name="T15" fmla="*/ 16 h 44"/>
                <a:gd name="T16" fmla="*/ 20 w 23"/>
                <a:gd name="T17" fmla="*/ 13 h 44"/>
                <a:gd name="T18" fmla="*/ 18 w 23"/>
                <a:gd name="T1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44">
                  <a:moveTo>
                    <a:pt x="18" y="0"/>
                  </a:moveTo>
                  <a:cubicBezTo>
                    <a:pt x="10" y="0"/>
                    <a:pt x="7" y="16"/>
                    <a:pt x="7" y="21"/>
                  </a:cubicBezTo>
                  <a:cubicBezTo>
                    <a:pt x="7" y="27"/>
                    <a:pt x="4" y="30"/>
                    <a:pt x="2" y="35"/>
                  </a:cubicBezTo>
                  <a:cubicBezTo>
                    <a:pt x="0" y="42"/>
                    <a:pt x="4" y="40"/>
                    <a:pt x="8" y="44"/>
                  </a:cubicBezTo>
                  <a:cubicBezTo>
                    <a:pt x="9" y="42"/>
                    <a:pt x="9" y="38"/>
                    <a:pt x="11" y="36"/>
                  </a:cubicBezTo>
                  <a:cubicBezTo>
                    <a:pt x="13" y="34"/>
                    <a:pt x="17" y="35"/>
                    <a:pt x="19" y="33"/>
                  </a:cubicBezTo>
                  <a:cubicBezTo>
                    <a:pt x="21" y="29"/>
                    <a:pt x="16" y="24"/>
                    <a:pt x="13" y="27"/>
                  </a:cubicBezTo>
                  <a:cubicBezTo>
                    <a:pt x="14" y="24"/>
                    <a:pt x="13" y="20"/>
                    <a:pt x="14" y="16"/>
                  </a:cubicBezTo>
                  <a:cubicBezTo>
                    <a:pt x="15" y="14"/>
                    <a:pt x="19" y="7"/>
                    <a:pt x="20" y="13"/>
                  </a:cubicBezTo>
                  <a:cubicBezTo>
                    <a:pt x="23" y="8"/>
                    <a:pt x="17" y="5"/>
                    <a:pt x="18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424">
              <a:extLst>
                <a:ext uri="{FF2B5EF4-FFF2-40B4-BE49-F238E27FC236}">
                  <a16:creationId xmlns="" xmlns:a16="http://schemas.microsoft.com/office/drawing/2014/main" id="{E910F098-512A-4537-A2E1-813B3E4385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35565" y="5603250"/>
              <a:ext cx="48940" cy="93431"/>
            </a:xfrm>
            <a:custGeom>
              <a:avLst/>
              <a:gdLst>
                <a:gd name="T0" fmla="*/ 18 w 23"/>
                <a:gd name="T1" fmla="*/ 0 h 44"/>
                <a:gd name="T2" fmla="*/ 7 w 23"/>
                <a:gd name="T3" fmla="*/ 21 h 44"/>
                <a:gd name="T4" fmla="*/ 2 w 23"/>
                <a:gd name="T5" fmla="*/ 35 h 44"/>
                <a:gd name="T6" fmla="*/ 8 w 23"/>
                <a:gd name="T7" fmla="*/ 44 h 44"/>
                <a:gd name="T8" fmla="*/ 11 w 23"/>
                <a:gd name="T9" fmla="*/ 36 h 44"/>
                <a:gd name="T10" fmla="*/ 19 w 23"/>
                <a:gd name="T11" fmla="*/ 33 h 44"/>
                <a:gd name="T12" fmla="*/ 13 w 23"/>
                <a:gd name="T13" fmla="*/ 27 h 44"/>
                <a:gd name="T14" fmla="*/ 14 w 23"/>
                <a:gd name="T15" fmla="*/ 16 h 44"/>
                <a:gd name="T16" fmla="*/ 20 w 23"/>
                <a:gd name="T17" fmla="*/ 13 h 44"/>
                <a:gd name="T18" fmla="*/ 18 w 23"/>
                <a:gd name="T1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44">
                  <a:moveTo>
                    <a:pt x="18" y="0"/>
                  </a:moveTo>
                  <a:cubicBezTo>
                    <a:pt x="10" y="0"/>
                    <a:pt x="7" y="16"/>
                    <a:pt x="7" y="21"/>
                  </a:cubicBezTo>
                  <a:cubicBezTo>
                    <a:pt x="7" y="27"/>
                    <a:pt x="4" y="30"/>
                    <a:pt x="2" y="35"/>
                  </a:cubicBezTo>
                  <a:cubicBezTo>
                    <a:pt x="0" y="42"/>
                    <a:pt x="4" y="40"/>
                    <a:pt x="8" y="44"/>
                  </a:cubicBezTo>
                  <a:cubicBezTo>
                    <a:pt x="9" y="42"/>
                    <a:pt x="9" y="38"/>
                    <a:pt x="11" y="36"/>
                  </a:cubicBezTo>
                  <a:cubicBezTo>
                    <a:pt x="13" y="34"/>
                    <a:pt x="17" y="35"/>
                    <a:pt x="19" y="33"/>
                  </a:cubicBezTo>
                  <a:cubicBezTo>
                    <a:pt x="21" y="29"/>
                    <a:pt x="16" y="24"/>
                    <a:pt x="13" y="27"/>
                  </a:cubicBezTo>
                  <a:cubicBezTo>
                    <a:pt x="14" y="24"/>
                    <a:pt x="13" y="20"/>
                    <a:pt x="14" y="16"/>
                  </a:cubicBezTo>
                  <a:cubicBezTo>
                    <a:pt x="15" y="14"/>
                    <a:pt x="19" y="7"/>
                    <a:pt x="20" y="13"/>
                  </a:cubicBezTo>
                  <a:cubicBezTo>
                    <a:pt x="23" y="8"/>
                    <a:pt x="17" y="5"/>
                    <a:pt x="18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425">
              <a:extLst>
                <a:ext uri="{FF2B5EF4-FFF2-40B4-BE49-F238E27FC236}">
                  <a16:creationId xmlns="" xmlns:a16="http://schemas.microsoft.com/office/drawing/2014/main" id="{528074D2-81CB-40B9-9FA6-DE0BA0808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6708" y="5345203"/>
              <a:ext cx="48940" cy="48940"/>
            </a:xfrm>
            <a:custGeom>
              <a:avLst/>
              <a:gdLst>
                <a:gd name="T0" fmla="*/ 13 w 24"/>
                <a:gd name="T1" fmla="*/ 22 h 22"/>
                <a:gd name="T2" fmla="*/ 14 w 24"/>
                <a:gd name="T3" fmla="*/ 16 h 22"/>
                <a:gd name="T4" fmla="*/ 13 w 24"/>
                <a:gd name="T5" fmla="*/ 13 h 22"/>
                <a:gd name="T6" fmla="*/ 10 w 24"/>
                <a:gd name="T7" fmla="*/ 6 h 22"/>
                <a:gd name="T8" fmla="*/ 4 w 24"/>
                <a:gd name="T9" fmla="*/ 7 h 22"/>
                <a:gd name="T10" fmla="*/ 2 w 24"/>
                <a:gd name="T11" fmla="*/ 20 h 22"/>
                <a:gd name="T12" fmla="*/ 8 w 24"/>
                <a:gd name="T13" fmla="*/ 12 h 22"/>
                <a:gd name="T14" fmla="*/ 13 w 24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2">
                  <a:moveTo>
                    <a:pt x="13" y="22"/>
                  </a:moveTo>
                  <a:cubicBezTo>
                    <a:pt x="13" y="20"/>
                    <a:pt x="13" y="18"/>
                    <a:pt x="14" y="16"/>
                  </a:cubicBezTo>
                  <a:cubicBezTo>
                    <a:pt x="24" y="22"/>
                    <a:pt x="22" y="0"/>
                    <a:pt x="13" y="13"/>
                  </a:cubicBezTo>
                  <a:cubicBezTo>
                    <a:pt x="10" y="9"/>
                    <a:pt x="16" y="8"/>
                    <a:pt x="10" y="6"/>
                  </a:cubicBezTo>
                  <a:cubicBezTo>
                    <a:pt x="8" y="6"/>
                    <a:pt x="6" y="5"/>
                    <a:pt x="4" y="7"/>
                  </a:cubicBezTo>
                  <a:cubicBezTo>
                    <a:pt x="0" y="9"/>
                    <a:pt x="1" y="16"/>
                    <a:pt x="2" y="20"/>
                  </a:cubicBezTo>
                  <a:cubicBezTo>
                    <a:pt x="5" y="19"/>
                    <a:pt x="7" y="15"/>
                    <a:pt x="8" y="12"/>
                  </a:cubicBezTo>
                  <a:cubicBezTo>
                    <a:pt x="11" y="15"/>
                    <a:pt x="8" y="22"/>
                    <a:pt x="13" y="22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426">
              <a:extLst>
                <a:ext uri="{FF2B5EF4-FFF2-40B4-BE49-F238E27FC236}">
                  <a16:creationId xmlns="" xmlns:a16="http://schemas.microsoft.com/office/drawing/2014/main" id="{00088230-AB4C-4B12-BA80-52C26FA81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6708" y="5345203"/>
              <a:ext cx="48940" cy="48940"/>
            </a:xfrm>
            <a:custGeom>
              <a:avLst/>
              <a:gdLst>
                <a:gd name="T0" fmla="*/ 13 w 24"/>
                <a:gd name="T1" fmla="*/ 22 h 22"/>
                <a:gd name="T2" fmla="*/ 14 w 24"/>
                <a:gd name="T3" fmla="*/ 16 h 22"/>
                <a:gd name="T4" fmla="*/ 13 w 24"/>
                <a:gd name="T5" fmla="*/ 13 h 22"/>
                <a:gd name="T6" fmla="*/ 10 w 24"/>
                <a:gd name="T7" fmla="*/ 6 h 22"/>
                <a:gd name="T8" fmla="*/ 4 w 24"/>
                <a:gd name="T9" fmla="*/ 7 h 22"/>
                <a:gd name="T10" fmla="*/ 2 w 24"/>
                <a:gd name="T11" fmla="*/ 20 h 22"/>
                <a:gd name="T12" fmla="*/ 8 w 24"/>
                <a:gd name="T13" fmla="*/ 12 h 22"/>
                <a:gd name="T14" fmla="*/ 13 w 24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2">
                  <a:moveTo>
                    <a:pt x="13" y="22"/>
                  </a:moveTo>
                  <a:cubicBezTo>
                    <a:pt x="13" y="20"/>
                    <a:pt x="13" y="18"/>
                    <a:pt x="14" y="16"/>
                  </a:cubicBezTo>
                  <a:cubicBezTo>
                    <a:pt x="24" y="22"/>
                    <a:pt x="22" y="0"/>
                    <a:pt x="13" y="13"/>
                  </a:cubicBezTo>
                  <a:cubicBezTo>
                    <a:pt x="10" y="9"/>
                    <a:pt x="16" y="8"/>
                    <a:pt x="10" y="6"/>
                  </a:cubicBezTo>
                  <a:cubicBezTo>
                    <a:pt x="8" y="6"/>
                    <a:pt x="6" y="5"/>
                    <a:pt x="4" y="7"/>
                  </a:cubicBezTo>
                  <a:cubicBezTo>
                    <a:pt x="0" y="9"/>
                    <a:pt x="1" y="16"/>
                    <a:pt x="2" y="20"/>
                  </a:cubicBezTo>
                  <a:cubicBezTo>
                    <a:pt x="5" y="19"/>
                    <a:pt x="7" y="15"/>
                    <a:pt x="8" y="12"/>
                  </a:cubicBezTo>
                  <a:cubicBezTo>
                    <a:pt x="11" y="15"/>
                    <a:pt x="8" y="22"/>
                    <a:pt x="13" y="22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427">
              <a:extLst>
                <a:ext uri="{FF2B5EF4-FFF2-40B4-BE49-F238E27FC236}">
                  <a16:creationId xmlns="" xmlns:a16="http://schemas.microsoft.com/office/drawing/2014/main" id="{9320DDB7-9885-44D2-B745-0FA3B1C9A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6708" y="5567657"/>
              <a:ext cx="22245" cy="26695"/>
            </a:xfrm>
            <a:custGeom>
              <a:avLst/>
              <a:gdLst>
                <a:gd name="T0" fmla="*/ 3 w 11"/>
                <a:gd name="T1" fmla="*/ 0 h 11"/>
                <a:gd name="T2" fmla="*/ 4 w 11"/>
                <a:gd name="T3" fmla="*/ 9 h 11"/>
                <a:gd name="T4" fmla="*/ 3 w 11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1">
                  <a:moveTo>
                    <a:pt x="3" y="0"/>
                  </a:moveTo>
                  <a:cubicBezTo>
                    <a:pt x="0" y="1"/>
                    <a:pt x="0" y="7"/>
                    <a:pt x="4" y="9"/>
                  </a:cubicBezTo>
                  <a:cubicBezTo>
                    <a:pt x="8" y="11"/>
                    <a:pt x="11" y="1"/>
                    <a:pt x="3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428">
              <a:extLst>
                <a:ext uri="{FF2B5EF4-FFF2-40B4-BE49-F238E27FC236}">
                  <a16:creationId xmlns="" xmlns:a16="http://schemas.microsoft.com/office/drawing/2014/main" id="{BE60FCEB-C222-4C1D-839A-7B09AF5F5A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6708" y="5567657"/>
              <a:ext cx="22245" cy="26695"/>
            </a:xfrm>
            <a:custGeom>
              <a:avLst/>
              <a:gdLst>
                <a:gd name="T0" fmla="*/ 3 w 11"/>
                <a:gd name="T1" fmla="*/ 0 h 11"/>
                <a:gd name="T2" fmla="*/ 4 w 11"/>
                <a:gd name="T3" fmla="*/ 9 h 11"/>
                <a:gd name="T4" fmla="*/ 3 w 11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1">
                  <a:moveTo>
                    <a:pt x="3" y="0"/>
                  </a:moveTo>
                  <a:cubicBezTo>
                    <a:pt x="0" y="1"/>
                    <a:pt x="0" y="7"/>
                    <a:pt x="4" y="9"/>
                  </a:cubicBezTo>
                  <a:cubicBezTo>
                    <a:pt x="8" y="11"/>
                    <a:pt x="11" y="1"/>
                    <a:pt x="3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429">
              <a:extLst>
                <a:ext uri="{FF2B5EF4-FFF2-40B4-BE49-F238E27FC236}">
                  <a16:creationId xmlns="" xmlns:a16="http://schemas.microsoft.com/office/drawing/2014/main" id="{134F61E7-FF5C-4822-9CD1-2AB2B4A59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6708" y="5879094"/>
              <a:ext cx="48940" cy="40042"/>
            </a:xfrm>
            <a:custGeom>
              <a:avLst/>
              <a:gdLst>
                <a:gd name="T0" fmla="*/ 6 w 22"/>
                <a:gd name="T1" fmla="*/ 7 h 19"/>
                <a:gd name="T2" fmla="*/ 8 w 22"/>
                <a:gd name="T3" fmla="*/ 10 h 19"/>
                <a:gd name="T4" fmla="*/ 1 w 22"/>
                <a:gd name="T5" fmla="*/ 15 h 19"/>
                <a:gd name="T6" fmla="*/ 10 w 22"/>
                <a:gd name="T7" fmla="*/ 17 h 19"/>
                <a:gd name="T8" fmla="*/ 22 w 22"/>
                <a:gd name="T9" fmla="*/ 6 h 19"/>
                <a:gd name="T10" fmla="*/ 10 w 22"/>
                <a:gd name="T11" fmla="*/ 10 h 19"/>
                <a:gd name="T12" fmla="*/ 6 w 22"/>
                <a:gd name="T13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9">
                  <a:moveTo>
                    <a:pt x="6" y="7"/>
                  </a:moveTo>
                  <a:cubicBezTo>
                    <a:pt x="7" y="8"/>
                    <a:pt x="7" y="9"/>
                    <a:pt x="8" y="10"/>
                  </a:cubicBezTo>
                  <a:cubicBezTo>
                    <a:pt x="6" y="10"/>
                    <a:pt x="2" y="12"/>
                    <a:pt x="1" y="15"/>
                  </a:cubicBezTo>
                  <a:cubicBezTo>
                    <a:pt x="0" y="19"/>
                    <a:pt x="9" y="16"/>
                    <a:pt x="10" y="17"/>
                  </a:cubicBezTo>
                  <a:cubicBezTo>
                    <a:pt x="10" y="12"/>
                    <a:pt x="18" y="7"/>
                    <a:pt x="22" y="6"/>
                  </a:cubicBezTo>
                  <a:cubicBezTo>
                    <a:pt x="17" y="0"/>
                    <a:pt x="14" y="8"/>
                    <a:pt x="10" y="10"/>
                  </a:cubicBezTo>
                  <a:cubicBezTo>
                    <a:pt x="12" y="6"/>
                    <a:pt x="9" y="6"/>
                    <a:pt x="6" y="7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430">
              <a:extLst>
                <a:ext uri="{FF2B5EF4-FFF2-40B4-BE49-F238E27FC236}">
                  <a16:creationId xmlns="" xmlns:a16="http://schemas.microsoft.com/office/drawing/2014/main" id="{C22C87C3-31B6-4823-9F1A-1F13BBE3D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6708" y="5879094"/>
              <a:ext cx="48940" cy="40042"/>
            </a:xfrm>
            <a:custGeom>
              <a:avLst/>
              <a:gdLst>
                <a:gd name="T0" fmla="*/ 6 w 22"/>
                <a:gd name="T1" fmla="*/ 7 h 19"/>
                <a:gd name="T2" fmla="*/ 8 w 22"/>
                <a:gd name="T3" fmla="*/ 10 h 19"/>
                <a:gd name="T4" fmla="*/ 1 w 22"/>
                <a:gd name="T5" fmla="*/ 15 h 19"/>
                <a:gd name="T6" fmla="*/ 10 w 22"/>
                <a:gd name="T7" fmla="*/ 17 h 19"/>
                <a:gd name="T8" fmla="*/ 22 w 22"/>
                <a:gd name="T9" fmla="*/ 6 h 19"/>
                <a:gd name="T10" fmla="*/ 10 w 22"/>
                <a:gd name="T11" fmla="*/ 10 h 19"/>
                <a:gd name="T12" fmla="*/ 6 w 22"/>
                <a:gd name="T13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9">
                  <a:moveTo>
                    <a:pt x="6" y="7"/>
                  </a:moveTo>
                  <a:cubicBezTo>
                    <a:pt x="7" y="8"/>
                    <a:pt x="7" y="9"/>
                    <a:pt x="8" y="10"/>
                  </a:cubicBezTo>
                  <a:cubicBezTo>
                    <a:pt x="6" y="10"/>
                    <a:pt x="2" y="12"/>
                    <a:pt x="1" y="15"/>
                  </a:cubicBezTo>
                  <a:cubicBezTo>
                    <a:pt x="0" y="19"/>
                    <a:pt x="9" y="16"/>
                    <a:pt x="10" y="17"/>
                  </a:cubicBezTo>
                  <a:cubicBezTo>
                    <a:pt x="10" y="12"/>
                    <a:pt x="18" y="7"/>
                    <a:pt x="22" y="6"/>
                  </a:cubicBezTo>
                  <a:cubicBezTo>
                    <a:pt x="17" y="0"/>
                    <a:pt x="14" y="8"/>
                    <a:pt x="10" y="10"/>
                  </a:cubicBezTo>
                  <a:cubicBezTo>
                    <a:pt x="12" y="6"/>
                    <a:pt x="9" y="6"/>
                    <a:pt x="6" y="7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431">
              <a:extLst>
                <a:ext uri="{FF2B5EF4-FFF2-40B4-BE49-F238E27FC236}">
                  <a16:creationId xmlns="" xmlns:a16="http://schemas.microsoft.com/office/drawing/2014/main" id="{BF38CD28-74EF-46EC-B561-ED386D160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5607" y="5887992"/>
              <a:ext cx="271395" cy="160167"/>
            </a:xfrm>
            <a:custGeom>
              <a:avLst/>
              <a:gdLst>
                <a:gd name="T0" fmla="*/ 4 w 127"/>
                <a:gd name="T1" fmla="*/ 61 h 74"/>
                <a:gd name="T2" fmla="*/ 7 w 127"/>
                <a:gd name="T3" fmla="*/ 63 h 74"/>
                <a:gd name="T4" fmla="*/ 0 w 127"/>
                <a:gd name="T5" fmla="*/ 74 h 74"/>
                <a:gd name="T6" fmla="*/ 10 w 127"/>
                <a:gd name="T7" fmla="*/ 73 h 74"/>
                <a:gd name="T8" fmla="*/ 23 w 127"/>
                <a:gd name="T9" fmla="*/ 67 h 74"/>
                <a:gd name="T10" fmla="*/ 38 w 127"/>
                <a:gd name="T11" fmla="*/ 59 h 74"/>
                <a:gd name="T12" fmla="*/ 47 w 127"/>
                <a:gd name="T13" fmla="*/ 47 h 74"/>
                <a:gd name="T14" fmla="*/ 70 w 127"/>
                <a:gd name="T15" fmla="*/ 33 h 74"/>
                <a:gd name="T16" fmla="*/ 88 w 127"/>
                <a:gd name="T17" fmla="*/ 26 h 74"/>
                <a:gd name="T18" fmla="*/ 103 w 127"/>
                <a:gd name="T19" fmla="*/ 18 h 74"/>
                <a:gd name="T20" fmla="*/ 119 w 127"/>
                <a:gd name="T21" fmla="*/ 4 h 74"/>
                <a:gd name="T22" fmla="*/ 97 w 127"/>
                <a:gd name="T23" fmla="*/ 8 h 74"/>
                <a:gd name="T24" fmla="*/ 82 w 127"/>
                <a:gd name="T25" fmla="*/ 9 h 74"/>
                <a:gd name="T26" fmla="*/ 60 w 127"/>
                <a:gd name="T27" fmla="*/ 13 h 74"/>
                <a:gd name="T28" fmla="*/ 29 w 127"/>
                <a:gd name="T29" fmla="*/ 34 h 74"/>
                <a:gd name="T30" fmla="*/ 4 w 127"/>
                <a:gd name="T31" fmla="*/ 6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7" h="74">
                  <a:moveTo>
                    <a:pt x="4" y="61"/>
                  </a:moveTo>
                  <a:cubicBezTo>
                    <a:pt x="5" y="62"/>
                    <a:pt x="5" y="64"/>
                    <a:pt x="7" y="63"/>
                  </a:cubicBezTo>
                  <a:cubicBezTo>
                    <a:pt x="8" y="67"/>
                    <a:pt x="0" y="68"/>
                    <a:pt x="0" y="74"/>
                  </a:cubicBezTo>
                  <a:cubicBezTo>
                    <a:pt x="3" y="73"/>
                    <a:pt x="7" y="74"/>
                    <a:pt x="10" y="73"/>
                  </a:cubicBezTo>
                  <a:cubicBezTo>
                    <a:pt x="15" y="72"/>
                    <a:pt x="18" y="67"/>
                    <a:pt x="23" y="67"/>
                  </a:cubicBezTo>
                  <a:cubicBezTo>
                    <a:pt x="30" y="67"/>
                    <a:pt x="33" y="65"/>
                    <a:pt x="38" y="59"/>
                  </a:cubicBezTo>
                  <a:cubicBezTo>
                    <a:pt x="41" y="56"/>
                    <a:pt x="46" y="51"/>
                    <a:pt x="47" y="47"/>
                  </a:cubicBezTo>
                  <a:cubicBezTo>
                    <a:pt x="49" y="40"/>
                    <a:pt x="64" y="35"/>
                    <a:pt x="70" y="33"/>
                  </a:cubicBezTo>
                  <a:cubicBezTo>
                    <a:pt x="76" y="31"/>
                    <a:pt x="82" y="27"/>
                    <a:pt x="88" y="26"/>
                  </a:cubicBezTo>
                  <a:cubicBezTo>
                    <a:pt x="95" y="26"/>
                    <a:pt x="98" y="21"/>
                    <a:pt x="103" y="18"/>
                  </a:cubicBezTo>
                  <a:cubicBezTo>
                    <a:pt x="107" y="17"/>
                    <a:pt x="127" y="9"/>
                    <a:pt x="119" y="4"/>
                  </a:cubicBezTo>
                  <a:cubicBezTo>
                    <a:pt x="113" y="0"/>
                    <a:pt x="103" y="10"/>
                    <a:pt x="97" y="8"/>
                  </a:cubicBezTo>
                  <a:cubicBezTo>
                    <a:pt x="92" y="7"/>
                    <a:pt x="88" y="10"/>
                    <a:pt x="82" y="9"/>
                  </a:cubicBezTo>
                  <a:cubicBezTo>
                    <a:pt x="75" y="9"/>
                    <a:pt x="67" y="10"/>
                    <a:pt x="60" y="13"/>
                  </a:cubicBezTo>
                  <a:cubicBezTo>
                    <a:pt x="48" y="18"/>
                    <a:pt x="43" y="31"/>
                    <a:pt x="29" y="34"/>
                  </a:cubicBezTo>
                  <a:cubicBezTo>
                    <a:pt x="15" y="37"/>
                    <a:pt x="8" y="49"/>
                    <a:pt x="4" y="61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432">
              <a:extLst>
                <a:ext uri="{FF2B5EF4-FFF2-40B4-BE49-F238E27FC236}">
                  <a16:creationId xmlns="" xmlns:a16="http://schemas.microsoft.com/office/drawing/2014/main" id="{F7A85194-B6CD-45C2-AA3E-31F0E00A6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5607" y="5887992"/>
              <a:ext cx="271395" cy="160167"/>
            </a:xfrm>
            <a:custGeom>
              <a:avLst/>
              <a:gdLst>
                <a:gd name="T0" fmla="*/ 4 w 127"/>
                <a:gd name="T1" fmla="*/ 61 h 74"/>
                <a:gd name="T2" fmla="*/ 7 w 127"/>
                <a:gd name="T3" fmla="*/ 63 h 74"/>
                <a:gd name="T4" fmla="*/ 0 w 127"/>
                <a:gd name="T5" fmla="*/ 74 h 74"/>
                <a:gd name="T6" fmla="*/ 10 w 127"/>
                <a:gd name="T7" fmla="*/ 73 h 74"/>
                <a:gd name="T8" fmla="*/ 23 w 127"/>
                <a:gd name="T9" fmla="*/ 67 h 74"/>
                <a:gd name="T10" fmla="*/ 38 w 127"/>
                <a:gd name="T11" fmla="*/ 59 h 74"/>
                <a:gd name="T12" fmla="*/ 47 w 127"/>
                <a:gd name="T13" fmla="*/ 47 h 74"/>
                <a:gd name="T14" fmla="*/ 70 w 127"/>
                <a:gd name="T15" fmla="*/ 33 h 74"/>
                <a:gd name="T16" fmla="*/ 88 w 127"/>
                <a:gd name="T17" fmla="*/ 26 h 74"/>
                <a:gd name="T18" fmla="*/ 103 w 127"/>
                <a:gd name="T19" fmla="*/ 18 h 74"/>
                <a:gd name="T20" fmla="*/ 119 w 127"/>
                <a:gd name="T21" fmla="*/ 4 h 74"/>
                <a:gd name="T22" fmla="*/ 97 w 127"/>
                <a:gd name="T23" fmla="*/ 8 h 74"/>
                <a:gd name="T24" fmla="*/ 82 w 127"/>
                <a:gd name="T25" fmla="*/ 9 h 74"/>
                <a:gd name="T26" fmla="*/ 60 w 127"/>
                <a:gd name="T27" fmla="*/ 13 h 74"/>
                <a:gd name="T28" fmla="*/ 29 w 127"/>
                <a:gd name="T29" fmla="*/ 34 h 74"/>
                <a:gd name="T30" fmla="*/ 4 w 127"/>
                <a:gd name="T31" fmla="*/ 6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7" h="74">
                  <a:moveTo>
                    <a:pt x="4" y="61"/>
                  </a:moveTo>
                  <a:cubicBezTo>
                    <a:pt x="5" y="62"/>
                    <a:pt x="5" y="64"/>
                    <a:pt x="7" y="63"/>
                  </a:cubicBezTo>
                  <a:cubicBezTo>
                    <a:pt x="8" y="67"/>
                    <a:pt x="0" y="68"/>
                    <a:pt x="0" y="74"/>
                  </a:cubicBezTo>
                  <a:cubicBezTo>
                    <a:pt x="3" y="73"/>
                    <a:pt x="7" y="74"/>
                    <a:pt x="10" y="73"/>
                  </a:cubicBezTo>
                  <a:cubicBezTo>
                    <a:pt x="15" y="72"/>
                    <a:pt x="18" y="67"/>
                    <a:pt x="23" y="67"/>
                  </a:cubicBezTo>
                  <a:cubicBezTo>
                    <a:pt x="30" y="67"/>
                    <a:pt x="33" y="65"/>
                    <a:pt x="38" y="59"/>
                  </a:cubicBezTo>
                  <a:cubicBezTo>
                    <a:pt x="41" y="56"/>
                    <a:pt x="46" y="51"/>
                    <a:pt x="47" y="47"/>
                  </a:cubicBezTo>
                  <a:cubicBezTo>
                    <a:pt x="49" y="40"/>
                    <a:pt x="64" y="35"/>
                    <a:pt x="70" y="33"/>
                  </a:cubicBezTo>
                  <a:cubicBezTo>
                    <a:pt x="76" y="31"/>
                    <a:pt x="82" y="27"/>
                    <a:pt x="88" y="26"/>
                  </a:cubicBezTo>
                  <a:cubicBezTo>
                    <a:pt x="95" y="26"/>
                    <a:pt x="98" y="21"/>
                    <a:pt x="103" y="18"/>
                  </a:cubicBezTo>
                  <a:cubicBezTo>
                    <a:pt x="107" y="17"/>
                    <a:pt x="127" y="9"/>
                    <a:pt x="119" y="4"/>
                  </a:cubicBezTo>
                  <a:cubicBezTo>
                    <a:pt x="113" y="0"/>
                    <a:pt x="103" y="10"/>
                    <a:pt x="97" y="8"/>
                  </a:cubicBezTo>
                  <a:cubicBezTo>
                    <a:pt x="92" y="7"/>
                    <a:pt x="88" y="10"/>
                    <a:pt x="82" y="9"/>
                  </a:cubicBezTo>
                  <a:cubicBezTo>
                    <a:pt x="75" y="9"/>
                    <a:pt x="67" y="10"/>
                    <a:pt x="60" y="13"/>
                  </a:cubicBezTo>
                  <a:cubicBezTo>
                    <a:pt x="48" y="18"/>
                    <a:pt x="43" y="31"/>
                    <a:pt x="29" y="34"/>
                  </a:cubicBezTo>
                  <a:cubicBezTo>
                    <a:pt x="15" y="37"/>
                    <a:pt x="8" y="49"/>
                    <a:pt x="4" y="61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433">
              <a:extLst>
                <a:ext uri="{FF2B5EF4-FFF2-40B4-BE49-F238E27FC236}">
                  <a16:creationId xmlns="" xmlns:a16="http://schemas.microsoft.com/office/drawing/2014/main" id="{24005460-E4B7-4E51-BAB0-4FB0A63CC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3403" y="5362999"/>
              <a:ext cx="4449" cy="4449"/>
            </a:xfrm>
            <a:custGeom>
              <a:avLst/>
              <a:gdLst>
                <a:gd name="T0" fmla="*/ 2 w 2"/>
                <a:gd name="T1" fmla="*/ 0 h 3"/>
                <a:gd name="T2" fmla="*/ 1 w 2"/>
                <a:gd name="T3" fmla="*/ 3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1"/>
                    <a:pt x="0" y="1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434">
              <a:extLst>
                <a:ext uri="{FF2B5EF4-FFF2-40B4-BE49-F238E27FC236}">
                  <a16:creationId xmlns="" xmlns:a16="http://schemas.microsoft.com/office/drawing/2014/main" id="{02740FC4-A2A4-40B3-9BE0-154A253486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3403" y="5362999"/>
              <a:ext cx="4449" cy="4449"/>
            </a:xfrm>
            <a:custGeom>
              <a:avLst/>
              <a:gdLst>
                <a:gd name="T0" fmla="*/ 2 w 2"/>
                <a:gd name="T1" fmla="*/ 0 h 3"/>
                <a:gd name="T2" fmla="*/ 1 w 2"/>
                <a:gd name="T3" fmla="*/ 3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1"/>
                    <a:pt x="0" y="1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435">
              <a:extLst>
                <a:ext uri="{FF2B5EF4-FFF2-40B4-BE49-F238E27FC236}">
                  <a16:creationId xmlns="" xmlns:a16="http://schemas.microsoft.com/office/drawing/2014/main" id="{3DBF952D-55CD-497E-900F-39E2B9A9DF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7852" y="5398592"/>
              <a:ext cx="4449" cy="4449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3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0"/>
                    <a:pt x="0" y="1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436">
              <a:extLst>
                <a:ext uri="{FF2B5EF4-FFF2-40B4-BE49-F238E27FC236}">
                  <a16:creationId xmlns="" xmlns:a16="http://schemas.microsoft.com/office/drawing/2014/main" id="{A25F478C-8FA3-4B66-9383-24859C6896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7852" y="5398592"/>
              <a:ext cx="4449" cy="4449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3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0"/>
                    <a:pt x="0" y="1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437">
              <a:extLst>
                <a:ext uri="{FF2B5EF4-FFF2-40B4-BE49-F238E27FC236}">
                  <a16:creationId xmlns="" xmlns:a16="http://schemas.microsoft.com/office/drawing/2014/main" id="{B8F8EB4D-F8A4-424E-9EC0-4EB1414C8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15648" y="5887992"/>
              <a:ext cx="26695" cy="22245"/>
            </a:xfrm>
            <a:custGeom>
              <a:avLst/>
              <a:gdLst>
                <a:gd name="T0" fmla="*/ 1 w 13"/>
                <a:gd name="T1" fmla="*/ 5 h 12"/>
                <a:gd name="T2" fmla="*/ 0 w 13"/>
                <a:gd name="T3" fmla="*/ 9 h 12"/>
                <a:gd name="T4" fmla="*/ 5 w 13"/>
                <a:gd name="T5" fmla="*/ 12 h 12"/>
                <a:gd name="T6" fmla="*/ 9 w 13"/>
                <a:gd name="T7" fmla="*/ 0 h 12"/>
                <a:gd name="T8" fmla="*/ 1 w 13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1" y="5"/>
                  </a:moveTo>
                  <a:cubicBezTo>
                    <a:pt x="0" y="6"/>
                    <a:pt x="0" y="8"/>
                    <a:pt x="0" y="9"/>
                  </a:cubicBezTo>
                  <a:cubicBezTo>
                    <a:pt x="2" y="9"/>
                    <a:pt x="4" y="10"/>
                    <a:pt x="5" y="12"/>
                  </a:cubicBezTo>
                  <a:cubicBezTo>
                    <a:pt x="8" y="10"/>
                    <a:pt x="13" y="4"/>
                    <a:pt x="9" y="0"/>
                  </a:cubicBezTo>
                  <a:cubicBezTo>
                    <a:pt x="8" y="4"/>
                    <a:pt x="5" y="4"/>
                    <a:pt x="1" y="5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438">
              <a:extLst>
                <a:ext uri="{FF2B5EF4-FFF2-40B4-BE49-F238E27FC236}">
                  <a16:creationId xmlns="" xmlns:a16="http://schemas.microsoft.com/office/drawing/2014/main" id="{FD6E37FF-F090-4FEB-83E7-A56E40F76F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15648" y="5887992"/>
              <a:ext cx="26695" cy="22245"/>
            </a:xfrm>
            <a:custGeom>
              <a:avLst/>
              <a:gdLst>
                <a:gd name="T0" fmla="*/ 1 w 13"/>
                <a:gd name="T1" fmla="*/ 5 h 12"/>
                <a:gd name="T2" fmla="*/ 0 w 13"/>
                <a:gd name="T3" fmla="*/ 9 h 12"/>
                <a:gd name="T4" fmla="*/ 5 w 13"/>
                <a:gd name="T5" fmla="*/ 12 h 12"/>
                <a:gd name="T6" fmla="*/ 9 w 13"/>
                <a:gd name="T7" fmla="*/ 0 h 12"/>
                <a:gd name="T8" fmla="*/ 1 w 13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1" y="5"/>
                  </a:moveTo>
                  <a:cubicBezTo>
                    <a:pt x="0" y="6"/>
                    <a:pt x="0" y="8"/>
                    <a:pt x="0" y="9"/>
                  </a:cubicBezTo>
                  <a:cubicBezTo>
                    <a:pt x="2" y="9"/>
                    <a:pt x="4" y="10"/>
                    <a:pt x="5" y="12"/>
                  </a:cubicBezTo>
                  <a:cubicBezTo>
                    <a:pt x="8" y="10"/>
                    <a:pt x="13" y="4"/>
                    <a:pt x="9" y="0"/>
                  </a:cubicBezTo>
                  <a:cubicBezTo>
                    <a:pt x="8" y="4"/>
                    <a:pt x="5" y="4"/>
                    <a:pt x="1" y="5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439">
              <a:extLst>
                <a:ext uri="{FF2B5EF4-FFF2-40B4-BE49-F238E27FC236}">
                  <a16:creationId xmlns="" xmlns:a16="http://schemas.microsoft.com/office/drawing/2014/main" id="{7EF27F32-B6E2-4C3C-AB4A-D8B1E474A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343" y="5879094"/>
              <a:ext cx="57838" cy="26695"/>
            </a:xfrm>
            <a:custGeom>
              <a:avLst/>
              <a:gdLst>
                <a:gd name="T0" fmla="*/ 4 w 26"/>
                <a:gd name="T1" fmla="*/ 1 h 12"/>
                <a:gd name="T2" fmla="*/ 5 w 26"/>
                <a:gd name="T3" fmla="*/ 5 h 12"/>
                <a:gd name="T4" fmla="*/ 0 w 26"/>
                <a:gd name="T5" fmla="*/ 12 h 12"/>
                <a:gd name="T6" fmla="*/ 22 w 26"/>
                <a:gd name="T7" fmla="*/ 9 h 12"/>
                <a:gd name="T8" fmla="*/ 20 w 26"/>
                <a:gd name="T9" fmla="*/ 2 h 12"/>
                <a:gd name="T10" fmla="*/ 13 w 26"/>
                <a:gd name="T11" fmla="*/ 2 h 12"/>
                <a:gd name="T12" fmla="*/ 4 w 26"/>
                <a:gd name="T1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2">
                  <a:moveTo>
                    <a:pt x="4" y="1"/>
                  </a:moveTo>
                  <a:cubicBezTo>
                    <a:pt x="2" y="3"/>
                    <a:pt x="0" y="7"/>
                    <a:pt x="5" y="5"/>
                  </a:cubicBezTo>
                  <a:cubicBezTo>
                    <a:pt x="2" y="6"/>
                    <a:pt x="0" y="9"/>
                    <a:pt x="0" y="12"/>
                  </a:cubicBezTo>
                  <a:cubicBezTo>
                    <a:pt x="7" y="11"/>
                    <a:pt x="15" y="12"/>
                    <a:pt x="22" y="9"/>
                  </a:cubicBezTo>
                  <a:cubicBezTo>
                    <a:pt x="26" y="7"/>
                    <a:pt x="24" y="3"/>
                    <a:pt x="20" y="2"/>
                  </a:cubicBezTo>
                  <a:cubicBezTo>
                    <a:pt x="18" y="1"/>
                    <a:pt x="16" y="2"/>
                    <a:pt x="13" y="2"/>
                  </a:cubicBezTo>
                  <a:cubicBezTo>
                    <a:pt x="10" y="2"/>
                    <a:pt x="7" y="0"/>
                    <a:pt x="4" y="1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440">
              <a:extLst>
                <a:ext uri="{FF2B5EF4-FFF2-40B4-BE49-F238E27FC236}">
                  <a16:creationId xmlns="" xmlns:a16="http://schemas.microsoft.com/office/drawing/2014/main" id="{539E2F6E-F0E3-4295-ACD0-82F94DE049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343" y="5879094"/>
              <a:ext cx="57838" cy="26695"/>
            </a:xfrm>
            <a:custGeom>
              <a:avLst/>
              <a:gdLst>
                <a:gd name="T0" fmla="*/ 4 w 26"/>
                <a:gd name="T1" fmla="*/ 1 h 12"/>
                <a:gd name="T2" fmla="*/ 5 w 26"/>
                <a:gd name="T3" fmla="*/ 5 h 12"/>
                <a:gd name="T4" fmla="*/ 0 w 26"/>
                <a:gd name="T5" fmla="*/ 12 h 12"/>
                <a:gd name="T6" fmla="*/ 22 w 26"/>
                <a:gd name="T7" fmla="*/ 9 h 12"/>
                <a:gd name="T8" fmla="*/ 20 w 26"/>
                <a:gd name="T9" fmla="*/ 2 h 12"/>
                <a:gd name="T10" fmla="*/ 13 w 26"/>
                <a:gd name="T11" fmla="*/ 2 h 12"/>
                <a:gd name="T12" fmla="*/ 4 w 26"/>
                <a:gd name="T1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2">
                  <a:moveTo>
                    <a:pt x="4" y="1"/>
                  </a:moveTo>
                  <a:cubicBezTo>
                    <a:pt x="2" y="3"/>
                    <a:pt x="0" y="7"/>
                    <a:pt x="5" y="5"/>
                  </a:cubicBezTo>
                  <a:cubicBezTo>
                    <a:pt x="2" y="6"/>
                    <a:pt x="0" y="9"/>
                    <a:pt x="0" y="12"/>
                  </a:cubicBezTo>
                  <a:cubicBezTo>
                    <a:pt x="7" y="11"/>
                    <a:pt x="15" y="12"/>
                    <a:pt x="22" y="9"/>
                  </a:cubicBezTo>
                  <a:cubicBezTo>
                    <a:pt x="26" y="7"/>
                    <a:pt x="24" y="3"/>
                    <a:pt x="20" y="2"/>
                  </a:cubicBezTo>
                  <a:cubicBezTo>
                    <a:pt x="18" y="1"/>
                    <a:pt x="16" y="2"/>
                    <a:pt x="13" y="2"/>
                  </a:cubicBezTo>
                  <a:cubicBezTo>
                    <a:pt x="10" y="2"/>
                    <a:pt x="7" y="0"/>
                    <a:pt x="4" y="1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441">
              <a:extLst>
                <a:ext uri="{FF2B5EF4-FFF2-40B4-BE49-F238E27FC236}">
                  <a16:creationId xmlns="" xmlns:a16="http://schemas.microsoft.com/office/drawing/2014/main" id="{929475E3-32EA-44A0-A3A1-7C3727965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39" y="5389694"/>
              <a:ext cx="71186" cy="35593"/>
            </a:xfrm>
            <a:custGeom>
              <a:avLst/>
              <a:gdLst>
                <a:gd name="T0" fmla="*/ 5 w 32"/>
                <a:gd name="T1" fmla="*/ 2 h 15"/>
                <a:gd name="T2" fmla="*/ 13 w 32"/>
                <a:gd name="T3" fmla="*/ 13 h 15"/>
                <a:gd name="T4" fmla="*/ 17 w 32"/>
                <a:gd name="T5" fmla="*/ 10 h 15"/>
                <a:gd name="T6" fmla="*/ 22 w 32"/>
                <a:gd name="T7" fmla="*/ 11 h 15"/>
                <a:gd name="T8" fmla="*/ 32 w 32"/>
                <a:gd name="T9" fmla="*/ 6 h 15"/>
                <a:gd name="T10" fmla="*/ 28 w 32"/>
                <a:gd name="T11" fmla="*/ 3 h 15"/>
                <a:gd name="T12" fmla="*/ 5 w 32"/>
                <a:gd name="T13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5">
                  <a:moveTo>
                    <a:pt x="5" y="2"/>
                  </a:moveTo>
                  <a:cubicBezTo>
                    <a:pt x="0" y="9"/>
                    <a:pt x="4" y="15"/>
                    <a:pt x="13" y="13"/>
                  </a:cubicBezTo>
                  <a:cubicBezTo>
                    <a:pt x="14" y="12"/>
                    <a:pt x="16" y="11"/>
                    <a:pt x="17" y="10"/>
                  </a:cubicBezTo>
                  <a:cubicBezTo>
                    <a:pt x="19" y="11"/>
                    <a:pt x="20" y="11"/>
                    <a:pt x="22" y="11"/>
                  </a:cubicBezTo>
                  <a:cubicBezTo>
                    <a:pt x="25" y="9"/>
                    <a:pt x="31" y="11"/>
                    <a:pt x="32" y="6"/>
                  </a:cubicBezTo>
                  <a:cubicBezTo>
                    <a:pt x="30" y="7"/>
                    <a:pt x="28" y="5"/>
                    <a:pt x="28" y="3"/>
                  </a:cubicBezTo>
                  <a:cubicBezTo>
                    <a:pt x="24" y="8"/>
                    <a:pt x="11" y="0"/>
                    <a:pt x="5" y="2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442">
              <a:extLst>
                <a:ext uri="{FF2B5EF4-FFF2-40B4-BE49-F238E27FC236}">
                  <a16:creationId xmlns="" xmlns:a16="http://schemas.microsoft.com/office/drawing/2014/main" id="{EC1715E5-2E7F-4E85-B88B-2B62D5BFBD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39" y="5389694"/>
              <a:ext cx="71186" cy="35593"/>
            </a:xfrm>
            <a:custGeom>
              <a:avLst/>
              <a:gdLst>
                <a:gd name="T0" fmla="*/ 5 w 32"/>
                <a:gd name="T1" fmla="*/ 2 h 15"/>
                <a:gd name="T2" fmla="*/ 13 w 32"/>
                <a:gd name="T3" fmla="*/ 13 h 15"/>
                <a:gd name="T4" fmla="*/ 17 w 32"/>
                <a:gd name="T5" fmla="*/ 10 h 15"/>
                <a:gd name="T6" fmla="*/ 22 w 32"/>
                <a:gd name="T7" fmla="*/ 11 h 15"/>
                <a:gd name="T8" fmla="*/ 32 w 32"/>
                <a:gd name="T9" fmla="*/ 6 h 15"/>
                <a:gd name="T10" fmla="*/ 28 w 32"/>
                <a:gd name="T11" fmla="*/ 3 h 15"/>
                <a:gd name="T12" fmla="*/ 5 w 32"/>
                <a:gd name="T13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5">
                  <a:moveTo>
                    <a:pt x="5" y="2"/>
                  </a:moveTo>
                  <a:cubicBezTo>
                    <a:pt x="0" y="9"/>
                    <a:pt x="4" y="15"/>
                    <a:pt x="13" y="13"/>
                  </a:cubicBezTo>
                  <a:cubicBezTo>
                    <a:pt x="14" y="12"/>
                    <a:pt x="16" y="11"/>
                    <a:pt x="17" y="10"/>
                  </a:cubicBezTo>
                  <a:cubicBezTo>
                    <a:pt x="19" y="11"/>
                    <a:pt x="20" y="11"/>
                    <a:pt x="22" y="11"/>
                  </a:cubicBezTo>
                  <a:cubicBezTo>
                    <a:pt x="25" y="9"/>
                    <a:pt x="31" y="11"/>
                    <a:pt x="32" y="6"/>
                  </a:cubicBezTo>
                  <a:cubicBezTo>
                    <a:pt x="30" y="7"/>
                    <a:pt x="28" y="5"/>
                    <a:pt x="28" y="3"/>
                  </a:cubicBezTo>
                  <a:cubicBezTo>
                    <a:pt x="24" y="8"/>
                    <a:pt x="11" y="0"/>
                    <a:pt x="5" y="2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443">
              <a:extLst>
                <a:ext uri="{FF2B5EF4-FFF2-40B4-BE49-F238E27FC236}">
                  <a16:creationId xmlns="" xmlns:a16="http://schemas.microsoft.com/office/drawing/2014/main" id="{AA7967F6-30D3-444E-8937-46B9AAD41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31325" y="4984826"/>
              <a:ext cx="22245" cy="35593"/>
            </a:xfrm>
            <a:custGeom>
              <a:avLst/>
              <a:gdLst>
                <a:gd name="T0" fmla="*/ 8 w 10"/>
                <a:gd name="T1" fmla="*/ 15 h 15"/>
                <a:gd name="T2" fmla="*/ 0 w 10"/>
                <a:gd name="T3" fmla="*/ 5 h 15"/>
                <a:gd name="T4" fmla="*/ 8 w 10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5">
                  <a:moveTo>
                    <a:pt x="8" y="15"/>
                  </a:moveTo>
                  <a:cubicBezTo>
                    <a:pt x="10" y="12"/>
                    <a:pt x="5" y="0"/>
                    <a:pt x="0" y="5"/>
                  </a:cubicBezTo>
                  <a:cubicBezTo>
                    <a:pt x="5" y="7"/>
                    <a:pt x="4" y="13"/>
                    <a:pt x="8" y="15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444">
              <a:extLst>
                <a:ext uri="{FF2B5EF4-FFF2-40B4-BE49-F238E27FC236}">
                  <a16:creationId xmlns="" xmlns:a16="http://schemas.microsoft.com/office/drawing/2014/main" id="{46C25DCA-F355-4357-B08A-838B41CF4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31325" y="4984826"/>
              <a:ext cx="22245" cy="35593"/>
            </a:xfrm>
            <a:custGeom>
              <a:avLst/>
              <a:gdLst>
                <a:gd name="T0" fmla="*/ 8 w 10"/>
                <a:gd name="T1" fmla="*/ 15 h 15"/>
                <a:gd name="T2" fmla="*/ 0 w 10"/>
                <a:gd name="T3" fmla="*/ 5 h 15"/>
                <a:gd name="T4" fmla="*/ 8 w 10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5">
                  <a:moveTo>
                    <a:pt x="8" y="15"/>
                  </a:moveTo>
                  <a:cubicBezTo>
                    <a:pt x="10" y="12"/>
                    <a:pt x="5" y="0"/>
                    <a:pt x="0" y="5"/>
                  </a:cubicBezTo>
                  <a:cubicBezTo>
                    <a:pt x="5" y="7"/>
                    <a:pt x="4" y="13"/>
                    <a:pt x="8" y="15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445">
              <a:extLst>
                <a:ext uri="{FF2B5EF4-FFF2-40B4-BE49-F238E27FC236}">
                  <a16:creationId xmlns="" xmlns:a16="http://schemas.microsoft.com/office/drawing/2014/main" id="{01AB8331-C24F-459D-9F7D-76F82091C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6876" y="5403041"/>
              <a:ext cx="66736" cy="13347"/>
            </a:xfrm>
            <a:custGeom>
              <a:avLst/>
              <a:gdLst>
                <a:gd name="T0" fmla="*/ 4 w 31"/>
                <a:gd name="T1" fmla="*/ 0 h 6"/>
                <a:gd name="T2" fmla="*/ 13 w 31"/>
                <a:gd name="T3" fmla="*/ 5 h 6"/>
                <a:gd name="T4" fmla="*/ 31 w 31"/>
                <a:gd name="T5" fmla="*/ 1 h 6"/>
                <a:gd name="T6" fmla="*/ 4 w 31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">
                  <a:moveTo>
                    <a:pt x="4" y="0"/>
                  </a:moveTo>
                  <a:cubicBezTo>
                    <a:pt x="0" y="4"/>
                    <a:pt x="11" y="5"/>
                    <a:pt x="13" y="5"/>
                  </a:cubicBezTo>
                  <a:cubicBezTo>
                    <a:pt x="18" y="5"/>
                    <a:pt x="27" y="6"/>
                    <a:pt x="31" y="1"/>
                  </a:cubicBezTo>
                  <a:cubicBezTo>
                    <a:pt x="22" y="0"/>
                    <a:pt x="13" y="3"/>
                    <a:pt x="4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446">
              <a:extLst>
                <a:ext uri="{FF2B5EF4-FFF2-40B4-BE49-F238E27FC236}">
                  <a16:creationId xmlns="" xmlns:a16="http://schemas.microsoft.com/office/drawing/2014/main" id="{869438CD-4A32-418F-B0A5-326CD7C2F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6876" y="5403041"/>
              <a:ext cx="66736" cy="13347"/>
            </a:xfrm>
            <a:custGeom>
              <a:avLst/>
              <a:gdLst>
                <a:gd name="T0" fmla="*/ 4 w 31"/>
                <a:gd name="T1" fmla="*/ 0 h 6"/>
                <a:gd name="T2" fmla="*/ 13 w 31"/>
                <a:gd name="T3" fmla="*/ 5 h 6"/>
                <a:gd name="T4" fmla="*/ 31 w 31"/>
                <a:gd name="T5" fmla="*/ 1 h 6"/>
                <a:gd name="T6" fmla="*/ 4 w 31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">
                  <a:moveTo>
                    <a:pt x="4" y="0"/>
                  </a:moveTo>
                  <a:cubicBezTo>
                    <a:pt x="0" y="4"/>
                    <a:pt x="11" y="5"/>
                    <a:pt x="13" y="5"/>
                  </a:cubicBezTo>
                  <a:cubicBezTo>
                    <a:pt x="18" y="5"/>
                    <a:pt x="27" y="6"/>
                    <a:pt x="31" y="1"/>
                  </a:cubicBezTo>
                  <a:cubicBezTo>
                    <a:pt x="22" y="0"/>
                    <a:pt x="13" y="3"/>
                    <a:pt x="4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447">
              <a:extLst>
                <a:ext uri="{FF2B5EF4-FFF2-40B4-BE49-F238E27FC236}">
                  <a16:creationId xmlns="" xmlns:a16="http://schemas.microsoft.com/office/drawing/2014/main" id="{292D3D5D-16E2-4DB4-8FDE-A5AFB0D76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0223" y="5834603"/>
              <a:ext cx="66736" cy="40042"/>
            </a:xfrm>
            <a:custGeom>
              <a:avLst/>
              <a:gdLst>
                <a:gd name="T0" fmla="*/ 0 w 31"/>
                <a:gd name="T1" fmla="*/ 17 h 17"/>
                <a:gd name="T2" fmla="*/ 19 w 31"/>
                <a:gd name="T3" fmla="*/ 14 h 17"/>
                <a:gd name="T4" fmla="*/ 31 w 31"/>
                <a:gd name="T5" fmla="*/ 8 h 17"/>
                <a:gd name="T6" fmla="*/ 13 w 31"/>
                <a:gd name="T7" fmla="*/ 6 h 17"/>
                <a:gd name="T8" fmla="*/ 6 w 31"/>
                <a:gd name="T9" fmla="*/ 6 h 17"/>
                <a:gd name="T10" fmla="*/ 0 w 31"/>
                <a:gd name="T1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17">
                  <a:moveTo>
                    <a:pt x="0" y="17"/>
                  </a:moveTo>
                  <a:cubicBezTo>
                    <a:pt x="6" y="12"/>
                    <a:pt x="12" y="13"/>
                    <a:pt x="19" y="14"/>
                  </a:cubicBezTo>
                  <a:cubicBezTo>
                    <a:pt x="23" y="15"/>
                    <a:pt x="27" y="7"/>
                    <a:pt x="31" y="8"/>
                  </a:cubicBezTo>
                  <a:cubicBezTo>
                    <a:pt x="25" y="0"/>
                    <a:pt x="22" y="3"/>
                    <a:pt x="13" y="6"/>
                  </a:cubicBezTo>
                  <a:cubicBezTo>
                    <a:pt x="10" y="7"/>
                    <a:pt x="9" y="5"/>
                    <a:pt x="6" y="6"/>
                  </a:cubicBezTo>
                  <a:cubicBezTo>
                    <a:pt x="3" y="7"/>
                    <a:pt x="1" y="13"/>
                    <a:pt x="0" y="17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448">
              <a:extLst>
                <a:ext uri="{FF2B5EF4-FFF2-40B4-BE49-F238E27FC236}">
                  <a16:creationId xmlns="" xmlns:a16="http://schemas.microsoft.com/office/drawing/2014/main" id="{763D000A-A4BF-431A-AA4E-EB96414FCB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0223" y="5834603"/>
              <a:ext cx="66736" cy="40042"/>
            </a:xfrm>
            <a:custGeom>
              <a:avLst/>
              <a:gdLst>
                <a:gd name="T0" fmla="*/ 0 w 31"/>
                <a:gd name="T1" fmla="*/ 17 h 17"/>
                <a:gd name="T2" fmla="*/ 19 w 31"/>
                <a:gd name="T3" fmla="*/ 14 h 17"/>
                <a:gd name="T4" fmla="*/ 31 w 31"/>
                <a:gd name="T5" fmla="*/ 8 h 17"/>
                <a:gd name="T6" fmla="*/ 13 w 31"/>
                <a:gd name="T7" fmla="*/ 6 h 17"/>
                <a:gd name="T8" fmla="*/ 6 w 31"/>
                <a:gd name="T9" fmla="*/ 6 h 17"/>
                <a:gd name="T10" fmla="*/ 0 w 31"/>
                <a:gd name="T1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17">
                  <a:moveTo>
                    <a:pt x="0" y="17"/>
                  </a:moveTo>
                  <a:cubicBezTo>
                    <a:pt x="6" y="12"/>
                    <a:pt x="12" y="13"/>
                    <a:pt x="19" y="14"/>
                  </a:cubicBezTo>
                  <a:cubicBezTo>
                    <a:pt x="23" y="15"/>
                    <a:pt x="27" y="7"/>
                    <a:pt x="31" y="8"/>
                  </a:cubicBezTo>
                  <a:cubicBezTo>
                    <a:pt x="25" y="0"/>
                    <a:pt x="22" y="3"/>
                    <a:pt x="13" y="6"/>
                  </a:cubicBezTo>
                  <a:cubicBezTo>
                    <a:pt x="10" y="7"/>
                    <a:pt x="9" y="5"/>
                    <a:pt x="6" y="6"/>
                  </a:cubicBezTo>
                  <a:cubicBezTo>
                    <a:pt x="3" y="7"/>
                    <a:pt x="1" y="13"/>
                    <a:pt x="0" y="17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449">
              <a:extLst>
                <a:ext uri="{FF2B5EF4-FFF2-40B4-BE49-F238E27FC236}">
                  <a16:creationId xmlns="" xmlns:a16="http://schemas.microsoft.com/office/drawing/2014/main" id="{6FB4E405-3138-4EDB-AD2E-F2E224783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58020" y="5420837"/>
              <a:ext cx="22245" cy="35593"/>
            </a:xfrm>
            <a:custGeom>
              <a:avLst/>
              <a:gdLst>
                <a:gd name="T0" fmla="*/ 7 w 10"/>
                <a:gd name="T1" fmla="*/ 0 h 17"/>
                <a:gd name="T2" fmla="*/ 9 w 10"/>
                <a:gd name="T3" fmla="*/ 17 h 17"/>
                <a:gd name="T4" fmla="*/ 7 w 10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7">
                  <a:moveTo>
                    <a:pt x="7" y="0"/>
                  </a:moveTo>
                  <a:cubicBezTo>
                    <a:pt x="0" y="1"/>
                    <a:pt x="6" y="15"/>
                    <a:pt x="9" y="17"/>
                  </a:cubicBezTo>
                  <a:cubicBezTo>
                    <a:pt x="10" y="15"/>
                    <a:pt x="8" y="2"/>
                    <a:pt x="7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450">
              <a:extLst>
                <a:ext uri="{FF2B5EF4-FFF2-40B4-BE49-F238E27FC236}">
                  <a16:creationId xmlns="" xmlns:a16="http://schemas.microsoft.com/office/drawing/2014/main" id="{EEC124BC-A1AD-4AE0-8B48-73E7A172D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58020" y="5420837"/>
              <a:ext cx="22245" cy="35593"/>
            </a:xfrm>
            <a:custGeom>
              <a:avLst/>
              <a:gdLst>
                <a:gd name="T0" fmla="*/ 7 w 10"/>
                <a:gd name="T1" fmla="*/ 0 h 17"/>
                <a:gd name="T2" fmla="*/ 9 w 10"/>
                <a:gd name="T3" fmla="*/ 17 h 17"/>
                <a:gd name="T4" fmla="*/ 7 w 10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7">
                  <a:moveTo>
                    <a:pt x="7" y="0"/>
                  </a:moveTo>
                  <a:cubicBezTo>
                    <a:pt x="0" y="1"/>
                    <a:pt x="6" y="15"/>
                    <a:pt x="9" y="17"/>
                  </a:cubicBezTo>
                  <a:cubicBezTo>
                    <a:pt x="10" y="15"/>
                    <a:pt x="8" y="2"/>
                    <a:pt x="7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451">
              <a:extLst>
                <a:ext uri="{FF2B5EF4-FFF2-40B4-BE49-F238E27FC236}">
                  <a16:creationId xmlns="" xmlns:a16="http://schemas.microsoft.com/office/drawing/2014/main" id="{7CFC13ED-35B3-47B7-92A0-F8D300143A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6918" y="5496472"/>
              <a:ext cx="88982" cy="62287"/>
            </a:xfrm>
            <a:custGeom>
              <a:avLst/>
              <a:gdLst>
                <a:gd name="T0" fmla="*/ 22 w 41"/>
                <a:gd name="T1" fmla="*/ 28 h 28"/>
                <a:gd name="T2" fmla="*/ 38 w 41"/>
                <a:gd name="T3" fmla="*/ 20 h 28"/>
                <a:gd name="T4" fmla="*/ 34 w 41"/>
                <a:gd name="T5" fmla="*/ 10 h 28"/>
                <a:gd name="T6" fmla="*/ 26 w 41"/>
                <a:gd name="T7" fmla="*/ 2 h 28"/>
                <a:gd name="T8" fmla="*/ 9 w 41"/>
                <a:gd name="T9" fmla="*/ 3 h 28"/>
                <a:gd name="T10" fmla="*/ 3 w 41"/>
                <a:gd name="T11" fmla="*/ 14 h 28"/>
                <a:gd name="T12" fmla="*/ 22 w 41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28">
                  <a:moveTo>
                    <a:pt x="22" y="28"/>
                  </a:moveTo>
                  <a:cubicBezTo>
                    <a:pt x="26" y="26"/>
                    <a:pt x="35" y="24"/>
                    <a:pt x="38" y="20"/>
                  </a:cubicBezTo>
                  <a:cubicBezTo>
                    <a:pt x="41" y="15"/>
                    <a:pt x="39" y="11"/>
                    <a:pt x="34" y="10"/>
                  </a:cubicBezTo>
                  <a:cubicBezTo>
                    <a:pt x="38" y="6"/>
                    <a:pt x="29" y="3"/>
                    <a:pt x="26" y="2"/>
                  </a:cubicBezTo>
                  <a:cubicBezTo>
                    <a:pt x="20" y="0"/>
                    <a:pt x="15" y="2"/>
                    <a:pt x="9" y="3"/>
                  </a:cubicBezTo>
                  <a:cubicBezTo>
                    <a:pt x="2" y="4"/>
                    <a:pt x="0" y="7"/>
                    <a:pt x="3" y="14"/>
                  </a:cubicBezTo>
                  <a:cubicBezTo>
                    <a:pt x="7" y="22"/>
                    <a:pt x="15" y="24"/>
                    <a:pt x="22" y="28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452">
              <a:extLst>
                <a:ext uri="{FF2B5EF4-FFF2-40B4-BE49-F238E27FC236}">
                  <a16:creationId xmlns="" xmlns:a16="http://schemas.microsoft.com/office/drawing/2014/main" id="{69E22635-997C-4266-BE6C-B0B34B62BB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6918" y="5496472"/>
              <a:ext cx="88982" cy="62287"/>
            </a:xfrm>
            <a:custGeom>
              <a:avLst/>
              <a:gdLst>
                <a:gd name="T0" fmla="*/ 22 w 41"/>
                <a:gd name="T1" fmla="*/ 28 h 28"/>
                <a:gd name="T2" fmla="*/ 38 w 41"/>
                <a:gd name="T3" fmla="*/ 20 h 28"/>
                <a:gd name="T4" fmla="*/ 34 w 41"/>
                <a:gd name="T5" fmla="*/ 10 h 28"/>
                <a:gd name="T6" fmla="*/ 26 w 41"/>
                <a:gd name="T7" fmla="*/ 2 h 28"/>
                <a:gd name="T8" fmla="*/ 9 w 41"/>
                <a:gd name="T9" fmla="*/ 3 h 28"/>
                <a:gd name="T10" fmla="*/ 3 w 41"/>
                <a:gd name="T11" fmla="*/ 14 h 28"/>
                <a:gd name="T12" fmla="*/ 22 w 41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28">
                  <a:moveTo>
                    <a:pt x="22" y="28"/>
                  </a:moveTo>
                  <a:cubicBezTo>
                    <a:pt x="26" y="26"/>
                    <a:pt x="35" y="24"/>
                    <a:pt x="38" y="20"/>
                  </a:cubicBezTo>
                  <a:cubicBezTo>
                    <a:pt x="41" y="15"/>
                    <a:pt x="39" y="11"/>
                    <a:pt x="34" y="10"/>
                  </a:cubicBezTo>
                  <a:cubicBezTo>
                    <a:pt x="38" y="6"/>
                    <a:pt x="29" y="3"/>
                    <a:pt x="26" y="2"/>
                  </a:cubicBezTo>
                  <a:cubicBezTo>
                    <a:pt x="20" y="0"/>
                    <a:pt x="15" y="2"/>
                    <a:pt x="9" y="3"/>
                  </a:cubicBezTo>
                  <a:cubicBezTo>
                    <a:pt x="2" y="4"/>
                    <a:pt x="0" y="7"/>
                    <a:pt x="3" y="14"/>
                  </a:cubicBezTo>
                  <a:cubicBezTo>
                    <a:pt x="7" y="22"/>
                    <a:pt x="15" y="24"/>
                    <a:pt x="22" y="28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453">
              <a:extLst>
                <a:ext uri="{FF2B5EF4-FFF2-40B4-BE49-F238E27FC236}">
                  <a16:creationId xmlns="" xmlns:a16="http://schemas.microsoft.com/office/drawing/2014/main" id="{F7F3F563-0F14-4DEE-B583-4CC29B3AAA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1409" y="4926987"/>
              <a:ext cx="17796" cy="44491"/>
            </a:xfrm>
            <a:custGeom>
              <a:avLst/>
              <a:gdLst>
                <a:gd name="T0" fmla="*/ 3 w 7"/>
                <a:gd name="T1" fmla="*/ 21 h 21"/>
                <a:gd name="T2" fmla="*/ 7 w 7"/>
                <a:gd name="T3" fmla="*/ 9 h 21"/>
                <a:gd name="T4" fmla="*/ 2 w 7"/>
                <a:gd name="T5" fmla="*/ 5 h 21"/>
                <a:gd name="T6" fmla="*/ 4 w 7"/>
                <a:gd name="T7" fmla="*/ 15 h 21"/>
                <a:gd name="T8" fmla="*/ 3 w 7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1">
                  <a:moveTo>
                    <a:pt x="3" y="21"/>
                  </a:moveTo>
                  <a:cubicBezTo>
                    <a:pt x="7" y="18"/>
                    <a:pt x="7" y="13"/>
                    <a:pt x="7" y="9"/>
                  </a:cubicBezTo>
                  <a:cubicBezTo>
                    <a:pt x="6" y="7"/>
                    <a:pt x="5" y="0"/>
                    <a:pt x="2" y="5"/>
                  </a:cubicBezTo>
                  <a:cubicBezTo>
                    <a:pt x="1" y="9"/>
                    <a:pt x="5" y="12"/>
                    <a:pt x="4" y="15"/>
                  </a:cubicBezTo>
                  <a:cubicBezTo>
                    <a:pt x="3" y="17"/>
                    <a:pt x="0" y="19"/>
                    <a:pt x="3" y="21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454">
              <a:extLst>
                <a:ext uri="{FF2B5EF4-FFF2-40B4-BE49-F238E27FC236}">
                  <a16:creationId xmlns="" xmlns:a16="http://schemas.microsoft.com/office/drawing/2014/main" id="{D937FEA6-7885-4718-A51F-83FF96A2E1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1409" y="4926987"/>
              <a:ext cx="17796" cy="44491"/>
            </a:xfrm>
            <a:custGeom>
              <a:avLst/>
              <a:gdLst>
                <a:gd name="T0" fmla="*/ 3 w 7"/>
                <a:gd name="T1" fmla="*/ 21 h 21"/>
                <a:gd name="T2" fmla="*/ 7 w 7"/>
                <a:gd name="T3" fmla="*/ 9 h 21"/>
                <a:gd name="T4" fmla="*/ 2 w 7"/>
                <a:gd name="T5" fmla="*/ 5 h 21"/>
                <a:gd name="T6" fmla="*/ 4 w 7"/>
                <a:gd name="T7" fmla="*/ 15 h 21"/>
                <a:gd name="T8" fmla="*/ 3 w 7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1">
                  <a:moveTo>
                    <a:pt x="3" y="21"/>
                  </a:moveTo>
                  <a:cubicBezTo>
                    <a:pt x="7" y="18"/>
                    <a:pt x="7" y="13"/>
                    <a:pt x="7" y="9"/>
                  </a:cubicBezTo>
                  <a:cubicBezTo>
                    <a:pt x="6" y="7"/>
                    <a:pt x="5" y="0"/>
                    <a:pt x="2" y="5"/>
                  </a:cubicBezTo>
                  <a:cubicBezTo>
                    <a:pt x="1" y="9"/>
                    <a:pt x="5" y="12"/>
                    <a:pt x="4" y="15"/>
                  </a:cubicBezTo>
                  <a:cubicBezTo>
                    <a:pt x="3" y="17"/>
                    <a:pt x="0" y="19"/>
                    <a:pt x="3" y="21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455">
              <a:extLst>
                <a:ext uri="{FF2B5EF4-FFF2-40B4-BE49-F238E27FC236}">
                  <a16:creationId xmlns="" xmlns:a16="http://schemas.microsoft.com/office/drawing/2014/main" id="{0A3AB108-334C-499A-A884-B6152C27A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2552" y="5287364"/>
              <a:ext cx="17796" cy="31144"/>
            </a:xfrm>
            <a:custGeom>
              <a:avLst/>
              <a:gdLst>
                <a:gd name="T0" fmla="*/ 7 w 7"/>
                <a:gd name="T1" fmla="*/ 2 h 14"/>
                <a:gd name="T2" fmla="*/ 3 w 7"/>
                <a:gd name="T3" fmla="*/ 10 h 14"/>
                <a:gd name="T4" fmla="*/ 7 w 7"/>
                <a:gd name="T5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4">
                  <a:moveTo>
                    <a:pt x="7" y="2"/>
                  </a:moveTo>
                  <a:cubicBezTo>
                    <a:pt x="3" y="0"/>
                    <a:pt x="0" y="8"/>
                    <a:pt x="3" y="10"/>
                  </a:cubicBezTo>
                  <a:cubicBezTo>
                    <a:pt x="7" y="14"/>
                    <a:pt x="7" y="4"/>
                    <a:pt x="7" y="2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456">
              <a:extLst>
                <a:ext uri="{FF2B5EF4-FFF2-40B4-BE49-F238E27FC236}">
                  <a16:creationId xmlns="" xmlns:a16="http://schemas.microsoft.com/office/drawing/2014/main" id="{C4B7C859-EA4B-40CF-841C-521D501FE2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2552" y="5287364"/>
              <a:ext cx="17796" cy="31144"/>
            </a:xfrm>
            <a:custGeom>
              <a:avLst/>
              <a:gdLst>
                <a:gd name="T0" fmla="*/ 7 w 7"/>
                <a:gd name="T1" fmla="*/ 2 h 14"/>
                <a:gd name="T2" fmla="*/ 3 w 7"/>
                <a:gd name="T3" fmla="*/ 10 h 14"/>
                <a:gd name="T4" fmla="*/ 7 w 7"/>
                <a:gd name="T5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4">
                  <a:moveTo>
                    <a:pt x="7" y="2"/>
                  </a:moveTo>
                  <a:cubicBezTo>
                    <a:pt x="3" y="0"/>
                    <a:pt x="0" y="8"/>
                    <a:pt x="3" y="10"/>
                  </a:cubicBezTo>
                  <a:cubicBezTo>
                    <a:pt x="7" y="14"/>
                    <a:pt x="7" y="4"/>
                    <a:pt x="7" y="2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457">
              <a:extLst>
                <a:ext uri="{FF2B5EF4-FFF2-40B4-BE49-F238E27FC236}">
                  <a16:creationId xmlns="" xmlns:a16="http://schemas.microsoft.com/office/drawing/2014/main" id="{DEB0A087-7AF4-4BB1-AAF1-752BA1D77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1451" y="5314059"/>
              <a:ext cx="13347" cy="17796"/>
            </a:xfrm>
            <a:custGeom>
              <a:avLst/>
              <a:gdLst>
                <a:gd name="T0" fmla="*/ 4 w 6"/>
                <a:gd name="T1" fmla="*/ 0 h 8"/>
                <a:gd name="T2" fmla="*/ 6 w 6"/>
                <a:gd name="T3" fmla="*/ 6 h 8"/>
                <a:gd name="T4" fmla="*/ 4 w 6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8">
                  <a:moveTo>
                    <a:pt x="4" y="0"/>
                  </a:moveTo>
                  <a:cubicBezTo>
                    <a:pt x="0" y="2"/>
                    <a:pt x="2" y="8"/>
                    <a:pt x="6" y="6"/>
                  </a:cubicBezTo>
                  <a:cubicBezTo>
                    <a:pt x="6" y="4"/>
                    <a:pt x="5" y="2"/>
                    <a:pt x="4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458">
              <a:extLst>
                <a:ext uri="{FF2B5EF4-FFF2-40B4-BE49-F238E27FC236}">
                  <a16:creationId xmlns="" xmlns:a16="http://schemas.microsoft.com/office/drawing/2014/main" id="{FFA887D4-3BE1-48C0-AB76-B24160191F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1451" y="5314059"/>
              <a:ext cx="13347" cy="17796"/>
            </a:xfrm>
            <a:custGeom>
              <a:avLst/>
              <a:gdLst>
                <a:gd name="T0" fmla="*/ 4 w 6"/>
                <a:gd name="T1" fmla="*/ 0 h 8"/>
                <a:gd name="T2" fmla="*/ 6 w 6"/>
                <a:gd name="T3" fmla="*/ 6 h 8"/>
                <a:gd name="T4" fmla="*/ 4 w 6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8">
                  <a:moveTo>
                    <a:pt x="4" y="0"/>
                  </a:moveTo>
                  <a:cubicBezTo>
                    <a:pt x="0" y="2"/>
                    <a:pt x="2" y="8"/>
                    <a:pt x="6" y="6"/>
                  </a:cubicBezTo>
                  <a:cubicBezTo>
                    <a:pt x="6" y="4"/>
                    <a:pt x="5" y="2"/>
                    <a:pt x="4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459">
              <a:extLst>
                <a:ext uri="{FF2B5EF4-FFF2-40B4-BE49-F238E27FC236}">
                  <a16:creationId xmlns="" xmlns:a16="http://schemas.microsoft.com/office/drawing/2014/main" id="{E3CE5718-3219-4788-9BE0-3D6CB93497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0349" y="5291813"/>
              <a:ext cx="53389" cy="48940"/>
            </a:xfrm>
            <a:custGeom>
              <a:avLst/>
              <a:gdLst>
                <a:gd name="T0" fmla="*/ 9 w 25"/>
                <a:gd name="T1" fmla="*/ 0 h 21"/>
                <a:gd name="T2" fmla="*/ 6 w 25"/>
                <a:gd name="T3" fmla="*/ 4 h 21"/>
                <a:gd name="T4" fmla="*/ 3 w 25"/>
                <a:gd name="T5" fmla="*/ 1 h 21"/>
                <a:gd name="T6" fmla="*/ 7 w 25"/>
                <a:gd name="T7" fmla="*/ 12 h 21"/>
                <a:gd name="T8" fmla="*/ 7 w 25"/>
                <a:gd name="T9" fmla="*/ 17 h 21"/>
                <a:gd name="T10" fmla="*/ 13 w 25"/>
                <a:gd name="T11" fmla="*/ 18 h 21"/>
                <a:gd name="T12" fmla="*/ 15 w 25"/>
                <a:gd name="T13" fmla="*/ 13 h 21"/>
                <a:gd name="T14" fmla="*/ 13 w 25"/>
                <a:gd name="T15" fmla="*/ 7 h 21"/>
                <a:gd name="T16" fmla="*/ 9 w 25"/>
                <a:gd name="T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1">
                  <a:moveTo>
                    <a:pt x="9" y="0"/>
                  </a:moveTo>
                  <a:cubicBezTo>
                    <a:pt x="8" y="1"/>
                    <a:pt x="7" y="3"/>
                    <a:pt x="6" y="4"/>
                  </a:cubicBezTo>
                  <a:cubicBezTo>
                    <a:pt x="5" y="3"/>
                    <a:pt x="4" y="2"/>
                    <a:pt x="3" y="1"/>
                  </a:cubicBezTo>
                  <a:cubicBezTo>
                    <a:pt x="0" y="9"/>
                    <a:pt x="4" y="6"/>
                    <a:pt x="7" y="12"/>
                  </a:cubicBezTo>
                  <a:cubicBezTo>
                    <a:pt x="7" y="13"/>
                    <a:pt x="3" y="18"/>
                    <a:pt x="7" y="17"/>
                  </a:cubicBezTo>
                  <a:cubicBezTo>
                    <a:pt x="9" y="17"/>
                    <a:pt x="12" y="15"/>
                    <a:pt x="13" y="18"/>
                  </a:cubicBezTo>
                  <a:cubicBezTo>
                    <a:pt x="13" y="21"/>
                    <a:pt x="25" y="16"/>
                    <a:pt x="15" y="13"/>
                  </a:cubicBezTo>
                  <a:cubicBezTo>
                    <a:pt x="11" y="12"/>
                    <a:pt x="10" y="10"/>
                    <a:pt x="13" y="7"/>
                  </a:cubicBezTo>
                  <a:cubicBezTo>
                    <a:pt x="14" y="5"/>
                    <a:pt x="10" y="1"/>
                    <a:pt x="9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460">
              <a:extLst>
                <a:ext uri="{FF2B5EF4-FFF2-40B4-BE49-F238E27FC236}">
                  <a16:creationId xmlns="" xmlns:a16="http://schemas.microsoft.com/office/drawing/2014/main" id="{E6BF7521-288B-4275-A550-4C8DB0C8D3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0349" y="5291813"/>
              <a:ext cx="53389" cy="48940"/>
            </a:xfrm>
            <a:custGeom>
              <a:avLst/>
              <a:gdLst>
                <a:gd name="T0" fmla="*/ 9 w 25"/>
                <a:gd name="T1" fmla="*/ 0 h 21"/>
                <a:gd name="T2" fmla="*/ 6 w 25"/>
                <a:gd name="T3" fmla="*/ 4 h 21"/>
                <a:gd name="T4" fmla="*/ 3 w 25"/>
                <a:gd name="T5" fmla="*/ 1 h 21"/>
                <a:gd name="T6" fmla="*/ 7 w 25"/>
                <a:gd name="T7" fmla="*/ 12 h 21"/>
                <a:gd name="T8" fmla="*/ 7 w 25"/>
                <a:gd name="T9" fmla="*/ 17 h 21"/>
                <a:gd name="T10" fmla="*/ 13 w 25"/>
                <a:gd name="T11" fmla="*/ 18 h 21"/>
                <a:gd name="T12" fmla="*/ 15 w 25"/>
                <a:gd name="T13" fmla="*/ 13 h 21"/>
                <a:gd name="T14" fmla="*/ 13 w 25"/>
                <a:gd name="T15" fmla="*/ 7 h 21"/>
                <a:gd name="T16" fmla="*/ 9 w 25"/>
                <a:gd name="T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1">
                  <a:moveTo>
                    <a:pt x="9" y="0"/>
                  </a:moveTo>
                  <a:cubicBezTo>
                    <a:pt x="8" y="1"/>
                    <a:pt x="7" y="3"/>
                    <a:pt x="6" y="4"/>
                  </a:cubicBezTo>
                  <a:cubicBezTo>
                    <a:pt x="5" y="3"/>
                    <a:pt x="4" y="2"/>
                    <a:pt x="3" y="1"/>
                  </a:cubicBezTo>
                  <a:cubicBezTo>
                    <a:pt x="0" y="9"/>
                    <a:pt x="4" y="6"/>
                    <a:pt x="7" y="12"/>
                  </a:cubicBezTo>
                  <a:cubicBezTo>
                    <a:pt x="7" y="13"/>
                    <a:pt x="3" y="18"/>
                    <a:pt x="7" y="17"/>
                  </a:cubicBezTo>
                  <a:cubicBezTo>
                    <a:pt x="9" y="17"/>
                    <a:pt x="12" y="15"/>
                    <a:pt x="13" y="18"/>
                  </a:cubicBezTo>
                  <a:cubicBezTo>
                    <a:pt x="13" y="21"/>
                    <a:pt x="25" y="16"/>
                    <a:pt x="15" y="13"/>
                  </a:cubicBezTo>
                  <a:cubicBezTo>
                    <a:pt x="11" y="12"/>
                    <a:pt x="10" y="10"/>
                    <a:pt x="13" y="7"/>
                  </a:cubicBezTo>
                  <a:cubicBezTo>
                    <a:pt x="14" y="5"/>
                    <a:pt x="10" y="1"/>
                    <a:pt x="9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461">
              <a:extLst>
                <a:ext uri="{FF2B5EF4-FFF2-40B4-BE49-F238E27FC236}">
                  <a16:creationId xmlns="" xmlns:a16="http://schemas.microsoft.com/office/drawing/2014/main" id="{5C828927-7B51-4F14-A607-9D1A87816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0349" y="5371897"/>
              <a:ext cx="66736" cy="31144"/>
            </a:xfrm>
            <a:custGeom>
              <a:avLst/>
              <a:gdLst>
                <a:gd name="T0" fmla="*/ 5 w 30"/>
                <a:gd name="T1" fmla="*/ 4 h 15"/>
                <a:gd name="T2" fmla="*/ 8 w 30"/>
                <a:gd name="T3" fmla="*/ 14 h 15"/>
                <a:gd name="T4" fmla="*/ 15 w 30"/>
                <a:gd name="T5" fmla="*/ 13 h 15"/>
                <a:gd name="T6" fmla="*/ 22 w 30"/>
                <a:gd name="T7" fmla="*/ 14 h 15"/>
                <a:gd name="T8" fmla="*/ 19 w 30"/>
                <a:gd name="T9" fmla="*/ 5 h 15"/>
                <a:gd name="T10" fmla="*/ 5 w 30"/>
                <a:gd name="T11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5">
                  <a:moveTo>
                    <a:pt x="5" y="4"/>
                  </a:moveTo>
                  <a:cubicBezTo>
                    <a:pt x="0" y="7"/>
                    <a:pt x="3" y="14"/>
                    <a:pt x="8" y="14"/>
                  </a:cubicBezTo>
                  <a:cubicBezTo>
                    <a:pt x="10" y="15"/>
                    <a:pt x="12" y="13"/>
                    <a:pt x="15" y="13"/>
                  </a:cubicBezTo>
                  <a:cubicBezTo>
                    <a:pt x="17" y="13"/>
                    <a:pt x="19" y="14"/>
                    <a:pt x="22" y="14"/>
                  </a:cubicBezTo>
                  <a:cubicBezTo>
                    <a:pt x="30" y="14"/>
                    <a:pt x="22" y="6"/>
                    <a:pt x="19" y="5"/>
                  </a:cubicBezTo>
                  <a:cubicBezTo>
                    <a:pt x="14" y="2"/>
                    <a:pt x="10" y="0"/>
                    <a:pt x="5" y="4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462">
              <a:extLst>
                <a:ext uri="{FF2B5EF4-FFF2-40B4-BE49-F238E27FC236}">
                  <a16:creationId xmlns="" xmlns:a16="http://schemas.microsoft.com/office/drawing/2014/main" id="{BAFA7363-3BB0-4D83-A1DD-DCD06FA2BD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0349" y="5371897"/>
              <a:ext cx="66736" cy="31144"/>
            </a:xfrm>
            <a:custGeom>
              <a:avLst/>
              <a:gdLst>
                <a:gd name="T0" fmla="*/ 5 w 30"/>
                <a:gd name="T1" fmla="*/ 4 h 15"/>
                <a:gd name="T2" fmla="*/ 8 w 30"/>
                <a:gd name="T3" fmla="*/ 14 h 15"/>
                <a:gd name="T4" fmla="*/ 15 w 30"/>
                <a:gd name="T5" fmla="*/ 13 h 15"/>
                <a:gd name="T6" fmla="*/ 22 w 30"/>
                <a:gd name="T7" fmla="*/ 14 h 15"/>
                <a:gd name="T8" fmla="*/ 19 w 30"/>
                <a:gd name="T9" fmla="*/ 5 h 15"/>
                <a:gd name="T10" fmla="*/ 5 w 30"/>
                <a:gd name="T11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5">
                  <a:moveTo>
                    <a:pt x="5" y="4"/>
                  </a:moveTo>
                  <a:cubicBezTo>
                    <a:pt x="0" y="7"/>
                    <a:pt x="3" y="14"/>
                    <a:pt x="8" y="14"/>
                  </a:cubicBezTo>
                  <a:cubicBezTo>
                    <a:pt x="10" y="15"/>
                    <a:pt x="12" y="13"/>
                    <a:pt x="15" y="13"/>
                  </a:cubicBezTo>
                  <a:cubicBezTo>
                    <a:pt x="17" y="13"/>
                    <a:pt x="19" y="14"/>
                    <a:pt x="22" y="14"/>
                  </a:cubicBezTo>
                  <a:cubicBezTo>
                    <a:pt x="30" y="14"/>
                    <a:pt x="22" y="6"/>
                    <a:pt x="19" y="5"/>
                  </a:cubicBezTo>
                  <a:cubicBezTo>
                    <a:pt x="14" y="2"/>
                    <a:pt x="10" y="0"/>
                    <a:pt x="5" y="4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463">
              <a:extLst>
                <a:ext uri="{FF2B5EF4-FFF2-40B4-BE49-F238E27FC236}">
                  <a16:creationId xmlns="" xmlns:a16="http://schemas.microsoft.com/office/drawing/2014/main" id="{D5C12B7E-64D5-4E2F-92A2-9B249D30E3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9247" y="5109400"/>
              <a:ext cx="97880" cy="231353"/>
            </a:xfrm>
            <a:custGeom>
              <a:avLst/>
              <a:gdLst>
                <a:gd name="T0" fmla="*/ 9 w 45"/>
                <a:gd name="T1" fmla="*/ 75 h 107"/>
                <a:gd name="T2" fmla="*/ 11 w 45"/>
                <a:gd name="T3" fmla="*/ 86 h 107"/>
                <a:gd name="T4" fmla="*/ 17 w 45"/>
                <a:gd name="T5" fmla="*/ 94 h 107"/>
                <a:gd name="T6" fmla="*/ 30 w 45"/>
                <a:gd name="T7" fmla="*/ 105 h 107"/>
                <a:gd name="T8" fmla="*/ 16 w 45"/>
                <a:gd name="T9" fmla="*/ 67 h 107"/>
                <a:gd name="T10" fmla="*/ 23 w 45"/>
                <a:gd name="T11" fmla="*/ 60 h 107"/>
                <a:gd name="T12" fmla="*/ 45 w 45"/>
                <a:gd name="T13" fmla="*/ 66 h 107"/>
                <a:gd name="T14" fmla="*/ 37 w 45"/>
                <a:gd name="T15" fmla="*/ 56 h 107"/>
                <a:gd name="T16" fmla="*/ 28 w 45"/>
                <a:gd name="T17" fmla="*/ 46 h 107"/>
                <a:gd name="T18" fmla="*/ 40 w 45"/>
                <a:gd name="T19" fmla="*/ 35 h 107"/>
                <a:gd name="T20" fmla="*/ 40 w 45"/>
                <a:gd name="T21" fmla="*/ 21 h 107"/>
                <a:gd name="T22" fmla="*/ 22 w 45"/>
                <a:gd name="T23" fmla="*/ 32 h 107"/>
                <a:gd name="T24" fmla="*/ 20 w 45"/>
                <a:gd name="T25" fmla="*/ 37 h 107"/>
                <a:gd name="T26" fmla="*/ 15 w 45"/>
                <a:gd name="T27" fmla="*/ 46 h 107"/>
                <a:gd name="T28" fmla="*/ 8 w 45"/>
                <a:gd name="T29" fmla="*/ 44 h 107"/>
                <a:gd name="T30" fmla="*/ 13 w 45"/>
                <a:gd name="T31" fmla="*/ 36 h 107"/>
                <a:gd name="T32" fmla="*/ 19 w 45"/>
                <a:gd name="T33" fmla="*/ 16 h 107"/>
                <a:gd name="T34" fmla="*/ 14 w 45"/>
                <a:gd name="T35" fmla="*/ 9 h 107"/>
                <a:gd name="T36" fmla="*/ 18 w 45"/>
                <a:gd name="T37" fmla="*/ 0 h 107"/>
                <a:gd name="T38" fmla="*/ 6 w 45"/>
                <a:gd name="T39" fmla="*/ 14 h 107"/>
                <a:gd name="T40" fmla="*/ 1 w 45"/>
                <a:gd name="T41" fmla="*/ 36 h 107"/>
                <a:gd name="T42" fmla="*/ 4 w 45"/>
                <a:gd name="T43" fmla="*/ 44 h 107"/>
                <a:gd name="T44" fmla="*/ 7 w 45"/>
                <a:gd name="T45" fmla="*/ 47 h 107"/>
                <a:gd name="T46" fmla="*/ 5 w 45"/>
                <a:gd name="T47" fmla="*/ 55 h 107"/>
                <a:gd name="T48" fmla="*/ 9 w 45"/>
                <a:gd name="T49" fmla="*/ 64 h 107"/>
                <a:gd name="T50" fmla="*/ 9 w 45"/>
                <a:gd name="T51" fmla="*/ 7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" h="107">
                  <a:moveTo>
                    <a:pt x="9" y="75"/>
                  </a:moveTo>
                  <a:cubicBezTo>
                    <a:pt x="9" y="79"/>
                    <a:pt x="8" y="82"/>
                    <a:pt x="11" y="86"/>
                  </a:cubicBezTo>
                  <a:cubicBezTo>
                    <a:pt x="13" y="89"/>
                    <a:pt x="16" y="90"/>
                    <a:pt x="17" y="94"/>
                  </a:cubicBezTo>
                  <a:cubicBezTo>
                    <a:pt x="19" y="98"/>
                    <a:pt x="26" y="107"/>
                    <a:pt x="30" y="105"/>
                  </a:cubicBezTo>
                  <a:cubicBezTo>
                    <a:pt x="19" y="94"/>
                    <a:pt x="18" y="81"/>
                    <a:pt x="16" y="67"/>
                  </a:cubicBezTo>
                  <a:cubicBezTo>
                    <a:pt x="15" y="62"/>
                    <a:pt x="16" y="57"/>
                    <a:pt x="23" y="60"/>
                  </a:cubicBezTo>
                  <a:cubicBezTo>
                    <a:pt x="29" y="64"/>
                    <a:pt x="38" y="66"/>
                    <a:pt x="45" y="66"/>
                  </a:cubicBezTo>
                  <a:cubicBezTo>
                    <a:pt x="41" y="64"/>
                    <a:pt x="41" y="59"/>
                    <a:pt x="37" y="56"/>
                  </a:cubicBezTo>
                  <a:cubicBezTo>
                    <a:pt x="34" y="53"/>
                    <a:pt x="24" y="53"/>
                    <a:pt x="28" y="46"/>
                  </a:cubicBezTo>
                  <a:cubicBezTo>
                    <a:pt x="31" y="41"/>
                    <a:pt x="39" y="41"/>
                    <a:pt x="40" y="35"/>
                  </a:cubicBezTo>
                  <a:cubicBezTo>
                    <a:pt x="41" y="31"/>
                    <a:pt x="38" y="24"/>
                    <a:pt x="40" y="21"/>
                  </a:cubicBezTo>
                  <a:cubicBezTo>
                    <a:pt x="33" y="19"/>
                    <a:pt x="25" y="26"/>
                    <a:pt x="22" y="32"/>
                  </a:cubicBezTo>
                  <a:cubicBezTo>
                    <a:pt x="28" y="33"/>
                    <a:pt x="22" y="36"/>
                    <a:pt x="20" y="37"/>
                  </a:cubicBezTo>
                  <a:cubicBezTo>
                    <a:pt x="16" y="39"/>
                    <a:pt x="17" y="43"/>
                    <a:pt x="15" y="46"/>
                  </a:cubicBezTo>
                  <a:cubicBezTo>
                    <a:pt x="13" y="50"/>
                    <a:pt x="9" y="46"/>
                    <a:pt x="8" y="44"/>
                  </a:cubicBezTo>
                  <a:cubicBezTo>
                    <a:pt x="6" y="40"/>
                    <a:pt x="10" y="38"/>
                    <a:pt x="13" y="36"/>
                  </a:cubicBezTo>
                  <a:cubicBezTo>
                    <a:pt x="18" y="33"/>
                    <a:pt x="22" y="22"/>
                    <a:pt x="19" y="16"/>
                  </a:cubicBezTo>
                  <a:cubicBezTo>
                    <a:pt x="17" y="13"/>
                    <a:pt x="13" y="13"/>
                    <a:pt x="14" y="9"/>
                  </a:cubicBezTo>
                  <a:cubicBezTo>
                    <a:pt x="15" y="6"/>
                    <a:pt x="20" y="4"/>
                    <a:pt x="18" y="0"/>
                  </a:cubicBezTo>
                  <a:cubicBezTo>
                    <a:pt x="11" y="0"/>
                    <a:pt x="8" y="9"/>
                    <a:pt x="6" y="14"/>
                  </a:cubicBezTo>
                  <a:cubicBezTo>
                    <a:pt x="5" y="20"/>
                    <a:pt x="0" y="30"/>
                    <a:pt x="1" y="36"/>
                  </a:cubicBezTo>
                  <a:cubicBezTo>
                    <a:pt x="2" y="39"/>
                    <a:pt x="3" y="42"/>
                    <a:pt x="4" y="44"/>
                  </a:cubicBezTo>
                  <a:cubicBezTo>
                    <a:pt x="5" y="45"/>
                    <a:pt x="6" y="46"/>
                    <a:pt x="7" y="47"/>
                  </a:cubicBezTo>
                  <a:cubicBezTo>
                    <a:pt x="5" y="49"/>
                    <a:pt x="5" y="52"/>
                    <a:pt x="5" y="55"/>
                  </a:cubicBezTo>
                  <a:cubicBezTo>
                    <a:pt x="5" y="59"/>
                    <a:pt x="7" y="61"/>
                    <a:pt x="9" y="64"/>
                  </a:cubicBezTo>
                  <a:cubicBezTo>
                    <a:pt x="11" y="67"/>
                    <a:pt x="10" y="72"/>
                    <a:pt x="9" y="75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464">
              <a:extLst>
                <a:ext uri="{FF2B5EF4-FFF2-40B4-BE49-F238E27FC236}">
                  <a16:creationId xmlns="" xmlns:a16="http://schemas.microsoft.com/office/drawing/2014/main" id="{ED35C37B-B8DB-463D-983B-6E129F4D1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9247" y="5109400"/>
              <a:ext cx="97880" cy="231353"/>
            </a:xfrm>
            <a:custGeom>
              <a:avLst/>
              <a:gdLst>
                <a:gd name="T0" fmla="*/ 9 w 45"/>
                <a:gd name="T1" fmla="*/ 75 h 107"/>
                <a:gd name="T2" fmla="*/ 11 w 45"/>
                <a:gd name="T3" fmla="*/ 86 h 107"/>
                <a:gd name="T4" fmla="*/ 17 w 45"/>
                <a:gd name="T5" fmla="*/ 94 h 107"/>
                <a:gd name="T6" fmla="*/ 30 w 45"/>
                <a:gd name="T7" fmla="*/ 105 h 107"/>
                <a:gd name="T8" fmla="*/ 16 w 45"/>
                <a:gd name="T9" fmla="*/ 67 h 107"/>
                <a:gd name="T10" fmla="*/ 23 w 45"/>
                <a:gd name="T11" fmla="*/ 60 h 107"/>
                <a:gd name="T12" fmla="*/ 45 w 45"/>
                <a:gd name="T13" fmla="*/ 66 h 107"/>
                <a:gd name="T14" fmla="*/ 37 w 45"/>
                <a:gd name="T15" fmla="*/ 56 h 107"/>
                <a:gd name="T16" fmla="*/ 28 w 45"/>
                <a:gd name="T17" fmla="*/ 46 h 107"/>
                <a:gd name="T18" fmla="*/ 40 w 45"/>
                <a:gd name="T19" fmla="*/ 35 h 107"/>
                <a:gd name="T20" fmla="*/ 40 w 45"/>
                <a:gd name="T21" fmla="*/ 21 h 107"/>
                <a:gd name="T22" fmla="*/ 22 w 45"/>
                <a:gd name="T23" fmla="*/ 32 h 107"/>
                <a:gd name="T24" fmla="*/ 20 w 45"/>
                <a:gd name="T25" fmla="*/ 37 h 107"/>
                <a:gd name="T26" fmla="*/ 15 w 45"/>
                <a:gd name="T27" fmla="*/ 46 h 107"/>
                <a:gd name="T28" fmla="*/ 8 w 45"/>
                <a:gd name="T29" fmla="*/ 44 h 107"/>
                <a:gd name="T30" fmla="*/ 13 w 45"/>
                <a:gd name="T31" fmla="*/ 36 h 107"/>
                <a:gd name="T32" fmla="*/ 19 w 45"/>
                <a:gd name="T33" fmla="*/ 16 h 107"/>
                <a:gd name="T34" fmla="*/ 14 w 45"/>
                <a:gd name="T35" fmla="*/ 9 h 107"/>
                <a:gd name="T36" fmla="*/ 18 w 45"/>
                <a:gd name="T37" fmla="*/ 0 h 107"/>
                <a:gd name="T38" fmla="*/ 6 w 45"/>
                <a:gd name="T39" fmla="*/ 14 h 107"/>
                <a:gd name="T40" fmla="*/ 1 w 45"/>
                <a:gd name="T41" fmla="*/ 36 h 107"/>
                <a:gd name="T42" fmla="*/ 4 w 45"/>
                <a:gd name="T43" fmla="*/ 44 h 107"/>
                <a:gd name="T44" fmla="*/ 7 w 45"/>
                <a:gd name="T45" fmla="*/ 47 h 107"/>
                <a:gd name="T46" fmla="*/ 5 w 45"/>
                <a:gd name="T47" fmla="*/ 55 h 107"/>
                <a:gd name="T48" fmla="*/ 9 w 45"/>
                <a:gd name="T49" fmla="*/ 64 h 107"/>
                <a:gd name="T50" fmla="*/ 9 w 45"/>
                <a:gd name="T51" fmla="*/ 7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" h="107">
                  <a:moveTo>
                    <a:pt x="9" y="75"/>
                  </a:moveTo>
                  <a:cubicBezTo>
                    <a:pt x="9" y="79"/>
                    <a:pt x="8" y="82"/>
                    <a:pt x="11" y="86"/>
                  </a:cubicBezTo>
                  <a:cubicBezTo>
                    <a:pt x="13" y="89"/>
                    <a:pt x="16" y="90"/>
                    <a:pt x="17" y="94"/>
                  </a:cubicBezTo>
                  <a:cubicBezTo>
                    <a:pt x="19" y="98"/>
                    <a:pt x="26" y="107"/>
                    <a:pt x="30" y="105"/>
                  </a:cubicBezTo>
                  <a:cubicBezTo>
                    <a:pt x="19" y="94"/>
                    <a:pt x="18" y="81"/>
                    <a:pt x="16" y="67"/>
                  </a:cubicBezTo>
                  <a:cubicBezTo>
                    <a:pt x="15" y="62"/>
                    <a:pt x="16" y="57"/>
                    <a:pt x="23" y="60"/>
                  </a:cubicBezTo>
                  <a:cubicBezTo>
                    <a:pt x="29" y="64"/>
                    <a:pt x="38" y="66"/>
                    <a:pt x="45" y="66"/>
                  </a:cubicBezTo>
                  <a:cubicBezTo>
                    <a:pt x="41" y="64"/>
                    <a:pt x="41" y="59"/>
                    <a:pt x="37" y="56"/>
                  </a:cubicBezTo>
                  <a:cubicBezTo>
                    <a:pt x="34" y="53"/>
                    <a:pt x="24" y="53"/>
                    <a:pt x="28" y="46"/>
                  </a:cubicBezTo>
                  <a:cubicBezTo>
                    <a:pt x="31" y="41"/>
                    <a:pt x="39" y="41"/>
                    <a:pt x="40" y="35"/>
                  </a:cubicBezTo>
                  <a:cubicBezTo>
                    <a:pt x="41" y="31"/>
                    <a:pt x="38" y="24"/>
                    <a:pt x="40" y="21"/>
                  </a:cubicBezTo>
                  <a:cubicBezTo>
                    <a:pt x="33" y="19"/>
                    <a:pt x="25" y="26"/>
                    <a:pt x="22" y="32"/>
                  </a:cubicBezTo>
                  <a:cubicBezTo>
                    <a:pt x="28" y="33"/>
                    <a:pt x="22" y="36"/>
                    <a:pt x="20" y="37"/>
                  </a:cubicBezTo>
                  <a:cubicBezTo>
                    <a:pt x="16" y="39"/>
                    <a:pt x="17" y="43"/>
                    <a:pt x="15" y="46"/>
                  </a:cubicBezTo>
                  <a:cubicBezTo>
                    <a:pt x="13" y="50"/>
                    <a:pt x="9" y="46"/>
                    <a:pt x="8" y="44"/>
                  </a:cubicBezTo>
                  <a:cubicBezTo>
                    <a:pt x="6" y="40"/>
                    <a:pt x="10" y="38"/>
                    <a:pt x="13" y="36"/>
                  </a:cubicBezTo>
                  <a:cubicBezTo>
                    <a:pt x="18" y="33"/>
                    <a:pt x="22" y="22"/>
                    <a:pt x="19" y="16"/>
                  </a:cubicBezTo>
                  <a:cubicBezTo>
                    <a:pt x="17" y="13"/>
                    <a:pt x="13" y="13"/>
                    <a:pt x="14" y="9"/>
                  </a:cubicBezTo>
                  <a:cubicBezTo>
                    <a:pt x="15" y="6"/>
                    <a:pt x="20" y="4"/>
                    <a:pt x="18" y="0"/>
                  </a:cubicBezTo>
                  <a:cubicBezTo>
                    <a:pt x="11" y="0"/>
                    <a:pt x="8" y="9"/>
                    <a:pt x="6" y="14"/>
                  </a:cubicBezTo>
                  <a:cubicBezTo>
                    <a:pt x="5" y="20"/>
                    <a:pt x="0" y="30"/>
                    <a:pt x="1" y="36"/>
                  </a:cubicBezTo>
                  <a:cubicBezTo>
                    <a:pt x="2" y="39"/>
                    <a:pt x="3" y="42"/>
                    <a:pt x="4" y="44"/>
                  </a:cubicBezTo>
                  <a:cubicBezTo>
                    <a:pt x="5" y="45"/>
                    <a:pt x="6" y="46"/>
                    <a:pt x="7" y="47"/>
                  </a:cubicBezTo>
                  <a:cubicBezTo>
                    <a:pt x="5" y="49"/>
                    <a:pt x="5" y="52"/>
                    <a:pt x="5" y="55"/>
                  </a:cubicBezTo>
                  <a:cubicBezTo>
                    <a:pt x="5" y="59"/>
                    <a:pt x="7" y="61"/>
                    <a:pt x="9" y="64"/>
                  </a:cubicBezTo>
                  <a:cubicBezTo>
                    <a:pt x="11" y="67"/>
                    <a:pt x="10" y="72"/>
                    <a:pt x="9" y="75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465">
              <a:extLst>
                <a:ext uri="{FF2B5EF4-FFF2-40B4-BE49-F238E27FC236}">
                  <a16:creationId xmlns="" xmlns:a16="http://schemas.microsoft.com/office/drawing/2014/main" id="{51D35062-3D7A-4624-A7FB-D7B182A6C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3696" y="5358550"/>
              <a:ext cx="13347" cy="8898"/>
            </a:xfrm>
            <a:custGeom>
              <a:avLst/>
              <a:gdLst>
                <a:gd name="T0" fmla="*/ 3 w 6"/>
                <a:gd name="T1" fmla="*/ 0 h 3"/>
                <a:gd name="T2" fmla="*/ 0 w 6"/>
                <a:gd name="T3" fmla="*/ 2 h 3"/>
                <a:gd name="T4" fmla="*/ 6 w 6"/>
                <a:gd name="T5" fmla="*/ 1 h 3"/>
                <a:gd name="T6" fmla="*/ 3 w 6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3" y="0"/>
                  </a:moveTo>
                  <a:cubicBezTo>
                    <a:pt x="2" y="1"/>
                    <a:pt x="1" y="2"/>
                    <a:pt x="0" y="2"/>
                  </a:cubicBezTo>
                  <a:cubicBezTo>
                    <a:pt x="2" y="3"/>
                    <a:pt x="4" y="2"/>
                    <a:pt x="6" y="1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466">
              <a:extLst>
                <a:ext uri="{FF2B5EF4-FFF2-40B4-BE49-F238E27FC236}">
                  <a16:creationId xmlns="" xmlns:a16="http://schemas.microsoft.com/office/drawing/2014/main" id="{0DB51A0E-1C7C-4EC7-B11D-2078DBCFF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3696" y="5358550"/>
              <a:ext cx="13347" cy="8898"/>
            </a:xfrm>
            <a:custGeom>
              <a:avLst/>
              <a:gdLst>
                <a:gd name="T0" fmla="*/ 3 w 6"/>
                <a:gd name="T1" fmla="*/ 0 h 3"/>
                <a:gd name="T2" fmla="*/ 0 w 6"/>
                <a:gd name="T3" fmla="*/ 2 h 3"/>
                <a:gd name="T4" fmla="*/ 6 w 6"/>
                <a:gd name="T5" fmla="*/ 1 h 3"/>
                <a:gd name="T6" fmla="*/ 3 w 6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3" y="0"/>
                  </a:moveTo>
                  <a:cubicBezTo>
                    <a:pt x="2" y="1"/>
                    <a:pt x="1" y="2"/>
                    <a:pt x="0" y="2"/>
                  </a:cubicBezTo>
                  <a:cubicBezTo>
                    <a:pt x="2" y="3"/>
                    <a:pt x="4" y="2"/>
                    <a:pt x="6" y="1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467">
              <a:extLst>
                <a:ext uri="{FF2B5EF4-FFF2-40B4-BE49-F238E27FC236}">
                  <a16:creationId xmlns="" xmlns:a16="http://schemas.microsoft.com/office/drawing/2014/main" id="{5B5C2DDC-3F56-469F-8C96-6CBF0749C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91492" y="5887992"/>
              <a:ext cx="8898" cy="4449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3 h 3"/>
                <a:gd name="T4" fmla="*/ 3 w 3"/>
                <a:gd name="T5" fmla="*/ 0 h 3"/>
                <a:gd name="T6" fmla="*/ 0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468">
              <a:extLst>
                <a:ext uri="{FF2B5EF4-FFF2-40B4-BE49-F238E27FC236}">
                  <a16:creationId xmlns="" xmlns:a16="http://schemas.microsoft.com/office/drawing/2014/main" id="{2CE4FE7B-0B79-47DE-BBA4-650C21BAD9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91492" y="5887992"/>
              <a:ext cx="8898" cy="4449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3 h 3"/>
                <a:gd name="T4" fmla="*/ 3 w 3"/>
                <a:gd name="T5" fmla="*/ 0 h 3"/>
                <a:gd name="T6" fmla="*/ 0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469">
              <a:extLst>
                <a:ext uri="{FF2B5EF4-FFF2-40B4-BE49-F238E27FC236}">
                  <a16:creationId xmlns="" xmlns:a16="http://schemas.microsoft.com/office/drawing/2014/main" id="{010775F9-0FF0-41F4-B28B-6B42A2D40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7043" y="5478675"/>
              <a:ext cx="209108" cy="88982"/>
            </a:xfrm>
            <a:custGeom>
              <a:avLst/>
              <a:gdLst>
                <a:gd name="T0" fmla="*/ 68 w 95"/>
                <a:gd name="T1" fmla="*/ 23 h 40"/>
                <a:gd name="T2" fmla="*/ 87 w 95"/>
                <a:gd name="T3" fmla="*/ 34 h 40"/>
                <a:gd name="T4" fmla="*/ 94 w 95"/>
                <a:gd name="T5" fmla="*/ 26 h 40"/>
                <a:gd name="T6" fmla="*/ 88 w 95"/>
                <a:gd name="T7" fmla="*/ 19 h 40"/>
                <a:gd name="T8" fmla="*/ 84 w 95"/>
                <a:gd name="T9" fmla="*/ 10 h 40"/>
                <a:gd name="T10" fmla="*/ 76 w 95"/>
                <a:gd name="T11" fmla="*/ 7 h 40"/>
                <a:gd name="T12" fmla="*/ 66 w 95"/>
                <a:gd name="T13" fmla="*/ 5 h 40"/>
                <a:gd name="T14" fmla="*/ 55 w 95"/>
                <a:gd name="T15" fmla="*/ 0 h 40"/>
                <a:gd name="T16" fmla="*/ 45 w 95"/>
                <a:gd name="T17" fmla="*/ 5 h 40"/>
                <a:gd name="T18" fmla="*/ 39 w 95"/>
                <a:gd name="T19" fmla="*/ 2 h 40"/>
                <a:gd name="T20" fmla="*/ 27 w 95"/>
                <a:gd name="T21" fmla="*/ 2 h 40"/>
                <a:gd name="T22" fmla="*/ 5 w 95"/>
                <a:gd name="T23" fmla="*/ 26 h 40"/>
                <a:gd name="T24" fmla="*/ 14 w 95"/>
                <a:gd name="T25" fmla="*/ 11 h 40"/>
                <a:gd name="T26" fmla="*/ 23 w 95"/>
                <a:gd name="T27" fmla="*/ 22 h 40"/>
                <a:gd name="T28" fmla="*/ 37 w 95"/>
                <a:gd name="T29" fmla="*/ 19 h 40"/>
                <a:gd name="T30" fmla="*/ 55 w 95"/>
                <a:gd name="T31" fmla="*/ 20 h 40"/>
                <a:gd name="T32" fmla="*/ 68 w 95"/>
                <a:gd name="T33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40">
                  <a:moveTo>
                    <a:pt x="68" y="23"/>
                  </a:moveTo>
                  <a:cubicBezTo>
                    <a:pt x="75" y="27"/>
                    <a:pt x="81" y="30"/>
                    <a:pt x="87" y="34"/>
                  </a:cubicBezTo>
                  <a:cubicBezTo>
                    <a:pt x="94" y="40"/>
                    <a:pt x="95" y="32"/>
                    <a:pt x="94" y="26"/>
                  </a:cubicBezTo>
                  <a:cubicBezTo>
                    <a:pt x="93" y="23"/>
                    <a:pt x="89" y="22"/>
                    <a:pt x="88" y="19"/>
                  </a:cubicBezTo>
                  <a:cubicBezTo>
                    <a:pt x="88" y="16"/>
                    <a:pt x="88" y="12"/>
                    <a:pt x="84" y="10"/>
                  </a:cubicBezTo>
                  <a:cubicBezTo>
                    <a:pt x="81" y="8"/>
                    <a:pt x="80" y="6"/>
                    <a:pt x="76" y="7"/>
                  </a:cubicBezTo>
                  <a:cubicBezTo>
                    <a:pt x="73" y="8"/>
                    <a:pt x="69" y="7"/>
                    <a:pt x="66" y="5"/>
                  </a:cubicBezTo>
                  <a:cubicBezTo>
                    <a:pt x="63" y="2"/>
                    <a:pt x="59" y="0"/>
                    <a:pt x="55" y="0"/>
                  </a:cubicBezTo>
                  <a:cubicBezTo>
                    <a:pt x="51" y="0"/>
                    <a:pt x="49" y="4"/>
                    <a:pt x="45" y="5"/>
                  </a:cubicBezTo>
                  <a:cubicBezTo>
                    <a:pt x="42" y="5"/>
                    <a:pt x="41" y="4"/>
                    <a:pt x="39" y="2"/>
                  </a:cubicBezTo>
                  <a:cubicBezTo>
                    <a:pt x="39" y="1"/>
                    <a:pt x="29" y="2"/>
                    <a:pt x="27" y="2"/>
                  </a:cubicBezTo>
                  <a:cubicBezTo>
                    <a:pt x="14" y="1"/>
                    <a:pt x="0" y="11"/>
                    <a:pt x="5" y="26"/>
                  </a:cubicBezTo>
                  <a:cubicBezTo>
                    <a:pt x="5" y="22"/>
                    <a:pt x="10" y="10"/>
                    <a:pt x="14" y="11"/>
                  </a:cubicBezTo>
                  <a:cubicBezTo>
                    <a:pt x="13" y="15"/>
                    <a:pt x="20" y="22"/>
                    <a:pt x="23" y="22"/>
                  </a:cubicBezTo>
                  <a:cubicBezTo>
                    <a:pt x="25" y="23"/>
                    <a:pt x="41" y="9"/>
                    <a:pt x="37" y="19"/>
                  </a:cubicBezTo>
                  <a:cubicBezTo>
                    <a:pt x="40" y="19"/>
                    <a:pt x="54" y="25"/>
                    <a:pt x="55" y="20"/>
                  </a:cubicBezTo>
                  <a:cubicBezTo>
                    <a:pt x="56" y="15"/>
                    <a:pt x="68" y="19"/>
                    <a:pt x="68" y="23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470">
              <a:extLst>
                <a:ext uri="{FF2B5EF4-FFF2-40B4-BE49-F238E27FC236}">
                  <a16:creationId xmlns="" xmlns:a16="http://schemas.microsoft.com/office/drawing/2014/main" id="{A86428BB-C938-4576-9008-C72D67F14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7043" y="5478675"/>
              <a:ext cx="209108" cy="88982"/>
            </a:xfrm>
            <a:custGeom>
              <a:avLst/>
              <a:gdLst>
                <a:gd name="T0" fmla="*/ 68 w 95"/>
                <a:gd name="T1" fmla="*/ 23 h 40"/>
                <a:gd name="T2" fmla="*/ 87 w 95"/>
                <a:gd name="T3" fmla="*/ 34 h 40"/>
                <a:gd name="T4" fmla="*/ 94 w 95"/>
                <a:gd name="T5" fmla="*/ 26 h 40"/>
                <a:gd name="T6" fmla="*/ 88 w 95"/>
                <a:gd name="T7" fmla="*/ 19 h 40"/>
                <a:gd name="T8" fmla="*/ 84 w 95"/>
                <a:gd name="T9" fmla="*/ 10 h 40"/>
                <a:gd name="T10" fmla="*/ 76 w 95"/>
                <a:gd name="T11" fmla="*/ 7 h 40"/>
                <a:gd name="T12" fmla="*/ 66 w 95"/>
                <a:gd name="T13" fmla="*/ 5 h 40"/>
                <a:gd name="T14" fmla="*/ 55 w 95"/>
                <a:gd name="T15" fmla="*/ 0 h 40"/>
                <a:gd name="T16" fmla="*/ 45 w 95"/>
                <a:gd name="T17" fmla="*/ 5 h 40"/>
                <a:gd name="T18" fmla="*/ 39 w 95"/>
                <a:gd name="T19" fmla="*/ 2 h 40"/>
                <a:gd name="T20" fmla="*/ 27 w 95"/>
                <a:gd name="T21" fmla="*/ 2 h 40"/>
                <a:gd name="T22" fmla="*/ 5 w 95"/>
                <a:gd name="T23" fmla="*/ 26 h 40"/>
                <a:gd name="T24" fmla="*/ 14 w 95"/>
                <a:gd name="T25" fmla="*/ 11 h 40"/>
                <a:gd name="T26" fmla="*/ 23 w 95"/>
                <a:gd name="T27" fmla="*/ 22 h 40"/>
                <a:gd name="T28" fmla="*/ 37 w 95"/>
                <a:gd name="T29" fmla="*/ 19 h 40"/>
                <a:gd name="T30" fmla="*/ 55 w 95"/>
                <a:gd name="T31" fmla="*/ 20 h 40"/>
                <a:gd name="T32" fmla="*/ 68 w 95"/>
                <a:gd name="T33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40">
                  <a:moveTo>
                    <a:pt x="68" y="23"/>
                  </a:moveTo>
                  <a:cubicBezTo>
                    <a:pt x="75" y="27"/>
                    <a:pt x="81" y="30"/>
                    <a:pt x="87" y="34"/>
                  </a:cubicBezTo>
                  <a:cubicBezTo>
                    <a:pt x="94" y="40"/>
                    <a:pt x="95" y="32"/>
                    <a:pt x="94" y="26"/>
                  </a:cubicBezTo>
                  <a:cubicBezTo>
                    <a:pt x="93" y="23"/>
                    <a:pt x="89" y="22"/>
                    <a:pt x="88" y="19"/>
                  </a:cubicBezTo>
                  <a:cubicBezTo>
                    <a:pt x="88" y="16"/>
                    <a:pt x="88" y="12"/>
                    <a:pt x="84" y="10"/>
                  </a:cubicBezTo>
                  <a:cubicBezTo>
                    <a:pt x="81" y="8"/>
                    <a:pt x="80" y="6"/>
                    <a:pt x="76" y="7"/>
                  </a:cubicBezTo>
                  <a:cubicBezTo>
                    <a:pt x="73" y="8"/>
                    <a:pt x="69" y="7"/>
                    <a:pt x="66" y="5"/>
                  </a:cubicBezTo>
                  <a:cubicBezTo>
                    <a:pt x="63" y="2"/>
                    <a:pt x="59" y="0"/>
                    <a:pt x="55" y="0"/>
                  </a:cubicBezTo>
                  <a:cubicBezTo>
                    <a:pt x="51" y="0"/>
                    <a:pt x="49" y="4"/>
                    <a:pt x="45" y="5"/>
                  </a:cubicBezTo>
                  <a:cubicBezTo>
                    <a:pt x="42" y="5"/>
                    <a:pt x="41" y="4"/>
                    <a:pt x="39" y="2"/>
                  </a:cubicBezTo>
                  <a:cubicBezTo>
                    <a:pt x="39" y="1"/>
                    <a:pt x="29" y="2"/>
                    <a:pt x="27" y="2"/>
                  </a:cubicBezTo>
                  <a:cubicBezTo>
                    <a:pt x="14" y="1"/>
                    <a:pt x="0" y="11"/>
                    <a:pt x="5" y="26"/>
                  </a:cubicBezTo>
                  <a:cubicBezTo>
                    <a:pt x="5" y="22"/>
                    <a:pt x="10" y="10"/>
                    <a:pt x="14" y="11"/>
                  </a:cubicBezTo>
                  <a:cubicBezTo>
                    <a:pt x="13" y="15"/>
                    <a:pt x="20" y="22"/>
                    <a:pt x="23" y="22"/>
                  </a:cubicBezTo>
                  <a:cubicBezTo>
                    <a:pt x="25" y="23"/>
                    <a:pt x="41" y="9"/>
                    <a:pt x="37" y="19"/>
                  </a:cubicBezTo>
                  <a:cubicBezTo>
                    <a:pt x="40" y="19"/>
                    <a:pt x="54" y="25"/>
                    <a:pt x="55" y="20"/>
                  </a:cubicBezTo>
                  <a:cubicBezTo>
                    <a:pt x="56" y="15"/>
                    <a:pt x="68" y="19"/>
                    <a:pt x="68" y="23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471">
              <a:extLst>
                <a:ext uri="{FF2B5EF4-FFF2-40B4-BE49-F238E27FC236}">
                  <a16:creationId xmlns="" xmlns:a16="http://schemas.microsoft.com/office/drawing/2014/main" id="{1D79A0D6-7E3D-4AAF-ADE1-A9FA21AC2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95941" y="5536514"/>
              <a:ext cx="31144" cy="17796"/>
            </a:xfrm>
            <a:custGeom>
              <a:avLst/>
              <a:gdLst>
                <a:gd name="T0" fmla="*/ 4 w 14"/>
                <a:gd name="T1" fmla="*/ 3 h 10"/>
                <a:gd name="T2" fmla="*/ 1 w 14"/>
                <a:gd name="T3" fmla="*/ 9 h 10"/>
                <a:gd name="T4" fmla="*/ 10 w 14"/>
                <a:gd name="T5" fmla="*/ 5 h 10"/>
                <a:gd name="T6" fmla="*/ 13 w 14"/>
                <a:gd name="T7" fmla="*/ 0 h 10"/>
                <a:gd name="T8" fmla="*/ 4 w 14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4" y="3"/>
                  </a:moveTo>
                  <a:cubicBezTo>
                    <a:pt x="2" y="4"/>
                    <a:pt x="0" y="6"/>
                    <a:pt x="1" y="9"/>
                  </a:cubicBezTo>
                  <a:cubicBezTo>
                    <a:pt x="4" y="8"/>
                    <a:pt x="6" y="5"/>
                    <a:pt x="10" y="5"/>
                  </a:cubicBezTo>
                  <a:cubicBezTo>
                    <a:pt x="7" y="10"/>
                    <a:pt x="14" y="5"/>
                    <a:pt x="13" y="0"/>
                  </a:cubicBezTo>
                  <a:cubicBezTo>
                    <a:pt x="10" y="0"/>
                    <a:pt x="8" y="3"/>
                    <a:pt x="4" y="3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472">
              <a:extLst>
                <a:ext uri="{FF2B5EF4-FFF2-40B4-BE49-F238E27FC236}">
                  <a16:creationId xmlns="" xmlns:a16="http://schemas.microsoft.com/office/drawing/2014/main" id="{F65454EC-6527-4DE1-B9A1-29735B86A8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95941" y="5536514"/>
              <a:ext cx="31144" cy="17796"/>
            </a:xfrm>
            <a:custGeom>
              <a:avLst/>
              <a:gdLst>
                <a:gd name="T0" fmla="*/ 4 w 14"/>
                <a:gd name="T1" fmla="*/ 3 h 10"/>
                <a:gd name="T2" fmla="*/ 1 w 14"/>
                <a:gd name="T3" fmla="*/ 9 h 10"/>
                <a:gd name="T4" fmla="*/ 10 w 14"/>
                <a:gd name="T5" fmla="*/ 5 h 10"/>
                <a:gd name="T6" fmla="*/ 13 w 14"/>
                <a:gd name="T7" fmla="*/ 0 h 10"/>
                <a:gd name="T8" fmla="*/ 4 w 14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4" y="3"/>
                  </a:moveTo>
                  <a:cubicBezTo>
                    <a:pt x="2" y="4"/>
                    <a:pt x="0" y="6"/>
                    <a:pt x="1" y="9"/>
                  </a:cubicBezTo>
                  <a:cubicBezTo>
                    <a:pt x="4" y="8"/>
                    <a:pt x="6" y="5"/>
                    <a:pt x="10" y="5"/>
                  </a:cubicBezTo>
                  <a:cubicBezTo>
                    <a:pt x="7" y="10"/>
                    <a:pt x="14" y="5"/>
                    <a:pt x="13" y="0"/>
                  </a:cubicBezTo>
                  <a:cubicBezTo>
                    <a:pt x="10" y="0"/>
                    <a:pt x="8" y="3"/>
                    <a:pt x="4" y="3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473">
              <a:extLst>
                <a:ext uri="{FF2B5EF4-FFF2-40B4-BE49-F238E27FC236}">
                  <a16:creationId xmlns="" xmlns:a16="http://schemas.microsoft.com/office/drawing/2014/main" id="{BDE7C12E-50D8-43EA-9840-DD7DA177DA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2636" y="5073808"/>
              <a:ext cx="35593" cy="44491"/>
            </a:xfrm>
            <a:custGeom>
              <a:avLst/>
              <a:gdLst>
                <a:gd name="T0" fmla="*/ 2 w 17"/>
                <a:gd name="T1" fmla="*/ 21 h 21"/>
                <a:gd name="T2" fmla="*/ 11 w 17"/>
                <a:gd name="T3" fmla="*/ 0 h 21"/>
                <a:gd name="T4" fmla="*/ 4 w 17"/>
                <a:gd name="T5" fmla="*/ 6 h 21"/>
                <a:gd name="T6" fmla="*/ 2 w 17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1">
                  <a:moveTo>
                    <a:pt x="2" y="21"/>
                  </a:moveTo>
                  <a:cubicBezTo>
                    <a:pt x="13" y="19"/>
                    <a:pt x="17" y="10"/>
                    <a:pt x="11" y="0"/>
                  </a:cubicBezTo>
                  <a:cubicBezTo>
                    <a:pt x="10" y="3"/>
                    <a:pt x="6" y="4"/>
                    <a:pt x="4" y="6"/>
                  </a:cubicBezTo>
                  <a:cubicBezTo>
                    <a:pt x="0" y="10"/>
                    <a:pt x="0" y="17"/>
                    <a:pt x="2" y="21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474">
              <a:extLst>
                <a:ext uri="{FF2B5EF4-FFF2-40B4-BE49-F238E27FC236}">
                  <a16:creationId xmlns="" xmlns:a16="http://schemas.microsoft.com/office/drawing/2014/main" id="{D6494D55-A726-493F-9787-582C95C9F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2636" y="5073808"/>
              <a:ext cx="35593" cy="44491"/>
            </a:xfrm>
            <a:custGeom>
              <a:avLst/>
              <a:gdLst>
                <a:gd name="T0" fmla="*/ 2 w 17"/>
                <a:gd name="T1" fmla="*/ 21 h 21"/>
                <a:gd name="T2" fmla="*/ 11 w 17"/>
                <a:gd name="T3" fmla="*/ 0 h 21"/>
                <a:gd name="T4" fmla="*/ 4 w 17"/>
                <a:gd name="T5" fmla="*/ 6 h 21"/>
                <a:gd name="T6" fmla="*/ 2 w 17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1">
                  <a:moveTo>
                    <a:pt x="2" y="21"/>
                  </a:moveTo>
                  <a:cubicBezTo>
                    <a:pt x="13" y="19"/>
                    <a:pt x="17" y="10"/>
                    <a:pt x="11" y="0"/>
                  </a:cubicBezTo>
                  <a:cubicBezTo>
                    <a:pt x="10" y="3"/>
                    <a:pt x="6" y="4"/>
                    <a:pt x="4" y="6"/>
                  </a:cubicBezTo>
                  <a:cubicBezTo>
                    <a:pt x="0" y="10"/>
                    <a:pt x="0" y="17"/>
                    <a:pt x="2" y="21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475">
              <a:extLst>
                <a:ext uri="{FF2B5EF4-FFF2-40B4-BE49-F238E27FC236}">
                  <a16:creationId xmlns="" xmlns:a16="http://schemas.microsoft.com/office/drawing/2014/main" id="{13FEE316-68FC-403C-A356-B9753D652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9373" y="5856849"/>
              <a:ext cx="22245" cy="17796"/>
            </a:xfrm>
            <a:custGeom>
              <a:avLst/>
              <a:gdLst>
                <a:gd name="T0" fmla="*/ 3 w 12"/>
                <a:gd name="T1" fmla="*/ 0 h 8"/>
                <a:gd name="T2" fmla="*/ 5 w 12"/>
                <a:gd name="T3" fmla="*/ 8 h 8"/>
                <a:gd name="T4" fmla="*/ 3 w 12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8">
                  <a:moveTo>
                    <a:pt x="3" y="0"/>
                  </a:moveTo>
                  <a:cubicBezTo>
                    <a:pt x="0" y="2"/>
                    <a:pt x="2" y="8"/>
                    <a:pt x="5" y="8"/>
                  </a:cubicBezTo>
                  <a:cubicBezTo>
                    <a:pt x="12" y="8"/>
                    <a:pt x="9" y="0"/>
                    <a:pt x="3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476">
              <a:extLst>
                <a:ext uri="{FF2B5EF4-FFF2-40B4-BE49-F238E27FC236}">
                  <a16:creationId xmlns="" xmlns:a16="http://schemas.microsoft.com/office/drawing/2014/main" id="{A6C186D1-7F22-47DF-B814-E123841648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9373" y="5856849"/>
              <a:ext cx="22245" cy="17796"/>
            </a:xfrm>
            <a:custGeom>
              <a:avLst/>
              <a:gdLst>
                <a:gd name="T0" fmla="*/ 3 w 12"/>
                <a:gd name="T1" fmla="*/ 0 h 8"/>
                <a:gd name="T2" fmla="*/ 5 w 12"/>
                <a:gd name="T3" fmla="*/ 8 h 8"/>
                <a:gd name="T4" fmla="*/ 3 w 12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8">
                  <a:moveTo>
                    <a:pt x="3" y="0"/>
                  </a:moveTo>
                  <a:cubicBezTo>
                    <a:pt x="0" y="2"/>
                    <a:pt x="2" y="8"/>
                    <a:pt x="5" y="8"/>
                  </a:cubicBezTo>
                  <a:cubicBezTo>
                    <a:pt x="12" y="8"/>
                    <a:pt x="9" y="0"/>
                    <a:pt x="3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477">
              <a:extLst>
                <a:ext uri="{FF2B5EF4-FFF2-40B4-BE49-F238E27FC236}">
                  <a16:creationId xmlns="" xmlns:a16="http://schemas.microsoft.com/office/drawing/2014/main" id="{A53CC70D-F6B4-4C1E-93CE-D1987E949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0558" y="5265119"/>
              <a:ext cx="71186" cy="44491"/>
            </a:xfrm>
            <a:custGeom>
              <a:avLst/>
              <a:gdLst>
                <a:gd name="T0" fmla="*/ 13 w 32"/>
                <a:gd name="T1" fmla="*/ 17 h 21"/>
                <a:gd name="T2" fmla="*/ 10 w 32"/>
                <a:gd name="T3" fmla="*/ 6 h 21"/>
                <a:gd name="T4" fmla="*/ 18 w 32"/>
                <a:gd name="T5" fmla="*/ 12 h 21"/>
                <a:gd name="T6" fmla="*/ 25 w 32"/>
                <a:gd name="T7" fmla="*/ 14 h 21"/>
                <a:gd name="T8" fmla="*/ 28 w 32"/>
                <a:gd name="T9" fmla="*/ 6 h 21"/>
                <a:gd name="T10" fmla="*/ 0 w 32"/>
                <a:gd name="T11" fmla="*/ 8 h 21"/>
                <a:gd name="T12" fmla="*/ 0 w 32"/>
                <a:gd name="T13" fmla="*/ 10 h 21"/>
                <a:gd name="T14" fmla="*/ 7 w 32"/>
                <a:gd name="T15" fmla="*/ 17 h 21"/>
                <a:gd name="T16" fmla="*/ 11 w 32"/>
                <a:gd name="T17" fmla="*/ 13 h 21"/>
                <a:gd name="T18" fmla="*/ 13 w 32"/>
                <a:gd name="T19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21">
                  <a:moveTo>
                    <a:pt x="13" y="17"/>
                  </a:moveTo>
                  <a:cubicBezTo>
                    <a:pt x="25" y="21"/>
                    <a:pt x="13" y="9"/>
                    <a:pt x="10" y="6"/>
                  </a:cubicBezTo>
                  <a:cubicBezTo>
                    <a:pt x="14" y="6"/>
                    <a:pt x="16" y="10"/>
                    <a:pt x="18" y="12"/>
                  </a:cubicBezTo>
                  <a:cubicBezTo>
                    <a:pt x="21" y="16"/>
                    <a:pt x="22" y="12"/>
                    <a:pt x="25" y="14"/>
                  </a:cubicBezTo>
                  <a:cubicBezTo>
                    <a:pt x="32" y="17"/>
                    <a:pt x="32" y="8"/>
                    <a:pt x="28" y="6"/>
                  </a:cubicBezTo>
                  <a:cubicBezTo>
                    <a:pt x="23" y="3"/>
                    <a:pt x="1" y="0"/>
                    <a:pt x="0" y="8"/>
                  </a:cubicBezTo>
                  <a:cubicBezTo>
                    <a:pt x="6" y="5"/>
                    <a:pt x="3" y="11"/>
                    <a:pt x="0" y="10"/>
                  </a:cubicBezTo>
                  <a:cubicBezTo>
                    <a:pt x="2" y="13"/>
                    <a:pt x="9" y="11"/>
                    <a:pt x="7" y="17"/>
                  </a:cubicBezTo>
                  <a:cubicBezTo>
                    <a:pt x="8" y="15"/>
                    <a:pt x="9" y="13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478">
              <a:extLst>
                <a:ext uri="{FF2B5EF4-FFF2-40B4-BE49-F238E27FC236}">
                  <a16:creationId xmlns="" xmlns:a16="http://schemas.microsoft.com/office/drawing/2014/main" id="{D1093085-2375-4785-8483-1575267793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0558" y="5265119"/>
              <a:ext cx="71186" cy="44491"/>
            </a:xfrm>
            <a:custGeom>
              <a:avLst/>
              <a:gdLst>
                <a:gd name="T0" fmla="*/ 13 w 32"/>
                <a:gd name="T1" fmla="*/ 17 h 21"/>
                <a:gd name="T2" fmla="*/ 10 w 32"/>
                <a:gd name="T3" fmla="*/ 6 h 21"/>
                <a:gd name="T4" fmla="*/ 18 w 32"/>
                <a:gd name="T5" fmla="*/ 12 h 21"/>
                <a:gd name="T6" fmla="*/ 25 w 32"/>
                <a:gd name="T7" fmla="*/ 14 h 21"/>
                <a:gd name="T8" fmla="*/ 28 w 32"/>
                <a:gd name="T9" fmla="*/ 6 h 21"/>
                <a:gd name="T10" fmla="*/ 0 w 32"/>
                <a:gd name="T11" fmla="*/ 8 h 21"/>
                <a:gd name="T12" fmla="*/ 0 w 32"/>
                <a:gd name="T13" fmla="*/ 10 h 21"/>
                <a:gd name="T14" fmla="*/ 7 w 32"/>
                <a:gd name="T15" fmla="*/ 17 h 21"/>
                <a:gd name="T16" fmla="*/ 11 w 32"/>
                <a:gd name="T17" fmla="*/ 13 h 21"/>
                <a:gd name="T18" fmla="*/ 13 w 32"/>
                <a:gd name="T19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21">
                  <a:moveTo>
                    <a:pt x="13" y="17"/>
                  </a:moveTo>
                  <a:cubicBezTo>
                    <a:pt x="25" y="21"/>
                    <a:pt x="13" y="9"/>
                    <a:pt x="10" y="6"/>
                  </a:cubicBezTo>
                  <a:cubicBezTo>
                    <a:pt x="14" y="6"/>
                    <a:pt x="16" y="10"/>
                    <a:pt x="18" y="12"/>
                  </a:cubicBezTo>
                  <a:cubicBezTo>
                    <a:pt x="21" y="16"/>
                    <a:pt x="22" y="12"/>
                    <a:pt x="25" y="14"/>
                  </a:cubicBezTo>
                  <a:cubicBezTo>
                    <a:pt x="32" y="17"/>
                    <a:pt x="32" y="8"/>
                    <a:pt x="28" y="6"/>
                  </a:cubicBezTo>
                  <a:cubicBezTo>
                    <a:pt x="23" y="3"/>
                    <a:pt x="1" y="0"/>
                    <a:pt x="0" y="8"/>
                  </a:cubicBezTo>
                  <a:cubicBezTo>
                    <a:pt x="6" y="5"/>
                    <a:pt x="3" y="11"/>
                    <a:pt x="0" y="10"/>
                  </a:cubicBezTo>
                  <a:cubicBezTo>
                    <a:pt x="2" y="13"/>
                    <a:pt x="9" y="11"/>
                    <a:pt x="7" y="17"/>
                  </a:cubicBezTo>
                  <a:cubicBezTo>
                    <a:pt x="8" y="15"/>
                    <a:pt x="9" y="13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479">
              <a:extLst>
                <a:ext uri="{FF2B5EF4-FFF2-40B4-BE49-F238E27FC236}">
                  <a16:creationId xmlns="" xmlns:a16="http://schemas.microsoft.com/office/drawing/2014/main" id="{61812693-76D0-4BAC-82DE-7760FF83A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82804" y="5803459"/>
              <a:ext cx="53389" cy="84533"/>
            </a:xfrm>
            <a:custGeom>
              <a:avLst/>
              <a:gdLst>
                <a:gd name="T0" fmla="*/ 23 w 26"/>
                <a:gd name="T1" fmla="*/ 0 h 39"/>
                <a:gd name="T2" fmla="*/ 9 w 26"/>
                <a:gd name="T3" fmla="*/ 20 h 39"/>
                <a:gd name="T4" fmla="*/ 11 w 26"/>
                <a:gd name="T5" fmla="*/ 28 h 39"/>
                <a:gd name="T6" fmla="*/ 21 w 26"/>
                <a:gd name="T7" fmla="*/ 17 h 39"/>
                <a:gd name="T8" fmla="*/ 26 w 26"/>
                <a:gd name="T9" fmla="*/ 3 h 39"/>
                <a:gd name="T10" fmla="*/ 23 w 26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39">
                  <a:moveTo>
                    <a:pt x="23" y="0"/>
                  </a:moveTo>
                  <a:cubicBezTo>
                    <a:pt x="18" y="0"/>
                    <a:pt x="5" y="16"/>
                    <a:pt x="9" y="20"/>
                  </a:cubicBezTo>
                  <a:cubicBezTo>
                    <a:pt x="0" y="16"/>
                    <a:pt x="7" y="39"/>
                    <a:pt x="11" y="28"/>
                  </a:cubicBezTo>
                  <a:cubicBezTo>
                    <a:pt x="13" y="24"/>
                    <a:pt x="19" y="21"/>
                    <a:pt x="21" y="17"/>
                  </a:cubicBezTo>
                  <a:cubicBezTo>
                    <a:pt x="23" y="13"/>
                    <a:pt x="21" y="4"/>
                    <a:pt x="26" y="3"/>
                  </a:cubicBezTo>
                  <a:cubicBezTo>
                    <a:pt x="25" y="2"/>
                    <a:pt x="24" y="1"/>
                    <a:pt x="23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480">
              <a:extLst>
                <a:ext uri="{FF2B5EF4-FFF2-40B4-BE49-F238E27FC236}">
                  <a16:creationId xmlns="" xmlns:a16="http://schemas.microsoft.com/office/drawing/2014/main" id="{F9F61369-04AA-4525-8A24-4C6E5337B3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82804" y="5803459"/>
              <a:ext cx="53389" cy="84533"/>
            </a:xfrm>
            <a:custGeom>
              <a:avLst/>
              <a:gdLst>
                <a:gd name="T0" fmla="*/ 23 w 26"/>
                <a:gd name="T1" fmla="*/ 0 h 39"/>
                <a:gd name="T2" fmla="*/ 9 w 26"/>
                <a:gd name="T3" fmla="*/ 20 h 39"/>
                <a:gd name="T4" fmla="*/ 11 w 26"/>
                <a:gd name="T5" fmla="*/ 28 h 39"/>
                <a:gd name="T6" fmla="*/ 21 w 26"/>
                <a:gd name="T7" fmla="*/ 17 h 39"/>
                <a:gd name="T8" fmla="*/ 26 w 26"/>
                <a:gd name="T9" fmla="*/ 3 h 39"/>
                <a:gd name="T10" fmla="*/ 23 w 26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39">
                  <a:moveTo>
                    <a:pt x="23" y="0"/>
                  </a:moveTo>
                  <a:cubicBezTo>
                    <a:pt x="18" y="0"/>
                    <a:pt x="5" y="16"/>
                    <a:pt x="9" y="20"/>
                  </a:cubicBezTo>
                  <a:cubicBezTo>
                    <a:pt x="0" y="16"/>
                    <a:pt x="7" y="39"/>
                    <a:pt x="11" y="28"/>
                  </a:cubicBezTo>
                  <a:cubicBezTo>
                    <a:pt x="13" y="24"/>
                    <a:pt x="19" y="21"/>
                    <a:pt x="21" y="17"/>
                  </a:cubicBezTo>
                  <a:cubicBezTo>
                    <a:pt x="23" y="13"/>
                    <a:pt x="21" y="4"/>
                    <a:pt x="26" y="3"/>
                  </a:cubicBezTo>
                  <a:cubicBezTo>
                    <a:pt x="25" y="2"/>
                    <a:pt x="24" y="1"/>
                    <a:pt x="23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481">
              <a:extLst>
                <a:ext uri="{FF2B5EF4-FFF2-40B4-BE49-F238E27FC236}">
                  <a16:creationId xmlns="" xmlns:a16="http://schemas.microsoft.com/office/drawing/2014/main" id="{9DF7EEDC-EFFF-4017-A092-9BCEA2B52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6193" y="5803459"/>
              <a:ext cx="17796" cy="8898"/>
            </a:xfrm>
            <a:custGeom>
              <a:avLst/>
              <a:gdLst>
                <a:gd name="T0" fmla="*/ 0 w 7"/>
                <a:gd name="T1" fmla="*/ 1 h 5"/>
                <a:gd name="T2" fmla="*/ 7 w 7"/>
                <a:gd name="T3" fmla="*/ 5 h 5"/>
                <a:gd name="T4" fmla="*/ 0 w 7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0" y="1"/>
                  </a:moveTo>
                  <a:cubicBezTo>
                    <a:pt x="2" y="3"/>
                    <a:pt x="5" y="2"/>
                    <a:pt x="7" y="5"/>
                  </a:cubicBezTo>
                  <a:cubicBezTo>
                    <a:pt x="7" y="1"/>
                    <a:pt x="3" y="0"/>
                    <a:pt x="0" y="1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482">
              <a:extLst>
                <a:ext uri="{FF2B5EF4-FFF2-40B4-BE49-F238E27FC236}">
                  <a16:creationId xmlns="" xmlns:a16="http://schemas.microsoft.com/office/drawing/2014/main" id="{8BA995DB-9AEA-4B8F-857F-983DED3F07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6193" y="5803459"/>
              <a:ext cx="17796" cy="8898"/>
            </a:xfrm>
            <a:custGeom>
              <a:avLst/>
              <a:gdLst>
                <a:gd name="T0" fmla="*/ 0 w 7"/>
                <a:gd name="T1" fmla="*/ 1 h 5"/>
                <a:gd name="T2" fmla="*/ 7 w 7"/>
                <a:gd name="T3" fmla="*/ 5 h 5"/>
                <a:gd name="T4" fmla="*/ 0 w 7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0" y="1"/>
                  </a:moveTo>
                  <a:cubicBezTo>
                    <a:pt x="2" y="3"/>
                    <a:pt x="5" y="2"/>
                    <a:pt x="7" y="5"/>
                  </a:cubicBezTo>
                  <a:cubicBezTo>
                    <a:pt x="7" y="1"/>
                    <a:pt x="3" y="0"/>
                    <a:pt x="0" y="1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483">
              <a:extLst>
                <a:ext uri="{FF2B5EF4-FFF2-40B4-BE49-F238E27FC236}">
                  <a16:creationId xmlns="" xmlns:a16="http://schemas.microsoft.com/office/drawing/2014/main" id="{14E071AF-2716-44E7-BAFA-516A55C76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2929" y="5696681"/>
              <a:ext cx="13347" cy="22245"/>
            </a:xfrm>
            <a:custGeom>
              <a:avLst/>
              <a:gdLst>
                <a:gd name="T0" fmla="*/ 3 w 7"/>
                <a:gd name="T1" fmla="*/ 1 h 11"/>
                <a:gd name="T2" fmla="*/ 0 w 7"/>
                <a:gd name="T3" fmla="*/ 0 h 11"/>
                <a:gd name="T4" fmla="*/ 2 w 7"/>
                <a:gd name="T5" fmla="*/ 9 h 11"/>
                <a:gd name="T6" fmla="*/ 3 w 7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1">
                  <a:moveTo>
                    <a:pt x="3" y="1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2" y="2"/>
                    <a:pt x="0" y="8"/>
                    <a:pt x="2" y="9"/>
                  </a:cubicBezTo>
                  <a:cubicBezTo>
                    <a:pt x="7" y="11"/>
                    <a:pt x="4" y="2"/>
                    <a:pt x="3" y="1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484">
              <a:extLst>
                <a:ext uri="{FF2B5EF4-FFF2-40B4-BE49-F238E27FC236}">
                  <a16:creationId xmlns="" xmlns:a16="http://schemas.microsoft.com/office/drawing/2014/main" id="{44356732-B135-4A7A-AE5A-84B6F8BE2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2929" y="5696681"/>
              <a:ext cx="13347" cy="22245"/>
            </a:xfrm>
            <a:custGeom>
              <a:avLst/>
              <a:gdLst>
                <a:gd name="T0" fmla="*/ 3 w 7"/>
                <a:gd name="T1" fmla="*/ 1 h 11"/>
                <a:gd name="T2" fmla="*/ 0 w 7"/>
                <a:gd name="T3" fmla="*/ 0 h 11"/>
                <a:gd name="T4" fmla="*/ 2 w 7"/>
                <a:gd name="T5" fmla="*/ 9 h 11"/>
                <a:gd name="T6" fmla="*/ 3 w 7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1">
                  <a:moveTo>
                    <a:pt x="3" y="1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2" y="2"/>
                    <a:pt x="0" y="8"/>
                    <a:pt x="2" y="9"/>
                  </a:cubicBezTo>
                  <a:cubicBezTo>
                    <a:pt x="7" y="11"/>
                    <a:pt x="4" y="2"/>
                    <a:pt x="3" y="1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485">
              <a:extLst>
                <a:ext uri="{FF2B5EF4-FFF2-40B4-BE49-F238E27FC236}">
                  <a16:creationId xmlns="" xmlns:a16="http://schemas.microsoft.com/office/drawing/2014/main" id="{98010C3F-858D-4ABA-8762-B11C0115D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11827" y="5669987"/>
              <a:ext cx="31144" cy="48940"/>
            </a:xfrm>
            <a:custGeom>
              <a:avLst/>
              <a:gdLst>
                <a:gd name="T0" fmla="*/ 0 w 13"/>
                <a:gd name="T1" fmla="*/ 24 h 24"/>
                <a:gd name="T2" fmla="*/ 13 w 13"/>
                <a:gd name="T3" fmla="*/ 0 h 24"/>
                <a:gd name="T4" fmla="*/ 7 w 13"/>
                <a:gd name="T5" fmla="*/ 10 h 24"/>
                <a:gd name="T6" fmla="*/ 0 w 13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4">
                  <a:moveTo>
                    <a:pt x="0" y="24"/>
                  </a:moveTo>
                  <a:cubicBezTo>
                    <a:pt x="6" y="20"/>
                    <a:pt x="11" y="7"/>
                    <a:pt x="13" y="0"/>
                  </a:cubicBezTo>
                  <a:cubicBezTo>
                    <a:pt x="8" y="2"/>
                    <a:pt x="9" y="6"/>
                    <a:pt x="7" y="10"/>
                  </a:cubicBezTo>
                  <a:cubicBezTo>
                    <a:pt x="5" y="15"/>
                    <a:pt x="2" y="19"/>
                    <a:pt x="0" y="24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486">
              <a:extLst>
                <a:ext uri="{FF2B5EF4-FFF2-40B4-BE49-F238E27FC236}">
                  <a16:creationId xmlns="" xmlns:a16="http://schemas.microsoft.com/office/drawing/2014/main" id="{2C9DAA5F-5B5E-44BE-BB43-A78287B5B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11827" y="5669987"/>
              <a:ext cx="31144" cy="48940"/>
            </a:xfrm>
            <a:custGeom>
              <a:avLst/>
              <a:gdLst>
                <a:gd name="T0" fmla="*/ 0 w 13"/>
                <a:gd name="T1" fmla="*/ 24 h 24"/>
                <a:gd name="T2" fmla="*/ 13 w 13"/>
                <a:gd name="T3" fmla="*/ 0 h 24"/>
                <a:gd name="T4" fmla="*/ 7 w 13"/>
                <a:gd name="T5" fmla="*/ 10 h 24"/>
                <a:gd name="T6" fmla="*/ 0 w 13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4">
                  <a:moveTo>
                    <a:pt x="0" y="24"/>
                  </a:moveTo>
                  <a:cubicBezTo>
                    <a:pt x="6" y="20"/>
                    <a:pt x="11" y="7"/>
                    <a:pt x="13" y="0"/>
                  </a:cubicBezTo>
                  <a:cubicBezTo>
                    <a:pt x="8" y="2"/>
                    <a:pt x="9" y="6"/>
                    <a:pt x="7" y="10"/>
                  </a:cubicBezTo>
                  <a:cubicBezTo>
                    <a:pt x="5" y="15"/>
                    <a:pt x="2" y="19"/>
                    <a:pt x="0" y="24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487">
              <a:extLst>
                <a:ext uri="{FF2B5EF4-FFF2-40B4-BE49-F238E27FC236}">
                  <a16:creationId xmlns="" xmlns:a16="http://schemas.microsoft.com/office/drawing/2014/main" id="{43319000-CEDB-45F0-BE28-ED2787042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1953" y="5763418"/>
              <a:ext cx="4449" cy="17796"/>
            </a:xfrm>
            <a:custGeom>
              <a:avLst/>
              <a:gdLst>
                <a:gd name="T0" fmla="*/ 2 w 3"/>
                <a:gd name="T1" fmla="*/ 0 h 7"/>
                <a:gd name="T2" fmla="*/ 1 w 3"/>
                <a:gd name="T3" fmla="*/ 7 h 7"/>
                <a:gd name="T4" fmla="*/ 2 w 3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7">
                  <a:moveTo>
                    <a:pt x="2" y="0"/>
                  </a:moveTo>
                  <a:cubicBezTo>
                    <a:pt x="0" y="2"/>
                    <a:pt x="0" y="4"/>
                    <a:pt x="1" y="7"/>
                  </a:cubicBezTo>
                  <a:cubicBezTo>
                    <a:pt x="2" y="5"/>
                    <a:pt x="3" y="3"/>
                    <a:pt x="2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488">
              <a:extLst>
                <a:ext uri="{FF2B5EF4-FFF2-40B4-BE49-F238E27FC236}">
                  <a16:creationId xmlns="" xmlns:a16="http://schemas.microsoft.com/office/drawing/2014/main" id="{3E6FC95A-CCFD-4328-9584-B68D77212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1953" y="5763418"/>
              <a:ext cx="4449" cy="17796"/>
            </a:xfrm>
            <a:custGeom>
              <a:avLst/>
              <a:gdLst>
                <a:gd name="T0" fmla="*/ 2 w 3"/>
                <a:gd name="T1" fmla="*/ 0 h 7"/>
                <a:gd name="T2" fmla="*/ 1 w 3"/>
                <a:gd name="T3" fmla="*/ 7 h 7"/>
                <a:gd name="T4" fmla="*/ 2 w 3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7">
                  <a:moveTo>
                    <a:pt x="2" y="0"/>
                  </a:moveTo>
                  <a:cubicBezTo>
                    <a:pt x="0" y="2"/>
                    <a:pt x="0" y="4"/>
                    <a:pt x="1" y="7"/>
                  </a:cubicBezTo>
                  <a:cubicBezTo>
                    <a:pt x="2" y="5"/>
                    <a:pt x="3" y="3"/>
                    <a:pt x="2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489">
              <a:extLst>
                <a:ext uri="{FF2B5EF4-FFF2-40B4-BE49-F238E27FC236}">
                  <a16:creationId xmlns="" xmlns:a16="http://schemas.microsoft.com/office/drawing/2014/main" id="{329085E2-2DB3-40AE-B93B-08881168B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9936847" y="4940335"/>
              <a:ext cx="680712" cy="649568"/>
            </a:xfrm>
            <a:custGeom>
              <a:avLst/>
              <a:gdLst>
                <a:gd name="T0" fmla="*/ 5 w 313"/>
                <a:gd name="T1" fmla="*/ 114 h 300"/>
                <a:gd name="T2" fmla="*/ 8 w 313"/>
                <a:gd name="T3" fmla="*/ 110 h 300"/>
                <a:gd name="T4" fmla="*/ 16 w 313"/>
                <a:gd name="T5" fmla="*/ 88 h 300"/>
                <a:gd name="T6" fmla="*/ 25 w 313"/>
                <a:gd name="T7" fmla="*/ 90 h 300"/>
                <a:gd name="T8" fmla="*/ 45 w 313"/>
                <a:gd name="T9" fmla="*/ 116 h 300"/>
                <a:gd name="T10" fmla="*/ 67 w 313"/>
                <a:gd name="T11" fmla="*/ 117 h 300"/>
                <a:gd name="T12" fmla="*/ 99 w 313"/>
                <a:gd name="T13" fmla="*/ 113 h 300"/>
                <a:gd name="T14" fmla="*/ 128 w 313"/>
                <a:gd name="T15" fmla="*/ 100 h 300"/>
                <a:gd name="T16" fmla="*/ 162 w 313"/>
                <a:gd name="T17" fmla="*/ 103 h 300"/>
                <a:gd name="T18" fmla="*/ 177 w 313"/>
                <a:gd name="T19" fmla="*/ 102 h 300"/>
                <a:gd name="T20" fmla="*/ 196 w 313"/>
                <a:gd name="T21" fmla="*/ 65 h 300"/>
                <a:gd name="T22" fmla="*/ 205 w 313"/>
                <a:gd name="T23" fmla="*/ 35 h 300"/>
                <a:gd name="T24" fmla="*/ 208 w 313"/>
                <a:gd name="T25" fmla="*/ 8 h 300"/>
                <a:gd name="T26" fmla="*/ 226 w 313"/>
                <a:gd name="T27" fmla="*/ 1 h 300"/>
                <a:gd name="T28" fmla="*/ 249 w 313"/>
                <a:gd name="T29" fmla="*/ 2 h 300"/>
                <a:gd name="T30" fmla="*/ 259 w 313"/>
                <a:gd name="T31" fmla="*/ 10 h 300"/>
                <a:gd name="T32" fmla="*/ 270 w 313"/>
                <a:gd name="T33" fmla="*/ 20 h 300"/>
                <a:gd name="T34" fmla="*/ 262 w 313"/>
                <a:gd name="T35" fmla="*/ 21 h 300"/>
                <a:gd name="T36" fmla="*/ 251 w 313"/>
                <a:gd name="T37" fmla="*/ 27 h 300"/>
                <a:gd name="T38" fmla="*/ 257 w 313"/>
                <a:gd name="T39" fmla="*/ 40 h 300"/>
                <a:gd name="T40" fmla="*/ 266 w 313"/>
                <a:gd name="T41" fmla="*/ 51 h 300"/>
                <a:gd name="T42" fmla="*/ 275 w 313"/>
                <a:gd name="T43" fmla="*/ 60 h 300"/>
                <a:gd name="T44" fmla="*/ 274 w 313"/>
                <a:gd name="T45" fmla="*/ 82 h 300"/>
                <a:gd name="T46" fmla="*/ 289 w 313"/>
                <a:gd name="T47" fmla="*/ 98 h 300"/>
                <a:gd name="T48" fmla="*/ 308 w 313"/>
                <a:gd name="T49" fmla="*/ 116 h 300"/>
                <a:gd name="T50" fmla="*/ 299 w 313"/>
                <a:gd name="T51" fmla="*/ 124 h 300"/>
                <a:gd name="T52" fmla="*/ 277 w 313"/>
                <a:gd name="T53" fmla="*/ 124 h 300"/>
                <a:gd name="T54" fmla="*/ 264 w 313"/>
                <a:gd name="T55" fmla="*/ 171 h 300"/>
                <a:gd name="T56" fmla="*/ 268 w 313"/>
                <a:gd name="T57" fmla="*/ 174 h 300"/>
                <a:gd name="T58" fmla="*/ 259 w 313"/>
                <a:gd name="T59" fmla="*/ 180 h 300"/>
                <a:gd name="T60" fmla="*/ 238 w 313"/>
                <a:gd name="T61" fmla="*/ 202 h 300"/>
                <a:gd name="T62" fmla="*/ 227 w 313"/>
                <a:gd name="T63" fmla="*/ 215 h 300"/>
                <a:gd name="T64" fmla="*/ 237 w 313"/>
                <a:gd name="T65" fmla="*/ 228 h 300"/>
                <a:gd name="T66" fmla="*/ 228 w 313"/>
                <a:gd name="T67" fmla="*/ 240 h 300"/>
                <a:gd name="T68" fmla="*/ 226 w 313"/>
                <a:gd name="T69" fmla="*/ 261 h 300"/>
                <a:gd name="T70" fmla="*/ 192 w 313"/>
                <a:gd name="T71" fmla="*/ 289 h 300"/>
                <a:gd name="T72" fmla="*/ 175 w 313"/>
                <a:gd name="T73" fmla="*/ 283 h 300"/>
                <a:gd name="T74" fmla="*/ 168 w 313"/>
                <a:gd name="T75" fmla="*/ 264 h 300"/>
                <a:gd name="T76" fmla="*/ 145 w 313"/>
                <a:gd name="T77" fmla="*/ 271 h 300"/>
                <a:gd name="T78" fmla="*/ 136 w 313"/>
                <a:gd name="T79" fmla="*/ 262 h 300"/>
                <a:gd name="T80" fmla="*/ 116 w 313"/>
                <a:gd name="T81" fmla="*/ 269 h 300"/>
                <a:gd name="T82" fmla="*/ 91 w 313"/>
                <a:gd name="T83" fmla="*/ 273 h 300"/>
                <a:gd name="T84" fmla="*/ 76 w 313"/>
                <a:gd name="T85" fmla="*/ 254 h 300"/>
                <a:gd name="T86" fmla="*/ 58 w 313"/>
                <a:gd name="T87" fmla="*/ 257 h 300"/>
                <a:gd name="T88" fmla="*/ 54 w 313"/>
                <a:gd name="T89" fmla="*/ 257 h 300"/>
                <a:gd name="T90" fmla="*/ 41 w 313"/>
                <a:gd name="T91" fmla="*/ 236 h 300"/>
                <a:gd name="T92" fmla="*/ 33 w 313"/>
                <a:gd name="T93" fmla="*/ 214 h 300"/>
                <a:gd name="T94" fmla="*/ 37 w 313"/>
                <a:gd name="T95" fmla="*/ 198 h 300"/>
                <a:gd name="T96" fmla="*/ 28 w 313"/>
                <a:gd name="T97" fmla="*/ 183 h 300"/>
                <a:gd name="T98" fmla="*/ 15 w 313"/>
                <a:gd name="T99" fmla="*/ 183 h 300"/>
                <a:gd name="T100" fmla="*/ 22 w 313"/>
                <a:gd name="T101" fmla="*/ 177 h 300"/>
                <a:gd name="T102" fmla="*/ 10 w 313"/>
                <a:gd name="T103" fmla="*/ 171 h 300"/>
                <a:gd name="T104" fmla="*/ 14 w 313"/>
                <a:gd name="T105" fmla="*/ 152 h 300"/>
                <a:gd name="T106" fmla="*/ 3 w 313"/>
                <a:gd name="T107" fmla="*/ 12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3" h="300">
                  <a:moveTo>
                    <a:pt x="3" y="122"/>
                  </a:moveTo>
                  <a:cubicBezTo>
                    <a:pt x="6" y="120"/>
                    <a:pt x="4" y="117"/>
                    <a:pt x="5" y="114"/>
                  </a:cubicBezTo>
                  <a:cubicBezTo>
                    <a:pt x="6" y="109"/>
                    <a:pt x="12" y="109"/>
                    <a:pt x="13" y="104"/>
                  </a:cubicBezTo>
                  <a:cubicBezTo>
                    <a:pt x="11" y="106"/>
                    <a:pt x="10" y="108"/>
                    <a:pt x="8" y="110"/>
                  </a:cubicBezTo>
                  <a:cubicBezTo>
                    <a:pt x="4" y="105"/>
                    <a:pt x="9" y="100"/>
                    <a:pt x="12" y="96"/>
                  </a:cubicBezTo>
                  <a:cubicBezTo>
                    <a:pt x="14" y="93"/>
                    <a:pt x="15" y="91"/>
                    <a:pt x="16" y="88"/>
                  </a:cubicBezTo>
                  <a:cubicBezTo>
                    <a:pt x="17" y="84"/>
                    <a:pt x="22" y="83"/>
                    <a:pt x="25" y="80"/>
                  </a:cubicBezTo>
                  <a:cubicBezTo>
                    <a:pt x="25" y="84"/>
                    <a:pt x="20" y="88"/>
                    <a:pt x="25" y="90"/>
                  </a:cubicBezTo>
                  <a:cubicBezTo>
                    <a:pt x="26" y="91"/>
                    <a:pt x="28" y="99"/>
                    <a:pt x="29" y="101"/>
                  </a:cubicBezTo>
                  <a:cubicBezTo>
                    <a:pt x="34" y="106"/>
                    <a:pt x="42" y="109"/>
                    <a:pt x="45" y="116"/>
                  </a:cubicBezTo>
                  <a:cubicBezTo>
                    <a:pt x="46" y="118"/>
                    <a:pt x="51" y="120"/>
                    <a:pt x="53" y="121"/>
                  </a:cubicBezTo>
                  <a:cubicBezTo>
                    <a:pt x="57" y="123"/>
                    <a:pt x="64" y="119"/>
                    <a:pt x="67" y="117"/>
                  </a:cubicBezTo>
                  <a:cubicBezTo>
                    <a:pt x="75" y="114"/>
                    <a:pt x="82" y="118"/>
                    <a:pt x="90" y="118"/>
                  </a:cubicBezTo>
                  <a:cubicBezTo>
                    <a:pt x="93" y="117"/>
                    <a:pt x="96" y="115"/>
                    <a:pt x="99" y="113"/>
                  </a:cubicBezTo>
                  <a:cubicBezTo>
                    <a:pt x="103" y="111"/>
                    <a:pt x="102" y="105"/>
                    <a:pt x="105" y="102"/>
                  </a:cubicBezTo>
                  <a:cubicBezTo>
                    <a:pt x="109" y="98"/>
                    <a:pt x="126" y="95"/>
                    <a:pt x="128" y="100"/>
                  </a:cubicBezTo>
                  <a:cubicBezTo>
                    <a:pt x="131" y="105"/>
                    <a:pt x="146" y="111"/>
                    <a:pt x="151" y="107"/>
                  </a:cubicBezTo>
                  <a:cubicBezTo>
                    <a:pt x="156" y="105"/>
                    <a:pt x="157" y="101"/>
                    <a:pt x="162" y="103"/>
                  </a:cubicBezTo>
                  <a:cubicBezTo>
                    <a:pt x="165" y="104"/>
                    <a:pt x="168" y="101"/>
                    <a:pt x="170" y="100"/>
                  </a:cubicBezTo>
                  <a:cubicBezTo>
                    <a:pt x="172" y="99"/>
                    <a:pt x="174" y="102"/>
                    <a:pt x="177" y="102"/>
                  </a:cubicBezTo>
                  <a:cubicBezTo>
                    <a:pt x="175" y="96"/>
                    <a:pt x="187" y="84"/>
                    <a:pt x="184" y="81"/>
                  </a:cubicBezTo>
                  <a:cubicBezTo>
                    <a:pt x="178" y="75"/>
                    <a:pt x="191" y="67"/>
                    <a:pt x="196" y="65"/>
                  </a:cubicBezTo>
                  <a:cubicBezTo>
                    <a:pt x="193" y="62"/>
                    <a:pt x="188" y="49"/>
                    <a:pt x="196" y="48"/>
                  </a:cubicBezTo>
                  <a:cubicBezTo>
                    <a:pt x="207" y="47"/>
                    <a:pt x="199" y="40"/>
                    <a:pt x="205" y="35"/>
                  </a:cubicBezTo>
                  <a:cubicBezTo>
                    <a:pt x="207" y="32"/>
                    <a:pt x="204" y="23"/>
                    <a:pt x="205" y="19"/>
                  </a:cubicBezTo>
                  <a:cubicBezTo>
                    <a:pt x="205" y="16"/>
                    <a:pt x="206" y="11"/>
                    <a:pt x="208" y="8"/>
                  </a:cubicBezTo>
                  <a:cubicBezTo>
                    <a:pt x="209" y="5"/>
                    <a:pt x="212" y="4"/>
                    <a:pt x="213" y="0"/>
                  </a:cubicBezTo>
                  <a:cubicBezTo>
                    <a:pt x="218" y="2"/>
                    <a:pt x="220" y="4"/>
                    <a:pt x="226" y="1"/>
                  </a:cubicBezTo>
                  <a:cubicBezTo>
                    <a:pt x="228" y="0"/>
                    <a:pt x="233" y="8"/>
                    <a:pt x="233" y="0"/>
                  </a:cubicBezTo>
                  <a:cubicBezTo>
                    <a:pt x="237" y="4"/>
                    <a:pt x="245" y="3"/>
                    <a:pt x="249" y="2"/>
                  </a:cubicBezTo>
                  <a:cubicBezTo>
                    <a:pt x="256" y="2"/>
                    <a:pt x="259" y="8"/>
                    <a:pt x="266" y="8"/>
                  </a:cubicBezTo>
                  <a:cubicBezTo>
                    <a:pt x="264" y="9"/>
                    <a:pt x="262" y="10"/>
                    <a:pt x="259" y="10"/>
                  </a:cubicBezTo>
                  <a:cubicBezTo>
                    <a:pt x="261" y="11"/>
                    <a:pt x="271" y="20"/>
                    <a:pt x="264" y="16"/>
                  </a:cubicBezTo>
                  <a:cubicBezTo>
                    <a:pt x="266" y="18"/>
                    <a:pt x="269" y="18"/>
                    <a:pt x="270" y="20"/>
                  </a:cubicBezTo>
                  <a:cubicBezTo>
                    <a:pt x="271" y="22"/>
                    <a:pt x="271" y="23"/>
                    <a:pt x="273" y="24"/>
                  </a:cubicBezTo>
                  <a:cubicBezTo>
                    <a:pt x="270" y="29"/>
                    <a:pt x="264" y="26"/>
                    <a:pt x="262" y="21"/>
                  </a:cubicBezTo>
                  <a:cubicBezTo>
                    <a:pt x="263" y="23"/>
                    <a:pt x="263" y="25"/>
                    <a:pt x="263" y="27"/>
                  </a:cubicBezTo>
                  <a:cubicBezTo>
                    <a:pt x="260" y="25"/>
                    <a:pt x="255" y="26"/>
                    <a:pt x="251" y="27"/>
                  </a:cubicBezTo>
                  <a:cubicBezTo>
                    <a:pt x="256" y="29"/>
                    <a:pt x="258" y="33"/>
                    <a:pt x="262" y="34"/>
                  </a:cubicBezTo>
                  <a:cubicBezTo>
                    <a:pt x="261" y="36"/>
                    <a:pt x="260" y="41"/>
                    <a:pt x="257" y="40"/>
                  </a:cubicBezTo>
                  <a:cubicBezTo>
                    <a:pt x="259" y="43"/>
                    <a:pt x="264" y="45"/>
                    <a:pt x="268" y="46"/>
                  </a:cubicBezTo>
                  <a:cubicBezTo>
                    <a:pt x="264" y="50"/>
                    <a:pt x="271" y="51"/>
                    <a:pt x="266" y="51"/>
                  </a:cubicBezTo>
                  <a:cubicBezTo>
                    <a:pt x="267" y="51"/>
                    <a:pt x="269" y="52"/>
                    <a:pt x="271" y="53"/>
                  </a:cubicBezTo>
                  <a:cubicBezTo>
                    <a:pt x="265" y="54"/>
                    <a:pt x="272" y="58"/>
                    <a:pt x="275" y="60"/>
                  </a:cubicBezTo>
                  <a:cubicBezTo>
                    <a:pt x="277" y="63"/>
                    <a:pt x="279" y="67"/>
                    <a:pt x="281" y="70"/>
                  </a:cubicBezTo>
                  <a:cubicBezTo>
                    <a:pt x="284" y="74"/>
                    <a:pt x="279" y="83"/>
                    <a:pt x="274" y="82"/>
                  </a:cubicBezTo>
                  <a:cubicBezTo>
                    <a:pt x="277" y="84"/>
                    <a:pt x="275" y="87"/>
                    <a:pt x="278" y="89"/>
                  </a:cubicBezTo>
                  <a:cubicBezTo>
                    <a:pt x="281" y="92"/>
                    <a:pt x="285" y="95"/>
                    <a:pt x="289" y="98"/>
                  </a:cubicBezTo>
                  <a:cubicBezTo>
                    <a:pt x="292" y="100"/>
                    <a:pt x="294" y="104"/>
                    <a:pt x="297" y="105"/>
                  </a:cubicBezTo>
                  <a:cubicBezTo>
                    <a:pt x="302" y="107"/>
                    <a:pt x="305" y="112"/>
                    <a:pt x="308" y="116"/>
                  </a:cubicBezTo>
                  <a:cubicBezTo>
                    <a:pt x="310" y="117"/>
                    <a:pt x="313" y="116"/>
                    <a:pt x="311" y="120"/>
                  </a:cubicBezTo>
                  <a:cubicBezTo>
                    <a:pt x="308" y="124"/>
                    <a:pt x="303" y="122"/>
                    <a:pt x="299" y="124"/>
                  </a:cubicBezTo>
                  <a:cubicBezTo>
                    <a:pt x="292" y="128"/>
                    <a:pt x="284" y="118"/>
                    <a:pt x="278" y="116"/>
                  </a:cubicBezTo>
                  <a:cubicBezTo>
                    <a:pt x="281" y="119"/>
                    <a:pt x="283" y="124"/>
                    <a:pt x="277" y="124"/>
                  </a:cubicBezTo>
                  <a:cubicBezTo>
                    <a:pt x="272" y="125"/>
                    <a:pt x="270" y="133"/>
                    <a:pt x="269" y="137"/>
                  </a:cubicBezTo>
                  <a:cubicBezTo>
                    <a:pt x="265" y="147"/>
                    <a:pt x="263" y="159"/>
                    <a:pt x="264" y="171"/>
                  </a:cubicBezTo>
                  <a:cubicBezTo>
                    <a:pt x="266" y="169"/>
                    <a:pt x="268" y="168"/>
                    <a:pt x="270" y="168"/>
                  </a:cubicBezTo>
                  <a:cubicBezTo>
                    <a:pt x="269" y="170"/>
                    <a:pt x="265" y="173"/>
                    <a:pt x="268" y="174"/>
                  </a:cubicBezTo>
                  <a:cubicBezTo>
                    <a:pt x="265" y="176"/>
                    <a:pt x="265" y="178"/>
                    <a:pt x="268" y="180"/>
                  </a:cubicBezTo>
                  <a:cubicBezTo>
                    <a:pt x="264" y="181"/>
                    <a:pt x="260" y="185"/>
                    <a:pt x="259" y="180"/>
                  </a:cubicBezTo>
                  <a:cubicBezTo>
                    <a:pt x="258" y="187"/>
                    <a:pt x="244" y="203"/>
                    <a:pt x="242" y="188"/>
                  </a:cubicBezTo>
                  <a:cubicBezTo>
                    <a:pt x="239" y="193"/>
                    <a:pt x="244" y="197"/>
                    <a:pt x="238" y="202"/>
                  </a:cubicBezTo>
                  <a:cubicBezTo>
                    <a:pt x="236" y="203"/>
                    <a:pt x="237" y="206"/>
                    <a:pt x="235" y="209"/>
                  </a:cubicBezTo>
                  <a:cubicBezTo>
                    <a:pt x="233" y="212"/>
                    <a:pt x="229" y="212"/>
                    <a:pt x="227" y="215"/>
                  </a:cubicBezTo>
                  <a:cubicBezTo>
                    <a:pt x="236" y="211"/>
                    <a:pt x="233" y="224"/>
                    <a:pt x="228" y="227"/>
                  </a:cubicBezTo>
                  <a:cubicBezTo>
                    <a:pt x="231" y="229"/>
                    <a:pt x="235" y="226"/>
                    <a:pt x="237" y="228"/>
                  </a:cubicBezTo>
                  <a:cubicBezTo>
                    <a:pt x="239" y="231"/>
                    <a:pt x="235" y="239"/>
                    <a:pt x="234" y="241"/>
                  </a:cubicBezTo>
                  <a:cubicBezTo>
                    <a:pt x="232" y="239"/>
                    <a:pt x="230" y="239"/>
                    <a:pt x="228" y="240"/>
                  </a:cubicBezTo>
                  <a:cubicBezTo>
                    <a:pt x="234" y="245"/>
                    <a:pt x="226" y="260"/>
                    <a:pt x="222" y="252"/>
                  </a:cubicBezTo>
                  <a:cubicBezTo>
                    <a:pt x="221" y="256"/>
                    <a:pt x="224" y="259"/>
                    <a:pt x="226" y="261"/>
                  </a:cubicBezTo>
                  <a:cubicBezTo>
                    <a:pt x="218" y="263"/>
                    <a:pt x="221" y="275"/>
                    <a:pt x="214" y="277"/>
                  </a:cubicBezTo>
                  <a:cubicBezTo>
                    <a:pt x="207" y="280"/>
                    <a:pt x="199" y="285"/>
                    <a:pt x="192" y="289"/>
                  </a:cubicBezTo>
                  <a:cubicBezTo>
                    <a:pt x="190" y="289"/>
                    <a:pt x="174" y="300"/>
                    <a:pt x="175" y="294"/>
                  </a:cubicBezTo>
                  <a:cubicBezTo>
                    <a:pt x="175" y="290"/>
                    <a:pt x="175" y="287"/>
                    <a:pt x="175" y="283"/>
                  </a:cubicBezTo>
                  <a:cubicBezTo>
                    <a:pt x="175" y="278"/>
                    <a:pt x="172" y="273"/>
                    <a:pt x="173" y="268"/>
                  </a:cubicBezTo>
                  <a:cubicBezTo>
                    <a:pt x="168" y="274"/>
                    <a:pt x="164" y="272"/>
                    <a:pt x="168" y="264"/>
                  </a:cubicBezTo>
                  <a:cubicBezTo>
                    <a:pt x="165" y="268"/>
                    <a:pt x="159" y="271"/>
                    <a:pt x="160" y="263"/>
                  </a:cubicBezTo>
                  <a:cubicBezTo>
                    <a:pt x="160" y="267"/>
                    <a:pt x="149" y="277"/>
                    <a:pt x="145" y="271"/>
                  </a:cubicBezTo>
                  <a:cubicBezTo>
                    <a:pt x="144" y="269"/>
                    <a:pt x="147" y="267"/>
                    <a:pt x="145" y="264"/>
                  </a:cubicBezTo>
                  <a:cubicBezTo>
                    <a:pt x="141" y="260"/>
                    <a:pt x="137" y="268"/>
                    <a:pt x="136" y="262"/>
                  </a:cubicBezTo>
                  <a:cubicBezTo>
                    <a:pt x="137" y="269"/>
                    <a:pt x="129" y="257"/>
                    <a:pt x="128" y="254"/>
                  </a:cubicBezTo>
                  <a:cubicBezTo>
                    <a:pt x="128" y="260"/>
                    <a:pt x="121" y="267"/>
                    <a:pt x="116" y="269"/>
                  </a:cubicBezTo>
                  <a:cubicBezTo>
                    <a:pt x="111" y="272"/>
                    <a:pt x="106" y="264"/>
                    <a:pt x="101" y="268"/>
                  </a:cubicBezTo>
                  <a:cubicBezTo>
                    <a:pt x="99" y="270"/>
                    <a:pt x="92" y="280"/>
                    <a:pt x="91" y="273"/>
                  </a:cubicBezTo>
                  <a:cubicBezTo>
                    <a:pt x="89" y="265"/>
                    <a:pt x="92" y="258"/>
                    <a:pt x="87" y="249"/>
                  </a:cubicBezTo>
                  <a:cubicBezTo>
                    <a:pt x="84" y="258"/>
                    <a:pt x="83" y="254"/>
                    <a:pt x="76" y="254"/>
                  </a:cubicBezTo>
                  <a:cubicBezTo>
                    <a:pt x="73" y="254"/>
                    <a:pt x="71" y="256"/>
                    <a:pt x="69" y="258"/>
                  </a:cubicBezTo>
                  <a:cubicBezTo>
                    <a:pt x="65" y="260"/>
                    <a:pt x="62" y="258"/>
                    <a:pt x="58" y="257"/>
                  </a:cubicBezTo>
                  <a:cubicBezTo>
                    <a:pt x="59" y="256"/>
                    <a:pt x="61" y="254"/>
                    <a:pt x="62" y="253"/>
                  </a:cubicBezTo>
                  <a:cubicBezTo>
                    <a:pt x="59" y="254"/>
                    <a:pt x="58" y="258"/>
                    <a:pt x="54" y="257"/>
                  </a:cubicBezTo>
                  <a:cubicBezTo>
                    <a:pt x="56" y="249"/>
                    <a:pt x="47" y="254"/>
                    <a:pt x="43" y="256"/>
                  </a:cubicBezTo>
                  <a:cubicBezTo>
                    <a:pt x="39" y="251"/>
                    <a:pt x="42" y="242"/>
                    <a:pt x="41" y="236"/>
                  </a:cubicBezTo>
                  <a:cubicBezTo>
                    <a:pt x="39" y="232"/>
                    <a:pt x="40" y="228"/>
                    <a:pt x="39" y="224"/>
                  </a:cubicBezTo>
                  <a:cubicBezTo>
                    <a:pt x="39" y="220"/>
                    <a:pt x="33" y="217"/>
                    <a:pt x="33" y="214"/>
                  </a:cubicBezTo>
                  <a:cubicBezTo>
                    <a:pt x="34" y="214"/>
                    <a:pt x="37" y="210"/>
                    <a:pt x="37" y="209"/>
                  </a:cubicBezTo>
                  <a:cubicBezTo>
                    <a:pt x="38" y="205"/>
                    <a:pt x="39" y="202"/>
                    <a:pt x="37" y="198"/>
                  </a:cubicBezTo>
                  <a:cubicBezTo>
                    <a:pt x="35" y="196"/>
                    <a:pt x="35" y="193"/>
                    <a:pt x="33" y="191"/>
                  </a:cubicBezTo>
                  <a:cubicBezTo>
                    <a:pt x="32" y="188"/>
                    <a:pt x="28" y="187"/>
                    <a:pt x="28" y="183"/>
                  </a:cubicBezTo>
                  <a:cubicBezTo>
                    <a:pt x="27" y="184"/>
                    <a:pt x="27" y="185"/>
                    <a:pt x="26" y="186"/>
                  </a:cubicBezTo>
                  <a:cubicBezTo>
                    <a:pt x="23" y="180"/>
                    <a:pt x="19" y="185"/>
                    <a:pt x="15" y="183"/>
                  </a:cubicBezTo>
                  <a:cubicBezTo>
                    <a:pt x="13" y="181"/>
                    <a:pt x="14" y="179"/>
                    <a:pt x="15" y="177"/>
                  </a:cubicBezTo>
                  <a:cubicBezTo>
                    <a:pt x="16" y="175"/>
                    <a:pt x="20" y="177"/>
                    <a:pt x="22" y="177"/>
                  </a:cubicBezTo>
                  <a:cubicBezTo>
                    <a:pt x="19" y="176"/>
                    <a:pt x="18" y="173"/>
                    <a:pt x="15" y="172"/>
                  </a:cubicBezTo>
                  <a:cubicBezTo>
                    <a:pt x="14" y="172"/>
                    <a:pt x="11" y="172"/>
                    <a:pt x="10" y="171"/>
                  </a:cubicBezTo>
                  <a:cubicBezTo>
                    <a:pt x="8" y="168"/>
                    <a:pt x="7" y="157"/>
                    <a:pt x="13" y="160"/>
                  </a:cubicBezTo>
                  <a:cubicBezTo>
                    <a:pt x="11" y="157"/>
                    <a:pt x="9" y="152"/>
                    <a:pt x="14" y="152"/>
                  </a:cubicBezTo>
                  <a:cubicBezTo>
                    <a:pt x="10" y="147"/>
                    <a:pt x="5" y="142"/>
                    <a:pt x="3" y="136"/>
                  </a:cubicBezTo>
                  <a:cubicBezTo>
                    <a:pt x="3" y="133"/>
                    <a:pt x="0" y="124"/>
                    <a:pt x="3" y="122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490">
              <a:extLst>
                <a:ext uri="{FF2B5EF4-FFF2-40B4-BE49-F238E27FC236}">
                  <a16:creationId xmlns="" xmlns:a16="http://schemas.microsoft.com/office/drawing/2014/main" id="{9F87B402-48F7-4DDE-BB83-9FB06877729C}"/>
                </a:ext>
              </a:extLst>
            </p:cNvPr>
            <p:cNvSpPr>
              <a:spLocks/>
            </p:cNvSpPr>
            <p:nvPr/>
          </p:nvSpPr>
          <p:spPr bwMode="auto">
            <a:xfrm>
              <a:off x="9936847" y="4940335"/>
              <a:ext cx="680712" cy="649568"/>
            </a:xfrm>
            <a:custGeom>
              <a:avLst/>
              <a:gdLst>
                <a:gd name="T0" fmla="*/ 5 w 313"/>
                <a:gd name="T1" fmla="*/ 114 h 300"/>
                <a:gd name="T2" fmla="*/ 8 w 313"/>
                <a:gd name="T3" fmla="*/ 110 h 300"/>
                <a:gd name="T4" fmla="*/ 16 w 313"/>
                <a:gd name="T5" fmla="*/ 88 h 300"/>
                <a:gd name="T6" fmla="*/ 25 w 313"/>
                <a:gd name="T7" fmla="*/ 90 h 300"/>
                <a:gd name="T8" fmla="*/ 45 w 313"/>
                <a:gd name="T9" fmla="*/ 116 h 300"/>
                <a:gd name="T10" fmla="*/ 67 w 313"/>
                <a:gd name="T11" fmla="*/ 117 h 300"/>
                <a:gd name="T12" fmla="*/ 99 w 313"/>
                <a:gd name="T13" fmla="*/ 113 h 300"/>
                <a:gd name="T14" fmla="*/ 128 w 313"/>
                <a:gd name="T15" fmla="*/ 100 h 300"/>
                <a:gd name="T16" fmla="*/ 162 w 313"/>
                <a:gd name="T17" fmla="*/ 103 h 300"/>
                <a:gd name="T18" fmla="*/ 177 w 313"/>
                <a:gd name="T19" fmla="*/ 102 h 300"/>
                <a:gd name="T20" fmla="*/ 196 w 313"/>
                <a:gd name="T21" fmla="*/ 65 h 300"/>
                <a:gd name="T22" fmla="*/ 205 w 313"/>
                <a:gd name="T23" fmla="*/ 35 h 300"/>
                <a:gd name="T24" fmla="*/ 208 w 313"/>
                <a:gd name="T25" fmla="*/ 8 h 300"/>
                <a:gd name="T26" fmla="*/ 226 w 313"/>
                <a:gd name="T27" fmla="*/ 1 h 300"/>
                <a:gd name="T28" fmla="*/ 249 w 313"/>
                <a:gd name="T29" fmla="*/ 2 h 300"/>
                <a:gd name="T30" fmla="*/ 259 w 313"/>
                <a:gd name="T31" fmla="*/ 10 h 300"/>
                <a:gd name="T32" fmla="*/ 270 w 313"/>
                <a:gd name="T33" fmla="*/ 20 h 300"/>
                <a:gd name="T34" fmla="*/ 262 w 313"/>
                <a:gd name="T35" fmla="*/ 21 h 300"/>
                <a:gd name="T36" fmla="*/ 251 w 313"/>
                <a:gd name="T37" fmla="*/ 27 h 300"/>
                <a:gd name="T38" fmla="*/ 257 w 313"/>
                <a:gd name="T39" fmla="*/ 40 h 300"/>
                <a:gd name="T40" fmla="*/ 266 w 313"/>
                <a:gd name="T41" fmla="*/ 51 h 300"/>
                <a:gd name="T42" fmla="*/ 275 w 313"/>
                <a:gd name="T43" fmla="*/ 60 h 300"/>
                <a:gd name="T44" fmla="*/ 274 w 313"/>
                <a:gd name="T45" fmla="*/ 82 h 300"/>
                <a:gd name="T46" fmla="*/ 289 w 313"/>
                <a:gd name="T47" fmla="*/ 98 h 300"/>
                <a:gd name="T48" fmla="*/ 308 w 313"/>
                <a:gd name="T49" fmla="*/ 116 h 300"/>
                <a:gd name="T50" fmla="*/ 299 w 313"/>
                <a:gd name="T51" fmla="*/ 124 h 300"/>
                <a:gd name="T52" fmla="*/ 277 w 313"/>
                <a:gd name="T53" fmla="*/ 124 h 300"/>
                <a:gd name="T54" fmla="*/ 264 w 313"/>
                <a:gd name="T55" fmla="*/ 171 h 300"/>
                <a:gd name="T56" fmla="*/ 268 w 313"/>
                <a:gd name="T57" fmla="*/ 174 h 300"/>
                <a:gd name="T58" fmla="*/ 259 w 313"/>
                <a:gd name="T59" fmla="*/ 180 h 300"/>
                <a:gd name="T60" fmla="*/ 238 w 313"/>
                <a:gd name="T61" fmla="*/ 202 h 300"/>
                <a:gd name="T62" fmla="*/ 227 w 313"/>
                <a:gd name="T63" fmla="*/ 215 h 300"/>
                <a:gd name="T64" fmla="*/ 237 w 313"/>
                <a:gd name="T65" fmla="*/ 228 h 300"/>
                <a:gd name="T66" fmla="*/ 228 w 313"/>
                <a:gd name="T67" fmla="*/ 240 h 300"/>
                <a:gd name="T68" fmla="*/ 226 w 313"/>
                <a:gd name="T69" fmla="*/ 261 h 300"/>
                <a:gd name="T70" fmla="*/ 192 w 313"/>
                <a:gd name="T71" fmla="*/ 289 h 300"/>
                <a:gd name="T72" fmla="*/ 175 w 313"/>
                <a:gd name="T73" fmla="*/ 283 h 300"/>
                <a:gd name="T74" fmla="*/ 168 w 313"/>
                <a:gd name="T75" fmla="*/ 264 h 300"/>
                <a:gd name="T76" fmla="*/ 145 w 313"/>
                <a:gd name="T77" fmla="*/ 271 h 300"/>
                <a:gd name="T78" fmla="*/ 136 w 313"/>
                <a:gd name="T79" fmla="*/ 262 h 300"/>
                <a:gd name="T80" fmla="*/ 116 w 313"/>
                <a:gd name="T81" fmla="*/ 269 h 300"/>
                <a:gd name="T82" fmla="*/ 91 w 313"/>
                <a:gd name="T83" fmla="*/ 273 h 300"/>
                <a:gd name="T84" fmla="*/ 76 w 313"/>
                <a:gd name="T85" fmla="*/ 254 h 300"/>
                <a:gd name="T86" fmla="*/ 58 w 313"/>
                <a:gd name="T87" fmla="*/ 257 h 300"/>
                <a:gd name="T88" fmla="*/ 54 w 313"/>
                <a:gd name="T89" fmla="*/ 257 h 300"/>
                <a:gd name="T90" fmla="*/ 41 w 313"/>
                <a:gd name="T91" fmla="*/ 236 h 300"/>
                <a:gd name="T92" fmla="*/ 33 w 313"/>
                <a:gd name="T93" fmla="*/ 214 h 300"/>
                <a:gd name="T94" fmla="*/ 37 w 313"/>
                <a:gd name="T95" fmla="*/ 198 h 300"/>
                <a:gd name="T96" fmla="*/ 28 w 313"/>
                <a:gd name="T97" fmla="*/ 183 h 300"/>
                <a:gd name="T98" fmla="*/ 15 w 313"/>
                <a:gd name="T99" fmla="*/ 183 h 300"/>
                <a:gd name="T100" fmla="*/ 22 w 313"/>
                <a:gd name="T101" fmla="*/ 177 h 300"/>
                <a:gd name="T102" fmla="*/ 10 w 313"/>
                <a:gd name="T103" fmla="*/ 171 h 300"/>
                <a:gd name="T104" fmla="*/ 14 w 313"/>
                <a:gd name="T105" fmla="*/ 152 h 300"/>
                <a:gd name="T106" fmla="*/ 3 w 313"/>
                <a:gd name="T107" fmla="*/ 12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3" h="300">
                  <a:moveTo>
                    <a:pt x="3" y="122"/>
                  </a:moveTo>
                  <a:cubicBezTo>
                    <a:pt x="6" y="120"/>
                    <a:pt x="4" y="117"/>
                    <a:pt x="5" y="114"/>
                  </a:cubicBezTo>
                  <a:cubicBezTo>
                    <a:pt x="6" y="109"/>
                    <a:pt x="12" y="109"/>
                    <a:pt x="13" y="104"/>
                  </a:cubicBezTo>
                  <a:cubicBezTo>
                    <a:pt x="11" y="106"/>
                    <a:pt x="10" y="108"/>
                    <a:pt x="8" y="110"/>
                  </a:cubicBezTo>
                  <a:cubicBezTo>
                    <a:pt x="4" y="105"/>
                    <a:pt x="9" y="100"/>
                    <a:pt x="12" y="96"/>
                  </a:cubicBezTo>
                  <a:cubicBezTo>
                    <a:pt x="14" y="93"/>
                    <a:pt x="15" y="91"/>
                    <a:pt x="16" y="88"/>
                  </a:cubicBezTo>
                  <a:cubicBezTo>
                    <a:pt x="17" y="84"/>
                    <a:pt x="22" y="83"/>
                    <a:pt x="25" y="80"/>
                  </a:cubicBezTo>
                  <a:cubicBezTo>
                    <a:pt x="25" y="84"/>
                    <a:pt x="20" y="88"/>
                    <a:pt x="25" y="90"/>
                  </a:cubicBezTo>
                  <a:cubicBezTo>
                    <a:pt x="26" y="91"/>
                    <a:pt x="28" y="99"/>
                    <a:pt x="29" y="101"/>
                  </a:cubicBezTo>
                  <a:cubicBezTo>
                    <a:pt x="34" y="106"/>
                    <a:pt x="42" y="109"/>
                    <a:pt x="45" y="116"/>
                  </a:cubicBezTo>
                  <a:cubicBezTo>
                    <a:pt x="46" y="118"/>
                    <a:pt x="51" y="120"/>
                    <a:pt x="53" y="121"/>
                  </a:cubicBezTo>
                  <a:cubicBezTo>
                    <a:pt x="57" y="123"/>
                    <a:pt x="64" y="119"/>
                    <a:pt x="67" y="117"/>
                  </a:cubicBezTo>
                  <a:cubicBezTo>
                    <a:pt x="75" y="114"/>
                    <a:pt x="82" y="118"/>
                    <a:pt x="90" y="118"/>
                  </a:cubicBezTo>
                  <a:cubicBezTo>
                    <a:pt x="93" y="117"/>
                    <a:pt x="96" y="115"/>
                    <a:pt x="99" y="113"/>
                  </a:cubicBezTo>
                  <a:cubicBezTo>
                    <a:pt x="103" y="111"/>
                    <a:pt x="102" y="105"/>
                    <a:pt x="105" y="102"/>
                  </a:cubicBezTo>
                  <a:cubicBezTo>
                    <a:pt x="109" y="98"/>
                    <a:pt x="126" y="95"/>
                    <a:pt x="128" y="100"/>
                  </a:cubicBezTo>
                  <a:cubicBezTo>
                    <a:pt x="131" y="105"/>
                    <a:pt x="146" y="111"/>
                    <a:pt x="151" y="107"/>
                  </a:cubicBezTo>
                  <a:cubicBezTo>
                    <a:pt x="156" y="105"/>
                    <a:pt x="157" y="101"/>
                    <a:pt x="162" y="103"/>
                  </a:cubicBezTo>
                  <a:cubicBezTo>
                    <a:pt x="165" y="104"/>
                    <a:pt x="168" y="101"/>
                    <a:pt x="170" y="100"/>
                  </a:cubicBezTo>
                  <a:cubicBezTo>
                    <a:pt x="172" y="99"/>
                    <a:pt x="174" y="102"/>
                    <a:pt x="177" y="102"/>
                  </a:cubicBezTo>
                  <a:cubicBezTo>
                    <a:pt x="175" y="96"/>
                    <a:pt x="187" y="84"/>
                    <a:pt x="184" y="81"/>
                  </a:cubicBezTo>
                  <a:cubicBezTo>
                    <a:pt x="178" y="75"/>
                    <a:pt x="191" y="67"/>
                    <a:pt x="196" y="65"/>
                  </a:cubicBezTo>
                  <a:cubicBezTo>
                    <a:pt x="193" y="62"/>
                    <a:pt x="188" y="49"/>
                    <a:pt x="196" y="48"/>
                  </a:cubicBezTo>
                  <a:cubicBezTo>
                    <a:pt x="207" y="47"/>
                    <a:pt x="199" y="40"/>
                    <a:pt x="205" y="35"/>
                  </a:cubicBezTo>
                  <a:cubicBezTo>
                    <a:pt x="207" y="32"/>
                    <a:pt x="204" y="23"/>
                    <a:pt x="205" y="19"/>
                  </a:cubicBezTo>
                  <a:cubicBezTo>
                    <a:pt x="205" y="16"/>
                    <a:pt x="206" y="11"/>
                    <a:pt x="208" y="8"/>
                  </a:cubicBezTo>
                  <a:cubicBezTo>
                    <a:pt x="209" y="5"/>
                    <a:pt x="212" y="4"/>
                    <a:pt x="213" y="0"/>
                  </a:cubicBezTo>
                  <a:cubicBezTo>
                    <a:pt x="218" y="2"/>
                    <a:pt x="220" y="4"/>
                    <a:pt x="226" y="1"/>
                  </a:cubicBezTo>
                  <a:cubicBezTo>
                    <a:pt x="228" y="0"/>
                    <a:pt x="233" y="8"/>
                    <a:pt x="233" y="0"/>
                  </a:cubicBezTo>
                  <a:cubicBezTo>
                    <a:pt x="237" y="4"/>
                    <a:pt x="245" y="3"/>
                    <a:pt x="249" y="2"/>
                  </a:cubicBezTo>
                  <a:cubicBezTo>
                    <a:pt x="256" y="2"/>
                    <a:pt x="259" y="8"/>
                    <a:pt x="266" y="8"/>
                  </a:cubicBezTo>
                  <a:cubicBezTo>
                    <a:pt x="264" y="9"/>
                    <a:pt x="262" y="10"/>
                    <a:pt x="259" y="10"/>
                  </a:cubicBezTo>
                  <a:cubicBezTo>
                    <a:pt x="261" y="11"/>
                    <a:pt x="271" y="20"/>
                    <a:pt x="264" y="16"/>
                  </a:cubicBezTo>
                  <a:cubicBezTo>
                    <a:pt x="266" y="18"/>
                    <a:pt x="269" y="18"/>
                    <a:pt x="270" y="20"/>
                  </a:cubicBezTo>
                  <a:cubicBezTo>
                    <a:pt x="271" y="22"/>
                    <a:pt x="271" y="23"/>
                    <a:pt x="273" y="24"/>
                  </a:cubicBezTo>
                  <a:cubicBezTo>
                    <a:pt x="270" y="29"/>
                    <a:pt x="264" y="26"/>
                    <a:pt x="262" y="21"/>
                  </a:cubicBezTo>
                  <a:cubicBezTo>
                    <a:pt x="263" y="23"/>
                    <a:pt x="263" y="25"/>
                    <a:pt x="263" y="27"/>
                  </a:cubicBezTo>
                  <a:cubicBezTo>
                    <a:pt x="260" y="25"/>
                    <a:pt x="255" y="26"/>
                    <a:pt x="251" y="27"/>
                  </a:cubicBezTo>
                  <a:cubicBezTo>
                    <a:pt x="256" y="29"/>
                    <a:pt x="258" y="33"/>
                    <a:pt x="262" y="34"/>
                  </a:cubicBezTo>
                  <a:cubicBezTo>
                    <a:pt x="261" y="36"/>
                    <a:pt x="260" y="41"/>
                    <a:pt x="257" y="40"/>
                  </a:cubicBezTo>
                  <a:cubicBezTo>
                    <a:pt x="259" y="43"/>
                    <a:pt x="264" y="45"/>
                    <a:pt x="268" y="46"/>
                  </a:cubicBezTo>
                  <a:cubicBezTo>
                    <a:pt x="264" y="50"/>
                    <a:pt x="271" y="51"/>
                    <a:pt x="266" y="51"/>
                  </a:cubicBezTo>
                  <a:cubicBezTo>
                    <a:pt x="267" y="51"/>
                    <a:pt x="269" y="52"/>
                    <a:pt x="271" y="53"/>
                  </a:cubicBezTo>
                  <a:cubicBezTo>
                    <a:pt x="265" y="54"/>
                    <a:pt x="272" y="58"/>
                    <a:pt x="275" y="60"/>
                  </a:cubicBezTo>
                  <a:cubicBezTo>
                    <a:pt x="277" y="63"/>
                    <a:pt x="279" y="67"/>
                    <a:pt x="281" y="70"/>
                  </a:cubicBezTo>
                  <a:cubicBezTo>
                    <a:pt x="284" y="74"/>
                    <a:pt x="279" y="83"/>
                    <a:pt x="274" y="82"/>
                  </a:cubicBezTo>
                  <a:cubicBezTo>
                    <a:pt x="277" y="84"/>
                    <a:pt x="275" y="87"/>
                    <a:pt x="278" y="89"/>
                  </a:cubicBezTo>
                  <a:cubicBezTo>
                    <a:pt x="281" y="92"/>
                    <a:pt x="285" y="95"/>
                    <a:pt x="289" y="98"/>
                  </a:cubicBezTo>
                  <a:cubicBezTo>
                    <a:pt x="292" y="100"/>
                    <a:pt x="294" y="104"/>
                    <a:pt x="297" y="105"/>
                  </a:cubicBezTo>
                  <a:cubicBezTo>
                    <a:pt x="302" y="107"/>
                    <a:pt x="305" y="112"/>
                    <a:pt x="308" y="116"/>
                  </a:cubicBezTo>
                  <a:cubicBezTo>
                    <a:pt x="310" y="117"/>
                    <a:pt x="313" y="116"/>
                    <a:pt x="311" y="120"/>
                  </a:cubicBezTo>
                  <a:cubicBezTo>
                    <a:pt x="308" y="124"/>
                    <a:pt x="303" y="122"/>
                    <a:pt x="299" y="124"/>
                  </a:cubicBezTo>
                  <a:cubicBezTo>
                    <a:pt x="292" y="128"/>
                    <a:pt x="284" y="118"/>
                    <a:pt x="278" y="116"/>
                  </a:cubicBezTo>
                  <a:cubicBezTo>
                    <a:pt x="281" y="119"/>
                    <a:pt x="283" y="124"/>
                    <a:pt x="277" y="124"/>
                  </a:cubicBezTo>
                  <a:cubicBezTo>
                    <a:pt x="272" y="125"/>
                    <a:pt x="270" y="133"/>
                    <a:pt x="269" y="137"/>
                  </a:cubicBezTo>
                  <a:cubicBezTo>
                    <a:pt x="265" y="147"/>
                    <a:pt x="263" y="159"/>
                    <a:pt x="264" y="171"/>
                  </a:cubicBezTo>
                  <a:cubicBezTo>
                    <a:pt x="266" y="169"/>
                    <a:pt x="268" y="168"/>
                    <a:pt x="270" y="168"/>
                  </a:cubicBezTo>
                  <a:cubicBezTo>
                    <a:pt x="269" y="170"/>
                    <a:pt x="265" y="173"/>
                    <a:pt x="268" y="174"/>
                  </a:cubicBezTo>
                  <a:cubicBezTo>
                    <a:pt x="265" y="176"/>
                    <a:pt x="265" y="178"/>
                    <a:pt x="268" y="180"/>
                  </a:cubicBezTo>
                  <a:cubicBezTo>
                    <a:pt x="264" y="181"/>
                    <a:pt x="260" y="185"/>
                    <a:pt x="259" y="180"/>
                  </a:cubicBezTo>
                  <a:cubicBezTo>
                    <a:pt x="258" y="187"/>
                    <a:pt x="244" y="203"/>
                    <a:pt x="242" y="188"/>
                  </a:cubicBezTo>
                  <a:cubicBezTo>
                    <a:pt x="239" y="193"/>
                    <a:pt x="244" y="197"/>
                    <a:pt x="238" y="202"/>
                  </a:cubicBezTo>
                  <a:cubicBezTo>
                    <a:pt x="236" y="203"/>
                    <a:pt x="237" y="206"/>
                    <a:pt x="235" y="209"/>
                  </a:cubicBezTo>
                  <a:cubicBezTo>
                    <a:pt x="233" y="212"/>
                    <a:pt x="229" y="212"/>
                    <a:pt x="227" y="215"/>
                  </a:cubicBezTo>
                  <a:cubicBezTo>
                    <a:pt x="236" y="211"/>
                    <a:pt x="233" y="224"/>
                    <a:pt x="228" y="227"/>
                  </a:cubicBezTo>
                  <a:cubicBezTo>
                    <a:pt x="231" y="229"/>
                    <a:pt x="235" y="226"/>
                    <a:pt x="237" y="228"/>
                  </a:cubicBezTo>
                  <a:cubicBezTo>
                    <a:pt x="239" y="231"/>
                    <a:pt x="235" y="239"/>
                    <a:pt x="234" y="241"/>
                  </a:cubicBezTo>
                  <a:cubicBezTo>
                    <a:pt x="232" y="239"/>
                    <a:pt x="230" y="239"/>
                    <a:pt x="228" y="240"/>
                  </a:cubicBezTo>
                  <a:cubicBezTo>
                    <a:pt x="234" y="245"/>
                    <a:pt x="226" y="260"/>
                    <a:pt x="222" y="252"/>
                  </a:cubicBezTo>
                  <a:cubicBezTo>
                    <a:pt x="221" y="256"/>
                    <a:pt x="224" y="259"/>
                    <a:pt x="226" y="261"/>
                  </a:cubicBezTo>
                  <a:cubicBezTo>
                    <a:pt x="218" y="263"/>
                    <a:pt x="221" y="275"/>
                    <a:pt x="214" y="277"/>
                  </a:cubicBezTo>
                  <a:cubicBezTo>
                    <a:pt x="207" y="280"/>
                    <a:pt x="199" y="285"/>
                    <a:pt x="192" y="289"/>
                  </a:cubicBezTo>
                  <a:cubicBezTo>
                    <a:pt x="190" y="289"/>
                    <a:pt x="174" y="300"/>
                    <a:pt x="175" y="294"/>
                  </a:cubicBezTo>
                  <a:cubicBezTo>
                    <a:pt x="175" y="290"/>
                    <a:pt x="175" y="287"/>
                    <a:pt x="175" y="283"/>
                  </a:cubicBezTo>
                  <a:cubicBezTo>
                    <a:pt x="175" y="278"/>
                    <a:pt x="172" y="273"/>
                    <a:pt x="173" y="268"/>
                  </a:cubicBezTo>
                  <a:cubicBezTo>
                    <a:pt x="168" y="274"/>
                    <a:pt x="164" y="272"/>
                    <a:pt x="168" y="264"/>
                  </a:cubicBezTo>
                  <a:cubicBezTo>
                    <a:pt x="165" y="268"/>
                    <a:pt x="159" y="271"/>
                    <a:pt x="160" y="263"/>
                  </a:cubicBezTo>
                  <a:cubicBezTo>
                    <a:pt x="160" y="267"/>
                    <a:pt x="149" y="277"/>
                    <a:pt x="145" y="271"/>
                  </a:cubicBezTo>
                  <a:cubicBezTo>
                    <a:pt x="144" y="269"/>
                    <a:pt x="147" y="267"/>
                    <a:pt x="145" y="264"/>
                  </a:cubicBezTo>
                  <a:cubicBezTo>
                    <a:pt x="141" y="260"/>
                    <a:pt x="137" y="268"/>
                    <a:pt x="136" y="262"/>
                  </a:cubicBezTo>
                  <a:cubicBezTo>
                    <a:pt x="137" y="269"/>
                    <a:pt x="129" y="257"/>
                    <a:pt x="128" y="254"/>
                  </a:cubicBezTo>
                  <a:cubicBezTo>
                    <a:pt x="128" y="260"/>
                    <a:pt x="121" y="267"/>
                    <a:pt x="116" y="269"/>
                  </a:cubicBezTo>
                  <a:cubicBezTo>
                    <a:pt x="111" y="272"/>
                    <a:pt x="106" y="264"/>
                    <a:pt x="101" y="268"/>
                  </a:cubicBezTo>
                  <a:cubicBezTo>
                    <a:pt x="99" y="270"/>
                    <a:pt x="92" y="280"/>
                    <a:pt x="91" y="273"/>
                  </a:cubicBezTo>
                  <a:cubicBezTo>
                    <a:pt x="89" y="265"/>
                    <a:pt x="92" y="258"/>
                    <a:pt x="87" y="249"/>
                  </a:cubicBezTo>
                  <a:cubicBezTo>
                    <a:pt x="84" y="258"/>
                    <a:pt x="83" y="254"/>
                    <a:pt x="76" y="254"/>
                  </a:cubicBezTo>
                  <a:cubicBezTo>
                    <a:pt x="73" y="254"/>
                    <a:pt x="71" y="256"/>
                    <a:pt x="69" y="258"/>
                  </a:cubicBezTo>
                  <a:cubicBezTo>
                    <a:pt x="65" y="260"/>
                    <a:pt x="62" y="258"/>
                    <a:pt x="58" y="257"/>
                  </a:cubicBezTo>
                  <a:cubicBezTo>
                    <a:pt x="59" y="256"/>
                    <a:pt x="61" y="254"/>
                    <a:pt x="62" y="253"/>
                  </a:cubicBezTo>
                  <a:cubicBezTo>
                    <a:pt x="59" y="254"/>
                    <a:pt x="58" y="258"/>
                    <a:pt x="54" y="257"/>
                  </a:cubicBezTo>
                  <a:cubicBezTo>
                    <a:pt x="56" y="249"/>
                    <a:pt x="47" y="254"/>
                    <a:pt x="43" y="256"/>
                  </a:cubicBezTo>
                  <a:cubicBezTo>
                    <a:pt x="39" y="251"/>
                    <a:pt x="42" y="242"/>
                    <a:pt x="41" y="236"/>
                  </a:cubicBezTo>
                  <a:cubicBezTo>
                    <a:pt x="39" y="232"/>
                    <a:pt x="40" y="228"/>
                    <a:pt x="39" y="224"/>
                  </a:cubicBezTo>
                  <a:cubicBezTo>
                    <a:pt x="39" y="220"/>
                    <a:pt x="33" y="217"/>
                    <a:pt x="33" y="214"/>
                  </a:cubicBezTo>
                  <a:cubicBezTo>
                    <a:pt x="34" y="214"/>
                    <a:pt x="37" y="210"/>
                    <a:pt x="37" y="209"/>
                  </a:cubicBezTo>
                  <a:cubicBezTo>
                    <a:pt x="38" y="205"/>
                    <a:pt x="39" y="202"/>
                    <a:pt x="37" y="198"/>
                  </a:cubicBezTo>
                  <a:cubicBezTo>
                    <a:pt x="35" y="196"/>
                    <a:pt x="35" y="193"/>
                    <a:pt x="33" y="191"/>
                  </a:cubicBezTo>
                  <a:cubicBezTo>
                    <a:pt x="32" y="188"/>
                    <a:pt x="28" y="187"/>
                    <a:pt x="28" y="183"/>
                  </a:cubicBezTo>
                  <a:cubicBezTo>
                    <a:pt x="27" y="184"/>
                    <a:pt x="27" y="185"/>
                    <a:pt x="26" y="186"/>
                  </a:cubicBezTo>
                  <a:cubicBezTo>
                    <a:pt x="23" y="180"/>
                    <a:pt x="19" y="185"/>
                    <a:pt x="15" y="183"/>
                  </a:cubicBezTo>
                  <a:cubicBezTo>
                    <a:pt x="13" y="181"/>
                    <a:pt x="14" y="179"/>
                    <a:pt x="15" y="177"/>
                  </a:cubicBezTo>
                  <a:cubicBezTo>
                    <a:pt x="16" y="175"/>
                    <a:pt x="20" y="177"/>
                    <a:pt x="22" y="177"/>
                  </a:cubicBezTo>
                  <a:cubicBezTo>
                    <a:pt x="19" y="176"/>
                    <a:pt x="18" y="173"/>
                    <a:pt x="15" y="172"/>
                  </a:cubicBezTo>
                  <a:cubicBezTo>
                    <a:pt x="14" y="172"/>
                    <a:pt x="11" y="172"/>
                    <a:pt x="10" y="171"/>
                  </a:cubicBezTo>
                  <a:cubicBezTo>
                    <a:pt x="8" y="168"/>
                    <a:pt x="7" y="157"/>
                    <a:pt x="13" y="160"/>
                  </a:cubicBezTo>
                  <a:cubicBezTo>
                    <a:pt x="11" y="157"/>
                    <a:pt x="9" y="152"/>
                    <a:pt x="14" y="152"/>
                  </a:cubicBezTo>
                  <a:cubicBezTo>
                    <a:pt x="10" y="147"/>
                    <a:pt x="5" y="142"/>
                    <a:pt x="3" y="136"/>
                  </a:cubicBezTo>
                  <a:cubicBezTo>
                    <a:pt x="3" y="133"/>
                    <a:pt x="0" y="124"/>
                    <a:pt x="3" y="122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491">
              <a:extLst>
                <a:ext uri="{FF2B5EF4-FFF2-40B4-BE49-F238E27FC236}">
                  <a16:creationId xmlns="" xmlns:a16="http://schemas.microsoft.com/office/drawing/2014/main" id="{26DA6E14-D726-4884-BAED-94A3158AB6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9679" y="4953682"/>
              <a:ext cx="17796" cy="13347"/>
            </a:xfrm>
            <a:custGeom>
              <a:avLst/>
              <a:gdLst>
                <a:gd name="T0" fmla="*/ 0 w 8"/>
                <a:gd name="T1" fmla="*/ 1 h 6"/>
                <a:gd name="T2" fmla="*/ 8 w 8"/>
                <a:gd name="T3" fmla="*/ 5 h 6"/>
                <a:gd name="T4" fmla="*/ 0 w 8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0" y="1"/>
                  </a:moveTo>
                  <a:cubicBezTo>
                    <a:pt x="4" y="1"/>
                    <a:pt x="8" y="0"/>
                    <a:pt x="8" y="5"/>
                  </a:cubicBezTo>
                  <a:cubicBezTo>
                    <a:pt x="4" y="6"/>
                    <a:pt x="3" y="3"/>
                    <a:pt x="0" y="1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492">
              <a:extLst>
                <a:ext uri="{FF2B5EF4-FFF2-40B4-BE49-F238E27FC236}">
                  <a16:creationId xmlns="" xmlns:a16="http://schemas.microsoft.com/office/drawing/2014/main" id="{5EB463B1-34C7-4C0B-A111-56B411553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9679" y="4953682"/>
              <a:ext cx="17796" cy="13347"/>
            </a:xfrm>
            <a:custGeom>
              <a:avLst/>
              <a:gdLst>
                <a:gd name="T0" fmla="*/ 0 w 8"/>
                <a:gd name="T1" fmla="*/ 1 h 6"/>
                <a:gd name="T2" fmla="*/ 8 w 8"/>
                <a:gd name="T3" fmla="*/ 5 h 6"/>
                <a:gd name="T4" fmla="*/ 0 w 8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0" y="1"/>
                  </a:moveTo>
                  <a:cubicBezTo>
                    <a:pt x="4" y="1"/>
                    <a:pt x="8" y="0"/>
                    <a:pt x="8" y="5"/>
                  </a:cubicBezTo>
                  <a:cubicBezTo>
                    <a:pt x="4" y="6"/>
                    <a:pt x="3" y="3"/>
                    <a:pt x="0" y="1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493">
              <a:extLst>
                <a:ext uri="{FF2B5EF4-FFF2-40B4-BE49-F238E27FC236}">
                  <a16:creationId xmlns="" xmlns:a16="http://schemas.microsoft.com/office/drawing/2014/main" id="{1DCC3D6E-E514-422F-9BA8-79C395E36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9679" y="4949233"/>
              <a:ext cx="13347" cy="8898"/>
            </a:xfrm>
            <a:custGeom>
              <a:avLst/>
              <a:gdLst>
                <a:gd name="T0" fmla="*/ 0 w 7"/>
                <a:gd name="T1" fmla="*/ 3 h 3"/>
                <a:gd name="T2" fmla="*/ 0 w 7"/>
                <a:gd name="T3" fmla="*/ 0 h 3"/>
                <a:gd name="T4" fmla="*/ 7 w 7"/>
                <a:gd name="T5" fmla="*/ 3 h 3"/>
                <a:gd name="T6" fmla="*/ 0 w 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3" y="0"/>
                    <a:pt x="5" y="1"/>
                    <a:pt x="7" y="3"/>
                  </a:cubicBezTo>
                  <a:cubicBezTo>
                    <a:pt x="5" y="3"/>
                    <a:pt x="3" y="3"/>
                    <a:pt x="0" y="3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494">
              <a:extLst>
                <a:ext uri="{FF2B5EF4-FFF2-40B4-BE49-F238E27FC236}">
                  <a16:creationId xmlns="" xmlns:a16="http://schemas.microsoft.com/office/drawing/2014/main" id="{A45DB1D8-1797-4A2D-9F2A-140E9D353A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9679" y="4949233"/>
              <a:ext cx="13347" cy="8898"/>
            </a:xfrm>
            <a:custGeom>
              <a:avLst/>
              <a:gdLst>
                <a:gd name="T0" fmla="*/ 0 w 7"/>
                <a:gd name="T1" fmla="*/ 3 h 3"/>
                <a:gd name="T2" fmla="*/ 0 w 7"/>
                <a:gd name="T3" fmla="*/ 0 h 3"/>
                <a:gd name="T4" fmla="*/ 7 w 7"/>
                <a:gd name="T5" fmla="*/ 3 h 3"/>
                <a:gd name="T6" fmla="*/ 0 w 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3" y="0"/>
                    <a:pt x="5" y="1"/>
                    <a:pt x="7" y="3"/>
                  </a:cubicBezTo>
                  <a:cubicBezTo>
                    <a:pt x="5" y="3"/>
                    <a:pt x="3" y="3"/>
                    <a:pt x="0" y="3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495">
              <a:extLst>
                <a:ext uri="{FF2B5EF4-FFF2-40B4-BE49-F238E27FC236}">
                  <a16:creationId xmlns="" xmlns:a16="http://schemas.microsoft.com/office/drawing/2014/main" id="{D96D19F2-C1C3-44AD-AA8C-E859CFE0DE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9707" y="5741172"/>
              <a:ext cx="22245" cy="22245"/>
            </a:xfrm>
            <a:custGeom>
              <a:avLst/>
              <a:gdLst>
                <a:gd name="T0" fmla="*/ 4 w 9"/>
                <a:gd name="T1" fmla="*/ 0 h 9"/>
                <a:gd name="T2" fmla="*/ 7 w 9"/>
                <a:gd name="T3" fmla="*/ 7 h 9"/>
                <a:gd name="T4" fmla="*/ 4 w 9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cubicBezTo>
                    <a:pt x="6" y="1"/>
                    <a:pt x="9" y="6"/>
                    <a:pt x="7" y="7"/>
                  </a:cubicBezTo>
                  <a:cubicBezTo>
                    <a:pt x="3" y="9"/>
                    <a:pt x="0" y="1"/>
                    <a:pt x="4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496">
              <a:extLst>
                <a:ext uri="{FF2B5EF4-FFF2-40B4-BE49-F238E27FC236}">
                  <a16:creationId xmlns="" xmlns:a16="http://schemas.microsoft.com/office/drawing/2014/main" id="{D4263F95-D01F-47AA-B845-DAC7F0C74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9707" y="5741172"/>
              <a:ext cx="22245" cy="22245"/>
            </a:xfrm>
            <a:custGeom>
              <a:avLst/>
              <a:gdLst>
                <a:gd name="T0" fmla="*/ 4 w 9"/>
                <a:gd name="T1" fmla="*/ 0 h 9"/>
                <a:gd name="T2" fmla="*/ 7 w 9"/>
                <a:gd name="T3" fmla="*/ 7 h 9"/>
                <a:gd name="T4" fmla="*/ 4 w 9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cubicBezTo>
                    <a:pt x="6" y="1"/>
                    <a:pt x="9" y="6"/>
                    <a:pt x="7" y="7"/>
                  </a:cubicBezTo>
                  <a:cubicBezTo>
                    <a:pt x="3" y="9"/>
                    <a:pt x="0" y="1"/>
                    <a:pt x="4" y="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497">
              <a:extLst>
                <a:ext uri="{FF2B5EF4-FFF2-40B4-BE49-F238E27FC236}">
                  <a16:creationId xmlns="" xmlns:a16="http://schemas.microsoft.com/office/drawing/2014/main" id="{27DB39C0-606A-4FAB-83EA-65C4361B71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9635" y="1274279"/>
              <a:ext cx="3412457" cy="2478147"/>
            </a:xfrm>
            <a:custGeom>
              <a:avLst/>
              <a:gdLst>
                <a:gd name="T0" fmla="*/ 64 w 1574"/>
                <a:gd name="T1" fmla="*/ 446 h 1143"/>
                <a:gd name="T2" fmla="*/ 159 w 1574"/>
                <a:gd name="T3" fmla="*/ 360 h 1143"/>
                <a:gd name="T4" fmla="*/ 170 w 1574"/>
                <a:gd name="T5" fmla="*/ 281 h 1143"/>
                <a:gd name="T6" fmla="*/ 232 w 1574"/>
                <a:gd name="T7" fmla="*/ 223 h 1143"/>
                <a:gd name="T8" fmla="*/ 292 w 1574"/>
                <a:gd name="T9" fmla="*/ 167 h 1143"/>
                <a:gd name="T10" fmla="*/ 407 w 1574"/>
                <a:gd name="T11" fmla="*/ 272 h 1143"/>
                <a:gd name="T12" fmla="*/ 577 w 1574"/>
                <a:gd name="T13" fmla="*/ 345 h 1143"/>
                <a:gd name="T14" fmla="*/ 791 w 1574"/>
                <a:gd name="T15" fmla="*/ 388 h 1143"/>
                <a:gd name="T16" fmla="*/ 1007 w 1574"/>
                <a:gd name="T17" fmla="*/ 339 h 1143"/>
                <a:gd name="T18" fmla="*/ 1099 w 1574"/>
                <a:gd name="T19" fmla="*/ 262 h 1143"/>
                <a:gd name="T20" fmla="*/ 1173 w 1574"/>
                <a:gd name="T21" fmla="*/ 232 h 1143"/>
                <a:gd name="T22" fmla="*/ 1036 w 1574"/>
                <a:gd name="T23" fmla="*/ 124 h 1143"/>
                <a:gd name="T24" fmla="*/ 1086 w 1574"/>
                <a:gd name="T25" fmla="*/ 38 h 1143"/>
                <a:gd name="T26" fmla="*/ 1220 w 1574"/>
                <a:gd name="T27" fmla="*/ 32 h 1143"/>
                <a:gd name="T28" fmla="*/ 1349 w 1574"/>
                <a:gd name="T29" fmla="*/ 134 h 1143"/>
                <a:gd name="T30" fmla="*/ 1472 w 1574"/>
                <a:gd name="T31" fmla="*/ 195 h 1143"/>
                <a:gd name="T32" fmla="*/ 1557 w 1574"/>
                <a:gd name="T33" fmla="*/ 207 h 1143"/>
                <a:gd name="T34" fmla="*/ 1534 w 1574"/>
                <a:gd name="T35" fmla="*/ 278 h 1143"/>
                <a:gd name="T36" fmla="*/ 1525 w 1574"/>
                <a:gd name="T37" fmla="*/ 357 h 1143"/>
                <a:gd name="T38" fmla="*/ 1457 w 1574"/>
                <a:gd name="T39" fmla="*/ 418 h 1143"/>
                <a:gd name="T40" fmla="*/ 1380 w 1574"/>
                <a:gd name="T41" fmla="*/ 478 h 1143"/>
                <a:gd name="T42" fmla="*/ 1353 w 1574"/>
                <a:gd name="T43" fmla="*/ 459 h 1143"/>
                <a:gd name="T44" fmla="*/ 1254 w 1574"/>
                <a:gd name="T45" fmla="*/ 486 h 1143"/>
                <a:gd name="T46" fmla="*/ 1341 w 1574"/>
                <a:gd name="T47" fmla="*/ 538 h 1143"/>
                <a:gd name="T48" fmla="*/ 1415 w 1574"/>
                <a:gd name="T49" fmla="*/ 567 h 1143"/>
                <a:gd name="T50" fmla="*/ 1369 w 1574"/>
                <a:gd name="T51" fmla="*/ 595 h 1143"/>
                <a:gd name="T52" fmla="*/ 1415 w 1574"/>
                <a:gd name="T53" fmla="*/ 693 h 1143"/>
                <a:gd name="T54" fmla="*/ 1393 w 1574"/>
                <a:gd name="T55" fmla="*/ 723 h 1143"/>
                <a:gd name="T56" fmla="*/ 1464 w 1574"/>
                <a:gd name="T57" fmla="*/ 758 h 1143"/>
                <a:gd name="T58" fmla="*/ 1449 w 1574"/>
                <a:gd name="T59" fmla="*/ 800 h 1143"/>
                <a:gd name="T60" fmla="*/ 1492 w 1574"/>
                <a:gd name="T61" fmla="*/ 825 h 1143"/>
                <a:gd name="T62" fmla="*/ 1475 w 1574"/>
                <a:gd name="T63" fmla="*/ 844 h 1143"/>
                <a:gd name="T64" fmla="*/ 1471 w 1574"/>
                <a:gd name="T65" fmla="*/ 898 h 1143"/>
                <a:gd name="T66" fmla="*/ 1448 w 1574"/>
                <a:gd name="T67" fmla="*/ 922 h 1143"/>
                <a:gd name="T68" fmla="*/ 1455 w 1574"/>
                <a:gd name="T69" fmla="*/ 964 h 1143"/>
                <a:gd name="T70" fmla="*/ 1430 w 1574"/>
                <a:gd name="T71" fmla="*/ 988 h 1143"/>
                <a:gd name="T72" fmla="*/ 1401 w 1574"/>
                <a:gd name="T73" fmla="*/ 1019 h 1143"/>
                <a:gd name="T74" fmla="*/ 1356 w 1574"/>
                <a:gd name="T75" fmla="*/ 1057 h 1143"/>
                <a:gd name="T76" fmla="*/ 1296 w 1574"/>
                <a:gd name="T77" fmla="*/ 1045 h 1143"/>
                <a:gd name="T78" fmla="*/ 1289 w 1574"/>
                <a:gd name="T79" fmla="*/ 1079 h 1143"/>
                <a:gd name="T80" fmla="*/ 1234 w 1574"/>
                <a:gd name="T81" fmla="*/ 1101 h 1143"/>
                <a:gd name="T82" fmla="*/ 1217 w 1574"/>
                <a:gd name="T83" fmla="*/ 1135 h 1143"/>
                <a:gd name="T84" fmla="*/ 1183 w 1574"/>
                <a:gd name="T85" fmla="*/ 1096 h 1143"/>
                <a:gd name="T86" fmla="*/ 1145 w 1574"/>
                <a:gd name="T87" fmla="*/ 1092 h 1143"/>
                <a:gd name="T88" fmla="*/ 1073 w 1574"/>
                <a:gd name="T89" fmla="*/ 1047 h 1143"/>
                <a:gd name="T90" fmla="*/ 972 w 1574"/>
                <a:gd name="T91" fmla="*/ 1057 h 1143"/>
                <a:gd name="T92" fmla="*/ 942 w 1574"/>
                <a:gd name="T93" fmla="*/ 1107 h 1143"/>
                <a:gd name="T94" fmla="*/ 864 w 1574"/>
                <a:gd name="T95" fmla="*/ 1043 h 1143"/>
                <a:gd name="T96" fmla="*/ 813 w 1574"/>
                <a:gd name="T97" fmla="*/ 983 h 1143"/>
                <a:gd name="T98" fmla="*/ 812 w 1574"/>
                <a:gd name="T99" fmla="*/ 889 h 1143"/>
                <a:gd name="T100" fmla="*/ 747 w 1574"/>
                <a:gd name="T101" fmla="*/ 836 h 1143"/>
                <a:gd name="T102" fmla="*/ 674 w 1574"/>
                <a:gd name="T103" fmla="*/ 844 h 1143"/>
                <a:gd name="T104" fmla="*/ 570 w 1574"/>
                <a:gd name="T105" fmla="*/ 864 h 1143"/>
                <a:gd name="T106" fmla="*/ 460 w 1574"/>
                <a:gd name="T107" fmla="*/ 876 h 1143"/>
                <a:gd name="T108" fmla="*/ 339 w 1574"/>
                <a:gd name="T109" fmla="*/ 812 h 1143"/>
                <a:gd name="T110" fmla="*/ 223 w 1574"/>
                <a:gd name="T111" fmla="*/ 757 h 1143"/>
                <a:gd name="T112" fmla="*/ 215 w 1574"/>
                <a:gd name="T113" fmla="*/ 694 h 1143"/>
                <a:gd name="T114" fmla="*/ 205 w 1574"/>
                <a:gd name="T115" fmla="*/ 608 h 1143"/>
                <a:gd name="T116" fmla="*/ 57 w 1574"/>
                <a:gd name="T117" fmla="*/ 565 h 1143"/>
                <a:gd name="T118" fmla="*/ 10 w 1574"/>
                <a:gd name="T119" fmla="*/ 49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74" h="1143">
                  <a:moveTo>
                    <a:pt x="0" y="477"/>
                  </a:moveTo>
                  <a:cubicBezTo>
                    <a:pt x="4" y="477"/>
                    <a:pt x="7" y="475"/>
                    <a:pt x="6" y="471"/>
                  </a:cubicBezTo>
                  <a:cubicBezTo>
                    <a:pt x="5" y="465"/>
                    <a:pt x="2" y="466"/>
                    <a:pt x="4" y="460"/>
                  </a:cubicBezTo>
                  <a:cubicBezTo>
                    <a:pt x="5" y="455"/>
                    <a:pt x="9" y="457"/>
                    <a:pt x="13" y="455"/>
                  </a:cubicBezTo>
                  <a:cubicBezTo>
                    <a:pt x="17" y="453"/>
                    <a:pt x="19" y="447"/>
                    <a:pt x="24" y="447"/>
                  </a:cubicBezTo>
                  <a:cubicBezTo>
                    <a:pt x="23" y="445"/>
                    <a:pt x="23" y="443"/>
                    <a:pt x="24" y="441"/>
                  </a:cubicBezTo>
                  <a:cubicBezTo>
                    <a:pt x="27" y="442"/>
                    <a:pt x="33" y="445"/>
                    <a:pt x="35" y="442"/>
                  </a:cubicBezTo>
                  <a:cubicBezTo>
                    <a:pt x="37" y="440"/>
                    <a:pt x="40" y="437"/>
                    <a:pt x="43" y="437"/>
                  </a:cubicBezTo>
                  <a:cubicBezTo>
                    <a:pt x="46" y="437"/>
                    <a:pt x="47" y="445"/>
                    <a:pt x="49" y="446"/>
                  </a:cubicBezTo>
                  <a:cubicBezTo>
                    <a:pt x="53" y="449"/>
                    <a:pt x="60" y="445"/>
                    <a:pt x="64" y="446"/>
                  </a:cubicBezTo>
                  <a:cubicBezTo>
                    <a:pt x="72" y="446"/>
                    <a:pt x="73" y="435"/>
                    <a:pt x="74" y="429"/>
                  </a:cubicBezTo>
                  <a:cubicBezTo>
                    <a:pt x="75" y="424"/>
                    <a:pt x="77" y="422"/>
                    <a:pt x="82" y="423"/>
                  </a:cubicBezTo>
                  <a:cubicBezTo>
                    <a:pt x="88" y="424"/>
                    <a:pt x="95" y="424"/>
                    <a:pt x="101" y="423"/>
                  </a:cubicBezTo>
                  <a:cubicBezTo>
                    <a:pt x="104" y="422"/>
                    <a:pt x="109" y="423"/>
                    <a:pt x="111" y="421"/>
                  </a:cubicBezTo>
                  <a:cubicBezTo>
                    <a:pt x="114" y="418"/>
                    <a:pt x="114" y="412"/>
                    <a:pt x="117" y="409"/>
                  </a:cubicBezTo>
                  <a:cubicBezTo>
                    <a:pt x="124" y="401"/>
                    <a:pt x="138" y="400"/>
                    <a:pt x="146" y="393"/>
                  </a:cubicBezTo>
                  <a:cubicBezTo>
                    <a:pt x="149" y="390"/>
                    <a:pt x="151" y="389"/>
                    <a:pt x="155" y="389"/>
                  </a:cubicBezTo>
                  <a:cubicBezTo>
                    <a:pt x="161" y="389"/>
                    <a:pt x="159" y="387"/>
                    <a:pt x="157" y="383"/>
                  </a:cubicBezTo>
                  <a:cubicBezTo>
                    <a:pt x="155" y="378"/>
                    <a:pt x="153" y="373"/>
                    <a:pt x="151" y="369"/>
                  </a:cubicBezTo>
                  <a:cubicBezTo>
                    <a:pt x="148" y="362"/>
                    <a:pt x="155" y="361"/>
                    <a:pt x="159" y="360"/>
                  </a:cubicBezTo>
                  <a:cubicBezTo>
                    <a:pt x="157" y="358"/>
                    <a:pt x="155" y="357"/>
                    <a:pt x="153" y="356"/>
                  </a:cubicBezTo>
                  <a:cubicBezTo>
                    <a:pt x="155" y="353"/>
                    <a:pt x="158" y="349"/>
                    <a:pt x="162" y="352"/>
                  </a:cubicBezTo>
                  <a:cubicBezTo>
                    <a:pt x="164" y="347"/>
                    <a:pt x="158" y="346"/>
                    <a:pt x="157" y="342"/>
                  </a:cubicBezTo>
                  <a:cubicBezTo>
                    <a:pt x="157" y="336"/>
                    <a:pt x="151" y="332"/>
                    <a:pt x="148" y="328"/>
                  </a:cubicBezTo>
                  <a:cubicBezTo>
                    <a:pt x="144" y="322"/>
                    <a:pt x="139" y="316"/>
                    <a:pt x="137" y="309"/>
                  </a:cubicBezTo>
                  <a:cubicBezTo>
                    <a:pt x="135" y="305"/>
                    <a:pt x="138" y="297"/>
                    <a:pt x="133" y="295"/>
                  </a:cubicBezTo>
                  <a:cubicBezTo>
                    <a:pt x="130" y="293"/>
                    <a:pt x="115" y="295"/>
                    <a:pt x="119" y="289"/>
                  </a:cubicBezTo>
                  <a:cubicBezTo>
                    <a:pt x="121" y="285"/>
                    <a:pt x="130" y="284"/>
                    <a:pt x="134" y="283"/>
                  </a:cubicBezTo>
                  <a:cubicBezTo>
                    <a:pt x="141" y="281"/>
                    <a:pt x="148" y="280"/>
                    <a:pt x="156" y="278"/>
                  </a:cubicBezTo>
                  <a:cubicBezTo>
                    <a:pt x="163" y="275"/>
                    <a:pt x="164" y="279"/>
                    <a:pt x="170" y="281"/>
                  </a:cubicBezTo>
                  <a:cubicBezTo>
                    <a:pt x="175" y="283"/>
                    <a:pt x="179" y="278"/>
                    <a:pt x="183" y="281"/>
                  </a:cubicBezTo>
                  <a:cubicBezTo>
                    <a:pt x="189" y="285"/>
                    <a:pt x="189" y="279"/>
                    <a:pt x="188" y="275"/>
                  </a:cubicBezTo>
                  <a:cubicBezTo>
                    <a:pt x="186" y="270"/>
                    <a:pt x="179" y="273"/>
                    <a:pt x="176" y="269"/>
                  </a:cubicBezTo>
                  <a:cubicBezTo>
                    <a:pt x="174" y="265"/>
                    <a:pt x="176" y="258"/>
                    <a:pt x="177" y="255"/>
                  </a:cubicBezTo>
                  <a:cubicBezTo>
                    <a:pt x="177" y="249"/>
                    <a:pt x="176" y="243"/>
                    <a:pt x="176" y="237"/>
                  </a:cubicBezTo>
                  <a:cubicBezTo>
                    <a:pt x="176" y="231"/>
                    <a:pt x="178" y="225"/>
                    <a:pt x="177" y="219"/>
                  </a:cubicBezTo>
                  <a:cubicBezTo>
                    <a:pt x="176" y="213"/>
                    <a:pt x="179" y="211"/>
                    <a:pt x="185" y="214"/>
                  </a:cubicBezTo>
                  <a:cubicBezTo>
                    <a:pt x="190" y="216"/>
                    <a:pt x="194" y="218"/>
                    <a:pt x="199" y="220"/>
                  </a:cubicBezTo>
                  <a:cubicBezTo>
                    <a:pt x="206" y="221"/>
                    <a:pt x="213" y="219"/>
                    <a:pt x="220" y="219"/>
                  </a:cubicBezTo>
                  <a:cubicBezTo>
                    <a:pt x="226" y="220"/>
                    <a:pt x="227" y="227"/>
                    <a:pt x="232" y="223"/>
                  </a:cubicBezTo>
                  <a:cubicBezTo>
                    <a:pt x="236" y="220"/>
                    <a:pt x="241" y="219"/>
                    <a:pt x="245" y="216"/>
                  </a:cubicBezTo>
                  <a:cubicBezTo>
                    <a:pt x="252" y="210"/>
                    <a:pt x="235" y="194"/>
                    <a:pt x="233" y="188"/>
                  </a:cubicBezTo>
                  <a:cubicBezTo>
                    <a:pt x="232" y="184"/>
                    <a:pt x="232" y="175"/>
                    <a:pt x="235" y="172"/>
                  </a:cubicBezTo>
                  <a:cubicBezTo>
                    <a:pt x="238" y="170"/>
                    <a:pt x="243" y="172"/>
                    <a:pt x="247" y="171"/>
                  </a:cubicBezTo>
                  <a:cubicBezTo>
                    <a:pt x="256" y="167"/>
                    <a:pt x="255" y="162"/>
                    <a:pt x="252" y="154"/>
                  </a:cubicBezTo>
                  <a:cubicBezTo>
                    <a:pt x="251" y="148"/>
                    <a:pt x="257" y="148"/>
                    <a:pt x="261" y="148"/>
                  </a:cubicBezTo>
                  <a:cubicBezTo>
                    <a:pt x="267" y="149"/>
                    <a:pt x="269" y="149"/>
                    <a:pt x="275" y="147"/>
                  </a:cubicBezTo>
                  <a:cubicBezTo>
                    <a:pt x="277" y="146"/>
                    <a:pt x="284" y="151"/>
                    <a:pt x="282" y="153"/>
                  </a:cubicBezTo>
                  <a:cubicBezTo>
                    <a:pt x="279" y="156"/>
                    <a:pt x="283" y="159"/>
                    <a:pt x="287" y="160"/>
                  </a:cubicBezTo>
                  <a:cubicBezTo>
                    <a:pt x="294" y="162"/>
                    <a:pt x="288" y="165"/>
                    <a:pt x="292" y="167"/>
                  </a:cubicBezTo>
                  <a:cubicBezTo>
                    <a:pt x="298" y="170"/>
                    <a:pt x="305" y="169"/>
                    <a:pt x="310" y="175"/>
                  </a:cubicBezTo>
                  <a:cubicBezTo>
                    <a:pt x="314" y="180"/>
                    <a:pt x="328" y="188"/>
                    <a:pt x="335" y="185"/>
                  </a:cubicBezTo>
                  <a:cubicBezTo>
                    <a:pt x="340" y="184"/>
                    <a:pt x="353" y="195"/>
                    <a:pt x="354" y="189"/>
                  </a:cubicBezTo>
                  <a:cubicBezTo>
                    <a:pt x="357" y="190"/>
                    <a:pt x="357" y="192"/>
                    <a:pt x="359" y="194"/>
                  </a:cubicBezTo>
                  <a:cubicBezTo>
                    <a:pt x="362" y="196"/>
                    <a:pt x="365" y="196"/>
                    <a:pt x="368" y="198"/>
                  </a:cubicBezTo>
                  <a:cubicBezTo>
                    <a:pt x="373" y="203"/>
                    <a:pt x="375" y="209"/>
                    <a:pt x="380" y="214"/>
                  </a:cubicBezTo>
                  <a:cubicBezTo>
                    <a:pt x="384" y="217"/>
                    <a:pt x="389" y="220"/>
                    <a:pt x="394" y="224"/>
                  </a:cubicBezTo>
                  <a:cubicBezTo>
                    <a:pt x="401" y="230"/>
                    <a:pt x="399" y="235"/>
                    <a:pt x="401" y="243"/>
                  </a:cubicBezTo>
                  <a:cubicBezTo>
                    <a:pt x="403" y="248"/>
                    <a:pt x="409" y="249"/>
                    <a:pt x="406" y="256"/>
                  </a:cubicBezTo>
                  <a:cubicBezTo>
                    <a:pt x="404" y="261"/>
                    <a:pt x="402" y="267"/>
                    <a:pt x="407" y="272"/>
                  </a:cubicBezTo>
                  <a:cubicBezTo>
                    <a:pt x="410" y="275"/>
                    <a:pt x="415" y="281"/>
                    <a:pt x="420" y="281"/>
                  </a:cubicBezTo>
                  <a:cubicBezTo>
                    <a:pt x="427" y="280"/>
                    <a:pt x="433" y="284"/>
                    <a:pt x="440" y="285"/>
                  </a:cubicBezTo>
                  <a:cubicBezTo>
                    <a:pt x="446" y="285"/>
                    <a:pt x="453" y="287"/>
                    <a:pt x="460" y="287"/>
                  </a:cubicBezTo>
                  <a:cubicBezTo>
                    <a:pt x="466" y="286"/>
                    <a:pt x="472" y="286"/>
                    <a:pt x="478" y="286"/>
                  </a:cubicBezTo>
                  <a:cubicBezTo>
                    <a:pt x="493" y="288"/>
                    <a:pt x="503" y="296"/>
                    <a:pt x="517" y="302"/>
                  </a:cubicBezTo>
                  <a:cubicBezTo>
                    <a:pt x="523" y="304"/>
                    <a:pt x="528" y="308"/>
                    <a:pt x="535" y="310"/>
                  </a:cubicBezTo>
                  <a:cubicBezTo>
                    <a:pt x="539" y="312"/>
                    <a:pt x="544" y="311"/>
                    <a:pt x="548" y="312"/>
                  </a:cubicBezTo>
                  <a:cubicBezTo>
                    <a:pt x="554" y="313"/>
                    <a:pt x="549" y="317"/>
                    <a:pt x="554" y="320"/>
                  </a:cubicBezTo>
                  <a:cubicBezTo>
                    <a:pt x="560" y="323"/>
                    <a:pt x="563" y="324"/>
                    <a:pt x="567" y="330"/>
                  </a:cubicBezTo>
                  <a:cubicBezTo>
                    <a:pt x="570" y="335"/>
                    <a:pt x="574" y="340"/>
                    <a:pt x="577" y="345"/>
                  </a:cubicBezTo>
                  <a:cubicBezTo>
                    <a:pt x="582" y="350"/>
                    <a:pt x="588" y="352"/>
                    <a:pt x="593" y="357"/>
                  </a:cubicBezTo>
                  <a:cubicBezTo>
                    <a:pt x="597" y="360"/>
                    <a:pt x="598" y="364"/>
                    <a:pt x="603" y="365"/>
                  </a:cubicBezTo>
                  <a:cubicBezTo>
                    <a:pt x="610" y="366"/>
                    <a:pt x="616" y="363"/>
                    <a:pt x="622" y="363"/>
                  </a:cubicBezTo>
                  <a:cubicBezTo>
                    <a:pt x="636" y="361"/>
                    <a:pt x="651" y="368"/>
                    <a:pt x="664" y="369"/>
                  </a:cubicBezTo>
                  <a:cubicBezTo>
                    <a:pt x="672" y="369"/>
                    <a:pt x="679" y="370"/>
                    <a:pt x="686" y="370"/>
                  </a:cubicBezTo>
                  <a:cubicBezTo>
                    <a:pt x="693" y="370"/>
                    <a:pt x="699" y="366"/>
                    <a:pt x="706" y="367"/>
                  </a:cubicBezTo>
                  <a:cubicBezTo>
                    <a:pt x="714" y="368"/>
                    <a:pt x="722" y="369"/>
                    <a:pt x="729" y="370"/>
                  </a:cubicBezTo>
                  <a:cubicBezTo>
                    <a:pt x="736" y="371"/>
                    <a:pt x="743" y="370"/>
                    <a:pt x="749" y="372"/>
                  </a:cubicBezTo>
                  <a:cubicBezTo>
                    <a:pt x="755" y="374"/>
                    <a:pt x="759" y="380"/>
                    <a:pt x="764" y="382"/>
                  </a:cubicBezTo>
                  <a:cubicBezTo>
                    <a:pt x="772" y="387"/>
                    <a:pt x="783" y="386"/>
                    <a:pt x="791" y="388"/>
                  </a:cubicBezTo>
                  <a:cubicBezTo>
                    <a:pt x="805" y="391"/>
                    <a:pt x="817" y="399"/>
                    <a:pt x="830" y="396"/>
                  </a:cubicBezTo>
                  <a:cubicBezTo>
                    <a:pt x="837" y="394"/>
                    <a:pt x="837" y="395"/>
                    <a:pt x="841" y="399"/>
                  </a:cubicBezTo>
                  <a:cubicBezTo>
                    <a:pt x="845" y="404"/>
                    <a:pt x="852" y="399"/>
                    <a:pt x="856" y="403"/>
                  </a:cubicBezTo>
                  <a:cubicBezTo>
                    <a:pt x="855" y="402"/>
                    <a:pt x="886" y="384"/>
                    <a:pt x="889" y="383"/>
                  </a:cubicBezTo>
                  <a:cubicBezTo>
                    <a:pt x="895" y="380"/>
                    <a:pt x="903" y="378"/>
                    <a:pt x="910" y="377"/>
                  </a:cubicBezTo>
                  <a:cubicBezTo>
                    <a:pt x="918" y="376"/>
                    <a:pt x="926" y="374"/>
                    <a:pt x="934" y="374"/>
                  </a:cubicBezTo>
                  <a:cubicBezTo>
                    <a:pt x="946" y="374"/>
                    <a:pt x="960" y="378"/>
                    <a:pt x="971" y="372"/>
                  </a:cubicBezTo>
                  <a:cubicBezTo>
                    <a:pt x="976" y="369"/>
                    <a:pt x="985" y="368"/>
                    <a:pt x="989" y="363"/>
                  </a:cubicBezTo>
                  <a:cubicBezTo>
                    <a:pt x="992" y="359"/>
                    <a:pt x="993" y="353"/>
                    <a:pt x="995" y="348"/>
                  </a:cubicBezTo>
                  <a:cubicBezTo>
                    <a:pt x="998" y="343"/>
                    <a:pt x="1002" y="342"/>
                    <a:pt x="1007" y="339"/>
                  </a:cubicBezTo>
                  <a:cubicBezTo>
                    <a:pt x="1009" y="338"/>
                    <a:pt x="1011" y="336"/>
                    <a:pt x="1012" y="334"/>
                  </a:cubicBezTo>
                  <a:cubicBezTo>
                    <a:pt x="1013" y="332"/>
                    <a:pt x="1016" y="333"/>
                    <a:pt x="1016" y="332"/>
                  </a:cubicBezTo>
                  <a:cubicBezTo>
                    <a:pt x="1018" y="324"/>
                    <a:pt x="996" y="316"/>
                    <a:pt x="993" y="310"/>
                  </a:cubicBezTo>
                  <a:cubicBezTo>
                    <a:pt x="989" y="304"/>
                    <a:pt x="987" y="287"/>
                    <a:pt x="996" y="285"/>
                  </a:cubicBezTo>
                  <a:cubicBezTo>
                    <a:pt x="1008" y="283"/>
                    <a:pt x="1022" y="293"/>
                    <a:pt x="1034" y="295"/>
                  </a:cubicBezTo>
                  <a:cubicBezTo>
                    <a:pt x="1036" y="295"/>
                    <a:pt x="1043" y="297"/>
                    <a:pt x="1046" y="295"/>
                  </a:cubicBezTo>
                  <a:cubicBezTo>
                    <a:pt x="1049" y="292"/>
                    <a:pt x="1054" y="289"/>
                    <a:pt x="1056" y="285"/>
                  </a:cubicBezTo>
                  <a:cubicBezTo>
                    <a:pt x="1058" y="281"/>
                    <a:pt x="1059" y="277"/>
                    <a:pt x="1062" y="274"/>
                  </a:cubicBezTo>
                  <a:cubicBezTo>
                    <a:pt x="1064" y="271"/>
                    <a:pt x="1073" y="273"/>
                    <a:pt x="1076" y="274"/>
                  </a:cubicBezTo>
                  <a:cubicBezTo>
                    <a:pt x="1085" y="274"/>
                    <a:pt x="1094" y="270"/>
                    <a:pt x="1099" y="262"/>
                  </a:cubicBezTo>
                  <a:cubicBezTo>
                    <a:pt x="1101" y="259"/>
                    <a:pt x="1095" y="253"/>
                    <a:pt x="1098" y="248"/>
                  </a:cubicBezTo>
                  <a:cubicBezTo>
                    <a:pt x="1101" y="242"/>
                    <a:pt x="1104" y="241"/>
                    <a:pt x="1110" y="241"/>
                  </a:cubicBezTo>
                  <a:cubicBezTo>
                    <a:pt x="1114" y="241"/>
                    <a:pt x="1118" y="243"/>
                    <a:pt x="1117" y="236"/>
                  </a:cubicBezTo>
                  <a:cubicBezTo>
                    <a:pt x="1116" y="232"/>
                    <a:pt x="1123" y="235"/>
                    <a:pt x="1125" y="235"/>
                  </a:cubicBezTo>
                  <a:cubicBezTo>
                    <a:pt x="1127" y="236"/>
                    <a:pt x="1134" y="231"/>
                    <a:pt x="1137" y="230"/>
                  </a:cubicBezTo>
                  <a:cubicBezTo>
                    <a:pt x="1140" y="229"/>
                    <a:pt x="1142" y="230"/>
                    <a:pt x="1145" y="230"/>
                  </a:cubicBezTo>
                  <a:cubicBezTo>
                    <a:pt x="1146" y="230"/>
                    <a:pt x="1148" y="230"/>
                    <a:pt x="1150" y="230"/>
                  </a:cubicBezTo>
                  <a:cubicBezTo>
                    <a:pt x="1150" y="229"/>
                    <a:pt x="1151" y="228"/>
                    <a:pt x="1152" y="227"/>
                  </a:cubicBezTo>
                  <a:cubicBezTo>
                    <a:pt x="1154" y="227"/>
                    <a:pt x="1158" y="230"/>
                    <a:pt x="1160" y="230"/>
                  </a:cubicBezTo>
                  <a:cubicBezTo>
                    <a:pt x="1165" y="231"/>
                    <a:pt x="1169" y="232"/>
                    <a:pt x="1173" y="232"/>
                  </a:cubicBezTo>
                  <a:cubicBezTo>
                    <a:pt x="1189" y="233"/>
                    <a:pt x="1175" y="220"/>
                    <a:pt x="1169" y="215"/>
                  </a:cubicBezTo>
                  <a:cubicBezTo>
                    <a:pt x="1154" y="204"/>
                    <a:pt x="1138" y="195"/>
                    <a:pt x="1121" y="188"/>
                  </a:cubicBezTo>
                  <a:cubicBezTo>
                    <a:pt x="1114" y="184"/>
                    <a:pt x="1103" y="182"/>
                    <a:pt x="1098" y="190"/>
                  </a:cubicBezTo>
                  <a:cubicBezTo>
                    <a:pt x="1092" y="201"/>
                    <a:pt x="1084" y="190"/>
                    <a:pt x="1074" y="190"/>
                  </a:cubicBezTo>
                  <a:cubicBezTo>
                    <a:pt x="1071" y="190"/>
                    <a:pt x="1063" y="189"/>
                    <a:pt x="1061" y="191"/>
                  </a:cubicBezTo>
                  <a:cubicBezTo>
                    <a:pt x="1057" y="192"/>
                    <a:pt x="1057" y="197"/>
                    <a:pt x="1051" y="194"/>
                  </a:cubicBezTo>
                  <a:cubicBezTo>
                    <a:pt x="1048" y="192"/>
                    <a:pt x="1035" y="186"/>
                    <a:pt x="1039" y="180"/>
                  </a:cubicBezTo>
                  <a:cubicBezTo>
                    <a:pt x="1040" y="177"/>
                    <a:pt x="1043" y="177"/>
                    <a:pt x="1040" y="174"/>
                  </a:cubicBezTo>
                  <a:cubicBezTo>
                    <a:pt x="1038" y="170"/>
                    <a:pt x="1038" y="167"/>
                    <a:pt x="1038" y="163"/>
                  </a:cubicBezTo>
                  <a:cubicBezTo>
                    <a:pt x="1038" y="150"/>
                    <a:pt x="1037" y="137"/>
                    <a:pt x="1036" y="124"/>
                  </a:cubicBezTo>
                  <a:cubicBezTo>
                    <a:pt x="1045" y="129"/>
                    <a:pt x="1056" y="129"/>
                    <a:pt x="1065" y="133"/>
                  </a:cubicBezTo>
                  <a:cubicBezTo>
                    <a:pt x="1075" y="137"/>
                    <a:pt x="1077" y="128"/>
                    <a:pt x="1083" y="122"/>
                  </a:cubicBezTo>
                  <a:cubicBezTo>
                    <a:pt x="1088" y="118"/>
                    <a:pt x="1100" y="122"/>
                    <a:pt x="1099" y="113"/>
                  </a:cubicBezTo>
                  <a:cubicBezTo>
                    <a:pt x="1099" y="109"/>
                    <a:pt x="1096" y="108"/>
                    <a:pt x="1092" y="107"/>
                  </a:cubicBezTo>
                  <a:cubicBezTo>
                    <a:pt x="1089" y="106"/>
                    <a:pt x="1090" y="102"/>
                    <a:pt x="1090" y="100"/>
                  </a:cubicBezTo>
                  <a:cubicBezTo>
                    <a:pt x="1089" y="97"/>
                    <a:pt x="1092" y="95"/>
                    <a:pt x="1090" y="91"/>
                  </a:cubicBezTo>
                  <a:cubicBezTo>
                    <a:pt x="1089" y="90"/>
                    <a:pt x="1089" y="88"/>
                    <a:pt x="1090" y="86"/>
                  </a:cubicBezTo>
                  <a:cubicBezTo>
                    <a:pt x="1091" y="82"/>
                    <a:pt x="1089" y="80"/>
                    <a:pt x="1089" y="77"/>
                  </a:cubicBezTo>
                  <a:cubicBezTo>
                    <a:pt x="1089" y="69"/>
                    <a:pt x="1086" y="63"/>
                    <a:pt x="1094" y="57"/>
                  </a:cubicBezTo>
                  <a:cubicBezTo>
                    <a:pt x="1102" y="51"/>
                    <a:pt x="1089" y="44"/>
                    <a:pt x="1086" y="38"/>
                  </a:cubicBezTo>
                  <a:cubicBezTo>
                    <a:pt x="1084" y="33"/>
                    <a:pt x="1077" y="30"/>
                    <a:pt x="1072" y="32"/>
                  </a:cubicBezTo>
                  <a:cubicBezTo>
                    <a:pt x="1067" y="34"/>
                    <a:pt x="1064" y="30"/>
                    <a:pt x="1061" y="27"/>
                  </a:cubicBezTo>
                  <a:cubicBezTo>
                    <a:pt x="1069" y="24"/>
                    <a:pt x="1068" y="11"/>
                    <a:pt x="1077" y="10"/>
                  </a:cubicBezTo>
                  <a:cubicBezTo>
                    <a:pt x="1089" y="7"/>
                    <a:pt x="1099" y="3"/>
                    <a:pt x="1111" y="4"/>
                  </a:cubicBezTo>
                  <a:cubicBezTo>
                    <a:pt x="1123" y="4"/>
                    <a:pt x="1133" y="0"/>
                    <a:pt x="1145" y="3"/>
                  </a:cubicBezTo>
                  <a:cubicBezTo>
                    <a:pt x="1150" y="5"/>
                    <a:pt x="1155" y="7"/>
                    <a:pt x="1160" y="9"/>
                  </a:cubicBezTo>
                  <a:cubicBezTo>
                    <a:pt x="1166" y="12"/>
                    <a:pt x="1174" y="12"/>
                    <a:pt x="1180" y="16"/>
                  </a:cubicBezTo>
                  <a:cubicBezTo>
                    <a:pt x="1180" y="9"/>
                    <a:pt x="1201" y="17"/>
                    <a:pt x="1203" y="20"/>
                  </a:cubicBezTo>
                  <a:cubicBezTo>
                    <a:pt x="1204" y="22"/>
                    <a:pt x="1214" y="25"/>
                    <a:pt x="1217" y="27"/>
                  </a:cubicBezTo>
                  <a:cubicBezTo>
                    <a:pt x="1219" y="28"/>
                    <a:pt x="1218" y="31"/>
                    <a:pt x="1220" y="32"/>
                  </a:cubicBezTo>
                  <a:cubicBezTo>
                    <a:pt x="1223" y="34"/>
                    <a:pt x="1227" y="34"/>
                    <a:pt x="1229" y="37"/>
                  </a:cubicBezTo>
                  <a:cubicBezTo>
                    <a:pt x="1233" y="39"/>
                    <a:pt x="1238" y="41"/>
                    <a:pt x="1240" y="45"/>
                  </a:cubicBezTo>
                  <a:cubicBezTo>
                    <a:pt x="1241" y="47"/>
                    <a:pt x="1247" y="46"/>
                    <a:pt x="1247" y="50"/>
                  </a:cubicBezTo>
                  <a:cubicBezTo>
                    <a:pt x="1247" y="55"/>
                    <a:pt x="1253" y="58"/>
                    <a:pt x="1257" y="61"/>
                  </a:cubicBezTo>
                  <a:cubicBezTo>
                    <a:pt x="1261" y="63"/>
                    <a:pt x="1265" y="70"/>
                    <a:pt x="1269" y="71"/>
                  </a:cubicBezTo>
                  <a:cubicBezTo>
                    <a:pt x="1275" y="73"/>
                    <a:pt x="1277" y="80"/>
                    <a:pt x="1281" y="84"/>
                  </a:cubicBezTo>
                  <a:cubicBezTo>
                    <a:pt x="1287" y="88"/>
                    <a:pt x="1293" y="90"/>
                    <a:pt x="1298" y="95"/>
                  </a:cubicBezTo>
                  <a:cubicBezTo>
                    <a:pt x="1302" y="98"/>
                    <a:pt x="1303" y="104"/>
                    <a:pt x="1308" y="107"/>
                  </a:cubicBezTo>
                  <a:cubicBezTo>
                    <a:pt x="1312" y="111"/>
                    <a:pt x="1316" y="110"/>
                    <a:pt x="1318" y="116"/>
                  </a:cubicBezTo>
                  <a:cubicBezTo>
                    <a:pt x="1321" y="127"/>
                    <a:pt x="1339" y="135"/>
                    <a:pt x="1349" y="134"/>
                  </a:cubicBezTo>
                  <a:cubicBezTo>
                    <a:pt x="1354" y="133"/>
                    <a:pt x="1359" y="131"/>
                    <a:pt x="1363" y="133"/>
                  </a:cubicBezTo>
                  <a:cubicBezTo>
                    <a:pt x="1369" y="137"/>
                    <a:pt x="1376" y="138"/>
                    <a:pt x="1382" y="141"/>
                  </a:cubicBezTo>
                  <a:cubicBezTo>
                    <a:pt x="1379" y="134"/>
                    <a:pt x="1390" y="143"/>
                    <a:pt x="1393" y="143"/>
                  </a:cubicBezTo>
                  <a:cubicBezTo>
                    <a:pt x="1397" y="143"/>
                    <a:pt x="1403" y="151"/>
                    <a:pt x="1408" y="153"/>
                  </a:cubicBezTo>
                  <a:cubicBezTo>
                    <a:pt x="1415" y="157"/>
                    <a:pt x="1421" y="154"/>
                    <a:pt x="1427" y="156"/>
                  </a:cubicBezTo>
                  <a:cubicBezTo>
                    <a:pt x="1429" y="157"/>
                    <a:pt x="1428" y="163"/>
                    <a:pt x="1430" y="165"/>
                  </a:cubicBezTo>
                  <a:cubicBezTo>
                    <a:pt x="1432" y="167"/>
                    <a:pt x="1435" y="168"/>
                    <a:pt x="1437" y="170"/>
                  </a:cubicBezTo>
                  <a:cubicBezTo>
                    <a:pt x="1444" y="173"/>
                    <a:pt x="1443" y="177"/>
                    <a:pt x="1445" y="183"/>
                  </a:cubicBezTo>
                  <a:cubicBezTo>
                    <a:pt x="1447" y="187"/>
                    <a:pt x="1460" y="197"/>
                    <a:pt x="1464" y="196"/>
                  </a:cubicBezTo>
                  <a:cubicBezTo>
                    <a:pt x="1467" y="196"/>
                    <a:pt x="1469" y="195"/>
                    <a:pt x="1472" y="195"/>
                  </a:cubicBezTo>
                  <a:cubicBezTo>
                    <a:pt x="1476" y="195"/>
                    <a:pt x="1480" y="197"/>
                    <a:pt x="1484" y="197"/>
                  </a:cubicBezTo>
                  <a:cubicBezTo>
                    <a:pt x="1488" y="196"/>
                    <a:pt x="1502" y="197"/>
                    <a:pt x="1503" y="191"/>
                  </a:cubicBezTo>
                  <a:cubicBezTo>
                    <a:pt x="1503" y="186"/>
                    <a:pt x="1510" y="181"/>
                    <a:pt x="1515" y="182"/>
                  </a:cubicBezTo>
                  <a:cubicBezTo>
                    <a:pt x="1516" y="182"/>
                    <a:pt x="1521" y="184"/>
                    <a:pt x="1521" y="183"/>
                  </a:cubicBezTo>
                  <a:cubicBezTo>
                    <a:pt x="1522" y="179"/>
                    <a:pt x="1522" y="178"/>
                    <a:pt x="1525" y="177"/>
                  </a:cubicBezTo>
                  <a:cubicBezTo>
                    <a:pt x="1529" y="177"/>
                    <a:pt x="1535" y="171"/>
                    <a:pt x="1539" y="173"/>
                  </a:cubicBezTo>
                  <a:cubicBezTo>
                    <a:pt x="1541" y="174"/>
                    <a:pt x="1548" y="177"/>
                    <a:pt x="1550" y="177"/>
                  </a:cubicBezTo>
                  <a:cubicBezTo>
                    <a:pt x="1549" y="181"/>
                    <a:pt x="1550" y="184"/>
                    <a:pt x="1553" y="187"/>
                  </a:cubicBezTo>
                  <a:cubicBezTo>
                    <a:pt x="1557" y="191"/>
                    <a:pt x="1566" y="197"/>
                    <a:pt x="1562" y="204"/>
                  </a:cubicBezTo>
                  <a:cubicBezTo>
                    <a:pt x="1561" y="205"/>
                    <a:pt x="1558" y="206"/>
                    <a:pt x="1557" y="207"/>
                  </a:cubicBezTo>
                  <a:cubicBezTo>
                    <a:pt x="1554" y="210"/>
                    <a:pt x="1558" y="212"/>
                    <a:pt x="1560" y="215"/>
                  </a:cubicBezTo>
                  <a:cubicBezTo>
                    <a:pt x="1561" y="217"/>
                    <a:pt x="1560" y="219"/>
                    <a:pt x="1560" y="222"/>
                  </a:cubicBezTo>
                  <a:cubicBezTo>
                    <a:pt x="1561" y="226"/>
                    <a:pt x="1565" y="229"/>
                    <a:pt x="1565" y="233"/>
                  </a:cubicBezTo>
                  <a:cubicBezTo>
                    <a:pt x="1564" y="238"/>
                    <a:pt x="1574" y="245"/>
                    <a:pt x="1567" y="249"/>
                  </a:cubicBezTo>
                  <a:cubicBezTo>
                    <a:pt x="1572" y="252"/>
                    <a:pt x="1567" y="253"/>
                    <a:pt x="1568" y="258"/>
                  </a:cubicBezTo>
                  <a:cubicBezTo>
                    <a:pt x="1568" y="261"/>
                    <a:pt x="1572" y="264"/>
                    <a:pt x="1571" y="267"/>
                  </a:cubicBezTo>
                  <a:cubicBezTo>
                    <a:pt x="1570" y="272"/>
                    <a:pt x="1565" y="270"/>
                    <a:pt x="1568" y="277"/>
                  </a:cubicBezTo>
                  <a:cubicBezTo>
                    <a:pt x="1569" y="279"/>
                    <a:pt x="1571" y="281"/>
                    <a:pt x="1571" y="284"/>
                  </a:cubicBezTo>
                  <a:cubicBezTo>
                    <a:pt x="1572" y="288"/>
                    <a:pt x="1549" y="282"/>
                    <a:pt x="1545" y="281"/>
                  </a:cubicBezTo>
                  <a:cubicBezTo>
                    <a:pt x="1544" y="280"/>
                    <a:pt x="1534" y="276"/>
                    <a:pt x="1534" y="278"/>
                  </a:cubicBezTo>
                  <a:cubicBezTo>
                    <a:pt x="1532" y="281"/>
                    <a:pt x="1532" y="286"/>
                    <a:pt x="1529" y="288"/>
                  </a:cubicBezTo>
                  <a:cubicBezTo>
                    <a:pt x="1527" y="289"/>
                    <a:pt x="1521" y="290"/>
                    <a:pt x="1520" y="292"/>
                  </a:cubicBezTo>
                  <a:cubicBezTo>
                    <a:pt x="1518" y="293"/>
                    <a:pt x="1526" y="298"/>
                    <a:pt x="1527" y="299"/>
                  </a:cubicBezTo>
                  <a:cubicBezTo>
                    <a:pt x="1535" y="308"/>
                    <a:pt x="1541" y="318"/>
                    <a:pt x="1547" y="329"/>
                  </a:cubicBezTo>
                  <a:cubicBezTo>
                    <a:pt x="1551" y="338"/>
                    <a:pt x="1560" y="344"/>
                    <a:pt x="1559" y="354"/>
                  </a:cubicBezTo>
                  <a:cubicBezTo>
                    <a:pt x="1559" y="359"/>
                    <a:pt x="1562" y="358"/>
                    <a:pt x="1556" y="360"/>
                  </a:cubicBezTo>
                  <a:cubicBezTo>
                    <a:pt x="1552" y="362"/>
                    <a:pt x="1548" y="361"/>
                    <a:pt x="1545" y="366"/>
                  </a:cubicBezTo>
                  <a:cubicBezTo>
                    <a:pt x="1552" y="368"/>
                    <a:pt x="1551" y="371"/>
                    <a:pt x="1556" y="375"/>
                  </a:cubicBezTo>
                  <a:cubicBezTo>
                    <a:pt x="1551" y="371"/>
                    <a:pt x="1543" y="369"/>
                    <a:pt x="1539" y="363"/>
                  </a:cubicBezTo>
                  <a:cubicBezTo>
                    <a:pt x="1535" y="358"/>
                    <a:pt x="1531" y="357"/>
                    <a:pt x="1525" y="357"/>
                  </a:cubicBezTo>
                  <a:cubicBezTo>
                    <a:pt x="1526" y="361"/>
                    <a:pt x="1532" y="371"/>
                    <a:pt x="1530" y="375"/>
                  </a:cubicBezTo>
                  <a:cubicBezTo>
                    <a:pt x="1528" y="377"/>
                    <a:pt x="1522" y="375"/>
                    <a:pt x="1520" y="377"/>
                  </a:cubicBezTo>
                  <a:cubicBezTo>
                    <a:pt x="1516" y="380"/>
                    <a:pt x="1523" y="386"/>
                    <a:pt x="1515" y="388"/>
                  </a:cubicBezTo>
                  <a:cubicBezTo>
                    <a:pt x="1508" y="390"/>
                    <a:pt x="1500" y="388"/>
                    <a:pt x="1493" y="390"/>
                  </a:cubicBezTo>
                  <a:cubicBezTo>
                    <a:pt x="1497" y="395"/>
                    <a:pt x="1509" y="402"/>
                    <a:pt x="1507" y="409"/>
                  </a:cubicBezTo>
                  <a:cubicBezTo>
                    <a:pt x="1506" y="412"/>
                    <a:pt x="1491" y="410"/>
                    <a:pt x="1488" y="409"/>
                  </a:cubicBezTo>
                  <a:cubicBezTo>
                    <a:pt x="1484" y="409"/>
                    <a:pt x="1480" y="408"/>
                    <a:pt x="1477" y="406"/>
                  </a:cubicBezTo>
                  <a:cubicBezTo>
                    <a:pt x="1473" y="404"/>
                    <a:pt x="1470" y="397"/>
                    <a:pt x="1465" y="398"/>
                  </a:cubicBezTo>
                  <a:cubicBezTo>
                    <a:pt x="1462" y="398"/>
                    <a:pt x="1462" y="401"/>
                    <a:pt x="1459" y="401"/>
                  </a:cubicBezTo>
                  <a:cubicBezTo>
                    <a:pt x="1459" y="408"/>
                    <a:pt x="1460" y="411"/>
                    <a:pt x="1457" y="418"/>
                  </a:cubicBezTo>
                  <a:cubicBezTo>
                    <a:pt x="1456" y="420"/>
                    <a:pt x="1456" y="425"/>
                    <a:pt x="1453" y="427"/>
                  </a:cubicBezTo>
                  <a:cubicBezTo>
                    <a:pt x="1452" y="428"/>
                    <a:pt x="1446" y="428"/>
                    <a:pt x="1446" y="430"/>
                  </a:cubicBezTo>
                  <a:cubicBezTo>
                    <a:pt x="1447" y="433"/>
                    <a:pt x="1444" y="433"/>
                    <a:pt x="1443" y="435"/>
                  </a:cubicBezTo>
                  <a:cubicBezTo>
                    <a:pt x="1442" y="436"/>
                    <a:pt x="1440" y="437"/>
                    <a:pt x="1438" y="437"/>
                  </a:cubicBezTo>
                  <a:cubicBezTo>
                    <a:pt x="1436" y="438"/>
                    <a:pt x="1434" y="443"/>
                    <a:pt x="1433" y="443"/>
                  </a:cubicBezTo>
                  <a:cubicBezTo>
                    <a:pt x="1427" y="445"/>
                    <a:pt x="1422" y="452"/>
                    <a:pt x="1422" y="459"/>
                  </a:cubicBezTo>
                  <a:cubicBezTo>
                    <a:pt x="1422" y="467"/>
                    <a:pt x="1410" y="467"/>
                    <a:pt x="1405" y="462"/>
                  </a:cubicBezTo>
                  <a:cubicBezTo>
                    <a:pt x="1406" y="467"/>
                    <a:pt x="1400" y="466"/>
                    <a:pt x="1397" y="466"/>
                  </a:cubicBezTo>
                  <a:cubicBezTo>
                    <a:pt x="1398" y="469"/>
                    <a:pt x="1395" y="470"/>
                    <a:pt x="1393" y="470"/>
                  </a:cubicBezTo>
                  <a:cubicBezTo>
                    <a:pt x="1388" y="471"/>
                    <a:pt x="1384" y="475"/>
                    <a:pt x="1380" y="478"/>
                  </a:cubicBezTo>
                  <a:cubicBezTo>
                    <a:pt x="1377" y="481"/>
                    <a:pt x="1374" y="482"/>
                    <a:pt x="1373" y="487"/>
                  </a:cubicBezTo>
                  <a:cubicBezTo>
                    <a:pt x="1373" y="491"/>
                    <a:pt x="1369" y="491"/>
                    <a:pt x="1370" y="495"/>
                  </a:cubicBezTo>
                  <a:cubicBezTo>
                    <a:pt x="1368" y="493"/>
                    <a:pt x="1366" y="493"/>
                    <a:pt x="1363" y="493"/>
                  </a:cubicBezTo>
                  <a:cubicBezTo>
                    <a:pt x="1367" y="497"/>
                    <a:pt x="1353" y="507"/>
                    <a:pt x="1350" y="497"/>
                  </a:cubicBezTo>
                  <a:cubicBezTo>
                    <a:pt x="1349" y="492"/>
                    <a:pt x="1358" y="492"/>
                    <a:pt x="1360" y="491"/>
                  </a:cubicBezTo>
                  <a:cubicBezTo>
                    <a:pt x="1362" y="489"/>
                    <a:pt x="1359" y="487"/>
                    <a:pt x="1359" y="485"/>
                  </a:cubicBezTo>
                  <a:cubicBezTo>
                    <a:pt x="1359" y="482"/>
                    <a:pt x="1363" y="481"/>
                    <a:pt x="1364" y="479"/>
                  </a:cubicBezTo>
                  <a:cubicBezTo>
                    <a:pt x="1355" y="483"/>
                    <a:pt x="1351" y="477"/>
                    <a:pt x="1343" y="475"/>
                  </a:cubicBezTo>
                  <a:cubicBezTo>
                    <a:pt x="1344" y="473"/>
                    <a:pt x="1346" y="472"/>
                    <a:pt x="1349" y="471"/>
                  </a:cubicBezTo>
                  <a:cubicBezTo>
                    <a:pt x="1344" y="464"/>
                    <a:pt x="1347" y="465"/>
                    <a:pt x="1353" y="459"/>
                  </a:cubicBezTo>
                  <a:cubicBezTo>
                    <a:pt x="1355" y="457"/>
                    <a:pt x="1356" y="449"/>
                    <a:pt x="1357" y="446"/>
                  </a:cubicBezTo>
                  <a:cubicBezTo>
                    <a:pt x="1358" y="433"/>
                    <a:pt x="1338" y="436"/>
                    <a:pt x="1337" y="425"/>
                  </a:cubicBezTo>
                  <a:cubicBezTo>
                    <a:pt x="1338" y="432"/>
                    <a:pt x="1330" y="429"/>
                    <a:pt x="1326" y="427"/>
                  </a:cubicBezTo>
                  <a:cubicBezTo>
                    <a:pt x="1322" y="426"/>
                    <a:pt x="1311" y="431"/>
                    <a:pt x="1319" y="434"/>
                  </a:cubicBezTo>
                  <a:cubicBezTo>
                    <a:pt x="1313" y="435"/>
                    <a:pt x="1309" y="444"/>
                    <a:pt x="1310" y="449"/>
                  </a:cubicBezTo>
                  <a:cubicBezTo>
                    <a:pt x="1310" y="454"/>
                    <a:pt x="1297" y="459"/>
                    <a:pt x="1294" y="461"/>
                  </a:cubicBezTo>
                  <a:cubicBezTo>
                    <a:pt x="1291" y="463"/>
                    <a:pt x="1289" y="464"/>
                    <a:pt x="1287" y="467"/>
                  </a:cubicBezTo>
                  <a:cubicBezTo>
                    <a:pt x="1284" y="473"/>
                    <a:pt x="1290" y="475"/>
                    <a:pt x="1288" y="479"/>
                  </a:cubicBezTo>
                  <a:cubicBezTo>
                    <a:pt x="1285" y="489"/>
                    <a:pt x="1277" y="486"/>
                    <a:pt x="1270" y="490"/>
                  </a:cubicBezTo>
                  <a:cubicBezTo>
                    <a:pt x="1265" y="493"/>
                    <a:pt x="1260" y="485"/>
                    <a:pt x="1254" y="486"/>
                  </a:cubicBezTo>
                  <a:cubicBezTo>
                    <a:pt x="1247" y="488"/>
                    <a:pt x="1250" y="501"/>
                    <a:pt x="1252" y="505"/>
                  </a:cubicBezTo>
                  <a:cubicBezTo>
                    <a:pt x="1255" y="514"/>
                    <a:pt x="1265" y="517"/>
                    <a:pt x="1272" y="522"/>
                  </a:cubicBezTo>
                  <a:cubicBezTo>
                    <a:pt x="1274" y="523"/>
                    <a:pt x="1279" y="524"/>
                    <a:pt x="1282" y="523"/>
                  </a:cubicBezTo>
                  <a:cubicBezTo>
                    <a:pt x="1286" y="521"/>
                    <a:pt x="1287" y="527"/>
                    <a:pt x="1290" y="528"/>
                  </a:cubicBezTo>
                  <a:cubicBezTo>
                    <a:pt x="1291" y="526"/>
                    <a:pt x="1291" y="524"/>
                    <a:pt x="1290" y="522"/>
                  </a:cubicBezTo>
                  <a:cubicBezTo>
                    <a:pt x="1296" y="522"/>
                    <a:pt x="1304" y="528"/>
                    <a:pt x="1307" y="533"/>
                  </a:cubicBezTo>
                  <a:cubicBezTo>
                    <a:pt x="1311" y="540"/>
                    <a:pt x="1305" y="547"/>
                    <a:pt x="1313" y="553"/>
                  </a:cubicBezTo>
                  <a:cubicBezTo>
                    <a:pt x="1318" y="557"/>
                    <a:pt x="1325" y="558"/>
                    <a:pt x="1331" y="557"/>
                  </a:cubicBezTo>
                  <a:cubicBezTo>
                    <a:pt x="1335" y="556"/>
                    <a:pt x="1341" y="554"/>
                    <a:pt x="1336" y="549"/>
                  </a:cubicBezTo>
                  <a:cubicBezTo>
                    <a:pt x="1338" y="548"/>
                    <a:pt x="1350" y="538"/>
                    <a:pt x="1341" y="538"/>
                  </a:cubicBezTo>
                  <a:cubicBezTo>
                    <a:pt x="1346" y="539"/>
                    <a:pt x="1351" y="535"/>
                    <a:pt x="1355" y="534"/>
                  </a:cubicBezTo>
                  <a:cubicBezTo>
                    <a:pt x="1359" y="532"/>
                    <a:pt x="1366" y="537"/>
                    <a:pt x="1368" y="540"/>
                  </a:cubicBezTo>
                  <a:cubicBezTo>
                    <a:pt x="1370" y="542"/>
                    <a:pt x="1372" y="542"/>
                    <a:pt x="1375" y="541"/>
                  </a:cubicBezTo>
                  <a:cubicBezTo>
                    <a:pt x="1377" y="541"/>
                    <a:pt x="1379" y="544"/>
                    <a:pt x="1380" y="545"/>
                  </a:cubicBezTo>
                  <a:cubicBezTo>
                    <a:pt x="1384" y="549"/>
                    <a:pt x="1390" y="543"/>
                    <a:pt x="1395" y="547"/>
                  </a:cubicBezTo>
                  <a:cubicBezTo>
                    <a:pt x="1395" y="546"/>
                    <a:pt x="1395" y="545"/>
                    <a:pt x="1396" y="544"/>
                  </a:cubicBezTo>
                  <a:cubicBezTo>
                    <a:pt x="1402" y="548"/>
                    <a:pt x="1410" y="545"/>
                    <a:pt x="1416" y="549"/>
                  </a:cubicBezTo>
                  <a:cubicBezTo>
                    <a:pt x="1415" y="550"/>
                    <a:pt x="1414" y="550"/>
                    <a:pt x="1413" y="551"/>
                  </a:cubicBezTo>
                  <a:cubicBezTo>
                    <a:pt x="1419" y="556"/>
                    <a:pt x="1410" y="557"/>
                    <a:pt x="1416" y="562"/>
                  </a:cubicBezTo>
                  <a:cubicBezTo>
                    <a:pt x="1418" y="563"/>
                    <a:pt x="1418" y="566"/>
                    <a:pt x="1415" y="567"/>
                  </a:cubicBezTo>
                  <a:cubicBezTo>
                    <a:pt x="1409" y="569"/>
                    <a:pt x="1409" y="565"/>
                    <a:pt x="1407" y="561"/>
                  </a:cubicBezTo>
                  <a:cubicBezTo>
                    <a:pt x="1406" y="563"/>
                    <a:pt x="1405" y="564"/>
                    <a:pt x="1404" y="566"/>
                  </a:cubicBezTo>
                  <a:cubicBezTo>
                    <a:pt x="1404" y="561"/>
                    <a:pt x="1401" y="563"/>
                    <a:pt x="1399" y="565"/>
                  </a:cubicBezTo>
                  <a:cubicBezTo>
                    <a:pt x="1397" y="566"/>
                    <a:pt x="1387" y="573"/>
                    <a:pt x="1393" y="567"/>
                  </a:cubicBezTo>
                  <a:cubicBezTo>
                    <a:pt x="1390" y="569"/>
                    <a:pt x="1384" y="575"/>
                    <a:pt x="1380" y="576"/>
                  </a:cubicBezTo>
                  <a:cubicBezTo>
                    <a:pt x="1377" y="576"/>
                    <a:pt x="1371" y="573"/>
                    <a:pt x="1373" y="578"/>
                  </a:cubicBezTo>
                  <a:cubicBezTo>
                    <a:pt x="1377" y="574"/>
                    <a:pt x="1381" y="580"/>
                    <a:pt x="1378" y="584"/>
                  </a:cubicBezTo>
                  <a:cubicBezTo>
                    <a:pt x="1377" y="581"/>
                    <a:pt x="1373" y="580"/>
                    <a:pt x="1373" y="584"/>
                  </a:cubicBezTo>
                  <a:cubicBezTo>
                    <a:pt x="1372" y="587"/>
                    <a:pt x="1375" y="589"/>
                    <a:pt x="1375" y="592"/>
                  </a:cubicBezTo>
                  <a:cubicBezTo>
                    <a:pt x="1375" y="593"/>
                    <a:pt x="1370" y="595"/>
                    <a:pt x="1369" y="595"/>
                  </a:cubicBezTo>
                  <a:cubicBezTo>
                    <a:pt x="1365" y="594"/>
                    <a:pt x="1367" y="589"/>
                    <a:pt x="1363" y="587"/>
                  </a:cubicBezTo>
                  <a:cubicBezTo>
                    <a:pt x="1367" y="593"/>
                    <a:pt x="1362" y="588"/>
                    <a:pt x="1359" y="589"/>
                  </a:cubicBezTo>
                  <a:cubicBezTo>
                    <a:pt x="1359" y="592"/>
                    <a:pt x="1363" y="598"/>
                    <a:pt x="1367" y="598"/>
                  </a:cubicBezTo>
                  <a:cubicBezTo>
                    <a:pt x="1359" y="599"/>
                    <a:pt x="1364" y="613"/>
                    <a:pt x="1354" y="611"/>
                  </a:cubicBezTo>
                  <a:cubicBezTo>
                    <a:pt x="1354" y="615"/>
                    <a:pt x="1353" y="623"/>
                    <a:pt x="1351" y="626"/>
                  </a:cubicBezTo>
                  <a:cubicBezTo>
                    <a:pt x="1348" y="632"/>
                    <a:pt x="1351" y="636"/>
                    <a:pt x="1352" y="641"/>
                  </a:cubicBezTo>
                  <a:cubicBezTo>
                    <a:pt x="1356" y="637"/>
                    <a:pt x="1363" y="643"/>
                    <a:pt x="1366" y="645"/>
                  </a:cubicBezTo>
                  <a:cubicBezTo>
                    <a:pt x="1373" y="650"/>
                    <a:pt x="1380" y="652"/>
                    <a:pt x="1388" y="655"/>
                  </a:cubicBezTo>
                  <a:cubicBezTo>
                    <a:pt x="1393" y="658"/>
                    <a:pt x="1395" y="666"/>
                    <a:pt x="1399" y="671"/>
                  </a:cubicBezTo>
                  <a:cubicBezTo>
                    <a:pt x="1404" y="678"/>
                    <a:pt x="1409" y="687"/>
                    <a:pt x="1415" y="693"/>
                  </a:cubicBezTo>
                  <a:cubicBezTo>
                    <a:pt x="1420" y="697"/>
                    <a:pt x="1424" y="703"/>
                    <a:pt x="1425" y="709"/>
                  </a:cubicBezTo>
                  <a:cubicBezTo>
                    <a:pt x="1425" y="716"/>
                    <a:pt x="1436" y="717"/>
                    <a:pt x="1442" y="720"/>
                  </a:cubicBezTo>
                  <a:cubicBezTo>
                    <a:pt x="1446" y="722"/>
                    <a:pt x="1444" y="724"/>
                    <a:pt x="1446" y="728"/>
                  </a:cubicBezTo>
                  <a:cubicBezTo>
                    <a:pt x="1448" y="731"/>
                    <a:pt x="1451" y="731"/>
                    <a:pt x="1454" y="732"/>
                  </a:cubicBezTo>
                  <a:cubicBezTo>
                    <a:pt x="1458" y="734"/>
                    <a:pt x="1468" y="739"/>
                    <a:pt x="1465" y="745"/>
                  </a:cubicBezTo>
                  <a:cubicBezTo>
                    <a:pt x="1459" y="744"/>
                    <a:pt x="1452" y="737"/>
                    <a:pt x="1445" y="739"/>
                  </a:cubicBezTo>
                  <a:cubicBezTo>
                    <a:pt x="1436" y="742"/>
                    <a:pt x="1436" y="735"/>
                    <a:pt x="1428" y="733"/>
                  </a:cubicBezTo>
                  <a:cubicBezTo>
                    <a:pt x="1420" y="730"/>
                    <a:pt x="1417" y="740"/>
                    <a:pt x="1410" y="736"/>
                  </a:cubicBezTo>
                  <a:cubicBezTo>
                    <a:pt x="1407" y="734"/>
                    <a:pt x="1405" y="731"/>
                    <a:pt x="1403" y="728"/>
                  </a:cubicBezTo>
                  <a:cubicBezTo>
                    <a:pt x="1401" y="725"/>
                    <a:pt x="1397" y="725"/>
                    <a:pt x="1393" y="723"/>
                  </a:cubicBezTo>
                  <a:cubicBezTo>
                    <a:pt x="1395" y="724"/>
                    <a:pt x="1396" y="726"/>
                    <a:pt x="1395" y="728"/>
                  </a:cubicBezTo>
                  <a:cubicBezTo>
                    <a:pt x="1396" y="727"/>
                    <a:pt x="1398" y="726"/>
                    <a:pt x="1400" y="728"/>
                  </a:cubicBezTo>
                  <a:cubicBezTo>
                    <a:pt x="1399" y="727"/>
                    <a:pt x="1398" y="726"/>
                    <a:pt x="1397" y="726"/>
                  </a:cubicBezTo>
                  <a:cubicBezTo>
                    <a:pt x="1400" y="724"/>
                    <a:pt x="1407" y="733"/>
                    <a:pt x="1401" y="730"/>
                  </a:cubicBezTo>
                  <a:cubicBezTo>
                    <a:pt x="1405" y="734"/>
                    <a:pt x="1411" y="741"/>
                    <a:pt x="1417" y="738"/>
                  </a:cubicBezTo>
                  <a:cubicBezTo>
                    <a:pt x="1420" y="736"/>
                    <a:pt x="1420" y="734"/>
                    <a:pt x="1423" y="734"/>
                  </a:cubicBezTo>
                  <a:cubicBezTo>
                    <a:pt x="1426" y="734"/>
                    <a:pt x="1430" y="735"/>
                    <a:pt x="1431" y="738"/>
                  </a:cubicBezTo>
                  <a:cubicBezTo>
                    <a:pt x="1433" y="739"/>
                    <a:pt x="1431" y="741"/>
                    <a:pt x="1433" y="742"/>
                  </a:cubicBezTo>
                  <a:cubicBezTo>
                    <a:pt x="1436" y="744"/>
                    <a:pt x="1440" y="744"/>
                    <a:pt x="1443" y="745"/>
                  </a:cubicBezTo>
                  <a:cubicBezTo>
                    <a:pt x="1451" y="748"/>
                    <a:pt x="1457" y="755"/>
                    <a:pt x="1464" y="758"/>
                  </a:cubicBezTo>
                  <a:cubicBezTo>
                    <a:pt x="1467" y="760"/>
                    <a:pt x="1476" y="768"/>
                    <a:pt x="1475" y="773"/>
                  </a:cubicBezTo>
                  <a:cubicBezTo>
                    <a:pt x="1475" y="775"/>
                    <a:pt x="1471" y="774"/>
                    <a:pt x="1469" y="774"/>
                  </a:cubicBezTo>
                  <a:cubicBezTo>
                    <a:pt x="1464" y="775"/>
                    <a:pt x="1462" y="779"/>
                    <a:pt x="1458" y="782"/>
                  </a:cubicBezTo>
                  <a:cubicBezTo>
                    <a:pt x="1456" y="783"/>
                    <a:pt x="1453" y="784"/>
                    <a:pt x="1452" y="787"/>
                  </a:cubicBezTo>
                  <a:cubicBezTo>
                    <a:pt x="1452" y="789"/>
                    <a:pt x="1452" y="792"/>
                    <a:pt x="1450" y="792"/>
                  </a:cubicBezTo>
                  <a:cubicBezTo>
                    <a:pt x="1446" y="793"/>
                    <a:pt x="1444" y="789"/>
                    <a:pt x="1440" y="791"/>
                  </a:cubicBezTo>
                  <a:cubicBezTo>
                    <a:pt x="1437" y="792"/>
                    <a:pt x="1435" y="795"/>
                    <a:pt x="1432" y="797"/>
                  </a:cubicBezTo>
                  <a:cubicBezTo>
                    <a:pt x="1434" y="796"/>
                    <a:pt x="1441" y="791"/>
                    <a:pt x="1443" y="792"/>
                  </a:cubicBezTo>
                  <a:cubicBezTo>
                    <a:pt x="1447" y="795"/>
                    <a:pt x="1447" y="802"/>
                    <a:pt x="1452" y="802"/>
                  </a:cubicBezTo>
                  <a:cubicBezTo>
                    <a:pt x="1451" y="801"/>
                    <a:pt x="1450" y="800"/>
                    <a:pt x="1449" y="800"/>
                  </a:cubicBezTo>
                  <a:cubicBezTo>
                    <a:pt x="1456" y="801"/>
                    <a:pt x="1460" y="793"/>
                    <a:pt x="1466" y="795"/>
                  </a:cubicBezTo>
                  <a:cubicBezTo>
                    <a:pt x="1471" y="796"/>
                    <a:pt x="1473" y="800"/>
                    <a:pt x="1476" y="803"/>
                  </a:cubicBezTo>
                  <a:cubicBezTo>
                    <a:pt x="1480" y="806"/>
                    <a:pt x="1488" y="807"/>
                    <a:pt x="1493" y="808"/>
                  </a:cubicBezTo>
                  <a:cubicBezTo>
                    <a:pt x="1490" y="810"/>
                    <a:pt x="1488" y="813"/>
                    <a:pt x="1486" y="815"/>
                  </a:cubicBezTo>
                  <a:cubicBezTo>
                    <a:pt x="1485" y="817"/>
                    <a:pt x="1484" y="818"/>
                    <a:pt x="1483" y="819"/>
                  </a:cubicBezTo>
                  <a:cubicBezTo>
                    <a:pt x="1481" y="821"/>
                    <a:pt x="1479" y="820"/>
                    <a:pt x="1477" y="822"/>
                  </a:cubicBezTo>
                  <a:cubicBezTo>
                    <a:pt x="1478" y="823"/>
                    <a:pt x="1479" y="824"/>
                    <a:pt x="1479" y="825"/>
                  </a:cubicBezTo>
                  <a:cubicBezTo>
                    <a:pt x="1481" y="822"/>
                    <a:pt x="1485" y="819"/>
                    <a:pt x="1488" y="821"/>
                  </a:cubicBezTo>
                  <a:cubicBezTo>
                    <a:pt x="1486" y="820"/>
                    <a:pt x="1486" y="815"/>
                    <a:pt x="1490" y="817"/>
                  </a:cubicBezTo>
                  <a:cubicBezTo>
                    <a:pt x="1493" y="819"/>
                    <a:pt x="1490" y="822"/>
                    <a:pt x="1492" y="825"/>
                  </a:cubicBezTo>
                  <a:cubicBezTo>
                    <a:pt x="1492" y="825"/>
                    <a:pt x="1496" y="835"/>
                    <a:pt x="1492" y="832"/>
                  </a:cubicBezTo>
                  <a:cubicBezTo>
                    <a:pt x="1490" y="831"/>
                    <a:pt x="1490" y="828"/>
                    <a:pt x="1488" y="826"/>
                  </a:cubicBezTo>
                  <a:cubicBezTo>
                    <a:pt x="1489" y="828"/>
                    <a:pt x="1489" y="830"/>
                    <a:pt x="1489" y="832"/>
                  </a:cubicBezTo>
                  <a:cubicBezTo>
                    <a:pt x="1487" y="832"/>
                    <a:pt x="1485" y="831"/>
                    <a:pt x="1484" y="829"/>
                  </a:cubicBezTo>
                  <a:cubicBezTo>
                    <a:pt x="1485" y="834"/>
                    <a:pt x="1484" y="831"/>
                    <a:pt x="1483" y="829"/>
                  </a:cubicBezTo>
                  <a:cubicBezTo>
                    <a:pt x="1482" y="831"/>
                    <a:pt x="1481" y="833"/>
                    <a:pt x="1480" y="835"/>
                  </a:cubicBezTo>
                  <a:cubicBezTo>
                    <a:pt x="1483" y="834"/>
                    <a:pt x="1489" y="838"/>
                    <a:pt x="1490" y="842"/>
                  </a:cubicBezTo>
                  <a:cubicBezTo>
                    <a:pt x="1488" y="840"/>
                    <a:pt x="1487" y="840"/>
                    <a:pt x="1486" y="842"/>
                  </a:cubicBezTo>
                  <a:cubicBezTo>
                    <a:pt x="1489" y="842"/>
                    <a:pt x="1492" y="846"/>
                    <a:pt x="1489" y="848"/>
                  </a:cubicBezTo>
                  <a:cubicBezTo>
                    <a:pt x="1484" y="851"/>
                    <a:pt x="1478" y="846"/>
                    <a:pt x="1475" y="844"/>
                  </a:cubicBezTo>
                  <a:cubicBezTo>
                    <a:pt x="1477" y="846"/>
                    <a:pt x="1478" y="849"/>
                    <a:pt x="1480" y="850"/>
                  </a:cubicBezTo>
                  <a:cubicBezTo>
                    <a:pt x="1483" y="851"/>
                    <a:pt x="1486" y="849"/>
                    <a:pt x="1488" y="853"/>
                  </a:cubicBezTo>
                  <a:cubicBezTo>
                    <a:pt x="1489" y="855"/>
                    <a:pt x="1494" y="860"/>
                    <a:pt x="1491" y="862"/>
                  </a:cubicBezTo>
                  <a:cubicBezTo>
                    <a:pt x="1489" y="864"/>
                    <a:pt x="1486" y="864"/>
                    <a:pt x="1487" y="868"/>
                  </a:cubicBezTo>
                  <a:cubicBezTo>
                    <a:pt x="1484" y="867"/>
                    <a:pt x="1483" y="862"/>
                    <a:pt x="1479" y="860"/>
                  </a:cubicBezTo>
                  <a:cubicBezTo>
                    <a:pt x="1478" y="862"/>
                    <a:pt x="1478" y="862"/>
                    <a:pt x="1476" y="863"/>
                  </a:cubicBezTo>
                  <a:cubicBezTo>
                    <a:pt x="1482" y="864"/>
                    <a:pt x="1474" y="881"/>
                    <a:pt x="1464" y="870"/>
                  </a:cubicBezTo>
                  <a:cubicBezTo>
                    <a:pt x="1465" y="874"/>
                    <a:pt x="1475" y="873"/>
                    <a:pt x="1474" y="878"/>
                  </a:cubicBezTo>
                  <a:cubicBezTo>
                    <a:pt x="1473" y="882"/>
                    <a:pt x="1468" y="890"/>
                    <a:pt x="1473" y="892"/>
                  </a:cubicBezTo>
                  <a:cubicBezTo>
                    <a:pt x="1471" y="894"/>
                    <a:pt x="1471" y="896"/>
                    <a:pt x="1471" y="898"/>
                  </a:cubicBezTo>
                  <a:cubicBezTo>
                    <a:pt x="1472" y="904"/>
                    <a:pt x="1467" y="898"/>
                    <a:pt x="1469" y="902"/>
                  </a:cubicBezTo>
                  <a:cubicBezTo>
                    <a:pt x="1467" y="900"/>
                    <a:pt x="1465" y="899"/>
                    <a:pt x="1463" y="897"/>
                  </a:cubicBezTo>
                  <a:cubicBezTo>
                    <a:pt x="1463" y="899"/>
                    <a:pt x="1473" y="906"/>
                    <a:pt x="1465" y="904"/>
                  </a:cubicBezTo>
                  <a:cubicBezTo>
                    <a:pt x="1466" y="908"/>
                    <a:pt x="1463" y="911"/>
                    <a:pt x="1460" y="912"/>
                  </a:cubicBezTo>
                  <a:cubicBezTo>
                    <a:pt x="1464" y="917"/>
                    <a:pt x="1466" y="925"/>
                    <a:pt x="1456" y="923"/>
                  </a:cubicBezTo>
                  <a:cubicBezTo>
                    <a:pt x="1459" y="922"/>
                    <a:pt x="1461" y="918"/>
                    <a:pt x="1459" y="915"/>
                  </a:cubicBezTo>
                  <a:cubicBezTo>
                    <a:pt x="1458" y="916"/>
                    <a:pt x="1457" y="918"/>
                    <a:pt x="1456" y="919"/>
                  </a:cubicBezTo>
                  <a:cubicBezTo>
                    <a:pt x="1454" y="918"/>
                    <a:pt x="1453" y="916"/>
                    <a:pt x="1452" y="914"/>
                  </a:cubicBezTo>
                  <a:cubicBezTo>
                    <a:pt x="1451" y="916"/>
                    <a:pt x="1449" y="917"/>
                    <a:pt x="1446" y="916"/>
                  </a:cubicBezTo>
                  <a:cubicBezTo>
                    <a:pt x="1448" y="918"/>
                    <a:pt x="1448" y="919"/>
                    <a:pt x="1448" y="922"/>
                  </a:cubicBezTo>
                  <a:cubicBezTo>
                    <a:pt x="1453" y="920"/>
                    <a:pt x="1458" y="928"/>
                    <a:pt x="1452" y="927"/>
                  </a:cubicBezTo>
                  <a:cubicBezTo>
                    <a:pt x="1452" y="931"/>
                    <a:pt x="1456" y="933"/>
                    <a:pt x="1457" y="928"/>
                  </a:cubicBezTo>
                  <a:cubicBezTo>
                    <a:pt x="1461" y="932"/>
                    <a:pt x="1457" y="932"/>
                    <a:pt x="1455" y="934"/>
                  </a:cubicBezTo>
                  <a:cubicBezTo>
                    <a:pt x="1452" y="937"/>
                    <a:pt x="1451" y="940"/>
                    <a:pt x="1450" y="943"/>
                  </a:cubicBezTo>
                  <a:cubicBezTo>
                    <a:pt x="1446" y="940"/>
                    <a:pt x="1442" y="939"/>
                    <a:pt x="1438" y="937"/>
                  </a:cubicBezTo>
                  <a:cubicBezTo>
                    <a:pt x="1441" y="939"/>
                    <a:pt x="1443" y="945"/>
                    <a:pt x="1447" y="944"/>
                  </a:cubicBezTo>
                  <a:cubicBezTo>
                    <a:pt x="1452" y="943"/>
                    <a:pt x="1453" y="939"/>
                    <a:pt x="1457" y="944"/>
                  </a:cubicBezTo>
                  <a:cubicBezTo>
                    <a:pt x="1454" y="946"/>
                    <a:pt x="1455" y="950"/>
                    <a:pt x="1454" y="954"/>
                  </a:cubicBezTo>
                  <a:cubicBezTo>
                    <a:pt x="1452" y="959"/>
                    <a:pt x="1460" y="959"/>
                    <a:pt x="1458" y="964"/>
                  </a:cubicBezTo>
                  <a:cubicBezTo>
                    <a:pt x="1458" y="960"/>
                    <a:pt x="1457" y="960"/>
                    <a:pt x="1455" y="964"/>
                  </a:cubicBezTo>
                  <a:cubicBezTo>
                    <a:pt x="1453" y="961"/>
                    <a:pt x="1451" y="959"/>
                    <a:pt x="1448" y="958"/>
                  </a:cubicBezTo>
                  <a:cubicBezTo>
                    <a:pt x="1448" y="960"/>
                    <a:pt x="1446" y="962"/>
                    <a:pt x="1444" y="963"/>
                  </a:cubicBezTo>
                  <a:cubicBezTo>
                    <a:pt x="1446" y="965"/>
                    <a:pt x="1451" y="965"/>
                    <a:pt x="1451" y="969"/>
                  </a:cubicBezTo>
                  <a:cubicBezTo>
                    <a:pt x="1449" y="974"/>
                    <a:pt x="1445" y="967"/>
                    <a:pt x="1445" y="973"/>
                  </a:cubicBezTo>
                  <a:cubicBezTo>
                    <a:pt x="1445" y="970"/>
                    <a:pt x="1442" y="965"/>
                    <a:pt x="1439" y="969"/>
                  </a:cubicBezTo>
                  <a:cubicBezTo>
                    <a:pt x="1443" y="971"/>
                    <a:pt x="1439" y="977"/>
                    <a:pt x="1444" y="977"/>
                  </a:cubicBezTo>
                  <a:cubicBezTo>
                    <a:pt x="1443" y="980"/>
                    <a:pt x="1436" y="985"/>
                    <a:pt x="1436" y="980"/>
                  </a:cubicBezTo>
                  <a:cubicBezTo>
                    <a:pt x="1433" y="982"/>
                    <a:pt x="1434" y="983"/>
                    <a:pt x="1436" y="984"/>
                  </a:cubicBezTo>
                  <a:cubicBezTo>
                    <a:pt x="1440" y="987"/>
                    <a:pt x="1437" y="992"/>
                    <a:pt x="1435" y="994"/>
                  </a:cubicBezTo>
                  <a:cubicBezTo>
                    <a:pt x="1433" y="992"/>
                    <a:pt x="1432" y="990"/>
                    <a:pt x="1430" y="988"/>
                  </a:cubicBezTo>
                  <a:cubicBezTo>
                    <a:pt x="1429" y="992"/>
                    <a:pt x="1424" y="995"/>
                    <a:pt x="1422" y="990"/>
                  </a:cubicBezTo>
                  <a:cubicBezTo>
                    <a:pt x="1420" y="993"/>
                    <a:pt x="1415" y="991"/>
                    <a:pt x="1418" y="996"/>
                  </a:cubicBezTo>
                  <a:cubicBezTo>
                    <a:pt x="1416" y="995"/>
                    <a:pt x="1413" y="995"/>
                    <a:pt x="1411" y="996"/>
                  </a:cubicBezTo>
                  <a:cubicBezTo>
                    <a:pt x="1413" y="998"/>
                    <a:pt x="1416" y="999"/>
                    <a:pt x="1419" y="998"/>
                  </a:cubicBezTo>
                  <a:cubicBezTo>
                    <a:pt x="1418" y="1000"/>
                    <a:pt x="1420" y="1001"/>
                    <a:pt x="1422" y="1001"/>
                  </a:cubicBezTo>
                  <a:cubicBezTo>
                    <a:pt x="1421" y="1004"/>
                    <a:pt x="1419" y="1004"/>
                    <a:pt x="1418" y="1005"/>
                  </a:cubicBezTo>
                  <a:cubicBezTo>
                    <a:pt x="1415" y="1007"/>
                    <a:pt x="1417" y="1011"/>
                    <a:pt x="1413" y="1013"/>
                  </a:cubicBezTo>
                  <a:cubicBezTo>
                    <a:pt x="1415" y="1010"/>
                    <a:pt x="1414" y="1009"/>
                    <a:pt x="1411" y="1010"/>
                  </a:cubicBezTo>
                  <a:cubicBezTo>
                    <a:pt x="1412" y="1013"/>
                    <a:pt x="1410" y="1016"/>
                    <a:pt x="1410" y="1019"/>
                  </a:cubicBezTo>
                  <a:cubicBezTo>
                    <a:pt x="1409" y="1013"/>
                    <a:pt x="1404" y="1019"/>
                    <a:pt x="1401" y="1019"/>
                  </a:cubicBezTo>
                  <a:cubicBezTo>
                    <a:pt x="1400" y="1020"/>
                    <a:pt x="1398" y="1030"/>
                    <a:pt x="1395" y="1027"/>
                  </a:cubicBezTo>
                  <a:cubicBezTo>
                    <a:pt x="1392" y="1024"/>
                    <a:pt x="1390" y="1023"/>
                    <a:pt x="1389" y="1028"/>
                  </a:cubicBezTo>
                  <a:cubicBezTo>
                    <a:pt x="1389" y="1033"/>
                    <a:pt x="1386" y="1034"/>
                    <a:pt x="1381" y="1034"/>
                  </a:cubicBezTo>
                  <a:cubicBezTo>
                    <a:pt x="1384" y="1035"/>
                    <a:pt x="1388" y="1035"/>
                    <a:pt x="1389" y="1039"/>
                  </a:cubicBezTo>
                  <a:cubicBezTo>
                    <a:pt x="1385" y="1035"/>
                    <a:pt x="1386" y="1042"/>
                    <a:pt x="1383" y="1039"/>
                  </a:cubicBezTo>
                  <a:cubicBezTo>
                    <a:pt x="1382" y="1042"/>
                    <a:pt x="1384" y="1047"/>
                    <a:pt x="1379" y="1048"/>
                  </a:cubicBezTo>
                  <a:cubicBezTo>
                    <a:pt x="1376" y="1049"/>
                    <a:pt x="1371" y="1050"/>
                    <a:pt x="1368" y="1049"/>
                  </a:cubicBezTo>
                  <a:cubicBezTo>
                    <a:pt x="1372" y="1053"/>
                    <a:pt x="1356" y="1056"/>
                    <a:pt x="1359" y="1048"/>
                  </a:cubicBezTo>
                  <a:cubicBezTo>
                    <a:pt x="1357" y="1051"/>
                    <a:pt x="1354" y="1050"/>
                    <a:pt x="1351" y="1049"/>
                  </a:cubicBezTo>
                  <a:cubicBezTo>
                    <a:pt x="1351" y="1051"/>
                    <a:pt x="1358" y="1054"/>
                    <a:pt x="1356" y="1057"/>
                  </a:cubicBezTo>
                  <a:cubicBezTo>
                    <a:pt x="1355" y="1059"/>
                    <a:pt x="1353" y="1058"/>
                    <a:pt x="1352" y="1057"/>
                  </a:cubicBezTo>
                  <a:cubicBezTo>
                    <a:pt x="1348" y="1055"/>
                    <a:pt x="1345" y="1055"/>
                    <a:pt x="1346" y="1051"/>
                  </a:cubicBezTo>
                  <a:cubicBezTo>
                    <a:pt x="1344" y="1053"/>
                    <a:pt x="1337" y="1057"/>
                    <a:pt x="1335" y="1056"/>
                  </a:cubicBezTo>
                  <a:cubicBezTo>
                    <a:pt x="1340" y="1058"/>
                    <a:pt x="1337" y="1062"/>
                    <a:pt x="1334" y="1061"/>
                  </a:cubicBezTo>
                  <a:cubicBezTo>
                    <a:pt x="1330" y="1060"/>
                    <a:pt x="1330" y="1055"/>
                    <a:pt x="1333" y="1053"/>
                  </a:cubicBezTo>
                  <a:cubicBezTo>
                    <a:pt x="1329" y="1053"/>
                    <a:pt x="1326" y="1055"/>
                    <a:pt x="1324" y="1058"/>
                  </a:cubicBezTo>
                  <a:cubicBezTo>
                    <a:pt x="1328" y="1059"/>
                    <a:pt x="1324" y="1063"/>
                    <a:pt x="1328" y="1064"/>
                  </a:cubicBezTo>
                  <a:cubicBezTo>
                    <a:pt x="1327" y="1064"/>
                    <a:pt x="1326" y="1065"/>
                    <a:pt x="1325" y="1065"/>
                  </a:cubicBezTo>
                  <a:cubicBezTo>
                    <a:pt x="1324" y="1059"/>
                    <a:pt x="1309" y="1060"/>
                    <a:pt x="1306" y="1065"/>
                  </a:cubicBezTo>
                  <a:cubicBezTo>
                    <a:pt x="1306" y="1056"/>
                    <a:pt x="1295" y="1054"/>
                    <a:pt x="1296" y="1045"/>
                  </a:cubicBezTo>
                  <a:cubicBezTo>
                    <a:pt x="1295" y="1051"/>
                    <a:pt x="1295" y="1048"/>
                    <a:pt x="1293" y="1045"/>
                  </a:cubicBezTo>
                  <a:cubicBezTo>
                    <a:pt x="1295" y="1042"/>
                    <a:pt x="1298" y="1042"/>
                    <a:pt x="1302" y="1042"/>
                  </a:cubicBezTo>
                  <a:cubicBezTo>
                    <a:pt x="1297" y="1039"/>
                    <a:pt x="1293" y="1045"/>
                    <a:pt x="1289" y="1043"/>
                  </a:cubicBezTo>
                  <a:cubicBezTo>
                    <a:pt x="1295" y="1046"/>
                    <a:pt x="1289" y="1051"/>
                    <a:pt x="1284" y="1050"/>
                  </a:cubicBezTo>
                  <a:cubicBezTo>
                    <a:pt x="1286" y="1050"/>
                    <a:pt x="1292" y="1052"/>
                    <a:pt x="1292" y="1054"/>
                  </a:cubicBezTo>
                  <a:cubicBezTo>
                    <a:pt x="1292" y="1055"/>
                    <a:pt x="1291" y="1055"/>
                    <a:pt x="1290" y="1054"/>
                  </a:cubicBezTo>
                  <a:cubicBezTo>
                    <a:pt x="1294" y="1057"/>
                    <a:pt x="1302" y="1068"/>
                    <a:pt x="1299" y="1073"/>
                  </a:cubicBezTo>
                  <a:cubicBezTo>
                    <a:pt x="1295" y="1079"/>
                    <a:pt x="1287" y="1063"/>
                    <a:pt x="1285" y="1061"/>
                  </a:cubicBezTo>
                  <a:cubicBezTo>
                    <a:pt x="1285" y="1066"/>
                    <a:pt x="1291" y="1071"/>
                    <a:pt x="1293" y="1075"/>
                  </a:cubicBezTo>
                  <a:cubicBezTo>
                    <a:pt x="1291" y="1075"/>
                    <a:pt x="1289" y="1077"/>
                    <a:pt x="1289" y="1079"/>
                  </a:cubicBezTo>
                  <a:cubicBezTo>
                    <a:pt x="1287" y="1078"/>
                    <a:pt x="1285" y="1076"/>
                    <a:pt x="1285" y="1074"/>
                  </a:cubicBezTo>
                  <a:cubicBezTo>
                    <a:pt x="1280" y="1076"/>
                    <a:pt x="1286" y="1082"/>
                    <a:pt x="1282" y="1086"/>
                  </a:cubicBezTo>
                  <a:cubicBezTo>
                    <a:pt x="1278" y="1080"/>
                    <a:pt x="1275" y="1085"/>
                    <a:pt x="1273" y="1088"/>
                  </a:cubicBezTo>
                  <a:cubicBezTo>
                    <a:pt x="1271" y="1091"/>
                    <a:pt x="1265" y="1085"/>
                    <a:pt x="1268" y="1082"/>
                  </a:cubicBezTo>
                  <a:cubicBezTo>
                    <a:pt x="1266" y="1083"/>
                    <a:pt x="1264" y="1082"/>
                    <a:pt x="1264" y="1079"/>
                  </a:cubicBezTo>
                  <a:cubicBezTo>
                    <a:pt x="1264" y="1083"/>
                    <a:pt x="1266" y="1086"/>
                    <a:pt x="1265" y="1089"/>
                  </a:cubicBezTo>
                  <a:cubicBezTo>
                    <a:pt x="1264" y="1094"/>
                    <a:pt x="1253" y="1086"/>
                    <a:pt x="1251" y="1085"/>
                  </a:cubicBezTo>
                  <a:cubicBezTo>
                    <a:pt x="1256" y="1092"/>
                    <a:pt x="1249" y="1089"/>
                    <a:pt x="1245" y="1089"/>
                  </a:cubicBezTo>
                  <a:cubicBezTo>
                    <a:pt x="1252" y="1092"/>
                    <a:pt x="1242" y="1101"/>
                    <a:pt x="1238" y="1095"/>
                  </a:cubicBezTo>
                  <a:cubicBezTo>
                    <a:pt x="1237" y="1097"/>
                    <a:pt x="1236" y="1100"/>
                    <a:pt x="1234" y="1101"/>
                  </a:cubicBezTo>
                  <a:cubicBezTo>
                    <a:pt x="1236" y="1096"/>
                    <a:pt x="1231" y="1099"/>
                    <a:pt x="1228" y="1099"/>
                  </a:cubicBezTo>
                  <a:cubicBezTo>
                    <a:pt x="1224" y="1100"/>
                    <a:pt x="1219" y="1102"/>
                    <a:pt x="1217" y="1105"/>
                  </a:cubicBezTo>
                  <a:cubicBezTo>
                    <a:pt x="1217" y="1103"/>
                    <a:pt x="1218" y="1102"/>
                    <a:pt x="1219" y="1100"/>
                  </a:cubicBezTo>
                  <a:cubicBezTo>
                    <a:pt x="1217" y="1102"/>
                    <a:pt x="1215" y="1105"/>
                    <a:pt x="1217" y="1108"/>
                  </a:cubicBezTo>
                  <a:cubicBezTo>
                    <a:pt x="1210" y="1110"/>
                    <a:pt x="1213" y="1105"/>
                    <a:pt x="1209" y="1102"/>
                  </a:cubicBezTo>
                  <a:cubicBezTo>
                    <a:pt x="1207" y="1106"/>
                    <a:pt x="1212" y="1108"/>
                    <a:pt x="1209" y="1111"/>
                  </a:cubicBezTo>
                  <a:cubicBezTo>
                    <a:pt x="1207" y="1113"/>
                    <a:pt x="1202" y="1115"/>
                    <a:pt x="1204" y="1119"/>
                  </a:cubicBezTo>
                  <a:cubicBezTo>
                    <a:pt x="1205" y="1121"/>
                    <a:pt x="1208" y="1121"/>
                    <a:pt x="1210" y="1122"/>
                  </a:cubicBezTo>
                  <a:cubicBezTo>
                    <a:pt x="1213" y="1123"/>
                    <a:pt x="1212" y="1129"/>
                    <a:pt x="1210" y="1122"/>
                  </a:cubicBezTo>
                  <a:cubicBezTo>
                    <a:pt x="1210" y="1127"/>
                    <a:pt x="1217" y="1130"/>
                    <a:pt x="1217" y="1135"/>
                  </a:cubicBezTo>
                  <a:cubicBezTo>
                    <a:pt x="1216" y="1143"/>
                    <a:pt x="1205" y="1139"/>
                    <a:pt x="1200" y="1141"/>
                  </a:cubicBezTo>
                  <a:cubicBezTo>
                    <a:pt x="1200" y="1138"/>
                    <a:pt x="1197" y="1134"/>
                    <a:pt x="1202" y="1137"/>
                  </a:cubicBezTo>
                  <a:cubicBezTo>
                    <a:pt x="1201" y="1132"/>
                    <a:pt x="1192" y="1133"/>
                    <a:pt x="1196" y="1126"/>
                  </a:cubicBezTo>
                  <a:cubicBezTo>
                    <a:pt x="1192" y="1126"/>
                    <a:pt x="1194" y="1121"/>
                    <a:pt x="1191" y="1120"/>
                  </a:cubicBezTo>
                  <a:cubicBezTo>
                    <a:pt x="1189" y="1120"/>
                    <a:pt x="1188" y="1112"/>
                    <a:pt x="1190" y="1110"/>
                  </a:cubicBezTo>
                  <a:cubicBezTo>
                    <a:pt x="1192" y="1108"/>
                    <a:pt x="1189" y="1105"/>
                    <a:pt x="1193" y="1103"/>
                  </a:cubicBezTo>
                  <a:cubicBezTo>
                    <a:pt x="1199" y="1099"/>
                    <a:pt x="1190" y="1097"/>
                    <a:pt x="1188" y="1095"/>
                  </a:cubicBezTo>
                  <a:cubicBezTo>
                    <a:pt x="1189" y="1096"/>
                    <a:pt x="1189" y="1097"/>
                    <a:pt x="1189" y="1099"/>
                  </a:cubicBezTo>
                  <a:cubicBezTo>
                    <a:pt x="1185" y="1099"/>
                    <a:pt x="1183" y="1093"/>
                    <a:pt x="1181" y="1090"/>
                  </a:cubicBezTo>
                  <a:cubicBezTo>
                    <a:pt x="1179" y="1093"/>
                    <a:pt x="1180" y="1095"/>
                    <a:pt x="1183" y="1096"/>
                  </a:cubicBezTo>
                  <a:cubicBezTo>
                    <a:pt x="1181" y="1098"/>
                    <a:pt x="1176" y="1103"/>
                    <a:pt x="1173" y="1099"/>
                  </a:cubicBezTo>
                  <a:cubicBezTo>
                    <a:pt x="1170" y="1107"/>
                    <a:pt x="1169" y="1095"/>
                    <a:pt x="1167" y="1093"/>
                  </a:cubicBezTo>
                  <a:cubicBezTo>
                    <a:pt x="1165" y="1092"/>
                    <a:pt x="1158" y="1095"/>
                    <a:pt x="1162" y="1089"/>
                  </a:cubicBezTo>
                  <a:cubicBezTo>
                    <a:pt x="1161" y="1089"/>
                    <a:pt x="1160" y="1088"/>
                    <a:pt x="1159" y="1088"/>
                  </a:cubicBezTo>
                  <a:cubicBezTo>
                    <a:pt x="1159" y="1090"/>
                    <a:pt x="1159" y="1092"/>
                    <a:pt x="1160" y="1094"/>
                  </a:cubicBezTo>
                  <a:cubicBezTo>
                    <a:pt x="1157" y="1093"/>
                    <a:pt x="1155" y="1087"/>
                    <a:pt x="1152" y="1088"/>
                  </a:cubicBezTo>
                  <a:cubicBezTo>
                    <a:pt x="1153" y="1086"/>
                    <a:pt x="1153" y="1084"/>
                    <a:pt x="1150" y="1083"/>
                  </a:cubicBezTo>
                  <a:cubicBezTo>
                    <a:pt x="1149" y="1085"/>
                    <a:pt x="1149" y="1088"/>
                    <a:pt x="1148" y="1084"/>
                  </a:cubicBezTo>
                  <a:cubicBezTo>
                    <a:pt x="1147" y="1088"/>
                    <a:pt x="1154" y="1090"/>
                    <a:pt x="1151" y="1095"/>
                  </a:cubicBezTo>
                  <a:cubicBezTo>
                    <a:pt x="1150" y="1097"/>
                    <a:pt x="1146" y="1092"/>
                    <a:pt x="1145" y="1092"/>
                  </a:cubicBezTo>
                  <a:cubicBezTo>
                    <a:pt x="1146" y="1095"/>
                    <a:pt x="1145" y="1097"/>
                    <a:pt x="1142" y="1098"/>
                  </a:cubicBezTo>
                  <a:cubicBezTo>
                    <a:pt x="1142" y="1096"/>
                    <a:pt x="1135" y="1095"/>
                    <a:pt x="1132" y="1093"/>
                  </a:cubicBezTo>
                  <a:cubicBezTo>
                    <a:pt x="1128" y="1091"/>
                    <a:pt x="1121" y="1097"/>
                    <a:pt x="1119" y="1093"/>
                  </a:cubicBezTo>
                  <a:cubicBezTo>
                    <a:pt x="1119" y="1093"/>
                    <a:pt x="1118" y="1094"/>
                    <a:pt x="1117" y="1094"/>
                  </a:cubicBezTo>
                  <a:cubicBezTo>
                    <a:pt x="1115" y="1090"/>
                    <a:pt x="1109" y="1090"/>
                    <a:pt x="1106" y="1087"/>
                  </a:cubicBezTo>
                  <a:cubicBezTo>
                    <a:pt x="1105" y="1086"/>
                    <a:pt x="1107" y="1085"/>
                    <a:pt x="1105" y="1084"/>
                  </a:cubicBezTo>
                  <a:cubicBezTo>
                    <a:pt x="1102" y="1083"/>
                    <a:pt x="1098" y="1079"/>
                    <a:pt x="1095" y="1082"/>
                  </a:cubicBezTo>
                  <a:cubicBezTo>
                    <a:pt x="1093" y="1074"/>
                    <a:pt x="1088" y="1068"/>
                    <a:pt x="1088" y="1060"/>
                  </a:cubicBezTo>
                  <a:cubicBezTo>
                    <a:pt x="1096" y="1063"/>
                    <a:pt x="1093" y="1045"/>
                    <a:pt x="1083" y="1050"/>
                  </a:cubicBezTo>
                  <a:cubicBezTo>
                    <a:pt x="1079" y="1052"/>
                    <a:pt x="1077" y="1049"/>
                    <a:pt x="1073" y="1047"/>
                  </a:cubicBezTo>
                  <a:cubicBezTo>
                    <a:pt x="1069" y="1045"/>
                    <a:pt x="1067" y="1051"/>
                    <a:pt x="1063" y="1047"/>
                  </a:cubicBezTo>
                  <a:cubicBezTo>
                    <a:pt x="1057" y="1043"/>
                    <a:pt x="1051" y="1040"/>
                    <a:pt x="1046" y="1033"/>
                  </a:cubicBezTo>
                  <a:cubicBezTo>
                    <a:pt x="1044" y="1038"/>
                    <a:pt x="1038" y="1039"/>
                    <a:pt x="1034" y="1042"/>
                  </a:cubicBezTo>
                  <a:cubicBezTo>
                    <a:pt x="1032" y="1044"/>
                    <a:pt x="1036" y="1047"/>
                    <a:pt x="1034" y="1050"/>
                  </a:cubicBezTo>
                  <a:cubicBezTo>
                    <a:pt x="1031" y="1053"/>
                    <a:pt x="1016" y="1060"/>
                    <a:pt x="1018" y="1052"/>
                  </a:cubicBezTo>
                  <a:cubicBezTo>
                    <a:pt x="1012" y="1052"/>
                    <a:pt x="1011" y="1065"/>
                    <a:pt x="1009" y="1063"/>
                  </a:cubicBezTo>
                  <a:cubicBezTo>
                    <a:pt x="1007" y="1062"/>
                    <a:pt x="1004" y="1059"/>
                    <a:pt x="1002" y="1057"/>
                  </a:cubicBezTo>
                  <a:cubicBezTo>
                    <a:pt x="998" y="1052"/>
                    <a:pt x="998" y="1057"/>
                    <a:pt x="997" y="1061"/>
                  </a:cubicBezTo>
                  <a:cubicBezTo>
                    <a:pt x="991" y="1054"/>
                    <a:pt x="990" y="1053"/>
                    <a:pt x="986" y="1061"/>
                  </a:cubicBezTo>
                  <a:cubicBezTo>
                    <a:pt x="982" y="1068"/>
                    <a:pt x="976" y="1061"/>
                    <a:pt x="972" y="1057"/>
                  </a:cubicBezTo>
                  <a:cubicBezTo>
                    <a:pt x="964" y="1050"/>
                    <a:pt x="963" y="1060"/>
                    <a:pt x="959" y="1066"/>
                  </a:cubicBezTo>
                  <a:cubicBezTo>
                    <a:pt x="957" y="1069"/>
                    <a:pt x="955" y="1065"/>
                    <a:pt x="953" y="1065"/>
                  </a:cubicBezTo>
                  <a:cubicBezTo>
                    <a:pt x="951" y="1066"/>
                    <a:pt x="950" y="1066"/>
                    <a:pt x="948" y="1066"/>
                  </a:cubicBezTo>
                  <a:cubicBezTo>
                    <a:pt x="946" y="1067"/>
                    <a:pt x="947" y="1064"/>
                    <a:pt x="945" y="1064"/>
                  </a:cubicBezTo>
                  <a:cubicBezTo>
                    <a:pt x="937" y="1064"/>
                    <a:pt x="941" y="1078"/>
                    <a:pt x="943" y="1081"/>
                  </a:cubicBezTo>
                  <a:cubicBezTo>
                    <a:pt x="945" y="1084"/>
                    <a:pt x="948" y="1087"/>
                    <a:pt x="949" y="1091"/>
                  </a:cubicBezTo>
                  <a:cubicBezTo>
                    <a:pt x="950" y="1092"/>
                    <a:pt x="950" y="1093"/>
                    <a:pt x="951" y="1094"/>
                  </a:cubicBezTo>
                  <a:cubicBezTo>
                    <a:pt x="951" y="1097"/>
                    <a:pt x="950" y="1098"/>
                    <a:pt x="950" y="1101"/>
                  </a:cubicBezTo>
                  <a:cubicBezTo>
                    <a:pt x="950" y="1103"/>
                    <a:pt x="954" y="1107"/>
                    <a:pt x="952" y="1109"/>
                  </a:cubicBezTo>
                  <a:cubicBezTo>
                    <a:pt x="949" y="1112"/>
                    <a:pt x="946" y="1106"/>
                    <a:pt x="942" y="1107"/>
                  </a:cubicBezTo>
                  <a:cubicBezTo>
                    <a:pt x="937" y="1109"/>
                    <a:pt x="936" y="1109"/>
                    <a:pt x="934" y="1104"/>
                  </a:cubicBezTo>
                  <a:cubicBezTo>
                    <a:pt x="932" y="1099"/>
                    <a:pt x="929" y="1094"/>
                    <a:pt x="929" y="1089"/>
                  </a:cubicBezTo>
                  <a:cubicBezTo>
                    <a:pt x="924" y="1092"/>
                    <a:pt x="916" y="1102"/>
                    <a:pt x="909" y="1098"/>
                  </a:cubicBezTo>
                  <a:cubicBezTo>
                    <a:pt x="906" y="1096"/>
                    <a:pt x="905" y="1101"/>
                    <a:pt x="903" y="1100"/>
                  </a:cubicBezTo>
                  <a:cubicBezTo>
                    <a:pt x="900" y="1100"/>
                    <a:pt x="899" y="1094"/>
                    <a:pt x="901" y="1092"/>
                  </a:cubicBezTo>
                  <a:cubicBezTo>
                    <a:pt x="891" y="1092"/>
                    <a:pt x="898" y="1082"/>
                    <a:pt x="893" y="1080"/>
                  </a:cubicBezTo>
                  <a:cubicBezTo>
                    <a:pt x="887" y="1077"/>
                    <a:pt x="880" y="1077"/>
                    <a:pt x="873" y="1078"/>
                  </a:cubicBezTo>
                  <a:cubicBezTo>
                    <a:pt x="865" y="1079"/>
                    <a:pt x="872" y="1068"/>
                    <a:pt x="872" y="1065"/>
                  </a:cubicBezTo>
                  <a:cubicBezTo>
                    <a:pt x="873" y="1061"/>
                    <a:pt x="868" y="1049"/>
                    <a:pt x="876" y="1049"/>
                  </a:cubicBezTo>
                  <a:cubicBezTo>
                    <a:pt x="874" y="1043"/>
                    <a:pt x="870" y="1043"/>
                    <a:pt x="864" y="1043"/>
                  </a:cubicBezTo>
                  <a:cubicBezTo>
                    <a:pt x="856" y="1043"/>
                    <a:pt x="857" y="1036"/>
                    <a:pt x="854" y="1031"/>
                  </a:cubicBezTo>
                  <a:cubicBezTo>
                    <a:pt x="854" y="1031"/>
                    <a:pt x="851" y="1028"/>
                    <a:pt x="851" y="1027"/>
                  </a:cubicBezTo>
                  <a:cubicBezTo>
                    <a:pt x="854" y="1023"/>
                    <a:pt x="849" y="1021"/>
                    <a:pt x="847" y="1018"/>
                  </a:cubicBezTo>
                  <a:cubicBezTo>
                    <a:pt x="844" y="1013"/>
                    <a:pt x="851" y="1011"/>
                    <a:pt x="850" y="1006"/>
                  </a:cubicBezTo>
                  <a:cubicBezTo>
                    <a:pt x="843" y="1011"/>
                    <a:pt x="834" y="1005"/>
                    <a:pt x="827" y="1009"/>
                  </a:cubicBezTo>
                  <a:cubicBezTo>
                    <a:pt x="825" y="1010"/>
                    <a:pt x="816" y="1017"/>
                    <a:pt x="814" y="1016"/>
                  </a:cubicBezTo>
                  <a:cubicBezTo>
                    <a:pt x="810" y="1013"/>
                    <a:pt x="814" y="1010"/>
                    <a:pt x="815" y="1008"/>
                  </a:cubicBezTo>
                  <a:cubicBezTo>
                    <a:pt x="816" y="1005"/>
                    <a:pt x="814" y="1000"/>
                    <a:pt x="813" y="998"/>
                  </a:cubicBezTo>
                  <a:cubicBezTo>
                    <a:pt x="810" y="994"/>
                    <a:pt x="809" y="995"/>
                    <a:pt x="808" y="990"/>
                  </a:cubicBezTo>
                  <a:cubicBezTo>
                    <a:pt x="807" y="986"/>
                    <a:pt x="809" y="983"/>
                    <a:pt x="813" y="983"/>
                  </a:cubicBezTo>
                  <a:cubicBezTo>
                    <a:pt x="810" y="978"/>
                    <a:pt x="813" y="974"/>
                    <a:pt x="813" y="968"/>
                  </a:cubicBezTo>
                  <a:cubicBezTo>
                    <a:pt x="819" y="974"/>
                    <a:pt x="820" y="959"/>
                    <a:pt x="820" y="957"/>
                  </a:cubicBezTo>
                  <a:cubicBezTo>
                    <a:pt x="830" y="957"/>
                    <a:pt x="823" y="953"/>
                    <a:pt x="830" y="948"/>
                  </a:cubicBezTo>
                  <a:cubicBezTo>
                    <a:pt x="831" y="947"/>
                    <a:pt x="834" y="949"/>
                    <a:pt x="834" y="948"/>
                  </a:cubicBezTo>
                  <a:cubicBezTo>
                    <a:pt x="835" y="944"/>
                    <a:pt x="830" y="942"/>
                    <a:pt x="829" y="939"/>
                  </a:cubicBezTo>
                  <a:cubicBezTo>
                    <a:pt x="835" y="941"/>
                    <a:pt x="832" y="930"/>
                    <a:pt x="832" y="927"/>
                  </a:cubicBezTo>
                  <a:cubicBezTo>
                    <a:pt x="832" y="921"/>
                    <a:pt x="830" y="914"/>
                    <a:pt x="828" y="908"/>
                  </a:cubicBezTo>
                  <a:cubicBezTo>
                    <a:pt x="826" y="903"/>
                    <a:pt x="825" y="898"/>
                    <a:pt x="824" y="893"/>
                  </a:cubicBezTo>
                  <a:cubicBezTo>
                    <a:pt x="823" y="887"/>
                    <a:pt x="820" y="886"/>
                    <a:pt x="814" y="884"/>
                  </a:cubicBezTo>
                  <a:cubicBezTo>
                    <a:pt x="815" y="886"/>
                    <a:pt x="814" y="888"/>
                    <a:pt x="812" y="889"/>
                  </a:cubicBezTo>
                  <a:cubicBezTo>
                    <a:pt x="810" y="885"/>
                    <a:pt x="806" y="881"/>
                    <a:pt x="805" y="876"/>
                  </a:cubicBezTo>
                  <a:cubicBezTo>
                    <a:pt x="804" y="872"/>
                    <a:pt x="804" y="869"/>
                    <a:pt x="800" y="866"/>
                  </a:cubicBezTo>
                  <a:cubicBezTo>
                    <a:pt x="795" y="861"/>
                    <a:pt x="787" y="859"/>
                    <a:pt x="782" y="854"/>
                  </a:cubicBezTo>
                  <a:cubicBezTo>
                    <a:pt x="782" y="858"/>
                    <a:pt x="782" y="870"/>
                    <a:pt x="776" y="863"/>
                  </a:cubicBezTo>
                  <a:cubicBezTo>
                    <a:pt x="772" y="860"/>
                    <a:pt x="770" y="863"/>
                    <a:pt x="767" y="861"/>
                  </a:cubicBezTo>
                  <a:cubicBezTo>
                    <a:pt x="763" y="860"/>
                    <a:pt x="759" y="857"/>
                    <a:pt x="756" y="857"/>
                  </a:cubicBezTo>
                  <a:cubicBezTo>
                    <a:pt x="752" y="857"/>
                    <a:pt x="751" y="861"/>
                    <a:pt x="748" y="860"/>
                  </a:cubicBezTo>
                  <a:cubicBezTo>
                    <a:pt x="745" y="859"/>
                    <a:pt x="747" y="855"/>
                    <a:pt x="748" y="854"/>
                  </a:cubicBezTo>
                  <a:cubicBezTo>
                    <a:pt x="749" y="852"/>
                    <a:pt x="752" y="849"/>
                    <a:pt x="752" y="847"/>
                  </a:cubicBezTo>
                  <a:cubicBezTo>
                    <a:pt x="753" y="843"/>
                    <a:pt x="746" y="841"/>
                    <a:pt x="747" y="836"/>
                  </a:cubicBezTo>
                  <a:cubicBezTo>
                    <a:pt x="745" y="837"/>
                    <a:pt x="742" y="840"/>
                    <a:pt x="739" y="840"/>
                  </a:cubicBezTo>
                  <a:cubicBezTo>
                    <a:pt x="733" y="838"/>
                    <a:pt x="740" y="832"/>
                    <a:pt x="742" y="831"/>
                  </a:cubicBezTo>
                  <a:cubicBezTo>
                    <a:pt x="740" y="829"/>
                    <a:pt x="736" y="826"/>
                    <a:pt x="733" y="824"/>
                  </a:cubicBezTo>
                  <a:cubicBezTo>
                    <a:pt x="730" y="822"/>
                    <a:pt x="722" y="828"/>
                    <a:pt x="720" y="830"/>
                  </a:cubicBezTo>
                  <a:cubicBezTo>
                    <a:pt x="717" y="831"/>
                    <a:pt x="718" y="835"/>
                    <a:pt x="716" y="837"/>
                  </a:cubicBezTo>
                  <a:cubicBezTo>
                    <a:pt x="714" y="838"/>
                    <a:pt x="710" y="836"/>
                    <a:pt x="709" y="835"/>
                  </a:cubicBezTo>
                  <a:cubicBezTo>
                    <a:pt x="708" y="835"/>
                    <a:pt x="699" y="830"/>
                    <a:pt x="703" y="834"/>
                  </a:cubicBezTo>
                  <a:cubicBezTo>
                    <a:pt x="700" y="833"/>
                    <a:pt x="696" y="829"/>
                    <a:pt x="693" y="829"/>
                  </a:cubicBezTo>
                  <a:cubicBezTo>
                    <a:pt x="690" y="828"/>
                    <a:pt x="688" y="831"/>
                    <a:pt x="684" y="832"/>
                  </a:cubicBezTo>
                  <a:cubicBezTo>
                    <a:pt x="680" y="835"/>
                    <a:pt x="677" y="840"/>
                    <a:pt x="674" y="844"/>
                  </a:cubicBezTo>
                  <a:cubicBezTo>
                    <a:pt x="670" y="849"/>
                    <a:pt x="666" y="849"/>
                    <a:pt x="660" y="850"/>
                  </a:cubicBezTo>
                  <a:cubicBezTo>
                    <a:pt x="653" y="851"/>
                    <a:pt x="656" y="855"/>
                    <a:pt x="653" y="860"/>
                  </a:cubicBezTo>
                  <a:cubicBezTo>
                    <a:pt x="650" y="863"/>
                    <a:pt x="644" y="865"/>
                    <a:pt x="643" y="869"/>
                  </a:cubicBezTo>
                  <a:cubicBezTo>
                    <a:pt x="641" y="875"/>
                    <a:pt x="641" y="879"/>
                    <a:pt x="633" y="880"/>
                  </a:cubicBezTo>
                  <a:cubicBezTo>
                    <a:pt x="628" y="880"/>
                    <a:pt x="624" y="883"/>
                    <a:pt x="620" y="882"/>
                  </a:cubicBezTo>
                  <a:cubicBezTo>
                    <a:pt x="616" y="882"/>
                    <a:pt x="613" y="881"/>
                    <a:pt x="613" y="877"/>
                  </a:cubicBezTo>
                  <a:cubicBezTo>
                    <a:pt x="613" y="874"/>
                    <a:pt x="604" y="871"/>
                    <a:pt x="601" y="871"/>
                  </a:cubicBezTo>
                  <a:cubicBezTo>
                    <a:pt x="596" y="870"/>
                    <a:pt x="596" y="876"/>
                    <a:pt x="591" y="873"/>
                  </a:cubicBezTo>
                  <a:cubicBezTo>
                    <a:pt x="586" y="871"/>
                    <a:pt x="582" y="871"/>
                    <a:pt x="576" y="871"/>
                  </a:cubicBezTo>
                  <a:cubicBezTo>
                    <a:pt x="571" y="871"/>
                    <a:pt x="575" y="865"/>
                    <a:pt x="570" y="864"/>
                  </a:cubicBezTo>
                  <a:cubicBezTo>
                    <a:pt x="564" y="862"/>
                    <a:pt x="559" y="862"/>
                    <a:pt x="554" y="866"/>
                  </a:cubicBezTo>
                  <a:cubicBezTo>
                    <a:pt x="549" y="869"/>
                    <a:pt x="545" y="875"/>
                    <a:pt x="542" y="881"/>
                  </a:cubicBezTo>
                  <a:cubicBezTo>
                    <a:pt x="540" y="885"/>
                    <a:pt x="536" y="892"/>
                    <a:pt x="535" y="897"/>
                  </a:cubicBezTo>
                  <a:cubicBezTo>
                    <a:pt x="527" y="892"/>
                    <a:pt x="533" y="883"/>
                    <a:pt x="530" y="876"/>
                  </a:cubicBezTo>
                  <a:cubicBezTo>
                    <a:pt x="526" y="866"/>
                    <a:pt x="516" y="874"/>
                    <a:pt x="509" y="875"/>
                  </a:cubicBezTo>
                  <a:cubicBezTo>
                    <a:pt x="509" y="876"/>
                    <a:pt x="509" y="877"/>
                    <a:pt x="509" y="878"/>
                  </a:cubicBezTo>
                  <a:cubicBezTo>
                    <a:pt x="503" y="876"/>
                    <a:pt x="494" y="878"/>
                    <a:pt x="487" y="878"/>
                  </a:cubicBezTo>
                  <a:cubicBezTo>
                    <a:pt x="480" y="878"/>
                    <a:pt x="477" y="876"/>
                    <a:pt x="471" y="873"/>
                  </a:cubicBezTo>
                  <a:cubicBezTo>
                    <a:pt x="469" y="872"/>
                    <a:pt x="465" y="870"/>
                    <a:pt x="463" y="871"/>
                  </a:cubicBezTo>
                  <a:cubicBezTo>
                    <a:pt x="461" y="872"/>
                    <a:pt x="462" y="875"/>
                    <a:pt x="460" y="876"/>
                  </a:cubicBezTo>
                  <a:cubicBezTo>
                    <a:pt x="456" y="876"/>
                    <a:pt x="450" y="871"/>
                    <a:pt x="449" y="868"/>
                  </a:cubicBezTo>
                  <a:cubicBezTo>
                    <a:pt x="449" y="868"/>
                    <a:pt x="448" y="880"/>
                    <a:pt x="445" y="875"/>
                  </a:cubicBezTo>
                  <a:cubicBezTo>
                    <a:pt x="442" y="870"/>
                    <a:pt x="436" y="867"/>
                    <a:pt x="434" y="861"/>
                  </a:cubicBezTo>
                  <a:cubicBezTo>
                    <a:pt x="433" y="866"/>
                    <a:pt x="417" y="864"/>
                    <a:pt x="416" y="860"/>
                  </a:cubicBezTo>
                  <a:cubicBezTo>
                    <a:pt x="416" y="858"/>
                    <a:pt x="418" y="854"/>
                    <a:pt x="416" y="852"/>
                  </a:cubicBezTo>
                  <a:cubicBezTo>
                    <a:pt x="414" y="850"/>
                    <a:pt x="409" y="855"/>
                    <a:pt x="406" y="853"/>
                  </a:cubicBezTo>
                  <a:cubicBezTo>
                    <a:pt x="401" y="850"/>
                    <a:pt x="389" y="846"/>
                    <a:pt x="387" y="840"/>
                  </a:cubicBezTo>
                  <a:cubicBezTo>
                    <a:pt x="385" y="833"/>
                    <a:pt x="377" y="825"/>
                    <a:pt x="369" y="832"/>
                  </a:cubicBezTo>
                  <a:cubicBezTo>
                    <a:pt x="367" y="835"/>
                    <a:pt x="358" y="823"/>
                    <a:pt x="356" y="821"/>
                  </a:cubicBezTo>
                  <a:cubicBezTo>
                    <a:pt x="352" y="817"/>
                    <a:pt x="345" y="816"/>
                    <a:pt x="339" y="812"/>
                  </a:cubicBezTo>
                  <a:cubicBezTo>
                    <a:pt x="330" y="807"/>
                    <a:pt x="322" y="800"/>
                    <a:pt x="314" y="793"/>
                  </a:cubicBezTo>
                  <a:cubicBezTo>
                    <a:pt x="311" y="791"/>
                    <a:pt x="307" y="791"/>
                    <a:pt x="303" y="790"/>
                  </a:cubicBezTo>
                  <a:cubicBezTo>
                    <a:pt x="299" y="789"/>
                    <a:pt x="299" y="794"/>
                    <a:pt x="295" y="792"/>
                  </a:cubicBezTo>
                  <a:cubicBezTo>
                    <a:pt x="297" y="803"/>
                    <a:pt x="291" y="804"/>
                    <a:pt x="285" y="797"/>
                  </a:cubicBezTo>
                  <a:cubicBezTo>
                    <a:pt x="279" y="791"/>
                    <a:pt x="272" y="788"/>
                    <a:pt x="265" y="786"/>
                  </a:cubicBezTo>
                  <a:cubicBezTo>
                    <a:pt x="263" y="786"/>
                    <a:pt x="259" y="785"/>
                    <a:pt x="258" y="784"/>
                  </a:cubicBezTo>
                  <a:cubicBezTo>
                    <a:pt x="256" y="782"/>
                    <a:pt x="260" y="778"/>
                    <a:pt x="256" y="777"/>
                  </a:cubicBezTo>
                  <a:cubicBezTo>
                    <a:pt x="253" y="776"/>
                    <a:pt x="251" y="775"/>
                    <a:pt x="249" y="773"/>
                  </a:cubicBezTo>
                  <a:cubicBezTo>
                    <a:pt x="245" y="769"/>
                    <a:pt x="242" y="772"/>
                    <a:pt x="237" y="771"/>
                  </a:cubicBezTo>
                  <a:cubicBezTo>
                    <a:pt x="230" y="769"/>
                    <a:pt x="227" y="761"/>
                    <a:pt x="223" y="757"/>
                  </a:cubicBezTo>
                  <a:cubicBezTo>
                    <a:pt x="218" y="752"/>
                    <a:pt x="213" y="765"/>
                    <a:pt x="210" y="756"/>
                  </a:cubicBezTo>
                  <a:cubicBezTo>
                    <a:pt x="209" y="753"/>
                    <a:pt x="210" y="749"/>
                    <a:pt x="208" y="746"/>
                  </a:cubicBezTo>
                  <a:cubicBezTo>
                    <a:pt x="206" y="743"/>
                    <a:pt x="206" y="741"/>
                    <a:pt x="205" y="737"/>
                  </a:cubicBezTo>
                  <a:cubicBezTo>
                    <a:pt x="204" y="733"/>
                    <a:pt x="201" y="731"/>
                    <a:pt x="198" y="729"/>
                  </a:cubicBezTo>
                  <a:cubicBezTo>
                    <a:pt x="194" y="725"/>
                    <a:pt x="195" y="720"/>
                    <a:pt x="192" y="716"/>
                  </a:cubicBezTo>
                  <a:cubicBezTo>
                    <a:pt x="199" y="710"/>
                    <a:pt x="201" y="714"/>
                    <a:pt x="206" y="720"/>
                  </a:cubicBezTo>
                  <a:cubicBezTo>
                    <a:pt x="208" y="723"/>
                    <a:pt x="211" y="723"/>
                    <a:pt x="213" y="720"/>
                  </a:cubicBezTo>
                  <a:cubicBezTo>
                    <a:pt x="215" y="716"/>
                    <a:pt x="220" y="717"/>
                    <a:pt x="222" y="714"/>
                  </a:cubicBezTo>
                  <a:cubicBezTo>
                    <a:pt x="225" y="710"/>
                    <a:pt x="220" y="705"/>
                    <a:pt x="218" y="703"/>
                  </a:cubicBezTo>
                  <a:cubicBezTo>
                    <a:pt x="216" y="700"/>
                    <a:pt x="217" y="694"/>
                    <a:pt x="215" y="694"/>
                  </a:cubicBezTo>
                  <a:cubicBezTo>
                    <a:pt x="205" y="691"/>
                    <a:pt x="202" y="688"/>
                    <a:pt x="199" y="678"/>
                  </a:cubicBezTo>
                  <a:cubicBezTo>
                    <a:pt x="206" y="679"/>
                    <a:pt x="190" y="667"/>
                    <a:pt x="202" y="665"/>
                  </a:cubicBezTo>
                  <a:cubicBezTo>
                    <a:pt x="204" y="664"/>
                    <a:pt x="209" y="666"/>
                    <a:pt x="211" y="664"/>
                  </a:cubicBezTo>
                  <a:cubicBezTo>
                    <a:pt x="213" y="661"/>
                    <a:pt x="212" y="655"/>
                    <a:pt x="210" y="652"/>
                  </a:cubicBezTo>
                  <a:cubicBezTo>
                    <a:pt x="212" y="651"/>
                    <a:pt x="218" y="652"/>
                    <a:pt x="216" y="649"/>
                  </a:cubicBezTo>
                  <a:cubicBezTo>
                    <a:pt x="214" y="647"/>
                    <a:pt x="220" y="642"/>
                    <a:pt x="221" y="642"/>
                  </a:cubicBezTo>
                  <a:cubicBezTo>
                    <a:pt x="227" y="641"/>
                    <a:pt x="225" y="623"/>
                    <a:pt x="224" y="619"/>
                  </a:cubicBezTo>
                  <a:cubicBezTo>
                    <a:pt x="224" y="619"/>
                    <a:pt x="227" y="609"/>
                    <a:pt x="222" y="613"/>
                  </a:cubicBezTo>
                  <a:cubicBezTo>
                    <a:pt x="217" y="617"/>
                    <a:pt x="216" y="615"/>
                    <a:pt x="213" y="611"/>
                  </a:cubicBezTo>
                  <a:cubicBezTo>
                    <a:pt x="212" y="609"/>
                    <a:pt x="207" y="609"/>
                    <a:pt x="205" y="608"/>
                  </a:cubicBezTo>
                  <a:cubicBezTo>
                    <a:pt x="201" y="606"/>
                    <a:pt x="198" y="599"/>
                    <a:pt x="194" y="598"/>
                  </a:cubicBezTo>
                  <a:cubicBezTo>
                    <a:pt x="189" y="596"/>
                    <a:pt x="178" y="599"/>
                    <a:pt x="174" y="602"/>
                  </a:cubicBezTo>
                  <a:cubicBezTo>
                    <a:pt x="167" y="606"/>
                    <a:pt x="159" y="614"/>
                    <a:pt x="151" y="615"/>
                  </a:cubicBezTo>
                  <a:cubicBezTo>
                    <a:pt x="142" y="615"/>
                    <a:pt x="114" y="613"/>
                    <a:pt x="113" y="600"/>
                  </a:cubicBezTo>
                  <a:cubicBezTo>
                    <a:pt x="110" y="600"/>
                    <a:pt x="106" y="605"/>
                    <a:pt x="103" y="602"/>
                  </a:cubicBezTo>
                  <a:cubicBezTo>
                    <a:pt x="101" y="600"/>
                    <a:pt x="95" y="597"/>
                    <a:pt x="94" y="594"/>
                  </a:cubicBezTo>
                  <a:cubicBezTo>
                    <a:pt x="93" y="591"/>
                    <a:pt x="93" y="587"/>
                    <a:pt x="92" y="584"/>
                  </a:cubicBezTo>
                  <a:cubicBezTo>
                    <a:pt x="91" y="580"/>
                    <a:pt x="89" y="577"/>
                    <a:pt x="86" y="574"/>
                  </a:cubicBezTo>
                  <a:cubicBezTo>
                    <a:pt x="82" y="570"/>
                    <a:pt x="75" y="572"/>
                    <a:pt x="72" y="568"/>
                  </a:cubicBezTo>
                  <a:cubicBezTo>
                    <a:pt x="69" y="564"/>
                    <a:pt x="60" y="558"/>
                    <a:pt x="57" y="565"/>
                  </a:cubicBezTo>
                  <a:cubicBezTo>
                    <a:pt x="54" y="558"/>
                    <a:pt x="46" y="563"/>
                    <a:pt x="43" y="558"/>
                  </a:cubicBezTo>
                  <a:cubicBezTo>
                    <a:pt x="39" y="551"/>
                    <a:pt x="52" y="554"/>
                    <a:pt x="54" y="554"/>
                  </a:cubicBezTo>
                  <a:cubicBezTo>
                    <a:pt x="61" y="552"/>
                    <a:pt x="58" y="545"/>
                    <a:pt x="54" y="543"/>
                  </a:cubicBezTo>
                  <a:cubicBezTo>
                    <a:pt x="50" y="541"/>
                    <a:pt x="52" y="539"/>
                    <a:pt x="52" y="536"/>
                  </a:cubicBezTo>
                  <a:cubicBezTo>
                    <a:pt x="52" y="534"/>
                    <a:pt x="49" y="530"/>
                    <a:pt x="48" y="528"/>
                  </a:cubicBezTo>
                  <a:cubicBezTo>
                    <a:pt x="47" y="526"/>
                    <a:pt x="45" y="525"/>
                    <a:pt x="44" y="523"/>
                  </a:cubicBezTo>
                  <a:cubicBezTo>
                    <a:pt x="43" y="520"/>
                    <a:pt x="44" y="516"/>
                    <a:pt x="43" y="513"/>
                  </a:cubicBezTo>
                  <a:cubicBezTo>
                    <a:pt x="42" y="507"/>
                    <a:pt x="32" y="506"/>
                    <a:pt x="27" y="505"/>
                  </a:cubicBezTo>
                  <a:cubicBezTo>
                    <a:pt x="21" y="503"/>
                    <a:pt x="16" y="512"/>
                    <a:pt x="11" y="506"/>
                  </a:cubicBezTo>
                  <a:cubicBezTo>
                    <a:pt x="10" y="504"/>
                    <a:pt x="3" y="495"/>
                    <a:pt x="10" y="495"/>
                  </a:cubicBezTo>
                  <a:cubicBezTo>
                    <a:pt x="8" y="492"/>
                    <a:pt x="5" y="489"/>
                    <a:pt x="2" y="487"/>
                  </a:cubicBezTo>
                  <a:cubicBezTo>
                    <a:pt x="0" y="485"/>
                    <a:pt x="1" y="480"/>
                    <a:pt x="0" y="477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498">
              <a:extLst>
                <a:ext uri="{FF2B5EF4-FFF2-40B4-BE49-F238E27FC236}">
                  <a16:creationId xmlns="" xmlns:a16="http://schemas.microsoft.com/office/drawing/2014/main" id="{271DDCB3-59FA-4223-A895-B11D24C64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9635" y="1274279"/>
              <a:ext cx="3412457" cy="2478147"/>
            </a:xfrm>
            <a:custGeom>
              <a:avLst/>
              <a:gdLst>
                <a:gd name="T0" fmla="*/ 64 w 1574"/>
                <a:gd name="T1" fmla="*/ 446 h 1143"/>
                <a:gd name="T2" fmla="*/ 159 w 1574"/>
                <a:gd name="T3" fmla="*/ 360 h 1143"/>
                <a:gd name="T4" fmla="*/ 170 w 1574"/>
                <a:gd name="T5" fmla="*/ 281 h 1143"/>
                <a:gd name="T6" fmla="*/ 232 w 1574"/>
                <a:gd name="T7" fmla="*/ 223 h 1143"/>
                <a:gd name="T8" fmla="*/ 292 w 1574"/>
                <a:gd name="T9" fmla="*/ 167 h 1143"/>
                <a:gd name="T10" fmla="*/ 407 w 1574"/>
                <a:gd name="T11" fmla="*/ 272 h 1143"/>
                <a:gd name="T12" fmla="*/ 577 w 1574"/>
                <a:gd name="T13" fmla="*/ 345 h 1143"/>
                <a:gd name="T14" fmla="*/ 791 w 1574"/>
                <a:gd name="T15" fmla="*/ 388 h 1143"/>
                <a:gd name="T16" fmla="*/ 1007 w 1574"/>
                <a:gd name="T17" fmla="*/ 339 h 1143"/>
                <a:gd name="T18" fmla="*/ 1099 w 1574"/>
                <a:gd name="T19" fmla="*/ 262 h 1143"/>
                <a:gd name="T20" fmla="*/ 1173 w 1574"/>
                <a:gd name="T21" fmla="*/ 232 h 1143"/>
                <a:gd name="T22" fmla="*/ 1036 w 1574"/>
                <a:gd name="T23" fmla="*/ 124 h 1143"/>
                <a:gd name="T24" fmla="*/ 1086 w 1574"/>
                <a:gd name="T25" fmla="*/ 38 h 1143"/>
                <a:gd name="T26" fmla="*/ 1220 w 1574"/>
                <a:gd name="T27" fmla="*/ 32 h 1143"/>
                <a:gd name="T28" fmla="*/ 1349 w 1574"/>
                <a:gd name="T29" fmla="*/ 134 h 1143"/>
                <a:gd name="T30" fmla="*/ 1472 w 1574"/>
                <a:gd name="T31" fmla="*/ 195 h 1143"/>
                <a:gd name="T32" fmla="*/ 1557 w 1574"/>
                <a:gd name="T33" fmla="*/ 207 h 1143"/>
                <a:gd name="T34" fmla="*/ 1534 w 1574"/>
                <a:gd name="T35" fmla="*/ 278 h 1143"/>
                <a:gd name="T36" fmla="*/ 1525 w 1574"/>
                <a:gd name="T37" fmla="*/ 357 h 1143"/>
                <a:gd name="T38" fmla="*/ 1457 w 1574"/>
                <a:gd name="T39" fmla="*/ 418 h 1143"/>
                <a:gd name="T40" fmla="*/ 1380 w 1574"/>
                <a:gd name="T41" fmla="*/ 478 h 1143"/>
                <a:gd name="T42" fmla="*/ 1353 w 1574"/>
                <a:gd name="T43" fmla="*/ 459 h 1143"/>
                <a:gd name="T44" fmla="*/ 1254 w 1574"/>
                <a:gd name="T45" fmla="*/ 486 h 1143"/>
                <a:gd name="T46" fmla="*/ 1341 w 1574"/>
                <a:gd name="T47" fmla="*/ 538 h 1143"/>
                <a:gd name="T48" fmla="*/ 1415 w 1574"/>
                <a:gd name="T49" fmla="*/ 567 h 1143"/>
                <a:gd name="T50" fmla="*/ 1369 w 1574"/>
                <a:gd name="T51" fmla="*/ 595 h 1143"/>
                <a:gd name="T52" fmla="*/ 1415 w 1574"/>
                <a:gd name="T53" fmla="*/ 693 h 1143"/>
                <a:gd name="T54" fmla="*/ 1393 w 1574"/>
                <a:gd name="T55" fmla="*/ 723 h 1143"/>
                <a:gd name="T56" fmla="*/ 1464 w 1574"/>
                <a:gd name="T57" fmla="*/ 758 h 1143"/>
                <a:gd name="T58" fmla="*/ 1449 w 1574"/>
                <a:gd name="T59" fmla="*/ 800 h 1143"/>
                <a:gd name="T60" fmla="*/ 1492 w 1574"/>
                <a:gd name="T61" fmla="*/ 825 h 1143"/>
                <a:gd name="T62" fmla="*/ 1475 w 1574"/>
                <a:gd name="T63" fmla="*/ 844 h 1143"/>
                <a:gd name="T64" fmla="*/ 1471 w 1574"/>
                <a:gd name="T65" fmla="*/ 898 h 1143"/>
                <a:gd name="T66" fmla="*/ 1448 w 1574"/>
                <a:gd name="T67" fmla="*/ 922 h 1143"/>
                <a:gd name="T68" fmla="*/ 1455 w 1574"/>
                <a:gd name="T69" fmla="*/ 964 h 1143"/>
                <a:gd name="T70" fmla="*/ 1430 w 1574"/>
                <a:gd name="T71" fmla="*/ 988 h 1143"/>
                <a:gd name="T72" fmla="*/ 1401 w 1574"/>
                <a:gd name="T73" fmla="*/ 1019 h 1143"/>
                <a:gd name="T74" fmla="*/ 1356 w 1574"/>
                <a:gd name="T75" fmla="*/ 1057 h 1143"/>
                <a:gd name="T76" fmla="*/ 1296 w 1574"/>
                <a:gd name="T77" fmla="*/ 1045 h 1143"/>
                <a:gd name="T78" fmla="*/ 1289 w 1574"/>
                <a:gd name="T79" fmla="*/ 1079 h 1143"/>
                <a:gd name="T80" fmla="*/ 1234 w 1574"/>
                <a:gd name="T81" fmla="*/ 1101 h 1143"/>
                <a:gd name="T82" fmla="*/ 1217 w 1574"/>
                <a:gd name="T83" fmla="*/ 1135 h 1143"/>
                <a:gd name="T84" fmla="*/ 1183 w 1574"/>
                <a:gd name="T85" fmla="*/ 1096 h 1143"/>
                <a:gd name="T86" fmla="*/ 1145 w 1574"/>
                <a:gd name="T87" fmla="*/ 1092 h 1143"/>
                <a:gd name="T88" fmla="*/ 1073 w 1574"/>
                <a:gd name="T89" fmla="*/ 1047 h 1143"/>
                <a:gd name="T90" fmla="*/ 972 w 1574"/>
                <a:gd name="T91" fmla="*/ 1057 h 1143"/>
                <a:gd name="T92" fmla="*/ 942 w 1574"/>
                <a:gd name="T93" fmla="*/ 1107 h 1143"/>
                <a:gd name="T94" fmla="*/ 864 w 1574"/>
                <a:gd name="T95" fmla="*/ 1043 h 1143"/>
                <a:gd name="T96" fmla="*/ 813 w 1574"/>
                <a:gd name="T97" fmla="*/ 983 h 1143"/>
                <a:gd name="T98" fmla="*/ 812 w 1574"/>
                <a:gd name="T99" fmla="*/ 889 h 1143"/>
                <a:gd name="T100" fmla="*/ 747 w 1574"/>
                <a:gd name="T101" fmla="*/ 836 h 1143"/>
                <a:gd name="T102" fmla="*/ 674 w 1574"/>
                <a:gd name="T103" fmla="*/ 844 h 1143"/>
                <a:gd name="T104" fmla="*/ 570 w 1574"/>
                <a:gd name="T105" fmla="*/ 864 h 1143"/>
                <a:gd name="T106" fmla="*/ 460 w 1574"/>
                <a:gd name="T107" fmla="*/ 876 h 1143"/>
                <a:gd name="T108" fmla="*/ 339 w 1574"/>
                <a:gd name="T109" fmla="*/ 812 h 1143"/>
                <a:gd name="T110" fmla="*/ 223 w 1574"/>
                <a:gd name="T111" fmla="*/ 757 h 1143"/>
                <a:gd name="T112" fmla="*/ 215 w 1574"/>
                <a:gd name="T113" fmla="*/ 694 h 1143"/>
                <a:gd name="T114" fmla="*/ 205 w 1574"/>
                <a:gd name="T115" fmla="*/ 608 h 1143"/>
                <a:gd name="T116" fmla="*/ 57 w 1574"/>
                <a:gd name="T117" fmla="*/ 565 h 1143"/>
                <a:gd name="T118" fmla="*/ 10 w 1574"/>
                <a:gd name="T119" fmla="*/ 49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74" h="1143">
                  <a:moveTo>
                    <a:pt x="0" y="477"/>
                  </a:moveTo>
                  <a:cubicBezTo>
                    <a:pt x="4" y="477"/>
                    <a:pt x="7" y="475"/>
                    <a:pt x="6" y="471"/>
                  </a:cubicBezTo>
                  <a:cubicBezTo>
                    <a:pt x="5" y="465"/>
                    <a:pt x="2" y="466"/>
                    <a:pt x="4" y="460"/>
                  </a:cubicBezTo>
                  <a:cubicBezTo>
                    <a:pt x="5" y="455"/>
                    <a:pt x="9" y="457"/>
                    <a:pt x="13" y="455"/>
                  </a:cubicBezTo>
                  <a:cubicBezTo>
                    <a:pt x="17" y="453"/>
                    <a:pt x="19" y="447"/>
                    <a:pt x="24" y="447"/>
                  </a:cubicBezTo>
                  <a:cubicBezTo>
                    <a:pt x="23" y="445"/>
                    <a:pt x="23" y="443"/>
                    <a:pt x="24" y="441"/>
                  </a:cubicBezTo>
                  <a:cubicBezTo>
                    <a:pt x="27" y="442"/>
                    <a:pt x="33" y="445"/>
                    <a:pt x="35" y="442"/>
                  </a:cubicBezTo>
                  <a:cubicBezTo>
                    <a:pt x="37" y="440"/>
                    <a:pt x="40" y="437"/>
                    <a:pt x="43" y="437"/>
                  </a:cubicBezTo>
                  <a:cubicBezTo>
                    <a:pt x="46" y="437"/>
                    <a:pt x="47" y="445"/>
                    <a:pt x="49" y="446"/>
                  </a:cubicBezTo>
                  <a:cubicBezTo>
                    <a:pt x="53" y="449"/>
                    <a:pt x="60" y="445"/>
                    <a:pt x="64" y="446"/>
                  </a:cubicBezTo>
                  <a:cubicBezTo>
                    <a:pt x="72" y="446"/>
                    <a:pt x="73" y="435"/>
                    <a:pt x="74" y="429"/>
                  </a:cubicBezTo>
                  <a:cubicBezTo>
                    <a:pt x="75" y="424"/>
                    <a:pt x="77" y="422"/>
                    <a:pt x="82" y="423"/>
                  </a:cubicBezTo>
                  <a:cubicBezTo>
                    <a:pt x="88" y="424"/>
                    <a:pt x="95" y="424"/>
                    <a:pt x="101" y="423"/>
                  </a:cubicBezTo>
                  <a:cubicBezTo>
                    <a:pt x="104" y="422"/>
                    <a:pt x="109" y="423"/>
                    <a:pt x="111" y="421"/>
                  </a:cubicBezTo>
                  <a:cubicBezTo>
                    <a:pt x="114" y="418"/>
                    <a:pt x="114" y="412"/>
                    <a:pt x="117" y="409"/>
                  </a:cubicBezTo>
                  <a:cubicBezTo>
                    <a:pt x="124" y="401"/>
                    <a:pt x="138" y="400"/>
                    <a:pt x="146" y="393"/>
                  </a:cubicBezTo>
                  <a:cubicBezTo>
                    <a:pt x="149" y="390"/>
                    <a:pt x="151" y="389"/>
                    <a:pt x="155" y="389"/>
                  </a:cubicBezTo>
                  <a:cubicBezTo>
                    <a:pt x="161" y="389"/>
                    <a:pt x="159" y="387"/>
                    <a:pt x="157" y="383"/>
                  </a:cubicBezTo>
                  <a:cubicBezTo>
                    <a:pt x="155" y="378"/>
                    <a:pt x="153" y="373"/>
                    <a:pt x="151" y="369"/>
                  </a:cubicBezTo>
                  <a:cubicBezTo>
                    <a:pt x="148" y="362"/>
                    <a:pt x="155" y="361"/>
                    <a:pt x="159" y="360"/>
                  </a:cubicBezTo>
                  <a:cubicBezTo>
                    <a:pt x="157" y="358"/>
                    <a:pt x="155" y="357"/>
                    <a:pt x="153" y="356"/>
                  </a:cubicBezTo>
                  <a:cubicBezTo>
                    <a:pt x="155" y="353"/>
                    <a:pt x="158" y="349"/>
                    <a:pt x="162" y="352"/>
                  </a:cubicBezTo>
                  <a:cubicBezTo>
                    <a:pt x="164" y="347"/>
                    <a:pt x="158" y="346"/>
                    <a:pt x="157" y="342"/>
                  </a:cubicBezTo>
                  <a:cubicBezTo>
                    <a:pt x="157" y="336"/>
                    <a:pt x="151" y="332"/>
                    <a:pt x="148" y="328"/>
                  </a:cubicBezTo>
                  <a:cubicBezTo>
                    <a:pt x="144" y="322"/>
                    <a:pt x="139" y="316"/>
                    <a:pt x="137" y="309"/>
                  </a:cubicBezTo>
                  <a:cubicBezTo>
                    <a:pt x="135" y="305"/>
                    <a:pt x="138" y="297"/>
                    <a:pt x="133" y="295"/>
                  </a:cubicBezTo>
                  <a:cubicBezTo>
                    <a:pt x="130" y="293"/>
                    <a:pt x="115" y="295"/>
                    <a:pt x="119" y="289"/>
                  </a:cubicBezTo>
                  <a:cubicBezTo>
                    <a:pt x="121" y="285"/>
                    <a:pt x="130" y="284"/>
                    <a:pt x="134" y="283"/>
                  </a:cubicBezTo>
                  <a:cubicBezTo>
                    <a:pt x="141" y="281"/>
                    <a:pt x="148" y="280"/>
                    <a:pt x="156" y="278"/>
                  </a:cubicBezTo>
                  <a:cubicBezTo>
                    <a:pt x="163" y="275"/>
                    <a:pt x="164" y="279"/>
                    <a:pt x="170" y="281"/>
                  </a:cubicBezTo>
                  <a:cubicBezTo>
                    <a:pt x="175" y="283"/>
                    <a:pt x="179" y="278"/>
                    <a:pt x="183" y="281"/>
                  </a:cubicBezTo>
                  <a:cubicBezTo>
                    <a:pt x="189" y="285"/>
                    <a:pt x="189" y="279"/>
                    <a:pt x="188" y="275"/>
                  </a:cubicBezTo>
                  <a:cubicBezTo>
                    <a:pt x="186" y="270"/>
                    <a:pt x="179" y="273"/>
                    <a:pt x="176" y="269"/>
                  </a:cubicBezTo>
                  <a:cubicBezTo>
                    <a:pt x="174" y="265"/>
                    <a:pt x="176" y="258"/>
                    <a:pt x="177" y="255"/>
                  </a:cubicBezTo>
                  <a:cubicBezTo>
                    <a:pt x="177" y="249"/>
                    <a:pt x="176" y="243"/>
                    <a:pt x="176" y="237"/>
                  </a:cubicBezTo>
                  <a:cubicBezTo>
                    <a:pt x="176" y="231"/>
                    <a:pt x="178" y="225"/>
                    <a:pt x="177" y="219"/>
                  </a:cubicBezTo>
                  <a:cubicBezTo>
                    <a:pt x="176" y="213"/>
                    <a:pt x="179" y="211"/>
                    <a:pt x="185" y="214"/>
                  </a:cubicBezTo>
                  <a:cubicBezTo>
                    <a:pt x="190" y="216"/>
                    <a:pt x="194" y="218"/>
                    <a:pt x="199" y="220"/>
                  </a:cubicBezTo>
                  <a:cubicBezTo>
                    <a:pt x="206" y="221"/>
                    <a:pt x="213" y="219"/>
                    <a:pt x="220" y="219"/>
                  </a:cubicBezTo>
                  <a:cubicBezTo>
                    <a:pt x="226" y="220"/>
                    <a:pt x="227" y="227"/>
                    <a:pt x="232" y="223"/>
                  </a:cubicBezTo>
                  <a:cubicBezTo>
                    <a:pt x="236" y="220"/>
                    <a:pt x="241" y="219"/>
                    <a:pt x="245" y="216"/>
                  </a:cubicBezTo>
                  <a:cubicBezTo>
                    <a:pt x="252" y="210"/>
                    <a:pt x="235" y="194"/>
                    <a:pt x="233" y="188"/>
                  </a:cubicBezTo>
                  <a:cubicBezTo>
                    <a:pt x="232" y="184"/>
                    <a:pt x="232" y="175"/>
                    <a:pt x="235" y="172"/>
                  </a:cubicBezTo>
                  <a:cubicBezTo>
                    <a:pt x="238" y="170"/>
                    <a:pt x="243" y="172"/>
                    <a:pt x="247" y="171"/>
                  </a:cubicBezTo>
                  <a:cubicBezTo>
                    <a:pt x="256" y="167"/>
                    <a:pt x="255" y="162"/>
                    <a:pt x="252" y="154"/>
                  </a:cubicBezTo>
                  <a:cubicBezTo>
                    <a:pt x="251" y="148"/>
                    <a:pt x="257" y="148"/>
                    <a:pt x="261" y="148"/>
                  </a:cubicBezTo>
                  <a:cubicBezTo>
                    <a:pt x="267" y="149"/>
                    <a:pt x="269" y="149"/>
                    <a:pt x="275" y="147"/>
                  </a:cubicBezTo>
                  <a:cubicBezTo>
                    <a:pt x="277" y="146"/>
                    <a:pt x="284" y="151"/>
                    <a:pt x="282" y="153"/>
                  </a:cubicBezTo>
                  <a:cubicBezTo>
                    <a:pt x="279" y="156"/>
                    <a:pt x="283" y="159"/>
                    <a:pt x="287" y="160"/>
                  </a:cubicBezTo>
                  <a:cubicBezTo>
                    <a:pt x="294" y="162"/>
                    <a:pt x="288" y="165"/>
                    <a:pt x="292" y="167"/>
                  </a:cubicBezTo>
                  <a:cubicBezTo>
                    <a:pt x="298" y="170"/>
                    <a:pt x="305" y="169"/>
                    <a:pt x="310" y="175"/>
                  </a:cubicBezTo>
                  <a:cubicBezTo>
                    <a:pt x="314" y="180"/>
                    <a:pt x="328" y="188"/>
                    <a:pt x="335" y="185"/>
                  </a:cubicBezTo>
                  <a:cubicBezTo>
                    <a:pt x="340" y="184"/>
                    <a:pt x="353" y="195"/>
                    <a:pt x="354" y="189"/>
                  </a:cubicBezTo>
                  <a:cubicBezTo>
                    <a:pt x="357" y="190"/>
                    <a:pt x="357" y="192"/>
                    <a:pt x="359" y="194"/>
                  </a:cubicBezTo>
                  <a:cubicBezTo>
                    <a:pt x="362" y="196"/>
                    <a:pt x="365" y="196"/>
                    <a:pt x="368" y="198"/>
                  </a:cubicBezTo>
                  <a:cubicBezTo>
                    <a:pt x="373" y="203"/>
                    <a:pt x="375" y="209"/>
                    <a:pt x="380" y="214"/>
                  </a:cubicBezTo>
                  <a:cubicBezTo>
                    <a:pt x="384" y="217"/>
                    <a:pt x="389" y="220"/>
                    <a:pt x="394" y="224"/>
                  </a:cubicBezTo>
                  <a:cubicBezTo>
                    <a:pt x="401" y="230"/>
                    <a:pt x="399" y="235"/>
                    <a:pt x="401" y="243"/>
                  </a:cubicBezTo>
                  <a:cubicBezTo>
                    <a:pt x="403" y="248"/>
                    <a:pt x="409" y="249"/>
                    <a:pt x="406" y="256"/>
                  </a:cubicBezTo>
                  <a:cubicBezTo>
                    <a:pt x="404" y="261"/>
                    <a:pt x="402" y="267"/>
                    <a:pt x="407" y="272"/>
                  </a:cubicBezTo>
                  <a:cubicBezTo>
                    <a:pt x="410" y="275"/>
                    <a:pt x="415" y="281"/>
                    <a:pt x="420" y="281"/>
                  </a:cubicBezTo>
                  <a:cubicBezTo>
                    <a:pt x="427" y="280"/>
                    <a:pt x="433" y="284"/>
                    <a:pt x="440" y="285"/>
                  </a:cubicBezTo>
                  <a:cubicBezTo>
                    <a:pt x="446" y="285"/>
                    <a:pt x="453" y="287"/>
                    <a:pt x="460" y="287"/>
                  </a:cubicBezTo>
                  <a:cubicBezTo>
                    <a:pt x="466" y="286"/>
                    <a:pt x="472" y="286"/>
                    <a:pt x="478" y="286"/>
                  </a:cubicBezTo>
                  <a:cubicBezTo>
                    <a:pt x="493" y="288"/>
                    <a:pt x="503" y="296"/>
                    <a:pt x="517" y="302"/>
                  </a:cubicBezTo>
                  <a:cubicBezTo>
                    <a:pt x="523" y="304"/>
                    <a:pt x="528" y="308"/>
                    <a:pt x="535" y="310"/>
                  </a:cubicBezTo>
                  <a:cubicBezTo>
                    <a:pt x="539" y="312"/>
                    <a:pt x="544" y="311"/>
                    <a:pt x="548" y="312"/>
                  </a:cubicBezTo>
                  <a:cubicBezTo>
                    <a:pt x="554" y="313"/>
                    <a:pt x="549" y="317"/>
                    <a:pt x="554" y="320"/>
                  </a:cubicBezTo>
                  <a:cubicBezTo>
                    <a:pt x="560" y="323"/>
                    <a:pt x="563" y="324"/>
                    <a:pt x="567" y="330"/>
                  </a:cubicBezTo>
                  <a:cubicBezTo>
                    <a:pt x="570" y="335"/>
                    <a:pt x="574" y="340"/>
                    <a:pt x="577" y="345"/>
                  </a:cubicBezTo>
                  <a:cubicBezTo>
                    <a:pt x="582" y="350"/>
                    <a:pt x="588" y="352"/>
                    <a:pt x="593" y="357"/>
                  </a:cubicBezTo>
                  <a:cubicBezTo>
                    <a:pt x="597" y="360"/>
                    <a:pt x="598" y="364"/>
                    <a:pt x="603" y="365"/>
                  </a:cubicBezTo>
                  <a:cubicBezTo>
                    <a:pt x="610" y="366"/>
                    <a:pt x="616" y="363"/>
                    <a:pt x="622" y="363"/>
                  </a:cubicBezTo>
                  <a:cubicBezTo>
                    <a:pt x="636" y="361"/>
                    <a:pt x="651" y="368"/>
                    <a:pt x="664" y="369"/>
                  </a:cubicBezTo>
                  <a:cubicBezTo>
                    <a:pt x="672" y="369"/>
                    <a:pt x="679" y="370"/>
                    <a:pt x="686" y="370"/>
                  </a:cubicBezTo>
                  <a:cubicBezTo>
                    <a:pt x="693" y="370"/>
                    <a:pt x="699" y="366"/>
                    <a:pt x="706" y="367"/>
                  </a:cubicBezTo>
                  <a:cubicBezTo>
                    <a:pt x="714" y="368"/>
                    <a:pt x="722" y="369"/>
                    <a:pt x="729" y="370"/>
                  </a:cubicBezTo>
                  <a:cubicBezTo>
                    <a:pt x="736" y="371"/>
                    <a:pt x="743" y="370"/>
                    <a:pt x="749" y="372"/>
                  </a:cubicBezTo>
                  <a:cubicBezTo>
                    <a:pt x="755" y="374"/>
                    <a:pt x="759" y="380"/>
                    <a:pt x="764" y="382"/>
                  </a:cubicBezTo>
                  <a:cubicBezTo>
                    <a:pt x="772" y="387"/>
                    <a:pt x="783" y="386"/>
                    <a:pt x="791" y="388"/>
                  </a:cubicBezTo>
                  <a:cubicBezTo>
                    <a:pt x="805" y="391"/>
                    <a:pt x="817" y="399"/>
                    <a:pt x="830" y="396"/>
                  </a:cubicBezTo>
                  <a:cubicBezTo>
                    <a:pt x="837" y="394"/>
                    <a:pt x="837" y="395"/>
                    <a:pt x="841" y="399"/>
                  </a:cubicBezTo>
                  <a:cubicBezTo>
                    <a:pt x="845" y="404"/>
                    <a:pt x="852" y="399"/>
                    <a:pt x="856" y="403"/>
                  </a:cubicBezTo>
                  <a:cubicBezTo>
                    <a:pt x="855" y="402"/>
                    <a:pt x="886" y="384"/>
                    <a:pt x="889" y="383"/>
                  </a:cubicBezTo>
                  <a:cubicBezTo>
                    <a:pt x="895" y="380"/>
                    <a:pt x="903" y="378"/>
                    <a:pt x="910" y="377"/>
                  </a:cubicBezTo>
                  <a:cubicBezTo>
                    <a:pt x="918" y="376"/>
                    <a:pt x="926" y="374"/>
                    <a:pt x="934" y="374"/>
                  </a:cubicBezTo>
                  <a:cubicBezTo>
                    <a:pt x="946" y="374"/>
                    <a:pt x="960" y="378"/>
                    <a:pt x="971" y="372"/>
                  </a:cubicBezTo>
                  <a:cubicBezTo>
                    <a:pt x="976" y="369"/>
                    <a:pt x="985" y="368"/>
                    <a:pt x="989" y="363"/>
                  </a:cubicBezTo>
                  <a:cubicBezTo>
                    <a:pt x="992" y="359"/>
                    <a:pt x="993" y="353"/>
                    <a:pt x="995" y="348"/>
                  </a:cubicBezTo>
                  <a:cubicBezTo>
                    <a:pt x="998" y="343"/>
                    <a:pt x="1002" y="342"/>
                    <a:pt x="1007" y="339"/>
                  </a:cubicBezTo>
                  <a:cubicBezTo>
                    <a:pt x="1009" y="338"/>
                    <a:pt x="1011" y="336"/>
                    <a:pt x="1012" y="334"/>
                  </a:cubicBezTo>
                  <a:cubicBezTo>
                    <a:pt x="1013" y="332"/>
                    <a:pt x="1016" y="333"/>
                    <a:pt x="1016" y="332"/>
                  </a:cubicBezTo>
                  <a:cubicBezTo>
                    <a:pt x="1018" y="324"/>
                    <a:pt x="996" y="316"/>
                    <a:pt x="993" y="310"/>
                  </a:cubicBezTo>
                  <a:cubicBezTo>
                    <a:pt x="989" y="304"/>
                    <a:pt x="987" y="287"/>
                    <a:pt x="996" y="285"/>
                  </a:cubicBezTo>
                  <a:cubicBezTo>
                    <a:pt x="1008" y="283"/>
                    <a:pt x="1022" y="293"/>
                    <a:pt x="1034" y="295"/>
                  </a:cubicBezTo>
                  <a:cubicBezTo>
                    <a:pt x="1036" y="295"/>
                    <a:pt x="1043" y="297"/>
                    <a:pt x="1046" y="295"/>
                  </a:cubicBezTo>
                  <a:cubicBezTo>
                    <a:pt x="1049" y="292"/>
                    <a:pt x="1054" y="289"/>
                    <a:pt x="1056" y="285"/>
                  </a:cubicBezTo>
                  <a:cubicBezTo>
                    <a:pt x="1058" y="281"/>
                    <a:pt x="1059" y="277"/>
                    <a:pt x="1062" y="274"/>
                  </a:cubicBezTo>
                  <a:cubicBezTo>
                    <a:pt x="1064" y="271"/>
                    <a:pt x="1073" y="273"/>
                    <a:pt x="1076" y="274"/>
                  </a:cubicBezTo>
                  <a:cubicBezTo>
                    <a:pt x="1085" y="274"/>
                    <a:pt x="1094" y="270"/>
                    <a:pt x="1099" y="262"/>
                  </a:cubicBezTo>
                  <a:cubicBezTo>
                    <a:pt x="1101" y="259"/>
                    <a:pt x="1095" y="253"/>
                    <a:pt x="1098" y="248"/>
                  </a:cubicBezTo>
                  <a:cubicBezTo>
                    <a:pt x="1101" y="242"/>
                    <a:pt x="1104" y="241"/>
                    <a:pt x="1110" y="241"/>
                  </a:cubicBezTo>
                  <a:cubicBezTo>
                    <a:pt x="1114" y="241"/>
                    <a:pt x="1118" y="243"/>
                    <a:pt x="1117" y="236"/>
                  </a:cubicBezTo>
                  <a:cubicBezTo>
                    <a:pt x="1116" y="232"/>
                    <a:pt x="1123" y="235"/>
                    <a:pt x="1125" y="235"/>
                  </a:cubicBezTo>
                  <a:cubicBezTo>
                    <a:pt x="1127" y="236"/>
                    <a:pt x="1134" y="231"/>
                    <a:pt x="1137" y="230"/>
                  </a:cubicBezTo>
                  <a:cubicBezTo>
                    <a:pt x="1140" y="229"/>
                    <a:pt x="1142" y="230"/>
                    <a:pt x="1145" y="230"/>
                  </a:cubicBezTo>
                  <a:cubicBezTo>
                    <a:pt x="1146" y="230"/>
                    <a:pt x="1148" y="230"/>
                    <a:pt x="1150" y="230"/>
                  </a:cubicBezTo>
                  <a:cubicBezTo>
                    <a:pt x="1150" y="229"/>
                    <a:pt x="1151" y="228"/>
                    <a:pt x="1152" y="227"/>
                  </a:cubicBezTo>
                  <a:cubicBezTo>
                    <a:pt x="1154" y="227"/>
                    <a:pt x="1158" y="230"/>
                    <a:pt x="1160" y="230"/>
                  </a:cubicBezTo>
                  <a:cubicBezTo>
                    <a:pt x="1165" y="231"/>
                    <a:pt x="1169" y="232"/>
                    <a:pt x="1173" y="232"/>
                  </a:cubicBezTo>
                  <a:cubicBezTo>
                    <a:pt x="1189" y="233"/>
                    <a:pt x="1175" y="220"/>
                    <a:pt x="1169" y="215"/>
                  </a:cubicBezTo>
                  <a:cubicBezTo>
                    <a:pt x="1154" y="204"/>
                    <a:pt x="1138" y="195"/>
                    <a:pt x="1121" y="188"/>
                  </a:cubicBezTo>
                  <a:cubicBezTo>
                    <a:pt x="1114" y="184"/>
                    <a:pt x="1103" y="182"/>
                    <a:pt x="1098" y="190"/>
                  </a:cubicBezTo>
                  <a:cubicBezTo>
                    <a:pt x="1092" y="201"/>
                    <a:pt x="1084" y="190"/>
                    <a:pt x="1074" y="190"/>
                  </a:cubicBezTo>
                  <a:cubicBezTo>
                    <a:pt x="1071" y="190"/>
                    <a:pt x="1063" y="189"/>
                    <a:pt x="1061" y="191"/>
                  </a:cubicBezTo>
                  <a:cubicBezTo>
                    <a:pt x="1057" y="192"/>
                    <a:pt x="1057" y="197"/>
                    <a:pt x="1051" y="194"/>
                  </a:cubicBezTo>
                  <a:cubicBezTo>
                    <a:pt x="1048" y="192"/>
                    <a:pt x="1035" y="186"/>
                    <a:pt x="1039" y="180"/>
                  </a:cubicBezTo>
                  <a:cubicBezTo>
                    <a:pt x="1040" y="177"/>
                    <a:pt x="1043" y="177"/>
                    <a:pt x="1040" y="174"/>
                  </a:cubicBezTo>
                  <a:cubicBezTo>
                    <a:pt x="1038" y="170"/>
                    <a:pt x="1038" y="167"/>
                    <a:pt x="1038" y="163"/>
                  </a:cubicBezTo>
                  <a:cubicBezTo>
                    <a:pt x="1038" y="150"/>
                    <a:pt x="1037" y="137"/>
                    <a:pt x="1036" y="124"/>
                  </a:cubicBezTo>
                  <a:cubicBezTo>
                    <a:pt x="1045" y="129"/>
                    <a:pt x="1056" y="129"/>
                    <a:pt x="1065" y="133"/>
                  </a:cubicBezTo>
                  <a:cubicBezTo>
                    <a:pt x="1075" y="137"/>
                    <a:pt x="1077" y="128"/>
                    <a:pt x="1083" y="122"/>
                  </a:cubicBezTo>
                  <a:cubicBezTo>
                    <a:pt x="1088" y="118"/>
                    <a:pt x="1100" y="122"/>
                    <a:pt x="1099" y="113"/>
                  </a:cubicBezTo>
                  <a:cubicBezTo>
                    <a:pt x="1099" y="109"/>
                    <a:pt x="1096" y="108"/>
                    <a:pt x="1092" y="107"/>
                  </a:cubicBezTo>
                  <a:cubicBezTo>
                    <a:pt x="1089" y="106"/>
                    <a:pt x="1090" y="102"/>
                    <a:pt x="1090" y="100"/>
                  </a:cubicBezTo>
                  <a:cubicBezTo>
                    <a:pt x="1089" y="97"/>
                    <a:pt x="1092" y="95"/>
                    <a:pt x="1090" y="91"/>
                  </a:cubicBezTo>
                  <a:cubicBezTo>
                    <a:pt x="1089" y="90"/>
                    <a:pt x="1089" y="88"/>
                    <a:pt x="1090" y="86"/>
                  </a:cubicBezTo>
                  <a:cubicBezTo>
                    <a:pt x="1091" y="82"/>
                    <a:pt x="1089" y="80"/>
                    <a:pt x="1089" y="77"/>
                  </a:cubicBezTo>
                  <a:cubicBezTo>
                    <a:pt x="1089" y="69"/>
                    <a:pt x="1086" y="63"/>
                    <a:pt x="1094" y="57"/>
                  </a:cubicBezTo>
                  <a:cubicBezTo>
                    <a:pt x="1102" y="51"/>
                    <a:pt x="1089" y="44"/>
                    <a:pt x="1086" y="38"/>
                  </a:cubicBezTo>
                  <a:cubicBezTo>
                    <a:pt x="1084" y="33"/>
                    <a:pt x="1077" y="30"/>
                    <a:pt x="1072" y="32"/>
                  </a:cubicBezTo>
                  <a:cubicBezTo>
                    <a:pt x="1067" y="34"/>
                    <a:pt x="1064" y="30"/>
                    <a:pt x="1061" y="27"/>
                  </a:cubicBezTo>
                  <a:cubicBezTo>
                    <a:pt x="1069" y="24"/>
                    <a:pt x="1068" y="11"/>
                    <a:pt x="1077" y="10"/>
                  </a:cubicBezTo>
                  <a:cubicBezTo>
                    <a:pt x="1089" y="7"/>
                    <a:pt x="1099" y="3"/>
                    <a:pt x="1111" y="4"/>
                  </a:cubicBezTo>
                  <a:cubicBezTo>
                    <a:pt x="1123" y="4"/>
                    <a:pt x="1133" y="0"/>
                    <a:pt x="1145" y="3"/>
                  </a:cubicBezTo>
                  <a:cubicBezTo>
                    <a:pt x="1150" y="5"/>
                    <a:pt x="1155" y="7"/>
                    <a:pt x="1160" y="9"/>
                  </a:cubicBezTo>
                  <a:cubicBezTo>
                    <a:pt x="1166" y="12"/>
                    <a:pt x="1174" y="12"/>
                    <a:pt x="1180" y="16"/>
                  </a:cubicBezTo>
                  <a:cubicBezTo>
                    <a:pt x="1180" y="9"/>
                    <a:pt x="1201" y="17"/>
                    <a:pt x="1203" y="20"/>
                  </a:cubicBezTo>
                  <a:cubicBezTo>
                    <a:pt x="1204" y="22"/>
                    <a:pt x="1214" y="25"/>
                    <a:pt x="1217" y="27"/>
                  </a:cubicBezTo>
                  <a:cubicBezTo>
                    <a:pt x="1219" y="28"/>
                    <a:pt x="1218" y="31"/>
                    <a:pt x="1220" y="32"/>
                  </a:cubicBezTo>
                  <a:cubicBezTo>
                    <a:pt x="1223" y="34"/>
                    <a:pt x="1227" y="34"/>
                    <a:pt x="1229" y="37"/>
                  </a:cubicBezTo>
                  <a:cubicBezTo>
                    <a:pt x="1233" y="39"/>
                    <a:pt x="1238" y="41"/>
                    <a:pt x="1240" y="45"/>
                  </a:cubicBezTo>
                  <a:cubicBezTo>
                    <a:pt x="1241" y="47"/>
                    <a:pt x="1247" y="46"/>
                    <a:pt x="1247" y="50"/>
                  </a:cubicBezTo>
                  <a:cubicBezTo>
                    <a:pt x="1247" y="55"/>
                    <a:pt x="1253" y="58"/>
                    <a:pt x="1257" y="61"/>
                  </a:cubicBezTo>
                  <a:cubicBezTo>
                    <a:pt x="1261" y="63"/>
                    <a:pt x="1265" y="70"/>
                    <a:pt x="1269" y="71"/>
                  </a:cubicBezTo>
                  <a:cubicBezTo>
                    <a:pt x="1275" y="73"/>
                    <a:pt x="1277" y="80"/>
                    <a:pt x="1281" y="84"/>
                  </a:cubicBezTo>
                  <a:cubicBezTo>
                    <a:pt x="1287" y="88"/>
                    <a:pt x="1293" y="90"/>
                    <a:pt x="1298" y="95"/>
                  </a:cubicBezTo>
                  <a:cubicBezTo>
                    <a:pt x="1302" y="98"/>
                    <a:pt x="1303" y="104"/>
                    <a:pt x="1308" y="107"/>
                  </a:cubicBezTo>
                  <a:cubicBezTo>
                    <a:pt x="1312" y="111"/>
                    <a:pt x="1316" y="110"/>
                    <a:pt x="1318" y="116"/>
                  </a:cubicBezTo>
                  <a:cubicBezTo>
                    <a:pt x="1321" y="127"/>
                    <a:pt x="1339" y="135"/>
                    <a:pt x="1349" y="134"/>
                  </a:cubicBezTo>
                  <a:cubicBezTo>
                    <a:pt x="1354" y="133"/>
                    <a:pt x="1359" y="131"/>
                    <a:pt x="1363" y="133"/>
                  </a:cubicBezTo>
                  <a:cubicBezTo>
                    <a:pt x="1369" y="137"/>
                    <a:pt x="1376" y="138"/>
                    <a:pt x="1382" y="141"/>
                  </a:cubicBezTo>
                  <a:cubicBezTo>
                    <a:pt x="1379" y="134"/>
                    <a:pt x="1390" y="143"/>
                    <a:pt x="1393" y="143"/>
                  </a:cubicBezTo>
                  <a:cubicBezTo>
                    <a:pt x="1397" y="143"/>
                    <a:pt x="1403" y="151"/>
                    <a:pt x="1408" y="153"/>
                  </a:cubicBezTo>
                  <a:cubicBezTo>
                    <a:pt x="1415" y="157"/>
                    <a:pt x="1421" y="154"/>
                    <a:pt x="1427" y="156"/>
                  </a:cubicBezTo>
                  <a:cubicBezTo>
                    <a:pt x="1429" y="157"/>
                    <a:pt x="1428" y="163"/>
                    <a:pt x="1430" y="165"/>
                  </a:cubicBezTo>
                  <a:cubicBezTo>
                    <a:pt x="1432" y="167"/>
                    <a:pt x="1435" y="168"/>
                    <a:pt x="1437" y="170"/>
                  </a:cubicBezTo>
                  <a:cubicBezTo>
                    <a:pt x="1444" y="173"/>
                    <a:pt x="1443" y="177"/>
                    <a:pt x="1445" y="183"/>
                  </a:cubicBezTo>
                  <a:cubicBezTo>
                    <a:pt x="1447" y="187"/>
                    <a:pt x="1460" y="197"/>
                    <a:pt x="1464" y="196"/>
                  </a:cubicBezTo>
                  <a:cubicBezTo>
                    <a:pt x="1467" y="196"/>
                    <a:pt x="1469" y="195"/>
                    <a:pt x="1472" y="195"/>
                  </a:cubicBezTo>
                  <a:cubicBezTo>
                    <a:pt x="1476" y="195"/>
                    <a:pt x="1480" y="197"/>
                    <a:pt x="1484" y="197"/>
                  </a:cubicBezTo>
                  <a:cubicBezTo>
                    <a:pt x="1488" y="196"/>
                    <a:pt x="1502" y="197"/>
                    <a:pt x="1503" y="191"/>
                  </a:cubicBezTo>
                  <a:cubicBezTo>
                    <a:pt x="1503" y="186"/>
                    <a:pt x="1510" y="181"/>
                    <a:pt x="1515" y="182"/>
                  </a:cubicBezTo>
                  <a:cubicBezTo>
                    <a:pt x="1516" y="182"/>
                    <a:pt x="1521" y="184"/>
                    <a:pt x="1521" y="183"/>
                  </a:cubicBezTo>
                  <a:cubicBezTo>
                    <a:pt x="1522" y="179"/>
                    <a:pt x="1522" y="178"/>
                    <a:pt x="1525" y="177"/>
                  </a:cubicBezTo>
                  <a:cubicBezTo>
                    <a:pt x="1529" y="177"/>
                    <a:pt x="1535" y="171"/>
                    <a:pt x="1539" y="173"/>
                  </a:cubicBezTo>
                  <a:cubicBezTo>
                    <a:pt x="1541" y="174"/>
                    <a:pt x="1548" y="177"/>
                    <a:pt x="1550" y="177"/>
                  </a:cubicBezTo>
                  <a:cubicBezTo>
                    <a:pt x="1549" y="181"/>
                    <a:pt x="1550" y="184"/>
                    <a:pt x="1553" y="187"/>
                  </a:cubicBezTo>
                  <a:cubicBezTo>
                    <a:pt x="1557" y="191"/>
                    <a:pt x="1566" y="197"/>
                    <a:pt x="1562" y="204"/>
                  </a:cubicBezTo>
                  <a:cubicBezTo>
                    <a:pt x="1561" y="205"/>
                    <a:pt x="1558" y="206"/>
                    <a:pt x="1557" y="207"/>
                  </a:cubicBezTo>
                  <a:cubicBezTo>
                    <a:pt x="1554" y="210"/>
                    <a:pt x="1558" y="212"/>
                    <a:pt x="1560" y="215"/>
                  </a:cubicBezTo>
                  <a:cubicBezTo>
                    <a:pt x="1561" y="217"/>
                    <a:pt x="1560" y="219"/>
                    <a:pt x="1560" y="222"/>
                  </a:cubicBezTo>
                  <a:cubicBezTo>
                    <a:pt x="1561" y="226"/>
                    <a:pt x="1565" y="229"/>
                    <a:pt x="1565" y="233"/>
                  </a:cubicBezTo>
                  <a:cubicBezTo>
                    <a:pt x="1564" y="238"/>
                    <a:pt x="1574" y="245"/>
                    <a:pt x="1567" y="249"/>
                  </a:cubicBezTo>
                  <a:cubicBezTo>
                    <a:pt x="1572" y="252"/>
                    <a:pt x="1567" y="253"/>
                    <a:pt x="1568" y="258"/>
                  </a:cubicBezTo>
                  <a:cubicBezTo>
                    <a:pt x="1568" y="261"/>
                    <a:pt x="1572" y="264"/>
                    <a:pt x="1571" y="267"/>
                  </a:cubicBezTo>
                  <a:cubicBezTo>
                    <a:pt x="1570" y="272"/>
                    <a:pt x="1565" y="270"/>
                    <a:pt x="1568" y="277"/>
                  </a:cubicBezTo>
                  <a:cubicBezTo>
                    <a:pt x="1569" y="279"/>
                    <a:pt x="1571" y="281"/>
                    <a:pt x="1571" y="284"/>
                  </a:cubicBezTo>
                  <a:cubicBezTo>
                    <a:pt x="1572" y="288"/>
                    <a:pt x="1549" y="282"/>
                    <a:pt x="1545" y="281"/>
                  </a:cubicBezTo>
                  <a:cubicBezTo>
                    <a:pt x="1544" y="280"/>
                    <a:pt x="1534" y="276"/>
                    <a:pt x="1534" y="278"/>
                  </a:cubicBezTo>
                  <a:cubicBezTo>
                    <a:pt x="1532" y="281"/>
                    <a:pt x="1532" y="286"/>
                    <a:pt x="1529" y="288"/>
                  </a:cubicBezTo>
                  <a:cubicBezTo>
                    <a:pt x="1527" y="289"/>
                    <a:pt x="1521" y="290"/>
                    <a:pt x="1520" y="292"/>
                  </a:cubicBezTo>
                  <a:cubicBezTo>
                    <a:pt x="1518" y="293"/>
                    <a:pt x="1526" y="298"/>
                    <a:pt x="1527" y="299"/>
                  </a:cubicBezTo>
                  <a:cubicBezTo>
                    <a:pt x="1535" y="308"/>
                    <a:pt x="1541" y="318"/>
                    <a:pt x="1547" y="329"/>
                  </a:cubicBezTo>
                  <a:cubicBezTo>
                    <a:pt x="1551" y="338"/>
                    <a:pt x="1560" y="344"/>
                    <a:pt x="1559" y="354"/>
                  </a:cubicBezTo>
                  <a:cubicBezTo>
                    <a:pt x="1559" y="359"/>
                    <a:pt x="1562" y="358"/>
                    <a:pt x="1556" y="360"/>
                  </a:cubicBezTo>
                  <a:cubicBezTo>
                    <a:pt x="1552" y="362"/>
                    <a:pt x="1548" y="361"/>
                    <a:pt x="1545" y="366"/>
                  </a:cubicBezTo>
                  <a:cubicBezTo>
                    <a:pt x="1552" y="368"/>
                    <a:pt x="1551" y="371"/>
                    <a:pt x="1556" y="375"/>
                  </a:cubicBezTo>
                  <a:cubicBezTo>
                    <a:pt x="1551" y="371"/>
                    <a:pt x="1543" y="369"/>
                    <a:pt x="1539" y="363"/>
                  </a:cubicBezTo>
                  <a:cubicBezTo>
                    <a:pt x="1535" y="358"/>
                    <a:pt x="1531" y="357"/>
                    <a:pt x="1525" y="357"/>
                  </a:cubicBezTo>
                  <a:cubicBezTo>
                    <a:pt x="1526" y="361"/>
                    <a:pt x="1532" y="371"/>
                    <a:pt x="1530" y="375"/>
                  </a:cubicBezTo>
                  <a:cubicBezTo>
                    <a:pt x="1528" y="377"/>
                    <a:pt x="1522" y="375"/>
                    <a:pt x="1520" y="377"/>
                  </a:cubicBezTo>
                  <a:cubicBezTo>
                    <a:pt x="1516" y="380"/>
                    <a:pt x="1523" y="386"/>
                    <a:pt x="1515" y="388"/>
                  </a:cubicBezTo>
                  <a:cubicBezTo>
                    <a:pt x="1508" y="390"/>
                    <a:pt x="1500" y="388"/>
                    <a:pt x="1493" y="390"/>
                  </a:cubicBezTo>
                  <a:cubicBezTo>
                    <a:pt x="1497" y="395"/>
                    <a:pt x="1509" y="402"/>
                    <a:pt x="1507" y="409"/>
                  </a:cubicBezTo>
                  <a:cubicBezTo>
                    <a:pt x="1506" y="412"/>
                    <a:pt x="1491" y="410"/>
                    <a:pt x="1488" y="409"/>
                  </a:cubicBezTo>
                  <a:cubicBezTo>
                    <a:pt x="1484" y="409"/>
                    <a:pt x="1480" y="408"/>
                    <a:pt x="1477" y="406"/>
                  </a:cubicBezTo>
                  <a:cubicBezTo>
                    <a:pt x="1473" y="404"/>
                    <a:pt x="1470" y="397"/>
                    <a:pt x="1465" y="398"/>
                  </a:cubicBezTo>
                  <a:cubicBezTo>
                    <a:pt x="1462" y="398"/>
                    <a:pt x="1462" y="401"/>
                    <a:pt x="1459" y="401"/>
                  </a:cubicBezTo>
                  <a:cubicBezTo>
                    <a:pt x="1459" y="408"/>
                    <a:pt x="1460" y="411"/>
                    <a:pt x="1457" y="418"/>
                  </a:cubicBezTo>
                  <a:cubicBezTo>
                    <a:pt x="1456" y="420"/>
                    <a:pt x="1456" y="425"/>
                    <a:pt x="1453" y="427"/>
                  </a:cubicBezTo>
                  <a:cubicBezTo>
                    <a:pt x="1452" y="428"/>
                    <a:pt x="1446" y="428"/>
                    <a:pt x="1446" y="430"/>
                  </a:cubicBezTo>
                  <a:cubicBezTo>
                    <a:pt x="1447" y="433"/>
                    <a:pt x="1444" y="433"/>
                    <a:pt x="1443" y="435"/>
                  </a:cubicBezTo>
                  <a:cubicBezTo>
                    <a:pt x="1442" y="436"/>
                    <a:pt x="1440" y="437"/>
                    <a:pt x="1438" y="437"/>
                  </a:cubicBezTo>
                  <a:cubicBezTo>
                    <a:pt x="1436" y="438"/>
                    <a:pt x="1434" y="443"/>
                    <a:pt x="1433" y="443"/>
                  </a:cubicBezTo>
                  <a:cubicBezTo>
                    <a:pt x="1427" y="445"/>
                    <a:pt x="1422" y="452"/>
                    <a:pt x="1422" y="459"/>
                  </a:cubicBezTo>
                  <a:cubicBezTo>
                    <a:pt x="1422" y="467"/>
                    <a:pt x="1410" y="467"/>
                    <a:pt x="1405" y="462"/>
                  </a:cubicBezTo>
                  <a:cubicBezTo>
                    <a:pt x="1406" y="467"/>
                    <a:pt x="1400" y="466"/>
                    <a:pt x="1397" y="466"/>
                  </a:cubicBezTo>
                  <a:cubicBezTo>
                    <a:pt x="1398" y="469"/>
                    <a:pt x="1395" y="470"/>
                    <a:pt x="1393" y="470"/>
                  </a:cubicBezTo>
                  <a:cubicBezTo>
                    <a:pt x="1388" y="471"/>
                    <a:pt x="1384" y="475"/>
                    <a:pt x="1380" y="478"/>
                  </a:cubicBezTo>
                  <a:cubicBezTo>
                    <a:pt x="1377" y="481"/>
                    <a:pt x="1374" y="482"/>
                    <a:pt x="1373" y="487"/>
                  </a:cubicBezTo>
                  <a:cubicBezTo>
                    <a:pt x="1373" y="491"/>
                    <a:pt x="1369" y="491"/>
                    <a:pt x="1370" y="495"/>
                  </a:cubicBezTo>
                  <a:cubicBezTo>
                    <a:pt x="1368" y="493"/>
                    <a:pt x="1366" y="493"/>
                    <a:pt x="1363" y="493"/>
                  </a:cubicBezTo>
                  <a:cubicBezTo>
                    <a:pt x="1367" y="497"/>
                    <a:pt x="1353" y="507"/>
                    <a:pt x="1350" y="497"/>
                  </a:cubicBezTo>
                  <a:cubicBezTo>
                    <a:pt x="1349" y="492"/>
                    <a:pt x="1358" y="492"/>
                    <a:pt x="1360" y="491"/>
                  </a:cubicBezTo>
                  <a:cubicBezTo>
                    <a:pt x="1362" y="489"/>
                    <a:pt x="1359" y="487"/>
                    <a:pt x="1359" y="485"/>
                  </a:cubicBezTo>
                  <a:cubicBezTo>
                    <a:pt x="1359" y="482"/>
                    <a:pt x="1363" y="481"/>
                    <a:pt x="1364" y="479"/>
                  </a:cubicBezTo>
                  <a:cubicBezTo>
                    <a:pt x="1355" y="483"/>
                    <a:pt x="1351" y="477"/>
                    <a:pt x="1343" y="475"/>
                  </a:cubicBezTo>
                  <a:cubicBezTo>
                    <a:pt x="1344" y="473"/>
                    <a:pt x="1346" y="472"/>
                    <a:pt x="1349" y="471"/>
                  </a:cubicBezTo>
                  <a:cubicBezTo>
                    <a:pt x="1344" y="464"/>
                    <a:pt x="1347" y="465"/>
                    <a:pt x="1353" y="459"/>
                  </a:cubicBezTo>
                  <a:cubicBezTo>
                    <a:pt x="1355" y="457"/>
                    <a:pt x="1356" y="449"/>
                    <a:pt x="1357" y="446"/>
                  </a:cubicBezTo>
                  <a:cubicBezTo>
                    <a:pt x="1358" y="433"/>
                    <a:pt x="1338" y="436"/>
                    <a:pt x="1337" y="425"/>
                  </a:cubicBezTo>
                  <a:cubicBezTo>
                    <a:pt x="1338" y="432"/>
                    <a:pt x="1330" y="429"/>
                    <a:pt x="1326" y="427"/>
                  </a:cubicBezTo>
                  <a:cubicBezTo>
                    <a:pt x="1322" y="426"/>
                    <a:pt x="1311" y="431"/>
                    <a:pt x="1319" y="434"/>
                  </a:cubicBezTo>
                  <a:cubicBezTo>
                    <a:pt x="1313" y="435"/>
                    <a:pt x="1309" y="444"/>
                    <a:pt x="1310" y="449"/>
                  </a:cubicBezTo>
                  <a:cubicBezTo>
                    <a:pt x="1310" y="454"/>
                    <a:pt x="1297" y="459"/>
                    <a:pt x="1294" y="461"/>
                  </a:cubicBezTo>
                  <a:cubicBezTo>
                    <a:pt x="1291" y="463"/>
                    <a:pt x="1289" y="464"/>
                    <a:pt x="1287" y="467"/>
                  </a:cubicBezTo>
                  <a:cubicBezTo>
                    <a:pt x="1284" y="473"/>
                    <a:pt x="1290" y="475"/>
                    <a:pt x="1288" y="479"/>
                  </a:cubicBezTo>
                  <a:cubicBezTo>
                    <a:pt x="1285" y="489"/>
                    <a:pt x="1277" y="486"/>
                    <a:pt x="1270" y="490"/>
                  </a:cubicBezTo>
                  <a:cubicBezTo>
                    <a:pt x="1265" y="493"/>
                    <a:pt x="1260" y="485"/>
                    <a:pt x="1254" y="486"/>
                  </a:cubicBezTo>
                  <a:cubicBezTo>
                    <a:pt x="1247" y="488"/>
                    <a:pt x="1250" y="501"/>
                    <a:pt x="1252" y="505"/>
                  </a:cubicBezTo>
                  <a:cubicBezTo>
                    <a:pt x="1255" y="514"/>
                    <a:pt x="1265" y="517"/>
                    <a:pt x="1272" y="522"/>
                  </a:cubicBezTo>
                  <a:cubicBezTo>
                    <a:pt x="1274" y="523"/>
                    <a:pt x="1279" y="524"/>
                    <a:pt x="1282" y="523"/>
                  </a:cubicBezTo>
                  <a:cubicBezTo>
                    <a:pt x="1286" y="521"/>
                    <a:pt x="1287" y="527"/>
                    <a:pt x="1290" y="528"/>
                  </a:cubicBezTo>
                  <a:cubicBezTo>
                    <a:pt x="1291" y="526"/>
                    <a:pt x="1291" y="524"/>
                    <a:pt x="1290" y="522"/>
                  </a:cubicBezTo>
                  <a:cubicBezTo>
                    <a:pt x="1296" y="522"/>
                    <a:pt x="1304" y="528"/>
                    <a:pt x="1307" y="533"/>
                  </a:cubicBezTo>
                  <a:cubicBezTo>
                    <a:pt x="1311" y="540"/>
                    <a:pt x="1305" y="547"/>
                    <a:pt x="1313" y="553"/>
                  </a:cubicBezTo>
                  <a:cubicBezTo>
                    <a:pt x="1318" y="557"/>
                    <a:pt x="1325" y="558"/>
                    <a:pt x="1331" y="557"/>
                  </a:cubicBezTo>
                  <a:cubicBezTo>
                    <a:pt x="1335" y="556"/>
                    <a:pt x="1341" y="554"/>
                    <a:pt x="1336" y="549"/>
                  </a:cubicBezTo>
                  <a:cubicBezTo>
                    <a:pt x="1338" y="548"/>
                    <a:pt x="1350" y="538"/>
                    <a:pt x="1341" y="538"/>
                  </a:cubicBezTo>
                  <a:cubicBezTo>
                    <a:pt x="1346" y="539"/>
                    <a:pt x="1351" y="535"/>
                    <a:pt x="1355" y="534"/>
                  </a:cubicBezTo>
                  <a:cubicBezTo>
                    <a:pt x="1359" y="532"/>
                    <a:pt x="1366" y="537"/>
                    <a:pt x="1368" y="540"/>
                  </a:cubicBezTo>
                  <a:cubicBezTo>
                    <a:pt x="1370" y="542"/>
                    <a:pt x="1372" y="542"/>
                    <a:pt x="1375" y="541"/>
                  </a:cubicBezTo>
                  <a:cubicBezTo>
                    <a:pt x="1377" y="541"/>
                    <a:pt x="1379" y="544"/>
                    <a:pt x="1380" y="545"/>
                  </a:cubicBezTo>
                  <a:cubicBezTo>
                    <a:pt x="1384" y="549"/>
                    <a:pt x="1390" y="543"/>
                    <a:pt x="1395" y="547"/>
                  </a:cubicBezTo>
                  <a:cubicBezTo>
                    <a:pt x="1395" y="546"/>
                    <a:pt x="1395" y="545"/>
                    <a:pt x="1396" y="544"/>
                  </a:cubicBezTo>
                  <a:cubicBezTo>
                    <a:pt x="1402" y="548"/>
                    <a:pt x="1410" y="545"/>
                    <a:pt x="1416" y="549"/>
                  </a:cubicBezTo>
                  <a:cubicBezTo>
                    <a:pt x="1415" y="550"/>
                    <a:pt x="1414" y="550"/>
                    <a:pt x="1413" y="551"/>
                  </a:cubicBezTo>
                  <a:cubicBezTo>
                    <a:pt x="1419" y="556"/>
                    <a:pt x="1410" y="557"/>
                    <a:pt x="1416" y="562"/>
                  </a:cubicBezTo>
                  <a:cubicBezTo>
                    <a:pt x="1418" y="563"/>
                    <a:pt x="1418" y="566"/>
                    <a:pt x="1415" y="567"/>
                  </a:cubicBezTo>
                  <a:cubicBezTo>
                    <a:pt x="1409" y="569"/>
                    <a:pt x="1409" y="565"/>
                    <a:pt x="1407" y="561"/>
                  </a:cubicBezTo>
                  <a:cubicBezTo>
                    <a:pt x="1406" y="563"/>
                    <a:pt x="1405" y="564"/>
                    <a:pt x="1404" y="566"/>
                  </a:cubicBezTo>
                  <a:cubicBezTo>
                    <a:pt x="1404" y="561"/>
                    <a:pt x="1401" y="563"/>
                    <a:pt x="1399" y="565"/>
                  </a:cubicBezTo>
                  <a:cubicBezTo>
                    <a:pt x="1397" y="566"/>
                    <a:pt x="1387" y="573"/>
                    <a:pt x="1393" y="567"/>
                  </a:cubicBezTo>
                  <a:cubicBezTo>
                    <a:pt x="1390" y="569"/>
                    <a:pt x="1384" y="575"/>
                    <a:pt x="1380" y="576"/>
                  </a:cubicBezTo>
                  <a:cubicBezTo>
                    <a:pt x="1377" y="576"/>
                    <a:pt x="1371" y="573"/>
                    <a:pt x="1373" y="578"/>
                  </a:cubicBezTo>
                  <a:cubicBezTo>
                    <a:pt x="1377" y="574"/>
                    <a:pt x="1381" y="580"/>
                    <a:pt x="1378" y="584"/>
                  </a:cubicBezTo>
                  <a:cubicBezTo>
                    <a:pt x="1377" y="581"/>
                    <a:pt x="1373" y="580"/>
                    <a:pt x="1373" y="584"/>
                  </a:cubicBezTo>
                  <a:cubicBezTo>
                    <a:pt x="1372" y="587"/>
                    <a:pt x="1375" y="589"/>
                    <a:pt x="1375" y="592"/>
                  </a:cubicBezTo>
                  <a:cubicBezTo>
                    <a:pt x="1375" y="593"/>
                    <a:pt x="1370" y="595"/>
                    <a:pt x="1369" y="595"/>
                  </a:cubicBezTo>
                  <a:cubicBezTo>
                    <a:pt x="1365" y="594"/>
                    <a:pt x="1367" y="589"/>
                    <a:pt x="1363" y="587"/>
                  </a:cubicBezTo>
                  <a:cubicBezTo>
                    <a:pt x="1367" y="593"/>
                    <a:pt x="1362" y="588"/>
                    <a:pt x="1359" y="589"/>
                  </a:cubicBezTo>
                  <a:cubicBezTo>
                    <a:pt x="1359" y="592"/>
                    <a:pt x="1363" y="598"/>
                    <a:pt x="1367" y="598"/>
                  </a:cubicBezTo>
                  <a:cubicBezTo>
                    <a:pt x="1359" y="599"/>
                    <a:pt x="1364" y="613"/>
                    <a:pt x="1354" y="611"/>
                  </a:cubicBezTo>
                  <a:cubicBezTo>
                    <a:pt x="1354" y="615"/>
                    <a:pt x="1353" y="623"/>
                    <a:pt x="1351" y="626"/>
                  </a:cubicBezTo>
                  <a:cubicBezTo>
                    <a:pt x="1348" y="632"/>
                    <a:pt x="1351" y="636"/>
                    <a:pt x="1352" y="641"/>
                  </a:cubicBezTo>
                  <a:cubicBezTo>
                    <a:pt x="1356" y="637"/>
                    <a:pt x="1363" y="643"/>
                    <a:pt x="1366" y="645"/>
                  </a:cubicBezTo>
                  <a:cubicBezTo>
                    <a:pt x="1373" y="650"/>
                    <a:pt x="1380" y="652"/>
                    <a:pt x="1388" y="655"/>
                  </a:cubicBezTo>
                  <a:cubicBezTo>
                    <a:pt x="1393" y="658"/>
                    <a:pt x="1395" y="666"/>
                    <a:pt x="1399" y="671"/>
                  </a:cubicBezTo>
                  <a:cubicBezTo>
                    <a:pt x="1404" y="678"/>
                    <a:pt x="1409" y="687"/>
                    <a:pt x="1415" y="693"/>
                  </a:cubicBezTo>
                  <a:cubicBezTo>
                    <a:pt x="1420" y="697"/>
                    <a:pt x="1424" y="703"/>
                    <a:pt x="1425" y="709"/>
                  </a:cubicBezTo>
                  <a:cubicBezTo>
                    <a:pt x="1425" y="716"/>
                    <a:pt x="1436" y="717"/>
                    <a:pt x="1442" y="720"/>
                  </a:cubicBezTo>
                  <a:cubicBezTo>
                    <a:pt x="1446" y="722"/>
                    <a:pt x="1444" y="724"/>
                    <a:pt x="1446" y="728"/>
                  </a:cubicBezTo>
                  <a:cubicBezTo>
                    <a:pt x="1448" y="731"/>
                    <a:pt x="1451" y="731"/>
                    <a:pt x="1454" y="732"/>
                  </a:cubicBezTo>
                  <a:cubicBezTo>
                    <a:pt x="1458" y="734"/>
                    <a:pt x="1468" y="739"/>
                    <a:pt x="1465" y="745"/>
                  </a:cubicBezTo>
                  <a:cubicBezTo>
                    <a:pt x="1459" y="744"/>
                    <a:pt x="1452" y="737"/>
                    <a:pt x="1445" y="739"/>
                  </a:cubicBezTo>
                  <a:cubicBezTo>
                    <a:pt x="1436" y="742"/>
                    <a:pt x="1436" y="735"/>
                    <a:pt x="1428" y="733"/>
                  </a:cubicBezTo>
                  <a:cubicBezTo>
                    <a:pt x="1420" y="730"/>
                    <a:pt x="1417" y="740"/>
                    <a:pt x="1410" y="736"/>
                  </a:cubicBezTo>
                  <a:cubicBezTo>
                    <a:pt x="1407" y="734"/>
                    <a:pt x="1405" y="731"/>
                    <a:pt x="1403" y="728"/>
                  </a:cubicBezTo>
                  <a:cubicBezTo>
                    <a:pt x="1401" y="725"/>
                    <a:pt x="1397" y="725"/>
                    <a:pt x="1393" y="723"/>
                  </a:cubicBezTo>
                  <a:cubicBezTo>
                    <a:pt x="1395" y="724"/>
                    <a:pt x="1396" y="726"/>
                    <a:pt x="1395" y="728"/>
                  </a:cubicBezTo>
                  <a:cubicBezTo>
                    <a:pt x="1396" y="727"/>
                    <a:pt x="1398" y="726"/>
                    <a:pt x="1400" y="728"/>
                  </a:cubicBezTo>
                  <a:cubicBezTo>
                    <a:pt x="1399" y="727"/>
                    <a:pt x="1398" y="726"/>
                    <a:pt x="1397" y="726"/>
                  </a:cubicBezTo>
                  <a:cubicBezTo>
                    <a:pt x="1400" y="724"/>
                    <a:pt x="1407" y="733"/>
                    <a:pt x="1401" y="730"/>
                  </a:cubicBezTo>
                  <a:cubicBezTo>
                    <a:pt x="1405" y="734"/>
                    <a:pt x="1411" y="741"/>
                    <a:pt x="1417" y="738"/>
                  </a:cubicBezTo>
                  <a:cubicBezTo>
                    <a:pt x="1420" y="736"/>
                    <a:pt x="1420" y="734"/>
                    <a:pt x="1423" y="734"/>
                  </a:cubicBezTo>
                  <a:cubicBezTo>
                    <a:pt x="1426" y="734"/>
                    <a:pt x="1430" y="735"/>
                    <a:pt x="1431" y="738"/>
                  </a:cubicBezTo>
                  <a:cubicBezTo>
                    <a:pt x="1433" y="739"/>
                    <a:pt x="1431" y="741"/>
                    <a:pt x="1433" y="742"/>
                  </a:cubicBezTo>
                  <a:cubicBezTo>
                    <a:pt x="1436" y="744"/>
                    <a:pt x="1440" y="744"/>
                    <a:pt x="1443" y="745"/>
                  </a:cubicBezTo>
                  <a:cubicBezTo>
                    <a:pt x="1451" y="748"/>
                    <a:pt x="1457" y="755"/>
                    <a:pt x="1464" y="758"/>
                  </a:cubicBezTo>
                  <a:cubicBezTo>
                    <a:pt x="1467" y="760"/>
                    <a:pt x="1476" y="768"/>
                    <a:pt x="1475" y="773"/>
                  </a:cubicBezTo>
                  <a:cubicBezTo>
                    <a:pt x="1475" y="775"/>
                    <a:pt x="1471" y="774"/>
                    <a:pt x="1469" y="774"/>
                  </a:cubicBezTo>
                  <a:cubicBezTo>
                    <a:pt x="1464" y="775"/>
                    <a:pt x="1462" y="779"/>
                    <a:pt x="1458" y="782"/>
                  </a:cubicBezTo>
                  <a:cubicBezTo>
                    <a:pt x="1456" y="783"/>
                    <a:pt x="1453" y="784"/>
                    <a:pt x="1452" y="787"/>
                  </a:cubicBezTo>
                  <a:cubicBezTo>
                    <a:pt x="1452" y="789"/>
                    <a:pt x="1452" y="792"/>
                    <a:pt x="1450" y="792"/>
                  </a:cubicBezTo>
                  <a:cubicBezTo>
                    <a:pt x="1446" y="793"/>
                    <a:pt x="1444" y="789"/>
                    <a:pt x="1440" y="791"/>
                  </a:cubicBezTo>
                  <a:cubicBezTo>
                    <a:pt x="1437" y="792"/>
                    <a:pt x="1435" y="795"/>
                    <a:pt x="1432" y="797"/>
                  </a:cubicBezTo>
                  <a:cubicBezTo>
                    <a:pt x="1434" y="796"/>
                    <a:pt x="1441" y="791"/>
                    <a:pt x="1443" y="792"/>
                  </a:cubicBezTo>
                  <a:cubicBezTo>
                    <a:pt x="1447" y="795"/>
                    <a:pt x="1447" y="802"/>
                    <a:pt x="1452" y="802"/>
                  </a:cubicBezTo>
                  <a:cubicBezTo>
                    <a:pt x="1451" y="801"/>
                    <a:pt x="1450" y="800"/>
                    <a:pt x="1449" y="800"/>
                  </a:cubicBezTo>
                  <a:cubicBezTo>
                    <a:pt x="1456" y="801"/>
                    <a:pt x="1460" y="793"/>
                    <a:pt x="1466" y="795"/>
                  </a:cubicBezTo>
                  <a:cubicBezTo>
                    <a:pt x="1471" y="796"/>
                    <a:pt x="1473" y="800"/>
                    <a:pt x="1476" y="803"/>
                  </a:cubicBezTo>
                  <a:cubicBezTo>
                    <a:pt x="1480" y="806"/>
                    <a:pt x="1488" y="807"/>
                    <a:pt x="1493" y="808"/>
                  </a:cubicBezTo>
                  <a:cubicBezTo>
                    <a:pt x="1490" y="810"/>
                    <a:pt x="1488" y="813"/>
                    <a:pt x="1486" y="815"/>
                  </a:cubicBezTo>
                  <a:cubicBezTo>
                    <a:pt x="1485" y="817"/>
                    <a:pt x="1484" y="818"/>
                    <a:pt x="1483" y="819"/>
                  </a:cubicBezTo>
                  <a:cubicBezTo>
                    <a:pt x="1481" y="821"/>
                    <a:pt x="1479" y="820"/>
                    <a:pt x="1477" y="822"/>
                  </a:cubicBezTo>
                  <a:cubicBezTo>
                    <a:pt x="1478" y="823"/>
                    <a:pt x="1479" y="824"/>
                    <a:pt x="1479" y="825"/>
                  </a:cubicBezTo>
                  <a:cubicBezTo>
                    <a:pt x="1481" y="822"/>
                    <a:pt x="1485" y="819"/>
                    <a:pt x="1488" y="821"/>
                  </a:cubicBezTo>
                  <a:cubicBezTo>
                    <a:pt x="1486" y="820"/>
                    <a:pt x="1486" y="815"/>
                    <a:pt x="1490" y="817"/>
                  </a:cubicBezTo>
                  <a:cubicBezTo>
                    <a:pt x="1493" y="819"/>
                    <a:pt x="1490" y="822"/>
                    <a:pt x="1492" y="825"/>
                  </a:cubicBezTo>
                  <a:cubicBezTo>
                    <a:pt x="1492" y="825"/>
                    <a:pt x="1496" y="835"/>
                    <a:pt x="1492" y="832"/>
                  </a:cubicBezTo>
                  <a:cubicBezTo>
                    <a:pt x="1490" y="831"/>
                    <a:pt x="1490" y="828"/>
                    <a:pt x="1488" y="826"/>
                  </a:cubicBezTo>
                  <a:cubicBezTo>
                    <a:pt x="1489" y="828"/>
                    <a:pt x="1489" y="830"/>
                    <a:pt x="1489" y="832"/>
                  </a:cubicBezTo>
                  <a:cubicBezTo>
                    <a:pt x="1487" y="832"/>
                    <a:pt x="1485" y="831"/>
                    <a:pt x="1484" y="829"/>
                  </a:cubicBezTo>
                  <a:cubicBezTo>
                    <a:pt x="1485" y="834"/>
                    <a:pt x="1484" y="831"/>
                    <a:pt x="1483" y="829"/>
                  </a:cubicBezTo>
                  <a:cubicBezTo>
                    <a:pt x="1482" y="831"/>
                    <a:pt x="1481" y="833"/>
                    <a:pt x="1480" y="835"/>
                  </a:cubicBezTo>
                  <a:cubicBezTo>
                    <a:pt x="1483" y="834"/>
                    <a:pt x="1489" y="838"/>
                    <a:pt x="1490" y="842"/>
                  </a:cubicBezTo>
                  <a:cubicBezTo>
                    <a:pt x="1488" y="840"/>
                    <a:pt x="1487" y="840"/>
                    <a:pt x="1486" y="842"/>
                  </a:cubicBezTo>
                  <a:cubicBezTo>
                    <a:pt x="1489" y="842"/>
                    <a:pt x="1492" y="846"/>
                    <a:pt x="1489" y="848"/>
                  </a:cubicBezTo>
                  <a:cubicBezTo>
                    <a:pt x="1484" y="851"/>
                    <a:pt x="1478" y="846"/>
                    <a:pt x="1475" y="844"/>
                  </a:cubicBezTo>
                  <a:cubicBezTo>
                    <a:pt x="1477" y="846"/>
                    <a:pt x="1478" y="849"/>
                    <a:pt x="1480" y="850"/>
                  </a:cubicBezTo>
                  <a:cubicBezTo>
                    <a:pt x="1483" y="851"/>
                    <a:pt x="1486" y="849"/>
                    <a:pt x="1488" y="853"/>
                  </a:cubicBezTo>
                  <a:cubicBezTo>
                    <a:pt x="1489" y="855"/>
                    <a:pt x="1494" y="860"/>
                    <a:pt x="1491" y="862"/>
                  </a:cubicBezTo>
                  <a:cubicBezTo>
                    <a:pt x="1489" y="864"/>
                    <a:pt x="1486" y="864"/>
                    <a:pt x="1487" y="868"/>
                  </a:cubicBezTo>
                  <a:cubicBezTo>
                    <a:pt x="1484" y="867"/>
                    <a:pt x="1483" y="862"/>
                    <a:pt x="1479" y="860"/>
                  </a:cubicBezTo>
                  <a:cubicBezTo>
                    <a:pt x="1478" y="862"/>
                    <a:pt x="1478" y="862"/>
                    <a:pt x="1476" y="863"/>
                  </a:cubicBezTo>
                  <a:cubicBezTo>
                    <a:pt x="1482" y="864"/>
                    <a:pt x="1474" y="881"/>
                    <a:pt x="1464" y="870"/>
                  </a:cubicBezTo>
                  <a:cubicBezTo>
                    <a:pt x="1465" y="874"/>
                    <a:pt x="1475" y="873"/>
                    <a:pt x="1474" y="878"/>
                  </a:cubicBezTo>
                  <a:cubicBezTo>
                    <a:pt x="1473" y="882"/>
                    <a:pt x="1468" y="890"/>
                    <a:pt x="1473" y="892"/>
                  </a:cubicBezTo>
                  <a:cubicBezTo>
                    <a:pt x="1471" y="894"/>
                    <a:pt x="1471" y="896"/>
                    <a:pt x="1471" y="898"/>
                  </a:cubicBezTo>
                  <a:cubicBezTo>
                    <a:pt x="1472" y="904"/>
                    <a:pt x="1467" y="898"/>
                    <a:pt x="1469" y="902"/>
                  </a:cubicBezTo>
                  <a:cubicBezTo>
                    <a:pt x="1467" y="900"/>
                    <a:pt x="1465" y="899"/>
                    <a:pt x="1463" y="897"/>
                  </a:cubicBezTo>
                  <a:cubicBezTo>
                    <a:pt x="1463" y="899"/>
                    <a:pt x="1473" y="906"/>
                    <a:pt x="1465" y="904"/>
                  </a:cubicBezTo>
                  <a:cubicBezTo>
                    <a:pt x="1466" y="908"/>
                    <a:pt x="1463" y="911"/>
                    <a:pt x="1460" y="912"/>
                  </a:cubicBezTo>
                  <a:cubicBezTo>
                    <a:pt x="1464" y="917"/>
                    <a:pt x="1466" y="925"/>
                    <a:pt x="1456" y="923"/>
                  </a:cubicBezTo>
                  <a:cubicBezTo>
                    <a:pt x="1459" y="922"/>
                    <a:pt x="1461" y="918"/>
                    <a:pt x="1459" y="915"/>
                  </a:cubicBezTo>
                  <a:cubicBezTo>
                    <a:pt x="1458" y="916"/>
                    <a:pt x="1457" y="918"/>
                    <a:pt x="1456" y="919"/>
                  </a:cubicBezTo>
                  <a:cubicBezTo>
                    <a:pt x="1454" y="918"/>
                    <a:pt x="1453" y="916"/>
                    <a:pt x="1452" y="914"/>
                  </a:cubicBezTo>
                  <a:cubicBezTo>
                    <a:pt x="1451" y="916"/>
                    <a:pt x="1449" y="917"/>
                    <a:pt x="1446" y="916"/>
                  </a:cubicBezTo>
                  <a:cubicBezTo>
                    <a:pt x="1448" y="918"/>
                    <a:pt x="1448" y="919"/>
                    <a:pt x="1448" y="922"/>
                  </a:cubicBezTo>
                  <a:cubicBezTo>
                    <a:pt x="1453" y="920"/>
                    <a:pt x="1458" y="928"/>
                    <a:pt x="1452" y="927"/>
                  </a:cubicBezTo>
                  <a:cubicBezTo>
                    <a:pt x="1452" y="931"/>
                    <a:pt x="1456" y="933"/>
                    <a:pt x="1457" y="928"/>
                  </a:cubicBezTo>
                  <a:cubicBezTo>
                    <a:pt x="1461" y="932"/>
                    <a:pt x="1457" y="932"/>
                    <a:pt x="1455" y="934"/>
                  </a:cubicBezTo>
                  <a:cubicBezTo>
                    <a:pt x="1452" y="937"/>
                    <a:pt x="1451" y="940"/>
                    <a:pt x="1450" y="943"/>
                  </a:cubicBezTo>
                  <a:cubicBezTo>
                    <a:pt x="1446" y="940"/>
                    <a:pt x="1442" y="939"/>
                    <a:pt x="1438" y="937"/>
                  </a:cubicBezTo>
                  <a:cubicBezTo>
                    <a:pt x="1441" y="939"/>
                    <a:pt x="1443" y="945"/>
                    <a:pt x="1447" y="944"/>
                  </a:cubicBezTo>
                  <a:cubicBezTo>
                    <a:pt x="1452" y="943"/>
                    <a:pt x="1453" y="939"/>
                    <a:pt x="1457" y="944"/>
                  </a:cubicBezTo>
                  <a:cubicBezTo>
                    <a:pt x="1454" y="946"/>
                    <a:pt x="1455" y="950"/>
                    <a:pt x="1454" y="954"/>
                  </a:cubicBezTo>
                  <a:cubicBezTo>
                    <a:pt x="1452" y="959"/>
                    <a:pt x="1460" y="959"/>
                    <a:pt x="1458" y="964"/>
                  </a:cubicBezTo>
                  <a:cubicBezTo>
                    <a:pt x="1458" y="960"/>
                    <a:pt x="1457" y="960"/>
                    <a:pt x="1455" y="964"/>
                  </a:cubicBezTo>
                  <a:cubicBezTo>
                    <a:pt x="1453" y="961"/>
                    <a:pt x="1451" y="959"/>
                    <a:pt x="1448" y="958"/>
                  </a:cubicBezTo>
                  <a:cubicBezTo>
                    <a:pt x="1448" y="960"/>
                    <a:pt x="1446" y="962"/>
                    <a:pt x="1444" y="963"/>
                  </a:cubicBezTo>
                  <a:cubicBezTo>
                    <a:pt x="1446" y="965"/>
                    <a:pt x="1451" y="965"/>
                    <a:pt x="1451" y="969"/>
                  </a:cubicBezTo>
                  <a:cubicBezTo>
                    <a:pt x="1449" y="974"/>
                    <a:pt x="1445" y="967"/>
                    <a:pt x="1445" y="973"/>
                  </a:cubicBezTo>
                  <a:cubicBezTo>
                    <a:pt x="1445" y="970"/>
                    <a:pt x="1442" y="965"/>
                    <a:pt x="1439" y="969"/>
                  </a:cubicBezTo>
                  <a:cubicBezTo>
                    <a:pt x="1443" y="971"/>
                    <a:pt x="1439" y="977"/>
                    <a:pt x="1444" y="977"/>
                  </a:cubicBezTo>
                  <a:cubicBezTo>
                    <a:pt x="1443" y="980"/>
                    <a:pt x="1436" y="985"/>
                    <a:pt x="1436" y="980"/>
                  </a:cubicBezTo>
                  <a:cubicBezTo>
                    <a:pt x="1433" y="982"/>
                    <a:pt x="1434" y="983"/>
                    <a:pt x="1436" y="984"/>
                  </a:cubicBezTo>
                  <a:cubicBezTo>
                    <a:pt x="1440" y="987"/>
                    <a:pt x="1437" y="992"/>
                    <a:pt x="1435" y="994"/>
                  </a:cubicBezTo>
                  <a:cubicBezTo>
                    <a:pt x="1433" y="992"/>
                    <a:pt x="1432" y="990"/>
                    <a:pt x="1430" y="988"/>
                  </a:cubicBezTo>
                  <a:cubicBezTo>
                    <a:pt x="1429" y="992"/>
                    <a:pt x="1424" y="995"/>
                    <a:pt x="1422" y="990"/>
                  </a:cubicBezTo>
                  <a:cubicBezTo>
                    <a:pt x="1420" y="993"/>
                    <a:pt x="1415" y="991"/>
                    <a:pt x="1418" y="996"/>
                  </a:cubicBezTo>
                  <a:cubicBezTo>
                    <a:pt x="1416" y="995"/>
                    <a:pt x="1413" y="995"/>
                    <a:pt x="1411" y="996"/>
                  </a:cubicBezTo>
                  <a:cubicBezTo>
                    <a:pt x="1413" y="998"/>
                    <a:pt x="1416" y="999"/>
                    <a:pt x="1419" y="998"/>
                  </a:cubicBezTo>
                  <a:cubicBezTo>
                    <a:pt x="1418" y="1000"/>
                    <a:pt x="1420" y="1001"/>
                    <a:pt x="1422" y="1001"/>
                  </a:cubicBezTo>
                  <a:cubicBezTo>
                    <a:pt x="1421" y="1004"/>
                    <a:pt x="1419" y="1004"/>
                    <a:pt x="1418" y="1005"/>
                  </a:cubicBezTo>
                  <a:cubicBezTo>
                    <a:pt x="1415" y="1007"/>
                    <a:pt x="1417" y="1011"/>
                    <a:pt x="1413" y="1013"/>
                  </a:cubicBezTo>
                  <a:cubicBezTo>
                    <a:pt x="1415" y="1010"/>
                    <a:pt x="1414" y="1009"/>
                    <a:pt x="1411" y="1010"/>
                  </a:cubicBezTo>
                  <a:cubicBezTo>
                    <a:pt x="1412" y="1013"/>
                    <a:pt x="1410" y="1016"/>
                    <a:pt x="1410" y="1019"/>
                  </a:cubicBezTo>
                  <a:cubicBezTo>
                    <a:pt x="1409" y="1013"/>
                    <a:pt x="1404" y="1019"/>
                    <a:pt x="1401" y="1019"/>
                  </a:cubicBezTo>
                  <a:cubicBezTo>
                    <a:pt x="1400" y="1020"/>
                    <a:pt x="1398" y="1030"/>
                    <a:pt x="1395" y="1027"/>
                  </a:cubicBezTo>
                  <a:cubicBezTo>
                    <a:pt x="1392" y="1024"/>
                    <a:pt x="1390" y="1023"/>
                    <a:pt x="1389" y="1028"/>
                  </a:cubicBezTo>
                  <a:cubicBezTo>
                    <a:pt x="1389" y="1033"/>
                    <a:pt x="1386" y="1034"/>
                    <a:pt x="1381" y="1034"/>
                  </a:cubicBezTo>
                  <a:cubicBezTo>
                    <a:pt x="1384" y="1035"/>
                    <a:pt x="1388" y="1035"/>
                    <a:pt x="1389" y="1039"/>
                  </a:cubicBezTo>
                  <a:cubicBezTo>
                    <a:pt x="1385" y="1035"/>
                    <a:pt x="1386" y="1042"/>
                    <a:pt x="1383" y="1039"/>
                  </a:cubicBezTo>
                  <a:cubicBezTo>
                    <a:pt x="1382" y="1042"/>
                    <a:pt x="1384" y="1047"/>
                    <a:pt x="1379" y="1048"/>
                  </a:cubicBezTo>
                  <a:cubicBezTo>
                    <a:pt x="1376" y="1049"/>
                    <a:pt x="1371" y="1050"/>
                    <a:pt x="1368" y="1049"/>
                  </a:cubicBezTo>
                  <a:cubicBezTo>
                    <a:pt x="1372" y="1053"/>
                    <a:pt x="1356" y="1056"/>
                    <a:pt x="1359" y="1048"/>
                  </a:cubicBezTo>
                  <a:cubicBezTo>
                    <a:pt x="1357" y="1051"/>
                    <a:pt x="1354" y="1050"/>
                    <a:pt x="1351" y="1049"/>
                  </a:cubicBezTo>
                  <a:cubicBezTo>
                    <a:pt x="1351" y="1051"/>
                    <a:pt x="1358" y="1054"/>
                    <a:pt x="1356" y="1057"/>
                  </a:cubicBezTo>
                  <a:cubicBezTo>
                    <a:pt x="1355" y="1059"/>
                    <a:pt x="1353" y="1058"/>
                    <a:pt x="1352" y="1057"/>
                  </a:cubicBezTo>
                  <a:cubicBezTo>
                    <a:pt x="1348" y="1055"/>
                    <a:pt x="1345" y="1055"/>
                    <a:pt x="1346" y="1051"/>
                  </a:cubicBezTo>
                  <a:cubicBezTo>
                    <a:pt x="1344" y="1053"/>
                    <a:pt x="1337" y="1057"/>
                    <a:pt x="1335" y="1056"/>
                  </a:cubicBezTo>
                  <a:cubicBezTo>
                    <a:pt x="1340" y="1058"/>
                    <a:pt x="1337" y="1062"/>
                    <a:pt x="1334" y="1061"/>
                  </a:cubicBezTo>
                  <a:cubicBezTo>
                    <a:pt x="1330" y="1060"/>
                    <a:pt x="1330" y="1055"/>
                    <a:pt x="1333" y="1053"/>
                  </a:cubicBezTo>
                  <a:cubicBezTo>
                    <a:pt x="1329" y="1053"/>
                    <a:pt x="1326" y="1055"/>
                    <a:pt x="1324" y="1058"/>
                  </a:cubicBezTo>
                  <a:cubicBezTo>
                    <a:pt x="1328" y="1059"/>
                    <a:pt x="1324" y="1063"/>
                    <a:pt x="1328" y="1064"/>
                  </a:cubicBezTo>
                  <a:cubicBezTo>
                    <a:pt x="1327" y="1064"/>
                    <a:pt x="1326" y="1065"/>
                    <a:pt x="1325" y="1065"/>
                  </a:cubicBezTo>
                  <a:cubicBezTo>
                    <a:pt x="1324" y="1059"/>
                    <a:pt x="1309" y="1060"/>
                    <a:pt x="1306" y="1065"/>
                  </a:cubicBezTo>
                  <a:cubicBezTo>
                    <a:pt x="1306" y="1056"/>
                    <a:pt x="1295" y="1054"/>
                    <a:pt x="1296" y="1045"/>
                  </a:cubicBezTo>
                  <a:cubicBezTo>
                    <a:pt x="1295" y="1051"/>
                    <a:pt x="1295" y="1048"/>
                    <a:pt x="1293" y="1045"/>
                  </a:cubicBezTo>
                  <a:cubicBezTo>
                    <a:pt x="1295" y="1042"/>
                    <a:pt x="1298" y="1042"/>
                    <a:pt x="1302" y="1042"/>
                  </a:cubicBezTo>
                  <a:cubicBezTo>
                    <a:pt x="1297" y="1039"/>
                    <a:pt x="1293" y="1045"/>
                    <a:pt x="1289" y="1043"/>
                  </a:cubicBezTo>
                  <a:cubicBezTo>
                    <a:pt x="1295" y="1046"/>
                    <a:pt x="1289" y="1051"/>
                    <a:pt x="1284" y="1050"/>
                  </a:cubicBezTo>
                  <a:cubicBezTo>
                    <a:pt x="1286" y="1050"/>
                    <a:pt x="1292" y="1052"/>
                    <a:pt x="1292" y="1054"/>
                  </a:cubicBezTo>
                  <a:cubicBezTo>
                    <a:pt x="1292" y="1055"/>
                    <a:pt x="1291" y="1055"/>
                    <a:pt x="1290" y="1054"/>
                  </a:cubicBezTo>
                  <a:cubicBezTo>
                    <a:pt x="1294" y="1057"/>
                    <a:pt x="1302" y="1068"/>
                    <a:pt x="1299" y="1073"/>
                  </a:cubicBezTo>
                  <a:cubicBezTo>
                    <a:pt x="1295" y="1079"/>
                    <a:pt x="1287" y="1063"/>
                    <a:pt x="1285" y="1061"/>
                  </a:cubicBezTo>
                  <a:cubicBezTo>
                    <a:pt x="1285" y="1066"/>
                    <a:pt x="1291" y="1071"/>
                    <a:pt x="1293" y="1075"/>
                  </a:cubicBezTo>
                  <a:cubicBezTo>
                    <a:pt x="1291" y="1075"/>
                    <a:pt x="1289" y="1077"/>
                    <a:pt x="1289" y="1079"/>
                  </a:cubicBezTo>
                  <a:cubicBezTo>
                    <a:pt x="1287" y="1078"/>
                    <a:pt x="1285" y="1076"/>
                    <a:pt x="1285" y="1074"/>
                  </a:cubicBezTo>
                  <a:cubicBezTo>
                    <a:pt x="1280" y="1076"/>
                    <a:pt x="1286" y="1082"/>
                    <a:pt x="1282" y="1086"/>
                  </a:cubicBezTo>
                  <a:cubicBezTo>
                    <a:pt x="1278" y="1080"/>
                    <a:pt x="1275" y="1085"/>
                    <a:pt x="1273" y="1088"/>
                  </a:cubicBezTo>
                  <a:cubicBezTo>
                    <a:pt x="1271" y="1091"/>
                    <a:pt x="1265" y="1085"/>
                    <a:pt x="1268" y="1082"/>
                  </a:cubicBezTo>
                  <a:cubicBezTo>
                    <a:pt x="1266" y="1083"/>
                    <a:pt x="1264" y="1082"/>
                    <a:pt x="1264" y="1079"/>
                  </a:cubicBezTo>
                  <a:cubicBezTo>
                    <a:pt x="1264" y="1083"/>
                    <a:pt x="1266" y="1086"/>
                    <a:pt x="1265" y="1089"/>
                  </a:cubicBezTo>
                  <a:cubicBezTo>
                    <a:pt x="1264" y="1094"/>
                    <a:pt x="1253" y="1086"/>
                    <a:pt x="1251" y="1085"/>
                  </a:cubicBezTo>
                  <a:cubicBezTo>
                    <a:pt x="1256" y="1092"/>
                    <a:pt x="1249" y="1089"/>
                    <a:pt x="1245" y="1089"/>
                  </a:cubicBezTo>
                  <a:cubicBezTo>
                    <a:pt x="1252" y="1092"/>
                    <a:pt x="1242" y="1101"/>
                    <a:pt x="1238" y="1095"/>
                  </a:cubicBezTo>
                  <a:cubicBezTo>
                    <a:pt x="1237" y="1097"/>
                    <a:pt x="1236" y="1100"/>
                    <a:pt x="1234" y="1101"/>
                  </a:cubicBezTo>
                  <a:cubicBezTo>
                    <a:pt x="1236" y="1096"/>
                    <a:pt x="1231" y="1099"/>
                    <a:pt x="1228" y="1099"/>
                  </a:cubicBezTo>
                  <a:cubicBezTo>
                    <a:pt x="1224" y="1100"/>
                    <a:pt x="1219" y="1102"/>
                    <a:pt x="1217" y="1105"/>
                  </a:cubicBezTo>
                  <a:cubicBezTo>
                    <a:pt x="1217" y="1103"/>
                    <a:pt x="1218" y="1102"/>
                    <a:pt x="1219" y="1100"/>
                  </a:cubicBezTo>
                  <a:cubicBezTo>
                    <a:pt x="1217" y="1102"/>
                    <a:pt x="1215" y="1105"/>
                    <a:pt x="1217" y="1108"/>
                  </a:cubicBezTo>
                  <a:cubicBezTo>
                    <a:pt x="1210" y="1110"/>
                    <a:pt x="1213" y="1105"/>
                    <a:pt x="1209" y="1102"/>
                  </a:cubicBezTo>
                  <a:cubicBezTo>
                    <a:pt x="1207" y="1106"/>
                    <a:pt x="1212" y="1108"/>
                    <a:pt x="1209" y="1111"/>
                  </a:cubicBezTo>
                  <a:cubicBezTo>
                    <a:pt x="1207" y="1113"/>
                    <a:pt x="1202" y="1115"/>
                    <a:pt x="1204" y="1119"/>
                  </a:cubicBezTo>
                  <a:cubicBezTo>
                    <a:pt x="1205" y="1121"/>
                    <a:pt x="1208" y="1121"/>
                    <a:pt x="1210" y="1122"/>
                  </a:cubicBezTo>
                  <a:cubicBezTo>
                    <a:pt x="1213" y="1123"/>
                    <a:pt x="1212" y="1129"/>
                    <a:pt x="1210" y="1122"/>
                  </a:cubicBezTo>
                  <a:cubicBezTo>
                    <a:pt x="1210" y="1127"/>
                    <a:pt x="1217" y="1130"/>
                    <a:pt x="1217" y="1135"/>
                  </a:cubicBezTo>
                  <a:cubicBezTo>
                    <a:pt x="1216" y="1143"/>
                    <a:pt x="1205" y="1139"/>
                    <a:pt x="1200" y="1141"/>
                  </a:cubicBezTo>
                  <a:cubicBezTo>
                    <a:pt x="1200" y="1138"/>
                    <a:pt x="1197" y="1134"/>
                    <a:pt x="1202" y="1137"/>
                  </a:cubicBezTo>
                  <a:cubicBezTo>
                    <a:pt x="1201" y="1132"/>
                    <a:pt x="1192" y="1133"/>
                    <a:pt x="1196" y="1126"/>
                  </a:cubicBezTo>
                  <a:cubicBezTo>
                    <a:pt x="1192" y="1126"/>
                    <a:pt x="1194" y="1121"/>
                    <a:pt x="1191" y="1120"/>
                  </a:cubicBezTo>
                  <a:cubicBezTo>
                    <a:pt x="1189" y="1120"/>
                    <a:pt x="1188" y="1112"/>
                    <a:pt x="1190" y="1110"/>
                  </a:cubicBezTo>
                  <a:cubicBezTo>
                    <a:pt x="1192" y="1108"/>
                    <a:pt x="1189" y="1105"/>
                    <a:pt x="1193" y="1103"/>
                  </a:cubicBezTo>
                  <a:cubicBezTo>
                    <a:pt x="1199" y="1099"/>
                    <a:pt x="1190" y="1097"/>
                    <a:pt x="1188" y="1095"/>
                  </a:cubicBezTo>
                  <a:cubicBezTo>
                    <a:pt x="1189" y="1096"/>
                    <a:pt x="1189" y="1097"/>
                    <a:pt x="1189" y="1099"/>
                  </a:cubicBezTo>
                  <a:cubicBezTo>
                    <a:pt x="1185" y="1099"/>
                    <a:pt x="1183" y="1093"/>
                    <a:pt x="1181" y="1090"/>
                  </a:cubicBezTo>
                  <a:cubicBezTo>
                    <a:pt x="1179" y="1093"/>
                    <a:pt x="1180" y="1095"/>
                    <a:pt x="1183" y="1096"/>
                  </a:cubicBezTo>
                  <a:cubicBezTo>
                    <a:pt x="1181" y="1098"/>
                    <a:pt x="1176" y="1103"/>
                    <a:pt x="1173" y="1099"/>
                  </a:cubicBezTo>
                  <a:cubicBezTo>
                    <a:pt x="1170" y="1107"/>
                    <a:pt x="1169" y="1095"/>
                    <a:pt x="1167" y="1093"/>
                  </a:cubicBezTo>
                  <a:cubicBezTo>
                    <a:pt x="1165" y="1092"/>
                    <a:pt x="1158" y="1095"/>
                    <a:pt x="1162" y="1089"/>
                  </a:cubicBezTo>
                  <a:cubicBezTo>
                    <a:pt x="1161" y="1089"/>
                    <a:pt x="1160" y="1088"/>
                    <a:pt x="1159" y="1088"/>
                  </a:cubicBezTo>
                  <a:cubicBezTo>
                    <a:pt x="1159" y="1090"/>
                    <a:pt x="1159" y="1092"/>
                    <a:pt x="1160" y="1094"/>
                  </a:cubicBezTo>
                  <a:cubicBezTo>
                    <a:pt x="1157" y="1093"/>
                    <a:pt x="1155" y="1087"/>
                    <a:pt x="1152" y="1088"/>
                  </a:cubicBezTo>
                  <a:cubicBezTo>
                    <a:pt x="1153" y="1086"/>
                    <a:pt x="1153" y="1084"/>
                    <a:pt x="1150" y="1083"/>
                  </a:cubicBezTo>
                  <a:cubicBezTo>
                    <a:pt x="1149" y="1085"/>
                    <a:pt x="1149" y="1088"/>
                    <a:pt x="1148" y="1084"/>
                  </a:cubicBezTo>
                  <a:cubicBezTo>
                    <a:pt x="1147" y="1088"/>
                    <a:pt x="1154" y="1090"/>
                    <a:pt x="1151" y="1095"/>
                  </a:cubicBezTo>
                  <a:cubicBezTo>
                    <a:pt x="1150" y="1097"/>
                    <a:pt x="1146" y="1092"/>
                    <a:pt x="1145" y="1092"/>
                  </a:cubicBezTo>
                  <a:cubicBezTo>
                    <a:pt x="1146" y="1095"/>
                    <a:pt x="1145" y="1097"/>
                    <a:pt x="1142" y="1098"/>
                  </a:cubicBezTo>
                  <a:cubicBezTo>
                    <a:pt x="1142" y="1096"/>
                    <a:pt x="1135" y="1095"/>
                    <a:pt x="1132" y="1093"/>
                  </a:cubicBezTo>
                  <a:cubicBezTo>
                    <a:pt x="1128" y="1091"/>
                    <a:pt x="1121" y="1097"/>
                    <a:pt x="1119" y="1093"/>
                  </a:cubicBezTo>
                  <a:cubicBezTo>
                    <a:pt x="1119" y="1093"/>
                    <a:pt x="1118" y="1094"/>
                    <a:pt x="1117" y="1094"/>
                  </a:cubicBezTo>
                  <a:cubicBezTo>
                    <a:pt x="1115" y="1090"/>
                    <a:pt x="1109" y="1090"/>
                    <a:pt x="1106" y="1087"/>
                  </a:cubicBezTo>
                  <a:cubicBezTo>
                    <a:pt x="1105" y="1086"/>
                    <a:pt x="1107" y="1085"/>
                    <a:pt x="1105" y="1084"/>
                  </a:cubicBezTo>
                  <a:cubicBezTo>
                    <a:pt x="1102" y="1083"/>
                    <a:pt x="1098" y="1079"/>
                    <a:pt x="1095" y="1082"/>
                  </a:cubicBezTo>
                  <a:cubicBezTo>
                    <a:pt x="1093" y="1074"/>
                    <a:pt x="1088" y="1068"/>
                    <a:pt x="1088" y="1060"/>
                  </a:cubicBezTo>
                  <a:cubicBezTo>
                    <a:pt x="1096" y="1063"/>
                    <a:pt x="1093" y="1045"/>
                    <a:pt x="1083" y="1050"/>
                  </a:cubicBezTo>
                  <a:cubicBezTo>
                    <a:pt x="1079" y="1052"/>
                    <a:pt x="1077" y="1049"/>
                    <a:pt x="1073" y="1047"/>
                  </a:cubicBezTo>
                  <a:cubicBezTo>
                    <a:pt x="1069" y="1045"/>
                    <a:pt x="1067" y="1051"/>
                    <a:pt x="1063" y="1047"/>
                  </a:cubicBezTo>
                  <a:cubicBezTo>
                    <a:pt x="1057" y="1043"/>
                    <a:pt x="1051" y="1040"/>
                    <a:pt x="1046" y="1033"/>
                  </a:cubicBezTo>
                  <a:cubicBezTo>
                    <a:pt x="1044" y="1038"/>
                    <a:pt x="1038" y="1039"/>
                    <a:pt x="1034" y="1042"/>
                  </a:cubicBezTo>
                  <a:cubicBezTo>
                    <a:pt x="1032" y="1044"/>
                    <a:pt x="1036" y="1047"/>
                    <a:pt x="1034" y="1050"/>
                  </a:cubicBezTo>
                  <a:cubicBezTo>
                    <a:pt x="1031" y="1053"/>
                    <a:pt x="1016" y="1060"/>
                    <a:pt x="1018" y="1052"/>
                  </a:cubicBezTo>
                  <a:cubicBezTo>
                    <a:pt x="1012" y="1052"/>
                    <a:pt x="1011" y="1065"/>
                    <a:pt x="1009" y="1063"/>
                  </a:cubicBezTo>
                  <a:cubicBezTo>
                    <a:pt x="1007" y="1062"/>
                    <a:pt x="1004" y="1059"/>
                    <a:pt x="1002" y="1057"/>
                  </a:cubicBezTo>
                  <a:cubicBezTo>
                    <a:pt x="998" y="1052"/>
                    <a:pt x="998" y="1057"/>
                    <a:pt x="997" y="1061"/>
                  </a:cubicBezTo>
                  <a:cubicBezTo>
                    <a:pt x="991" y="1054"/>
                    <a:pt x="990" y="1053"/>
                    <a:pt x="986" y="1061"/>
                  </a:cubicBezTo>
                  <a:cubicBezTo>
                    <a:pt x="982" y="1068"/>
                    <a:pt x="976" y="1061"/>
                    <a:pt x="972" y="1057"/>
                  </a:cubicBezTo>
                  <a:cubicBezTo>
                    <a:pt x="964" y="1050"/>
                    <a:pt x="963" y="1060"/>
                    <a:pt x="959" y="1066"/>
                  </a:cubicBezTo>
                  <a:cubicBezTo>
                    <a:pt x="957" y="1069"/>
                    <a:pt x="955" y="1065"/>
                    <a:pt x="953" y="1065"/>
                  </a:cubicBezTo>
                  <a:cubicBezTo>
                    <a:pt x="951" y="1066"/>
                    <a:pt x="950" y="1066"/>
                    <a:pt x="948" y="1066"/>
                  </a:cubicBezTo>
                  <a:cubicBezTo>
                    <a:pt x="946" y="1067"/>
                    <a:pt x="947" y="1064"/>
                    <a:pt x="945" y="1064"/>
                  </a:cubicBezTo>
                  <a:cubicBezTo>
                    <a:pt x="937" y="1064"/>
                    <a:pt x="941" y="1078"/>
                    <a:pt x="943" y="1081"/>
                  </a:cubicBezTo>
                  <a:cubicBezTo>
                    <a:pt x="945" y="1084"/>
                    <a:pt x="948" y="1087"/>
                    <a:pt x="949" y="1091"/>
                  </a:cubicBezTo>
                  <a:cubicBezTo>
                    <a:pt x="950" y="1092"/>
                    <a:pt x="950" y="1093"/>
                    <a:pt x="951" y="1094"/>
                  </a:cubicBezTo>
                  <a:cubicBezTo>
                    <a:pt x="951" y="1097"/>
                    <a:pt x="950" y="1098"/>
                    <a:pt x="950" y="1101"/>
                  </a:cubicBezTo>
                  <a:cubicBezTo>
                    <a:pt x="950" y="1103"/>
                    <a:pt x="954" y="1107"/>
                    <a:pt x="952" y="1109"/>
                  </a:cubicBezTo>
                  <a:cubicBezTo>
                    <a:pt x="949" y="1112"/>
                    <a:pt x="946" y="1106"/>
                    <a:pt x="942" y="1107"/>
                  </a:cubicBezTo>
                  <a:cubicBezTo>
                    <a:pt x="937" y="1109"/>
                    <a:pt x="936" y="1109"/>
                    <a:pt x="934" y="1104"/>
                  </a:cubicBezTo>
                  <a:cubicBezTo>
                    <a:pt x="932" y="1099"/>
                    <a:pt x="929" y="1094"/>
                    <a:pt x="929" y="1089"/>
                  </a:cubicBezTo>
                  <a:cubicBezTo>
                    <a:pt x="924" y="1092"/>
                    <a:pt x="916" y="1102"/>
                    <a:pt x="909" y="1098"/>
                  </a:cubicBezTo>
                  <a:cubicBezTo>
                    <a:pt x="906" y="1096"/>
                    <a:pt x="905" y="1101"/>
                    <a:pt x="903" y="1100"/>
                  </a:cubicBezTo>
                  <a:cubicBezTo>
                    <a:pt x="900" y="1100"/>
                    <a:pt x="899" y="1094"/>
                    <a:pt x="901" y="1092"/>
                  </a:cubicBezTo>
                  <a:cubicBezTo>
                    <a:pt x="891" y="1092"/>
                    <a:pt x="898" y="1082"/>
                    <a:pt x="893" y="1080"/>
                  </a:cubicBezTo>
                  <a:cubicBezTo>
                    <a:pt x="887" y="1077"/>
                    <a:pt x="880" y="1077"/>
                    <a:pt x="873" y="1078"/>
                  </a:cubicBezTo>
                  <a:cubicBezTo>
                    <a:pt x="865" y="1079"/>
                    <a:pt x="872" y="1068"/>
                    <a:pt x="872" y="1065"/>
                  </a:cubicBezTo>
                  <a:cubicBezTo>
                    <a:pt x="873" y="1061"/>
                    <a:pt x="868" y="1049"/>
                    <a:pt x="876" y="1049"/>
                  </a:cubicBezTo>
                  <a:cubicBezTo>
                    <a:pt x="874" y="1043"/>
                    <a:pt x="870" y="1043"/>
                    <a:pt x="864" y="1043"/>
                  </a:cubicBezTo>
                  <a:cubicBezTo>
                    <a:pt x="856" y="1043"/>
                    <a:pt x="857" y="1036"/>
                    <a:pt x="854" y="1031"/>
                  </a:cubicBezTo>
                  <a:cubicBezTo>
                    <a:pt x="854" y="1031"/>
                    <a:pt x="851" y="1028"/>
                    <a:pt x="851" y="1027"/>
                  </a:cubicBezTo>
                  <a:cubicBezTo>
                    <a:pt x="854" y="1023"/>
                    <a:pt x="849" y="1021"/>
                    <a:pt x="847" y="1018"/>
                  </a:cubicBezTo>
                  <a:cubicBezTo>
                    <a:pt x="844" y="1013"/>
                    <a:pt x="851" y="1011"/>
                    <a:pt x="850" y="1006"/>
                  </a:cubicBezTo>
                  <a:cubicBezTo>
                    <a:pt x="843" y="1011"/>
                    <a:pt x="834" y="1005"/>
                    <a:pt x="827" y="1009"/>
                  </a:cubicBezTo>
                  <a:cubicBezTo>
                    <a:pt x="825" y="1010"/>
                    <a:pt x="816" y="1017"/>
                    <a:pt x="814" y="1016"/>
                  </a:cubicBezTo>
                  <a:cubicBezTo>
                    <a:pt x="810" y="1013"/>
                    <a:pt x="814" y="1010"/>
                    <a:pt x="815" y="1008"/>
                  </a:cubicBezTo>
                  <a:cubicBezTo>
                    <a:pt x="816" y="1005"/>
                    <a:pt x="814" y="1000"/>
                    <a:pt x="813" y="998"/>
                  </a:cubicBezTo>
                  <a:cubicBezTo>
                    <a:pt x="810" y="994"/>
                    <a:pt x="809" y="995"/>
                    <a:pt x="808" y="990"/>
                  </a:cubicBezTo>
                  <a:cubicBezTo>
                    <a:pt x="807" y="986"/>
                    <a:pt x="809" y="983"/>
                    <a:pt x="813" y="983"/>
                  </a:cubicBezTo>
                  <a:cubicBezTo>
                    <a:pt x="810" y="978"/>
                    <a:pt x="813" y="974"/>
                    <a:pt x="813" y="968"/>
                  </a:cubicBezTo>
                  <a:cubicBezTo>
                    <a:pt x="819" y="974"/>
                    <a:pt x="820" y="959"/>
                    <a:pt x="820" y="957"/>
                  </a:cubicBezTo>
                  <a:cubicBezTo>
                    <a:pt x="830" y="957"/>
                    <a:pt x="823" y="953"/>
                    <a:pt x="830" y="948"/>
                  </a:cubicBezTo>
                  <a:cubicBezTo>
                    <a:pt x="831" y="947"/>
                    <a:pt x="834" y="949"/>
                    <a:pt x="834" y="948"/>
                  </a:cubicBezTo>
                  <a:cubicBezTo>
                    <a:pt x="835" y="944"/>
                    <a:pt x="830" y="942"/>
                    <a:pt x="829" y="939"/>
                  </a:cubicBezTo>
                  <a:cubicBezTo>
                    <a:pt x="835" y="941"/>
                    <a:pt x="832" y="930"/>
                    <a:pt x="832" y="927"/>
                  </a:cubicBezTo>
                  <a:cubicBezTo>
                    <a:pt x="832" y="921"/>
                    <a:pt x="830" y="914"/>
                    <a:pt x="828" y="908"/>
                  </a:cubicBezTo>
                  <a:cubicBezTo>
                    <a:pt x="826" y="903"/>
                    <a:pt x="825" y="898"/>
                    <a:pt x="824" y="893"/>
                  </a:cubicBezTo>
                  <a:cubicBezTo>
                    <a:pt x="823" y="887"/>
                    <a:pt x="820" y="886"/>
                    <a:pt x="814" y="884"/>
                  </a:cubicBezTo>
                  <a:cubicBezTo>
                    <a:pt x="815" y="886"/>
                    <a:pt x="814" y="888"/>
                    <a:pt x="812" y="889"/>
                  </a:cubicBezTo>
                  <a:cubicBezTo>
                    <a:pt x="810" y="885"/>
                    <a:pt x="806" y="881"/>
                    <a:pt x="805" y="876"/>
                  </a:cubicBezTo>
                  <a:cubicBezTo>
                    <a:pt x="804" y="872"/>
                    <a:pt x="804" y="869"/>
                    <a:pt x="800" y="866"/>
                  </a:cubicBezTo>
                  <a:cubicBezTo>
                    <a:pt x="795" y="861"/>
                    <a:pt x="787" y="859"/>
                    <a:pt x="782" y="854"/>
                  </a:cubicBezTo>
                  <a:cubicBezTo>
                    <a:pt x="782" y="858"/>
                    <a:pt x="782" y="870"/>
                    <a:pt x="776" y="863"/>
                  </a:cubicBezTo>
                  <a:cubicBezTo>
                    <a:pt x="772" y="860"/>
                    <a:pt x="770" y="863"/>
                    <a:pt x="767" y="861"/>
                  </a:cubicBezTo>
                  <a:cubicBezTo>
                    <a:pt x="763" y="860"/>
                    <a:pt x="759" y="857"/>
                    <a:pt x="756" y="857"/>
                  </a:cubicBezTo>
                  <a:cubicBezTo>
                    <a:pt x="752" y="857"/>
                    <a:pt x="751" y="861"/>
                    <a:pt x="748" y="860"/>
                  </a:cubicBezTo>
                  <a:cubicBezTo>
                    <a:pt x="745" y="859"/>
                    <a:pt x="747" y="855"/>
                    <a:pt x="748" y="854"/>
                  </a:cubicBezTo>
                  <a:cubicBezTo>
                    <a:pt x="749" y="852"/>
                    <a:pt x="752" y="849"/>
                    <a:pt x="752" y="847"/>
                  </a:cubicBezTo>
                  <a:cubicBezTo>
                    <a:pt x="753" y="843"/>
                    <a:pt x="746" y="841"/>
                    <a:pt x="747" y="836"/>
                  </a:cubicBezTo>
                  <a:cubicBezTo>
                    <a:pt x="745" y="837"/>
                    <a:pt x="742" y="840"/>
                    <a:pt x="739" y="840"/>
                  </a:cubicBezTo>
                  <a:cubicBezTo>
                    <a:pt x="733" y="838"/>
                    <a:pt x="740" y="832"/>
                    <a:pt x="742" y="831"/>
                  </a:cubicBezTo>
                  <a:cubicBezTo>
                    <a:pt x="740" y="829"/>
                    <a:pt x="736" y="826"/>
                    <a:pt x="733" y="824"/>
                  </a:cubicBezTo>
                  <a:cubicBezTo>
                    <a:pt x="730" y="822"/>
                    <a:pt x="722" y="828"/>
                    <a:pt x="720" y="830"/>
                  </a:cubicBezTo>
                  <a:cubicBezTo>
                    <a:pt x="717" y="831"/>
                    <a:pt x="718" y="835"/>
                    <a:pt x="716" y="837"/>
                  </a:cubicBezTo>
                  <a:cubicBezTo>
                    <a:pt x="714" y="838"/>
                    <a:pt x="710" y="836"/>
                    <a:pt x="709" y="835"/>
                  </a:cubicBezTo>
                  <a:cubicBezTo>
                    <a:pt x="708" y="835"/>
                    <a:pt x="699" y="830"/>
                    <a:pt x="703" y="834"/>
                  </a:cubicBezTo>
                  <a:cubicBezTo>
                    <a:pt x="700" y="833"/>
                    <a:pt x="696" y="829"/>
                    <a:pt x="693" y="829"/>
                  </a:cubicBezTo>
                  <a:cubicBezTo>
                    <a:pt x="690" y="828"/>
                    <a:pt x="688" y="831"/>
                    <a:pt x="684" y="832"/>
                  </a:cubicBezTo>
                  <a:cubicBezTo>
                    <a:pt x="680" y="835"/>
                    <a:pt x="677" y="840"/>
                    <a:pt x="674" y="844"/>
                  </a:cubicBezTo>
                  <a:cubicBezTo>
                    <a:pt x="670" y="849"/>
                    <a:pt x="666" y="849"/>
                    <a:pt x="660" y="850"/>
                  </a:cubicBezTo>
                  <a:cubicBezTo>
                    <a:pt x="653" y="851"/>
                    <a:pt x="656" y="855"/>
                    <a:pt x="653" y="860"/>
                  </a:cubicBezTo>
                  <a:cubicBezTo>
                    <a:pt x="650" y="863"/>
                    <a:pt x="644" y="865"/>
                    <a:pt x="643" y="869"/>
                  </a:cubicBezTo>
                  <a:cubicBezTo>
                    <a:pt x="641" y="875"/>
                    <a:pt x="641" y="879"/>
                    <a:pt x="633" y="880"/>
                  </a:cubicBezTo>
                  <a:cubicBezTo>
                    <a:pt x="628" y="880"/>
                    <a:pt x="624" y="883"/>
                    <a:pt x="620" y="882"/>
                  </a:cubicBezTo>
                  <a:cubicBezTo>
                    <a:pt x="616" y="882"/>
                    <a:pt x="613" y="881"/>
                    <a:pt x="613" y="877"/>
                  </a:cubicBezTo>
                  <a:cubicBezTo>
                    <a:pt x="613" y="874"/>
                    <a:pt x="604" y="871"/>
                    <a:pt x="601" y="871"/>
                  </a:cubicBezTo>
                  <a:cubicBezTo>
                    <a:pt x="596" y="870"/>
                    <a:pt x="596" y="876"/>
                    <a:pt x="591" y="873"/>
                  </a:cubicBezTo>
                  <a:cubicBezTo>
                    <a:pt x="586" y="871"/>
                    <a:pt x="582" y="871"/>
                    <a:pt x="576" y="871"/>
                  </a:cubicBezTo>
                  <a:cubicBezTo>
                    <a:pt x="571" y="871"/>
                    <a:pt x="575" y="865"/>
                    <a:pt x="570" y="864"/>
                  </a:cubicBezTo>
                  <a:cubicBezTo>
                    <a:pt x="564" y="862"/>
                    <a:pt x="559" y="862"/>
                    <a:pt x="554" y="866"/>
                  </a:cubicBezTo>
                  <a:cubicBezTo>
                    <a:pt x="549" y="869"/>
                    <a:pt x="545" y="875"/>
                    <a:pt x="542" y="881"/>
                  </a:cubicBezTo>
                  <a:cubicBezTo>
                    <a:pt x="540" y="885"/>
                    <a:pt x="536" y="892"/>
                    <a:pt x="535" y="897"/>
                  </a:cubicBezTo>
                  <a:cubicBezTo>
                    <a:pt x="527" y="892"/>
                    <a:pt x="533" y="883"/>
                    <a:pt x="530" y="876"/>
                  </a:cubicBezTo>
                  <a:cubicBezTo>
                    <a:pt x="526" y="866"/>
                    <a:pt x="516" y="874"/>
                    <a:pt x="509" y="875"/>
                  </a:cubicBezTo>
                  <a:cubicBezTo>
                    <a:pt x="509" y="876"/>
                    <a:pt x="509" y="877"/>
                    <a:pt x="509" y="878"/>
                  </a:cubicBezTo>
                  <a:cubicBezTo>
                    <a:pt x="503" y="876"/>
                    <a:pt x="494" y="878"/>
                    <a:pt x="487" y="878"/>
                  </a:cubicBezTo>
                  <a:cubicBezTo>
                    <a:pt x="480" y="878"/>
                    <a:pt x="477" y="876"/>
                    <a:pt x="471" y="873"/>
                  </a:cubicBezTo>
                  <a:cubicBezTo>
                    <a:pt x="469" y="872"/>
                    <a:pt x="465" y="870"/>
                    <a:pt x="463" y="871"/>
                  </a:cubicBezTo>
                  <a:cubicBezTo>
                    <a:pt x="461" y="872"/>
                    <a:pt x="462" y="875"/>
                    <a:pt x="460" y="876"/>
                  </a:cubicBezTo>
                  <a:cubicBezTo>
                    <a:pt x="456" y="876"/>
                    <a:pt x="450" y="871"/>
                    <a:pt x="449" y="868"/>
                  </a:cubicBezTo>
                  <a:cubicBezTo>
                    <a:pt x="449" y="868"/>
                    <a:pt x="448" y="880"/>
                    <a:pt x="445" y="875"/>
                  </a:cubicBezTo>
                  <a:cubicBezTo>
                    <a:pt x="442" y="870"/>
                    <a:pt x="436" y="867"/>
                    <a:pt x="434" y="861"/>
                  </a:cubicBezTo>
                  <a:cubicBezTo>
                    <a:pt x="433" y="866"/>
                    <a:pt x="417" y="864"/>
                    <a:pt x="416" y="860"/>
                  </a:cubicBezTo>
                  <a:cubicBezTo>
                    <a:pt x="416" y="858"/>
                    <a:pt x="418" y="854"/>
                    <a:pt x="416" y="852"/>
                  </a:cubicBezTo>
                  <a:cubicBezTo>
                    <a:pt x="414" y="850"/>
                    <a:pt x="409" y="855"/>
                    <a:pt x="406" y="853"/>
                  </a:cubicBezTo>
                  <a:cubicBezTo>
                    <a:pt x="401" y="850"/>
                    <a:pt x="389" y="846"/>
                    <a:pt x="387" y="840"/>
                  </a:cubicBezTo>
                  <a:cubicBezTo>
                    <a:pt x="385" y="833"/>
                    <a:pt x="377" y="825"/>
                    <a:pt x="369" y="832"/>
                  </a:cubicBezTo>
                  <a:cubicBezTo>
                    <a:pt x="367" y="835"/>
                    <a:pt x="358" y="823"/>
                    <a:pt x="356" y="821"/>
                  </a:cubicBezTo>
                  <a:cubicBezTo>
                    <a:pt x="352" y="817"/>
                    <a:pt x="345" y="816"/>
                    <a:pt x="339" y="812"/>
                  </a:cubicBezTo>
                  <a:cubicBezTo>
                    <a:pt x="330" y="807"/>
                    <a:pt x="322" y="800"/>
                    <a:pt x="314" y="793"/>
                  </a:cubicBezTo>
                  <a:cubicBezTo>
                    <a:pt x="311" y="791"/>
                    <a:pt x="307" y="791"/>
                    <a:pt x="303" y="790"/>
                  </a:cubicBezTo>
                  <a:cubicBezTo>
                    <a:pt x="299" y="789"/>
                    <a:pt x="299" y="794"/>
                    <a:pt x="295" y="792"/>
                  </a:cubicBezTo>
                  <a:cubicBezTo>
                    <a:pt x="297" y="803"/>
                    <a:pt x="291" y="804"/>
                    <a:pt x="285" y="797"/>
                  </a:cubicBezTo>
                  <a:cubicBezTo>
                    <a:pt x="279" y="791"/>
                    <a:pt x="272" y="788"/>
                    <a:pt x="265" y="786"/>
                  </a:cubicBezTo>
                  <a:cubicBezTo>
                    <a:pt x="263" y="786"/>
                    <a:pt x="259" y="785"/>
                    <a:pt x="258" y="784"/>
                  </a:cubicBezTo>
                  <a:cubicBezTo>
                    <a:pt x="256" y="782"/>
                    <a:pt x="260" y="778"/>
                    <a:pt x="256" y="777"/>
                  </a:cubicBezTo>
                  <a:cubicBezTo>
                    <a:pt x="253" y="776"/>
                    <a:pt x="251" y="775"/>
                    <a:pt x="249" y="773"/>
                  </a:cubicBezTo>
                  <a:cubicBezTo>
                    <a:pt x="245" y="769"/>
                    <a:pt x="242" y="772"/>
                    <a:pt x="237" y="771"/>
                  </a:cubicBezTo>
                  <a:cubicBezTo>
                    <a:pt x="230" y="769"/>
                    <a:pt x="227" y="761"/>
                    <a:pt x="223" y="757"/>
                  </a:cubicBezTo>
                  <a:cubicBezTo>
                    <a:pt x="218" y="752"/>
                    <a:pt x="213" y="765"/>
                    <a:pt x="210" y="756"/>
                  </a:cubicBezTo>
                  <a:cubicBezTo>
                    <a:pt x="209" y="753"/>
                    <a:pt x="210" y="749"/>
                    <a:pt x="208" y="746"/>
                  </a:cubicBezTo>
                  <a:cubicBezTo>
                    <a:pt x="206" y="743"/>
                    <a:pt x="206" y="741"/>
                    <a:pt x="205" y="737"/>
                  </a:cubicBezTo>
                  <a:cubicBezTo>
                    <a:pt x="204" y="733"/>
                    <a:pt x="201" y="731"/>
                    <a:pt x="198" y="729"/>
                  </a:cubicBezTo>
                  <a:cubicBezTo>
                    <a:pt x="194" y="725"/>
                    <a:pt x="195" y="720"/>
                    <a:pt x="192" y="716"/>
                  </a:cubicBezTo>
                  <a:cubicBezTo>
                    <a:pt x="199" y="710"/>
                    <a:pt x="201" y="714"/>
                    <a:pt x="206" y="720"/>
                  </a:cubicBezTo>
                  <a:cubicBezTo>
                    <a:pt x="208" y="723"/>
                    <a:pt x="211" y="723"/>
                    <a:pt x="213" y="720"/>
                  </a:cubicBezTo>
                  <a:cubicBezTo>
                    <a:pt x="215" y="716"/>
                    <a:pt x="220" y="717"/>
                    <a:pt x="222" y="714"/>
                  </a:cubicBezTo>
                  <a:cubicBezTo>
                    <a:pt x="225" y="710"/>
                    <a:pt x="220" y="705"/>
                    <a:pt x="218" y="703"/>
                  </a:cubicBezTo>
                  <a:cubicBezTo>
                    <a:pt x="216" y="700"/>
                    <a:pt x="217" y="694"/>
                    <a:pt x="215" y="694"/>
                  </a:cubicBezTo>
                  <a:cubicBezTo>
                    <a:pt x="205" y="691"/>
                    <a:pt x="202" y="688"/>
                    <a:pt x="199" y="678"/>
                  </a:cubicBezTo>
                  <a:cubicBezTo>
                    <a:pt x="206" y="679"/>
                    <a:pt x="190" y="667"/>
                    <a:pt x="202" y="665"/>
                  </a:cubicBezTo>
                  <a:cubicBezTo>
                    <a:pt x="204" y="664"/>
                    <a:pt x="209" y="666"/>
                    <a:pt x="211" y="664"/>
                  </a:cubicBezTo>
                  <a:cubicBezTo>
                    <a:pt x="213" y="661"/>
                    <a:pt x="212" y="655"/>
                    <a:pt x="210" y="652"/>
                  </a:cubicBezTo>
                  <a:cubicBezTo>
                    <a:pt x="212" y="651"/>
                    <a:pt x="218" y="652"/>
                    <a:pt x="216" y="649"/>
                  </a:cubicBezTo>
                  <a:cubicBezTo>
                    <a:pt x="214" y="647"/>
                    <a:pt x="220" y="642"/>
                    <a:pt x="221" y="642"/>
                  </a:cubicBezTo>
                  <a:cubicBezTo>
                    <a:pt x="227" y="641"/>
                    <a:pt x="225" y="623"/>
                    <a:pt x="224" y="619"/>
                  </a:cubicBezTo>
                  <a:cubicBezTo>
                    <a:pt x="224" y="619"/>
                    <a:pt x="227" y="609"/>
                    <a:pt x="222" y="613"/>
                  </a:cubicBezTo>
                  <a:cubicBezTo>
                    <a:pt x="217" y="617"/>
                    <a:pt x="216" y="615"/>
                    <a:pt x="213" y="611"/>
                  </a:cubicBezTo>
                  <a:cubicBezTo>
                    <a:pt x="212" y="609"/>
                    <a:pt x="207" y="609"/>
                    <a:pt x="205" y="608"/>
                  </a:cubicBezTo>
                  <a:cubicBezTo>
                    <a:pt x="201" y="606"/>
                    <a:pt x="198" y="599"/>
                    <a:pt x="194" y="598"/>
                  </a:cubicBezTo>
                  <a:cubicBezTo>
                    <a:pt x="189" y="596"/>
                    <a:pt x="178" y="599"/>
                    <a:pt x="174" y="602"/>
                  </a:cubicBezTo>
                  <a:cubicBezTo>
                    <a:pt x="167" y="606"/>
                    <a:pt x="159" y="614"/>
                    <a:pt x="151" y="615"/>
                  </a:cubicBezTo>
                  <a:cubicBezTo>
                    <a:pt x="142" y="615"/>
                    <a:pt x="114" y="613"/>
                    <a:pt x="113" y="600"/>
                  </a:cubicBezTo>
                  <a:cubicBezTo>
                    <a:pt x="110" y="600"/>
                    <a:pt x="106" y="605"/>
                    <a:pt x="103" y="602"/>
                  </a:cubicBezTo>
                  <a:cubicBezTo>
                    <a:pt x="101" y="600"/>
                    <a:pt x="95" y="597"/>
                    <a:pt x="94" y="594"/>
                  </a:cubicBezTo>
                  <a:cubicBezTo>
                    <a:pt x="93" y="591"/>
                    <a:pt x="93" y="587"/>
                    <a:pt x="92" y="584"/>
                  </a:cubicBezTo>
                  <a:cubicBezTo>
                    <a:pt x="91" y="580"/>
                    <a:pt x="89" y="577"/>
                    <a:pt x="86" y="574"/>
                  </a:cubicBezTo>
                  <a:cubicBezTo>
                    <a:pt x="82" y="570"/>
                    <a:pt x="75" y="572"/>
                    <a:pt x="72" y="568"/>
                  </a:cubicBezTo>
                  <a:cubicBezTo>
                    <a:pt x="69" y="564"/>
                    <a:pt x="60" y="558"/>
                    <a:pt x="57" y="565"/>
                  </a:cubicBezTo>
                  <a:cubicBezTo>
                    <a:pt x="54" y="558"/>
                    <a:pt x="46" y="563"/>
                    <a:pt x="43" y="558"/>
                  </a:cubicBezTo>
                  <a:cubicBezTo>
                    <a:pt x="39" y="551"/>
                    <a:pt x="52" y="554"/>
                    <a:pt x="54" y="554"/>
                  </a:cubicBezTo>
                  <a:cubicBezTo>
                    <a:pt x="61" y="552"/>
                    <a:pt x="58" y="545"/>
                    <a:pt x="54" y="543"/>
                  </a:cubicBezTo>
                  <a:cubicBezTo>
                    <a:pt x="50" y="541"/>
                    <a:pt x="52" y="539"/>
                    <a:pt x="52" y="536"/>
                  </a:cubicBezTo>
                  <a:cubicBezTo>
                    <a:pt x="52" y="534"/>
                    <a:pt x="49" y="530"/>
                    <a:pt x="48" y="528"/>
                  </a:cubicBezTo>
                  <a:cubicBezTo>
                    <a:pt x="47" y="526"/>
                    <a:pt x="45" y="525"/>
                    <a:pt x="44" y="523"/>
                  </a:cubicBezTo>
                  <a:cubicBezTo>
                    <a:pt x="43" y="520"/>
                    <a:pt x="44" y="516"/>
                    <a:pt x="43" y="513"/>
                  </a:cubicBezTo>
                  <a:cubicBezTo>
                    <a:pt x="42" y="507"/>
                    <a:pt x="32" y="506"/>
                    <a:pt x="27" y="505"/>
                  </a:cubicBezTo>
                  <a:cubicBezTo>
                    <a:pt x="21" y="503"/>
                    <a:pt x="16" y="512"/>
                    <a:pt x="11" y="506"/>
                  </a:cubicBezTo>
                  <a:cubicBezTo>
                    <a:pt x="10" y="504"/>
                    <a:pt x="3" y="495"/>
                    <a:pt x="10" y="495"/>
                  </a:cubicBezTo>
                  <a:cubicBezTo>
                    <a:pt x="8" y="492"/>
                    <a:pt x="5" y="489"/>
                    <a:pt x="2" y="487"/>
                  </a:cubicBezTo>
                  <a:cubicBezTo>
                    <a:pt x="0" y="485"/>
                    <a:pt x="1" y="480"/>
                    <a:pt x="0" y="477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499">
              <a:extLst>
                <a:ext uri="{FF2B5EF4-FFF2-40B4-BE49-F238E27FC236}">
                  <a16:creationId xmlns="" xmlns:a16="http://schemas.microsoft.com/office/drawing/2014/main" id="{D5C5F9E5-5F58-473E-9F62-1F4C7CB4B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6722" y="3752426"/>
              <a:ext cx="155718" cy="151269"/>
            </a:xfrm>
            <a:custGeom>
              <a:avLst/>
              <a:gdLst>
                <a:gd name="T0" fmla="*/ 2 w 72"/>
                <a:gd name="T1" fmla="*/ 32 h 70"/>
                <a:gd name="T2" fmla="*/ 4 w 72"/>
                <a:gd name="T3" fmla="*/ 46 h 70"/>
                <a:gd name="T4" fmla="*/ 7 w 72"/>
                <a:gd name="T5" fmla="*/ 60 h 70"/>
                <a:gd name="T6" fmla="*/ 23 w 72"/>
                <a:gd name="T7" fmla="*/ 66 h 70"/>
                <a:gd name="T8" fmla="*/ 39 w 72"/>
                <a:gd name="T9" fmla="*/ 69 h 70"/>
                <a:gd name="T10" fmla="*/ 47 w 72"/>
                <a:gd name="T11" fmla="*/ 64 h 70"/>
                <a:gd name="T12" fmla="*/ 57 w 72"/>
                <a:gd name="T13" fmla="*/ 52 h 70"/>
                <a:gd name="T14" fmla="*/ 58 w 72"/>
                <a:gd name="T15" fmla="*/ 37 h 70"/>
                <a:gd name="T16" fmla="*/ 65 w 72"/>
                <a:gd name="T17" fmla="*/ 21 h 70"/>
                <a:gd name="T18" fmla="*/ 67 w 72"/>
                <a:gd name="T19" fmla="*/ 10 h 70"/>
                <a:gd name="T20" fmla="*/ 57 w 72"/>
                <a:gd name="T21" fmla="*/ 11 h 70"/>
                <a:gd name="T22" fmla="*/ 51 w 72"/>
                <a:gd name="T23" fmla="*/ 11 h 70"/>
                <a:gd name="T24" fmla="*/ 38 w 72"/>
                <a:gd name="T25" fmla="*/ 11 h 70"/>
                <a:gd name="T26" fmla="*/ 24 w 72"/>
                <a:gd name="T27" fmla="*/ 10 h 70"/>
                <a:gd name="T28" fmla="*/ 26 w 72"/>
                <a:gd name="T29" fmla="*/ 13 h 70"/>
                <a:gd name="T30" fmla="*/ 17 w 72"/>
                <a:gd name="T31" fmla="*/ 11 h 70"/>
                <a:gd name="T32" fmla="*/ 19 w 72"/>
                <a:gd name="T33" fmla="*/ 18 h 70"/>
                <a:gd name="T34" fmla="*/ 2 w 72"/>
                <a:gd name="T35" fmla="*/ 3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" h="70">
                  <a:moveTo>
                    <a:pt x="2" y="32"/>
                  </a:moveTo>
                  <a:cubicBezTo>
                    <a:pt x="0" y="34"/>
                    <a:pt x="3" y="43"/>
                    <a:pt x="4" y="46"/>
                  </a:cubicBezTo>
                  <a:cubicBezTo>
                    <a:pt x="4" y="50"/>
                    <a:pt x="4" y="57"/>
                    <a:pt x="7" y="60"/>
                  </a:cubicBezTo>
                  <a:cubicBezTo>
                    <a:pt x="11" y="64"/>
                    <a:pt x="18" y="64"/>
                    <a:pt x="23" y="66"/>
                  </a:cubicBezTo>
                  <a:cubicBezTo>
                    <a:pt x="27" y="69"/>
                    <a:pt x="34" y="70"/>
                    <a:pt x="39" y="69"/>
                  </a:cubicBezTo>
                  <a:cubicBezTo>
                    <a:pt x="37" y="64"/>
                    <a:pt x="45" y="60"/>
                    <a:pt x="47" y="64"/>
                  </a:cubicBezTo>
                  <a:cubicBezTo>
                    <a:pt x="45" y="62"/>
                    <a:pt x="55" y="54"/>
                    <a:pt x="57" y="52"/>
                  </a:cubicBezTo>
                  <a:cubicBezTo>
                    <a:pt x="59" y="50"/>
                    <a:pt x="62" y="39"/>
                    <a:pt x="58" y="37"/>
                  </a:cubicBezTo>
                  <a:cubicBezTo>
                    <a:pt x="62" y="35"/>
                    <a:pt x="66" y="25"/>
                    <a:pt x="65" y="21"/>
                  </a:cubicBezTo>
                  <a:cubicBezTo>
                    <a:pt x="72" y="27"/>
                    <a:pt x="68" y="12"/>
                    <a:pt x="67" y="10"/>
                  </a:cubicBezTo>
                  <a:cubicBezTo>
                    <a:pt x="65" y="5"/>
                    <a:pt x="52" y="0"/>
                    <a:pt x="57" y="11"/>
                  </a:cubicBezTo>
                  <a:cubicBezTo>
                    <a:pt x="55" y="8"/>
                    <a:pt x="47" y="5"/>
                    <a:pt x="51" y="11"/>
                  </a:cubicBezTo>
                  <a:cubicBezTo>
                    <a:pt x="49" y="3"/>
                    <a:pt x="40" y="8"/>
                    <a:pt x="38" y="11"/>
                  </a:cubicBezTo>
                  <a:cubicBezTo>
                    <a:pt x="36" y="7"/>
                    <a:pt x="28" y="7"/>
                    <a:pt x="24" y="10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3" y="14"/>
                    <a:pt x="20" y="10"/>
                    <a:pt x="17" y="11"/>
                  </a:cubicBezTo>
                  <a:cubicBezTo>
                    <a:pt x="13" y="12"/>
                    <a:pt x="15" y="17"/>
                    <a:pt x="19" y="18"/>
                  </a:cubicBezTo>
                  <a:cubicBezTo>
                    <a:pt x="11" y="20"/>
                    <a:pt x="7" y="27"/>
                    <a:pt x="2" y="32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500">
              <a:extLst>
                <a:ext uri="{FF2B5EF4-FFF2-40B4-BE49-F238E27FC236}">
                  <a16:creationId xmlns="" xmlns:a16="http://schemas.microsoft.com/office/drawing/2014/main" id="{8DDF279D-B624-4C0D-9C95-B15069D2A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6722" y="3752426"/>
              <a:ext cx="155718" cy="151269"/>
            </a:xfrm>
            <a:custGeom>
              <a:avLst/>
              <a:gdLst>
                <a:gd name="T0" fmla="*/ 2 w 72"/>
                <a:gd name="T1" fmla="*/ 32 h 70"/>
                <a:gd name="T2" fmla="*/ 4 w 72"/>
                <a:gd name="T3" fmla="*/ 46 h 70"/>
                <a:gd name="T4" fmla="*/ 7 w 72"/>
                <a:gd name="T5" fmla="*/ 60 h 70"/>
                <a:gd name="T6" fmla="*/ 23 w 72"/>
                <a:gd name="T7" fmla="*/ 66 h 70"/>
                <a:gd name="T8" fmla="*/ 39 w 72"/>
                <a:gd name="T9" fmla="*/ 69 h 70"/>
                <a:gd name="T10" fmla="*/ 47 w 72"/>
                <a:gd name="T11" fmla="*/ 64 h 70"/>
                <a:gd name="T12" fmla="*/ 57 w 72"/>
                <a:gd name="T13" fmla="*/ 52 h 70"/>
                <a:gd name="T14" fmla="*/ 58 w 72"/>
                <a:gd name="T15" fmla="*/ 37 h 70"/>
                <a:gd name="T16" fmla="*/ 65 w 72"/>
                <a:gd name="T17" fmla="*/ 21 h 70"/>
                <a:gd name="T18" fmla="*/ 67 w 72"/>
                <a:gd name="T19" fmla="*/ 10 h 70"/>
                <a:gd name="T20" fmla="*/ 57 w 72"/>
                <a:gd name="T21" fmla="*/ 11 h 70"/>
                <a:gd name="T22" fmla="*/ 51 w 72"/>
                <a:gd name="T23" fmla="*/ 11 h 70"/>
                <a:gd name="T24" fmla="*/ 38 w 72"/>
                <a:gd name="T25" fmla="*/ 11 h 70"/>
                <a:gd name="T26" fmla="*/ 24 w 72"/>
                <a:gd name="T27" fmla="*/ 10 h 70"/>
                <a:gd name="T28" fmla="*/ 26 w 72"/>
                <a:gd name="T29" fmla="*/ 13 h 70"/>
                <a:gd name="T30" fmla="*/ 17 w 72"/>
                <a:gd name="T31" fmla="*/ 11 h 70"/>
                <a:gd name="T32" fmla="*/ 19 w 72"/>
                <a:gd name="T33" fmla="*/ 18 h 70"/>
                <a:gd name="T34" fmla="*/ 2 w 72"/>
                <a:gd name="T35" fmla="*/ 3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" h="70">
                  <a:moveTo>
                    <a:pt x="2" y="32"/>
                  </a:moveTo>
                  <a:cubicBezTo>
                    <a:pt x="0" y="34"/>
                    <a:pt x="3" y="43"/>
                    <a:pt x="4" y="46"/>
                  </a:cubicBezTo>
                  <a:cubicBezTo>
                    <a:pt x="4" y="50"/>
                    <a:pt x="4" y="57"/>
                    <a:pt x="7" y="60"/>
                  </a:cubicBezTo>
                  <a:cubicBezTo>
                    <a:pt x="11" y="64"/>
                    <a:pt x="18" y="64"/>
                    <a:pt x="23" y="66"/>
                  </a:cubicBezTo>
                  <a:cubicBezTo>
                    <a:pt x="27" y="69"/>
                    <a:pt x="34" y="70"/>
                    <a:pt x="39" y="69"/>
                  </a:cubicBezTo>
                  <a:cubicBezTo>
                    <a:pt x="37" y="64"/>
                    <a:pt x="45" y="60"/>
                    <a:pt x="47" y="64"/>
                  </a:cubicBezTo>
                  <a:cubicBezTo>
                    <a:pt x="45" y="62"/>
                    <a:pt x="55" y="54"/>
                    <a:pt x="57" y="52"/>
                  </a:cubicBezTo>
                  <a:cubicBezTo>
                    <a:pt x="59" y="50"/>
                    <a:pt x="62" y="39"/>
                    <a:pt x="58" y="37"/>
                  </a:cubicBezTo>
                  <a:cubicBezTo>
                    <a:pt x="62" y="35"/>
                    <a:pt x="66" y="25"/>
                    <a:pt x="65" y="21"/>
                  </a:cubicBezTo>
                  <a:cubicBezTo>
                    <a:pt x="72" y="27"/>
                    <a:pt x="68" y="12"/>
                    <a:pt x="67" y="10"/>
                  </a:cubicBezTo>
                  <a:cubicBezTo>
                    <a:pt x="65" y="5"/>
                    <a:pt x="52" y="0"/>
                    <a:pt x="57" y="11"/>
                  </a:cubicBezTo>
                  <a:cubicBezTo>
                    <a:pt x="55" y="8"/>
                    <a:pt x="47" y="5"/>
                    <a:pt x="51" y="11"/>
                  </a:cubicBezTo>
                  <a:cubicBezTo>
                    <a:pt x="49" y="3"/>
                    <a:pt x="40" y="8"/>
                    <a:pt x="38" y="11"/>
                  </a:cubicBezTo>
                  <a:cubicBezTo>
                    <a:pt x="36" y="7"/>
                    <a:pt x="28" y="7"/>
                    <a:pt x="24" y="10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3" y="14"/>
                    <a:pt x="20" y="10"/>
                    <a:pt x="17" y="11"/>
                  </a:cubicBezTo>
                  <a:cubicBezTo>
                    <a:pt x="13" y="12"/>
                    <a:pt x="15" y="17"/>
                    <a:pt x="19" y="18"/>
                  </a:cubicBezTo>
                  <a:cubicBezTo>
                    <a:pt x="11" y="20"/>
                    <a:pt x="7" y="27"/>
                    <a:pt x="2" y="32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501">
              <a:extLst>
                <a:ext uri="{FF2B5EF4-FFF2-40B4-BE49-F238E27FC236}">
                  <a16:creationId xmlns="" xmlns:a16="http://schemas.microsoft.com/office/drawing/2014/main" id="{9C85E0D9-5C69-4530-BA1E-032A1400DE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6332" y="3369804"/>
              <a:ext cx="102329" cy="258048"/>
            </a:xfrm>
            <a:custGeom>
              <a:avLst/>
              <a:gdLst>
                <a:gd name="T0" fmla="*/ 2 w 47"/>
                <a:gd name="T1" fmla="*/ 62 h 118"/>
                <a:gd name="T2" fmla="*/ 3 w 47"/>
                <a:gd name="T3" fmla="*/ 71 h 118"/>
                <a:gd name="T4" fmla="*/ 4 w 47"/>
                <a:gd name="T5" fmla="*/ 77 h 118"/>
                <a:gd name="T6" fmla="*/ 11 w 47"/>
                <a:gd name="T7" fmla="*/ 93 h 118"/>
                <a:gd name="T8" fmla="*/ 25 w 47"/>
                <a:gd name="T9" fmla="*/ 105 h 118"/>
                <a:gd name="T10" fmla="*/ 31 w 47"/>
                <a:gd name="T11" fmla="*/ 116 h 118"/>
                <a:gd name="T12" fmla="*/ 33 w 47"/>
                <a:gd name="T13" fmla="*/ 104 h 118"/>
                <a:gd name="T14" fmla="*/ 36 w 47"/>
                <a:gd name="T15" fmla="*/ 91 h 118"/>
                <a:gd name="T16" fmla="*/ 44 w 47"/>
                <a:gd name="T17" fmla="*/ 49 h 118"/>
                <a:gd name="T18" fmla="*/ 43 w 47"/>
                <a:gd name="T19" fmla="*/ 41 h 118"/>
                <a:gd name="T20" fmla="*/ 45 w 47"/>
                <a:gd name="T21" fmla="*/ 34 h 118"/>
                <a:gd name="T22" fmla="*/ 44 w 47"/>
                <a:gd name="T23" fmla="*/ 17 h 118"/>
                <a:gd name="T24" fmla="*/ 44 w 47"/>
                <a:gd name="T25" fmla="*/ 9 h 118"/>
                <a:gd name="T26" fmla="*/ 31 w 47"/>
                <a:gd name="T27" fmla="*/ 2 h 118"/>
                <a:gd name="T28" fmla="*/ 18 w 47"/>
                <a:gd name="T29" fmla="*/ 12 h 118"/>
                <a:gd name="T30" fmla="*/ 13 w 47"/>
                <a:gd name="T31" fmla="*/ 25 h 118"/>
                <a:gd name="T32" fmla="*/ 7 w 47"/>
                <a:gd name="T33" fmla="*/ 39 h 118"/>
                <a:gd name="T34" fmla="*/ 2 w 47"/>
                <a:gd name="T35" fmla="*/ 6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" h="118">
                  <a:moveTo>
                    <a:pt x="2" y="62"/>
                  </a:moveTo>
                  <a:cubicBezTo>
                    <a:pt x="2" y="65"/>
                    <a:pt x="4" y="67"/>
                    <a:pt x="3" y="71"/>
                  </a:cubicBezTo>
                  <a:cubicBezTo>
                    <a:pt x="2" y="73"/>
                    <a:pt x="1" y="75"/>
                    <a:pt x="4" y="77"/>
                  </a:cubicBezTo>
                  <a:cubicBezTo>
                    <a:pt x="8" y="81"/>
                    <a:pt x="9" y="88"/>
                    <a:pt x="11" y="93"/>
                  </a:cubicBezTo>
                  <a:cubicBezTo>
                    <a:pt x="14" y="99"/>
                    <a:pt x="21" y="100"/>
                    <a:pt x="25" y="105"/>
                  </a:cubicBezTo>
                  <a:cubicBezTo>
                    <a:pt x="26" y="107"/>
                    <a:pt x="28" y="118"/>
                    <a:pt x="31" y="116"/>
                  </a:cubicBezTo>
                  <a:cubicBezTo>
                    <a:pt x="35" y="114"/>
                    <a:pt x="33" y="107"/>
                    <a:pt x="33" y="104"/>
                  </a:cubicBezTo>
                  <a:cubicBezTo>
                    <a:pt x="32" y="99"/>
                    <a:pt x="33" y="95"/>
                    <a:pt x="36" y="91"/>
                  </a:cubicBezTo>
                  <a:cubicBezTo>
                    <a:pt x="43" y="80"/>
                    <a:pt x="45" y="61"/>
                    <a:pt x="44" y="49"/>
                  </a:cubicBezTo>
                  <a:cubicBezTo>
                    <a:pt x="44" y="47"/>
                    <a:pt x="42" y="43"/>
                    <a:pt x="43" y="41"/>
                  </a:cubicBezTo>
                  <a:cubicBezTo>
                    <a:pt x="44" y="38"/>
                    <a:pt x="45" y="37"/>
                    <a:pt x="45" y="34"/>
                  </a:cubicBezTo>
                  <a:cubicBezTo>
                    <a:pt x="46" y="28"/>
                    <a:pt x="44" y="23"/>
                    <a:pt x="44" y="17"/>
                  </a:cubicBezTo>
                  <a:cubicBezTo>
                    <a:pt x="44" y="14"/>
                    <a:pt x="47" y="11"/>
                    <a:pt x="44" y="9"/>
                  </a:cubicBezTo>
                  <a:cubicBezTo>
                    <a:pt x="42" y="7"/>
                    <a:pt x="33" y="0"/>
                    <a:pt x="31" y="2"/>
                  </a:cubicBezTo>
                  <a:cubicBezTo>
                    <a:pt x="27" y="6"/>
                    <a:pt x="20" y="7"/>
                    <a:pt x="18" y="12"/>
                  </a:cubicBezTo>
                  <a:cubicBezTo>
                    <a:pt x="16" y="17"/>
                    <a:pt x="17" y="20"/>
                    <a:pt x="13" y="25"/>
                  </a:cubicBezTo>
                  <a:cubicBezTo>
                    <a:pt x="9" y="29"/>
                    <a:pt x="9" y="35"/>
                    <a:pt x="7" y="39"/>
                  </a:cubicBezTo>
                  <a:cubicBezTo>
                    <a:pt x="5" y="47"/>
                    <a:pt x="0" y="54"/>
                    <a:pt x="2" y="62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502">
              <a:extLst>
                <a:ext uri="{FF2B5EF4-FFF2-40B4-BE49-F238E27FC236}">
                  <a16:creationId xmlns="" xmlns:a16="http://schemas.microsoft.com/office/drawing/2014/main" id="{0C9D10D3-7B4A-4576-9F63-AE1419668C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6332" y="3369804"/>
              <a:ext cx="102329" cy="258048"/>
            </a:xfrm>
            <a:custGeom>
              <a:avLst/>
              <a:gdLst>
                <a:gd name="T0" fmla="*/ 2 w 47"/>
                <a:gd name="T1" fmla="*/ 62 h 118"/>
                <a:gd name="T2" fmla="*/ 3 w 47"/>
                <a:gd name="T3" fmla="*/ 71 h 118"/>
                <a:gd name="T4" fmla="*/ 4 w 47"/>
                <a:gd name="T5" fmla="*/ 77 h 118"/>
                <a:gd name="T6" fmla="*/ 11 w 47"/>
                <a:gd name="T7" fmla="*/ 93 h 118"/>
                <a:gd name="T8" fmla="*/ 25 w 47"/>
                <a:gd name="T9" fmla="*/ 105 h 118"/>
                <a:gd name="T10" fmla="*/ 31 w 47"/>
                <a:gd name="T11" fmla="*/ 116 h 118"/>
                <a:gd name="T12" fmla="*/ 33 w 47"/>
                <a:gd name="T13" fmla="*/ 104 h 118"/>
                <a:gd name="T14" fmla="*/ 36 w 47"/>
                <a:gd name="T15" fmla="*/ 91 h 118"/>
                <a:gd name="T16" fmla="*/ 44 w 47"/>
                <a:gd name="T17" fmla="*/ 49 h 118"/>
                <a:gd name="T18" fmla="*/ 43 w 47"/>
                <a:gd name="T19" fmla="*/ 41 h 118"/>
                <a:gd name="T20" fmla="*/ 45 w 47"/>
                <a:gd name="T21" fmla="*/ 34 h 118"/>
                <a:gd name="T22" fmla="*/ 44 w 47"/>
                <a:gd name="T23" fmla="*/ 17 h 118"/>
                <a:gd name="T24" fmla="*/ 44 w 47"/>
                <a:gd name="T25" fmla="*/ 9 h 118"/>
                <a:gd name="T26" fmla="*/ 31 w 47"/>
                <a:gd name="T27" fmla="*/ 2 h 118"/>
                <a:gd name="T28" fmla="*/ 18 w 47"/>
                <a:gd name="T29" fmla="*/ 12 h 118"/>
                <a:gd name="T30" fmla="*/ 13 w 47"/>
                <a:gd name="T31" fmla="*/ 25 h 118"/>
                <a:gd name="T32" fmla="*/ 7 w 47"/>
                <a:gd name="T33" fmla="*/ 39 h 118"/>
                <a:gd name="T34" fmla="*/ 2 w 47"/>
                <a:gd name="T35" fmla="*/ 6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" h="118">
                  <a:moveTo>
                    <a:pt x="2" y="62"/>
                  </a:moveTo>
                  <a:cubicBezTo>
                    <a:pt x="2" y="65"/>
                    <a:pt x="4" y="67"/>
                    <a:pt x="3" y="71"/>
                  </a:cubicBezTo>
                  <a:cubicBezTo>
                    <a:pt x="2" y="73"/>
                    <a:pt x="1" y="75"/>
                    <a:pt x="4" y="77"/>
                  </a:cubicBezTo>
                  <a:cubicBezTo>
                    <a:pt x="8" y="81"/>
                    <a:pt x="9" y="88"/>
                    <a:pt x="11" y="93"/>
                  </a:cubicBezTo>
                  <a:cubicBezTo>
                    <a:pt x="14" y="99"/>
                    <a:pt x="21" y="100"/>
                    <a:pt x="25" y="105"/>
                  </a:cubicBezTo>
                  <a:cubicBezTo>
                    <a:pt x="26" y="107"/>
                    <a:pt x="28" y="118"/>
                    <a:pt x="31" y="116"/>
                  </a:cubicBezTo>
                  <a:cubicBezTo>
                    <a:pt x="35" y="114"/>
                    <a:pt x="33" y="107"/>
                    <a:pt x="33" y="104"/>
                  </a:cubicBezTo>
                  <a:cubicBezTo>
                    <a:pt x="32" y="99"/>
                    <a:pt x="33" y="95"/>
                    <a:pt x="36" y="91"/>
                  </a:cubicBezTo>
                  <a:cubicBezTo>
                    <a:pt x="43" y="80"/>
                    <a:pt x="45" y="61"/>
                    <a:pt x="44" y="49"/>
                  </a:cubicBezTo>
                  <a:cubicBezTo>
                    <a:pt x="44" y="47"/>
                    <a:pt x="42" y="43"/>
                    <a:pt x="43" y="41"/>
                  </a:cubicBezTo>
                  <a:cubicBezTo>
                    <a:pt x="44" y="38"/>
                    <a:pt x="45" y="37"/>
                    <a:pt x="45" y="34"/>
                  </a:cubicBezTo>
                  <a:cubicBezTo>
                    <a:pt x="46" y="28"/>
                    <a:pt x="44" y="23"/>
                    <a:pt x="44" y="17"/>
                  </a:cubicBezTo>
                  <a:cubicBezTo>
                    <a:pt x="44" y="14"/>
                    <a:pt x="47" y="11"/>
                    <a:pt x="44" y="9"/>
                  </a:cubicBezTo>
                  <a:cubicBezTo>
                    <a:pt x="42" y="7"/>
                    <a:pt x="33" y="0"/>
                    <a:pt x="31" y="2"/>
                  </a:cubicBezTo>
                  <a:cubicBezTo>
                    <a:pt x="27" y="6"/>
                    <a:pt x="20" y="7"/>
                    <a:pt x="18" y="12"/>
                  </a:cubicBezTo>
                  <a:cubicBezTo>
                    <a:pt x="16" y="17"/>
                    <a:pt x="17" y="20"/>
                    <a:pt x="13" y="25"/>
                  </a:cubicBezTo>
                  <a:cubicBezTo>
                    <a:pt x="9" y="29"/>
                    <a:pt x="9" y="35"/>
                    <a:pt x="7" y="39"/>
                  </a:cubicBezTo>
                  <a:cubicBezTo>
                    <a:pt x="5" y="47"/>
                    <a:pt x="0" y="54"/>
                    <a:pt x="2" y="62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503">
              <a:extLst>
                <a:ext uri="{FF2B5EF4-FFF2-40B4-BE49-F238E27FC236}">
                  <a16:creationId xmlns="" xmlns:a16="http://schemas.microsoft.com/office/drawing/2014/main" id="{B30C78A4-F28E-40B2-80BB-83C7AA62C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2385" y="5892441"/>
              <a:ext cx="160167" cy="93431"/>
            </a:xfrm>
            <a:custGeom>
              <a:avLst/>
              <a:gdLst>
                <a:gd name="T0" fmla="*/ 1 w 74"/>
                <a:gd name="T1" fmla="*/ 32 h 42"/>
                <a:gd name="T2" fmla="*/ 11 w 74"/>
                <a:gd name="T3" fmla="*/ 33 h 42"/>
                <a:gd name="T4" fmla="*/ 34 w 74"/>
                <a:gd name="T5" fmla="*/ 24 h 42"/>
                <a:gd name="T6" fmla="*/ 70 w 74"/>
                <a:gd name="T7" fmla="*/ 5 h 42"/>
                <a:gd name="T8" fmla="*/ 59 w 74"/>
                <a:gd name="T9" fmla="*/ 2 h 42"/>
                <a:gd name="T10" fmla="*/ 39 w 74"/>
                <a:gd name="T11" fmla="*/ 6 h 42"/>
                <a:gd name="T12" fmla="*/ 16 w 74"/>
                <a:gd name="T13" fmla="*/ 9 h 42"/>
                <a:gd name="T14" fmla="*/ 6 w 74"/>
                <a:gd name="T15" fmla="*/ 11 h 42"/>
                <a:gd name="T16" fmla="*/ 0 w 74"/>
                <a:gd name="T17" fmla="*/ 19 h 42"/>
                <a:gd name="T18" fmla="*/ 2 w 74"/>
                <a:gd name="T19" fmla="*/ 3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42">
                  <a:moveTo>
                    <a:pt x="1" y="32"/>
                  </a:moveTo>
                  <a:cubicBezTo>
                    <a:pt x="2" y="42"/>
                    <a:pt x="4" y="37"/>
                    <a:pt x="11" y="33"/>
                  </a:cubicBezTo>
                  <a:cubicBezTo>
                    <a:pt x="17" y="29"/>
                    <a:pt x="27" y="27"/>
                    <a:pt x="34" y="24"/>
                  </a:cubicBezTo>
                  <a:cubicBezTo>
                    <a:pt x="46" y="20"/>
                    <a:pt x="62" y="16"/>
                    <a:pt x="70" y="5"/>
                  </a:cubicBezTo>
                  <a:cubicBezTo>
                    <a:pt x="74" y="0"/>
                    <a:pt x="62" y="1"/>
                    <a:pt x="59" y="2"/>
                  </a:cubicBezTo>
                  <a:cubicBezTo>
                    <a:pt x="52" y="4"/>
                    <a:pt x="46" y="5"/>
                    <a:pt x="39" y="6"/>
                  </a:cubicBezTo>
                  <a:cubicBezTo>
                    <a:pt x="31" y="7"/>
                    <a:pt x="24" y="7"/>
                    <a:pt x="16" y="9"/>
                  </a:cubicBezTo>
                  <a:cubicBezTo>
                    <a:pt x="13" y="9"/>
                    <a:pt x="9" y="9"/>
                    <a:pt x="6" y="11"/>
                  </a:cubicBezTo>
                  <a:cubicBezTo>
                    <a:pt x="3" y="13"/>
                    <a:pt x="3" y="17"/>
                    <a:pt x="0" y="19"/>
                  </a:cubicBezTo>
                  <a:cubicBezTo>
                    <a:pt x="7" y="22"/>
                    <a:pt x="5" y="25"/>
                    <a:pt x="2" y="3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504">
              <a:extLst>
                <a:ext uri="{FF2B5EF4-FFF2-40B4-BE49-F238E27FC236}">
                  <a16:creationId xmlns="" xmlns:a16="http://schemas.microsoft.com/office/drawing/2014/main" id="{2485A0A0-37DA-4442-8BB2-E01193F5B4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2385" y="5892441"/>
              <a:ext cx="160167" cy="93431"/>
            </a:xfrm>
            <a:custGeom>
              <a:avLst/>
              <a:gdLst>
                <a:gd name="T0" fmla="*/ 1 w 74"/>
                <a:gd name="T1" fmla="*/ 32 h 42"/>
                <a:gd name="T2" fmla="*/ 11 w 74"/>
                <a:gd name="T3" fmla="*/ 33 h 42"/>
                <a:gd name="T4" fmla="*/ 34 w 74"/>
                <a:gd name="T5" fmla="*/ 24 h 42"/>
                <a:gd name="T6" fmla="*/ 70 w 74"/>
                <a:gd name="T7" fmla="*/ 5 h 42"/>
                <a:gd name="T8" fmla="*/ 59 w 74"/>
                <a:gd name="T9" fmla="*/ 2 h 42"/>
                <a:gd name="T10" fmla="*/ 39 w 74"/>
                <a:gd name="T11" fmla="*/ 6 h 42"/>
                <a:gd name="T12" fmla="*/ 16 w 74"/>
                <a:gd name="T13" fmla="*/ 9 h 42"/>
                <a:gd name="T14" fmla="*/ 6 w 74"/>
                <a:gd name="T15" fmla="*/ 11 h 42"/>
                <a:gd name="T16" fmla="*/ 0 w 74"/>
                <a:gd name="T17" fmla="*/ 19 h 42"/>
                <a:gd name="T18" fmla="*/ 2 w 74"/>
                <a:gd name="T19" fmla="*/ 3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42">
                  <a:moveTo>
                    <a:pt x="1" y="32"/>
                  </a:moveTo>
                  <a:cubicBezTo>
                    <a:pt x="2" y="42"/>
                    <a:pt x="4" y="37"/>
                    <a:pt x="11" y="33"/>
                  </a:cubicBezTo>
                  <a:cubicBezTo>
                    <a:pt x="17" y="29"/>
                    <a:pt x="27" y="27"/>
                    <a:pt x="34" y="24"/>
                  </a:cubicBezTo>
                  <a:cubicBezTo>
                    <a:pt x="46" y="20"/>
                    <a:pt x="62" y="16"/>
                    <a:pt x="70" y="5"/>
                  </a:cubicBezTo>
                  <a:cubicBezTo>
                    <a:pt x="74" y="0"/>
                    <a:pt x="62" y="1"/>
                    <a:pt x="59" y="2"/>
                  </a:cubicBezTo>
                  <a:cubicBezTo>
                    <a:pt x="52" y="4"/>
                    <a:pt x="46" y="5"/>
                    <a:pt x="39" y="6"/>
                  </a:cubicBezTo>
                  <a:cubicBezTo>
                    <a:pt x="31" y="7"/>
                    <a:pt x="24" y="7"/>
                    <a:pt x="16" y="9"/>
                  </a:cubicBezTo>
                  <a:cubicBezTo>
                    <a:pt x="13" y="9"/>
                    <a:pt x="9" y="9"/>
                    <a:pt x="6" y="11"/>
                  </a:cubicBezTo>
                  <a:cubicBezTo>
                    <a:pt x="3" y="13"/>
                    <a:pt x="3" y="17"/>
                    <a:pt x="0" y="19"/>
                  </a:cubicBezTo>
                  <a:cubicBezTo>
                    <a:pt x="7" y="22"/>
                    <a:pt x="5" y="25"/>
                    <a:pt x="2" y="30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505">
              <a:extLst>
                <a:ext uri="{FF2B5EF4-FFF2-40B4-BE49-F238E27FC236}">
                  <a16:creationId xmlns="" xmlns:a16="http://schemas.microsoft.com/office/drawing/2014/main" id="{4D1EC3A1-315D-4B55-9D51-BFA9F81ACE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750" y="5959178"/>
              <a:ext cx="40042" cy="26695"/>
            </a:xfrm>
            <a:custGeom>
              <a:avLst/>
              <a:gdLst>
                <a:gd name="T0" fmla="*/ 0 w 18"/>
                <a:gd name="T1" fmla="*/ 8 h 12"/>
                <a:gd name="T2" fmla="*/ 18 w 18"/>
                <a:gd name="T3" fmla="*/ 0 h 12"/>
                <a:gd name="T4" fmla="*/ 12 w 18"/>
                <a:gd name="T5" fmla="*/ 12 h 12"/>
                <a:gd name="T6" fmla="*/ 10 w 18"/>
                <a:gd name="T7" fmla="*/ 8 h 12"/>
                <a:gd name="T8" fmla="*/ 0 w 18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2">
                  <a:moveTo>
                    <a:pt x="0" y="8"/>
                  </a:moveTo>
                  <a:cubicBezTo>
                    <a:pt x="5" y="4"/>
                    <a:pt x="11" y="1"/>
                    <a:pt x="18" y="0"/>
                  </a:cubicBezTo>
                  <a:cubicBezTo>
                    <a:pt x="17" y="5"/>
                    <a:pt x="12" y="7"/>
                    <a:pt x="12" y="12"/>
                  </a:cubicBezTo>
                  <a:cubicBezTo>
                    <a:pt x="11" y="11"/>
                    <a:pt x="11" y="9"/>
                    <a:pt x="10" y="8"/>
                  </a:cubicBezTo>
                  <a:cubicBezTo>
                    <a:pt x="7" y="12"/>
                    <a:pt x="3" y="9"/>
                    <a:pt x="0" y="8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506">
              <a:extLst>
                <a:ext uri="{FF2B5EF4-FFF2-40B4-BE49-F238E27FC236}">
                  <a16:creationId xmlns="" xmlns:a16="http://schemas.microsoft.com/office/drawing/2014/main" id="{17DBEC9A-7C3E-41DD-BDA1-3C316AB234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750" y="5959178"/>
              <a:ext cx="40042" cy="26695"/>
            </a:xfrm>
            <a:custGeom>
              <a:avLst/>
              <a:gdLst>
                <a:gd name="T0" fmla="*/ 0 w 18"/>
                <a:gd name="T1" fmla="*/ 8 h 12"/>
                <a:gd name="T2" fmla="*/ 18 w 18"/>
                <a:gd name="T3" fmla="*/ 0 h 12"/>
                <a:gd name="T4" fmla="*/ 12 w 18"/>
                <a:gd name="T5" fmla="*/ 12 h 12"/>
                <a:gd name="T6" fmla="*/ 10 w 18"/>
                <a:gd name="T7" fmla="*/ 8 h 12"/>
                <a:gd name="T8" fmla="*/ 0 w 18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2">
                  <a:moveTo>
                    <a:pt x="0" y="8"/>
                  </a:moveTo>
                  <a:cubicBezTo>
                    <a:pt x="5" y="4"/>
                    <a:pt x="11" y="1"/>
                    <a:pt x="18" y="0"/>
                  </a:cubicBezTo>
                  <a:cubicBezTo>
                    <a:pt x="17" y="5"/>
                    <a:pt x="12" y="7"/>
                    <a:pt x="12" y="12"/>
                  </a:cubicBezTo>
                  <a:cubicBezTo>
                    <a:pt x="11" y="11"/>
                    <a:pt x="11" y="9"/>
                    <a:pt x="10" y="8"/>
                  </a:cubicBezTo>
                  <a:cubicBezTo>
                    <a:pt x="7" y="12"/>
                    <a:pt x="3" y="9"/>
                    <a:pt x="0" y="8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507">
              <a:extLst>
                <a:ext uri="{FF2B5EF4-FFF2-40B4-BE49-F238E27FC236}">
                  <a16:creationId xmlns="" xmlns:a16="http://schemas.microsoft.com/office/drawing/2014/main" id="{81FE8416-A254-448B-A844-021AF5782A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2160" y="3578911"/>
              <a:ext cx="17796" cy="35593"/>
            </a:xfrm>
            <a:custGeom>
              <a:avLst/>
              <a:gdLst>
                <a:gd name="T0" fmla="*/ 0 w 7"/>
                <a:gd name="T1" fmla="*/ 15 h 15"/>
                <a:gd name="T2" fmla="*/ 0 w 7"/>
                <a:gd name="T3" fmla="*/ 0 h 15"/>
                <a:gd name="T4" fmla="*/ 0 w 7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5">
                  <a:moveTo>
                    <a:pt x="0" y="15"/>
                  </a:moveTo>
                  <a:cubicBezTo>
                    <a:pt x="7" y="12"/>
                    <a:pt x="3" y="5"/>
                    <a:pt x="0" y="0"/>
                  </a:cubicBezTo>
                  <a:cubicBezTo>
                    <a:pt x="1" y="5"/>
                    <a:pt x="1" y="10"/>
                    <a:pt x="0" y="15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508">
              <a:extLst>
                <a:ext uri="{FF2B5EF4-FFF2-40B4-BE49-F238E27FC236}">
                  <a16:creationId xmlns="" xmlns:a16="http://schemas.microsoft.com/office/drawing/2014/main" id="{1FF85747-E77C-452F-AE5F-589F48469C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2160" y="3578911"/>
              <a:ext cx="17796" cy="35593"/>
            </a:xfrm>
            <a:custGeom>
              <a:avLst/>
              <a:gdLst>
                <a:gd name="T0" fmla="*/ 0 w 7"/>
                <a:gd name="T1" fmla="*/ 15 h 15"/>
                <a:gd name="T2" fmla="*/ 0 w 7"/>
                <a:gd name="T3" fmla="*/ 0 h 15"/>
                <a:gd name="T4" fmla="*/ 0 w 7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5">
                  <a:moveTo>
                    <a:pt x="0" y="15"/>
                  </a:moveTo>
                  <a:cubicBezTo>
                    <a:pt x="7" y="12"/>
                    <a:pt x="3" y="5"/>
                    <a:pt x="0" y="0"/>
                  </a:cubicBezTo>
                  <a:cubicBezTo>
                    <a:pt x="1" y="5"/>
                    <a:pt x="1" y="10"/>
                    <a:pt x="0" y="15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509">
              <a:extLst>
                <a:ext uri="{FF2B5EF4-FFF2-40B4-BE49-F238E27FC236}">
                  <a16:creationId xmlns="" xmlns:a16="http://schemas.microsoft.com/office/drawing/2014/main" id="{DCED8693-A99A-460C-805E-A5072B4E4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5481" y="1216441"/>
              <a:ext cx="507197" cy="618424"/>
            </a:xfrm>
            <a:custGeom>
              <a:avLst/>
              <a:gdLst>
                <a:gd name="T0" fmla="*/ 15 w 233"/>
                <a:gd name="T1" fmla="*/ 14 h 285"/>
                <a:gd name="T2" fmla="*/ 21 w 233"/>
                <a:gd name="T3" fmla="*/ 19 h 285"/>
                <a:gd name="T4" fmla="*/ 28 w 233"/>
                <a:gd name="T5" fmla="*/ 24 h 285"/>
                <a:gd name="T6" fmla="*/ 22 w 233"/>
                <a:gd name="T7" fmla="*/ 25 h 285"/>
                <a:gd name="T8" fmla="*/ 30 w 233"/>
                <a:gd name="T9" fmla="*/ 30 h 285"/>
                <a:gd name="T10" fmla="*/ 25 w 233"/>
                <a:gd name="T11" fmla="*/ 35 h 285"/>
                <a:gd name="T12" fmla="*/ 20 w 233"/>
                <a:gd name="T13" fmla="*/ 31 h 285"/>
                <a:gd name="T14" fmla="*/ 19 w 233"/>
                <a:gd name="T15" fmla="*/ 42 h 285"/>
                <a:gd name="T16" fmla="*/ 34 w 233"/>
                <a:gd name="T17" fmla="*/ 61 h 285"/>
                <a:gd name="T18" fmla="*/ 44 w 233"/>
                <a:gd name="T19" fmla="*/ 80 h 285"/>
                <a:gd name="T20" fmla="*/ 79 w 233"/>
                <a:gd name="T21" fmla="*/ 106 h 285"/>
                <a:gd name="T22" fmla="*/ 89 w 233"/>
                <a:gd name="T23" fmla="*/ 124 h 285"/>
                <a:gd name="T24" fmla="*/ 105 w 233"/>
                <a:gd name="T25" fmla="*/ 143 h 285"/>
                <a:gd name="T26" fmla="*/ 127 w 233"/>
                <a:gd name="T27" fmla="*/ 180 h 285"/>
                <a:gd name="T28" fmla="*/ 155 w 233"/>
                <a:gd name="T29" fmla="*/ 212 h 285"/>
                <a:gd name="T30" fmla="*/ 160 w 233"/>
                <a:gd name="T31" fmla="*/ 230 h 285"/>
                <a:gd name="T32" fmla="*/ 174 w 233"/>
                <a:gd name="T33" fmla="*/ 246 h 285"/>
                <a:gd name="T34" fmla="*/ 181 w 233"/>
                <a:gd name="T35" fmla="*/ 265 h 285"/>
                <a:gd name="T36" fmla="*/ 201 w 233"/>
                <a:gd name="T37" fmla="*/ 285 h 285"/>
                <a:gd name="T38" fmla="*/ 198 w 233"/>
                <a:gd name="T39" fmla="*/ 274 h 285"/>
                <a:gd name="T40" fmla="*/ 196 w 233"/>
                <a:gd name="T41" fmla="*/ 265 h 285"/>
                <a:gd name="T42" fmla="*/ 203 w 233"/>
                <a:gd name="T43" fmla="*/ 260 h 285"/>
                <a:gd name="T44" fmla="*/ 221 w 233"/>
                <a:gd name="T45" fmla="*/ 264 h 285"/>
                <a:gd name="T46" fmla="*/ 233 w 233"/>
                <a:gd name="T47" fmla="*/ 278 h 285"/>
                <a:gd name="T48" fmla="*/ 226 w 233"/>
                <a:gd name="T49" fmla="*/ 263 h 285"/>
                <a:gd name="T50" fmla="*/ 221 w 233"/>
                <a:gd name="T51" fmla="*/ 256 h 285"/>
                <a:gd name="T52" fmla="*/ 210 w 233"/>
                <a:gd name="T53" fmla="*/ 253 h 285"/>
                <a:gd name="T54" fmla="*/ 216 w 233"/>
                <a:gd name="T55" fmla="*/ 256 h 285"/>
                <a:gd name="T56" fmla="*/ 198 w 233"/>
                <a:gd name="T57" fmla="*/ 242 h 285"/>
                <a:gd name="T58" fmla="*/ 171 w 233"/>
                <a:gd name="T59" fmla="*/ 222 h 285"/>
                <a:gd name="T60" fmla="*/ 155 w 233"/>
                <a:gd name="T61" fmla="*/ 183 h 285"/>
                <a:gd name="T62" fmla="*/ 154 w 233"/>
                <a:gd name="T63" fmla="*/ 172 h 285"/>
                <a:gd name="T64" fmla="*/ 164 w 233"/>
                <a:gd name="T65" fmla="*/ 170 h 285"/>
                <a:gd name="T66" fmla="*/ 153 w 233"/>
                <a:gd name="T67" fmla="*/ 168 h 285"/>
                <a:gd name="T68" fmla="*/ 182 w 233"/>
                <a:gd name="T69" fmla="*/ 174 h 285"/>
                <a:gd name="T70" fmla="*/ 198 w 233"/>
                <a:gd name="T71" fmla="*/ 184 h 285"/>
                <a:gd name="T72" fmla="*/ 210 w 233"/>
                <a:gd name="T73" fmla="*/ 192 h 285"/>
                <a:gd name="T74" fmla="*/ 201 w 233"/>
                <a:gd name="T75" fmla="*/ 184 h 285"/>
                <a:gd name="T76" fmla="*/ 189 w 233"/>
                <a:gd name="T77" fmla="*/ 177 h 285"/>
                <a:gd name="T78" fmla="*/ 164 w 233"/>
                <a:gd name="T79" fmla="*/ 153 h 285"/>
                <a:gd name="T80" fmla="*/ 111 w 233"/>
                <a:gd name="T81" fmla="*/ 103 h 285"/>
                <a:gd name="T82" fmla="*/ 108 w 233"/>
                <a:gd name="T83" fmla="*/ 102 h 285"/>
                <a:gd name="T84" fmla="*/ 98 w 233"/>
                <a:gd name="T85" fmla="*/ 92 h 285"/>
                <a:gd name="T86" fmla="*/ 100 w 233"/>
                <a:gd name="T87" fmla="*/ 95 h 285"/>
                <a:gd name="T88" fmla="*/ 94 w 233"/>
                <a:gd name="T89" fmla="*/ 91 h 285"/>
                <a:gd name="T90" fmla="*/ 87 w 233"/>
                <a:gd name="T91" fmla="*/ 84 h 285"/>
                <a:gd name="T92" fmla="*/ 71 w 233"/>
                <a:gd name="T93" fmla="*/ 63 h 285"/>
                <a:gd name="T94" fmla="*/ 75 w 233"/>
                <a:gd name="T95" fmla="*/ 69 h 285"/>
                <a:gd name="T96" fmla="*/ 45 w 233"/>
                <a:gd name="T97" fmla="*/ 35 h 285"/>
                <a:gd name="T98" fmla="*/ 65 w 233"/>
                <a:gd name="T99" fmla="*/ 51 h 285"/>
                <a:gd name="T100" fmla="*/ 49 w 233"/>
                <a:gd name="T101" fmla="*/ 35 h 285"/>
                <a:gd name="T102" fmla="*/ 27 w 233"/>
                <a:gd name="T103" fmla="*/ 20 h 285"/>
                <a:gd name="T104" fmla="*/ 33 w 233"/>
                <a:gd name="T105" fmla="*/ 24 h 285"/>
                <a:gd name="T106" fmla="*/ 26 w 233"/>
                <a:gd name="T107" fmla="*/ 18 h 285"/>
                <a:gd name="T108" fmla="*/ 23 w 233"/>
                <a:gd name="T109" fmla="*/ 11 h 285"/>
                <a:gd name="T110" fmla="*/ 7 w 233"/>
                <a:gd name="T111" fmla="*/ 0 h 285"/>
                <a:gd name="T112" fmla="*/ 0 w 233"/>
                <a:gd name="T113" fmla="*/ 5 h 285"/>
                <a:gd name="T114" fmla="*/ 15 w 233"/>
                <a:gd name="T115" fmla="*/ 1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3" h="285">
                  <a:moveTo>
                    <a:pt x="15" y="14"/>
                  </a:moveTo>
                  <a:cubicBezTo>
                    <a:pt x="18" y="15"/>
                    <a:pt x="21" y="17"/>
                    <a:pt x="21" y="19"/>
                  </a:cubicBezTo>
                  <a:cubicBezTo>
                    <a:pt x="22" y="23"/>
                    <a:pt x="26" y="21"/>
                    <a:pt x="28" y="24"/>
                  </a:cubicBezTo>
                  <a:cubicBezTo>
                    <a:pt x="26" y="24"/>
                    <a:pt x="24" y="25"/>
                    <a:pt x="22" y="25"/>
                  </a:cubicBezTo>
                  <a:cubicBezTo>
                    <a:pt x="23" y="28"/>
                    <a:pt x="27" y="28"/>
                    <a:pt x="30" y="30"/>
                  </a:cubicBezTo>
                  <a:cubicBezTo>
                    <a:pt x="29" y="31"/>
                    <a:pt x="28" y="35"/>
                    <a:pt x="25" y="35"/>
                  </a:cubicBezTo>
                  <a:cubicBezTo>
                    <a:pt x="22" y="35"/>
                    <a:pt x="23" y="32"/>
                    <a:pt x="20" y="31"/>
                  </a:cubicBezTo>
                  <a:cubicBezTo>
                    <a:pt x="8" y="27"/>
                    <a:pt x="15" y="38"/>
                    <a:pt x="19" y="42"/>
                  </a:cubicBezTo>
                  <a:cubicBezTo>
                    <a:pt x="24" y="48"/>
                    <a:pt x="31" y="53"/>
                    <a:pt x="34" y="61"/>
                  </a:cubicBezTo>
                  <a:cubicBezTo>
                    <a:pt x="37" y="68"/>
                    <a:pt x="39" y="73"/>
                    <a:pt x="44" y="80"/>
                  </a:cubicBezTo>
                  <a:cubicBezTo>
                    <a:pt x="52" y="91"/>
                    <a:pt x="69" y="96"/>
                    <a:pt x="79" y="106"/>
                  </a:cubicBezTo>
                  <a:cubicBezTo>
                    <a:pt x="84" y="111"/>
                    <a:pt x="86" y="118"/>
                    <a:pt x="89" y="124"/>
                  </a:cubicBezTo>
                  <a:cubicBezTo>
                    <a:pt x="93" y="131"/>
                    <a:pt x="100" y="136"/>
                    <a:pt x="105" y="143"/>
                  </a:cubicBezTo>
                  <a:cubicBezTo>
                    <a:pt x="114" y="155"/>
                    <a:pt x="122" y="166"/>
                    <a:pt x="127" y="180"/>
                  </a:cubicBezTo>
                  <a:cubicBezTo>
                    <a:pt x="132" y="195"/>
                    <a:pt x="147" y="199"/>
                    <a:pt x="155" y="212"/>
                  </a:cubicBezTo>
                  <a:cubicBezTo>
                    <a:pt x="158" y="217"/>
                    <a:pt x="157" y="224"/>
                    <a:pt x="160" y="230"/>
                  </a:cubicBezTo>
                  <a:cubicBezTo>
                    <a:pt x="164" y="236"/>
                    <a:pt x="171" y="240"/>
                    <a:pt x="174" y="246"/>
                  </a:cubicBezTo>
                  <a:cubicBezTo>
                    <a:pt x="177" y="252"/>
                    <a:pt x="177" y="260"/>
                    <a:pt x="181" y="265"/>
                  </a:cubicBezTo>
                  <a:cubicBezTo>
                    <a:pt x="186" y="273"/>
                    <a:pt x="193" y="280"/>
                    <a:pt x="201" y="285"/>
                  </a:cubicBezTo>
                  <a:cubicBezTo>
                    <a:pt x="199" y="282"/>
                    <a:pt x="200" y="278"/>
                    <a:pt x="198" y="274"/>
                  </a:cubicBezTo>
                  <a:cubicBezTo>
                    <a:pt x="197" y="271"/>
                    <a:pt x="196" y="268"/>
                    <a:pt x="196" y="265"/>
                  </a:cubicBezTo>
                  <a:cubicBezTo>
                    <a:pt x="195" y="260"/>
                    <a:pt x="198" y="253"/>
                    <a:pt x="203" y="260"/>
                  </a:cubicBezTo>
                  <a:cubicBezTo>
                    <a:pt x="206" y="264"/>
                    <a:pt x="217" y="261"/>
                    <a:pt x="221" y="264"/>
                  </a:cubicBezTo>
                  <a:cubicBezTo>
                    <a:pt x="226" y="267"/>
                    <a:pt x="230" y="274"/>
                    <a:pt x="233" y="278"/>
                  </a:cubicBezTo>
                  <a:cubicBezTo>
                    <a:pt x="232" y="273"/>
                    <a:pt x="230" y="268"/>
                    <a:pt x="226" y="263"/>
                  </a:cubicBezTo>
                  <a:cubicBezTo>
                    <a:pt x="224" y="261"/>
                    <a:pt x="223" y="258"/>
                    <a:pt x="221" y="256"/>
                  </a:cubicBezTo>
                  <a:cubicBezTo>
                    <a:pt x="217" y="253"/>
                    <a:pt x="214" y="256"/>
                    <a:pt x="210" y="253"/>
                  </a:cubicBezTo>
                  <a:cubicBezTo>
                    <a:pt x="212" y="255"/>
                    <a:pt x="214" y="256"/>
                    <a:pt x="216" y="256"/>
                  </a:cubicBezTo>
                  <a:cubicBezTo>
                    <a:pt x="210" y="261"/>
                    <a:pt x="201" y="246"/>
                    <a:pt x="198" y="242"/>
                  </a:cubicBezTo>
                  <a:cubicBezTo>
                    <a:pt x="191" y="233"/>
                    <a:pt x="179" y="230"/>
                    <a:pt x="171" y="222"/>
                  </a:cubicBezTo>
                  <a:cubicBezTo>
                    <a:pt x="161" y="211"/>
                    <a:pt x="161" y="196"/>
                    <a:pt x="155" y="183"/>
                  </a:cubicBezTo>
                  <a:cubicBezTo>
                    <a:pt x="153" y="180"/>
                    <a:pt x="149" y="175"/>
                    <a:pt x="154" y="172"/>
                  </a:cubicBezTo>
                  <a:cubicBezTo>
                    <a:pt x="157" y="170"/>
                    <a:pt x="161" y="170"/>
                    <a:pt x="164" y="170"/>
                  </a:cubicBezTo>
                  <a:cubicBezTo>
                    <a:pt x="161" y="169"/>
                    <a:pt x="157" y="170"/>
                    <a:pt x="153" y="168"/>
                  </a:cubicBezTo>
                  <a:cubicBezTo>
                    <a:pt x="158" y="164"/>
                    <a:pt x="178" y="172"/>
                    <a:pt x="182" y="174"/>
                  </a:cubicBezTo>
                  <a:cubicBezTo>
                    <a:pt x="187" y="177"/>
                    <a:pt x="193" y="180"/>
                    <a:pt x="198" y="184"/>
                  </a:cubicBezTo>
                  <a:cubicBezTo>
                    <a:pt x="202" y="187"/>
                    <a:pt x="205" y="191"/>
                    <a:pt x="210" y="192"/>
                  </a:cubicBezTo>
                  <a:cubicBezTo>
                    <a:pt x="206" y="190"/>
                    <a:pt x="204" y="187"/>
                    <a:pt x="201" y="184"/>
                  </a:cubicBezTo>
                  <a:cubicBezTo>
                    <a:pt x="197" y="181"/>
                    <a:pt x="193" y="179"/>
                    <a:pt x="189" y="177"/>
                  </a:cubicBezTo>
                  <a:cubicBezTo>
                    <a:pt x="179" y="170"/>
                    <a:pt x="172" y="161"/>
                    <a:pt x="164" y="153"/>
                  </a:cubicBezTo>
                  <a:cubicBezTo>
                    <a:pt x="146" y="136"/>
                    <a:pt x="128" y="120"/>
                    <a:pt x="111" y="103"/>
                  </a:cubicBezTo>
                  <a:cubicBezTo>
                    <a:pt x="117" y="110"/>
                    <a:pt x="108" y="103"/>
                    <a:pt x="108" y="102"/>
                  </a:cubicBezTo>
                  <a:cubicBezTo>
                    <a:pt x="105" y="98"/>
                    <a:pt x="102" y="95"/>
                    <a:pt x="98" y="92"/>
                  </a:cubicBezTo>
                  <a:cubicBezTo>
                    <a:pt x="99" y="93"/>
                    <a:pt x="99" y="94"/>
                    <a:pt x="100" y="95"/>
                  </a:cubicBezTo>
                  <a:cubicBezTo>
                    <a:pt x="97" y="96"/>
                    <a:pt x="95" y="93"/>
                    <a:pt x="94" y="91"/>
                  </a:cubicBezTo>
                  <a:cubicBezTo>
                    <a:pt x="93" y="87"/>
                    <a:pt x="91" y="86"/>
                    <a:pt x="87" y="84"/>
                  </a:cubicBezTo>
                  <a:cubicBezTo>
                    <a:pt x="81" y="81"/>
                    <a:pt x="73" y="70"/>
                    <a:pt x="71" y="63"/>
                  </a:cubicBezTo>
                  <a:cubicBezTo>
                    <a:pt x="72" y="65"/>
                    <a:pt x="74" y="67"/>
                    <a:pt x="75" y="69"/>
                  </a:cubicBezTo>
                  <a:cubicBezTo>
                    <a:pt x="75" y="50"/>
                    <a:pt x="49" y="51"/>
                    <a:pt x="45" y="35"/>
                  </a:cubicBezTo>
                  <a:cubicBezTo>
                    <a:pt x="52" y="35"/>
                    <a:pt x="60" y="47"/>
                    <a:pt x="65" y="51"/>
                  </a:cubicBezTo>
                  <a:cubicBezTo>
                    <a:pt x="60" y="46"/>
                    <a:pt x="55" y="39"/>
                    <a:pt x="49" y="35"/>
                  </a:cubicBezTo>
                  <a:cubicBezTo>
                    <a:pt x="41" y="31"/>
                    <a:pt x="35" y="24"/>
                    <a:pt x="27" y="20"/>
                  </a:cubicBezTo>
                  <a:cubicBezTo>
                    <a:pt x="29" y="21"/>
                    <a:pt x="31" y="22"/>
                    <a:pt x="33" y="24"/>
                  </a:cubicBezTo>
                  <a:cubicBezTo>
                    <a:pt x="31" y="22"/>
                    <a:pt x="29" y="20"/>
                    <a:pt x="26" y="18"/>
                  </a:cubicBezTo>
                  <a:cubicBezTo>
                    <a:pt x="23" y="17"/>
                    <a:pt x="25" y="14"/>
                    <a:pt x="23" y="11"/>
                  </a:cubicBezTo>
                  <a:cubicBezTo>
                    <a:pt x="19" y="6"/>
                    <a:pt x="12" y="4"/>
                    <a:pt x="7" y="0"/>
                  </a:cubicBezTo>
                  <a:cubicBezTo>
                    <a:pt x="7" y="4"/>
                    <a:pt x="3" y="6"/>
                    <a:pt x="0" y="5"/>
                  </a:cubicBezTo>
                  <a:cubicBezTo>
                    <a:pt x="5" y="7"/>
                    <a:pt x="11" y="10"/>
                    <a:pt x="15" y="14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510">
              <a:extLst>
                <a:ext uri="{FF2B5EF4-FFF2-40B4-BE49-F238E27FC236}">
                  <a16:creationId xmlns="" xmlns:a16="http://schemas.microsoft.com/office/drawing/2014/main" id="{32524E2F-8ED8-4ADE-A343-91C6B2C643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5481" y="1216441"/>
              <a:ext cx="507197" cy="618424"/>
            </a:xfrm>
            <a:custGeom>
              <a:avLst/>
              <a:gdLst>
                <a:gd name="T0" fmla="*/ 15 w 233"/>
                <a:gd name="T1" fmla="*/ 14 h 285"/>
                <a:gd name="T2" fmla="*/ 21 w 233"/>
                <a:gd name="T3" fmla="*/ 19 h 285"/>
                <a:gd name="T4" fmla="*/ 28 w 233"/>
                <a:gd name="T5" fmla="*/ 24 h 285"/>
                <a:gd name="T6" fmla="*/ 22 w 233"/>
                <a:gd name="T7" fmla="*/ 25 h 285"/>
                <a:gd name="T8" fmla="*/ 30 w 233"/>
                <a:gd name="T9" fmla="*/ 30 h 285"/>
                <a:gd name="T10" fmla="*/ 25 w 233"/>
                <a:gd name="T11" fmla="*/ 35 h 285"/>
                <a:gd name="T12" fmla="*/ 20 w 233"/>
                <a:gd name="T13" fmla="*/ 31 h 285"/>
                <a:gd name="T14" fmla="*/ 19 w 233"/>
                <a:gd name="T15" fmla="*/ 42 h 285"/>
                <a:gd name="T16" fmla="*/ 34 w 233"/>
                <a:gd name="T17" fmla="*/ 61 h 285"/>
                <a:gd name="T18" fmla="*/ 44 w 233"/>
                <a:gd name="T19" fmla="*/ 80 h 285"/>
                <a:gd name="T20" fmla="*/ 79 w 233"/>
                <a:gd name="T21" fmla="*/ 106 h 285"/>
                <a:gd name="T22" fmla="*/ 89 w 233"/>
                <a:gd name="T23" fmla="*/ 124 h 285"/>
                <a:gd name="T24" fmla="*/ 105 w 233"/>
                <a:gd name="T25" fmla="*/ 143 h 285"/>
                <a:gd name="T26" fmla="*/ 127 w 233"/>
                <a:gd name="T27" fmla="*/ 180 h 285"/>
                <a:gd name="T28" fmla="*/ 155 w 233"/>
                <a:gd name="T29" fmla="*/ 212 h 285"/>
                <a:gd name="T30" fmla="*/ 160 w 233"/>
                <a:gd name="T31" fmla="*/ 230 h 285"/>
                <a:gd name="T32" fmla="*/ 174 w 233"/>
                <a:gd name="T33" fmla="*/ 246 h 285"/>
                <a:gd name="T34" fmla="*/ 181 w 233"/>
                <a:gd name="T35" fmla="*/ 265 h 285"/>
                <a:gd name="T36" fmla="*/ 201 w 233"/>
                <a:gd name="T37" fmla="*/ 285 h 285"/>
                <a:gd name="T38" fmla="*/ 198 w 233"/>
                <a:gd name="T39" fmla="*/ 274 h 285"/>
                <a:gd name="T40" fmla="*/ 196 w 233"/>
                <a:gd name="T41" fmla="*/ 265 h 285"/>
                <a:gd name="T42" fmla="*/ 203 w 233"/>
                <a:gd name="T43" fmla="*/ 260 h 285"/>
                <a:gd name="T44" fmla="*/ 221 w 233"/>
                <a:gd name="T45" fmla="*/ 264 h 285"/>
                <a:gd name="T46" fmla="*/ 233 w 233"/>
                <a:gd name="T47" fmla="*/ 278 h 285"/>
                <a:gd name="T48" fmla="*/ 226 w 233"/>
                <a:gd name="T49" fmla="*/ 263 h 285"/>
                <a:gd name="T50" fmla="*/ 221 w 233"/>
                <a:gd name="T51" fmla="*/ 256 h 285"/>
                <a:gd name="T52" fmla="*/ 210 w 233"/>
                <a:gd name="T53" fmla="*/ 253 h 285"/>
                <a:gd name="T54" fmla="*/ 216 w 233"/>
                <a:gd name="T55" fmla="*/ 256 h 285"/>
                <a:gd name="T56" fmla="*/ 198 w 233"/>
                <a:gd name="T57" fmla="*/ 242 h 285"/>
                <a:gd name="T58" fmla="*/ 171 w 233"/>
                <a:gd name="T59" fmla="*/ 222 h 285"/>
                <a:gd name="T60" fmla="*/ 155 w 233"/>
                <a:gd name="T61" fmla="*/ 183 h 285"/>
                <a:gd name="T62" fmla="*/ 154 w 233"/>
                <a:gd name="T63" fmla="*/ 172 h 285"/>
                <a:gd name="T64" fmla="*/ 164 w 233"/>
                <a:gd name="T65" fmla="*/ 170 h 285"/>
                <a:gd name="T66" fmla="*/ 153 w 233"/>
                <a:gd name="T67" fmla="*/ 168 h 285"/>
                <a:gd name="T68" fmla="*/ 182 w 233"/>
                <a:gd name="T69" fmla="*/ 174 h 285"/>
                <a:gd name="T70" fmla="*/ 198 w 233"/>
                <a:gd name="T71" fmla="*/ 184 h 285"/>
                <a:gd name="T72" fmla="*/ 210 w 233"/>
                <a:gd name="T73" fmla="*/ 192 h 285"/>
                <a:gd name="T74" fmla="*/ 201 w 233"/>
                <a:gd name="T75" fmla="*/ 184 h 285"/>
                <a:gd name="T76" fmla="*/ 189 w 233"/>
                <a:gd name="T77" fmla="*/ 177 h 285"/>
                <a:gd name="T78" fmla="*/ 164 w 233"/>
                <a:gd name="T79" fmla="*/ 153 h 285"/>
                <a:gd name="T80" fmla="*/ 111 w 233"/>
                <a:gd name="T81" fmla="*/ 103 h 285"/>
                <a:gd name="T82" fmla="*/ 108 w 233"/>
                <a:gd name="T83" fmla="*/ 102 h 285"/>
                <a:gd name="T84" fmla="*/ 98 w 233"/>
                <a:gd name="T85" fmla="*/ 92 h 285"/>
                <a:gd name="T86" fmla="*/ 100 w 233"/>
                <a:gd name="T87" fmla="*/ 95 h 285"/>
                <a:gd name="T88" fmla="*/ 94 w 233"/>
                <a:gd name="T89" fmla="*/ 91 h 285"/>
                <a:gd name="T90" fmla="*/ 87 w 233"/>
                <a:gd name="T91" fmla="*/ 84 h 285"/>
                <a:gd name="T92" fmla="*/ 71 w 233"/>
                <a:gd name="T93" fmla="*/ 63 h 285"/>
                <a:gd name="T94" fmla="*/ 75 w 233"/>
                <a:gd name="T95" fmla="*/ 69 h 285"/>
                <a:gd name="T96" fmla="*/ 45 w 233"/>
                <a:gd name="T97" fmla="*/ 35 h 285"/>
                <a:gd name="T98" fmla="*/ 65 w 233"/>
                <a:gd name="T99" fmla="*/ 51 h 285"/>
                <a:gd name="T100" fmla="*/ 49 w 233"/>
                <a:gd name="T101" fmla="*/ 35 h 285"/>
                <a:gd name="T102" fmla="*/ 27 w 233"/>
                <a:gd name="T103" fmla="*/ 20 h 285"/>
                <a:gd name="T104" fmla="*/ 33 w 233"/>
                <a:gd name="T105" fmla="*/ 24 h 285"/>
                <a:gd name="T106" fmla="*/ 26 w 233"/>
                <a:gd name="T107" fmla="*/ 18 h 285"/>
                <a:gd name="T108" fmla="*/ 23 w 233"/>
                <a:gd name="T109" fmla="*/ 11 h 285"/>
                <a:gd name="T110" fmla="*/ 7 w 233"/>
                <a:gd name="T111" fmla="*/ 0 h 285"/>
                <a:gd name="T112" fmla="*/ 0 w 233"/>
                <a:gd name="T113" fmla="*/ 5 h 285"/>
                <a:gd name="T114" fmla="*/ 15 w 233"/>
                <a:gd name="T115" fmla="*/ 1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3" h="285">
                  <a:moveTo>
                    <a:pt x="15" y="14"/>
                  </a:moveTo>
                  <a:cubicBezTo>
                    <a:pt x="18" y="15"/>
                    <a:pt x="21" y="17"/>
                    <a:pt x="21" y="19"/>
                  </a:cubicBezTo>
                  <a:cubicBezTo>
                    <a:pt x="22" y="23"/>
                    <a:pt x="26" y="21"/>
                    <a:pt x="28" y="24"/>
                  </a:cubicBezTo>
                  <a:cubicBezTo>
                    <a:pt x="26" y="24"/>
                    <a:pt x="24" y="25"/>
                    <a:pt x="22" y="25"/>
                  </a:cubicBezTo>
                  <a:cubicBezTo>
                    <a:pt x="23" y="28"/>
                    <a:pt x="27" y="28"/>
                    <a:pt x="30" y="30"/>
                  </a:cubicBezTo>
                  <a:cubicBezTo>
                    <a:pt x="29" y="31"/>
                    <a:pt x="28" y="35"/>
                    <a:pt x="25" y="35"/>
                  </a:cubicBezTo>
                  <a:cubicBezTo>
                    <a:pt x="22" y="35"/>
                    <a:pt x="23" y="32"/>
                    <a:pt x="20" y="31"/>
                  </a:cubicBezTo>
                  <a:cubicBezTo>
                    <a:pt x="8" y="27"/>
                    <a:pt x="15" y="38"/>
                    <a:pt x="19" y="42"/>
                  </a:cubicBezTo>
                  <a:cubicBezTo>
                    <a:pt x="24" y="48"/>
                    <a:pt x="31" y="53"/>
                    <a:pt x="34" y="61"/>
                  </a:cubicBezTo>
                  <a:cubicBezTo>
                    <a:pt x="37" y="68"/>
                    <a:pt x="39" y="73"/>
                    <a:pt x="44" y="80"/>
                  </a:cubicBezTo>
                  <a:cubicBezTo>
                    <a:pt x="52" y="91"/>
                    <a:pt x="69" y="96"/>
                    <a:pt x="79" y="106"/>
                  </a:cubicBezTo>
                  <a:cubicBezTo>
                    <a:pt x="84" y="111"/>
                    <a:pt x="86" y="118"/>
                    <a:pt x="89" y="124"/>
                  </a:cubicBezTo>
                  <a:cubicBezTo>
                    <a:pt x="93" y="131"/>
                    <a:pt x="100" y="136"/>
                    <a:pt x="105" y="143"/>
                  </a:cubicBezTo>
                  <a:cubicBezTo>
                    <a:pt x="114" y="155"/>
                    <a:pt x="122" y="166"/>
                    <a:pt x="127" y="180"/>
                  </a:cubicBezTo>
                  <a:cubicBezTo>
                    <a:pt x="132" y="195"/>
                    <a:pt x="147" y="199"/>
                    <a:pt x="155" y="212"/>
                  </a:cubicBezTo>
                  <a:cubicBezTo>
                    <a:pt x="158" y="217"/>
                    <a:pt x="157" y="224"/>
                    <a:pt x="160" y="230"/>
                  </a:cubicBezTo>
                  <a:cubicBezTo>
                    <a:pt x="164" y="236"/>
                    <a:pt x="171" y="240"/>
                    <a:pt x="174" y="246"/>
                  </a:cubicBezTo>
                  <a:cubicBezTo>
                    <a:pt x="177" y="252"/>
                    <a:pt x="177" y="260"/>
                    <a:pt x="181" y="265"/>
                  </a:cubicBezTo>
                  <a:cubicBezTo>
                    <a:pt x="186" y="273"/>
                    <a:pt x="193" y="280"/>
                    <a:pt x="201" y="285"/>
                  </a:cubicBezTo>
                  <a:cubicBezTo>
                    <a:pt x="199" y="282"/>
                    <a:pt x="200" y="278"/>
                    <a:pt x="198" y="274"/>
                  </a:cubicBezTo>
                  <a:cubicBezTo>
                    <a:pt x="197" y="271"/>
                    <a:pt x="196" y="268"/>
                    <a:pt x="196" y="265"/>
                  </a:cubicBezTo>
                  <a:cubicBezTo>
                    <a:pt x="195" y="260"/>
                    <a:pt x="198" y="253"/>
                    <a:pt x="203" y="260"/>
                  </a:cubicBezTo>
                  <a:cubicBezTo>
                    <a:pt x="206" y="264"/>
                    <a:pt x="217" y="261"/>
                    <a:pt x="221" y="264"/>
                  </a:cubicBezTo>
                  <a:cubicBezTo>
                    <a:pt x="226" y="267"/>
                    <a:pt x="230" y="274"/>
                    <a:pt x="233" y="278"/>
                  </a:cubicBezTo>
                  <a:cubicBezTo>
                    <a:pt x="232" y="273"/>
                    <a:pt x="230" y="268"/>
                    <a:pt x="226" y="263"/>
                  </a:cubicBezTo>
                  <a:cubicBezTo>
                    <a:pt x="224" y="261"/>
                    <a:pt x="223" y="258"/>
                    <a:pt x="221" y="256"/>
                  </a:cubicBezTo>
                  <a:cubicBezTo>
                    <a:pt x="217" y="253"/>
                    <a:pt x="214" y="256"/>
                    <a:pt x="210" y="253"/>
                  </a:cubicBezTo>
                  <a:cubicBezTo>
                    <a:pt x="212" y="255"/>
                    <a:pt x="214" y="256"/>
                    <a:pt x="216" y="256"/>
                  </a:cubicBezTo>
                  <a:cubicBezTo>
                    <a:pt x="210" y="261"/>
                    <a:pt x="201" y="246"/>
                    <a:pt x="198" y="242"/>
                  </a:cubicBezTo>
                  <a:cubicBezTo>
                    <a:pt x="191" y="233"/>
                    <a:pt x="179" y="230"/>
                    <a:pt x="171" y="222"/>
                  </a:cubicBezTo>
                  <a:cubicBezTo>
                    <a:pt x="161" y="211"/>
                    <a:pt x="161" y="196"/>
                    <a:pt x="155" y="183"/>
                  </a:cubicBezTo>
                  <a:cubicBezTo>
                    <a:pt x="153" y="180"/>
                    <a:pt x="149" y="175"/>
                    <a:pt x="154" y="172"/>
                  </a:cubicBezTo>
                  <a:cubicBezTo>
                    <a:pt x="157" y="170"/>
                    <a:pt x="161" y="170"/>
                    <a:pt x="164" y="170"/>
                  </a:cubicBezTo>
                  <a:cubicBezTo>
                    <a:pt x="161" y="169"/>
                    <a:pt x="157" y="170"/>
                    <a:pt x="153" y="168"/>
                  </a:cubicBezTo>
                  <a:cubicBezTo>
                    <a:pt x="158" y="164"/>
                    <a:pt x="178" y="172"/>
                    <a:pt x="182" y="174"/>
                  </a:cubicBezTo>
                  <a:cubicBezTo>
                    <a:pt x="187" y="177"/>
                    <a:pt x="193" y="180"/>
                    <a:pt x="198" y="184"/>
                  </a:cubicBezTo>
                  <a:cubicBezTo>
                    <a:pt x="202" y="187"/>
                    <a:pt x="205" y="191"/>
                    <a:pt x="210" y="192"/>
                  </a:cubicBezTo>
                  <a:cubicBezTo>
                    <a:pt x="206" y="190"/>
                    <a:pt x="204" y="187"/>
                    <a:pt x="201" y="184"/>
                  </a:cubicBezTo>
                  <a:cubicBezTo>
                    <a:pt x="197" y="181"/>
                    <a:pt x="193" y="179"/>
                    <a:pt x="189" y="177"/>
                  </a:cubicBezTo>
                  <a:cubicBezTo>
                    <a:pt x="179" y="170"/>
                    <a:pt x="172" y="161"/>
                    <a:pt x="164" y="153"/>
                  </a:cubicBezTo>
                  <a:cubicBezTo>
                    <a:pt x="146" y="136"/>
                    <a:pt x="128" y="120"/>
                    <a:pt x="111" y="103"/>
                  </a:cubicBezTo>
                  <a:cubicBezTo>
                    <a:pt x="117" y="110"/>
                    <a:pt x="108" y="103"/>
                    <a:pt x="108" y="102"/>
                  </a:cubicBezTo>
                  <a:cubicBezTo>
                    <a:pt x="105" y="98"/>
                    <a:pt x="102" y="95"/>
                    <a:pt x="98" y="92"/>
                  </a:cubicBezTo>
                  <a:cubicBezTo>
                    <a:pt x="99" y="93"/>
                    <a:pt x="99" y="94"/>
                    <a:pt x="100" y="95"/>
                  </a:cubicBezTo>
                  <a:cubicBezTo>
                    <a:pt x="97" y="96"/>
                    <a:pt x="95" y="93"/>
                    <a:pt x="94" y="91"/>
                  </a:cubicBezTo>
                  <a:cubicBezTo>
                    <a:pt x="93" y="87"/>
                    <a:pt x="91" y="86"/>
                    <a:pt x="87" y="84"/>
                  </a:cubicBezTo>
                  <a:cubicBezTo>
                    <a:pt x="81" y="81"/>
                    <a:pt x="73" y="70"/>
                    <a:pt x="71" y="63"/>
                  </a:cubicBezTo>
                  <a:cubicBezTo>
                    <a:pt x="72" y="65"/>
                    <a:pt x="74" y="67"/>
                    <a:pt x="75" y="69"/>
                  </a:cubicBezTo>
                  <a:cubicBezTo>
                    <a:pt x="75" y="50"/>
                    <a:pt x="49" y="51"/>
                    <a:pt x="45" y="35"/>
                  </a:cubicBezTo>
                  <a:cubicBezTo>
                    <a:pt x="52" y="35"/>
                    <a:pt x="60" y="47"/>
                    <a:pt x="65" y="51"/>
                  </a:cubicBezTo>
                  <a:cubicBezTo>
                    <a:pt x="60" y="46"/>
                    <a:pt x="55" y="39"/>
                    <a:pt x="49" y="35"/>
                  </a:cubicBezTo>
                  <a:cubicBezTo>
                    <a:pt x="41" y="31"/>
                    <a:pt x="35" y="24"/>
                    <a:pt x="27" y="20"/>
                  </a:cubicBezTo>
                  <a:cubicBezTo>
                    <a:pt x="29" y="21"/>
                    <a:pt x="31" y="22"/>
                    <a:pt x="33" y="24"/>
                  </a:cubicBezTo>
                  <a:cubicBezTo>
                    <a:pt x="31" y="22"/>
                    <a:pt x="29" y="20"/>
                    <a:pt x="26" y="18"/>
                  </a:cubicBezTo>
                  <a:cubicBezTo>
                    <a:pt x="23" y="17"/>
                    <a:pt x="25" y="14"/>
                    <a:pt x="23" y="11"/>
                  </a:cubicBezTo>
                  <a:cubicBezTo>
                    <a:pt x="19" y="6"/>
                    <a:pt x="12" y="4"/>
                    <a:pt x="7" y="0"/>
                  </a:cubicBezTo>
                  <a:cubicBezTo>
                    <a:pt x="7" y="4"/>
                    <a:pt x="3" y="6"/>
                    <a:pt x="0" y="5"/>
                  </a:cubicBezTo>
                  <a:cubicBezTo>
                    <a:pt x="5" y="7"/>
                    <a:pt x="11" y="10"/>
                    <a:pt x="15" y="14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511">
              <a:extLst>
                <a:ext uri="{FF2B5EF4-FFF2-40B4-BE49-F238E27FC236}">
                  <a16:creationId xmlns="" xmlns:a16="http://schemas.microsoft.com/office/drawing/2014/main" id="{A754EEC6-6D00-4E8C-BA95-A570DB232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5133" y="1932746"/>
              <a:ext cx="44491" cy="62287"/>
            </a:xfrm>
            <a:custGeom>
              <a:avLst/>
              <a:gdLst>
                <a:gd name="T0" fmla="*/ 6 w 19"/>
                <a:gd name="T1" fmla="*/ 0 h 28"/>
                <a:gd name="T2" fmla="*/ 3 w 19"/>
                <a:gd name="T3" fmla="*/ 18 h 28"/>
                <a:gd name="T4" fmla="*/ 6 w 19"/>
                <a:gd name="T5" fmla="*/ 27 h 28"/>
                <a:gd name="T6" fmla="*/ 19 w 19"/>
                <a:gd name="T7" fmla="*/ 5 h 28"/>
                <a:gd name="T8" fmla="*/ 19 w 19"/>
                <a:gd name="T9" fmla="*/ 2 h 28"/>
                <a:gd name="T10" fmla="*/ 6 w 19"/>
                <a:gd name="T1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8">
                  <a:moveTo>
                    <a:pt x="6" y="0"/>
                  </a:moveTo>
                  <a:cubicBezTo>
                    <a:pt x="4" y="6"/>
                    <a:pt x="6" y="12"/>
                    <a:pt x="3" y="18"/>
                  </a:cubicBezTo>
                  <a:cubicBezTo>
                    <a:pt x="2" y="22"/>
                    <a:pt x="0" y="28"/>
                    <a:pt x="6" y="27"/>
                  </a:cubicBezTo>
                  <a:cubicBezTo>
                    <a:pt x="4" y="20"/>
                    <a:pt x="11" y="3"/>
                    <a:pt x="19" y="5"/>
                  </a:cubicBezTo>
                  <a:cubicBezTo>
                    <a:pt x="19" y="4"/>
                    <a:pt x="19" y="3"/>
                    <a:pt x="19" y="2"/>
                  </a:cubicBezTo>
                  <a:cubicBezTo>
                    <a:pt x="14" y="4"/>
                    <a:pt x="10" y="2"/>
                    <a:pt x="6" y="0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Freeform 512">
              <a:extLst>
                <a:ext uri="{FF2B5EF4-FFF2-40B4-BE49-F238E27FC236}">
                  <a16:creationId xmlns="" xmlns:a16="http://schemas.microsoft.com/office/drawing/2014/main" id="{2EC9978A-0E64-4139-ADD6-1FF08FA697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5133" y="1932746"/>
              <a:ext cx="44491" cy="62287"/>
            </a:xfrm>
            <a:custGeom>
              <a:avLst/>
              <a:gdLst>
                <a:gd name="T0" fmla="*/ 6 w 19"/>
                <a:gd name="T1" fmla="*/ 0 h 28"/>
                <a:gd name="T2" fmla="*/ 3 w 19"/>
                <a:gd name="T3" fmla="*/ 18 h 28"/>
                <a:gd name="T4" fmla="*/ 6 w 19"/>
                <a:gd name="T5" fmla="*/ 27 h 28"/>
                <a:gd name="T6" fmla="*/ 19 w 19"/>
                <a:gd name="T7" fmla="*/ 5 h 28"/>
                <a:gd name="T8" fmla="*/ 19 w 19"/>
                <a:gd name="T9" fmla="*/ 2 h 28"/>
                <a:gd name="T10" fmla="*/ 6 w 19"/>
                <a:gd name="T1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8">
                  <a:moveTo>
                    <a:pt x="6" y="0"/>
                  </a:moveTo>
                  <a:cubicBezTo>
                    <a:pt x="4" y="6"/>
                    <a:pt x="6" y="12"/>
                    <a:pt x="3" y="18"/>
                  </a:cubicBezTo>
                  <a:cubicBezTo>
                    <a:pt x="2" y="22"/>
                    <a:pt x="0" y="28"/>
                    <a:pt x="6" y="27"/>
                  </a:cubicBezTo>
                  <a:cubicBezTo>
                    <a:pt x="4" y="20"/>
                    <a:pt x="11" y="3"/>
                    <a:pt x="19" y="5"/>
                  </a:cubicBezTo>
                  <a:cubicBezTo>
                    <a:pt x="19" y="4"/>
                    <a:pt x="19" y="3"/>
                    <a:pt x="19" y="2"/>
                  </a:cubicBezTo>
                  <a:cubicBezTo>
                    <a:pt x="14" y="4"/>
                    <a:pt x="10" y="2"/>
                    <a:pt x="6" y="0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513">
              <a:extLst>
                <a:ext uri="{FF2B5EF4-FFF2-40B4-BE49-F238E27FC236}">
                  <a16:creationId xmlns="" xmlns:a16="http://schemas.microsoft.com/office/drawing/2014/main" id="{FB891BD1-EEB1-4087-A991-9F87DAB3DF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8522" y="1857111"/>
              <a:ext cx="93431" cy="84533"/>
            </a:xfrm>
            <a:custGeom>
              <a:avLst/>
              <a:gdLst>
                <a:gd name="T0" fmla="*/ 31 w 43"/>
                <a:gd name="T1" fmla="*/ 1 h 39"/>
                <a:gd name="T2" fmla="*/ 23 w 43"/>
                <a:gd name="T3" fmla="*/ 8 h 39"/>
                <a:gd name="T4" fmla="*/ 10 w 43"/>
                <a:gd name="T5" fmla="*/ 4 h 39"/>
                <a:gd name="T6" fmla="*/ 12 w 43"/>
                <a:gd name="T7" fmla="*/ 8 h 39"/>
                <a:gd name="T8" fmla="*/ 10 w 43"/>
                <a:gd name="T9" fmla="*/ 16 h 39"/>
                <a:gd name="T10" fmla="*/ 7 w 43"/>
                <a:gd name="T11" fmla="*/ 15 h 39"/>
                <a:gd name="T12" fmla="*/ 6 w 43"/>
                <a:gd name="T13" fmla="*/ 29 h 39"/>
                <a:gd name="T14" fmla="*/ 5 w 43"/>
                <a:gd name="T15" fmla="*/ 39 h 39"/>
                <a:gd name="T16" fmla="*/ 12 w 43"/>
                <a:gd name="T17" fmla="*/ 19 h 39"/>
                <a:gd name="T18" fmla="*/ 25 w 43"/>
                <a:gd name="T19" fmla="*/ 11 h 39"/>
                <a:gd name="T20" fmla="*/ 31 w 43"/>
                <a:gd name="T21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39">
                  <a:moveTo>
                    <a:pt x="31" y="1"/>
                  </a:moveTo>
                  <a:cubicBezTo>
                    <a:pt x="27" y="0"/>
                    <a:pt x="26" y="6"/>
                    <a:pt x="23" y="8"/>
                  </a:cubicBezTo>
                  <a:cubicBezTo>
                    <a:pt x="19" y="13"/>
                    <a:pt x="14" y="6"/>
                    <a:pt x="10" y="4"/>
                  </a:cubicBezTo>
                  <a:cubicBezTo>
                    <a:pt x="9" y="6"/>
                    <a:pt x="11" y="7"/>
                    <a:pt x="12" y="8"/>
                  </a:cubicBezTo>
                  <a:cubicBezTo>
                    <a:pt x="14" y="11"/>
                    <a:pt x="9" y="13"/>
                    <a:pt x="10" y="16"/>
                  </a:cubicBezTo>
                  <a:cubicBezTo>
                    <a:pt x="9" y="16"/>
                    <a:pt x="8" y="16"/>
                    <a:pt x="7" y="15"/>
                  </a:cubicBezTo>
                  <a:cubicBezTo>
                    <a:pt x="8" y="19"/>
                    <a:pt x="0" y="28"/>
                    <a:pt x="6" y="29"/>
                  </a:cubicBezTo>
                  <a:cubicBezTo>
                    <a:pt x="1" y="30"/>
                    <a:pt x="0" y="37"/>
                    <a:pt x="5" y="39"/>
                  </a:cubicBezTo>
                  <a:cubicBezTo>
                    <a:pt x="6" y="32"/>
                    <a:pt x="16" y="27"/>
                    <a:pt x="12" y="19"/>
                  </a:cubicBezTo>
                  <a:cubicBezTo>
                    <a:pt x="19" y="23"/>
                    <a:pt x="21" y="14"/>
                    <a:pt x="25" y="11"/>
                  </a:cubicBezTo>
                  <a:cubicBezTo>
                    <a:pt x="26" y="10"/>
                    <a:pt x="43" y="5"/>
                    <a:pt x="31" y="1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514">
              <a:extLst>
                <a:ext uri="{FF2B5EF4-FFF2-40B4-BE49-F238E27FC236}">
                  <a16:creationId xmlns="" xmlns:a16="http://schemas.microsoft.com/office/drawing/2014/main" id="{51CC6807-4C55-49F3-8D8C-73B7385CD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8522" y="1857111"/>
              <a:ext cx="93431" cy="84533"/>
            </a:xfrm>
            <a:custGeom>
              <a:avLst/>
              <a:gdLst>
                <a:gd name="T0" fmla="*/ 31 w 43"/>
                <a:gd name="T1" fmla="*/ 1 h 39"/>
                <a:gd name="T2" fmla="*/ 23 w 43"/>
                <a:gd name="T3" fmla="*/ 8 h 39"/>
                <a:gd name="T4" fmla="*/ 10 w 43"/>
                <a:gd name="T5" fmla="*/ 4 h 39"/>
                <a:gd name="T6" fmla="*/ 12 w 43"/>
                <a:gd name="T7" fmla="*/ 8 h 39"/>
                <a:gd name="T8" fmla="*/ 10 w 43"/>
                <a:gd name="T9" fmla="*/ 16 h 39"/>
                <a:gd name="T10" fmla="*/ 7 w 43"/>
                <a:gd name="T11" fmla="*/ 15 h 39"/>
                <a:gd name="T12" fmla="*/ 6 w 43"/>
                <a:gd name="T13" fmla="*/ 29 h 39"/>
                <a:gd name="T14" fmla="*/ 5 w 43"/>
                <a:gd name="T15" fmla="*/ 39 h 39"/>
                <a:gd name="T16" fmla="*/ 12 w 43"/>
                <a:gd name="T17" fmla="*/ 19 h 39"/>
                <a:gd name="T18" fmla="*/ 25 w 43"/>
                <a:gd name="T19" fmla="*/ 11 h 39"/>
                <a:gd name="T20" fmla="*/ 31 w 43"/>
                <a:gd name="T21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39">
                  <a:moveTo>
                    <a:pt x="31" y="1"/>
                  </a:moveTo>
                  <a:cubicBezTo>
                    <a:pt x="27" y="0"/>
                    <a:pt x="26" y="6"/>
                    <a:pt x="23" y="8"/>
                  </a:cubicBezTo>
                  <a:cubicBezTo>
                    <a:pt x="19" y="13"/>
                    <a:pt x="14" y="6"/>
                    <a:pt x="10" y="4"/>
                  </a:cubicBezTo>
                  <a:cubicBezTo>
                    <a:pt x="9" y="6"/>
                    <a:pt x="11" y="7"/>
                    <a:pt x="12" y="8"/>
                  </a:cubicBezTo>
                  <a:cubicBezTo>
                    <a:pt x="14" y="11"/>
                    <a:pt x="9" y="13"/>
                    <a:pt x="10" y="16"/>
                  </a:cubicBezTo>
                  <a:cubicBezTo>
                    <a:pt x="9" y="16"/>
                    <a:pt x="8" y="16"/>
                    <a:pt x="7" y="15"/>
                  </a:cubicBezTo>
                  <a:cubicBezTo>
                    <a:pt x="8" y="19"/>
                    <a:pt x="0" y="28"/>
                    <a:pt x="6" y="29"/>
                  </a:cubicBezTo>
                  <a:cubicBezTo>
                    <a:pt x="1" y="30"/>
                    <a:pt x="0" y="37"/>
                    <a:pt x="5" y="39"/>
                  </a:cubicBezTo>
                  <a:cubicBezTo>
                    <a:pt x="6" y="32"/>
                    <a:pt x="16" y="27"/>
                    <a:pt x="12" y="19"/>
                  </a:cubicBezTo>
                  <a:cubicBezTo>
                    <a:pt x="19" y="23"/>
                    <a:pt x="21" y="14"/>
                    <a:pt x="25" y="11"/>
                  </a:cubicBezTo>
                  <a:cubicBezTo>
                    <a:pt x="26" y="10"/>
                    <a:pt x="43" y="5"/>
                    <a:pt x="31" y="1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515">
              <a:extLst>
                <a:ext uri="{FF2B5EF4-FFF2-40B4-BE49-F238E27FC236}">
                  <a16:creationId xmlns="" xmlns:a16="http://schemas.microsoft.com/office/drawing/2014/main" id="{7CA38864-7CBD-401C-ADA3-2F45533290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0767" y="1981686"/>
              <a:ext cx="13347" cy="17796"/>
            </a:xfrm>
            <a:custGeom>
              <a:avLst/>
              <a:gdLst>
                <a:gd name="T0" fmla="*/ 6 w 7"/>
                <a:gd name="T1" fmla="*/ 0 h 7"/>
                <a:gd name="T2" fmla="*/ 0 w 7"/>
                <a:gd name="T3" fmla="*/ 3 h 7"/>
                <a:gd name="T4" fmla="*/ 6 w 7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7">
                  <a:moveTo>
                    <a:pt x="6" y="0"/>
                  </a:moveTo>
                  <a:cubicBezTo>
                    <a:pt x="4" y="0"/>
                    <a:pt x="2" y="1"/>
                    <a:pt x="0" y="3"/>
                  </a:cubicBezTo>
                  <a:cubicBezTo>
                    <a:pt x="3" y="7"/>
                    <a:pt x="7" y="4"/>
                    <a:pt x="6" y="0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516">
              <a:extLst>
                <a:ext uri="{FF2B5EF4-FFF2-40B4-BE49-F238E27FC236}">
                  <a16:creationId xmlns="" xmlns:a16="http://schemas.microsoft.com/office/drawing/2014/main" id="{0FF7EAE4-2EAF-4762-8262-7DEB3E67C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0767" y="1981686"/>
              <a:ext cx="13347" cy="17796"/>
            </a:xfrm>
            <a:custGeom>
              <a:avLst/>
              <a:gdLst>
                <a:gd name="T0" fmla="*/ 6 w 7"/>
                <a:gd name="T1" fmla="*/ 0 h 7"/>
                <a:gd name="T2" fmla="*/ 0 w 7"/>
                <a:gd name="T3" fmla="*/ 3 h 7"/>
                <a:gd name="T4" fmla="*/ 6 w 7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7">
                  <a:moveTo>
                    <a:pt x="6" y="0"/>
                  </a:moveTo>
                  <a:cubicBezTo>
                    <a:pt x="4" y="0"/>
                    <a:pt x="2" y="1"/>
                    <a:pt x="0" y="3"/>
                  </a:cubicBezTo>
                  <a:cubicBezTo>
                    <a:pt x="3" y="7"/>
                    <a:pt x="7" y="4"/>
                    <a:pt x="6" y="0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517">
              <a:extLst>
                <a:ext uri="{FF2B5EF4-FFF2-40B4-BE49-F238E27FC236}">
                  <a16:creationId xmlns="" xmlns:a16="http://schemas.microsoft.com/office/drawing/2014/main" id="{5B8F351F-B112-4B31-8C6A-B639E28A0E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6402" y="1803722"/>
              <a:ext cx="40042" cy="62287"/>
            </a:xfrm>
            <a:custGeom>
              <a:avLst/>
              <a:gdLst>
                <a:gd name="T0" fmla="*/ 7 w 18"/>
                <a:gd name="T1" fmla="*/ 8 h 28"/>
                <a:gd name="T2" fmla="*/ 3 w 18"/>
                <a:gd name="T3" fmla="*/ 23 h 28"/>
                <a:gd name="T4" fmla="*/ 18 w 18"/>
                <a:gd name="T5" fmla="*/ 3 h 28"/>
                <a:gd name="T6" fmla="*/ 7 w 18"/>
                <a:gd name="T7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8">
                  <a:moveTo>
                    <a:pt x="7" y="8"/>
                  </a:moveTo>
                  <a:cubicBezTo>
                    <a:pt x="5" y="13"/>
                    <a:pt x="0" y="17"/>
                    <a:pt x="3" y="23"/>
                  </a:cubicBezTo>
                  <a:cubicBezTo>
                    <a:pt x="5" y="28"/>
                    <a:pt x="17" y="5"/>
                    <a:pt x="18" y="3"/>
                  </a:cubicBezTo>
                  <a:cubicBezTo>
                    <a:pt x="13" y="0"/>
                    <a:pt x="11" y="6"/>
                    <a:pt x="7" y="8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518">
              <a:extLst>
                <a:ext uri="{FF2B5EF4-FFF2-40B4-BE49-F238E27FC236}">
                  <a16:creationId xmlns="" xmlns:a16="http://schemas.microsoft.com/office/drawing/2014/main" id="{7C624AEC-75B7-4B52-BCEA-3B6163B1D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6402" y="1803722"/>
              <a:ext cx="40042" cy="62287"/>
            </a:xfrm>
            <a:custGeom>
              <a:avLst/>
              <a:gdLst>
                <a:gd name="T0" fmla="*/ 7 w 18"/>
                <a:gd name="T1" fmla="*/ 8 h 28"/>
                <a:gd name="T2" fmla="*/ 3 w 18"/>
                <a:gd name="T3" fmla="*/ 23 h 28"/>
                <a:gd name="T4" fmla="*/ 18 w 18"/>
                <a:gd name="T5" fmla="*/ 3 h 28"/>
                <a:gd name="T6" fmla="*/ 7 w 18"/>
                <a:gd name="T7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8">
                  <a:moveTo>
                    <a:pt x="7" y="8"/>
                  </a:moveTo>
                  <a:cubicBezTo>
                    <a:pt x="5" y="13"/>
                    <a:pt x="0" y="17"/>
                    <a:pt x="3" y="23"/>
                  </a:cubicBezTo>
                  <a:cubicBezTo>
                    <a:pt x="5" y="28"/>
                    <a:pt x="17" y="5"/>
                    <a:pt x="18" y="3"/>
                  </a:cubicBezTo>
                  <a:cubicBezTo>
                    <a:pt x="13" y="0"/>
                    <a:pt x="11" y="6"/>
                    <a:pt x="7" y="8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519">
              <a:extLst>
                <a:ext uri="{FF2B5EF4-FFF2-40B4-BE49-F238E27FC236}">
                  <a16:creationId xmlns="" xmlns:a16="http://schemas.microsoft.com/office/drawing/2014/main" id="{6EE08F34-B70E-40F9-A9FC-235447AB1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2037" y="1741434"/>
              <a:ext cx="17796" cy="26695"/>
            </a:xfrm>
            <a:custGeom>
              <a:avLst/>
              <a:gdLst>
                <a:gd name="T0" fmla="*/ 6 w 8"/>
                <a:gd name="T1" fmla="*/ 0 h 12"/>
                <a:gd name="T2" fmla="*/ 0 w 8"/>
                <a:gd name="T3" fmla="*/ 9 h 12"/>
                <a:gd name="T4" fmla="*/ 2 w 8"/>
                <a:gd name="T5" fmla="*/ 12 h 12"/>
                <a:gd name="T6" fmla="*/ 8 w 8"/>
                <a:gd name="T7" fmla="*/ 0 h 12"/>
                <a:gd name="T8" fmla="*/ 6 w 8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2">
                  <a:moveTo>
                    <a:pt x="6" y="0"/>
                  </a:moveTo>
                  <a:cubicBezTo>
                    <a:pt x="5" y="3"/>
                    <a:pt x="4" y="10"/>
                    <a:pt x="0" y="9"/>
                  </a:cubicBezTo>
                  <a:cubicBezTo>
                    <a:pt x="0" y="10"/>
                    <a:pt x="1" y="11"/>
                    <a:pt x="2" y="12"/>
                  </a:cubicBezTo>
                  <a:cubicBezTo>
                    <a:pt x="5" y="9"/>
                    <a:pt x="6" y="4"/>
                    <a:pt x="8" y="0"/>
                  </a:cubicBezTo>
                  <a:cubicBezTo>
                    <a:pt x="7" y="0"/>
                    <a:pt x="6" y="0"/>
                    <a:pt x="6" y="0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520">
              <a:extLst>
                <a:ext uri="{FF2B5EF4-FFF2-40B4-BE49-F238E27FC236}">
                  <a16:creationId xmlns="" xmlns:a16="http://schemas.microsoft.com/office/drawing/2014/main" id="{5FC947C3-BD53-4B86-908B-07E983C8D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2037" y="1741434"/>
              <a:ext cx="17796" cy="26695"/>
            </a:xfrm>
            <a:custGeom>
              <a:avLst/>
              <a:gdLst>
                <a:gd name="T0" fmla="*/ 6 w 8"/>
                <a:gd name="T1" fmla="*/ 0 h 12"/>
                <a:gd name="T2" fmla="*/ 0 w 8"/>
                <a:gd name="T3" fmla="*/ 9 h 12"/>
                <a:gd name="T4" fmla="*/ 2 w 8"/>
                <a:gd name="T5" fmla="*/ 12 h 12"/>
                <a:gd name="T6" fmla="*/ 8 w 8"/>
                <a:gd name="T7" fmla="*/ 0 h 12"/>
                <a:gd name="T8" fmla="*/ 6 w 8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2">
                  <a:moveTo>
                    <a:pt x="6" y="0"/>
                  </a:moveTo>
                  <a:cubicBezTo>
                    <a:pt x="5" y="3"/>
                    <a:pt x="4" y="10"/>
                    <a:pt x="0" y="9"/>
                  </a:cubicBezTo>
                  <a:cubicBezTo>
                    <a:pt x="0" y="10"/>
                    <a:pt x="1" y="11"/>
                    <a:pt x="2" y="12"/>
                  </a:cubicBezTo>
                  <a:cubicBezTo>
                    <a:pt x="5" y="9"/>
                    <a:pt x="6" y="4"/>
                    <a:pt x="8" y="0"/>
                  </a:cubicBezTo>
                  <a:cubicBezTo>
                    <a:pt x="7" y="0"/>
                    <a:pt x="6" y="0"/>
                    <a:pt x="6" y="0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521">
              <a:extLst>
                <a:ext uri="{FF2B5EF4-FFF2-40B4-BE49-F238E27FC236}">
                  <a16:creationId xmlns="" xmlns:a16="http://schemas.microsoft.com/office/drawing/2014/main" id="{D2DC6A9A-9E21-4B86-9E0B-8D22687C4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6358" y="3276373"/>
              <a:ext cx="351479" cy="436011"/>
            </a:xfrm>
            <a:custGeom>
              <a:avLst/>
              <a:gdLst>
                <a:gd name="T0" fmla="*/ 9 w 163"/>
                <a:gd name="T1" fmla="*/ 0 h 201"/>
                <a:gd name="T2" fmla="*/ 30 w 163"/>
                <a:gd name="T3" fmla="*/ 12 h 201"/>
                <a:gd name="T4" fmla="*/ 34 w 163"/>
                <a:gd name="T5" fmla="*/ 13 h 201"/>
                <a:gd name="T6" fmla="*/ 48 w 163"/>
                <a:gd name="T7" fmla="*/ 15 h 201"/>
                <a:gd name="T8" fmla="*/ 62 w 163"/>
                <a:gd name="T9" fmla="*/ 45 h 201"/>
                <a:gd name="T10" fmla="*/ 125 w 163"/>
                <a:gd name="T11" fmla="*/ 49 h 201"/>
                <a:gd name="T12" fmla="*/ 127 w 163"/>
                <a:gd name="T13" fmla="*/ 83 h 201"/>
                <a:gd name="T14" fmla="*/ 111 w 163"/>
                <a:gd name="T15" fmla="*/ 86 h 201"/>
                <a:gd name="T16" fmla="*/ 115 w 163"/>
                <a:gd name="T17" fmla="*/ 121 h 201"/>
                <a:gd name="T18" fmla="*/ 129 w 163"/>
                <a:gd name="T19" fmla="*/ 123 h 201"/>
                <a:gd name="T20" fmla="*/ 130 w 163"/>
                <a:gd name="T21" fmla="*/ 100 h 201"/>
                <a:gd name="T22" fmla="*/ 147 w 163"/>
                <a:gd name="T23" fmla="*/ 125 h 201"/>
                <a:gd name="T24" fmla="*/ 163 w 163"/>
                <a:gd name="T25" fmla="*/ 183 h 201"/>
                <a:gd name="T26" fmla="*/ 154 w 163"/>
                <a:gd name="T27" fmla="*/ 201 h 201"/>
                <a:gd name="T28" fmla="*/ 142 w 163"/>
                <a:gd name="T29" fmla="*/ 173 h 201"/>
                <a:gd name="T30" fmla="*/ 132 w 163"/>
                <a:gd name="T31" fmla="*/ 151 h 201"/>
                <a:gd name="T32" fmla="*/ 114 w 163"/>
                <a:gd name="T33" fmla="*/ 135 h 201"/>
                <a:gd name="T34" fmla="*/ 107 w 163"/>
                <a:gd name="T35" fmla="*/ 136 h 201"/>
                <a:gd name="T36" fmla="*/ 96 w 163"/>
                <a:gd name="T37" fmla="*/ 124 h 201"/>
                <a:gd name="T38" fmla="*/ 92 w 163"/>
                <a:gd name="T39" fmla="*/ 111 h 201"/>
                <a:gd name="T40" fmla="*/ 91 w 163"/>
                <a:gd name="T41" fmla="*/ 107 h 201"/>
                <a:gd name="T42" fmla="*/ 87 w 163"/>
                <a:gd name="T43" fmla="*/ 104 h 201"/>
                <a:gd name="T44" fmla="*/ 81 w 163"/>
                <a:gd name="T45" fmla="*/ 109 h 201"/>
                <a:gd name="T46" fmla="*/ 89 w 163"/>
                <a:gd name="T47" fmla="*/ 123 h 201"/>
                <a:gd name="T48" fmla="*/ 91 w 163"/>
                <a:gd name="T49" fmla="*/ 142 h 201"/>
                <a:gd name="T50" fmla="*/ 91 w 163"/>
                <a:gd name="T51" fmla="*/ 155 h 201"/>
                <a:gd name="T52" fmla="*/ 89 w 163"/>
                <a:gd name="T53" fmla="*/ 162 h 201"/>
                <a:gd name="T54" fmla="*/ 81 w 163"/>
                <a:gd name="T55" fmla="*/ 164 h 201"/>
                <a:gd name="T56" fmla="*/ 80 w 163"/>
                <a:gd name="T57" fmla="*/ 159 h 201"/>
                <a:gd name="T58" fmla="*/ 78 w 163"/>
                <a:gd name="T59" fmla="*/ 159 h 201"/>
                <a:gd name="T60" fmla="*/ 75 w 163"/>
                <a:gd name="T61" fmla="*/ 155 h 201"/>
                <a:gd name="T62" fmla="*/ 70 w 163"/>
                <a:gd name="T63" fmla="*/ 162 h 201"/>
                <a:gd name="T64" fmla="*/ 67 w 163"/>
                <a:gd name="T65" fmla="*/ 147 h 201"/>
                <a:gd name="T66" fmla="*/ 63 w 163"/>
                <a:gd name="T67" fmla="*/ 149 h 201"/>
                <a:gd name="T68" fmla="*/ 61 w 163"/>
                <a:gd name="T69" fmla="*/ 160 h 201"/>
                <a:gd name="T70" fmla="*/ 52 w 163"/>
                <a:gd name="T71" fmla="*/ 156 h 201"/>
                <a:gd name="T72" fmla="*/ 43 w 163"/>
                <a:gd name="T73" fmla="*/ 128 h 201"/>
                <a:gd name="T74" fmla="*/ 38 w 163"/>
                <a:gd name="T75" fmla="*/ 116 h 201"/>
                <a:gd name="T76" fmla="*/ 29 w 163"/>
                <a:gd name="T77" fmla="*/ 98 h 201"/>
                <a:gd name="T78" fmla="*/ 31 w 163"/>
                <a:gd name="T79" fmla="*/ 81 h 201"/>
                <a:gd name="T80" fmla="*/ 9 w 163"/>
                <a:gd name="T81" fmla="*/ 66 h 201"/>
                <a:gd name="T82" fmla="*/ 21 w 163"/>
                <a:gd name="T83" fmla="*/ 49 h 201"/>
                <a:gd name="T84" fmla="*/ 29 w 163"/>
                <a:gd name="T85" fmla="*/ 40 h 201"/>
                <a:gd name="T86" fmla="*/ 11 w 163"/>
                <a:gd name="T87" fmla="*/ 28 h 201"/>
                <a:gd name="T88" fmla="*/ 8 w 163"/>
                <a:gd name="T89" fmla="*/ 3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3" h="201">
                  <a:moveTo>
                    <a:pt x="8" y="3"/>
                  </a:moveTo>
                  <a:cubicBezTo>
                    <a:pt x="8" y="2"/>
                    <a:pt x="9" y="1"/>
                    <a:pt x="9" y="0"/>
                  </a:cubicBezTo>
                  <a:cubicBezTo>
                    <a:pt x="12" y="2"/>
                    <a:pt x="18" y="4"/>
                    <a:pt x="20" y="8"/>
                  </a:cubicBezTo>
                  <a:cubicBezTo>
                    <a:pt x="21" y="11"/>
                    <a:pt x="27" y="11"/>
                    <a:pt x="30" y="12"/>
                  </a:cubicBezTo>
                  <a:cubicBezTo>
                    <a:pt x="29" y="10"/>
                    <a:pt x="28" y="8"/>
                    <a:pt x="26" y="6"/>
                  </a:cubicBezTo>
                  <a:cubicBezTo>
                    <a:pt x="31" y="5"/>
                    <a:pt x="32" y="10"/>
                    <a:pt x="34" y="13"/>
                  </a:cubicBezTo>
                  <a:cubicBezTo>
                    <a:pt x="36" y="18"/>
                    <a:pt x="43" y="19"/>
                    <a:pt x="47" y="22"/>
                  </a:cubicBezTo>
                  <a:cubicBezTo>
                    <a:pt x="48" y="19"/>
                    <a:pt x="49" y="17"/>
                    <a:pt x="48" y="15"/>
                  </a:cubicBezTo>
                  <a:cubicBezTo>
                    <a:pt x="57" y="14"/>
                    <a:pt x="59" y="31"/>
                    <a:pt x="59" y="37"/>
                  </a:cubicBezTo>
                  <a:cubicBezTo>
                    <a:pt x="59" y="40"/>
                    <a:pt x="58" y="44"/>
                    <a:pt x="62" y="45"/>
                  </a:cubicBezTo>
                  <a:cubicBezTo>
                    <a:pt x="69" y="47"/>
                    <a:pt x="76" y="49"/>
                    <a:pt x="83" y="49"/>
                  </a:cubicBezTo>
                  <a:cubicBezTo>
                    <a:pt x="97" y="49"/>
                    <a:pt x="111" y="48"/>
                    <a:pt x="125" y="49"/>
                  </a:cubicBezTo>
                  <a:cubicBezTo>
                    <a:pt x="131" y="50"/>
                    <a:pt x="149" y="61"/>
                    <a:pt x="134" y="59"/>
                  </a:cubicBezTo>
                  <a:cubicBezTo>
                    <a:pt x="138" y="68"/>
                    <a:pt x="128" y="76"/>
                    <a:pt x="127" y="83"/>
                  </a:cubicBezTo>
                  <a:cubicBezTo>
                    <a:pt x="124" y="81"/>
                    <a:pt x="121" y="86"/>
                    <a:pt x="119" y="83"/>
                  </a:cubicBezTo>
                  <a:cubicBezTo>
                    <a:pt x="120" y="87"/>
                    <a:pt x="114" y="86"/>
                    <a:pt x="111" y="86"/>
                  </a:cubicBezTo>
                  <a:cubicBezTo>
                    <a:pt x="113" y="90"/>
                    <a:pt x="108" y="97"/>
                    <a:pt x="108" y="101"/>
                  </a:cubicBezTo>
                  <a:cubicBezTo>
                    <a:pt x="107" y="107"/>
                    <a:pt x="113" y="116"/>
                    <a:pt x="115" y="121"/>
                  </a:cubicBezTo>
                  <a:cubicBezTo>
                    <a:pt x="116" y="119"/>
                    <a:pt x="116" y="117"/>
                    <a:pt x="116" y="115"/>
                  </a:cubicBezTo>
                  <a:cubicBezTo>
                    <a:pt x="119" y="117"/>
                    <a:pt x="123" y="132"/>
                    <a:pt x="129" y="123"/>
                  </a:cubicBezTo>
                  <a:cubicBezTo>
                    <a:pt x="131" y="120"/>
                    <a:pt x="127" y="114"/>
                    <a:pt x="129" y="110"/>
                  </a:cubicBezTo>
                  <a:cubicBezTo>
                    <a:pt x="131" y="106"/>
                    <a:pt x="132" y="105"/>
                    <a:pt x="130" y="100"/>
                  </a:cubicBezTo>
                  <a:cubicBezTo>
                    <a:pt x="134" y="104"/>
                    <a:pt x="138" y="95"/>
                    <a:pt x="141" y="101"/>
                  </a:cubicBezTo>
                  <a:cubicBezTo>
                    <a:pt x="144" y="109"/>
                    <a:pt x="145" y="117"/>
                    <a:pt x="147" y="125"/>
                  </a:cubicBezTo>
                  <a:cubicBezTo>
                    <a:pt x="150" y="135"/>
                    <a:pt x="154" y="144"/>
                    <a:pt x="156" y="154"/>
                  </a:cubicBezTo>
                  <a:cubicBezTo>
                    <a:pt x="159" y="163"/>
                    <a:pt x="159" y="174"/>
                    <a:pt x="163" y="183"/>
                  </a:cubicBezTo>
                  <a:cubicBezTo>
                    <a:pt x="160" y="184"/>
                    <a:pt x="155" y="178"/>
                    <a:pt x="152" y="179"/>
                  </a:cubicBezTo>
                  <a:cubicBezTo>
                    <a:pt x="146" y="180"/>
                    <a:pt x="154" y="197"/>
                    <a:pt x="154" y="201"/>
                  </a:cubicBezTo>
                  <a:cubicBezTo>
                    <a:pt x="151" y="196"/>
                    <a:pt x="146" y="191"/>
                    <a:pt x="145" y="186"/>
                  </a:cubicBezTo>
                  <a:cubicBezTo>
                    <a:pt x="143" y="181"/>
                    <a:pt x="143" y="178"/>
                    <a:pt x="142" y="173"/>
                  </a:cubicBezTo>
                  <a:cubicBezTo>
                    <a:pt x="141" y="164"/>
                    <a:pt x="128" y="154"/>
                    <a:pt x="135" y="144"/>
                  </a:cubicBezTo>
                  <a:cubicBezTo>
                    <a:pt x="134" y="146"/>
                    <a:pt x="132" y="149"/>
                    <a:pt x="132" y="151"/>
                  </a:cubicBezTo>
                  <a:cubicBezTo>
                    <a:pt x="130" y="143"/>
                    <a:pt x="120" y="136"/>
                    <a:pt x="120" y="128"/>
                  </a:cubicBezTo>
                  <a:cubicBezTo>
                    <a:pt x="120" y="131"/>
                    <a:pt x="116" y="133"/>
                    <a:pt x="114" y="135"/>
                  </a:cubicBezTo>
                  <a:cubicBezTo>
                    <a:pt x="113" y="136"/>
                    <a:pt x="113" y="137"/>
                    <a:pt x="113" y="138"/>
                  </a:cubicBezTo>
                  <a:cubicBezTo>
                    <a:pt x="111" y="139"/>
                    <a:pt x="108" y="138"/>
                    <a:pt x="107" y="136"/>
                  </a:cubicBezTo>
                  <a:cubicBezTo>
                    <a:pt x="108" y="137"/>
                    <a:pt x="108" y="138"/>
                    <a:pt x="107" y="139"/>
                  </a:cubicBezTo>
                  <a:cubicBezTo>
                    <a:pt x="103" y="141"/>
                    <a:pt x="97" y="126"/>
                    <a:pt x="96" y="124"/>
                  </a:cubicBezTo>
                  <a:cubicBezTo>
                    <a:pt x="94" y="122"/>
                    <a:pt x="94" y="120"/>
                    <a:pt x="94" y="118"/>
                  </a:cubicBezTo>
                  <a:cubicBezTo>
                    <a:pt x="94" y="115"/>
                    <a:pt x="93" y="114"/>
                    <a:pt x="92" y="111"/>
                  </a:cubicBezTo>
                  <a:cubicBezTo>
                    <a:pt x="91" y="108"/>
                    <a:pt x="95" y="107"/>
                    <a:pt x="94" y="105"/>
                  </a:cubicBezTo>
                  <a:cubicBezTo>
                    <a:pt x="93" y="107"/>
                    <a:pt x="96" y="106"/>
                    <a:pt x="91" y="107"/>
                  </a:cubicBezTo>
                  <a:cubicBezTo>
                    <a:pt x="91" y="106"/>
                    <a:pt x="91" y="105"/>
                    <a:pt x="92" y="104"/>
                  </a:cubicBezTo>
                  <a:cubicBezTo>
                    <a:pt x="90" y="105"/>
                    <a:pt x="89" y="105"/>
                    <a:pt x="87" y="104"/>
                  </a:cubicBezTo>
                  <a:cubicBezTo>
                    <a:pt x="88" y="105"/>
                    <a:pt x="93" y="112"/>
                    <a:pt x="89" y="111"/>
                  </a:cubicBezTo>
                  <a:cubicBezTo>
                    <a:pt x="86" y="111"/>
                    <a:pt x="82" y="109"/>
                    <a:pt x="81" y="109"/>
                  </a:cubicBezTo>
                  <a:cubicBezTo>
                    <a:pt x="84" y="111"/>
                    <a:pt x="90" y="113"/>
                    <a:pt x="92" y="117"/>
                  </a:cubicBezTo>
                  <a:cubicBezTo>
                    <a:pt x="94" y="120"/>
                    <a:pt x="91" y="122"/>
                    <a:pt x="89" y="123"/>
                  </a:cubicBezTo>
                  <a:cubicBezTo>
                    <a:pt x="92" y="126"/>
                    <a:pt x="90" y="130"/>
                    <a:pt x="88" y="133"/>
                  </a:cubicBezTo>
                  <a:cubicBezTo>
                    <a:pt x="93" y="133"/>
                    <a:pt x="91" y="138"/>
                    <a:pt x="91" y="142"/>
                  </a:cubicBezTo>
                  <a:cubicBezTo>
                    <a:pt x="92" y="141"/>
                    <a:pt x="92" y="140"/>
                    <a:pt x="93" y="139"/>
                  </a:cubicBezTo>
                  <a:cubicBezTo>
                    <a:pt x="98" y="143"/>
                    <a:pt x="99" y="153"/>
                    <a:pt x="91" y="155"/>
                  </a:cubicBezTo>
                  <a:cubicBezTo>
                    <a:pt x="92" y="153"/>
                    <a:pt x="91" y="151"/>
                    <a:pt x="90" y="149"/>
                  </a:cubicBezTo>
                  <a:cubicBezTo>
                    <a:pt x="91" y="154"/>
                    <a:pt x="90" y="158"/>
                    <a:pt x="89" y="162"/>
                  </a:cubicBezTo>
                  <a:cubicBezTo>
                    <a:pt x="88" y="168"/>
                    <a:pt x="81" y="166"/>
                    <a:pt x="84" y="161"/>
                  </a:cubicBezTo>
                  <a:cubicBezTo>
                    <a:pt x="83" y="162"/>
                    <a:pt x="82" y="163"/>
                    <a:pt x="81" y="164"/>
                  </a:cubicBezTo>
                  <a:cubicBezTo>
                    <a:pt x="80" y="159"/>
                    <a:pt x="86" y="157"/>
                    <a:pt x="86" y="152"/>
                  </a:cubicBezTo>
                  <a:cubicBezTo>
                    <a:pt x="85" y="155"/>
                    <a:pt x="82" y="157"/>
                    <a:pt x="80" y="159"/>
                  </a:cubicBezTo>
                  <a:cubicBezTo>
                    <a:pt x="80" y="157"/>
                    <a:pt x="81" y="155"/>
                    <a:pt x="82" y="153"/>
                  </a:cubicBezTo>
                  <a:cubicBezTo>
                    <a:pt x="81" y="155"/>
                    <a:pt x="79" y="157"/>
                    <a:pt x="78" y="159"/>
                  </a:cubicBezTo>
                  <a:cubicBezTo>
                    <a:pt x="76" y="153"/>
                    <a:pt x="75" y="148"/>
                    <a:pt x="78" y="142"/>
                  </a:cubicBezTo>
                  <a:cubicBezTo>
                    <a:pt x="71" y="145"/>
                    <a:pt x="77" y="151"/>
                    <a:pt x="75" y="155"/>
                  </a:cubicBezTo>
                  <a:cubicBezTo>
                    <a:pt x="73" y="158"/>
                    <a:pt x="77" y="158"/>
                    <a:pt x="76" y="162"/>
                  </a:cubicBezTo>
                  <a:cubicBezTo>
                    <a:pt x="74" y="165"/>
                    <a:pt x="71" y="164"/>
                    <a:pt x="70" y="162"/>
                  </a:cubicBezTo>
                  <a:cubicBezTo>
                    <a:pt x="69" y="163"/>
                    <a:pt x="69" y="165"/>
                    <a:pt x="69" y="167"/>
                  </a:cubicBezTo>
                  <a:cubicBezTo>
                    <a:pt x="65" y="167"/>
                    <a:pt x="67" y="150"/>
                    <a:pt x="67" y="147"/>
                  </a:cubicBezTo>
                  <a:cubicBezTo>
                    <a:pt x="66" y="151"/>
                    <a:pt x="67" y="155"/>
                    <a:pt x="67" y="159"/>
                  </a:cubicBezTo>
                  <a:cubicBezTo>
                    <a:pt x="65" y="156"/>
                    <a:pt x="63" y="152"/>
                    <a:pt x="63" y="149"/>
                  </a:cubicBezTo>
                  <a:cubicBezTo>
                    <a:pt x="63" y="155"/>
                    <a:pt x="69" y="163"/>
                    <a:pt x="63" y="169"/>
                  </a:cubicBezTo>
                  <a:cubicBezTo>
                    <a:pt x="61" y="166"/>
                    <a:pt x="63" y="163"/>
                    <a:pt x="61" y="160"/>
                  </a:cubicBezTo>
                  <a:cubicBezTo>
                    <a:pt x="62" y="163"/>
                    <a:pt x="60" y="169"/>
                    <a:pt x="58" y="171"/>
                  </a:cubicBezTo>
                  <a:cubicBezTo>
                    <a:pt x="58" y="166"/>
                    <a:pt x="52" y="162"/>
                    <a:pt x="52" y="156"/>
                  </a:cubicBezTo>
                  <a:cubicBezTo>
                    <a:pt x="51" y="149"/>
                    <a:pt x="47" y="144"/>
                    <a:pt x="46" y="137"/>
                  </a:cubicBezTo>
                  <a:cubicBezTo>
                    <a:pt x="45" y="134"/>
                    <a:pt x="44" y="131"/>
                    <a:pt x="43" y="128"/>
                  </a:cubicBezTo>
                  <a:cubicBezTo>
                    <a:pt x="42" y="124"/>
                    <a:pt x="43" y="122"/>
                    <a:pt x="43" y="118"/>
                  </a:cubicBezTo>
                  <a:cubicBezTo>
                    <a:pt x="43" y="116"/>
                    <a:pt x="40" y="116"/>
                    <a:pt x="38" y="116"/>
                  </a:cubicBezTo>
                  <a:cubicBezTo>
                    <a:pt x="35" y="115"/>
                    <a:pt x="37" y="111"/>
                    <a:pt x="37" y="109"/>
                  </a:cubicBezTo>
                  <a:cubicBezTo>
                    <a:pt x="38" y="104"/>
                    <a:pt x="29" y="104"/>
                    <a:pt x="29" y="98"/>
                  </a:cubicBezTo>
                  <a:cubicBezTo>
                    <a:pt x="29" y="95"/>
                    <a:pt x="33" y="94"/>
                    <a:pt x="33" y="91"/>
                  </a:cubicBezTo>
                  <a:cubicBezTo>
                    <a:pt x="34" y="88"/>
                    <a:pt x="33" y="84"/>
                    <a:pt x="31" y="81"/>
                  </a:cubicBezTo>
                  <a:cubicBezTo>
                    <a:pt x="30" y="77"/>
                    <a:pt x="21" y="77"/>
                    <a:pt x="16" y="74"/>
                  </a:cubicBezTo>
                  <a:cubicBezTo>
                    <a:pt x="14" y="72"/>
                    <a:pt x="10" y="70"/>
                    <a:pt x="9" y="66"/>
                  </a:cubicBezTo>
                  <a:cubicBezTo>
                    <a:pt x="9" y="63"/>
                    <a:pt x="12" y="60"/>
                    <a:pt x="13" y="57"/>
                  </a:cubicBezTo>
                  <a:cubicBezTo>
                    <a:pt x="17" y="65"/>
                    <a:pt x="19" y="49"/>
                    <a:pt x="21" y="49"/>
                  </a:cubicBezTo>
                  <a:cubicBezTo>
                    <a:pt x="24" y="48"/>
                    <a:pt x="31" y="48"/>
                    <a:pt x="34" y="49"/>
                  </a:cubicBezTo>
                  <a:cubicBezTo>
                    <a:pt x="37" y="43"/>
                    <a:pt x="30" y="45"/>
                    <a:pt x="29" y="40"/>
                  </a:cubicBezTo>
                  <a:cubicBezTo>
                    <a:pt x="28" y="36"/>
                    <a:pt x="23" y="39"/>
                    <a:pt x="21" y="37"/>
                  </a:cubicBezTo>
                  <a:cubicBezTo>
                    <a:pt x="17" y="35"/>
                    <a:pt x="15" y="30"/>
                    <a:pt x="11" y="28"/>
                  </a:cubicBezTo>
                  <a:cubicBezTo>
                    <a:pt x="0" y="24"/>
                    <a:pt x="6" y="11"/>
                    <a:pt x="15" y="7"/>
                  </a:cubicBezTo>
                  <a:cubicBezTo>
                    <a:pt x="14" y="5"/>
                    <a:pt x="11" y="3"/>
                    <a:pt x="8" y="3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522">
              <a:extLst>
                <a:ext uri="{FF2B5EF4-FFF2-40B4-BE49-F238E27FC236}">
                  <a16:creationId xmlns="" xmlns:a16="http://schemas.microsoft.com/office/drawing/2014/main" id="{0403E36F-B1CE-4A71-AF63-BAF807044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6358" y="3276373"/>
              <a:ext cx="351479" cy="436011"/>
            </a:xfrm>
            <a:custGeom>
              <a:avLst/>
              <a:gdLst>
                <a:gd name="T0" fmla="*/ 9 w 163"/>
                <a:gd name="T1" fmla="*/ 0 h 201"/>
                <a:gd name="T2" fmla="*/ 30 w 163"/>
                <a:gd name="T3" fmla="*/ 12 h 201"/>
                <a:gd name="T4" fmla="*/ 34 w 163"/>
                <a:gd name="T5" fmla="*/ 13 h 201"/>
                <a:gd name="T6" fmla="*/ 48 w 163"/>
                <a:gd name="T7" fmla="*/ 15 h 201"/>
                <a:gd name="T8" fmla="*/ 62 w 163"/>
                <a:gd name="T9" fmla="*/ 45 h 201"/>
                <a:gd name="T10" fmla="*/ 125 w 163"/>
                <a:gd name="T11" fmla="*/ 49 h 201"/>
                <a:gd name="T12" fmla="*/ 127 w 163"/>
                <a:gd name="T13" fmla="*/ 83 h 201"/>
                <a:gd name="T14" fmla="*/ 111 w 163"/>
                <a:gd name="T15" fmla="*/ 86 h 201"/>
                <a:gd name="T16" fmla="*/ 115 w 163"/>
                <a:gd name="T17" fmla="*/ 121 h 201"/>
                <a:gd name="T18" fmla="*/ 129 w 163"/>
                <a:gd name="T19" fmla="*/ 123 h 201"/>
                <a:gd name="T20" fmla="*/ 130 w 163"/>
                <a:gd name="T21" fmla="*/ 100 h 201"/>
                <a:gd name="T22" fmla="*/ 147 w 163"/>
                <a:gd name="T23" fmla="*/ 125 h 201"/>
                <a:gd name="T24" fmla="*/ 163 w 163"/>
                <a:gd name="T25" fmla="*/ 183 h 201"/>
                <a:gd name="T26" fmla="*/ 154 w 163"/>
                <a:gd name="T27" fmla="*/ 201 h 201"/>
                <a:gd name="T28" fmla="*/ 142 w 163"/>
                <a:gd name="T29" fmla="*/ 173 h 201"/>
                <a:gd name="T30" fmla="*/ 132 w 163"/>
                <a:gd name="T31" fmla="*/ 151 h 201"/>
                <a:gd name="T32" fmla="*/ 114 w 163"/>
                <a:gd name="T33" fmla="*/ 135 h 201"/>
                <a:gd name="T34" fmla="*/ 107 w 163"/>
                <a:gd name="T35" fmla="*/ 136 h 201"/>
                <a:gd name="T36" fmla="*/ 96 w 163"/>
                <a:gd name="T37" fmla="*/ 124 h 201"/>
                <a:gd name="T38" fmla="*/ 92 w 163"/>
                <a:gd name="T39" fmla="*/ 111 h 201"/>
                <a:gd name="T40" fmla="*/ 91 w 163"/>
                <a:gd name="T41" fmla="*/ 107 h 201"/>
                <a:gd name="T42" fmla="*/ 87 w 163"/>
                <a:gd name="T43" fmla="*/ 104 h 201"/>
                <a:gd name="T44" fmla="*/ 81 w 163"/>
                <a:gd name="T45" fmla="*/ 109 h 201"/>
                <a:gd name="T46" fmla="*/ 89 w 163"/>
                <a:gd name="T47" fmla="*/ 123 h 201"/>
                <a:gd name="T48" fmla="*/ 91 w 163"/>
                <a:gd name="T49" fmla="*/ 142 h 201"/>
                <a:gd name="T50" fmla="*/ 91 w 163"/>
                <a:gd name="T51" fmla="*/ 155 h 201"/>
                <a:gd name="T52" fmla="*/ 89 w 163"/>
                <a:gd name="T53" fmla="*/ 162 h 201"/>
                <a:gd name="T54" fmla="*/ 81 w 163"/>
                <a:gd name="T55" fmla="*/ 164 h 201"/>
                <a:gd name="T56" fmla="*/ 80 w 163"/>
                <a:gd name="T57" fmla="*/ 159 h 201"/>
                <a:gd name="T58" fmla="*/ 78 w 163"/>
                <a:gd name="T59" fmla="*/ 159 h 201"/>
                <a:gd name="T60" fmla="*/ 75 w 163"/>
                <a:gd name="T61" fmla="*/ 155 h 201"/>
                <a:gd name="T62" fmla="*/ 70 w 163"/>
                <a:gd name="T63" fmla="*/ 162 h 201"/>
                <a:gd name="T64" fmla="*/ 67 w 163"/>
                <a:gd name="T65" fmla="*/ 147 h 201"/>
                <a:gd name="T66" fmla="*/ 63 w 163"/>
                <a:gd name="T67" fmla="*/ 149 h 201"/>
                <a:gd name="T68" fmla="*/ 61 w 163"/>
                <a:gd name="T69" fmla="*/ 160 h 201"/>
                <a:gd name="T70" fmla="*/ 52 w 163"/>
                <a:gd name="T71" fmla="*/ 156 h 201"/>
                <a:gd name="T72" fmla="*/ 43 w 163"/>
                <a:gd name="T73" fmla="*/ 128 h 201"/>
                <a:gd name="T74" fmla="*/ 38 w 163"/>
                <a:gd name="T75" fmla="*/ 116 h 201"/>
                <a:gd name="T76" fmla="*/ 29 w 163"/>
                <a:gd name="T77" fmla="*/ 98 h 201"/>
                <a:gd name="T78" fmla="*/ 31 w 163"/>
                <a:gd name="T79" fmla="*/ 81 h 201"/>
                <a:gd name="T80" fmla="*/ 9 w 163"/>
                <a:gd name="T81" fmla="*/ 66 h 201"/>
                <a:gd name="T82" fmla="*/ 21 w 163"/>
                <a:gd name="T83" fmla="*/ 49 h 201"/>
                <a:gd name="T84" fmla="*/ 29 w 163"/>
                <a:gd name="T85" fmla="*/ 40 h 201"/>
                <a:gd name="T86" fmla="*/ 11 w 163"/>
                <a:gd name="T87" fmla="*/ 28 h 201"/>
                <a:gd name="T88" fmla="*/ 8 w 163"/>
                <a:gd name="T89" fmla="*/ 3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3" h="201">
                  <a:moveTo>
                    <a:pt x="8" y="3"/>
                  </a:moveTo>
                  <a:cubicBezTo>
                    <a:pt x="8" y="2"/>
                    <a:pt x="9" y="1"/>
                    <a:pt x="9" y="0"/>
                  </a:cubicBezTo>
                  <a:cubicBezTo>
                    <a:pt x="12" y="2"/>
                    <a:pt x="18" y="4"/>
                    <a:pt x="20" y="8"/>
                  </a:cubicBezTo>
                  <a:cubicBezTo>
                    <a:pt x="21" y="11"/>
                    <a:pt x="27" y="11"/>
                    <a:pt x="30" y="12"/>
                  </a:cubicBezTo>
                  <a:cubicBezTo>
                    <a:pt x="29" y="10"/>
                    <a:pt x="28" y="8"/>
                    <a:pt x="26" y="6"/>
                  </a:cubicBezTo>
                  <a:cubicBezTo>
                    <a:pt x="31" y="5"/>
                    <a:pt x="32" y="10"/>
                    <a:pt x="34" y="13"/>
                  </a:cubicBezTo>
                  <a:cubicBezTo>
                    <a:pt x="36" y="18"/>
                    <a:pt x="43" y="19"/>
                    <a:pt x="47" y="22"/>
                  </a:cubicBezTo>
                  <a:cubicBezTo>
                    <a:pt x="48" y="19"/>
                    <a:pt x="49" y="17"/>
                    <a:pt x="48" y="15"/>
                  </a:cubicBezTo>
                  <a:cubicBezTo>
                    <a:pt x="57" y="14"/>
                    <a:pt x="59" y="31"/>
                    <a:pt x="59" y="37"/>
                  </a:cubicBezTo>
                  <a:cubicBezTo>
                    <a:pt x="59" y="40"/>
                    <a:pt x="58" y="44"/>
                    <a:pt x="62" y="45"/>
                  </a:cubicBezTo>
                  <a:cubicBezTo>
                    <a:pt x="69" y="47"/>
                    <a:pt x="76" y="49"/>
                    <a:pt x="83" y="49"/>
                  </a:cubicBezTo>
                  <a:cubicBezTo>
                    <a:pt x="97" y="49"/>
                    <a:pt x="111" y="48"/>
                    <a:pt x="125" y="49"/>
                  </a:cubicBezTo>
                  <a:cubicBezTo>
                    <a:pt x="131" y="50"/>
                    <a:pt x="149" y="61"/>
                    <a:pt x="134" y="59"/>
                  </a:cubicBezTo>
                  <a:cubicBezTo>
                    <a:pt x="138" y="68"/>
                    <a:pt x="128" y="76"/>
                    <a:pt x="127" y="83"/>
                  </a:cubicBezTo>
                  <a:cubicBezTo>
                    <a:pt x="124" y="81"/>
                    <a:pt x="121" y="86"/>
                    <a:pt x="119" y="83"/>
                  </a:cubicBezTo>
                  <a:cubicBezTo>
                    <a:pt x="120" y="87"/>
                    <a:pt x="114" y="86"/>
                    <a:pt x="111" y="86"/>
                  </a:cubicBezTo>
                  <a:cubicBezTo>
                    <a:pt x="113" y="90"/>
                    <a:pt x="108" y="97"/>
                    <a:pt x="108" y="101"/>
                  </a:cubicBezTo>
                  <a:cubicBezTo>
                    <a:pt x="107" y="107"/>
                    <a:pt x="113" y="116"/>
                    <a:pt x="115" y="121"/>
                  </a:cubicBezTo>
                  <a:cubicBezTo>
                    <a:pt x="116" y="119"/>
                    <a:pt x="116" y="117"/>
                    <a:pt x="116" y="115"/>
                  </a:cubicBezTo>
                  <a:cubicBezTo>
                    <a:pt x="119" y="117"/>
                    <a:pt x="123" y="132"/>
                    <a:pt x="129" y="123"/>
                  </a:cubicBezTo>
                  <a:cubicBezTo>
                    <a:pt x="131" y="120"/>
                    <a:pt x="127" y="114"/>
                    <a:pt x="129" y="110"/>
                  </a:cubicBezTo>
                  <a:cubicBezTo>
                    <a:pt x="131" y="106"/>
                    <a:pt x="132" y="105"/>
                    <a:pt x="130" y="100"/>
                  </a:cubicBezTo>
                  <a:cubicBezTo>
                    <a:pt x="134" y="104"/>
                    <a:pt x="138" y="95"/>
                    <a:pt x="141" y="101"/>
                  </a:cubicBezTo>
                  <a:cubicBezTo>
                    <a:pt x="144" y="109"/>
                    <a:pt x="145" y="117"/>
                    <a:pt x="147" y="125"/>
                  </a:cubicBezTo>
                  <a:cubicBezTo>
                    <a:pt x="150" y="135"/>
                    <a:pt x="154" y="144"/>
                    <a:pt x="156" y="154"/>
                  </a:cubicBezTo>
                  <a:cubicBezTo>
                    <a:pt x="159" y="163"/>
                    <a:pt x="159" y="174"/>
                    <a:pt x="163" y="183"/>
                  </a:cubicBezTo>
                  <a:cubicBezTo>
                    <a:pt x="160" y="184"/>
                    <a:pt x="155" y="178"/>
                    <a:pt x="152" y="179"/>
                  </a:cubicBezTo>
                  <a:cubicBezTo>
                    <a:pt x="146" y="180"/>
                    <a:pt x="154" y="197"/>
                    <a:pt x="154" y="201"/>
                  </a:cubicBezTo>
                  <a:cubicBezTo>
                    <a:pt x="151" y="196"/>
                    <a:pt x="146" y="191"/>
                    <a:pt x="145" y="186"/>
                  </a:cubicBezTo>
                  <a:cubicBezTo>
                    <a:pt x="143" y="181"/>
                    <a:pt x="143" y="178"/>
                    <a:pt x="142" y="173"/>
                  </a:cubicBezTo>
                  <a:cubicBezTo>
                    <a:pt x="141" y="164"/>
                    <a:pt x="128" y="154"/>
                    <a:pt x="135" y="144"/>
                  </a:cubicBezTo>
                  <a:cubicBezTo>
                    <a:pt x="134" y="146"/>
                    <a:pt x="132" y="149"/>
                    <a:pt x="132" y="151"/>
                  </a:cubicBezTo>
                  <a:cubicBezTo>
                    <a:pt x="130" y="143"/>
                    <a:pt x="120" y="136"/>
                    <a:pt x="120" y="128"/>
                  </a:cubicBezTo>
                  <a:cubicBezTo>
                    <a:pt x="120" y="131"/>
                    <a:pt x="116" y="133"/>
                    <a:pt x="114" y="135"/>
                  </a:cubicBezTo>
                  <a:cubicBezTo>
                    <a:pt x="113" y="136"/>
                    <a:pt x="113" y="137"/>
                    <a:pt x="113" y="138"/>
                  </a:cubicBezTo>
                  <a:cubicBezTo>
                    <a:pt x="111" y="139"/>
                    <a:pt x="108" y="138"/>
                    <a:pt x="107" y="136"/>
                  </a:cubicBezTo>
                  <a:cubicBezTo>
                    <a:pt x="108" y="137"/>
                    <a:pt x="108" y="138"/>
                    <a:pt x="107" y="139"/>
                  </a:cubicBezTo>
                  <a:cubicBezTo>
                    <a:pt x="103" y="141"/>
                    <a:pt x="97" y="126"/>
                    <a:pt x="96" y="124"/>
                  </a:cubicBezTo>
                  <a:cubicBezTo>
                    <a:pt x="94" y="122"/>
                    <a:pt x="94" y="120"/>
                    <a:pt x="94" y="118"/>
                  </a:cubicBezTo>
                  <a:cubicBezTo>
                    <a:pt x="94" y="115"/>
                    <a:pt x="93" y="114"/>
                    <a:pt x="92" y="111"/>
                  </a:cubicBezTo>
                  <a:cubicBezTo>
                    <a:pt x="91" y="108"/>
                    <a:pt x="95" y="107"/>
                    <a:pt x="94" y="105"/>
                  </a:cubicBezTo>
                  <a:cubicBezTo>
                    <a:pt x="93" y="107"/>
                    <a:pt x="96" y="106"/>
                    <a:pt x="91" y="107"/>
                  </a:cubicBezTo>
                  <a:cubicBezTo>
                    <a:pt x="91" y="106"/>
                    <a:pt x="91" y="105"/>
                    <a:pt x="92" y="104"/>
                  </a:cubicBezTo>
                  <a:cubicBezTo>
                    <a:pt x="90" y="105"/>
                    <a:pt x="89" y="105"/>
                    <a:pt x="87" y="104"/>
                  </a:cubicBezTo>
                  <a:cubicBezTo>
                    <a:pt x="88" y="105"/>
                    <a:pt x="93" y="112"/>
                    <a:pt x="89" y="111"/>
                  </a:cubicBezTo>
                  <a:cubicBezTo>
                    <a:pt x="86" y="111"/>
                    <a:pt x="82" y="109"/>
                    <a:pt x="81" y="109"/>
                  </a:cubicBezTo>
                  <a:cubicBezTo>
                    <a:pt x="84" y="111"/>
                    <a:pt x="90" y="113"/>
                    <a:pt x="92" y="117"/>
                  </a:cubicBezTo>
                  <a:cubicBezTo>
                    <a:pt x="94" y="120"/>
                    <a:pt x="91" y="122"/>
                    <a:pt x="89" y="123"/>
                  </a:cubicBezTo>
                  <a:cubicBezTo>
                    <a:pt x="92" y="126"/>
                    <a:pt x="90" y="130"/>
                    <a:pt x="88" y="133"/>
                  </a:cubicBezTo>
                  <a:cubicBezTo>
                    <a:pt x="93" y="133"/>
                    <a:pt x="91" y="138"/>
                    <a:pt x="91" y="142"/>
                  </a:cubicBezTo>
                  <a:cubicBezTo>
                    <a:pt x="92" y="141"/>
                    <a:pt x="92" y="140"/>
                    <a:pt x="93" y="139"/>
                  </a:cubicBezTo>
                  <a:cubicBezTo>
                    <a:pt x="98" y="143"/>
                    <a:pt x="99" y="153"/>
                    <a:pt x="91" y="155"/>
                  </a:cubicBezTo>
                  <a:cubicBezTo>
                    <a:pt x="92" y="153"/>
                    <a:pt x="91" y="151"/>
                    <a:pt x="90" y="149"/>
                  </a:cubicBezTo>
                  <a:cubicBezTo>
                    <a:pt x="91" y="154"/>
                    <a:pt x="90" y="158"/>
                    <a:pt x="89" y="162"/>
                  </a:cubicBezTo>
                  <a:cubicBezTo>
                    <a:pt x="88" y="168"/>
                    <a:pt x="81" y="166"/>
                    <a:pt x="84" y="161"/>
                  </a:cubicBezTo>
                  <a:cubicBezTo>
                    <a:pt x="83" y="162"/>
                    <a:pt x="82" y="163"/>
                    <a:pt x="81" y="164"/>
                  </a:cubicBezTo>
                  <a:cubicBezTo>
                    <a:pt x="80" y="159"/>
                    <a:pt x="86" y="157"/>
                    <a:pt x="86" y="152"/>
                  </a:cubicBezTo>
                  <a:cubicBezTo>
                    <a:pt x="85" y="155"/>
                    <a:pt x="82" y="157"/>
                    <a:pt x="80" y="159"/>
                  </a:cubicBezTo>
                  <a:cubicBezTo>
                    <a:pt x="80" y="157"/>
                    <a:pt x="81" y="155"/>
                    <a:pt x="82" y="153"/>
                  </a:cubicBezTo>
                  <a:cubicBezTo>
                    <a:pt x="81" y="155"/>
                    <a:pt x="79" y="157"/>
                    <a:pt x="78" y="159"/>
                  </a:cubicBezTo>
                  <a:cubicBezTo>
                    <a:pt x="76" y="153"/>
                    <a:pt x="75" y="148"/>
                    <a:pt x="78" y="142"/>
                  </a:cubicBezTo>
                  <a:cubicBezTo>
                    <a:pt x="71" y="145"/>
                    <a:pt x="77" y="151"/>
                    <a:pt x="75" y="155"/>
                  </a:cubicBezTo>
                  <a:cubicBezTo>
                    <a:pt x="73" y="158"/>
                    <a:pt x="77" y="158"/>
                    <a:pt x="76" y="162"/>
                  </a:cubicBezTo>
                  <a:cubicBezTo>
                    <a:pt x="74" y="165"/>
                    <a:pt x="71" y="164"/>
                    <a:pt x="70" y="162"/>
                  </a:cubicBezTo>
                  <a:cubicBezTo>
                    <a:pt x="69" y="163"/>
                    <a:pt x="69" y="165"/>
                    <a:pt x="69" y="167"/>
                  </a:cubicBezTo>
                  <a:cubicBezTo>
                    <a:pt x="65" y="167"/>
                    <a:pt x="67" y="150"/>
                    <a:pt x="67" y="147"/>
                  </a:cubicBezTo>
                  <a:cubicBezTo>
                    <a:pt x="66" y="151"/>
                    <a:pt x="67" y="155"/>
                    <a:pt x="67" y="159"/>
                  </a:cubicBezTo>
                  <a:cubicBezTo>
                    <a:pt x="65" y="156"/>
                    <a:pt x="63" y="152"/>
                    <a:pt x="63" y="149"/>
                  </a:cubicBezTo>
                  <a:cubicBezTo>
                    <a:pt x="63" y="155"/>
                    <a:pt x="69" y="163"/>
                    <a:pt x="63" y="169"/>
                  </a:cubicBezTo>
                  <a:cubicBezTo>
                    <a:pt x="61" y="166"/>
                    <a:pt x="63" y="163"/>
                    <a:pt x="61" y="160"/>
                  </a:cubicBezTo>
                  <a:cubicBezTo>
                    <a:pt x="62" y="163"/>
                    <a:pt x="60" y="169"/>
                    <a:pt x="58" y="171"/>
                  </a:cubicBezTo>
                  <a:cubicBezTo>
                    <a:pt x="58" y="166"/>
                    <a:pt x="52" y="162"/>
                    <a:pt x="52" y="156"/>
                  </a:cubicBezTo>
                  <a:cubicBezTo>
                    <a:pt x="51" y="149"/>
                    <a:pt x="47" y="144"/>
                    <a:pt x="46" y="137"/>
                  </a:cubicBezTo>
                  <a:cubicBezTo>
                    <a:pt x="45" y="134"/>
                    <a:pt x="44" y="131"/>
                    <a:pt x="43" y="128"/>
                  </a:cubicBezTo>
                  <a:cubicBezTo>
                    <a:pt x="42" y="124"/>
                    <a:pt x="43" y="122"/>
                    <a:pt x="43" y="118"/>
                  </a:cubicBezTo>
                  <a:cubicBezTo>
                    <a:pt x="43" y="116"/>
                    <a:pt x="40" y="116"/>
                    <a:pt x="38" y="116"/>
                  </a:cubicBezTo>
                  <a:cubicBezTo>
                    <a:pt x="35" y="115"/>
                    <a:pt x="37" y="111"/>
                    <a:pt x="37" y="109"/>
                  </a:cubicBezTo>
                  <a:cubicBezTo>
                    <a:pt x="38" y="104"/>
                    <a:pt x="29" y="104"/>
                    <a:pt x="29" y="98"/>
                  </a:cubicBezTo>
                  <a:cubicBezTo>
                    <a:pt x="29" y="95"/>
                    <a:pt x="33" y="94"/>
                    <a:pt x="33" y="91"/>
                  </a:cubicBezTo>
                  <a:cubicBezTo>
                    <a:pt x="34" y="88"/>
                    <a:pt x="33" y="84"/>
                    <a:pt x="31" y="81"/>
                  </a:cubicBezTo>
                  <a:cubicBezTo>
                    <a:pt x="30" y="77"/>
                    <a:pt x="21" y="77"/>
                    <a:pt x="16" y="74"/>
                  </a:cubicBezTo>
                  <a:cubicBezTo>
                    <a:pt x="14" y="72"/>
                    <a:pt x="10" y="70"/>
                    <a:pt x="9" y="66"/>
                  </a:cubicBezTo>
                  <a:cubicBezTo>
                    <a:pt x="9" y="63"/>
                    <a:pt x="12" y="60"/>
                    <a:pt x="13" y="57"/>
                  </a:cubicBezTo>
                  <a:cubicBezTo>
                    <a:pt x="17" y="65"/>
                    <a:pt x="19" y="49"/>
                    <a:pt x="21" y="49"/>
                  </a:cubicBezTo>
                  <a:cubicBezTo>
                    <a:pt x="24" y="48"/>
                    <a:pt x="31" y="48"/>
                    <a:pt x="34" y="49"/>
                  </a:cubicBezTo>
                  <a:cubicBezTo>
                    <a:pt x="37" y="43"/>
                    <a:pt x="30" y="45"/>
                    <a:pt x="29" y="40"/>
                  </a:cubicBezTo>
                  <a:cubicBezTo>
                    <a:pt x="28" y="36"/>
                    <a:pt x="23" y="39"/>
                    <a:pt x="21" y="37"/>
                  </a:cubicBezTo>
                  <a:cubicBezTo>
                    <a:pt x="17" y="35"/>
                    <a:pt x="15" y="30"/>
                    <a:pt x="11" y="28"/>
                  </a:cubicBezTo>
                  <a:cubicBezTo>
                    <a:pt x="0" y="24"/>
                    <a:pt x="6" y="11"/>
                    <a:pt x="15" y="7"/>
                  </a:cubicBezTo>
                  <a:cubicBezTo>
                    <a:pt x="14" y="5"/>
                    <a:pt x="11" y="3"/>
                    <a:pt x="8" y="3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523">
              <a:extLst>
                <a:ext uri="{FF2B5EF4-FFF2-40B4-BE49-F238E27FC236}">
                  <a16:creationId xmlns="" xmlns:a16="http://schemas.microsoft.com/office/drawing/2014/main" id="{DFD6B6B9-E795-4C64-AA82-22B7352518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7810" y="2697990"/>
              <a:ext cx="13347" cy="13347"/>
            </a:xfrm>
            <a:custGeom>
              <a:avLst/>
              <a:gdLst>
                <a:gd name="T0" fmla="*/ 4 w 6"/>
                <a:gd name="T1" fmla="*/ 3 h 8"/>
                <a:gd name="T2" fmla="*/ 0 w 6"/>
                <a:gd name="T3" fmla="*/ 1 h 8"/>
                <a:gd name="T4" fmla="*/ 4 w 6"/>
                <a:gd name="T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8">
                  <a:moveTo>
                    <a:pt x="4" y="3"/>
                  </a:moveTo>
                  <a:cubicBezTo>
                    <a:pt x="3" y="1"/>
                    <a:pt x="2" y="0"/>
                    <a:pt x="0" y="1"/>
                  </a:cubicBezTo>
                  <a:cubicBezTo>
                    <a:pt x="1" y="8"/>
                    <a:pt x="6" y="7"/>
                    <a:pt x="4" y="3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524">
              <a:extLst>
                <a:ext uri="{FF2B5EF4-FFF2-40B4-BE49-F238E27FC236}">
                  <a16:creationId xmlns="" xmlns:a16="http://schemas.microsoft.com/office/drawing/2014/main" id="{AF66113E-0068-4C54-836A-97A419159A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7810" y="2697990"/>
              <a:ext cx="13347" cy="13347"/>
            </a:xfrm>
            <a:custGeom>
              <a:avLst/>
              <a:gdLst>
                <a:gd name="T0" fmla="*/ 4 w 6"/>
                <a:gd name="T1" fmla="*/ 3 h 8"/>
                <a:gd name="T2" fmla="*/ 0 w 6"/>
                <a:gd name="T3" fmla="*/ 1 h 8"/>
                <a:gd name="T4" fmla="*/ 4 w 6"/>
                <a:gd name="T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8">
                  <a:moveTo>
                    <a:pt x="4" y="3"/>
                  </a:moveTo>
                  <a:cubicBezTo>
                    <a:pt x="3" y="1"/>
                    <a:pt x="2" y="0"/>
                    <a:pt x="0" y="1"/>
                  </a:cubicBezTo>
                  <a:cubicBezTo>
                    <a:pt x="1" y="8"/>
                    <a:pt x="6" y="7"/>
                    <a:pt x="4" y="3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525">
              <a:extLst>
                <a:ext uri="{FF2B5EF4-FFF2-40B4-BE49-F238E27FC236}">
                  <a16:creationId xmlns="" xmlns:a16="http://schemas.microsoft.com/office/drawing/2014/main" id="{7DD66047-040A-4439-A8D3-D3DF1A1B3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6708" y="2809218"/>
              <a:ext cx="17796" cy="13347"/>
            </a:xfrm>
            <a:custGeom>
              <a:avLst/>
              <a:gdLst>
                <a:gd name="T0" fmla="*/ 1 w 8"/>
                <a:gd name="T1" fmla="*/ 3 h 6"/>
                <a:gd name="T2" fmla="*/ 2 w 8"/>
                <a:gd name="T3" fmla="*/ 6 h 6"/>
                <a:gd name="T4" fmla="*/ 8 w 8"/>
                <a:gd name="T5" fmla="*/ 4 h 6"/>
                <a:gd name="T6" fmla="*/ 0 w 8"/>
                <a:gd name="T7" fmla="*/ 0 h 6"/>
                <a:gd name="T8" fmla="*/ 1 w 8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1" y="3"/>
                  </a:moveTo>
                  <a:cubicBezTo>
                    <a:pt x="1" y="4"/>
                    <a:pt x="2" y="5"/>
                    <a:pt x="2" y="6"/>
                  </a:cubicBezTo>
                  <a:cubicBezTo>
                    <a:pt x="4" y="5"/>
                    <a:pt x="6" y="4"/>
                    <a:pt x="8" y="4"/>
                  </a:cubicBezTo>
                  <a:cubicBezTo>
                    <a:pt x="6" y="0"/>
                    <a:pt x="3" y="1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526">
              <a:extLst>
                <a:ext uri="{FF2B5EF4-FFF2-40B4-BE49-F238E27FC236}">
                  <a16:creationId xmlns="" xmlns:a16="http://schemas.microsoft.com/office/drawing/2014/main" id="{A0279A09-922F-40DD-A262-502562D0E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6708" y="2809218"/>
              <a:ext cx="17796" cy="13347"/>
            </a:xfrm>
            <a:custGeom>
              <a:avLst/>
              <a:gdLst>
                <a:gd name="T0" fmla="*/ 1 w 8"/>
                <a:gd name="T1" fmla="*/ 3 h 6"/>
                <a:gd name="T2" fmla="*/ 2 w 8"/>
                <a:gd name="T3" fmla="*/ 6 h 6"/>
                <a:gd name="T4" fmla="*/ 8 w 8"/>
                <a:gd name="T5" fmla="*/ 4 h 6"/>
                <a:gd name="T6" fmla="*/ 0 w 8"/>
                <a:gd name="T7" fmla="*/ 0 h 6"/>
                <a:gd name="T8" fmla="*/ 1 w 8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1" y="3"/>
                  </a:moveTo>
                  <a:cubicBezTo>
                    <a:pt x="1" y="4"/>
                    <a:pt x="2" y="5"/>
                    <a:pt x="2" y="6"/>
                  </a:cubicBezTo>
                  <a:cubicBezTo>
                    <a:pt x="4" y="5"/>
                    <a:pt x="6" y="4"/>
                    <a:pt x="8" y="4"/>
                  </a:cubicBezTo>
                  <a:cubicBezTo>
                    <a:pt x="6" y="0"/>
                    <a:pt x="3" y="1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527">
              <a:extLst>
                <a:ext uri="{FF2B5EF4-FFF2-40B4-BE49-F238E27FC236}">
                  <a16:creationId xmlns="" xmlns:a16="http://schemas.microsoft.com/office/drawing/2014/main" id="{AC296C6D-5C0A-4BE3-889D-3D08A9442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750" y="2720236"/>
              <a:ext cx="173515" cy="222455"/>
            </a:xfrm>
            <a:custGeom>
              <a:avLst/>
              <a:gdLst>
                <a:gd name="T0" fmla="*/ 7 w 80"/>
                <a:gd name="T1" fmla="*/ 22 h 102"/>
                <a:gd name="T2" fmla="*/ 1 w 80"/>
                <a:gd name="T3" fmla="*/ 22 h 102"/>
                <a:gd name="T4" fmla="*/ 5 w 80"/>
                <a:gd name="T5" fmla="*/ 29 h 102"/>
                <a:gd name="T6" fmla="*/ 14 w 80"/>
                <a:gd name="T7" fmla="*/ 33 h 102"/>
                <a:gd name="T8" fmla="*/ 19 w 80"/>
                <a:gd name="T9" fmla="*/ 39 h 102"/>
                <a:gd name="T10" fmla="*/ 13 w 80"/>
                <a:gd name="T11" fmla="*/ 38 h 102"/>
                <a:gd name="T12" fmla="*/ 10 w 80"/>
                <a:gd name="T13" fmla="*/ 32 h 102"/>
                <a:gd name="T14" fmla="*/ 16 w 80"/>
                <a:gd name="T15" fmla="*/ 46 h 102"/>
                <a:gd name="T16" fmla="*/ 26 w 80"/>
                <a:gd name="T17" fmla="*/ 42 h 102"/>
                <a:gd name="T18" fmla="*/ 29 w 80"/>
                <a:gd name="T19" fmla="*/ 46 h 102"/>
                <a:gd name="T20" fmla="*/ 23 w 80"/>
                <a:gd name="T21" fmla="*/ 39 h 102"/>
                <a:gd name="T22" fmla="*/ 19 w 80"/>
                <a:gd name="T23" fmla="*/ 29 h 102"/>
                <a:gd name="T24" fmla="*/ 35 w 80"/>
                <a:gd name="T25" fmla="*/ 39 h 102"/>
                <a:gd name="T26" fmla="*/ 39 w 80"/>
                <a:gd name="T27" fmla="*/ 60 h 102"/>
                <a:gd name="T28" fmla="*/ 35 w 80"/>
                <a:gd name="T29" fmla="*/ 69 h 102"/>
                <a:gd name="T30" fmla="*/ 40 w 80"/>
                <a:gd name="T31" fmla="*/ 76 h 102"/>
                <a:gd name="T32" fmla="*/ 41 w 80"/>
                <a:gd name="T33" fmla="*/ 88 h 102"/>
                <a:gd name="T34" fmla="*/ 51 w 80"/>
                <a:gd name="T35" fmla="*/ 94 h 102"/>
                <a:gd name="T36" fmla="*/ 57 w 80"/>
                <a:gd name="T37" fmla="*/ 97 h 102"/>
                <a:gd name="T38" fmla="*/ 56 w 80"/>
                <a:gd name="T39" fmla="*/ 92 h 102"/>
                <a:gd name="T40" fmla="*/ 52 w 80"/>
                <a:gd name="T41" fmla="*/ 79 h 102"/>
                <a:gd name="T42" fmla="*/ 55 w 80"/>
                <a:gd name="T43" fmla="*/ 81 h 102"/>
                <a:gd name="T44" fmla="*/ 60 w 80"/>
                <a:gd name="T45" fmla="*/ 90 h 102"/>
                <a:gd name="T46" fmla="*/ 61 w 80"/>
                <a:gd name="T47" fmla="*/ 102 h 102"/>
                <a:gd name="T48" fmla="*/ 72 w 80"/>
                <a:gd name="T49" fmla="*/ 93 h 102"/>
                <a:gd name="T50" fmla="*/ 76 w 80"/>
                <a:gd name="T51" fmla="*/ 89 h 102"/>
                <a:gd name="T52" fmla="*/ 73 w 80"/>
                <a:gd name="T53" fmla="*/ 57 h 102"/>
                <a:gd name="T54" fmla="*/ 72 w 80"/>
                <a:gd name="T55" fmla="*/ 47 h 102"/>
                <a:gd name="T56" fmla="*/ 73 w 80"/>
                <a:gd name="T57" fmla="*/ 34 h 102"/>
                <a:gd name="T58" fmla="*/ 75 w 80"/>
                <a:gd name="T59" fmla="*/ 31 h 102"/>
                <a:gd name="T60" fmla="*/ 68 w 80"/>
                <a:gd name="T61" fmla="*/ 26 h 102"/>
                <a:gd name="T62" fmla="*/ 57 w 80"/>
                <a:gd name="T63" fmla="*/ 23 h 102"/>
                <a:gd name="T64" fmla="*/ 57 w 80"/>
                <a:gd name="T65" fmla="*/ 10 h 102"/>
                <a:gd name="T66" fmla="*/ 37 w 80"/>
                <a:gd name="T67" fmla="*/ 9 h 102"/>
                <a:gd name="T68" fmla="*/ 29 w 80"/>
                <a:gd name="T69" fmla="*/ 1 h 102"/>
                <a:gd name="T70" fmla="*/ 20 w 80"/>
                <a:gd name="T71" fmla="*/ 13 h 102"/>
                <a:gd name="T72" fmla="*/ 11 w 80"/>
                <a:gd name="T73" fmla="*/ 18 h 102"/>
                <a:gd name="T74" fmla="*/ 7 w 80"/>
                <a:gd name="T75" fmla="*/ 2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0" h="102">
                  <a:moveTo>
                    <a:pt x="7" y="22"/>
                  </a:moveTo>
                  <a:cubicBezTo>
                    <a:pt x="6" y="21"/>
                    <a:pt x="2" y="21"/>
                    <a:pt x="1" y="22"/>
                  </a:cubicBezTo>
                  <a:cubicBezTo>
                    <a:pt x="0" y="23"/>
                    <a:pt x="4" y="28"/>
                    <a:pt x="5" y="29"/>
                  </a:cubicBezTo>
                  <a:cubicBezTo>
                    <a:pt x="7" y="31"/>
                    <a:pt x="11" y="31"/>
                    <a:pt x="14" y="33"/>
                  </a:cubicBezTo>
                  <a:cubicBezTo>
                    <a:pt x="17" y="34"/>
                    <a:pt x="17" y="38"/>
                    <a:pt x="19" y="39"/>
                  </a:cubicBezTo>
                  <a:cubicBezTo>
                    <a:pt x="18" y="38"/>
                    <a:pt x="15" y="39"/>
                    <a:pt x="13" y="38"/>
                  </a:cubicBezTo>
                  <a:cubicBezTo>
                    <a:pt x="12" y="37"/>
                    <a:pt x="11" y="34"/>
                    <a:pt x="10" y="32"/>
                  </a:cubicBezTo>
                  <a:cubicBezTo>
                    <a:pt x="4" y="37"/>
                    <a:pt x="16" y="41"/>
                    <a:pt x="16" y="46"/>
                  </a:cubicBezTo>
                  <a:cubicBezTo>
                    <a:pt x="17" y="44"/>
                    <a:pt x="24" y="38"/>
                    <a:pt x="26" y="42"/>
                  </a:cubicBezTo>
                  <a:cubicBezTo>
                    <a:pt x="26" y="44"/>
                    <a:pt x="25" y="47"/>
                    <a:pt x="29" y="46"/>
                  </a:cubicBezTo>
                  <a:cubicBezTo>
                    <a:pt x="33" y="46"/>
                    <a:pt x="30" y="35"/>
                    <a:pt x="23" y="39"/>
                  </a:cubicBezTo>
                  <a:cubicBezTo>
                    <a:pt x="25" y="35"/>
                    <a:pt x="22" y="32"/>
                    <a:pt x="19" y="29"/>
                  </a:cubicBezTo>
                  <a:cubicBezTo>
                    <a:pt x="23" y="23"/>
                    <a:pt x="33" y="36"/>
                    <a:pt x="35" y="39"/>
                  </a:cubicBezTo>
                  <a:cubicBezTo>
                    <a:pt x="39" y="45"/>
                    <a:pt x="43" y="53"/>
                    <a:pt x="39" y="60"/>
                  </a:cubicBezTo>
                  <a:cubicBezTo>
                    <a:pt x="37" y="64"/>
                    <a:pt x="34" y="63"/>
                    <a:pt x="35" y="69"/>
                  </a:cubicBezTo>
                  <a:cubicBezTo>
                    <a:pt x="36" y="72"/>
                    <a:pt x="38" y="74"/>
                    <a:pt x="40" y="76"/>
                  </a:cubicBezTo>
                  <a:cubicBezTo>
                    <a:pt x="41" y="78"/>
                    <a:pt x="49" y="91"/>
                    <a:pt x="41" y="88"/>
                  </a:cubicBezTo>
                  <a:cubicBezTo>
                    <a:pt x="44" y="91"/>
                    <a:pt x="46" y="94"/>
                    <a:pt x="51" y="94"/>
                  </a:cubicBezTo>
                  <a:cubicBezTo>
                    <a:pt x="53" y="94"/>
                    <a:pt x="54" y="97"/>
                    <a:pt x="57" y="97"/>
                  </a:cubicBezTo>
                  <a:cubicBezTo>
                    <a:pt x="60" y="96"/>
                    <a:pt x="58" y="93"/>
                    <a:pt x="56" y="92"/>
                  </a:cubicBezTo>
                  <a:cubicBezTo>
                    <a:pt x="52" y="90"/>
                    <a:pt x="50" y="83"/>
                    <a:pt x="52" y="79"/>
                  </a:cubicBezTo>
                  <a:cubicBezTo>
                    <a:pt x="55" y="75"/>
                    <a:pt x="61" y="83"/>
                    <a:pt x="55" y="81"/>
                  </a:cubicBezTo>
                  <a:cubicBezTo>
                    <a:pt x="56" y="84"/>
                    <a:pt x="59" y="87"/>
                    <a:pt x="60" y="90"/>
                  </a:cubicBezTo>
                  <a:cubicBezTo>
                    <a:pt x="62" y="94"/>
                    <a:pt x="61" y="98"/>
                    <a:pt x="61" y="102"/>
                  </a:cubicBezTo>
                  <a:cubicBezTo>
                    <a:pt x="66" y="100"/>
                    <a:pt x="68" y="96"/>
                    <a:pt x="72" y="93"/>
                  </a:cubicBezTo>
                  <a:cubicBezTo>
                    <a:pt x="64" y="88"/>
                    <a:pt x="69" y="86"/>
                    <a:pt x="76" y="89"/>
                  </a:cubicBezTo>
                  <a:cubicBezTo>
                    <a:pt x="80" y="80"/>
                    <a:pt x="72" y="67"/>
                    <a:pt x="73" y="57"/>
                  </a:cubicBezTo>
                  <a:cubicBezTo>
                    <a:pt x="73" y="56"/>
                    <a:pt x="71" y="48"/>
                    <a:pt x="72" y="47"/>
                  </a:cubicBezTo>
                  <a:cubicBezTo>
                    <a:pt x="75" y="42"/>
                    <a:pt x="80" y="38"/>
                    <a:pt x="73" y="34"/>
                  </a:cubicBezTo>
                  <a:cubicBezTo>
                    <a:pt x="74" y="33"/>
                    <a:pt x="74" y="32"/>
                    <a:pt x="75" y="31"/>
                  </a:cubicBezTo>
                  <a:cubicBezTo>
                    <a:pt x="71" y="32"/>
                    <a:pt x="70" y="29"/>
                    <a:pt x="68" y="26"/>
                  </a:cubicBezTo>
                  <a:cubicBezTo>
                    <a:pt x="65" y="24"/>
                    <a:pt x="60" y="26"/>
                    <a:pt x="57" y="23"/>
                  </a:cubicBezTo>
                  <a:cubicBezTo>
                    <a:pt x="61" y="20"/>
                    <a:pt x="62" y="13"/>
                    <a:pt x="57" y="10"/>
                  </a:cubicBezTo>
                  <a:cubicBezTo>
                    <a:pt x="50" y="7"/>
                    <a:pt x="44" y="18"/>
                    <a:pt x="37" y="9"/>
                  </a:cubicBezTo>
                  <a:cubicBezTo>
                    <a:pt x="33" y="3"/>
                    <a:pt x="36" y="0"/>
                    <a:pt x="29" y="1"/>
                  </a:cubicBezTo>
                  <a:cubicBezTo>
                    <a:pt x="23" y="2"/>
                    <a:pt x="16" y="6"/>
                    <a:pt x="20" y="13"/>
                  </a:cubicBezTo>
                  <a:cubicBezTo>
                    <a:pt x="13" y="13"/>
                    <a:pt x="16" y="13"/>
                    <a:pt x="11" y="18"/>
                  </a:cubicBezTo>
                  <a:cubicBezTo>
                    <a:pt x="8" y="11"/>
                    <a:pt x="6" y="18"/>
                    <a:pt x="7" y="22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528">
              <a:extLst>
                <a:ext uri="{FF2B5EF4-FFF2-40B4-BE49-F238E27FC236}">
                  <a16:creationId xmlns="" xmlns:a16="http://schemas.microsoft.com/office/drawing/2014/main" id="{53D6B145-97CD-406B-BEB9-C2D715818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750" y="2720236"/>
              <a:ext cx="173515" cy="222455"/>
            </a:xfrm>
            <a:custGeom>
              <a:avLst/>
              <a:gdLst>
                <a:gd name="T0" fmla="*/ 7 w 80"/>
                <a:gd name="T1" fmla="*/ 22 h 102"/>
                <a:gd name="T2" fmla="*/ 1 w 80"/>
                <a:gd name="T3" fmla="*/ 22 h 102"/>
                <a:gd name="T4" fmla="*/ 5 w 80"/>
                <a:gd name="T5" fmla="*/ 29 h 102"/>
                <a:gd name="T6" fmla="*/ 14 w 80"/>
                <a:gd name="T7" fmla="*/ 33 h 102"/>
                <a:gd name="T8" fmla="*/ 19 w 80"/>
                <a:gd name="T9" fmla="*/ 39 h 102"/>
                <a:gd name="T10" fmla="*/ 13 w 80"/>
                <a:gd name="T11" fmla="*/ 38 h 102"/>
                <a:gd name="T12" fmla="*/ 10 w 80"/>
                <a:gd name="T13" fmla="*/ 32 h 102"/>
                <a:gd name="T14" fmla="*/ 16 w 80"/>
                <a:gd name="T15" fmla="*/ 46 h 102"/>
                <a:gd name="T16" fmla="*/ 26 w 80"/>
                <a:gd name="T17" fmla="*/ 42 h 102"/>
                <a:gd name="T18" fmla="*/ 29 w 80"/>
                <a:gd name="T19" fmla="*/ 46 h 102"/>
                <a:gd name="T20" fmla="*/ 23 w 80"/>
                <a:gd name="T21" fmla="*/ 39 h 102"/>
                <a:gd name="T22" fmla="*/ 19 w 80"/>
                <a:gd name="T23" fmla="*/ 29 h 102"/>
                <a:gd name="T24" fmla="*/ 35 w 80"/>
                <a:gd name="T25" fmla="*/ 39 h 102"/>
                <a:gd name="T26" fmla="*/ 39 w 80"/>
                <a:gd name="T27" fmla="*/ 60 h 102"/>
                <a:gd name="T28" fmla="*/ 35 w 80"/>
                <a:gd name="T29" fmla="*/ 69 h 102"/>
                <a:gd name="T30" fmla="*/ 40 w 80"/>
                <a:gd name="T31" fmla="*/ 76 h 102"/>
                <a:gd name="T32" fmla="*/ 41 w 80"/>
                <a:gd name="T33" fmla="*/ 88 h 102"/>
                <a:gd name="T34" fmla="*/ 51 w 80"/>
                <a:gd name="T35" fmla="*/ 94 h 102"/>
                <a:gd name="T36" fmla="*/ 57 w 80"/>
                <a:gd name="T37" fmla="*/ 97 h 102"/>
                <a:gd name="T38" fmla="*/ 56 w 80"/>
                <a:gd name="T39" fmla="*/ 92 h 102"/>
                <a:gd name="T40" fmla="*/ 52 w 80"/>
                <a:gd name="T41" fmla="*/ 79 h 102"/>
                <a:gd name="T42" fmla="*/ 55 w 80"/>
                <a:gd name="T43" fmla="*/ 81 h 102"/>
                <a:gd name="T44" fmla="*/ 60 w 80"/>
                <a:gd name="T45" fmla="*/ 90 h 102"/>
                <a:gd name="T46" fmla="*/ 61 w 80"/>
                <a:gd name="T47" fmla="*/ 102 h 102"/>
                <a:gd name="T48" fmla="*/ 72 w 80"/>
                <a:gd name="T49" fmla="*/ 93 h 102"/>
                <a:gd name="T50" fmla="*/ 76 w 80"/>
                <a:gd name="T51" fmla="*/ 89 h 102"/>
                <a:gd name="T52" fmla="*/ 73 w 80"/>
                <a:gd name="T53" fmla="*/ 57 h 102"/>
                <a:gd name="T54" fmla="*/ 72 w 80"/>
                <a:gd name="T55" fmla="*/ 47 h 102"/>
                <a:gd name="T56" fmla="*/ 73 w 80"/>
                <a:gd name="T57" fmla="*/ 34 h 102"/>
                <a:gd name="T58" fmla="*/ 75 w 80"/>
                <a:gd name="T59" fmla="*/ 31 h 102"/>
                <a:gd name="T60" fmla="*/ 68 w 80"/>
                <a:gd name="T61" fmla="*/ 26 h 102"/>
                <a:gd name="T62" fmla="*/ 57 w 80"/>
                <a:gd name="T63" fmla="*/ 23 h 102"/>
                <a:gd name="T64" fmla="*/ 57 w 80"/>
                <a:gd name="T65" fmla="*/ 10 h 102"/>
                <a:gd name="T66" fmla="*/ 37 w 80"/>
                <a:gd name="T67" fmla="*/ 9 h 102"/>
                <a:gd name="T68" fmla="*/ 29 w 80"/>
                <a:gd name="T69" fmla="*/ 1 h 102"/>
                <a:gd name="T70" fmla="*/ 20 w 80"/>
                <a:gd name="T71" fmla="*/ 13 h 102"/>
                <a:gd name="T72" fmla="*/ 11 w 80"/>
                <a:gd name="T73" fmla="*/ 18 h 102"/>
                <a:gd name="T74" fmla="*/ 7 w 80"/>
                <a:gd name="T75" fmla="*/ 2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0" h="102">
                  <a:moveTo>
                    <a:pt x="7" y="22"/>
                  </a:moveTo>
                  <a:cubicBezTo>
                    <a:pt x="6" y="21"/>
                    <a:pt x="2" y="21"/>
                    <a:pt x="1" y="22"/>
                  </a:cubicBezTo>
                  <a:cubicBezTo>
                    <a:pt x="0" y="23"/>
                    <a:pt x="4" y="28"/>
                    <a:pt x="5" y="29"/>
                  </a:cubicBezTo>
                  <a:cubicBezTo>
                    <a:pt x="7" y="31"/>
                    <a:pt x="11" y="31"/>
                    <a:pt x="14" y="33"/>
                  </a:cubicBezTo>
                  <a:cubicBezTo>
                    <a:pt x="17" y="34"/>
                    <a:pt x="17" y="38"/>
                    <a:pt x="19" y="39"/>
                  </a:cubicBezTo>
                  <a:cubicBezTo>
                    <a:pt x="18" y="38"/>
                    <a:pt x="15" y="39"/>
                    <a:pt x="13" y="38"/>
                  </a:cubicBezTo>
                  <a:cubicBezTo>
                    <a:pt x="12" y="37"/>
                    <a:pt x="11" y="34"/>
                    <a:pt x="10" y="32"/>
                  </a:cubicBezTo>
                  <a:cubicBezTo>
                    <a:pt x="4" y="37"/>
                    <a:pt x="16" y="41"/>
                    <a:pt x="16" y="46"/>
                  </a:cubicBezTo>
                  <a:cubicBezTo>
                    <a:pt x="17" y="44"/>
                    <a:pt x="24" y="38"/>
                    <a:pt x="26" y="42"/>
                  </a:cubicBezTo>
                  <a:cubicBezTo>
                    <a:pt x="26" y="44"/>
                    <a:pt x="25" y="47"/>
                    <a:pt x="29" y="46"/>
                  </a:cubicBezTo>
                  <a:cubicBezTo>
                    <a:pt x="33" y="46"/>
                    <a:pt x="30" y="35"/>
                    <a:pt x="23" y="39"/>
                  </a:cubicBezTo>
                  <a:cubicBezTo>
                    <a:pt x="25" y="35"/>
                    <a:pt x="22" y="32"/>
                    <a:pt x="19" y="29"/>
                  </a:cubicBezTo>
                  <a:cubicBezTo>
                    <a:pt x="23" y="23"/>
                    <a:pt x="33" y="36"/>
                    <a:pt x="35" y="39"/>
                  </a:cubicBezTo>
                  <a:cubicBezTo>
                    <a:pt x="39" y="45"/>
                    <a:pt x="43" y="53"/>
                    <a:pt x="39" y="60"/>
                  </a:cubicBezTo>
                  <a:cubicBezTo>
                    <a:pt x="37" y="64"/>
                    <a:pt x="34" y="63"/>
                    <a:pt x="35" y="69"/>
                  </a:cubicBezTo>
                  <a:cubicBezTo>
                    <a:pt x="36" y="72"/>
                    <a:pt x="38" y="74"/>
                    <a:pt x="40" y="76"/>
                  </a:cubicBezTo>
                  <a:cubicBezTo>
                    <a:pt x="41" y="78"/>
                    <a:pt x="49" y="91"/>
                    <a:pt x="41" y="88"/>
                  </a:cubicBezTo>
                  <a:cubicBezTo>
                    <a:pt x="44" y="91"/>
                    <a:pt x="46" y="94"/>
                    <a:pt x="51" y="94"/>
                  </a:cubicBezTo>
                  <a:cubicBezTo>
                    <a:pt x="53" y="94"/>
                    <a:pt x="54" y="97"/>
                    <a:pt x="57" y="97"/>
                  </a:cubicBezTo>
                  <a:cubicBezTo>
                    <a:pt x="60" y="96"/>
                    <a:pt x="58" y="93"/>
                    <a:pt x="56" y="92"/>
                  </a:cubicBezTo>
                  <a:cubicBezTo>
                    <a:pt x="52" y="90"/>
                    <a:pt x="50" y="83"/>
                    <a:pt x="52" y="79"/>
                  </a:cubicBezTo>
                  <a:cubicBezTo>
                    <a:pt x="55" y="75"/>
                    <a:pt x="61" y="83"/>
                    <a:pt x="55" y="81"/>
                  </a:cubicBezTo>
                  <a:cubicBezTo>
                    <a:pt x="56" y="84"/>
                    <a:pt x="59" y="87"/>
                    <a:pt x="60" y="90"/>
                  </a:cubicBezTo>
                  <a:cubicBezTo>
                    <a:pt x="62" y="94"/>
                    <a:pt x="61" y="98"/>
                    <a:pt x="61" y="102"/>
                  </a:cubicBezTo>
                  <a:cubicBezTo>
                    <a:pt x="66" y="100"/>
                    <a:pt x="68" y="96"/>
                    <a:pt x="72" y="93"/>
                  </a:cubicBezTo>
                  <a:cubicBezTo>
                    <a:pt x="64" y="88"/>
                    <a:pt x="69" y="86"/>
                    <a:pt x="76" y="89"/>
                  </a:cubicBezTo>
                  <a:cubicBezTo>
                    <a:pt x="80" y="80"/>
                    <a:pt x="72" y="67"/>
                    <a:pt x="73" y="57"/>
                  </a:cubicBezTo>
                  <a:cubicBezTo>
                    <a:pt x="73" y="56"/>
                    <a:pt x="71" y="48"/>
                    <a:pt x="72" y="47"/>
                  </a:cubicBezTo>
                  <a:cubicBezTo>
                    <a:pt x="75" y="42"/>
                    <a:pt x="80" y="38"/>
                    <a:pt x="73" y="34"/>
                  </a:cubicBezTo>
                  <a:cubicBezTo>
                    <a:pt x="74" y="33"/>
                    <a:pt x="74" y="32"/>
                    <a:pt x="75" y="31"/>
                  </a:cubicBezTo>
                  <a:cubicBezTo>
                    <a:pt x="71" y="32"/>
                    <a:pt x="70" y="29"/>
                    <a:pt x="68" y="26"/>
                  </a:cubicBezTo>
                  <a:cubicBezTo>
                    <a:pt x="65" y="24"/>
                    <a:pt x="60" y="26"/>
                    <a:pt x="57" y="23"/>
                  </a:cubicBezTo>
                  <a:cubicBezTo>
                    <a:pt x="61" y="20"/>
                    <a:pt x="62" y="13"/>
                    <a:pt x="57" y="10"/>
                  </a:cubicBezTo>
                  <a:cubicBezTo>
                    <a:pt x="50" y="7"/>
                    <a:pt x="44" y="18"/>
                    <a:pt x="37" y="9"/>
                  </a:cubicBezTo>
                  <a:cubicBezTo>
                    <a:pt x="33" y="3"/>
                    <a:pt x="36" y="0"/>
                    <a:pt x="29" y="1"/>
                  </a:cubicBezTo>
                  <a:cubicBezTo>
                    <a:pt x="23" y="2"/>
                    <a:pt x="16" y="6"/>
                    <a:pt x="20" y="13"/>
                  </a:cubicBezTo>
                  <a:cubicBezTo>
                    <a:pt x="13" y="13"/>
                    <a:pt x="16" y="13"/>
                    <a:pt x="11" y="18"/>
                  </a:cubicBezTo>
                  <a:cubicBezTo>
                    <a:pt x="8" y="11"/>
                    <a:pt x="6" y="18"/>
                    <a:pt x="7" y="22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529">
              <a:extLst>
                <a:ext uri="{FF2B5EF4-FFF2-40B4-BE49-F238E27FC236}">
                  <a16:creationId xmlns="" xmlns:a16="http://schemas.microsoft.com/office/drawing/2014/main" id="{2603977B-2797-4A75-93C1-603D77017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1241" y="3258576"/>
              <a:ext cx="40042" cy="53389"/>
            </a:xfrm>
            <a:custGeom>
              <a:avLst/>
              <a:gdLst>
                <a:gd name="T0" fmla="*/ 3 w 18"/>
                <a:gd name="T1" fmla="*/ 26 h 26"/>
                <a:gd name="T2" fmla="*/ 8 w 18"/>
                <a:gd name="T3" fmla="*/ 13 h 26"/>
                <a:gd name="T4" fmla="*/ 15 w 18"/>
                <a:gd name="T5" fmla="*/ 0 h 26"/>
                <a:gd name="T6" fmla="*/ 5 w 18"/>
                <a:gd name="T7" fmla="*/ 4 h 26"/>
                <a:gd name="T8" fmla="*/ 4 w 18"/>
                <a:gd name="T9" fmla="*/ 13 h 26"/>
                <a:gd name="T10" fmla="*/ 3 w 18"/>
                <a:gd name="T1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6">
                  <a:moveTo>
                    <a:pt x="3" y="26"/>
                  </a:moveTo>
                  <a:cubicBezTo>
                    <a:pt x="7" y="24"/>
                    <a:pt x="5" y="16"/>
                    <a:pt x="8" y="13"/>
                  </a:cubicBezTo>
                  <a:cubicBezTo>
                    <a:pt x="11" y="9"/>
                    <a:pt x="18" y="6"/>
                    <a:pt x="15" y="0"/>
                  </a:cubicBezTo>
                  <a:cubicBezTo>
                    <a:pt x="12" y="1"/>
                    <a:pt x="9" y="10"/>
                    <a:pt x="5" y="4"/>
                  </a:cubicBezTo>
                  <a:cubicBezTo>
                    <a:pt x="5" y="9"/>
                    <a:pt x="7" y="10"/>
                    <a:pt x="4" y="13"/>
                  </a:cubicBezTo>
                  <a:cubicBezTo>
                    <a:pt x="1" y="16"/>
                    <a:pt x="0" y="23"/>
                    <a:pt x="3" y="26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530">
              <a:extLst>
                <a:ext uri="{FF2B5EF4-FFF2-40B4-BE49-F238E27FC236}">
                  <a16:creationId xmlns="" xmlns:a16="http://schemas.microsoft.com/office/drawing/2014/main" id="{80C360A3-BF24-456A-85C9-99276FB9FE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1241" y="3258576"/>
              <a:ext cx="40042" cy="53389"/>
            </a:xfrm>
            <a:custGeom>
              <a:avLst/>
              <a:gdLst>
                <a:gd name="T0" fmla="*/ 3 w 18"/>
                <a:gd name="T1" fmla="*/ 26 h 26"/>
                <a:gd name="T2" fmla="*/ 8 w 18"/>
                <a:gd name="T3" fmla="*/ 13 h 26"/>
                <a:gd name="T4" fmla="*/ 15 w 18"/>
                <a:gd name="T5" fmla="*/ 0 h 26"/>
                <a:gd name="T6" fmla="*/ 5 w 18"/>
                <a:gd name="T7" fmla="*/ 4 h 26"/>
                <a:gd name="T8" fmla="*/ 4 w 18"/>
                <a:gd name="T9" fmla="*/ 13 h 26"/>
                <a:gd name="T10" fmla="*/ 3 w 18"/>
                <a:gd name="T1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6">
                  <a:moveTo>
                    <a:pt x="3" y="26"/>
                  </a:moveTo>
                  <a:cubicBezTo>
                    <a:pt x="7" y="24"/>
                    <a:pt x="5" y="16"/>
                    <a:pt x="8" y="13"/>
                  </a:cubicBezTo>
                  <a:cubicBezTo>
                    <a:pt x="11" y="9"/>
                    <a:pt x="18" y="6"/>
                    <a:pt x="15" y="0"/>
                  </a:cubicBezTo>
                  <a:cubicBezTo>
                    <a:pt x="12" y="1"/>
                    <a:pt x="9" y="10"/>
                    <a:pt x="5" y="4"/>
                  </a:cubicBezTo>
                  <a:cubicBezTo>
                    <a:pt x="5" y="9"/>
                    <a:pt x="7" y="10"/>
                    <a:pt x="4" y="13"/>
                  </a:cubicBezTo>
                  <a:cubicBezTo>
                    <a:pt x="1" y="16"/>
                    <a:pt x="0" y="23"/>
                    <a:pt x="3" y="26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531">
              <a:extLst>
                <a:ext uri="{FF2B5EF4-FFF2-40B4-BE49-F238E27FC236}">
                  <a16:creationId xmlns="" xmlns:a16="http://schemas.microsoft.com/office/drawing/2014/main" id="{21D916B2-A748-48AD-BC77-16A29D9F43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4588" y="2150751"/>
              <a:ext cx="578382" cy="613975"/>
            </a:xfrm>
            <a:custGeom>
              <a:avLst/>
              <a:gdLst>
                <a:gd name="T0" fmla="*/ 18 w 266"/>
                <a:gd name="T1" fmla="*/ 263 h 282"/>
                <a:gd name="T2" fmla="*/ 43 w 266"/>
                <a:gd name="T3" fmla="*/ 249 h 282"/>
                <a:gd name="T4" fmla="*/ 63 w 266"/>
                <a:gd name="T5" fmla="*/ 248 h 282"/>
                <a:gd name="T6" fmla="*/ 66 w 266"/>
                <a:gd name="T7" fmla="*/ 248 h 282"/>
                <a:gd name="T8" fmla="*/ 80 w 266"/>
                <a:gd name="T9" fmla="*/ 245 h 282"/>
                <a:gd name="T10" fmla="*/ 99 w 266"/>
                <a:gd name="T11" fmla="*/ 236 h 282"/>
                <a:gd name="T12" fmla="*/ 127 w 266"/>
                <a:gd name="T13" fmla="*/ 240 h 282"/>
                <a:gd name="T14" fmla="*/ 126 w 266"/>
                <a:gd name="T15" fmla="*/ 261 h 282"/>
                <a:gd name="T16" fmla="*/ 143 w 266"/>
                <a:gd name="T17" fmla="*/ 277 h 282"/>
                <a:gd name="T18" fmla="*/ 158 w 266"/>
                <a:gd name="T19" fmla="*/ 264 h 282"/>
                <a:gd name="T20" fmla="*/ 173 w 266"/>
                <a:gd name="T21" fmla="*/ 252 h 282"/>
                <a:gd name="T22" fmla="*/ 157 w 266"/>
                <a:gd name="T23" fmla="*/ 230 h 282"/>
                <a:gd name="T24" fmla="*/ 168 w 266"/>
                <a:gd name="T25" fmla="*/ 236 h 282"/>
                <a:gd name="T26" fmla="*/ 179 w 266"/>
                <a:gd name="T27" fmla="*/ 237 h 282"/>
                <a:gd name="T28" fmla="*/ 207 w 266"/>
                <a:gd name="T29" fmla="*/ 241 h 282"/>
                <a:gd name="T30" fmla="*/ 217 w 266"/>
                <a:gd name="T31" fmla="*/ 228 h 282"/>
                <a:gd name="T32" fmla="*/ 229 w 266"/>
                <a:gd name="T33" fmla="*/ 231 h 282"/>
                <a:gd name="T34" fmla="*/ 240 w 266"/>
                <a:gd name="T35" fmla="*/ 221 h 282"/>
                <a:gd name="T36" fmla="*/ 245 w 266"/>
                <a:gd name="T37" fmla="*/ 212 h 282"/>
                <a:gd name="T38" fmla="*/ 260 w 266"/>
                <a:gd name="T39" fmla="*/ 219 h 282"/>
                <a:gd name="T40" fmla="*/ 266 w 266"/>
                <a:gd name="T41" fmla="*/ 202 h 282"/>
                <a:gd name="T42" fmla="*/ 245 w 266"/>
                <a:gd name="T43" fmla="*/ 164 h 282"/>
                <a:gd name="T44" fmla="*/ 247 w 266"/>
                <a:gd name="T45" fmla="*/ 157 h 282"/>
                <a:gd name="T46" fmla="*/ 242 w 266"/>
                <a:gd name="T47" fmla="*/ 114 h 282"/>
                <a:gd name="T48" fmla="*/ 235 w 266"/>
                <a:gd name="T49" fmla="*/ 76 h 282"/>
                <a:gd name="T50" fmla="*/ 225 w 266"/>
                <a:gd name="T51" fmla="*/ 57 h 282"/>
                <a:gd name="T52" fmla="*/ 199 w 266"/>
                <a:gd name="T53" fmla="*/ 34 h 282"/>
                <a:gd name="T54" fmla="*/ 166 w 266"/>
                <a:gd name="T55" fmla="*/ 5 h 282"/>
                <a:gd name="T56" fmla="*/ 183 w 266"/>
                <a:gd name="T57" fmla="*/ 25 h 282"/>
                <a:gd name="T58" fmla="*/ 174 w 266"/>
                <a:gd name="T59" fmla="*/ 26 h 282"/>
                <a:gd name="T60" fmla="*/ 154 w 266"/>
                <a:gd name="T61" fmla="*/ 12 h 282"/>
                <a:gd name="T62" fmla="*/ 154 w 266"/>
                <a:gd name="T63" fmla="*/ 35 h 282"/>
                <a:gd name="T64" fmla="*/ 160 w 266"/>
                <a:gd name="T65" fmla="*/ 55 h 282"/>
                <a:gd name="T66" fmla="*/ 176 w 266"/>
                <a:gd name="T67" fmla="*/ 66 h 282"/>
                <a:gd name="T68" fmla="*/ 180 w 266"/>
                <a:gd name="T69" fmla="*/ 125 h 282"/>
                <a:gd name="T70" fmla="*/ 152 w 266"/>
                <a:gd name="T71" fmla="*/ 159 h 282"/>
                <a:gd name="T72" fmla="*/ 133 w 266"/>
                <a:gd name="T73" fmla="*/ 156 h 282"/>
                <a:gd name="T74" fmla="*/ 136 w 266"/>
                <a:gd name="T75" fmla="*/ 140 h 282"/>
                <a:gd name="T76" fmla="*/ 130 w 266"/>
                <a:gd name="T77" fmla="*/ 169 h 282"/>
                <a:gd name="T78" fmla="*/ 129 w 266"/>
                <a:gd name="T79" fmla="*/ 205 h 282"/>
                <a:gd name="T80" fmla="*/ 112 w 266"/>
                <a:gd name="T81" fmla="*/ 211 h 282"/>
                <a:gd name="T82" fmla="*/ 103 w 266"/>
                <a:gd name="T83" fmla="*/ 201 h 282"/>
                <a:gd name="T84" fmla="*/ 81 w 266"/>
                <a:gd name="T85" fmla="*/ 206 h 282"/>
                <a:gd name="T86" fmla="*/ 58 w 266"/>
                <a:gd name="T87" fmla="*/ 210 h 282"/>
                <a:gd name="T88" fmla="*/ 34 w 266"/>
                <a:gd name="T89" fmla="*/ 212 h 282"/>
                <a:gd name="T90" fmla="*/ 0 w 266"/>
                <a:gd name="T91" fmla="*/ 25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6" h="282">
                  <a:moveTo>
                    <a:pt x="6" y="264"/>
                  </a:moveTo>
                  <a:cubicBezTo>
                    <a:pt x="6" y="259"/>
                    <a:pt x="14" y="265"/>
                    <a:pt x="18" y="263"/>
                  </a:cubicBezTo>
                  <a:cubicBezTo>
                    <a:pt x="28" y="260"/>
                    <a:pt x="34" y="262"/>
                    <a:pt x="42" y="267"/>
                  </a:cubicBezTo>
                  <a:cubicBezTo>
                    <a:pt x="39" y="265"/>
                    <a:pt x="37" y="250"/>
                    <a:pt x="43" y="249"/>
                  </a:cubicBezTo>
                  <a:cubicBezTo>
                    <a:pt x="46" y="249"/>
                    <a:pt x="48" y="253"/>
                    <a:pt x="51" y="254"/>
                  </a:cubicBezTo>
                  <a:cubicBezTo>
                    <a:pt x="53" y="255"/>
                    <a:pt x="62" y="250"/>
                    <a:pt x="63" y="248"/>
                  </a:cubicBezTo>
                  <a:cubicBezTo>
                    <a:pt x="63" y="250"/>
                    <a:pt x="64" y="251"/>
                    <a:pt x="65" y="251"/>
                  </a:cubicBezTo>
                  <a:cubicBezTo>
                    <a:pt x="66" y="250"/>
                    <a:pt x="66" y="249"/>
                    <a:pt x="66" y="248"/>
                  </a:cubicBezTo>
                  <a:cubicBezTo>
                    <a:pt x="68" y="249"/>
                    <a:pt x="71" y="249"/>
                    <a:pt x="71" y="245"/>
                  </a:cubicBezTo>
                  <a:cubicBezTo>
                    <a:pt x="74" y="247"/>
                    <a:pt x="77" y="243"/>
                    <a:pt x="80" y="245"/>
                  </a:cubicBezTo>
                  <a:cubicBezTo>
                    <a:pt x="85" y="246"/>
                    <a:pt x="89" y="240"/>
                    <a:pt x="83" y="241"/>
                  </a:cubicBezTo>
                  <a:cubicBezTo>
                    <a:pt x="88" y="240"/>
                    <a:pt x="93" y="237"/>
                    <a:pt x="99" y="236"/>
                  </a:cubicBezTo>
                  <a:cubicBezTo>
                    <a:pt x="105" y="235"/>
                    <a:pt x="109" y="240"/>
                    <a:pt x="115" y="239"/>
                  </a:cubicBezTo>
                  <a:cubicBezTo>
                    <a:pt x="119" y="239"/>
                    <a:pt x="124" y="235"/>
                    <a:pt x="127" y="240"/>
                  </a:cubicBezTo>
                  <a:cubicBezTo>
                    <a:pt x="129" y="244"/>
                    <a:pt x="124" y="250"/>
                    <a:pt x="120" y="252"/>
                  </a:cubicBezTo>
                  <a:cubicBezTo>
                    <a:pt x="124" y="254"/>
                    <a:pt x="126" y="257"/>
                    <a:pt x="126" y="261"/>
                  </a:cubicBezTo>
                  <a:cubicBezTo>
                    <a:pt x="125" y="266"/>
                    <a:pt x="131" y="268"/>
                    <a:pt x="134" y="270"/>
                  </a:cubicBezTo>
                  <a:cubicBezTo>
                    <a:pt x="138" y="272"/>
                    <a:pt x="139" y="276"/>
                    <a:pt x="143" y="277"/>
                  </a:cubicBezTo>
                  <a:cubicBezTo>
                    <a:pt x="146" y="279"/>
                    <a:pt x="149" y="280"/>
                    <a:pt x="152" y="281"/>
                  </a:cubicBezTo>
                  <a:cubicBezTo>
                    <a:pt x="155" y="282"/>
                    <a:pt x="157" y="266"/>
                    <a:pt x="158" y="264"/>
                  </a:cubicBezTo>
                  <a:cubicBezTo>
                    <a:pt x="159" y="261"/>
                    <a:pt x="158" y="256"/>
                    <a:pt x="160" y="254"/>
                  </a:cubicBezTo>
                  <a:cubicBezTo>
                    <a:pt x="164" y="251"/>
                    <a:pt x="169" y="254"/>
                    <a:pt x="173" y="252"/>
                  </a:cubicBezTo>
                  <a:cubicBezTo>
                    <a:pt x="170" y="247"/>
                    <a:pt x="167" y="244"/>
                    <a:pt x="162" y="242"/>
                  </a:cubicBezTo>
                  <a:cubicBezTo>
                    <a:pt x="155" y="239"/>
                    <a:pt x="157" y="236"/>
                    <a:pt x="157" y="230"/>
                  </a:cubicBezTo>
                  <a:cubicBezTo>
                    <a:pt x="157" y="227"/>
                    <a:pt x="160" y="222"/>
                    <a:pt x="162" y="227"/>
                  </a:cubicBezTo>
                  <a:cubicBezTo>
                    <a:pt x="164" y="230"/>
                    <a:pt x="163" y="237"/>
                    <a:pt x="168" y="236"/>
                  </a:cubicBezTo>
                  <a:cubicBezTo>
                    <a:pt x="166" y="234"/>
                    <a:pt x="166" y="232"/>
                    <a:pt x="167" y="230"/>
                  </a:cubicBezTo>
                  <a:cubicBezTo>
                    <a:pt x="168" y="238"/>
                    <a:pt x="178" y="231"/>
                    <a:pt x="179" y="237"/>
                  </a:cubicBezTo>
                  <a:cubicBezTo>
                    <a:pt x="177" y="238"/>
                    <a:pt x="175" y="239"/>
                    <a:pt x="175" y="242"/>
                  </a:cubicBezTo>
                  <a:cubicBezTo>
                    <a:pt x="185" y="236"/>
                    <a:pt x="197" y="240"/>
                    <a:pt x="207" y="241"/>
                  </a:cubicBezTo>
                  <a:cubicBezTo>
                    <a:pt x="200" y="235"/>
                    <a:pt x="212" y="216"/>
                    <a:pt x="220" y="227"/>
                  </a:cubicBezTo>
                  <a:cubicBezTo>
                    <a:pt x="219" y="227"/>
                    <a:pt x="218" y="227"/>
                    <a:pt x="217" y="228"/>
                  </a:cubicBezTo>
                  <a:cubicBezTo>
                    <a:pt x="219" y="231"/>
                    <a:pt x="219" y="238"/>
                    <a:pt x="223" y="240"/>
                  </a:cubicBezTo>
                  <a:cubicBezTo>
                    <a:pt x="228" y="242"/>
                    <a:pt x="229" y="234"/>
                    <a:pt x="229" y="231"/>
                  </a:cubicBezTo>
                  <a:cubicBezTo>
                    <a:pt x="228" y="227"/>
                    <a:pt x="225" y="225"/>
                    <a:pt x="224" y="221"/>
                  </a:cubicBezTo>
                  <a:cubicBezTo>
                    <a:pt x="223" y="212"/>
                    <a:pt x="237" y="219"/>
                    <a:pt x="240" y="221"/>
                  </a:cubicBezTo>
                  <a:cubicBezTo>
                    <a:pt x="242" y="218"/>
                    <a:pt x="230" y="211"/>
                    <a:pt x="238" y="209"/>
                  </a:cubicBezTo>
                  <a:cubicBezTo>
                    <a:pt x="234" y="204"/>
                    <a:pt x="250" y="202"/>
                    <a:pt x="245" y="212"/>
                  </a:cubicBezTo>
                  <a:cubicBezTo>
                    <a:pt x="244" y="214"/>
                    <a:pt x="244" y="229"/>
                    <a:pt x="248" y="230"/>
                  </a:cubicBezTo>
                  <a:cubicBezTo>
                    <a:pt x="250" y="231"/>
                    <a:pt x="260" y="221"/>
                    <a:pt x="260" y="219"/>
                  </a:cubicBezTo>
                  <a:cubicBezTo>
                    <a:pt x="260" y="216"/>
                    <a:pt x="257" y="214"/>
                    <a:pt x="257" y="210"/>
                  </a:cubicBezTo>
                  <a:cubicBezTo>
                    <a:pt x="257" y="206"/>
                    <a:pt x="262" y="204"/>
                    <a:pt x="266" y="202"/>
                  </a:cubicBezTo>
                  <a:cubicBezTo>
                    <a:pt x="256" y="196"/>
                    <a:pt x="250" y="187"/>
                    <a:pt x="247" y="176"/>
                  </a:cubicBezTo>
                  <a:cubicBezTo>
                    <a:pt x="245" y="172"/>
                    <a:pt x="245" y="168"/>
                    <a:pt x="245" y="164"/>
                  </a:cubicBezTo>
                  <a:cubicBezTo>
                    <a:pt x="245" y="161"/>
                    <a:pt x="245" y="161"/>
                    <a:pt x="247" y="160"/>
                  </a:cubicBezTo>
                  <a:cubicBezTo>
                    <a:pt x="249" y="160"/>
                    <a:pt x="247" y="158"/>
                    <a:pt x="247" y="157"/>
                  </a:cubicBezTo>
                  <a:cubicBezTo>
                    <a:pt x="247" y="145"/>
                    <a:pt x="237" y="136"/>
                    <a:pt x="231" y="126"/>
                  </a:cubicBezTo>
                  <a:cubicBezTo>
                    <a:pt x="225" y="116"/>
                    <a:pt x="230" y="106"/>
                    <a:pt x="242" y="114"/>
                  </a:cubicBezTo>
                  <a:cubicBezTo>
                    <a:pt x="238" y="109"/>
                    <a:pt x="229" y="89"/>
                    <a:pt x="238" y="87"/>
                  </a:cubicBezTo>
                  <a:cubicBezTo>
                    <a:pt x="235" y="84"/>
                    <a:pt x="237" y="79"/>
                    <a:pt x="235" y="76"/>
                  </a:cubicBezTo>
                  <a:cubicBezTo>
                    <a:pt x="233" y="73"/>
                    <a:pt x="233" y="70"/>
                    <a:pt x="231" y="68"/>
                  </a:cubicBezTo>
                  <a:cubicBezTo>
                    <a:pt x="229" y="64"/>
                    <a:pt x="227" y="60"/>
                    <a:pt x="225" y="57"/>
                  </a:cubicBezTo>
                  <a:cubicBezTo>
                    <a:pt x="222" y="54"/>
                    <a:pt x="220" y="53"/>
                    <a:pt x="218" y="50"/>
                  </a:cubicBezTo>
                  <a:cubicBezTo>
                    <a:pt x="214" y="43"/>
                    <a:pt x="205" y="39"/>
                    <a:pt x="199" y="34"/>
                  </a:cubicBezTo>
                  <a:cubicBezTo>
                    <a:pt x="191" y="28"/>
                    <a:pt x="186" y="16"/>
                    <a:pt x="183" y="7"/>
                  </a:cubicBezTo>
                  <a:cubicBezTo>
                    <a:pt x="179" y="11"/>
                    <a:pt x="168" y="0"/>
                    <a:pt x="166" y="5"/>
                  </a:cubicBezTo>
                  <a:cubicBezTo>
                    <a:pt x="162" y="11"/>
                    <a:pt x="175" y="20"/>
                    <a:pt x="177" y="11"/>
                  </a:cubicBezTo>
                  <a:cubicBezTo>
                    <a:pt x="182" y="13"/>
                    <a:pt x="186" y="20"/>
                    <a:pt x="183" y="25"/>
                  </a:cubicBezTo>
                  <a:cubicBezTo>
                    <a:pt x="180" y="23"/>
                    <a:pt x="177" y="22"/>
                    <a:pt x="174" y="20"/>
                  </a:cubicBezTo>
                  <a:cubicBezTo>
                    <a:pt x="176" y="22"/>
                    <a:pt x="176" y="24"/>
                    <a:pt x="174" y="26"/>
                  </a:cubicBezTo>
                  <a:cubicBezTo>
                    <a:pt x="169" y="25"/>
                    <a:pt x="168" y="20"/>
                    <a:pt x="165" y="17"/>
                  </a:cubicBezTo>
                  <a:cubicBezTo>
                    <a:pt x="162" y="13"/>
                    <a:pt x="158" y="14"/>
                    <a:pt x="154" y="12"/>
                  </a:cubicBezTo>
                  <a:cubicBezTo>
                    <a:pt x="154" y="16"/>
                    <a:pt x="163" y="25"/>
                    <a:pt x="159" y="28"/>
                  </a:cubicBezTo>
                  <a:cubicBezTo>
                    <a:pt x="157" y="30"/>
                    <a:pt x="150" y="31"/>
                    <a:pt x="154" y="35"/>
                  </a:cubicBezTo>
                  <a:cubicBezTo>
                    <a:pt x="157" y="38"/>
                    <a:pt x="163" y="42"/>
                    <a:pt x="165" y="46"/>
                  </a:cubicBezTo>
                  <a:cubicBezTo>
                    <a:pt x="166" y="50"/>
                    <a:pt x="166" y="59"/>
                    <a:pt x="160" y="55"/>
                  </a:cubicBezTo>
                  <a:cubicBezTo>
                    <a:pt x="161" y="59"/>
                    <a:pt x="163" y="58"/>
                    <a:pt x="167" y="58"/>
                  </a:cubicBezTo>
                  <a:cubicBezTo>
                    <a:pt x="171" y="58"/>
                    <a:pt x="174" y="63"/>
                    <a:pt x="176" y="66"/>
                  </a:cubicBezTo>
                  <a:cubicBezTo>
                    <a:pt x="181" y="75"/>
                    <a:pt x="183" y="90"/>
                    <a:pt x="182" y="100"/>
                  </a:cubicBezTo>
                  <a:cubicBezTo>
                    <a:pt x="181" y="107"/>
                    <a:pt x="188" y="120"/>
                    <a:pt x="180" y="125"/>
                  </a:cubicBezTo>
                  <a:cubicBezTo>
                    <a:pt x="171" y="130"/>
                    <a:pt x="175" y="139"/>
                    <a:pt x="171" y="147"/>
                  </a:cubicBezTo>
                  <a:cubicBezTo>
                    <a:pt x="167" y="154"/>
                    <a:pt x="158" y="155"/>
                    <a:pt x="152" y="159"/>
                  </a:cubicBezTo>
                  <a:cubicBezTo>
                    <a:pt x="148" y="161"/>
                    <a:pt x="144" y="173"/>
                    <a:pt x="138" y="163"/>
                  </a:cubicBezTo>
                  <a:cubicBezTo>
                    <a:pt x="136" y="161"/>
                    <a:pt x="137" y="157"/>
                    <a:pt x="133" y="156"/>
                  </a:cubicBezTo>
                  <a:cubicBezTo>
                    <a:pt x="131" y="156"/>
                    <a:pt x="128" y="151"/>
                    <a:pt x="131" y="152"/>
                  </a:cubicBezTo>
                  <a:cubicBezTo>
                    <a:pt x="138" y="153"/>
                    <a:pt x="135" y="142"/>
                    <a:pt x="136" y="140"/>
                  </a:cubicBezTo>
                  <a:cubicBezTo>
                    <a:pt x="132" y="139"/>
                    <a:pt x="124" y="143"/>
                    <a:pt x="123" y="148"/>
                  </a:cubicBezTo>
                  <a:cubicBezTo>
                    <a:pt x="121" y="154"/>
                    <a:pt x="131" y="161"/>
                    <a:pt x="130" y="169"/>
                  </a:cubicBezTo>
                  <a:cubicBezTo>
                    <a:pt x="129" y="176"/>
                    <a:pt x="126" y="179"/>
                    <a:pt x="122" y="184"/>
                  </a:cubicBezTo>
                  <a:cubicBezTo>
                    <a:pt x="116" y="193"/>
                    <a:pt x="129" y="198"/>
                    <a:pt x="129" y="205"/>
                  </a:cubicBezTo>
                  <a:cubicBezTo>
                    <a:pt x="123" y="200"/>
                    <a:pt x="128" y="208"/>
                    <a:pt x="122" y="206"/>
                  </a:cubicBezTo>
                  <a:cubicBezTo>
                    <a:pt x="124" y="215"/>
                    <a:pt x="106" y="204"/>
                    <a:pt x="112" y="211"/>
                  </a:cubicBezTo>
                  <a:cubicBezTo>
                    <a:pt x="110" y="210"/>
                    <a:pt x="106" y="210"/>
                    <a:pt x="106" y="207"/>
                  </a:cubicBezTo>
                  <a:cubicBezTo>
                    <a:pt x="105" y="204"/>
                    <a:pt x="107" y="200"/>
                    <a:pt x="103" y="201"/>
                  </a:cubicBezTo>
                  <a:cubicBezTo>
                    <a:pt x="100" y="202"/>
                    <a:pt x="99" y="203"/>
                    <a:pt x="97" y="204"/>
                  </a:cubicBezTo>
                  <a:cubicBezTo>
                    <a:pt x="92" y="205"/>
                    <a:pt x="86" y="204"/>
                    <a:pt x="81" y="206"/>
                  </a:cubicBezTo>
                  <a:cubicBezTo>
                    <a:pt x="78" y="208"/>
                    <a:pt x="75" y="209"/>
                    <a:pt x="71" y="210"/>
                  </a:cubicBezTo>
                  <a:cubicBezTo>
                    <a:pt x="68" y="210"/>
                    <a:pt x="60" y="208"/>
                    <a:pt x="58" y="210"/>
                  </a:cubicBezTo>
                  <a:cubicBezTo>
                    <a:pt x="54" y="212"/>
                    <a:pt x="52" y="211"/>
                    <a:pt x="49" y="209"/>
                  </a:cubicBezTo>
                  <a:cubicBezTo>
                    <a:pt x="45" y="206"/>
                    <a:pt x="38" y="211"/>
                    <a:pt x="34" y="212"/>
                  </a:cubicBezTo>
                  <a:cubicBezTo>
                    <a:pt x="41" y="219"/>
                    <a:pt x="15" y="239"/>
                    <a:pt x="13" y="244"/>
                  </a:cubicBezTo>
                  <a:cubicBezTo>
                    <a:pt x="11" y="250"/>
                    <a:pt x="0" y="245"/>
                    <a:pt x="0" y="251"/>
                  </a:cubicBezTo>
                  <a:cubicBezTo>
                    <a:pt x="0" y="255"/>
                    <a:pt x="3" y="260"/>
                    <a:pt x="6" y="264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532">
              <a:extLst>
                <a:ext uri="{FF2B5EF4-FFF2-40B4-BE49-F238E27FC236}">
                  <a16:creationId xmlns="" xmlns:a16="http://schemas.microsoft.com/office/drawing/2014/main" id="{83F55776-0333-42EE-B187-48944792A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4588" y="2150751"/>
              <a:ext cx="578382" cy="613975"/>
            </a:xfrm>
            <a:custGeom>
              <a:avLst/>
              <a:gdLst>
                <a:gd name="T0" fmla="*/ 18 w 266"/>
                <a:gd name="T1" fmla="*/ 263 h 282"/>
                <a:gd name="T2" fmla="*/ 43 w 266"/>
                <a:gd name="T3" fmla="*/ 249 h 282"/>
                <a:gd name="T4" fmla="*/ 63 w 266"/>
                <a:gd name="T5" fmla="*/ 248 h 282"/>
                <a:gd name="T6" fmla="*/ 66 w 266"/>
                <a:gd name="T7" fmla="*/ 248 h 282"/>
                <a:gd name="T8" fmla="*/ 80 w 266"/>
                <a:gd name="T9" fmla="*/ 245 h 282"/>
                <a:gd name="T10" fmla="*/ 99 w 266"/>
                <a:gd name="T11" fmla="*/ 236 h 282"/>
                <a:gd name="T12" fmla="*/ 127 w 266"/>
                <a:gd name="T13" fmla="*/ 240 h 282"/>
                <a:gd name="T14" fmla="*/ 126 w 266"/>
                <a:gd name="T15" fmla="*/ 261 h 282"/>
                <a:gd name="T16" fmla="*/ 143 w 266"/>
                <a:gd name="T17" fmla="*/ 277 h 282"/>
                <a:gd name="T18" fmla="*/ 158 w 266"/>
                <a:gd name="T19" fmla="*/ 264 h 282"/>
                <a:gd name="T20" fmla="*/ 173 w 266"/>
                <a:gd name="T21" fmla="*/ 252 h 282"/>
                <a:gd name="T22" fmla="*/ 157 w 266"/>
                <a:gd name="T23" fmla="*/ 230 h 282"/>
                <a:gd name="T24" fmla="*/ 168 w 266"/>
                <a:gd name="T25" fmla="*/ 236 h 282"/>
                <a:gd name="T26" fmla="*/ 179 w 266"/>
                <a:gd name="T27" fmla="*/ 237 h 282"/>
                <a:gd name="T28" fmla="*/ 207 w 266"/>
                <a:gd name="T29" fmla="*/ 241 h 282"/>
                <a:gd name="T30" fmla="*/ 217 w 266"/>
                <a:gd name="T31" fmla="*/ 228 h 282"/>
                <a:gd name="T32" fmla="*/ 229 w 266"/>
                <a:gd name="T33" fmla="*/ 231 h 282"/>
                <a:gd name="T34" fmla="*/ 240 w 266"/>
                <a:gd name="T35" fmla="*/ 221 h 282"/>
                <a:gd name="T36" fmla="*/ 245 w 266"/>
                <a:gd name="T37" fmla="*/ 212 h 282"/>
                <a:gd name="T38" fmla="*/ 260 w 266"/>
                <a:gd name="T39" fmla="*/ 219 h 282"/>
                <a:gd name="T40" fmla="*/ 266 w 266"/>
                <a:gd name="T41" fmla="*/ 202 h 282"/>
                <a:gd name="T42" fmla="*/ 245 w 266"/>
                <a:gd name="T43" fmla="*/ 164 h 282"/>
                <a:gd name="T44" fmla="*/ 247 w 266"/>
                <a:gd name="T45" fmla="*/ 157 h 282"/>
                <a:gd name="T46" fmla="*/ 242 w 266"/>
                <a:gd name="T47" fmla="*/ 114 h 282"/>
                <a:gd name="T48" fmla="*/ 235 w 266"/>
                <a:gd name="T49" fmla="*/ 76 h 282"/>
                <a:gd name="T50" fmla="*/ 225 w 266"/>
                <a:gd name="T51" fmla="*/ 57 h 282"/>
                <a:gd name="T52" fmla="*/ 199 w 266"/>
                <a:gd name="T53" fmla="*/ 34 h 282"/>
                <a:gd name="T54" fmla="*/ 166 w 266"/>
                <a:gd name="T55" fmla="*/ 5 h 282"/>
                <a:gd name="T56" fmla="*/ 183 w 266"/>
                <a:gd name="T57" fmla="*/ 25 h 282"/>
                <a:gd name="T58" fmla="*/ 174 w 266"/>
                <a:gd name="T59" fmla="*/ 26 h 282"/>
                <a:gd name="T60" fmla="*/ 154 w 266"/>
                <a:gd name="T61" fmla="*/ 12 h 282"/>
                <a:gd name="T62" fmla="*/ 154 w 266"/>
                <a:gd name="T63" fmla="*/ 35 h 282"/>
                <a:gd name="T64" fmla="*/ 160 w 266"/>
                <a:gd name="T65" fmla="*/ 55 h 282"/>
                <a:gd name="T66" fmla="*/ 176 w 266"/>
                <a:gd name="T67" fmla="*/ 66 h 282"/>
                <a:gd name="T68" fmla="*/ 180 w 266"/>
                <a:gd name="T69" fmla="*/ 125 h 282"/>
                <a:gd name="T70" fmla="*/ 152 w 266"/>
                <a:gd name="T71" fmla="*/ 159 h 282"/>
                <a:gd name="T72" fmla="*/ 133 w 266"/>
                <a:gd name="T73" fmla="*/ 156 h 282"/>
                <a:gd name="T74" fmla="*/ 136 w 266"/>
                <a:gd name="T75" fmla="*/ 140 h 282"/>
                <a:gd name="T76" fmla="*/ 130 w 266"/>
                <a:gd name="T77" fmla="*/ 169 h 282"/>
                <a:gd name="T78" fmla="*/ 129 w 266"/>
                <a:gd name="T79" fmla="*/ 205 h 282"/>
                <a:gd name="T80" fmla="*/ 112 w 266"/>
                <a:gd name="T81" fmla="*/ 211 h 282"/>
                <a:gd name="T82" fmla="*/ 103 w 266"/>
                <a:gd name="T83" fmla="*/ 201 h 282"/>
                <a:gd name="T84" fmla="*/ 81 w 266"/>
                <a:gd name="T85" fmla="*/ 206 h 282"/>
                <a:gd name="T86" fmla="*/ 58 w 266"/>
                <a:gd name="T87" fmla="*/ 210 h 282"/>
                <a:gd name="T88" fmla="*/ 34 w 266"/>
                <a:gd name="T89" fmla="*/ 212 h 282"/>
                <a:gd name="T90" fmla="*/ 0 w 266"/>
                <a:gd name="T91" fmla="*/ 25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6" h="282">
                  <a:moveTo>
                    <a:pt x="6" y="264"/>
                  </a:moveTo>
                  <a:cubicBezTo>
                    <a:pt x="6" y="259"/>
                    <a:pt x="14" y="265"/>
                    <a:pt x="18" y="263"/>
                  </a:cubicBezTo>
                  <a:cubicBezTo>
                    <a:pt x="28" y="260"/>
                    <a:pt x="34" y="262"/>
                    <a:pt x="42" y="267"/>
                  </a:cubicBezTo>
                  <a:cubicBezTo>
                    <a:pt x="39" y="265"/>
                    <a:pt x="37" y="250"/>
                    <a:pt x="43" y="249"/>
                  </a:cubicBezTo>
                  <a:cubicBezTo>
                    <a:pt x="46" y="249"/>
                    <a:pt x="48" y="253"/>
                    <a:pt x="51" y="254"/>
                  </a:cubicBezTo>
                  <a:cubicBezTo>
                    <a:pt x="53" y="255"/>
                    <a:pt x="62" y="250"/>
                    <a:pt x="63" y="248"/>
                  </a:cubicBezTo>
                  <a:cubicBezTo>
                    <a:pt x="63" y="250"/>
                    <a:pt x="64" y="251"/>
                    <a:pt x="65" y="251"/>
                  </a:cubicBezTo>
                  <a:cubicBezTo>
                    <a:pt x="66" y="250"/>
                    <a:pt x="66" y="249"/>
                    <a:pt x="66" y="248"/>
                  </a:cubicBezTo>
                  <a:cubicBezTo>
                    <a:pt x="68" y="249"/>
                    <a:pt x="71" y="249"/>
                    <a:pt x="71" y="245"/>
                  </a:cubicBezTo>
                  <a:cubicBezTo>
                    <a:pt x="74" y="247"/>
                    <a:pt x="77" y="243"/>
                    <a:pt x="80" y="245"/>
                  </a:cubicBezTo>
                  <a:cubicBezTo>
                    <a:pt x="85" y="246"/>
                    <a:pt x="89" y="240"/>
                    <a:pt x="83" y="241"/>
                  </a:cubicBezTo>
                  <a:cubicBezTo>
                    <a:pt x="88" y="240"/>
                    <a:pt x="93" y="237"/>
                    <a:pt x="99" y="236"/>
                  </a:cubicBezTo>
                  <a:cubicBezTo>
                    <a:pt x="105" y="235"/>
                    <a:pt x="109" y="240"/>
                    <a:pt x="115" y="239"/>
                  </a:cubicBezTo>
                  <a:cubicBezTo>
                    <a:pt x="119" y="239"/>
                    <a:pt x="124" y="235"/>
                    <a:pt x="127" y="240"/>
                  </a:cubicBezTo>
                  <a:cubicBezTo>
                    <a:pt x="129" y="244"/>
                    <a:pt x="124" y="250"/>
                    <a:pt x="120" y="252"/>
                  </a:cubicBezTo>
                  <a:cubicBezTo>
                    <a:pt x="124" y="254"/>
                    <a:pt x="126" y="257"/>
                    <a:pt x="126" y="261"/>
                  </a:cubicBezTo>
                  <a:cubicBezTo>
                    <a:pt x="125" y="266"/>
                    <a:pt x="131" y="268"/>
                    <a:pt x="134" y="270"/>
                  </a:cubicBezTo>
                  <a:cubicBezTo>
                    <a:pt x="138" y="272"/>
                    <a:pt x="139" y="276"/>
                    <a:pt x="143" y="277"/>
                  </a:cubicBezTo>
                  <a:cubicBezTo>
                    <a:pt x="146" y="279"/>
                    <a:pt x="149" y="280"/>
                    <a:pt x="152" y="281"/>
                  </a:cubicBezTo>
                  <a:cubicBezTo>
                    <a:pt x="155" y="282"/>
                    <a:pt x="157" y="266"/>
                    <a:pt x="158" y="264"/>
                  </a:cubicBezTo>
                  <a:cubicBezTo>
                    <a:pt x="159" y="261"/>
                    <a:pt x="158" y="256"/>
                    <a:pt x="160" y="254"/>
                  </a:cubicBezTo>
                  <a:cubicBezTo>
                    <a:pt x="164" y="251"/>
                    <a:pt x="169" y="254"/>
                    <a:pt x="173" y="252"/>
                  </a:cubicBezTo>
                  <a:cubicBezTo>
                    <a:pt x="170" y="247"/>
                    <a:pt x="167" y="244"/>
                    <a:pt x="162" y="242"/>
                  </a:cubicBezTo>
                  <a:cubicBezTo>
                    <a:pt x="155" y="239"/>
                    <a:pt x="157" y="236"/>
                    <a:pt x="157" y="230"/>
                  </a:cubicBezTo>
                  <a:cubicBezTo>
                    <a:pt x="157" y="227"/>
                    <a:pt x="160" y="222"/>
                    <a:pt x="162" y="227"/>
                  </a:cubicBezTo>
                  <a:cubicBezTo>
                    <a:pt x="164" y="230"/>
                    <a:pt x="163" y="237"/>
                    <a:pt x="168" y="236"/>
                  </a:cubicBezTo>
                  <a:cubicBezTo>
                    <a:pt x="166" y="234"/>
                    <a:pt x="166" y="232"/>
                    <a:pt x="167" y="230"/>
                  </a:cubicBezTo>
                  <a:cubicBezTo>
                    <a:pt x="168" y="238"/>
                    <a:pt x="178" y="231"/>
                    <a:pt x="179" y="237"/>
                  </a:cubicBezTo>
                  <a:cubicBezTo>
                    <a:pt x="177" y="238"/>
                    <a:pt x="175" y="239"/>
                    <a:pt x="175" y="242"/>
                  </a:cubicBezTo>
                  <a:cubicBezTo>
                    <a:pt x="185" y="236"/>
                    <a:pt x="197" y="240"/>
                    <a:pt x="207" y="241"/>
                  </a:cubicBezTo>
                  <a:cubicBezTo>
                    <a:pt x="200" y="235"/>
                    <a:pt x="212" y="216"/>
                    <a:pt x="220" y="227"/>
                  </a:cubicBezTo>
                  <a:cubicBezTo>
                    <a:pt x="219" y="227"/>
                    <a:pt x="218" y="227"/>
                    <a:pt x="217" y="228"/>
                  </a:cubicBezTo>
                  <a:cubicBezTo>
                    <a:pt x="219" y="231"/>
                    <a:pt x="219" y="238"/>
                    <a:pt x="223" y="240"/>
                  </a:cubicBezTo>
                  <a:cubicBezTo>
                    <a:pt x="228" y="242"/>
                    <a:pt x="229" y="234"/>
                    <a:pt x="229" y="231"/>
                  </a:cubicBezTo>
                  <a:cubicBezTo>
                    <a:pt x="228" y="227"/>
                    <a:pt x="225" y="225"/>
                    <a:pt x="224" y="221"/>
                  </a:cubicBezTo>
                  <a:cubicBezTo>
                    <a:pt x="223" y="212"/>
                    <a:pt x="237" y="219"/>
                    <a:pt x="240" y="221"/>
                  </a:cubicBezTo>
                  <a:cubicBezTo>
                    <a:pt x="242" y="218"/>
                    <a:pt x="230" y="211"/>
                    <a:pt x="238" y="209"/>
                  </a:cubicBezTo>
                  <a:cubicBezTo>
                    <a:pt x="234" y="204"/>
                    <a:pt x="250" y="202"/>
                    <a:pt x="245" y="212"/>
                  </a:cubicBezTo>
                  <a:cubicBezTo>
                    <a:pt x="244" y="214"/>
                    <a:pt x="244" y="229"/>
                    <a:pt x="248" y="230"/>
                  </a:cubicBezTo>
                  <a:cubicBezTo>
                    <a:pt x="250" y="231"/>
                    <a:pt x="260" y="221"/>
                    <a:pt x="260" y="219"/>
                  </a:cubicBezTo>
                  <a:cubicBezTo>
                    <a:pt x="260" y="216"/>
                    <a:pt x="257" y="214"/>
                    <a:pt x="257" y="210"/>
                  </a:cubicBezTo>
                  <a:cubicBezTo>
                    <a:pt x="257" y="206"/>
                    <a:pt x="262" y="204"/>
                    <a:pt x="266" y="202"/>
                  </a:cubicBezTo>
                  <a:cubicBezTo>
                    <a:pt x="256" y="196"/>
                    <a:pt x="250" y="187"/>
                    <a:pt x="247" y="176"/>
                  </a:cubicBezTo>
                  <a:cubicBezTo>
                    <a:pt x="245" y="172"/>
                    <a:pt x="245" y="168"/>
                    <a:pt x="245" y="164"/>
                  </a:cubicBezTo>
                  <a:cubicBezTo>
                    <a:pt x="245" y="161"/>
                    <a:pt x="245" y="161"/>
                    <a:pt x="247" y="160"/>
                  </a:cubicBezTo>
                  <a:cubicBezTo>
                    <a:pt x="249" y="160"/>
                    <a:pt x="247" y="158"/>
                    <a:pt x="247" y="157"/>
                  </a:cubicBezTo>
                  <a:cubicBezTo>
                    <a:pt x="247" y="145"/>
                    <a:pt x="237" y="136"/>
                    <a:pt x="231" y="126"/>
                  </a:cubicBezTo>
                  <a:cubicBezTo>
                    <a:pt x="225" y="116"/>
                    <a:pt x="230" y="106"/>
                    <a:pt x="242" y="114"/>
                  </a:cubicBezTo>
                  <a:cubicBezTo>
                    <a:pt x="238" y="109"/>
                    <a:pt x="229" y="89"/>
                    <a:pt x="238" y="87"/>
                  </a:cubicBezTo>
                  <a:cubicBezTo>
                    <a:pt x="235" y="84"/>
                    <a:pt x="237" y="79"/>
                    <a:pt x="235" y="76"/>
                  </a:cubicBezTo>
                  <a:cubicBezTo>
                    <a:pt x="233" y="73"/>
                    <a:pt x="233" y="70"/>
                    <a:pt x="231" y="68"/>
                  </a:cubicBezTo>
                  <a:cubicBezTo>
                    <a:pt x="229" y="64"/>
                    <a:pt x="227" y="60"/>
                    <a:pt x="225" y="57"/>
                  </a:cubicBezTo>
                  <a:cubicBezTo>
                    <a:pt x="222" y="54"/>
                    <a:pt x="220" y="53"/>
                    <a:pt x="218" y="50"/>
                  </a:cubicBezTo>
                  <a:cubicBezTo>
                    <a:pt x="214" y="43"/>
                    <a:pt x="205" y="39"/>
                    <a:pt x="199" y="34"/>
                  </a:cubicBezTo>
                  <a:cubicBezTo>
                    <a:pt x="191" y="28"/>
                    <a:pt x="186" y="16"/>
                    <a:pt x="183" y="7"/>
                  </a:cubicBezTo>
                  <a:cubicBezTo>
                    <a:pt x="179" y="11"/>
                    <a:pt x="168" y="0"/>
                    <a:pt x="166" y="5"/>
                  </a:cubicBezTo>
                  <a:cubicBezTo>
                    <a:pt x="162" y="11"/>
                    <a:pt x="175" y="20"/>
                    <a:pt x="177" y="11"/>
                  </a:cubicBezTo>
                  <a:cubicBezTo>
                    <a:pt x="182" y="13"/>
                    <a:pt x="186" y="20"/>
                    <a:pt x="183" y="25"/>
                  </a:cubicBezTo>
                  <a:cubicBezTo>
                    <a:pt x="180" y="23"/>
                    <a:pt x="177" y="22"/>
                    <a:pt x="174" y="20"/>
                  </a:cubicBezTo>
                  <a:cubicBezTo>
                    <a:pt x="176" y="22"/>
                    <a:pt x="176" y="24"/>
                    <a:pt x="174" y="26"/>
                  </a:cubicBezTo>
                  <a:cubicBezTo>
                    <a:pt x="169" y="25"/>
                    <a:pt x="168" y="20"/>
                    <a:pt x="165" y="17"/>
                  </a:cubicBezTo>
                  <a:cubicBezTo>
                    <a:pt x="162" y="13"/>
                    <a:pt x="158" y="14"/>
                    <a:pt x="154" y="12"/>
                  </a:cubicBezTo>
                  <a:cubicBezTo>
                    <a:pt x="154" y="16"/>
                    <a:pt x="163" y="25"/>
                    <a:pt x="159" y="28"/>
                  </a:cubicBezTo>
                  <a:cubicBezTo>
                    <a:pt x="157" y="30"/>
                    <a:pt x="150" y="31"/>
                    <a:pt x="154" y="35"/>
                  </a:cubicBezTo>
                  <a:cubicBezTo>
                    <a:pt x="157" y="38"/>
                    <a:pt x="163" y="42"/>
                    <a:pt x="165" y="46"/>
                  </a:cubicBezTo>
                  <a:cubicBezTo>
                    <a:pt x="166" y="50"/>
                    <a:pt x="166" y="59"/>
                    <a:pt x="160" y="55"/>
                  </a:cubicBezTo>
                  <a:cubicBezTo>
                    <a:pt x="161" y="59"/>
                    <a:pt x="163" y="58"/>
                    <a:pt x="167" y="58"/>
                  </a:cubicBezTo>
                  <a:cubicBezTo>
                    <a:pt x="171" y="58"/>
                    <a:pt x="174" y="63"/>
                    <a:pt x="176" y="66"/>
                  </a:cubicBezTo>
                  <a:cubicBezTo>
                    <a:pt x="181" y="75"/>
                    <a:pt x="183" y="90"/>
                    <a:pt x="182" y="100"/>
                  </a:cubicBezTo>
                  <a:cubicBezTo>
                    <a:pt x="181" y="107"/>
                    <a:pt x="188" y="120"/>
                    <a:pt x="180" y="125"/>
                  </a:cubicBezTo>
                  <a:cubicBezTo>
                    <a:pt x="171" y="130"/>
                    <a:pt x="175" y="139"/>
                    <a:pt x="171" y="147"/>
                  </a:cubicBezTo>
                  <a:cubicBezTo>
                    <a:pt x="167" y="154"/>
                    <a:pt x="158" y="155"/>
                    <a:pt x="152" y="159"/>
                  </a:cubicBezTo>
                  <a:cubicBezTo>
                    <a:pt x="148" y="161"/>
                    <a:pt x="144" y="173"/>
                    <a:pt x="138" y="163"/>
                  </a:cubicBezTo>
                  <a:cubicBezTo>
                    <a:pt x="136" y="161"/>
                    <a:pt x="137" y="157"/>
                    <a:pt x="133" y="156"/>
                  </a:cubicBezTo>
                  <a:cubicBezTo>
                    <a:pt x="131" y="156"/>
                    <a:pt x="128" y="151"/>
                    <a:pt x="131" y="152"/>
                  </a:cubicBezTo>
                  <a:cubicBezTo>
                    <a:pt x="138" y="153"/>
                    <a:pt x="135" y="142"/>
                    <a:pt x="136" y="140"/>
                  </a:cubicBezTo>
                  <a:cubicBezTo>
                    <a:pt x="132" y="139"/>
                    <a:pt x="124" y="143"/>
                    <a:pt x="123" y="148"/>
                  </a:cubicBezTo>
                  <a:cubicBezTo>
                    <a:pt x="121" y="154"/>
                    <a:pt x="131" y="161"/>
                    <a:pt x="130" y="169"/>
                  </a:cubicBezTo>
                  <a:cubicBezTo>
                    <a:pt x="129" y="176"/>
                    <a:pt x="126" y="179"/>
                    <a:pt x="122" y="184"/>
                  </a:cubicBezTo>
                  <a:cubicBezTo>
                    <a:pt x="116" y="193"/>
                    <a:pt x="129" y="198"/>
                    <a:pt x="129" y="205"/>
                  </a:cubicBezTo>
                  <a:cubicBezTo>
                    <a:pt x="123" y="200"/>
                    <a:pt x="128" y="208"/>
                    <a:pt x="122" y="206"/>
                  </a:cubicBezTo>
                  <a:cubicBezTo>
                    <a:pt x="124" y="215"/>
                    <a:pt x="106" y="204"/>
                    <a:pt x="112" y="211"/>
                  </a:cubicBezTo>
                  <a:cubicBezTo>
                    <a:pt x="110" y="210"/>
                    <a:pt x="106" y="210"/>
                    <a:pt x="106" y="207"/>
                  </a:cubicBezTo>
                  <a:cubicBezTo>
                    <a:pt x="105" y="204"/>
                    <a:pt x="107" y="200"/>
                    <a:pt x="103" y="201"/>
                  </a:cubicBezTo>
                  <a:cubicBezTo>
                    <a:pt x="100" y="202"/>
                    <a:pt x="99" y="203"/>
                    <a:pt x="97" y="204"/>
                  </a:cubicBezTo>
                  <a:cubicBezTo>
                    <a:pt x="92" y="205"/>
                    <a:pt x="86" y="204"/>
                    <a:pt x="81" y="206"/>
                  </a:cubicBezTo>
                  <a:cubicBezTo>
                    <a:pt x="78" y="208"/>
                    <a:pt x="75" y="209"/>
                    <a:pt x="71" y="210"/>
                  </a:cubicBezTo>
                  <a:cubicBezTo>
                    <a:pt x="68" y="210"/>
                    <a:pt x="60" y="208"/>
                    <a:pt x="58" y="210"/>
                  </a:cubicBezTo>
                  <a:cubicBezTo>
                    <a:pt x="54" y="212"/>
                    <a:pt x="52" y="211"/>
                    <a:pt x="49" y="209"/>
                  </a:cubicBezTo>
                  <a:cubicBezTo>
                    <a:pt x="45" y="206"/>
                    <a:pt x="38" y="211"/>
                    <a:pt x="34" y="212"/>
                  </a:cubicBezTo>
                  <a:cubicBezTo>
                    <a:pt x="41" y="219"/>
                    <a:pt x="15" y="239"/>
                    <a:pt x="13" y="244"/>
                  </a:cubicBezTo>
                  <a:cubicBezTo>
                    <a:pt x="11" y="250"/>
                    <a:pt x="0" y="245"/>
                    <a:pt x="0" y="251"/>
                  </a:cubicBezTo>
                  <a:cubicBezTo>
                    <a:pt x="0" y="255"/>
                    <a:pt x="3" y="260"/>
                    <a:pt x="6" y="264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533">
              <a:extLst>
                <a:ext uri="{FF2B5EF4-FFF2-40B4-BE49-F238E27FC236}">
                  <a16:creationId xmlns="" xmlns:a16="http://schemas.microsoft.com/office/drawing/2014/main" id="{BF00F5B8-E30D-4D8B-8C94-F1E1252FD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5732" y="3178493"/>
              <a:ext cx="13347" cy="13347"/>
            </a:xfrm>
            <a:custGeom>
              <a:avLst/>
              <a:gdLst>
                <a:gd name="T0" fmla="*/ 2 w 6"/>
                <a:gd name="T1" fmla="*/ 0 h 7"/>
                <a:gd name="T2" fmla="*/ 6 w 6"/>
                <a:gd name="T3" fmla="*/ 6 h 7"/>
                <a:gd name="T4" fmla="*/ 2 w 6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0" y="2"/>
                    <a:pt x="3" y="7"/>
                    <a:pt x="6" y="6"/>
                  </a:cubicBezTo>
                  <a:cubicBezTo>
                    <a:pt x="5" y="4"/>
                    <a:pt x="4" y="2"/>
                    <a:pt x="2" y="0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534">
              <a:extLst>
                <a:ext uri="{FF2B5EF4-FFF2-40B4-BE49-F238E27FC236}">
                  <a16:creationId xmlns="" xmlns:a16="http://schemas.microsoft.com/office/drawing/2014/main" id="{E3E01D81-1803-4244-8017-48C64C745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5732" y="3178493"/>
              <a:ext cx="13347" cy="13347"/>
            </a:xfrm>
            <a:custGeom>
              <a:avLst/>
              <a:gdLst>
                <a:gd name="T0" fmla="*/ 2 w 6"/>
                <a:gd name="T1" fmla="*/ 0 h 7"/>
                <a:gd name="T2" fmla="*/ 6 w 6"/>
                <a:gd name="T3" fmla="*/ 6 h 7"/>
                <a:gd name="T4" fmla="*/ 2 w 6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0" y="2"/>
                    <a:pt x="3" y="7"/>
                    <a:pt x="6" y="6"/>
                  </a:cubicBezTo>
                  <a:cubicBezTo>
                    <a:pt x="5" y="4"/>
                    <a:pt x="4" y="2"/>
                    <a:pt x="2" y="0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535">
              <a:extLst>
                <a:ext uri="{FF2B5EF4-FFF2-40B4-BE49-F238E27FC236}">
                  <a16:creationId xmlns="" xmlns:a16="http://schemas.microsoft.com/office/drawing/2014/main" id="{B04162B1-0380-49E0-82BD-F67A8AD7C9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0181" y="3129552"/>
              <a:ext cx="48940" cy="31144"/>
            </a:xfrm>
            <a:custGeom>
              <a:avLst/>
              <a:gdLst>
                <a:gd name="T0" fmla="*/ 18 w 22"/>
                <a:gd name="T1" fmla="*/ 0 h 15"/>
                <a:gd name="T2" fmla="*/ 10 w 22"/>
                <a:gd name="T3" fmla="*/ 13 h 15"/>
                <a:gd name="T4" fmla="*/ 13 w 22"/>
                <a:gd name="T5" fmla="*/ 8 h 15"/>
                <a:gd name="T6" fmla="*/ 18 w 22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5">
                  <a:moveTo>
                    <a:pt x="18" y="0"/>
                  </a:moveTo>
                  <a:cubicBezTo>
                    <a:pt x="15" y="3"/>
                    <a:pt x="0" y="9"/>
                    <a:pt x="10" y="13"/>
                  </a:cubicBezTo>
                  <a:cubicBezTo>
                    <a:pt x="15" y="15"/>
                    <a:pt x="12" y="11"/>
                    <a:pt x="13" y="8"/>
                  </a:cubicBezTo>
                  <a:cubicBezTo>
                    <a:pt x="15" y="5"/>
                    <a:pt x="22" y="5"/>
                    <a:pt x="18" y="0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536">
              <a:extLst>
                <a:ext uri="{FF2B5EF4-FFF2-40B4-BE49-F238E27FC236}">
                  <a16:creationId xmlns="" xmlns:a16="http://schemas.microsoft.com/office/drawing/2014/main" id="{1C26A9D0-3BC1-4242-A0DA-9CBCC6F48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0181" y="3129552"/>
              <a:ext cx="48940" cy="31144"/>
            </a:xfrm>
            <a:custGeom>
              <a:avLst/>
              <a:gdLst>
                <a:gd name="T0" fmla="*/ 18 w 22"/>
                <a:gd name="T1" fmla="*/ 0 h 15"/>
                <a:gd name="T2" fmla="*/ 10 w 22"/>
                <a:gd name="T3" fmla="*/ 13 h 15"/>
                <a:gd name="T4" fmla="*/ 13 w 22"/>
                <a:gd name="T5" fmla="*/ 8 h 15"/>
                <a:gd name="T6" fmla="*/ 18 w 22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5">
                  <a:moveTo>
                    <a:pt x="18" y="0"/>
                  </a:moveTo>
                  <a:cubicBezTo>
                    <a:pt x="15" y="3"/>
                    <a:pt x="0" y="9"/>
                    <a:pt x="10" y="13"/>
                  </a:cubicBezTo>
                  <a:cubicBezTo>
                    <a:pt x="15" y="15"/>
                    <a:pt x="12" y="11"/>
                    <a:pt x="13" y="8"/>
                  </a:cubicBezTo>
                  <a:cubicBezTo>
                    <a:pt x="15" y="5"/>
                    <a:pt x="22" y="5"/>
                    <a:pt x="18" y="0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537">
              <a:extLst>
                <a:ext uri="{FF2B5EF4-FFF2-40B4-BE49-F238E27FC236}">
                  <a16:creationId xmlns="" xmlns:a16="http://schemas.microsoft.com/office/drawing/2014/main" id="{89BBB0FF-0848-42EE-BC54-5353256BBF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35774" y="2987181"/>
              <a:ext cx="26695" cy="17796"/>
            </a:xfrm>
            <a:custGeom>
              <a:avLst/>
              <a:gdLst>
                <a:gd name="T0" fmla="*/ 5 w 14"/>
                <a:gd name="T1" fmla="*/ 0 h 8"/>
                <a:gd name="T2" fmla="*/ 8 w 14"/>
                <a:gd name="T3" fmla="*/ 7 h 8"/>
                <a:gd name="T4" fmla="*/ 5 w 14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8">
                  <a:moveTo>
                    <a:pt x="5" y="0"/>
                  </a:moveTo>
                  <a:cubicBezTo>
                    <a:pt x="0" y="1"/>
                    <a:pt x="5" y="6"/>
                    <a:pt x="8" y="7"/>
                  </a:cubicBezTo>
                  <a:cubicBezTo>
                    <a:pt x="14" y="8"/>
                    <a:pt x="9" y="0"/>
                    <a:pt x="5" y="0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538">
              <a:extLst>
                <a:ext uri="{FF2B5EF4-FFF2-40B4-BE49-F238E27FC236}">
                  <a16:creationId xmlns="" xmlns:a16="http://schemas.microsoft.com/office/drawing/2014/main" id="{20FCDD85-26B1-4138-BCCE-05B560951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35774" y="2987181"/>
              <a:ext cx="26695" cy="17796"/>
            </a:xfrm>
            <a:custGeom>
              <a:avLst/>
              <a:gdLst>
                <a:gd name="T0" fmla="*/ 5 w 14"/>
                <a:gd name="T1" fmla="*/ 0 h 8"/>
                <a:gd name="T2" fmla="*/ 8 w 14"/>
                <a:gd name="T3" fmla="*/ 7 h 8"/>
                <a:gd name="T4" fmla="*/ 5 w 14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8">
                  <a:moveTo>
                    <a:pt x="5" y="0"/>
                  </a:moveTo>
                  <a:cubicBezTo>
                    <a:pt x="0" y="1"/>
                    <a:pt x="5" y="6"/>
                    <a:pt x="8" y="7"/>
                  </a:cubicBezTo>
                  <a:cubicBezTo>
                    <a:pt x="14" y="8"/>
                    <a:pt x="9" y="0"/>
                    <a:pt x="5" y="0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539">
              <a:extLst>
                <a:ext uri="{FF2B5EF4-FFF2-40B4-BE49-F238E27FC236}">
                  <a16:creationId xmlns="" xmlns:a16="http://schemas.microsoft.com/office/drawing/2014/main" id="{823D4930-6462-4DDA-A103-186ACE3B7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4672" y="2542272"/>
              <a:ext cx="13347" cy="17796"/>
            </a:xfrm>
            <a:custGeom>
              <a:avLst/>
              <a:gdLst>
                <a:gd name="T0" fmla="*/ 2 w 7"/>
                <a:gd name="T1" fmla="*/ 0 h 7"/>
                <a:gd name="T2" fmla="*/ 2 w 7"/>
                <a:gd name="T3" fmla="*/ 5 h 7"/>
                <a:gd name="T4" fmla="*/ 2 w 7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7">
                  <a:moveTo>
                    <a:pt x="2" y="0"/>
                  </a:moveTo>
                  <a:cubicBezTo>
                    <a:pt x="0" y="1"/>
                    <a:pt x="0" y="5"/>
                    <a:pt x="2" y="5"/>
                  </a:cubicBezTo>
                  <a:cubicBezTo>
                    <a:pt x="7" y="7"/>
                    <a:pt x="5" y="1"/>
                    <a:pt x="2" y="0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540">
              <a:extLst>
                <a:ext uri="{FF2B5EF4-FFF2-40B4-BE49-F238E27FC236}">
                  <a16:creationId xmlns="" xmlns:a16="http://schemas.microsoft.com/office/drawing/2014/main" id="{7905EEFA-A97C-4D29-809F-E0AF4E486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4672" y="2542272"/>
              <a:ext cx="13347" cy="17796"/>
            </a:xfrm>
            <a:custGeom>
              <a:avLst/>
              <a:gdLst>
                <a:gd name="T0" fmla="*/ 2 w 7"/>
                <a:gd name="T1" fmla="*/ 0 h 7"/>
                <a:gd name="T2" fmla="*/ 2 w 7"/>
                <a:gd name="T3" fmla="*/ 5 h 7"/>
                <a:gd name="T4" fmla="*/ 2 w 7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7">
                  <a:moveTo>
                    <a:pt x="2" y="0"/>
                  </a:moveTo>
                  <a:cubicBezTo>
                    <a:pt x="0" y="1"/>
                    <a:pt x="0" y="5"/>
                    <a:pt x="2" y="5"/>
                  </a:cubicBezTo>
                  <a:cubicBezTo>
                    <a:pt x="7" y="7"/>
                    <a:pt x="5" y="1"/>
                    <a:pt x="2" y="0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541">
              <a:extLst>
                <a:ext uri="{FF2B5EF4-FFF2-40B4-BE49-F238E27FC236}">
                  <a16:creationId xmlns="" xmlns:a16="http://schemas.microsoft.com/office/drawing/2014/main" id="{AE80C7A7-BD43-4083-A8A4-5C7700D02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2469" y="2689092"/>
              <a:ext cx="155718" cy="124575"/>
            </a:xfrm>
            <a:custGeom>
              <a:avLst/>
              <a:gdLst>
                <a:gd name="T0" fmla="*/ 11 w 72"/>
                <a:gd name="T1" fmla="*/ 27 h 58"/>
                <a:gd name="T2" fmla="*/ 0 w 72"/>
                <a:gd name="T3" fmla="*/ 36 h 58"/>
                <a:gd name="T4" fmla="*/ 9 w 72"/>
                <a:gd name="T5" fmla="*/ 32 h 58"/>
                <a:gd name="T6" fmla="*/ 13 w 72"/>
                <a:gd name="T7" fmla="*/ 39 h 58"/>
                <a:gd name="T8" fmla="*/ 13 w 72"/>
                <a:gd name="T9" fmla="*/ 42 h 58"/>
                <a:gd name="T10" fmla="*/ 21 w 72"/>
                <a:gd name="T11" fmla="*/ 51 h 58"/>
                <a:gd name="T12" fmla="*/ 29 w 72"/>
                <a:gd name="T13" fmla="*/ 56 h 58"/>
                <a:gd name="T14" fmla="*/ 38 w 72"/>
                <a:gd name="T15" fmla="*/ 58 h 58"/>
                <a:gd name="T16" fmla="*/ 38 w 72"/>
                <a:gd name="T17" fmla="*/ 37 h 58"/>
                <a:gd name="T18" fmla="*/ 63 w 72"/>
                <a:gd name="T19" fmla="*/ 39 h 58"/>
                <a:gd name="T20" fmla="*/ 64 w 72"/>
                <a:gd name="T21" fmla="*/ 30 h 58"/>
                <a:gd name="T22" fmla="*/ 70 w 72"/>
                <a:gd name="T23" fmla="*/ 21 h 58"/>
                <a:gd name="T24" fmla="*/ 64 w 72"/>
                <a:gd name="T25" fmla="*/ 6 h 58"/>
                <a:gd name="T26" fmla="*/ 47 w 72"/>
                <a:gd name="T27" fmla="*/ 1 h 58"/>
                <a:gd name="T28" fmla="*/ 33 w 72"/>
                <a:gd name="T29" fmla="*/ 5 h 58"/>
                <a:gd name="T30" fmla="*/ 30 w 72"/>
                <a:gd name="T31" fmla="*/ 14 h 58"/>
                <a:gd name="T32" fmla="*/ 15 w 72"/>
                <a:gd name="T33" fmla="*/ 10 h 58"/>
                <a:gd name="T34" fmla="*/ 11 w 72"/>
                <a:gd name="T35" fmla="*/ 2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" h="58">
                  <a:moveTo>
                    <a:pt x="11" y="27"/>
                  </a:moveTo>
                  <a:cubicBezTo>
                    <a:pt x="9" y="31"/>
                    <a:pt x="3" y="33"/>
                    <a:pt x="0" y="36"/>
                  </a:cubicBezTo>
                  <a:cubicBezTo>
                    <a:pt x="4" y="37"/>
                    <a:pt x="6" y="33"/>
                    <a:pt x="9" y="32"/>
                  </a:cubicBezTo>
                  <a:cubicBezTo>
                    <a:pt x="10" y="34"/>
                    <a:pt x="11" y="39"/>
                    <a:pt x="13" y="39"/>
                  </a:cubicBezTo>
                  <a:cubicBezTo>
                    <a:pt x="17" y="38"/>
                    <a:pt x="18" y="41"/>
                    <a:pt x="13" y="42"/>
                  </a:cubicBezTo>
                  <a:cubicBezTo>
                    <a:pt x="17" y="43"/>
                    <a:pt x="17" y="52"/>
                    <a:pt x="21" y="51"/>
                  </a:cubicBezTo>
                  <a:cubicBezTo>
                    <a:pt x="25" y="50"/>
                    <a:pt x="26" y="55"/>
                    <a:pt x="29" y="56"/>
                  </a:cubicBezTo>
                  <a:cubicBezTo>
                    <a:pt x="32" y="57"/>
                    <a:pt x="35" y="56"/>
                    <a:pt x="38" y="58"/>
                  </a:cubicBezTo>
                  <a:cubicBezTo>
                    <a:pt x="32" y="54"/>
                    <a:pt x="35" y="43"/>
                    <a:pt x="38" y="37"/>
                  </a:cubicBezTo>
                  <a:cubicBezTo>
                    <a:pt x="44" y="24"/>
                    <a:pt x="55" y="34"/>
                    <a:pt x="63" y="39"/>
                  </a:cubicBezTo>
                  <a:cubicBezTo>
                    <a:pt x="64" y="36"/>
                    <a:pt x="63" y="33"/>
                    <a:pt x="64" y="30"/>
                  </a:cubicBezTo>
                  <a:cubicBezTo>
                    <a:pt x="65" y="26"/>
                    <a:pt x="68" y="24"/>
                    <a:pt x="70" y="21"/>
                  </a:cubicBezTo>
                  <a:cubicBezTo>
                    <a:pt x="72" y="18"/>
                    <a:pt x="64" y="10"/>
                    <a:pt x="64" y="6"/>
                  </a:cubicBezTo>
                  <a:cubicBezTo>
                    <a:pt x="58" y="7"/>
                    <a:pt x="53" y="2"/>
                    <a:pt x="47" y="1"/>
                  </a:cubicBezTo>
                  <a:cubicBezTo>
                    <a:pt x="42" y="0"/>
                    <a:pt x="37" y="7"/>
                    <a:pt x="33" y="5"/>
                  </a:cubicBezTo>
                  <a:cubicBezTo>
                    <a:pt x="39" y="10"/>
                    <a:pt x="36" y="13"/>
                    <a:pt x="30" y="14"/>
                  </a:cubicBezTo>
                  <a:cubicBezTo>
                    <a:pt x="22" y="17"/>
                    <a:pt x="23" y="11"/>
                    <a:pt x="15" y="10"/>
                  </a:cubicBezTo>
                  <a:cubicBezTo>
                    <a:pt x="15" y="14"/>
                    <a:pt x="15" y="25"/>
                    <a:pt x="11" y="27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542">
              <a:extLst>
                <a:ext uri="{FF2B5EF4-FFF2-40B4-BE49-F238E27FC236}">
                  <a16:creationId xmlns="" xmlns:a16="http://schemas.microsoft.com/office/drawing/2014/main" id="{0C76F27B-D34C-42AD-B189-B9A3F1EAC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2469" y="2689092"/>
              <a:ext cx="155718" cy="124575"/>
            </a:xfrm>
            <a:custGeom>
              <a:avLst/>
              <a:gdLst>
                <a:gd name="T0" fmla="*/ 11 w 72"/>
                <a:gd name="T1" fmla="*/ 27 h 58"/>
                <a:gd name="T2" fmla="*/ 0 w 72"/>
                <a:gd name="T3" fmla="*/ 36 h 58"/>
                <a:gd name="T4" fmla="*/ 9 w 72"/>
                <a:gd name="T5" fmla="*/ 32 h 58"/>
                <a:gd name="T6" fmla="*/ 13 w 72"/>
                <a:gd name="T7" fmla="*/ 39 h 58"/>
                <a:gd name="T8" fmla="*/ 13 w 72"/>
                <a:gd name="T9" fmla="*/ 42 h 58"/>
                <a:gd name="T10" fmla="*/ 21 w 72"/>
                <a:gd name="T11" fmla="*/ 51 h 58"/>
                <a:gd name="T12" fmla="*/ 29 w 72"/>
                <a:gd name="T13" fmla="*/ 56 h 58"/>
                <a:gd name="T14" fmla="*/ 38 w 72"/>
                <a:gd name="T15" fmla="*/ 58 h 58"/>
                <a:gd name="T16" fmla="*/ 38 w 72"/>
                <a:gd name="T17" fmla="*/ 37 h 58"/>
                <a:gd name="T18" fmla="*/ 63 w 72"/>
                <a:gd name="T19" fmla="*/ 39 h 58"/>
                <a:gd name="T20" fmla="*/ 64 w 72"/>
                <a:gd name="T21" fmla="*/ 30 h 58"/>
                <a:gd name="T22" fmla="*/ 70 w 72"/>
                <a:gd name="T23" fmla="*/ 21 h 58"/>
                <a:gd name="T24" fmla="*/ 64 w 72"/>
                <a:gd name="T25" fmla="*/ 6 h 58"/>
                <a:gd name="T26" fmla="*/ 47 w 72"/>
                <a:gd name="T27" fmla="*/ 1 h 58"/>
                <a:gd name="T28" fmla="*/ 33 w 72"/>
                <a:gd name="T29" fmla="*/ 5 h 58"/>
                <a:gd name="T30" fmla="*/ 30 w 72"/>
                <a:gd name="T31" fmla="*/ 14 h 58"/>
                <a:gd name="T32" fmla="*/ 15 w 72"/>
                <a:gd name="T33" fmla="*/ 10 h 58"/>
                <a:gd name="T34" fmla="*/ 11 w 72"/>
                <a:gd name="T35" fmla="*/ 2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" h="58">
                  <a:moveTo>
                    <a:pt x="11" y="27"/>
                  </a:moveTo>
                  <a:cubicBezTo>
                    <a:pt x="9" y="31"/>
                    <a:pt x="3" y="33"/>
                    <a:pt x="0" y="36"/>
                  </a:cubicBezTo>
                  <a:cubicBezTo>
                    <a:pt x="4" y="37"/>
                    <a:pt x="6" y="33"/>
                    <a:pt x="9" y="32"/>
                  </a:cubicBezTo>
                  <a:cubicBezTo>
                    <a:pt x="10" y="34"/>
                    <a:pt x="11" y="39"/>
                    <a:pt x="13" y="39"/>
                  </a:cubicBezTo>
                  <a:cubicBezTo>
                    <a:pt x="17" y="38"/>
                    <a:pt x="18" y="41"/>
                    <a:pt x="13" y="42"/>
                  </a:cubicBezTo>
                  <a:cubicBezTo>
                    <a:pt x="17" y="43"/>
                    <a:pt x="17" y="52"/>
                    <a:pt x="21" y="51"/>
                  </a:cubicBezTo>
                  <a:cubicBezTo>
                    <a:pt x="25" y="50"/>
                    <a:pt x="26" y="55"/>
                    <a:pt x="29" y="56"/>
                  </a:cubicBezTo>
                  <a:cubicBezTo>
                    <a:pt x="32" y="57"/>
                    <a:pt x="35" y="56"/>
                    <a:pt x="38" y="58"/>
                  </a:cubicBezTo>
                  <a:cubicBezTo>
                    <a:pt x="32" y="54"/>
                    <a:pt x="35" y="43"/>
                    <a:pt x="38" y="37"/>
                  </a:cubicBezTo>
                  <a:cubicBezTo>
                    <a:pt x="44" y="24"/>
                    <a:pt x="55" y="34"/>
                    <a:pt x="63" y="39"/>
                  </a:cubicBezTo>
                  <a:cubicBezTo>
                    <a:pt x="64" y="36"/>
                    <a:pt x="63" y="33"/>
                    <a:pt x="64" y="30"/>
                  </a:cubicBezTo>
                  <a:cubicBezTo>
                    <a:pt x="65" y="26"/>
                    <a:pt x="68" y="24"/>
                    <a:pt x="70" y="21"/>
                  </a:cubicBezTo>
                  <a:cubicBezTo>
                    <a:pt x="72" y="18"/>
                    <a:pt x="64" y="10"/>
                    <a:pt x="64" y="6"/>
                  </a:cubicBezTo>
                  <a:cubicBezTo>
                    <a:pt x="58" y="7"/>
                    <a:pt x="53" y="2"/>
                    <a:pt x="47" y="1"/>
                  </a:cubicBezTo>
                  <a:cubicBezTo>
                    <a:pt x="42" y="0"/>
                    <a:pt x="37" y="7"/>
                    <a:pt x="33" y="5"/>
                  </a:cubicBezTo>
                  <a:cubicBezTo>
                    <a:pt x="39" y="10"/>
                    <a:pt x="36" y="13"/>
                    <a:pt x="30" y="14"/>
                  </a:cubicBezTo>
                  <a:cubicBezTo>
                    <a:pt x="22" y="17"/>
                    <a:pt x="23" y="11"/>
                    <a:pt x="15" y="10"/>
                  </a:cubicBezTo>
                  <a:cubicBezTo>
                    <a:pt x="15" y="14"/>
                    <a:pt x="15" y="25"/>
                    <a:pt x="11" y="27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44">
              <a:extLst>
                <a:ext uri="{FF2B5EF4-FFF2-40B4-BE49-F238E27FC236}">
                  <a16:creationId xmlns="" xmlns:a16="http://schemas.microsoft.com/office/drawing/2014/main" id="{3F9779B4-F8FB-4BEC-AA7C-5568BF7309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2466" y="2956036"/>
              <a:ext cx="13349" cy="35593"/>
            </a:xfrm>
            <a:custGeom>
              <a:avLst/>
              <a:gdLst>
                <a:gd name="T0" fmla="*/ 3 w 6"/>
                <a:gd name="T1" fmla="*/ 0 h 17"/>
                <a:gd name="T2" fmla="*/ 5 w 6"/>
                <a:gd name="T3" fmla="*/ 15 h 17"/>
                <a:gd name="T4" fmla="*/ 3 w 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7">
                  <a:moveTo>
                    <a:pt x="3" y="0"/>
                  </a:moveTo>
                  <a:cubicBezTo>
                    <a:pt x="0" y="2"/>
                    <a:pt x="0" y="17"/>
                    <a:pt x="5" y="15"/>
                  </a:cubicBezTo>
                  <a:cubicBezTo>
                    <a:pt x="3" y="10"/>
                    <a:pt x="6" y="5"/>
                    <a:pt x="3" y="0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545">
              <a:extLst>
                <a:ext uri="{FF2B5EF4-FFF2-40B4-BE49-F238E27FC236}">
                  <a16:creationId xmlns="" xmlns:a16="http://schemas.microsoft.com/office/drawing/2014/main" id="{061ADD00-9AA3-4445-B365-198159BA1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2466" y="2956036"/>
              <a:ext cx="13349" cy="35593"/>
            </a:xfrm>
            <a:custGeom>
              <a:avLst/>
              <a:gdLst>
                <a:gd name="T0" fmla="*/ 3 w 6"/>
                <a:gd name="T1" fmla="*/ 0 h 17"/>
                <a:gd name="T2" fmla="*/ 5 w 6"/>
                <a:gd name="T3" fmla="*/ 15 h 17"/>
                <a:gd name="T4" fmla="*/ 3 w 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7">
                  <a:moveTo>
                    <a:pt x="3" y="0"/>
                  </a:moveTo>
                  <a:cubicBezTo>
                    <a:pt x="0" y="2"/>
                    <a:pt x="0" y="17"/>
                    <a:pt x="5" y="15"/>
                  </a:cubicBezTo>
                  <a:cubicBezTo>
                    <a:pt x="3" y="10"/>
                    <a:pt x="6" y="5"/>
                    <a:pt x="3" y="0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546">
              <a:extLst>
                <a:ext uri="{FF2B5EF4-FFF2-40B4-BE49-F238E27FC236}">
                  <a16:creationId xmlns="" xmlns:a16="http://schemas.microsoft.com/office/drawing/2014/main" id="{D524CD26-D0D1-41E8-B4A5-784741DEF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7041" y="1861558"/>
              <a:ext cx="347029" cy="311437"/>
            </a:xfrm>
            <a:custGeom>
              <a:avLst/>
              <a:gdLst>
                <a:gd name="T0" fmla="*/ 0 w 159"/>
                <a:gd name="T1" fmla="*/ 2 h 143"/>
                <a:gd name="T2" fmla="*/ 7 w 159"/>
                <a:gd name="T3" fmla="*/ 14 h 143"/>
                <a:gd name="T4" fmla="*/ 22 w 159"/>
                <a:gd name="T5" fmla="*/ 31 h 143"/>
                <a:gd name="T6" fmla="*/ 31 w 159"/>
                <a:gd name="T7" fmla="*/ 50 h 143"/>
                <a:gd name="T8" fmla="*/ 31 w 159"/>
                <a:gd name="T9" fmla="*/ 64 h 143"/>
                <a:gd name="T10" fmla="*/ 32 w 159"/>
                <a:gd name="T11" fmla="*/ 80 h 143"/>
                <a:gd name="T12" fmla="*/ 12 w 159"/>
                <a:gd name="T13" fmla="*/ 74 h 143"/>
                <a:gd name="T14" fmla="*/ 14 w 159"/>
                <a:gd name="T15" fmla="*/ 81 h 143"/>
                <a:gd name="T16" fmla="*/ 20 w 159"/>
                <a:gd name="T17" fmla="*/ 89 h 143"/>
                <a:gd name="T18" fmla="*/ 13 w 159"/>
                <a:gd name="T19" fmla="*/ 105 h 143"/>
                <a:gd name="T20" fmla="*/ 31 w 159"/>
                <a:gd name="T21" fmla="*/ 120 h 143"/>
                <a:gd name="T22" fmla="*/ 36 w 159"/>
                <a:gd name="T23" fmla="*/ 135 h 143"/>
                <a:gd name="T24" fmla="*/ 48 w 159"/>
                <a:gd name="T25" fmla="*/ 136 h 143"/>
                <a:gd name="T26" fmla="*/ 52 w 159"/>
                <a:gd name="T27" fmla="*/ 128 h 143"/>
                <a:gd name="T28" fmla="*/ 62 w 159"/>
                <a:gd name="T29" fmla="*/ 126 h 143"/>
                <a:gd name="T30" fmla="*/ 48 w 159"/>
                <a:gd name="T31" fmla="*/ 118 h 143"/>
                <a:gd name="T32" fmla="*/ 31 w 159"/>
                <a:gd name="T33" fmla="*/ 111 h 143"/>
                <a:gd name="T34" fmla="*/ 28 w 159"/>
                <a:gd name="T35" fmla="*/ 101 h 143"/>
                <a:gd name="T36" fmla="*/ 38 w 159"/>
                <a:gd name="T37" fmla="*/ 102 h 143"/>
                <a:gd name="T38" fmla="*/ 46 w 159"/>
                <a:gd name="T39" fmla="*/ 108 h 143"/>
                <a:gd name="T40" fmla="*/ 57 w 159"/>
                <a:gd name="T41" fmla="*/ 100 h 143"/>
                <a:gd name="T42" fmla="*/ 89 w 159"/>
                <a:gd name="T43" fmla="*/ 110 h 143"/>
                <a:gd name="T44" fmla="*/ 115 w 159"/>
                <a:gd name="T45" fmla="*/ 120 h 143"/>
                <a:gd name="T46" fmla="*/ 116 w 159"/>
                <a:gd name="T47" fmla="*/ 113 h 143"/>
                <a:gd name="T48" fmla="*/ 115 w 159"/>
                <a:gd name="T49" fmla="*/ 98 h 143"/>
                <a:gd name="T50" fmla="*/ 140 w 159"/>
                <a:gd name="T51" fmla="*/ 88 h 143"/>
                <a:gd name="T52" fmla="*/ 146 w 159"/>
                <a:gd name="T53" fmla="*/ 81 h 143"/>
                <a:gd name="T54" fmla="*/ 155 w 159"/>
                <a:gd name="T55" fmla="*/ 80 h 143"/>
                <a:gd name="T56" fmla="*/ 159 w 159"/>
                <a:gd name="T57" fmla="*/ 75 h 143"/>
                <a:gd name="T58" fmla="*/ 152 w 159"/>
                <a:gd name="T59" fmla="*/ 77 h 143"/>
                <a:gd name="T60" fmla="*/ 147 w 159"/>
                <a:gd name="T61" fmla="*/ 74 h 143"/>
                <a:gd name="T62" fmla="*/ 143 w 159"/>
                <a:gd name="T63" fmla="*/ 66 h 143"/>
                <a:gd name="T64" fmla="*/ 130 w 159"/>
                <a:gd name="T65" fmla="*/ 56 h 143"/>
                <a:gd name="T66" fmla="*/ 125 w 159"/>
                <a:gd name="T67" fmla="*/ 40 h 143"/>
                <a:gd name="T68" fmla="*/ 118 w 159"/>
                <a:gd name="T69" fmla="*/ 54 h 143"/>
                <a:gd name="T70" fmla="*/ 98 w 159"/>
                <a:gd name="T71" fmla="*/ 50 h 143"/>
                <a:gd name="T72" fmla="*/ 91 w 159"/>
                <a:gd name="T73" fmla="*/ 48 h 143"/>
                <a:gd name="T74" fmla="*/ 83 w 159"/>
                <a:gd name="T75" fmla="*/ 44 h 143"/>
                <a:gd name="T76" fmla="*/ 53 w 159"/>
                <a:gd name="T77" fmla="*/ 30 h 143"/>
                <a:gd name="T78" fmla="*/ 19 w 159"/>
                <a:gd name="T79" fmla="*/ 8 h 143"/>
                <a:gd name="T80" fmla="*/ 7 w 159"/>
                <a:gd name="T81" fmla="*/ 1 h 143"/>
                <a:gd name="T82" fmla="*/ 0 w 159"/>
                <a:gd name="T83" fmla="*/ 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9" h="143">
                  <a:moveTo>
                    <a:pt x="0" y="2"/>
                  </a:moveTo>
                  <a:cubicBezTo>
                    <a:pt x="3" y="6"/>
                    <a:pt x="3" y="11"/>
                    <a:pt x="7" y="14"/>
                  </a:cubicBezTo>
                  <a:cubicBezTo>
                    <a:pt x="13" y="19"/>
                    <a:pt x="19" y="25"/>
                    <a:pt x="22" y="31"/>
                  </a:cubicBezTo>
                  <a:cubicBezTo>
                    <a:pt x="25" y="37"/>
                    <a:pt x="29" y="44"/>
                    <a:pt x="31" y="50"/>
                  </a:cubicBezTo>
                  <a:cubicBezTo>
                    <a:pt x="33" y="56"/>
                    <a:pt x="27" y="59"/>
                    <a:pt x="31" y="64"/>
                  </a:cubicBezTo>
                  <a:cubicBezTo>
                    <a:pt x="36" y="69"/>
                    <a:pt x="46" y="82"/>
                    <a:pt x="32" y="80"/>
                  </a:cubicBezTo>
                  <a:cubicBezTo>
                    <a:pt x="25" y="79"/>
                    <a:pt x="18" y="74"/>
                    <a:pt x="12" y="74"/>
                  </a:cubicBezTo>
                  <a:cubicBezTo>
                    <a:pt x="8" y="74"/>
                    <a:pt x="13" y="80"/>
                    <a:pt x="14" y="81"/>
                  </a:cubicBezTo>
                  <a:cubicBezTo>
                    <a:pt x="17" y="83"/>
                    <a:pt x="21" y="84"/>
                    <a:pt x="20" y="89"/>
                  </a:cubicBezTo>
                  <a:cubicBezTo>
                    <a:pt x="19" y="98"/>
                    <a:pt x="8" y="93"/>
                    <a:pt x="13" y="105"/>
                  </a:cubicBezTo>
                  <a:cubicBezTo>
                    <a:pt x="16" y="114"/>
                    <a:pt x="25" y="114"/>
                    <a:pt x="31" y="120"/>
                  </a:cubicBezTo>
                  <a:cubicBezTo>
                    <a:pt x="34" y="125"/>
                    <a:pt x="33" y="131"/>
                    <a:pt x="36" y="135"/>
                  </a:cubicBezTo>
                  <a:cubicBezTo>
                    <a:pt x="41" y="143"/>
                    <a:pt x="42" y="138"/>
                    <a:pt x="48" y="136"/>
                  </a:cubicBezTo>
                  <a:cubicBezTo>
                    <a:pt x="44" y="132"/>
                    <a:pt x="48" y="129"/>
                    <a:pt x="52" y="128"/>
                  </a:cubicBezTo>
                  <a:cubicBezTo>
                    <a:pt x="53" y="128"/>
                    <a:pt x="65" y="131"/>
                    <a:pt x="62" y="126"/>
                  </a:cubicBezTo>
                  <a:cubicBezTo>
                    <a:pt x="60" y="122"/>
                    <a:pt x="52" y="120"/>
                    <a:pt x="48" y="118"/>
                  </a:cubicBezTo>
                  <a:cubicBezTo>
                    <a:pt x="43" y="114"/>
                    <a:pt x="36" y="115"/>
                    <a:pt x="31" y="111"/>
                  </a:cubicBezTo>
                  <a:cubicBezTo>
                    <a:pt x="28" y="109"/>
                    <a:pt x="26" y="105"/>
                    <a:pt x="28" y="101"/>
                  </a:cubicBezTo>
                  <a:cubicBezTo>
                    <a:pt x="30" y="98"/>
                    <a:pt x="35" y="101"/>
                    <a:pt x="38" y="102"/>
                  </a:cubicBezTo>
                  <a:cubicBezTo>
                    <a:pt x="41" y="104"/>
                    <a:pt x="43" y="107"/>
                    <a:pt x="46" y="108"/>
                  </a:cubicBezTo>
                  <a:cubicBezTo>
                    <a:pt x="50" y="109"/>
                    <a:pt x="54" y="102"/>
                    <a:pt x="57" y="100"/>
                  </a:cubicBezTo>
                  <a:cubicBezTo>
                    <a:pt x="67" y="94"/>
                    <a:pt x="80" y="107"/>
                    <a:pt x="89" y="110"/>
                  </a:cubicBezTo>
                  <a:cubicBezTo>
                    <a:pt x="95" y="113"/>
                    <a:pt x="109" y="121"/>
                    <a:pt x="115" y="120"/>
                  </a:cubicBezTo>
                  <a:cubicBezTo>
                    <a:pt x="120" y="120"/>
                    <a:pt x="117" y="115"/>
                    <a:pt x="116" y="113"/>
                  </a:cubicBezTo>
                  <a:cubicBezTo>
                    <a:pt x="113" y="108"/>
                    <a:pt x="113" y="104"/>
                    <a:pt x="115" y="98"/>
                  </a:cubicBezTo>
                  <a:cubicBezTo>
                    <a:pt x="120" y="86"/>
                    <a:pt x="128" y="85"/>
                    <a:pt x="140" y="88"/>
                  </a:cubicBezTo>
                  <a:cubicBezTo>
                    <a:pt x="134" y="82"/>
                    <a:pt x="152" y="89"/>
                    <a:pt x="146" y="81"/>
                  </a:cubicBezTo>
                  <a:cubicBezTo>
                    <a:pt x="149" y="80"/>
                    <a:pt x="152" y="79"/>
                    <a:pt x="155" y="80"/>
                  </a:cubicBezTo>
                  <a:cubicBezTo>
                    <a:pt x="155" y="77"/>
                    <a:pt x="156" y="75"/>
                    <a:pt x="159" y="75"/>
                  </a:cubicBezTo>
                  <a:cubicBezTo>
                    <a:pt x="155" y="70"/>
                    <a:pt x="155" y="76"/>
                    <a:pt x="152" y="77"/>
                  </a:cubicBezTo>
                  <a:cubicBezTo>
                    <a:pt x="151" y="78"/>
                    <a:pt x="148" y="74"/>
                    <a:pt x="147" y="74"/>
                  </a:cubicBezTo>
                  <a:cubicBezTo>
                    <a:pt x="146" y="73"/>
                    <a:pt x="135" y="63"/>
                    <a:pt x="143" y="66"/>
                  </a:cubicBezTo>
                  <a:cubicBezTo>
                    <a:pt x="137" y="64"/>
                    <a:pt x="131" y="63"/>
                    <a:pt x="130" y="56"/>
                  </a:cubicBezTo>
                  <a:cubicBezTo>
                    <a:pt x="129" y="51"/>
                    <a:pt x="130" y="42"/>
                    <a:pt x="125" y="40"/>
                  </a:cubicBezTo>
                  <a:cubicBezTo>
                    <a:pt x="124" y="44"/>
                    <a:pt x="123" y="52"/>
                    <a:pt x="118" y="54"/>
                  </a:cubicBezTo>
                  <a:cubicBezTo>
                    <a:pt x="111" y="56"/>
                    <a:pt x="102" y="46"/>
                    <a:pt x="98" y="50"/>
                  </a:cubicBezTo>
                  <a:cubicBezTo>
                    <a:pt x="97" y="47"/>
                    <a:pt x="94" y="47"/>
                    <a:pt x="91" y="48"/>
                  </a:cubicBezTo>
                  <a:cubicBezTo>
                    <a:pt x="87" y="48"/>
                    <a:pt x="87" y="45"/>
                    <a:pt x="83" y="44"/>
                  </a:cubicBezTo>
                  <a:cubicBezTo>
                    <a:pt x="72" y="40"/>
                    <a:pt x="63" y="36"/>
                    <a:pt x="53" y="30"/>
                  </a:cubicBezTo>
                  <a:cubicBezTo>
                    <a:pt x="41" y="23"/>
                    <a:pt x="31" y="15"/>
                    <a:pt x="19" y="8"/>
                  </a:cubicBezTo>
                  <a:cubicBezTo>
                    <a:pt x="16" y="6"/>
                    <a:pt x="11" y="2"/>
                    <a:pt x="7" y="1"/>
                  </a:cubicBezTo>
                  <a:cubicBezTo>
                    <a:pt x="3" y="0"/>
                    <a:pt x="4" y="5"/>
                    <a:pt x="0" y="2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547">
              <a:extLst>
                <a:ext uri="{FF2B5EF4-FFF2-40B4-BE49-F238E27FC236}">
                  <a16:creationId xmlns="" xmlns:a16="http://schemas.microsoft.com/office/drawing/2014/main" id="{8F1E1113-E700-4A20-8C79-303DBD8D9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7041" y="1861558"/>
              <a:ext cx="347029" cy="311437"/>
            </a:xfrm>
            <a:custGeom>
              <a:avLst/>
              <a:gdLst>
                <a:gd name="T0" fmla="*/ 0 w 159"/>
                <a:gd name="T1" fmla="*/ 2 h 143"/>
                <a:gd name="T2" fmla="*/ 7 w 159"/>
                <a:gd name="T3" fmla="*/ 14 h 143"/>
                <a:gd name="T4" fmla="*/ 22 w 159"/>
                <a:gd name="T5" fmla="*/ 31 h 143"/>
                <a:gd name="T6" fmla="*/ 31 w 159"/>
                <a:gd name="T7" fmla="*/ 50 h 143"/>
                <a:gd name="T8" fmla="*/ 31 w 159"/>
                <a:gd name="T9" fmla="*/ 64 h 143"/>
                <a:gd name="T10" fmla="*/ 32 w 159"/>
                <a:gd name="T11" fmla="*/ 80 h 143"/>
                <a:gd name="T12" fmla="*/ 12 w 159"/>
                <a:gd name="T13" fmla="*/ 74 h 143"/>
                <a:gd name="T14" fmla="*/ 14 w 159"/>
                <a:gd name="T15" fmla="*/ 81 h 143"/>
                <a:gd name="T16" fmla="*/ 20 w 159"/>
                <a:gd name="T17" fmla="*/ 89 h 143"/>
                <a:gd name="T18" fmla="*/ 13 w 159"/>
                <a:gd name="T19" fmla="*/ 105 h 143"/>
                <a:gd name="T20" fmla="*/ 31 w 159"/>
                <a:gd name="T21" fmla="*/ 120 h 143"/>
                <a:gd name="T22" fmla="*/ 36 w 159"/>
                <a:gd name="T23" fmla="*/ 135 h 143"/>
                <a:gd name="T24" fmla="*/ 48 w 159"/>
                <a:gd name="T25" fmla="*/ 136 h 143"/>
                <a:gd name="T26" fmla="*/ 52 w 159"/>
                <a:gd name="T27" fmla="*/ 128 h 143"/>
                <a:gd name="T28" fmla="*/ 62 w 159"/>
                <a:gd name="T29" fmla="*/ 126 h 143"/>
                <a:gd name="T30" fmla="*/ 48 w 159"/>
                <a:gd name="T31" fmla="*/ 118 h 143"/>
                <a:gd name="T32" fmla="*/ 31 w 159"/>
                <a:gd name="T33" fmla="*/ 111 h 143"/>
                <a:gd name="T34" fmla="*/ 28 w 159"/>
                <a:gd name="T35" fmla="*/ 101 h 143"/>
                <a:gd name="T36" fmla="*/ 38 w 159"/>
                <a:gd name="T37" fmla="*/ 102 h 143"/>
                <a:gd name="T38" fmla="*/ 46 w 159"/>
                <a:gd name="T39" fmla="*/ 108 h 143"/>
                <a:gd name="T40" fmla="*/ 57 w 159"/>
                <a:gd name="T41" fmla="*/ 100 h 143"/>
                <a:gd name="T42" fmla="*/ 89 w 159"/>
                <a:gd name="T43" fmla="*/ 110 h 143"/>
                <a:gd name="T44" fmla="*/ 115 w 159"/>
                <a:gd name="T45" fmla="*/ 120 h 143"/>
                <a:gd name="T46" fmla="*/ 116 w 159"/>
                <a:gd name="T47" fmla="*/ 113 h 143"/>
                <a:gd name="T48" fmla="*/ 115 w 159"/>
                <a:gd name="T49" fmla="*/ 98 h 143"/>
                <a:gd name="T50" fmla="*/ 140 w 159"/>
                <a:gd name="T51" fmla="*/ 88 h 143"/>
                <a:gd name="T52" fmla="*/ 146 w 159"/>
                <a:gd name="T53" fmla="*/ 81 h 143"/>
                <a:gd name="T54" fmla="*/ 155 w 159"/>
                <a:gd name="T55" fmla="*/ 80 h 143"/>
                <a:gd name="T56" fmla="*/ 159 w 159"/>
                <a:gd name="T57" fmla="*/ 75 h 143"/>
                <a:gd name="T58" fmla="*/ 152 w 159"/>
                <a:gd name="T59" fmla="*/ 77 h 143"/>
                <a:gd name="T60" fmla="*/ 147 w 159"/>
                <a:gd name="T61" fmla="*/ 74 h 143"/>
                <a:gd name="T62" fmla="*/ 143 w 159"/>
                <a:gd name="T63" fmla="*/ 66 h 143"/>
                <a:gd name="T64" fmla="*/ 130 w 159"/>
                <a:gd name="T65" fmla="*/ 56 h 143"/>
                <a:gd name="T66" fmla="*/ 125 w 159"/>
                <a:gd name="T67" fmla="*/ 40 h 143"/>
                <a:gd name="T68" fmla="*/ 118 w 159"/>
                <a:gd name="T69" fmla="*/ 54 h 143"/>
                <a:gd name="T70" fmla="*/ 98 w 159"/>
                <a:gd name="T71" fmla="*/ 50 h 143"/>
                <a:gd name="T72" fmla="*/ 91 w 159"/>
                <a:gd name="T73" fmla="*/ 48 h 143"/>
                <a:gd name="T74" fmla="*/ 83 w 159"/>
                <a:gd name="T75" fmla="*/ 44 h 143"/>
                <a:gd name="T76" fmla="*/ 53 w 159"/>
                <a:gd name="T77" fmla="*/ 30 h 143"/>
                <a:gd name="T78" fmla="*/ 19 w 159"/>
                <a:gd name="T79" fmla="*/ 8 h 143"/>
                <a:gd name="T80" fmla="*/ 7 w 159"/>
                <a:gd name="T81" fmla="*/ 1 h 143"/>
                <a:gd name="T82" fmla="*/ 0 w 159"/>
                <a:gd name="T83" fmla="*/ 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9" h="143">
                  <a:moveTo>
                    <a:pt x="0" y="2"/>
                  </a:moveTo>
                  <a:cubicBezTo>
                    <a:pt x="3" y="6"/>
                    <a:pt x="3" y="11"/>
                    <a:pt x="7" y="14"/>
                  </a:cubicBezTo>
                  <a:cubicBezTo>
                    <a:pt x="13" y="19"/>
                    <a:pt x="19" y="25"/>
                    <a:pt x="22" y="31"/>
                  </a:cubicBezTo>
                  <a:cubicBezTo>
                    <a:pt x="25" y="37"/>
                    <a:pt x="29" y="44"/>
                    <a:pt x="31" y="50"/>
                  </a:cubicBezTo>
                  <a:cubicBezTo>
                    <a:pt x="33" y="56"/>
                    <a:pt x="27" y="59"/>
                    <a:pt x="31" y="64"/>
                  </a:cubicBezTo>
                  <a:cubicBezTo>
                    <a:pt x="36" y="69"/>
                    <a:pt x="46" y="82"/>
                    <a:pt x="32" y="80"/>
                  </a:cubicBezTo>
                  <a:cubicBezTo>
                    <a:pt x="25" y="79"/>
                    <a:pt x="18" y="74"/>
                    <a:pt x="12" y="74"/>
                  </a:cubicBezTo>
                  <a:cubicBezTo>
                    <a:pt x="8" y="74"/>
                    <a:pt x="13" y="80"/>
                    <a:pt x="14" y="81"/>
                  </a:cubicBezTo>
                  <a:cubicBezTo>
                    <a:pt x="17" y="83"/>
                    <a:pt x="21" y="84"/>
                    <a:pt x="20" y="89"/>
                  </a:cubicBezTo>
                  <a:cubicBezTo>
                    <a:pt x="19" y="98"/>
                    <a:pt x="8" y="93"/>
                    <a:pt x="13" y="105"/>
                  </a:cubicBezTo>
                  <a:cubicBezTo>
                    <a:pt x="16" y="114"/>
                    <a:pt x="25" y="114"/>
                    <a:pt x="31" y="120"/>
                  </a:cubicBezTo>
                  <a:cubicBezTo>
                    <a:pt x="34" y="125"/>
                    <a:pt x="33" y="131"/>
                    <a:pt x="36" y="135"/>
                  </a:cubicBezTo>
                  <a:cubicBezTo>
                    <a:pt x="41" y="143"/>
                    <a:pt x="42" y="138"/>
                    <a:pt x="48" y="136"/>
                  </a:cubicBezTo>
                  <a:cubicBezTo>
                    <a:pt x="44" y="132"/>
                    <a:pt x="48" y="129"/>
                    <a:pt x="52" y="128"/>
                  </a:cubicBezTo>
                  <a:cubicBezTo>
                    <a:pt x="53" y="128"/>
                    <a:pt x="65" y="131"/>
                    <a:pt x="62" y="126"/>
                  </a:cubicBezTo>
                  <a:cubicBezTo>
                    <a:pt x="60" y="122"/>
                    <a:pt x="52" y="120"/>
                    <a:pt x="48" y="118"/>
                  </a:cubicBezTo>
                  <a:cubicBezTo>
                    <a:pt x="43" y="114"/>
                    <a:pt x="36" y="115"/>
                    <a:pt x="31" y="111"/>
                  </a:cubicBezTo>
                  <a:cubicBezTo>
                    <a:pt x="28" y="109"/>
                    <a:pt x="26" y="105"/>
                    <a:pt x="28" y="101"/>
                  </a:cubicBezTo>
                  <a:cubicBezTo>
                    <a:pt x="30" y="98"/>
                    <a:pt x="35" y="101"/>
                    <a:pt x="38" y="102"/>
                  </a:cubicBezTo>
                  <a:cubicBezTo>
                    <a:pt x="41" y="104"/>
                    <a:pt x="43" y="107"/>
                    <a:pt x="46" y="108"/>
                  </a:cubicBezTo>
                  <a:cubicBezTo>
                    <a:pt x="50" y="109"/>
                    <a:pt x="54" y="102"/>
                    <a:pt x="57" y="100"/>
                  </a:cubicBezTo>
                  <a:cubicBezTo>
                    <a:pt x="67" y="94"/>
                    <a:pt x="80" y="107"/>
                    <a:pt x="89" y="110"/>
                  </a:cubicBezTo>
                  <a:cubicBezTo>
                    <a:pt x="95" y="113"/>
                    <a:pt x="109" y="121"/>
                    <a:pt x="115" y="120"/>
                  </a:cubicBezTo>
                  <a:cubicBezTo>
                    <a:pt x="120" y="120"/>
                    <a:pt x="117" y="115"/>
                    <a:pt x="116" y="113"/>
                  </a:cubicBezTo>
                  <a:cubicBezTo>
                    <a:pt x="113" y="108"/>
                    <a:pt x="113" y="104"/>
                    <a:pt x="115" y="98"/>
                  </a:cubicBezTo>
                  <a:cubicBezTo>
                    <a:pt x="120" y="86"/>
                    <a:pt x="128" y="85"/>
                    <a:pt x="140" y="88"/>
                  </a:cubicBezTo>
                  <a:cubicBezTo>
                    <a:pt x="134" y="82"/>
                    <a:pt x="152" y="89"/>
                    <a:pt x="146" y="81"/>
                  </a:cubicBezTo>
                  <a:cubicBezTo>
                    <a:pt x="149" y="80"/>
                    <a:pt x="152" y="79"/>
                    <a:pt x="155" y="80"/>
                  </a:cubicBezTo>
                  <a:cubicBezTo>
                    <a:pt x="155" y="77"/>
                    <a:pt x="156" y="75"/>
                    <a:pt x="159" y="75"/>
                  </a:cubicBezTo>
                  <a:cubicBezTo>
                    <a:pt x="155" y="70"/>
                    <a:pt x="155" y="76"/>
                    <a:pt x="152" y="77"/>
                  </a:cubicBezTo>
                  <a:cubicBezTo>
                    <a:pt x="151" y="78"/>
                    <a:pt x="148" y="74"/>
                    <a:pt x="147" y="74"/>
                  </a:cubicBezTo>
                  <a:cubicBezTo>
                    <a:pt x="146" y="73"/>
                    <a:pt x="135" y="63"/>
                    <a:pt x="143" y="66"/>
                  </a:cubicBezTo>
                  <a:cubicBezTo>
                    <a:pt x="137" y="64"/>
                    <a:pt x="131" y="63"/>
                    <a:pt x="130" y="56"/>
                  </a:cubicBezTo>
                  <a:cubicBezTo>
                    <a:pt x="129" y="51"/>
                    <a:pt x="130" y="42"/>
                    <a:pt x="125" y="40"/>
                  </a:cubicBezTo>
                  <a:cubicBezTo>
                    <a:pt x="124" y="44"/>
                    <a:pt x="123" y="52"/>
                    <a:pt x="118" y="54"/>
                  </a:cubicBezTo>
                  <a:cubicBezTo>
                    <a:pt x="111" y="56"/>
                    <a:pt x="102" y="46"/>
                    <a:pt x="98" y="50"/>
                  </a:cubicBezTo>
                  <a:cubicBezTo>
                    <a:pt x="97" y="47"/>
                    <a:pt x="94" y="47"/>
                    <a:pt x="91" y="48"/>
                  </a:cubicBezTo>
                  <a:cubicBezTo>
                    <a:pt x="87" y="48"/>
                    <a:pt x="87" y="45"/>
                    <a:pt x="83" y="44"/>
                  </a:cubicBezTo>
                  <a:cubicBezTo>
                    <a:pt x="72" y="40"/>
                    <a:pt x="63" y="36"/>
                    <a:pt x="53" y="30"/>
                  </a:cubicBezTo>
                  <a:cubicBezTo>
                    <a:pt x="41" y="23"/>
                    <a:pt x="31" y="15"/>
                    <a:pt x="19" y="8"/>
                  </a:cubicBezTo>
                  <a:cubicBezTo>
                    <a:pt x="16" y="6"/>
                    <a:pt x="11" y="2"/>
                    <a:pt x="7" y="1"/>
                  </a:cubicBezTo>
                  <a:cubicBezTo>
                    <a:pt x="3" y="0"/>
                    <a:pt x="4" y="5"/>
                    <a:pt x="0" y="2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548">
              <a:extLst>
                <a:ext uri="{FF2B5EF4-FFF2-40B4-BE49-F238E27FC236}">
                  <a16:creationId xmlns="" xmlns:a16="http://schemas.microsoft.com/office/drawing/2014/main" id="{BCF20397-6A41-465D-97C4-4FD0844E9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0389" y="2680192"/>
              <a:ext cx="17796" cy="31145"/>
            </a:xfrm>
            <a:custGeom>
              <a:avLst/>
              <a:gdLst>
                <a:gd name="T0" fmla="*/ 7 w 9"/>
                <a:gd name="T1" fmla="*/ 0 h 16"/>
                <a:gd name="T2" fmla="*/ 3 w 9"/>
                <a:gd name="T3" fmla="*/ 11 h 16"/>
                <a:gd name="T4" fmla="*/ 7 w 9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6">
                  <a:moveTo>
                    <a:pt x="7" y="0"/>
                  </a:moveTo>
                  <a:cubicBezTo>
                    <a:pt x="2" y="0"/>
                    <a:pt x="0" y="9"/>
                    <a:pt x="3" y="11"/>
                  </a:cubicBezTo>
                  <a:cubicBezTo>
                    <a:pt x="9" y="16"/>
                    <a:pt x="6" y="1"/>
                    <a:pt x="7" y="0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49">
              <a:extLst>
                <a:ext uri="{FF2B5EF4-FFF2-40B4-BE49-F238E27FC236}">
                  <a16:creationId xmlns="" xmlns:a16="http://schemas.microsoft.com/office/drawing/2014/main" id="{CC5D7DFD-1EF7-4590-AE72-27B94B292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0389" y="2680192"/>
              <a:ext cx="17796" cy="31145"/>
            </a:xfrm>
            <a:custGeom>
              <a:avLst/>
              <a:gdLst>
                <a:gd name="T0" fmla="*/ 7 w 9"/>
                <a:gd name="T1" fmla="*/ 0 h 16"/>
                <a:gd name="T2" fmla="*/ 3 w 9"/>
                <a:gd name="T3" fmla="*/ 11 h 16"/>
                <a:gd name="T4" fmla="*/ 7 w 9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6">
                  <a:moveTo>
                    <a:pt x="7" y="0"/>
                  </a:moveTo>
                  <a:cubicBezTo>
                    <a:pt x="2" y="0"/>
                    <a:pt x="0" y="9"/>
                    <a:pt x="3" y="11"/>
                  </a:cubicBezTo>
                  <a:cubicBezTo>
                    <a:pt x="9" y="16"/>
                    <a:pt x="6" y="1"/>
                    <a:pt x="7" y="0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50">
              <a:extLst>
                <a:ext uri="{FF2B5EF4-FFF2-40B4-BE49-F238E27FC236}">
                  <a16:creationId xmlns="" xmlns:a16="http://schemas.microsoft.com/office/drawing/2014/main" id="{706A3DAB-1600-41B9-9501-703A1A061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9371" y="2399900"/>
              <a:ext cx="26695" cy="35593"/>
            </a:xfrm>
            <a:custGeom>
              <a:avLst/>
              <a:gdLst>
                <a:gd name="T0" fmla="*/ 6 w 13"/>
                <a:gd name="T1" fmla="*/ 0 h 16"/>
                <a:gd name="T2" fmla="*/ 4 w 13"/>
                <a:gd name="T3" fmla="*/ 9 h 16"/>
                <a:gd name="T4" fmla="*/ 6 w 13"/>
                <a:gd name="T5" fmla="*/ 16 h 16"/>
                <a:gd name="T6" fmla="*/ 11 w 13"/>
                <a:gd name="T7" fmla="*/ 8 h 16"/>
                <a:gd name="T8" fmla="*/ 8 w 13"/>
                <a:gd name="T9" fmla="*/ 6 h 16"/>
                <a:gd name="T10" fmla="*/ 6 w 13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6">
                  <a:moveTo>
                    <a:pt x="6" y="0"/>
                  </a:moveTo>
                  <a:cubicBezTo>
                    <a:pt x="3" y="1"/>
                    <a:pt x="0" y="7"/>
                    <a:pt x="4" y="9"/>
                  </a:cubicBezTo>
                  <a:cubicBezTo>
                    <a:pt x="8" y="11"/>
                    <a:pt x="7" y="12"/>
                    <a:pt x="6" y="16"/>
                  </a:cubicBezTo>
                  <a:cubicBezTo>
                    <a:pt x="11" y="16"/>
                    <a:pt x="13" y="12"/>
                    <a:pt x="11" y="8"/>
                  </a:cubicBezTo>
                  <a:cubicBezTo>
                    <a:pt x="10" y="7"/>
                    <a:pt x="9" y="7"/>
                    <a:pt x="8" y="6"/>
                  </a:cubicBezTo>
                  <a:cubicBezTo>
                    <a:pt x="7" y="5"/>
                    <a:pt x="7" y="1"/>
                    <a:pt x="6" y="0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51">
              <a:extLst>
                <a:ext uri="{FF2B5EF4-FFF2-40B4-BE49-F238E27FC236}">
                  <a16:creationId xmlns="" xmlns:a16="http://schemas.microsoft.com/office/drawing/2014/main" id="{23DD8B3B-59A3-45E2-A2EB-C3011E69AD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9371" y="2399900"/>
              <a:ext cx="26695" cy="35593"/>
            </a:xfrm>
            <a:custGeom>
              <a:avLst/>
              <a:gdLst>
                <a:gd name="T0" fmla="*/ 6 w 13"/>
                <a:gd name="T1" fmla="*/ 0 h 16"/>
                <a:gd name="T2" fmla="*/ 4 w 13"/>
                <a:gd name="T3" fmla="*/ 9 h 16"/>
                <a:gd name="T4" fmla="*/ 6 w 13"/>
                <a:gd name="T5" fmla="*/ 16 h 16"/>
                <a:gd name="T6" fmla="*/ 11 w 13"/>
                <a:gd name="T7" fmla="*/ 8 h 16"/>
                <a:gd name="T8" fmla="*/ 8 w 13"/>
                <a:gd name="T9" fmla="*/ 6 h 16"/>
                <a:gd name="T10" fmla="*/ 6 w 13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6">
                  <a:moveTo>
                    <a:pt x="6" y="0"/>
                  </a:moveTo>
                  <a:cubicBezTo>
                    <a:pt x="3" y="1"/>
                    <a:pt x="0" y="7"/>
                    <a:pt x="4" y="9"/>
                  </a:cubicBezTo>
                  <a:cubicBezTo>
                    <a:pt x="8" y="11"/>
                    <a:pt x="7" y="12"/>
                    <a:pt x="6" y="16"/>
                  </a:cubicBezTo>
                  <a:cubicBezTo>
                    <a:pt x="11" y="16"/>
                    <a:pt x="13" y="12"/>
                    <a:pt x="11" y="8"/>
                  </a:cubicBezTo>
                  <a:cubicBezTo>
                    <a:pt x="10" y="7"/>
                    <a:pt x="9" y="7"/>
                    <a:pt x="8" y="6"/>
                  </a:cubicBezTo>
                  <a:cubicBezTo>
                    <a:pt x="7" y="5"/>
                    <a:pt x="7" y="1"/>
                    <a:pt x="6" y="0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52">
              <a:extLst>
                <a:ext uri="{FF2B5EF4-FFF2-40B4-BE49-F238E27FC236}">
                  <a16:creationId xmlns="" xmlns:a16="http://schemas.microsoft.com/office/drawing/2014/main" id="{D6D250A1-081B-4AD3-99DF-68E50B5CCD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8464" y="3516622"/>
              <a:ext cx="573935" cy="1116725"/>
            </a:xfrm>
            <a:custGeom>
              <a:avLst/>
              <a:gdLst>
                <a:gd name="T0" fmla="*/ 21 w 263"/>
                <a:gd name="T1" fmla="*/ 29 h 516"/>
                <a:gd name="T2" fmla="*/ 46 w 263"/>
                <a:gd name="T3" fmla="*/ 23 h 516"/>
                <a:gd name="T4" fmla="*/ 77 w 263"/>
                <a:gd name="T5" fmla="*/ 17 h 516"/>
                <a:gd name="T6" fmla="*/ 106 w 263"/>
                <a:gd name="T7" fmla="*/ 14 h 516"/>
                <a:gd name="T8" fmla="*/ 132 w 263"/>
                <a:gd name="T9" fmla="*/ 27 h 516"/>
                <a:gd name="T10" fmla="*/ 161 w 263"/>
                <a:gd name="T11" fmla="*/ 61 h 516"/>
                <a:gd name="T12" fmla="*/ 182 w 263"/>
                <a:gd name="T13" fmla="*/ 65 h 516"/>
                <a:gd name="T14" fmla="*/ 163 w 263"/>
                <a:gd name="T15" fmla="*/ 81 h 516"/>
                <a:gd name="T16" fmla="*/ 142 w 263"/>
                <a:gd name="T17" fmla="*/ 82 h 516"/>
                <a:gd name="T18" fmla="*/ 142 w 263"/>
                <a:gd name="T19" fmla="*/ 94 h 516"/>
                <a:gd name="T20" fmla="*/ 131 w 263"/>
                <a:gd name="T21" fmla="*/ 116 h 516"/>
                <a:gd name="T22" fmla="*/ 127 w 263"/>
                <a:gd name="T23" fmla="*/ 163 h 516"/>
                <a:gd name="T24" fmla="*/ 150 w 263"/>
                <a:gd name="T25" fmla="*/ 184 h 516"/>
                <a:gd name="T26" fmla="*/ 164 w 263"/>
                <a:gd name="T27" fmla="*/ 209 h 516"/>
                <a:gd name="T28" fmla="*/ 188 w 263"/>
                <a:gd name="T29" fmla="*/ 233 h 516"/>
                <a:gd name="T30" fmla="*/ 217 w 263"/>
                <a:gd name="T31" fmla="*/ 251 h 516"/>
                <a:gd name="T32" fmla="*/ 237 w 263"/>
                <a:gd name="T33" fmla="*/ 285 h 516"/>
                <a:gd name="T34" fmla="*/ 255 w 263"/>
                <a:gd name="T35" fmla="*/ 328 h 516"/>
                <a:gd name="T36" fmla="*/ 258 w 263"/>
                <a:gd name="T37" fmla="*/ 344 h 516"/>
                <a:gd name="T38" fmla="*/ 263 w 263"/>
                <a:gd name="T39" fmla="*/ 373 h 516"/>
                <a:gd name="T40" fmla="*/ 255 w 263"/>
                <a:gd name="T41" fmla="*/ 379 h 516"/>
                <a:gd name="T42" fmla="*/ 257 w 263"/>
                <a:gd name="T43" fmla="*/ 400 h 516"/>
                <a:gd name="T44" fmla="*/ 249 w 263"/>
                <a:gd name="T45" fmla="*/ 418 h 516"/>
                <a:gd name="T46" fmla="*/ 229 w 263"/>
                <a:gd name="T47" fmla="*/ 431 h 516"/>
                <a:gd name="T48" fmla="*/ 203 w 263"/>
                <a:gd name="T49" fmla="*/ 450 h 516"/>
                <a:gd name="T50" fmla="*/ 193 w 263"/>
                <a:gd name="T51" fmla="*/ 442 h 516"/>
                <a:gd name="T52" fmla="*/ 183 w 263"/>
                <a:gd name="T53" fmla="*/ 447 h 516"/>
                <a:gd name="T54" fmla="*/ 191 w 263"/>
                <a:gd name="T55" fmla="*/ 459 h 516"/>
                <a:gd name="T56" fmla="*/ 186 w 263"/>
                <a:gd name="T57" fmla="*/ 469 h 516"/>
                <a:gd name="T58" fmla="*/ 161 w 263"/>
                <a:gd name="T59" fmla="*/ 463 h 516"/>
                <a:gd name="T60" fmla="*/ 148 w 263"/>
                <a:gd name="T61" fmla="*/ 506 h 516"/>
                <a:gd name="T62" fmla="*/ 137 w 263"/>
                <a:gd name="T63" fmla="*/ 504 h 516"/>
                <a:gd name="T64" fmla="*/ 133 w 263"/>
                <a:gd name="T65" fmla="*/ 473 h 516"/>
                <a:gd name="T66" fmla="*/ 118 w 263"/>
                <a:gd name="T67" fmla="*/ 449 h 516"/>
                <a:gd name="T68" fmla="*/ 136 w 263"/>
                <a:gd name="T69" fmla="*/ 439 h 516"/>
                <a:gd name="T70" fmla="*/ 160 w 263"/>
                <a:gd name="T71" fmla="*/ 431 h 516"/>
                <a:gd name="T72" fmla="*/ 161 w 263"/>
                <a:gd name="T73" fmla="*/ 420 h 516"/>
                <a:gd name="T74" fmla="*/ 176 w 263"/>
                <a:gd name="T75" fmla="*/ 406 h 516"/>
                <a:gd name="T76" fmla="*/ 192 w 263"/>
                <a:gd name="T77" fmla="*/ 389 h 516"/>
                <a:gd name="T78" fmla="*/ 204 w 263"/>
                <a:gd name="T79" fmla="*/ 355 h 516"/>
                <a:gd name="T80" fmla="*/ 199 w 263"/>
                <a:gd name="T81" fmla="*/ 327 h 516"/>
                <a:gd name="T82" fmla="*/ 199 w 263"/>
                <a:gd name="T83" fmla="*/ 293 h 516"/>
                <a:gd name="T84" fmla="*/ 183 w 263"/>
                <a:gd name="T85" fmla="*/ 263 h 516"/>
                <a:gd name="T86" fmla="*/ 174 w 263"/>
                <a:gd name="T87" fmla="*/ 242 h 516"/>
                <a:gd name="T88" fmla="*/ 151 w 263"/>
                <a:gd name="T89" fmla="*/ 212 h 516"/>
                <a:gd name="T90" fmla="*/ 123 w 263"/>
                <a:gd name="T91" fmla="*/ 182 h 516"/>
                <a:gd name="T92" fmla="*/ 110 w 263"/>
                <a:gd name="T93" fmla="*/ 165 h 516"/>
                <a:gd name="T94" fmla="*/ 71 w 263"/>
                <a:gd name="T95" fmla="*/ 138 h 516"/>
                <a:gd name="T96" fmla="*/ 92 w 263"/>
                <a:gd name="T97" fmla="*/ 121 h 516"/>
                <a:gd name="T98" fmla="*/ 87 w 263"/>
                <a:gd name="T99" fmla="*/ 106 h 516"/>
                <a:gd name="T100" fmla="*/ 76 w 263"/>
                <a:gd name="T101" fmla="*/ 89 h 516"/>
                <a:gd name="T102" fmla="*/ 45 w 263"/>
                <a:gd name="T103" fmla="*/ 89 h 516"/>
                <a:gd name="T104" fmla="*/ 23 w 263"/>
                <a:gd name="T105" fmla="*/ 53 h 516"/>
                <a:gd name="T106" fmla="*/ 0 w 263"/>
                <a:gd name="T107" fmla="*/ 34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3" h="516">
                  <a:moveTo>
                    <a:pt x="0" y="34"/>
                  </a:moveTo>
                  <a:cubicBezTo>
                    <a:pt x="6" y="34"/>
                    <a:pt x="4" y="27"/>
                    <a:pt x="6" y="23"/>
                  </a:cubicBezTo>
                  <a:cubicBezTo>
                    <a:pt x="10" y="18"/>
                    <a:pt x="19" y="26"/>
                    <a:pt x="21" y="29"/>
                  </a:cubicBezTo>
                  <a:cubicBezTo>
                    <a:pt x="26" y="33"/>
                    <a:pt x="29" y="30"/>
                    <a:pt x="32" y="25"/>
                  </a:cubicBezTo>
                  <a:cubicBezTo>
                    <a:pt x="36" y="18"/>
                    <a:pt x="38" y="24"/>
                    <a:pt x="40" y="28"/>
                  </a:cubicBezTo>
                  <a:cubicBezTo>
                    <a:pt x="42" y="25"/>
                    <a:pt x="42" y="19"/>
                    <a:pt x="46" y="23"/>
                  </a:cubicBezTo>
                  <a:cubicBezTo>
                    <a:pt x="48" y="25"/>
                    <a:pt x="50" y="28"/>
                    <a:pt x="53" y="30"/>
                  </a:cubicBezTo>
                  <a:cubicBezTo>
                    <a:pt x="55" y="31"/>
                    <a:pt x="56" y="19"/>
                    <a:pt x="62" y="19"/>
                  </a:cubicBezTo>
                  <a:cubicBezTo>
                    <a:pt x="60" y="27"/>
                    <a:pt x="75" y="20"/>
                    <a:pt x="77" y="17"/>
                  </a:cubicBezTo>
                  <a:cubicBezTo>
                    <a:pt x="80" y="14"/>
                    <a:pt x="77" y="12"/>
                    <a:pt x="78" y="10"/>
                  </a:cubicBezTo>
                  <a:cubicBezTo>
                    <a:pt x="79" y="5"/>
                    <a:pt x="88" y="5"/>
                    <a:pt x="90" y="0"/>
                  </a:cubicBezTo>
                  <a:cubicBezTo>
                    <a:pt x="94" y="6"/>
                    <a:pt x="100" y="11"/>
                    <a:pt x="106" y="14"/>
                  </a:cubicBezTo>
                  <a:cubicBezTo>
                    <a:pt x="111" y="16"/>
                    <a:pt x="116" y="12"/>
                    <a:pt x="120" y="16"/>
                  </a:cubicBezTo>
                  <a:cubicBezTo>
                    <a:pt x="123" y="21"/>
                    <a:pt x="129" y="14"/>
                    <a:pt x="134" y="18"/>
                  </a:cubicBezTo>
                  <a:cubicBezTo>
                    <a:pt x="136" y="20"/>
                    <a:pt x="139" y="30"/>
                    <a:pt x="132" y="27"/>
                  </a:cubicBezTo>
                  <a:cubicBezTo>
                    <a:pt x="132" y="35"/>
                    <a:pt x="137" y="41"/>
                    <a:pt x="139" y="49"/>
                  </a:cubicBezTo>
                  <a:cubicBezTo>
                    <a:pt x="141" y="47"/>
                    <a:pt x="150" y="49"/>
                    <a:pt x="150" y="53"/>
                  </a:cubicBezTo>
                  <a:cubicBezTo>
                    <a:pt x="150" y="58"/>
                    <a:pt x="159" y="57"/>
                    <a:pt x="161" y="61"/>
                  </a:cubicBezTo>
                  <a:cubicBezTo>
                    <a:pt x="162" y="61"/>
                    <a:pt x="162" y="60"/>
                    <a:pt x="163" y="60"/>
                  </a:cubicBezTo>
                  <a:cubicBezTo>
                    <a:pt x="165" y="64"/>
                    <a:pt x="168" y="61"/>
                    <a:pt x="171" y="60"/>
                  </a:cubicBezTo>
                  <a:cubicBezTo>
                    <a:pt x="175" y="58"/>
                    <a:pt x="179" y="63"/>
                    <a:pt x="182" y="65"/>
                  </a:cubicBezTo>
                  <a:cubicBezTo>
                    <a:pt x="178" y="69"/>
                    <a:pt x="178" y="63"/>
                    <a:pt x="174" y="66"/>
                  </a:cubicBezTo>
                  <a:cubicBezTo>
                    <a:pt x="171" y="68"/>
                    <a:pt x="170" y="72"/>
                    <a:pt x="166" y="73"/>
                  </a:cubicBezTo>
                  <a:cubicBezTo>
                    <a:pt x="161" y="74"/>
                    <a:pt x="165" y="78"/>
                    <a:pt x="163" y="81"/>
                  </a:cubicBezTo>
                  <a:cubicBezTo>
                    <a:pt x="161" y="84"/>
                    <a:pt x="152" y="87"/>
                    <a:pt x="157" y="81"/>
                  </a:cubicBezTo>
                  <a:cubicBezTo>
                    <a:pt x="154" y="81"/>
                    <a:pt x="150" y="85"/>
                    <a:pt x="149" y="87"/>
                  </a:cubicBezTo>
                  <a:cubicBezTo>
                    <a:pt x="147" y="85"/>
                    <a:pt x="146" y="81"/>
                    <a:pt x="142" y="82"/>
                  </a:cubicBezTo>
                  <a:cubicBezTo>
                    <a:pt x="143" y="83"/>
                    <a:pt x="145" y="84"/>
                    <a:pt x="146" y="85"/>
                  </a:cubicBezTo>
                  <a:cubicBezTo>
                    <a:pt x="144" y="88"/>
                    <a:pt x="146" y="89"/>
                    <a:pt x="147" y="92"/>
                  </a:cubicBezTo>
                  <a:cubicBezTo>
                    <a:pt x="149" y="95"/>
                    <a:pt x="143" y="95"/>
                    <a:pt x="142" y="94"/>
                  </a:cubicBezTo>
                  <a:cubicBezTo>
                    <a:pt x="143" y="97"/>
                    <a:pt x="144" y="105"/>
                    <a:pt x="141" y="107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2" y="109"/>
                    <a:pt x="133" y="119"/>
                    <a:pt x="131" y="116"/>
                  </a:cubicBezTo>
                  <a:cubicBezTo>
                    <a:pt x="126" y="119"/>
                    <a:pt x="125" y="126"/>
                    <a:pt x="124" y="131"/>
                  </a:cubicBezTo>
                  <a:cubicBezTo>
                    <a:pt x="124" y="137"/>
                    <a:pt x="126" y="142"/>
                    <a:pt x="123" y="148"/>
                  </a:cubicBezTo>
                  <a:cubicBezTo>
                    <a:pt x="119" y="155"/>
                    <a:pt x="127" y="157"/>
                    <a:pt x="127" y="163"/>
                  </a:cubicBezTo>
                  <a:cubicBezTo>
                    <a:pt x="129" y="159"/>
                    <a:pt x="130" y="166"/>
                    <a:pt x="132" y="168"/>
                  </a:cubicBezTo>
                  <a:cubicBezTo>
                    <a:pt x="134" y="171"/>
                    <a:pt x="137" y="174"/>
                    <a:pt x="141" y="176"/>
                  </a:cubicBezTo>
                  <a:cubicBezTo>
                    <a:pt x="144" y="179"/>
                    <a:pt x="147" y="181"/>
                    <a:pt x="150" y="184"/>
                  </a:cubicBezTo>
                  <a:cubicBezTo>
                    <a:pt x="154" y="187"/>
                    <a:pt x="152" y="192"/>
                    <a:pt x="154" y="197"/>
                  </a:cubicBezTo>
                  <a:cubicBezTo>
                    <a:pt x="152" y="195"/>
                    <a:pt x="150" y="194"/>
                    <a:pt x="148" y="194"/>
                  </a:cubicBezTo>
                  <a:cubicBezTo>
                    <a:pt x="155" y="195"/>
                    <a:pt x="158" y="204"/>
                    <a:pt x="164" y="209"/>
                  </a:cubicBezTo>
                  <a:cubicBezTo>
                    <a:pt x="168" y="212"/>
                    <a:pt x="181" y="219"/>
                    <a:pt x="178" y="226"/>
                  </a:cubicBezTo>
                  <a:cubicBezTo>
                    <a:pt x="182" y="223"/>
                    <a:pt x="189" y="232"/>
                    <a:pt x="191" y="235"/>
                  </a:cubicBezTo>
                  <a:cubicBezTo>
                    <a:pt x="190" y="234"/>
                    <a:pt x="189" y="234"/>
                    <a:pt x="188" y="233"/>
                  </a:cubicBezTo>
                  <a:cubicBezTo>
                    <a:pt x="193" y="236"/>
                    <a:pt x="198" y="240"/>
                    <a:pt x="201" y="246"/>
                  </a:cubicBezTo>
                  <a:cubicBezTo>
                    <a:pt x="206" y="240"/>
                    <a:pt x="216" y="253"/>
                    <a:pt x="213" y="256"/>
                  </a:cubicBezTo>
                  <a:cubicBezTo>
                    <a:pt x="216" y="254"/>
                    <a:pt x="212" y="248"/>
                    <a:pt x="217" y="251"/>
                  </a:cubicBezTo>
                  <a:cubicBezTo>
                    <a:pt x="209" y="258"/>
                    <a:pt x="233" y="273"/>
                    <a:pt x="233" y="279"/>
                  </a:cubicBezTo>
                  <a:cubicBezTo>
                    <a:pt x="235" y="274"/>
                    <a:pt x="236" y="278"/>
                    <a:pt x="238" y="280"/>
                  </a:cubicBezTo>
                  <a:cubicBezTo>
                    <a:pt x="240" y="284"/>
                    <a:pt x="237" y="282"/>
                    <a:pt x="237" y="285"/>
                  </a:cubicBezTo>
                  <a:cubicBezTo>
                    <a:pt x="238" y="290"/>
                    <a:pt x="242" y="295"/>
                    <a:pt x="245" y="300"/>
                  </a:cubicBezTo>
                  <a:cubicBezTo>
                    <a:pt x="247" y="306"/>
                    <a:pt x="249" y="313"/>
                    <a:pt x="252" y="320"/>
                  </a:cubicBezTo>
                  <a:cubicBezTo>
                    <a:pt x="253" y="322"/>
                    <a:pt x="254" y="325"/>
                    <a:pt x="255" y="328"/>
                  </a:cubicBezTo>
                  <a:cubicBezTo>
                    <a:pt x="255" y="329"/>
                    <a:pt x="255" y="336"/>
                    <a:pt x="253" y="329"/>
                  </a:cubicBezTo>
                  <a:cubicBezTo>
                    <a:pt x="253" y="333"/>
                    <a:pt x="258" y="345"/>
                    <a:pt x="253" y="338"/>
                  </a:cubicBezTo>
                  <a:cubicBezTo>
                    <a:pt x="254" y="340"/>
                    <a:pt x="256" y="342"/>
                    <a:pt x="258" y="344"/>
                  </a:cubicBezTo>
                  <a:cubicBezTo>
                    <a:pt x="252" y="344"/>
                    <a:pt x="257" y="347"/>
                    <a:pt x="257" y="350"/>
                  </a:cubicBezTo>
                  <a:cubicBezTo>
                    <a:pt x="259" y="355"/>
                    <a:pt x="260" y="358"/>
                    <a:pt x="262" y="361"/>
                  </a:cubicBezTo>
                  <a:cubicBezTo>
                    <a:pt x="263" y="363"/>
                    <a:pt x="263" y="371"/>
                    <a:pt x="263" y="373"/>
                  </a:cubicBezTo>
                  <a:cubicBezTo>
                    <a:pt x="261" y="372"/>
                    <a:pt x="260" y="370"/>
                    <a:pt x="260" y="368"/>
                  </a:cubicBezTo>
                  <a:cubicBezTo>
                    <a:pt x="254" y="371"/>
                    <a:pt x="259" y="377"/>
                    <a:pt x="261" y="381"/>
                  </a:cubicBezTo>
                  <a:cubicBezTo>
                    <a:pt x="259" y="380"/>
                    <a:pt x="257" y="379"/>
                    <a:pt x="255" y="379"/>
                  </a:cubicBezTo>
                  <a:cubicBezTo>
                    <a:pt x="258" y="381"/>
                    <a:pt x="260" y="394"/>
                    <a:pt x="259" y="397"/>
                  </a:cubicBezTo>
                  <a:cubicBezTo>
                    <a:pt x="259" y="395"/>
                    <a:pt x="258" y="393"/>
                    <a:pt x="257" y="391"/>
                  </a:cubicBezTo>
                  <a:cubicBezTo>
                    <a:pt x="259" y="394"/>
                    <a:pt x="258" y="397"/>
                    <a:pt x="257" y="400"/>
                  </a:cubicBezTo>
                  <a:cubicBezTo>
                    <a:pt x="260" y="400"/>
                    <a:pt x="260" y="402"/>
                    <a:pt x="259" y="405"/>
                  </a:cubicBezTo>
                  <a:cubicBezTo>
                    <a:pt x="258" y="407"/>
                    <a:pt x="255" y="409"/>
                    <a:pt x="254" y="409"/>
                  </a:cubicBezTo>
                  <a:cubicBezTo>
                    <a:pt x="253" y="415"/>
                    <a:pt x="255" y="415"/>
                    <a:pt x="249" y="418"/>
                  </a:cubicBezTo>
                  <a:cubicBezTo>
                    <a:pt x="247" y="419"/>
                    <a:pt x="246" y="421"/>
                    <a:pt x="244" y="422"/>
                  </a:cubicBezTo>
                  <a:cubicBezTo>
                    <a:pt x="241" y="423"/>
                    <a:pt x="240" y="427"/>
                    <a:pt x="238" y="427"/>
                  </a:cubicBezTo>
                  <a:cubicBezTo>
                    <a:pt x="235" y="428"/>
                    <a:pt x="232" y="430"/>
                    <a:pt x="229" y="431"/>
                  </a:cubicBezTo>
                  <a:cubicBezTo>
                    <a:pt x="228" y="432"/>
                    <a:pt x="226" y="439"/>
                    <a:pt x="225" y="438"/>
                  </a:cubicBezTo>
                  <a:cubicBezTo>
                    <a:pt x="222" y="437"/>
                    <a:pt x="217" y="441"/>
                    <a:pt x="215" y="443"/>
                  </a:cubicBezTo>
                  <a:cubicBezTo>
                    <a:pt x="212" y="445"/>
                    <a:pt x="206" y="447"/>
                    <a:pt x="203" y="450"/>
                  </a:cubicBezTo>
                  <a:cubicBezTo>
                    <a:pt x="201" y="446"/>
                    <a:pt x="196" y="446"/>
                    <a:pt x="196" y="441"/>
                  </a:cubicBezTo>
                  <a:cubicBezTo>
                    <a:pt x="195" y="443"/>
                    <a:pt x="195" y="445"/>
                    <a:pt x="195" y="447"/>
                  </a:cubicBezTo>
                  <a:cubicBezTo>
                    <a:pt x="194" y="445"/>
                    <a:pt x="193" y="444"/>
                    <a:pt x="193" y="442"/>
                  </a:cubicBezTo>
                  <a:cubicBezTo>
                    <a:pt x="194" y="446"/>
                    <a:pt x="194" y="445"/>
                    <a:pt x="191" y="442"/>
                  </a:cubicBezTo>
                  <a:cubicBezTo>
                    <a:pt x="194" y="442"/>
                    <a:pt x="188" y="440"/>
                    <a:pt x="188" y="440"/>
                  </a:cubicBezTo>
                  <a:cubicBezTo>
                    <a:pt x="189" y="443"/>
                    <a:pt x="188" y="448"/>
                    <a:pt x="183" y="447"/>
                  </a:cubicBezTo>
                  <a:cubicBezTo>
                    <a:pt x="184" y="450"/>
                    <a:pt x="189" y="445"/>
                    <a:pt x="190" y="449"/>
                  </a:cubicBezTo>
                  <a:cubicBezTo>
                    <a:pt x="191" y="455"/>
                    <a:pt x="181" y="452"/>
                    <a:pt x="179" y="452"/>
                  </a:cubicBezTo>
                  <a:cubicBezTo>
                    <a:pt x="182" y="455"/>
                    <a:pt x="188" y="455"/>
                    <a:pt x="191" y="459"/>
                  </a:cubicBezTo>
                  <a:cubicBezTo>
                    <a:pt x="187" y="460"/>
                    <a:pt x="187" y="465"/>
                    <a:pt x="183" y="462"/>
                  </a:cubicBezTo>
                  <a:cubicBezTo>
                    <a:pt x="180" y="461"/>
                    <a:pt x="178" y="455"/>
                    <a:pt x="175" y="455"/>
                  </a:cubicBezTo>
                  <a:cubicBezTo>
                    <a:pt x="177" y="457"/>
                    <a:pt x="188" y="466"/>
                    <a:pt x="186" y="469"/>
                  </a:cubicBezTo>
                  <a:cubicBezTo>
                    <a:pt x="179" y="466"/>
                    <a:pt x="176" y="459"/>
                    <a:pt x="170" y="455"/>
                  </a:cubicBezTo>
                  <a:cubicBezTo>
                    <a:pt x="171" y="460"/>
                    <a:pt x="192" y="474"/>
                    <a:pt x="183" y="479"/>
                  </a:cubicBezTo>
                  <a:cubicBezTo>
                    <a:pt x="176" y="482"/>
                    <a:pt x="166" y="466"/>
                    <a:pt x="161" y="463"/>
                  </a:cubicBezTo>
                  <a:cubicBezTo>
                    <a:pt x="165" y="468"/>
                    <a:pt x="176" y="476"/>
                    <a:pt x="174" y="483"/>
                  </a:cubicBezTo>
                  <a:cubicBezTo>
                    <a:pt x="172" y="488"/>
                    <a:pt x="164" y="489"/>
                    <a:pt x="159" y="491"/>
                  </a:cubicBezTo>
                  <a:cubicBezTo>
                    <a:pt x="152" y="495"/>
                    <a:pt x="152" y="500"/>
                    <a:pt x="148" y="506"/>
                  </a:cubicBezTo>
                  <a:cubicBezTo>
                    <a:pt x="145" y="510"/>
                    <a:pt x="137" y="516"/>
                    <a:pt x="132" y="511"/>
                  </a:cubicBezTo>
                  <a:cubicBezTo>
                    <a:pt x="134" y="509"/>
                    <a:pt x="136" y="508"/>
                    <a:pt x="138" y="508"/>
                  </a:cubicBezTo>
                  <a:cubicBezTo>
                    <a:pt x="138" y="507"/>
                    <a:pt x="137" y="505"/>
                    <a:pt x="137" y="504"/>
                  </a:cubicBezTo>
                  <a:cubicBezTo>
                    <a:pt x="136" y="505"/>
                    <a:pt x="134" y="505"/>
                    <a:pt x="133" y="506"/>
                  </a:cubicBezTo>
                  <a:cubicBezTo>
                    <a:pt x="133" y="498"/>
                    <a:pt x="132" y="491"/>
                    <a:pt x="132" y="484"/>
                  </a:cubicBezTo>
                  <a:cubicBezTo>
                    <a:pt x="132" y="480"/>
                    <a:pt x="132" y="477"/>
                    <a:pt x="133" y="473"/>
                  </a:cubicBezTo>
                  <a:cubicBezTo>
                    <a:pt x="134" y="471"/>
                    <a:pt x="139" y="461"/>
                    <a:pt x="140" y="468"/>
                  </a:cubicBezTo>
                  <a:cubicBezTo>
                    <a:pt x="140" y="457"/>
                    <a:pt x="119" y="458"/>
                    <a:pt x="121" y="449"/>
                  </a:cubicBezTo>
                  <a:cubicBezTo>
                    <a:pt x="120" y="451"/>
                    <a:pt x="119" y="450"/>
                    <a:pt x="118" y="449"/>
                  </a:cubicBezTo>
                  <a:cubicBezTo>
                    <a:pt x="120" y="448"/>
                    <a:pt x="121" y="445"/>
                    <a:pt x="124" y="445"/>
                  </a:cubicBezTo>
                  <a:cubicBezTo>
                    <a:pt x="126" y="445"/>
                    <a:pt x="128" y="445"/>
                    <a:pt x="131" y="444"/>
                  </a:cubicBezTo>
                  <a:cubicBezTo>
                    <a:pt x="132" y="444"/>
                    <a:pt x="135" y="441"/>
                    <a:pt x="136" y="439"/>
                  </a:cubicBezTo>
                  <a:cubicBezTo>
                    <a:pt x="138" y="436"/>
                    <a:pt x="134" y="433"/>
                    <a:pt x="137" y="430"/>
                  </a:cubicBezTo>
                  <a:cubicBezTo>
                    <a:pt x="142" y="435"/>
                    <a:pt x="150" y="430"/>
                    <a:pt x="156" y="429"/>
                  </a:cubicBezTo>
                  <a:cubicBezTo>
                    <a:pt x="158" y="428"/>
                    <a:pt x="159" y="430"/>
                    <a:pt x="160" y="431"/>
                  </a:cubicBezTo>
                  <a:cubicBezTo>
                    <a:pt x="162" y="435"/>
                    <a:pt x="166" y="435"/>
                    <a:pt x="170" y="436"/>
                  </a:cubicBezTo>
                  <a:cubicBezTo>
                    <a:pt x="170" y="433"/>
                    <a:pt x="167" y="430"/>
                    <a:pt x="171" y="430"/>
                  </a:cubicBezTo>
                  <a:cubicBezTo>
                    <a:pt x="170" y="424"/>
                    <a:pt x="163" y="424"/>
                    <a:pt x="161" y="420"/>
                  </a:cubicBezTo>
                  <a:cubicBezTo>
                    <a:pt x="159" y="417"/>
                    <a:pt x="158" y="413"/>
                    <a:pt x="157" y="410"/>
                  </a:cubicBezTo>
                  <a:cubicBezTo>
                    <a:pt x="156" y="406"/>
                    <a:pt x="160" y="406"/>
                    <a:pt x="162" y="403"/>
                  </a:cubicBezTo>
                  <a:cubicBezTo>
                    <a:pt x="164" y="399"/>
                    <a:pt x="173" y="405"/>
                    <a:pt x="176" y="406"/>
                  </a:cubicBezTo>
                  <a:cubicBezTo>
                    <a:pt x="174" y="402"/>
                    <a:pt x="177" y="398"/>
                    <a:pt x="174" y="395"/>
                  </a:cubicBezTo>
                  <a:cubicBezTo>
                    <a:pt x="177" y="395"/>
                    <a:pt x="180" y="396"/>
                    <a:pt x="183" y="395"/>
                  </a:cubicBezTo>
                  <a:cubicBezTo>
                    <a:pt x="185" y="394"/>
                    <a:pt x="190" y="391"/>
                    <a:pt x="192" y="389"/>
                  </a:cubicBezTo>
                  <a:cubicBezTo>
                    <a:pt x="194" y="387"/>
                    <a:pt x="195" y="385"/>
                    <a:pt x="198" y="384"/>
                  </a:cubicBezTo>
                  <a:cubicBezTo>
                    <a:pt x="201" y="383"/>
                    <a:pt x="204" y="383"/>
                    <a:pt x="206" y="381"/>
                  </a:cubicBezTo>
                  <a:cubicBezTo>
                    <a:pt x="212" y="376"/>
                    <a:pt x="203" y="362"/>
                    <a:pt x="204" y="355"/>
                  </a:cubicBezTo>
                  <a:cubicBezTo>
                    <a:pt x="205" y="350"/>
                    <a:pt x="207" y="346"/>
                    <a:pt x="204" y="340"/>
                  </a:cubicBezTo>
                  <a:cubicBezTo>
                    <a:pt x="203" y="338"/>
                    <a:pt x="202" y="337"/>
                    <a:pt x="201" y="335"/>
                  </a:cubicBezTo>
                  <a:cubicBezTo>
                    <a:pt x="200" y="332"/>
                    <a:pt x="201" y="330"/>
                    <a:pt x="199" y="327"/>
                  </a:cubicBezTo>
                  <a:cubicBezTo>
                    <a:pt x="198" y="323"/>
                    <a:pt x="196" y="323"/>
                    <a:pt x="195" y="318"/>
                  </a:cubicBezTo>
                  <a:cubicBezTo>
                    <a:pt x="195" y="312"/>
                    <a:pt x="199" y="308"/>
                    <a:pt x="199" y="303"/>
                  </a:cubicBezTo>
                  <a:cubicBezTo>
                    <a:pt x="199" y="301"/>
                    <a:pt x="199" y="294"/>
                    <a:pt x="199" y="293"/>
                  </a:cubicBezTo>
                  <a:cubicBezTo>
                    <a:pt x="194" y="289"/>
                    <a:pt x="198" y="290"/>
                    <a:pt x="200" y="286"/>
                  </a:cubicBezTo>
                  <a:cubicBezTo>
                    <a:pt x="203" y="280"/>
                    <a:pt x="195" y="274"/>
                    <a:pt x="191" y="271"/>
                  </a:cubicBezTo>
                  <a:cubicBezTo>
                    <a:pt x="189" y="269"/>
                    <a:pt x="183" y="266"/>
                    <a:pt x="183" y="263"/>
                  </a:cubicBezTo>
                  <a:cubicBezTo>
                    <a:pt x="184" y="259"/>
                    <a:pt x="190" y="258"/>
                    <a:pt x="191" y="254"/>
                  </a:cubicBezTo>
                  <a:cubicBezTo>
                    <a:pt x="187" y="253"/>
                    <a:pt x="182" y="250"/>
                    <a:pt x="180" y="246"/>
                  </a:cubicBezTo>
                  <a:cubicBezTo>
                    <a:pt x="178" y="244"/>
                    <a:pt x="176" y="246"/>
                    <a:pt x="174" y="242"/>
                  </a:cubicBezTo>
                  <a:cubicBezTo>
                    <a:pt x="171" y="237"/>
                    <a:pt x="169" y="242"/>
                    <a:pt x="166" y="240"/>
                  </a:cubicBezTo>
                  <a:cubicBezTo>
                    <a:pt x="164" y="239"/>
                    <a:pt x="161" y="233"/>
                    <a:pt x="161" y="231"/>
                  </a:cubicBezTo>
                  <a:cubicBezTo>
                    <a:pt x="160" y="224"/>
                    <a:pt x="157" y="218"/>
                    <a:pt x="151" y="212"/>
                  </a:cubicBezTo>
                  <a:cubicBezTo>
                    <a:pt x="149" y="211"/>
                    <a:pt x="145" y="210"/>
                    <a:pt x="143" y="208"/>
                  </a:cubicBezTo>
                  <a:cubicBezTo>
                    <a:pt x="138" y="203"/>
                    <a:pt x="133" y="198"/>
                    <a:pt x="129" y="193"/>
                  </a:cubicBezTo>
                  <a:cubicBezTo>
                    <a:pt x="127" y="190"/>
                    <a:pt x="126" y="185"/>
                    <a:pt x="123" y="182"/>
                  </a:cubicBezTo>
                  <a:cubicBezTo>
                    <a:pt x="122" y="181"/>
                    <a:pt x="121" y="179"/>
                    <a:pt x="119" y="181"/>
                  </a:cubicBezTo>
                  <a:cubicBezTo>
                    <a:pt x="117" y="178"/>
                    <a:pt x="114" y="177"/>
                    <a:pt x="112" y="174"/>
                  </a:cubicBezTo>
                  <a:cubicBezTo>
                    <a:pt x="111" y="172"/>
                    <a:pt x="108" y="167"/>
                    <a:pt x="110" y="165"/>
                  </a:cubicBezTo>
                  <a:cubicBezTo>
                    <a:pt x="113" y="162"/>
                    <a:pt x="99" y="159"/>
                    <a:pt x="98" y="159"/>
                  </a:cubicBezTo>
                  <a:cubicBezTo>
                    <a:pt x="89" y="157"/>
                    <a:pt x="83" y="147"/>
                    <a:pt x="75" y="144"/>
                  </a:cubicBezTo>
                  <a:cubicBezTo>
                    <a:pt x="72" y="144"/>
                    <a:pt x="65" y="141"/>
                    <a:pt x="71" y="138"/>
                  </a:cubicBezTo>
                  <a:cubicBezTo>
                    <a:pt x="78" y="134"/>
                    <a:pt x="69" y="132"/>
                    <a:pt x="70" y="128"/>
                  </a:cubicBezTo>
                  <a:cubicBezTo>
                    <a:pt x="71" y="126"/>
                    <a:pt x="81" y="129"/>
                    <a:pt x="82" y="129"/>
                  </a:cubicBezTo>
                  <a:cubicBezTo>
                    <a:pt x="87" y="130"/>
                    <a:pt x="98" y="123"/>
                    <a:pt x="92" y="121"/>
                  </a:cubicBezTo>
                  <a:cubicBezTo>
                    <a:pt x="93" y="119"/>
                    <a:pt x="97" y="118"/>
                    <a:pt x="97" y="116"/>
                  </a:cubicBezTo>
                  <a:cubicBezTo>
                    <a:pt x="97" y="112"/>
                    <a:pt x="93" y="109"/>
                    <a:pt x="90" y="109"/>
                  </a:cubicBezTo>
                  <a:cubicBezTo>
                    <a:pt x="88" y="110"/>
                    <a:pt x="87" y="108"/>
                    <a:pt x="87" y="106"/>
                  </a:cubicBezTo>
                  <a:cubicBezTo>
                    <a:pt x="85" y="102"/>
                    <a:pt x="81" y="103"/>
                    <a:pt x="77" y="102"/>
                  </a:cubicBezTo>
                  <a:cubicBezTo>
                    <a:pt x="78" y="99"/>
                    <a:pt x="83" y="99"/>
                    <a:pt x="83" y="97"/>
                  </a:cubicBezTo>
                  <a:cubicBezTo>
                    <a:pt x="83" y="93"/>
                    <a:pt x="78" y="91"/>
                    <a:pt x="76" y="89"/>
                  </a:cubicBezTo>
                  <a:cubicBezTo>
                    <a:pt x="72" y="87"/>
                    <a:pt x="70" y="84"/>
                    <a:pt x="65" y="84"/>
                  </a:cubicBezTo>
                  <a:cubicBezTo>
                    <a:pt x="58" y="86"/>
                    <a:pt x="60" y="90"/>
                    <a:pt x="57" y="94"/>
                  </a:cubicBezTo>
                  <a:cubicBezTo>
                    <a:pt x="53" y="92"/>
                    <a:pt x="49" y="88"/>
                    <a:pt x="45" y="89"/>
                  </a:cubicBezTo>
                  <a:cubicBezTo>
                    <a:pt x="41" y="90"/>
                    <a:pt x="34" y="83"/>
                    <a:pt x="32" y="80"/>
                  </a:cubicBezTo>
                  <a:cubicBezTo>
                    <a:pt x="29" y="76"/>
                    <a:pt x="27" y="68"/>
                    <a:pt x="28" y="64"/>
                  </a:cubicBezTo>
                  <a:cubicBezTo>
                    <a:pt x="30" y="57"/>
                    <a:pt x="25" y="59"/>
                    <a:pt x="23" y="53"/>
                  </a:cubicBezTo>
                  <a:cubicBezTo>
                    <a:pt x="24" y="56"/>
                    <a:pt x="24" y="58"/>
                    <a:pt x="22" y="59"/>
                  </a:cubicBezTo>
                  <a:cubicBezTo>
                    <a:pt x="18" y="58"/>
                    <a:pt x="17" y="52"/>
                    <a:pt x="14" y="49"/>
                  </a:cubicBezTo>
                  <a:cubicBezTo>
                    <a:pt x="10" y="46"/>
                    <a:pt x="2" y="39"/>
                    <a:pt x="0" y="34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53">
              <a:extLst>
                <a:ext uri="{FF2B5EF4-FFF2-40B4-BE49-F238E27FC236}">
                  <a16:creationId xmlns="" xmlns:a16="http://schemas.microsoft.com/office/drawing/2014/main" id="{4632F092-4EBF-4DC2-9FF3-0EE0BF4AD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8464" y="3516622"/>
              <a:ext cx="573935" cy="1116725"/>
            </a:xfrm>
            <a:custGeom>
              <a:avLst/>
              <a:gdLst>
                <a:gd name="T0" fmla="*/ 21 w 263"/>
                <a:gd name="T1" fmla="*/ 29 h 516"/>
                <a:gd name="T2" fmla="*/ 46 w 263"/>
                <a:gd name="T3" fmla="*/ 23 h 516"/>
                <a:gd name="T4" fmla="*/ 77 w 263"/>
                <a:gd name="T5" fmla="*/ 17 h 516"/>
                <a:gd name="T6" fmla="*/ 106 w 263"/>
                <a:gd name="T7" fmla="*/ 14 h 516"/>
                <a:gd name="T8" fmla="*/ 132 w 263"/>
                <a:gd name="T9" fmla="*/ 27 h 516"/>
                <a:gd name="T10" fmla="*/ 161 w 263"/>
                <a:gd name="T11" fmla="*/ 61 h 516"/>
                <a:gd name="T12" fmla="*/ 182 w 263"/>
                <a:gd name="T13" fmla="*/ 65 h 516"/>
                <a:gd name="T14" fmla="*/ 163 w 263"/>
                <a:gd name="T15" fmla="*/ 81 h 516"/>
                <a:gd name="T16" fmla="*/ 142 w 263"/>
                <a:gd name="T17" fmla="*/ 82 h 516"/>
                <a:gd name="T18" fmla="*/ 142 w 263"/>
                <a:gd name="T19" fmla="*/ 94 h 516"/>
                <a:gd name="T20" fmla="*/ 131 w 263"/>
                <a:gd name="T21" fmla="*/ 116 h 516"/>
                <a:gd name="T22" fmla="*/ 127 w 263"/>
                <a:gd name="T23" fmla="*/ 163 h 516"/>
                <a:gd name="T24" fmla="*/ 150 w 263"/>
                <a:gd name="T25" fmla="*/ 184 h 516"/>
                <a:gd name="T26" fmla="*/ 164 w 263"/>
                <a:gd name="T27" fmla="*/ 209 h 516"/>
                <a:gd name="T28" fmla="*/ 188 w 263"/>
                <a:gd name="T29" fmla="*/ 233 h 516"/>
                <a:gd name="T30" fmla="*/ 217 w 263"/>
                <a:gd name="T31" fmla="*/ 251 h 516"/>
                <a:gd name="T32" fmla="*/ 237 w 263"/>
                <a:gd name="T33" fmla="*/ 285 h 516"/>
                <a:gd name="T34" fmla="*/ 255 w 263"/>
                <a:gd name="T35" fmla="*/ 328 h 516"/>
                <a:gd name="T36" fmla="*/ 258 w 263"/>
                <a:gd name="T37" fmla="*/ 344 h 516"/>
                <a:gd name="T38" fmla="*/ 263 w 263"/>
                <a:gd name="T39" fmla="*/ 373 h 516"/>
                <a:gd name="T40" fmla="*/ 255 w 263"/>
                <a:gd name="T41" fmla="*/ 379 h 516"/>
                <a:gd name="T42" fmla="*/ 257 w 263"/>
                <a:gd name="T43" fmla="*/ 400 h 516"/>
                <a:gd name="T44" fmla="*/ 249 w 263"/>
                <a:gd name="T45" fmla="*/ 418 h 516"/>
                <a:gd name="T46" fmla="*/ 229 w 263"/>
                <a:gd name="T47" fmla="*/ 431 h 516"/>
                <a:gd name="T48" fmla="*/ 203 w 263"/>
                <a:gd name="T49" fmla="*/ 450 h 516"/>
                <a:gd name="T50" fmla="*/ 193 w 263"/>
                <a:gd name="T51" fmla="*/ 442 h 516"/>
                <a:gd name="T52" fmla="*/ 183 w 263"/>
                <a:gd name="T53" fmla="*/ 447 h 516"/>
                <a:gd name="T54" fmla="*/ 191 w 263"/>
                <a:gd name="T55" fmla="*/ 459 h 516"/>
                <a:gd name="T56" fmla="*/ 186 w 263"/>
                <a:gd name="T57" fmla="*/ 469 h 516"/>
                <a:gd name="T58" fmla="*/ 161 w 263"/>
                <a:gd name="T59" fmla="*/ 463 h 516"/>
                <a:gd name="T60" fmla="*/ 148 w 263"/>
                <a:gd name="T61" fmla="*/ 506 h 516"/>
                <a:gd name="T62" fmla="*/ 137 w 263"/>
                <a:gd name="T63" fmla="*/ 504 h 516"/>
                <a:gd name="T64" fmla="*/ 133 w 263"/>
                <a:gd name="T65" fmla="*/ 473 h 516"/>
                <a:gd name="T66" fmla="*/ 118 w 263"/>
                <a:gd name="T67" fmla="*/ 449 h 516"/>
                <a:gd name="T68" fmla="*/ 136 w 263"/>
                <a:gd name="T69" fmla="*/ 439 h 516"/>
                <a:gd name="T70" fmla="*/ 160 w 263"/>
                <a:gd name="T71" fmla="*/ 431 h 516"/>
                <a:gd name="T72" fmla="*/ 161 w 263"/>
                <a:gd name="T73" fmla="*/ 420 h 516"/>
                <a:gd name="T74" fmla="*/ 176 w 263"/>
                <a:gd name="T75" fmla="*/ 406 h 516"/>
                <a:gd name="T76" fmla="*/ 192 w 263"/>
                <a:gd name="T77" fmla="*/ 389 h 516"/>
                <a:gd name="T78" fmla="*/ 204 w 263"/>
                <a:gd name="T79" fmla="*/ 355 h 516"/>
                <a:gd name="T80" fmla="*/ 199 w 263"/>
                <a:gd name="T81" fmla="*/ 327 h 516"/>
                <a:gd name="T82" fmla="*/ 199 w 263"/>
                <a:gd name="T83" fmla="*/ 293 h 516"/>
                <a:gd name="T84" fmla="*/ 183 w 263"/>
                <a:gd name="T85" fmla="*/ 263 h 516"/>
                <a:gd name="T86" fmla="*/ 174 w 263"/>
                <a:gd name="T87" fmla="*/ 242 h 516"/>
                <a:gd name="T88" fmla="*/ 151 w 263"/>
                <a:gd name="T89" fmla="*/ 212 h 516"/>
                <a:gd name="T90" fmla="*/ 123 w 263"/>
                <a:gd name="T91" fmla="*/ 182 h 516"/>
                <a:gd name="T92" fmla="*/ 110 w 263"/>
                <a:gd name="T93" fmla="*/ 165 h 516"/>
                <a:gd name="T94" fmla="*/ 71 w 263"/>
                <a:gd name="T95" fmla="*/ 138 h 516"/>
                <a:gd name="T96" fmla="*/ 92 w 263"/>
                <a:gd name="T97" fmla="*/ 121 h 516"/>
                <a:gd name="T98" fmla="*/ 87 w 263"/>
                <a:gd name="T99" fmla="*/ 106 h 516"/>
                <a:gd name="T100" fmla="*/ 76 w 263"/>
                <a:gd name="T101" fmla="*/ 89 h 516"/>
                <a:gd name="T102" fmla="*/ 45 w 263"/>
                <a:gd name="T103" fmla="*/ 89 h 516"/>
                <a:gd name="T104" fmla="*/ 23 w 263"/>
                <a:gd name="T105" fmla="*/ 53 h 516"/>
                <a:gd name="T106" fmla="*/ 0 w 263"/>
                <a:gd name="T107" fmla="*/ 34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3" h="516">
                  <a:moveTo>
                    <a:pt x="0" y="34"/>
                  </a:moveTo>
                  <a:cubicBezTo>
                    <a:pt x="6" y="34"/>
                    <a:pt x="4" y="27"/>
                    <a:pt x="6" y="23"/>
                  </a:cubicBezTo>
                  <a:cubicBezTo>
                    <a:pt x="10" y="18"/>
                    <a:pt x="19" y="26"/>
                    <a:pt x="21" y="29"/>
                  </a:cubicBezTo>
                  <a:cubicBezTo>
                    <a:pt x="26" y="33"/>
                    <a:pt x="29" y="30"/>
                    <a:pt x="32" y="25"/>
                  </a:cubicBezTo>
                  <a:cubicBezTo>
                    <a:pt x="36" y="18"/>
                    <a:pt x="38" y="24"/>
                    <a:pt x="40" y="28"/>
                  </a:cubicBezTo>
                  <a:cubicBezTo>
                    <a:pt x="42" y="25"/>
                    <a:pt x="42" y="19"/>
                    <a:pt x="46" y="23"/>
                  </a:cubicBezTo>
                  <a:cubicBezTo>
                    <a:pt x="48" y="25"/>
                    <a:pt x="50" y="28"/>
                    <a:pt x="53" y="30"/>
                  </a:cubicBezTo>
                  <a:cubicBezTo>
                    <a:pt x="55" y="31"/>
                    <a:pt x="56" y="19"/>
                    <a:pt x="62" y="19"/>
                  </a:cubicBezTo>
                  <a:cubicBezTo>
                    <a:pt x="60" y="27"/>
                    <a:pt x="75" y="20"/>
                    <a:pt x="77" y="17"/>
                  </a:cubicBezTo>
                  <a:cubicBezTo>
                    <a:pt x="80" y="14"/>
                    <a:pt x="77" y="12"/>
                    <a:pt x="78" y="10"/>
                  </a:cubicBezTo>
                  <a:cubicBezTo>
                    <a:pt x="79" y="5"/>
                    <a:pt x="88" y="5"/>
                    <a:pt x="90" y="0"/>
                  </a:cubicBezTo>
                  <a:cubicBezTo>
                    <a:pt x="94" y="6"/>
                    <a:pt x="100" y="11"/>
                    <a:pt x="106" y="14"/>
                  </a:cubicBezTo>
                  <a:cubicBezTo>
                    <a:pt x="111" y="16"/>
                    <a:pt x="116" y="12"/>
                    <a:pt x="120" y="16"/>
                  </a:cubicBezTo>
                  <a:cubicBezTo>
                    <a:pt x="123" y="21"/>
                    <a:pt x="129" y="14"/>
                    <a:pt x="134" y="18"/>
                  </a:cubicBezTo>
                  <a:cubicBezTo>
                    <a:pt x="136" y="20"/>
                    <a:pt x="139" y="30"/>
                    <a:pt x="132" y="27"/>
                  </a:cubicBezTo>
                  <a:cubicBezTo>
                    <a:pt x="132" y="35"/>
                    <a:pt x="137" y="41"/>
                    <a:pt x="139" y="49"/>
                  </a:cubicBezTo>
                  <a:cubicBezTo>
                    <a:pt x="141" y="47"/>
                    <a:pt x="150" y="49"/>
                    <a:pt x="150" y="53"/>
                  </a:cubicBezTo>
                  <a:cubicBezTo>
                    <a:pt x="150" y="58"/>
                    <a:pt x="159" y="57"/>
                    <a:pt x="161" y="61"/>
                  </a:cubicBezTo>
                  <a:cubicBezTo>
                    <a:pt x="162" y="61"/>
                    <a:pt x="162" y="60"/>
                    <a:pt x="163" y="60"/>
                  </a:cubicBezTo>
                  <a:cubicBezTo>
                    <a:pt x="165" y="64"/>
                    <a:pt x="168" y="61"/>
                    <a:pt x="171" y="60"/>
                  </a:cubicBezTo>
                  <a:cubicBezTo>
                    <a:pt x="175" y="58"/>
                    <a:pt x="179" y="63"/>
                    <a:pt x="182" y="65"/>
                  </a:cubicBezTo>
                  <a:cubicBezTo>
                    <a:pt x="178" y="69"/>
                    <a:pt x="178" y="63"/>
                    <a:pt x="174" y="66"/>
                  </a:cubicBezTo>
                  <a:cubicBezTo>
                    <a:pt x="171" y="68"/>
                    <a:pt x="170" y="72"/>
                    <a:pt x="166" y="73"/>
                  </a:cubicBezTo>
                  <a:cubicBezTo>
                    <a:pt x="161" y="74"/>
                    <a:pt x="165" y="78"/>
                    <a:pt x="163" y="81"/>
                  </a:cubicBezTo>
                  <a:cubicBezTo>
                    <a:pt x="161" y="84"/>
                    <a:pt x="152" y="87"/>
                    <a:pt x="157" y="81"/>
                  </a:cubicBezTo>
                  <a:cubicBezTo>
                    <a:pt x="154" y="81"/>
                    <a:pt x="150" y="85"/>
                    <a:pt x="149" y="87"/>
                  </a:cubicBezTo>
                  <a:cubicBezTo>
                    <a:pt x="147" y="85"/>
                    <a:pt x="146" y="81"/>
                    <a:pt x="142" y="82"/>
                  </a:cubicBezTo>
                  <a:cubicBezTo>
                    <a:pt x="143" y="83"/>
                    <a:pt x="145" y="84"/>
                    <a:pt x="146" y="85"/>
                  </a:cubicBezTo>
                  <a:cubicBezTo>
                    <a:pt x="144" y="88"/>
                    <a:pt x="146" y="89"/>
                    <a:pt x="147" y="92"/>
                  </a:cubicBezTo>
                  <a:cubicBezTo>
                    <a:pt x="149" y="95"/>
                    <a:pt x="143" y="95"/>
                    <a:pt x="142" y="94"/>
                  </a:cubicBezTo>
                  <a:cubicBezTo>
                    <a:pt x="143" y="97"/>
                    <a:pt x="144" y="105"/>
                    <a:pt x="141" y="107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2" y="109"/>
                    <a:pt x="133" y="119"/>
                    <a:pt x="131" y="116"/>
                  </a:cubicBezTo>
                  <a:cubicBezTo>
                    <a:pt x="126" y="119"/>
                    <a:pt x="125" y="126"/>
                    <a:pt x="124" y="131"/>
                  </a:cubicBezTo>
                  <a:cubicBezTo>
                    <a:pt x="124" y="137"/>
                    <a:pt x="126" y="142"/>
                    <a:pt x="123" y="148"/>
                  </a:cubicBezTo>
                  <a:cubicBezTo>
                    <a:pt x="119" y="155"/>
                    <a:pt x="127" y="157"/>
                    <a:pt x="127" y="163"/>
                  </a:cubicBezTo>
                  <a:cubicBezTo>
                    <a:pt x="129" y="159"/>
                    <a:pt x="130" y="166"/>
                    <a:pt x="132" y="168"/>
                  </a:cubicBezTo>
                  <a:cubicBezTo>
                    <a:pt x="134" y="171"/>
                    <a:pt x="137" y="174"/>
                    <a:pt x="141" y="176"/>
                  </a:cubicBezTo>
                  <a:cubicBezTo>
                    <a:pt x="144" y="179"/>
                    <a:pt x="147" y="181"/>
                    <a:pt x="150" y="184"/>
                  </a:cubicBezTo>
                  <a:cubicBezTo>
                    <a:pt x="154" y="187"/>
                    <a:pt x="152" y="192"/>
                    <a:pt x="154" y="197"/>
                  </a:cubicBezTo>
                  <a:cubicBezTo>
                    <a:pt x="152" y="195"/>
                    <a:pt x="150" y="194"/>
                    <a:pt x="148" y="194"/>
                  </a:cubicBezTo>
                  <a:cubicBezTo>
                    <a:pt x="155" y="195"/>
                    <a:pt x="158" y="204"/>
                    <a:pt x="164" y="209"/>
                  </a:cubicBezTo>
                  <a:cubicBezTo>
                    <a:pt x="168" y="212"/>
                    <a:pt x="181" y="219"/>
                    <a:pt x="178" y="226"/>
                  </a:cubicBezTo>
                  <a:cubicBezTo>
                    <a:pt x="182" y="223"/>
                    <a:pt x="189" y="232"/>
                    <a:pt x="191" y="235"/>
                  </a:cubicBezTo>
                  <a:cubicBezTo>
                    <a:pt x="190" y="234"/>
                    <a:pt x="189" y="234"/>
                    <a:pt x="188" y="233"/>
                  </a:cubicBezTo>
                  <a:cubicBezTo>
                    <a:pt x="193" y="236"/>
                    <a:pt x="198" y="240"/>
                    <a:pt x="201" y="246"/>
                  </a:cubicBezTo>
                  <a:cubicBezTo>
                    <a:pt x="206" y="240"/>
                    <a:pt x="216" y="253"/>
                    <a:pt x="213" y="256"/>
                  </a:cubicBezTo>
                  <a:cubicBezTo>
                    <a:pt x="216" y="254"/>
                    <a:pt x="212" y="248"/>
                    <a:pt x="217" y="251"/>
                  </a:cubicBezTo>
                  <a:cubicBezTo>
                    <a:pt x="209" y="258"/>
                    <a:pt x="233" y="273"/>
                    <a:pt x="233" y="279"/>
                  </a:cubicBezTo>
                  <a:cubicBezTo>
                    <a:pt x="235" y="274"/>
                    <a:pt x="236" y="278"/>
                    <a:pt x="238" y="280"/>
                  </a:cubicBezTo>
                  <a:cubicBezTo>
                    <a:pt x="240" y="284"/>
                    <a:pt x="237" y="282"/>
                    <a:pt x="237" y="285"/>
                  </a:cubicBezTo>
                  <a:cubicBezTo>
                    <a:pt x="238" y="290"/>
                    <a:pt x="242" y="295"/>
                    <a:pt x="245" y="300"/>
                  </a:cubicBezTo>
                  <a:cubicBezTo>
                    <a:pt x="247" y="306"/>
                    <a:pt x="249" y="313"/>
                    <a:pt x="252" y="320"/>
                  </a:cubicBezTo>
                  <a:cubicBezTo>
                    <a:pt x="253" y="322"/>
                    <a:pt x="254" y="325"/>
                    <a:pt x="255" y="328"/>
                  </a:cubicBezTo>
                  <a:cubicBezTo>
                    <a:pt x="255" y="329"/>
                    <a:pt x="255" y="336"/>
                    <a:pt x="253" y="329"/>
                  </a:cubicBezTo>
                  <a:cubicBezTo>
                    <a:pt x="253" y="333"/>
                    <a:pt x="258" y="345"/>
                    <a:pt x="253" y="338"/>
                  </a:cubicBezTo>
                  <a:cubicBezTo>
                    <a:pt x="254" y="340"/>
                    <a:pt x="256" y="342"/>
                    <a:pt x="258" y="344"/>
                  </a:cubicBezTo>
                  <a:cubicBezTo>
                    <a:pt x="252" y="344"/>
                    <a:pt x="257" y="347"/>
                    <a:pt x="257" y="350"/>
                  </a:cubicBezTo>
                  <a:cubicBezTo>
                    <a:pt x="259" y="355"/>
                    <a:pt x="260" y="358"/>
                    <a:pt x="262" y="361"/>
                  </a:cubicBezTo>
                  <a:cubicBezTo>
                    <a:pt x="263" y="363"/>
                    <a:pt x="263" y="371"/>
                    <a:pt x="263" y="373"/>
                  </a:cubicBezTo>
                  <a:cubicBezTo>
                    <a:pt x="261" y="372"/>
                    <a:pt x="260" y="370"/>
                    <a:pt x="260" y="368"/>
                  </a:cubicBezTo>
                  <a:cubicBezTo>
                    <a:pt x="254" y="371"/>
                    <a:pt x="259" y="377"/>
                    <a:pt x="261" y="381"/>
                  </a:cubicBezTo>
                  <a:cubicBezTo>
                    <a:pt x="259" y="380"/>
                    <a:pt x="257" y="379"/>
                    <a:pt x="255" y="379"/>
                  </a:cubicBezTo>
                  <a:cubicBezTo>
                    <a:pt x="258" y="381"/>
                    <a:pt x="260" y="394"/>
                    <a:pt x="259" y="397"/>
                  </a:cubicBezTo>
                  <a:cubicBezTo>
                    <a:pt x="259" y="395"/>
                    <a:pt x="258" y="393"/>
                    <a:pt x="257" y="391"/>
                  </a:cubicBezTo>
                  <a:cubicBezTo>
                    <a:pt x="259" y="394"/>
                    <a:pt x="258" y="397"/>
                    <a:pt x="257" y="400"/>
                  </a:cubicBezTo>
                  <a:cubicBezTo>
                    <a:pt x="260" y="400"/>
                    <a:pt x="260" y="402"/>
                    <a:pt x="259" y="405"/>
                  </a:cubicBezTo>
                  <a:cubicBezTo>
                    <a:pt x="258" y="407"/>
                    <a:pt x="255" y="409"/>
                    <a:pt x="254" y="409"/>
                  </a:cubicBezTo>
                  <a:cubicBezTo>
                    <a:pt x="253" y="415"/>
                    <a:pt x="255" y="415"/>
                    <a:pt x="249" y="418"/>
                  </a:cubicBezTo>
                  <a:cubicBezTo>
                    <a:pt x="247" y="419"/>
                    <a:pt x="246" y="421"/>
                    <a:pt x="244" y="422"/>
                  </a:cubicBezTo>
                  <a:cubicBezTo>
                    <a:pt x="241" y="423"/>
                    <a:pt x="240" y="427"/>
                    <a:pt x="238" y="427"/>
                  </a:cubicBezTo>
                  <a:cubicBezTo>
                    <a:pt x="235" y="428"/>
                    <a:pt x="232" y="430"/>
                    <a:pt x="229" y="431"/>
                  </a:cubicBezTo>
                  <a:cubicBezTo>
                    <a:pt x="228" y="432"/>
                    <a:pt x="226" y="439"/>
                    <a:pt x="225" y="438"/>
                  </a:cubicBezTo>
                  <a:cubicBezTo>
                    <a:pt x="222" y="437"/>
                    <a:pt x="217" y="441"/>
                    <a:pt x="215" y="443"/>
                  </a:cubicBezTo>
                  <a:cubicBezTo>
                    <a:pt x="212" y="445"/>
                    <a:pt x="206" y="447"/>
                    <a:pt x="203" y="450"/>
                  </a:cubicBezTo>
                  <a:cubicBezTo>
                    <a:pt x="201" y="446"/>
                    <a:pt x="196" y="446"/>
                    <a:pt x="196" y="441"/>
                  </a:cubicBezTo>
                  <a:cubicBezTo>
                    <a:pt x="195" y="443"/>
                    <a:pt x="195" y="445"/>
                    <a:pt x="195" y="447"/>
                  </a:cubicBezTo>
                  <a:cubicBezTo>
                    <a:pt x="194" y="445"/>
                    <a:pt x="193" y="444"/>
                    <a:pt x="193" y="442"/>
                  </a:cubicBezTo>
                  <a:cubicBezTo>
                    <a:pt x="194" y="446"/>
                    <a:pt x="194" y="445"/>
                    <a:pt x="191" y="442"/>
                  </a:cubicBezTo>
                  <a:cubicBezTo>
                    <a:pt x="194" y="442"/>
                    <a:pt x="188" y="440"/>
                    <a:pt x="188" y="440"/>
                  </a:cubicBezTo>
                  <a:cubicBezTo>
                    <a:pt x="189" y="443"/>
                    <a:pt x="188" y="448"/>
                    <a:pt x="183" y="447"/>
                  </a:cubicBezTo>
                  <a:cubicBezTo>
                    <a:pt x="184" y="450"/>
                    <a:pt x="189" y="445"/>
                    <a:pt x="190" y="449"/>
                  </a:cubicBezTo>
                  <a:cubicBezTo>
                    <a:pt x="191" y="455"/>
                    <a:pt x="181" y="452"/>
                    <a:pt x="179" y="452"/>
                  </a:cubicBezTo>
                  <a:cubicBezTo>
                    <a:pt x="182" y="455"/>
                    <a:pt x="188" y="455"/>
                    <a:pt x="191" y="459"/>
                  </a:cubicBezTo>
                  <a:cubicBezTo>
                    <a:pt x="187" y="460"/>
                    <a:pt x="187" y="465"/>
                    <a:pt x="183" y="462"/>
                  </a:cubicBezTo>
                  <a:cubicBezTo>
                    <a:pt x="180" y="461"/>
                    <a:pt x="178" y="455"/>
                    <a:pt x="175" y="455"/>
                  </a:cubicBezTo>
                  <a:cubicBezTo>
                    <a:pt x="177" y="457"/>
                    <a:pt x="188" y="466"/>
                    <a:pt x="186" y="469"/>
                  </a:cubicBezTo>
                  <a:cubicBezTo>
                    <a:pt x="179" y="466"/>
                    <a:pt x="176" y="459"/>
                    <a:pt x="170" y="455"/>
                  </a:cubicBezTo>
                  <a:cubicBezTo>
                    <a:pt x="171" y="460"/>
                    <a:pt x="192" y="474"/>
                    <a:pt x="183" y="479"/>
                  </a:cubicBezTo>
                  <a:cubicBezTo>
                    <a:pt x="176" y="482"/>
                    <a:pt x="166" y="466"/>
                    <a:pt x="161" y="463"/>
                  </a:cubicBezTo>
                  <a:cubicBezTo>
                    <a:pt x="165" y="468"/>
                    <a:pt x="176" y="476"/>
                    <a:pt x="174" y="483"/>
                  </a:cubicBezTo>
                  <a:cubicBezTo>
                    <a:pt x="172" y="488"/>
                    <a:pt x="164" y="489"/>
                    <a:pt x="159" y="491"/>
                  </a:cubicBezTo>
                  <a:cubicBezTo>
                    <a:pt x="152" y="495"/>
                    <a:pt x="152" y="500"/>
                    <a:pt x="148" y="506"/>
                  </a:cubicBezTo>
                  <a:cubicBezTo>
                    <a:pt x="145" y="510"/>
                    <a:pt x="137" y="516"/>
                    <a:pt x="132" y="511"/>
                  </a:cubicBezTo>
                  <a:cubicBezTo>
                    <a:pt x="134" y="509"/>
                    <a:pt x="136" y="508"/>
                    <a:pt x="138" y="508"/>
                  </a:cubicBezTo>
                  <a:cubicBezTo>
                    <a:pt x="138" y="507"/>
                    <a:pt x="137" y="505"/>
                    <a:pt x="137" y="504"/>
                  </a:cubicBezTo>
                  <a:cubicBezTo>
                    <a:pt x="136" y="505"/>
                    <a:pt x="134" y="505"/>
                    <a:pt x="133" y="506"/>
                  </a:cubicBezTo>
                  <a:cubicBezTo>
                    <a:pt x="133" y="498"/>
                    <a:pt x="132" y="491"/>
                    <a:pt x="132" y="484"/>
                  </a:cubicBezTo>
                  <a:cubicBezTo>
                    <a:pt x="132" y="480"/>
                    <a:pt x="132" y="477"/>
                    <a:pt x="133" y="473"/>
                  </a:cubicBezTo>
                  <a:cubicBezTo>
                    <a:pt x="134" y="471"/>
                    <a:pt x="139" y="461"/>
                    <a:pt x="140" y="468"/>
                  </a:cubicBezTo>
                  <a:cubicBezTo>
                    <a:pt x="140" y="457"/>
                    <a:pt x="119" y="458"/>
                    <a:pt x="121" y="449"/>
                  </a:cubicBezTo>
                  <a:cubicBezTo>
                    <a:pt x="120" y="451"/>
                    <a:pt x="119" y="450"/>
                    <a:pt x="118" y="449"/>
                  </a:cubicBezTo>
                  <a:cubicBezTo>
                    <a:pt x="120" y="448"/>
                    <a:pt x="121" y="445"/>
                    <a:pt x="124" y="445"/>
                  </a:cubicBezTo>
                  <a:cubicBezTo>
                    <a:pt x="126" y="445"/>
                    <a:pt x="128" y="445"/>
                    <a:pt x="131" y="444"/>
                  </a:cubicBezTo>
                  <a:cubicBezTo>
                    <a:pt x="132" y="444"/>
                    <a:pt x="135" y="441"/>
                    <a:pt x="136" y="439"/>
                  </a:cubicBezTo>
                  <a:cubicBezTo>
                    <a:pt x="138" y="436"/>
                    <a:pt x="134" y="433"/>
                    <a:pt x="137" y="430"/>
                  </a:cubicBezTo>
                  <a:cubicBezTo>
                    <a:pt x="142" y="435"/>
                    <a:pt x="150" y="430"/>
                    <a:pt x="156" y="429"/>
                  </a:cubicBezTo>
                  <a:cubicBezTo>
                    <a:pt x="158" y="428"/>
                    <a:pt x="159" y="430"/>
                    <a:pt x="160" y="431"/>
                  </a:cubicBezTo>
                  <a:cubicBezTo>
                    <a:pt x="162" y="435"/>
                    <a:pt x="166" y="435"/>
                    <a:pt x="170" y="436"/>
                  </a:cubicBezTo>
                  <a:cubicBezTo>
                    <a:pt x="170" y="433"/>
                    <a:pt x="167" y="430"/>
                    <a:pt x="171" y="430"/>
                  </a:cubicBezTo>
                  <a:cubicBezTo>
                    <a:pt x="170" y="424"/>
                    <a:pt x="163" y="424"/>
                    <a:pt x="161" y="420"/>
                  </a:cubicBezTo>
                  <a:cubicBezTo>
                    <a:pt x="159" y="417"/>
                    <a:pt x="158" y="413"/>
                    <a:pt x="157" y="410"/>
                  </a:cubicBezTo>
                  <a:cubicBezTo>
                    <a:pt x="156" y="406"/>
                    <a:pt x="160" y="406"/>
                    <a:pt x="162" y="403"/>
                  </a:cubicBezTo>
                  <a:cubicBezTo>
                    <a:pt x="164" y="399"/>
                    <a:pt x="173" y="405"/>
                    <a:pt x="176" y="406"/>
                  </a:cubicBezTo>
                  <a:cubicBezTo>
                    <a:pt x="174" y="402"/>
                    <a:pt x="177" y="398"/>
                    <a:pt x="174" y="395"/>
                  </a:cubicBezTo>
                  <a:cubicBezTo>
                    <a:pt x="177" y="395"/>
                    <a:pt x="180" y="396"/>
                    <a:pt x="183" y="395"/>
                  </a:cubicBezTo>
                  <a:cubicBezTo>
                    <a:pt x="185" y="394"/>
                    <a:pt x="190" y="391"/>
                    <a:pt x="192" y="389"/>
                  </a:cubicBezTo>
                  <a:cubicBezTo>
                    <a:pt x="194" y="387"/>
                    <a:pt x="195" y="385"/>
                    <a:pt x="198" y="384"/>
                  </a:cubicBezTo>
                  <a:cubicBezTo>
                    <a:pt x="201" y="383"/>
                    <a:pt x="204" y="383"/>
                    <a:pt x="206" y="381"/>
                  </a:cubicBezTo>
                  <a:cubicBezTo>
                    <a:pt x="212" y="376"/>
                    <a:pt x="203" y="362"/>
                    <a:pt x="204" y="355"/>
                  </a:cubicBezTo>
                  <a:cubicBezTo>
                    <a:pt x="205" y="350"/>
                    <a:pt x="207" y="346"/>
                    <a:pt x="204" y="340"/>
                  </a:cubicBezTo>
                  <a:cubicBezTo>
                    <a:pt x="203" y="338"/>
                    <a:pt x="202" y="337"/>
                    <a:pt x="201" y="335"/>
                  </a:cubicBezTo>
                  <a:cubicBezTo>
                    <a:pt x="200" y="332"/>
                    <a:pt x="201" y="330"/>
                    <a:pt x="199" y="327"/>
                  </a:cubicBezTo>
                  <a:cubicBezTo>
                    <a:pt x="198" y="323"/>
                    <a:pt x="196" y="323"/>
                    <a:pt x="195" y="318"/>
                  </a:cubicBezTo>
                  <a:cubicBezTo>
                    <a:pt x="195" y="312"/>
                    <a:pt x="199" y="308"/>
                    <a:pt x="199" y="303"/>
                  </a:cubicBezTo>
                  <a:cubicBezTo>
                    <a:pt x="199" y="301"/>
                    <a:pt x="199" y="294"/>
                    <a:pt x="199" y="293"/>
                  </a:cubicBezTo>
                  <a:cubicBezTo>
                    <a:pt x="194" y="289"/>
                    <a:pt x="198" y="290"/>
                    <a:pt x="200" y="286"/>
                  </a:cubicBezTo>
                  <a:cubicBezTo>
                    <a:pt x="203" y="280"/>
                    <a:pt x="195" y="274"/>
                    <a:pt x="191" y="271"/>
                  </a:cubicBezTo>
                  <a:cubicBezTo>
                    <a:pt x="189" y="269"/>
                    <a:pt x="183" y="266"/>
                    <a:pt x="183" y="263"/>
                  </a:cubicBezTo>
                  <a:cubicBezTo>
                    <a:pt x="184" y="259"/>
                    <a:pt x="190" y="258"/>
                    <a:pt x="191" y="254"/>
                  </a:cubicBezTo>
                  <a:cubicBezTo>
                    <a:pt x="187" y="253"/>
                    <a:pt x="182" y="250"/>
                    <a:pt x="180" y="246"/>
                  </a:cubicBezTo>
                  <a:cubicBezTo>
                    <a:pt x="178" y="244"/>
                    <a:pt x="176" y="246"/>
                    <a:pt x="174" y="242"/>
                  </a:cubicBezTo>
                  <a:cubicBezTo>
                    <a:pt x="171" y="237"/>
                    <a:pt x="169" y="242"/>
                    <a:pt x="166" y="240"/>
                  </a:cubicBezTo>
                  <a:cubicBezTo>
                    <a:pt x="164" y="239"/>
                    <a:pt x="161" y="233"/>
                    <a:pt x="161" y="231"/>
                  </a:cubicBezTo>
                  <a:cubicBezTo>
                    <a:pt x="160" y="224"/>
                    <a:pt x="157" y="218"/>
                    <a:pt x="151" y="212"/>
                  </a:cubicBezTo>
                  <a:cubicBezTo>
                    <a:pt x="149" y="211"/>
                    <a:pt x="145" y="210"/>
                    <a:pt x="143" y="208"/>
                  </a:cubicBezTo>
                  <a:cubicBezTo>
                    <a:pt x="138" y="203"/>
                    <a:pt x="133" y="198"/>
                    <a:pt x="129" y="193"/>
                  </a:cubicBezTo>
                  <a:cubicBezTo>
                    <a:pt x="127" y="190"/>
                    <a:pt x="126" y="185"/>
                    <a:pt x="123" y="182"/>
                  </a:cubicBezTo>
                  <a:cubicBezTo>
                    <a:pt x="122" y="181"/>
                    <a:pt x="121" y="179"/>
                    <a:pt x="119" y="181"/>
                  </a:cubicBezTo>
                  <a:cubicBezTo>
                    <a:pt x="117" y="178"/>
                    <a:pt x="114" y="177"/>
                    <a:pt x="112" y="174"/>
                  </a:cubicBezTo>
                  <a:cubicBezTo>
                    <a:pt x="111" y="172"/>
                    <a:pt x="108" y="167"/>
                    <a:pt x="110" y="165"/>
                  </a:cubicBezTo>
                  <a:cubicBezTo>
                    <a:pt x="113" y="162"/>
                    <a:pt x="99" y="159"/>
                    <a:pt x="98" y="159"/>
                  </a:cubicBezTo>
                  <a:cubicBezTo>
                    <a:pt x="89" y="157"/>
                    <a:pt x="83" y="147"/>
                    <a:pt x="75" y="144"/>
                  </a:cubicBezTo>
                  <a:cubicBezTo>
                    <a:pt x="72" y="144"/>
                    <a:pt x="65" y="141"/>
                    <a:pt x="71" y="138"/>
                  </a:cubicBezTo>
                  <a:cubicBezTo>
                    <a:pt x="78" y="134"/>
                    <a:pt x="69" y="132"/>
                    <a:pt x="70" y="128"/>
                  </a:cubicBezTo>
                  <a:cubicBezTo>
                    <a:pt x="71" y="126"/>
                    <a:pt x="81" y="129"/>
                    <a:pt x="82" y="129"/>
                  </a:cubicBezTo>
                  <a:cubicBezTo>
                    <a:pt x="87" y="130"/>
                    <a:pt x="98" y="123"/>
                    <a:pt x="92" y="121"/>
                  </a:cubicBezTo>
                  <a:cubicBezTo>
                    <a:pt x="93" y="119"/>
                    <a:pt x="97" y="118"/>
                    <a:pt x="97" y="116"/>
                  </a:cubicBezTo>
                  <a:cubicBezTo>
                    <a:pt x="97" y="112"/>
                    <a:pt x="93" y="109"/>
                    <a:pt x="90" y="109"/>
                  </a:cubicBezTo>
                  <a:cubicBezTo>
                    <a:pt x="88" y="110"/>
                    <a:pt x="87" y="108"/>
                    <a:pt x="87" y="106"/>
                  </a:cubicBezTo>
                  <a:cubicBezTo>
                    <a:pt x="85" y="102"/>
                    <a:pt x="81" y="103"/>
                    <a:pt x="77" y="102"/>
                  </a:cubicBezTo>
                  <a:cubicBezTo>
                    <a:pt x="78" y="99"/>
                    <a:pt x="83" y="99"/>
                    <a:pt x="83" y="97"/>
                  </a:cubicBezTo>
                  <a:cubicBezTo>
                    <a:pt x="83" y="93"/>
                    <a:pt x="78" y="91"/>
                    <a:pt x="76" y="89"/>
                  </a:cubicBezTo>
                  <a:cubicBezTo>
                    <a:pt x="72" y="87"/>
                    <a:pt x="70" y="84"/>
                    <a:pt x="65" y="84"/>
                  </a:cubicBezTo>
                  <a:cubicBezTo>
                    <a:pt x="58" y="86"/>
                    <a:pt x="60" y="90"/>
                    <a:pt x="57" y="94"/>
                  </a:cubicBezTo>
                  <a:cubicBezTo>
                    <a:pt x="53" y="92"/>
                    <a:pt x="49" y="88"/>
                    <a:pt x="45" y="89"/>
                  </a:cubicBezTo>
                  <a:cubicBezTo>
                    <a:pt x="41" y="90"/>
                    <a:pt x="34" y="83"/>
                    <a:pt x="32" y="80"/>
                  </a:cubicBezTo>
                  <a:cubicBezTo>
                    <a:pt x="29" y="76"/>
                    <a:pt x="27" y="68"/>
                    <a:pt x="28" y="64"/>
                  </a:cubicBezTo>
                  <a:cubicBezTo>
                    <a:pt x="30" y="57"/>
                    <a:pt x="25" y="59"/>
                    <a:pt x="23" y="53"/>
                  </a:cubicBezTo>
                  <a:cubicBezTo>
                    <a:pt x="24" y="56"/>
                    <a:pt x="24" y="58"/>
                    <a:pt x="22" y="59"/>
                  </a:cubicBezTo>
                  <a:cubicBezTo>
                    <a:pt x="18" y="58"/>
                    <a:pt x="17" y="52"/>
                    <a:pt x="14" y="49"/>
                  </a:cubicBezTo>
                  <a:cubicBezTo>
                    <a:pt x="10" y="46"/>
                    <a:pt x="2" y="39"/>
                    <a:pt x="0" y="34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54">
              <a:extLst>
                <a:ext uri="{FF2B5EF4-FFF2-40B4-BE49-F238E27FC236}">
                  <a16:creationId xmlns="" xmlns:a16="http://schemas.microsoft.com/office/drawing/2014/main" id="{84C411E3-F053-406D-8BFF-04826C89E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7959" y="1145255"/>
              <a:ext cx="2175609" cy="1081132"/>
            </a:xfrm>
            <a:custGeom>
              <a:avLst/>
              <a:gdLst>
                <a:gd name="T0" fmla="*/ 142 w 1004"/>
                <a:gd name="T1" fmla="*/ 159 h 499"/>
                <a:gd name="T2" fmla="*/ 162 w 1004"/>
                <a:gd name="T3" fmla="*/ 144 h 499"/>
                <a:gd name="T4" fmla="*/ 188 w 1004"/>
                <a:gd name="T5" fmla="*/ 150 h 499"/>
                <a:gd name="T6" fmla="*/ 215 w 1004"/>
                <a:gd name="T7" fmla="*/ 143 h 499"/>
                <a:gd name="T8" fmla="*/ 257 w 1004"/>
                <a:gd name="T9" fmla="*/ 158 h 499"/>
                <a:gd name="T10" fmla="*/ 279 w 1004"/>
                <a:gd name="T11" fmla="*/ 158 h 499"/>
                <a:gd name="T12" fmla="*/ 288 w 1004"/>
                <a:gd name="T13" fmla="*/ 131 h 499"/>
                <a:gd name="T14" fmla="*/ 258 w 1004"/>
                <a:gd name="T15" fmla="*/ 120 h 499"/>
                <a:gd name="T16" fmla="*/ 258 w 1004"/>
                <a:gd name="T17" fmla="*/ 108 h 499"/>
                <a:gd name="T18" fmla="*/ 262 w 1004"/>
                <a:gd name="T19" fmla="*/ 81 h 499"/>
                <a:gd name="T20" fmla="*/ 284 w 1004"/>
                <a:gd name="T21" fmla="*/ 74 h 499"/>
                <a:gd name="T22" fmla="*/ 265 w 1004"/>
                <a:gd name="T23" fmla="*/ 61 h 499"/>
                <a:gd name="T24" fmla="*/ 259 w 1004"/>
                <a:gd name="T25" fmla="*/ 49 h 499"/>
                <a:gd name="T26" fmla="*/ 293 w 1004"/>
                <a:gd name="T27" fmla="*/ 50 h 499"/>
                <a:gd name="T28" fmla="*/ 312 w 1004"/>
                <a:gd name="T29" fmla="*/ 41 h 499"/>
                <a:gd name="T30" fmla="*/ 342 w 1004"/>
                <a:gd name="T31" fmla="*/ 35 h 499"/>
                <a:gd name="T32" fmla="*/ 386 w 1004"/>
                <a:gd name="T33" fmla="*/ 24 h 499"/>
                <a:gd name="T34" fmla="*/ 427 w 1004"/>
                <a:gd name="T35" fmla="*/ 12 h 499"/>
                <a:gd name="T36" fmla="*/ 441 w 1004"/>
                <a:gd name="T37" fmla="*/ 3 h 499"/>
                <a:gd name="T38" fmla="*/ 457 w 1004"/>
                <a:gd name="T39" fmla="*/ 2 h 499"/>
                <a:gd name="T40" fmla="*/ 497 w 1004"/>
                <a:gd name="T41" fmla="*/ 17 h 499"/>
                <a:gd name="T42" fmla="*/ 520 w 1004"/>
                <a:gd name="T43" fmla="*/ 43 h 499"/>
                <a:gd name="T44" fmla="*/ 534 w 1004"/>
                <a:gd name="T45" fmla="*/ 34 h 499"/>
                <a:gd name="T46" fmla="*/ 554 w 1004"/>
                <a:gd name="T47" fmla="*/ 47 h 499"/>
                <a:gd name="T48" fmla="*/ 581 w 1004"/>
                <a:gd name="T49" fmla="*/ 51 h 499"/>
                <a:gd name="T50" fmla="*/ 591 w 1004"/>
                <a:gd name="T51" fmla="*/ 59 h 499"/>
                <a:gd name="T52" fmla="*/ 622 w 1004"/>
                <a:gd name="T53" fmla="*/ 44 h 499"/>
                <a:gd name="T54" fmla="*/ 641 w 1004"/>
                <a:gd name="T55" fmla="*/ 36 h 499"/>
                <a:gd name="T56" fmla="*/ 653 w 1004"/>
                <a:gd name="T57" fmla="*/ 35 h 499"/>
                <a:gd name="T58" fmla="*/ 686 w 1004"/>
                <a:gd name="T59" fmla="*/ 65 h 499"/>
                <a:gd name="T60" fmla="*/ 789 w 1004"/>
                <a:gd name="T61" fmla="*/ 154 h 499"/>
                <a:gd name="T62" fmla="*/ 812 w 1004"/>
                <a:gd name="T63" fmla="*/ 141 h 499"/>
                <a:gd name="T64" fmla="*/ 836 w 1004"/>
                <a:gd name="T65" fmla="*/ 154 h 499"/>
                <a:gd name="T66" fmla="*/ 863 w 1004"/>
                <a:gd name="T67" fmla="*/ 150 h 499"/>
                <a:gd name="T68" fmla="*/ 920 w 1004"/>
                <a:gd name="T69" fmla="*/ 174 h 499"/>
                <a:gd name="T70" fmla="*/ 947 w 1004"/>
                <a:gd name="T71" fmla="*/ 193 h 499"/>
                <a:gd name="T72" fmla="*/ 979 w 1004"/>
                <a:gd name="T73" fmla="*/ 189 h 499"/>
                <a:gd name="T74" fmla="*/ 986 w 1004"/>
                <a:gd name="T75" fmla="*/ 231 h 499"/>
                <a:gd name="T76" fmla="*/ 972 w 1004"/>
                <a:gd name="T77" fmla="*/ 283 h 499"/>
                <a:gd name="T78" fmla="*/ 920 w 1004"/>
                <a:gd name="T79" fmla="*/ 274 h 499"/>
                <a:gd name="T80" fmla="*/ 926 w 1004"/>
                <a:gd name="T81" fmla="*/ 342 h 499"/>
                <a:gd name="T82" fmla="*/ 899 w 1004"/>
                <a:gd name="T83" fmla="*/ 337 h 499"/>
                <a:gd name="T84" fmla="*/ 873 w 1004"/>
                <a:gd name="T85" fmla="*/ 360 h 499"/>
                <a:gd name="T86" fmla="*/ 899 w 1004"/>
                <a:gd name="T87" fmla="*/ 413 h 499"/>
                <a:gd name="T88" fmla="*/ 889 w 1004"/>
                <a:gd name="T89" fmla="*/ 423 h 499"/>
                <a:gd name="T90" fmla="*/ 877 w 1004"/>
                <a:gd name="T91" fmla="*/ 435 h 499"/>
                <a:gd name="T92" fmla="*/ 807 w 1004"/>
                <a:gd name="T93" fmla="*/ 420 h 499"/>
                <a:gd name="T94" fmla="*/ 763 w 1004"/>
                <a:gd name="T95" fmla="*/ 420 h 499"/>
                <a:gd name="T96" fmla="*/ 706 w 1004"/>
                <a:gd name="T97" fmla="*/ 436 h 499"/>
                <a:gd name="T98" fmla="*/ 654 w 1004"/>
                <a:gd name="T99" fmla="*/ 423 h 499"/>
                <a:gd name="T100" fmla="*/ 636 w 1004"/>
                <a:gd name="T101" fmla="*/ 442 h 499"/>
                <a:gd name="T102" fmla="*/ 601 w 1004"/>
                <a:gd name="T103" fmla="*/ 465 h 499"/>
                <a:gd name="T104" fmla="*/ 583 w 1004"/>
                <a:gd name="T105" fmla="*/ 487 h 499"/>
                <a:gd name="T106" fmla="*/ 559 w 1004"/>
                <a:gd name="T107" fmla="*/ 479 h 499"/>
                <a:gd name="T108" fmla="*/ 503 w 1004"/>
                <a:gd name="T109" fmla="*/ 450 h 499"/>
                <a:gd name="T110" fmla="*/ 461 w 1004"/>
                <a:gd name="T111" fmla="*/ 397 h 499"/>
                <a:gd name="T112" fmla="*/ 385 w 1004"/>
                <a:gd name="T113" fmla="*/ 399 h 499"/>
                <a:gd name="T114" fmla="*/ 314 w 1004"/>
                <a:gd name="T115" fmla="*/ 354 h 499"/>
                <a:gd name="T116" fmla="*/ 200 w 1004"/>
                <a:gd name="T117" fmla="*/ 348 h 499"/>
                <a:gd name="T118" fmla="*/ 215 w 1004"/>
                <a:gd name="T119" fmla="*/ 476 h 499"/>
                <a:gd name="T120" fmla="*/ 151 w 1004"/>
                <a:gd name="T121" fmla="*/ 441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04" h="499">
                  <a:moveTo>
                    <a:pt x="0" y="130"/>
                  </a:moveTo>
                  <a:cubicBezTo>
                    <a:pt x="2" y="132"/>
                    <a:pt x="25" y="117"/>
                    <a:pt x="52" y="122"/>
                  </a:cubicBezTo>
                  <a:cubicBezTo>
                    <a:pt x="92" y="129"/>
                    <a:pt x="139" y="156"/>
                    <a:pt x="142" y="159"/>
                  </a:cubicBezTo>
                  <a:cubicBezTo>
                    <a:pt x="146" y="163"/>
                    <a:pt x="150" y="160"/>
                    <a:pt x="154" y="156"/>
                  </a:cubicBezTo>
                  <a:cubicBezTo>
                    <a:pt x="156" y="155"/>
                    <a:pt x="155" y="152"/>
                    <a:pt x="156" y="151"/>
                  </a:cubicBezTo>
                  <a:cubicBezTo>
                    <a:pt x="159" y="150"/>
                    <a:pt x="162" y="148"/>
                    <a:pt x="162" y="144"/>
                  </a:cubicBezTo>
                  <a:cubicBezTo>
                    <a:pt x="164" y="145"/>
                    <a:pt x="166" y="145"/>
                    <a:pt x="168" y="147"/>
                  </a:cubicBezTo>
                  <a:cubicBezTo>
                    <a:pt x="168" y="143"/>
                    <a:pt x="180" y="142"/>
                    <a:pt x="182" y="145"/>
                  </a:cubicBezTo>
                  <a:cubicBezTo>
                    <a:pt x="183" y="147"/>
                    <a:pt x="186" y="148"/>
                    <a:pt x="188" y="150"/>
                  </a:cubicBezTo>
                  <a:cubicBezTo>
                    <a:pt x="191" y="152"/>
                    <a:pt x="194" y="148"/>
                    <a:pt x="197" y="149"/>
                  </a:cubicBezTo>
                  <a:cubicBezTo>
                    <a:pt x="197" y="141"/>
                    <a:pt x="196" y="144"/>
                    <a:pt x="205" y="144"/>
                  </a:cubicBezTo>
                  <a:cubicBezTo>
                    <a:pt x="209" y="144"/>
                    <a:pt x="211" y="141"/>
                    <a:pt x="215" y="143"/>
                  </a:cubicBezTo>
                  <a:cubicBezTo>
                    <a:pt x="219" y="145"/>
                    <a:pt x="220" y="148"/>
                    <a:pt x="221" y="151"/>
                  </a:cubicBezTo>
                  <a:cubicBezTo>
                    <a:pt x="223" y="156"/>
                    <a:pt x="251" y="158"/>
                    <a:pt x="248" y="163"/>
                  </a:cubicBezTo>
                  <a:cubicBezTo>
                    <a:pt x="251" y="162"/>
                    <a:pt x="255" y="162"/>
                    <a:pt x="257" y="158"/>
                  </a:cubicBezTo>
                  <a:cubicBezTo>
                    <a:pt x="258" y="156"/>
                    <a:pt x="256" y="152"/>
                    <a:pt x="258" y="151"/>
                  </a:cubicBezTo>
                  <a:cubicBezTo>
                    <a:pt x="262" y="150"/>
                    <a:pt x="264" y="155"/>
                    <a:pt x="266" y="156"/>
                  </a:cubicBezTo>
                  <a:cubicBezTo>
                    <a:pt x="269" y="158"/>
                    <a:pt x="275" y="158"/>
                    <a:pt x="279" y="158"/>
                  </a:cubicBezTo>
                  <a:cubicBezTo>
                    <a:pt x="283" y="158"/>
                    <a:pt x="294" y="156"/>
                    <a:pt x="295" y="151"/>
                  </a:cubicBezTo>
                  <a:cubicBezTo>
                    <a:pt x="296" y="147"/>
                    <a:pt x="292" y="138"/>
                    <a:pt x="298" y="138"/>
                  </a:cubicBezTo>
                  <a:cubicBezTo>
                    <a:pt x="294" y="136"/>
                    <a:pt x="293" y="132"/>
                    <a:pt x="288" y="131"/>
                  </a:cubicBezTo>
                  <a:cubicBezTo>
                    <a:pt x="284" y="131"/>
                    <a:pt x="280" y="132"/>
                    <a:pt x="277" y="129"/>
                  </a:cubicBezTo>
                  <a:cubicBezTo>
                    <a:pt x="274" y="126"/>
                    <a:pt x="272" y="125"/>
                    <a:pt x="268" y="125"/>
                  </a:cubicBezTo>
                  <a:cubicBezTo>
                    <a:pt x="263" y="125"/>
                    <a:pt x="262" y="123"/>
                    <a:pt x="258" y="120"/>
                  </a:cubicBezTo>
                  <a:cubicBezTo>
                    <a:pt x="255" y="118"/>
                    <a:pt x="253" y="117"/>
                    <a:pt x="250" y="117"/>
                  </a:cubicBezTo>
                  <a:cubicBezTo>
                    <a:pt x="246" y="117"/>
                    <a:pt x="246" y="113"/>
                    <a:pt x="250" y="113"/>
                  </a:cubicBezTo>
                  <a:cubicBezTo>
                    <a:pt x="253" y="114"/>
                    <a:pt x="255" y="109"/>
                    <a:pt x="258" y="108"/>
                  </a:cubicBezTo>
                  <a:cubicBezTo>
                    <a:pt x="263" y="107"/>
                    <a:pt x="266" y="104"/>
                    <a:pt x="270" y="102"/>
                  </a:cubicBezTo>
                  <a:cubicBezTo>
                    <a:pt x="269" y="101"/>
                    <a:pt x="258" y="91"/>
                    <a:pt x="258" y="90"/>
                  </a:cubicBezTo>
                  <a:cubicBezTo>
                    <a:pt x="257" y="86"/>
                    <a:pt x="266" y="85"/>
                    <a:pt x="262" y="81"/>
                  </a:cubicBezTo>
                  <a:cubicBezTo>
                    <a:pt x="270" y="80"/>
                    <a:pt x="277" y="81"/>
                    <a:pt x="284" y="81"/>
                  </a:cubicBezTo>
                  <a:cubicBezTo>
                    <a:pt x="286" y="81"/>
                    <a:pt x="290" y="83"/>
                    <a:pt x="290" y="80"/>
                  </a:cubicBezTo>
                  <a:cubicBezTo>
                    <a:pt x="291" y="76"/>
                    <a:pt x="286" y="75"/>
                    <a:pt x="284" y="74"/>
                  </a:cubicBezTo>
                  <a:cubicBezTo>
                    <a:pt x="277" y="73"/>
                    <a:pt x="270" y="72"/>
                    <a:pt x="264" y="70"/>
                  </a:cubicBezTo>
                  <a:cubicBezTo>
                    <a:pt x="256" y="67"/>
                    <a:pt x="271" y="63"/>
                    <a:pt x="272" y="63"/>
                  </a:cubicBezTo>
                  <a:cubicBezTo>
                    <a:pt x="270" y="60"/>
                    <a:pt x="268" y="61"/>
                    <a:pt x="265" y="61"/>
                  </a:cubicBezTo>
                  <a:cubicBezTo>
                    <a:pt x="261" y="62"/>
                    <a:pt x="257" y="60"/>
                    <a:pt x="254" y="58"/>
                  </a:cubicBezTo>
                  <a:cubicBezTo>
                    <a:pt x="264" y="57"/>
                    <a:pt x="256" y="51"/>
                    <a:pt x="253" y="49"/>
                  </a:cubicBezTo>
                  <a:cubicBezTo>
                    <a:pt x="255" y="48"/>
                    <a:pt x="257" y="48"/>
                    <a:pt x="259" y="49"/>
                  </a:cubicBezTo>
                  <a:cubicBezTo>
                    <a:pt x="257" y="43"/>
                    <a:pt x="271" y="47"/>
                    <a:pt x="274" y="48"/>
                  </a:cubicBezTo>
                  <a:cubicBezTo>
                    <a:pt x="278" y="49"/>
                    <a:pt x="279" y="47"/>
                    <a:pt x="283" y="46"/>
                  </a:cubicBezTo>
                  <a:cubicBezTo>
                    <a:pt x="288" y="45"/>
                    <a:pt x="289" y="50"/>
                    <a:pt x="293" y="50"/>
                  </a:cubicBezTo>
                  <a:cubicBezTo>
                    <a:pt x="292" y="43"/>
                    <a:pt x="300" y="44"/>
                    <a:pt x="305" y="44"/>
                  </a:cubicBezTo>
                  <a:cubicBezTo>
                    <a:pt x="306" y="43"/>
                    <a:pt x="306" y="42"/>
                    <a:pt x="306" y="41"/>
                  </a:cubicBezTo>
                  <a:cubicBezTo>
                    <a:pt x="308" y="41"/>
                    <a:pt x="310" y="40"/>
                    <a:pt x="312" y="41"/>
                  </a:cubicBezTo>
                  <a:cubicBezTo>
                    <a:pt x="316" y="40"/>
                    <a:pt x="319" y="40"/>
                    <a:pt x="323" y="40"/>
                  </a:cubicBezTo>
                  <a:cubicBezTo>
                    <a:pt x="327" y="41"/>
                    <a:pt x="326" y="36"/>
                    <a:pt x="330" y="36"/>
                  </a:cubicBezTo>
                  <a:cubicBezTo>
                    <a:pt x="334" y="36"/>
                    <a:pt x="338" y="34"/>
                    <a:pt x="342" y="35"/>
                  </a:cubicBezTo>
                  <a:cubicBezTo>
                    <a:pt x="345" y="36"/>
                    <a:pt x="348" y="33"/>
                    <a:pt x="351" y="35"/>
                  </a:cubicBezTo>
                  <a:cubicBezTo>
                    <a:pt x="355" y="37"/>
                    <a:pt x="355" y="35"/>
                    <a:pt x="355" y="32"/>
                  </a:cubicBezTo>
                  <a:cubicBezTo>
                    <a:pt x="355" y="22"/>
                    <a:pt x="380" y="25"/>
                    <a:pt x="386" y="24"/>
                  </a:cubicBezTo>
                  <a:cubicBezTo>
                    <a:pt x="393" y="22"/>
                    <a:pt x="402" y="19"/>
                    <a:pt x="410" y="19"/>
                  </a:cubicBezTo>
                  <a:cubicBezTo>
                    <a:pt x="413" y="19"/>
                    <a:pt x="416" y="15"/>
                    <a:pt x="418" y="15"/>
                  </a:cubicBezTo>
                  <a:cubicBezTo>
                    <a:pt x="421" y="15"/>
                    <a:pt x="425" y="15"/>
                    <a:pt x="427" y="12"/>
                  </a:cubicBezTo>
                  <a:cubicBezTo>
                    <a:pt x="425" y="12"/>
                    <a:pt x="423" y="8"/>
                    <a:pt x="426" y="8"/>
                  </a:cubicBezTo>
                  <a:cubicBezTo>
                    <a:pt x="430" y="8"/>
                    <a:pt x="435" y="6"/>
                    <a:pt x="433" y="2"/>
                  </a:cubicBezTo>
                  <a:cubicBezTo>
                    <a:pt x="436" y="3"/>
                    <a:pt x="438" y="3"/>
                    <a:pt x="441" y="3"/>
                  </a:cubicBezTo>
                  <a:cubicBezTo>
                    <a:pt x="440" y="2"/>
                    <a:pt x="439" y="1"/>
                    <a:pt x="438" y="0"/>
                  </a:cubicBezTo>
                  <a:cubicBezTo>
                    <a:pt x="441" y="0"/>
                    <a:pt x="444" y="2"/>
                    <a:pt x="447" y="2"/>
                  </a:cubicBezTo>
                  <a:cubicBezTo>
                    <a:pt x="450" y="3"/>
                    <a:pt x="453" y="2"/>
                    <a:pt x="457" y="2"/>
                  </a:cubicBezTo>
                  <a:cubicBezTo>
                    <a:pt x="459" y="3"/>
                    <a:pt x="478" y="13"/>
                    <a:pt x="479" y="7"/>
                  </a:cubicBezTo>
                  <a:cubicBezTo>
                    <a:pt x="479" y="0"/>
                    <a:pt x="490" y="7"/>
                    <a:pt x="493" y="9"/>
                  </a:cubicBezTo>
                  <a:cubicBezTo>
                    <a:pt x="495" y="12"/>
                    <a:pt x="496" y="14"/>
                    <a:pt x="497" y="17"/>
                  </a:cubicBezTo>
                  <a:cubicBezTo>
                    <a:pt x="499" y="21"/>
                    <a:pt x="504" y="23"/>
                    <a:pt x="507" y="24"/>
                  </a:cubicBezTo>
                  <a:cubicBezTo>
                    <a:pt x="503" y="28"/>
                    <a:pt x="514" y="37"/>
                    <a:pt x="505" y="38"/>
                  </a:cubicBezTo>
                  <a:cubicBezTo>
                    <a:pt x="511" y="44"/>
                    <a:pt x="515" y="39"/>
                    <a:pt x="520" y="43"/>
                  </a:cubicBezTo>
                  <a:cubicBezTo>
                    <a:pt x="523" y="44"/>
                    <a:pt x="526" y="42"/>
                    <a:pt x="527" y="39"/>
                  </a:cubicBezTo>
                  <a:cubicBezTo>
                    <a:pt x="527" y="36"/>
                    <a:pt x="535" y="41"/>
                    <a:pt x="537" y="40"/>
                  </a:cubicBezTo>
                  <a:cubicBezTo>
                    <a:pt x="534" y="39"/>
                    <a:pt x="533" y="37"/>
                    <a:pt x="534" y="34"/>
                  </a:cubicBezTo>
                  <a:cubicBezTo>
                    <a:pt x="538" y="36"/>
                    <a:pt x="541" y="42"/>
                    <a:pt x="546" y="42"/>
                  </a:cubicBezTo>
                  <a:cubicBezTo>
                    <a:pt x="542" y="45"/>
                    <a:pt x="546" y="46"/>
                    <a:pt x="548" y="50"/>
                  </a:cubicBezTo>
                  <a:cubicBezTo>
                    <a:pt x="549" y="48"/>
                    <a:pt x="551" y="47"/>
                    <a:pt x="554" y="47"/>
                  </a:cubicBezTo>
                  <a:cubicBezTo>
                    <a:pt x="552" y="45"/>
                    <a:pt x="550" y="44"/>
                    <a:pt x="548" y="45"/>
                  </a:cubicBezTo>
                  <a:cubicBezTo>
                    <a:pt x="552" y="33"/>
                    <a:pt x="572" y="58"/>
                    <a:pt x="577" y="44"/>
                  </a:cubicBezTo>
                  <a:cubicBezTo>
                    <a:pt x="579" y="46"/>
                    <a:pt x="581" y="48"/>
                    <a:pt x="581" y="51"/>
                  </a:cubicBezTo>
                  <a:cubicBezTo>
                    <a:pt x="575" y="50"/>
                    <a:pt x="574" y="53"/>
                    <a:pt x="572" y="58"/>
                  </a:cubicBezTo>
                  <a:cubicBezTo>
                    <a:pt x="570" y="61"/>
                    <a:pt x="578" y="63"/>
                    <a:pt x="579" y="66"/>
                  </a:cubicBezTo>
                  <a:cubicBezTo>
                    <a:pt x="583" y="62"/>
                    <a:pt x="585" y="59"/>
                    <a:pt x="591" y="59"/>
                  </a:cubicBezTo>
                  <a:cubicBezTo>
                    <a:pt x="596" y="59"/>
                    <a:pt x="600" y="64"/>
                    <a:pt x="604" y="64"/>
                  </a:cubicBezTo>
                  <a:cubicBezTo>
                    <a:pt x="604" y="55"/>
                    <a:pt x="608" y="55"/>
                    <a:pt x="614" y="53"/>
                  </a:cubicBezTo>
                  <a:cubicBezTo>
                    <a:pt x="617" y="52"/>
                    <a:pt x="626" y="48"/>
                    <a:pt x="622" y="44"/>
                  </a:cubicBezTo>
                  <a:cubicBezTo>
                    <a:pt x="626" y="44"/>
                    <a:pt x="629" y="43"/>
                    <a:pt x="632" y="42"/>
                  </a:cubicBezTo>
                  <a:cubicBezTo>
                    <a:pt x="634" y="41"/>
                    <a:pt x="636" y="40"/>
                    <a:pt x="638" y="39"/>
                  </a:cubicBezTo>
                  <a:cubicBezTo>
                    <a:pt x="639" y="38"/>
                    <a:pt x="640" y="37"/>
                    <a:pt x="641" y="36"/>
                  </a:cubicBezTo>
                  <a:cubicBezTo>
                    <a:pt x="643" y="35"/>
                    <a:pt x="645" y="37"/>
                    <a:pt x="647" y="35"/>
                  </a:cubicBezTo>
                  <a:cubicBezTo>
                    <a:pt x="650" y="32"/>
                    <a:pt x="651" y="33"/>
                    <a:pt x="655" y="32"/>
                  </a:cubicBezTo>
                  <a:cubicBezTo>
                    <a:pt x="654" y="33"/>
                    <a:pt x="653" y="34"/>
                    <a:pt x="653" y="35"/>
                  </a:cubicBezTo>
                  <a:cubicBezTo>
                    <a:pt x="655" y="35"/>
                    <a:pt x="656" y="38"/>
                    <a:pt x="655" y="40"/>
                  </a:cubicBezTo>
                  <a:cubicBezTo>
                    <a:pt x="652" y="43"/>
                    <a:pt x="650" y="41"/>
                    <a:pt x="647" y="43"/>
                  </a:cubicBezTo>
                  <a:cubicBezTo>
                    <a:pt x="659" y="52"/>
                    <a:pt x="673" y="57"/>
                    <a:pt x="686" y="65"/>
                  </a:cubicBezTo>
                  <a:cubicBezTo>
                    <a:pt x="700" y="72"/>
                    <a:pt x="711" y="83"/>
                    <a:pt x="722" y="93"/>
                  </a:cubicBezTo>
                  <a:cubicBezTo>
                    <a:pt x="735" y="104"/>
                    <a:pt x="748" y="116"/>
                    <a:pt x="760" y="128"/>
                  </a:cubicBezTo>
                  <a:cubicBezTo>
                    <a:pt x="768" y="135"/>
                    <a:pt x="778" y="152"/>
                    <a:pt x="789" y="154"/>
                  </a:cubicBezTo>
                  <a:cubicBezTo>
                    <a:pt x="784" y="149"/>
                    <a:pt x="800" y="150"/>
                    <a:pt x="795" y="144"/>
                  </a:cubicBezTo>
                  <a:cubicBezTo>
                    <a:pt x="791" y="138"/>
                    <a:pt x="798" y="141"/>
                    <a:pt x="798" y="136"/>
                  </a:cubicBezTo>
                  <a:cubicBezTo>
                    <a:pt x="801" y="137"/>
                    <a:pt x="811" y="137"/>
                    <a:pt x="812" y="141"/>
                  </a:cubicBezTo>
                  <a:cubicBezTo>
                    <a:pt x="813" y="145"/>
                    <a:pt x="811" y="149"/>
                    <a:pt x="817" y="148"/>
                  </a:cubicBezTo>
                  <a:cubicBezTo>
                    <a:pt x="823" y="147"/>
                    <a:pt x="824" y="154"/>
                    <a:pt x="829" y="155"/>
                  </a:cubicBezTo>
                  <a:cubicBezTo>
                    <a:pt x="831" y="156"/>
                    <a:pt x="833" y="154"/>
                    <a:pt x="836" y="154"/>
                  </a:cubicBezTo>
                  <a:cubicBezTo>
                    <a:pt x="839" y="154"/>
                    <a:pt x="842" y="156"/>
                    <a:pt x="846" y="156"/>
                  </a:cubicBezTo>
                  <a:cubicBezTo>
                    <a:pt x="852" y="155"/>
                    <a:pt x="854" y="154"/>
                    <a:pt x="859" y="150"/>
                  </a:cubicBezTo>
                  <a:cubicBezTo>
                    <a:pt x="860" y="149"/>
                    <a:pt x="862" y="150"/>
                    <a:pt x="863" y="150"/>
                  </a:cubicBezTo>
                  <a:cubicBezTo>
                    <a:pt x="866" y="149"/>
                    <a:pt x="865" y="147"/>
                    <a:pt x="867" y="147"/>
                  </a:cubicBezTo>
                  <a:cubicBezTo>
                    <a:pt x="881" y="142"/>
                    <a:pt x="896" y="159"/>
                    <a:pt x="904" y="167"/>
                  </a:cubicBezTo>
                  <a:cubicBezTo>
                    <a:pt x="908" y="172"/>
                    <a:pt x="914" y="173"/>
                    <a:pt x="920" y="174"/>
                  </a:cubicBezTo>
                  <a:cubicBezTo>
                    <a:pt x="927" y="177"/>
                    <a:pt x="929" y="181"/>
                    <a:pt x="934" y="186"/>
                  </a:cubicBezTo>
                  <a:cubicBezTo>
                    <a:pt x="936" y="188"/>
                    <a:pt x="938" y="189"/>
                    <a:pt x="940" y="191"/>
                  </a:cubicBezTo>
                  <a:cubicBezTo>
                    <a:pt x="942" y="195"/>
                    <a:pt x="944" y="192"/>
                    <a:pt x="947" y="193"/>
                  </a:cubicBezTo>
                  <a:cubicBezTo>
                    <a:pt x="952" y="195"/>
                    <a:pt x="958" y="193"/>
                    <a:pt x="963" y="195"/>
                  </a:cubicBezTo>
                  <a:cubicBezTo>
                    <a:pt x="968" y="197"/>
                    <a:pt x="968" y="194"/>
                    <a:pt x="972" y="191"/>
                  </a:cubicBezTo>
                  <a:cubicBezTo>
                    <a:pt x="973" y="190"/>
                    <a:pt x="981" y="184"/>
                    <a:pt x="979" y="189"/>
                  </a:cubicBezTo>
                  <a:cubicBezTo>
                    <a:pt x="975" y="197"/>
                    <a:pt x="1000" y="205"/>
                    <a:pt x="1004" y="210"/>
                  </a:cubicBezTo>
                  <a:cubicBezTo>
                    <a:pt x="999" y="209"/>
                    <a:pt x="985" y="208"/>
                    <a:pt x="991" y="216"/>
                  </a:cubicBezTo>
                  <a:cubicBezTo>
                    <a:pt x="995" y="223"/>
                    <a:pt x="992" y="228"/>
                    <a:pt x="986" y="231"/>
                  </a:cubicBezTo>
                  <a:cubicBezTo>
                    <a:pt x="981" y="233"/>
                    <a:pt x="971" y="230"/>
                    <a:pt x="971" y="238"/>
                  </a:cubicBezTo>
                  <a:cubicBezTo>
                    <a:pt x="970" y="249"/>
                    <a:pt x="977" y="260"/>
                    <a:pt x="983" y="268"/>
                  </a:cubicBezTo>
                  <a:cubicBezTo>
                    <a:pt x="989" y="278"/>
                    <a:pt x="976" y="279"/>
                    <a:pt x="972" y="283"/>
                  </a:cubicBezTo>
                  <a:cubicBezTo>
                    <a:pt x="968" y="286"/>
                    <a:pt x="967" y="287"/>
                    <a:pt x="963" y="283"/>
                  </a:cubicBezTo>
                  <a:cubicBezTo>
                    <a:pt x="959" y="279"/>
                    <a:pt x="952" y="281"/>
                    <a:pt x="947" y="281"/>
                  </a:cubicBezTo>
                  <a:cubicBezTo>
                    <a:pt x="936" y="283"/>
                    <a:pt x="929" y="278"/>
                    <a:pt x="920" y="274"/>
                  </a:cubicBezTo>
                  <a:cubicBezTo>
                    <a:pt x="911" y="271"/>
                    <a:pt x="914" y="292"/>
                    <a:pt x="914" y="297"/>
                  </a:cubicBezTo>
                  <a:cubicBezTo>
                    <a:pt x="914" y="307"/>
                    <a:pt x="913" y="316"/>
                    <a:pt x="913" y="326"/>
                  </a:cubicBezTo>
                  <a:cubicBezTo>
                    <a:pt x="913" y="336"/>
                    <a:pt x="928" y="331"/>
                    <a:pt x="926" y="342"/>
                  </a:cubicBezTo>
                  <a:cubicBezTo>
                    <a:pt x="925" y="346"/>
                    <a:pt x="921" y="343"/>
                    <a:pt x="919" y="342"/>
                  </a:cubicBezTo>
                  <a:cubicBezTo>
                    <a:pt x="915" y="340"/>
                    <a:pt x="912" y="343"/>
                    <a:pt x="907" y="342"/>
                  </a:cubicBezTo>
                  <a:cubicBezTo>
                    <a:pt x="904" y="342"/>
                    <a:pt x="902" y="336"/>
                    <a:pt x="899" y="337"/>
                  </a:cubicBezTo>
                  <a:cubicBezTo>
                    <a:pt x="894" y="339"/>
                    <a:pt x="887" y="342"/>
                    <a:pt x="882" y="343"/>
                  </a:cubicBezTo>
                  <a:cubicBezTo>
                    <a:pt x="876" y="344"/>
                    <a:pt x="859" y="344"/>
                    <a:pt x="856" y="352"/>
                  </a:cubicBezTo>
                  <a:cubicBezTo>
                    <a:pt x="854" y="357"/>
                    <a:pt x="878" y="353"/>
                    <a:pt x="873" y="360"/>
                  </a:cubicBezTo>
                  <a:cubicBezTo>
                    <a:pt x="868" y="366"/>
                    <a:pt x="882" y="385"/>
                    <a:pt x="885" y="389"/>
                  </a:cubicBezTo>
                  <a:cubicBezTo>
                    <a:pt x="889" y="393"/>
                    <a:pt x="893" y="397"/>
                    <a:pt x="895" y="402"/>
                  </a:cubicBezTo>
                  <a:cubicBezTo>
                    <a:pt x="896" y="406"/>
                    <a:pt x="901" y="409"/>
                    <a:pt x="899" y="413"/>
                  </a:cubicBezTo>
                  <a:cubicBezTo>
                    <a:pt x="896" y="411"/>
                    <a:pt x="893" y="415"/>
                    <a:pt x="891" y="417"/>
                  </a:cubicBezTo>
                  <a:cubicBezTo>
                    <a:pt x="893" y="418"/>
                    <a:pt x="895" y="419"/>
                    <a:pt x="897" y="421"/>
                  </a:cubicBezTo>
                  <a:cubicBezTo>
                    <a:pt x="894" y="422"/>
                    <a:pt x="892" y="423"/>
                    <a:pt x="889" y="423"/>
                  </a:cubicBezTo>
                  <a:cubicBezTo>
                    <a:pt x="889" y="426"/>
                    <a:pt x="889" y="429"/>
                    <a:pt x="890" y="432"/>
                  </a:cubicBezTo>
                  <a:cubicBezTo>
                    <a:pt x="892" y="436"/>
                    <a:pt x="896" y="439"/>
                    <a:pt x="895" y="444"/>
                  </a:cubicBezTo>
                  <a:cubicBezTo>
                    <a:pt x="888" y="440"/>
                    <a:pt x="885" y="436"/>
                    <a:pt x="877" y="435"/>
                  </a:cubicBezTo>
                  <a:cubicBezTo>
                    <a:pt x="869" y="435"/>
                    <a:pt x="866" y="429"/>
                    <a:pt x="860" y="425"/>
                  </a:cubicBezTo>
                  <a:cubicBezTo>
                    <a:pt x="854" y="422"/>
                    <a:pt x="843" y="422"/>
                    <a:pt x="837" y="422"/>
                  </a:cubicBezTo>
                  <a:cubicBezTo>
                    <a:pt x="828" y="421"/>
                    <a:pt x="817" y="421"/>
                    <a:pt x="807" y="420"/>
                  </a:cubicBezTo>
                  <a:cubicBezTo>
                    <a:pt x="804" y="420"/>
                    <a:pt x="802" y="419"/>
                    <a:pt x="799" y="418"/>
                  </a:cubicBezTo>
                  <a:cubicBezTo>
                    <a:pt x="795" y="416"/>
                    <a:pt x="792" y="419"/>
                    <a:pt x="788" y="420"/>
                  </a:cubicBezTo>
                  <a:cubicBezTo>
                    <a:pt x="784" y="421"/>
                    <a:pt x="764" y="417"/>
                    <a:pt x="763" y="420"/>
                  </a:cubicBezTo>
                  <a:cubicBezTo>
                    <a:pt x="760" y="431"/>
                    <a:pt x="724" y="410"/>
                    <a:pt x="716" y="408"/>
                  </a:cubicBezTo>
                  <a:cubicBezTo>
                    <a:pt x="718" y="410"/>
                    <a:pt x="705" y="413"/>
                    <a:pt x="704" y="414"/>
                  </a:cubicBezTo>
                  <a:cubicBezTo>
                    <a:pt x="698" y="418"/>
                    <a:pt x="701" y="432"/>
                    <a:pt x="706" y="436"/>
                  </a:cubicBezTo>
                  <a:cubicBezTo>
                    <a:pt x="702" y="437"/>
                    <a:pt x="698" y="434"/>
                    <a:pt x="696" y="433"/>
                  </a:cubicBezTo>
                  <a:cubicBezTo>
                    <a:pt x="691" y="431"/>
                    <a:pt x="686" y="431"/>
                    <a:pt x="681" y="430"/>
                  </a:cubicBezTo>
                  <a:cubicBezTo>
                    <a:pt x="673" y="427"/>
                    <a:pt x="663" y="423"/>
                    <a:pt x="654" y="423"/>
                  </a:cubicBezTo>
                  <a:cubicBezTo>
                    <a:pt x="652" y="423"/>
                    <a:pt x="649" y="426"/>
                    <a:pt x="647" y="424"/>
                  </a:cubicBezTo>
                  <a:cubicBezTo>
                    <a:pt x="646" y="423"/>
                    <a:pt x="641" y="424"/>
                    <a:pt x="640" y="425"/>
                  </a:cubicBezTo>
                  <a:cubicBezTo>
                    <a:pt x="637" y="427"/>
                    <a:pt x="631" y="442"/>
                    <a:pt x="636" y="442"/>
                  </a:cubicBezTo>
                  <a:cubicBezTo>
                    <a:pt x="634" y="444"/>
                    <a:pt x="630" y="448"/>
                    <a:pt x="629" y="449"/>
                  </a:cubicBezTo>
                  <a:cubicBezTo>
                    <a:pt x="625" y="451"/>
                    <a:pt x="624" y="446"/>
                    <a:pt x="620" y="451"/>
                  </a:cubicBezTo>
                  <a:cubicBezTo>
                    <a:pt x="615" y="458"/>
                    <a:pt x="609" y="461"/>
                    <a:pt x="601" y="465"/>
                  </a:cubicBezTo>
                  <a:cubicBezTo>
                    <a:pt x="598" y="467"/>
                    <a:pt x="595" y="469"/>
                    <a:pt x="593" y="471"/>
                  </a:cubicBezTo>
                  <a:cubicBezTo>
                    <a:pt x="591" y="473"/>
                    <a:pt x="594" y="475"/>
                    <a:pt x="591" y="478"/>
                  </a:cubicBezTo>
                  <a:cubicBezTo>
                    <a:pt x="588" y="481"/>
                    <a:pt x="585" y="483"/>
                    <a:pt x="583" y="487"/>
                  </a:cubicBezTo>
                  <a:cubicBezTo>
                    <a:pt x="580" y="492"/>
                    <a:pt x="585" y="494"/>
                    <a:pt x="586" y="499"/>
                  </a:cubicBezTo>
                  <a:cubicBezTo>
                    <a:pt x="581" y="497"/>
                    <a:pt x="568" y="496"/>
                    <a:pt x="569" y="489"/>
                  </a:cubicBezTo>
                  <a:cubicBezTo>
                    <a:pt x="569" y="484"/>
                    <a:pt x="565" y="479"/>
                    <a:pt x="559" y="479"/>
                  </a:cubicBezTo>
                  <a:cubicBezTo>
                    <a:pt x="550" y="478"/>
                    <a:pt x="531" y="486"/>
                    <a:pt x="525" y="476"/>
                  </a:cubicBezTo>
                  <a:cubicBezTo>
                    <a:pt x="521" y="470"/>
                    <a:pt x="520" y="463"/>
                    <a:pt x="517" y="457"/>
                  </a:cubicBezTo>
                  <a:cubicBezTo>
                    <a:pt x="514" y="448"/>
                    <a:pt x="509" y="454"/>
                    <a:pt x="503" y="450"/>
                  </a:cubicBezTo>
                  <a:cubicBezTo>
                    <a:pt x="495" y="444"/>
                    <a:pt x="496" y="427"/>
                    <a:pt x="495" y="418"/>
                  </a:cubicBezTo>
                  <a:cubicBezTo>
                    <a:pt x="487" y="419"/>
                    <a:pt x="486" y="419"/>
                    <a:pt x="481" y="412"/>
                  </a:cubicBezTo>
                  <a:cubicBezTo>
                    <a:pt x="475" y="405"/>
                    <a:pt x="467" y="403"/>
                    <a:pt x="461" y="397"/>
                  </a:cubicBezTo>
                  <a:cubicBezTo>
                    <a:pt x="453" y="389"/>
                    <a:pt x="451" y="396"/>
                    <a:pt x="443" y="398"/>
                  </a:cubicBezTo>
                  <a:cubicBezTo>
                    <a:pt x="434" y="399"/>
                    <a:pt x="425" y="397"/>
                    <a:pt x="417" y="396"/>
                  </a:cubicBezTo>
                  <a:cubicBezTo>
                    <a:pt x="406" y="395"/>
                    <a:pt x="395" y="397"/>
                    <a:pt x="385" y="399"/>
                  </a:cubicBezTo>
                  <a:cubicBezTo>
                    <a:pt x="375" y="401"/>
                    <a:pt x="370" y="393"/>
                    <a:pt x="362" y="388"/>
                  </a:cubicBezTo>
                  <a:cubicBezTo>
                    <a:pt x="355" y="382"/>
                    <a:pt x="349" y="375"/>
                    <a:pt x="343" y="369"/>
                  </a:cubicBezTo>
                  <a:cubicBezTo>
                    <a:pt x="335" y="363"/>
                    <a:pt x="323" y="359"/>
                    <a:pt x="314" y="354"/>
                  </a:cubicBezTo>
                  <a:cubicBezTo>
                    <a:pt x="303" y="349"/>
                    <a:pt x="293" y="344"/>
                    <a:pt x="283" y="338"/>
                  </a:cubicBezTo>
                  <a:cubicBezTo>
                    <a:pt x="274" y="334"/>
                    <a:pt x="267" y="328"/>
                    <a:pt x="257" y="331"/>
                  </a:cubicBezTo>
                  <a:cubicBezTo>
                    <a:pt x="239" y="336"/>
                    <a:pt x="217" y="340"/>
                    <a:pt x="200" y="348"/>
                  </a:cubicBezTo>
                  <a:cubicBezTo>
                    <a:pt x="197" y="350"/>
                    <a:pt x="210" y="397"/>
                    <a:pt x="211" y="403"/>
                  </a:cubicBezTo>
                  <a:cubicBezTo>
                    <a:pt x="216" y="426"/>
                    <a:pt x="221" y="450"/>
                    <a:pt x="226" y="474"/>
                  </a:cubicBezTo>
                  <a:cubicBezTo>
                    <a:pt x="222" y="474"/>
                    <a:pt x="219" y="476"/>
                    <a:pt x="215" y="476"/>
                  </a:cubicBezTo>
                  <a:cubicBezTo>
                    <a:pt x="210" y="476"/>
                    <a:pt x="206" y="471"/>
                    <a:pt x="203" y="468"/>
                  </a:cubicBezTo>
                  <a:cubicBezTo>
                    <a:pt x="196" y="460"/>
                    <a:pt x="190" y="451"/>
                    <a:pt x="180" y="446"/>
                  </a:cubicBezTo>
                  <a:cubicBezTo>
                    <a:pt x="170" y="440"/>
                    <a:pt x="163" y="438"/>
                    <a:pt x="151" y="441"/>
                  </a:cubicBezTo>
                  <a:cubicBezTo>
                    <a:pt x="88" y="468"/>
                    <a:pt x="53" y="381"/>
                    <a:pt x="53" y="392"/>
                  </a:cubicBezTo>
                  <a:lnTo>
                    <a:pt x="0" y="130"/>
                  </a:lnTo>
                  <a:close/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55">
              <a:extLst>
                <a:ext uri="{FF2B5EF4-FFF2-40B4-BE49-F238E27FC236}">
                  <a16:creationId xmlns="" xmlns:a16="http://schemas.microsoft.com/office/drawing/2014/main" id="{0A8EE68F-94FD-4391-B8FB-727092735CFC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1518" y="3725731"/>
              <a:ext cx="573935" cy="1121172"/>
            </a:xfrm>
            <a:custGeom>
              <a:avLst/>
              <a:gdLst>
                <a:gd name="T0" fmla="*/ 10 w 265"/>
                <a:gd name="T1" fmla="*/ 55 h 516"/>
                <a:gd name="T2" fmla="*/ 17 w 265"/>
                <a:gd name="T3" fmla="*/ 28 h 516"/>
                <a:gd name="T4" fmla="*/ 44 w 265"/>
                <a:gd name="T5" fmla="*/ 26 h 516"/>
                <a:gd name="T6" fmla="*/ 75 w 265"/>
                <a:gd name="T7" fmla="*/ 11 h 516"/>
                <a:gd name="T8" fmla="*/ 87 w 265"/>
                <a:gd name="T9" fmla="*/ 26 h 516"/>
                <a:gd name="T10" fmla="*/ 113 w 265"/>
                <a:gd name="T11" fmla="*/ 40 h 516"/>
                <a:gd name="T12" fmla="*/ 113 w 265"/>
                <a:gd name="T13" fmla="*/ 74 h 516"/>
                <a:gd name="T14" fmla="*/ 120 w 265"/>
                <a:gd name="T15" fmla="*/ 108 h 516"/>
                <a:gd name="T16" fmla="*/ 153 w 265"/>
                <a:gd name="T17" fmla="*/ 88 h 516"/>
                <a:gd name="T18" fmla="*/ 180 w 265"/>
                <a:gd name="T19" fmla="*/ 80 h 516"/>
                <a:gd name="T20" fmla="*/ 231 w 265"/>
                <a:gd name="T21" fmla="*/ 136 h 516"/>
                <a:gd name="T22" fmla="*/ 261 w 265"/>
                <a:gd name="T23" fmla="*/ 168 h 516"/>
                <a:gd name="T24" fmla="*/ 263 w 265"/>
                <a:gd name="T25" fmla="*/ 196 h 516"/>
                <a:gd name="T26" fmla="*/ 228 w 265"/>
                <a:gd name="T27" fmla="*/ 214 h 516"/>
                <a:gd name="T28" fmla="*/ 193 w 265"/>
                <a:gd name="T29" fmla="*/ 216 h 516"/>
                <a:gd name="T30" fmla="*/ 170 w 265"/>
                <a:gd name="T31" fmla="*/ 243 h 516"/>
                <a:gd name="T32" fmla="*/ 186 w 265"/>
                <a:gd name="T33" fmla="*/ 290 h 516"/>
                <a:gd name="T34" fmla="*/ 181 w 265"/>
                <a:gd name="T35" fmla="*/ 290 h 516"/>
                <a:gd name="T36" fmla="*/ 170 w 265"/>
                <a:gd name="T37" fmla="*/ 282 h 516"/>
                <a:gd name="T38" fmla="*/ 144 w 265"/>
                <a:gd name="T39" fmla="*/ 276 h 516"/>
                <a:gd name="T40" fmla="*/ 128 w 265"/>
                <a:gd name="T41" fmla="*/ 255 h 516"/>
                <a:gd name="T42" fmla="*/ 101 w 265"/>
                <a:gd name="T43" fmla="*/ 255 h 516"/>
                <a:gd name="T44" fmla="*/ 100 w 265"/>
                <a:gd name="T45" fmla="*/ 298 h 516"/>
                <a:gd name="T46" fmla="*/ 86 w 265"/>
                <a:gd name="T47" fmla="*/ 346 h 516"/>
                <a:gd name="T48" fmla="*/ 88 w 265"/>
                <a:gd name="T49" fmla="*/ 389 h 516"/>
                <a:gd name="T50" fmla="*/ 119 w 265"/>
                <a:gd name="T51" fmla="*/ 420 h 516"/>
                <a:gd name="T52" fmla="*/ 119 w 265"/>
                <a:gd name="T53" fmla="*/ 444 h 516"/>
                <a:gd name="T54" fmla="*/ 135 w 265"/>
                <a:gd name="T55" fmla="*/ 466 h 516"/>
                <a:gd name="T56" fmla="*/ 173 w 265"/>
                <a:gd name="T57" fmla="*/ 490 h 516"/>
                <a:gd name="T58" fmla="*/ 166 w 265"/>
                <a:gd name="T59" fmla="*/ 508 h 516"/>
                <a:gd name="T60" fmla="*/ 145 w 265"/>
                <a:gd name="T61" fmla="*/ 496 h 516"/>
                <a:gd name="T62" fmla="*/ 120 w 265"/>
                <a:gd name="T63" fmla="*/ 490 h 516"/>
                <a:gd name="T64" fmla="*/ 95 w 265"/>
                <a:gd name="T65" fmla="*/ 457 h 516"/>
                <a:gd name="T66" fmla="*/ 83 w 265"/>
                <a:gd name="T67" fmla="*/ 438 h 516"/>
                <a:gd name="T68" fmla="*/ 69 w 265"/>
                <a:gd name="T69" fmla="*/ 423 h 516"/>
                <a:gd name="T70" fmla="*/ 67 w 265"/>
                <a:gd name="T71" fmla="*/ 365 h 516"/>
                <a:gd name="T72" fmla="*/ 92 w 265"/>
                <a:gd name="T73" fmla="*/ 301 h 516"/>
                <a:gd name="T74" fmla="*/ 75 w 265"/>
                <a:gd name="T75" fmla="*/ 257 h 516"/>
                <a:gd name="T76" fmla="*/ 40 w 265"/>
                <a:gd name="T77" fmla="*/ 191 h 516"/>
                <a:gd name="T78" fmla="*/ 48 w 265"/>
                <a:gd name="T79" fmla="*/ 160 h 516"/>
                <a:gd name="T80" fmla="*/ 51 w 265"/>
                <a:gd name="T81" fmla="*/ 149 h 516"/>
                <a:gd name="T82" fmla="*/ 16 w 265"/>
                <a:gd name="T83" fmla="*/ 99 h 516"/>
                <a:gd name="T84" fmla="*/ 0 w 265"/>
                <a:gd name="T85" fmla="*/ 69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5" h="516">
                  <a:moveTo>
                    <a:pt x="0" y="69"/>
                  </a:moveTo>
                  <a:cubicBezTo>
                    <a:pt x="2" y="72"/>
                    <a:pt x="9" y="72"/>
                    <a:pt x="12" y="70"/>
                  </a:cubicBezTo>
                  <a:cubicBezTo>
                    <a:pt x="15" y="67"/>
                    <a:pt x="9" y="59"/>
                    <a:pt x="10" y="55"/>
                  </a:cubicBezTo>
                  <a:cubicBezTo>
                    <a:pt x="10" y="52"/>
                    <a:pt x="12" y="51"/>
                    <a:pt x="12" y="49"/>
                  </a:cubicBezTo>
                  <a:cubicBezTo>
                    <a:pt x="12" y="45"/>
                    <a:pt x="9" y="43"/>
                    <a:pt x="10" y="39"/>
                  </a:cubicBezTo>
                  <a:cubicBezTo>
                    <a:pt x="11" y="36"/>
                    <a:pt x="15" y="28"/>
                    <a:pt x="17" y="28"/>
                  </a:cubicBezTo>
                  <a:cubicBezTo>
                    <a:pt x="22" y="29"/>
                    <a:pt x="27" y="31"/>
                    <a:pt x="32" y="30"/>
                  </a:cubicBezTo>
                  <a:cubicBezTo>
                    <a:pt x="34" y="30"/>
                    <a:pt x="36" y="27"/>
                    <a:pt x="39" y="27"/>
                  </a:cubicBezTo>
                  <a:cubicBezTo>
                    <a:pt x="41" y="27"/>
                    <a:pt x="42" y="29"/>
                    <a:pt x="44" y="26"/>
                  </a:cubicBezTo>
                  <a:cubicBezTo>
                    <a:pt x="46" y="23"/>
                    <a:pt x="42" y="18"/>
                    <a:pt x="47" y="16"/>
                  </a:cubicBezTo>
                  <a:cubicBezTo>
                    <a:pt x="50" y="15"/>
                    <a:pt x="63" y="18"/>
                    <a:pt x="56" y="9"/>
                  </a:cubicBezTo>
                  <a:cubicBezTo>
                    <a:pt x="61" y="9"/>
                    <a:pt x="75" y="0"/>
                    <a:pt x="75" y="11"/>
                  </a:cubicBezTo>
                  <a:cubicBezTo>
                    <a:pt x="77" y="10"/>
                    <a:pt x="78" y="6"/>
                    <a:pt x="81" y="7"/>
                  </a:cubicBezTo>
                  <a:cubicBezTo>
                    <a:pt x="83" y="8"/>
                    <a:pt x="87" y="14"/>
                    <a:pt x="89" y="15"/>
                  </a:cubicBezTo>
                  <a:cubicBezTo>
                    <a:pt x="91" y="18"/>
                    <a:pt x="87" y="23"/>
                    <a:pt x="87" y="26"/>
                  </a:cubicBezTo>
                  <a:cubicBezTo>
                    <a:pt x="85" y="31"/>
                    <a:pt x="89" y="34"/>
                    <a:pt x="92" y="37"/>
                  </a:cubicBezTo>
                  <a:cubicBezTo>
                    <a:pt x="96" y="41"/>
                    <a:pt x="103" y="33"/>
                    <a:pt x="108" y="35"/>
                  </a:cubicBezTo>
                  <a:cubicBezTo>
                    <a:pt x="111" y="36"/>
                    <a:pt x="114" y="36"/>
                    <a:pt x="113" y="40"/>
                  </a:cubicBezTo>
                  <a:cubicBezTo>
                    <a:pt x="111" y="44"/>
                    <a:pt x="116" y="50"/>
                    <a:pt x="117" y="53"/>
                  </a:cubicBezTo>
                  <a:cubicBezTo>
                    <a:pt x="118" y="57"/>
                    <a:pt x="116" y="60"/>
                    <a:pt x="116" y="63"/>
                  </a:cubicBezTo>
                  <a:cubicBezTo>
                    <a:pt x="117" y="68"/>
                    <a:pt x="113" y="70"/>
                    <a:pt x="113" y="74"/>
                  </a:cubicBezTo>
                  <a:cubicBezTo>
                    <a:pt x="113" y="75"/>
                    <a:pt x="116" y="77"/>
                    <a:pt x="117" y="79"/>
                  </a:cubicBezTo>
                  <a:cubicBezTo>
                    <a:pt x="117" y="83"/>
                    <a:pt x="117" y="86"/>
                    <a:pt x="116" y="90"/>
                  </a:cubicBezTo>
                  <a:cubicBezTo>
                    <a:pt x="112" y="99"/>
                    <a:pt x="109" y="104"/>
                    <a:pt x="120" y="108"/>
                  </a:cubicBezTo>
                  <a:cubicBezTo>
                    <a:pt x="124" y="101"/>
                    <a:pt x="135" y="96"/>
                    <a:pt x="136" y="87"/>
                  </a:cubicBezTo>
                  <a:cubicBezTo>
                    <a:pt x="140" y="90"/>
                    <a:pt x="141" y="82"/>
                    <a:pt x="145" y="82"/>
                  </a:cubicBezTo>
                  <a:cubicBezTo>
                    <a:pt x="147" y="82"/>
                    <a:pt x="151" y="87"/>
                    <a:pt x="153" y="88"/>
                  </a:cubicBezTo>
                  <a:cubicBezTo>
                    <a:pt x="155" y="89"/>
                    <a:pt x="159" y="89"/>
                    <a:pt x="160" y="91"/>
                  </a:cubicBezTo>
                  <a:cubicBezTo>
                    <a:pt x="164" y="97"/>
                    <a:pt x="168" y="89"/>
                    <a:pt x="172" y="89"/>
                  </a:cubicBezTo>
                  <a:cubicBezTo>
                    <a:pt x="175" y="90"/>
                    <a:pt x="176" y="80"/>
                    <a:pt x="180" y="80"/>
                  </a:cubicBezTo>
                  <a:cubicBezTo>
                    <a:pt x="173" y="72"/>
                    <a:pt x="194" y="77"/>
                    <a:pt x="196" y="78"/>
                  </a:cubicBezTo>
                  <a:cubicBezTo>
                    <a:pt x="208" y="81"/>
                    <a:pt x="213" y="99"/>
                    <a:pt x="224" y="105"/>
                  </a:cubicBezTo>
                  <a:cubicBezTo>
                    <a:pt x="234" y="110"/>
                    <a:pt x="229" y="128"/>
                    <a:pt x="231" y="136"/>
                  </a:cubicBezTo>
                  <a:cubicBezTo>
                    <a:pt x="232" y="142"/>
                    <a:pt x="237" y="145"/>
                    <a:pt x="240" y="149"/>
                  </a:cubicBezTo>
                  <a:cubicBezTo>
                    <a:pt x="245" y="156"/>
                    <a:pt x="247" y="156"/>
                    <a:pt x="255" y="159"/>
                  </a:cubicBezTo>
                  <a:cubicBezTo>
                    <a:pt x="248" y="163"/>
                    <a:pt x="258" y="166"/>
                    <a:pt x="261" y="168"/>
                  </a:cubicBezTo>
                  <a:cubicBezTo>
                    <a:pt x="264" y="171"/>
                    <a:pt x="258" y="182"/>
                    <a:pt x="262" y="182"/>
                  </a:cubicBezTo>
                  <a:cubicBezTo>
                    <a:pt x="261" y="184"/>
                    <a:pt x="258" y="187"/>
                    <a:pt x="260" y="190"/>
                  </a:cubicBezTo>
                  <a:cubicBezTo>
                    <a:pt x="261" y="192"/>
                    <a:pt x="264" y="193"/>
                    <a:pt x="263" y="196"/>
                  </a:cubicBezTo>
                  <a:cubicBezTo>
                    <a:pt x="263" y="202"/>
                    <a:pt x="265" y="209"/>
                    <a:pt x="258" y="214"/>
                  </a:cubicBezTo>
                  <a:cubicBezTo>
                    <a:pt x="254" y="216"/>
                    <a:pt x="251" y="222"/>
                    <a:pt x="248" y="216"/>
                  </a:cubicBezTo>
                  <a:cubicBezTo>
                    <a:pt x="244" y="209"/>
                    <a:pt x="234" y="216"/>
                    <a:pt x="228" y="214"/>
                  </a:cubicBezTo>
                  <a:cubicBezTo>
                    <a:pt x="225" y="213"/>
                    <a:pt x="221" y="214"/>
                    <a:pt x="217" y="215"/>
                  </a:cubicBezTo>
                  <a:cubicBezTo>
                    <a:pt x="213" y="216"/>
                    <a:pt x="212" y="213"/>
                    <a:pt x="208" y="213"/>
                  </a:cubicBezTo>
                  <a:cubicBezTo>
                    <a:pt x="203" y="212"/>
                    <a:pt x="197" y="215"/>
                    <a:pt x="193" y="216"/>
                  </a:cubicBezTo>
                  <a:cubicBezTo>
                    <a:pt x="186" y="219"/>
                    <a:pt x="185" y="227"/>
                    <a:pt x="182" y="233"/>
                  </a:cubicBezTo>
                  <a:cubicBezTo>
                    <a:pt x="180" y="235"/>
                    <a:pt x="176" y="238"/>
                    <a:pt x="176" y="241"/>
                  </a:cubicBezTo>
                  <a:cubicBezTo>
                    <a:pt x="177" y="244"/>
                    <a:pt x="172" y="243"/>
                    <a:pt x="170" y="243"/>
                  </a:cubicBezTo>
                  <a:cubicBezTo>
                    <a:pt x="172" y="249"/>
                    <a:pt x="173" y="255"/>
                    <a:pt x="175" y="261"/>
                  </a:cubicBezTo>
                  <a:cubicBezTo>
                    <a:pt x="177" y="266"/>
                    <a:pt x="177" y="273"/>
                    <a:pt x="182" y="276"/>
                  </a:cubicBezTo>
                  <a:cubicBezTo>
                    <a:pt x="187" y="280"/>
                    <a:pt x="186" y="284"/>
                    <a:pt x="186" y="290"/>
                  </a:cubicBezTo>
                  <a:cubicBezTo>
                    <a:pt x="187" y="297"/>
                    <a:pt x="195" y="302"/>
                    <a:pt x="193" y="309"/>
                  </a:cubicBezTo>
                  <a:cubicBezTo>
                    <a:pt x="193" y="306"/>
                    <a:pt x="190" y="304"/>
                    <a:pt x="189" y="301"/>
                  </a:cubicBezTo>
                  <a:cubicBezTo>
                    <a:pt x="187" y="297"/>
                    <a:pt x="187" y="292"/>
                    <a:pt x="181" y="290"/>
                  </a:cubicBezTo>
                  <a:cubicBezTo>
                    <a:pt x="181" y="292"/>
                    <a:pt x="181" y="293"/>
                    <a:pt x="181" y="295"/>
                  </a:cubicBezTo>
                  <a:cubicBezTo>
                    <a:pt x="180" y="291"/>
                    <a:pt x="167" y="289"/>
                    <a:pt x="174" y="284"/>
                  </a:cubicBezTo>
                  <a:cubicBezTo>
                    <a:pt x="172" y="286"/>
                    <a:pt x="171" y="284"/>
                    <a:pt x="170" y="282"/>
                  </a:cubicBezTo>
                  <a:cubicBezTo>
                    <a:pt x="170" y="289"/>
                    <a:pt x="163" y="279"/>
                    <a:pt x="161" y="276"/>
                  </a:cubicBezTo>
                  <a:cubicBezTo>
                    <a:pt x="161" y="282"/>
                    <a:pt x="157" y="270"/>
                    <a:pt x="152" y="273"/>
                  </a:cubicBezTo>
                  <a:cubicBezTo>
                    <a:pt x="150" y="274"/>
                    <a:pt x="147" y="276"/>
                    <a:pt x="144" y="276"/>
                  </a:cubicBezTo>
                  <a:cubicBezTo>
                    <a:pt x="141" y="275"/>
                    <a:pt x="136" y="273"/>
                    <a:pt x="133" y="274"/>
                  </a:cubicBezTo>
                  <a:cubicBezTo>
                    <a:pt x="125" y="276"/>
                    <a:pt x="129" y="268"/>
                    <a:pt x="129" y="263"/>
                  </a:cubicBezTo>
                  <a:cubicBezTo>
                    <a:pt x="128" y="261"/>
                    <a:pt x="128" y="258"/>
                    <a:pt x="128" y="255"/>
                  </a:cubicBezTo>
                  <a:cubicBezTo>
                    <a:pt x="128" y="252"/>
                    <a:pt x="130" y="249"/>
                    <a:pt x="130" y="245"/>
                  </a:cubicBezTo>
                  <a:cubicBezTo>
                    <a:pt x="126" y="248"/>
                    <a:pt x="118" y="245"/>
                    <a:pt x="117" y="242"/>
                  </a:cubicBezTo>
                  <a:cubicBezTo>
                    <a:pt x="118" y="249"/>
                    <a:pt x="94" y="242"/>
                    <a:pt x="101" y="255"/>
                  </a:cubicBezTo>
                  <a:cubicBezTo>
                    <a:pt x="105" y="261"/>
                    <a:pt x="102" y="265"/>
                    <a:pt x="101" y="271"/>
                  </a:cubicBezTo>
                  <a:cubicBezTo>
                    <a:pt x="100" y="278"/>
                    <a:pt x="105" y="284"/>
                    <a:pt x="104" y="291"/>
                  </a:cubicBezTo>
                  <a:cubicBezTo>
                    <a:pt x="103" y="294"/>
                    <a:pt x="101" y="296"/>
                    <a:pt x="100" y="298"/>
                  </a:cubicBezTo>
                  <a:cubicBezTo>
                    <a:pt x="98" y="301"/>
                    <a:pt x="99" y="304"/>
                    <a:pt x="97" y="307"/>
                  </a:cubicBezTo>
                  <a:cubicBezTo>
                    <a:pt x="94" y="312"/>
                    <a:pt x="93" y="320"/>
                    <a:pt x="92" y="326"/>
                  </a:cubicBezTo>
                  <a:cubicBezTo>
                    <a:pt x="90" y="334"/>
                    <a:pt x="89" y="339"/>
                    <a:pt x="86" y="346"/>
                  </a:cubicBezTo>
                  <a:cubicBezTo>
                    <a:pt x="85" y="348"/>
                    <a:pt x="87" y="355"/>
                    <a:pt x="83" y="354"/>
                  </a:cubicBezTo>
                  <a:cubicBezTo>
                    <a:pt x="88" y="360"/>
                    <a:pt x="82" y="372"/>
                    <a:pt x="86" y="380"/>
                  </a:cubicBezTo>
                  <a:cubicBezTo>
                    <a:pt x="87" y="383"/>
                    <a:pt x="89" y="386"/>
                    <a:pt x="88" y="389"/>
                  </a:cubicBezTo>
                  <a:cubicBezTo>
                    <a:pt x="86" y="394"/>
                    <a:pt x="93" y="394"/>
                    <a:pt x="95" y="393"/>
                  </a:cubicBezTo>
                  <a:cubicBezTo>
                    <a:pt x="103" y="389"/>
                    <a:pt x="108" y="389"/>
                    <a:pt x="109" y="400"/>
                  </a:cubicBezTo>
                  <a:cubicBezTo>
                    <a:pt x="109" y="403"/>
                    <a:pt x="114" y="428"/>
                    <a:pt x="119" y="420"/>
                  </a:cubicBezTo>
                  <a:cubicBezTo>
                    <a:pt x="122" y="427"/>
                    <a:pt x="123" y="435"/>
                    <a:pt x="125" y="442"/>
                  </a:cubicBezTo>
                  <a:cubicBezTo>
                    <a:pt x="127" y="448"/>
                    <a:pt x="130" y="455"/>
                    <a:pt x="130" y="462"/>
                  </a:cubicBezTo>
                  <a:cubicBezTo>
                    <a:pt x="126" y="461"/>
                    <a:pt x="125" y="440"/>
                    <a:pt x="119" y="444"/>
                  </a:cubicBezTo>
                  <a:cubicBezTo>
                    <a:pt x="116" y="447"/>
                    <a:pt x="121" y="455"/>
                    <a:pt x="123" y="457"/>
                  </a:cubicBezTo>
                  <a:cubicBezTo>
                    <a:pt x="125" y="459"/>
                    <a:pt x="127" y="461"/>
                    <a:pt x="129" y="463"/>
                  </a:cubicBezTo>
                  <a:cubicBezTo>
                    <a:pt x="131" y="465"/>
                    <a:pt x="133" y="464"/>
                    <a:pt x="135" y="466"/>
                  </a:cubicBezTo>
                  <a:cubicBezTo>
                    <a:pt x="139" y="470"/>
                    <a:pt x="140" y="474"/>
                    <a:pt x="147" y="474"/>
                  </a:cubicBezTo>
                  <a:cubicBezTo>
                    <a:pt x="152" y="474"/>
                    <a:pt x="158" y="472"/>
                    <a:pt x="162" y="476"/>
                  </a:cubicBezTo>
                  <a:cubicBezTo>
                    <a:pt x="167" y="479"/>
                    <a:pt x="168" y="486"/>
                    <a:pt x="173" y="490"/>
                  </a:cubicBezTo>
                  <a:cubicBezTo>
                    <a:pt x="178" y="495"/>
                    <a:pt x="181" y="497"/>
                    <a:pt x="179" y="503"/>
                  </a:cubicBezTo>
                  <a:cubicBezTo>
                    <a:pt x="177" y="506"/>
                    <a:pt x="175" y="512"/>
                    <a:pt x="172" y="513"/>
                  </a:cubicBezTo>
                  <a:cubicBezTo>
                    <a:pt x="169" y="514"/>
                    <a:pt x="168" y="509"/>
                    <a:pt x="166" y="508"/>
                  </a:cubicBezTo>
                  <a:cubicBezTo>
                    <a:pt x="160" y="506"/>
                    <a:pt x="157" y="516"/>
                    <a:pt x="153" y="516"/>
                  </a:cubicBezTo>
                  <a:cubicBezTo>
                    <a:pt x="146" y="516"/>
                    <a:pt x="148" y="509"/>
                    <a:pt x="150" y="505"/>
                  </a:cubicBezTo>
                  <a:cubicBezTo>
                    <a:pt x="153" y="501"/>
                    <a:pt x="148" y="497"/>
                    <a:pt x="145" y="496"/>
                  </a:cubicBezTo>
                  <a:cubicBezTo>
                    <a:pt x="140" y="495"/>
                    <a:pt x="142" y="489"/>
                    <a:pt x="136" y="488"/>
                  </a:cubicBezTo>
                  <a:cubicBezTo>
                    <a:pt x="131" y="487"/>
                    <a:pt x="128" y="487"/>
                    <a:pt x="125" y="483"/>
                  </a:cubicBezTo>
                  <a:cubicBezTo>
                    <a:pt x="120" y="476"/>
                    <a:pt x="122" y="487"/>
                    <a:pt x="120" y="490"/>
                  </a:cubicBezTo>
                  <a:cubicBezTo>
                    <a:pt x="119" y="482"/>
                    <a:pt x="99" y="474"/>
                    <a:pt x="107" y="465"/>
                  </a:cubicBezTo>
                  <a:cubicBezTo>
                    <a:pt x="100" y="469"/>
                    <a:pt x="103" y="459"/>
                    <a:pt x="100" y="457"/>
                  </a:cubicBezTo>
                  <a:cubicBezTo>
                    <a:pt x="100" y="461"/>
                    <a:pt x="96" y="460"/>
                    <a:pt x="95" y="457"/>
                  </a:cubicBezTo>
                  <a:cubicBezTo>
                    <a:pt x="93" y="454"/>
                    <a:pt x="93" y="449"/>
                    <a:pt x="90" y="446"/>
                  </a:cubicBezTo>
                  <a:cubicBezTo>
                    <a:pt x="89" y="445"/>
                    <a:pt x="85" y="447"/>
                    <a:pt x="84" y="444"/>
                  </a:cubicBezTo>
                  <a:cubicBezTo>
                    <a:pt x="84" y="441"/>
                    <a:pt x="85" y="440"/>
                    <a:pt x="83" y="438"/>
                  </a:cubicBezTo>
                  <a:cubicBezTo>
                    <a:pt x="81" y="435"/>
                    <a:pt x="81" y="435"/>
                    <a:pt x="77" y="434"/>
                  </a:cubicBezTo>
                  <a:cubicBezTo>
                    <a:pt x="75" y="434"/>
                    <a:pt x="75" y="430"/>
                    <a:pt x="75" y="428"/>
                  </a:cubicBezTo>
                  <a:cubicBezTo>
                    <a:pt x="74" y="426"/>
                    <a:pt x="72" y="422"/>
                    <a:pt x="69" y="423"/>
                  </a:cubicBezTo>
                  <a:cubicBezTo>
                    <a:pt x="65" y="424"/>
                    <a:pt x="66" y="427"/>
                    <a:pt x="65" y="430"/>
                  </a:cubicBezTo>
                  <a:cubicBezTo>
                    <a:pt x="56" y="428"/>
                    <a:pt x="58" y="414"/>
                    <a:pt x="59" y="407"/>
                  </a:cubicBezTo>
                  <a:cubicBezTo>
                    <a:pt x="61" y="393"/>
                    <a:pt x="64" y="379"/>
                    <a:pt x="67" y="365"/>
                  </a:cubicBezTo>
                  <a:cubicBezTo>
                    <a:pt x="68" y="359"/>
                    <a:pt x="72" y="352"/>
                    <a:pt x="72" y="347"/>
                  </a:cubicBezTo>
                  <a:cubicBezTo>
                    <a:pt x="72" y="341"/>
                    <a:pt x="75" y="340"/>
                    <a:pt x="77" y="335"/>
                  </a:cubicBezTo>
                  <a:cubicBezTo>
                    <a:pt x="80" y="328"/>
                    <a:pt x="98" y="309"/>
                    <a:pt x="92" y="301"/>
                  </a:cubicBezTo>
                  <a:cubicBezTo>
                    <a:pt x="90" y="298"/>
                    <a:pt x="87" y="289"/>
                    <a:pt x="86" y="285"/>
                  </a:cubicBezTo>
                  <a:cubicBezTo>
                    <a:pt x="85" y="279"/>
                    <a:pt x="83" y="277"/>
                    <a:pt x="80" y="272"/>
                  </a:cubicBezTo>
                  <a:cubicBezTo>
                    <a:pt x="78" y="269"/>
                    <a:pt x="74" y="261"/>
                    <a:pt x="75" y="257"/>
                  </a:cubicBezTo>
                  <a:cubicBezTo>
                    <a:pt x="76" y="249"/>
                    <a:pt x="76" y="244"/>
                    <a:pt x="72" y="236"/>
                  </a:cubicBezTo>
                  <a:cubicBezTo>
                    <a:pt x="67" y="224"/>
                    <a:pt x="55" y="216"/>
                    <a:pt x="47" y="206"/>
                  </a:cubicBezTo>
                  <a:cubicBezTo>
                    <a:pt x="44" y="201"/>
                    <a:pt x="40" y="197"/>
                    <a:pt x="40" y="191"/>
                  </a:cubicBezTo>
                  <a:cubicBezTo>
                    <a:pt x="39" y="188"/>
                    <a:pt x="40" y="180"/>
                    <a:pt x="45" y="184"/>
                  </a:cubicBezTo>
                  <a:cubicBezTo>
                    <a:pt x="44" y="180"/>
                    <a:pt x="49" y="181"/>
                    <a:pt x="50" y="178"/>
                  </a:cubicBezTo>
                  <a:cubicBezTo>
                    <a:pt x="51" y="174"/>
                    <a:pt x="49" y="165"/>
                    <a:pt x="48" y="160"/>
                  </a:cubicBezTo>
                  <a:cubicBezTo>
                    <a:pt x="47" y="153"/>
                    <a:pt x="53" y="157"/>
                    <a:pt x="55" y="153"/>
                  </a:cubicBezTo>
                  <a:cubicBezTo>
                    <a:pt x="57" y="150"/>
                    <a:pt x="57" y="145"/>
                    <a:pt x="54" y="142"/>
                  </a:cubicBezTo>
                  <a:cubicBezTo>
                    <a:pt x="54" y="145"/>
                    <a:pt x="52" y="147"/>
                    <a:pt x="51" y="149"/>
                  </a:cubicBezTo>
                  <a:cubicBezTo>
                    <a:pt x="46" y="143"/>
                    <a:pt x="45" y="135"/>
                    <a:pt x="43" y="128"/>
                  </a:cubicBezTo>
                  <a:cubicBezTo>
                    <a:pt x="41" y="124"/>
                    <a:pt x="35" y="119"/>
                    <a:pt x="31" y="116"/>
                  </a:cubicBezTo>
                  <a:cubicBezTo>
                    <a:pt x="26" y="110"/>
                    <a:pt x="20" y="105"/>
                    <a:pt x="16" y="99"/>
                  </a:cubicBezTo>
                  <a:cubicBezTo>
                    <a:pt x="14" y="95"/>
                    <a:pt x="15" y="92"/>
                    <a:pt x="14" y="89"/>
                  </a:cubicBezTo>
                  <a:cubicBezTo>
                    <a:pt x="13" y="86"/>
                    <a:pt x="9" y="83"/>
                    <a:pt x="10" y="79"/>
                  </a:cubicBezTo>
                  <a:cubicBezTo>
                    <a:pt x="4" y="81"/>
                    <a:pt x="1" y="73"/>
                    <a:pt x="0" y="69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56">
              <a:extLst>
                <a:ext uri="{FF2B5EF4-FFF2-40B4-BE49-F238E27FC236}">
                  <a16:creationId xmlns="" xmlns:a16="http://schemas.microsoft.com/office/drawing/2014/main" id="{16C8328B-3691-495B-8849-96120A480A30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1518" y="3725731"/>
              <a:ext cx="573935" cy="1121172"/>
            </a:xfrm>
            <a:custGeom>
              <a:avLst/>
              <a:gdLst>
                <a:gd name="T0" fmla="*/ 10 w 265"/>
                <a:gd name="T1" fmla="*/ 55 h 516"/>
                <a:gd name="T2" fmla="*/ 17 w 265"/>
                <a:gd name="T3" fmla="*/ 28 h 516"/>
                <a:gd name="T4" fmla="*/ 44 w 265"/>
                <a:gd name="T5" fmla="*/ 26 h 516"/>
                <a:gd name="T6" fmla="*/ 75 w 265"/>
                <a:gd name="T7" fmla="*/ 11 h 516"/>
                <a:gd name="T8" fmla="*/ 87 w 265"/>
                <a:gd name="T9" fmla="*/ 26 h 516"/>
                <a:gd name="T10" fmla="*/ 113 w 265"/>
                <a:gd name="T11" fmla="*/ 40 h 516"/>
                <a:gd name="T12" fmla="*/ 113 w 265"/>
                <a:gd name="T13" fmla="*/ 74 h 516"/>
                <a:gd name="T14" fmla="*/ 120 w 265"/>
                <a:gd name="T15" fmla="*/ 108 h 516"/>
                <a:gd name="T16" fmla="*/ 153 w 265"/>
                <a:gd name="T17" fmla="*/ 88 h 516"/>
                <a:gd name="T18" fmla="*/ 180 w 265"/>
                <a:gd name="T19" fmla="*/ 80 h 516"/>
                <a:gd name="T20" fmla="*/ 231 w 265"/>
                <a:gd name="T21" fmla="*/ 136 h 516"/>
                <a:gd name="T22" fmla="*/ 261 w 265"/>
                <a:gd name="T23" fmla="*/ 168 h 516"/>
                <a:gd name="T24" fmla="*/ 263 w 265"/>
                <a:gd name="T25" fmla="*/ 196 h 516"/>
                <a:gd name="T26" fmla="*/ 228 w 265"/>
                <a:gd name="T27" fmla="*/ 214 h 516"/>
                <a:gd name="T28" fmla="*/ 193 w 265"/>
                <a:gd name="T29" fmla="*/ 216 h 516"/>
                <a:gd name="T30" fmla="*/ 170 w 265"/>
                <a:gd name="T31" fmla="*/ 243 h 516"/>
                <a:gd name="T32" fmla="*/ 186 w 265"/>
                <a:gd name="T33" fmla="*/ 290 h 516"/>
                <a:gd name="T34" fmla="*/ 181 w 265"/>
                <a:gd name="T35" fmla="*/ 290 h 516"/>
                <a:gd name="T36" fmla="*/ 170 w 265"/>
                <a:gd name="T37" fmla="*/ 282 h 516"/>
                <a:gd name="T38" fmla="*/ 144 w 265"/>
                <a:gd name="T39" fmla="*/ 276 h 516"/>
                <a:gd name="T40" fmla="*/ 128 w 265"/>
                <a:gd name="T41" fmla="*/ 255 h 516"/>
                <a:gd name="T42" fmla="*/ 101 w 265"/>
                <a:gd name="T43" fmla="*/ 255 h 516"/>
                <a:gd name="T44" fmla="*/ 100 w 265"/>
                <a:gd name="T45" fmla="*/ 298 h 516"/>
                <a:gd name="T46" fmla="*/ 86 w 265"/>
                <a:gd name="T47" fmla="*/ 346 h 516"/>
                <a:gd name="T48" fmla="*/ 88 w 265"/>
                <a:gd name="T49" fmla="*/ 389 h 516"/>
                <a:gd name="T50" fmla="*/ 119 w 265"/>
                <a:gd name="T51" fmla="*/ 420 h 516"/>
                <a:gd name="T52" fmla="*/ 119 w 265"/>
                <a:gd name="T53" fmla="*/ 444 h 516"/>
                <a:gd name="T54" fmla="*/ 135 w 265"/>
                <a:gd name="T55" fmla="*/ 466 h 516"/>
                <a:gd name="T56" fmla="*/ 173 w 265"/>
                <a:gd name="T57" fmla="*/ 490 h 516"/>
                <a:gd name="T58" fmla="*/ 166 w 265"/>
                <a:gd name="T59" fmla="*/ 508 h 516"/>
                <a:gd name="T60" fmla="*/ 145 w 265"/>
                <a:gd name="T61" fmla="*/ 496 h 516"/>
                <a:gd name="T62" fmla="*/ 120 w 265"/>
                <a:gd name="T63" fmla="*/ 490 h 516"/>
                <a:gd name="T64" fmla="*/ 95 w 265"/>
                <a:gd name="T65" fmla="*/ 457 h 516"/>
                <a:gd name="T66" fmla="*/ 83 w 265"/>
                <a:gd name="T67" fmla="*/ 438 h 516"/>
                <a:gd name="T68" fmla="*/ 69 w 265"/>
                <a:gd name="T69" fmla="*/ 423 h 516"/>
                <a:gd name="T70" fmla="*/ 67 w 265"/>
                <a:gd name="T71" fmla="*/ 365 h 516"/>
                <a:gd name="T72" fmla="*/ 92 w 265"/>
                <a:gd name="T73" fmla="*/ 301 h 516"/>
                <a:gd name="T74" fmla="*/ 75 w 265"/>
                <a:gd name="T75" fmla="*/ 257 h 516"/>
                <a:gd name="T76" fmla="*/ 40 w 265"/>
                <a:gd name="T77" fmla="*/ 191 h 516"/>
                <a:gd name="T78" fmla="*/ 48 w 265"/>
                <a:gd name="T79" fmla="*/ 160 h 516"/>
                <a:gd name="T80" fmla="*/ 51 w 265"/>
                <a:gd name="T81" fmla="*/ 149 h 516"/>
                <a:gd name="T82" fmla="*/ 16 w 265"/>
                <a:gd name="T83" fmla="*/ 99 h 516"/>
                <a:gd name="T84" fmla="*/ 0 w 265"/>
                <a:gd name="T85" fmla="*/ 69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5" h="516">
                  <a:moveTo>
                    <a:pt x="0" y="69"/>
                  </a:moveTo>
                  <a:cubicBezTo>
                    <a:pt x="2" y="72"/>
                    <a:pt x="9" y="72"/>
                    <a:pt x="12" y="70"/>
                  </a:cubicBezTo>
                  <a:cubicBezTo>
                    <a:pt x="15" y="67"/>
                    <a:pt x="9" y="59"/>
                    <a:pt x="10" y="55"/>
                  </a:cubicBezTo>
                  <a:cubicBezTo>
                    <a:pt x="10" y="52"/>
                    <a:pt x="12" y="51"/>
                    <a:pt x="12" y="49"/>
                  </a:cubicBezTo>
                  <a:cubicBezTo>
                    <a:pt x="12" y="45"/>
                    <a:pt x="9" y="43"/>
                    <a:pt x="10" y="39"/>
                  </a:cubicBezTo>
                  <a:cubicBezTo>
                    <a:pt x="11" y="36"/>
                    <a:pt x="15" y="28"/>
                    <a:pt x="17" y="28"/>
                  </a:cubicBezTo>
                  <a:cubicBezTo>
                    <a:pt x="22" y="29"/>
                    <a:pt x="27" y="31"/>
                    <a:pt x="32" y="30"/>
                  </a:cubicBezTo>
                  <a:cubicBezTo>
                    <a:pt x="34" y="30"/>
                    <a:pt x="36" y="27"/>
                    <a:pt x="39" y="27"/>
                  </a:cubicBezTo>
                  <a:cubicBezTo>
                    <a:pt x="41" y="27"/>
                    <a:pt x="42" y="29"/>
                    <a:pt x="44" y="26"/>
                  </a:cubicBezTo>
                  <a:cubicBezTo>
                    <a:pt x="46" y="23"/>
                    <a:pt x="42" y="18"/>
                    <a:pt x="47" y="16"/>
                  </a:cubicBezTo>
                  <a:cubicBezTo>
                    <a:pt x="50" y="15"/>
                    <a:pt x="63" y="18"/>
                    <a:pt x="56" y="9"/>
                  </a:cubicBezTo>
                  <a:cubicBezTo>
                    <a:pt x="61" y="9"/>
                    <a:pt x="75" y="0"/>
                    <a:pt x="75" y="11"/>
                  </a:cubicBezTo>
                  <a:cubicBezTo>
                    <a:pt x="77" y="10"/>
                    <a:pt x="78" y="6"/>
                    <a:pt x="81" y="7"/>
                  </a:cubicBezTo>
                  <a:cubicBezTo>
                    <a:pt x="83" y="8"/>
                    <a:pt x="87" y="14"/>
                    <a:pt x="89" y="15"/>
                  </a:cubicBezTo>
                  <a:cubicBezTo>
                    <a:pt x="91" y="18"/>
                    <a:pt x="87" y="23"/>
                    <a:pt x="87" y="26"/>
                  </a:cubicBezTo>
                  <a:cubicBezTo>
                    <a:pt x="85" y="31"/>
                    <a:pt x="89" y="34"/>
                    <a:pt x="92" y="37"/>
                  </a:cubicBezTo>
                  <a:cubicBezTo>
                    <a:pt x="96" y="41"/>
                    <a:pt x="103" y="33"/>
                    <a:pt x="108" y="35"/>
                  </a:cubicBezTo>
                  <a:cubicBezTo>
                    <a:pt x="111" y="36"/>
                    <a:pt x="114" y="36"/>
                    <a:pt x="113" y="40"/>
                  </a:cubicBezTo>
                  <a:cubicBezTo>
                    <a:pt x="111" y="44"/>
                    <a:pt x="116" y="50"/>
                    <a:pt x="117" y="53"/>
                  </a:cubicBezTo>
                  <a:cubicBezTo>
                    <a:pt x="118" y="57"/>
                    <a:pt x="116" y="60"/>
                    <a:pt x="116" y="63"/>
                  </a:cubicBezTo>
                  <a:cubicBezTo>
                    <a:pt x="117" y="68"/>
                    <a:pt x="113" y="70"/>
                    <a:pt x="113" y="74"/>
                  </a:cubicBezTo>
                  <a:cubicBezTo>
                    <a:pt x="113" y="75"/>
                    <a:pt x="116" y="77"/>
                    <a:pt x="117" y="79"/>
                  </a:cubicBezTo>
                  <a:cubicBezTo>
                    <a:pt x="117" y="83"/>
                    <a:pt x="117" y="86"/>
                    <a:pt x="116" y="90"/>
                  </a:cubicBezTo>
                  <a:cubicBezTo>
                    <a:pt x="112" y="99"/>
                    <a:pt x="109" y="104"/>
                    <a:pt x="120" y="108"/>
                  </a:cubicBezTo>
                  <a:cubicBezTo>
                    <a:pt x="124" y="101"/>
                    <a:pt x="135" y="96"/>
                    <a:pt x="136" y="87"/>
                  </a:cubicBezTo>
                  <a:cubicBezTo>
                    <a:pt x="140" y="90"/>
                    <a:pt x="141" y="82"/>
                    <a:pt x="145" y="82"/>
                  </a:cubicBezTo>
                  <a:cubicBezTo>
                    <a:pt x="147" y="82"/>
                    <a:pt x="151" y="87"/>
                    <a:pt x="153" y="88"/>
                  </a:cubicBezTo>
                  <a:cubicBezTo>
                    <a:pt x="155" y="89"/>
                    <a:pt x="159" y="89"/>
                    <a:pt x="160" y="91"/>
                  </a:cubicBezTo>
                  <a:cubicBezTo>
                    <a:pt x="164" y="97"/>
                    <a:pt x="168" y="89"/>
                    <a:pt x="172" y="89"/>
                  </a:cubicBezTo>
                  <a:cubicBezTo>
                    <a:pt x="175" y="90"/>
                    <a:pt x="176" y="80"/>
                    <a:pt x="180" y="80"/>
                  </a:cubicBezTo>
                  <a:cubicBezTo>
                    <a:pt x="173" y="72"/>
                    <a:pt x="194" y="77"/>
                    <a:pt x="196" y="78"/>
                  </a:cubicBezTo>
                  <a:cubicBezTo>
                    <a:pt x="208" y="81"/>
                    <a:pt x="213" y="99"/>
                    <a:pt x="224" y="105"/>
                  </a:cubicBezTo>
                  <a:cubicBezTo>
                    <a:pt x="234" y="110"/>
                    <a:pt x="229" y="128"/>
                    <a:pt x="231" y="136"/>
                  </a:cubicBezTo>
                  <a:cubicBezTo>
                    <a:pt x="232" y="142"/>
                    <a:pt x="237" y="145"/>
                    <a:pt x="240" y="149"/>
                  </a:cubicBezTo>
                  <a:cubicBezTo>
                    <a:pt x="245" y="156"/>
                    <a:pt x="247" y="156"/>
                    <a:pt x="255" y="159"/>
                  </a:cubicBezTo>
                  <a:cubicBezTo>
                    <a:pt x="248" y="163"/>
                    <a:pt x="258" y="166"/>
                    <a:pt x="261" y="168"/>
                  </a:cubicBezTo>
                  <a:cubicBezTo>
                    <a:pt x="264" y="171"/>
                    <a:pt x="258" y="182"/>
                    <a:pt x="262" y="182"/>
                  </a:cubicBezTo>
                  <a:cubicBezTo>
                    <a:pt x="261" y="184"/>
                    <a:pt x="258" y="187"/>
                    <a:pt x="260" y="190"/>
                  </a:cubicBezTo>
                  <a:cubicBezTo>
                    <a:pt x="261" y="192"/>
                    <a:pt x="264" y="193"/>
                    <a:pt x="263" y="196"/>
                  </a:cubicBezTo>
                  <a:cubicBezTo>
                    <a:pt x="263" y="202"/>
                    <a:pt x="265" y="209"/>
                    <a:pt x="258" y="214"/>
                  </a:cubicBezTo>
                  <a:cubicBezTo>
                    <a:pt x="254" y="216"/>
                    <a:pt x="251" y="222"/>
                    <a:pt x="248" y="216"/>
                  </a:cubicBezTo>
                  <a:cubicBezTo>
                    <a:pt x="244" y="209"/>
                    <a:pt x="234" y="216"/>
                    <a:pt x="228" y="214"/>
                  </a:cubicBezTo>
                  <a:cubicBezTo>
                    <a:pt x="225" y="213"/>
                    <a:pt x="221" y="214"/>
                    <a:pt x="217" y="215"/>
                  </a:cubicBezTo>
                  <a:cubicBezTo>
                    <a:pt x="213" y="216"/>
                    <a:pt x="212" y="213"/>
                    <a:pt x="208" y="213"/>
                  </a:cubicBezTo>
                  <a:cubicBezTo>
                    <a:pt x="203" y="212"/>
                    <a:pt x="197" y="215"/>
                    <a:pt x="193" y="216"/>
                  </a:cubicBezTo>
                  <a:cubicBezTo>
                    <a:pt x="186" y="219"/>
                    <a:pt x="185" y="227"/>
                    <a:pt x="182" y="233"/>
                  </a:cubicBezTo>
                  <a:cubicBezTo>
                    <a:pt x="180" y="235"/>
                    <a:pt x="176" y="238"/>
                    <a:pt x="176" y="241"/>
                  </a:cubicBezTo>
                  <a:cubicBezTo>
                    <a:pt x="177" y="244"/>
                    <a:pt x="172" y="243"/>
                    <a:pt x="170" y="243"/>
                  </a:cubicBezTo>
                  <a:cubicBezTo>
                    <a:pt x="172" y="249"/>
                    <a:pt x="173" y="255"/>
                    <a:pt x="175" y="261"/>
                  </a:cubicBezTo>
                  <a:cubicBezTo>
                    <a:pt x="177" y="266"/>
                    <a:pt x="177" y="273"/>
                    <a:pt x="182" y="276"/>
                  </a:cubicBezTo>
                  <a:cubicBezTo>
                    <a:pt x="187" y="280"/>
                    <a:pt x="186" y="284"/>
                    <a:pt x="186" y="290"/>
                  </a:cubicBezTo>
                  <a:cubicBezTo>
                    <a:pt x="187" y="297"/>
                    <a:pt x="195" y="302"/>
                    <a:pt x="193" y="309"/>
                  </a:cubicBezTo>
                  <a:cubicBezTo>
                    <a:pt x="193" y="306"/>
                    <a:pt x="190" y="304"/>
                    <a:pt x="189" y="301"/>
                  </a:cubicBezTo>
                  <a:cubicBezTo>
                    <a:pt x="187" y="297"/>
                    <a:pt x="187" y="292"/>
                    <a:pt x="181" y="290"/>
                  </a:cubicBezTo>
                  <a:cubicBezTo>
                    <a:pt x="181" y="292"/>
                    <a:pt x="181" y="293"/>
                    <a:pt x="181" y="295"/>
                  </a:cubicBezTo>
                  <a:cubicBezTo>
                    <a:pt x="180" y="291"/>
                    <a:pt x="167" y="289"/>
                    <a:pt x="174" y="284"/>
                  </a:cubicBezTo>
                  <a:cubicBezTo>
                    <a:pt x="172" y="286"/>
                    <a:pt x="171" y="284"/>
                    <a:pt x="170" y="282"/>
                  </a:cubicBezTo>
                  <a:cubicBezTo>
                    <a:pt x="170" y="289"/>
                    <a:pt x="163" y="279"/>
                    <a:pt x="161" y="276"/>
                  </a:cubicBezTo>
                  <a:cubicBezTo>
                    <a:pt x="161" y="282"/>
                    <a:pt x="157" y="270"/>
                    <a:pt x="152" y="273"/>
                  </a:cubicBezTo>
                  <a:cubicBezTo>
                    <a:pt x="150" y="274"/>
                    <a:pt x="147" y="276"/>
                    <a:pt x="144" y="276"/>
                  </a:cubicBezTo>
                  <a:cubicBezTo>
                    <a:pt x="141" y="275"/>
                    <a:pt x="136" y="273"/>
                    <a:pt x="133" y="274"/>
                  </a:cubicBezTo>
                  <a:cubicBezTo>
                    <a:pt x="125" y="276"/>
                    <a:pt x="129" y="268"/>
                    <a:pt x="129" y="263"/>
                  </a:cubicBezTo>
                  <a:cubicBezTo>
                    <a:pt x="128" y="261"/>
                    <a:pt x="128" y="258"/>
                    <a:pt x="128" y="255"/>
                  </a:cubicBezTo>
                  <a:cubicBezTo>
                    <a:pt x="128" y="252"/>
                    <a:pt x="130" y="249"/>
                    <a:pt x="130" y="245"/>
                  </a:cubicBezTo>
                  <a:cubicBezTo>
                    <a:pt x="126" y="248"/>
                    <a:pt x="118" y="245"/>
                    <a:pt x="117" y="242"/>
                  </a:cubicBezTo>
                  <a:cubicBezTo>
                    <a:pt x="118" y="249"/>
                    <a:pt x="94" y="242"/>
                    <a:pt x="101" y="255"/>
                  </a:cubicBezTo>
                  <a:cubicBezTo>
                    <a:pt x="105" y="261"/>
                    <a:pt x="102" y="265"/>
                    <a:pt x="101" y="271"/>
                  </a:cubicBezTo>
                  <a:cubicBezTo>
                    <a:pt x="100" y="278"/>
                    <a:pt x="105" y="284"/>
                    <a:pt x="104" y="291"/>
                  </a:cubicBezTo>
                  <a:cubicBezTo>
                    <a:pt x="103" y="294"/>
                    <a:pt x="101" y="296"/>
                    <a:pt x="100" y="298"/>
                  </a:cubicBezTo>
                  <a:cubicBezTo>
                    <a:pt x="98" y="301"/>
                    <a:pt x="99" y="304"/>
                    <a:pt x="97" y="307"/>
                  </a:cubicBezTo>
                  <a:cubicBezTo>
                    <a:pt x="94" y="312"/>
                    <a:pt x="93" y="320"/>
                    <a:pt x="92" y="326"/>
                  </a:cubicBezTo>
                  <a:cubicBezTo>
                    <a:pt x="90" y="334"/>
                    <a:pt x="89" y="339"/>
                    <a:pt x="86" y="346"/>
                  </a:cubicBezTo>
                  <a:cubicBezTo>
                    <a:pt x="85" y="348"/>
                    <a:pt x="87" y="355"/>
                    <a:pt x="83" y="354"/>
                  </a:cubicBezTo>
                  <a:cubicBezTo>
                    <a:pt x="88" y="360"/>
                    <a:pt x="82" y="372"/>
                    <a:pt x="86" y="380"/>
                  </a:cubicBezTo>
                  <a:cubicBezTo>
                    <a:pt x="87" y="383"/>
                    <a:pt x="89" y="386"/>
                    <a:pt x="88" y="389"/>
                  </a:cubicBezTo>
                  <a:cubicBezTo>
                    <a:pt x="86" y="394"/>
                    <a:pt x="93" y="394"/>
                    <a:pt x="95" y="393"/>
                  </a:cubicBezTo>
                  <a:cubicBezTo>
                    <a:pt x="103" y="389"/>
                    <a:pt x="108" y="389"/>
                    <a:pt x="109" y="400"/>
                  </a:cubicBezTo>
                  <a:cubicBezTo>
                    <a:pt x="109" y="403"/>
                    <a:pt x="114" y="428"/>
                    <a:pt x="119" y="420"/>
                  </a:cubicBezTo>
                  <a:cubicBezTo>
                    <a:pt x="122" y="427"/>
                    <a:pt x="123" y="435"/>
                    <a:pt x="125" y="442"/>
                  </a:cubicBezTo>
                  <a:cubicBezTo>
                    <a:pt x="127" y="448"/>
                    <a:pt x="130" y="455"/>
                    <a:pt x="130" y="462"/>
                  </a:cubicBezTo>
                  <a:cubicBezTo>
                    <a:pt x="126" y="461"/>
                    <a:pt x="125" y="440"/>
                    <a:pt x="119" y="444"/>
                  </a:cubicBezTo>
                  <a:cubicBezTo>
                    <a:pt x="116" y="447"/>
                    <a:pt x="121" y="455"/>
                    <a:pt x="123" y="457"/>
                  </a:cubicBezTo>
                  <a:cubicBezTo>
                    <a:pt x="125" y="459"/>
                    <a:pt x="127" y="461"/>
                    <a:pt x="129" y="463"/>
                  </a:cubicBezTo>
                  <a:cubicBezTo>
                    <a:pt x="131" y="465"/>
                    <a:pt x="133" y="464"/>
                    <a:pt x="135" y="466"/>
                  </a:cubicBezTo>
                  <a:cubicBezTo>
                    <a:pt x="139" y="470"/>
                    <a:pt x="140" y="474"/>
                    <a:pt x="147" y="474"/>
                  </a:cubicBezTo>
                  <a:cubicBezTo>
                    <a:pt x="152" y="474"/>
                    <a:pt x="158" y="472"/>
                    <a:pt x="162" y="476"/>
                  </a:cubicBezTo>
                  <a:cubicBezTo>
                    <a:pt x="167" y="479"/>
                    <a:pt x="168" y="486"/>
                    <a:pt x="173" y="490"/>
                  </a:cubicBezTo>
                  <a:cubicBezTo>
                    <a:pt x="178" y="495"/>
                    <a:pt x="181" y="497"/>
                    <a:pt x="179" y="503"/>
                  </a:cubicBezTo>
                  <a:cubicBezTo>
                    <a:pt x="177" y="506"/>
                    <a:pt x="175" y="512"/>
                    <a:pt x="172" y="513"/>
                  </a:cubicBezTo>
                  <a:cubicBezTo>
                    <a:pt x="169" y="514"/>
                    <a:pt x="168" y="509"/>
                    <a:pt x="166" y="508"/>
                  </a:cubicBezTo>
                  <a:cubicBezTo>
                    <a:pt x="160" y="506"/>
                    <a:pt x="157" y="516"/>
                    <a:pt x="153" y="516"/>
                  </a:cubicBezTo>
                  <a:cubicBezTo>
                    <a:pt x="146" y="516"/>
                    <a:pt x="148" y="509"/>
                    <a:pt x="150" y="505"/>
                  </a:cubicBezTo>
                  <a:cubicBezTo>
                    <a:pt x="153" y="501"/>
                    <a:pt x="148" y="497"/>
                    <a:pt x="145" y="496"/>
                  </a:cubicBezTo>
                  <a:cubicBezTo>
                    <a:pt x="140" y="495"/>
                    <a:pt x="142" y="489"/>
                    <a:pt x="136" y="488"/>
                  </a:cubicBezTo>
                  <a:cubicBezTo>
                    <a:pt x="131" y="487"/>
                    <a:pt x="128" y="487"/>
                    <a:pt x="125" y="483"/>
                  </a:cubicBezTo>
                  <a:cubicBezTo>
                    <a:pt x="120" y="476"/>
                    <a:pt x="122" y="487"/>
                    <a:pt x="120" y="490"/>
                  </a:cubicBezTo>
                  <a:cubicBezTo>
                    <a:pt x="119" y="482"/>
                    <a:pt x="99" y="474"/>
                    <a:pt x="107" y="465"/>
                  </a:cubicBezTo>
                  <a:cubicBezTo>
                    <a:pt x="100" y="469"/>
                    <a:pt x="103" y="459"/>
                    <a:pt x="100" y="457"/>
                  </a:cubicBezTo>
                  <a:cubicBezTo>
                    <a:pt x="100" y="461"/>
                    <a:pt x="96" y="460"/>
                    <a:pt x="95" y="457"/>
                  </a:cubicBezTo>
                  <a:cubicBezTo>
                    <a:pt x="93" y="454"/>
                    <a:pt x="93" y="449"/>
                    <a:pt x="90" y="446"/>
                  </a:cubicBezTo>
                  <a:cubicBezTo>
                    <a:pt x="89" y="445"/>
                    <a:pt x="85" y="447"/>
                    <a:pt x="84" y="444"/>
                  </a:cubicBezTo>
                  <a:cubicBezTo>
                    <a:pt x="84" y="441"/>
                    <a:pt x="85" y="440"/>
                    <a:pt x="83" y="438"/>
                  </a:cubicBezTo>
                  <a:cubicBezTo>
                    <a:pt x="81" y="435"/>
                    <a:pt x="81" y="435"/>
                    <a:pt x="77" y="434"/>
                  </a:cubicBezTo>
                  <a:cubicBezTo>
                    <a:pt x="75" y="434"/>
                    <a:pt x="75" y="430"/>
                    <a:pt x="75" y="428"/>
                  </a:cubicBezTo>
                  <a:cubicBezTo>
                    <a:pt x="74" y="426"/>
                    <a:pt x="72" y="422"/>
                    <a:pt x="69" y="423"/>
                  </a:cubicBezTo>
                  <a:cubicBezTo>
                    <a:pt x="65" y="424"/>
                    <a:pt x="66" y="427"/>
                    <a:pt x="65" y="430"/>
                  </a:cubicBezTo>
                  <a:cubicBezTo>
                    <a:pt x="56" y="428"/>
                    <a:pt x="58" y="414"/>
                    <a:pt x="59" y="407"/>
                  </a:cubicBezTo>
                  <a:cubicBezTo>
                    <a:pt x="61" y="393"/>
                    <a:pt x="64" y="379"/>
                    <a:pt x="67" y="365"/>
                  </a:cubicBezTo>
                  <a:cubicBezTo>
                    <a:pt x="68" y="359"/>
                    <a:pt x="72" y="352"/>
                    <a:pt x="72" y="347"/>
                  </a:cubicBezTo>
                  <a:cubicBezTo>
                    <a:pt x="72" y="341"/>
                    <a:pt x="75" y="340"/>
                    <a:pt x="77" y="335"/>
                  </a:cubicBezTo>
                  <a:cubicBezTo>
                    <a:pt x="80" y="328"/>
                    <a:pt x="98" y="309"/>
                    <a:pt x="92" y="301"/>
                  </a:cubicBezTo>
                  <a:cubicBezTo>
                    <a:pt x="90" y="298"/>
                    <a:pt x="87" y="289"/>
                    <a:pt x="86" y="285"/>
                  </a:cubicBezTo>
                  <a:cubicBezTo>
                    <a:pt x="85" y="279"/>
                    <a:pt x="83" y="277"/>
                    <a:pt x="80" y="272"/>
                  </a:cubicBezTo>
                  <a:cubicBezTo>
                    <a:pt x="78" y="269"/>
                    <a:pt x="74" y="261"/>
                    <a:pt x="75" y="257"/>
                  </a:cubicBezTo>
                  <a:cubicBezTo>
                    <a:pt x="76" y="249"/>
                    <a:pt x="76" y="244"/>
                    <a:pt x="72" y="236"/>
                  </a:cubicBezTo>
                  <a:cubicBezTo>
                    <a:pt x="67" y="224"/>
                    <a:pt x="55" y="216"/>
                    <a:pt x="47" y="206"/>
                  </a:cubicBezTo>
                  <a:cubicBezTo>
                    <a:pt x="44" y="201"/>
                    <a:pt x="40" y="197"/>
                    <a:pt x="40" y="191"/>
                  </a:cubicBezTo>
                  <a:cubicBezTo>
                    <a:pt x="39" y="188"/>
                    <a:pt x="40" y="180"/>
                    <a:pt x="45" y="184"/>
                  </a:cubicBezTo>
                  <a:cubicBezTo>
                    <a:pt x="44" y="180"/>
                    <a:pt x="49" y="181"/>
                    <a:pt x="50" y="178"/>
                  </a:cubicBezTo>
                  <a:cubicBezTo>
                    <a:pt x="51" y="174"/>
                    <a:pt x="49" y="165"/>
                    <a:pt x="48" y="160"/>
                  </a:cubicBezTo>
                  <a:cubicBezTo>
                    <a:pt x="47" y="153"/>
                    <a:pt x="53" y="157"/>
                    <a:pt x="55" y="153"/>
                  </a:cubicBezTo>
                  <a:cubicBezTo>
                    <a:pt x="57" y="150"/>
                    <a:pt x="57" y="145"/>
                    <a:pt x="54" y="142"/>
                  </a:cubicBezTo>
                  <a:cubicBezTo>
                    <a:pt x="54" y="145"/>
                    <a:pt x="52" y="147"/>
                    <a:pt x="51" y="149"/>
                  </a:cubicBezTo>
                  <a:cubicBezTo>
                    <a:pt x="46" y="143"/>
                    <a:pt x="45" y="135"/>
                    <a:pt x="43" y="128"/>
                  </a:cubicBezTo>
                  <a:cubicBezTo>
                    <a:pt x="41" y="124"/>
                    <a:pt x="35" y="119"/>
                    <a:pt x="31" y="116"/>
                  </a:cubicBezTo>
                  <a:cubicBezTo>
                    <a:pt x="26" y="110"/>
                    <a:pt x="20" y="105"/>
                    <a:pt x="16" y="99"/>
                  </a:cubicBezTo>
                  <a:cubicBezTo>
                    <a:pt x="14" y="95"/>
                    <a:pt x="15" y="92"/>
                    <a:pt x="14" y="89"/>
                  </a:cubicBezTo>
                  <a:cubicBezTo>
                    <a:pt x="13" y="86"/>
                    <a:pt x="9" y="83"/>
                    <a:pt x="10" y="79"/>
                  </a:cubicBezTo>
                  <a:cubicBezTo>
                    <a:pt x="4" y="81"/>
                    <a:pt x="1" y="73"/>
                    <a:pt x="0" y="69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57">
              <a:extLst>
                <a:ext uri="{FF2B5EF4-FFF2-40B4-BE49-F238E27FC236}">
                  <a16:creationId xmlns="" xmlns:a16="http://schemas.microsoft.com/office/drawing/2014/main" id="{71F676CA-15C3-4D3F-A14D-5D6E0F1E4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6692" y="3129552"/>
              <a:ext cx="582833" cy="1392569"/>
            </a:xfrm>
            <a:custGeom>
              <a:avLst/>
              <a:gdLst>
                <a:gd name="T0" fmla="*/ 14 w 269"/>
                <a:gd name="T1" fmla="*/ 251 h 643"/>
                <a:gd name="T2" fmla="*/ 11 w 269"/>
                <a:gd name="T3" fmla="*/ 221 h 643"/>
                <a:gd name="T4" fmla="*/ 24 w 269"/>
                <a:gd name="T5" fmla="*/ 212 h 643"/>
                <a:gd name="T6" fmla="*/ 21 w 269"/>
                <a:gd name="T7" fmla="*/ 156 h 643"/>
                <a:gd name="T8" fmla="*/ 46 w 269"/>
                <a:gd name="T9" fmla="*/ 163 h 643"/>
                <a:gd name="T10" fmla="*/ 61 w 269"/>
                <a:gd name="T11" fmla="*/ 82 h 643"/>
                <a:gd name="T12" fmla="*/ 77 w 269"/>
                <a:gd name="T13" fmla="*/ 56 h 643"/>
                <a:gd name="T14" fmla="*/ 105 w 269"/>
                <a:gd name="T15" fmla="*/ 43 h 643"/>
                <a:gd name="T16" fmla="*/ 111 w 269"/>
                <a:gd name="T17" fmla="*/ 26 h 643"/>
                <a:gd name="T18" fmla="*/ 118 w 269"/>
                <a:gd name="T19" fmla="*/ 0 h 643"/>
                <a:gd name="T20" fmla="*/ 148 w 269"/>
                <a:gd name="T21" fmla="*/ 35 h 643"/>
                <a:gd name="T22" fmla="*/ 167 w 269"/>
                <a:gd name="T23" fmla="*/ 76 h 643"/>
                <a:gd name="T24" fmla="*/ 162 w 269"/>
                <a:gd name="T25" fmla="*/ 101 h 643"/>
                <a:gd name="T26" fmla="*/ 149 w 269"/>
                <a:gd name="T27" fmla="*/ 129 h 643"/>
                <a:gd name="T28" fmla="*/ 152 w 269"/>
                <a:gd name="T29" fmla="*/ 152 h 643"/>
                <a:gd name="T30" fmla="*/ 186 w 269"/>
                <a:gd name="T31" fmla="*/ 152 h 643"/>
                <a:gd name="T32" fmla="*/ 188 w 269"/>
                <a:gd name="T33" fmla="*/ 175 h 643"/>
                <a:gd name="T34" fmla="*/ 209 w 269"/>
                <a:gd name="T35" fmla="*/ 208 h 643"/>
                <a:gd name="T36" fmla="*/ 237 w 269"/>
                <a:gd name="T37" fmla="*/ 238 h 643"/>
                <a:gd name="T38" fmla="*/ 265 w 269"/>
                <a:gd name="T39" fmla="*/ 235 h 643"/>
                <a:gd name="T40" fmla="*/ 255 w 269"/>
                <a:gd name="T41" fmla="*/ 265 h 643"/>
                <a:gd name="T42" fmla="*/ 223 w 269"/>
                <a:gd name="T43" fmla="*/ 285 h 643"/>
                <a:gd name="T44" fmla="*/ 211 w 269"/>
                <a:gd name="T45" fmla="*/ 302 h 643"/>
                <a:gd name="T46" fmla="*/ 182 w 269"/>
                <a:gd name="T47" fmla="*/ 304 h 643"/>
                <a:gd name="T48" fmla="*/ 176 w 269"/>
                <a:gd name="T49" fmla="*/ 333 h 643"/>
                <a:gd name="T50" fmla="*/ 177 w 269"/>
                <a:gd name="T51" fmla="*/ 355 h 643"/>
                <a:gd name="T52" fmla="*/ 196 w 269"/>
                <a:gd name="T53" fmla="*/ 389 h 643"/>
                <a:gd name="T54" fmla="*/ 218 w 269"/>
                <a:gd name="T55" fmla="*/ 425 h 643"/>
                <a:gd name="T56" fmla="*/ 215 w 269"/>
                <a:gd name="T57" fmla="*/ 438 h 643"/>
                <a:gd name="T58" fmla="*/ 206 w 269"/>
                <a:gd name="T59" fmla="*/ 463 h 643"/>
                <a:gd name="T60" fmla="*/ 243 w 269"/>
                <a:gd name="T61" fmla="*/ 530 h 643"/>
                <a:gd name="T62" fmla="*/ 254 w 269"/>
                <a:gd name="T63" fmla="*/ 563 h 643"/>
                <a:gd name="T64" fmla="*/ 239 w 269"/>
                <a:gd name="T65" fmla="*/ 617 h 643"/>
                <a:gd name="T66" fmla="*/ 229 w 269"/>
                <a:gd name="T67" fmla="*/ 623 h 643"/>
                <a:gd name="T68" fmla="*/ 234 w 269"/>
                <a:gd name="T69" fmla="*/ 595 h 643"/>
                <a:gd name="T70" fmla="*/ 230 w 269"/>
                <a:gd name="T71" fmla="*/ 583 h 643"/>
                <a:gd name="T72" fmla="*/ 226 w 269"/>
                <a:gd name="T73" fmla="*/ 563 h 643"/>
                <a:gd name="T74" fmla="*/ 228 w 269"/>
                <a:gd name="T75" fmla="*/ 548 h 643"/>
                <a:gd name="T76" fmla="*/ 210 w 269"/>
                <a:gd name="T77" fmla="*/ 502 h 643"/>
                <a:gd name="T78" fmla="*/ 207 w 269"/>
                <a:gd name="T79" fmla="*/ 498 h 643"/>
                <a:gd name="T80" fmla="*/ 197 w 269"/>
                <a:gd name="T81" fmla="*/ 479 h 643"/>
                <a:gd name="T82" fmla="*/ 185 w 269"/>
                <a:gd name="T83" fmla="*/ 428 h 643"/>
                <a:gd name="T84" fmla="*/ 168 w 269"/>
                <a:gd name="T85" fmla="*/ 395 h 643"/>
                <a:gd name="T86" fmla="*/ 158 w 269"/>
                <a:gd name="T87" fmla="*/ 393 h 643"/>
                <a:gd name="T88" fmla="*/ 142 w 269"/>
                <a:gd name="T89" fmla="*/ 406 h 643"/>
                <a:gd name="T90" fmla="*/ 127 w 269"/>
                <a:gd name="T91" fmla="*/ 427 h 643"/>
                <a:gd name="T92" fmla="*/ 115 w 269"/>
                <a:gd name="T93" fmla="*/ 434 h 643"/>
                <a:gd name="T94" fmla="*/ 103 w 269"/>
                <a:gd name="T95" fmla="*/ 443 h 643"/>
                <a:gd name="T96" fmla="*/ 95 w 269"/>
                <a:gd name="T97" fmla="*/ 437 h 643"/>
                <a:gd name="T98" fmla="*/ 96 w 269"/>
                <a:gd name="T99" fmla="*/ 416 h 643"/>
                <a:gd name="T100" fmla="*/ 85 w 269"/>
                <a:gd name="T101" fmla="*/ 406 h 643"/>
                <a:gd name="T102" fmla="*/ 79 w 269"/>
                <a:gd name="T103" fmla="*/ 353 h 643"/>
                <a:gd name="T104" fmla="*/ 66 w 269"/>
                <a:gd name="T105" fmla="*/ 331 h 643"/>
                <a:gd name="T106" fmla="*/ 63 w 269"/>
                <a:gd name="T107" fmla="*/ 335 h 643"/>
                <a:gd name="T108" fmla="*/ 56 w 269"/>
                <a:gd name="T109" fmla="*/ 321 h 643"/>
                <a:gd name="T110" fmla="*/ 49 w 269"/>
                <a:gd name="T111" fmla="*/ 305 h 643"/>
                <a:gd name="T112" fmla="*/ 33 w 269"/>
                <a:gd name="T113" fmla="*/ 293 h 643"/>
                <a:gd name="T114" fmla="*/ 35 w 269"/>
                <a:gd name="T115" fmla="*/ 302 h 643"/>
                <a:gd name="T116" fmla="*/ 31 w 269"/>
                <a:gd name="T117" fmla="*/ 283 h 643"/>
                <a:gd name="T118" fmla="*/ 25 w 269"/>
                <a:gd name="T119" fmla="*/ 292 h 643"/>
                <a:gd name="T120" fmla="*/ 19 w 269"/>
                <a:gd name="T121" fmla="*/ 285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9" h="643">
                  <a:moveTo>
                    <a:pt x="0" y="255"/>
                  </a:moveTo>
                  <a:cubicBezTo>
                    <a:pt x="0" y="253"/>
                    <a:pt x="0" y="247"/>
                    <a:pt x="3" y="247"/>
                  </a:cubicBezTo>
                  <a:cubicBezTo>
                    <a:pt x="7" y="246"/>
                    <a:pt x="10" y="252"/>
                    <a:pt x="14" y="251"/>
                  </a:cubicBezTo>
                  <a:cubicBezTo>
                    <a:pt x="12" y="246"/>
                    <a:pt x="10" y="241"/>
                    <a:pt x="10" y="235"/>
                  </a:cubicBezTo>
                  <a:cubicBezTo>
                    <a:pt x="10" y="233"/>
                    <a:pt x="10" y="230"/>
                    <a:pt x="9" y="228"/>
                  </a:cubicBezTo>
                  <a:cubicBezTo>
                    <a:pt x="8" y="226"/>
                    <a:pt x="12" y="224"/>
                    <a:pt x="11" y="221"/>
                  </a:cubicBezTo>
                  <a:cubicBezTo>
                    <a:pt x="14" y="223"/>
                    <a:pt x="16" y="229"/>
                    <a:pt x="19" y="228"/>
                  </a:cubicBezTo>
                  <a:cubicBezTo>
                    <a:pt x="22" y="227"/>
                    <a:pt x="21" y="222"/>
                    <a:pt x="21" y="220"/>
                  </a:cubicBezTo>
                  <a:cubicBezTo>
                    <a:pt x="27" y="223"/>
                    <a:pt x="25" y="214"/>
                    <a:pt x="24" y="212"/>
                  </a:cubicBezTo>
                  <a:cubicBezTo>
                    <a:pt x="20" y="204"/>
                    <a:pt x="21" y="198"/>
                    <a:pt x="20" y="191"/>
                  </a:cubicBezTo>
                  <a:cubicBezTo>
                    <a:pt x="26" y="195"/>
                    <a:pt x="26" y="186"/>
                    <a:pt x="26" y="182"/>
                  </a:cubicBezTo>
                  <a:cubicBezTo>
                    <a:pt x="26" y="173"/>
                    <a:pt x="24" y="165"/>
                    <a:pt x="21" y="156"/>
                  </a:cubicBezTo>
                  <a:cubicBezTo>
                    <a:pt x="22" y="156"/>
                    <a:pt x="24" y="157"/>
                    <a:pt x="25" y="158"/>
                  </a:cubicBezTo>
                  <a:cubicBezTo>
                    <a:pt x="27" y="159"/>
                    <a:pt x="27" y="158"/>
                    <a:pt x="30" y="157"/>
                  </a:cubicBezTo>
                  <a:cubicBezTo>
                    <a:pt x="34" y="157"/>
                    <a:pt x="43" y="161"/>
                    <a:pt x="46" y="163"/>
                  </a:cubicBezTo>
                  <a:cubicBezTo>
                    <a:pt x="46" y="150"/>
                    <a:pt x="64" y="126"/>
                    <a:pt x="54" y="116"/>
                  </a:cubicBezTo>
                  <a:cubicBezTo>
                    <a:pt x="48" y="110"/>
                    <a:pt x="60" y="103"/>
                    <a:pt x="61" y="97"/>
                  </a:cubicBezTo>
                  <a:cubicBezTo>
                    <a:pt x="63" y="91"/>
                    <a:pt x="64" y="87"/>
                    <a:pt x="61" y="82"/>
                  </a:cubicBezTo>
                  <a:cubicBezTo>
                    <a:pt x="59" y="77"/>
                    <a:pt x="58" y="68"/>
                    <a:pt x="63" y="65"/>
                  </a:cubicBezTo>
                  <a:cubicBezTo>
                    <a:pt x="65" y="64"/>
                    <a:pt x="69" y="65"/>
                    <a:pt x="70" y="62"/>
                  </a:cubicBezTo>
                  <a:cubicBezTo>
                    <a:pt x="70" y="60"/>
                    <a:pt x="75" y="58"/>
                    <a:pt x="77" y="56"/>
                  </a:cubicBezTo>
                  <a:cubicBezTo>
                    <a:pt x="79" y="54"/>
                    <a:pt x="81" y="51"/>
                    <a:pt x="83" y="48"/>
                  </a:cubicBezTo>
                  <a:cubicBezTo>
                    <a:pt x="85" y="43"/>
                    <a:pt x="93" y="44"/>
                    <a:pt x="98" y="43"/>
                  </a:cubicBezTo>
                  <a:cubicBezTo>
                    <a:pt x="100" y="43"/>
                    <a:pt x="103" y="41"/>
                    <a:pt x="105" y="43"/>
                  </a:cubicBezTo>
                  <a:cubicBezTo>
                    <a:pt x="108" y="46"/>
                    <a:pt x="111" y="52"/>
                    <a:pt x="116" y="50"/>
                  </a:cubicBezTo>
                  <a:cubicBezTo>
                    <a:pt x="115" y="46"/>
                    <a:pt x="111" y="44"/>
                    <a:pt x="108" y="40"/>
                  </a:cubicBezTo>
                  <a:cubicBezTo>
                    <a:pt x="103" y="35"/>
                    <a:pt x="107" y="30"/>
                    <a:pt x="111" y="26"/>
                  </a:cubicBezTo>
                  <a:cubicBezTo>
                    <a:pt x="117" y="19"/>
                    <a:pt x="114" y="21"/>
                    <a:pt x="114" y="14"/>
                  </a:cubicBezTo>
                  <a:cubicBezTo>
                    <a:pt x="114" y="12"/>
                    <a:pt x="118" y="11"/>
                    <a:pt x="117" y="8"/>
                  </a:cubicBezTo>
                  <a:cubicBezTo>
                    <a:pt x="117" y="6"/>
                    <a:pt x="118" y="3"/>
                    <a:pt x="118" y="0"/>
                  </a:cubicBezTo>
                  <a:cubicBezTo>
                    <a:pt x="124" y="6"/>
                    <a:pt x="134" y="7"/>
                    <a:pt x="139" y="15"/>
                  </a:cubicBezTo>
                  <a:cubicBezTo>
                    <a:pt x="140" y="18"/>
                    <a:pt x="140" y="21"/>
                    <a:pt x="141" y="24"/>
                  </a:cubicBezTo>
                  <a:cubicBezTo>
                    <a:pt x="143" y="28"/>
                    <a:pt x="146" y="31"/>
                    <a:pt x="148" y="35"/>
                  </a:cubicBezTo>
                  <a:cubicBezTo>
                    <a:pt x="150" y="34"/>
                    <a:pt x="151" y="32"/>
                    <a:pt x="150" y="30"/>
                  </a:cubicBezTo>
                  <a:cubicBezTo>
                    <a:pt x="162" y="35"/>
                    <a:pt x="162" y="48"/>
                    <a:pt x="166" y="60"/>
                  </a:cubicBezTo>
                  <a:cubicBezTo>
                    <a:pt x="167" y="65"/>
                    <a:pt x="168" y="70"/>
                    <a:pt x="167" y="76"/>
                  </a:cubicBezTo>
                  <a:cubicBezTo>
                    <a:pt x="167" y="79"/>
                    <a:pt x="172" y="87"/>
                    <a:pt x="165" y="85"/>
                  </a:cubicBezTo>
                  <a:cubicBezTo>
                    <a:pt x="166" y="87"/>
                    <a:pt x="174" y="97"/>
                    <a:pt x="166" y="94"/>
                  </a:cubicBezTo>
                  <a:cubicBezTo>
                    <a:pt x="165" y="94"/>
                    <a:pt x="162" y="100"/>
                    <a:pt x="162" y="101"/>
                  </a:cubicBezTo>
                  <a:cubicBezTo>
                    <a:pt x="163" y="105"/>
                    <a:pt x="158" y="103"/>
                    <a:pt x="156" y="103"/>
                  </a:cubicBezTo>
                  <a:cubicBezTo>
                    <a:pt x="156" y="105"/>
                    <a:pt x="155" y="120"/>
                    <a:pt x="148" y="114"/>
                  </a:cubicBezTo>
                  <a:cubicBezTo>
                    <a:pt x="149" y="120"/>
                    <a:pt x="146" y="124"/>
                    <a:pt x="149" y="129"/>
                  </a:cubicBezTo>
                  <a:cubicBezTo>
                    <a:pt x="144" y="129"/>
                    <a:pt x="144" y="133"/>
                    <a:pt x="144" y="137"/>
                  </a:cubicBezTo>
                  <a:cubicBezTo>
                    <a:pt x="144" y="142"/>
                    <a:pt x="148" y="142"/>
                    <a:pt x="149" y="145"/>
                  </a:cubicBezTo>
                  <a:cubicBezTo>
                    <a:pt x="150" y="146"/>
                    <a:pt x="152" y="151"/>
                    <a:pt x="152" y="152"/>
                  </a:cubicBezTo>
                  <a:cubicBezTo>
                    <a:pt x="150" y="155"/>
                    <a:pt x="146" y="159"/>
                    <a:pt x="150" y="162"/>
                  </a:cubicBezTo>
                  <a:cubicBezTo>
                    <a:pt x="151" y="163"/>
                    <a:pt x="161" y="156"/>
                    <a:pt x="163" y="155"/>
                  </a:cubicBezTo>
                  <a:cubicBezTo>
                    <a:pt x="170" y="151"/>
                    <a:pt x="179" y="157"/>
                    <a:pt x="186" y="152"/>
                  </a:cubicBezTo>
                  <a:cubicBezTo>
                    <a:pt x="187" y="157"/>
                    <a:pt x="181" y="158"/>
                    <a:pt x="183" y="163"/>
                  </a:cubicBezTo>
                  <a:cubicBezTo>
                    <a:pt x="183" y="165"/>
                    <a:pt x="185" y="167"/>
                    <a:pt x="187" y="168"/>
                  </a:cubicBezTo>
                  <a:cubicBezTo>
                    <a:pt x="189" y="171"/>
                    <a:pt x="186" y="173"/>
                    <a:pt x="188" y="175"/>
                  </a:cubicBezTo>
                  <a:cubicBezTo>
                    <a:pt x="192" y="178"/>
                    <a:pt x="190" y="185"/>
                    <a:pt x="196" y="188"/>
                  </a:cubicBezTo>
                  <a:cubicBezTo>
                    <a:pt x="203" y="191"/>
                    <a:pt x="209" y="187"/>
                    <a:pt x="212" y="195"/>
                  </a:cubicBezTo>
                  <a:cubicBezTo>
                    <a:pt x="204" y="195"/>
                    <a:pt x="208" y="204"/>
                    <a:pt x="209" y="208"/>
                  </a:cubicBezTo>
                  <a:cubicBezTo>
                    <a:pt x="210" y="212"/>
                    <a:pt x="200" y="221"/>
                    <a:pt x="208" y="223"/>
                  </a:cubicBezTo>
                  <a:cubicBezTo>
                    <a:pt x="213" y="225"/>
                    <a:pt x="224" y="221"/>
                    <a:pt x="229" y="225"/>
                  </a:cubicBezTo>
                  <a:cubicBezTo>
                    <a:pt x="234" y="230"/>
                    <a:pt x="227" y="238"/>
                    <a:pt x="237" y="238"/>
                  </a:cubicBezTo>
                  <a:cubicBezTo>
                    <a:pt x="235" y="240"/>
                    <a:pt x="236" y="244"/>
                    <a:pt x="238" y="246"/>
                  </a:cubicBezTo>
                  <a:cubicBezTo>
                    <a:pt x="240" y="248"/>
                    <a:pt x="242" y="242"/>
                    <a:pt x="245" y="244"/>
                  </a:cubicBezTo>
                  <a:cubicBezTo>
                    <a:pt x="252" y="248"/>
                    <a:pt x="260" y="238"/>
                    <a:pt x="265" y="235"/>
                  </a:cubicBezTo>
                  <a:cubicBezTo>
                    <a:pt x="265" y="240"/>
                    <a:pt x="269" y="243"/>
                    <a:pt x="264" y="247"/>
                  </a:cubicBezTo>
                  <a:cubicBezTo>
                    <a:pt x="262" y="249"/>
                    <a:pt x="257" y="250"/>
                    <a:pt x="256" y="252"/>
                  </a:cubicBezTo>
                  <a:cubicBezTo>
                    <a:pt x="255" y="254"/>
                    <a:pt x="249" y="269"/>
                    <a:pt x="255" y="265"/>
                  </a:cubicBezTo>
                  <a:cubicBezTo>
                    <a:pt x="254" y="270"/>
                    <a:pt x="247" y="267"/>
                    <a:pt x="245" y="269"/>
                  </a:cubicBezTo>
                  <a:cubicBezTo>
                    <a:pt x="241" y="273"/>
                    <a:pt x="242" y="279"/>
                    <a:pt x="241" y="284"/>
                  </a:cubicBezTo>
                  <a:cubicBezTo>
                    <a:pt x="235" y="278"/>
                    <a:pt x="230" y="285"/>
                    <a:pt x="223" y="285"/>
                  </a:cubicBezTo>
                  <a:cubicBezTo>
                    <a:pt x="225" y="288"/>
                    <a:pt x="225" y="292"/>
                    <a:pt x="222" y="293"/>
                  </a:cubicBezTo>
                  <a:cubicBezTo>
                    <a:pt x="219" y="294"/>
                    <a:pt x="217" y="291"/>
                    <a:pt x="214" y="291"/>
                  </a:cubicBezTo>
                  <a:cubicBezTo>
                    <a:pt x="211" y="292"/>
                    <a:pt x="211" y="299"/>
                    <a:pt x="211" y="302"/>
                  </a:cubicBezTo>
                  <a:cubicBezTo>
                    <a:pt x="210" y="304"/>
                    <a:pt x="208" y="304"/>
                    <a:pt x="207" y="303"/>
                  </a:cubicBezTo>
                  <a:cubicBezTo>
                    <a:pt x="205" y="302"/>
                    <a:pt x="200" y="307"/>
                    <a:pt x="197" y="307"/>
                  </a:cubicBezTo>
                  <a:cubicBezTo>
                    <a:pt x="196" y="307"/>
                    <a:pt x="182" y="305"/>
                    <a:pt x="182" y="304"/>
                  </a:cubicBezTo>
                  <a:cubicBezTo>
                    <a:pt x="182" y="309"/>
                    <a:pt x="178" y="312"/>
                    <a:pt x="177" y="317"/>
                  </a:cubicBezTo>
                  <a:cubicBezTo>
                    <a:pt x="177" y="319"/>
                    <a:pt x="178" y="322"/>
                    <a:pt x="179" y="324"/>
                  </a:cubicBezTo>
                  <a:cubicBezTo>
                    <a:pt x="180" y="327"/>
                    <a:pt x="177" y="330"/>
                    <a:pt x="176" y="333"/>
                  </a:cubicBezTo>
                  <a:cubicBezTo>
                    <a:pt x="176" y="336"/>
                    <a:pt x="182" y="341"/>
                    <a:pt x="179" y="345"/>
                  </a:cubicBezTo>
                  <a:cubicBezTo>
                    <a:pt x="177" y="348"/>
                    <a:pt x="169" y="349"/>
                    <a:pt x="167" y="345"/>
                  </a:cubicBezTo>
                  <a:cubicBezTo>
                    <a:pt x="168" y="349"/>
                    <a:pt x="171" y="357"/>
                    <a:pt x="177" y="355"/>
                  </a:cubicBezTo>
                  <a:cubicBezTo>
                    <a:pt x="176" y="358"/>
                    <a:pt x="178" y="360"/>
                    <a:pt x="180" y="362"/>
                  </a:cubicBezTo>
                  <a:cubicBezTo>
                    <a:pt x="181" y="366"/>
                    <a:pt x="180" y="369"/>
                    <a:pt x="182" y="372"/>
                  </a:cubicBezTo>
                  <a:cubicBezTo>
                    <a:pt x="184" y="378"/>
                    <a:pt x="192" y="385"/>
                    <a:pt x="196" y="389"/>
                  </a:cubicBezTo>
                  <a:cubicBezTo>
                    <a:pt x="198" y="392"/>
                    <a:pt x="201" y="394"/>
                    <a:pt x="203" y="398"/>
                  </a:cubicBezTo>
                  <a:cubicBezTo>
                    <a:pt x="205" y="400"/>
                    <a:pt x="208" y="400"/>
                    <a:pt x="210" y="404"/>
                  </a:cubicBezTo>
                  <a:cubicBezTo>
                    <a:pt x="212" y="411"/>
                    <a:pt x="213" y="418"/>
                    <a:pt x="218" y="425"/>
                  </a:cubicBezTo>
                  <a:cubicBezTo>
                    <a:pt x="219" y="423"/>
                    <a:pt x="221" y="421"/>
                    <a:pt x="221" y="418"/>
                  </a:cubicBezTo>
                  <a:cubicBezTo>
                    <a:pt x="225" y="421"/>
                    <a:pt x="224" y="428"/>
                    <a:pt x="220" y="430"/>
                  </a:cubicBezTo>
                  <a:cubicBezTo>
                    <a:pt x="216" y="434"/>
                    <a:pt x="214" y="430"/>
                    <a:pt x="215" y="438"/>
                  </a:cubicBezTo>
                  <a:cubicBezTo>
                    <a:pt x="216" y="442"/>
                    <a:pt x="217" y="449"/>
                    <a:pt x="217" y="453"/>
                  </a:cubicBezTo>
                  <a:cubicBezTo>
                    <a:pt x="216" y="456"/>
                    <a:pt x="211" y="456"/>
                    <a:pt x="212" y="460"/>
                  </a:cubicBezTo>
                  <a:cubicBezTo>
                    <a:pt x="209" y="458"/>
                    <a:pt x="207" y="460"/>
                    <a:pt x="206" y="463"/>
                  </a:cubicBezTo>
                  <a:cubicBezTo>
                    <a:pt x="206" y="467"/>
                    <a:pt x="208" y="473"/>
                    <a:pt x="210" y="476"/>
                  </a:cubicBezTo>
                  <a:cubicBezTo>
                    <a:pt x="216" y="486"/>
                    <a:pt x="226" y="494"/>
                    <a:pt x="234" y="502"/>
                  </a:cubicBezTo>
                  <a:cubicBezTo>
                    <a:pt x="241" y="510"/>
                    <a:pt x="242" y="520"/>
                    <a:pt x="243" y="530"/>
                  </a:cubicBezTo>
                  <a:cubicBezTo>
                    <a:pt x="244" y="535"/>
                    <a:pt x="241" y="534"/>
                    <a:pt x="243" y="539"/>
                  </a:cubicBezTo>
                  <a:cubicBezTo>
                    <a:pt x="245" y="544"/>
                    <a:pt x="245" y="547"/>
                    <a:pt x="249" y="551"/>
                  </a:cubicBezTo>
                  <a:cubicBezTo>
                    <a:pt x="253" y="554"/>
                    <a:pt x="252" y="558"/>
                    <a:pt x="254" y="563"/>
                  </a:cubicBezTo>
                  <a:cubicBezTo>
                    <a:pt x="255" y="568"/>
                    <a:pt x="258" y="572"/>
                    <a:pt x="260" y="576"/>
                  </a:cubicBezTo>
                  <a:cubicBezTo>
                    <a:pt x="261" y="583"/>
                    <a:pt x="255" y="592"/>
                    <a:pt x="252" y="598"/>
                  </a:cubicBezTo>
                  <a:cubicBezTo>
                    <a:pt x="249" y="605"/>
                    <a:pt x="245" y="612"/>
                    <a:pt x="239" y="617"/>
                  </a:cubicBezTo>
                  <a:cubicBezTo>
                    <a:pt x="236" y="620"/>
                    <a:pt x="240" y="623"/>
                    <a:pt x="238" y="627"/>
                  </a:cubicBezTo>
                  <a:cubicBezTo>
                    <a:pt x="235" y="632"/>
                    <a:pt x="235" y="638"/>
                    <a:pt x="232" y="643"/>
                  </a:cubicBezTo>
                  <a:cubicBezTo>
                    <a:pt x="229" y="637"/>
                    <a:pt x="230" y="629"/>
                    <a:pt x="229" y="623"/>
                  </a:cubicBezTo>
                  <a:cubicBezTo>
                    <a:pt x="228" y="621"/>
                    <a:pt x="227" y="619"/>
                    <a:pt x="229" y="617"/>
                  </a:cubicBezTo>
                  <a:cubicBezTo>
                    <a:pt x="232" y="615"/>
                    <a:pt x="230" y="614"/>
                    <a:pt x="232" y="612"/>
                  </a:cubicBezTo>
                  <a:cubicBezTo>
                    <a:pt x="235" y="607"/>
                    <a:pt x="235" y="601"/>
                    <a:pt x="234" y="595"/>
                  </a:cubicBezTo>
                  <a:cubicBezTo>
                    <a:pt x="234" y="592"/>
                    <a:pt x="232" y="583"/>
                    <a:pt x="237" y="583"/>
                  </a:cubicBezTo>
                  <a:cubicBezTo>
                    <a:pt x="236" y="582"/>
                    <a:pt x="236" y="580"/>
                    <a:pt x="236" y="579"/>
                  </a:cubicBezTo>
                  <a:cubicBezTo>
                    <a:pt x="234" y="581"/>
                    <a:pt x="232" y="582"/>
                    <a:pt x="230" y="583"/>
                  </a:cubicBezTo>
                  <a:cubicBezTo>
                    <a:pt x="229" y="579"/>
                    <a:pt x="235" y="577"/>
                    <a:pt x="229" y="577"/>
                  </a:cubicBezTo>
                  <a:cubicBezTo>
                    <a:pt x="236" y="574"/>
                    <a:pt x="226" y="569"/>
                    <a:pt x="231" y="566"/>
                  </a:cubicBezTo>
                  <a:cubicBezTo>
                    <a:pt x="229" y="567"/>
                    <a:pt x="227" y="565"/>
                    <a:pt x="226" y="563"/>
                  </a:cubicBezTo>
                  <a:cubicBezTo>
                    <a:pt x="228" y="563"/>
                    <a:pt x="229" y="562"/>
                    <a:pt x="231" y="561"/>
                  </a:cubicBezTo>
                  <a:cubicBezTo>
                    <a:pt x="228" y="560"/>
                    <a:pt x="226" y="557"/>
                    <a:pt x="230" y="556"/>
                  </a:cubicBezTo>
                  <a:cubicBezTo>
                    <a:pt x="227" y="555"/>
                    <a:pt x="229" y="551"/>
                    <a:pt x="228" y="548"/>
                  </a:cubicBezTo>
                  <a:cubicBezTo>
                    <a:pt x="227" y="543"/>
                    <a:pt x="225" y="537"/>
                    <a:pt x="223" y="532"/>
                  </a:cubicBezTo>
                  <a:cubicBezTo>
                    <a:pt x="221" y="527"/>
                    <a:pt x="218" y="522"/>
                    <a:pt x="215" y="517"/>
                  </a:cubicBezTo>
                  <a:cubicBezTo>
                    <a:pt x="213" y="512"/>
                    <a:pt x="213" y="506"/>
                    <a:pt x="210" y="502"/>
                  </a:cubicBezTo>
                  <a:cubicBezTo>
                    <a:pt x="211" y="506"/>
                    <a:pt x="213" y="515"/>
                    <a:pt x="210" y="519"/>
                  </a:cubicBezTo>
                  <a:cubicBezTo>
                    <a:pt x="211" y="516"/>
                    <a:pt x="208" y="512"/>
                    <a:pt x="208" y="509"/>
                  </a:cubicBezTo>
                  <a:cubicBezTo>
                    <a:pt x="207" y="506"/>
                    <a:pt x="207" y="501"/>
                    <a:pt x="207" y="498"/>
                  </a:cubicBezTo>
                  <a:cubicBezTo>
                    <a:pt x="206" y="496"/>
                    <a:pt x="195" y="477"/>
                    <a:pt x="202" y="480"/>
                  </a:cubicBezTo>
                  <a:cubicBezTo>
                    <a:pt x="201" y="479"/>
                    <a:pt x="201" y="478"/>
                    <a:pt x="200" y="477"/>
                  </a:cubicBezTo>
                  <a:cubicBezTo>
                    <a:pt x="199" y="478"/>
                    <a:pt x="198" y="478"/>
                    <a:pt x="197" y="479"/>
                  </a:cubicBezTo>
                  <a:cubicBezTo>
                    <a:pt x="192" y="467"/>
                    <a:pt x="194" y="453"/>
                    <a:pt x="189" y="440"/>
                  </a:cubicBezTo>
                  <a:cubicBezTo>
                    <a:pt x="188" y="438"/>
                    <a:pt x="186" y="437"/>
                    <a:pt x="185" y="434"/>
                  </a:cubicBezTo>
                  <a:cubicBezTo>
                    <a:pt x="184" y="432"/>
                    <a:pt x="185" y="430"/>
                    <a:pt x="185" y="428"/>
                  </a:cubicBezTo>
                  <a:cubicBezTo>
                    <a:pt x="185" y="424"/>
                    <a:pt x="182" y="417"/>
                    <a:pt x="187" y="415"/>
                  </a:cubicBezTo>
                  <a:cubicBezTo>
                    <a:pt x="184" y="416"/>
                    <a:pt x="178" y="418"/>
                    <a:pt x="176" y="415"/>
                  </a:cubicBezTo>
                  <a:cubicBezTo>
                    <a:pt x="172" y="409"/>
                    <a:pt x="168" y="403"/>
                    <a:pt x="168" y="395"/>
                  </a:cubicBezTo>
                  <a:cubicBezTo>
                    <a:pt x="165" y="397"/>
                    <a:pt x="165" y="393"/>
                    <a:pt x="163" y="391"/>
                  </a:cubicBezTo>
                  <a:cubicBezTo>
                    <a:pt x="161" y="389"/>
                    <a:pt x="158" y="387"/>
                    <a:pt x="157" y="384"/>
                  </a:cubicBezTo>
                  <a:cubicBezTo>
                    <a:pt x="157" y="385"/>
                    <a:pt x="158" y="391"/>
                    <a:pt x="158" y="393"/>
                  </a:cubicBezTo>
                  <a:cubicBezTo>
                    <a:pt x="158" y="398"/>
                    <a:pt x="161" y="403"/>
                    <a:pt x="158" y="408"/>
                  </a:cubicBezTo>
                  <a:cubicBezTo>
                    <a:pt x="156" y="411"/>
                    <a:pt x="154" y="417"/>
                    <a:pt x="149" y="417"/>
                  </a:cubicBezTo>
                  <a:cubicBezTo>
                    <a:pt x="144" y="417"/>
                    <a:pt x="139" y="411"/>
                    <a:pt x="142" y="406"/>
                  </a:cubicBezTo>
                  <a:cubicBezTo>
                    <a:pt x="136" y="408"/>
                    <a:pt x="141" y="412"/>
                    <a:pt x="143" y="415"/>
                  </a:cubicBezTo>
                  <a:cubicBezTo>
                    <a:pt x="145" y="420"/>
                    <a:pt x="140" y="426"/>
                    <a:pt x="135" y="421"/>
                  </a:cubicBezTo>
                  <a:cubicBezTo>
                    <a:pt x="140" y="425"/>
                    <a:pt x="131" y="431"/>
                    <a:pt x="127" y="427"/>
                  </a:cubicBezTo>
                  <a:cubicBezTo>
                    <a:pt x="129" y="432"/>
                    <a:pt x="125" y="446"/>
                    <a:pt x="118" y="444"/>
                  </a:cubicBezTo>
                  <a:cubicBezTo>
                    <a:pt x="114" y="442"/>
                    <a:pt x="118" y="432"/>
                    <a:pt x="117" y="429"/>
                  </a:cubicBezTo>
                  <a:cubicBezTo>
                    <a:pt x="117" y="430"/>
                    <a:pt x="113" y="443"/>
                    <a:pt x="115" y="434"/>
                  </a:cubicBezTo>
                  <a:cubicBezTo>
                    <a:pt x="114" y="437"/>
                    <a:pt x="113" y="439"/>
                    <a:pt x="113" y="442"/>
                  </a:cubicBezTo>
                  <a:cubicBezTo>
                    <a:pt x="110" y="440"/>
                    <a:pt x="109" y="432"/>
                    <a:pt x="112" y="430"/>
                  </a:cubicBezTo>
                  <a:cubicBezTo>
                    <a:pt x="107" y="427"/>
                    <a:pt x="109" y="448"/>
                    <a:pt x="103" y="443"/>
                  </a:cubicBezTo>
                  <a:cubicBezTo>
                    <a:pt x="101" y="440"/>
                    <a:pt x="103" y="427"/>
                    <a:pt x="105" y="426"/>
                  </a:cubicBezTo>
                  <a:cubicBezTo>
                    <a:pt x="101" y="428"/>
                    <a:pt x="100" y="436"/>
                    <a:pt x="98" y="440"/>
                  </a:cubicBezTo>
                  <a:cubicBezTo>
                    <a:pt x="96" y="439"/>
                    <a:pt x="95" y="438"/>
                    <a:pt x="95" y="437"/>
                  </a:cubicBezTo>
                  <a:cubicBezTo>
                    <a:pt x="98" y="436"/>
                    <a:pt x="99" y="432"/>
                    <a:pt x="99" y="429"/>
                  </a:cubicBezTo>
                  <a:cubicBezTo>
                    <a:pt x="98" y="432"/>
                    <a:pt x="97" y="436"/>
                    <a:pt x="93" y="436"/>
                  </a:cubicBezTo>
                  <a:cubicBezTo>
                    <a:pt x="97" y="430"/>
                    <a:pt x="96" y="423"/>
                    <a:pt x="96" y="416"/>
                  </a:cubicBezTo>
                  <a:cubicBezTo>
                    <a:pt x="96" y="416"/>
                    <a:pt x="95" y="416"/>
                    <a:pt x="95" y="416"/>
                  </a:cubicBezTo>
                  <a:cubicBezTo>
                    <a:pt x="97" y="421"/>
                    <a:pt x="90" y="432"/>
                    <a:pt x="86" y="434"/>
                  </a:cubicBezTo>
                  <a:cubicBezTo>
                    <a:pt x="79" y="436"/>
                    <a:pt x="85" y="409"/>
                    <a:pt x="85" y="406"/>
                  </a:cubicBezTo>
                  <a:cubicBezTo>
                    <a:pt x="86" y="403"/>
                    <a:pt x="85" y="394"/>
                    <a:pt x="87" y="392"/>
                  </a:cubicBezTo>
                  <a:cubicBezTo>
                    <a:pt x="91" y="388"/>
                    <a:pt x="87" y="377"/>
                    <a:pt x="85" y="372"/>
                  </a:cubicBezTo>
                  <a:cubicBezTo>
                    <a:pt x="82" y="367"/>
                    <a:pt x="83" y="358"/>
                    <a:pt x="79" y="353"/>
                  </a:cubicBezTo>
                  <a:cubicBezTo>
                    <a:pt x="77" y="351"/>
                    <a:pt x="76" y="349"/>
                    <a:pt x="75" y="346"/>
                  </a:cubicBezTo>
                  <a:cubicBezTo>
                    <a:pt x="73" y="343"/>
                    <a:pt x="68" y="340"/>
                    <a:pt x="73" y="340"/>
                  </a:cubicBezTo>
                  <a:cubicBezTo>
                    <a:pt x="70" y="337"/>
                    <a:pt x="66" y="336"/>
                    <a:pt x="66" y="331"/>
                  </a:cubicBezTo>
                  <a:cubicBezTo>
                    <a:pt x="66" y="328"/>
                    <a:pt x="66" y="322"/>
                    <a:pt x="64" y="319"/>
                  </a:cubicBezTo>
                  <a:cubicBezTo>
                    <a:pt x="64" y="321"/>
                    <a:pt x="65" y="327"/>
                    <a:pt x="61" y="324"/>
                  </a:cubicBezTo>
                  <a:cubicBezTo>
                    <a:pt x="63" y="327"/>
                    <a:pt x="65" y="332"/>
                    <a:pt x="63" y="335"/>
                  </a:cubicBezTo>
                  <a:cubicBezTo>
                    <a:pt x="56" y="333"/>
                    <a:pt x="52" y="325"/>
                    <a:pt x="48" y="320"/>
                  </a:cubicBezTo>
                  <a:cubicBezTo>
                    <a:pt x="46" y="318"/>
                    <a:pt x="50" y="316"/>
                    <a:pt x="51" y="318"/>
                  </a:cubicBezTo>
                  <a:cubicBezTo>
                    <a:pt x="52" y="320"/>
                    <a:pt x="54" y="321"/>
                    <a:pt x="56" y="321"/>
                  </a:cubicBezTo>
                  <a:cubicBezTo>
                    <a:pt x="60" y="322"/>
                    <a:pt x="65" y="320"/>
                    <a:pt x="61" y="316"/>
                  </a:cubicBezTo>
                  <a:cubicBezTo>
                    <a:pt x="59" y="313"/>
                    <a:pt x="51" y="310"/>
                    <a:pt x="56" y="306"/>
                  </a:cubicBezTo>
                  <a:cubicBezTo>
                    <a:pt x="53" y="306"/>
                    <a:pt x="51" y="306"/>
                    <a:pt x="49" y="305"/>
                  </a:cubicBezTo>
                  <a:cubicBezTo>
                    <a:pt x="49" y="303"/>
                    <a:pt x="50" y="301"/>
                    <a:pt x="50" y="299"/>
                  </a:cubicBezTo>
                  <a:cubicBezTo>
                    <a:pt x="47" y="301"/>
                    <a:pt x="43" y="297"/>
                    <a:pt x="42" y="296"/>
                  </a:cubicBezTo>
                  <a:cubicBezTo>
                    <a:pt x="39" y="292"/>
                    <a:pt x="37" y="295"/>
                    <a:pt x="33" y="293"/>
                  </a:cubicBezTo>
                  <a:cubicBezTo>
                    <a:pt x="34" y="296"/>
                    <a:pt x="36" y="299"/>
                    <a:pt x="37" y="302"/>
                  </a:cubicBezTo>
                  <a:cubicBezTo>
                    <a:pt x="36" y="300"/>
                    <a:pt x="35" y="298"/>
                    <a:pt x="34" y="296"/>
                  </a:cubicBezTo>
                  <a:cubicBezTo>
                    <a:pt x="33" y="298"/>
                    <a:pt x="33" y="300"/>
                    <a:pt x="35" y="302"/>
                  </a:cubicBezTo>
                  <a:cubicBezTo>
                    <a:pt x="31" y="297"/>
                    <a:pt x="29" y="294"/>
                    <a:pt x="32" y="289"/>
                  </a:cubicBezTo>
                  <a:cubicBezTo>
                    <a:pt x="31" y="289"/>
                    <a:pt x="30" y="289"/>
                    <a:pt x="28" y="289"/>
                  </a:cubicBezTo>
                  <a:cubicBezTo>
                    <a:pt x="29" y="287"/>
                    <a:pt x="30" y="285"/>
                    <a:pt x="31" y="283"/>
                  </a:cubicBezTo>
                  <a:cubicBezTo>
                    <a:pt x="30" y="283"/>
                    <a:pt x="30" y="283"/>
                    <a:pt x="30" y="284"/>
                  </a:cubicBezTo>
                  <a:cubicBezTo>
                    <a:pt x="29" y="281"/>
                    <a:pt x="29" y="279"/>
                    <a:pt x="30" y="277"/>
                  </a:cubicBezTo>
                  <a:cubicBezTo>
                    <a:pt x="28" y="282"/>
                    <a:pt x="28" y="287"/>
                    <a:pt x="25" y="292"/>
                  </a:cubicBezTo>
                  <a:cubicBezTo>
                    <a:pt x="22" y="290"/>
                    <a:pt x="23" y="288"/>
                    <a:pt x="24" y="285"/>
                  </a:cubicBezTo>
                  <a:cubicBezTo>
                    <a:pt x="24" y="282"/>
                    <a:pt x="20" y="279"/>
                    <a:pt x="19" y="276"/>
                  </a:cubicBezTo>
                  <a:cubicBezTo>
                    <a:pt x="19" y="279"/>
                    <a:pt x="21" y="282"/>
                    <a:pt x="19" y="285"/>
                  </a:cubicBezTo>
                  <a:cubicBezTo>
                    <a:pt x="17" y="280"/>
                    <a:pt x="12" y="277"/>
                    <a:pt x="9" y="273"/>
                  </a:cubicBezTo>
                  <a:cubicBezTo>
                    <a:pt x="5" y="268"/>
                    <a:pt x="3" y="261"/>
                    <a:pt x="0" y="255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58">
              <a:extLst>
                <a:ext uri="{FF2B5EF4-FFF2-40B4-BE49-F238E27FC236}">
                  <a16:creationId xmlns="" xmlns:a16="http://schemas.microsoft.com/office/drawing/2014/main" id="{CF8E5F4A-72B2-44B5-B8B9-D58D38A38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6692" y="3129552"/>
              <a:ext cx="582833" cy="1392569"/>
            </a:xfrm>
            <a:custGeom>
              <a:avLst/>
              <a:gdLst>
                <a:gd name="T0" fmla="*/ 14 w 269"/>
                <a:gd name="T1" fmla="*/ 251 h 643"/>
                <a:gd name="T2" fmla="*/ 11 w 269"/>
                <a:gd name="T3" fmla="*/ 221 h 643"/>
                <a:gd name="T4" fmla="*/ 24 w 269"/>
                <a:gd name="T5" fmla="*/ 212 h 643"/>
                <a:gd name="T6" fmla="*/ 21 w 269"/>
                <a:gd name="T7" fmla="*/ 156 h 643"/>
                <a:gd name="T8" fmla="*/ 46 w 269"/>
                <a:gd name="T9" fmla="*/ 163 h 643"/>
                <a:gd name="T10" fmla="*/ 61 w 269"/>
                <a:gd name="T11" fmla="*/ 82 h 643"/>
                <a:gd name="T12" fmla="*/ 77 w 269"/>
                <a:gd name="T13" fmla="*/ 56 h 643"/>
                <a:gd name="T14" fmla="*/ 105 w 269"/>
                <a:gd name="T15" fmla="*/ 43 h 643"/>
                <a:gd name="T16" fmla="*/ 111 w 269"/>
                <a:gd name="T17" fmla="*/ 26 h 643"/>
                <a:gd name="T18" fmla="*/ 118 w 269"/>
                <a:gd name="T19" fmla="*/ 0 h 643"/>
                <a:gd name="T20" fmla="*/ 148 w 269"/>
                <a:gd name="T21" fmla="*/ 35 h 643"/>
                <a:gd name="T22" fmla="*/ 167 w 269"/>
                <a:gd name="T23" fmla="*/ 76 h 643"/>
                <a:gd name="T24" fmla="*/ 162 w 269"/>
                <a:gd name="T25" fmla="*/ 101 h 643"/>
                <a:gd name="T26" fmla="*/ 149 w 269"/>
                <a:gd name="T27" fmla="*/ 129 h 643"/>
                <a:gd name="T28" fmla="*/ 152 w 269"/>
                <a:gd name="T29" fmla="*/ 152 h 643"/>
                <a:gd name="T30" fmla="*/ 186 w 269"/>
                <a:gd name="T31" fmla="*/ 152 h 643"/>
                <a:gd name="T32" fmla="*/ 188 w 269"/>
                <a:gd name="T33" fmla="*/ 175 h 643"/>
                <a:gd name="T34" fmla="*/ 209 w 269"/>
                <a:gd name="T35" fmla="*/ 208 h 643"/>
                <a:gd name="T36" fmla="*/ 237 w 269"/>
                <a:gd name="T37" fmla="*/ 238 h 643"/>
                <a:gd name="T38" fmla="*/ 265 w 269"/>
                <a:gd name="T39" fmla="*/ 235 h 643"/>
                <a:gd name="T40" fmla="*/ 255 w 269"/>
                <a:gd name="T41" fmla="*/ 265 h 643"/>
                <a:gd name="T42" fmla="*/ 223 w 269"/>
                <a:gd name="T43" fmla="*/ 285 h 643"/>
                <a:gd name="T44" fmla="*/ 211 w 269"/>
                <a:gd name="T45" fmla="*/ 302 h 643"/>
                <a:gd name="T46" fmla="*/ 182 w 269"/>
                <a:gd name="T47" fmla="*/ 304 h 643"/>
                <a:gd name="T48" fmla="*/ 176 w 269"/>
                <a:gd name="T49" fmla="*/ 333 h 643"/>
                <a:gd name="T50" fmla="*/ 177 w 269"/>
                <a:gd name="T51" fmla="*/ 355 h 643"/>
                <a:gd name="T52" fmla="*/ 196 w 269"/>
                <a:gd name="T53" fmla="*/ 389 h 643"/>
                <a:gd name="T54" fmla="*/ 218 w 269"/>
                <a:gd name="T55" fmla="*/ 425 h 643"/>
                <a:gd name="T56" fmla="*/ 215 w 269"/>
                <a:gd name="T57" fmla="*/ 438 h 643"/>
                <a:gd name="T58" fmla="*/ 206 w 269"/>
                <a:gd name="T59" fmla="*/ 463 h 643"/>
                <a:gd name="T60" fmla="*/ 243 w 269"/>
                <a:gd name="T61" fmla="*/ 530 h 643"/>
                <a:gd name="T62" fmla="*/ 254 w 269"/>
                <a:gd name="T63" fmla="*/ 563 h 643"/>
                <a:gd name="T64" fmla="*/ 239 w 269"/>
                <a:gd name="T65" fmla="*/ 617 h 643"/>
                <a:gd name="T66" fmla="*/ 229 w 269"/>
                <a:gd name="T67" fmla="*/ 623 h 643"/>
                <a:gd name="T68" fmla="*/ 234 w 269"/>
                <a:gd name="T69" fmla="*/ 595 h 643"/>
                <a:gd name="T70" fmla="*/ 230 w 269"/>
                <a:gd name="T71" fmla="*/ 583 h 643"/>
                <a:gd name="T72" fmla="*/ 226 w 269"/>
                <a:gd name="T73" fmla="*/ 563 h 643"/>
                <a:gd name="T74" fmla="*/ 228 w 269"/>
                <a:gd name="T75" fmla="*/ 548 h 643"/>
                <a:gd name="T76" fmla="*/ 210 w 269"/>
                <a:gd name="T77" fmla="*/ 502 h 643"/>
                <a:gd name="T78" fmla="*/ 207 w 269"/>
                <a:gd name="T79" fmla="*/ 498 h 643"/>
                <a:gd name="T80" fmla="*/ 197 w 269"/>
                <a:gd name="T81" fmla="*/ 479 h 643"/>
                <a:gd name="T82" fmla="*/ 185 w 269"/>
                <a:gd name="T83" fmla="*/ 428 h 643"/>
                <a:gd name="T84" fmla="*/ 168 w 269"/>
                <a:gd name="T85" fmla="*/ 395 h 643"/>
                <a:gd name="T86" fmla="*/ 158 w 269"/>
                <a:gd name="T87" fmla="*/ 393 h 643"/>
                <a:gd name="T88" fmla="*/ 142 w 269"/>
                <a:gd name="T89" fmla="*/ 406 h 643"/>
                <a:gd name="T90" fmla="*/ 127 w 269"/>
                <a:gd name="T91" fmla="*/ 427 h 643"/>
                <a:gd name="T92" fmla="*/ 115 w 269"/>
                <a:gd name="T93" fmla="*/ 434 h 643"/>
                <a:gd name="T94" fmla="*/ 103 w 269"/>
                <a:gd name="T95" fmla="*/ 443 h 643"/>
                <a:gd name="T96" fmla="*/ 95 w 269"/>
                <a:gd name="T97" fmla="*/ 437 h 643"/>
                <a:gd name="T98" fmla="*/ 96 w 269"/>
                <a:gd name="T99" fmla="*/ 416 h 643"/>
                <a:gd name="T100" fmla="*/ 85 w 269"/>
                <a:gd name="T101" fmla="*/ 406 h 643"/>
                <a:gd name="T102" fmla="*/ 79 w 269"/>
                <a:gd name="T103" fmla="*/ 353 h 643"/>
                <a:gd name="T104" fmla="*/ 66 w 269"/>
                <a:gd name="T105" fmla="*/ 331 h 643"/>
                <a:gd name="T106" fmla="*/ 63 w 269"/>
                <a:gd name="T107" fmla="*/ 335 h 643"/>
                <a:gd name="T108" fmla="*/ 56 w 269"/>
                <a:gd name="T109" fmla="*/ 321 h 643"/>
                <a:gd name="T110" fmla="*/ 49 w 269"/>
                <a:gd name="T111" fmla="*/ 305 h 643"/>
                <a:gd name="T112" fmla="*/ 33 w 269"/>
                <a:gd name="T113" fmla="*/ 293 h 643"/>
                <a:gd name="T114" fmla="*/ 35 w 269"/>
                <a:gd name="T115" fmla="*/ 302 h 643"/>
                <a:gd name="T116" fmla="*/ 31 w 269"/>
                <a:gd name="T117" fmla="*/ 283 h 643"/>
                <a:gd name="T118" fmla="*/ 25 w 269"/>
                <a:gd name="T119" fmla="*/ 292 h 643"/>
                <a:gd name="T120" fmla="*/ 19 w 269"/>
                <a:gd name="T121" fmla="*/ 285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9" h="643">
                  <a:moveTo>
                    <a:pt x="0" y="255"/>
                  </a:moveTo>
                  <a:cubicBezTo>
                    <a:pt x="0" y="253"/>
                    <a:pt x="0" y="247"/>
                    <a:pt x="3" y="247"/>
                  </a:cubicBezTo>
                  <a:cubicBezTo>
                    <a:pt x="7" y="246"/>
                    <a:pt x="10" y="252"/>
                    <a:pt x="14" y="251"/>
                  </a:cubicBezTo>
                  <a:cubicBezTo>
                    <a:pt x="12" y="246"/>
                    <a:pt x="10" y="241"/>
                    <a:pt x="10" y="235"/>
                  </a:cubicBezTo>
                  <a:cubicBezTo>
                    <a:pt x="10" y="233"/>
                    <a:pt x="10" y="230"/>
                    <a:pt x="9" y="228"/>
                  </a:cubicBezTo>
                  <a:cubicBezTo>
                    <a:pt x="8" y="226"/>
                    <a:pt x="12" y="224"/>
                    <a:pt x="11" y="221"/>
                  </a:cubicBezTo>
                  <a:cubicBezTo>
                    <a:pt x="14" y="223"/>
                    <a:pt x="16" y="229"/>
                    <a:pt x="19" y="228"/>
                  </a:cubicBezTo>
                  <a:cubicBezTo>
                    <a:pt x="22" y="227"/>
                    <a:pt x="21" y="222"/>
                    <a:pt x="21" y="220"/>
                  </a:cubicBezTo>
                  <a:cubicBezTo>
                    <a:pt x="27" y="223"/>
                    <a:pt x="25" y="214"/>
                    <a:pt x="24" y="212"/>
                  </a:cubicBezTo>
                  <a:cubicBezTo>
                    <a:pt x="20" y="204"/>
                    <a:pt x="21" y="198"/>
                    <a:pt x="20" y="191"/>
                  </a:cubicBezTo>
                  <a:cubicBezTo>
                    <a:pt x="26" y="195"/>
                    <a:pt x="26" y="186"/>
                    <a:pt x="26" y="182"/>
                  </a:cubicBezTo>
                  <a:cubicBezTo>
                    <a:pt x="26" y="173"/>
                    <a:pt x="24" y="165"/>
                    <a:pt x="21" y="156"/>
                  </a:cubicBezTo>
                  <a:cubicBezTo>
                    <a:pt x="22" y="156"/>
                    <a:pt x="24" y="157"/>
                    <a:pt x="25" y="158"/>
                  </a:cubicBezTo>
                  <a:cubicBezTo>
                    <a:pt x="27" y="159"/>
                    <a:pt x="27" y="158"/>
                    <a:pt x="30" y="157"/>
                  </a:cubicBezTo>
                  <a:cubicBezTo>
                    <a:pt x="34" y="157"/>
                    <a:pt x="43" y="161"/>
                    <a:pt x="46" y="163"/>
                  </a:cubicBezTo>
                  <a:cubicBezTo>
                    <a:pt x="46" y="150"/>
                    <a:pt x="64" y="126"/>
                    <a:pt x="54" y="116"/>
                  </a:cubicBezTo>
                  <a:cubicBezTo>
                    <a:pt x="48" y="110"/>
                    <a:pt x="60" y="103"/>
                    <a:pt x="61" y="97"/>
                  </a:cubicBezTo>
                  <a:cubicBezTo>
                    <a:pt x="63" y="91"/>
                    <a:pt x="64" y="87"/>
                    <a:pt x="61" y="82"/>
                  </a:cubicBezTo>
                  <a:cubicBezTo>
                    <a:pt x="59" y="77"/>
                    <a:pt x="58" y="68"/>
                    <a:pt x="63" y="65"/>
                  </a:cubicBezTo>
                  <a:cubicBezTo>
                    <a:pt x="65" y="64"/>
                    <a:pt x="69" y="65"/>
                    <a:pt x="70" y="62"/>
                  </a:cubicBezTo>
                  <a:cubicBezTo>
                    <a:pt x="70" y="60"/>
                    <a:pt x="75" y="58"/>
                    <a:pt x="77" y="56"/>
                  </a:cubicBezTo>
                  <a:cubicBezTo>
                    <a:pt x="79" y="54"/>
                    <a:pt x="81" y="51"/>
                    <a:pt x="83" y="48"/>
                  </a:cubicBezTo>
                  <a:cubicBezTo>
                    <a:pt x="85" y="43"/>
                    <a:pt x="93" y="44"/>
                    <a:pt x="98" y="43"/>
                  </a:cubicBezTo>
                  <a:cubicBezTo>
                    <a:pt x="100" y="43"/>
                    <a:pt x="103" y="41"/>
                    <a:pt x="105" y="43"/>
                  </a:cubicBezTo>
                  <a:cubicBezTo>
                    <a:pt x="108" y="46"/>
                    <a:pt x="111" y="52"/>
                    <a:pt x="116" y="50"/>
                  </a:cubicBezTo>
                  <a:cubicBezTo>
                    <a:pt x="115" y="46"/>
                    <a:pt x="111" y="44"/>
                    <a:pt x="108" y="40"/>
                  </a:cubicBezTo>
                  <a:cubicBezTo>
                    <a:pt x="103" y="35"/>
                    <a:pt x="107" y="30"/>
                    <a:pt x="111" y="26"/>
                  </a:cubicBezTo>
                  <a:cubicBezTo>
                    <a:pt x="117" y="19"/>
                    <a:pt x="114" y="21"/>
                    <a:pt x="114" y="14"/>
                  </a:cubicBezTo>
                  <a:cubicBezTo>
                    <a:pt x="114" y="12"/>
                    <a:pt x="118" y="11"/>
                    <a:pt x="117" y="8"/>
                  </a:cubicBezTo>
                  <a:cubicBezTo>
                    <a:pt x="117" y="6"/>
                    <a:pt x="118" y="3"/>
                    <a:pt x="118" y="0"/>
                  </a:cubicBezTo>
                  <a:cubicBezTo>
                    <a:pt x="124" y="6"/>
                    <a:pt x="134" y="7"/>
                    <a:pt x="139" y="15"/>
                  </a:cubicBezTo>
                  <a:cubicBezTo>
                    <a:pt x="140" y="18"/>
                    <a:pt x="140" y="21"/>
                    <a:pt x="141" y="24"/>
                  </a:cubicBezTo>
                  <a:cubicBezTo>
                    <a:pt x="143" y="28"/>
                    <a:pt x="146" y="31"/>
                    <a:pt x="148" y="35"/>
                  </a:cubicBezTo>
                  <a:cubicBezTo>
                    <a:pt x="150" y="34"/>
                    <a:pt x="151" y="32"/>
                    <a:pt x="150" y="30"/>
                  </a:cubicBezTo>
                  <a:cubicBezTo>
                    <a:pt x="162" y="35"/>
                    <a:pt x="162" y="48"/>
                    <a:pt x="166" y="60"/>
                  </a:cubicBezTo>
                  <a:cubicBezTo>
                    <a:pt x="167" y="65"/>
                    <a:pt x="168" y="70"/>
                    <a:pt x="167" y="76"/>
                  </a:cubicBezTo>
                  <a:cubicBezTo>
                    <a:pt x="167" y="79"/>
                    <a:pt x="172" y="87"/>
                    <a:pt x="165" y="85"/>
                  </a:cubicBezTo>
                  <a:cubicBezTo>
                    <a:pt x="166" y="87"/>
                    <a:pt x="174" y="97"/>
                    <a:pt x="166" y="94"/>
                  </a:cubicBezTo>
                  <a:cubicBezTo>
                    <a:pt x="165" y="94"/>
                    <a:pt x="162" y="100"/>
                    <a:pt x="162" y="101"/>
                  </a:cubicBezTo>
                  <a:cubicBezTo>
                    <a:pt x="163" y="105"/>
                    <a:pt x="158" y="103"/>
                    <a:pt x="156" y="103"/>
                  </a:cubicBezTo>
                  <a:cubicBezTo>
                    <a:pt x="156" y="105"/>
                    <a:pt x="155" y="120"/>
                    <a:pt x="148" y="114"/>
                  </a:cubicBezTo>
                  <a:cubicBezTo>
                    <a:pt x="149" y="120"/>
                    <a:pt x="146" y="124"/>
                    <a:pt x="149" y="129"/>
                  </a:cubicBezTo>
                  <a:cubicBezTo>
                    <a:pt x="144" y="129"/>
                    <a:pt x="144" y="133"/>
                    <a:pt x="144" y="137"/>
                  </a:cubicBezTo>
                  <a:cubicBezTo>
                    <a:pt x="144" y="142"/>
                    <a:pt x="148" y="142"/>
                    <a:pt x="149" y="145"/>
                  </a:cubicBezTo>
                  <a:cubicBezTo>
                    <a:pt x="150" y="146"/>
                    <a:pt x="152" y="151"/>
                    <a:pt x="152" y="152"/>
                  </a:cubicBezTo>
                  <a:cubicBezTo>
                    <a:pt x="150" y="155"/>
                    <a:pt x="146" y="159"/>
                    <a:pt x="150" y="162"/>
                  </a:cubicBezTo>
                  <a:cubicBezTo>
                    <a:pt x="151" y="163"/>
                    <a:pt x="161" y="156"/>
                    <a:pt x="163" y="155"/>
                  </a:cubicBezTo>
                  <a:cubicBezTo>
                    <a:pt x="170" y="151"/>
                    <a:pt x="179" y="157"/>
                    <a:pt x="186" y="152"/>
                  </a:cubicBezTo>
                  <a:cubicBezTo>
                    <a:pt x="187" y="157"/>
                    <a:pt x="181" y="158"/>
                    <a:pt x="183" y="163"/>
                  </a:cubicBezTo>
                  <a:cubicBezTo>
                    <a:pt x="183" y="165"/>
                    <a:pt x="185" y="167"/>
                    <a:pt x="187" y="168"/>
                  </a:cubicBezTo>
                  <a:cubicBezTo>
                    <a:pt x="189" y="171"/>
                    <a:pt x="186" y="173"/>
                    <a:pt x="188" y="175"/>
                  </a:cubicBezTo>
                  <a:cubicBezTo>
                    <a:pt x="192" y="178"/>
                    <a:pt x="190" y="185"/>
                    <a:pt x="196" y="188"/>
                  </a:cubicBezTo>
                  <a:cubicBezTo>
                    <a:pt x="203" y="191"/>
                    <a:pt x="209" y="187"/>
                    <a:pt x="212" y="195"/>
                  </a:cubicBezTo>
                  <a:cubicBezTo>
                    <a:pt x="204" y="195"/>
                    <a:pt x="208" y="204"/>
                    <a:pt x="209" y="208"/>
                  </a:cubicBezTo>
                  <a:cubicBezTo>
                    <a:pt x="210" y="212"/>
                    <a:pt x="200" y="221"/>
                    <a:pt x="208" y="223"/>
                  </a:cubicBezTo>
                  <a:cubicBezTo>
                    <a:pt x="213" y="225"/>
                    <a:pt x="224" y="221"/>
                    <a:pt x="229" y="225"/>
                  </a:cubicBezTo>
                  <a:cubicBezTo>
                    <a:pt x="234" y="230"/>
                    <a:pt x="227" y="238"/>
                    <a:pt x="237" y="238"/>
                  </a:cubicBezTo>
                  <a:cubicBezTo>
                    <a:pt x="235" y="240"/>
                    <a:pt x="236" y="244"/>
                    <a:pt x="238" y="246"/>
                  </a:cubicBezTo>
                  <a:cubicBezTo>
                    <a:pt x="240" y="248"/>
                    <a:pt x="242" y="242"/>
                    <a:pt x="245" y="244"/>
                  </a:cubicBezTo>
                  <a:cubicBezTo>
                    <a:pt x="252" y="248"/>
                    <a:pt x="260" y="238"/>
                    <a:pt x="265" y="235"/>
                  </a:cubicBezTo>
                  <a:cubicBezTo>
                    <a:pt x="265" y="240"/>
                    <a:pt x="269" y="243"/>
                    <a:pt x="264" y="247"/>
                  </a:cubicBezTo>
                  <a:cubicBezTo>
                    <a:pt x="262" y="249"/>
                    <a:pt x="257" y="250"/>
                    <a:pt x="256" y="252"/>
                  </a:cubicBezTo>
                  <a:cubicBezTo>
                    <a:pt x="255" y="254"/>
                    <a:pt x="249" y="269"/>
                    <a:pt x="255" y="265"/>
                  </a:cubicBezTo>
                  <a:cubicBezTo>
                    <a:pt x="254" y="270"/>
                    <a:pt x="247" y="267"/>
                    <a:pt x="245" y="269"/>
                  </a:cubicBezTo>
                  <a:cubicBezTo>
                    <a:pt x="241" y="273"/>
                    <a:pt x="242" y="279"/>
                    <a:pt x="241" y="284"/>
                  </a:cubicBezTo>
                  <a:cubicBezTo>
                    <a:pt x="235" y="278"/>
                    <a:pt x="230" y="285"/>
                    <a:pt x="223" y="285"/>
                  </a:cubicBezTo>
                  <a:cubicBezTo>
                    <a:pt x="225" y="288"/>
                    <a:pt x="225" y="292"/>
                    <a:pt x="222" y="293"/>
                  </a:cubicBezTo>
                  <a:cubicBezTo>
                    <a:pt x="219" y="294"/>
                    <a:pt x="217" y="291"/>
                    <a:pt x="214" y="291"/>
                  </a:cubicBezTo>
                  <a:cubicBezTo>
                    <a:pt x="211" y="292"/>
                    <a:pt x="211" y="299"/>
                    <a:pt x="211" y="302"/>
                  </a:cubicBezTo>
                  <a:cubicBezTo>
                    <a:pt x="210" y="304"/>
                    <a:pt x="208" y="304"/>
                    <a:pt x="207" y="303"/>
                  </a:cubicBezTo>
                  <a:cubicBezTo>
                    <a:pt x="205" y="302"/>
                    <a:pt x="200" y="307"/>
                    <a:pt x="197" y="307"/>
                  </a:cubicBezTo>
                  <a:cubicBezTo>
                    <a:pt x="196" y="307"/>
                    <a:pt x="182" y="305"/>
                    <a:pt x="182" y="304"/>
                  </a:cubicBezTo>
                  <a:cubicBezTo>
                    <a:pt x="182" y="309"/>
                    <a:pt x="178" y="312"/>
                    <a:pt x="177" y="317"/>
                  </a:cubicBezTo>
                  <a:cubicBezTo>
                    <a:pt x="177" y="319"/>
                    <a:pt x="178" y="322"/>
                    <a:pt x="179" y="324"/>
                  </a:cubicBezTo>
                  <a:cubicBezTo>
                    <a:pt x="180" y="327"/>
                    <a:pt x="177" y="330"/>
                    <a:pt x="176" y="333"/>
                  </a:cubicBezTo>
                  <a:cubicBezTo>
                    <a:pt x="176" y="336"/>
                    <a:pt x="182" y="341"/>
                    <a:pt x="179" y="345"/>
                  </a:cubicBezTo>
                  <a:cubicBezTo>
                    <a:pt x="177" y="348"/>
                    <a:pt x="169" y="349"/>
                    <a:pt x="167" y="345"/>
                  </a:cubicBezTo>
                  <a:cubicBezTo>
                    <a:pt x="168" y="349"/>
                    <a:pt x="171" y="357"/>
                    <a:pt x="177" y="355"/>
                  </a:cubicBezTo>
                  <a:cubicBezTo>
                    <a:pt x="176" y="358"/>
                    <a:pt x="178" y="360"/>
                    <a:pt x="180" y="362"/>
                  </a:cubicBezTo>
                  <a:cubicBezTo>
                    <a:pt x="181" y="366"/>
                    <a:pt x="180" y="369"/>
                    <a:pt x="182" y="372"/>
                  </a:cubicBezTo>
                  <a:cubicBezTo>
                    <a:pt x="184" y="378"/>
                    <a:pt x="192" y="385"/>
                    <a:pt x="196" y="389"/>
                  </a:cubicBezTo>
                  <a:cubicBezTo>
                    <a:pt x="198" y="392"/>
                    <a:pt x="201" y="394"/>
                    <a:pt x="203" y="398"/>
                  </a:cubicBezTo>
                  <a:cubicBezTo>
                    <a:pt x="205" y="400"/>
                    <a:pt x="208" y="400"/>
                    <a:pt x="210" y="404"/>
                  </a:cubicBezTo>
                  <a:cubicBezTo>
                    <a:pt x="212" y="411"/>
                    <a:pt x="213" y="418"/>
                    <a:pt x="218" y="425"/>
                  </a:cubicBezTo>
                  <a:cubicBezTo>
                    <a:pt x="219" y="423"/>
                    <a:pt x="221" y="421"/>
                    <a:pt x="221" y="418"/>
                  </a:cubicBezTo>
                  <a:cubicBezTo>
                    <a:pt x="225" y="421"/>
                    <a:pt x="224" y="428"/>
                    <a:pt x="220" y="430"/>
                  </a:cubicBezTo>
                  <a:cubicBezTo>
                    <a:pt x="216" y="434"/>
                    <a:pt x="214" y="430"/>
                    <a:pt x="215" y="438"/>
                  </a:cubicBezTo>
                  <a:cubicBezTo>
                    <a:pt x="216" y="442"/>
                    <a:pt x="217" y="449"/>
                    <a:pt x="217" y="453"/>
                  </a:cubicBezTo>
                  <a:cubicBezTo>
                    <a:pt x="216" y="456"/>
                    <a:pt x="211" y="456"/>
                    <a:pt x="212" y="460"/>
                  </a:cubicBezTo>
                  <a:cubicBezTo>
                    <a:pt x="209" y="458"/>
                    <a:pt x="207" y="460"/>
                    <a:pt x="206" y="463"/>
                  </a:cubicBezTo>
                  <a:cubicBezTo>
                    <a:pt x="206" y="467"/>
                    <a:pt x="208" y="473"/>
                    <a:pt x="210" y="476"/>
                  </a:cubicBezTo>
                  <a:cubicBezTo>
                    <a:pt x="216" y="486"/>
                    <a:pt x="226" y="494"/>
                    <a:pt x="234" y="502"/>
                  </a:cubicBezTo>
                  <a:cubicBezTo>
                    <a:pt x="241" y="510"/>
                    <a:pt x="242" y="520"/>
                    <a:pt x="243" y="530"/>
                  </a:cubicBezTo>
                  <a:cubicBezTo>
                    <a:pt x="244" y="535"/>
                    <a:pt x="241" y="534"/>
                    <a:pt x="243" y="539"/>
                  </a:cubicBezTo>
                  <a:cubicBezTo>
                    <a:pt x="245" y="544"/>
                    <a:pt x="245" y="547"/>
                    <a:pt x="249" y="551"/>
                  </a:cubicBezTo>
                  <a:cubicBezTo>
                    <a:pt x="253" y="554"/>
                    <a:pt x="252" y="558"/>
                    <a:pt x="254" y="563"/>
                  </a:cubicBezTo>
                  <a:cubicBezTo>
                    <a:pt x="255" y="568"/>
                    <a:pt x="258" y="572"/>
                    <a:pt x="260" y="576"/>
                  </a:cubicBezTo>
                  <a:cubicBezTo>
                    <a:pt x="261" y="583"/>
                    <a:pt x="255" y="592"/>
                    <a:pt x="252" y="598"/>
                  </a:cubicBezTo>
                  <a:cubicBezTo>
                    <a:pt x="249" y="605"/>
                    <a:pt x="245" y="612"/>
                    <a:pt x="239" y="617"/>
                  </a:cubicBezTo>
                  <a:cubicBezTo>
                    <a:pt x="236" y="620"/>
                    <a:pt x="240" y="623"/>
                    <a:pt x="238" y="627"/>
                  </a:cubicBezTo>
                  <a:cubicBezTo>
                    <a:pt x="235" y="632"/>
                    <a:pt x="235" y="638"/>
                    <a:pt x="232" y="643"/>
                  </a:cubicBezTo>
                  <a:cubicBezTo>
                    <a:pt x="229" y="637"/>
                    <a:pt x="230" y="629"/>
                    <a:pt x="229" y="623"/>
                  </a:cubicBezTo>
                  <a:cubicBezTo>
                    <a:pt x="228" y="621"/>
                    <a:pt x="227" y="619"/>
                    <a:pt x="229" y="617"/>
                  </a:cubicBezTo>
                  <a:cubicBezTo>
                    <a:pt x="232" y="615"/>
                    <a:pt x="230" y="614"/>
                    <a:pt x="232" y="612"/>
                  </a:cubicBezTo>
                  <a:cubicBezTo>
                    <a:pt x="235" y="607"/>
                    <a:pt x="235" y="601"/>
                    <a:pt x="234" y="595"/>
                  </a:cubicBezTo>
                  <a:cubicBezTo>
                    <a:pt x="234" y="592"/>
                    <a:pt x="232" y="583"/>
                    <a:pt x="237" y="583"/>
                  </a:cubicBezTo>
                  <a:cubicBezTo>
                    <a:pt x="236" y="582"/>
                    <a:pt x="236" y="580"/>
                    <a:pt x="236" y="579"/>
                  </a:cubicBezTo>
                  <a:cubicBezTo>
                    <a:pt x="234" y="581"/>
                    <a:pt x="232" y="582"/>
                    <a:pt x="230" y="583"/>
                  </a:cubicBezTo>
                  <a:cubicBezTo>
                    <a:pt x="229" y="579"/>
                    <a:pt x="235" y="577"/>
                    <a:pt x="229" y="577"/>
                  </a:cubicBezTo>
                  <a:cubicBezTo>
                    <a:pt x="236" y="574"/>
                    <a:pt x="226" y="569"/>
                    <a:pt x="231" y="566"/>
                  </a:cubicBezTo>
                  <a:cubicBezTo>
                    <a:pt x="229" y="567"/>
                    <a:pt x="227" y="565"/>
                    <a:pt x="226" y="563"/>
                  </a:cubicBezTo>
                  <a:cubicBezTo>
                    <a:pt x="228" y="563"/>
                    <a:pt x="229" y="562"/>
                    <a:pt x="231" y="561"/>
                  </a:cubicBezTo>
                  <a:cubicBezTo>
                    <a:pt x="228" y="560"/>
                    <a:pt x="226" y="557"/>
                    <a:pt x="230" y="556"/>
                  </a:cubicBezTo>
                  <a:cubicBezTo>
                    <a:pt x="227" y="555"/>
                    <a:pt x="229" y="551"/>
                    <a:pt x="228" y="548"/>
                  </a:cubicBezTo>
                  <a:cubicBezTo>
                    <a:pt x="227" y="543"/>
                    <a:pt x="225" y="537"/>
                    <a:pt x="223" y="532"/>
                  </a:cubicBezTo>
                  <a:cubicBezTo>
                    <a:pt x="221" y="527"/>
                    <a:pt x="218" y="522"/>
                    <a:pt x="215" y="517"/>
                  </a:cubicBezTo>
                  <a:cubicBezTo>
                    <a:pt x="213" y="512"/>
                    <a:pt x="213" y="506"/>
                    <a:pt x="210" y="502"/>
                  </a:cubicBezTo>
                  <a:cubicBezTo>
                    <a:pt x="211" y="506"/>
                    <a:pt x="213" y="515"/>
                    <a:pt x="210" y="519"/>
                  </a:cubicBezTo>
                  <a:cubicBezTo>
                    <a:pt x="211" y="516"/>
                    <a:pt x="208" y="512"/>
                    <a:pt x="208" y="509"/>
                  </a:cubicBezTo>
                  <a:cubicBezTo>
                    <a:pt x="207" y="506"/>
                    <a:pt x="207" y="501"/>
                    <a:pt x="207" y="498"/>
                  </a:cubicBezTo>
                  <a:cubicBezTo>
                    <a:pt x="206" y="496"/>
                    <a:pt x="195" y="477"/>
                    <a:pt x="202" y="480"/>
                  </a:cubicBezTo>
                  <a:cubicBezTo>
                    <a:pt x="201" y="479"/>
                    <a:pt x="201" y="478"/>
                    <a:pt x="200" y="477"/>
                  </a:cubicBezTo>
                  <a:cubicBezTo>
                    <a:pt x="199" y="478"/>
                    <a:pt x="198" y="478"/>
                    <a:pt x="197" y="479"/>
                  </a:cubicBezTo>
                  <a:cubicBezTo>
                    <a:pt x="192" y="467"/>
                    <a:pt x="194" y="453"/>
                    <a:pt x="189" y="440"/>
                  </a:cubicBezTo>
                  <a:cubicBezTo>
                    <a:pt x="188" y="438"/>
                    <a:pt x="186" y="437"/>
                    <a:pt x="185" y="434"/>
                  </a:cubicBezTo>
                  <a:cubicBezTo>
                    <a:pt x="184" y="432"/>
                    <a:pt x="185" y="430"/>
                    <a:pt x="185" y="428"/>
                  </a:cubicBezTo>
                  <a:cubicBezTo>
                    <a:pt x="185" y="424"/>
                    <a:pt x="182" y="417"/>
                    <a:pt x="187" y="415"/>
                  </a:cubicBezTo>
                  <a:cubicBezTo>
                    <a:pt x="184" y="416"/>
                    <a:pt x="178" y="418"/>
                    <a:pt x="176" y="415"/>
                  </a:cubicBezTo>
                  <a:cubicBezTo>
                    <a:pt x="172" y="409"/>
                    <a:pt x="168" y="403"/>
                    <a:pt x="168" y="395"/>
                  </a:cubicBezTo>
                  <a:cubicBezTo>
                    <a:pt x="165" y="397"/>
                    <a:pt x="165" y="393"/>
                    <a:pt x="163" y="391"/>
                  </a:cubicBezTo>
                  <a:cubicBezTo>
                    <a:pt x="161" y="389"/>
                    <a:pt x="158" y="387"/>
                    <a:pt x="157" y="384"/>
                  </a:cubicBezTo>
                  <a:cubicBezTo>
                    <a:pt x="157" y="385"/>
                    <a:pt x="158" y="391"/>
                    <a:pt x="158" y="393"/>
                  </a:cubicBezTo>
                  <a:cubicBezTo>
                    <a:pt x="158" y="398"/>
                    <a:pt x="161" y="403"/>
                    <a:pt x="158" y="408"/>
                  </a:cubicBezTo>
                  <a:cubicBezTo>
                    <a:pt x="156" y="411"/>
                    <a:pt x="154" y="417"/>
                    <a:pt x="149" y="417"/>
                  </a:cubicBezTo>
                  <a:cubicBezTo>
                    <a:pt x="144" y="417"/>
                    <a:pt x="139" y="411"/>
                    <a:pt x="142" y="406"/>
                  </a:cubicBezTo>
                  <a:cubicBezTo>
                    <a:pt x="136" y="408"/>
                    <a:pt x="141" y="412"/>
                    <a:pt x="143" y="415"/>
                  </a:cubicBezTo>
                  <a:cubicBezTo>
                    <a:pt x="145" y="420"/>
                    <a:pt x="140" y="426"/>
                    <a:pt x="135" y="421"/>
                  </a:cubicBezTo>
                  <a:cubicBezTo>
                    <a:pt x="140" y="425"/>
                    <a:pt x="131" y="431"/>
                    <a:pt x="127" y="427"/>
                  </a:cubicBezTo>
                  <a:cubicBezTo>
                    <a:pt x="129" y="432"/>
                    <a:pt x="125" y="446"/>
                    <a:pt x="118" y="444"/>
                  </a:cubicBezTo>
                  <a:cubicBezTo>
                    <a:pt x="114" y="442"/>
                    <a:pt x="118" y="432"/>
                    <a:pt x="117" y="429"/>
                  </a:cubicBezTo>
                  <a:cubicBezTo>
                    <a:pt x="117" y="430"/>
                    <a:pt x="113" y="443"/>
                    <a:pt x="115" y="434"/>
                  </a:cubicBezTo>
                  <a:cubicBezTo>
                    <a:pt x="114" y="437"/>
                    <a:pt x="113" y="439"/>
                    <a:pt x="113" y="442"/>
                  </a:cubicBezTo>
                  <a:cubicBezTo>
                    <a:pt x="110" y="440"/>
                    <a:pt x="109" y="432"/>
                    <a:pt x="112" y="430"/>
                  </a:cubicBezTo>
                  <a:cubicBezTo>
                    <a:pt x="107" y="427"/>
                    <a:pt x="109" y="448"/>
                    <a:pt x="103" y="443"/>
                  </a:cubicBezTo>
                  <a:cubicBezTo>
                    <a:pt x="101" y="440"/>
                    <a:pt x="103" y="427"/>
                    <a:pt x="105" y="426"/>
                  </a:cubicBezTo>
                  <a:cubicBezTo>
                    <a:pt x="101" y="428"/>
                    <a:pt x="100" y="436"/>
                    <a:pt x="98" y="440"/>
                  </a:cubicBezTo>
                  <a:cubicBezTo>
                    <a:pt x="96" y="439"/>
                    <a:pt x="95" y="438"/>
                    <a:pt x="95" y="437"/>
                  </a:cubicBezTo>
                  <a:cubicBezTo>
                    <a:pt x="98" y="436"/>
                    <a:pt x="99" y="432"/>
                    <a:pt x="99" y="429"/>
                  </a:cubicBezTo>
                  <a:cubicBezTo>
                    <a:pt x="98" y="432"/>
                    <a:pt x="97" y="436"/>
                    <a:pt x="93" y="436"/>
                  </a:cubicBezTo>
                  <a:cubicBezTo>
                    <a:pt x="97" y="430"/>
                    <a:pt x="96" y="423"/>
                    <a:pt x="96" y="416"/>
                  </a:cubicBezTo>
                  <a:cubicBezTo>
                    <a:pt x="96" y="416"/>
                    <a:pt x="95" y="416"/>
                    <a:pt x="95" y="416"/>
                  </a:cubicBezTo>
                  <a:cubicBezTo>
                    <a:pt x="97" y="421"/>
                    <a:pt x="90" y="432"/>
                    <a:pt x="86" y="434"/>
                  </a:cubicBezTo>
                  <a:cubicBezTo>
                    <a:pt x="79" y="436"/>
                    <a:pt x="85" y="409"/>
                    <a:pt x="85" y="406"/>
                  </a:cubicBezTo>
                  <a:cubicBezTo>
                    <a:pt x="86" y="403"/>
                    <a:pt x="85" y="394"/>
                    <a:pt x="87" y="392"/>
                  </a:cubicBezTo>
                  <a:cubicBezTo>
                    <a:pt x="91" y="388"/>
                    <a:pt x="87" y="377"/>
                    <a:pt x="85" y="372"/>
                  </a:cubicBezTo>
                  <a:cubicBezTo>
                    <a:pt x="82" y="367"/>
                    <a:pt x="83" y="358"/>
                    <a:pt x="79" y="353"/>
                  </a:cubicBezTo>
                  <a:cubicBezTo>
                    <a:pt x="77" y="351"/>
                    <a:pt x="76" y="349"/>
                    <a:pt x="75" y="346"/>
                  </a:cubicBezTo>
                  <a:cubicBezTo>
                    <a:pt x="73" y="343"/>
                    <a:pt x="68" y="340"/>
                    <a:pt x="73" y="340"/>
                  </a:cubicBezTo>
                  <a:cubicBezTo>
                    <a:pt x="70" y="337"/>
                    <a:pt x="66" y="336"/>
                    <a:pt x="66" y="331"/>
                  </a:cubicBezTo>
                  <a:cubicBezTo>
                    <a:pt x="66" y="328"/>
                    <a:pt x="66" y="322"/>
                    <a:pt x="64" y="319"/>
                  </a:cubicBezTo>
                  <a:cubicBezTo>
                    <a:pt x="64" y="321"/>
                    <a:pt x="65" y="327"/>
                    <a:pt x="61" y="324"/>
                  </a:cubicBezTo>
                  <a:cubicBezTo>
                    <a:pt x="63" y="327"/>
                    <a:pt x="65" y="332"/>
                    <a:pt x="63" y="335"/>
                  </a:cubicBezTo>
                  <a:cubicBezTo>
                    <a:pt x="56" y="333"/>
                    <a:pt x="52" y="325"/>
                    <a:pt x="48" y="320"/>
                  </a:cubicBezTo>
                  <a:cubicBezTo>
                    <a:pt x="46" y="318"/>
                    <a:pt x="50" y="316"/>
                    <a:pt x="51" y="318"/>
                  </a:cubicBezTo>
                  <a:cubicBezTo>
                    <a:pt x="52" y="320"/>
                    <a:pt x="54" y="321"/>
                    <a:pt x="56" y="321"/>
                  </a:cubicBezTo>
                  <a:cubicBezTo>
                    <a:pt x="60" y="322"/>
                    <a:pt x="65" y="320"/>
                    <a:pt x="61" y="316"/>
                  </a:cubicBezTo>
                  <a:cubicBezTo>
                    <a:pt x="59" y="313"/>
                    <a:pt x="51" y="310"/>
                    <a:pt x="56" y="306"/>
                  </a:cubicBezTo>
                  <a:cubicBezTo>
                    <a:pt x="53" y="306"/>
                    <a:pt x="51" y="306"/>
                    <a:pt x="49" y="305"/>
                  </a:cubicBezTo>
                  <a:cubicBezTo>
                    <a:pt x="49" y="303"/>
                    <a:pt x="50" y="301"/>
                    <a:pt x="50" y="299"/>
                  </a:cubicBezTo>
                  <a:cubicBezTo>
                    <a:pt x="47" y="301"/>
                    <a:pt x="43" y="297"/>
                    <a:pt x="42" y="296"/>
                  </a:cubicBezTo>
                  <a:cubicBezTo>
                    <a:pt x="39" y="292"/>
                    <a:pt x="37" y="295"/>
                    <a:pt x="33" y="293"/>
                  </a:cubicBezTo>
                  <a:cubicBezTo>
                    <a:pt x="34" y="296"/>
                    <a:pt x="36" y="299"/>
                    <a:pt x="37" y="302"/>
                  </a:cubicBezTo>
                  <a:cubicBezTo>
                    <a:pt x="36" y="300"/>
                    <a:pt x="35" y="298"/>
                    <a:pt x="34" y="296"/>
                  </a:cubicBezTo>
                  <a:cubicBezTo>
                    <a:pt x="33" y="298"/>
                    <a:pt x="33" y="300"/>
                    <a:pt x="35" y="302"/>
                  </a:cubicBezTo>
                  <a:cubicBezTo>
                    <a:pt x="31" y="297"/>
                    <a:pt x="29" y="294"/>
                    <a:pt x="32" y="289"/>
                  </a:cubicBezTo>
                  <a:cubicBezTo>
                    <a:pt x="31" y="289"/>
                    <a:pt x="30" y="289"/>
                    <a:pt x="28" y="289"/>
                  </a:cubicBezTo>
                  <a:cubicBezTo>
                    <a:pt x="29" y="287"/>
                    <a:pt x="30" y="285"/>
                    <a:pt x="31" y="283"/>
                  </a:cubicBezTo>
                  <a:cubicBezTo>
                    <a:pt x="30" y="283"/>
                    <a:pt x="30" y="283"/>
                    <a:pt x="30" y="284"/>
                  </a:cubicBezTo>
                  <a:cubicBezTo>
                    <a:pt x="29" y="281"/>
                    <a:pt x="29" y="279"/>
                    <a:pt x="30" y="277"/>
                  </a:cubicBezTo>
                  <a:cubicBezTo>
                    <a:pt x="28" y="282"/>
                    <a:pt x="28" y="287"/>
                    <a:pt x="25" y="292"/>
                  </a:cubicBezTo>
                  <a:cubicBezTo>
                    <a:pt x="22" y="290"/>
                    <a:pt x="23" y="288"/>
                    <a:pt x="24" y="285"/>
                  </a:cubicBezTo>
                  <a:cubicBezTo>
                    <a:pt x="24" y="282"/>
                    <a:pt x="20" y="279"/>
                    <a:pt x="19" y="276"/>
                  </a:cubicBezTo>
                  <a:cubicBezTo>
                    <a:pt x="19" y="279"/>
                    <a:pt x="21" y="282"/>
                    <a:pt x="19" y="285"/>
                  </a:cubicBezTo>
                  <a:cubicBezTo>
                    <a:pt x="17" y="280"/>
                    <a:pt x="12" y="277"/>
                    <a:pt x="9" y="273"/>
                  </a:cubicBezTo>
                  <a:cubicBezTo>
                    <a:pt x="5" y="268"/>
                    <a:pt x="3" y="261"/>
                    <a:pt x="0" y="255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59">
              <a:extLst>
                <a:ext uri="{FF2B5EF4-FFF2-40B4-BE49-F238E27FC236}">
                  <a16:creationId xmlns="" xmlns:a16="http://schemas.microsoft.com/office/drawing/2014/main" id="{47395D1D-190B-4A63-8FD9-65BB2ABC6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9342" y="2026176"/>
              <a:ext cx="622873" cy="302539"/>
            </a:xfrm>
            <a:custGeom>
              <a:avLst/>
              <a:gdLst>
                <a:gd name="T0" fmla="*/ 25 w 287"/>
                <a:gd name="T1" fmla="*/ 106 h 139"/>
                <a:gd name="T2" fmla="*/ 42 w 287"/>
                <a:gd name="T3" fmla="*/ 106 h 139"/>
                <a:gd name="T4" fmla="*/ 62 w 287"/>
                <a:gd name="T5" fmla="*/ 104 h 139"/>
                <a:gd name="T6" fmla="*/ 75 w 287"/>
                <a:gd name="T7" fmla="*/ 103 h 139"/>
                <a:gd name="T8" fmla="*/ 83 w 287"/>
                <a:gd name="T9" fmla="*/ 91 h 139"/>
                <a:gd name="T10" fmla="*/ 99 w 287"/>
                <a:gd name="T11" fmla="*/ 83 h 139"/>
                <a:gd name="T12" fmla="*/ 73 w 287"/>
                <a:gd name="T13" fmla="*/ 77 h 139"/>
                <a:gd name="T14" fmla="*/ 52 w 287"/>
                <a:gd name="T15" fmla="*/ 58 h 139"/>
                <a:gd name="T16" fmla="*/ 49 w 287"/>
                <a:gd name="T17" fmla="*/ 68 h 139"/>
                <a:gd name="T18" fmla="*/ 30 w 287"/>
                <a:gd name="T19" fmla="*/ 66 h 139"/>
                <a:gd name="T20" fmla="*/ 12 w 287"/>
                <a:gd name="T21" fmla="*/ 59 h 139"/>
                <a:gd name="T22" fmla="*/ 27 w 287"/>
                <a:gd name="T23" fmla="*/ 25 h 139"/>
                <a:gd name="T24" fmla="*/ 41 w 287"/>
                <a:gd name="T25" fmla="*/ 16 h 139"/>
                <a:gd name="T26" fmla="*/ 75 w 287"/>
                <a:gd name="T27" fmla="*/ 22 h 139"/>
                <a:gd name="T28" fmla="*/ 96 w 287"/>
                <a:gd name="T29" fmla="*/ 28 h 139"/>
                <a:gd name="T30" fmla="*/ 107 w 287"/>
                <a:gd name="T31" fmla="*/ 0 h 139"/>
                <a:gd name="T32" fmla="*/ 152 w 287"/>
                <a:gd name="T33" fmla="*/ 15 h 139"/>
                <a:gd name="T34" fmla="*/ 174 w 287"/>
                <a:gd name="T35" fmla="*/ 12 h 139"/>
                <a:gd name="T36" fmla="*/ 199 w 287"/>
                <a:gd name="T37" fmla="*/ 11 h 139"/>
                <a:gd name="T38" fmla="*/ 227 w 287"/>
                <a:gd name="T39" fmla="*/ 12 h 139"/>
                <a:gd name="T40" fmla="*/ 264 w 287"/>
                <a:gd name="T41" fmla="*/ 27 h 139"/>
                <a:gd name="T42" fmla="*/ 286 w 287"/>
                <a:gd name="T43" fmla="*/ 40 h 139"/>
                <a:gd name="T44" fmla="*/ 248 w 287"/>
                <a:gd name="T45" fmla="*/ 60 h 139"/>
                <a:gd name="T46" fmla="*/ 235 w 287"/>
                <a:gd name="T47" fmla="*/ 75 h 139"/>
                <a:gd name="T48" fmla="*/ 209 w 287"/>
                <a:gd name="T49" fmla="*/ 76 h 139"/>
                <a:gd name="T50" fmla="*/ 184 w 287"/>
                <a:gd name="T51" fmla="*/ 100 h 139"/>
                <a:gd name="T52" fmla="*/ 165 w 287"/>
                <a:gd name="T53" fmla="*/ 94 h 139"/>
                <a:gd name="T54" fmla="*/ 152 w 287"/>
                <a:gd name="T55" fmla="*/ 100 h 139"/>
                <a:gd name="T56" fmla="*/ 132 w 287"/>
                <a:gd name="T57" fmla="*/ 112 h 139"/>
                <a:gd name="T58" fmla="*/ 121 w 287"/>
                <a:gd name="T59" fmla="*/ 131 h 139"/>
                <a:gd name="T60" fmla="*/ 90 w 287"/>
                <a:gd name="T61" fmla="*/ 139 h 139"/>
                <a:gd name="T62" fmla="*/ 77 w 287"/>
                <a:gd name="T63" fmla="*/ 136 h 139"/>
                <a:gd name="T64" fmla="*/ 69 w 287"/>
                <a:gd name="T65" fmla="*/ 130 h 139"/>
                <a:gd name="T66" fmla="*/ 50 w 287"/>
                <a:gd name="T67" fmla="*/ 132 h 139"/>
                <a:gd name="T68" fmla="*/ 30 w 287"/>
                <a:gd name="T69" fmla="*/ 128 h 139"/>
                <a:gd name="T70" fmla="*/ 18 w 287"/>
                <a:gd name="T71" fmla="*/ 127 h 139"/>
                <a:gd name="T72" fmla="*/ 6 w 287"/>
                <a:gd name="T73" fmla="*/ 11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7" h="139">
                  <a:moveTo>
                    <a:pt x="5" y="109"/>
                  </a:moveTo>
                  <a:cubicBezTo>
                    <a:pt x="11" y="105"/>
                    <a:pt x="18" y="104"/>
                    <a:pt x="25" y="106"/>
                  </a:cubicBezTo>
                  <a:cubicBezTo>
                    <a:pt x="27" y="106"/>
                    <a:pt x="38" y="110"/>
                    <a:pt x="34" y="114"/>
                  </a:cubicBezTo>
                  <a:cubicBezTo>
                    <a:pt x="38" y="113"/>
                    <a:pt x="38" y="108"/>
                    <a:pt x="42" y="106"/>
                  </a:cubicBezTo>
                  <a:cubicBezTo>
                    <a:pt x="47" y="103"/>
                    <a:pt x="51" y="99"/>
                    <a:pt x="57" y="101"/>
                  </a:cubicBezTo>
                  <a:cubicBezTo>
                    <a:pt x="59" y="102"/>
                    <a:pt x="60" y="104"/>
                    <a:pt x="62" y="104"/>
                  </a:cubicBezTo>
                  <a:cubicBezTo>
                    <a:pt x="64" y="105"/>
                    <a:pt x="64" y="101"/>
                    <a:pt x="66" y="104"/>
                  </a:cubicBezTo>
                  <a:cubicBezTo>
                    <a:pt x="68" y="107"/>
                    <a:pt x="72" y="103"/>
                    <a:pt x="75" y="103"/>
                  </a:cubicBezTo>
                  <a:cubicBezTo>
                    <a:pt x="66" y="98"/>
                    <a:pt x="83" y="97"/>
                    <a:pt x="85" y="97"/>
                  </a:cubicBezTo>
                  <a:cubicBezTo>
                    <a:pt x="84" y="95"/>
                    <a:pt x="83" y="93"/>
                    <a:pt x="83" y="91"/>
                  </a:cubicBezTo>
                  <a:cubicBezTo>
                    <a:pt x="88" y="93"/>
                    <a:pt x="91" y="94"/>
                    <a:pt x="94" y="88"/>
                  </a:cubicBezTo>
                  <a:cubicBezTo>
                    <a:pt x="94" y="87"/>
                    <a:pt x="102" y="85"/>
                    <a:pt x="99" y="83"/>
                  </a:cubicBezTo>
                  <a:cubicBezTo>
                    <a:pt x="98" y="82"/>
                    <a:pt x="92" y="81"/>
                    <a:pt x="90" y="81"/>
                  </a:cubicBezTo>
                  <a:cubicBezTo>
                    <a:pt x="84" y="81"/>
                    <a:pt x="80" y="73"/>
                    <a:pt x="73" y="77"/>
                  </a:cubicBezTo>
                  <a:cubicBezTo>
                    <a:pt x="72" y="70"/>
                    <a:pt x="68" y="73"/>
                    <a:pt x="64" y="69"/>
                  </a:cubicBezTo>
                  <a:cubicBezTo>
                    <a:pt x="60" y="66"/>
                    <a:pt x="55" y="62"/>
                    <a:pt x="52" y="58"/>
                  </a:cubicBezTo>
                  <a:cubicBezTo>
                    <a:pt x="53" y="60"/>
                    <a:pt x="54" y="64"/>
                    <a:pt x="53" y="66"/>
                  </a:cubicBezTo>
                  <a:cubicBezTo>
                    <a:pt x="52" y="67"/>
                    <a:pt x="51" y="68"/>
                    <a:pt x="49" y="68"/>
                  </a:cubicBezTo>
                  <a:cubicBezTo>
                    <a:pt x="50" y="69"/>
                    <a:pt x="50" y="71"/>
                    <a:pt x="49" y="73"/>
                  </a:cubicBezTo>
                  <a:cubicBezTo>
                    <a:pt x="44" y="68"/>
                    <a:pt x="33" y="74"/>
                    <a:pt x="30" y="66"/>
                  </a:cubicBezTo>
                  <a:cubicBezTo>
                    <a:pt x="28" y="62"/>
                    <a:pt x="26" y="61"/>
                    <a:pt x="22" y="62"/>
                  </a:cubicBezTo>
                  <a:cubicBezTo>
                    <a:pt x="19" y="63"/>
                    <a:pt x="15" y="59"/>
                    <a:pt x="12" y="59"/>
                  </a:cubicBezTo>
                  <a:cubicBezTo>
                    <a:pt x="13" y="49"/>
                    <a:pt x="30" y="42"/>
                    <a:pt x="36" y="36"/>
                  </a:cubicBezTo>
                  <a:cubicBezTo>
                    <a:pt x="27" y="31"/>
                    <a:pt x="22" y="36"/>
                    <a:pt x="27" y="25"/>
                  </a:cubicBezTo>
                  <a:cubicBezTo>
                    <a:pt x="28" y="22"/>
                    <a:pt x="27" y="20"/>
                    <a:pt x="30" y="18"/>
                  </a:cubicBezTo>
                  <a:cubicBezTo>
                    <a:pt x="33" y="16"/>
                    <a:pt x="38" y="17"/>
                    <a:pt x="41" y="16"/>
                  </a:cubicBezTo>
                  <a:cubicBezTo>
                    <a:pt x="47" y="11"/>
                    <a:pt x="62" y="17"/>
                    <a:pt x="69" y="19"/>
                  </a:cubicBezTo>
                  <a:cubicBezTo>
                    <a:pt x="71" y="20"/>
                    <a:pt x="73" y="21"/>
                    <a:pt x="75" y="22"/>
                  </a:cubicBezTo>
                  <a:cubicBezTo>
                    <a:pt x="78" y="25"/>
                    <a:pt x="80" y="23"/>
                    <a:pt x="84" y="24"/>
                  </a:cubicBezTo>
                  <a:cubicBezTo>
                    <a:pt x="88" y="24"/>
                    <a:pt x="92" y="29"/>
                    <a:pt x="96" y="28"/>
                  </a:cubicBezTo>
                  <a:cubicBezTo>
                    <a:pt x="92" y="24"/>
                    <a:pt x="88" y="9"/>
                    <a:pt x="94" y="6"/>
                  </a:cubicBezTo>
                  <a:cubicBezTo>
                    <a:pt x="96" y="5"/>
                    <a:pt x="108" y="2"/>
                    <a:pt x="107" y="0"/>
                  </a:cubicBezTo>
                  <a:cubicBezTo>
                    <a:pt x="115" y="2"/>
                    <a:pt x="123" y="7"/>
                    <a:pt x="131" y="11"/>
                  </a:cubicBezTo>
                  <a:cubicBezTo>
                    <a:pt x="134" y="12"/>
                    <a:pt x="148" y="17"/>
                    <a:pt x="152" y="15"/>
                  </a:cubicBezTo>
                  <a:cubicBezTo>
                    <a:pt x="155" y="14"/>
                    <a:pt x="153" y="10"/>
                    <a:pt x="157" y="10"/>
                  </a:cubicBezTo>
                  <a:cubicBezTo>
                    <a:pt x="162" y="10"/>
                    <a:pt x="168" y="13"/>
                    <a:pt x="174" y="12"/>
                  </a:cubicBezTo>
                  <a:cubicBezTo>
                    <a:pt x="178" y="11"/>
                    <a:pt x="182" y="9"/>
                    <a:pt x="186" y="9"/>
                  </a:cubicBezTo>
                  <a:cubicBezTo>
                    <a:pt x="191" y="9"/>
                    <a:pt x="194" y="13"/>
                    <a:pt x="199" y="11"/>
                  </a:cubicBezTo>
                  <a:cubicBezTo>
                    <a:pt x="203" y="10"/>
                    <a:pt x="208" y="11"/>
                    <a:pt x="212" y="12"/>
                  </a:cubicBezTo>
                  <a:cubicBezTo>
                    <a:pt x="217" y="13"/>
                    <a:pt x="222" y="12"/>
                    <a:pt x="227" y="12"/>
                  </a:cubicBezTo>
                  <a:cubicBezTo>
                    <a:pt x="236" y="13"/>
                    <a:pt x="249" y="16"/>
                    <a:pt x="256" y="22"/>
                  </a:cubicBezTo>
                  <a:cubicBezTo>
                    <a:pt x="259" y="24"/>
                    <a:pt x="260" y="27"/>
                    <a:pt x="264" y="27"/>
                  </a:cubicBezTo>
                  <a:cubicBezTo>
                    <a:pt x="268" y="27"/>
                    <a:pt x="271" y="27"/>
                    <a:pt x="274" y="29"/>
                  </a:cubicBezTo>
                  <a:cubicBezTo>
                    <a:pt x="278" y="31"/>
                    <a:pt x="284" y="35"/>
                    <a:pt x="286" y="40"/>
                  </a:cubicBezTo>
                  <a:cubicBezTo>
                    <a:pt x="287" y="41"/>
                    <a:pt x="276" y="45"/>
                    <a:pt x="273" y="46"/>
                  </a:cubicBezTo>
                  <a:cubicBezTo>
                    <a:pt x="266" y="52"/>
                    <a:pt x="256" y="55"/>
                    <a:pt x="248" y="60"/>
                  </a:cubicBezTo>
                  <a:cubicBezTo>
                    <a:pt x="244" y="62"/>
                    <a:pt x="242" y="64"/>
                    <a:pt x="241" y="68"/>
                  </a:cubicBezTo>
                  <a:cubicBezTo>
                    <a:pt x="241" y="72"/>
                    <a:pt x="239" y="75"/>
                    <a:pt x="235" y="75"/>
                  </a:cubicBezTo>
                  <a:cubicBezTo>
                    <a:pt x="231" y="75"/>
                    <a:pt x="227" y="78"/>
                    <a:pt x="223" y="77"/>
                  </a:cubicBezTo>
                  <a:cubicBezTo>
                    <a:pt x="218" y="77"/>
                    <a:pt x="214" y="76"/>
                    <a:pt x="209" y="76"/>
                  </a:cubicBezTo>
                  <a:cubicBezTo>
                    <a:pt x="203" y="76"/>
                    <a:pt x="201" y="84"/>
                    <a:pt x="200" y="89"/>
                  </a:cubicBezTo>
                  <a:cubicBezTo>
                    <a:pt x="199" y="101"/>
                    <a:pt x="192" y="96"/>
                    <a:pt x="184" y="100"/>
                  </a:cubicBezTo>
                  <a:cubicBezTo>
                    <a:pt x="176" y="104"/>
                    <a:pt x="176" y="94"/>
                    <a:pt x="172" y="91"/>
                  </a:cubicBezTo>
                  <a:cubicBezTo>
                    <a:pt x="170" y="89"/>
                    <a:pt x="166" y="92"/>
                    <a:pt x="165" y="94"/>
                  </a:cubicBezTo>
                  <a:cubicBezTo>
                    <a:pt x="160" y="96"/>
                    <a:pt x="156" y="95"/>
                    <a:pt x="152" y="94"/>
                  </a:cubicBezTo>
                  <a:cubicBezTo>
                    <a:pt x="151" y="96"/>
                    <a:pt x="151" y="98"/>
                    <a:pt x="152" y="100"/>
                  </a:cubicBezTo>
                  <a:cubicBezTo>
                    <a:pt x="148" y="100"/>
                    <a:pt x="146" y="104"/>
                    <a:pt x="144" y="106"/>
                  </a:cubicBezTo>
                  <a:cubicBezTo>
                    <a:pt x="140" y="109"/>
                    <a:pt x="135" y="107"/>
                    <a:pt x="132" y="112"/>
                  </a:cubicBezTo>
                  <a:cubicBezTo>
                    <a:pt x="127" y="117"/>
                    <a:pt x="139" y="126"/>
                    <a:pt x="131" y="130"/>
                  </a:cubicBezTo>
                  <a:cubicBezTo>
                    <a:pt x="128" y="131"/>
                    <a:pt x="124" y="128"/>
                    <a:pt x="121" y="131"/>
                  </a:cubicBezTo>
                  <a:cubicBezTo>
                    <a:pt x="117" y="133"/>
                    <a:pt x="112" y="134"/>
                    <a:pt x="108" y="133"/>
                  </a:cubicBezTo>
                  <a:cubicBezTo>
                    <a:pt x="102" y="133"/>
                    <a:pt x="91" y="131"/>
                    <a:pt x="90" y="139"/>
                  </a:cubicBezTo>
                  <a:cubicBezTo>
                    <a:pt x="89" y="137"/>
                    <a:pt x="86" y="135"/>
                    <a:pt x="84" y="134"/>
                  </a:cubicBezTo>
                  <a:cubicBezTo>
                    <a:pt x="81" y="133"/>
                    <a:pt x="79" y="137"/>
                    <a:pt x="77" y="136"/>
                  </a:cubicBezTo>
                  <a:cubicBezTo>
                    <a:pt x="74" y="135"/>
                    <a:pt x="75" y="131"/>
                    <a:pt x="74" y="130"/>
                  </a:cubicBezTo>
                  <a:cubicBezTo>
                    <a:pt x="72" y="130"/>
                    <a:pt x="70" y="130"/>
                    <a:pt x="69" y="130"/>
                  </a:cubicBezTo>
                  <a:cubicBezTo>
                    <a:pt x="67" y="129"/>
                    <a:pt x="67" y="127"/>
                    <a:pt x="65" y="126"/>
                  </a:cubicBezTo>
                  <a:cubicBezTo>
                    <a:pt x="61" y="123"/>
                    <a:pt x="54" y="132"/>
                    <a:pt x="50" y="132"/>
                  </a:cubicBezTo>
                  <a:cubicBezTo>
                    <a:pt x="46" y="132"/>
                    <a:pt x="44" y="131"/>
                    <a:pt x="42" y="128"/>
                  </a:cubicBezTo>
                  <a:cubicBezTo>
                    <a:pt x="40" y="124"/>
                    <a:pt x="34" y="126"/>
                    <a:pt x="30" y="128"/>
                  </a:cubicBezTo>
                  <a:cubicBezTo>
                    <a:pt x="30" y="127"/>
                    <a:pt x="30" y="126"/>
                    <a:pt x="30" y="125"/>
                  </a:cubicBezTo>
                  <a:cubicBezTo>
                    <a:pt x="27" y="126"/>
                    <a:pt x="20" y="128"/>
                    <a:pt x="18" y="127"/>
                  </a:cubicBezTo>
                  <a:cubicBezTo>
                    <a:pt x="14" y="124"/>
                    <a:pt x="10" y="129"/>
                    <a:pt x="5" y="127"/>
                  </a:cubicBezTo>
                  <a:cubicBezTo>
                    <a:pt x="1" y="125"/>
                    <a:pt x="0" y="109"/>
                    <a:pt x="6" y="114"/>
                  </a:cubicBezTo>
                  <a:cubicBezTo>
                    <a:pt x="6" y="112"/>
                    <a:pt x="6" y="111"/>
                    <a:pt x="5" y="109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60">
              <a:extLst>
                <a:ext uri="{FF2B5EF4-FFF2-40B4-BE49-F238E27FC236}">
                  <a16:creationId xmlns="" xmlns:a16="http://schemas.microsoft.com/office/drawing/2014/main" id="{DF6326F9-A373-4D7C-8AC1-0042727CBF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9342" y="2026176"/>
              <a:ext cx="622873" cy="302539"/>
            </a:xfrm>
            <a:custGeom>
              <a:avLst/>
              <a:gdLst>
                <a:gd name="T0" fmla="*/ 25 w 287"/>
                <a:gd name="T1" fmla="*/ 106 h 139"/>
                <a:gd name="T2" fmla="*/ 42 w 287"/>
                <a:gd name="T3" fmla="*/ 106 h 139"/>
                <a:gd name="T4" fmla="*/ 62 w 287"/>
                <a:gd name="T5" fmla="*/ 104 h 139"/>
                <a:gd name="T6" fmla="*/ 75 w 287"/>
                <a:gd name="T7" fmla="*/ 103 h 139"/>
                <a:gd name="T8" fmla="*/ 83 w 287"/>
                <a:gd name="T9" fmla="*/ 91 h 139"/>
                <a:gd name="T10" fmla="*/ 99 w 287"/>
                <a:gd name="T11" fmla="*/ 83 h 139"/>
                <a:gd name="T12" fmla="*/ 73 w 287"/>
                <a:gd name="T13" fmla="*/ 77 h 139"/>
                <a:gd name="T14" fmla="*/ 52 w 287"/>
                <a:gd name="T15" fmla="*/ 58 h 139"/>
                <a:gd name="T16" fmla="*/ 49 w 287"/>
                <a:gd name="T17" fmla="*/ 68 h 139"/>
                <a:gd name="T18" fmla="*/ 30 w 287"/>
                <a:gd name="T19" fmla="*/ 66 h 139"/>
                <a:gd name="T20" fmla="*/ 12 w 287"/>
                <a:gd name="T21" fmla="*/ 59 h 139"/>
                <a:gd name="T22" fmla="*/ 27 w 287"/>
                <a:gd name="T23" fmla="*/ 25 h 139"/>
                <a:gd name="T24" fmla="*/ 41 w 287"/>
                <a:gd name="T25" fmla="*/ 16 h 139"/>
                <a:gd name="T26" fmla="*/ 75 w 287"/>
                <a:gd name="T27" fmla="*/ 22 h 139"/>
                <a:gd name="T28" fmla="*/ 96 w 287"/>
                <a:gd name="T29" fmla="*/ 28 h 139"/>
                <a:gd name="T30" fmla="*/ 107 w 287"/>
                <a:gd name="T31" fmla="*/ 0 h 139"/>
                <a:gd name="T32" fmla="*/ 152 w 287"/>
                <a:gd name="T33" fmla="*/ 15 h 139"/>
                <a:gd name="T34" fmla="*/ 174 w 287"/>
                <a:gd name="T35" fmla="*/ 12 h 139"/>
                <a:gd name="T36" fmla="*/ 199 w 287"/>
                <a:gd name="T37" fmla="*/ 11 h 139"/>
                <a:gd name="T38" fmla="*/ 227 w 287"/>
                <a:gd name="T39" fmla="*/ 12 h 139"/>
                <a:gd name="T40" fmla="*/ 264 w 287"/>
                <a:gd name="T41" fmla="*/ 27 h 139"/>
                <a:gd name="T42" fmla="*/ 286 w 287"/>
                <a:gd name="T43" fmla="*/ 40 h 139"/>
                <a:gd name="T44" fmla="*/ 248 w 287"/>
                <a:gd name="T45" fmla="*/ 60 h 139"/>
                <a:gd name="T46" fmla="*/ 235 w 287"/>
                <a:gd name="T47" fmla="*/ 75 h 139"/>
                <a:gd name="T48" fmla="*/ 209 w 287"/>
                <a:gd name="T49" fmla="*/ 76 h 139"/>
                <a:gd name="T50" fmla="*/ 184 w 287"/>
                <a:gd name="T51" fmla="*/ 100 h 139"/>
                <a:gd name="T52" fmla="*/ 165 w 287"/>
                <a:gd name="T53" fmla="*/ 94 h 139"/>
                <a:gd name="T54" fmla="*/ 152 w 287"/>
                <a:gd name="T55" fmla="*/ 100 h 139"/>
                <a:gd name="T56" fmla="*/ 132 w 287"/>
                <a:gd name="T57" fmla="*/ 112 h 139"/>
                <a:gd name="T58" fmla="*/ 121 w 287"/>
                <a:gd name="T59" fmla="*/ 131 h 139"/>
                <a:gd name="T60" fmla="*/ 90 w 287"/>
                <a:gd name="T61" fmla="*/ 139 h 139"/>
                <a:gd name="T62" fmla="*/ 77 w 287"/>
                <a:gd name="T63" fmla="*/ 136 h 139"/>
                <a:gd name="T64" fmla="*/ 69 w 287"/>
                <a:gd name="T65" fmla="*/ 130 h 139"/>
                <a:gd name="T66" fmla="*/ 50 w 287"/>
                <a:gd name="T67" fmla="*/ 132 h 139"/>
                <a:gd name="T68" fmla="*/ 30 w 287"/>
                <a:gd name="T69" fmla="*/ 128 h 139"/>
                <a:gd name="T70" fmla="*/ 18 w 287"/>
                <a:gd name="T71" fmla="*/ 127 h 139"/>
                <a:gd name="T72" fmla="*/ 6 w 287"/>
                <a:gd name="T73" fmla="*/ 11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7" h="139">
                  <a:moveTo>
                    <a:pt x="5" y="109"/>
                  </a:moveTo>
                  <a:cubicBezTo>
                    <a:pt x="11" y="105"/>
                    <a:pt x="18" y="104"/>
                    <a:pt x="25" y="106"/>
                  </a:cubicBezTo>
                  <a:cubicBezTo>
                    <a:pt x="27" y="106"/>
                    <a:pt x="38" y="110"/>
                    <a:pt x="34" y="114"/>
                  </a:cubicBezTo>
                  <a:cubicBezTo>
                    <a:pt x="38" y="113"/>
                    <a:pt x="38" y="108"/>
                    <a:pt x="42" y="106"/>
                  </a:cubicBezTo>
                  <a:cubicBezTo>
                    <a:pt x="47" y="103"/>
                    <a:pt x="51" y="99"/>
                    <a:pt x="57" y="101"/>
                  </a:cubicBezTo>
                  <a:cubicBezTo>
                    <a:pt x="59" y="102"/>
                    <a:pt x="60" y="104"/>
                    <a:pt x="62" y="104"/>
                  </a:cubicBezTo>
                  <a:cubicBezTo>
                    <a:pt x="64" y="105"/>
                    <a:pt x="64" y="101"/>
                    <a:pt x="66" y="104"/>
                  </a:cubicBezTo>
                  <a:cubicBezTo>
                    <a:pt x="68" y="107"/>
                    <a:pt x="72" y="103"/>
                    <a:pt x="75" y="103"/>
                  </a:cubicBezTo>
                  <a:cubicBezTo>
                    <a:pt x="66" y="98"/>
                    <a:pt x="83" y="97"/>
                    <a:pt x="85" y="97"/>
                  </a:cubicBezTo>
                  <a:cubicBezTo>
                    <a:pt x="84" y="95"/>
                    <a:pt x="83" y="93"/>
                    <a:pt x="83" y="91"/>
                  </a:cubicBezTo>
                  <a:cubicBezTo>
                    <a:pt x="88" y="93"/>
                    <a:pt x="91" y="94"/>
                    <a:pt x="94" y="88"/>
                  </a:cubicBezTo>
                  <a:cubicBezTo>
                    <a:pt x="94" y="87"/>
                    <a:pt x="102" y="85"/>
                    <a:pt x="99" y="83"/>
                  </a:cubicBezTo>
                  <a:cubicBezTo>
                    <a:pt x="98" y="82"/>
                    <a:pt x="92" y="81"/>
                    <a:pt x="90" y="81"/>
                  </a:cubicBezTo>
                  <a:cubicBezTo>
                    <a:pt x="84" y="81"/>
                    <a:pt x="80" y="73"/>
                    <a:pt x="73" y="77"/>
                  </a:cubicBezTo>
                  <a:cubicBezTo>
                    <a:pt x="72" y="70"/>
                    <a:pt x="68" y="73"/>
                    <a:pt x="64" y="69"/>
                  </a:cubicBezTo>
                  <a:cubicBezTo>
                    <a:pt x="60" y="66"/>
                    <a:pt x="55" y="62"/>
                    <a:pt x="52" y="58"/>
                  </a:cubicBezTo>
                  <a:cubicBezTo>
                    <a:pt x="53" y="60"/>
                    <a:pt x="54" y="64"/>
                    <a:pt x="53" y="66"/>
                  </a:cubicBezTo>
                  <a:cubicBezTo>
                    <a:pt x="52" y="67"/>
                    <a:pt x="51" y="68"/>
                    <a:pt x="49" y="68"/>
                  </a:cubicBezTo>
                  <a:cubicBezTo>
                    <a:pt x="50" y="69"/>
                    <a:pt x="50" y="71"/>
                    <a:pt x="49" y="73"/>
                  </a:cubicBezTo>
                  <a:cubicBezTo>
                    <a:pt x="44" y="68"/>
                    <a:pt x="33" y="74"/>
                    <a:pt x="30" y="66"/>
                  </a:cubicBezTo>
                  <a:cubicBezTo>
                    <a:pt x="28" y="62"/>
                    <a:pt x="26" y="61"/>
                    <a:pt x="22" y="62"/>
                  </a:cubicBezTo>
                  <a:cubicBezTo>
                    <a:pt x="19" y="63"/>
                    <a:pt x="15" y="59"/>
                    <a:pt x="12" y="59"/>
                  </a:cubicBezTo>
                  <a:cubicBezTo>
                    <a:pt x="13" y="49"/>
                    <a:pt x="30" y="42"/>
                    <a:pt x="36" y="36"/>
                  </a:cubicBezTo>
                  <a:cubicBezTo>
                    <a:pt x="27" y="31"/>
                    <a:pt x="22" y="36"/>
                    <a:pt x="27" y="25"/>
                  </a:cubicBezTo>
                  <a:cubicBezTo>
                    <a:pt x="28" y="22"/>
                    <a:pt x="27" y="20"/>
                    <a:pt x="30" y="18"/>
                  </a:cubicBezTo>
                  <a:cubicBezTo>
                    <a:pt x="33" y="16"/>
                    <a:pt x="38" y="17"/>
                    <a:pt x="41" y="16"/>
                  </a:cubicBezTo>
                  <a:cubicBezTo>
                    <a:pt x="47" y="11"/>
                    <a:pt x="62" y="17"/>
                    <a:pt x="69" y="19"/>
                  </a:cubicBezTo>
                  <a:cubicBezTo>
                    <a:pt x="71" y="20"/>
                    <a:pt x="73" y="21"/>
                    <a:pt x="75" y="22"/>
                  </a:cubicBezTo>
                  <a:cubicBezTo>
                    <a:pt x="78" y="25"/>
                    <a:pt x="80" y="23"/>
                    <a:pt x="84" y="24"/>
                  </a:cubicBezTo>
                  <a:cubicBezTo>
                    <a:pt x="88" y="24"/>
                    <a:pt x="92" y="29"/>
                    <a:pt x="96" y="28"/>
                  </a:cubicBezTo>
                  <a:cubicBezTo>
                    <a:pt x="92" y="24"/>
                    <a:pt x="88" y="9"/>
                    <a:pt x="94" y="6"/>
                  </a:cubicBezTo>
                  <a:cubicBezTo>
                    <a:pt x="96" y="5"/>
                    <a:pt x="108" y="2"/>
                    <a:pt x="107" y="0"/>
                  </a:cubicBezTo>
                  <a:cubicBezTo>
                    <a:pt x="115" y="2"/>
                    <a:pt x="123" y="7"/>
                    <a:pt x="131" y="11"/>
                  </a:cubicBezTo>
                  <a:cubicBezTo>
                    <a:pt x="134" y="12"/>
                    <a:pt x="148" y="17"/>
                    <a:pt x="152" y="15"/>
                  </a:cubicBezTo>
                  <a:cubicBezTo>
                    <a:pt x="155" y="14"/>
                    <a:pt x="153" y="10"/>
                    <a:pt x="157" y="10"/>
                  </a:cubicBezTo>
                  <a:cubicBezTo>
                    <a:pt x="162" y="10"/>
                    <a:pt x="168" y="13"/>
                    <a:pt x="174" y="12"/>
                  </a:cubicBezTo>
                  <a:cubicBezTo>
                    <a:pt x="178" y="11"/>
                    <a:pt x="182" y="9"/>
                    <a:pt x="186" y="9"/>
                  </a:cubicBezTo>
                  <a:cubicBezTo>
                    <a:pt x="191" y="9"/>
                    <a:pt x="194" y="13"/>
                    <a:pt x="199" y="11"/>
                  </a:cubicBezTo>
                  <a:cubicBezTo>
                    <a:pt x="203" y="10"/>
                    <a:pt x="208" y="11"/>
                    <a:pt x="212" y="12"/>
                  </a:cubicBezTo>
                  <a:cubicBezTo>
                    <a:pt x="217" y="13"/>
                    <a:pt x="222" y="12"/>
                    <a:pt x="227" y="12"/>
                  </a:cubicBezTo>
                  <a:cubicBezTo>
                    <a:pt x="236" y="13"/>
                    <a:pt x="249" y="16"/>
                    <a:pt x="256" y="22"/>
                  </a:cubicBezTo>
                  <a:cubicBezTo>
                    <a:pt x="259" y="24"/>
                    <a:pt x="260" y="27"/>
                    <a:pt x="264" y="27"/>
                  </a:cubicBezTo>
                  <a:cubicBezTo>
                    <a:pt x="268" y="27"/>
                    <a:pt x="271" y="27"/>
                    <a:pt x="274" y="29"/>
                  </a:cubicBezTo>
                  <a:cubicBezTo>
                    <a:pt x="278" y="31"/>
                    <a:pt x="284" y="35"/>
                    <a:pt x="286" y="40"/>
                  </a:cubicBezTo>
                  <a:cubicBezTo>
                    <a:pt x="287" y="41"/>
                    <a:pt x="276" y="45"/>
                    <a:pt x="273" y="46"/>
                  </a:cubicBezTo>
                  <a:cubicBezTo>
                    <a:pt x="266" y="52"/>
                    <a:pt x="256" y="55"/>
                    <a:pt x="248" y="60"/>
                  </a:cubicBezTo>
                  <a:cubicBezTo>
                    <a:pt x="244" y="62"/>
                    <a:pt x="242" y="64"/>
                    <a:pt x="241" y="68"/>
                  </a:cubicBezTo>
                  <a:cubicBezTo>
                    <a:pt x="241" y="72"/>
                    <a:pt x="239" y="75"/>
                    <a:pt x="235" y="75"/>
                  </a:cubicBezTo>
                  <a:cubicBezTo>
                    <a:pt x="231" y="75"/>
                    <a:pt x="227" y="78"/>
                    <a:pt x="223" y="77"/>
                  </a:cubicBezTo>
                  <a:cubicBezTo>
                    <a:pt x="218" y="77"/>
                    <a:pt x="214" y="76"/>
                    <a:pt x="209" y="76"/>
                  </a:cubicBezTo>
                  <a:cubicBezTo>
                    <a:pt x="203" y="76"/>
                    <a:pt x="201" y="84"/>
                    <a:pt x="200" y="89"/>
                  </a:cubicBezTo>
                  <a:cubicBezTo>
                    <a:pt x="199" y="101"/>
                    <a:pt x="192" y="96"/>
                    <a:pt x="184" y="100"/>
                  </a:cubicBezTo>
                  <a:cubicBezTo>
                    <a:pt x="176" y="104"/>
                    <a:pt x="176" y="94"/>
                    <a:pt x="172" y="91"/>
                  </a:cubicBezTo>
                  <a:cubicBezTo>
                    <a:pt x="170" y="89"/>
                    <a:pt x="166" y="92"/>
                    <a:pt x="165" y="94"/>
                  </a:cubicBezTo>
                  <a:cubicBezTo>
                    <a:pt x="160" y="96"/>
                    <a:pt x="156" y="95"/>
                    <a:pt x="152" y="94"/>
                  </a:cubicBezTo>
                  <a:cubicBezTo>
                    <a:pt x="151" y="96"/>
                    <a:pt x="151" y="98"/>
                    <a:pt x="152" y="100"/>
                  </a:cubicBezTo>
                  <a:cubicBezTo>
                    <a:pt x="148" y="100"/>
                    <a:pt x="146" y="104"/>
                    <a:pt x="144" y="106"/>
                  </a:cubicBezTo>
                  <a:cubicBezTo>
                    <a:pt x="140" y="109"/>
                    <a:pt x="135" y="107"/>
                    <a:pt x="132" y="112"/>
                  </a:cubicBezTo>
                  <a:cubicBezTo>
                    <a:pt x="127" y="117"/>
                    <a:pt x="139" y="126"/>
                    <a:pt x="131" y="130"/>
                  </a:cubicBezTo>
                  <a:cubicBezTo>
                    <a:pt x="128" y="131"/>
                    <a:pt x="124" y="128"/>
                    <a:pt x="121" y="131"/>
                  </a:cubicBezTo>
                  <a:cubicBezTo>
                    <a:pt x="117" y="133"/>
                    <a:pt x="112" y="134"/>
                    <a:pt x="108" y="133"/>
                  </a:cubicBezTo>
                  <a:cubicBezTo>
                    <a:pt x="102" y="133"/>
                    <a:pt x="91" y="131"/>
                    <a:pt x="90" y="139"/>
                  </a:cubicBezTo>
                  <a:cubicBezTo>
                    <a:pt x="89" y="137"/>
                    <a:pt x="86" y="135"/>
                    <a:pt x="84" y="134"/>
                  </a:cubicBezTo>
                  <a:cubicBezTo>
                    <a:pt x="81" y="133"/>
                    <a:pt x="79" y="137"/>
                    <a:pt x="77" y="136"/>
                  </a:cubicBezTo>
                  <a:cubicBezTo>
                    <a:pt x="74" y="135"/>
                    <a:pt x="75" y="131"/>
                    <a:pt x="74" y="130"/>
                  </a:cubicBezTo>
                  <a:cubicBezTo>
                    <a:pt x="72" y="130"/>
                    <a:pt x="70" y="130"/>
                    <a:pt x="69" y="130"/>
                  </a:cubicBezTo>
                  <a:cubicBezTo>
                    <a:pt x="67" y="129"/>
                    <a:pt x="67" y="127"/>
                    <a:pt x="65" y="126"/>
                  </a:cubicBezTo>
                  <a:cubicBezTo>
                    <a:pt x="61" y="123"/>
                    <a:pt x="54" y="132"/>
                    <a:pt x="50" y="132"/>
                  </a:cubicBezTo>
                  <a:cubicBezTo>
                    <a:pt x="46" y="132"/>
                    <a:pt x="44" y="131"/>
                    <a:pt x="42" y="128"/>
                  </a:cubicBezTo>
                  <a:cubicBezTo>
                    <a:pt x="40" y="124"/>
                    <a:pt x="34" y="126"/>
                    <a:pt x="30" y="128"/>
                  </a:cubicBezTo>
                  <a:cubicBezTo>
                    <a:pt x="30" y="127"/>
                    <a:pt x="30" y="126"/>
                    <a:pt x="30" y="125"/>
                  </a:cubicBezTo>
                  <a:cubicBezTo>
                    <a:pt x="27" y="126"/>
                    <a:pt x="20" y="128"/>
                    <a:pt x="18" y="127"/>
                  </a:cubicBezTo>
                  <a:cubicBezTo>
                    <a:pt x="14" y="124"/>
                    <a:pt x="10" y="129"/>
                    <a:pt x="5" y="127"/>
                  </a:cubicBezTo>
                  <a:cubicBezTo>
                    <a:pt x="1" y="125"/>
                    <a:pt x="0" y="109"/>
                    <a:pt x="6" y="114"/>
                  </a:cubicBezTo>
                  <a:cubicBezTo>
                    <a:pt x="6" y="112"/>
                    <a:pt x="6" y="111"/>
                    <a:pt x="5" y="109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563">
              <a:extLst>
                <a:ext uri="{FF2B5EF4-FFF2-40B4-BE49-F238E27FC236}">
                  <a16:creationId xmlns="" xmlns:a16="http://schemas.microsoft.com/office/drawing/2014/main" id="{6E8B49CB-41EF-4BB2-BB89-FDBDDA4447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0262" y="1376608"/>
              <a:ext cx="1975398" cy="774143"/>
            </a:xfrm>
            <a:custGeom>
              <a:avLst/>
              <a:gdLst>
                <a:gd name="T0" fmla="*/ 23 w 910"/>
                <a:gd name="T1" fmla="*/ 87 h 356"/>
                <a:gd name="T2" fmla="*/ 43 w 910"/>
                <a:gd name="T3" fmla="*/ 81 h 356"/>
                <a:gd name="T4" fmla="*/ 52 w 910"/>
                <a:gd name="T5" fmla="*/ 66 h 356"/>
                <a:gd name="T6" fmla="*/ 78 w 910"/>
                <a:gd name="T7" fmla="*/ 53 h 356"/>
                <a:gd name="T8" fmla="*/ 106 w 910"/>
                <a:gd name="T9" fmla="*/ 48 h 356"/>
                <a:gd name="T10" fmla="*/ 139 w 910"/>
                <a:gd name="T11" fmla="*/ 52 h 356"/>
                <a:gd name="T12" fmla="*/ 202 w 910"/>
                <a:gd name="T13" fmla="*/ 72 h 356"/>
                <a:gd name="T14" fmla="*/ 232 w 910"/>
                <a:gd name="T15" fmla="*/ 75 h 356"/>
                <a:gd name="T16" fmla="*/ 261 w 910"/>
                <a:gd name="T17" fmla="*/ 61 h 356"/>
                <a:gd name="T18" fmla="*/ 240 w 910"/>
                <a:gd name="T19" fmla="*/ 23 h 356"/>
                <a:gd name="T20" fmla="*/ 264 w 910"/>
                <a:gd name="T21" fmla="*/ 7 h 356"/>
                <a:gd name="T22" fmla="*/ 326 w 910"/>
                <a:gd name="T23" fmla="*/ 22 h 356"/>
                <a:gd name="T24" fmla="*/ 378 w 910"/>
                <a:gd name="T25" fmla="*/ 58 h 356"/>
                <a:gd name="T26" fmla="*/ 422 w 910"/>
                <a:gd name="T27" fmla="*/ 63 h 356"/>
                <a:gd name="T28" fmla="*/ 496 w 910"/>
                <a:gd name="T29" fmla="*/ 68 h 356"/>
                <a:gd name="T30" fmla="*/ 542 w 910"/>
                <a:gd name="T31" fmla="*/ 90 h 356"/>
                <a:gd name="T32" fmla="*/ 602 w 910"/>
                <a:gd name="T33" fmla="*/ 98 h 356"/>
                <a:gd name="T34" fmla="*/ 654 w 910"/>
                <a:gd name="T35" fmla="*/ 88 h 356"/>
                <a:gd name="T36" fmla="*/ 690 w 910"/>
                <a:gd name="T37" fmla="*/ 63 h 356"/>
                <a:gd name="T38" fmla="*/ 739 w 910"/>
                <a:gd name="T39" fmla="*/ 72 h 356"/>
                <a:gd name="T40" fmla="*/ 761 w 910"/>
                <a:gd name="T41" fmla="*/ 138 h 356"/>
                <a:gd name="T42" fmla="*/ 807 w 910"/>
                <a:gd name="T43" fmla="*/ 145 h 356"/>
                <a:gd name="T44" fmla="*/ 867 w 910"/>
                <a:gd name="T45" fmla="*/ 154 h 356"/>
                <a:gd name="T46" fmla="*/ 872 w 910"/>
                <a:gd name="T47" fmla="*/ 183 h 356"/>
                <a:gd name="T48" fmla="*/ 840 w 910"/>
                <a:gd name="T49" fmla="*/ 188 h 356"/>
                <a:gd name="T50" fmla="*/ 818 w 910"/>
                <a:gd name="T51" fmla="*/ 207 h 356"/>
                <a:gd name="T52" fmla="*/ 795 w 910"/>
                <a:gd name="T53" fmla="*/ 227 h 356"/>
                <a:gd name="T54" fmla="*/ 770 w 910"/>
                <a:gd name="T55" fmla="*/ 245 h 356"/>
                <a:gd name="T56" fmla="*/ 714 w 910"/>
                <a:gd name="T57" fmla="*/ 240 h 356"/>
                <a:gd name="T58" fmla="*/ 717 w 910"/>
                <a:gd name="T59" fmla="*/ 265 h 356"/>
                <a:gd name="T60" fmla="*/ 717 w 910"/>
                <a:gd name="T61" fmla="*/ 301 h 356"/>
                <a:gd name="T62" fmla="*/ 670 w 910"/>
                <a:gd name="T63" fmla="*/ 329 h 356"/>
                <a:gd name="T64" fmla="*/ 584 w 910"/>
                <a:gd name="T65" fmla="*/ 351 h 356"/>
                <a:gd name="T66" fmla="*/ 549 w 910"/>
                <a:gd name="T67" fmla="*/ 349 h 356"/>
                <a:gd name="T68" fmla="*/ 468 w 910"/>
                <a:gd name="T69" fmla="*/ 324 h 356"/>
                <a:gd name="T70" fmla="*/ 411 w 910"/>
                <a:gd name="T71" fmla="*/ 323 h 356"/>
                <a:gd name="T72" fmla="*/ 323 w 910"/>
                <a:gd name="T73" fmla="*/ 317 h 356"/>
                <a:gd name="T74" fmla="*/ 284 w 910"/>
                <a:gd name="T75" fmla="*/ 278 h 356"/>
                <a:gd name="T76" fmla="*/ 238 w 910"/>
                <a:gd name="T77" fmla="*/ 253 h 356"/>
                <a:gd name="T78" fmla="*/ 149 w 910"/>
                <a:gd name="T79" fmla="*/ 236 h 356"/>
                <a:gd name="T80" fmla="*/ 121 w 910"/>
                <a:gd name="T81" fmla="*/ 184 h 356"/>
                <a:gd name="T82" fmla="*/ 78 w 910"/>
                <a:gd name="T83" fmla="*/ 143 h 356"/>
                <a:gd name="T84" fmla="*/ 55 w 910"/>
                <a:gd name="T85" fmla="*/ 139 h 356"/>
                <a:gd name="T86" fmla="*/ 13 w 910"/>
                <a:gd name="T87" fmla="*/ 116 h 356"/>
                <a:gd name="T88" fmla="*/ 0 w 910"/>
                <a:gd name="T89" fmla="*/ 9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10" h="356">
                  <a:moveTo>
                    <a:pt x="0" y="99"/>
                  </a:moveTo>
                  <a:cubicBezTo>
                    <a:pt x="7" y="100"/>
                    <a:pt x="4" y="95"/>
                    <a:pt x="6" y="91"/>
                  </a:cubicBezTo>
                  <a:cubicBezTo>
                    <a:pt x="8" y="84"/>
                    <a:pt x="24" y="94"/>
                    <a:pt x="23" y="87"/>
                  </a:cubicBezTo>
                  <a:cubicBezTo>
                    <a:pt x="26" y="88"/>
                    <a:pt x="29" y="90"/>
                    <a:pt x="32" y="88"/>
                  </a:cubicBezTo>
                  <a:cubicBezTo>
                    <a:pt x="31" y="87"/>
                    <a:pt x="31" y="86"/>
                    <a:pt x="30" y="85"/>
                  </a:cubicBezTo>
                  <a:cubicBezTo>
                    <a:pt x="35" y="84"/>
                    <a:pt x="38" y="83"/>
                    <a:pt x="43" y="81"/>
                  </a:cubicBezTo>
                  <a:cubicBezTo>
                    <a:pt x="40" y="80"/>
                    <a:pt x="39" y="77"/>
                    <a:pt x="38" y="75"/>
                  </a:cubicBezTo>
                  <a:cubicBezTo>
                    <a:pt x="39" y="74"/>
                    <a:pt x="48" y="73"/>
                    <a:pt x="47" y="71"/>
                  </a:cubicBezTo>
                  <a:cubicBezTo>
                    <a:pt x="46" y="68"/>
                    <a:pt x="50" y="68"/>
                    <a:pt x="52" y="66"/>
                  </a:cubicBezTo>
                  <a:cubicBezTo>
                    <a:pt x="54" y="65"/>
                    <a:pt x="59" y="65"/>
                    <a:pt x="61" y="64"/>
                  </a:cubicBezTo>
                  <a:cubicBezTo>
                    <a:pt x="64" y="61"/>
                    <a:pt x="66" y="58"/>
                    <a:pt x="70" y="56"/>
                  </a:cubicBezTo>
                  <a:cubicBezTo>
                    <a:pt x="73" y="55"/>
                    <a:pt x="76" y="57"/>
                    <a:pt x="78" y="53"/>
                  </a:cubicBezTo>
                  <a:cubicBezTo>
                    <a:pt x="80" y="51"/>
                    <a:pt x="81" y="49"/>
                    <a:pt x="84" y="49"/>
                  </a:cubicBezTo>
                  <a:cubicBezTo>
                    <a:pt x="87" y="48"/>
                    <a:pt x="97" y="49"/>
                    <a:pt x="94" y="43"/>
                  </a:cubicBezTo>
                  <a:cubicBezTo>
                    <a:pt x="98" y="43"/>
                    <a:pt x="102" y="50"/>
                    <a:pt x="106" y="48"/>
                  </a:cubicBezTo>
                  <a:cubicBezTo>
                    <a:pt x="107" y="48"/>
                    <a:pt x="111" y="44"/>
                    <a:pt x="112" y="45"/>
                  </a:cubicBezTo>
                  <a:cubicBezTo>
                    <a:pt x="115" y="48"/>
                    <a:pt x="115" y="51"/>
                    <a:pt x="120" y="51"/>
                  </a:cubicBezTo>
                  <a:cubicBezTo>
                    <a:pt x="126" y="51"/>
                    <a:pt x="132" y="53"/>
                    <a:pt x="139" y="52"/>
                  </a:cubicBezTo>
                  <a:cubicBezTo>
                    <a:pt x="146" y="52"/>
                    <a:pt x="150" y="52"/>
                    <a:pt x="155" y="58"/>
                  </a:cubicBezTo>
                  <a:cubicBezTo>
                    <a:pt x="163" y="69"/>
                    <a:pt x="173" y="71"/>
                    <a:pt x="186" y="74"/>
                  </a:cubicBezTo>
                  <a:cubicBezTo>
                    <a:pt x="193" y="75"/>
                    <a:pt x="196" y="72"/>
                    <a:pt x="202" y="72"/>
                  </a:cubicBezTo>
                  <a:cubicBezTo>
                    <a:pt x="203" y="72"/>
                    <a:pt x="208" y="71"/>
                    <a:pt x="209" y="72"/>
                  </a:cubicBezTo>
                  <a:cubicBezTo>
                    <a:pt x="212" y="72"/>
                    <a:pt x="216" y="75"/>
                    <a:pt x="218" y="75"/>
                  </a:cubicBezTo>
                  <a:cubicBezTo>
                    <a:pt x="222" y="75"/>
                    <a:pt x="229" y="74"/>
                    <a:pt x="232" y="75"/>
                  </a:cubicBezTo>
                  <a:cubicBezTo>
                    <a:pt x="237" y="77"/>
                    <a:pt x="243" y="83"/>
                    <a:pt x="248" y="78"/>
                  </a:cubicBezTo>
                  <a:cubicBezTo>
                    <a:pt x="251" y="74"/>
                    <a:pt x="251" y="75"/>
                    <a:pt x="256" y="74"/>
                  </a:cubicBezTo>
                  <a:cubicBezTo>
                    <a:pt x="260" y="73"/>
                    <a:pt x="261" y="65"/>
                    <a:pt x="261" y="61"/>
                  </a:cubicBezTo>
                  <a:cubicBezTo>
                    <a:pt x="260" y="57"/>
                    <a:pt x="257" y="54"/>
                    <a:pt x="253" y="52"/>
                  </a:cubicBezTo>
                  <a:cubicBezTo>
                    <a:pt x="247" y="50"/>
                    <a:pt x="245" y="44"/>
                    <a:pt x="240" y="40"/>
                  </a:cubicBezTo>
                  <a:cubicBezTo>
                    <a:pt x="236" y="38"/>
                    <a:pt x="231" y="20"/>
                    <a:pt x="240" y="23"/>
                  </a:cubicBezTo>
                  <a:cubicBezTo>
                    <a:pt x="238" y="19"/>
                    <a:pt x="237" y="14"/>
                    <a:pt x="242" y="13"/>
                  </a:cubicBezTo>
                  <a:cubicBezTo>
                    <a:pt x="248" y="11"/>
                    <a:pt x="247" y="4"/>
                    <a:pt x="246" y="0"/>
                  </a:cubicBezTo>
                  <a:cubicBezTo>
                    <a:pt x="252" y="2"/>
                    <a:pt x="258" y="6"/>
                    <a:pt x="264" y="7"/>
                  </a:cubicBezTo>
                  <a:cubicBezTo>
                    <a:pt x="271" y="8"/>
                    <a:pt x="277" y="12"/>
                    <a:pt x="284" y="13"/>
                  </a:cubicBezTo>
                  <a:cubicBezTo>
                    <a:pt x="291" y="14"/>
                    <a:pt x="297" y="14"/>
                    <a:pt x="304" y="16"/>
                  </a:cubicBezTo>
                  <a:cubicBezTo>
                    <a:pt x="310" y="18"/>
                    <a:pt x="320" y="24"/>
                    <a:pt x="326" y="22"/>
                  </a:cubicBezTo>
                  <a:cubicBezTo>
                    <a:pt x="337" y="19"/>
                    <a:pt x="346" y="29"/>
                    <a:pt x="351" y="37"/>
                  </a:cubicBezTo>
                  <a:cubicBezTo>
                    <a:pt x="354" y="41"/>
                    <a:pt x="359" y="45"/>
                    <a:pt x="361" y="49"/>
                  </a:cubicBezTo>
                  <a:cubicBezTo>
                    <a:pt x="364" y="54"/>
                    <a:pt x="373" y="56"/>
                    <a:pt x="378" y="58"/>
                  </a:cubicBezTo>
                  <a:cubicBezTo>
                    <a:pt x="384" y="61"/>
                    <a:pt x="389" y="61"/>
                    <a:pt x="394" y="64"/>
                  </a:cubicBezTo>
                  <a:cubicBezTo>
                    <a:pt x="398" y="66"/>
                    <a:pt x="404" y="67"/>
                    <a:pt x="408" y="65"/>
                  </a:cubicBezTo>
                  <a:cubicBezTo>
                    <a:pt x="414" y="63"/>
                    <a:pt x="417" y="68"/>
                    <a:pt x="422" y="63"/>
                  </a:cubicBezTo>
                  <a:cubicBezTo>
                    <a:pt x="427" y="59"/>
                    <a:pt x="434" y="59"/>
                    <a:pt x="440" y="57"/>
                  </a:cubicBezTo>
                  <a:cubicBezTo>
                    <a:pt x="452" y="54"/>
                    <a:pt x="468" y="59"/>
                    <a:pt x="480" y="60"/>
                  </a:cubicBezTo>
                  <a:cubicBezTo>
                    <a:pt x="486" y="61"/>
                    <a:pt x="491" y="65"/>
                    <a:pt x="496" y="68"/>
                  </a:cubicBezTo>
                  <a:cubicBezTo>
                    <a:pt x="504" y="73"/>
                    <a:pt x="511" y="71"/>
                    <a:pt x="520" y="73"/>
                  </a:cubicBezTo>
                  <a:cubicBezTo>
                    <a:pt x="525" y="74"/>
                    <a:pt x="526" y="78"/>
                    <a:pt x="529" y="81"/>
                  </a:cubicBezTo>
                  <a:cubicBezTo>
                    <a:pt x="532" y="85"/>
                    <a:pt x="538" y="87"/>
                    <a:pt x="542" y="90"/>
                  </a:cubicBezTo>
                  <a:cubicBezTo>
                    <a:pt x="548" y="94"/>
                    <a:pt x="553" y="94"/>
                    <a:pt x="560" y="93"/>
                  </a:cubicBezTo>
                  <a:cubicBezTo>
                    <a:pt x="569" y="93"/>
                    <a:pt x="574" y="97"/>
                    <a:pt x="583" y="98"/>
                  </a:cubicBezTo>
                  <a:cubicBezTo>
                    <a:pt x="589" y="99"/>
                    <a:pt x="596" y="98"/>
                    <a:pt x="602" y="98"/>
                  </a:cubicBezTo>
                  <a:cubicBezTo>
                    <a:pt x="607" y="98"/>
                    <a:pt x="611" y="101"/>
                    <a:pt x="616" y="98"/>
                  </a:cubicBezTo>
                  <a:cubicBezTo>
                    <a:pt x="622" y="95"/>
                    <a:pt x="626" y="92"/>
                    <a:pt x="633" y="91"/>
                  </a:cubicBezTo>
                  <a:cubicBezTo>
                    <a:pt x="640" y="90"/>
                    <a:pt x="648" y="88"/>
                    <a:pt x="654" y="88"/>
                  </a:cubicBezTo>
                  <a:cubicBezTo>
                    <a:pt x="660" y="89"/>
                    <a:pt x="664" y="87"/>
                    <a:pt x="665" y="81"/>
                  </a:cubicBezTo>
                  <a:cubicBezTo>
                    <a:pt x="667" y="75"/>
                    <a:pt x="671" y="72"/>
                    <a:pt x="676" y="68"/>
                  </a:cubicBezTo>
                  <a:cubicBezTo>
                    <a:pt x="681" y="65"/>
                    <a:pt x="683" y="61"/>
                    <a:pt x="690" y="63"/>
                  </a:cubicBezTo>
                  <a:cubicBezTo>
                    <a:pt x="697" y="65"/>
                    <a:pt x="702" y="63"/>
                    <a:pt x="709" y="68"/>
                  </a:cubicBezTo>
                  <a:cubicBezTo>
                    <a:pt x="714" y="71"/>
                    <a:pt x="719" y="74"/>
                    <a:pt x="725" y="75"/>
                  </a:cubicBezTo>
                  <a:cubicBezTo>
                    <a:pt x="731" y="76"/>
                    <a:pt x="734" y="73"/>
                    <a:pt x="739" y="72"/>
                  </a:cubicBezTo>
                  <a:cubicBezTo>
                    <a:pt x="752" y="69"/>
                    <a:pt x="759" y="75"/>
                    <a:pt x="759" y="88"/>
                  </a:cubicBezTo>
                  <a:cubicBezTo>
                    <a:pt x="758" y="100"/>
                    <a:pt x="756" y="117"/>
                    <a:pt x="762" y="127"/>
                  </a:cubicBezTo>
                  <a:cubicBezTo>
                    <a:pt x="765" y="130"/>
                    <a:pt x="760" y="133"/>
                    <a:pt x="761" y="138"/>
                  </a:cubicBezTo>
                  <a:cubicBezTo>
                    <a:pt x="763" y="142"/>
                    <a:pt x="770" y="146"/>
                    <a:pt x="775" y="148"/>
                  </a:cubicBezTo>
                  <a:cubicBezTo>
                    <a:pt x="780" y="150"/>
                    <a:pt x="781" y="143"/>
                    <a:pt x="787" y="144"/>
                  </a:cubicBezTo>
                  <a:cubicBezTo>
                    <a:pt x="793" y="144"/>
                    <a:pt x="800" y="142"/>
                    <a:pt x="807" y="145"/>
                  </a:cubicBezTo>
                  <a:cubicBezTo>
                    <a:pt x="812" y="148"/>
                    <a:pt x="816" y="151"/>
                    <a:pt x="820" y="144"/>
                  </a:cubicBezTo>
                  <a:cubicBezTo>
                    <a:pt x="823" y="139"/>
                    <a:pt x="827" y="138"/>
                    <a:pt x="833" y="138"/>
                  </a:cubicBezTo>
                  <a:cubicBezTo>
                    <a:pt x="845" y="139"/>
                    <a:pt x="858" y="148"/>
                    <a:pt x="867" y="154"/>
                  </a:cubicBezTo>
                  <a:cubicBezTo>
                    <a:pt x="878" y="161"/>
                    <a:pt x="890" y="166"/>
                    <a:pt x="899" y="175"/>
                  </a:cubicBezTo>
                  <a:cubicBezTo>
                    <a:pt x="910" y="187"/>
                    <a:pt x="892" y="186"/>
                    <a:pt x="885" y="185"/>
                  </a:cubicBezTo>
                  <a:cubicBezTo>
                    <a:pt x="881" y="184"/>
                    <a:pt x="876" y="179"/>
                    <a:pt x="872" y="183"/>
                  </a:cubicBezTo>
                  <a:cubicBezTo>
                    <a:pt x="871" y="184"/>
                    <a:pt x="865" y="182"/>
                    <a:pt x="863" y="182"/>
                  </a:cubicBezTo>
                  <a:cubicBezTo>
                    <a:pt x="858" y="182"/>
                    <a:pt x="855" y="185"/>
                    <a:pt x="850" y="187"/>
                  </a:cubicBezTo>
                  <a:cubicBezTo>
                    <a:pt x="847" y="189"/>
                    <a:pt x="841" y="185"/>
                    <a:pt x="840" y="188"/>
                  </a:cubicBezTo>
                  <a:cubicBezTo>
                    <a:pt x="839" y="192"/>
                    <a:pt x="839" y="194"/>
                    <a:pt x="834" y="194"/>
                  </a:cubicBezTo>
                  <a:cubicBezTo>
                    <a:pt x="828" y="194"/>
                    <a:pt x="823" y="193"/>
                    <a:pt x="820" y="199"/>
                  </a:cubicBezTo>
                  <a:cubicBezTo>
                    <a:pt x="819" y="201"/>
                    <a:pt x="818" y="204"/>
                    <a:pt x="818" y="207"/>
                  </a:cubicBezTo>
                  <a:cubicBezTo>
                    <a:pt x="818" y="209"/>
                    <a:pt x="822" y="212"/>
                    <a:pt x="821" y="214"/>
                  </a:cubicBezTo>
                  <a:cubicBezTo>
                    <a:pt x="820" y="217"/>
                    <a:pt x="813" y="222"/>
                    <a:pt x="810" y="224"/>
                  </a:cubicBezTo>
                  <a:cubicBezTo>
                    <a:pt x="807" y="227"/>
                    <a:pt x="800" y="227"/>
                    <a:pt x="795" y="227"/>
                  </a:cubicBezTo>
                  <a:cubicBezTo>
                    <a:pt x="791" y="227"/>
                    <a:pt x="785" y="224"/>
                    <a:pt x="783" y="228"/>
                  </a:cubicBezTo>
                  <a:cubicBezTo>
                    <a:pt x="781" y="232"/>
                    <a:pt x="780" y="237"/>
                    <a:pt x="777" y="240"/>
                  </a:cubicBezTo>
                  <a:cubicBezTo>
                    <a:pt x="775" y="243"/>
                    <a:pt x="772" y="242"/>
                    <a:pt x="770" y="245"/>
                  </a:cubicBezTo>
                  <a:cubicBezTo>
                    <a:pt x="769" y="247"/>
                    <a:pt x="768" y="249"/>
                    <a:pt x="765" y="249"/>
                  </a:cubicBezTo>
                  <a:cubicBezTo>
                    <a:pt x="759" y="248"/>
                    <a:pt x="752" y="247"/>
                    <a:pt x="746" y="246"/>
                  </a:cubicBezTo>
                  <a:cubicBezTo>
                    <a:pt x="736" y="244"/>
                    <a:pt x="725" y="232"/>
                    <a:pt x="714" y="240"/>
                  </a:cubicBezTo>
                  <a:cubicBezTo>
                    <a:pt x="710" y="243"/>
                    <a:pt x="710" y="248"/>
                    <a:pt x="712" y="252"/>
                  </a:cubicBezTo>
                  <a:cubicBezTo>
                    <a:pt x="713" y="255"/>
                    <a:pt x="711" y="258"/>
                    <a:pt x="712" y="260"/>
                  </a:cubicBezTo>
                  <a:cubicBezTo>
                    <a:pt x="713" y="263"/>
                    <a:pt x="715" y="263"/>
                    <a:pt x="717" y="265"/>
                  </a:cubicBezTo>
                  <a:cubicBezTo>
                    <a:pt x="721" y="269"/>
                    <a:pt x="745" y="282"/>
                    <a:pt x="735" y="286"/>
                  </a:cubicBezTo>
                  <a:cubicBezTo>
                    <a:pt x="732" y="288"/>
                    <a:pt x="729" y="292"/>
                    <a:pt x="727" y="294"/>
                  </a:cubicBezTo>
                  <a:cubicBezTo>
                    <a:pt x="724" y="296"/>
                    <a:pt x="719" y="297"/>
                    <a:pt x="717" y="301"/>
                  </a:cubicBezTo>
                  <a:cubicBezTo>
                    <a:pt x="715" y="307"/>
                    <a:pt x="713" y="314"/>
                    <a:pt x="708" y="318"/>
                  </a:cubicBezTo>
                  <a:cubicBezTo>
                    <a:pt x="704" y="322"/>
                    <a:pt x="697" y="323"/>
                    <a:pt x="692" y="326"/>
                  </a:cubicBezTo>
                  <a:cubicBezTo>
                    <a:pt x="687" y="329"/>
                    <a:pt x="677" y="328"/>
                    <a:pt x="670" y="329"/>
                  </a:cubicBezTo>
                  <a:cubicBezTo>
                    <a:pt x="662" y="329"/>
                    <a:pt x="656" y="327"/>
                    <a:pt x="648" y="329"/>
                  </a:cubicBezTo>
                  <a:cubicBezTo>
                    <a:pt x="631" y="331"/>
                    <a:pt x="617" y="333"/>
                    <a:pt x="602" y="341"/>
                  </a:cubicBezTo>
                  <a:cubicBezTo>
                    <a:pt x="595" y="344"/>
                    <a:pt x="589" y="347"/>
                    <a:pt x="584" y="351"/>
                  </a:cubicBezTo>
                  <a:cubicBezTo>
                    <a:pt x="579" y="355"/>
                    <a:pt x="580" y="356"/>
                    <a:pt x="574" y="355"/>
                  </a:cubicBezTo>
                  <a:cubicBezTo>
                    <a:pt x="570" y="355"/>
                    <a:pt x="566" y="355"/>
                    <a:pt x="563" y="353"/>
                  </a:cubicBezTo>
                  <a:cubicBezTo>
                    <a:pt x="558" y="349"/>
                    <a:pt x="557" y="348"/>
                    <a:pt x="549" y="349"/>
                  </a:cubicBezTo>
                  <a:cubicBezTo>
                    <a:pt x="535" y="351"/>
                    <a:pt x="520" y="343"/>
                    <a:pt x="506" y="341"/>
                  </a:cubicBezTo>
                  <a:cubicBezTo>
                    <a:pt x="499" y="339"/>
                    <a:pt x="492" y="338"/>
                    <a:pt x="486" y="335"/>
                  </a:cubicBezTo>
                  <a:cubicBezTo>
                    <a:pt x="479" y="332"/>
                    <a:pt x="475" y="326"/>
                    <a:pt x="468" y="324"/>
                  </a:cubicBezTo>
                  <a:cubicBezTo>
                    <a:pt x="461" y="323"/>
                    <a:pt x="454" y="324"/>
                    <a:pt x="447" y="323"/>
                  </a:cubicBezTo>
                  <a:cubicBezTo>
                    <a:pt x="441" y="321"/>
                    <a:pt x="435" y="320"/>
                    <a:pt x="429" y="319"/>
                  </a:cubicBezTo>
                  <a:cubicBezTo>
                    <a:pt x="422" y="318"/>
                    <a:pt x="417" y="322"/>
                    <a:pt x="411" y="323"/>
                  </a:cubicBezTo>
                  <a:cubicBezTo>
                    <a:pt x="402" y="324"/>
                    <a:pt x="392" y="321"/>
                    <a:pt x="383" y="321"/>
                  </a:cubicBezTo>
                  <a:cubicBezTo>
                    <a:pt x="368" y="321"/>
                    <a:pt x="354" y="315"/>
                    <a:pt x="339" y="316"/>
                  </a:cubicBezTo>
                  <a:cubicBezTo>
                    <a:pt x="334" y="317"/>
                    <a:pt x="327" y="319"/>
                    <a:pt x="323" y="317"/>
                  </a:cubicBezTo>
                  <a:cubicBezTo>
                    <a:pt x="321" y="316"/>
                    <a:pt x="320" y="314"/>
                    <a:pt x="319" y="312"/>
                  </a:cubicBezTo>
                  <a:cubicBezTo>
                    <a:pt x="317" y="309"/>
                    <a:pt x="313" y="308"/>
                    <a:pt x="311" y="306"/>
                  </a:cubicBezTo>
                  <a:cubicBezTo>
                    <a:pt x="299" y="299"/>
                    <a:pt x="294" y="287"/>
                    <a:pt x="284" y="278"/>
                  </a:cubicBezTo>
                  <a:cubicBezTo>
                    <a:pt x="281" y="275"/>
                    <a:pt x="275" y="274"/>
                    <a:pt x="274" y="269"/>
                  </a:cubicBezTo>
                  <a:cubicBezTo>
                    <a:pt x="274" y="263"/>
                    <a:pt x="261" y="265"/>
                    <a:pt x="256" y="263"/>
                  </a:cubicBezTo>
                  <a:cubicBezTo>
                    <a:pt x="250" y="260"/>
                    <a:pt x="244" y="257"/>
                    <a:pt x="238" y="253"/>
                  </a:cubicBezTo>
                  <a:cubicBezTo>
                    <a:pt x="233" y="250"/>
                    <a:pt x="227" y="251"/>
                    <a:pt x="222" y="247"/>
                  </a:cubicBezTo>
                  <a:cubicBezTo>
                    <a:pt x="211" y="238"/>
                    <a:pt x="195" y="241"/>
                    <a:pt x="182" y="240"/>
                  </a:cubicBezTo>
                  <a:cubicBezTo>
                    <a:pt x="171" y="239"/>
                    <a:pt x="160" y="237"/>
                    <a:pt x="149" y="236"/>
                  </a:cubicBezTo>
                  <a:cubicBezTo>
                    <a:pt x="139" y="234"/>
                    <a:pt x="127" y="228"/>
                    <a:pt x="126" y="217"/>
                  </a:cubicBezTo>
                  <a:cubicBezTo>
                    <a:pt x="125" y="212"/>
                    <a:pt x="132" y="207"/>
                    <a:pt x="128" y="202"/>
                  </a:cubicBezTo>
                  <a:cubicBezTo>
                    <a:pt x="123" y="197"/>
                    <a:pt x="126" y="190"/>
                    <a:pt x="121" y="184"/>
                  </a:cubicBezTo>
                  <a:cubicBezTo>
                    <a:pt x="116" y="178"/>
                    <a:pt x="112" y="173"/>
                    <a:pt x="105" y="168"/>
                  </a:cubicBezTo>
                  <a:cubicBezTo>
                    <a:pt x="98" y="164"/>
                    <a:pt x="96" y="158"/>
                    <a:pt x="91" y="152"/>
                  </a:cubicBezTo>
                  <a:cubicBezTo>
                    <a:pt x="88" y="149"/>
                    <a:pt x="82" y="147"/>
                    <a:pt x="78" y="143"/>
                  </a:cubicBezTo>
                  <a:cubicBezTo>
                    <a:pt x="74" y="140"/>
                    <a:pt x="77" y="144"/>
                    <a:pt x="74" y="145"/>
                  </a:cubicBezTo>
                  <a:cubicBezTo>
                    <a:pt x="71" y="145"/>
                    <a:pt x="68" y="142"/>
                    <a:pt x="66" y="141"/>
                  </a:cubicBezTo>
                  <a:cubicBezTo>
                    <a:pt x="61" y="138"/>
                    <a:pt x="60" y="139"/>
                    <a:pt x="55" y="139"/>
                  </a:cubicBezTo>
                  <a:cubicBezTo>
                    <a:pt x="47" y="140"/>
                    <a:pt x="40" y="134"/>
                    <a:pt x="34" y="130"/>
                  </a:cubicBezTo>
                  <a:cubicBezTo>
                    <a:pt x="30" y="127"/>
                    <a:pt x="26" y="123"/>
                    <a:pt x="20" y="122"/>
                  </a:cubicBezTo>
                  <a:cubicBezTo>
                    <a:pt x="15" y="121"/>
                    <a:pt x="13" y="121"/>
                    <a:pt x="13" y="116"/>
                  </a:cubicBezTo>
                  <a:cubicBezTo>
                    <a:pt x="13" y="112"/>
                    <a:pt x="4" y="112"/>
                    <a:pt x="3" y="108"/>
                  </a:cubicBezTo>
                  <a:cubicBezTo>
                    <a:pt x="2" y="107"/>
                    <a:pt x="4" y="107"/>
                    <a:pt x="4" y="106"/>
                  </a:cubicBezTo>
                  <a:cubicBezTo>
                    <a:pt x="5" y="104"/>
                    <a:pt x="1" y="101"/>
                    <a:pt x="0" y="99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564">
              <a:extLst>
                <a:ext uri="{FF2B5EF4-FFF2-40B4-BE49-F238E27FC236}">
                  <a16:creationId xmlns="" xmlns:a16="http://schemas.microsoft.com/office/drawing/2014/main" id="{AAE1357D-B8DF-437D-9691-27BDCB546F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0262" y="1376608"/>
              <a:ext cx="1975398" cy="774143"/>
            </a:xfrm>
            <a:custGeom>
              <a:avLst/>
              <a:gdLst>
                <a:gd name="T0" fmla="*/ 23 w 910"/>
                <a:gd name="T1" fmla="*/ 87 h 356"/>
                <a:gd name="T2" fmla="*/ 43 w 910"/>
                <a:gd name="T3" fmla="*/ 81 h 356"/>
                <a:gd name="T4" fmla="*/ 52 w 910"/>
                <a:gd name="T5" fmla="*/ 66 h 356"/>
                <a:gd name="T6" fmla="*/ 78 w 910"/>
                <a:gd name="T7" fmla="*/ 53 h 356"/>
                <a:gd name="T8" fmla="*/ 106 w 910"/>
                <a:gd name="T9" fmla="*/ 48 h 356"/>
                <a:gd name="T10" fmla="*/ 139 w 910"/>
                <a:gd name="T11" fmla="*/ 52 h 356"/>
                <a:gd name="T12" fmla="*/ 202 w 910"/>
                <a:gd name="T13" fmla="*/ 72 h 356"/>
                <a:gd name="T14" fmla="*/ 232 w 910"/>
                <a:gd name="T15" fmla="*/ 75 h 356"/>
                <a:gd name="T16" fmla="*/ 261 w 910"/>
                <a:gd name="T17" fmla="*/ 61 h 356"/>
                <a:gd name="T18" fmla="*/ 240 w 910"/>
                <a:gd name="T19" fmla="*/ 23 h 356"/>
                <a:gd name="T20" fmla="*/ 264 w 910"/>
                <a:gd name="T21" fmla="*/ 7 h 356"/>
                <a:gd name="T22" fmla="*/ 326 w 910"/>
                <a:gd name="T23" fmla="*/ 22 h 356"/>
                <a:gd name="T24" fmla="*/ 378 w 910"/>
                <a:gd name="T25" fmla="*/ 58 h 356"/>
                <a:gd name="T26" fmla="*/ 422 w 910"/>
                <a:gd name="T27" fmla="*/ 63 h 356"/>
                <a:gd name="T28" fmla="*/ 496 w 910"/>
                <a:gd name="T29" fmla="*/ 68 h 356"/>
                <a:gd name="T30" fmla="*/ 542 w 910"/>
                <a:gd name="T31" fmla="*/ 90 h 356"/>
                <a:gd name="T32" fmla="*/ 602 w 910"/>
                <a:gd name="T33" fmla="*/ 98 h 356"/>
                <a:gd name="T34" fmla="*/ 654 w 910"/>
                <a:gd name="T35" fmla="*/ 88 h 356"/>
                <a:gd name="T36" fmla="*/ 690 w 910"/>
                <a:gd name="T37" fmla="*/ 63 h 356"/>
                <a:gd name="T38" fmla="*/ 739 w 910"/>
                <a:gd name="T39" fmla="*/ 72 h 356"/>
                <a:gd name="T40" fmla="*/ 761 w 910"/>
                <a:gd name="T41" fmla="*/ 138 h 356"/>
                <a:gd name="T42" fmla="*/ 807 w 910"/>
                <a:gd name="T43" fmla="*/ 145 h 356"/>
                <a:gd name="T44" fmla="*/ 867 w 910"/>
                <a:gd name="T45" fmla="*/ 154 h 356"/>
                <a:gd name="T46" fmla="*/ 872 w 910"/>
                <a:gd name="T47" fmla="*/ 183 h 356"/>
                <a:gd name="T48" fmla="*/ 840 w 910"/>
                <a:gd name="T49" fmla="*/ 188 h 356"/>
                <a:gd name="T50" fmla="*/ 818 w 910"/>
                <a:gd name="T51" fmla="*/ 207 h 356"/>
                <a:gd name="T52" fmla="*/ 795 w 910"/>
                <a:gd name="T53" fmla="*/ 227 h 356"/>
                <a:gd name="T54" fmla="*/ 770 w 910"/>
                <a:gd name="T55" fmla="*/ 245 h 356"/>
                <a:gd name="T56" fmla="*/ 714 w 910"/>
                <a:gd name="T57" fmla="*/ 240 h 356"/>
                <a:gd name="T58" fmla="*/ 717 w 910"/>
                <a:gd name="T59" fmla="*/ 265 h 356"/>
                <a:gd name="T60" fmla="*/ 717 w 910"/>
                <a:gd name="T61" fmla="*/ 301 h 356"/>
                <a:gd name="T62" fmla="*/ 670 w 910"/>
                <a:gd name="T63" fmla="*/ 329 h 356"/>
                <a:gd name="T64" fmla="*/ 584 w 910"/>
                <a:gd name="T65" fmla="*/ 351 h 356"/>
                <a:gd name="T66" fmla="*/ 549 w 910"/>
                <a:gd name="T67" fmla="*/ 349 h 356"/>
                <a:gd name="T68" fmla="*/ 468 w 910"/>
                <a:gd name="T69" fmla="*/ 324 h 356"/>
                <a:gd name="T70" fmla="*/ 411 w 910"/>
                <a:gd name="T71" fmla="*/ 323 h 356"/>
                <a:gd name="T72" fmla="*/ 323 w 910"/>
                <a:gd name="T73" fmla="*/ 317 h 356"/>
                <a:gd name="T74" fmla="*/ 284 w 910"/>
                <a:gd name="T75" fmla="*/ 278 h 356"/>
                <a:gd name="T76" fmla="*/ 238 w 910"/>
                <a:gd name="T77" fmla="*/ 253 h 356"/>
                <a:gd name="T78" fmla="*/ 149 w 910"/>
                <a:gd name="T79" fmla="*/ 236 h 356"/>
                <a:gd name="T80" fmla="*/ 121 w 910"/>
                <a:gd name="T81" fmla="*/ 184 h 356"/>
                <a:gd name="T82" fmla="*/ 78 w 910"/>
                <a:gd name="T83" fmla="*/ 143 h 356"/>
                <a:gd name="T84" fmla="*/ 55 w 910"/>
                <a:gd name="T85" fmla="*/ 139 h 356"/>
                <a:gd name="T86" fmla="*/ 13 w 910"/>
                <a:gd name="T87" fmla="*/ 116 h 356"/>
                <a:gd name="T88" fmla="*/ 0 w 910"/>
                <a:gd name="T89" fmla="*/ 9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10" h="356">
                  <a:moveTo>
                    <a:pt x="0" y="99"/>
                  </a:moveTo>
                  <a:cubicBezTo>
                    <a:pt x="7" y="100"/>
                    <a:pt x="4" y="95"/>
                    <a:pt x="6" y="91"/>
                  </a:cubicBezTo>
                  <a:cubicBezTo>
                    <a:pt x="8" y="84"/>
                    <a:pt x="24" y="94"/>
                    <a:pt x="23" y="87"/>
                  </a:cubicBezTo>
                  <a:cubicBezTo>
                    <a:pt x="26" y="88"/>
                    <a:pt x="29" y="90"/>
                    <a:pt x="32" y="88"/>
                  </a:cubicBezTo>
                  <a:cubicBezTo>
                    <a:pt x="31" y="87"/>
                    <a:pt x="31" y="86"/>
                    <a:pt x="30" y="85"/>
                  </a:cubicBezTo>
                  <a:cubicBezTo>
                    <a:pt x="35" y="84"/>
                    <a:pt x="38" y="83"/>
                    <a:pt x="43" y="81"/>
                  </a:cubicBezTo>
                  <a:cubicBezTo>
                    <a:pt x="40" y="80"/>
                    <a:pt x="39" y="77"/>
                    <a:pt x="38" y="75"/>
                  </a:cubicBezTo>
                  <a:cubicBezTo>
                    <a:pt x="39" y="74"/>
                    <a:pt x="48" y="73"/>
                    <a:pt x="47" y="71"/>
                  </a:cubicBezTo>
                  <a:cubicBezTo>
                    <a:pt x="46" y="68"/>
                    <a:pt x="50" y="68"/>
                    <a:pt x="52" y="66"/>
                  </a:cubicBezTo>
                  <a:cubicBezTo>
                    <a:pt x="54" y="65"/>
                    <a:pt x="59" y="65"/>
                    <a:pt x="61" y="64"/>
                  </a:cubicBezTo>
                  <a:cubicBezTo>
                    <a:pt x="64" y="61"/>
                    <a:pt x="66" y="58"/>
                    <a:pt x="70" y="56"/>
                  </a:cubicBezTo>
                  <a:cubicBezTo>
                    <a:pt x="73" y="55"/>
                    <a:pt x="76" y="57"/>
                    <a:pt x="78" y="53"/>
                  </a:cubicBezTo>
                  <a:cubicBezTo>
                    <a:pt x="80" y="51"/>
                    <a:pt x="81" y="49"/>
                    <a:pt x="84" y="49"/>
                  </a:cubicBezTo>
                  <a:cubicBezTo>
                    <a:pt x="87" y="48"/>
                    <a:pt x="97" y="49"/>
                    <a:pt x="94" y="43"/>
                  </a:cubicBezTo>
                  <a:cubicBezTo>
                    <a:pt x="98" y="43"/>
                    <a:pt x="102" y="50"/>
                    <a:pt x="106" y="48"/>
                  </a:cubicBezTo>
                  <a:cubicBezTo>
                    <a:pt x="107" y="48"/>
                    <a:pt x="111" y="44"/>
                    <a:pt x="112" y="45"/>
                  </a:cubicBezTo>
                  <a:cubicBezTo>
                    <a:pt x="115" y="48"/>
                    <a:pt x="115" y="51"/>
                    <a:pt x="120" y="51"/>
                  </a:cubicBezTo>
                  <a:cubicBezTo>
                    <a:pt x="126" y="51"/>
                    <a:pt x="132" y="53"/>
                    <a:pt x="139" y="52"/>
                  </a:cubicBezTo>
                  <a:cubicBezTo>
                    <a:pt x="146" y="52"/>
                    <a:pt x="150" y="52"/>
                    <a:pt x="155" y="58"/>
                  </a:cubicBezTo>
                  <a:cubicBezTo>
                    <a:pt x="163" y="69"/>
                    <a:pt x="173" y="71"/>
                    <a:pt x="186" y="74"/>
                  </a:cubicBezTo>
                  <a:cubicBezTo>
                    <a:pt x="193" y="75"/>
                    <a:pt x="196" y="72"/>
                    <a:pt x="202" y="72"/>
                  </a:cubicBezTo>
                  <a:cubicBezTo>
                    <a:pt x="203" y="72"/>
                    <a:pt x="208" y="71"/>
                    <a:pt x="209" y="72"/>
                  </a:cubicBezTo>
                  <a:cubicBezTo>
                    <a:pt x="212" y="72"/>
                    <a:pt x="216" y="75"/>
                    <a:pt x="218" y="75"/>
                  </a:cubicBezTo>
                  <a:cubicBezTo>
                    <a:pt x="222" y="75"/>
                    <a:pt x="229" y="74"/>
                    <a:pt x="232" y="75"/>
                  </a:cubicBezTo>
                  <a:cubicBezTo>
                    <a:pt x="237" y="77"/>
                    <a:pt x="243" y="83"/>
                    <a:pt x="248" y="78"/>
                  </a:cubicBezTo>
                  <a:cubicBezTo>
                    <a:pt x="251" y="74"/>
                    <a:pt x="251" y="75"/>
                    <a:pt x="256" y="74"/>
                  </a:cubicBezTo>
                  <a:cubicBezTo>
                    <a:pt x="260" y="73"/>
                    <a:pt x="261" y="65"/>
                    <a:pt x="261" y="61"/>
                  </a:cubicBezTo>
                  <a:cubicBezTo>
                    <a:pt x="260" y="57"/>
                    <a:pt x="257" y="54"/>
                    <a:pt x="253" y="52"/>
                  </a:cubicBezTo>
                  <a:cubicBezTo>
                    <a:pt x="247" y="50"/>
                    <a:pt x="245" y="44"/>
                    <a:pt x="240" y="40"/>
                  </a:cubicBezTo>
                  <a:cubicBezTo>
                    <a:pt x="236" y="38"/>
                    <a:pt x="231" y="20"/>
                    <a:pt x="240" y="23"/>
                  </a:cubicBezTo>
                  <a:cubicBezTo>
                    <a:pt x="238" y="19"/>
                    <a:pt x="237" y="14"/>
                    <a:pt x="242" y="13"/>
                  </a:cubicBezTo>
                  <a:cubicBezTo>
                    <a:pt x="248" y="11"/>
                    <a:pt x="247" y="4"/>
                    <a:pt x="246" y="0"/>
                  </a:cubicBezTo>
                  <a:cubicBezTo>
                    <a:pt x="252" y="2"/>
                    <a:pt x="258" y="6"/>
                    <a:pt x="264" y="7"/>
                  </a:cubicBezTo>
                  <a:cubicBezTo>
                    <a:pt x="271" y="8"/>
                    <a:pt x="277" y="12"/>
                    <a:pt x="284" y="13"/>
                  </a:cubicBezTo>
                  <a:cubicBezTo>
                    <a:pt x="291" y="14"/>
                    <a:pt x="297" y="14"/>
                    <a:pt x="304" y="16"/>
                  </a:cubicBezTo>
                  <a:cubicBezTo>
                    <a:pt x="310" y="18"/>
                    <a:pt x="320" y="24"/>
                    <a:pt x="326" y="22"/>
                  </a:cubicBezTo>
                  <a:cubicBezTo>
                    <a:pt x="337" y="19"/>
                    <a:pt x="346" y="29"/>
                    <a:pt x="351" y="37"/>
                  </a:cubicBezTo>
                  <a:cubicBezTo>
                    <a:pt x="354" y="41"/>
                    <a:pt x="359" y="45"/>
                    <a:pt x="361" y="49"/>
                  </a:cubicBezTo>
                  <a:cubicBezTo>
                    <a:pt x="364" y="54"/>
                    <a:pt x="373" y="56"/>
                    <a:pt x="378" y="58"/>
                  </a:cubicBezTo>
                  <a:cubicBezTo>
                    <a:pt x="384" y="61"/>
                    <a:pt x="389" y="61"/>
                    <a:pt x="394" y="64"/>
                  </a:cubicBezTo>
                  <a:cubicBezTo>
                    <a:pt x="398" y="66"/>
                    <a:pt x="404" y="67"/>
                    <a:pt x="408" y="65"/>
                  </a:cubicBezTo>
                  <a:cubicBezTo>
                    <a:pt x="414" y="63"/>
                    <a:pt x="417" y="68"/>
                    <a:pt x="422" y="63"/>
                  </a:cubicBezTo>
                  <a:cubicBezTo>
                    <a:pt x="427" y="59"/>
                    <a:pt x="434" y="59"/>
                    <a:pt x="440" y="57"/>
                  </a:cubicBezTo>
                  <a:cubicBezTo>
                    <a:pt x="452" y="54"/>
                    <a:pt x="468" y="59"/>
                    <a:pt x="480" y="60"/>
                  </a:cubicBezTo>
                  <a:cubicBezTo>
                    <a:pt x="486" y="61"/>
                    <a:pt x="491" y="65"/>
                    <a:pt x="496" y="68"/>
                  </a:cubicBezTo>
                  <a:cubicBezTo>
                    <a:pt x="504" y="73"/>
                    <a:pt x="511" y="71"/>
                    <a:pt x="520" y="73"/>
                  </a:cubicBezTo>
                  <a:cubicBezTo>
                    <a:pt x="525" y="74"/>
                    <a:pt x="526" y="78"/>
                    <a:pt x="529" y="81"/>
                  </a:cubicBezTo>
                  <a:cubicBezTo>
                    <a:pt x="532" y="85"/>
                    <a:pt x="538" y="87"/>
                    <a:pt x="542" y="90"/>
                  </a:cubicBezTo>
                  <a:cubicBezTo>
                    <a:pt x="548" y="94"/>
                    <a:pt x="553" y="94"/>
                    <a:pt x="560" y="93"/>
                  </a:cubicBezTo>
                  <a:cubicBezTo>
                    <a:pt x="569" y="93"/>
                    <a:pt x="574" y="97"/>
                    <a:pt x="583" y="98"/>
                  </a:cubicBezTo>
                  <a:cubicBezTo>
                    <a:pt x="589" y="99"/>
                    <a:pt x="596" y="98"/>
                    <a:pt x="602" y="98"/>
                  </a:cubicBezTo>
                  <a:cubicBezTo>
                    <a:pt x="607" y="98"/>
                    <a:pt x="611" y="101"/>
                    <a:pt x="616" y="98"/>
                  </a:cubicBezTo>
                  <a:cubicBezTo>
                    <a:pt x="622" y="95"/>
                    <a:pt x="626" y="92"/>
                    <a:pt x="633" y="91"/>
                  </a:cubicBezTo>
                  <a:cubicBezTo>
                    <a:pt x="640" y="90"/>
                    <a:pt x="648" y="88"/>
                    <a:pt x="654" y="88"/>
                  </a:cubicBezTo>
                  <a:cubicBezTo>
                    <a:pt x="660" y="89"/>
                    <a:pt x="664" y="87"/>
                    <a:pt x="665" y="81"/>
                  </a:cubicBezTo>
                  <a:cubicBezTo>
                    <a:pt x="667" y="75"/>
                    <a:pt x="671" y="72"/>
                    <a:pt x="676" y="68"/>
                  </a:cubicBezTo>
                  <a:cubicBezTo>
                    <a:pt x="681" y="65"/>
                    <a:pt x="683" y="61"/>
                    <a:pt x="690" y="63"/>
                  </a:cubicBezTo>
                  <a:cubicBezTo>
                    <a:pt x="697" y="65"/>
                    <a:pt x="702" y="63"/>
                    <a:pt x="709" y="68"/>
                  </a:cubicBezTo>
                  <a:cubicBezTo>
                    <a:pt x="714" y="71"/>
                    <a:pt x="719" y="74"/>
                    <a:pt x="725" y="75"/>
                  </a:cubicBezTo>
                  <a:cubicBezTo>
                    <a:pt x="731" y="76"/>
                    <a:pt x="734" y="73"/>
                    <a:pt x="739" y="72"/>
                  </a:cubicBezTo>
                  <a:cubicBezTo>
                    <a:pt x="752" y="69"/>
                    <a:pt x="759" y="75"/>
                    <a:pt x="759" y="88"/>
                  </a:cubicBezTo>
                  <a:cubicBezTo>
                    <a:pt x="758" y="100"/>
                    <a:pt x="756" y="117"/>
                    <a:pt x="762" y="127"/>
                  </a:cubicBezTo>
                  <a:cubicBezTo>
                    <a:pt x="765" y="130"/>
                    <a:pt x="760" y="133"/>
                    <a:pt x="761" y="138"/>
                  </a:cubicBezTo>
                  <a:cubicBezTo>
                    <a:pt x="763" y="142"/>
                    <a:pt x="770" y="146"/>
                    <a:pt x="775" y="148"/>
                  </a:cubicBezTo>
                  <a:cubicBezTo>
                    <a:pt x="780" y="150"/>
                    <a:pt x="781" y="143"/>
                    <a:pt x="787" y="144"/>
                  </a:cubicBezTo>
                  <a:cubicBezTo>
                    <a:pt x="793" y="144"/>
                    <a:pt x="800" y="142"/>
                    <a:pt x="807" y="145"/>
                  </a:cubicBezTo>
                  <a:cubicBezTo>
                    <a:pt x="812" y="148"/>
                    <a:pt x="816" y="151"/>
                    <a:pt x="820" y="144"/>
                  </a:cubicBezTo>
                  <a:cubicBezTo>
                    <a:pt x="823" y="139"/>
                    <a:pt x="827" y="138"/>
                    <a:pt x="833" y="138"/>
                  </a:cubicBezTo>
                  <a:cubicBezTo>
                    <a:pt x="845" y="139"/>
                    <a:pt x="858" y="148"/>
                    <a:pt x="867" y="154"/>
                  </a:cubicBezTo>
                  <a:cubicBezTo>
                    <a:pt x="878" y="161"/>
                    <a:pt x="890" y="166"/>
                    <a:pt x="899" y="175"/>
                  </a:cubicBezTo>
                  <a:cubicBezTo>
                    <a:pt x="910" y="187"/>
                    <a:pt x="892" y="186"/>
                    <a:pt x="885" y="185"/>
                  </a:cubicBezTo>
                  <a:cubicBezTo>
                    <a:pt x="881" y="184"/>
                    <a:pt x="876" y="179"/>
                    <a:pt x="872" y="183"/>
                  </a:cubicBezTo>
                  <a:cubicBezTo>
                    <a:pt x="871" y="184"/>
                    <a:pt x="865" y="182"/>
                    <a:pt x="863" y="182"/>
                  </a:cubicBezTo>
                  <a:cubicBezTo>
                    <a:pt x="858" y="182"/>
                    <a:pt x="855" y="185"/>
                    <a:pt x="850" y="187"/>
                  </a:cubicBezTo>
                  <a:cubicBezTo>
                    <a:pt x="847" y="189"/>
                    <a:pt x="841" y="185"/>
                    <a:pt x="840" y="188"/>
                  </a:cubicBezTo>
                  <a:cubicBezTo>
                    <a:pt x="839" y="192"/>
                    <a:pt x="839" y="194"/>
                    <a:pt x="834" y="194"/>
                  </a:cubicBezTo>
                  <a:cubicBezTo>
                    <a:pt x="828" y="194"/>
                    <a:pt x="823" y="193"/>
                    <a:pt x="820" y="199"/>
                  </a:cubicBezTo>
                  <a:cubicBezTo>
                    <a:pt x="819" y="201"/>
                    <a:pt x="818" y="204"/>
                    <a:pt x="818" y="207"/>
                  </a:cubicBezTo>
                  <a:cubicBezTo>
                    <a:pt x="818" y="209"/>
                    <a:pt x="822" y="212"/>
                    <a:pt x="821" y="214"/>
                  </a:cubicBezTo>
                  <a:cubicBezTo>
                    <a:pt x="820" y="217"/>
                    <a:pt x="813" y="222"/>
                    <a:pt x="810" y="224"/>
                  </a:cubicBezTo>
                  <a:cubicBezTo>
                    <a:pt x="807" y="227"/>
                    <a:pt x="800" y="227"/>
                    <a:pt x="795" y="227"/>
                  </a:cubicBezTo>
                  <a:cubicBezTo>
                    <a:pt x="791" y="227"/>
                    <a:pt x="785" y="224"/>
                    <a:pt x="783" y="228"/>
                  </a:cubicBezTo>
                  <a:cubicBezTo>
                    <a:pt x="781" y="232"/>
                    <a:pt x="780" y="237"/>
                    <a:pt x="777" y="240"/>
                  </a:cubicBezTo>
                  <a:cubicBezTo>
                    <a:pt x="775" y="243"/>
                    <a:pt x="772" y="242"/>
                    <a:pt x="770" y="245"/>
                  </a:cubicBezTo>
                  <a:cubicBezTo>
                    <a:pt x="769" y="247"/>
                    <a:pt x="768" y="249"/>
                    <a:pt x="765" y="249"/>
                  </a:cubicBezTo>
                  <a:cubicBezTo>
                    <a:pt x="759" y="248"/>
                    <a:pt x="752" y="247"/>
                    <a:pt x="746" y="246"/>
                  </a:cubicBezTo>
                  <a:cubicBezTo>
                    <a:pt x="736" y="244"/>
                    <a:pt x="725" y="232"/>
                    <a:pt x="714" y="240"/>
                  </a:cubicBezTo>
                  <a:cubicBezTo>
                    <a:pt x="710" y="243"/>
                    <a:pt x="710" y="248"/>
                    <a:pt x="712" y="252"/>
                  </a:cubicBezTo>
                  <a:cubicBezTo>
                    <a:pt x="713" y="255"/>
                    <a:pt x="711" y="258"/>
                    <a:pt x="712" y="260"/>
                  </a:cubicBezTo>
                  <a:cubicBezTo>
                    <a:pt x="713" y="263"/>
                    <a:pt x="715" y="263"/>
                    <a:pt x="717" y="265"/>
                  </a:cubicBezTo>
                  <a:cubicBezTo>
                    <a:pt x="721" y="269"/>
                    <a:pt x="745" y="282"/>
                    <a:pt x="735" y="286"/>
                  </a:cubicBezTo>
                  <a:cubicBezTo>
                    <a:pt x="732" y="288"/>
                    <a:pt x="729" y="292"/>
                    <a:pt x="727" y="294"/>
                  </a:cubicBezTo>
                  <a:cubicBezTo>
                    <a:pt x="724" y="296"/>
                    <a:pt x="719" y="297"/>
                    <a:pt x="717" y="301"/>
                  </a:cubicBezTo>
                  <a:cubicBezTo>
                    <a:pt x="715" y="307"/>
                    <a:pt x="713" y="314"/>
                    <a:pt x="708" y="318"/>
                  </a:cubicBezTo>
                  <a:cubicBezTo>
                    <a:pt x="704" y="322"/>
                    <a:pt x="697" y="323"/>
                    <a:pt x="692" y="326"/>
                  </a:cubicBezTo>
                  <a:cubicBezTo>
                    <a:pt x="687" y="329"/>
                    <a:pt x="677" y="328"/>
                    <a:pt x="670" y="329"/>
                  </a:cubicBezTo>
                  <a:cubicBezTo>
                    <a:pt x="662" y="329"/>
                    <a:pt x="656" y="327"/>
                    <a:pt x="648" y="329"/>
                  </a:cubicBezTo>
                  <a:cubicBezTo>
                    <a:pt x="631" y="331"/>
                    <a:pt x="617" y="333"/>
                    <a:pt x="602" y="341"/>
                  </a:cubicBezTo>
                  <a:cubicBezTo>
                    <a:pt x="595" y="344"/>
                    <a:pt x="589" y="347"/>
                    <a:pt x="584" y="351"/>
                  </a:cubicBezTo>
                  <a:cubicBezTo>
                    <a:pt x="579" y="355"/>
                    <a:pt x="580" y="356"/>
                    <a:pt x="574" y="355"/>
                  </a:cubicBezTo>
                  <a:cubicBezTo>
                    <a:pt x="570" y="355"/>
                    <a:pt x="566" y="355"/>
                    <a:pt x="563" y="353"/>
                  </a:cubicBezTo>
                  <a:cubicBezTo>
                    <a:pt x="558" y="349"/>
                    <a:pt x="557" y="348"/>
                    <a:pt x="549" y="349"/>
                  </a:cubicBezTo>
                  <a:cubicBezTo>
                    <a:pt x="535" y="351"/>
                    <a:pt x="520" y="343"/>
                    <a:pt x="506" y="341"/>
                  </a:cubicBezTo>
                  <a:cubicBezTo>
                    <a:pt x="499" y="339"/>
                    <a:pt x="492" y="338"/>
                    <a:pt x="486" y="335"/>
                  </a:cubicBezTo>
                  <a:cubicBezTo>
                    <a:pt x="479" y="332"/>
                    <a:pt x="475" y="326"/>
                    <a:pt x="468" y="324"/>
                  </a:cubicBezTo>
                  <a:cubicBezTo>
                    <a:pt x="461" y="323"/>
                    <a:pt x="454" y="324"/>
                    <a:pt x="447" y="323"/>
                  </a:cubicBezTo>
                  <a:cubicBezTo>
                    <a:pt x="441" y="321"/>
                    <a:pt x="435" y="320"/>
                    <a:pt x="429" y="319"/>
                  </a:cubicBezTo>
                  <a:cubicBezTo>
                    <a:pt x="422" y="318"/>
                    <a:pt x="417" y="322"/>
                    <a:pt x="411" y="323"/>
                  </a:cubicBezTo>
                  <a:cubicBezTo>
                    <a:pt x="402" y="324"/>
                    <a:pt x="392" y="321"/>
                    <a:pt x="383" y="321"/>
                  </a:cubicBezTo>
                  <a:cubicBezTo>
                    <a:pt x="368" y="321"/>
                    <a:pt x="354" y="315"/>
                    <a:pt x="339" y="316"/>
                  </a:cubicBezTo>
                  <a:cubicBezTo>
                    <a:pt x="334" y="317"/>
                    <a:pt x="327" y="319"/>
                    <a:pt x="323" y="317"/>
                  </a:cubicBezTo>
                  <a:cubicBezTo>
                    <a:pt x="321" y="316"/>
                    <a:pt x="320" y="314"/>
                    <a:pt x="319" y="312"/>
                  </a:cubicBezTo>
                  <a:cubicBezTo>
                    <a:pt x="317" y="309"/>
                    <a:pt x="313" y="308"/>
                    <a:pt x="311" y="306"/>
                  </a:cubicBezTo>
                  <a:cubicBezTo>
                    <a:pt x="299" y="299"/>
                    <a:pt x="294" y="287"/>
                    <a:pt x="284" y="278"/>
                  </a:cubicBezTo>
                  <a:cubicBezTo>
                    <a:pt x="281" y="275"/>
                    <a:pt x="275" y="274"/>
                    <a:pt x="274" y="269"/>
                  </a:cubicBezTo>
                  <a:cubicBezTo>
                    <a:pt x="274" y="263"/>
                    <a:pt x="261" y="265"/>
                    <a:pt x="256" y="263"/>
                  </a:cubicBezTo>
                  <a:cubicBezTo>
                    <a:pt x="250" y="260"/>
                    <a:pt x="244" y="257"/>
                    <a:pt x="238" y="253"/>
                  </a:cubicBezTo>
                  <a:cubicBezTo>
                    <a:pt x="233" y="250"/>
                    <a:pt x="227" y="251"/>
                    <a:pt x="222" y="247"/>
                  </a:cubicBezTo>
                  <a:cubicBezTo>
                    <a:pt x="211" y="238"/>
                    <a:pt x="195" y="241"/>
                    <a:pt x="182" y="240"/>
                  </a:cubicBezTo>
                  <a:cubicBezTo>
                    <a:pt x="171" y="239"/>
                    <a:pt x="160" y="237"/>
                    <a:pt x="149" y="236"/>
                  </a:cubicBezTo>
                  <a:cubicBezTo>
                    <a:pt x="139" y="234"/>
                    <a:pt x="127" y="228"/>
                    <a:pt x="126" y="217"/>
                  </a:cubicBezTo>
                  <a:cubicBezTo>
                    <a:pt x="125" y="212"/>
                    <a:pt x="132" y="207"/>
                    <a:pt x="128" y="202"/>
                  </a:cubicBezTo>
                  <a:cubicBezTo>
                    <a:pt x="123" y="197"/>
                    <a:pt x="126" y="190"/>
                    <a:pt x="121" y="184"/>
                  </a:cubicBezTo>
                  <a:cubicBezTo>
                    <a:pt x="116" y="178"/>
                    <a:pt x="112" y="173"/>
                    <a:pt x="105" y="168"/>
                  </a:cubicBezTo>
                  <a:cubicBezTo>
                    <a:pt x="98" y="164"/>
                    <a:pt x="96" y="158"/>
                    <a:pt x="91" y="152"/>
                  </a:cubicBezTo>
                  <a:cubicBezTo>
                    <a:pt x="88" y="149"/>
                    <a:pt x="82" y="147"/>
                    <a:pt x="78" y="143"/>
                  </a:cubicBezTo>
                  <a:cubicBezTo>
                    <a:pt x="74" y="140"/>
                    <a:pt x="77" y="144"/>
                    <a:pt x="74" y="145"/>
                  </a:cubicBezTo>
                  <a:cubicBezTo>
                    <a:pt x="71" y="145"/>
                    <a:pt x="68" y="142"/>
                    <a:pt x="66" y="141"/>
                  </a:cubicBezTo>
                  <a:cubicBezTo>
                    <a:pt x="61" y="138"/>
                    <a:pt x="60" y="139"/>
                    <a:pt x="55" y="139"/>
                  </a:cubicBezTo>
                  <a:cubicBezTo>
                    <a:pt x="47" y="140"/>
                    <a:pt x="40" y="134"/>
                    <a:pt x="34" y="130"/>
                  </a:cubicBezTo>
                  <a:cubicBezTo>
                    <a:pt x="30" y="127"/>
                    <a:pt x="26" y="123"/>
                    <a:pt x="20" y="122"/>
                  </a:cubicBezTo>
                  <a:cubicBezTo>
                    <a:pt x="15" y="121"/>
                    <a:pt x="13" y="121"/>
                    <a:pt x="13" y="116"/>
                  </a:cubicBezTo>
                  <a:cubicBezTo>
                    <a:pt x="13" y="112"/>
                    <a:pt x="4" y="112"/>
                    <a:pt x="3" y="108"/>
                  </a:cubicBezTo>
                  <a:cubicBezTo>
                    <a:pt x="2" y="107"/>
                    <a:pt x="4" y="107"/>
                    <a:pt x="4" y="106"/>
                  </a:cubicBezTo>
                  <a:cubicBezTo>
                    <a:pt x="5" y="104"/>
                    <a:pt x="1" y="101"/>
                    <a:pt x="0" y="99"/>
                  </a:cubicBezTo>
                </a:path>
              </a:pathLst>
            </a:custGeom>
            <a:solidFill>
              <a:schemeClr val="accent2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565">
              <a:extLst>
                <a:ext uri="{FF2B5EF4-FFF2-40B4-BE49-F238E27FC236}">
                  <a16:creationId xmlns="" xmlns:a16="http://schemas.microsoft.com/office/drawing/2014/main" id="{7677F125-B2CD-4A8D-9A90-B53B602779F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9566" y="4762369"/>
              <a:ext cx="293640" cy="418215"/>
            </a:xfrm>
            <a:custGeom>
              <a:avLst/>
              <a:gdLst>
                <a:gd name="T0" fmla="*/ 0 w 135"/>
                <a:gd name="T1" fmla="*/ 13 h 193"/>
                <a:gd name="T2" fmla="*/ 2 w 135"/>
                <a:gd name="T3" fmla="*/ 4 h 193"/>
                <a:gd name="T4" fmla="*/ 10 w 135"/>
                <a:gd name="T5" fmla="*/ 10 h 193"/>
                <a:gd name="T6" fmla="*/ 18 w 135"/>
                <a:gd name="T7" fmla="*/ 12 h 193"/>
                <a:gd name="T8" fmla="*/ 23 w 135"/>
                <a:gd name="T9" fmla="*/ 17 h 193"/>
                <a:gd name="T10" fmla="*/ 30 w 135"/>
                <a:gd name="T11" fmla="*/ 28 h 193"/>
                <a:gd name="T12" fmla="*/ 34 w 135"/>
                <a:gd name="T13" fmla="*/ 39 h 193"/>
                <a:gd name="T14" fmla="*/ 44 w 135"/>
                <a:gd name="T15" fmla="*/ 31 h 193"/>
                <a:gd name="T16" fmla="*/ 53 w 135"/>
                <a:gd name="T17" fmla="*/ 36 h 193"/>
                <a:gd name="T18" fmla="*/ 60 w 135"/>
                <a:gd name="T19" fmla="*/ 19 h 193"/>
                <a:gd name="T20" fmla="*/ 70 w 135"/>
                <a:gd name="T21" fmla="*/ 24 h 193"/>
                <a:gd name="T22" fmla="*/ 76 w 135"/>
                <a:gd name="T23" fmla="*/ 34 h 193"/>
                <a:gd name="T24" fmla="*/ 97 w 135"/>
                <a:gd name="T25" fmla="*/ 57 h 193"/>
                <a:gd name="T26" fmla="*/ 105 w 135"/>
                <a:gd name="T27" fmla="*/ 87 h 193"/>
                <a:gd name="T28" fmla="*/ 103 w 135"/>
                <a:gd name="T29" fmla="*/ 101 h 193"/>
                <a:gd name="T30" fmla="*/ 105 w 135"/>
                <a:gd name="T31" fmla="*/ 112 h 193"/>
                <a:gd name="T32" fmla="*/ 108 w 135"/>
                <a:gd name="T33" fmla="*/ 138 h 193"/>
                <a:gd name="T34" fmla="*/ 122 w 135"/>
                <a:gd name="T35" fmla="*/ 155 h 193"/>
                <a:gd name="T36" fmla="*/ 132 w 135"/>
                <a:gd name="T37" fmla="*/ 181 h 193"/>
                <a:gd name="T38" fmla="*/ 128 w 135"/>
                <a:gd name="T39" fmla="*/ 182 h 193"/>
                <a:gd name="T40" fmla="*/ 122 w 135"/>
                <a:gd name="T41" fmla="*/ 178 h 193"/>
                <a:gd name="T42" fmla="*/ 122 w 135"/>
                <a:gd name="T43" fmla="*/ 185 h 193"/>
                <a:gd name="T44" fmla="*/ 107 w 135"/>
                <a:gd name="T45" fmla="*/ 189 h 193"/>
                <a:gd name="T46" fmla="*/ 84 w 135"/>
                <a:gd name="T47" fmla="*/ 169 h 193"/>
                <a:gd name="T48" fmla="*/ 78 w 135"/>
                <a:gd name="T49" fmla="*/ 164 h 193"/>
                <a:gd name="T50" fmla="*/ 67 w 135"/>
                <a:gd name="T51" fmla="*/ 159 h 193"/>
                <a:gd name="T52" fmla="*/ 57 w 135"/>
                <a:gd name="T53" fmla="*/ 148 h 193"/>
                <a:gd name="T54" fmla="*/ 51 w 135"/>
                <a:gd name="T55" fmla="*/ 144 h 193"/>
                <a:gd name="T56" fmla="*/ 42 w 135"/>
                <a:gd name="T57" fmla="*/ 138 h 193"/>
                <a:gd name="T58" fmla="*/ 42 w 135"/>
                <a:gd name="T59" fmla="*/ 133 h 193"/>
                <a:gd name="T60" fmla="*/ 40 w 135"/>
                <a:gd name="T61" fmla="*/ 124 h 193"/>
                <a:gd name="T62" fmla="*/ 26 w 135"/>
                <a:gd name="T63" fmla="*/ 104 h 193"/>
                <a:gd name="T64" fmla="*/ 26 w 135"/>
                <a:gd name="T65" fmla="*/ 96 h 193"/>
                <a:gd name="T66" fmla="*/ 17 w 135"/>
                <a:gd name="T67" fmla="*/ 83 h 193"/>
                <a:gd name="T68" fmla="*/ 11 w 135"/>
                <a:gd name="T69" fmla="*/ 62 h 193"/>
                <a:gd name="T70" fmla="*/ 8 w 135"/>
                <a:gd name="T71" fmla="*/ 36 h 193"/>
                <a:gd name="T72" fmla="*/ 0 w 135"/>
                <a:gd name="T73" fmla="*/ 1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5" h="193">
                  <a:moveTo>
                    <a:pt x="0" y="13"/>
                  </a:moveTo>
                  <a:cubicBezTo>
                    <a:pt x="1" y="11"/>
                    <a:pt x="1" y="7"/>
                    <a:pt x="2" y="4"/>
                  </a:cubicBezTo>
                  <a:cubicBezTo>
                    <a:pt x="4" y="0"/>
                    <a:pt x="8" y="9"/>
                    <a:pt x="10" y="10"/>
                  </a:cubicBezTo>
                  <a:cubicBezTo>
                    <a:pt x="13" y="12"/>
                    <a:pt x="16" y="11"/>
                    <a:pt x="18" y="12"/>
                  </a:cubicBezTo>
                  <a:cubicBezTo>
                    <a:pt x="21" y="12"/>
                    <a:pt x="21" y="15"/>
                    <a:pt x="23" y="17"/>
                  </a:cubicBezTo>
                  <a:cubicBezTo>
                    <a:pt x="25" y="21"/>
                    <a:pt x="32" y="20"/>
                    <a:pt x="30" y="28"/>
                  </a:cubicBezTo>
                  <a:cubicBezTo>
                    <a:pt x="29" y="31"/>
                    <a:pt x="25" y="41"/>
                    <a:pt x="34" y="39"/>
                  </a:cubicBezTo>
                  <a:cubicBezTo>
                    <a:pt x="38" y="38"/>
                    <a:pt x="39" y="31"/>
                    <a:pt x="44" y="31"/>
                  </a:cubicBezTo>
                  <a:cubicBezTo>
                    <a:pt x="48" y="30"/>
                    <a:pt x="49" y="38"/>
                    <a:pt x="53" y="36"/>
                  </a:cubicBezTo>
                  <a:cubicBezTo>
                    <a:pt x="56" y="35"/>
                    <a:pt x="60" y="23"/>
                    <a:pt x="60" y="19"/>
                  </a:cubicBezTo>
                  <a:cubicBezTo>
                    <a:pt x="64" y="21"/>
                    <a:pt x="67" y="21"/>
                    <a:pt x="70" y="24"/>
                  </a:cubicBezTo>
                  <a:cubicBezTo>
                    <a:pt x="72" y="28"/>
                    <a:pt x="73" y="32"/>
                    <a:pt x="76" y="34"/>
                  </a:cubicBezTo>
                  <a:cubicBezTo>
                    <a:pt x="85" y="41"/>
                    <a:pt x="92" y="47"/>
                    <a:pt x="97" y="57"/>
                  </a:cubicBezTo>
                  <a:cubicBezTo>
                    <a:pt x="102" y="66"/>
                    <a:pt x="106" y="76"/>
                    <a:pt x="105" y="87"/>
                  </a:cubicBezTo>
                  <a:cubicBezTo>
                    <a:pt x="105" y="92"/>
                    <a:pt x="104" y="96"/>
                    <a:pt x="103" y="101"/>
                  </a:cubicBezTo>
                  <a:cubicBezTo>
                    <a:pt x="102" y="107"/>
                    <a:pt x="103" y="107"/>
                    <a:pt x="105" y="112"/>
                  </a:cubicBezTo>
                  <a:cubicBezTo>
                    <a:pt x="108" y="120"/>
                    <a:pt x="103" y="130"/>
                    <a:pt x="108" y="138"/>
                  </a:cubicBezTo>
                  <a:cubicBezTo>
                    <a:pt x="111" y="144"/>
                    <a:pt x="120" y="148"/>
                    <a:pt x="122" y="155"/>
                  </a:cubicBezTo>
                  <a:cubicBezTo>
                    <a:pt x="124" y="164"/>
                    <a:pt x="130" y="172"/>
                    <a:pt x="132" y="181"/>
                  </a:cubicBezTo>
                  <a:cubicBezTo>
                    <a:pt x="135" y="193"/>
                    <a:pt x="122" y="186"/>
                    <a:pt x="128" y="182"/>
                  </a:cubicBezTo>
                  <a:cubicBezTo>
                    <a:pt x="125" y="182"/>
                    <a:pt x="123" y="181"/>
                    <a:pt x="122" y="178"/>
                  </a:cubicBezTo>
                  <a:cubicBezTo>
                    <a:pt x="123" y="179"/>
                    <a:pt x="125" y="187"/>
                    <a:pt x="122" y="185"/>
                  </a:cubicBezTo>
                  <a:cubicBezTo>
                    <a:pt x="118" y="182"/>
                    <a:pt x="110" y="188"/>
                    <a:pt x="107" y="189"/>
                  </a:cubicBezTo>
                  <a:cubicBezTo>
                    <a:pt x="104" y="179"/>
                    <a:pt x="91" y="176"/>
                    <a:pt x="84" y="169"/>
                  </a:cubicBezTo>
                  <a:cubicBezTo>
                    <a:pt x="82" y="168"/>
                    <a:pt x="80" y="166"/>
                    <a:pt x="78" y="164"/>
                  </a:cubicBezTo>
                  <a:cubicBezTo>
                    <a:pt x="75" y="161"/>
                    <a:pt x="70" y="161"/>
                    <a:pt x="67" y="159"/>
                  </a:cubicBezTo>
                  <a:cubicBezTo>
                    <a:pt x="64" y="156"/>
                    <a:pt x="58" y="151"/>
                    <a:pt x="57" y="148"/>
                  </a:cubicBezTo>
                  <a:cubicBezTo>
                    <a:pt x="55" y="145"/>
                    <a:pt x="53" y="145"/>
                    <a:pt x="51" y="144"/>
                  </a:cubicBezTo>
                  <a:cubicBezTo>
                    <a:pt x="47" y="143"/>
                    <a:pt x="45" y="140"/>
                    <a:pt x="42" y="138"/>
                  </a:cubicBezTo>
                  <a:cubicBezTo>
                    <a:pt x="40" y="136"/>
                    <a:pt x="40" y="135"/>
                    <a:pt x="42" y="133"/>
                  </a:cubicBezTo>
                  <a:cubicBezTo>
                    <a:pt x="44" y="131"/>
                    <a:pt x="41" y="126"/>
                    <a:pt x="40" y="124"/>
                  </a:cubicBezTo>
                  <a:cubicBezTo>
                    <a:pt x="37" y="117"/>
                    <a:pt x="29" y="112"/>
                    <a:pt x="26" y="104"/>
                  </a:cubicBezTo>
                  <a:cubicBezTo>
                    <a:pt x="25" y="101"/>
                    <a:pt x="17" y="99"/>
                    <a:pt x="26" y="96"/>
                  </a:cubicBezTo>
                  <a:cubicBezTo>
                    <a:pt x="21" y="97"/>
                    <a:pt x="16" y="86"/>
                    <a:pt x="17" y="83"/>
                  </a:cubicBezTo>
                  <a:cubicBezTo>
                    <a:pt x="20" y="75"/>
                    <a:pt x="16" y="68"/>
                    <a:pt x="11" y="62"/>
                  </a:cubicBezTo>
                  <a:cubicBezTo>
                    <a:pt x="8" y="57"/>
                    <a:pt x="8" y="42"/>
                    <a:pt x="8" y="36"/>
                  </a:cubicBezTo>
                  <a:cubicBezTo>
                    <a:pt x="8" y="28"/>
                    <a:pt x="3" y="21"/>
                    <a:pt x="0" y="13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566">
              <a:extLst>
                <a:ext uri="{FF2B5EF4-FFF2-40B4-BE49-F238E27FC236}">
                  <a16:creationId xmlns="" xmlns:a16="http://schemas.microsoft.com/office/drawing/2014/main" id="{0BB10B20-EDA9-4761-AD53-64F4D16E534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9566" y="4762369"/>
              <a:ext cx="293640" cy="418215"/>
            </a:xfrm>
            <a:custGeom>
              <a:avLst/>
              <a:gdLst>
                <a:gd name="T0" fmla="*/ 0 w 135"/>
                <a:gd name="T1" fmla="*/ 13 h 193"/>
                <a:gd name="T2" fmla="*/ 2 w 135"/>
                <a:gd name="T3" fmla="*/ 4 h 193"/>
                <a:gd name="T4" fmla="*/ 10 w 135"/>
                <a:gd name="T5" fmla="*/ 10 h 193"/>
                <a:gd name="T6" fmla="*/ 18 w 135"/>
                <a:gd name="T7" fmla="*/ 12 h 193"/>
                <a:gd name="T8" fmla="*/ 23 w 135"/>
                <a:gd name="T9" fmla="*/ 17 h 193"/>
                <a:gd name="T10" fmla="*/ 30 w 135"/>
                <a:gd name="T11" fmla="*/ 28 h 193"/>
                <a:gd name="T12" fmla="*/ 34 w 135"/>
                <a:gd name="T13" fmla="*/ 39 h 193"/>
                <a:gd name="T14" fmla="*/ 44 w 135"/>
                <a:gd name="T15" fmla="*/ 31 h 193"/>
                <a:gd name="T16" fmla="*/ 53 w 135"/>
                <a:gd name="T17" fmla="*/ 36 h 193"/>
                <a:gd name="T18" fmla="*/ 60 w 135"/>
                <a:gd name="T19" fmla="*/ 19 h 193"/>
                <a:gd name="T20" fmla="*/ 70 w 135"/>
                <a:gd name="T21" fmla="*/ 24 h 193"/>
                <a:gd name="T22" fmla="*/ 76 w 135"/>
                <a:gd name="T23" fmla="*/ 34 h 193"/>
                <a:gd name="T24" fmla="*/ 97 w 135"/>
                <a:gd name="T25" fmla="*/ 57 h 193"/>
                <a:gd name="T26" fmla="*/ 105 w 135"/>
                <a:gd name="T27" fmla="*/ 87 h 193"/>
                <a:gd name="T28" fmla="*/ 103 w 135"/>
                <a:gd name="T29" fmla="*/ 101 h 193"/>
                <a:gd name="T30" fmla="*/ 105 w 135"/>
                <a:gd name="T31" fmla="*/ 112 h 193"/>
                <a:gd name="T32" fmla="*/ 108 w 135"/>
                <a:gd name="T33" fmla="*/ 138 h 193"/>
                <a:gd name="T34" fmla="*/ 122 w 135"/>
                <a:gd name="T35" fmla="*/ 155 h 193"/>
                <a:gd name="T36" fmla="*/ 132 w 135"/>
                <a:gd name="T37" fmla="*/ 181 h 193"/>
                <a:gd name="T38" fmla="*/ 128 w 135"/>
                <a:gd name="T39" fmla="*/ 182 h 193"/>
                <a:gd name="T40" fmla="*/ 122 w 135"/>
                <a:gd name="T41" fmla="*/ 178 h 193"/>
                <a:gd name="T42" fmla="*/ 122 w 135"/>
                <a:gd name="T43" fmla="*/ 185 h 193"/>
                <a:gd name="T44" fmla="*/ 107 w 135"/>
                <a:gd name="T45" fmla="*/ 189 h 193"/>
                <a:gd name="T46" fmla="*/ 84 w 135"/>
                <a:gd name="T47" fmla="*/ 169 h 193"/>
                <a:gd name="T48" fmla="*/ 78 w 135"/>
                <a:gd name="T49" fmla="*/ 164 h 193"/>
                <a:gd name="T50" fmla="*/ 67 w 135"/>
                <a:gd name="T51" fmla="*/ 159 h 193"/>
                <a:gd name="T52" fmla="*/ 57 w 135"/>
                <a:gd name="T53" fmla="*/ 148 h 193"/>
                <a:gd name="T54" fmla="*/ 51 w 135"/>
                <a:gd name="T55" fmla="*/ 144 h 193"/>
                <a:gd name="T56" fmla="*/ 42 w 135"/>
                <a:gd name="T57" fmla="*/ 138 h 193"/>
                <a:gd name="T58" fmla="*/ 42 w 135"/>
                <a:gd name="T59" fmla="*/ 133 h 193"/>
                <a:gd name="T60" fmla="*/ 40 w 135"/>
                <a:gd name="T61" fmla="*/ 124 h 193"/>
                <a:gd name="T62" fmla="*/ 26 w 135"/>
                <a:gd name="T63" fmla="*/ 104 h 193"/>
                <a:gd name="T64" fmla="*/ 26 w 135"/>
                <a:gd name="T65" fmla="*/ 96 h 193"/>
                <a:gd name="T66" fmla="*/ 17 w 135"/>
                <a:gd name="T67" fmla="*/ 83 h 193"/>
                <a:gd name="T68" fmla="*/ 11 w 135"/>
                <a:gd name="T69" fmla="*/ 62 h 193"/>
                <a:gd name="T70" fmla="*/ 8 w 135"/>
                <a:gd name="T71" fmla="*/ 36 h 193"/>
                <a:gd name="T72" fmla="*/ 0 w 135"/>
                <a:gd name="T73" fmla="*/ 1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5" h="193">
                  <a:moveTo>
                    <a:pt x="0" y="13"/>
                  </a:moveTo>
                  <a:cubicBezTo>
                    <a:pt x="1" y="11"/>
                    <a:pt x="1" y="7"/>
                    <a:pt x="2" y="4"/>
                  </a:cubicBezTo>
                  <a:cubicBezTo>
                    <a:pt x="4" y="0"/>
                    <a:pt x="8" y="9"/>
                    <a:pt x="10" y="10"/>
                  </a:cubicBezTo>
                  <a:cubicBezTo>
                    <a:pt x="13" y="12"/>
                    <a:pt x="16" y="11"/>
                    <a:pt x="18" y="12"/>
                  </a:cubicBezTo>
                  <a:cubicBezTo>
                    <a:pt x="21" y="12"/>
                    <a:pt x="21" y="15"/>
                    <a:pt x="23" y="17"/>
                  </a:cubicBezTo>
                  <a:cubicBezTo>
                    <a:pt x="25" y="21"/>
                    <a:pt x="32" y="20"/>
                    <a:pt x="30" y="28"/>
                  </a:cubicBezTo>
                  <a:cubicBezTo>
                    <a:pt x="29" y="31"/>
                    <a:pt x="25" y="41"/>
                    <a:pt x="34" y="39"/>
                  </a:cubicBezTo>
                  <a:cubicBezTo>
                    <a:pt x="38" y="38"/>
                    <a:pt x="39" y="31"/>
                    <a:pt x="44" y="31"/>
                  </a:cubicBezTo>
                  <a:cubicBezTo>
                    <a:pt x="48" y="30"/>
                    <a:pt x="49" y="38"/>
                    <a:pt x="53" y="36"/>
                  </a:cubicBezTo>
                  <a:cubicBezTo>
                    <a:pt x="56" y="35"/>
                    <a:pt x="60" y="23"/>
                    <a:pt x="60" y="19"/>
                  </a:cubicBezTo>
                  <a:cubicBezTo>
                    <a:pt x="64" y="21"/>
                    <a:pt x="67" y="21"/>
                    <a:pt x="70" y="24"/>
                  </a:cubicBezTo>
                  <a:cubicBezTo>
                    <a:pt x="72" y="28"/>
                    <a:pt x="73" y="32"/>
                    <a:pt x="76" y="34"/>
                  </a:cubicBezTo>
                  <a:cubicBezTo>
                    <a:pt x="85" y="41"/>
                    <a:pt x="92" y="47"/>
                    <a:pt x="97" y="57"/>
                  </a:cubicBezTo>
                  <a:cubicBezTo>
                    <a:pt x="102" y="66"/>
                    <a:pt x="106" y="76"/>
                    <a:pt x="105" y="87"/>
                  </a:cubicBezTo>
                  <a:cubicBezTo>
                    <a:pt x="105" y="92"/>
                    <a:pt x="104" y="96"/>
                    <a:pt x="103" y="101"/>
                  </a:cubicBezTo>
                  <a:cubicBezTo>
                    <a:pt x="102" y="107"/>
                    <a:pt x="103" y="107"/>
                    <a:pt x="105" y="112"/>
                  </a:cubicBezTo>
                  <a:cubicBezTo>
                    <a:pt x="108" y="120"/>
                    <a:pt x="103" y="130"/>
                    <a:pt x="108" y="138"/>
                  </a:cubicBezTo>
                  <a:cubicBezTo>
                    <a:pt x="111" y="144"/>
                    <a:pt x="120" y="148"/>
                    <a:pt x="122" y="155"/>
                  </a:cubicBezTo>
                  <a:cubicBezTo>
                    <a:pt x="124" y="164"/>
                    <a:pt x="130" y="172"/>
                    <a:pt x="132" y="181"/>
                  </a:cubicBezTo>
                  <a:cubicBezTo>
                    <a:pt x="135" y="193"/>
                    <a:pt x="122" y="186"/>
                    <a:pt x="128" y="182"/>
                  </a:cubicBezTo>
                  <a:cubicBezTo>
                    <a:pt x="125" y="182"/>
                    <a:pt x="123" y="181"/>
                    <a:pt x="122" y="178"/>
                  </a:cubicBezTo>
                  <a:cubicBezTo>
                    <a:pt x="123" y="179"/>
                    <a:pt x="125" y="187"/>
                    <a:pt x="122" y="185"/>
                  </a:cubicBezTo>
                  <a:cubicBezTo>
                    <a:pt x="118" y="182"/>
                    <a:pt x="110" y="188"/>
                    <a:pt x="107" y="189"/>
                  </a:cubicBezTo>
                  <a:cubicBezTo>
                    <a:pt x="104" y="179"/>
                    <a:pt x="91" y="176"/>
                    <a:pt x="84" y="169"/>
                  </a:cubicBezTo>
                  <a:cubicBezTo>
                    <a:pt x="82" y="168"/>
                    <a:pt x="80" y="166"/>
                    <a:pt x="78" y="164"/>
                  </a:cubicBezTo>
                  <a:cubicBezTo>
                    <a:pt x="75" y="161"/>
                    <a:pt x="70" y="161"/>
                    <a:pt x="67" y="159"/>
                  </a:cubicBezTo>
                  <a:cubicBezTo>
                    <a:pt x="64" y="156"/>
                    <a:pt x="58" y="151"/>
                    <a:pt x="57" y="148"/>
                  </a:cubicBezTo>
                  <a:cubicBezTo>
                    <a:pt x="55" y="145"/>
                    <a:pt x="53" y="145"/>
                    <a:pt x="51" y="144"/>
                  </a:cubicBezTo>
                  <a:cubicBezTo>
                    <a:pt x="47" y="143"/>
                    <a:pt x="45" y="140"/>
                    <a:pt x="42" y="138"/>
                  </a:cubicBezTo>
                  <a:cubicBezTo>
                    <a:pt x="40" y="136"/>
                    <a:pt x="40" y="135"/>
                    <a:pt x="42" y="133"/>
                  </a:cubicBezTo>
                  <a:cubicBezTo>
                    <a:pt x="44" y="131"/>
                    <a:pt x="41" y="126"/>
                    <a:pt x="40" y="124"/>
                  </a:cubicBezTo>
                  <a:cubicBezTo>
                    <a:pt x="37" y="117"/>
                    <a:pt x="29" y="112"/>
                    <a:pt x="26" y="104"/>
                  </a:cubicBezTo>
                  <a:cubicBezTo>
                    <a:pt x="25" y="101"/>
                    <a:pt x="17" y="99"/>
                    <a:pt x="26" y="96"/>
                  </a:cubicBezTo>
                  <a:cubicBezTo>
                    <a:pt x="21" y="97"/>
                    <a:pt x="16" y="86"/>
                    <a:pt x="17" y="83"/>
                  </a:cubicBezTo>
                  <a:cubicBezTo>
                    <a:pt x="20" y="75"/>
                    <a:pt x="16" y="68"/>
                    <a:pt x="11" y="62"/>
                  </a:cubicBezTo>
                  <a:cubicBezTo>
                    <a:pt x="8" y="57"/>
                    <a:pt x="8" y="42"/>
                    <a:pt x="8" y="36"/>
                  </a:cubicBezTo>
                  <a:cubicBezTo>
                    <a:pt x="8" y="28"/>
                    <a:pt x="3" y="21"/>
                    <a:pt x="0" y="13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567">
              <a:extLst>
                <a:ext uri="{FF2B5EF4-FFF2-40B4-BE49-F238E27FC236}">
                  <a16:creationId xmlns="" xmlns:a16="http://schemas.microsoft.com/office/drawing/2014/main" id="{23B8E368-4BC3-41E5-9B87-55FE369E5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1337" y="4744573"/>
              <a:ext cx="640670" cy="462706"/>
            </a:xfrm>
            <a:custGeom>
              <a:avLst/>
              <a:gdLst>
                <a:gd name="T0" fmla="*/ 26 w 296"/>
                <a:gd name="T1" fmla="*/ 180 h 214"/>
                <a:gd name="T2" fmla="*/ 38 w 296"/>
                <a:gd name="T3" fmla="*/ 190 h 214"/>
                <a:gd name="T4" fmla="*/ 58 w 296"/>
                <a:gd name="T5" fmla="*/ 196 h 214"/>
                <a:gd name="T6" fmla="*/ 53 w 296"/>
                <a:gd name="T7" fmla="*/ 186 h 214"/>
                <a:gd name="T8" fmla="*/ 52 w 296"/>
                <a:gd name="T9" fmla="*/ 172 h 214"/>
                <a:gd name="T10" fmla="*/ 52 w 296"/>
                <a:gd name="T11" fmla="*/ 168 h 214"/>
                <a:gd name="T12" fmla="*/ 61 w 296"/>
                <a:gd name="T13" fmla="*/ 161 h 214"/>
                <a:gd name="T14" fmla="*/ 106 w 296"/>
                <a:gd name="T15" fmla="*/ 133 h 214"/>
                <a:gd name="T16" fmla="*/ 135 w 296"/>
                <a:gd name="T17" fmla="*/ 83 h 214"/>
                <a:gd name="T18" fmla="*/ 156 w 296"/>
                <a:gd name="T19" fmla="*/ 102 h 214"/>
                <a:gd name="T20" fmla="*/ 166 w 296"/>
                <a:gd name="T21" fmla="*/ 73 h 214"/>
                <a:gd name="T22" fmla="*/ 171 w 296"/>
                <a:gd name="T23" fmla="*/ 75 h 214"/>
                <a:gd name="T24" fmla="*/ 180 w 296"/>
                <a:gd name="T25" fmla="*/ 62 h 214"/>
                <a:gd name="T26" fmla="*/ 193 w 296"/>
                <a:gd name="T27" fmla="*/ 45 h 214"/>
                <a:gd name="T28" fmla="*/ 202 w 296"/>
                <a:gd name="T29" fmla="*/ 26 h 214"/>
                <a:gd name="T30" fmla="*/ 216 w 296"/>
                <a:gd name="T31" fmla="*/ 0 h 214"/>
                <a:gd name="T32" fmla="*/ 228 w 296"/>
                <a:gd name="T33" fmla="*/ 1 h 214"/>
                <a:gd name="T34" fmla="*/ 247 w 296"/>
                <a:gd name="T35" fmla="*/ 24 h 214"/>
                <a:gd name="T36" fmla="*/ 239 w 296"/>
                <a:gd name="T37" fmla="*/ 39 h 214"/>
                <a:gd name="T38" fmla="*/ 256 w 296"/>
                <a:gd name="T39" fmla="*/ 34 h 214"/>
                <a:gd name="T40" fmla="*/ 262 w 296"/>
                <a:gd name="T41" fmla="*/ 41 h 214"/>
                <a:gd name="T42" fmla="*/ 284 w 296"/>
                <a:gd name="T43" fmla="*/ 56 h 214"/>
                <a:gd name="T44" fmla="*/ 276 w 296"/>
                <a:gd name="T45" fmla="*/ 71 h 214"/>
                <a:gd name="T46" fmla="*/ 273 w 296"/>
                <a:gd name="T47" fmla="*/ 87 h 214"/>
                <a:gd name="T48" fmla="*/ 268 w 296"/>
                <a:gd name="T49" fmla="*/ 93 h 214"/>
                <a:gd name="T50" fmla="*/ 246 w 296"/>
                <a:gd name="T51" fmla="*/ 97 h 214"/>
                <a:gd name="T52" fmla="*/ 213 w 296"/>
                <a:gd name="T53" fmla="*/ 90 h 214"/>
                <a:gd name="T54" fmla="*/ 200 w 296"/>
                <a:gd name="T55" fmla="*/ 92 h 214"/>
                <a:gd name="T56" fmla="*/ 188 w 296"/>
                <a:gd name="T57" fmla="*/ 97 h 214"/>
                <a:gd name="T58" fmla="*/ 185 w 296"/>
                <a:gd name="T59" fmla="*/ 118 h 214"/>
                <a:gd name="T60" fmla="*/ 176 w 296"/>
                <a:gd name="T61" fmla="*/ 138 h 214"/>
                <a:gd name="T62" fmla="*/ 164 w 296"/>
                <a:gd name="T63" fmla="*/ 171 h 214"/>
                <a:gd name="T64" fmla="*/ 147 w 296"/>
                <a:gd name="T65" fmla="*/ 192 h 214"/>
                <a:gd name="T66" fmla="*/ 125 w 296"/>
                <a:gd name="T67" fmla="*/ 198 h 214"/>
                <a:gd name="T68" fmla="*/ 85 w 296"/>
                <a:gd name="T69" fmla="*/ 193 h 214"/>
                <a:gd name="T70" fmla="*/ 72 w 296"/>
                <a:gd name="T71" fmla="*/ 207 h 214"/>
                <a:gd name="T72" fmla="*/ 54 w 296"/>
                <a:gd name="T73" fmla="*/ 206 h 214"/>
                <a:gd name="T74" fmla="*/ 27 w 296"/>
                <a:gd name="T75" fmla="*/ 207 h 214"/>
                <a:gd name="T76" fmla="*/ 14 w 296"/>
                <a:gd name="T77" fmla="*/ 194 h 214"/>
                <a:gd name="T78" fmla="*/ 5 w 296"/>
                <a:gd name="T79" fmla="*/ 18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96" h="214">
                  <a:moveTo>
                    <a:pt x="5" y="170"/>
                  </a:moveTo>
                  <a:cubicBezTo>
                    <a:pt x="4" y="181"/>
                    <a:pt x="26" y="189"/>
                    <a:pt x="26" y="180"/>
                  </a:cubicBezTo>
                  <a:cubicBezTo>
                    <a:pt x="26" y="183"/>
                    <a:pt x="30" y="183"/>
                    <a:pt x="30" y="184"/>
                  </a:cubicBezTo>
                  <a:cubicBezTo>
                    <a:pt x="29" y="187"/>
                    <a:pt x="36" y="189"/>
                    <a:pt x="38" y="190"/>
                  </a:cubicBezTo>
                  <a:cubicBezTo>
                    <a:pt x="42" y="191"/>
                    <a:pt x="44" y="188"/>
                    <a:pt x="47" y="192"/>
                  </a:cubicBezTo>
                  <a:cubicBezTo>
                    <a:pt x="50" y="195"/>
                    <a:pt x="54" y="195"/>
                    <a:pt x="58" y="196"/>
                  </a:cubicBezTo>
                  <a:cubicBezTo>
                    <a:pt x="55" y="192"/>
                    <a:pt x="49" y="195"/>
                    <a:pt x="48" y="189"/>
                  </a:cubicBezTo>
                  <a:cubicBezTo>
                    <a:pt x="47" y="186"/>
                    <a:pt x="50" y="182"/>
                    <a:pt x="53" y="186"/>
                  </a:cubicBezTo>
                  <a:cubicBezTo>
                    <a:pt x="50" y="184"/>
                    <a:pt x="50" y="181"/>
                    <a:pt x="51" y="177"/>
                  </a:cubicBezTo>
                  <a:cubicBezTo>
                    <a:pt x="51" y="176"/>
                    <a:pt x="52" y="174"/>
                    <a:pt x="52" y="172"/>
                  </a:cubicBezTo>
                  <a:cubicBezTo>
                    <a:pt x="53" y="168"/>
                    <a:pt x="55" y="170"/>
                    <a:pt x="58" y="168"/>
                  </a:cubicBezTo>
                  <a:cubicBezTo>
                    <a:pt x="56" y="168"/>
                    <a:pt x="54" y="168"/>
                    <a:pt x="52" y="168"/>
                  </a:cubicBezTo>
                  <a:cubicBezTo>
                    <a:pt x="54" y="165"/>
                    <a:pt x="52" y="162"/>
                    <a:pt x="53" y="159"/>
                  </a:cubicBezTo>
                  <a:cubicBezTo>
                    <a:pt x="56" y="159"/>
                    <a:pt x="58" y="161"/>
                    <a:pt x="61" y="161"/>
                  </a:cubicBezTo>
                  <a:cubicBezTo>
                    <a:pt x="51" y="153"/>
                    <a:pt x="66" y="144"/>
                    <a:pt x="73" y="143"/>
                  </a:cubicBezTo>
                  <a:cubicBezTo>
                    <a:pt x="83" y="141"/>
                    <a:pt x="98" y="139"/>
                    <a:pt x="106" y="133"/>
                  </a:cubicBezTo>
                  <a:cubicBezTo>
                    <a:pt x="114" y="128"/>
                    <a:pt x="114" y="117"/>
                    <a:pt x="121" y="111"/>
                  </a:cubicBezTo>
                  <a:cubicBezTo>
                    <a:pt x="129" y="103"/>
                    <a:pt x="134" y="95"/>
                    <a:pt x="135" y="83"/>
                  </a:cubicBezTo>
                  <a:cubicBezTo>
                    <a:pt x="141" y="83"/>
                    <a:pt x="142" y="86"/>
                    <a:pt x="144" y="91"/>
                  </a:cubicBezTo>
                  <a:cubicBezTo>
                    <a:pt x="145" y="94"/>
                    <a:pt x="153" y="102"/>
                    <a:pt x="156" y="102"/>
                  </a:cubicBezTo>
                  <a:cubicBezTo>
                    <a:pt x="161" y="102"/>
                    <a:pt x="163" y="91"/>
                    <a:pt x="161" y="88"/>
                  </a:cubicBezTo>
                  <a:cubicBezTo>
                    <a:pt x="155" y="80"/>
                    <a:pt x="162" y="77"/>
                    <a:pt x="166" y="73"/>
                  </a:cubicBezTo>
                  <a:cubicBezTo>
                    <a:pt x="167" y="80"/>
                    <a:pt x="166" y="90"/>
                    <a:pt x="175" y="92"/>
                  </a:cubicBezTo>
                  <a:cubicBezTo>
                    <a:pt x="175" y="87"/>
                    <a:pt x="174" y="80"/>
                    <a:pt x="171" y="75"/>
                  </a:cubicBezTo>
                  <a:cubicBezTo>
                    <a:pt x="167" y="69"/>
                    <a:pt x="175" y="73"/>
                    <a:pt x="177" y="71"/>
                  </a:cubicBezTo>
                  <a:cubicBezTo>
                    <a:pt x="179" y="69"/>
                    <a:pt x="186" y="64"/>
                    <a:pt x="180" y="62"/>
                  </a:cubicBezTo>
                  <a:cubicBezTo>
                    <a:pt x="172" y="58"/>
                    <a:pt x="180" y="52"/>
                    <a:pt x="183" y="48"/>
                  </a:cubicBezTo>
                  <a:cubicBezTo>
                    <a:pt x="182" y="56"/>
                    <a:pt x="191" y="48"/>
                    <a:pt x="193" y="45"/>
                  </a:cubicBezTo>
                  <a:cubicBezTo>
                    <a:pt x="195" y="40"/>
                    <a:pt x="196" y="34"/>
                    <a:pt x="198" y="30"/>
                  </a:cubicBezTo>
                  <a:cubicBezTo>
                    <a:pt x="199" y="27"/>
                    <a:pt x="201" y="28"/>
                    <a:pt x="202" y="26"/>
                  </a:cubicBezTo>
                  <a:cubicBezTo>
                    <a:pt x="204" y="24"/>
                    <a:pt x="206" y="21"/>
                    <a:pt x="207" y="18"/>
                  </a:cubicBezTo>
                  <a:cubicBezTo>
                    <a:pt x="211" y="13"/>
                    <a:pt x="211" y="5"/>
                    <a:pt x="216" y="0"/>
                  </a:cubicBezTo>
                  <a:cubicBezTo>
                    <a:pt x="220" y="5"/>
                    <a:pt x="215" y="10"/>
                    <a:pt x="217" y="15"/>
                  </a:cubicBezTo>
                  <a:cubicBezTo>
                    <a:pt x="221" y="12"/>
                    <a:pt x="224" y="0"/>
                    <a:pt x="228" y="1"/>
                  </a:cubicBezTo>
                  <a:cubicBezTo>
                    <a:pt x="228" y="1"/>
                    <a:pt x="238" y="23"/>
                    <a:pt x="239" y="13"/>
                  </a:cubicBezTo>
                  <a:cubicBezTo>
                    <a:pt x="240" y="17"/>
                    <a:pt x="247" y="19"/>
                    <a:pt x="247" y="24"/>
                  </a:cubicBezTo>
                  <a:cubicBezTo>
                    <a:pt x="247" y="27"/>
                    <a:pt x="242" y="26"/>
                    <a:pt x="243" y="30"/>
                  </a:cubicBezTo>
                  <a:cubicBezTo>
                    <a:pt x="245" y="36"/>
                    <a:pt x="244" y="37"/>
                    <a:pt x="239" y="39"/>
                  </a:cubicBezTo>
                  <a:cubicBezTo>
                    <a:pt x="242" y="37"/>
                    <a:pt x="245" y="39"/>
                    <a:pt x="248" y="38"/>
                  </a:cubicBezTo>
                  <a:cubicBezTo>
                    <a:pt x="251" y="36"/>
                    <a:pt x="252" y="33"/>
                    <a:pt x="256" y="34"/>
                  </a:cubicBezTo>
                  <a:cubicBezTo>
                    <a:pt x="262" y="37"/>
                    <a:pt x="256" y="41"/>
                    <a:pt x="253" y="43"/>
                  </a:cubicBezTo>
                  <a:cubicBezTo>
                    <a:pt x="253" y="49"/>
                    <a:pt x="259" y="43"/>
                    <a:pt x="262" y="41"/>
                  </a:cubicBezTo>
                  <a:cubicBezTo>
                    <a:pt x="267" y="38"/>
                    <a:pt x="273" y="46"/>
                    <a:pt x="273" y="50"/>
                  </a:cubicBezTo>
                  <a:cubicBezTo>
                    <a:pt x="277" y="46"/>
                    <a:pt x="283" y="53"/>
                    <a:pt x="284" y="56"/>
                  </a:cubicBezTo>
                  <a:cubicBezTo>
                    <a:pt x="287" y="52"/>
                    <a:pt x="295" y="55"/>
                    <a:pt x="295" y="60"/>
                  </a:cubicBezTo>
                  <a:cubicBezTo>
                    <a:pt x="296" y="66"/>
                    <a:pt x="281" y="71"/>
                    <a:pt x="276" y="71"/>
                  </a:cubicBezTo>
                  <a:cubicBezTo>
                    <a:pt x="272" y="71"/>
                    <a:pt x="258" y="66"/>
                    <a:pt x="262" y="76"/>
                  </a:cubicBezTo>
                  <a:cubicBezTo>
                    <a:pt x="264" y="80"/>
                    <a:pt x="273" y="82"/>
                    <a:pt x="273" y="87"/>
                  </a:cubicBezTo>
                  <a:cubicBezTo>
                    <a:pt x="275" y="85"/>
                    <a:pt x="278" y="87"/>
                    <a:pt x="276" y="90"/>
                  </a:cubicBezTo>
                  <a:cubicBezTo>
                    <a:pt x="274" y="93"/>
                    <a:pt x="270" y="92"/>
                    <a:pt x="268" y="93"/>
                  </a:cubicBezTo>
                  <a:cubicBezTo>
                    <a:pt x="258" y="93"/>
                    <a:pt x="255" y="96"/>
                    <a:pt x="247" y="89"/>
                  </a:cubicBezTo>
                  <a:cubicBezTo>
                    <a:pt x="246" y="91"/>
                    <a:pt x="248" y="96"/>
                    <a:pt x="246" y="97"/>
                  </a:cubicBezTo>
                  <a:cubicBezTo>
                    <a:pt x="243" y="99"/>
                    <a:pt x="238" y="95"/>
                    <a:pt x="236" y="93"/>
                  </a:cubicBezTo>
                  <a:cubicBezTo>
                    <a:pt x="229" y="89"/>
                    <a:pt x="219" y="96"/>
                    <a:pt x="213" y="90"/>
                  </a:cubicBezTo>
                  <a:cubicBezTo>
                    <a:pt x="213" y="97"/>
                    <a:pt x="208" y="90"/>
                    <a:pt x="205" y="91"/>
                  </a:cubicBezTo>
                  <a:cubicBezTo>
                    <a:pt x="202" y="92"/>
                    <a:pt x="202" y="90"/>
                    <a:pt x="200" y="92"/>
                  </a:cubicBezTo>
                  <a:cubicBezTo>
                    <a:pt x="198" y="96"/>
                    <a:pt x="195" y="91"/>
                    <a:pt x="193" y="90"/>
                  </a:cubicBezTo>
                  <a:cubicBezTo>
                    <a:pt x="192" y="93"/>
                    <a:pt x="189" y="94"/>
                    <a:pt x="188" y="97"/>
                  </a:cubicBezTo>
                  <a:cubicBezTo>
                    <a:pt x="186" y="100"/>
                    <a:pt x="185" y="105"/>
                    <a:pt x="185" y="109"/>
                  </a:cubicBezTo>
                  <a:cubicBezTo>
                    <a:pt x="185" y="112"/>
                    <a:pt x="184" y="115"/>
                    <a:pt x="185" y="118"/>
                  </a:cubicBezTo>
                  <a:cubicBezTo>
                    <a:pt x="186" y="123"/>
                    <a:pt x="185" y="123"/>
                    <a:pt x="184" y="127"/>
                  </a:cubicBezTo>
                  <a:cubicBezTo>
                    <a:pt x="182" y="134"/>
                    <a:pt x="184" y="137"/>
                    <a:pt x="176" y="138"/>
                  </a:cubicBezTo>
                  <a:cubicBezTo>
                    <a:pt x="168" y="138"/>
                    <a:pt x="173" y="152"/>
                    <a:pt x="176" y="155"/>
                  </a:cubicBezTo>
                  <a:cubicBezTo>
                    <a:pt x="171" y="157"/>
                    <a:pt x="158" y="165"/>
                    <a:pt x="164" y="171"/>
                  </a:cubicBezTo>
                  <a:cubicBezTo>
                    <a:pt x="167" y="174"/>
                    <a:pt x="155" y="186"/>
                    <a:pt x="157" y="192"/>
                  </a:cubicBezTo>
                  <a:cubicBezTo>
                    <a:pt x="152" y="192"/>
                    <a:pt x="152" y="189"/>
                    <a:pt x="147" y="192"/>
                  </a:cubicBezTo>
                  <a:cubicBezTo>
                    <a:pt x="143" y="194"/>
                    <a:pt x="140" y="191"/>
                    <a:pt x="136" y="193"/>
                  </a:cubicBezTo>
                  <a:cubicBezTo>
                    <a:pt x="132" y="195"/>
                    <a:pt x="131" y="199"/>
                    <a:pt x="125" y="198"/>
                  </a:cubicBezTo>
                  <a:cubicBezTo>
                    <a:pt x="121" y="198"/>
                    <a:pt x="112" y="195"/>
                    <a:pt x="110" y="191"/>
                  </a:cubicBezTo>
                  <a:cubicBezTo>
                    <a:pt x="107" y="186"/>
                    <a:pt x="88" y="187"/>
                    <a:pt x="85" y="193"/>
                  </a:cubicBezTo>
                  <a:cubicBezTo>
                    <a:pt x="83" y="195"/>
                    <a:pt x="82" y="199"/>
                    <a:pt x="81" y="202"/>
                  </a:cubicBezTo>
                  <a:cubicBezTo>
                    <a:pt x="81" y="202"/>
                    <a:pt x="72" y="207"/>
                    <a:pt x="72" y="207"/>
                  </a:cubicBezTo>
                  <a:cubicBezTo>
                    <a:pt x="69" y="207"/>
                    <a:pt x="67" y="208"/>
                    <a:pt x="64" y="208"/>
                  </a:cubicBezTo>
                  <a:cubicBezTo>
                    <a:pt x="60" y="209"/>
                    <a:pt x="58" y="206"/>
                    <a:pt x="54" y="206"/>
                  </a:cubicBezTo>
                  <a:cubicBezTo>
                    <a:pt x="48" y="205"/>
                    <a:pt x="44" y="209"/>
                    <a:pt x="39" y="211"/>
                  </a:cubicBezTo>
                  <a:cubicBezTo>
                    <a:pt x="32" y="214"/>
                    <a:pt x="32" y="209"/>
                    <a:pt x="27" y="207"/>
                  </a:cubicBezTo>
                  <a:cubicBezTo>
                    <a:pt x="25" y="207"/>
                    <a:pt x="21" y="202"/>
                    <a:pt x="19" y="201"/>
                  </a:cubicBezTo>
                  <a:cubicBezTo>
                    <a:pt x="17" y="199"/>
                    <a:pt x="16" y="196"/>
                    <a:pt x="14" y="194"/>
                  </a:cubicBezTo>
                  <a:cubicBezTo>
                    <a:pt x="12" y="192"/>
                    <a:pt x="10" y="192"/>
                    <a:pt x="8" y="190"/>
                  </a:cubicBezTo>
                  <a:cubicBezTo>
                    <a:pt x="7" y="187"/>
                    <a:pt x="8" y="181"/>
                    <a:pt x="5" y="180"/>
                  </a:cubicBezTo>
                  <a:cubicBezTo>
                    <a:pt x="0" y="177"/>
                    <a:pt x="4" y="175"/>
                    <a:pt x="5" y="170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568">
              <a:extLst>
                <a:ext uri="{FF2B5EF4-FFF2-40B4-BE49-F238E27FC236}">
                  <a16:creationId xmlns="" xmlns:a16="http://schemas.microsoft.com/office/drawing/2014/main" id="{9BAB3571-992C-4EBF-B218-6B127568F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1337" y="4744573"/>
              <a:ext cx="640670" cy="462706"/>
            </a:xfrm>
            <a:custGeom>
              <a:avLst/>
              <a:gdLst>
                <a:gd name="T0" fmla="*/ 26 w 296"/>
                <a:gd name="T1" fmla="*/ 180 h 214"/>
                <a:gd name="T2" fmla="*/ 38 w 296"/>
                <a:gd name="T3" fmla="*/ 190 h 214"/>
                <a:gd name="T4" fmla="*/ 58 w 296"/>
                <a:gd name="T5" fmla="*/ 196 h 214"/>
                <a:gd name="T6" fmla="*/ 53 w 296"/>
                <a:gd name="T7" fmla="*/ 186 h 214"/>
                <a:gd name="T8" fmla="*/ 52 w 296"/>
                <a:gd name="T9" fmla="*/ 172 h 214"/>
                <a:gd name="T10" fmla="*/ 52 w 296"/>
                <a:gd name="T11" fmla="*/ 168 h 214"/>
                <a:gd name="T12" fmla="*/ 61 w 296"/>
                <a:gd name="T13" fmla="*/ 161 h 214"/>
                <a:gd name="T14" fmla="*/ 106 w 296"/>
                <a:gd name="T15" fmla="*/ 133 h 214"/>
                <a:gd name="T16" fmla="*/ 135 w 296"/>
                <a:gd name="T17" fmla="*/ 83 h 214"/>
                <a:gd name="T18" fmla="*/ 156 w 296"/>
                <a:gd name="T19" fmla="*/ 102 h 214"/>
                <a:gd name="T20" fmla="*/ 166 w 296"/>
                <a:gd name="T21" fmla="*/ 73 h 214"/>
                <a:gd name="T22" fmla="*/ 171 w 296"/>
                <a:gd name="T23" fmla="*/ 75 h 214"/>
                <a:gd name="T24" fmla="*/ 180 w 296"/>
                <a:gd name="T25" fmla="*/ 62 h 214"/>
                <a:gd name="T26" fmla="*/ 193 w 296"/>
                <a:gd name="T27" fmla="*/ 45 h 214"/>
                <a:gd name="T28" fmla="*/ 202 w 296"/>
                <a:gd name="T29" fmla="*/ 26 h 214"/>
                <a:gd name="T30" fmla="*/ 216 w 296"/>
                <a:gd name="T31" fmla="*/ 0 h 214"/>
                <a:gd name="T32" fmla="*/ 228 w 296"/>
                <a:gd name="T33" fmla="*/ 1 h 214"/>
                <a:gd name="T34" fmla="*/ 247 w 296"/>
                <a:gd name="T35" fmla="*/ 24 h 214"/>
                <a:gd name="T36" fmla="*/ 239 w 296"/>
                <a:gd name="T37" fmla="*/ 39 h 214"/>
                <a:gd name="T38" fmla="*/ 256 w 296"/>
                <a:gd name="T39" fmla="*/ 34 h 214"/>
                <a:gd name="T40" fmla="*/ 262 w 296"/>
                <a:gd name="T41" fmla="*/ 41 h 214"/>
                <a:gd name="T42" fmla="*/ 284 w 296"/>
                <a:gd name="T43" fmla="*/ 56 h 214"/>
                <a:gd name="T44" fmla="*/ 276 w 296"/>
                <a:gd name="T45" fmla="*/ 71 h 214"/>
                <a:gd name="T46" fmla="*/ 273 w 296"/>
                <a:gd name="T47" fmla="*/ 87 h 214"/>
                <a:gd name="T48" fmla="*/ 268 w 296"/>
                <a:gd name="T49" fmla="*/ 93 h 214"/>
                <a:gd name="T50" fmla="*/ 246 w 296"/>
                <a:gd name="T51" fmla="*/ 97 h 214"/>
                <a:gd name="T52" fmla="*/ 213 w 296"/>
                <a:gd name="T53" fmla="*/ 90 h 214"/>
                <a:gd name="T54" fmla="*/ 200 w 296"/>
                <a:gd name="T55" fmla="*/ 92 h 214"/>
                <a:gd name="T56" fmla="*/ 188 w 296"/>
                <a:gd name="T57" fmla="*/ 97 h 214"/>
                <a:gd name="T58" fmla="*/ 185 w 296"/>
                <a:gd name="T59" fmla="*/ 118 h 214"/>
                <a:gd name="T60" fmla="*/ 176 w 296"/>
                <a:gd name="T61" fmla="*/ 138 h 214"/>
                <a:gd name="T62" fmla="*/ 164 w 296"/>
                <a:gd name="T63" fmla="*/ 171 h 214"/>
                <a:gd name="T64" fmla="*/ 147 w 296"/>
                <a:gd name="T65" fmla="*/ 192 h 214"/>
                <a:gd name="T66" fmla="*/ 125 w 296"/>
                <a:gd name="T67" fmla="*/ 198 h 214"/>
                <a:gd name="T68" fmla="*/ 85 w 296"/>
                <a:gd name="T69" fmla="*/ 193 h 214"/>
                <a:gd name="T70" fmla="*/ 72 w 296"/>
                <a:gd name="T71" fmla="*/ 207 h 214"/>
                <a:gd name="T72" fmla="*/ 54 w 296"/>
                <a:gd name="T73" fmla="*/ 206 h 214"/>
                <a:gd name="T74" fmla="*/ 27 w 296"/>
                <a:gd name="T75" fmla="*/ 207 h 214"/>
                <a:gd name="T76" fmla="*/ 14 w 296"/>
                <a:gd name="T77" fmla="*/ 194 h 214"/>
                <a:gd name="T78" fmla="*/ 5 w 296"/>
                <a:gd name="T79" fmla="*/ 18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96" h="214">
                  <a:moveTo>
                    <a:pt x="5" y="170"/>
                  </a:moveTo>
                  <a:cubicBezTo>
                    <a:pt x="4" y="181"/>
                    <a:pt x="26" y="189"/>
                    <a:pt x="26" y="180"/>
                  </a:cubicBezTo>
                  <a:cubicBezTo>
                    <a:pt x="26" y="183"/>
                    <a:pt x="30" y="183"/>
                    <a:pt x="30" y="184"/>
                  </a:cubicBezTo>
                  <a:cubicBezTo>
                    <a:pt x="29" y="187"/>
                    <a:pt x="36" y="189"/>
                    <a:pt x="38" y="190"/>
                  </a:cubicBezTo>
                  <a:cubicBezTo>
                    <a:pt x="42" y="191"/>
                    <a:pt x="44" y="188"/>
                    <a:pt x="47" y="192"/>
                  </a:cubicBezTo>
                  <a:cubicBezTo>
                    <a:pt x="50" y="195"/>
                    <a:pt x="54" y="195"/>
                    <a:pt x="58" y="196"/>
                  </a:cubicBezTo>
                  <a:cubicBezTo>
                    <a:pt x="55" y="192"/>
                    <a:pt x="49" y="195"/>
                    <a:pt x="48" y="189"/>
                  </a:cubicBezTo>
                  <a:cubicBezTo>
                    <a:pt x="47" y="186"/>
                    <a:pt x="50" y="182"/>
                    <a:pt x="53" y="186"/>
                  </a:cubicBezTo>
                  <a:cubicBezTo>
                    <a:pt x="50" y="184"/>
                    <a:pt x="50" y="181"/>
                    <a:pt x="51" y="177"/>
                  </a:cubicBezTo>
                  <a:cubicBezTo>
                    <a:pt x="51" y="176"/>
                    <a:pt x="52" y="174"/>
                    <a:pt x="52" y="172"/>
                  </a:cubicBezTo>
                  <a:cubicBezTo>
                    <a:pt x="53" y="168"/>
                    <a:pt x="55" y="170"/>
                    <a:pt x="58" y="168"/>
                  </a:cubicBezTo>
                  <a:cubicBezTo>
                    <a:pt x="56" y="168"/>
                    <a:pt x="54" y="168"/>
                    <a:pt x="52" y="168"/>
                  </a:cubicBezTo>
                  <a:cubicBezTo>
                    <a:pt x="54" y="165"/>
                    <a:pt x="52" y="162"/>
                    <a:pt x="53" y="159"/>
                  </a:cubicBezTo>
                  <a:cubicBezTo>
                    <a:pt x="56" y="159"/>
                    <a:pt x="58" y="161"/>
                    <a:pt x="61" y="161"/>
                  </a:cubicBezTo>
                  <a:cubicBezTo>
                    <a:pt x="51" y="153"/>
                    <a:pt x="66" y="144"/>
                    <a:pt x="73" y="143"/>
                  </a:cubicBezTo>
                  <a:cubicBezTo>
                    <a:pt x="83" y="141"/>
                    <a:pt x="98" y="139"/>
                    <a:pt x="106" y="133"/>
                  </a:cubicBezTo>
                  <a:cubicBezTo>
                    <a:pt x="114" y="128"/>
                    <a:pt x="114" y="117"/>
                    <a:pt x="121" y="111"/>
                  </a:cubicBezTo>
                  <a:cubicBezTo>
                    <a:pt x="129" y="103"/>
                    <a:pt x="134" y="95"/>
                    <a:pt x="135" y="83"/>
                  </a:cubicBezTo>
                  <a:cubicBezTo>
                    <a:pt x="141" y="83"/>
                    <a:pt x="142" y="86"/>
                    <a:pt x="144" y="91"/>
                  </a:cubicBezTo>
                  <a:cubicBezTo>
                    <a:pt x="145" y="94"/>
                    <a:pt x="153" y="102"/>
                    <a:pt x="156" y="102"/>
                  </a:cubicBezTo>
                  <a:cubicBezTo>
                    <a:pt x="161" y="102"/>
                    <a:pt x="163" y="91"/>
                    <a:pt x="161" y="88"/>
                  </a:cubicBezTo>
                  <a:cubicBezTo>
                    <a:pt x="155" y="80"/>
                    <a:pt x="162" y="77"/>
                    <a:pt x="166" y="73"/>
                  </a:cubicBezTo>
                  <a:cubicBezTo>
                    <a:pt x="167" y="80"/>
                    <a:pt x="166" y="90"/>
                    <a:pt x="175" y="92"/>
                  </a:cubicBezTo>
                  <a:cubicBezTo>
                    <a:pt x="175" y="87"/>
                    <a:pt x="174" y="80"/>
                    <a:pt x="171" y="75"/>
                  </a:cubicBezTo>
                  <a:cubicBezTo>
                    <a:pt x="167" y="69"/>
                    <a:pt x="175" y="73"/>
                    <a:pt x="177" y="71"/>
                  </a:cubicBezTo>
                  <a:cubicBezTo>
                    <a:pt x="179" y="69"/>
                    <a:pt x="186" y="64"/>
                    <a:pt x="180" y="62"/>
                  </a:cubicBezTo>
                  <a:cubicBezTo>
                    <a:pt x="172" y="58"/>
                    <a:pt x="180" y="52"/>
                    <a:pt x="183" y="48"/>
                  </a:cubicBezTo>
                  <a:cubicBezTo>
                    <a:pt x="182" y="56"/>
                    <a:pt x="191" y="48"/>
                    <a:pt x="193" y="45"/>
                  </a:cubicBezTo>
                  <a:cubicBezTo>
                    <a:pt x="195" y="40"/>
                    <a:pt x="196" y="34"/>
                    <a:pt x="198" y="30"/>
                  </a:cubicBezTo>
                  <a:cubicBezTo>
                    <a:pt x="199" y="27"/>
                    <a:pt x="201" y="28"/>
                    <a:pt x="202" y="26"/>
                  </a:cubicBezTo>
                  <a:cubicBezTo>
                    <a:pt x="204" y="24"/>
                    <a:pt x="206" y="21"/>
                    <a:pt x="207" y="18"/>
                  </a:cubicBezTo>
                  <a:cubicBezTo>
                    <a:pt x="211" y="13"/>
                    <a:pt x="211" y="5"/>
                    <a:pt x="216" y="0"/>
                  </a:cubicBezTo>
                  <a:cubicBezTo>
                    <a:pt x="220" y="5"/>
                    <a:pt x="215" y="10"/>
                    <a:pt x="217" y="15"/>
                  </a:cubicBezTo>
                  <a:cubicBezTo>
                    <a:pt x="221" y="12"/>
                    <a:pt x="224" y="0"/>
                    <a:pt x="228" y="1"/>
                  </a:cubicBezTo>
                  <a:cubicBezTo>
                    <a:pt x="228" y="1"/>
                    <a:pt x="238" y="23"/>
                    <a:pt x="239" y="13"/>
                  </a:cubicBezTo>
                  <a:cubicBezTo>
                    <a:pt x="240" y="17"/>
                    <a:pt x="247" y="19"/>
                    <a:pt x="247" y="24"/>
                  </a:cubicBezTo>
                  <a:cubicBezTo>
                    <a:pt x="247" y="27"/>
                    <a:pt x="242" y="26"/>
                    <a:pt x="243" y="30"/>
                  </a:cubicBezTo>
                  <a:cubicBezTo>
                    <a:pt x="245" y="36"/>
                    <a:pt x="244" y="37"/>
                    <a:pt x="239" y="39"/>
                  </a:cubicBezTo>
                  <a:cubicBezTo>
                    <a:pt x="242" y="37"/>
                    <a:pt x="245" y="39"/>
                    <a:pt x="248" y="38"/>
                  </a:cubicBezTo>
                  <a:cubicBezTo>
                    <a:pt x="251" y="36"/>
                    <a:pt x="252" y="33"/>
                    <a:pt x="256" y="34"/>
                  </a:cubicBezTo>
                  <a:cubicBezTo>
                    <a:pt x="262" y="37"/>
                    <a:pt x="256" y="41"/>
                    <a:pt x="253" y="43"/>
                  </a:cubicBezTo>
                  <a:cubicBezTo>
                    <a:pt x="253" y="49"/>
                    <a:pt x="259" y="43"/>
                    <a:pt x="262" y="41"/>
                  </a:cubicBezTo>
                  <a:cubicBezTo>
                    <a:pt x="267" y="38"/>
                    <a:pt x="273" y="46"/>
                    <a:pt x="273" y="50"/>
                  </a:cubicBezTo>
                  <a:cubicBezTo>
                    <a:pt x="277" y="46"/>
                    <a:pt x="283" y="53"/>
                    <a:pt x="284" y="56"/>
                  </a:cubicBezTo>
                  <a:cubicBezTo>
                    <a:pt x="287" y="52"/>
                    <a:pt x="295" y="55"/>
                    <a:pt x="295" y="60"/>
                  </a:cubicBezTo>
                  <a:cubicBezTo>
                    <a:pt x="296" y="66"/>
                    <a:pt x="281" y="71"/>
                    <a:pt x="276" y="71"/>
                  </a:cubicBezTo>
                  <a:cubicBezTo>
                    <a:pt x="272" y="71"/>
                    <a:pt x="258" y="66"/>
                    <a:pt x="262" y="76"/>
                  </a:cubicBezTo>
                  <a:cubicBezTo>
                    <a:pt x="264" y="80"/>
                    <a:pt x="273" y="82"/>
                    <a:pt x="273" y="87"/>
                  </a:cubicBezTo>
                  <a:cubicBezTo>
                    <a:pt x="275" y="85"/>
                    <a:pt x="278" y="87"/>
                    <a:pt x="276" y="90"/>
                  </a:cubicBezTo>
                  <a:cubicBezTo>
                    <a:pt x="274" y="93"/>
                    <a:pt x="270" y="92"/>
                    <a:pt x="268" y="93"/>
                  </a:cubicBezTo>
                  <a:cubicBezTo>
                    <a:pt x="258" y="93"/>
                    <a:pt x="255" y="96"/>
                    <a:pt x="247" y="89"/>
                  </a:cubicBezTo>
                  <a:cubicBezTo>
                    <a:pt x="246" y="91"/>
                    <a:pt x="248" y="96"/>
                    <a:pt x="246" y="97"/>
                  </a:cubicBezTo>
                  <a:cubicBezTo>
                    <a:pt x="243" y="99"/>
                    <a:pt x="238" y="95"/>
                    <a:pt x="236" y="93"/>
                  </a:cubicBezTo>
                  <a:cubicBezTo>
                    <a:pt x="229" y="89"/>
                    <a:pt x="219" y="96"/>
                    <a:pt x="213" y="90"/>
                  </a:cubicBezTo>
                  <a:cubicBezTo>
                    <a:pt x="213" y="97"/>
                    <a:pt x="208" y="90"/>
                    <a:pt x="205" y="91"/>
                  </a:cubicBezTo>
                  <a:cubicBezTo>
                    <a:pt x="202" y="92"/>
                    <a:pt x="202" y="90"/>
                    <a:pt x="200" y="92"/>
                  </a:cubicBezTo>
                  <a:cubicBezTo>
                    <a:pt x="198" y="96"/>
                    <a:pt x="195" y="91"/>
                    <a:pt x="193" y="90"/>
                  </a:cubicBezTo>
                  <a:cubicBezTo>
                    <a:pt x="192" y="93"/>
                    <a:pt x="189" y="94"/>
                    <a:pt x="188" y="97"/>
                  </a:cubicBezTo>
                  <a:cubicBezTo>
                    <a:pt x="186" y="100"/>
                    <a:pt x="185" y="105"/>
                    <a:pt x="185" y="109"/>
                  </a:cubicBezTo>
                  <a:cubicBezTo>
                    <a:pt x="185" y="112"/>
                    <a:pt x="184" y="115"/>
                    <a:pt x="185" y="118"/>
                  </a:cubicBezTo>
                  <a:cubicBezTo>
                    <a:pt x="186" y="123"/>
                    <a:pt x="185" y="123"/>
                    <a:pt x="184" y="127"/>
                  </a:cubicBezTo>
                  <a:cubicBezTo>
                    <a:pt x="182" y="134"/>
                    <a:pt x="184" y="137"/>
                    <a:pt x="176" y="138"/>
                  </a:cubicBezTo>
                  <a:cubicBezTo>
                    <a:pt x="168" y="138"/>
                    <a:pt x="173" y="152"/>
                    <a:pt x="176" y="155"/>
                  </a:cubicBezTo>
                  <a:cubicBezTo>
                    <a:pt x="171" y="157"/>
                    <a:pt x="158" y="165"/>
                    <a:pt x="164" y="171"/>
                  </a:cubicBezTo>
                  <a:cubicBezTo>
                    <a:pt x="167" y="174"/>
                    <a:pt x="155" y="186"/>
                    <a:pt x="157" y="192"/>
                  </a:cubicBezTo>
                  <a:cubicBezTo>
                    <a:pt x="152" y="192"/>
                    <a:pt x="152" y="189"/>
                    <a:pt x="147" y="192"/>
                  </a:cubicBezTo>
                  <a:cubicBezTo>
                    <a:pt x="143" y="194"/>
                    <a:pt x="140" y="191"/>
                    <a:pt x="136" y="193"/>
                  </a:cubicBezTo>
                  <a:cubicBezTo>
                    <a:pt x="132" y="195"/>
                    <a:pt x="131" y="199"/>
                    <a:pt x="125" y="198"/>
                  </a:cubicBezTo>
                  <a:cubicBezTo>
                    <a:pt x="121" y="198"/>
                    <a:pt x="112" y="195"/>
                    <a:pt x="110" y="191"/>
                  </a:cubicBezTo>
                  <a:cubicBezTo>
                    <a:pt x="107" y="186"/>
                    <a:pt x="88" y="187"/>
                    <a:pt x="85" y="193"/>
                  </a:cubicBezTo>
                  <a:cubicBezTo>
                    <a:pt x="83" y="195"/>
                    <a:pt x="82" y="199"/>
                    <a:pt x="81" y="202"/>
                  </a:cubicBezTo>
                  <a:cubicBezTo>
                    <a:pt x="81" y="202"/>
                    <a:pt x="72" y="207"/>
                    <a:pt x="72" y="207"/>
                  </a:cubicBezTo>
                  <a:cubicBezTo>
                    <a:pt x="69" y="207"/>
                    <a:pt x="67" y="208"/>
                    <a:pt x="64" y="208"/>
                  </a:cubicBezTo>
                  <a:cubicBezTo>
                    <a:pt x="60" y="209"/>
                    <a:pt x="58" y="206"/>
                    <a:pt x="54" y="206"/>
                  </a:cubicBezTo>
                  <a:cubicBezTo>
                    <a:pt x="48" y="205"/>
                    <a:pt x="44" y="209"/>
                    <a:pt x="39" y="211"/>
                  </a:cubicBezTo>
                  <a:cubicBezTo>
                    <a:pt x="32" y="214"/>
                    <a:pt x="32" y="209"/>
                    <a:pt x="27" y="207"/>
                  </a:cubicBezTo>
                  <a:cubicBezTo>
                    <a:pt x="25" y="207"/>
                    <a:pt x="21" y="202"/>
                    <a:pt x="19" y="201"/>
                  </a:cubicBezTo>
                  <a:cubicBezTo>
                    <a:pt x="17" y="199"/>
                    <a:pt x="16" y="196"/>
                    <a:pt x="14" y="194"/>
                  </a:cubicBezTo>
                  <a:cubicBezTo>
                    <a:pt x="12" y="192"/>
                    <a:pt x="10" y="192"/>
                    <a:pt x="8" y="190"/>
                  </a:cubicBezTo>
                  <a:cubicBezTo>
                    <a:pt x="7" y="187"/>
                    <a:pt x="8" y="181"/>
                    <a:pt x="5" y="180"/>
                  </a:cubicBezTo>
                  <a:cubicBezTo>
                    <a:pt x="0" y="177"/>
                    <a:pt x="4" y="175"/>
                    <a:pt x="5" y="170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569">
              <a:extLst>
                <a:ext uri="{FF2B5EF4-FFF2-40B4-BE49-F238E27FC236}">
                  <a16:creationId xmlns="" xmlns:a16="http://schemas.microsoft.com/office/drawing/2014/main" id="{72D99191-A8BC-449F-AEAC-7A03F8B73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0122" y="4450933"/>
              <a:ext cx="17796" cy="40043"/>
            </a:xfrm>
            <a:custGeom>
              <a:avLst/>
              <a:gdLst>
                <a:gd name="T0" fmla="*/ 6 w 9"/>
                <a:gd name="T1" fmla="*/ 4 h 18"/>
                <a:gd name="T2" fmla="*/ 4 w 9"/>
                <a:gd name="T3" fmla="*/ 0 h 18"/>
                <a:gd name="T4" fmla="*/ 0 w 9"/>
                <a:gd name="T5" fmla="*/ 10 h 18"/>
                <a:gd name="T6" fmla="*/ 6 w 9"/>
                <a:gd name="T7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8">
                  <a:moveTo>
                    <a:pt x="6" y="4"/>
                  </a:moveTo>
                  <a:cubicBezTo>
                    <a:pt x="5" y="3"/>
                    <a:pt x="5" y="1"/>
                    <a:pt x="4" y="0"/>
                  </a:cubicBezTo>
                  <a:cubicBezTo>
                    <a:pt x="1" y="2"/>
                    <a:pt x="0" y="6"/>
                    <a:pt x="0" y="10"/>
                  </a:cubicBezTo>
                  <a:cubicBezTo>
                    <a:pt x="2" y="18"/>
                    <a:pt x="9" y="9"/>
                    <a:pt x="6" y="4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570">
              <a:extLst>
                <a:ext uri="{FF2B5EF4-FFF2-40B4-BE49-F238E27FC236}">
                  <a16:creationId xmlns="" xmlns:a16="http://schemas.microsoft.com/office/drawing/2014/main" id="{1C43A7A4-BC4F-4B8D-82F8-34C2B52FE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0122" y="4450933"/>
              <a:ext cx="17796" cy="40043"/>
            </a:xfrm>
            <a:custGeom>
              <a:avLst/>
              <a:gdLst>
                <a:gd name="T0" fmla="*/ 6 w 9"/>
                <a:gd name="T1" fmla="*/ 4 h 18"/>
                <a:gd name="T2" fmla="*/ 4 w 9"/>
                <a:gd name="T3" fmla="*/ 0 h 18"/>
                <a:gd name="T4" fmla="*/ 0 w 9"/>
                <a:gd name="T5" fmla="*/ 10 h 18"/>
                <a:gd name="T6" fmla="*/ 6 w 9"/>
                <a:gd name="T7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8">
                  <a:moveTo>
                    <a:pt x="6" y="4"/>
                  </a:moveTo>
                  <a:cubicBezTo>
                    <a:pt x="5" y="3"/>
                    <a:pt x="5" y="1"/>
                    <a:pt x="4" y="0"/>
                  </a:cubicBezTo>
                  <a:cubicBezTo>
                    <a:pt x="1" y="2"/>
                    <a:pt x="0" y="6"/>
                    <a:pt x="0" y="10"/>
                  </a:cubicBezTo>
                  <a:cubicBezTo>
                    <a:pt x="2" y="18"/>
                    <a:pt x="9" y="9"/>
                    <a:pt x="6" y="4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571">
              <a:extLst>
                <a:ext uri="{FF2B5EF4-FFF2-40B4-BE49-F238E27FC236}">
                  <a16:creationId xmlns="" xmlns:a16="http://schemas.microsoft.com/office/drawing/2014/main" id="{EAA5CBC9-8331-481B-9252-22CE3E96F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0122" y="4250725"/>
              <a:ext cx="40043" cy="155720"/>
            </a:xfrm>
            <a:custGeom>
              <a:avLst/>
              <a:gdLst>
                <a:gd name="T0" fmla="*/ 8 w 19"/>
                <a:gd name="T1" fmla="*/ 23 h 70"/>
                <a:gd name="T2" fmla="*/ 9 w 19"/>
                <a:gd name="T3" fmla="*/ 48 h 70"/>
                <a:gd name="T4" fmla="*/ 10 w 19"/>
                <a:gd name="T5" fmla="*/ 69 h 70"/>
                <a:gd name="T6" fmla="*/ 10 w 19"/>
                <a:gd name="T7" fmla="*/ 63 h 70"/>
                <a:gd name="T8" fmla="*/ 9 w 19"/>
                <a:gd name="T9" fmla="*/ 51 h 70"/>
                <a:gd name="T10" fmla="*/ 12 w 19"/>
                <a:gd name="T11" fmla="*/ 42 h 70"/>
                <a:gd name="T12" fmla="*/ 14 w 19"/>
                <a:gd name="T13" fmla="*/ 35 h 70"/>
                <a:gd name="T14" fmla="*/ 11 w 19"/>
                <a:gd name="T15" fmla="*/ 21 h 70"/>
                <a:gd name="T16" fmla="*/ 12 w 19"/>
                <a:gd name="T17" fmla="*/ 8 h 70"/>
                <a:gd name="T18" fmla="*/ 12 w 19"/>
                <a:gd name="T19" fmla="*/ 0 h 70"/>
                <a:gd name="T20" fmla="*/ 8 w 19"/>
                <a:gd name="T21" fmla="*/ 2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70">
                  <a:moveTo>
                    <a:pt x="8" y="23"/>
                  </a:moveTo>
                  <a:cubicBezTo>
                    <a:pt x="3" y="28"/>
                    <a:pt x="8" y="42"/>
                    <a:pt x="9" y="48"/>
                  </a:cubicBezTo>
                  <a:cubicBezTo>
                    <a:pt x="2" y="46"/>
                    <a:pt x="0" y="70"/>
                    <a:pt x="10" y="69"/>
                  </a:cubicBezTo>
                  <a:cubicBezTo>
                    <a:pt x="6" y="66"/>
                    <a:pt x="10" y="66"/>
                    <a:pt x="10" y="63"/>
                  </a:cubicBezTo>
                  <a:cubicBezTo>
                    <a:pt x="10" y="59"/>
                    <a:pt x="8" y="55"/>
                    <a:pt x="9" y="51"/>
                  </a:cubicBezTo>
                  <a:cubicBezTo>
                    <a:pt x="10" y="48"/>
                    <a:pt x="13" y="45"/>
                    <a:pt x="12" y="42"/>
                  </a:cubicBezTo>
                  <a:cubicBezTo>
                    <a:pt x="11" y="37"/>
                    <a:pt x="13" y="40"/>
                    <a:pt x="14" y="35"/>
                  </a:cubicBezTo>
                  <a:cubicBezTo>
                    <a:pt x="15" y="30"/>
                    <a:pt x="10" y="25"/>
                    <a:pt x="11" y="21"/>
                  </a:cubicBezTo>
                  <a:cubicBezTo>
                    <a:pt x="12" y="18"/>
                    <a:pt x="19" y="10"/>
                    <a:pt x="12" y="8"/>
                  </a:cubicBezTo>
                  <a:cubicBezTo>
                    <a:pt x="15" y="6"/>
                    <a:pt x="14" y="2"/>
                    <a:pt x="12" y="0"/>
                  </a:cubicBezTo>
                  <a:cubicBezTo>
                    <a:pt x="5" y="5"/>
                    <a:pt x="10" y="15"/>
                    <a:pt x="8" y="23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572">
              <a:extLst>
                <a:ext uri="{FF2B5EF4-FFF2-40B4-BE49-F238E27FC236}">
                  <a16:creationId xmlns="" xmlns:a16="http://schemas.microsoft.com/office/drawing/2014/main" id="{435649B5-BB92-48BA-9693-8414F29319A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0122" y="4250725"/>
              <a:ext cx="40043" cy="155720"/>
            </a:xfrm>
            <a:custGeom>
              <a:avLst/>
              <a:gdLst>
                <a:gd name="T0" fmla="*/ 8 w 19"/>
                <a:gd name="T1" fmla="*/ 23 h 70"/>
                <a:gd name="T2" fmla="*/ 9 w 19"/>
                <a:gd name="T3" fmla="*/ 48 h 70"/>
                <a:gd name="T4" fmla="*/ 10 w 19"/>
                <a:gd name="T5" fmla="*/ 69 h 70"/>
                <a:gd name="T6" fmla="*/ 10 w 19"/>
                <a:gd name="T7" fmla="*/ 63 h 70"/>
                <a:gd name="T8" fmla="*/ 9 w 19"/>
                <a:gd name="T9" fmla="*/ 51 h 70"/>
                <a:gd name="T10" fmla="*/ 12 w 19"/>
                <a:gd name="T11" fmla="*/ 42 h 70"/>
                <a:gd name="T12" fmla="*/ 14 w 19"/>
                <a:gd name="T13" fmla="*/ 35 h 70"/>
                <a:gd name="T14" fmla="*/ 11 w 19"/>
                <a:gd name="T15" fmla="*/ 21 h 70"/>
                <a:gd name="T16" fmla="*/ 12 w 19"/>
                <a:gd name="T17" fmla="*/ 8 h 70"/>
                <a:gd name="T18" fmla="*/ 12 w 19"/>
                <a:gd name="T19" fmla="*/ 0 h 70"/>
                <a:gd name="T20" fmla="*/ 8 w 19"/>
                <a:gd name="T21" fmla="*/ 2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70">
                  <a:moveTo>
                    <a:pt x="8" y="23"/>
                  </a:moveTo>
                  <a:cubicBezTo>
                    <a:pt x="3" y="28"/>
                    <a:pt x="8" y="42"/>
                    <a:pt x="9" y="48"/>
                  </a:cubicBezTo>
                  <a:cubicBezTo>
                    <a:pt x="2" y="46"/>
                    <a:pt x="0" y="70"/>
                    <a:pt x="10" y="69"/>
                  </a:cubicBezTo>
                  <a:cubicBezTo>
                    <a:pt x="6" y="66"/>
                    <a:pt x="10" y="66"/>
                    <a:pt x="10" y="63"/>
                  </a:cubicBezTo>
                  <a:cubicBezTo>
                    <a:pt x="10" y="59"/>
                    <a:pt x="8" y="55"/>
                    <a:pt x="9" y="51"/>
                  </a:cubicBezTo>
                  <a:cubicBezTo>
                    <a:pt x="10" y="48"/>
                    <a:pt x="13" y="45"/>
                    <a:pt x="12" y="42"/>
                  </a:cubicBezTo>
                  <a:cubicBezTo>
                    <a:pt x="11" y="37"/>
                    <a:pt x="13" y="40"/>
                    <a:pt x="14" y="35"/>
                  </a:cubicBezTo>
                  <a:cubicBezTo>
                    <a:pt x="15" y="30"/>
                    <a:pt x="10" y="25"/>
                    <a:pt x="11" y="21"/>
                  </a:cubicBezTo>
                  <a:cubicBezTo>
                    <a:pt x="12" y="18"/>
                    <a:pt x="19" y="10"/>
                    <a:pt x="12" y="8"/>
                  </a:cubicBezTo>
                  <a:cubicBezTo>
                    <a:pt x="15" y="6"/>
                    <a:pt x="14" y="2"/>
                    <a:pt x="12" y="0"/>
                  </a:cubicBezTo>
                  <a:cubicBezTo>
                    <a:pt x="5" y="5"/>
                    <a:pt x="10" y="15"/>
                    <a:pt x="8" y="23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573">
              <a:extLst>
                <a:ext uri="{FF2B5EF4-FFF2-40B4-BE49-F238E27FC236}">
                  <a16:creationId xmlns="" xmlns:a16="http://schemas.microsoft.com/office/drawing/2014/main" id="{5A8A76EC-4471-439F-804E-E920C262A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9104" y="4717878"/>
              <a:ext cx="31145" cy="44491"/>
            </a:xfrm>
            <a:custGeom>
              <a:avLst/>
              <a:gdLst>
                <a:gd name="T0" fmla="*/ 11 w 14"/>
                <a:gd name="T1" fmla="*/ 6 h 20"/>
                <a:gd name="T2" fmla="*/ 11 w 14"/>
                <a:gd name="T3" fmla="*/ 20 h 20"/>
                <a:gd name="T4" fmla="*/ 11 w 14"/>
                <a:gd name="T5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20">
                  <a:moveTo>
                    <a:pt x="11" y="6"/>
                  </a:moveTo>
                  <a:cubicBezTo>
                    <a:pt x="0" y="0"/>
                    <a:pt x="9" y="17"/>
                    <a:pt x="11" y="20"/>
                  </a:cubicBezTo>
                  <a:cubicBezTo>
                    <a:pt x="14" y="13"/>
                    <a:pt x="11" y="12"/>
                    <a:pt x="11" y="6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574">
              <a:extLst>
                <a:ext uri="{FF2B5EF4-FFF2-40B4-BE49-F238E27FC236}">
                  <a16:creationId xmlns="" xmlns:a16="http://schemas.microsoft.com/office/drawing/2014/main" id="{AF418686-19AD-4E78-B502-64A384665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9104" y="4717878"/>
              <a:ext cx="31145" cy="44491"/>
            </a:xfrm>
            <a:custGeom>
              <a:avLst/>
              <a:gdLst>
                <a:gd name="T0" fmla="*/ 11 w 14"/>
                <a:gd name="T1" fmla="*/ 6 h 20"/>
                <a:gd name="T2" fmla="*/ 11 w 14"/>
                <a:gd name="T3" fmla="*/ 20 h 20"/>
                <a:gd name="T4" fmla="*/ 11 w 14"/>
                <a:gd name="T5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20">
                  <a:moveTo>
                    <a:pt x="11" y="6"/>
                  </a:moveTo>
                  <a:cubicBezTo>
                    <a:pt x="0" y="0"/>
                    <a:pt x="9" y="17"/>
                    <a:pt x="11" y="20"/>
                  </a:cubicBezTo>
                  <a:cubicBezTo>
                    <a:pt x="14" y="13"/>
                    <a:pt x="11" y="12"/>
                    <a:pt x="11" y="6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647">
              <a:extLst>
                <a:ext uri="{FF2B5EF4-FFF2-40B4-BE49-F238E27FC236}">
                  <a16:creationId xmlns="" xmlns:a16="http://schemas.microsoft.com/office/drawing/2014/main" id="{BD2E73B0-4DDF-4303-BB88-B701F7BA72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1950" y="3142898"/>
              <a:ext cx="218007" cy="129025"/>
            </a:xfrm>
            <a:custGeom>
              <a:avLst/>
              <a:gdLst>
                <a:gd name="T0" fmla="*/ 0 w 101"/>
                <a:gd name="T1" fmla="*/ 40 h 58"/>
                <a:gd name="T2" fmla="*/ 2 w 101"/>
                <a:gd name="T3" fmla="*/ 37 h 58"/>
                <a:gd name="T4" fmla="*/ 5 w 101"/>
                <a:gd name="T5" fmla="*/ 29 h 58"/>
                <a:gd name="T6" fmla="*/ 15 w 101"/>
                <a:gd name="T7" fmla="*/ 11 h 58"/>
                <a:gd name="T8" fmla="*/ 32 w 101"/>
                <a:gd name="T9" fmla="*/ 0 h 58"/>
                <a:gd name="T10" fmla="*/ 41 w 101"/>
                <a:gd name="T11" fmla="*/ 3 h 58"/>
                <a:gd name="T12" fmla="*/ 42 w 101"/>
                <a:gd name="T13" fmla="*/ 9 h 58"/>
                <a:gd name="T14" fmla="*/ 57 w 101"/>
                <a:gd name="T15" fmla="*/ 10 h 58"/>
                <a:gd name="T16" fmla="*/ 64 w 101"/>
                <a:gd name="T17" fmla="*/ 11 h 58"/>
                <a:gd name="T18" fmla="*/ 71 w 101"/>
                <a:gd name="T19" fmla="*/ 9 h 58"/>
                <a:gd name="T20" fmla="*/ 81 w 101"/>
                <a:gd name="T21" fmla="*/ 18 h 58"/>
                <a:gd name="T22" fmla="*/ 90 w 101"/>
                <a:gd name="T23" fmla="*/ 30 h 58"/>
                <a:gd name="T24" fmla="*/ 96 w 101"/>
                <a:gd name="T25" fmla="*/ 41 h 58"/>
                <a:gd name="T26" fmla="*/ 99 w 101"/>
                <a:gd name="T27" fmla="*/ 50 h 58"/>
                <a:gd name="T28" fmla="*/ 83 w 101"/>
                <a:gd name="T29" fmla="*/ 51 h 58"/>
                <a:gd name="T30" fmla="*/ 74 w 101"/>
                <a:gd name="T31" fmla="*/ 53 h 58"/>
                <a:gd name="T32" fmla="*/ 62 w 101"/>
                <a:gd name="T33" fmla="*/ 53 h 58"/>
                <a:gd name="T34" fmla="*/ 46 w 101"/>
                <a:gd name="T35" fmla="*/ 51 h 58"/>
                <a:gd name="T36" fmla="*/ 30 w 101"/>
                <a:gd name="T37" fmla="*/ 56 h 58"/>
                <a:gd name="T38" fmla="*/ 17 w 101"/>
                <a:gd name="T39" fmla="*/ 51 h 58"/>
                <a:gd name="T40" fmla="*/ 0 w 101"/>
                <a:gd name="T41" fmla="*/ 4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1" h="58">
                  <a:moveTo>
                    <a:pt x="0" y="40"/>
                  </a:moveTo>
                  <a:cubicBezTo>
                    <a:pt x="0" y="38"/>
                    <a:pt x="1" y="38"/>
                    <a:pt x="2" y="37"/>
                  </a:cubicBezTo>
                  <a:cubicBezTo>
                    <a:pt x="5" y="35"/>
                    <a:pt x="2" y="31"/>
                    <a:pt x="5" y="29"/>
                  </a:cubicBezTo>
                  <a:cubicBezTo>
                    <a:pt x="10" y="25"/>
                    <a:pt x="12" y="16"/>
                    <a:pt x="15" y="11"/>
                  </a:cubicBezTo>
                  <a:cubicBezTo>
                    <a:pt x="19" y="6"/>
                    <a:pt x="25" y="0"/>
                    <a:pt x="32" y="0"/>
                  </a:cubicBezTo>
                  <a:cubicBezTo>
                    <a:pt x="34" y="0"/>
                    <a:pt x="40" y="1"/>
                    <a:pt x="41" y="3"/>
                  </a:cubicBezTo>
                  <a:cubicBezTo>
                    <a:pt x="41" y="5"/>
                    <a:pt x="40" y="8"/>
                    <a:pt x="42" y="9"/>
                  </a:cubicBezTo>
                  <a:cubicBezTo>
                    <a:pt x="47" y="10"/>
                    <a:pt x="52" y="10"/>
                    <a:pt x="57" y="10"/>
                  </a:cubicBezTo>
                  <a:cubicBezTo>
                    <a:pt x="60" y="10"/>
                    <a:pt x="61" y="14"/>
                    <a:pt x="64" y="11"/>
                  </a:cubicBezTo>
                  <a:cubicBezTo>
                    <a:pt x="67" y="9"/>
                    <a:pt x="67" y="8"/>
                    <a:pt x="71" y="9"/>
                  </a:cubicBezTo>
                  <a:cubicBezTo>
                    <a:pt x="76" y="11"/>
                    <a:pt x="82" y="12"/>
                    <a:pt x="81" y="18"/>
                  </a:cubicBezTo>
                  <a:cubicBezTo>
                    <a:pt x="81" y="24"/>
                    <a:pt x="81" y="30"/>
                    <a:pt x="90" y="30"/>
                  </a:cubicBezTo>
                  <a:cubicBezTo>
                    <a:pt x="98" y="29"/>
                    <a:pt x="96" y="37"/>
                    <a:pt x="96" y="41"/>
                  </a:cubicBezTo>
                  <a:cubicBezTo>
                    <a:pt x="96" y="43"/>
                    <a:pt x="101" y="49"/>
                    <a:pt x="99" y="50"/>
                  </a:cubicBezTo>
                  <a:cubicBezTo>
                    <a:pt x="94" y="52"/>
                    <a:pt x="89" y="53"/>
                    <a:pt x="83" y="51"/>
                  </a:cubicBezTo>
                  <a:cubicBezTo>
                    <a:pt x="81" y="50"/>
                    <a:pt x="76" y="53"/>
                    <a:pt x="74" y="53"/>
                  </a:cubicBezTo>
                  <a:cubicBezTo>
                    <a:pt x="70" y="53"/>
                    <a:pt x="66" y="53"/>
                    <a:pt x="62" y="53"/>
                  </a:cubicBezTo>
                  <a:cubicBezTo>
                    <a:pt x="56" y="53"/>
                    <a:pt x="51" y="48"/>
                    <a:pt x="46" y="51"/>
                  </a:cubicBezTo>
                  <a:cubicBezTo>
                    <a:pt x="41" y="54"/>
                    <a:pt x="35" y="58"/>
                    <a:pt x="30" y="56"/>
                  </a:cubicBezTo>
                  <a:cubicBezTo>
                    <a:pt x="25" y="54"/>
                    <a:pt x="23" y="50"/>
                    <a:pt x="17" y="51"/>
                  </a:cubicBezTo>
                  <a:cubicBezTo>
                    <a:pt x="7" y="51"/>
                    <a:pt x="7" y="44"/>
                    <a:pt x="0" y="40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648">
              <a:extLst>
                <a:ext uri="{FF2B5EF4-FFF2-40B4-BE49-F238E27FC236}">
                  <a16:creationId xmlns="" xmlns:a16="http://schemas.microsoft.com/office/drawing/2014/main" id="{0C8CBB99-AB02-4672-9231-DEC70E577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1950" y="3142898"/>
              <a:ext cx="218007" cy="129025"/>
            </a:xfrm>
            <a:custGeom>
              <a:avLst/>
              <a:gdLst>
                <a:gd name="T0" fmla="*/ 0 w 101"/>
                <a:gd name="T1" fmla="*/ 40 h 58"/>
                <a:gd name="T2" fmla="*/ 2 w 101"/>
                <a:gd name="T3" fmla="*/ 37 h 58"/>
                <a:gd name="T4" fmla="*/ 5 w 101"/>
                <a:gd name="T5" fmla="*/ 29 h 58"/>
                <a:gd name="T6" fmla="*/ 15 w 101"/>
                <a:gd name="T7" fmla="*/ 11 h 58"/>
                <a:gd name="T8" fmla="*/ 32 w 101"/>
                <a:gd name="T9" fmla="*/ 0 h 58"/>
                <a:gd name="T10" fmla="*/ 41 w 101"/>
                <a:gd name="T11" fmla="*/ 3 h 58"/>
                <a:gd name="T12" fmla="*/ 42 w 101"/>
                <a:gd name="T13" fmla="*/ 9 h 58"/>
                <a:gd name="T14" fmla="*/ 57 w 101"/>
                <a:gd name="T15" fmla="*/ 10 h 58"/>
                <a:gd name="T16" fmla="*/ 64 w 101"/>
                <a:gd name="T17" fmla="*/ 11 h 58"/>
                <a:gd name="T18" fmla="*/ 71 w 101"/>
                <a:gd name="T19" fmla="*/ 9 h 58"/>
                <a:gd name="T20" fmla="*/ 81 w 101"/>
                <a:gd name="T21" fmla="*/ 18 h 58"/>
                <a:gd name="T22" fmla="*/ 90 w 101"/>
                <a:gd name="T23" fmla="*/ 30 h 58"/>
                <a:gd name="T24" fmla="*/ 96 w 101"/>
                <a:gd name="T25" fmla="*/ 41 h 58"/>
                <a:gd name="T26" fmla="*/ 99 w 101"/>
                <a:gd name="T27" fmla="*/ 50 h 58"/>
                <a:gd name="T28" fmla="*/ 83 w 101"/>
                <a:gd name="T29" fmla="*/ 51 h 58"/>
                <a:gd name="T30" fmla="*/ 74 w 101"/>
                <a:gd name="T31" fmla="*/ 53 h 58"/>
                <a:gd name="T32" fmla="*/ 62 w 101"/>
                <a:gd name="T33" fmla="*/ 53 h 58"/>
                <a:gd name="T34" fmla="*/ 46 w 101"/>
                <a:gd name="T35" fmla="*/ 51 h 58"/>
                <a:gd name="T36" fmla="*/ 30 w 101"/>
                <a:gd name="T37" fmla="*/ 56 h 58"/>
                <a:gd name="T38" fmla="*/ 17 w 101"/>
                <a:gd name="T39" fmla="*/ 51 h 58"/>
                <a:gd name="T40" fmla="*/ 0 w 101"/>
                <a:gd name="T41" fmla="*/ 4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1" h="58">
                  <a:moveTo>
                    <a:pt x="0" y="40"/>
                  </a:moveTo>
                  <a:cubicBezTo>
                    <a:pt x="0" y="38"/>
                    <a:pt x="1" y="38"/>
                    <a:pt x="2" y="37"/>
                  </a:cubicBezTo>
                  <a:cubicBezTo>
                    <a:pt x="5" y="35"/>
                    <a:pt x="2" y="31"/>
                    <a:pt x="5" y="29"/>
                  </a:cubicBezTo>
                  <a:cubicBezTo>
                    <a:pt x="10" y="25"/>
                    <a:pt x="12" y="16"/>
                    <a:pt x="15" y="11"/>
                  </a:cubicBezTo>
                  <a:cubicBezTo>
                    <a:pt x="19" y="6"/>
                    <a:pt x="25" y="0"/>
                    <a:pt x="32" y="0"/>
                  </a:cubicBezTo>
                  <a:cubicBezTo>
                    <a:pt x="34" y="0"/>
                    <a:pt x="40" y="1"/>
                    <a:pt x="41" y="3"/>
                  </a:cubicBezTo>
                  <a:cubicBezTo>
                    <a:pt x="41" y="5"/>
                    <a:pt x="40" y="8"/>
                    <a:pt x="42" y="9"/>
                  </a:cubicBezTo>
                  <a:cubicBezTo>
                    <a:pt x="47" y="10"/>
                    <a:pt x="52" y="10"/>
                    <a:pt x="57" y="10"/>
                  </a:cubicBezTo>
                  <a:cubicBezTo>
                    <a:pt x="60" y="10"/>
                    <a:pt x="61" y="14"/>
                    <a:pt x="64" y="11"/>
                  </a:cubicBezTo>
                  <a:cubicBezTo>
                    <a:pt x="67" y="9"/>
                    <a:pt x="67" y="8"/>
                    <a:pt x="71" y="9"/>
                  </a:cubicBezTo>
                  <a:cubicBezTo>
                    <a:pt x="76" y="11"/>
                    <a:pt x="82" y="12"/>
                    <a:pt x="81" y="18"/>
                  </a:cubicBezTo>
                  <a:cubicBezTo>
                    <a:pt x="81" y="24"/>
                    <a:pt x="81" y="30"/>
                    <a:pt x="90" y="30"/>
                  </a:cubicBezTo>
                  <a:cubicBezTo>
                    <a:pt x="98" y="29"/>
                    <a:pt x="96" y="37"/>
                    <a:pt x="96" y="41"/>
                  </a:cubicBezTo>
                  <a:cubicBezTo>
                    <a:pt x="96" y="43"/>
                    <a:pt x="101" y="49"/>
                    <a:pt x="99" y="50"/>
                  </a:cubicBezTo>
                  <a:cubicBezTo>
                    <a:pt x="94" y="52"/>
                    <a:pt x="89" y="53"/>
                    <a:pt x="83" y="51"/>
                  </a:cubicBezTo>
                  <a:cubicBezTo>
                    <a:pt x="81" y="50"/>
                    <a:pt x="76" y="53"/>
                    <a:pt x="74" y="53"/>
                  </a:cubicBezTo>
                  <a:cubicBezTo>
                    <a:pt x="70" y="53"/>
                    <a:pt x="66" y="53"/>
                    <a:pt x="62" y="53"/>
                  </a:cubicBezTo>
                  <a:cubicBezTo>
                    <a:pt x="56" y="53"/>
                    <a:pt x="51" y="48"/>
                    <a:pt x="46" y="51"/>
                  </a:cubicBezTo>
                  <a:cubicBezTo>
                    <a:pt x="41" y="54"/>
                    <a:pt x="35" y="58"/>
                    <a:pt x="30" y="56"/>
                  </a:cubicBezTo>
                  <a:cubicBezTo>
                    <a:pt x="25" y="54"/>
                    <a:pt x="23" y="50"/>
                    <a:pt x="17" y="51"/>
                  </a:cubicBezTo>
                  <a:cubicBezTo>
                    <a:pt x="7" y="51"/>
                    <a:pt x="7" y="44"/>
                    <a:pt x="0" y="40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="" xmlns:a16="http://schemas.microsoft.com/office/drawing/2014/main" id="{42DE1B51-0BBE-4850-BB40-0C0A36E3658C}"/>
                </a:ext>
              </a:extLst>
            </p:cNvPr>
            <p:cNvGrpSpPr/>
            <p:nvPr/>
          </p:nvGrpSpPr>
          <p:grpSpPr>
            <a:xfrm>
              <a:off x="10457389" y="3872550"/>
              <a:ext cx="640672" cy="1018845"/>
              <a:chOff x="10457389" y="3872550"/>
              <a:chExt cx="640672" cy="1018845"/>
            </a:xfrm>
            <a:solidFill>
              <a:schemeClr val="accent1"/>
            </a:solidFill>
          </p:grpSpPr>
          <p:sp>
            <p:nvSpPr>
              <p:cNvPr id="85" name="Freeform 561">
                <a:extLst>
                  <a:ext uri="{FF2B5EF4-FFF2-40B4-BE49-F238E27FC236}">
                    <a16:creationId xmlns="" xmlns:a16="http://schemas.microsoft.com/office/drawing/2014/main" id="{8EC04227-22E1-45B0-B2C4-7BA5AE96B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6287" y="4713431"/>
                <a:ext cx="13349" cy="22247"/>
              </a:xfrm>
              <a:custGeom>
                <a:avLst/>
                <a:gdLst>
                  <a:gd name="T0" fmla="*/ 1 w 7"/>
                  <a:gd name="T1" fmla="*/ 4 h 9"/>
                  <a:gd name="T2" fmla="*/ 1 w 7"/>
                  <a:gd name="T3" fmla="*/ 9 h 9"/>
                  <a:gd name="T4" fmla="*/ 1 w 7"/>
                  <a:gd name="T5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9">
                    <a:moveTo>
                      <a:pt x="1" y="4"/>
                    </a:moveTo>
                    <a:cubicBezTo>
                      <a:pt x="0" y="6"/>
                      <a:pt x="0" y="8"/>
                      <a:pt x="1" y="9"/>
                    </a:cubicBezTo>
                    <a:cubicBezTo>
                      <a:pt x="7" y="7"/>
                      <a:pt x="5" y="0"/>
                      <a:pt x="1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562">
                <a:extLst>
                  <a:ext uri="{FF2B5EF4-FFF2-40B4-BE49-F238E27FC236}">
                    <a16:creationId xmlns="" xmlns:a16="http://schemas.microsoft.com/office/drawing/2014/main" id="{F9012F3E-8909-4A22-8BAC-30834F1D07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6287" y="4713431"/>
                <a:ext cx="13349" cy="22247"/>
              </a:xfrm>
              <a:custGeom>
                <a:avLst/>
                <a:gdLst>
                  <a:gd name="T0" fmla="*/ 1 w 7"/>
                  <a:gd name="T1" fmla="*/ 4 h 9"/>
                  <a:gd name="T2" fmla="*/ 1 w 7"/>
                  <a:gd name="T3" fmla="*/ 9 h 9"/>
                  <a:gd name="T4" fmla="*/ 1 w 7"/>
                  <a:gd name="T5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9">
                    <a:moveTo>
                      <a:pt x="1" y="4"/>
                    </a:moveTo>
                    <a:cubicBezTo>
                      <a:pt x="0" y="6"/>
                      <a:pt x="0" y="8"/>
                      <a:pt x="1" y="9"/>
                    </a:cubicBezTo>
                    <a:cubicBezTo>
                      <a:pt x="7" y="7"/>
                      <a:pt x="5" y="0"/>
                      <a:pt x="1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581">
                <a:extLst>
                  <a:ext uri="{FF2B5EF4-FFF2-40B4-BE49-F238E27FC236}">
                    <a16:creationId xmlns="" xmlns:a16="http://schemas.microsoft.com/office/drawing/2014/main" id="{7D6CB3A6-1635-4151-A86D-D1A0DEE6DA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57389" y="4664489"/>
                <a:ext cx="4450" cy="17796"/>
              </a:xfrm>
              <a:custGeom>
                <a:avLst/>
                <a:gdLst>
                  <a:gd name="T0" fmla="*/ 2 w 4"/>
                  <a:gd name="T1" fmla="*/ 9 h 9"/>
                  <a:gd name="T2" fmla="*/ 1 w 4"/>
                  <a:gd name="T3" fmla="*/ 0 h 9"/>
                  <a:gd name="T4" fmla="*/ 2 w 4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9">
                    <a:moveTo>
                      <a:pt x="2" y="9"/>
                    </a:moveTo>
                    <a:cubicBezTo>
                      <a:pt x="4" y="6"/>
                      <a:pt x="4" y="2"/>
                      <a:pt x="1" y="0"/>
                    </a:cubicBezTo>
                    <a:cubicBezTo>
                      <a:pt x="0" y="3"/>
                      <a:pt x="0" y="7"/>
                      <a:pt x="2" y="9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582">
                <a:extLst>
                  <a:ext uri="{FF2B5EF4-FFF2-40B4-BE49-F238E27FC236}">
                    <a16:creationId xmlns="" xmlns:a16="http://schemas.microsoft.com/office/drawing/2014/main" id="{4F2F7BB2-A53F-4EB6-B3BE-3DB3934085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57389" y="4664489"/>
                <a:ext cx="4450" cy="17796"/>
              </a:xfrm>
              <a:custGeom>
                <a:avLst/>
                <a:gdLst>
                  <a:gd name="T0" fmla="*/ 2 w 4"/>
                  <a:gd name="T1" fmla="*/ 9 h 9"/>
                  <a:gd name="T2" fmla="*/ 1 w 4"/>
                  <a:gd name="T3" fmla="*/ 0 h 9"/>
                  <a:gd name="T4" fmla="*/ 2 w 4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9">
                    <a:moveTo>
                      <a:pt x="2" y="9"/>
                    </a:moveTo>
                    <a:cubicBezTo>
                      <a:pt x="4" y="6"/>
                      <a:pt x="4" y="2"/>
                      <a:pt x="1" y="0"/>
                    </a:cubicBezTo>
                    <a:cubicBezTo>
                      <a:pt x="0" y="3"/>
                      <a:pt x="0" y="7"/>
                      <a:pt x="2" y="9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583">
                <a:extLst>
                  <a:ext uri="{FF2B5EF4-FFF2-40B4-BE49-F238E27FC236}">
                    <a16:creationId xmlns="" xmlns:a16="http://schemas.microsoft.com/office/drawing/2014/main" id="{91CC308D-67FA-475B-B3C3-F609CF59A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6287" y="4415340"/>
                <a:ext cx="164618" cy="231353"/>
              </a:xfrm>
              <a:custGeom>
                <a:avLst/>
                <a:gdLst>
                  <a:gd name="T0" fmla="*/ 2 w 74"/>
                  <a:gd name="T1" fmla="*/ 97 h 106"/>
                  <a:gd name="T2" fmla="*/ 0 w 74"/>
                  <a:gd name="T3" fmla="*/ 106 h 106"/>
                  <a:gd name="T4" fmla="*/ 26 w 74"/>
                  <a:gd name="T5" fmla="*/ 82 h 106"/>
                  <a:gd name="T6" fmla="*/ 43 w 74"/>
                  <a:gd name="T7" fmla="*/ 57 h 106"/>
                  <a:gd name="T8" fmla="*/ 44 w 74"/>
                  <a:gd name="T9" fmla="*/ 52 h 106"/>
                  <a:gd name="T10" fmla="*/ 53 w 74"/>
                  <a:gd name="T11" fmla="*/ 48 h 106"/>
                  <a:gd name="T12" fmla="*/ 58 w 74"/>
                  <a:gd name="T13" fmla="*/ 42 h 106"/>
                  <a:gd name="T14" fmla="*/ 67 w 74"/>
                  <a:gd name="T15" fmla="*/ 36 h 106"/>
                  <a:gd name="T16" fmla="*/ 66 w 74"/>
                  <a:gd name="T17" fmla="*/ 21 h 106"/>
                  <a:gd name="T18" fmla="*/ 62 w 74"/>
                  <a:gd name="T19" fmla="*/ 0 h 106"/>
                  <a:gd name="T20" fmla="*/ 58 w 74"/>
                  <a:gd name="T21" fmla="*/ 10 h 106"/>
                  <a:gd name="T22" fmla="*/ 63 w 74"/>
                  <a:gd name="T23" fmla="*/ 22 h 106"/>
                  <a:gd name="T24" fmla="*/ 55 w 74"/>
                  <a:gd name="T25" fmla="*/ 15 h 106"/>
                  <a:gd name="T26" fmla="*/ 58 w 74"/>
                  <a:gd name="T27" fmla="*/ 25 h 106"/>
                  <a:gd name="T28" fmla="*/ 53 w 74"/>
                  <a:gd name="T29" fmla="*/ 32 h 106"/>
                  <a:gd name="T30" fmla="*/ 50 w 74"/>
                  <a:gd name="T31" fmla="*/ 35 h 106"/>
                  <a:gd name="T32" fmla="*/ 49 w 74"/>
                  <a:gd name="T33" fmla="*/ 41 h 106"/>
                  <a:gd name="T34" fmla="*/ 45 w 74"/>
                  <a:gd name="T35" fmla="*/ 42 h 106"/>
                  <a:gd name="T36" fmla="*/ 45 w 74"/>
                  <a:gd name="T37" fmla="*/ 48 h 106"/>
                  <a:gd name="T38" fmla="*/ 40 w 74"/>
                  <a:gd name="T39" fmla="*/ 51 h 106"/>
                  <a:gd name="T40" fmla="*/ 34 w 74"/>
                  <a:gd name="T41" fmla="*/ 59 h 106"/>
                  <a:gd name="T42" fmla="*/ 24 w 74"/>
                  <a:gd name="T43" fmla="*/ 73 h 106"/>
                  <a:gd name="T44" fmla="*/ 19 w 74"/>
                  <a:gd name="T45" fmla="*/ 75 h 106"/>
                  <a:gd name="T46" fmla="*/ 15 w 74"/>
                  <a:gd name="T47" fmla="*/ 80 h 106"/>
                  <a:gd name="T48" fmla="*/ 2 w 74"/>
                  <a:gd name="T49" fmla="*/ 9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4" h="106">
                    <a:moveTo>
                      <a:pt x="2" y="97"/>
                    </a:moveTo>
                    <a:cubicBezTo>
                      <a:pt x="0" y="100"/>
                      <a:pt x="1" y="103"/>
                      <a:pt x="0" y="106"/>
                    </a:cubicBezTo>
                    <a:cubicBezTo>
                      <a:pt x="8" y="96"/>
                      <a:pt x="19" y="93"/>
                      <a:pt x="26" y="82"/>
                    </a:cubicBezTo>
                    <a:cubicBezTo>
                      <a:pt x="29" y="78"/>
                      <a:pt x="51" y="64"/>
                      <a:pt x="43" y="57"/>
                    </a:cubicBezTo>
                    <a:cubicBezTo>
                      <a:pt x="47" y="58"/>
                      <a:pt x="44" y="55"/>
                      <a:pt x="44" y="52"/>
                    </a:cubicBezTo>
                    <a:cubicBezTo>
                      <a:pt x="45" y="49"/>
                      <a:pt x="50" y="48"/>
                      <a:pt x="53" y="48"/>
                    </a:cubicBezTo>
                    <a:cubicBezTo>
                      <a:pt x="57" y="47"/>
                      <a:pt x="58" y="46"/>
                      <a:pt x="58" y="42"/>
                    </a:cubicBezTo>
                    <a:cubicBezTo>
                      <a:pt x="59" y="37"/>
                      <a:pt x="63" y="38"/>
                      <a:pt x="67" y="36"/>
                    </a:cubicBezTo>
                    <a:cubicBezTo>
                      <a:pt x="74" y="31"/>
                      <a:pt x="69" y="27"/>
                      <a:pt x="66" y="21"/>
                    </a:cubicBezTo>
                    <a:cubicBezTo>
                      <a:pt x="62" y="15"/>
                      <a:pt x="68" y="6"/>
                      <a:pt x="62" y="0"/>
                    </a:cubicBezTo>
                    <a:cubicBezTo>
                      <a:pt x="59" y="3"/>
                      <a:pt x="63" y="15"/>
                      <a:pt x="58" y="10"/>
                    </a:cubicBezTo>
                    <a:cubicBezTo>
                      <a:pt x="59" y="13"/>
                      <a:pt x="63" y="19"/>
                      <a:pt x="63" y="22"/>
                    </a:cubicBezTo>
                    <a:cubicBezTo>
                      <a:pt x="60" y="20"/>
                      <a:pt x="56" y="19"/>
                      <a:pt x="55" y="15"/>
                    </a:cubicBezTo>
                    <a:cubicBezTo>
                      <a:pt x="55" y="19"/>
                      <a:pt x="57" y="22"/>
                      <a:pt x="58" y="25"/>
                    </a:cubicBezTo>
                    <a:cubicBezTo>
                      <a:pt x="59" y="28"/>
                      <a:pt x="55" y="39"/>
                      <a:pt x="53" y="32"/>
                    </a:cubicBezTo>
                    <a:cubicBezTo>
                      <a:pt x="53" y="34"/>
                      <a:pt x="52" y="34"/>
                      <a:pt x="50" y="35"/>
                    </a:cubicBezTo>
                    <a:cubicBezTo>
                      <a:pt x="48" y="35"/>
                      <a:pt x="49" y="40"/>
                      <a:pt x="49" y="41"/>
                    </a:cubicBezTo>
                    <a:cubicBezTo>
                      <a:pt x="48" y="42"/>
                      <a:pt x="45" y="41"/>
                      <a:pt x="45" y="42"/>
                    </a:cubicBezTo>
                    <a:cubicBezTo>
                      <a:pt x="44" y="44"/>
                      <a:pt x="46" y="45"/>
                      <a:pt x="45" y="48"/>
                    </a:cubicBezTo>
                    <a:cubicBezTo>
                      <a:pt x="44" y="41"/>
                      <a:pt x="41" y="49"/>
                      <a:pt x="40" y="51"/>
                    </a:cubicBezTo>
                    <a:cubicBezTo>
                      <a:pt x="38" y="54"/>
                      <a:pt x="37" y="57"/>
                      <a:pt x="34" y="59"/>
                    </a:cubicBezTo>
                    <a:cubicBezTo>
                      <a:pt x="31" y="63"/>
                      <a:pt x="29" y="69"/>
                      <a:pt x="24" y="73"/>
                    </a:cubicBezTo>
                    <a:cubicBezTo>
                      <a:pt x="23" y="74"/>
                      <a:pt x="21" y="73"/>
                      <a:pt x="19" y="75"/>
                    </a:cubicBezTo>
                    <a:cubicBezTo>
                      <a:pt x="17" y="76"/>
                      <a:pt x="17" y="79"/>
                      <a:pt x="15" y="80"/>
                    </a:cubicBezTo>
                    <a:cubicBezTo>
                      <a:pt x="9" y="83"/>
                      <a:pt x="4" y="91"/>
                      <a:pt x="2" y="9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584">
                <a:extLst>
                  <a:ext uri="{FF2B5EF4-FFF2-40B4-BE49-F238E27FC236}">
                    <a16:creationId xmlns="" xmlns:a16="http://schemas.microsoft.com/office/drawing/2014/main" id="{DAF9DD83-CF30-4CAC-980B-D0453638FF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6287" y="4415340"/>
                <a:ext cx="164618" cy="231353"/>
              </a:xfrm>
              <a:custGeom>
                <a:avLst/>
                <a:gdLst>
                  <a:gd name="T0" fmla="*/ 2 w 74"/>
                  <a:gd name="T1" fmla="*/ 97 h 106"/>
                  <a:gd name="T2" fmla="*/ 0 w 74"/>
                  <a:gd name="T3" fmla="*/ 106 h 106"/>
                  <a:gd name="T4" fmla="*/ 26 w 74"/>
                  <a:gd name="T5" fmla="*/ 82 h 106"/>
                  <a:gd name="T6" fmla="*/ 43 w 74"/>
                  <a:gd name="T7" fmla="*/ 57 h 106"/>
                  <a:gd name="T8" fmla="*/ 44 w 74"/>
                  <a:gd name="T9" fmla="*/ 52 h 106"/>
                  <a:gd name="T10" fmla="*/ 53 w 74"/>
                  <a:gd name="T11" fmla="*/ 48 h 106"/>
                  <a:gd name="T12" fmla="*/ 58 w 74"/>
                  <a:gd name="T13" fmla="*/ 42 h 106"/>
                  <a:gd name="T14" fmla="*/ 67 w 74"/>
                  <a:gd name="T15" fmla="*/ 36 h 106"/>
                  <a:gd name="T16" fmla="*/ 66 w 74"/>
                  <a:gd name="T17" fmla="*/ 21 h 106"/>
                  <a:gd name="T18" fmla="*/ 62 w 74"/>
                  <a:gd name="T19" fmla="*/ 0 h 106"/>
                  <a:gd name="T20" fmla="*/ 58 w 74"/>
                  <a:gd name="T21" fmla="*/ 10 h 106"/>
                  <a:gd name="T22" fmla="*/ 63 w 74"/>
                  <a:gd name="T23" fmla="*/ 22 h 106"/>
                  <a:gd name="T24" fmla="*/ 55 w 74"/>
                  <a:gd name="T25" fmla="*/ 15 h 106"/>
                  <a:gd name="T26" fmla="*/ 58 w 74"/>
                  <a:gd name="T27" fmla="*/ 25 h 106"/>
                  <a:gd name="T28" fmla="*/ 53 w 74"/>
                  <a:gd name="T29" fmla="*/ 32 h 106"/>
                  <a:gd name="T30" fmla="*/ 50 w 74"/>
                  <a:gd name="T31" fmla="*/ 35 h 106"/>
                  <a:gd name="T32" fmla="*/ 49 w 74"/>
                  <a:gd name="T33" fmla="*/ 41 h 106"/>
                  <a:gd name="T34" fmla="*/ 45 w 74"/>
                  <a:gd name="T35" fmla="*/ 42 h 106"/>
                  <a:gd name="T36" fmla="*/ 45 w 74"/>
                  <a:gd name="T37" fmla="*/ 48 h 106"/>
                  <a:gd name="T38" fmla="*/ 40 w 74"/>
                  <a:gd name="T39" fmla="*/ 51 h 106"/>
                  <a:gd name="T40" fmla="*/ 34 w 74"/>
                  <a:gd name="T41" fmla="*/ 59 h 106"/>
                  <a:gd name="T42" fmla="*/ 24 w 74"/>
                  <a:gd name="T43" fmla="*/ 73 h 106"/>
                  <a:gd name="T44" fmla="*/ 19 w 74"/>
                  <a:gd name="T45" fmla="*/ 75 h 106"/>
                  <a:gd name="T46" fmla="*/ 15 w 74"/>
                  <a:gd name="T47" fmla="*/ 80 h 106"/>
                  <a:gd name="T48" fmla="*/ 2 w 74"/>
                  <a:gd name="T49" fmla="*/ 9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4" h="106">
                    <a:moveTo>
                      <a:pt x="2" y="97"/>
                    </a:moveTo>
                    <a:cubicBezTo>
                      <a:pt x="0" y="100"/>
                      <a:pt x="1" y="103"/>
                      <a:pt x="0" y="106"/>
                    </a:cubicBezTo>
                    <a:cubicBezTo>
                      <a:pt x="8" y="96"/>
                      <a:pt x="19" y="93"/>
                      <a:pt x="26" y="82"/>
                    </a:cubicBezTo>
                    <a:cubicBezTo>
                      <a:pt x="29" y="78"/>
                      <a:pt x="51" y="64"/>
                      <a:pt x="43" y="57"/>
                    </a:cubicBezTo>
                    <a:cubicBezTo>
                      <a:pt x="47" y="58"/>
                      <a:pt x="44" y="55"/>
                      <a:pt x="44" y="52"/>
                    </a:cubicBezTo>
                    <a:cubicBezTo>
                      <a:pt x="45" y="49"/>
                      <a:pt x="50" y="48"/>
                      <a:pt x="53" y="48"/>
                    </a:cubicBezTo>
                    <a:cubicBezTo>
                      <a:pt x="57" y="47"/>
                      <a:pt x="58" y="46"/>
                      <a:pt x="58" y="42"/>
                    </a:cubicBezTo>
                    <a:cubicBezTo>
                      <a:pt x="59" y="37"/>
                      <a:pt x="63" y="38"/>
                      <a:pt x="67" y="36"/>
                    </a:cubicBezTo>
                    <a:cubicBezTo>
                      <a:pt x="74" y="31"/>
                      <a:pt x="69" y="27"/>
                      <a:pt x="66" y="21"/>
                    </a:cubicBezTo>
                    <a:cubicBezTo>
                      <a:pt x="62" y="15"/>
                      <a:pt x="68" y="6"/>
                      <a:pt x="62" y="0"/>
                    </a:cubicBezTo>
                    <a:cubicBezTo>
                      <a:pt x="59" y="3"/>
                      <a:pt x="63" y="15"/>
                      <a:pt x="58" y="10"/>
                    </a:cubicBezTo>
                    <a:cubicBezTo>
                      <a:pt x="59" y="13"/>
                      <a:pt x="63" y="19"/>
                      <a:pt x="63" y="22"/>
                    </a:cubicBezTo>
                    <a:cubicBezTo>
                      <a:pt x="60" y="20"/>
                      <a:pt x="56" y="19"/>
                      <a:pt x="55" y="15"/>
                    </a:cubicBezTo>
                    <a:cubicBezTo>
                      <a:pt x="55" y="19"/>
                      <a:pt x="57" y="22"/>
                      <a:pt x="58" y="25"/>
                    </a:cubicBezTo>
                    <a:cubicBezTo>
                      <a:pt x="59" y="28"/>
                      <a:pt x="55" y="39"/>
                      <a:pt x="53" y="32"/>
                    </a:cubicBezTo>
                    <a:cubicBezTo>
                      <a:pt x="53" y="34"/>
                      <a:pt x="52" y="34"/>
                      <a:pt x="50" y="35"/>
                    </a:cubicBezTo>
                    <a:cubicBezTo>
                      <a:pt x="48" y="35"/>
                      <a:pt x="49" y="40"/>
                      <a:pt x="49" y="41"/>
                    </a:cubicBezTo>
                    <a:cubicBezTo>
                      <a:pt x="48" y="42"/>
                      <a:pt x="45" y="41"/>
                      <a:pt x="45" y="42"/>
                    </a:cubicBezTo>
                    <a:cubicBezTo>
                      <a:pt x="44" y="44"/>
                      <a:pt x="46" y="45"/>
                      <a:pt x="45" y="48"/>
                    </a:cubicBezTo>
                    <a:cubicBezTo>
                      <a:pt x="44" y="41"/>
                      <a:pt x="41" y="49"/>
                      <a:pt x="40" y="51"/>
                    </a:cubicBezTo>
                    <a:cubicBezTo>
                      <a:pt x="38" y="54"/>
                      <a:pt x="37" y="57"/>
                      <a:pt x="34" y="59"/>
                    </a:cubicBezTo>
                    <a:cubicBezTo>
                      <a:pt x="31" y="63"/>
                      <a:pt x="29" y="69"/>
                      <a:pt x="24" y="73"/>
                    </a:cubicBezTo>
                    <a:cubicBezTo>
                      <a:pt x="23" y="74"/>
                      <a:pt x="21" y="73"/>
                      <a:pt x="19" y="75"/>
                    </a:cubicBezTo>
                    <a:cubicBezTo>
                      <a:pt x="17" y="76"/>
                      <a:pt x="17" y="79"/>
                      <a:pt x="15" y="80"/>
                    </a:cubicBezTo>
                    <a:cubicBezTo>
                      <a:pt x="9" y="83"/>
                      <a:pt x="4" y="91"/>
                      <a:pt x="2" y="9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585">
                <a:extLst>
                  <a:ext uri="{FF2B5EF4-FFF2-40B4-BE49-F238E27FC236}">
                    <a16:creationId xmlns="" xmlns:a16="http://schemas.microsoft.com/office/drawing/2014/main" id="{209D125C-2169-4D86-9A53-2E2818E034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77516" y="3872550"/>
                <a:ext cx="324785" cy="462706"/>
              </a:xfrm>
              <a:custGeom>
                <a:avLst/>
                <a:gdLst>
                  <a:gd name="T0" fmla="*/ 6 w 150"/>
                  <a:gd name="T1" fmla="*/ 96 h 214"/>
                  <a:gd name="T2" fmla="*/ 15 w 150"/>
                  <a:gd name="T3" fmla="*/ 128 h 214"/>
                  <a:gd name="T4" fmla="*/ 29 w 150"/>
                  <a:gd name="T5" fmla="*/ 145 h 214"/>
                  <a:gd name="T6" fmla="*/ 45 w 150"/>
                  <a:gd name="T7" fmla="*/ 145 h 214"/>
                  <a:gd name="T8" fmla="*/ 38 w 150"/>
                  <a:gd name="T9" fmla="*/ 167 h 214"/>
                  <a:gd name="T10" fmla="*/ 47 w 150"/>
                  <a:gd name="T11" fmla="*/ 171 h 214"/>
                  <a:gd name="T12" fmla="*/ 61 w 150"/>
                  <a:gd name="T13" fmla="*/ 173 h 214"/>
                  <a:gd name="T14" fmla="*/ 72 w 150"/>
                  <a:gd name="T15" fmla="*/ 162 h 214"/>
                  <a:gd name="T16" fmla="*/ 98 w 150"/>
                  <a:gd name="T17" fmla="*/ 186 h 214"/>
                  <a:gd name="T18" fmla="*/ 101 w 150"/>
                  <a:gd name="T19" fmla="*/ 182 h 214"/>
                  <a:gd name="T20" fmla="*/ 92 w 150"/>
                  <a:gd name="T21" fmla="*/ 163 h 214"/>
                  <a:gd name="T22" fmla="*/ 121 w 150"/>
                  <a:gd name="T23" fmla="*/ 187 h 214"/>
                  <a:gd name="T24" fmla="*/ 131 w 150"/>
                  <a:gd name="T25" fmla="*/ 197 h 214"/>
                  <a:gd name="T26" fmla="*/ 144 w 150"/>
                  <a:gd name="T27" fmla="*/ 197 h 214"/>
                  <a:gd name="T28" fmla="*/ 147 w 150"/>
                  <a:gd name="T29" fmla="*/ 211 h 214"/>
                  <a:gd name="T30" fmla="*/ 136 w 150"/>
                  <a:gd name="T31" fmla="*/ 185 h 214"/>
                  <a:gd name="T32" fmla="*/ 139 w 150"/>
                  <a:gd name="T33" fmla="*/ 171 h 214"/>
                  <a:gd name="T34" fmla="*/ 117 w 150"/>
                  <a:gd name="T35" fmla="*/ 158 h 214"/>
                  <a:gd name="T36" fmla="*/ 109 w 150"/>
                  <a:gd name="T37" fmla="*/ 157 h 214"/>
                  <a:gd name="T38" fmla="*/ 85 w 150"/>
                  <a:gd name="T39" fmla="*/ 154 h 214"/>
                  <a:gd name="T40" fmla="*/ 73 w 150"/>
                  <a:gd name="T41" fmla="*/ 158 h 214"/>
                  <a:gd name="T42" fmla="*/ 56 w 150"/>
                  <a:gd name="T43" fmla="*/ 109 h 214"/>
                  <a:gd name="T44" fmla="*/ 73 w 150"/>
                  <a:gd name="T45" fmla="*/ 83 h 214"/>
                  <a:gd name="T46" fmla="*/ 75 w 150"/>
                  <a:gd name="T47" fmla="*/ 75 h 214"/>
                  <a:gd name="T48" fmla="*/ 76 w 150"/>
                  <a:gd name="T49" fmla="*/ 47 h 214"/>
                  <a:gd name="T50" fmla="*/ 67 w 150"/>
                  <a:gd name="T51" fmla="*/ 15 h 214"/>
                  <a:gd name="T52" fmla="*/ 56 w 150"/>
                  <a:gd name="T53" fmla="*/ 13 h 214"/>
                  <a:gd name="T54" fmla="*/ 42 w 150"/>
                  <a:gd name="T55" fmla="*/ 7 h 214"/>
                  <a:gd name="T56" fmla="*/ 20 w 150"/>
                  <a:gd name="T57" fmla="*/ 1 h 214"/>
                  <a:gd name="T58" fmla="*/ 15 w 150"/>
                  <a:gd name="T59" fmla="*/ 10 h 214"/>
                  <a:gd name="T60" fmla="*/ 17 w 150"/>
                  <a:gd name="T61" fmla="*/ 61 h 214"/>
                  <a:gd name="T62" fmla="*/ 4 w 150"/>
                  <a:gd name="T63" fmla="*/ 78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0" h="214">
                    <a:moveTo>
                      <a:pt x="2" y="87"/>
                    </a:moveTo>
                    <a:cubicBezTo>
                      <a:pt x="1" y="93"/>
                      <a:pt x="6" y="93"/>
                      <a:pt x="6" y="96"/>
                    </a:cubicBezTo>
                    <a:cubicBezTo>
                      <a:pt x="7" y="102"/>
                      <a:pt x="8" y="109"/>
                      <a:pt x="11" y="114"/>
                    </a:cubicBezTo>
                    <a:cubicBezTo>
                      <a:pt x="13" y="118"/>
                      <a:pt x="15" y="122"/>
                      <a:pt x="15" y="128"/>
                    </a:cubicBezTo>
                    <a:cubicBezTo>
                      <a:pt x="16" y="131"/>
                      <a:pt x="21" y="138"/>
                      <a:pt x="20" y="131"/>
                    </a:cubicBezTo>
                    <a:cubicBezTo>
                      <a:pt x="26" y="133"/>
                      <a:pt x="23" y="143"/>
                      <a:pt x="29" y="145"/>
                    </a:cubicBezTo>
                    <a:cubicBezTo>
                      <a:pt x="38" y="148"/>
                      <a:pt x="31" y="136"/>
                      <a:pt x="31" y="132"/>
                    </a:cubicBezTo>
                    <a:cubicBezTo>
                      <a:pt x="33" y="133"/>
                      <a:pt x="52" y="139"/>
                      <a:pt x="45" y="145"/>
                    </a:cubicBezTo>
                    <a:cubicBezTo>
                      <a:pt x="42" y="147"/>
                      <a:pt x="40" y="149"/>
                      <a:pt x="37" y="151"/>
                    </a:cubicBezTo>
                    <a:cubicBezTo>
                      <a:pt x="33" y="155"/>
                      <a:pt x="37" y="163"/>
                      <a:pt x="38" y="167"/>
                    </a:cubicBezTo>
                    <a:cubicBezTo>
                      <a:pt x="40" y="167"/>
                      <a:pt x="41" y="166"/>
                      <a:pt x="40" y="163"/>
                    </a:cubicBezTo>
                    <a:cubicBezTo>
                      <a:pt x="45" y="163"/>
                      <a:pt x="48" y="166"/>
                      <a:pt x="47" y="171"/>
                    </a:cubicBezTo>
                    <a:cubicBezTo>
                      <a:pt x="48" y="165"/>
                      <a:pt x="52" y="171"/>
                      <a:pt x="51" y="174"/>
                    </a:cubicBezTo>
                    <a:cubicBezTo>
                      <a:pt x="54" y="173"/>
                      <a:pt x="58" y="175"/>
                      <a:pt x="61" y="173"/>
                    </a:cubicBezTo>
                    <a:cubicBezTo>
                      <a:pt x="63" y="170"/>
                      <a:pt x="63" y="167"/>
                      <a:pt x="66" y="165"/>
                    </a:cubicBezTo>
                    <a:cubicBezTo>
                      <a:pt x="66" y="165"/>
                      <a:pt x="71" y="162"/>
                      <a:pt x="72" y="162"/>
                    </a:cubicBezTo>
                    <a:cubicBezTo>
                      <a:pt x="75" y="165"/>
                      <a:pt x="80" y="167"/>
                      <a:pt x="84" y="170"/>
                    </a:cubicBezTo>
                    <a:cubicBezTo>
                      <a:pt x="88" y="174"/>
                      <a:pt x="96" y="180"/>
                      <a:pt x="98" y="186"/>
                    </a:cubicBezTo>
                    <a:cubicBezTo>
                      <a:pt x="98" y="188"/>
                      <a:pt x="102" y="191"/>
                      <a:pt x="102" y="187"/>
                    </a:cubicBezTo>
                    <a:cubicBezTo>
                      <a:pt x="102" y="186"/>
                      <a:pt x="102" y="184"/>
                      <a:pt x="101" y="182"/>
                    </a:cubicBezTo>
                    <a:cubicBezTo>
                      <a:pt x="100" y="181"/>
                      <a:pt x="96" y="175"/>
                      <a:pt x="98" y="176"/>
                    </a:cubicBezTo>
                    <a:cubicBezTo>
                      <a:pt x="94" y="173"/>
                      <a:pt x="95" y="167"/>
                      <a:pt x="92" y="163"/>
                    </a:cubicBezTo>
                    <a:cubicBezTo>
                      <a:pt x="98" y="162"/>
                      <a:pt x="104" y="169"/>
                      <a:pt x="107" y="174"/>
                    </a:cubicBezTo>
                    <a:cubicBezTo>
                      <a:pt x="111" y="180"/>
                      <a:pt x="118" y="180"/>
                      <a:pt x="121" y="187"/>
                    </a:cubicBezTo>
                    <a:cubicBezTo>
                      <a:pt x="122" y="189"/>
                      <a:pt x="120" y="193"/>
                      <a:pt x="123" y="193"/>
                    </a:cubicBezTo>
                    <a:cubicBezTo>
                      <a:pt x="126" y="194"/>
                      <a:pt x="128" y="196"/>
                      <a:pt x="131" y="197"/>
                    </a:cubicBezTo>
                    <a:cubicBezTo>
                      <a:pt x="133" y="198"/>
                      <a:pt x="135" y="201"/>
                      <a:pt x="137" y="200"/>
                    </a:cubicBezTo>
                    <a:cubicBezTo>
                      <a:pt x="139" y="199"/>
                      <a:pt x="142" y="196"/>
                      <a:pt x="144" y="197"/>
                    </a:cubicBezTo>
                    <a:cubicBezTo>
                      <a:pt x="144" y="200"/>
                      <a:pt x="137" y="202"/>
                      <a:pt x="140" y="206"/>
                    </a:cubicBezTo>
                    <a:cubicBezTo>
                      <a:pt x="141" y="207"/>
                      <a:pt x="146" y="214"/>
                      <a:pt x="147" y="211"/>
                    </a:cubicBezTo>
                    <a:cubicBezTo>
                      <a:pt x="150" y="205"/>
                      <a:pt x="147" y="184"/>
                      <a:pt x="136" y="192"/>
                    </a:cubicBezTo>
                    <a:cubicBezTo>
                      <a:pt x="135" y="189"/>
                      <a:pt x="136" y="188"/>
                      <a:pt x="136" y="185"/>
                    </a:cubicBezTo>
                    <a:cubicBezTo>
                      <a:pt x="135" y="182"/>
                      <a:pt x="131" y="178"/>
                      <a:pt x="128" y="177"/>
                    </a:cubicBezTo>
                    <a:cubicBezTo>
                      <a:pt x="121" y="173"/>
                      <a:pt x="136" y="169"/>
                      <a:pt x="139" y="171"/>
                    </a:cubicBezTo>
                    <a:cubicBezTo>
                      <a:pt x="139" y="167"/>
                      <a:pt x="132" y="165"/>
                      <a:pt x="128" y="165"/>
                    </a:cubicBezTo>
                    <a:cubicBezTo>
                      <a:pt x="122" y="164"/>
                      <a:pt x="121" y="159"/>
                      <a:pt x="117" y="158"/>
                    </a:cubicBezTo>
                    <a:cubicBezTo>
                      <a:pt x="115" y="162"/>
                      <a:pt x="123" y="168"/>
                      <a:pt x="117" y="170"/>
                    </a:cubicBezTo>
                    <a:cubicBezTo>
                      <a:pt x="112" y="172"/>
                      <a:pt x="111" y="161"/>
                      <a:pt x="109" y="157"/>
                    </a:cubicBezTo>
                    <a:cubicBezTo>
                      <a:pt x="104" y="150"/>
                      <a:pt x="87" y="144"/>
                      <a:pt x="87" y="157"/>
                    </a:cubicBezTo>
                    <a:cubicBezTo>
                      <a:pt x="87" y="156"/>
                      <a:pt x="86" y="155"/>
                      <a:pt x="85" y="154"/>
                    </a:cubicBezTo>
                    <a:cubicBezTo>
                      <a:pt x="81" y="157"/>
                      <a:pt x="89" y="160"/>
                      <a:pt x="87" y="162"/>
                    </a:cubicBezTo>
                    <a:cubicBezTo>
                      <a:pt x="83" y="166"/>
                      <a:pt x="76" y="161"/>
                      <a:pt x="73" y="158"/>
                    </a:cubicBezTo>
                    <a:cubicBezTo>
                      <a:pt x="70" y="155"/>
                      <a:pt x="60" y="137"/>
                      <a:pt x="68" y="137"/>
                    </a:cubicBezTo>
                    <a:cubicBezTo>
                      <a:pt x="60" y="132"/>
                      <a:pt x="53" y="118"/>
                      <a:pt x="56" y="109"/>
                    </a:cubicBezTo>
                    <a:cubicBezTo>
                      <a:pt x="59" y="104"/>
                      <a:pt x="56" y="99"/>
                      <a:pt x="58" y="94"/>
                    </a:cubicBezTo>
                    <a:cubicBezTo>
                      <a:pt x="60" y="88"/>
                      <a:pt x="68" y="87"/>
                      <a:pt x="73" y="83"/>
                    </a:cubicBezTo>
                    <a:cubicBezTo>
                      <a:pt x="72" y="85"/>
                      <a:pt x="72" y="86"/>
                      <a:pt x="71" y="88"/>
                    </a:cubicBezTo>
                    <a:cubicBezTo>
                      <a:pt x="75" y="84"/>
                      <a:pt x="73" y="79"/>
                      <a:pt x="75" y="75"/>
                    </a:cubicBezTo>
                    <a:cubicBezTo>
                      <a:pt x="78" y="67"/>
                      <a:pt x="81" y="60"/>
                      <a:pt x="79" y="52"/>
                    </a:cubicBezTo>
                    <a:cubicBezTo>
                      <a:pt x="75" y="54"/>
                      <a:pt x="77" y="48"/>
                      <a:pt x="76" y="47"/>
                    </a:cubicBezTo>
                    <a:cubicBezTo>
                      <a:pt x="72" y="42"/>
                      <a:pt x="68" y="41"/>
                      <a:pt x="66" y="34"/>
                    </a:cubicBezTo>
                    <a:cubicBezTo>
                      <a:pt x="64" y="27"/>
                      <a:pt x="64" y="22"/>
                      <a:pt x="67" y="15"/>
                    </a:cubicBezTo>
                    <a:cubicBezTo>
                      <a:pt x="68" y="11"/>
                      <a:pt x="64" y="2"/>
                      <a:pt x="61" y="7"/>
                    </a:cubicBezTo>
                    <a:cubicBezTo>
                      <a:pt x="60" y="9"/>
                      <a:pt x="59" y="13"/>
                      <a:pt x="56" y="13"/>
                    </a:cubicBezTo>
                    <a:cubicBezTo>
                      <a:pt x="54" y="12"/>
                      <a:pt x="49" y="10"/>
                      <a:pt x="47" y="12"/>
                    </a:cubicBezTo>
                    <a:cubicBezTo>
                      <a:pt x="46" y="10"/>
                      <a:pt x="44" y="8"/>
                      <a:pt x="42" y="7"/>
                    </a:cubicBezTo>
                    <a:cubicBezTo>
                      <a:pt x="37" y="4"/>
                      <a:pt x="32" y="0"/>
                      <a:pt x="27" y="2"/>
                    </a:cubicBezTo>
                    <a:cubicBezTo>
                      <a:pt x="24" y="3"/>
                      <a:pt x="22" y="1"/>
                      <a:pt x="20" y="1"/>
                    </a:cubicBezTo>
                    <a:cubicBezTo>
                      <a:pt x="18" y="1"/>
                      <a:pt x="19" y="4"/>
                      <a:pt x="17" y="4"/>
                    </a:cubicBezTo>
                    <a:cubicBezTo>
                      <a:pt x="12" y="4"/>
                      <a:pt x="15" y="7"/>
                      <a:pt x="15" y="10"/>
                    </a:cubicBezTo>
                    <a:cubicBezTo>
                      <a:pt x="15" y="16"/>
                      <a:pt x="13" y="23"/>
                      <a:pt x="12" y="29"/>
                    </a:cubicBezTo>
                    <a:cubicBezTo>
                      <a:pt x="11" y="40"/>
                      <a:pt x="19" y="50"/>
                      <a:pt x="17" y="61"/>
                    </a:cubicBezTo>
                    <a:cubicBezTo>
                      <a:pt x="15" y="71"/>
                      <a:pt x="19" y="78"/>
                      <a:pt x="20" y="86"/>
                    </a:cubicBezTo>
                    <a:cubicBezTo>
                      <a:pt x="22" y="97"/>
                      <a:pt x="5" y="83"/>
                      <a:pt x="4" y="78"/>
                    </a:cubicBezTo>
                    <a:cubicBezTo>
                      <a:pt x="0" y="80"/>
                      <a:pt x="1" y="84"/>
                      <a:pt x="2" y="8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586">
                <a:extLst>
                  <a:ext uri="{FF2B5EF4-FFF2-40B4-BE49-F238E27FC236}">
                    <a16:creationId xmlns="" xmlns:a16="http://schemas.microsoft.com/office/drawing/2014/main" id="{FA31723E-9DF5-477E-90AF-E3AF2A6791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77516" y="3872550"/>
                <a:ext cx="324785" cy="462706"/>
              </a:xfrm>
              <a:custGeom>
                <a:avLst/>
                <a:gdLst>
                  <a:gd name="T0" fmla="*/ 6 w 150"/>
                  <a:gd name="T1" fmla="*/ 96 h 214"/>
                  <a:gd name="T2" fmla="*/ 15 w 150"/>
                  <a:gd name="T3" fmla="*/ 128 h 214"/>
                  <a:gd name="T4" fmla="*/ 29 w 150"/>
                  <a:gd name="T5" fmla="*/ 145 h 214"/>
                  <a:gd name="T6" fmla="*/ 45 w 150"/>
                  <a:gd name="T7" fmla="*/ 145 h 214"/>
                  <a:gd name="T8" fmla="*/ 38 w 150"/>
                  <a:gd name="T9" fmla="*/ 167 h 214"/>
                  <a:gd name="T10" fmla="*/ 47 w 150"/>
                  <a:gd name="T11" fmla="*/ 171 h 214"/>
                  <a:gd name="T12" fmla="*/ 61 w 150"/>
                  <a:gd name="T13" fmla="*/ 173 h 214"/>
                  <a:gd name="T14" fmla="*/ 72 w 150"/>
                  <a:gd name="T15" fmla="*/ 162 h 214"/>
                  <a:gd name="T16" fmla="*/ 98 w 150"/>
                  <a:gd name="T17" fmla="*/ 186 h 214"/>
                  <a:gd name="T18" fmla="*/ 101 w 150"/>
                  <a:gd name="T19" fmla="*/ 182 h 214"/>
                  <a:gd name="T20" fmla="*/ 92 w 150"/>
                  <a:gd name="T21" fmla="*/ 163 h 214"/>
                  <a:gd name="T22" fmla="*/ 121 w 150"/>
                  <a:gd name="T23" fmla="*/ 187 h 214"/>
                  <a:gd name="T24" fmla="*/ 131 w 150"/>
                  <a:gd name="T25" fmla="*/ 197 h 214"/>
                  <a:gd name="T26" fmla="*/ 144 w 150"/>
                  <a:gd name="T27" fmla="*/ 197 h 214"/>
                  <a:gd name="T28" fmla="*/ 147 w 150"/>
                  <a:gd name="T29" fmla="*/ 211 h 214"/>
                  <a:gd name="T30" fmla="*/ 136 w 150"/>
                  <a:gd name="T31" fmla="*/ 185 h 214"/>
                  <a:gd name="T32" fmla="*/ 139 w 150"/>
                  <a:gd name="T33" fmla="*/ 171 h 214"/>
                  <a:gd name="T34" fmla="*/ 117 w 150"/>
                  <a:gd name="T35" fmla="*/ 158 h 214"/>
                  <a:gd name="T36" fmla="*/ 109 w 150"/>
                  <a:gd name="T37" fmla="*/ 157 h 214"/>
                  <a:gd name="T38" fmla="*/ 85 w 150"/>
                  <a:gd name="T39" fmla="*/ 154 h 214"/>
                  <a:gd name="T40" fmla="*/ 73 w 150"/>
                  <a:gd name="T41" fmla="*/ 158 h 214"/>
                  <a:gd name="T42" fmla="*/ 56 w 150"/>
                  <a:gd name="T43" fmla="*/ 109 h 214"/>
                  <a:gd name="T44" fmla="*/ 73 w 150"/>
                  <a:gd name="T45" fmla="*/ 83 h 214"/>
                  <a:gd name="T46" fmla="*/ 75 w 150"/>
                  <a:gd name="T47" fmla="*/ 75 h 214"/>
                  <a:gd name="T48" fmla="*/ 76 w 150"/>
                  <a:gd name="T49" fmla="*/ 47 h 214"/>
                  <a:gd name="T50" fmla="*/ 67 w 150"/>
                  <a:gd name="T51" fmla="*/ 15 h 214"/>
                  <a:gd name="T52" fmla="*/ 56 w 150"/>
                  <a:gd name="T53" fmla="*/ 13 h 214"/>
                  <a:gd name="T54" fmla="*/ 42 w 150"/>
                  <a:gd name="T55" fmla="*/ 7 h 214"/>
                  <a:gd name="T56" fmla="*/ 20 w 150"/>
                  <a:gd name="T57" fmla="*/ 1 h 214"/>
                  <a:gd name="T58" fmla="*/ 15 w 150"/>
                  <a:gd name="T59" fmla="*/ 10 h 214"/>
                  <a:gd name="T60" fmla="*/ 17 w 150"/>
                  <a:gd name="T61" fmla="*/ 61 h 214"/>
                  <a:gd name="T62" fmla="*/ 4 w 150"/>
                  <a:gd name="T63" fmla="*/ 78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0" h="214">
                    <a:moveTo>
                      <a:pt x="2" y="87"/>
                    </a:moveTo>
                    <a:cubicBezTo>
                      <a:pt x="1" y="93"/>
                      <a:pt x="6" y="93"/>
                      <a:pt x="6" y="96"/>
                    </a:cubicBezTo>
                    <a:cubicBezTo>
                      <a:pt x="7" y="102"/>
                      <a:pt x="8" y="109"/>
                      <a:pt x="11" y="114"/>
                    </a:cubicBezTo>
                    <a:cubicBezTo>
                      <a:pt x="13" y="118"/>
                      <a:pt x="15" y="122"/>
                      <a:pt x="15" y="128"/>
                    </a:cubicBezTo>
                    <a:cubicBezTo>
                      <a:pt x="16" y="131"/>
                      <a:pt x="21" y="138"/>
                      <a:pt x="20" y="131"/>
                    </a:cubicBezTo>
                    <a:cubicBezTo>
                      <a:pt x="26" y="133"/>
                      <a:pt x="23" y="143"/>
                      <a:pt x="29" y="145"/>
                    </a:cubicBezTo>
                    <a:cubicBezTo>
                      <a:pt x="38" y="148"/>
                      <a:pt x="31" y="136"/>
                      <a:pt x="31" y="132"/>
                    </a:cubicBezTo>
                    <a:cubicBezTo>
                      <a:pt x="33" y="133"/>
                      <a:pt x="52" y="139"/>
                      <a:pt x="45" y="145"/>
                    </a:cubicBezTo>
                    <a:cubicBezTo>
                      <a:pt x="42" y="147"/>
                      <a:pt x="40" y="149"/>
                      <a:pt x="37" y="151"/>
                    </a:cubicBezTo>
                    <a:cubicBezTo>
                      <a:pt x="33" y="155"/>
                      <a:pt x="37" y="163"/>
                      <a:pt x="38" y="167"/>
                    </a:cubicBezTo>
                    <a:cubicBezTo>
                      <a:pt x="40" y="167"/>
                      <a:pt x="41" y="166"/>
                      <a:pt x="40" y="163"/>
                    </a:cubicBezTo>
                    <a:cubicBezTo>
                      <a:pt x="45" y="163"/>
                      <a:pt x="48" y="166"/>
                      <a:pt x="47" y="171"/>
                    </a:cubicBezTo>
                    <a:cubicBezTo>
                      <a:pt x="48" y="165"/>
                      <a:pt x="52" y="171"/>
                      <a:pt x="51" y="174"/>
                    </a:cubicBezTo>
                    <a:cubicBezTo>
                      <a:pt x="54" y="173"/>
                      <a:pt x="58" y="175"/>
                      <a:pt x="61" y="173"/>
                    </a:cubicBezTo>
                    <a:cubicBezTo>
                      <a:pt x="63" y="170"/>
                      <a:pt x="63" y="167"/>
                      <a:pt x="66" y="165"/>
                    </a:cubicBezTo>
                    <a:cubicBezTo>
                      <a:pt x="66" y="165"/>
                      <a:pt x="71" y="162"/>
                      <a:pt x="72" y="162"/>
                    </a:cubicBezTo>
                    <a:cubicBezTo>
                      <a:pt x="75" y="165"/>
                      <a:pt x="80" y="167"/>
                      <a:pt x="84" y="170"/>
                    </a:cubicBezTo>
                    <a:cubicBezTo>
                      <a:pt x="88" y="174"/>
                      <a:pt x="96" y="180"/>
                      <a:pt x="98" y="186"/>
                    </a:cubicBezTo>
                    <a:cubicBezTo>
                      <a:pt x="98" y="188"/>
                      <a:pt x="102" y="191"/>
                      <a:pt x="102" y="187"/>
                    </a:cubicBezTo>
                    <a:cubicBezTo>
                      <a:pt x="102" y="186"/>
                      <a:pt x="102" y="184"/>
                      <a:pt x="101" y="182"/>
                    </a:cubicBezTo>
                    <a:cubicBezTo>
                      <a:pt x="100" y="181"/>
                      <a:pt x="96" y="175"/>
                      <a:pt x="98" y="176"/>
                    </a:cubicBezTo>
                    <a:cubicBezTo>
                      <a:pt x="94" y="173"/>
                      <a:pt x="95" y="167"/>
                      <a:pt x="92" y="163"/>
                    </a:cubicBezTo>
                    <a:cubicBezTo>
                      <a:pt x="98" y="162"/>
                      <a:pt x="104" y="169"/>
                      <a:pt x="107" y="174"/>
                    </a:cubicBezTo>
                    <a:cubicBezTo>
                      <a:pt x="111" y="180"/>
                      <a:pt x="118" y="180"/>
                      <a:pt x="121" y="187"/>
                    </a:cubicBezTo>
                    <a:cubicBezTo>
                      <a:pt x="122" y="189"/>
                      <a:pt x="120" y="193"/>
                      <a:pt x="123" y="193"/>
                    </a:cubicBezTo>
                    <a:cubicBezTo>
                      <a:pt x="126" y="194"/>
                      <a:pt x="128" y="196"/>
                      <a:pt x="131" y="197"/>
                    </a:cubicBezTo>
                    <a:cubicBezTo>
                      <a:pt x="133" y="198"/>
                      <a:pt x="135" y="201"/>
                      <a:pt x="137" y="200"/>
                    </a:cubicBezTo>
                    <a:cubicBezTo>
                      <a:pt x="139" y="199"/>
                      <a:pt x="142" y="196"/>
                      <a:pt x="144" y="197"/>
                    </a:cubicBezTo>
                    <a:cubicBezTo>
                      <a:pt x="144" y="200"/>
                      <a:pt x="137" y="202"/>
                      <a:pt x="140" y="206"/>
                    </a:cubicBezTo>
                    <a:cubicBezTo>
                      <a:pt x="141" y="207"/>
                      <a:pt x="146" y="214"/>
                      <a:pt x="147" y="211"/>
                    </a:cubicBezTo>
                    <a:cubicBezTo>
                      <a:pt x="150" y="205"/>
                      <a:pt x="147" y="184"/>
                      <a:pt x="136" y="192"/>
                    </a:cubicBezTo>
                    <a:cubicBezTo>
                      <a:pt x="135" y="189"/>
                      <a:pt x="136" y="188"/>
                      <a:pt x="136" y="185"/>
                    </a:cubicBezTo>
                    <a:cubicBezTo>
                      <a:pt x="135" y="182"/>
                      <a:pt x="131" y="178"/>
                      <a:pt x="128" y="177"/>
                    </a:cubicBezTo>
                    <a:cubicBezTo>
                      <a:pt x="121" y="173"/>
                      <a:pt x="136" y="169"/>
                      <a:pt x="139" y="171"/>
                    </a:cubicBezTo>
                    <a:cubicBezTo>
                      <a:pt x="139" y="167"/>
                      <a:pt x="132" y="165"/>
                      <a:pt x="128" y="165"/>
                    </a:cubicBezTo>
                    <a:cubicBezTo>
                      <a:pt x="122" y="164"/>
                      <a:pt x="121" y="159"/>
                      <a:pt x="117" y="158"/>
                    </a:cubicBezTo>
                    <a:cubicBezTo>
                      <a:pt x="115" y="162"/>
                      <a:pt x="123" y="168"/>
                      <a:pt x="117" y="170"/>
                    </a:cubicBezTo>
                    <a:cubicBezTo>
                      <a:pt x="112" y="172"/>
                      <a:pt x="111" y="161"/>
                      <a:pt x="109" y="157"/>
                    </a:cubicBezTo>
                    <a:cubicBezTo>
                      <a:pt x="104" y="150"/>
                      <a:pt x="87" y="144"/>
                      <a:pt x="87" y="157"/>
                    </a:cubicBezTo>
                    <a:cubicBezTo>
                      <a:pt x="87" y="156"/>
                      <a:pt x="86" y="155"/>
                      <a:pt x="85" y="154"/>
                    </a:cubicBezTo>
                    <a:cubicBezTo>
                      <a:pt x="81" y="157"/>
                      <a:pt x="89" y="160"/>
                      <a:pt x="87" y="162"/>
                    </a:cubicBezTo>
                    <a:cubicBezTo>
                      <a:pt x="83" y="166"/>
                      <a:pt x="76" y="161"/>
                      <a:pt x="73" y="158"/>
                    </a:cubicBezTo>
                    <a:cubicBezTo>
                      <a:pt x="70" y="155"/>
                      <a:pt x="60" y="137"/>
                      <a:pt x="68" y="137"/>
                    </a:cubicBezTo>
                    <a:cubicBezTo>
                      <a:pt x="60" y="132"/>
                      <a:pt x="53" y="118"/>
                      <a:pt x="56" y="109"/>
                    </a:cubicBezTo>
                    <a:cubicBezTo>
                      <a:pt x="59" y="104"/>
                      <a:pt x="56" y="99"/>
                      <a:pt x="58" y="94"/>
                    </a:cubicBezTo>
                    <a:cubicBezTo>
                      <a:pt x="60" y="88"/>
                      <a:pt x="68" y="87"/>
                      <a:pt x="73" y="83"/>
                    </a:cubicBezTo>
                    <a:cubicBezTo>
                      <a:pt x="72" y="85"/>
                      <a:pt x="72" y="86"/>
                      <a:pt x="71" y="88"/>
                    </a:cubicBezTo>
                    <a:cubicBezTo>
                      <a:pt x="75" y="84"/>
                      <a:pt x="73" y="79"/>
                      <a:pt x="75" y="75"/>
                    </a:cubicBezTo>
                    <a:cubicBezTo>
                      <a:pt x="78" y="67"/>
                      <a:pt x="81" y="60"/>
                      <a:pt x="79" y="52"/>
                    </a:cubicBezTo>
                    <a:cubicBezTo>
                      <a:pt x="75" y="54"/>
                      <a:pt x="77" y="48"/>
                      <a:pt x="76" y="47"/>
                    </a:cubicBezTo>
                    <a:cubicBezTo>
                      <a:pt x="72" y="42"/>
                      <a:pt x="68" y="41"/>
                      <a:pt x="66" y="34"/>
                    </a:cubicBezTo>
                    <a:cubicBezTo>
                      <a:pt x="64" y="27"/>
                      <a:pt x="64" y="22"/>
                      <a:pt x="67" y="15"/>
                    </a:cubicBezTo>
                    <a:cubicBezTo>
                      <a:pt x="68" y="11"/>
                      <a:pt x="64" y="2"/>
                      <a:pt x="61" y="7"/>
                    </a:cubicBezTo>
                    <a:cubicBezTo>
                      <a:pt x="60" y="9"/>
                      <a:pt x="59" y="13"/>
                      <a:pt x="56" y="13"/>
                    </a:cubicBezTo>
                    <a:cubicBezTo>
                      <a:pt x="54" y="12"/>
                      <a:pt x="49" y="10"/>
                      <a:pt x="47" y="12"/>
                    </a:cubicBezTo>
                    <a:cubicBezTo>
                      <a:pt x="46" y="10"/>
                      <a:pt x="44" y="8"/>
                      <a:pt x="42" y="7"/>
                    </a:cubicBezTo>
                    <a:cubicBezTo>
                      <a:pt x="37" y="4"/>
                      <a:pt x="32" y="0"/>
                      <a:pt x="27" y="2"/>
                    </a:cubicBezTo>
                    <a:cubicBezTo>
                      <a:pt x="24" y="3"/>
                      <a:pt x="22" y="1"/>
                      <a:pt x="20" y="1"/>
                    </a:cubicBezTo>
                    <a:cubicBezTo>
                      <a:pt x="18" y="1"/>
                      <a:pt x="19" y="4"/>
                      <a:pt x="17" y="4"/>
                    </a:cubicBezTo>
                    <a:cubicBezTo>
                      <a:pt x="12" y="4"/>
                      <a:pt x="15" y="7"/>
                      <a:pt x="15" y="10"/>
                    </a:cubicBezTo>
                    <a:cubicBezTo>
                      <a:pt x="15" y="16"/>
                      <a:pt x="13" y="23"/>
                      <a:pt x="12" y="29"/>
                    </a:cubicBezTo>
                    <a:cubicBezTo>
                      <a:pt x="11" y="40"/>
                      <a:pt x="19" y="50"/>
                      <a:pt x="17" y="61"/>
                    </a:cubicBezTo>
                    <a:cubicBezTo>
                      <a:pt x="15" y="71"/>
                      <a:pt x="19" y="78"/>
                      <a:pt x="20" y="86"/>
                    </a:cubicBezTo>
                    <a:cubicBezTo>
                      <a:pt x="22" y="97"/>
                      <a:pt x="5" y="83"/>
                      <a:pt x="4" y="78"/>
                    </a:cubicBezTo>
                    <a:cubicBezTo>
                      <a:pt x="0" y="80"/>
                      <a:pt x="1" y="84"/>
                      <a:pt x="2" y="8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587">
                <a:extLst>
                  <a:ext uri="{FF2B5EF4-FFF2-40B4-BE49-F238E27FC236}">
                    <a16:creationId xmlns="" xmlns:a16="http://schemas.microsoft.com/office/drawing/2014/main" id="{A93E8810-BC7C-4043-B72F-6E993E3382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13109" y="4344154"/>
                <a:ext cx="40043" cy="26695"/>
              </a:xfrm>
              <a:custGeom>
                <a:avLst/>
                <a:gdLst>
                  <a:gd name="T0" fmla="*/ 8 w 20"/>
                  <a:gd name="T1" fmla="*/ 2 h 11"/>
                  <a:gd name="T2" fmla="*/ 5 w 20"/>
                  <a:gd name="T3" fmla="*/ 0 h 11"/>
                  <a:gd name="T4" fmla="*/ 20 w 20"/>
                  <a:gd name="T5" fmla="*/ 11 h 11"/>
                  <a:gd name="T6" fmla="*/ 17 w 20"/>
                  <a:gd name="T7" fmla="*/ 6 h 11"/>
                  <a:gd name="T8" fmla="*/ 8 w 20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1">
                    <a:moveTo>
                      <a:pt x="8" y="2"/>
                    </a:moveTo>
                    <a:cubicBezTo>
                      <a:pt x="8" y="1"/>
                      <a:pt x="7" y="0"/>
                      <a:pt x="5" y="0"/>
                    </a:cubicBezTo>
                    <a:cubicBezTo>
                      <a:pt x="0" y="9"/>
                      <a:pt x="13" y="11"/>
                      <a:pt x="20" y="11"/>
                    </a:cubicBezTo>
                    <a:cubicBezTo>
                      <a:pt x="20" y="9"/>
                      <a:pt x="19" y="7"/>
                      <a:pt x="17" y="6"/>
                    </a:cubicBezTo>
                    <a:cubicBezTo>
                      <a:pt x="14" y="4"/>
                      <a:pt x="12" y="5"/>
                      <a:pt x="8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588">
                <a:extLst>
                  <a:ext uri="{FF2B5EF4-FFF2-40B4-BE49-F238E27FC236}">
                    <a16:creationId xmlns="" xmlns:a16="http://schemas.microsoft.com/office/drawing/2014/main" id="{4F320E0F-5134-4DBF-98E3-50D2155BB9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13109" y="4344154"/>
                <a:ext cx="40043" cy="26695"/>
              </a:xfrm>
              <a:custGeom>
                <a:avLst/>
                <a:gdLst>
                  <a:gd name="T0" fmla="*/ 8 w 20"/>
                  <a:gd name="T1" fmla="*/ 2 h 11"/>
                  <a:gd name="T2" fmla="*/ 5 w 20"/>
                  <a:gd name="T3" fmla="*/ 0 h 11"/>
                  <a:gd name="T4" fmla="*/ 20 w 20"/>
                  <a:gd name="T5" fmla="*/ 11 h 11"/>
                  <a:gd name="T6" fmla="*/ 17 w 20"/>
                  <a:gd name="T7" fmla="*/ 6 h 11"/>
                  <a:gd name="T8" fmla="*/ 8 w 20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1">
                    <a:moveTo>
                      <a:pt x="8" y="2"/>
                    </a:moveTo>
                    <a:cubicBezTo>
                      <a:pt x="8" y="1"/>
                      <a:pt x="7" y="0"/>
                      <a:pt x="5" y="0"/>
                    </a:cubicBezTo>
                    <a:cubicBezTo>
                      <a:pt x="0" y="9"/>
                      <a:pt x="13" y="11"/>
                      <a:pt x="20" y="11"/>
                    </a:cubicBezTo>
                    <a:cubicBezTo>
                      <a:pt x="20" y="9"/>
                      <a:pt x="19" y="7"/>
                      <a:pt x="17" y="6"/>
                    </a:cubicBezTo>
                    <a:cubicBezTo>
                      <a:pt x="14" y="4"/>
                      <a:pt x="12" y="5"/>
                      <a:pt x="8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589">
                <a:extLst>
                  <a:ext uri="{FF2B5EF4-FFF2-40B4-BE49-F238E27FC236}">
                    <a16:creationId xmlns="" xmlns:a16="http://schemas.microsoft.com/office/drawing/2014/main" id="{7725A38B-AF24-4D2C-A303-5F7EEDBF8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2007" y="4232928"/>
                <a:ext cx="13349" cy="13349"/>
              </a:xfrm>
              <a:custGeom>
                <a:avLst/>
                <a:gdLst>
                  <a:gd name="T0" fmla="*/ 0 w 7"/>
                  <a:gd name="T1" fmla="*/ 0 h 6"/>
                  <a:gd name="T2" fmla="*/ 7 w 7"/>
                  <a:gd name="T3" fmla="*/ 6 h 6"/>
                  <a:gd name="T4" fmla="*/ 0 w 7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6">
                    <a:moveTo>
                      <a:pt x="0" y="0"/>
                    </a:moveTo>
                    <a:cubicBezTo>
                      <a:pt x="1" y="3"/>
                      <a:pt x="4" y="5"/>
                      <a:pt x="7" y="6"/>
                    </a:cubicBezTo>
                    <a:cubicBezTo>
                      <a:pt x="7" y="3"/>
                      <a:pt x="4" y="0"/>
                      <a:pt x="0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590">
                <a:extLst>
                  <a:ext uri="{FF2B5EF4-FFF2-40B4-BE49-F238E27FC236}">
                    <a16:creationId xmlns="" xmlns:a16="http://schemas.microsoft.com/office/drawing/2014/main" id="{0F242A59-B81A-47DD-BB87-0C993E167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2007" y="4232928"/>
                <a:ext cx="13349" cy="13349"/>
              </a:xfrm>
              <a:custGeom>
                <a:avLst/>
                <a:gdLst>
                  <a:gd name="T0" fmla="*/ 0 w 7"/>
                  <a:gd name="T1" fmla="*/ 0 h 6"/>
                  <a:gd name="T2" fmla="*/ 7 w 7"/>
                  <a:gd name="T3" fmla="*/ 6 h 6"/>
                  <a:gd name="T4" fmla="*/ 0 w 7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6">
                    <a:moveTo>
                      <a:pt x="0" y="0"/>
                    </a:moveTo>
                    <a:cubicBezTo>
                      <a:pt x="1" y="3"/>
                      <a:pt x="4" y="5"/>
                      <a:pt x="7" y="6"/>
                    </a:cubicBezTo>
                    <a:cubicBezTo>
                      <a:pt x="7" y="3"/>
                      <a:pt x="4" y="0"/>
                      <a:pt x="0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591">
                <a:extLst>
                  <a:ext uri="{FF2B5EF4-FFF2-40B4-BE49-F238E27FC236}">
                    <a16:creationId xmlns="" xmlns:a16="http://schemas.microsoft.com/office/drawing/2014/main" id="{60B976F9-8F01-4341-9331-27AD52CAF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6455" y="4375299"/>
                <a:ext cx="13349" cy="17796"/>
              </a:xfrm>
              <a:custGeom>
                <a:avLst/>
                <a:gdLst>
                  <a:gd name="T0" fmla="*/ 4 w 7"/>
                  <a:gd name="T1" fmla="*/ 0 h 9"/>
                  <a:gd name="T2" fmla="*/ 0 w 7"/>
                  <a:gd name="T3" fmla="*/ 1 h 9"/>
                  <a:gd name="T4" fmla="*/ 4 w 7"/>
                  <a:gd name="T5" fmla="*/ 9 h 9"/>
                  <a:gd name="T6" fmla="*/ 4 w 7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9">
                    <a:moveTo>
                      <a:pt x="4" y="0"/>
                    </a:moveTo>
                    <a:cubicBezTo>
                      <a:pt x="2" y="1"/>
                      <a:pt x="1" y="1"/>
                      <a:pt x="0" y="1"/>
                    </a:cubicBezTo>
                    <a:cubicBezTo>
                      <a:pt x="0" y="5"/>
                      <a:pt x="5" y="5"/>
                      <a:pt x="4" y="9"/>
                    </a:cubicBezTo>
                    <a:cubicBezTo>
                      <a:pt x="7" y="7"/>
                      <a:pt x="4" y="3"/>
                      <a:pt x="4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592">
                <a:extLst>
                  <a:ext uri="{FF2B5EF4-FFF2-40B4-BE49-F238E27FC236}">
                    <a16:creationId xmlns="" xmlns:a16="http://schemas.microsoft.com/office/drawing/2014/main" id="{F478AA04-8892-42A5-BA55-EAAB844732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6455" y="4375299"/>
                <a:ext cx="13349" cy="17796"/>
              </a:xfrm>
              <a:custGeom>
                <a:avLst/>
                <a:gdLst>
                  <a:gd name="T0" fmla="*/ 4 w 7"/>
                  <a:gd name="T1" fmla="*/ 0 h 9"/>
                  <a:gd name="T2" fmla="*/ 0 w 7"/>
                  <a:gd name="T3" fmla="*/ 1 h 9"/>
                  <a:gd name="T4" fmla="*/ 4 w 7"/>
                  <a:gd name="T5" fmla="*/ 9 h 9"/>
                  <a:gd name="T6" fmla="*/ 4 w 7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9">
                    <a:moveTo>
                      <a:pt x="4" y="0"/>
                    </a:moveTo>
                    <a:cubicBezTo>
                      <a:pt x="2" y="1"/>
                      <a:pt x="1" y="1"/>
                      <a:pt x="0" y="1"/>
                    </a:cubicBezTo>
                    <a:cubicBezTo>
                      <a:pt x="0" y="5"/>
                      <a:pt x="5" y="5"/>
                      <a:pt x="4" y="9"/>
                    </a:cubicBezTo>
                    <a:cubicBezTo>
                      <a:pt x="7" y="7"/>
                      <a:pt x="4" y="3"/>
                      <a:pt x="4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593">
                <a:extLst>
                  <a:ext uri="{FF2B5EF4-FFF2-40B4-BE49-F238E27FC236}">
                    <a16:creationId xmlns="" xmlns:a16="http://schemas.microsoft.com/office/drawing/2014/main" id="{5A4E0053-1AC8-4A93-A59C-C1F4F85159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39803" y="4250725"/>
                <a:ext cx="88982" cy="124575"/>
              </a:xfrm>
              <a:custGeom>
                <a:avLst/>
                <a:gdLst>
                  <a:gd name="T0" fmla="*/ 0 w 41"/>
                  <a:gd name="T1" fmla="*/ 5 h 58"/>
                  <a:gd name="T2" fmla="*/ 8 w 41"/>
                  <a:gd name="T3" fmla="*/ 13 h 58"/>
                  <a:gd name="T4" fmla="*/ 18 w 41"/>
                  <a:gd name="T5" fmla="*/ 30 h 58"/>
                  <a:gd name="T6" fmla="*/ 37 w 41"/>
                  <a:gd name="T7" fmla="*/ 43 h 58"/>
                  <a:gd name="T8" fmla="*/ 40 w 41"/>
                  <a:gd name="T9" fmla="*/ 35 h 58"/>
                  <a:gd name="T10" fmla="*/ 38 w 41"/>
                  <a:gd name="T11" fmla="*/ 26 h 58"/>
                  <a:gd name="T12" fmla="*/ 29 w 41"/>
                  <a:gd name="T13" fmla="*/ 8 h 58"/>
                  <a:gd name="T14" fmla="*/ 0 w 41"/>
                  <a:gd name="T15" fmla="*/ 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58">
                    <a:moveTo>
                      <a:pt x="0" y="5"/>
                    </a:moveTo>
                    <a:cubicBezTo>
                      <a:pt x="0" y="7"/>
                      <a:pt x="7" y="12"/>
                      <a:pt x="8" y="13"/>
                    </a:cubicBezTo>
                    <a:cubicBezTo>
                      <a:pt x="15" y="18"/>
                      <a:pt x="13" y="25"/>
                      <a:pt x="18" y="30"/>
                    </a:cubicBezTo>
                    <a:cubicBezTo>
                      <a:pt x="20" y="33"/>
                      <a:pt x="34" y="58"/>
                      <a:pt x="37" y="43"/>
                    </a:cubicBezTo>
                    <a:cubicBezTo>
                      <a:pt x="37" y="40"/>
                      <a:pt x="39" y="38"/>
                      <a:pt x="40" y="35"/>
                    </a:cubicBezTo>
                    <a:cubicBezTo>
                      <a:pt x="41" y="31"/>
                      <a:pt x="38" y="29"/>
                      <a:pt x="38" y="26"/>
                    </a:cubicBezTo>
                    <a:cubicBezTo>
                      <a:pt x="38" y="18"/>
                      <a:pt x="34" y="13"/>
                      <a:pt x="29" y="8"/>
                    </a:cubicBezTo>
                    <a:cubicBezTo>
                      <a:pt x="25" y="4"/>
                      <a:pt x="3" y="0"/>
                      <a:pt x="0" y="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594">
                <a:extLst>
                  <a:ext uri="{FF2B5EF4-FFF2-40B4-BE49-F238E27FC236}">
                    <a16:creationId xmlns="" xmlns:a16="http://schemas.microsoft.com/office/drawing/2014/main" id="{241FFCB1-1C65-4C2A-9E92-4D7C6EE940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39803" y="4250725"/>
                <a:ext cx="88982" cy="124575"/>
              </a:xfrm>
              <a:custGeom>
                <a:avLst/>
                <a:gdLst>
                  <a:gd name="T0" fmla="*/ 0 w 41"/>
                  <a:gd name="T1" fmla="*/ 5 h 58"/>
                  <a:gd name="T2" fmla="*/ 8 w 41"/>
                  <a:gd name="T3" fmla="*/ 13 h 58"/>
                  <a:gd name="T4" fmla="*/ 18 w 41"/>
                  <a:gd name="T5" fmla="*/ 30 h 58"/>
                  <a:gd name="T6" fmla="*/ 37 w 41"/>
                  <a:gd name="T7" fmla="*/ 43 h 58"/>
                  <a:gd name="T8" fmla="*/ 40 w 41"/>
                  <a:gd name="T9" fmla="*/ 35 h 58"/>
                  <a:gd name="T10" fmla="*/ 38 w 41"/>
                  <a:gd name="T11" fmla="*/ 26 h 58"/>
                  <a:gd name="T12" fmla="*/ 29 w 41"/>
                  <a:gd name="T13" fmla="*/ 8 h 58"/>
                  <a:gd name="T14" fmla="*/ 0 w 41"/>
                  <a:gd name="T15" fmla="*/ 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58">
                    <a:moveTo>
                      <a:pt x="0" y="5"/>
                    </a:moveTo>
                    <a:cubicBezTo>
                      <a:pt x="0" y="7"/>
                      <a:pt x="7" y="12"/>
                      <a:pt x="8" y="13"/>
                    </a:cubicBezTo>
                    <a:cubicBezTo>
                      <a:pt x="15" y="18"/>
                      <a:pt x="13" y="25"/>
                      <a:pt x="18" y="30"/>
                    </a:cubicBezTo>
                    <a:cubicBezTo>
                      <a:pt x="20" y="33"/>
                      <a:pt x="34" y="58"/>
                      <a:pt x="37" y="43"/>
                    </a:cubicBezTo>
                    <a:cubicBezTo>
                      <a:pt x="37" y="40"/>
                      <a:pt x="39" y="38"/>
                      <a:pt x="40" y="35"/>
                    </a:cubicBezTo>
                    <a:cubicBezTo>
                      <a:pt x="41" y="31"/>
                      <a:pt x="38" y="29"/>
                      <a:pt x="38" y="26"/>
                    </a:cubicBezTo>
                    <a:cubicBezTo>
                      <a:pt x="38" y="18"/>
                      <a:pt x="34" y="13"/>
                      <a:pt x="29" y="8"/>
                    </a:cubicBezTo>
                    <a:cubicBezTo>
                      <a:pt x="25" y="4"/>
                      <a:pt x="3" y="0"/>
                      <a:pt x="0" y="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595">
                <a:extLst>
                  <a:ext uri="{FF2B5EF4-FFF2-40B4-BE49-F238E27FC236}">
                    <a16:creationId xmlns="" xmlns:a16="http://schemas.microsoft.com/office/drawing/2014/main" id="{C40B3898-AA55-4D1B-AE5C-6D6C5BEFA6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44251" y="4370849"/>
                <a:ext cx="4450" cy="13349"/>
              </a:xfrm>
              <a:custGeom>
                <a:avLst/>
                <a:gdLst>
                  <a:gd name="T0" fmla="*/ 2 w 2"/>
                  <a:gd name="T1" fmla="*/ 6 h 6"/>
                  <a:gd name="T2" fmla="*/ 1 w 2"/>
                  <a:gd name="T3" fmla="*/ 0 h 6"/>
                  <a:gd name="T4" fmla="*/ 2 w 2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6">
                    <a:moveTo>
                      <a:pt x="2" y="6"/>
                    </a:moveTo>
                    <a:cubicBezTo>
                      <a:pt x="2" y="4"/>
                      <a:pt x="2" y="2"/>
                      <a:pt x="1" y="0"/>
                    </a:cubicBezTo>
                    <a:cubicBezTo>
                      <a:pt x="0" y="2"/>
                      <a:pt x="0" y="4"/>
                      <a:pt x="2" y="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596">
                <a:extLst>
                  <a:ext uri="{FF2B5EF4-FFF2-40B4-BE49-F238E27FC236}">
                    <a16:creationId xmlns="" xmlns:a16="http://schemas.microsoft.com/office/drawing/2014/main" id="{F011B928-0BC6-4DDA-A344-191F9B0095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44251" y="4370849"/>
                <a:ext cx="4450" cy="13349"/>
              </a:xfrm>
              <a:custGeom>
                <a:avLst/>
                <a:gdLst>
                  <a:gd name="T0" fmla="*/ 2 w 2"/>
                  <a:gd name="T1" fmla="*/ 6 h 6"/>
                  <a:gd name="T2" fmla="*/ 1 w 2"/>
                  <a:gd name="T3" fmla="*/ 0 h 6"/>
                  <a:gd name="T4" fmla="*/ 2 w 2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6">
                    <a:moveTo>
                      <a:pt x="2" y="6"/>
                    </a:moveTo>
                    <a:cubicBezTo>
                      <a:pt x="2" y="4"/>
                      <a:pt x="2" y="2"/>
                      <a:pt x="1" y="0"/>
                    </a:cubicBezTo>
                    <a:cubicBezTo>
                      <a:pt x="0" y="2"/>
                      <a:pt x="0" y="4"/>
                      <a:pt x="2" y="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597">
                <a:extLst>
                  <a:ext uri="{FF2B5EF4-FFF2-40B4-BE49-F238E27FC236}">
                    <a16:creationId xmlns="" xmlns:a16="http://schemas.microsoft.com/office/drawing/2014/main" id="{CCCE8E40-F114-4366-B6C4-08E0788F0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53149" y="4864700"/>
                <a:ext cx="31145" cy="26695"/>
              </a:xfrm>
              <a:custGeom>
                <a:avLst/>
                <a:gdLst>
                  <a:gd name="T0" fmla="*/ 3 w 15"/>
                  <a:gd name="T1" fmla="*/ 13 h 13"/>
                  <a:gd name="T2" fmla="*/ 15 w 15"/>
                  <a:gd name="T3" fmla="*/ 5 h 13"/>
                  <a:gd name="T4" fmla="*/ 8 w 15"/>
                  <a:gd name="T5" fmla="*/ 6 h 13"/>
                  <a:gd name="T6" fmla="*/ 3 w 15"/>
                  <a:gd name="T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13">
                    <a:moveTo>
                      <a:pt x="3" y="13"/>
                    </a:moveTo>
                    <a:cubicBezTo>
                      <a:pt x="5" y="12"/>
                      <a:pt x="15" y="6"/>
                      <a:pt x="15" y="5"/>
                    </a:cubicBezTo>
                    <a:cubicBezTo>
                      <a:pt x="13" y="0"/>
                      <a:pt x="10" y="4"/>
                      <a:pt x="8" y="6"/>
                    </a:cubicBezTo>
                    <a:cubicBezTo>
                      <a:pt x="5" y="8"/>
                      <a:pt x="0" y="8"/>
                      <a:pt x="3" y="1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598">
                <a:extLst>
                  <a:ext uri="{FF2B5EF4-FFF2-40B4-BE49-F238E27FC236}">
                    <a16:creationId xmlns="" xmlns:a16="http://schemas.microsoft.com/office/drawing/2014/main" id="{CDF2EAEA-D6E9-4066-AA9E-6C26ACC5B8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53149" y="4864700"/>
                <a:ext cx="31145" cy="26695"/>
              </a:xfrm>
              <a:custGeom>
                <a:avLst/>
                <a:gdLst>
                  <a:gd name="T0" fmla="*/ 3 w 15"/>
                  <a:gd name="T1" fmla="*/ 13 h 13"/>
                  <a:gd name="T2" fmla="*/ 15 w 15"/>
                  <a:gd name="T3" fmla="*/ 5 h 13"/>
                  <a:gd name="T4" fmla="*/ 8 w 15"/>
                  <a:gd name="T5" fmla="*/ 6 h 13"/>
                  <a:gd name="T6" fmla="*/ 3 w 15"/>
                  <a:gd name="T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13">
                    <a:moveTo>
                      <a:pt x="3" y="13"/>
                    </a:moveTo>
                    <a:cubicBezTo>
                      <a:pt x="5" y="12"/>
                      <a:pt x="15" y="6"/>
                      <a:pt x="15" y="5"/>
                    </a:cubicBezTo>
                    <a:cubicBezTo>
                      <a:pt x="13" y="0"/>
                      <a:pt x="10" y="4"/>
                      <a:pt x="8" y="6"/>
                    </a:cubicBezTo>
                    <a:cubicBezTo>
                      <a:pt x="5" y="8"/>
                      <a:pt x="0" y="8"/>
                      <a:pt x="3" y="1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599">
                <a:extLst>
                  <a:ext uri="{FF2B5EF4-FFF2-40B4-BE49-F238E27FC236}">
                    <a16:creationId xmlns="" xmlns:a16="http://schemas.microsoft.com/office/drawing/2014/main" id="{F6BE6AD4-EFF8-48FE-91F3-AC6759CC36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4335" y="4815759"/>
                <a:ext cx="44491" cy="17796"/>
              </a:xfrm>
              <a:custGeom>
                <a:avLst/>
                <a:gdLst>
                  <a:gd name="T0" fmla="*/ 13 w 20"/>
                  <a:gd name="T1" fmla="*/ 8 h 8"/>
                  <a:gd name="T2" fmla="*/ 4 w 20"/>
                  <a:gd name="T3" fmla="*/ 1 h 8"/>
                  <a:gd name="T4" fmla="*/ 2 w 20"/>
                  <a:gd name="T5" fmla="*/ 6 h 8"/>
                  <a:gd name="T6" fmla="*/ 13 w 20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8">
                    <a:moveTo>
                      <a:pt x="13" y="8"/>
                    </a:moveTo>
                    <a:cubicBezTo>
                      <a:pt x="20" y="4"/>
                      <a:pt x="8" y="0"/>
                      <a:pt x="4" y="1"/>
                    </a:cubicBezTo>
                    <a:cubicBezTo>
                      <a:pt x="0" y="1"/>
                      <a:pt x="1" y="7"/>
                      <a:pt x="2" y="6"/>
                    </a:cubicBezTo>
                    <a:cubicBezTo>
                      <a:pt x="4" y="5"/>
                      <a:pt x="11" y="4"/>
                      <a:pt x="13" y="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600">
                <a:extLst>
                  <a:ext uri="{FF2B5EF4-FFF2-40B4-BE49-F238E27FC236}">
                    <a16:creationId xmlns="" xmlns:a16="http://schemas.microsoft.com/office/drawing/2014/main" id="{5BB5F257-8F13-43E3-80A6-99D315C6D8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4335" y="4815759"/>
                <a:ext cx="44491" cy="17796"/>
              </a:xfrm>
              <a:custGeom>
                <a:avLst/>
                <a:gdLst>
                  <a:gd name="T0" fmla="*/ 13 w 20"/>
                  <a:gd name="T1" fmla="*/ 8 h 8"/>
                  <a:gd name="T2" fmla="*/ 4 w 20"/>
                  <a:gd name="T3" fmla="*/ 1 h 8"/>
                  <a:gd name="T4" fmla="*/ 2 w 20"/>
                  <a:gd name="T5" fmla="*/ 6 h 8"/>
                  <a:gd name="T6" fmla="*/ 13 w 20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8">
                    <a:moveTo>
                      <a:pt x="13" y="8"/>
                    </a:moveTo>
                    <a:cubicBezTo>
                      <a:pt x="20" y="4"/>
                      <a:pt x="8" y="0"/>
                      <a:pt x="4" y="1"/>
                    </a:cubicBezTo>
                    <a:cubicBezTo>
                      <a:pt x="0" y="1"/>
                      <a:pt x="1" y="7"/>
                      <a:pt x="2" y="6"/>
                    </a:cubicBezTo>
                    <a:cubicBezTo>
                      <a:pt x="4" y="5"/>
                      <a:pt x="11" y="4"/>
                      <a:pt x="13" y="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601">
                <a:extLst>
                  <a:ext uri="{FF2B5EF4-FFF2-40B4-BE49-F238E27FC236}">
                    <a16:creationId xmlns="" xmlns:a16="http://schemas.microsoft.com/office/drawing/2014/main" id="{10DD43F2-C648-4C88-8D66-BBCF64C9F6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4335" y="4130598"/>
                <a:ext cx="17796" cy="40043"/>
              </a:xfrm>
              <a:custGeom>
                <a:avLst/>
                <a:gdLst>
                  <a:gd name="T0" fmla="*/ 0 w 8"/>
                  <a:gd name="T1" fmla="*/ 6 h 18"/>
                  <a:gd name="T2" fmla="*/ 6 w 8"/>
                  <a:gd name="T3" fmla="*/ 18 h 18"/>
                  <a:gd name="T4" fmla="*/ 0 w 8"/>
                  <a:gd name="T5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8">
                    <a:moveTo>
                      <a:pt x="0" y="6"/>
                    </a:moveTo>
                    <a:cubicBezTo>
                      <a:pt x="1" y="10"/>
                      <a:pt x="3" y="16"/>
                      <a:pt x="6" y="18"/>
                    </a:cubicBezTo>
                    <a:cubicBezTo>
                      <a:pt x="8" y="14"/>
                      <a:pt x="7" y="0"/>
                      <a:pt x="0" y="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602">
                <a:extLst>
                  <a:ext uri="{FF2B5EF4-FFF2-40B4-BE49-F238E27FC236}">
                    <a16:creationId xmlns="" xmlns:a16="http://schemas.microsoft.com/office/drawing/2014/main" id="{CEE1B972-73DF-459E-9649-928C6C370B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4335" y="4130598"/>
                <a:ext cx="17796" cy="40043"/>
              </a:xfrm>
              <a:custGeom>
                <a:avLst/>
                <a:gdLst>
                  <a:gd name="T0" fmla="*/ 0 w 8"/>
                  <a:gd name="T1" fmla="*/ 6 h 18"/>
                  <a:gd name="T2" fmla="*/ 6 w 8"/>
                  <a:gd name="T3" fmla="*/ 18 h 18"/>
                  <a:gd name="T4" fmla="*/ 0 w 8"/>
                  <a:gd name="T5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8">
                    <a:moveTo>
                      <a:pt x="0" y="6"/>
                    </a:moveTo>
                    <a:cubicBezTo>
                      <a:pt x="1" y="10"/>
                      <a:pt x="3" y="16"/>
                      <a:pt x="6" y="18"/>
                    </a:cubicBezTo>
                    <a:cubicBezTo>
                      <a:pt x="8" y="14"/>
                      <a:pt x="7" y="0"/>
                      <a:pt x="0" y="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603">
                <a:extLst>
                  <a:ext uri="{FF2B5EF4-FFF2-40B4-BE49-F238E27FC236}">
                    <a16:creationId xmlns="" xmlns:a16="http://schemas.microsoft.com/office/drawing/2014/main" id="{CFAD6F2D-CE12-4E85-AA1D-E447B82883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37683" y="4206234"/>
                <a:ext cx="22247" cy="13349"/>
              </a:xfrm>
              <a:custGeom>
                <a:avLst/>
                <a:gdLst>
                  <a:gd name="T0" fmla="*/ 9 w 9"/>
                  <a:gd name="T1" fmla="*/ 7 h 7"/>
                  <a:gd name="T2" fmla="*/ 0 w 9"/>
                  <a:gd name="T3" fmla="*/ 0 h 7"/>
                  <a:gd name="T4" fmla="*/ 9 w 9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7">
                    <a:moveTo>
                      <a:pt x="9" y="7"/>
                    </a:moveTo>
                    <a:cubicBezTo>
                      <a:pt x="8" y="3"/>
                      <a:pt x="3" y="1"/>
                      <a:pt x="0" y="0"/>
                    </a:cubicBezTo>
                    <a:cubicBezTo>
                      <a:pt x="2" y="3"/>
                      <a:pt x="6" y="5"/>
                      <a:pt x="9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604">
                <a:extLst>
                  <a:ext uri="{FF2B5EF4-FFF2-40B4-BE49-F238E27FC236}">
                    <a16:creationId xmlns="" xmlns:a16="http://schemas.microsoft.com/office/drawing/2014/main" id="{CB65D42C-4BB7-411C-967B-362D09C561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37683" y="4206234"/>
                <a:ext cx="22247" cy="13349"/>
              </a:xfrm>
              <a:custGeom>
                <a:avLst/>
                <a:gdLst>
                  <a:gd name="T0" fmla="*/ 9 w 9"/>
                  <a:gd name="T1" fmla="*/ 7 h 7"/>
                  <a:gd name="T2" fmla="*/ 0 w 9"/>
                  <a:gd name="T3" fmla="*/ 0 h 7"/>
                  <a:gd name="T4" fmla="*/ 9 w 9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7">
                    <a:moveTo>
                      <a:pt x="9" y="7"/>
                    </a:moveTo>
                    <a:cubicBezTo>
                      <a:pt x="8" y="3"/>
                      <a:pt x="3" y="1"/>
                      <a:pt x="0" y="0"/>
                    </a:cubicBezTo>
                    <a:cubicBezTo>
                      <a:pt x="2" y="3"/>
                      <a:pt x="6" y="5"/>
                      <a:pt x="9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605">
                <a:extLst>
                  <a:ext uri="{FF2B5EF4-FFF2-40B4-BE49-F238E27FC236}">
                    <a16:creationId xmlns="" xmlns:a16="http://schemas.microsoft.com/office/drawing/2014/main" id="{62E53238-DC09-4284-95A5-BCF680E5A8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37683" y="4250725"/>
                <a:ext cx="22247" cy="35593"/>
              </a:xfrm>
              <a:custGeom>
                <a:avLst/>
                <a:gdLst>
                  <a:gd name="T0" fmla="*/ 0 w 10"/>
                  <a:gd name="T1" fmla="*/ 5 h 16"/>
                  <a:gd name="T2" fmla="*/ 10 w 10"/>
                  <a:gd name="T3" fmla="*/ 7 h 16"/>
                  <a:gd name="T4" fmla="*/ 0 w 10"/>
                  <a:gd name="T5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6">
                    <a:moveTo>
                      <a:pt x="0" y="5"/>
                    </a:moveTo>
                    <a:cubicBezTo>
                      <a:pt x="0" y="11"/>
                      <a:pt x="10" y="16"/>
                      <a:pt x="10" y="7"/>
                    </a:cubicBezTo>
                    <a:cubicBezTo>
                      <a:pt x="10" y="2"/>
                      <a:pt x="2" y="0"/>
                      <a:pt x="0" y="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606">
                <a:extLst>
                  <a:ext uri="{FF2B5EF4-FFF2-40B4-BE49-F238E27FC236}">
                    <a16:creationId xmlns="" xmlns:a16="http://schemas.microsoft.com/office/drawing/2014/main" id="{0263DEE3-A8D5-46AA-8EF1-E2B5AD4769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37683" y="4250725"/>
                <a:ext cx="22247" cy="35593"/>
              </a:xfrm>
              <a:custGeom>
                <a:avLst/>
                <a:gdLst>
                  <a:gd name="T0" fmla="*/ 0 w 10"/>
                  <a:gd name="T1" fmla="*/ 5 h 16"/>
                  <a:gd name="T2" fmla="*/ 10 w 10"/>
                  <a:gd name="T3" fmla="*/ 7 h 16"/>
                  <a:gd name="T4" fmla="*/ 0 w 10"/>
                  <a:gd name="T5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6">
                    <a:moveTo>
                      <a:pt x="0" y="5"/>
                    </a:moveTo>
                    <a:cubicBezTo>
                      <a:pt x="0" y="11"/>
                      <a:pt x="10" y="16"/>
                      <a:pt x="10" y="7"/>
                    </a:cubicBezTo>
                    <a:cubicBezTo>
                      <a:pt x="10" y="2"/>
                      <a:pt x="2" y="0"/>
                      <a:pt x="0" y="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607">
                <a:extLst>
                  <a:ext uri="{FF2B5EF4-FFF2-40B4-BE49-F238E27FC236}">
                    <a16:creationId xmlns="" xmlns:a16="http://schemas.microsoft.com/office/drawing/2014/main" id="{64EA41F1-B08D-46F4-816F-37B7821B8F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51029" y="4157292"/>
                <a:ext cx="8898" cy="8898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2 h 4"/>
                  <a:gd name="T4" fmla="*/ 3 w 4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cubicBezTo>
                      <a:pt x="4" y="1"/>
                      <a:pt x="3" y="0"/>
                      <a:pt x="0" y="2"/>
                    </a:cubicBezTo>
                    <a:cubicBezTo>
                      <a:pt x="1" y="2"/>
                      <a:pt x="2" y="3"/>
                      <a:pt x="3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608">
                <a:extLst>
                  <a:ext uri="{FF2B5EF4-FFF2-40B4-BE49-F238E27FC236}">
                    <a16:creationId xmlns="" xmlns:a16="http://schemas.microsoft.com/office/drawing/2014/main" id="{569DEB17-EA70-48D8-AC7C-1DD088190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51029" y="4157292"/>
                <a:ext cx="8898" cy="8898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2 h 4"/>
                  <a:gd name="T4" fmla="*/ 3 w 4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cubicBezTo>
                      <a:pt x="4" y="1"/>
                      <a:pt x="3" y="0"/>
                      <a:pt x="0" y="2"/>
                    </a:cubicBezTo>
                    <a:cubicBezTo>
                      <a:pt x="1" y="2"/>
                      <a:pt x="2" y="3"/>
                      <a:pt x="3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609">
                <a:extLst>
                  <a:ext uri="{FF2B5EF4-FFF2-40B4-BE49-F238E27FC236}">
                    <a16:creationId xmlns="" xmlns:a16="http://schemas.microsoft.com/office/drawing/2014/main" id="{CE7DD3C9-4F67-4238-B0B4-5EFF0717E4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55480" y="4375299"/>
                <a:ext cx="93432" cy="115677"/>
              </a:xfrm>
              <a:custGeom>
                <a:avLst/>
                <a:gdLst>
                  <a:gd name="T0" fmla="*/ 0 w 42"/>
                  <a:gd name="T1" fmla="*/ 6 h 53"/>
                  <a:gd name="T2" fmla="*/ 7 w 42"/>
                  <a:gd name="T3" fmla="*/ 22 h 53"/>
                  <a:gd name="T4" fmla="*/ 6 w 42"/>
                  <a:gd name="T5" fmla="*/ 36 h 53"/>
                  <a:gd name="T6" fmla="*/ 6 w 42"/>
                  <a:gd name="T7" fmla="*/ 52 h 53"/>
                  <a:gd name="T8" fmla="*/ 20 w 42"/>
                  <a:gd name="T9" fmla="*/ 44 h 53"/>
                  <a:gd name="T10" fmla="*/ 30 w 42"/>
                  <a:gd name="T11" fmla="*/ 35 h 53"/>
                  <a:gd name="T12" fmla="*/ 40 w 42"/>
                  <a:gd name="T13" fmla="*/ 25 h 53"/>
                  <a:gd name="T14" fmla="*/ 32 w 42"/>
                  <a:gd name="T15" fmla="*/ 18 h 53"/>
                  <a:gd name="T16" fmla="*/ 28 w 42"/>
                  <a:gd name="T17" fmla="*/ 12 h 53"/>
                  <a:gd name="T18" fmla="*/ 21 w 42"/>
                  <a:gd name="T19" fmla="*/ 14 h 53"/>
                  <a:gd name="T20" fmla="*/ 13 w 42"/>
                  <a:gd name="T21" fmla="*/ 6 h 53"/>
                  <a:gd name="T22" fmla="*/ 2 w 42"/>
                  <a:gd name="T23" fmla="*/ 0 h 53"/>
                  <a:gd name="T24" fmla="*/ 0 w 42"/>
                  <a:gd name="T25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53">
                    <a:moveTo>
                      <a:pt x="0" y="6"/>
                    </a:moveTo>
                    <a:cubicBezTo>
                      <a:pt x="9" y="8"/>
                      <a:pt x="7" y="15"/>
                      <a:pt x="7" y="22"/>
                    </a:cubicBezTo>
                    <a:cubicBezTo>
                      <a:pt x="6" y="27"/>
                      <a:pt x="7" y="31"/>
                      <a:pt x="6" y="36"/>
                    </a:cubicBezTo>
                    <a:cubicBezTo>
                      <a:pt x="4" y="41"/>
                      <a:pt x="8" y="47"/>
                      <a:pt x="6" y="52"/>
                    </a:cubicBezTo>
                    <a:cubicBezTo>
                      <a:pt x="11" y="53"/>
                      <a:pt x="14" y="44"/>
                      <a:pt x="20" y="44"/>
                    </a:cubicBezTo>
                    <a:cubicBezTo>
                      <a:pt x="24" y="44"/>
                      <a:pt x="31" y="38"/>
                      <a:pt x="30" y="35"/>
                    </a:cubicBezTo>
                    <a:cubicBezTo>
                      <a:pt x="29" y="31"/>
                      <a:pt x="41" y="30"/>
                      <a:pt x="40" y="25"/>
                    </a:cubicBezTo>
                    <a:cubicBezTo>
                      <a:pt x="37" y="19"/>
                      <a:pt x="42" y="10"/>
                      <a:pt x="32" y="18"/>
                    </a:cubicBezTo>
                    <a:cubicBezTo>
                      <a:pt x="34" y="15"/>
                      <a:pt x="31" y="11"/>
                      <a:pt x="28" y="12"/>
                    </a:cubicBezTo>
                    <a:cubicBezTo>
                      <a:pt x="25" y="13"/>
                      <a:pt x="23" y="16"/>
                      <a:pt x="21" y="14"/>
                    </a:cubicBezTo>
                    <a:cubicBezTo>
                      <a:pt x="18" y="11"/>
                      <a:pt x="16" y="8"/>
                      <a:pt x="13" y="6"/>
                    </a:cubicBezTo>
                    <a:cubicBezTo>
                      <a:pt x="9" y="4"/>
                      <a:pt x="5" y="4"/>
                      <a:pt x="2" y="0"/>
                    </a:cubicBezTo>
                    <a:cubicBezTo>
                      <a:pt x="1" y="2"/>
                      <a:pt x="0" y="4"/>
                      <a:pt x="0" y="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610">
                <a:extLst>
                  <a:ext uri="{FF2B5EF4-FFF2-40B4-BE49-F238E27FC236}">
                    <a16:creationId xmlns="" xmlns:a16="http://schemas.microsoft.com/office/drawing/2014/main" id="{A438178A-FBF5-4C04-A97D-8AC4D11196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55480" y="4375299"/>
                <a:ext cx="93432" cy="115677"/>
              </a:xfrm>
              <a:custGeom>
                <a:avLst/>
                <a:gdLst>
                  <a:gd name="T0" fmla="*/ 0 w 42"/>
                  <a:gd name="T1" fmla="*/ 6 h 53"/>
                  <a:gd name="T2" fmla="*/ 7 w 42"/>
                  <a:gd name="T3" fmla="*/ 22 h 53"/>
                  <a:gd name="T4" fmla="*/ 6 w 42"/>
                  <a:gd name="T5" fmla="*/ 36 h 53"/>
                  <a:gd name="T6" fmla="*/ 6 w 42"/>
                  <a:gd name="T7" fmla="*/ 52 h 53"/>
                  <a:gd name="T8" fmla="*/ 20 w 42"/>
                  <a:gd name="T9" fmla="*/ 44 h 53"/>
                  <a:gd name="T10" fmla="*/ 30 w 42"/>
                  <a:gd name="T11" fmla="*/ 35 h 53"/>
                  <a:gd name="T12" fmla="*/ 40 w 42"/>
                  <a:gd name="T13" fmla="*/ 25 h 53"/>
                  <a:gd name="T14" fmla="*/ 32 w 42"/>
                  <a:gd name="T15" fmla="*/ 18 h 53"/>
                  <a:gd name="T16" fmla="*/ 28 w 42"/>
                  <a:gd name="T17" fmla="*/ 12 h 53"/>
                  <a:gd name="T18" fmla="*/ 21 w 42"/>
                  <a:gd name="T19" fmla="*/ 14 h 53"/>
                  <a:gd name="T20" fmla="*/ 13 w 42"/>
                  <a:gd name="T21" fmla="*/ 6 h 53"/>
                  <a:gd name="T22" fmla="*/ 2 w 42"/>
                  <a:gd name="T23" fmla="*/ 0 h 53"/>
                  <a:gd name="T24" fmla="*/ 0 w 42"/>
                  <a:gd name="T25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53">
                    <a:moveTo>
                      <a:pt x="0" y="6"/>
                    </a:moveTo>
                    <a:cubicBezTo>
                      <a:pt x="9" y="8"/>
                      <a:pt x="7" y="15"/>
                      <a:pt x="7" y="22"/>
                    </a:cubicBezTo>
                    <a:cubicBezTo>
                      <a:pt x="6" y="27"/>
                      <a:pt x="7" y="31"/>
                      <a:pt x="6" y="36"/>
                    </a:cubicBezTo>
                    <a:cubicBezTo>
                      <a:pt x="4" y="41"/>
                      <a:pt x="8" y="47"/>
                      <a:pt x="6" y="52"/>
                    </a:cubicBezTo>
                    <a:cubicBezTo>
                      <a:pt x="11" y="53"/>
                      <a:pt x="14" y="44"/>
                      <a:pt x="20" y="44"/>
                    </a:cubicBezTo>
                    <a:cubicBezTo>
                      <a:pt x="24" y="44"/>
                      <a:pt x="31" y="38"/>
                      <a:pt x="30" y="35"/>
                    </a:cubicBezTo>
                    <a:cubicBezTo>
                      <a:pt x="29" y="31"/>
                      <a:pt x="41" y="30"/>
                      <a:pt x="40" y="25"/>
                    </a:cubicBezTo>
                    <a:cubicBezTo>
                      <a:pt x="37" y="19"/>
                      <a:pt x="42" y="10"/>
                      <a:pt x="32" y="18"/>
                    </a:cubicBezTo>
                    <a:cubicBezTo>
                      <a:pt x="34" y="15"/>
                      <a:pt x="31" y="11"/>
                      <a:pt x="28" y="12"/>
                    </a:cubicBezTo>
                    <a:cubicBezTo>
                      <a:pt x="25" y="13"/>
                      <a:pt x="23" y="16"/>
                      <a:pt x="21" y="14"/>
                    </a:cubicBezTo>
                    <a:cubicBezTo>
                      <a:pt x="18" y="11"/>
                      <a:pt x="16" y="8"/>
                      <a:pt x="13" y="6"/>
                    </a:cubicBezTo>
                    <a:cubicBezTo>
                      <a:pt x="9" y="4"/>
                      <a:pt x="5" y="4"/>
                      <a:pt x="2" y="0"/>
                    </a:cubicBezTo>
                    <a:cubicBezTo>
                      <a:pt x="1" y="2"/>
                      <a:pt x="0" y="4"/>
                      <a:pt x="0" y="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611">
                <a:extLst>
                  <a:ext uri="{FF2B5EF4-FFF2-40B4-BE49-F238E27FC236}">
                    <a16:creationId xmlns="" xmlns:a16="http://schemas.microsoft.com/office/drawing/2014/main" id="{E06CE8F9-E692-40E1-BE18-15A866F06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55480" y="4317460"/>
                <a:ext cx="13349" cy="44491"/>
              </a:xfrm>
              <a:custGeom>
                <a:avLst/>
                <a:gdLst>
                  <a:gd name="T0" fmla="*/ 3 w 7"/>
                  <a:gd name="T1" fmla="*/ 7 h 21"/>
                  <a:gd name="T2" fmla="*/ 4 w 7"/>
                  <a:gd name="T3" fmla="*/ 21 h 21"/>
                  <a:gd name="T4" fmla="*/ 7 w 7"/>
                  <a:gd name="T5" fmla="*/ 3 h 21"/>
                  <a:gd name="T6" fmla="*/ 3 w 7"/>
                  <a:gd name="T7" fmla="*/ 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1">
                    <a:moveTo>
                      <a:pt x="3" y="7"/>
                    </a:moveTo>
                    <a:cubicBezTo>
                      <a:pt x="2" y="12"/>
                      <a:pt x="0" y="16"/>
                      <a:pt x="4" y="21"/>
                    </a:cubicBezTo>
                    <a:cubicBezTo>
                      <a:pt x="5" y="15"/>
                      <a:pt x="5" y="9"/>
                      <a:pt x="7" y="3"/>
                    </a:cubicBezTo>
                    <a:cubicBezTo>
                      <a:pt x="7" y="0"/>
                      <a:pt x="0" y="2"/>
                      <a:pt x="3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612">
                <a:extLst>
                  <a:ext uri="{FF2B5EF4-FFF2-40B4-BE49-F238E27FC236}">
                    <a16:creationId xmlns="" xmlns:a16="http://schemas.microsoft.com/office/drawing/2014/main" id="{C5F2EE4C-FAD6-43D5-95AC-ED68C340F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55480" y="4317460"/>
                <a:ext cx="13349" cy="44491"/>
              </a:xfrm>
              <a:custGeom>
                <a:avLst/>
                <a:gdLst>
                  <a:gd name="T0" fmla="*/ 3 w 7"/>
                  <a:gd name="T1" fmla="*/ 7 h 21"/>
                  <a:gd name="T2" fmla="*/ 4 w 7"/>
                  <a:gd name="T3" fmla="*/ 21 h 21"/>
                  <a:gd name="T4" fmla="*/ 7 w 7"/>
                  <a:gd name="T5" fmla="*/ 3 h 21"/>
                  <a:gd name="T6" fmla="*/ 3 w 7"/>
                  <a:gd name="T7" fmla="*/ 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1">
                    <a:moveTo>
                      <a:pt x="3" y="7"/>
                    </a:moveTo>
                    <a:cubicBezTo>
                      <a:pt x="2" y="12"/>
                      <a:pt x="0" y="16"/>
                      <a:pt x="4" y="21"/>
                    </a:cubicBezTo>
                    <a:cubicBezTo>
                      <a:pt x="5" y="15"/>
                      <a:pt x="5" y="9"/>
                      <a:pt x="7" y="3"/>
                    </a:cubicBezTo>
                    <a:cubicBezTo>
                      <a:pt x="7" y="0"/>
                      <a:pt x="0" y="2"/>
                      <a:pt x="3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613">
                <a:extLst>
                  <a:ext uri="{FF2B5EF4-FFF2-40B4-BE49-F238E27FC236}">
                    <a16:creationId xmlns="" xmlns:a16="http://schemas.microsoft.com/office/drawing/2014/main" id="{327F5A07-2E6B-4081-B808-398D3488D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82174" y="4766820"/>
                <a:ext cx="31145" cy="22247"/>
              </a:xfrm>
              <a:custGeom>
                <a:avLst/>
                <a:gdLst>
                  <a:gd name="T0" fmla="*/ 3 w 15"/>
                  <a:gd name="T1" fmla="*/ 7 h 12"/>
                  <a:gd name="T2" fmla="*/ 10 w 15"/>
                  <a:gd name="T3" fmla="*/ 11 h 12"/>
                  <a:gd name="T4" fmla="*/ 15 w 15"/>
                  <a:gd name="T5" fmla="*/ 3 h 12"/>
                  <a:gd name="T6" fmla="*/ 8 w 15"/>
                  <a:gd name="T7" fmla="*/ 0 h 12"/>
                  <a:gd name="T8" fmla="*/ 0 w 15"/>
                  <a:gd name="T9" fmla="*/ 4 h 12"/>
                  <a:gd name="T10" fmla="*/ 3 w 15"/>
                  <a:gd name="T11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12">
                    <a:moveTo>
                      <a:pt x="3" y="7"/>
                    </a:moveTo>
                    <a:cubicBezTo>
                      <a:pt x="4" y="10"/>
                      <a:pt x="7" y="12"/>
                      <a:pt x="10" y="11"/>
                    </a:cubicBezTo>
                    <a:cubicBezTo>
                      <a:pt x="13" y="9"/>
                      <a:pt x="13" y="6"/>
                      <a:pt x="15" y="3"/>
                    </a:cubicBezTo>
                    <a:cubicBezTo>
                      <a:pt x="12" y="3"/>
                      <a:pt x="11" y="1"/>
                      <a:pt x="8" y="0"/>
                    </a:cubicBezTo>
                    <a:cubicBezTo>
                      <a:pt x="5" y="0"/>
                      <a:pt x="3" y="3"/>
                      <a:pt x="0" y="4"/>
                    </a:cubicBezTo>
                    <a:cubicBezTo>
                      <a:pt x="1" y="5"/>
                      <a:pt x="2" y="6"/>
                      <a:pt x="3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614">
                <a:extLst>
                  <a:ext uri="{FF2B5EF4-FFF2-40B4-BE49-F238E27FC236}">
                    <a16:creationId xmlns="" xmlns:a16="http://schemas.microsoft.com/office/drawing/2014/main" id="{275C11EA-4F6B-40AD-84EA-BA7E4F4150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82174" y="4766820"/>
                <a:ext cx="31145" cy="22247"/>
              </a:xfrm>
              <a:custGeom>
                <a:avLst/>
                <a:gdLst>
                  <a:gd name="T0" fmla="*/ 3 w 15"/>
                  <a:gd name="T1" fmla="*/ 7 h 12"/>
                  <a:gd name="T2" fmla="*/ 10 w 15"/>
                  <a:gd name="T3" fmla="*/ 11 h 12"/>
                  <a:gd name="T4" fmla="*/ 15 w 15"/>
                  <a:gd name="T5" fmla="*/ 3 h 12"/>
                  <a:gd name="T6" fmla="*/ 8 w 15"/>
                  <a:gd name="T7" fmla="*/ 0 h 12"/>
                  <a:gd name="T8" fmla="*/ 0 w 15"/>
                  <a:gd name="T9" fmla="*/ 4 h 12"/>
                  <a:gd name="T10" fmla="*/ 3 w 15"/>
                  <a:gd name="T11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12">
                    <a:moveTo>
                      <a:pt x="3" y="7"/>
                    </a:moveTo>
                    <a:cubicBezTo>
                      <a:pt x="4" y="10"/>
                      <a:pt x="7" y="12"/>
                      <a:pt x="10" y="11"/>
                    </a:cubicBezTo>
                    <a:cubicBezTo>
                      <a:pt x="13" y="9"/>
                      <a:pt x="13" y="6"/>
                      <a:pt x="15" y="3"/>
                    </a:cubicBezTo>
                    <a:cubicBezTo>
                      <a:pt x="12" y="3"/>
                      <a:pt x="11" y="1"/>
                      <a:pt x="8" y="0"/>
                    </a:cubicBezTo>
                    <a:cubicBezTo>
                      <a:pt x="5" y="0"/>
                      <a:pt x="3" y="3"/>
                      <a:pt x="0" y="4"/>
                    </a:cubicBezTo>
                    <a:cubicBezTo>
                      <a:pt x="1" y="5"/>
                      <a:pt x="2" y="6"/>
                      <a:pt x="3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615">
                <a:extLst>
                  <a:ext uri="{FF2B5EF4-FFF2-40B4-BE49-F238E27FC236}">
                    <a16:creationId xmlns="" xmlns:a16="http://schemas.microsoft.com/office/drawing/2014/main" id="{B41D7799-8CFF-4864-9193-9FC3195E8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82174" y="4535467"/>
                <a:ext cx="315887" cy="324785"/>
              </a:xfrm>
              <a:custGeom>
                <a:avLst/>
                <a:gdLst>
                  <a:gd name="T0" fmla="*/ 2 w 146"/>
                  <a:gd name="T1" fmla="*/ 92 h 151"/>
                  <a:gd name="T2" fmla="*/ 13 w 146"/>
                  <a:gd name="T3" fmla="*/ 94 h 151"/>
                  <a:gd name="T4" fmla="*/ 17 w 146"/>
                  <a:gd name="T5" fmla="*/ 80 h 151"/>
                  <a:gd name="T6" fmla="*/ 25 w 146"/>
                  <a:gd name="T7" fmla="*/ 70 h 151"/>
                  <a:gd name="T8" fmla="*/ 30 w 146"/>
                  <a:gd name="T9" fmla="*/ 81 h 151"/>
                  <a:gd name="T10" fmla="*/ 34 w 146"/>
                  <a:gd name="T11" fmla="*/ 81 h 151"/>
                  <a:gd name="T12" fmla="*/ 38 w 146"/>
                  <a:gd name="T13" fmla="*/ 72 h 151"/>
                  <a:gd name="T14" fmla="*/ 38 w 146"/>
                  <a:gd name="T15" fmla="*/ 79 h 151"/>
                  <a:gd name="T16" fmla="*/ 48 w 146"/>
                  <a:gd name="T17" fmla="*/ 83 h 151"/>
                  <a:gd name="T18" fmla="*/ 45 w 146"/>
                  <a:gd name="T19" fmla="*/ 77 h 151"/>
                  <a:gd name="T20" fmla="*/ 49 w 146"/>
                  <a:gd name="T21" fmla="*/ 74 h 151"/>
                  <a:gd name="T22" fmla="*/ 50 w 146"/>
                  <a:gd name="T23" fmla="*/ 69 h 151"/>
                  <a:gd name="T24" fmla="*/ 57 w 146"/>
                  <a:gd name="T25" fmla="*/ 72 h 151"/>
                  <a:gd name="T26" fmla="*/ 71 w 146"/>
                  <a:gd name="T27" fmla="*/ 85 h 151"/>
                  <a:gd name="T28" fmla="*/ 66 w 146"/>
                  <a:gd name="T29" fmla="*/ 99 h 151"/>
                  <a:gd name="T30" fmla="*/ 69 w 146"/>
                  <a:gd name="T31" fmla="*/ 115 h 151"/>
                  <a:gd name="T32" fmla="*/ 83 w 146"/>
                  <a:gd name="T33" fmla="*/ 131 h 151"/>
                  <a:gd name="T34" fmla="*/ 100 w 146"/>
                  <a:gd name="T35" fmla="*/ 136 h 151"/>
                  <a:gd name="T36" fmla="*/ 106 w 146"/>
                  <a:gd name="T37" fmla="*/ 129 h 151"/>
                  <a:gd name="T38" fmla="*/ 111 w 146"/>
                  <a:gd name="T39" fmla="*/ 146 h 151"/>
                  <a:gd name="T40" fmla="*/ 120 w 146"/>
                  <a:gd name="T41" fmla="*/ 126 h 151"/>
                  <a:gd name="T42" fmla="*/ 110 w 146"/>
                  <a:gd name="T43" fmla="*/ 109 h 151"/>
                  <a:gd name="T44" fmla="*/ 120 w 146"/>
                  <a:gd name="T45" fmla="*/ 86 h 151"/>
                  <a:gd name="T46" fmla="*/ 129 w 146"/>
                  <a:gd name="T47" fmla="*/ 102 h 151"/>
                  <a:gd name="T48" fmla="*/ 130 w 146"/>
                  <a:gd name="T49" fmla="*/ 111 h 151"/>
                  <a:gd name="T50" fmla="*/ 134 w 146"/>
                  <a:gd name="T51" fmla="*/ 122 h 151"/>
                  <a:gd name="T52" fmla="*/ 132 w 146"/>
                  <a:gd name="T53" fmla="*/ 101 h 151"/>
                  <a:gd name="T54" fmla="*/ 138 w 146"/>
                  <a:gd name="T55" fmla="*/ 104 h 151"/>
                  <a:gd name="T56" fmla="*/ 142 w 146"/>
                  <a:gd name="T57" fmla="*/ 93 h 151"/>
                  <a:gd name="T58" fmla="*/ 142 w 146"/>
                  <a:gd name="T59" fmla="*/ 74 h 151"/>
                  <a:gd name="T60" fmla="*/ 137 w 146"/>
                  <a:gd name="T61" fmla="*/ 64 h 151"/>
                  <a:gd name="T62" fmla="*/ 134 w 146"/>
                  <a:gd name="T63" fmla="*/ 55 h 151"/>
                  <a:gd name="T64" fmla="*/ 126 w 146"/>
                  <a:gd name="T65" fmla="*/ 40 h 151"/>
                  <a:gd name="T66" fmla="*/ 132 w 146"/>
                  <a:gd name="T67" fmla="*/ 34 h 151"/>
                  <a:gd name="T68" fmla="*/ 128 w 146"/>
                  <a:gd name="T69" fmla="*/ 25 h 151"/>
                  <a:gd name="T70" fmla="*/ 126 w 146"/>
                  <a:gd name="T71" fmla="*/ 18 h 151"/>
                  <a:gd name="T72" fmla="*/ 119 w 146"/>
                  <a:gd name="T73" fmla="*/ 15 h 151"/>
                  <a:gd name="T74" fmla="*/ 114 w 146"/>
                  <a:gd name="T75" fmla="*/ 9 h 151"/>
                  <a:gd name="T76" fmla="*/ 103 w 146"/>
                  <a:gd name="T77" fmla="*/ 0 h 151"/>
                  <a:gd name="T78" fmla="*/ 107 w 146"/>
                  <a:gd name="T79" fmla="*/ 21 h 151"/>
                  <a:gd name="T80" fmla="*/ 107 w 146"/>
                  <a:gd name="T81" fmla="*/ 28 h 151"/>
                  <a:gd name="T82" fmla="*/ 98 w 146"/>
                  <a:gd name="T83" fmla="*/ 25 h 151"/>
                  <a:gd name="T84" fmla="*/ 90 w 146"/>
                  <a:gd name="T85" fmla="*/ 28 h 151"/>
                  <a:gd name="T86" fmla="*/ 83 w 146"/>
                  <a:gd name="T87" fmla="*/ 44 h 151"/>
                  <a:gd name="T88" fmla="*/ 74 w 146"/>
                  <a:gd name="T89" fmla="*/ 42 h 151"/>
                  <a:gd name="T90" fmla="*/ 70 w 146"/>
                  <a:gd name="T91" fmla="*/ 54 h 151"/>
                  <a:gd name="T92" fmla="*/ 60 w 146"/>
                  <a:gd name="T93" fmla="*/ 58 h 151"/>
                  <a:gd name="T94" fmla="*/ 53 w 146"/>
                  <a:gd name="T95" fmla="*/ 63 h 151"/>
                  <a:gd name="T96" fmla="*/ 56 w 146"/>
                  <a:gd name="T97" fmla="*/ 60 h 151"/>
                  <a:gd name="T98" fmla="*/ 59 w 146"/>
                  <a:gd name="T99" fmla="*/ 53 h 151"/>
                  <a:gd name="T100" fmla="*/ 49 w 146"/>
                  <a:gd name="T101" fmla="*/ 42 h 151"/>
                  <a:gd name="T102" fmla="*/ 44 w 146"/>
                  <a:gd name="T103" fmla="*/ 37 h 151"/>
                  <a:gd name="T104" fmla="*/ 33 w 146"/>
                  <a:gd name="T105" fmla="*/ 46 h 151"/>
                  <a:gd name="T106" fmla="*/ 27 w 146"/>
                  <a:gd name="T107" fmla="*/ 58 h 151"/>
                  <a:gd name="T108" fmla="*/ 8 w 146"/>
                  <a:gd name="T109" fmla="*/ 67 h 151"/>
                  <a:gd name="T110" fmla="*/ 7 w 146"/>
                  <a:gd name="T111" fmla="*/ 78 h 151"/>
                  <a:gd name="T112" fmla="*/ 2 w 146"/>
                  <a:gd name="T113" fmla="*/ 92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46" h="151">
                    <a:moveTo>
                      <a:pt x="2" y="92"/>
                    </a:moveTo>
                    <a:cubicBezTo>
                      <a:pt x="0" y="100"/>
                      <a:pt x="12" y="103"/>
                      <a:pt x="13" y="94"/>
                    </a:cubicBezTo>
                    <a:cubicBezTo>
                      <a:pt x="13" y="90"/>
                      <a:pt x="14" y="81"/>
                      <a:pt x="17" y="80"/>
                    </a:cubicBezTo>
                    <a:cubicBezTo>
                      <a:pt x="19" y="79"/>
                      <a:pt x="21" y="66"/>
                      <a:pt x="25" y="70"/>
                    </a:cubicBezTo>
                    <a:cubicBezTo>
                      <a:pt x="29" y="73"/>
                      <a:pt x="27" y="78"/>
                      <a:pt x="30" y="81"/>
                    </a:cubicBezTo>
                    <a:cubicBezTo>
                      <a:pt x="31" y="76"/>
                      <a:pt x="33" y="79"/>
                      <a:pt x="34" y="81"/>
                    </a:cubicBezTo>
                    <a:cubicBezTo>
                      <a:pt x="35" y="78"/>
                      <a:pt x="34" y="74"/>
                      <a:pt x="38" y="72"/>
                    </a:cubicBezTo>
                    <a:cubicBezTo>
                      <a:pt x="40" y="75"/>
                      <a:pt x="40" y="77"/>
                      <a:pt x="38" y="79"/>
                    </a:cubicBezTo>
                    <a:cubicBezTo>
                      <a:pt x="42" y="79"/>
                      <a:pt x="44" y="84"/>
                      <a:pt x="48" y="83"/>
                    </a:cubicBezTo>
                    <a:cubicBezTo>
                      <a:pt x="47" y="81"/>
                      <a:pt x="45" y="79"/>
                      <a:pt x="45" y="77"/>
                    </a:cubicBezTo>
                    <a:cubicBezTo>
                      <a:pt x="46" y="75"/>
                      <a:pt x="48" y="76"/>
                      <a:pt x="49" y="74"/>
                    </a:cubicBezTo>
                    <a:cubicBezTo>
                      <a:pt x="49" y="71"/>
                      <a:pt x="46" y="72"/>
                      <a:pt x="50" y="69"/>
                    </a:cubicBezTo>
                    <a:cubicBezTo>
                      <a:pt x="53" y="67"/>
                      <a:pt x="55" y="70"/>
                      <a:pt x="57" y="72"/>
                    </a:cubicBezTo>
                    <a:cubicBezTo>
                      <a:pt x="63" y="76"/>
                      <a:pt x="69" y="77"/>
                      <a:pt x="71" y="85"/>
                    </a:cubicBezTo>
                    <a:cubicBezTo>
                      <a:pt x="72" y="90"/>
                      <a:pt x="66" y="94"/>
                      <a:pt x="66" y="99"/>
                    </a:cubicBezTo>
                    <a:cubicBezTo>
                      <a:pt x="65" y="104"/>
                      <a:pt x="68" y="111"/>
                      <a:pt x="69" y="115"/>
                    </a:cubicBezTo>
                    <a:cubicBezTo>
                      <a:pt x="70" y="123"/>
                      <a:pt x="77" y="127"/>
                      <a:pt x="83" y="131"/>
                    </a:cubicBezTo>
                    <a:cubicBezTo>
                      <a:pt x="86" y="132"/>
                      <a:pt x="96" y="139"/>
                      <a:pt x="100" y="136"/>
                    </a:cubicBezTo>
                    <a:cubicBezTo>
                      <a:pt x="102" y="134"/>
                      <a:pt x="101" y="128"/>
                      <a:pt x="106" y="129"/>
                    </a:cubicBezTo>
                    <a:cubicBezTo>
                      <a:pt x="106" y="129"/>
                      <a:pt x="105" y="151"/>
                      <a:pt x="111" y="146"/>
                    </a:cubicBezTo>
                    <a:cubicBezTo>
                      <a:pt x="116" y="143"/>
                      <a:pt x="120" y="132"/>
                      <a:pt x="120" y="126"/>
                    </a:cubicBezTo>
                    <a:cubicBezTo>
                      <a:pt x="119" y="119"/>
                      <a:pt x="113" y="116"/>
                      <a:pt x="110" y="109"/>
                    </a:cubicBezTo>
                    <a:cubicBezTo>
                      <a:pt x="108" y="106"/>
                      <a:pt x="117" y="85"/>
                      <a:pt x="120" y="86"/>
                    </a:cubicBezTo>
                    <a:cubicBezTo>
                      <a:pt x="123" y="87"/>
                      <a:pt x="128" y="99"/>
                      <a:pt x="129" y="102"/>
                    </a:cubicBezTo>
                    <a:cubicBezTo>
                      <a:pt x="130" y="105"/>
                      <a:pt x="130" y="108"/>
                      <a:pt x="130" y="111"/>
                    </a:cubicBezTo>
                    <a:cubicBezTo>
                      <a:pt x="130" y="115"/>
                      <a:pt x="134" y="118"/>
                      <a:pt x="134" y="122"/>
                    </a:cubicBezTo>
                    <a:cubicBezTo>
                      <a:pt x="134" y="115"/>
                      <a:pt x="137" y="107"/>
                      <a:pt x="132" y="101"/>
                    </a:cubicBezTo>
                    <a:cubicBezTo>
                      <a:pt x="135" y="100"/>
                      <a:pt x="137" y="101"/>
                      <a:pt x="138" y="104"/>
                    </a:cubicBezTo>
                    <a:cubicBezTo>
                      <a:pt x="134" y="100"/>
                      <a:pt x="140" y="96"/>
                      <a:pt x="142" y="93"/>
                    </a:cubicBezTo>
                    <a:cubicBezTo>
                      <a:pt x="146" y="88"/>
                      <a:pt x="143" y="80"/>
                      <a:pt x="142" y="74"/>
                    </a:cubicBezTo>
                    <a:cubicBezTo>
                      <a:pt x="141" y="69"/>
                      <a:pt x="135" y="69"/>
                      <a:pt x="137" y="64"/>
                    </a:cubicBezTo>
                    <a:cubicBezTo>
                      <a:pt x="139" y="61"/>
                      <a:pt x="139" y="53"/>
                      <a:pt x="134" y="55"/>
                    </a:cubicBezTo>
                    <a:cubicBezTo>
                      <a:pt x="143" y="47"/>
                      <a:pt x="126" y="45"/>
                      <a:pt x="126" y="40"/>
                    </a:cubicBezTo>
                    <a:cubicBezTo>
                      <a:pt x="126" y="38"/>
                      <a:pt x="131" y="37"/>
                      <a:pt x="132" y="34"/>
                    </a:cubicBezTo>
                    <a:cubicBezTo>
                      <a:pt x="134" y="30"/>
                      <a:pt x="129" y="29"/>
                      <a:pt x="128" y="25"/>
                    </a:cubicBezTo>
                    <a:cubicBezTo>
                      <a:pt x="127" y="24"/>
                      <a:pt x="129" y="16"/>
                      <a:pt x="126" y="18"/>
                    </a:cubicBezTo>
                    <a:cubicBezTo>
                      <a:pt x="122" y="20"/>
                      <a:pt x="121" y="18"/>
                      <a:pt x="119" y="15"/>
                    </a:cubicBezTo>
                    <a:cubicBezTo>
                      <a:pt x="117" y="12"/>
                      <a:pt x="119" y="10"/>
                      <a:pt x="114" y="9"/>
                    </a:cubicBezTo>
                    <a:cubicBezTo>
                      <a:pt x="109" y="7"/>
                      <a:pt x="108" y="2"/>
                      <a:pt x="103" y="0"/>
                    </a:cubicBezTo>
                    <a:cubicBezTo>
                      <a:pt x="100" y="6"/>
                      <a:pt x="105" y="15"/>
                      <a:pt x="107" y="21"/>
                    </a:cubicBezTo>
                    <a:cubicBezTo>
                      <a:pt x="107" y="22"/>
                      <a:pt x="109" y="27"/>
                      <a:pt x="107" y="28"/>
                    </a:cubicBezTo>
                    <a:cubicBezTo>
                      <a:pt x="104" y="29"/>
                      <a:pt x="99" y="28"/>
                      <a:pt x="98" y="25"/>
                    </a:cubicBezTo>
                    <a:cubicBezTo>
                      <a:pt x="95" y="33"/>
                      <a:pt x="98" y="34"/>
                      <a:pt x="90" y="28"/>
                    </a:cubicBezTo>
                    <a:cubicBezTo>
                      <a:pt x="82" y="23"/>
                      <a:pt x="89" y="44"/>
                      <a:pt x="83" y="44"/>
                    </a:cubicBezTo>
                    <a:cubicBezTo>
                      <a:pt x="79" y="45"/>
                      <a:pt x="78" y="40"/>
                      <a:pt x="74" y="42"/>
                    </a:cubicBezTo>
                    <a:cubicBezTo>
                      <a:pt x="70" y="44"/>
                      <a:pt x="71" y="51"/>
                      <a:pt x="70" y="54"/>
                    </a:cubicBezTo>
                    <a:cubicBezTo>
                      <a:pt x="69" y="58"/>
                      <a:pt x="63" y="56"/>
                      <a:pt x="60" y="58"/>
                    </a:cubicBezTo>
                    <a:cubicBezTo>
                      <a:pt x="59" y="60"/>
                      <a:pt x="56" y="63"/>
                      <a:pt x="53" y="63"/>
                    </a:cubicBezTo>
                    <a:cubicBezTo>
                      <a:pt x="51" y="63"/>
                      <a:pt x="56" y="59"/>
                      <a:pt x="56" y="60"/>
                    </a:cubicBezTo>
                    <a:cubicBezTo>
                      <a:pt x="59" y="58"/>
                      <a:pt x="59" y="57"/>
                      <a:pt x="59" y="53"/>
                    </a:cubicBezTo>
                    <a:cubicBezTo>
                      <a:pt x="58" y="50"/>
                      <a:pt x="54" y="36"/>
                      <a:pt x="49" y="42"/>
                    </a:cubicBezTo>
                    <a:cubicBezTo>
                      <a:pt x="48" y="40"/>
                      <a:pt x="47" y="37"/>
                      <a:pt x="44" y="37"/>
                    </a:cubicBezTo>
                    <a:cubicBezTo>
                      <a:pt x="46" y="45"/>
                      <a:pt x="36" y="42"/>
                      <a:pt x="33" y="46"/>
                    </a:cubicBezTo>
                    <a:cubicBezTo>
                      <a:pt x="31" y="52"/>
                      <a:pt x="33" y="56"/>
                      <a:pt x="27" y="58"/>
                    </a:cubicBezTo>
                    <a:cubicBezTo>
                      <a:pt x="20" y="60"/>
                      <a:pt x="11" y="59"/>
                      <a:pt x="8" y="67"/>
                    </a:cubicBezTo>
                    <a:cubicBezTo>
                      <a:pt x="7" y="70"/>
                      <a:pt x="7" y="74"/>
                      <a:pt x="7" y="78"/>
                    </a:cubicBezTo>
                    <a:cubicBezTo>
                      <a:pt x="6" y="83"/>
                      <a:pt x="4" y="87"/>
                      <a:pt x="2" y="9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616">
                <a:extLst>
                  <a:ext uri="{FF2B5EF4-FFF2-40B4-BE49-F238E27FC236}">
                    <a16:creationId xmlns="" xmlns:a16="http://schemas.microsoft.com/office/drawing/2014/main" id="{16079D48-B37C-4869-AE4C-228FE50EB0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82174" y="4535467"/>
                <a:ext cx="315887" cy="324785"/>
              </a:xfrm>
              <a:custGeom>
                <a:avLst/>
                <a:gdLst>
                  <a:gd name="T0" fmla="*/ 2 w 146"/>
                  <a:gd name="T1" fmla="*/ 92 h 151"/>
                  <a:gd name="T2" fmla="*/ 13 w 146"/>
                  <a:gd name="T3" fmla="*/ 94 h 151"/>
                  <a:gd name="T4" fmla="*/ 17 w 146"/>
                  <a:gd name="T5" fmla="*/ 80 h 151"/>
                  <a:gd name="T6" fmla="*/ 25 w 146"/>
                  <a:gd name="T7" fmla="*/ 70 h 151"/>
                  <a:gd name="T8" fmla="*/ 30 w 146"/>
                  <a:gd name="T9" fmla="*/ 81 h 151"/>
                  <a:gd name="T10" fmla="*/ 34 w 146"/>
                  <a:gd name="T11" fmla="*/ 81 h 151"/>
                  <a:gd name="T12" fmla="*/ 38 w 146"/>
                  <a:gd name="T13" fmla="*/ 72 h 151"/>
                  <a:gd name="T14" fmla="*/ 38 w 146"/>
                  <a:gd name="T15" fmla="*/ 79 h 151"/>
                  <a:gd name="T16" fmla="*/ 48 w 146"/>
                  <a:gd name="T17" fmla="*/ 83 h 151"/>
                  <a:gd name="T18" fmla="*/ 45 w 146"/>
                  <a:gd name="T19" fmla="*/ 77 h 151"/>
                  <a:gd name="T20" fmla="*/ 49 w 146"/>
                  <a:gd name="T21" fmla="*/ 74 h 151"/>
                  <a:gd name="T22" fmla="*/ 50 w 146"/>
                  <a:gd name="T23" fmla="*/ 69 h 151"/>
                  <a:gd name="T24" fmla="*/ 57 w 146"/>
                  <a:gd name="T25" fmla="*/ 72 h 151"/>
                  <a:gd name="T26" fmla="*/ 71 w 146"/>
                  <a:gd name="T27" fmla="*/ 85 h 151"/>
                  <a:gd name="T28" fmla="*/ 66 w 146"/>
                  <a:gd name="T29" fmla="*/ 99 h 151"/>
                  <a:gd name="T30" fmla="*/ 69 w 146"/>
                  <a:gd name="T31" fmla="*/ 115 h 151"/>
                  <a:gd name="T32" fmla="*/ 83 w 146"/>
                  <a:gd name="T33" fmla="*/ 131 h 151"/>
                  <a:gd name="T34" fmla="*/ 100 w 146"/>
                  <a:gd name="T35" fmla="*/ 136 h 151"/>
                  <a:gd name="T36" fmla="*/ 106 w 146"/>
                  <a:gd name="T37" fmla="*/ 129 h 151"/>
                  <a:gd name="T38" fmla="*/ 111 w 146"/>
                  <a:gd name="T39" fmla="*/ 146 h 151"/>
                  <a:gd name="T40" fmla="*/ 120 w 146"/>
                  <a:gd name="T41" fmla="*/ 126 h 151"/>
                  <a:gd name="T42" fmla="*/ 110 w 146"/>
                  <a:gd name="T43" fmla="*/ 109 h 151"/>
                  <a:gd name="T44" fmla="*/ 120 w 146"/>
                  <a:gd name="T45" fmla="*/ 86 h 151"/>
                  <a:gd name="T46" fmla="*/ 129 w 146"/>
                  <a:gd name="T47" fmla="*/ 102 h 151"/>
                  <a:gd name="T48" fmla="*/ 130 w 146"/>
                  <a:gd name="T49" fmla="*/ 111 h 151"/>
                  <a:gd name="T50" fmla="*/ 134 w 146"/>
                  <a:gd name="T51" fmla="*/ 122 h 151"/>
                  <a:gd name="T52" fmla="*/ 132 w 146"/>
                  <a:gd name="T53" fmla="*/ 101 h 151"/>
                  <a:gd name="T54" fmla="*/ 138 w 146"/>
                  <a:gd name="T55" fmla="*/ 104 h 151"/>
                  <a:gd name="T56" fmla="*/ 142 w 146"/>
                  <a:gd name="T57" fmla="*/ 93 h 151"/>
                  <a:gd name="T58" fmla="*/ 142 w 146"/>
                  <a:gd name="T59" fmla="*/ 74 h 151"/>
                  <a:gd name="T60" fmla="*/ 137 w 146"/>
                  <a:gd name="T61" fmla="*/ 64 h 151"/>
                  <a:gd name="T62" fmla="*/ 134 w 146"/>
                  <a:gd name="T63" fmla="*/ 55 h 151"/>
                  <a:gd name="T64" fmla="*/ 126 w 146"/>
                  <a:gd name="T65" fmla="*/ 40 h 151"/>
                  <a:gd name="T66" fmla="*/ 132 w 146"/>
                  <a:gd name="T67" fmla="*/ 34 h 151"/>
                  <a:gd name="T68" fmla="*/ 128 w 146"/>
                  <a:gd name="T69" fmla="*/ 25 h 151"/>
                  <a:gd name="T70" fmla="*/ 126 w 146"/>
                  <a:gd name="T71" fmla="*/ 18 h 151"/>
                  <a:gd name="T72" fmla="*/ 119 w 146"/>
                  <a:gd name="T73" fmla="*/ 15 h 151"/>
                  <a:gd name="T74" fmla="*/ 114 w 146"/>
                  <a:gd name="T75" fmla="*/ 9 h 151"/>
                  <a:gd name="T76" fmla="*/ 103 w 146"/>
                  <a:gd name="T77" fmla="*/ 0 h 151"/>
                  <a:gd name="T78" fmla="*/ 107 w 146"/>
                  <a:gd name="T79" fmla="*/ 21 h 151"/>
                  <a:gd name="T80" fmla="*/ 107 w 146"/>
                  <a:gd name="T81" fmla="*/ 28 h 151"/>
                  <a:gd name="T82" fmla="*/ 98 w 146"/>
                  <a:gd name="T83" fmla="*/ 25 h 151"/>
                  <a:gd name="T84" fmla="*/ 90 w 146"/>
                  <a:gd name="T85" fmla="*/ 28 h 151"/>
                  <a:gd name="T86" fmla="*/ 83 w 146"/>
                  <a:gd name="T87" fmla="*/ 44 h 151"/>
                  <a:gd name="T88" fmla="*/ 74 w 146"/>
                  <a:gd name="T89" fmla="*/ 42 h 151"/>
                  <a:gd name="T90" fmla="*/ 70 w 146"/>
                  <a:gd name="T91" fmla="*/ 54 h 151"/>
                  <a:gd name="T92" fmla="*/ 60 w 146"/>
                  <a:gd name="T93" fmla="*/ 58 h 151"/>
                  <a:gd name="T94" fmla="*/ 53 w 146"/>
                  <a:gd name="T95" fmla="*/ 63 h 151"/>
                  <a:gd name="T96" fmla="*/ 56 w 146"/>
                  <a:gd name="T97" fmla="*/ 60 h 151"/>
                  <a:gd name="T98" fmla="*/ 59 w 146"/>
                  <a:gd name="T99" fmla="*/ 53 h 151"/>
                  <a:gd name="T100" fmla="*/ 49 w 146"/>
                  <a:gd name="T101" fmla="*/ 42 h 151"/>
                  <a:gd name="T102" fmla="*/ 44 w 146"/>
                  <a:gd name="T103" fmla="*/ 37 h 151"/>
                  <a:gd name="T104" fmla="*/ 33 w 146"/>
                  <a:gd name="T105" fmla="*/ 46 h 151"/>
                  <a:gd name="T106" fmla="*/ 27 w 146"/>
                  <a:gd name="T107" fmla="*/ 58 h 151"/>
                  <a:gd name="T108" fmla="*/ 8 w 146"/>
                  <a:gd name="T109" fmla="*/ 67 h 151"/>
                  <a:gd name="T110" fmla="*/ 7 w 146"/>
                  <a:gd name="T111" fmla="*/ 78 h 151"/>
                  <a:gd name="T112" fmla="*/ 2 w 146"/>
                  <a:gd name="T113" fmla="*/ 92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46" h="151">
                    <a:moveTo>
                      <a:pt x="2" y="92"/>
                    </a:moveTo>
                    <a:cubicBezTo>
                      <a:pt x="0" y="100"/>
                      <a:pt x="12" y="103"/>
                      <a:pt x="13" y="94"/>
                    </a:cubicBezTo>
                    <a:cubicBezTo>
                      <a:pt x="13" y="90"/>
                      <a:pt x="14" y="81"/>
                      <a:pt x="17" y="80"/>
                    </a:cubicBezTo>
                    <a:cubicBezTo>
                      <a:pt x="19" y="79"/>
                      <a:pt x="21" y="66"/>
                      <a:pt x="25" y="70"/>
                    </a:cubicBezTo>
                    <a:cubicBezTo>
                      <a:pt x="29" y="73"/>
                      <a:pt x="27" y="78"/>
                      <a:pt x="30" y="81"/>
                    </a:cubicBezTo>
                    <a:cubicBezTo>
                      <a:pt x="31" y="76"/>
                      <a:pt x="33" y="79"/>
                      <a:pt x="34" y="81"/>
                    </a:cubicBezTo>
                    <a:cubicBezTo>
                      <a:pt x="35" y="78"/>
                      <a:pt x="34" y="74"/>
                      <a:pt x="38" y="72"/>
                    </a:cubicBezTo>
                    <a:cubicBezTo>
                      <a:pt x="40" y="75"/>
                      <a:pt x="40" y="77"/>
                      <a:pt x="38" y="79"/>
                    </a:cubicBezTo>
                    <a:cubicBezTo>
                      <a:pt x="42" y="79"/>
                      <a:pt x="44" y="84"/>
                      <a:pt x="48" y="83"/>
                    </a:cubicBezTo>
                    <a:cubicBezTo>
                      <a:pt x="47" y="81"/>
                      <a:pt x="45" y="79"/>
                      <a:pt x="45" y="77"/>
                    </a:cubicBezTo>
                    <a:cubicBezTo>
                      <a:pt x="46" y="75"/>
                      <a:pt x="48" y="76"/>
                      <a:pt x="49" y="74"/>
                    </a:cubicBezTo>
                    <a:cubicBezTo>
                      <a:pt x="49" y="71"/>
                      <a:pt x="46" y="72"/>
                      <a:pt x="50" y="69"/>
                    </a:cubicBezTo>
                    <a:cubicBezTo>
                      <a:pt x="53" y="67"/>
                      <a:pt x="55" y="70"/>
                      <a:pt x="57" y="72"/>
                    </a:cubicBezTo>
                    <a:cubicBezTo>
                      <a:pt x="63" y="76"/>
                      <a:pt x="69" y="77"/>
                      <a:pt x="71" y="85"/>
                    </a:cubicBezTo>
                    <a:cubicBezTo>
                      <a:pt x="72" y="90"/>
                      <a:pt x="66" y="94"/>
                      <a:pt x="66" y="99"/>
                    </a:cubicBezTo>
                    <a:cubicBezTo>
                      <a:pt x="65" y="104"/>
                      <a:pt x="68" y="111"/>
                      <a:pt x="69" y="115"/>
                    </a:cubicBezTo>
                    <a:cubicBezTo>
                      <a:pt x="70" y="123"/>
                      <a:pt x="77" y="127"/>
                      <a:pt x="83" y="131"/>
                    </a:cubicBezTo>
                    <a:cubicBezTo>
                      <a:pt x="86" y="132"/>
                      <a:pt x="96" y="139"/>
                      <a:pt x="100" y="136"/>
                    </a:cubicBezTo>
                    <a:cubicBezTo>
                      <a:pt x="102" y="134"/>
                      <a:pt x="101" y="128"/>
                      <a:pt x="106" y="129"/>
                    </a:cubicBezTo>
                    <a:cubicBezTo>
                      <a:pt x="106" y="129"/>
                      <a:pt x="105" y="151"/>
                      <a:pt x="111" y="146"/>
                    </a:cubicBezTo>
                    <a:cubicBezTo>
                      <a:pt x="116" y="143"/>
                      <a:pt x="120" y="132"/>
                      <a:pt x="120" y="126"/>
                    </a:cubicBezTo>
                    <a:cubicBezTo>
                      <a:pt x="119" y="119"/>
                      <a:pt x="113" y="116"/>
                      <a:pt x="110" y="109"/>
                    </a:cubicBezTo>
                    <a:cubicBezTo>
                      <a:pt x="108" y="106"/>
                      <a:pt x="117" y="85"/>
                      <a:pt x="120" y="86"/>
                    </a:cubicBezTo>
                    <a:cubicBezTo>
                      <a:pt x="123" y="87"/>
                      <a:pt x="128" y="99"/>
                      <a:pt x="129" y="102"/>
                    </a:cubicBezTo>
                    <a:cubicBezTo>
                      <a:pt x="130" y="105"/>
                      <a:pt x="130" y="108"/>
                      <a:pt x="130" y="111"/>
                    </a:cubicBezTo>
                    <a:cubicBezTo>
                      <a:pt x="130" y="115"/>
                      <a:pt x="134" y="118"/>
                      <a:pt x="134" y="122"/>
                    </a:cubicBezTo>
                    <a:cubicBezTo>
                      <a:pt x="134" y="115"/>
                      <a:pt x="137" y="107"/>
                      <a:pt x="132" y="101"/>
                    </a:cubicBezTo>
                    <a:cubicBezTo>
                      <a:pt x="135" y="100"/>
                      <a:pt x="137" y="101"/>
                      <a:pt x="138" y="104"/>
                    </a:cubicBezTo>
                    <a:cubicBezTo>
                      <a:pt x="134" y="100"/>
                      <a:pt x="140" y="96"/>
                      <a:pt x="142" y="93"/>
                    </a:cubicBezTo>
                    <a:cubicBezTo>
                      <a:pt x="146" y="88"/>
                      <a:pt x="143" y="80"/>
                      <a:pt x="142" y="74"/>
                    </a:cubicBezTo>
                    <a:cubicBezTo>
                      <a:pt x="141" y="69"/>
                      <a:pt x="135" y="69"/>
                      <a:pt x="137" y="64"/>
                    </a:cubicBezTo>
                    <a:cubicBezTo>
                      <a:pt x="139" y="61"/>
                      <a:pt x="139" y="53"/>
                      <a:pt x="134" y="55"/>
                    </a:cubicBezTo>
                    <a:cubicBezTo>
                      <a:pt x="143" y="47"/>
                      <a:pt x="126" y="45"/>
                      <a:pt x="126" y="40"/>
                    </a:cubicBezTo>
                    <a:cubicBezTo>
                      <a:pt x="126" y="38"/>
                      <a:pt x="131" y="37"/>
                      <a:pt x="132" y="34"/>
                    </a:cubicBezTo>
                    <a:cubicBezTo>
                      <a:pt x="134" y="30"/>
                      <a:pt x="129" y="29"/>
                      <a:pt x="128" y="25"/>
                    </a:cubicBezTo>
                    <a:cubicBezTo>
                      <a:pt x="127" y="24"/>
                      <a:pt x="129" y="16"/>
                      <a:pt x="126" y="18"/>
                    </a:cubicBezTo>
                    <a:cubicBezTo>
                      <a:pt x="122" y="20"/>
                      <a:pt x="121" y="18"/>
                      <a:pt x="119" y="15"/>
                    </a:cubicBezTo>
                    <a:cubicBezTo>
                      <a:pt x="117" y="12"/>
                      <a:pt x="119" y="10"/>
                      <a:pt x="114" y="9"/>
                    </a:cubicBezTo>
                    <a:cubicBezTo>
                      <a:pt x="109" y="7"/>
                      <a:pt x="108" y="2"/>
                      <a:pt x="103" y="0"/>
                    </a:cubicBezTo>
                    <a:cubicBezTo>
                      <a:pt x="100" y="6"/>
                      <a:pt x="105" y="15"/>
                      <a:pt x="107" y="21"/>
                    </a:cubicBezTo>
                    <a:cubicBezTo>
                      <a:pt x="107" y="22"/>
                      <a:pt x="109" y="27"/>
                      <a:pt x="107" y="28"/>
                    </a:cubicBezTo>
                    <a:cubicBezTo>
                      <a:pt x="104" y="29"/>
                      <a:pt x="99" y="28"/>
                      <a:pt x="98" y="25"/>
                    </a:cubicBezTo>
                    <a:cubicBezTo>
                      <a:pt x="95" y="33"/>
                      <a:pt x="98" y="34"/>
                      <a:pt x="90" y="28"/>
                    </a:cubicBezTo>
                    <a:cubicBezTo>
                      <a:pt x="82" y="23"/>
                      <a:pt x="89" y="44"/>
                      <a:pt x="83" y="44"/>
                    </a:cubicBezTo>
                    <a:cubicBezTo>
                      <a:pt x="79" y="45"/>
                      <a:pt x="78" y="40"/>
                      <a:pt x="74" y="42"/>
                    </a:cubicBezTo>
                    <a:cubicBezTo>
                      <a:pt x="70" y="44"/>
                      <a:pt x="71" y="51"/>
                      <a:pt x="70" y="54"/>
                    </a:cubicBezTo>
                    <a:cubicBezTo>
                      <a:pt x="69" y="58"/>
                      <a:pt x="63" y="56"/>
                      <a:pt x="60" y="58"/>
                    </a:cubicBezTo>
                    <a:cubicBezTo>
                      <a:pt x="59" y="60"/>
                      <a:pt x="56" y="63"/>
                      <a:pt x="53" y="63"/>
                    </a:cubicBezTo>
                    <a:cubicBezTo>
                      <a:pt x="51" y="63"/>
                      <a:pt x="56" y="59"/>
                      <a:pt x="56" y="60"/>
                    </a:cubicBezTo>
                    <a:cubicBezTo>
                      <a:pt x="59" y="58"/>
                      <a:pt x="59" y="57"/>
                      <a:pt x="59" y="53"/>
                    </a:cubicBezTo>
                    <a:cubicBezTo>
                      <a:pt x="58" y="50"/>
                      <a:pt x="54" y="36"/>
                      <a:pt x="49" y="42"/>
                    </a:cubicBezTo>
                    <a:cubicBezTo>
                      <a:pt x="48" y="40"/>
                      <a:pt x="47" y="37"/>
                      <a:pt x="44" y="37"/>
                    </a:cubicBezTo>
                    <a:cubicBezTo>
                      <a:pt x="46" y="45"/>
                      <a:pt x="36" y="42"/>
                      <a:pt x="33" y="46"/>
                    </a:cubicBezTo>
                    <a:cubicBezTo>
                      <a:pt x="31" y="52"/>
                      <a:pt x="33" y="56"/>
                      <a:pt x="27" y="58"/>
                    </a:cubicBezTo>
                    <a:cubicBezTo>
                      <a:pt x="20" y="60"/>
                      <a:pt x="11" y="59"/>
                      <a:pt x="8" y="67"/>
                    </a:cubicBezTo>
                    <a:cubicBezTo>
                      <a:pt x="7" y="70"/>
                      <a:pt x="7" y="74"/>
                      <a:pt x="7" y="78"/>
                    </a:cubicBezTo>
                    <a:cubicBezTo>
                      <a:pt x="6" y="83"/>
                      <a:pt x="4" y="87"/>
                      <a:pt x="2" y="9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617">
                <a:extLst>
                  <a:ext uri="{FF2B5EF4-FFF2-40B4-BE49-F238E27FC236}">
                    <a16:creationId xmlns="" xmlns:a16="http://schemas.microsoft.com/office/drawing/2014/main" id="{781C08C6-1FC7-4C78-8F34-A0F9C3815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1073" y="4335256"/>
                <a:ext cx="17796" cy="13349"/>
              </a:xfrm>
              <a:custGeom>
                <a:avLst/>
                <a:gdLst>
                  <a:gd name="T0" fmla="*/ 2 w 9"/>
                  <a:gd name="T1" fmla="*/ 0 h 8"/>
                  <a:gd name="T2" fmla="*/ 0 w 9"/>
                  <a:gd name="T3" fmla="*/ 2 h 8"/>
                  <a:gd name="T4" fmla="*/ 7 w 9"/>
                  <a:gd name="T5" fmla="*/ 8 h 8"/>
                  <a:gd name="T6" fmla="*/ 2 w 9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8">
                    <a:moveTo>
                      <a:pt x="2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2" y="4"/>
                      <a:pt x="5" y="6"/>
                      <a:pt x="7" y="8"/>
                    </a:cubicBezTo>
                    <a:cubicBezTo>
                      <a:pt x="9" y="4"/>
                      <a:pt x="7" y="0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618">
                <a:extLst>
                  <a:ext uri="{FF2B5EF4-FFF2-40B4-BE49-F238E27FC236}">
                    <a16:creationId xmlns="" xmlns:a16="http://schemas.microsoft.com/office/drawing/2014/main" id="{F91B58BB-79F6-4604-A100-F02900F5C4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1073" y="4335256"/>
                <a:ext cx="17796" cy="13349"/>
              </a:xfrm>
              <a:custGeom>
                <a:avLst/>
                <a:gdLst>
                  <a:gd name="T0" fmla="*/ 2 w 9"/>
                  <a:gd name="T1" fmla="*/ 0 h 8"/>
                  <a:gd name="T2" fmla="*/ 0 w 9"/>
                  <a:gd name="T3" fmla="*/ 2 h 8"/>
                  <a:gd name="T4" fmla="*/ 7 w 9"/>
                  <a:gd name="T5" fmla="*/ 8 h 8"/>
                  <a:gd name="T6" fmla="*/ 2 w 9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8">
                    <a:moveTo>
                      <a:pt x="2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2" y="4"/>
                      <a:pt x="5" y="6"/>
                      <a:pt x="7" y="8"/>
                    </a:cubicBezTo>
                    <a:cubicBezTo>
                      <a:pt x="9" y="4"/>
                      <a:pt x="7" y="0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619">
                <a:extLst>
                  <a:ext uri="{FF2B5EF4-FFF2-40B4-BE49-F238E27FC236}">
                    <a16:creationId xmlns="" xmlns:a16="http://schemas.microsoft.com/office/drawing/2014/main" id="{ADC075A6-B114-48FA-9BCE-B1687DF80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04418" y="4446485"/>
                <a:ext cx="80084" cy="151269"/>
              </a:xfrm>
              <a:custGeom>
                <a:avLst/>
                <a:gdLst>
                  <a:gd name="T0" fmla="*/ 7 w 36"/>
                  <a:gd name="T1" fmla="*/ 54 h 69"/>
                  <a:gd name="T2" fmla="*/ 16 w 36"/>
                  <a:gd name="T3" fmla="*/ 58 h 69"/>
                  <a:gd name="T4" fmla="*/ 19 w 36"/>
                  <a:gd name="T5" fmla="*/ 66 h 69"/>
                  <a:gd name="T6" fmla="*/ 28 w 36"/>
                  <a:gd name="T7" fmla="*/ 63 h 69"/>
                  <a:gd name="T8" fmla="*/ 24 w 36"/>
                  <a:gd name="T9" fmla="*/ 50 h 69"/>
                  <a:gd name="T10" fmla="*/ 28 w 36"/>
                  <a:gd name="T11" fmla="*/ 21 h 69"/>
                  <a:gd name="T12" fmla="*/ 28 w 36"/>
                  <a:gd name="T13" fmla="*/ 2 h 69"/>
                  <a:gd name="T14" fmla="*/ 18 w 36"/>
                  <a:gd name="T15" fmla="*/ 1 h 69"/>
                  <a:gd name="T16" fmla="*/ 14 w 36"/>
                  <a:gd name="T17" fmla="*/ 12 h 69"/>
                  <a:gd name="T18" fmla="*/ 11 w 36"/>
                  <a:gd name="T19" fmla="*/ 19 h 69"/>
                  <a:gd name="T20" fmla="*/ 13 w 36"/>
                  <a:gd name="T21" fmla="*/ 30 h 69"/>
                  <a:gd name="T22" fmla="*/ 0 w 36"/>
                  <a:gd name="T23" fmla="*/ 39 h 69"/>
                  <a:gd name="T24" fmla="*/ 7 w 36"/>
                  <a:gd name="T25" fmla="*/ 5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69">
                    <a:moveTo>
                      <a:pt x="7" y="54"/>
                    </a:moveTo>
                    <a:cubicBezTo>
                      <a:pt x="10" y="56"/>
                      <a:pt x="14" y="56"/>
                      <a:pt x="16" y="58"/>
                    </a:cubicBezTo>
                    <a:cubicBezTo>
                      <a:pt x="18" y="61"/>
                      <a:pt x="17" y="64"/>
                      <a:pt x="19" y="66"/>
                    </a:cubicBezTo>
                    <a:cubicBezTo>
                      <a:pt x="23" y="69"/>
                      <a:pt x="27" y="66"/>
                      <a:pt x="28" y="63"/>
                    </a:cubicBezTo>
                    <a:cubicBezTo>
                      <a:pt x="31" y="58"/>
                      <a:pt x="26" y="54"/>
                      <a:pt x="24" y="50"/>
                    </a:cubicBezTo>
                    <a:cubicBezTo>
                      <a:pt x="22" y="41"/>
                      <a:pt x="25" y="29"/>
                      <a:pt x="28" y="21"/>
                    </a:cubicBezTo>
                    <a:cubicBezTo>
                      <a:pt x="30" y="14"/>
                      <a:pt x="36" y="6"/>
                      <a:pt x="28" y="2"/>
                    </a:cubicBezTo>
                    <a:cubicBezTo>
                      <a:pt x="25" y="0"/>
                      <a:pt x="21" y="0"/>
                      <a:pt x="18" y="1"/>
                    </a:cubicBezTo>
                    <a:cubicBezTo>
                      <a:pt x="13" y="3"/>
                      <a:pt x="15" y="8"/>
                      <a:pt x="14" y="12"/>
                    </a:cubicBezTo>
                    <a:cubicBezTo>
                      <a:pt x="13" y="15"/>
                      <a:pt x="10" y="16"/>
                      <a:pt x="11" y="19"/>
                    </a:cubicBezTo>
                    <a:cubicBezTo>
                      <a:pt x="12" y="23"/>
                      <a:pt x="14" y="27"/>
                      <a:pt x="13" y="30"/>
                    </a:cubicBezTo>
                    <a:cubicBezTo>
                      <a:pt x="10" y="36"/>
                      <a:pt x="0" y="32"/>
                      <a:pt x="0" y="39"/>
                    </a:cubicBezTo>
                    <a:cubicBezTo>
                      <a:pt x="0" y="44"/>
                      <a:pt x="4" y="50"/>
                      <a:pt x="7" y="5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620">
                <a:extLst>
                  <a:ext uri="{FF2B5EF4-FFF2-40B4-BE49-F238E27FC236}">
                    <a16:creationId xmlns="" xmlns:a16="http://schemas.microsoft.com/office/drawing/2014/main" id="{E87AF486-C1FF-4827-A38C-D03DDB9D09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04418" y="4446485"/>
                <a:ext cx="80084" cy="151269"/>
              </a:xfrm>
              <a:custGeom>
                <a:avLst/>
                <a:gdLst>
                  <a:gd name="T0" fmla="*/ 7 w 36"/>
                  <a:gd name="T1" fmla="*/ 54 h 69"/>
                  <a:gd name="T2" fmla="*/ 16 w 36"/>
                  <a:gd name="T3" fmla="*/ 58 h 69"/>
                  <a:gd name="T4" fmla="*/ 19 w 36"/>
                  <a:gd name="T5" fmla="*/ 66 h 69"/>
                  <a:gd name="T6" fmla="*/ 28 w 36"/>
                  <a:gd name="T7" fmla="*/ 63 h 69"/>
                  <a:gd name="T8" fmla="*/ 24 w 36"/>
                  <a:gd name="T9" fmla="*/ 50 h 69"/>
                  <a:gd name="T10" fmla="*/ 28 w 36"/>
                  <a:gd name="T11" fmla="*/ 21 h 69"/>
                  <a:gd name="T12" fmla="*/ 28 w 36"/>
                  <a:gd name="T13" fmla="*/ 2 h 69"/>
                  <a:gd name="T14" fmla="*/ 18 w 36"/>
                  <a:gd name="T15" fmla="*/ 1 h 69"/>
                  <a:gd name="T16" fmla="*/ 14 w 36"/>
                  <a:gd name="T17" fmla="*/ 12 h 69"/>
                  <a:gd name="T18" fmla="*/ 11 w 36"/>
                  <a:gd name="T19" fmla="*/ 19 h 69"/>
                  <a:gd name="T20" fmla="*/ 13 w 36"/>
                  <a:gd name="T21" fmla="*/ 30 h 69"/>
                  <a:gd name="T22" fmla="*/ 0 w 36"/>
                  <a:gd name="T23" fmla="*/ 39 h 69"/>
                  <a:gd name="T24" fmla="*/ 7 w 36"/>
                  <a:gd name="T25" fmla="*/ 5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69">
                    <a:moveTo>
                      <a:pt x="7" y="54"/>
                    </a:moveTo>
                    <a:cubicBezTo>
                      <a:pt x="10" y="56"/>
                      <a:pt x="14" y="56"/>
                      <a:pt x="16" y="58"/>
                    </a:cubicBezTo>
                    <a:cubicBezTo>
                      <a:pt x="18" y="61"/>
                      <a:pt x="17" y="64"/>
                      <a:pt x="19" y="66"/>
                    </a:cubicBezTo>
                    <a:cubicBezTo>
                      <a:pt x="23" y="69"/>
                      <a:pt x="27" y="66"/>
                      <a:pt x="28" y="63"/>
                    </a:cubicBezTo>
                    <a:cubicBezTo>
                      <a:pt x="31" y="58"/>
                      <a:pt x="26" y="54"/>
                      <a:pt x="24" y="50"/>
                    </a:cubicBezTo>
                    <a:cubicBezTo>
                      <a:pt x="22" y="41"/>
                      <a:pt x="25" y="29"/>
                      <a:pt x="28" y="21"/>
                    </a:cubicBezTo>
                    <a:cubicBezTo>
                      <a:pt x="30" y="14"/>
                      <a:pt x="36" y="6"/>
                      <a:pt x="28" y="2"/>
                    </a:cubicBezTo>
                    <a:cubicBezTo>
                      <a:pt x="25" y="0"/>
                      <a:pt x="21" y="0"/>
                      <a:pt x="18" y="1"/>
                    </a:cubicBezTo>
                    <a:cubicBezTo>
                      <a:pt x="13" y="3"/>
                      <a:pt x="15" y="8"/>
                      <a:pt x="14" y="12"/>
                    </a:cubicBezTo>
                    <a:cubicBezTo>
                      <a:pt x="13" y="15"/>
                      <a:pt x="10" y="16"/>
                      <a:pt x="11" y="19"/>
                    </a:cubicBezTo>
                    <a:cubicBezTo>
                      <a:pt x="12" y="23"/>
                      <a:pt x="14" y="27"/>
                      <a:pt x="13" y="30"/>
                    </a:cubicBezTo>
                    <a:cubicBezTo>
                      <a:pt x="10" y="36"/>
                      <a:pt x="0" y="32"/>
                      <a:pt x="0" y="39"/>
                    </a:cubicBezTo>
                    <a:cubicBezTo>
                      <a:pt x="0" y="44"/>
                      <a:pt x="4" y="50"/>
                      <a:pt x="7" y="5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621">
                <a:extLst>
                  <a:ext uri="{FF2B5EF4-FFF2-40B4-BE49-F238E27FC236}">
                    <a16:creationId xmlns="" xmlns:a16="http://schemas.microsoft.com/office/drawing/2014/main" id="{1DE97773-EFA9-474F-85AB-40F55D668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04418" y="4464281"/>
                <a:ext cx="26695" cy="26695"/>
              </a:xfrm>
              <a:custGeom>
                <a:avLst/>
                <a:gdLst>
                  <a:gd name="T0" fmla="*/ 2 w 11"/>
                  <a:gd name="T1" fmla="*/ 11 h 11"/>
                  <a:gd name="T2" fmla="*/ 5 w 11"/>
                  <a:gd name="T3" fmla="*/ 1 h 11"/>
                  <a:gd name="T4" fmla="*/ 2 w 11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2" y="11"/>
                    </a:moveTo>
                    <a:cubicBezTo>
                      <a:pt x="4" y="10"/>
                      <a:pt x="11" y="2"/>
                      <a:pt x="5" y="1"/>
                    </a:cubicBezTo>
                    <a:cubicBezTo>
                      <a:pt x="1" y="0"/>
                      <a:pt x="0" y="9"/>
                      <a:pt x="2" y="1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622">
                <a:extLst>
                  <a:ext uri="{FF2B5EF4-FFF2-40B4-BE49-F238E27FC236}">
                    <a16:creationId xmlns="" xmlns:a16="http://schemas.microsoft.com/office/drawing/2014/main" id="{28D874C6-1467-44F4-9EB9-482DFE325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04418" y="4464281"/>
                <a:ext cx="26695" cy="26695"/>
              </a:xfrm>
              <a:custGeom>
                <a:avLst/>
                <a:gdLst>
                  <a:gd name="T0" fmla="*/ 2 w 11"/>
                  <a:gd name="T1" fmla="*/ 11 h 11"/>
                  <a:gd name="T2" fmla="*/ 5 w 11"/>
                  <a:gd name="T3" fmla="*/ 1 h 11"/>
                  <a:gd name="T4" fmla="*/ 2 w 11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2" y="11"/>
                    </a:moveTo>
                    <a:cubicBezTo>
                      <a:pt x="4" y="10"/>
                      <a:pt x="11" y="2"/>
                      <a:pt x="5" y="1"/>
                    </a:cubicBezTo>
                    <a:cubicBezTo>
                      <a:pt x="1" y="0"/>
                      <a:pt x="0" y="9"/>
                      <a:pt x="2" y="1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623">
                <a:extLst>
                  <a:ext uri="{FF2B5EF4-FFF2-40B4-BE49-F238E27FC236}">
                    <a16:creationId xmlns="" xmlns:a16="http://schemas.microsoft.com/office/drawing/2014/main" id="{595FA427-6CAB-4261-AD3D-E14057C60D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13317" y="4286317"/>
                <a:ext cx="35593" cy="31145"/>
              </a:xfrm>
              <a:custGeom>
                <a:avLst/>
                <a:gdLst>
                  <a:gd name="T0" fmla="*/ 16 w 16"/>
                  <a:gd name="T1" fmla="*/ 15 h 15"/>
                  <a:gd name="T2" fmla="*/ 3 w 16"/>
                  <a:gd name="T3" fmla="*/ 0 h 15"/>
                  <a:gd name="T4" fmla="*/ 16 w 16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5">
                    <a:moveTo>
                      <a:pt x="16" y="15"/>
                    </a:moveTo>
                    <a:cubicBezTo>
                      <a:pt x="13" y="10"/>
                      <a:pt x="9" y="2"/>
                      <a:pt x="3" y="0"/>
                    </a:cubicBezTo>
                    <a:cubicBezTo>
                      <a:pt x="0" y="5"/>
                      <a:pt x="14" y="12"/>
                      <a:pt x="16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624">
                <a:extLst>
                  <a:ext uri="{FF2B5EF4-FFF2-40B4-BE49-F238E27FC236}">
                    <a16:creationId xmlns="" xmlns:a16="http://schemas.microsoft.com/office/drawing/2014/main" id="{AFC1EDEF-30F5-4628-8F5E-FD48464F3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13317" y="4286317"/>
                <a:ext cx="35593" cy="31145"/>
              </a:xfrm>
              <a:custGeom>
                <a:avLst/>
                <a:gdLst>
                  <a:gd name="T0" fmla="*/ 16 w 16"/>
                  <a:gd name="T1" fmla="*/ 15 h 15"/>
                  <a:gd name="T2" fmla="*/ 3 w 16"/>
                  <a:gd name="T3" fmla="*/ 0 h 15"/>
                  <a:gd name="T4" fmla="*/ 16 w 16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5">
                    <a:moveTo>
                      <a:pt x="16" y="15"/>
                    </a:moveTo>
                    <a:cubicBezTo>
                      <a:pt x="13" y="10"/>
                      <a:pt x="9" y="2"/>
                      <a:pt x="3" y="0"/>
                    </a:cubicBezTo>
                    <a:cubicBezTo>
                      <a:pt x="0" y="5"/>
                      <a:pt x="14" y="12"/>
                      <a:pt x="16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625">
                <a:extLst>
                  <a:ext uri="{FF2B5EF4-FFF2-40B4-BE49-F238E27FC236}">
                    <a16:creationId xmlns="" xmlns:a16="http://schemas.microsoft.com/office/drawing/2014/main" id="{FDEE4C78-1101-43DF-A110-846D1C155D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40011" y="4326358"/>
                <a:ext cx="66738" cy="62287"/>
              </a:xfrm>
              <a:custGeom>
                <a:avLst/>
                <a:gdLst>
                  <a:gd name="T0" fmla="*/ 1 w 32"/>
                  <a:gd name="T1" fmla="*/ 20 h 28"/>
                  <a:gd name="T2" fmla="*/ 1 w 32"/>
                  <a:gd name="T3" fmla="*/ 23 h 28"/>
                  <a:gd name="T4" fmla="*/ 13 w 32"/>
                  <a:gd name="T5" fmla="*/ 15 h 28"/>
                  <a:gd name="T6" fmla="*/ 19 w 32"/>
                  <a:gd name="T7" fmla="*/ 22 h 28"/>
                  <a:gd name="T8" fmla="*/ 28 w 32"/>
                  <a:gd name="T9" fmla="*/ 28 h 28"/>
                  <a:gd name="T10" fmla="*/ 17 w 32"/>
                  <a:gd name="T11" fmla="*/ 10 h 28"/>
                  <a:gd name="T12" fmla="*/ 10 w 32"/>
                  <a:gd name="T13" fmla="*/ 4 h 28"/>
                  <a:gd name="T14" fmla="*/ 0 w 32"/>
                  <a:gd name="T15" fmla="*/ 0 h 28"/>
                  <a:gd name="T16" fmla="*/ 2 w 32"/>
                  <a:gd name="T17" fmla="*/ 11 h 28"/>
                  <a:gd name="T18" fmla="*/ 1 w 32"/>
                  <a:gd name="T19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28">
                    <a:moveTo>
                      <a:pt x="1" y="20"/>
                    </a:moveTo>
                    <a:cubicBezTo>
                      <a:pt x="1" y="21"/>
                      <a:pt x="1" y="22"/>
                      <a:pt x="1" y="23"/>
                    </a:cubicBezTo>
                    <a:cubicBezTo>
                      <a:pt x="5" y="20"/>
                      <a:pt x="8" y="9"/>
                      <a:pt x="13" y="15"/>
                    </a:cubicBezTo>
                    <a:cubicBezTo>
                      <a:pt x="15" y="17"/>
                      <a:pt x="17" y="19"/>
                      <a:pt x="19" y="22"/>
                    </a:cubicBezTo>
                    <a:cubicBezTo>
                      <a:pt x="21" y="25"/>
                      <a:pt x="25" y="25"/>
                      <a:pt x="28" y="28"/>
                    </a:cubicBezTo>
                    <a:cubicBezTo>
                      <a:pt x="32" y="20"/>
                      <a:pt x="21" y="15"/>
                      <a:pt x="17" y="10"/>
                    </a:cubicBezTo>
                    <a:cubicBezTo>
                      <a:pt x="15" y="8"/>
                      <a:pt x="12" y="6"/>
                      <a:pt x="10" y="4"/>
                    </a:cubicBezTo>
                    <a:cubicBezTo>
                      <a:pt x="9" y="3"/>
                      <a:pt x="2" y="0"/>
                      <a:pt x="0" y="0"/>
                    </a:cubicBezTo>
                    <a:cubicBezTo>
                      <a:pt x="2" y="2"/>
                      <a:pt x="1" y="10"/>
                      <a:pt x="2" y="11"/>
                    </a:cubicBezTo>
                    <a:cubicBezTo>
                      <a:pt x="5" y="15"/>
                      <a:pt x="1" y="15"/>
                      <a:pt x="1" y="2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626">
                <a:extLst>
                  <a:ext uri="{FF2B5EF4-FFF2-40B4-BE49-F238E27FC236}">
                    <a16:creationId xmlns="" xmlns:a16="http://schemas.microsoft.com/office/drawing/2014/main" id="{4982F407-511E-4424-8901-05421240DE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40011" y="4326358"/>
                <a:ext cx="66738" cy="62287"/>
              </a:xfrm>
              <a:custGeom>
                <a:avLst/>
                <a:gdLst>
                  <a:gd name="T0" fmla="*/ 1 w 32"/>
                  <a:gd name="T1" fmla="*/ 20 h 28"/>
                  <a:gd name="T2" fmla="*/ 1 w 32"/>
                  <a:gd name="T3" fmla="*/ 23 h 28"/>
                  <a:gd name="T4" fmla="*/ 13 w 32"/>
                  <a:gd name="T5" fmla="*/ 15 h 28"/>
                  <a:gd name="T6" fmla="*/ 19 w 32"/>
                  <a:gd name="T7" fmla="*/ 22 h 28"/>
                  <a:gd name="T8" fmla="*/ 28 w 32"/>
                  <a:gd name="T9" fmla="*/ 28 h 28"/>
                  <a:gd name="T10" fmla="*/ 17 w 32"/>
                  <a:gd name="T11" fmla="*/ 10 h 28"/>
                  <a:gd name="T12" fmla="*/ 10 w 32"/>
                  <a:gd name="T13" fmla="*/ 4 h 28"/>
                  <a:gd name="T14" fmla="*/ 0 w 32"/>
                  <a:gd name="T15" fmla="*/ 0 h 28"/>
                  <a:gd name="T16" fmla="*/ 2 w 32"/>
                  <a:gd name="T17" fmla="*/ 11 h 28"/>
                  <a:gd name="T18" fmla="*/ 1 w 32"/>
                  <a:gd name="T19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28">
                    <a:moveTo>
                      <a:pt x="1" y="20"/>
                    </a:moveTo>
                    <a:cubicBezTo>
                      <a:pt x="1" y="21"/>
                      <a:pt x="1" y="22"/>
                      <a:pt x="1" y="23"/>
                    </a:cubicBezTo>
                    <a:cubicBezTo>
                      <a:pt x="5" y="20"/>
                      <a:pt x="8" y="9"/>
                      <a:pt x="13" y="15"/>
                    </a:cubicBezTo>
                    <a:cubicBezTo>
                      <a:pt x="15" y="17"/>
                      <a:pt x="17" y="19"/>
                      <a:pt x="19" y="22"/>
                    </a:cubicBezTo>
                    <a:cubicBezTo>
                      <a:pt x="21" y="25"/>
                      <a:pt x="25" y="25"/>
                      <a:pt x="28" y="28"/>
                    </a:cubicBezTo>
                    <a:cubicBezTo>
                      <a:pt x="32" y="20"/>
                      <a:pt x="21" y="15"/>
                      <a:pt x="17" y="10"/>
                    </a:cubicBezTo>
                    <a:cubicBezTo>
                      <a:pt x="15" y="8"/>
                      <a:pt x="12" y="6"/>
                      <a:pt x="10" y="4"/>
                    </a:cubicBezTo>
                    <a:cubicBezTo>
                      <a:pt x="9" y="3"/>
                      <a:pt x="2" y="0"/>
                      <a:pt x="0" y="0"/>
                    </a:cubicBezTo>
                    <a:cubicBezTo>
                      <a:pt x="2" y="2"/>
                      <a:pt x="1" y="10"/>
                      <a:pt x="2" y="11"/>
                    </a:cubicBezTo>
                    <a:cubicBezTo>
                      <a:pt x="5" y="15"/>
                      <a:pt x="1" y="15"/>
                      <a:pt x="1" y="2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627">
                <a:extLst>
                  <a:ext uri="{FF2B5EF4-FFF2-40B4-BE49-F238E27FC236}">
                    <a16:creationId xmlns="" xmlns:a16="http://schemas.microsoft.com/office/drawing/2014/main" id="{8046A433-EB93-4DE4-AD13-1191D8BE24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66706" y="4321910"/>
                <a:ext cx="13349" cy="22247"/>
              </a:xfrm>
              <a:custGeom>
                <a:avLst/>
                <a:gdLst>
                  <a:gd name="T0" fmla="*/ 2 w 6"/>
                  <a:gd name="T1" fmla="*/ 6 h 11"/>
                  <a:gd name="T2" fmla="*/ 6 w 6"/>
                  <a:gd name="T3" fmla="*/ 11 h 11"/>
                  <a:gd name="T4" fmla="*/ 1 w 6"/>
                  <a:gd name="T5" fmla="*/ 0 h 11"/>
                  <a:gd name="T6" fmla="*/ 2 w 6"/>
                  <a:gd name="T7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1">
                    <a:moveTo>
                      <a:pt x="2" y="6"/>
                    </a:moveTo>
                    <a:cubicBezTo>
                      <a:pt x="3" y="8"/>
                      <a:pt x="4" y="9"/>
                      <a:pt x="6" y="11"/>
                    </a:cubicBezTo>
                    <a:cubicBezTo>
                      <a:pt x="6" y="7"/>
                      <a:pt x="5" y="2"/>
                      <a:pt x="1" y="0"/>
                    </a:cubicBezTo>
                    <a:cubicBezTo>
                      <a:pt x="0" y="2"/>
                      <a:pt x="0" y="4"/>
                      <a:pt x="2" y="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628">
                <a:extLst>
                  <a:ext uri="{FF2B5EF4-FFF2-40B4-BE49-F238E27FC236}">
                    <a16:creationId xmlns="" xmlns:a16="http://schemas.microsoft.com/office/drawing/2014/main" id="{970B991A-0AC6-4006-801D-B90B4F6D8A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66706" y="4321910"/>
                <a:ext cx="13349" cy="22247"/>
              </a:xfrm>
              <a:custGeom>
                <a:avLst/>
                <a:gdLst>
                  <a:gd name="T0" fmla="*/ 2 w 6"/>
                  <a:gd name="T1" fmla="*/ 6 h 11"/>
                  <a:gd name="T2" fmla="*/ 6 w 6"/>
                  <a:gd name="T3" fmla="*/ 11 h 11"/>
                  <a:gd name="T4" fmla="*/ 1 w 6"/>
                  <a:gd name="T5" fmla="*/ 0 h 11"/>
                  <a:gd name="T6" fmla="*/ 2 w 6"/>
                  <a:gd name="T7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1">
                    <a:moveTo>
                      <a:pt x="2" y="6"/>
                    </a:moveTo>
                    <a:cubicBezTo>
                      <a:pt x="3" y="8"/>
                      <a:pt x="4" y="9"/>
                      <a:pt x="6" y="11"/>
                    </a:cubicBezTo>
                    <a:cubicBezTo>
                      <a:pt x="6" y="7"/>
                      <a:pt x="5" y="2"/>
                      <a:pt x="1" y="0"/>
                    </a:cubicBezTo>
                    <a:cubicBezTo>
                      <a:pt x="0" y="2"/>
                      <a:pt x="0" y="4"/>
                      <a:pt x="2" y="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629">
                <a:extLst>
                  <a:ext uri="{FF2B5EF4-FFF2-40B4-BE49-F238E27FC236}">
                    <a16:creationId xmlns="" xmlns:a16="http://schemas.microsoft.com/office/drawing/2014/main" id="{E36D20F2-9532-4645-B152-1C01D144BB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66706" y="4428689"/>
                <a:ext cx="40043" cy="133473"/>
              </a:xfrm>
              <a:custGeom>
                <a:avLst/>
                <a:gdLst>
                  <a:gd name="T0" fmla="*/ 2 w 19"/>
                  <a:gd name="T1" fmla="*/ 42 h 62"/>
                  <a:gd name="T2" fmla="*/ 0 w 19"/>
                  <a:gd name="T3" fmla="*/ 60 h 62"/>
                  <a:gd name="T4" fmla="*/ 9 w 19"/>
                  <a:gd name="T5" fmla="*/ 39 h 62"/>
                  <a:gd name="T6" fmla="*/ 19 w 19"/>
                  <a:gd name="T7" fmla="*/ 23 h 62"/>
                  <a:gd name="T8" fmla="*/ 17 w 19"/>
                  <a:gd name="T9" fmla="*/ 0 h 62"/>
                  <a:gd name="T10" fmla="*/ 11 w 19"/>
                  <a:gd name="T11" fmla="*/ 16 h 62"/>
                  <a:gd name="T12" fmla="*/ 2 w 19"/>
                  <a:gd name="T13" fmla="*/ 4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62">
                    <a:moveTo>
                      <a:pt x="2" y="42"/>
                    </a:moveTo>
                    <a:cubicBezTo>
                      <a:pt x="2" y="48"/>
                      <a:pt x="0" y="54"/>
                      <a:pt x="0" y="60"/>
                    </a:cubicBezTo>
                    <a:cubicBezTo>
                      <a:pt x="8" y="62"/>
                      <a:pt x="6" y="43"/>
                      <a:pt x="9" y="39"/>
                    </a:cubicBezTo>
                    <a:cubicBezTo>
                      <a:pt x="13" y="34"/>
                      <a:pt x="18" y="30"/>
                      <a:pt x="19" y="23"/>
                    </a:cubicBezTo>
                    <a:cubicBezTo>
                      <a:pt x="19" y="15"/>
                      <a:pt x="17" y="8"/>
                      <a:pt x="17" y="0"/>
                    </a:cubicBezTo>
                    <a:cubicBezTo>
                      <a:pt x="13" y="0"/>
                      <a:pt x="12" y="13"/>
                      <a:pt x="11" y="16"/>
                    </a:cubicBezTo>
                    <a:cubicBezTo>
                      <a:pt x="9" y="25"/>
                      <a:pt x="3" y="33"/>
                      <a:pt x="2" y="4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630">
                <a:extLst>
                  <a:ext uri="{FF2B5EF4-FFF2-40B4-BE49-F238E27FC236}">
                    <a16:creationId xmlns="" xmlns:a16="http://schemas.microsoft.com/office/drawing/2014/main" id="{7216C002-3625-4C72-A3E8-231A8EEA8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66706" y="4428689"/>
                <a:ext cx="40043" cy="133473"/>
              </a:xfrm>
              <a:custGeom>
                <a:avLst/>
                <a:gdLst>
                  <a:gd name="T0" fmla="*/ 2 w 19"/>
                  <a:gd name="T1" fmla="*/ 42 h 62"/>
                  <a:gd name="T2" fmla="*/ 0 w 19"/>
                  <a:gd name="T3" fmla="*/ 60 h 62"/>
                  <a:gd name="T4" fmla="*/ 9 w 19"/>
                  <a:gd name="T5" fmla="*/ 39 h 62"/>
                  <a:gd name="T6" fmla="*/ 19 w 19"/>
                  <a:gd name="T7" fmla="*/ 23 h 62"/>
                  <a:gd name="T8" fmla="*/ 17 w 19"/>
                  <a:gd name="T9" fmla="*/ 0 h 62"/>
                  <a:gd name="T10" fmla="*/ 11 w 19"/>
                  <a:gd name="T11" fmla="*/ 16 h 62"/>
                  <a:gd name="T12" fmla="*/ 2 w 19"/>
                  <a:gd name="T13" fmla="*/ 4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62">
                    <a:moveTo>
                      <a:pt x="2" y="42"/>
                    </a:moveTo>
                    <a:cubicBezTo>
                      <a:pt x="2" y="48"/>
                      <a:pt x="0" y="54"/>
                      <a:pt x="0" y="60"/>
                    </a:cubicBezTo>
                    <a:cubicBezTo>
                      <a:pt x="8" y="62"/>
                      <a:pt x="6" y="43"/>
                      <a:pt x="9" y="39"/>
                    </a:cubicBezTo>
                    <a:cubicBezTo>
                      <a:pt x="13" y="34"/>
                      <a:pt x="18" y="30"/>
                      <a:pt x="19" y="23"/>
                    </a:cubicBezTo>
                    <a:cubicBezTo>
                      <a:pt x="19" y="15"/>
                      <a:pt x="17" y="8"/>
                      <a:pt x="17" y="0"/>
                    </a:cubicBezTo>
                    <a:cubicBezTo>
                      <a:pt x="13" y="0"/>
                      <a:pt x="12" y="13"/>
                      <a:pt x="11" y="16"/>
                    </a:cubicBezTo>
                    <a:cubicBezTo>
                      <a:pt x="9" y="25"/>
                      <a:pt x="3" y="33"/>
                      <a:pt x="2" y="4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631">
                <a:extLst>
                  <a:ext uri="{FF2B5EF4-FFF2-40B4-BE49-F238E27FC236}">
                    <a16:creationId xmlns="" xmlns:a16="http://schemas.microsoft.com/office/drawing/2014/main" id="{7D214148-DF64-481A-B664-61420C4A82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0054" y="4571060"/>
                <a:ext cx="17796" cy="17796"/>
              </a:xfrm>
              <a:custGeom>
                <a:avLst/>
                <a:gdLst>
                  <a:gd name="T0" fmla="*/ 3 w 8"/>
                  <a:gd name="T1" fmla="*/ 8 h 8"/>
                  <a:gd name="T2" fmla="*/ 4 w 8"/>
                  <a:gd name="T3" fmla="*/ 0 h 8"/>
                  <a:gd name="T4" fmla="*/ 3 w 8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8">
                    <a:moveTo>
                      <a:pt x="3" y="8"/>
                    </a:moveTo>
                    <a:cubicBezTo>
                      <a:pt x="8" y="7"/>
                      <a:pt x="6" y="3"/>
                      <a:pt x="4" y="0"/>
                    </a:cubicBezTo>
                    <a:cubicBezTo>
                      <a:pt x="1" y="2"/>
                      <a:pt x="0" y="6"/>
                      <a:pt x="3" y="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632">
                <a:extLst>
                  <a:ext uri="{FF2B5EF4-FFF2-40B4-BE49-F238E27FC236}">
                    <a16:creationId xmlns="" xmlns:a16="http://schemas.microsoft.com/office/drawing/2014/main" id="{D76AA7D2-F5C3-4B4C-A58C-BC78595548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0054" y="4571060"/>
                <a:ext cx="17796" cy="17796"/>
              </a:xfrm>
              <a:custGeom>
                <a:avLst/>
                <a:gdLst>
                  <a:gd name="T0" fmla="*/ 3 w 8"/>
                  <a:gd name="T1" fmla="*/ 8 h 8"/>
                  <a:gd name="T2" fmla="*/ 4 w 8"/>
                  <a:gd name="T3" fmla="*/ 0 h 8"/>
                  <a:gd name="T4" fmla="*/ 3 w 8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8">
                    <a:moveTo>
                      <a:pt x="3" y="8"/>
                    </a:moveTo>
                    <a:cubicBezTo>
                      <a:pt x="8" y="7"/>
                      <a:pt x="6" y="3"/>
                      <a:pt x="4" y="0"/>
                    </a:cubicBezTo>
                    <a:cubicBezTo>
                      <a:pt x="1" y="2"/>
                      <a:pt x="0" y="6"/>
                      <a:pt x="3" y="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633">
                <a:extLst>
                  <a:ext uri="{FF2B5EF4-FFF2-40B4-BE49-F238E27FC236}">
                    <a16:creationId xmlns="" xmlns:a16="http://schemas.microsoft.com/office/drawing/2014/main" id="{5D5EE419-4C86-47BB-80AB-69CA68E3E4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4502" y="4215132"/>
                <a:ext cx="26695" cy="40043"/>
              </a:xfrm>
              <a:custGeom>
                <a:avLst/>
                <a:gdLst>
                  <a:gd name="T0" fmla="*/ 6 w 14"/>
                  <a:gd name="T1" fmla="*/ 18 h 18"/>
                  <a:gd name="T2" fmla="*/ 3 w 14"/>
                  <a:gd name="T3" fmla="*/ 0 h 18"/>
                  <a:gd name="T4" fmla="*/ 6 w 14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8">
                    <a:moveTo>
                      <a:pt x="6" y="18"/>
                    </a:moveTo>
                    <a:cubicBezTo>
                      <a:pt x="14" y="13"/>
                      <a:pt x="13" y="2"/>
                      <a:pt x="3" y="0"/>
                    </a:cubicBezTo>
                    <a:cubicBezTo>
                      <a:pt x="0" y="6"/>
                      <a:pt x="2" y="14"/>
                      <a:pt x="6" y="1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634">
                <a:extLst>
                  <a:ext uri="{FF2B5EF4-FFF2-40B4-BE49-F238E27FC236}">
                    <a16:creationId xmlns="" xmlns:a16="http://schemas.microsoft.com/office/drawing/2014/main" id="{1BD90D88-89C3-4A4E-87F7-DD1BD08637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4502" y="4215132"/>
                <a:ext cx="26695" cy="40043"/>
              </a:xfrm>
              <a:custGeom>
                <a:avLst/>
                <a:gdLst>
                  <a:gd name="T0" fmla="*/ 6 w 14"/>
                  <a:gd name="T1" fmla="*/ 18 h 18"/>
                  <a:gd name="T2" fmla="*/ 3 w 14"/>
                  <a:gd name="T3" fmla="*/ 0 h 18"/>
                  <a:gd name="T4" fmla="*/ 6 w 14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8">
                    <a:moveTo>
                      <a:pt x="6" y="18"/>
                    </a:moveTo>
                    <a:cubicBezTo>
                      <a:pt x="14" y="13"/>
                      <a:pt x="13" y="2"/>
                      <a:pt x="3" y="0"/>
                    </a:cubicBezTo>
                    <a:cubicBezTo>
                      <a:pt x="0" y="6"/>
                      <a:pt x="2" y="14"/>
                      <a:pt x="6" y="1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635">
                <a:extLst>
                  <a:ext uri="{FF2B5EF4-FFF2-40B4-BE49-F238E27FC236}">
                    <a16:creationId xmlns="" xmlns:a16="http://schemas.microsoft.com/office/drawing/2014/main" id="{CF6EAE4C-7093-4E26-87D9-8B24C07191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8953" y="4504322"/>
                <a:ext cx="62287" cy="62287"/>
              </a:xfrm>
              <a:custGeom>
                <a:avLst/>
                <a:gdLst>
                  <a:gd name="T0" fmla="*/ 5 w 27"/>
                  <a:gd name="T1" fmla="*/ 18 h 29"/>
                  <a:gd name="T2" fmla="*/ 27 w 27"/>
                  <a:gd name="T3" fmla="*/ 17 h 29"/>
                  <a:gd name="T4" fmla="*/ 15 w 27"/>
                  <a:gd name="T5" fmla="*/ 3 h 29"/>
                  <a:gd name="T6" fmla="*/ 5 w 27"/>
                  <a:gd name="T7" fmla="*/ 1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9">
                    <a:moveTo>
                      <a:pt x="5" y="18"/>
                    </a:moveTo>
                    <a:cubicBezTo>
                      <a:pt x="4" y="29"/>
                      <a:pt x="24" y="16"/>
                      <a:pt x="27" y="17"/>
                    </a:cubicBezTo>
                    <a:cubicBezTo>
                      <a:pt x="25" y="12"/>
                      <a:pt x="25" y="0"/>
                      <a:pt x="15" y="3"/>
                    </a:cubicBezTo>
                    <a:cubicBezTo>
                      <a:pt x="11" y="4"/>
                      <a:pt x="0" y="15"/>
                      <a:pt x="5" y="1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636">
                <a:extLst>
                  <a:ext uri="{FF2B5EF4-FFF2-40B4-BE49-F238E27FC236}">
                    <a16:creationId xmlns="" xmlns:a16="http://schemas.microsoft.com/office/drawing/2014/main" id="{A5B465FA-3C71-43D3-97DF-D8D651F865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8953" y="4504322"/>
                <a:ext cx="62287" cy="62287"/>
              </a:xfrm>
              <a:custGeom>
                <a:avLst/>
                <a:gdLst>
                  <a:gd name="T0" fmla="*/ 5 w 27"/>
                  <a:gd name="T1" fmla="*/ 18 h 29"/>
                  <a:gd name="T2" fmla="*/ 27 w 27"/>
                  <a:gd name="T3" fmla="*/ 17 h 29"/>
                  <a:gd name="T4" fmla="*/ 15 w 27"/>
                  <a:gd name="T5" fmla="*/ 3 h 29"/>
                  <a:gd name="T6" fmla="*/ 5 w 27"/>
                  <a:gd name="T7" fmla="*/ 1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9">
                    <a:moveTo>
                      <a:pt x="5" y="18"/>
                    </a:moveTo>
                    <a:cubicBezTo>
                      <a:pt x="4" y="29"/>
                      <a:pt x="24" y="16"/>
                      <a:pt x="27" y="17"/>
                    </a:cubicBezTo>
                    <a:cubicBezTo>
                      <a:pt x="25" y="12"/>
                      <a:pt x="25" y="0"/>
                      <a:pt x="15" y="3"/>
                    </a:cubicBezTo>
                    <a:cubicBezTo>
                      <a:pt x="11" y="4"/>
                      <a:pt x="0" y="15"/>
                      <a:pt x="5" y="1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637">
                <a:extLst>
                  <a:ext uri="{FF2B5EF4-FFF2-40B4-BE49-F238E27FC236}">
                    <a16:creationId xmlns="" xmlns:a16="http://schemas.microsoft.com/office/drawing/2014/main" id="{49D78FDD-AD3C-4A90-A7B7-A0C5D15BF4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11197" y="4326358"/>
                <a:ext cx="106778" cy="191313"/>
              </a:xfrm>
              <a:custGeom>
                <a:avLst/>
                <a:gdLst>
                  <a:gd name="T0" fmla="*/ 0 w 50"/>
                  <a:gd name="T1" fmla="*/ 4 h 89"/>
                  <a:gd name="T2" fmla="*/ 10 w 50"/>
                  <a:gd name="T3" fmla="*/ 19 h 89"/>
                  <a:gd name="T4" fmla="*/ 25 w 50"/>
                  <a:gd name="T5" fmla="*/ 29 h 89"/>
                  <a:gd name="T6" fmla="*/ 20 w 50"/>
                  <a:gd name="T7" fmla="*/ 37 h 89"/>
                  <a:gd name="T8" fmla="*/ 25 w 50"/>
                  <a:gd name="T9" fmla="*/ 42 h 89"/>
                  <a:gd name="T10" fmla="*/ 17 w 50"/>
                  <a:gd name="T11" fmla="*/ 44 h 89"/>
                  <a:gd name="T12" fmla="*/ 6 w 50"/>
                  <a:gd name="T13" fmla="*/ 38 h 89"/>
                  <a:gd name="T14" fmla="*/ 13 w 50"/>
                  <a:gd name="T15" fmla="*/ 60 h 89"/>
                  <a:gd name="T16" fmla="*/ 21 w 50"/>
                  <a:gd name="T17" fmla="*/ 66 h 89"/>
                  <a:gd name="T18" fmla="*/ 31 w 50"/>
                  <a:gd name="T19" fmla="*/ 89 h 89"/>
                  <a:gd name="T20" fmla="*/ 28 w 50"/>
                  <a:gd name="T21" fmla="*/ 80 h 89"/>
                  <a:gd name="T22" fmla="*/ 37 w 50"/>
                  <a:gd name="T23" fmla="*/ 79 h 89"/>
                  <a:gd name="T24" fmla="*/ 32 w 50"/>
                  <a:gd name="T25" fmla="*/ 67 h 89"/>
                  <a:gd name="T26" fmla="*/ 28 w 50"/>
                  <a:gd name="T27" fmla="*/ 58 h 89"/>
                  <a:gd name="T28" fmla="*/ 25 w 50"/>
                  <a:gd name="T29" fmla="*/ 46 h 89"/>
                  <a:gd name="T30" fmla="*/ 35 w 50"/>
                  <a:gd name="T31" fmla="*/ 52 h 89"/>
                  <a:gd name="T32" fmla="*/ 50 w 50"/>
                  <a:gd name="T33" fmla="*/ 54 h 89"/>
                  <a:gd name="T34" fmla="*/ 43 w 50"/>
                  <a:gd name="T35" fmla="*/ 47 h 89"/>
                  <a:gd name="T36" fmla="*/ 38 w 50"/>
                  <a:gd name="T37" fmla="*/ 29 h 89"/>
                  <a:gd name="T38" fmla="*/ 37 w 50"/>
                  <a:gd name="T39" fmla="*/ 17 h 89"/>
                  <a:gd name="T40" fmla="*/ 36 w 50"/>
                  <a:gd name="T41" fmla="*/ 13 h 89"/>
                  <a:gd name="T42" fmla="*/ 31 w 50"/>
                  <a:gd name="T43" fmla="*/ 9 h 89"/>
                  <a:gd name="T44" fmla="*/ 23 w 50"/>
                  <a:gd name="T45" fmla="*/ 3 h 89"/>
                  <a:gd name="T46" fmla="*/ 14 w 50"/>
                  <a:gd name="T47" fmla="*/ 3 h 89"/>
                  <a:gd name="T48" fmla="*/ 0 w 50"/>
                  <a:gd name="T49" fmla="*/ 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0" h="89">
                    <a:moveTo>
                      <a:pt x="0" y="4"/>
                    </a:moveTo>
                    <a:cubicBezTo>
                      <a:pt x="2" y="10"/>
                      <a:pt x="5" y="15"/>
                      <a:pt x="10" y="19"/>
                    </a:cubicBezTo>
                    <a:cubicBezTo>
                      <a:pt x="13" y="21"/>
                      <a:pt x="21" y="31"/>
                      <a:pt x="25" y="29"/>
                    </a:cubicBezTo>
                    <a:cubicBezTo>
                      <a:pt x="24" y="32"/>
                      <a:pt x="24" y="36"/>
                      <a:pt x="20" y="37"/>
                    </a:cubicBezTo>
                    <a:cubicBezTo>
                      <a:pt x="22" y="38"/>
                      <a:pt x="24" y="40"/>
                      <a:pt x="25" y="42"/>
                    </a:cubicBezTo>
                    <a:cubicBezTo>
                      <a:pt x="22" y="39"/>
                      <a:pt x="20" y="43"/>
                      <a:pt x="17" y="44"/>
                    </a:cubicBezTo>
                    <a:cubicBezTo>
                      <a:pt x="13" y="47"/>
                      <a:pt x="7" y="40"/>
                      <a:pt x="6" y="38"/>
                    </a:cubicBezTo>
                    <a:cubicBezTo>
                      <a:pt x="3" y="41"/>
                      <a:pt x="8" y="58"/>
                      <a:pt x="13" y="60"/>
                    </a:cubicBezTo>
                    <a:cubicBezTo>
                      <a:pt x="12" y="52"/>
                      <a:pt x="21" y="62"/>
                      <a:pt x="21" y="66"/>
                    </a:cubicBezTo>
                    <a:cubicBezTo>
                      <a:pt x="22" y="76"/>
                      <a:pt x="20" y="84"/>
                      <a:pt x="31" y="89"/>
                    </a:cubicBezTo>
                    <a:cubicBezTo>
                      <a:pt x="30" y="86"/>
                      <a:pt x="29" y="83"/>
                      <a:pt x="28" y="80"/>
                    </a:cubicBezTo>
                    <a:cubicBezTo>
                      <a:pt x="30" y="82"/>
                      <a:pt x="36" y="82"/>
                      <a:pt x="37" y="79"/>
                    </a:cubicBezTo>
                    <a:cubicBezTo>
                      <a:pt x="37" y="77"/>
                      <a:pt x="33" y="69"/>
                      <a:pt x="32" y="67"/>
                    </a:cubicBezTo>
                    <a:cubicBezTo>
                      <a:pt x="29" y="63"/>
                      <a:pt x="28" y="63"/>
                      <a:pt x="28" y="58"/>
                    </a:cubicBezTo>
                    <a:cubicBezTo>
                      <a:pt x="28" y="54"/>
                      <a:pt x="28" y="48"/>
                      <a:pt x="25" y="46"/>
                    </a:cubicBezTo>
                    <a:cubicBezTo>
                      <a:pt x="28" y="45"/>
                      <a:pt x="34" y="52"/>
                      <a:pt x="35" y="52"/>
                    </a:cubicBezTo>
                    <a:cubicBezTo>
                      <a:pt x="37" y="49"/>
                      <a:pt x="47" y="53"/>
                      <a:pt x="50" y="54"/>
                    </a:cubicBezTo>
                    <a:cubicBezTo>
                      <a:pt x="48" y="52"/>
                      <a:pt x="46" y="48"/>
                      <a:pt x="43" y="47"/>
                    </a:cubicBezTo>
                    <a:cubicBezTo>
                      <a:pt x="47" y="44"/>
                      <a:pt x="38" y="33"/>
                      <a:pt x="38" y="29"/>
                    </a:cubicBezTo>
                    <a:cubicBezTo>
                      <a:pt x="37" y="25"/>
                      <a:pt x="39" y="21"/>
                      <a:pt x="37" y="17"/>
                    </a:cubicBezTo>
                    <a:cubicBezTo>
                      <a:pt x="35" y="15"/>
                      <a:pt x="41" y="16"/>
                      <a:pt x="36" y="13"/>
                    </a:cubicBezTo>
                    <a:cubicBezTo>
                      <a:pt x="34" y="11"/>
                      <a:pt x="31" y="12"/>
                      <a:pt x="31" y="9"/>
                    </a:cubicBezTo>
                    <a:cubicBezTo>
                      <a:pt x="31" y="4"/>
                      <a:pt x="27" y="3"/>
                      <a:pt x="23" y="3"/>
                    </a:cubicBezTo>
                    <a:cubicBezTo>
                      <a:pt x="19" y="2"/>
                      <a:pt x="18" y="2"/>
                      <a:pt x="14" y="3"/>
                    </a:cubicBezTo>
                    <a:cubicBezTo>
                      <a:pt x="9" y="4"/>
                      <a:pt x="4" y="0"/>
                      <a:pt x="0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638">
                <a:extLst>
                  <a:ext uri="{FF2B5EF4-FFF2-40B4-BE49-F238E27FC236}">
                    <a16:creationId xmlns="" xmlns:a16="http://schemas.microsoft.com/office/drawing/2014/main" id="{7820161C-B107-4A29-A0D5-6C28B2A2DC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11197" y="4326358"/>
                <a:ext cx="106778" cy="191313"/>
              </a:xfrm>
              <a:custGeom>
                <a:avLst/>
                <a:gdLst>
                  <a:gd name="T0" fmla="*/ 0 w 50"/>
                  <a:gd name="T1" fmla="*/ 4 h 89"/>
                  <a:gd name="T2" fmla="*/ 10 w 50"/>
                  <a:gd name="T3" fmla="*/ 19 h 89"/>
                  <a:gd name="T4" fmla="*/ 25 w 50"/>
                  <a:gd name="T5" fmla="*/ 29 h 89"/>
                  <a:gd name="T6" fmla="*/ 20 w 50"/>
                  <a:gd name="T7" fmla="*/ 37 h 89"/>
                  <a:gd name="T8" fmla="*/ 25 w 50"/>
                  <a:gd name="T9" fmla="*/ 42 h 89"/>
                  <a:gd name="T10" fmla="*/ 17 w 50"/>
                  <a:gd name="T11" fmla="*/ 44 h 89"/>
                  <a:gd name="T12" fmla="*/ 6 w 50"/>
                  <a:gd name="T13" fmla="*/ 38 h 89"/>
                  <a:gd name="T14" fmla="*/ 13 w 50"/>
                  <a:gd name="T15" fmla="*/ 60 h 89"/>
                  <a:gd name="T16" fmla="*/ 21 w 50"/>
                  <a:gd name="T17" fmla="*/ 66 h 89"/>
                  <a:gd name="T18" fmla="*/ 31 w 50"/>
                  <a:gd name="T19" fmla="*/ 89 h 89"/>
                  <a:gd name="T20" fmla="*/ 28 w 50"/>
                  <a:gd name="T21" fmla="*/ 80 h 89"/>
                  <a:gd name="T22" fmla="*/ 37 w 50"/>
                  <a:gd name="T23" fmla="*/ 79 h 89"/>
                  <a:gd name="T24" fmla="*/ 32 w 50"/>
                  <a:gd name="T25" fmla="*/ 67 h 89"/>
                  <a:gd name="T26" fmla="*/ 28 w 50"/>
                  <a:gd name="T27" fmla="*/ 58 h 89"/>
                  <a:gd name="T28" fmla="*/ 25 w 50"/>
                  <a:gd name="T29" fmla="*/ 46 h 89"/>
                  <a:gd name="T30" fmla="*/ 35 w 50"/>
                  <a:gd name="T31" fmla="*/ 52 h 89"/>
                  <a:gd name="T32" fmla="*/ 50 w 50"/>
                  <a:gd name="T33" fmla="*/ 54 h 89"/>
                  <a:gd name="T34" fmla="*/ 43 w 50"/>
                  <a:gd name="T35" fmla="*/ 47 h 89"/>
                  <a:gd name="T36" fmla="*/ 38 w 50"/>
                  <a:gd name="T37" fmla="*/ 29 h 89"/>
                  <a:gd name="T38" fmla="*/ 37 w 50"/>
                  <a:gd name="T39" fmla="*/ 17 h 89"/>
                  <a:gd name="T40" fmla="*/ 36 w 50"/>
                  <a:gd name="T41" fmla="*/ 13 h 89"/>
                  <a:gd name="T42" fmla="*/ 31 w 50"/>
                  <a:gd name="T43" fmla="*/ 9 h 89"/>
                  <a:gd name="T44" fmla="*/ 23 w 50"/>
                  <a:gd name="T45" fmla="*/ 3 h 89"/>
                  <a:gd name="T46" fmla="*/ 14 w 50"/>
                  <a:gd name="T47" fmla="*/ 3 h 89"/>
                  <a:gd name="T48" fmla="*/ 0 w 50"/>
                  <a:gd name="T49" fmla="*/ 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0" h="89">
                    <a:moveTo>
                      <a:pt x="0" y="4"/>
                    </a:moveTo>
                    <a:cubicBezTo>
                      <a:pt x="2" y="10"/>
                      <a:pt x="5" y="15"/>
                      <a:pt x="10" y="19"/>
                    </a:cubicBezTo>
                    <a:cubicBezTo>
                      <a:pt x="13" y="21"/>
                      <a:pt x="21" y="31"/>
                      <a:pt x="25" y="29"/>
                    </a:cubicBezTo>
                    <a:cubicBezTo>
                      <a:pt x="24" y="32"/>
                      <a:pt x="24" y="36"/>
                      <a:pt x="20" y="37"/>
                    </a:cubicBezTo>
                    <a:cubicBezTo>
                      <a:pt x="22" y="38"/>
                      <a:pt x="24" y="40"/>
                      <a:pt x="25" y="42"/>
                    </a:cubicBezTo>
                    <a:cubicBezTo>
                      <a:pt x="22" y="39"/>
                      <a:pt x="20" y="43"/>
                      <a:pt x="17" y="44"/>
                    </a:cubicBezTo>
                    <a:cubicBezTo>
                      <a:pt x="13" y="47"/>
                      <a:pt x="7" y="40"/>
                      <a:pt x="6" y="38"/>
                    </a:cubicBezTo>
                    <a:cubicBezTo>
                      <a:pt x="3" y="41"/>
                      <a:pt x="8" y="58"/>
                      <a:pt x="13" y="60"/>
                    </a:cubicBezTo>
                    <a:cubicBezTo>
                      <a:pt x="12" y="52"/>
                      <a:pt x="21" y="62"/>
                      <a:pt x="21" y="66"/>
                    </a:cubicBezTo>
                    <a:cubicBezTo>
                      <a:pt x="22" y="76"/>
                      <a:pt x="20" y="84"/>
                      <a:pt x="31" y="89"/>
                    </a:cubicBezTo>
                    <a:cubicBezTo>
                      <a:pt x="30" y="86"/>
                      <a:pt x="29" y="83"/>
                      <a:pt x="28" y="80"/>
                    </a:cubicBezTo>
                    <a:cubicBezTo>
                      <a:pt x="30" y="82"/>
                      <a:pt x="36" y="82"/>
                      <a:pt x="37" y="79"/>
                    </a:cubicBezTo>
                    <a:cubicBezTo>
                      <a:pt x="37" y="77"/>
                      <a:pt x="33" y="69"/>
                      <a:pt x="32" y="67"/>
                    </a:cubicBezTo>
                    <a:cubicBezTo>
                      <a:pt x="29" y="63"/>
                      <a:pt x="28" y="63"/>
                      <a:pt x="28" y="58"/>
                    </a:cubicBezTo>
                    <a:cubicBezTo>
                      <a:pt x="28" y="54"/>
                      <a:pt x="28" y="48"/>
                      <a:pt x="25" y="46"/>
                    </a:cubicBezTo>
                    <a:cubicBezTo>
                      <a:pt x="28" y="45"/>
                      <a:pt x="34" y="52"/>
                      <a:pt x="35" y="52"/>
                    </a:cubicBezTo>
                    <a:cubicBezTo>
                      <a:pt x="37" y="49"/>
                      <a:pt x="47" y="53"/>
                      <a:pt x="50" y="54"/>
                    </a:cubicBezTo>
                    <a:cubicBezTo>
                      <a:pt x="48" y="52"/>
                      <a:pt x="46" y="48"/>
                      <a:pt x="43" y="47"/>
                    </a:cubicBezTo>
                    <a:cubicBezTo>
                      <a:pt x="47" y="44"/>
                      <a:pt x="38" y="33"/>
                      <a:pt x="38" y="29"/>
                    </a:cubicBezTo>
                    <a:cubicBezTo>
                      <a:pt x="37" y="25"/>
                      <a:pt x="39" y="21"/>
                      <a:pt x="37" y="17"/>
                    </a:cubicBezTo>
                    <a:cubicBezTo>
                      <a:pt x="35" y="15"/>
                      <a:pt x="41" y="16"/>
                      <a:pt x="36" y="13"/>
                    </a:cubicBezTo>
                    <a:cubicBezTo>
                      <a:pt x="34" y="11"/>
                      <a:pt x="31" y="12"/>
                      <a:pt x="31" y="9"/>
                    </a:cubicBezTo>
                    <a:cubicBezTo>
                      <a:pt x="31" y="4"/>
                      <a:pt x="27" y="3"/>
                      <a:pt x="23" y="3"/>
                    </a:cubicBezTo>
                    <a:cubicBezTo>
                      <a:pt x="19" y="2"/>
                      <a:pt x="18" y="2"/>
                      <a:pt x="14" y="3"/>
                    </a:cubicBezTo>
                    <a:cubicBezTo>
                      <a:pt x="9" y="4"/>
                      <a:pt x="4" y="0"/>
                      <a:pt x="0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639">
                <a:extLst>
                  <a:ext uri="{FF2B5EF4-FFF2-40B4-BE49-F238E27FC236}">
                    <a16:creationId xmlns="" xmlns:a16="http://schemas.microsoft.com/office/drawing/2014/main" id="{B92B6474-5B28-4394-9C60-0689DBA856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55688" y="4575507"/>
                <a:ext cx="13349" cy="13349"/>
              </a:xfrm>
              <a:custGeom>
                <a:avLst/>
                <a:gdLst>
                  <a:gd name="T0" fmla="*/ 5 w 6"/>
                  <a:gd name="T1" fmla="*/ 7 h 7"/>
                  <a:gd name="T2" fmla="*/ 0 w 6"/>
                  <a:gd name="T3" fmla="*/ 3 h 7"/>
                  <a:gd name="T4" fmla="*/ 5 w 6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5" y="7"/>
                    </a:moveTo>
                    <a:cubicBezTo>
                      <a:pt x="6" y="4"/>
                      <a:pt x="3" y="0"/>
                      <a:pt x="0" y="3"/>
                    </a:cubicBezTo>
                    <a:cubicBezTo>
                      <a:pt x="1" y="5"/>
                      <a:pt x="2" y="7"/>
                      <a:pt x="5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640">
                <a:extLst>
                  <a:ext uri="{FF2B5EF4-FFF2-40B4-BE49-F238E27FC236}">
                    <a16:creationId xmlns="" xmlns:a16="http://schemas.microsoft.com/office/drawing/2014/main" id="{D4E2B174-CA8D-48CE-A4EB-03C2029B8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55688" y="4575507"/>
                <a:ext cx="13349" cy="13349"/>
              </a:xfrm>
              <a:custGeom>
                <a:avLst/>
                <a:gdLst>
                  <a:gd name="T0" fmla="*/ 5 w 6"/>
                  <a:gd name="T1" fmla="*/ 7 h 7"/>
                  <a:gd name="T2" fmla="*/ 0 w 6"/>
                  <a:gd name="T3" fmla="*/ 3 h 7"/>
                  <a:gd name="T4" fmla="*/ 5 w 6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5" y="7"/>
                    </a:moveTo>
                    <a:cubicBezTo>
                      <a:pt x="6" y="4"/>
                      <a:pt x="3" y="0"/>
                      <a:pt x="0" y="3"/>
                    </a:cubicBezTo>
                    <a:cubicBezTo>
                      <a:pt x="1" y="5"/>
                      <a:pt x="2" y="7"/>
                      <a:pt x="5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641">
                <a:extLst>
                  <a:ext uri="{FF2B5EF4-FFF2-40B4-BE49-F238E27FC236}">
                    <a16:creationId xmlns="" xmlns:a16="http://schemas.microsoft.com/office/drawing/2014/main" id="{83973AD6-9950-4767-B56B-2B9F0492FC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82382" y="4513220"/>
                <a:ext cx="13349" cy="13349"/>
              </a:xfrm>
              <a:custGeom>
                <a:avLst/>
                <a:gdLst>
                  <a:gd name="T0" fmla="*/ 3 w 6"/>
                  <a:gd name="T1" fmla="*/ 4 h 7"/>
                  <a:gd name="T2" fmla="*/ 6 w 6"/>
                  <a:gd name="T3" fmla="*/ 7 h 7"/>
                  <a:gd name="T4" fmla="*/ 0 w 6"/>
                  <a:gd name="T5" fmla="*/ 1 h 7"/>
                  <a:gd name="T6" fmla="*/ 3 w 6"/>
                  <a:gd name="T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7">
                    <a:moveTo>
                      <a:pt x="3" y="4"/>
                    </a:moveTo>
                    <a:cubicBezTo>
                      <a:pt x="4" y="5"/>
                      <a:pt x="5" y="6"/>
                      <a:pt x="6" y="7"/>
                    </a:cubicBezTo>
                    <a:cubicBezTo>
                      <a:pt x="6" y="4"/>
                      <a:pt x="4" y="0"/>
                      <a:pt x="0" y="1"/>
                    </a:cubicBezTo>
                    <a:cubicBezTo>
                      <a:pt x="1" y="2"/>
                      <a:pt x="2" y="3"/>
                      <a:pt x="3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642">
                <a:extLst>
                  <a:ext uri="{FF2B5EF4-FFF2-40B4-BE49-F238E27FC236}">
                    <a16:creationId xmlns="" xmlns:a16="http://schemas.microsoft.com/office/drawing/2014/main" id="{CA379E82-F774-4032-9E8E-AB833AC322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82382" y="4513220"/>
                <a:ext cx="13349" cy="13349"/>
              </a:xfrm>
              <a:custGeom>
                <a:avLst/>
                <a:gdLst>
                  <a:gd name="T0" fmla="*/ 3 w 6"/>
                  <a:gd name="T1" fmla="*/ 4 h 7"/>
                  <a:gd name="T2" fmla="*/ 6 w 6"/>
                  <a:gd name="T3" fmla="*/ 7 h 7"/>
                  <a:gd name="T4" fmla="*/ 0 w 6"/>
                  <a:gd name="T5" fmla="*/ 1 h 7"/>
                  <a:gd name="T6" fmla="*/ 3 w 6"/>
                  <a:gd name="T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7">
                    <a:moveTo>
                      <a:pt x="3" y="4"/>
                    </a:moveTo>
                    <a:cubicBezTo>
                      <a:pt x="4" y="5"/>
                      <a:pt x="5" y="6"/>
                      <a:pt x="6" y="7"/>
                    </a:cubicBezTo>
                    <a:cubicBezTo>
                      <a:pt x="6" y="4"/>
                      <a:pt x="4" y="0"/>
                      <a:pt x="0" y="1"/>
                    </a:cubicBezTo>
                    <a:cubicBezTo>
                      <a:pt x="1" y="2"/>
                      <a:pt x="2" y="3"/>
                      <a:pt x="3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643">
                <a:extLst>
                  <a:ext uri="{FF2B5EF4-FFF2-40B4-BE49-F238E27FC236}">
                    <a16:creationId xmlns="" xmlns:a16="http://schemas.microsoft.com/office/drawing/2014/main" id="{024AFF21-1523-4BBB-8915-31D6F2599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04629" y="4486525"/>
                <a:ext cx="17796" cy="48941"/>
              </a:xfrm>
              <a:custGeom>
                <a:avLst/>
                <a:gdLst>
                  <a:gd name="T0" fmla="*/ 4 w 9"/>
                  <a:gd name="T1" fmla="*/ 15 h 22"/>
                  <a:gd name="T2" fmla="*/ 5 w 9"/>
                  <a:gd name="T3" fmla="*/ 21 h 22"/>
                  <a:gd name="T4" fmla="*/ 8 w 9"/>
                  <a:gd name="T5" fmla="*/ 13 h 22"/>
                  <a:gd name="T6" fmla="*/ 5 w 9"/>
                  <a:gd name="T7" fmla="*/ 6 h 22"/>
                  <a:gd name="T8" fmla="*/ 6 w 9"/>
                  <a:gd name="T9" fmla="*/ 0 h 22"/>
                  <a:gd name="T10" fmla="*/ 1 w 9"/>
                  <a:gd name="T11" fmla="*/ 11 h 22"/>
                  <a:gd name="T12" fmla="*/ 4 w 9"/>
                  <a:gd name="T13" fmla="*/ 1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2">
                    <a:moveTo>
                      <a:pt x="4" y="15"/>
                    </a:moveTo>
                    <a:cubicBezTo>
                      <a:pt x="7" y="17"/>
                      <a:pt x="7" y="19"/>
                      <a:pt x="5" y="21"/>
                    </a:cubicBezTo>
                    <a:cubicBezTo>
                      <a:pt x="9" y="22"/>
                      <a:pt x="8" y="16"/>
                      <a:pt x="8" y="13"/>
                    </a:cubicBezTo>
                    <a:cubicBezTo>
                      <a:pt x="7" y="11"/>
                      <a:pt x="6" y="9"/>
                      <a:pt x="5" y="6"/>
                    </a:cubicBezTo>
                    <a:cubicBezTo>
                      <a:pt x="5" y="4"/>
                      <a:pt x="7" y="2"/>
                      <a:pt x="6" y="0"/>
                    </a:cubicBezTo>
                    <a:cubicBezTo>
                      <a:pt x="0" y="2"/>
                      <a:pt x="5" y="7"/>
                      <a:pt x="1" y="11"/>
                    </a:cubicBezTo>
                    <a:cubicBezTo>
                      <a:pt x="4" y="11"/>
                      <a:pt x="5" y="13"/>
                      <a:pt x="4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644">
                <a:extLst>
                  <a:ext uri="{FF2B5EF4-FFF2-40B4-BE49-F238E27FC236}">
                    <a16:creationId xmlns="" xmlns:a16="http://schemas.microsoft.com/office/drawing/2014/main" id="{F258EDE9-C559-4B34-A619-0073C0052C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04629" y="4486525"/>
                <a:ext cx="17796" cy="48941"/>
              </a:xfrm>
              <a:custGeom>
                <a:avLst/>
                <a:gdLst>
                  <a:gd name="T0" fmla="*/ 4 w 9"/>
                  <a:gd name="T1" fmla="*/ 15 h 22"/>
                  <a:gd name="T2" fmla="*/ 5 w 9"/>
                  <a:gd name="T3" fmla="*/ 21 h 22"/>
                  <a:gd name="T4" fmla="*/ 8 w 9"/>
                  <a:gd name="T5" fmla="*/ 13 h 22"/>
                  <a:gd name="T6" fmla="*/ 5 w 9"/>
                  <a:gd name="T7" fmla="*/ 6 h 22"/>
                  <a:gd name="T8" fmla="*/ 6 w 9"/>
                  <a:gd name="T9" fmla="*/ 0 h 22"/>
                  <a:gd name="T10" fmla="*/ 1 w 9"/>
                  <a:gd name="T11" fmla="*/ 11 h 22"/>
                  <a:gd name="T12" fmla="*/ 4 w 9"/>
                  <a:gd name="T13" fmla="*/ 1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2">
                    <a:moveTo>
                      <a:pt x="4" y="15"/>
                    </a:moveTo>
                    <a:cubicBezTo>
                      <a:pt x="7" y="17"/>
                      <a:pt x="7" y="19"/>
                      <a:pt x="5" y="21"/>
                    </a:cubicBezTo>
                    <a:cubicBezTo>
                      <a:pt x="9" y="22"/>
                      <a:pt x="8" y="16"/>
                      <a:pt x="8" y="13"/>
                    </a:cubicBezTo>
                    <a:cubicBezTo>
                      <a:pt x="7" y="11"/>
                      <a:pt x="6" y="9"/>
                      <a:pt x="5" y="6"/>
                    </a:cubicBezTo>
                    <a:cubicBezTo>
                      <a:pt x="5" y="4"/>
                      <a:pt x="7" y="2"/>
                      <a:pt x="6" y="0"/>
                    </a:cubicBezTo>
                    <a:cubicBezTo>
                      <a:pt x="0" y="2"/>
                      <a:pt x="5" y="7"/>
                      <a:pt x="1" y="11"/>
                    </a:cubicBezTo>
                    <a:cubicBezTo>
                      <a:pt x="4" y="11"/>
                      <a:pt x="5" y="13"/>
                      <a:pt x="4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645">
                <a:extLst>
                  <a:ext uri="{FF2B5EF4-FFF2-40B4-BE49-F238E27FC236}">
                    <a16:creationId xmlns="" xmlns:a16="http://schemas.microsoft.com/office/drawing/2014/main" id="{47BF3652-F474-4E8A-AA8A-B32E810DA0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40222" y="4517670"/>
                <a:ext cx="17796" cy="22247"/>
              </a:xfrm>
              <a:custGeom>
                <a:avLst/>
                <a:gdLst>
                  <a:gd name="T0" fmla="*/ 3 w 9"/>
                  <a:gd name="T1" fmla="*/ 0 h 10"/>
                  <a:gd name="T2" fmla="*/ 5 w 9"/>
                  <a:gd name="T3" fmla="*/ 9 h 10"/>
                  <a:gd name="T4" fmla="*/ 3 w 9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3" y="0"/>
                    </a:moveTo>
                    <a:cubicBezTo>
                      <a:pt x="1" y="2"/>
                      <a:pt x="0" y="10"/>
                      <a:pt x="5" y="9"/>
                    </a:cubicBezTo>
                    <a:cubicBezTo>
                      <a:pt x="9" y="8"/>
                      <a:pt x="6" y="1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646">
                <a:extLst>
                  <a:ext uri="{FF2B5EF4-FFF2-40B4-BE49-F238E27FC236}">
                    <a16:creationId xmlns="" xmlns:a16="http://schemas.microsoft.com/office/drawing/2014/main" id="{F8C7A1CD-5441-4EE6-AA23-DDAB93DBDC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40222" y="4517670"/>
                <a:ext cx="17796" cy="22247"/>
              </a:xfrm>
              <a:custGeom>
                <a:avLst/>
                <a:gdLst>
                  <a:gd name="T0" fmla="*/ 3 w 9"/>
                  <a:gd name="T1" fmla="*/ 0 h 10"/>
                  <a:gd name="T2" fmla="*/ 5 w 9"/>
                  <a:gd name="T3" fmla="*/ 9 h 10"/>
                  <a:gd name="T4" fmla="*/ 3 w 9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3" y="0"/>
                    </a:moveTo>
                    <a:cubicBezTo>
                      <a:pt x="1" y="2"/>
                      <a:pt x="0" y="10"/>
                      <a:pt x="5" y="9"/>
                    </a:cubicBezTo>
                    <a:cubicBezTo>
                      <a:pt x="9" y="8"/>
                      <a:pt x="6" y="1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649">
                <a:extLst>
                  <a:ext uri="{FF2B5EF4-FFF2-40B4-BE49-F238E27FC236}">
                    <a16:creationId xmlns="" xmlns:a16="http://schemas.microsoft.com/office/drawing/2014/main" id="{D41657BB-1DCD-47F4-951B-724A68940A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24545" y="4468729"/>
                <a:ext cx="8898" cy="8898"/>
              </a:xfrm>
              <a:custGeom>
                <a:avLst/>
                <a:gdLst>
                  <a:gd name="T0" fmla="*/ 0 w 3"/>
                  <a:gd name="T1" fmla="*/ 3 h 3"/>
                  <a:gd name="T2" fmla="*/ 0 w 3"/>
                  <a:gd name="T3" fmla="*/ 0 h 3"/>
                  <a:gd name="T4" fmla="*/ 0 w 3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0" y="3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3" y="0"/>
                      <a:pt x="3" y="1"/>
                      <a:pt x="0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650">
                <a:extLst>
                  <a:ext uri="{FF2B5EF4-FFF2-40B4-BE49-F238E27FC236}">
                    <a16:creationId xmlns="" xmlns:a16="http://schemas.microsoft.com/office/drawing/2014/main" id="{F4EFA8B5-27BA-4340-B3F6-DBF234411C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24545" y="4468729"/>
                <a:ext cx="8898" cy="8898"/>
              </a:xfrm>
              <a:custGeom>
                <a:avLst/>
                <a:gdLst>
                  <a:gd name="T0" fmla="*/ 0 w 3"/>
                  <a:gd name="T1" fmla="*/ 3 h 3"/>
                  <a:gd name="T2" fmla="*/ 0 w 3"/>
                  <a:gd name="T3" fmla="*/ 0 h 3"/>
                  <a:gd name="T4" fmla="*/ 0 w 3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0" y="3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3" y="0"/>
                      <a:pt x="3" y="1"/>
                      <a:pt x="0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85" name="Freeform 651">
              <a:extLst>
                <a:ext uri="{FF2B5EF4-FFF2-40B4-BE49-F238E27FC236}">
                  <a16:creationId xmlns="" xmlns:a16="http://schemas.microsoft.com/office/drawing/2014/main" id="{EB8E524D-95C7-42BB-A08D-9315CDF62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2563" y="2190791"/>
              <a:ext cx="516095" cy="351480"/>
            </a:xfrm>
            <a:custGeom>
              <a:avLst/>
              <a:gdLst>
                <a:gd name="T0" fmla="*/ 9 w 237"/>
                <a:gd name="T1" fmla="*/ 49 h 162"/>
                <a:gd name="T2" fmla="*/ 33 w 237"/>
                <a:gd name="T3" fmla="*/ 43 h 162"/>
                <a:gd name="T4" fmla="*/ 38 w 237"/>
                <a:gd name="T5" fmla="*/ 38 h 162"/>
                <a:gd name="T6" fmla="*/ 39 w 237"/>
                <a:gd name="T7" fmla="*/ 33 h 162"/>
                <a:gd name="T8" fmla="*/ 48 w 237"/>
                <a:gd name="T9" fmla="*/ 28 h 162"/>
                <a:gd name="T10" fmla="*/ 45 w 237"/>
                <a:gd name="T11" fmla="*/ 9 h 162"/>
                <a:gd name="T12" fmla="*/ 73 w 237"/>
                <a:gd name="T13" fmla="*/ 0 h 162"/>
                <a:gd name="T14" fmla="*/ 79 w 237"/>
                <a:gd name="T15" fmla="*/ 17 h 162"/>
                <a:gd name="T16" fmla="*/ 86 w 237"/>
                <a:gd name="T17" fmla="*/ 28 h 162"/>
                <a:gd name="T18" fmla="*/ 83 w 237"/>
                <a:gd name="T19" fmla="*/ 38 h 162"/>
                <a:gd name="T20" fmla="*/ 55 w 237"/>
                <a:gd name="T21" fmla="*/ 38 h 162"/>
                <a:gd name="T22" fmla="*/ 64 w 237"/>
                <a:gd name="T23" fmla="*/ 50 h 162"/>
                <a:gd name="T24" fmla="*/ 79 w 237"/>
                <a:gd name="T25" fmla="*/ 52 h 162"/>
                <a:gd name="T26" fmla="*/ 95 w 237"/>
                <a:gd name="T27" fmla="*/ 56 h 162"/>
                <a:gd name="T28" fmla="*/ 116 w 237"/>
                <a:gd name="T29" fmla="*/ 53 h 162"/>
                <a:gd name="T30" fmla="*/ 123 w 237"/>
                <a:gd name="T31" fmla="*/ 57 h 162"/>
                <a:gd name="T32" fmla="*/ 164 w 237"/>
                <a:gd name="T33" fmla="*/ 57 h 162"/>
                <a:gd name="T34" fmla="*/ 179 w 237"/>
                <a:gd name="T35" fmla="*/ 63 h 162"/>
                <a:gd name="T36" fmla="*/ 188 w 237"/>
                <a:gd name="T37" fmla="*/ 83 h 162"/>
                <a:gd name="T38" fmla="*/ 207 w 237"/>
                <a:gd name="T39" fmla="*/ 83 h 162"/>
                <a:gd name="T40" fmla="*/ 228 w 237"/>
                <a:gd name="T41" fmla="*/ 111 h 162"/>
                <a:gd name="T42" fmla="*/ 235 w 237"/>
                <a:gd name="T43" fmla="*/ 123 h 162"/>
                <a:gd name="T44" fmla="*/ 227 w 237"/>
                <a:gd name="T45" fmla="*/ 127 h 162"/>
                <a:gd name="T46" fmla="*/ 196 w 237"/>
                <a:gd name="T47" fmla="*/ 130 h 162"/>
                <a:gd name="T48" fmla="*/ 170 w 237"/>
                <a:gd name="T49" fmla="*/ 135 h 162"/>
                <a:gd name="T50" fmla="*/ 131 w 237"/>
                <a:gd name="T51" fmla="*/ 112 h 162"/>
                <a:gd name="T52" fmla="*/ 122 w 237"/>
                <a:gd name="T53" fmla="*/ 97 h 162"/>
                <a:gd name="T54" fmla="*/ 92 w 237"/>
                <a:gd name="T55" fmla="*/ 106 h 162"/>
                <a:gd name="T56" fmla="*/ 87 w 237"/>
                <a:gd name="T57" fmla="*/ 119 h 162"/>
                <a:gd name="T58" fmla="*/ 74 w 237"/>
                <a:gd name="T59" fmla="*/ 129 h 162"/>
                <a:gd name="T60" fmla="*/ 50 w 237"/>
                <a:gd name="T61" fmla="*/ 133 h 162"/>
                <a:gd name="T62" fmla="*/ 34 w 237"/>
                <a:gd name="T63" fmla="*/ 139 h 162"/>
                <a:gd name="T64" fmla="*/ 32 w 237"/>
                <a:gd name="T65" fmla="*/ 93 h 162"/>
                <a:gd name="T66" fmla="*/ 11 w 237"/>
                <a:gd name="T67" fmla="*/ 67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7" h="162">
                  <a:moveTo>
                    <a:pt x="0" y="60"/>
                  </a:moveTo>
                  <a:cubicBezTo>
                    <a:pt x="3" y="56"/>
                    <a:pt x="0" y="49"/>
                    <a:pt x="9" y="49"/>
                  </a:cubicBezTo>
                  <a:cubicBezTo>
                    <a:pt x="15" y="49"/>
                    <a:pt x="21" y="52"/>
                    <a:pt x="28" y="51"/>
                  </a:cubicBezTo>
                  <a:cubicBezTo>
                    <a:pt x="32" y="50"/>
                    <a:pt x="33" y="47"/>
                    <a:pt x="33" y="43"/>
                  </a:cubicBezTo>
                  <a:cubicBezTo>
                    <a:pt x="32" y="42"/>
                    <a:pt x="32" y="40"/>
                    <a:pt x="34" y="39"/>
                  </a:cubicBezTo>
                  <a:cubicBezTo>
                    <a:pt x="38" y="38"/>
                    <a:pt x="34" y="34"/>
                    <a:pt x="38" y="38"/>
                  </a:cubicBezTo>
                  <a:cubicBezTo>
                    <a:pt x="36" y="37"/>
                    <a:pt x="35" y="35"/>
                    <a:pt x="34" y="33"/>
                  </a:cubicBezTo>
                  <a:cubicBezTo>
                    <a:pt x="36" y="33"/>
                    <a:pt x="37" y="33"/>
                    <a:pt x="39" y="33"/>
                  </a:cubicBezTo>
                  <a:cubicBezTo>
                    <a:pt x="36" y="29"/>
                    <a:pt x="32" y="33"/>
                    <a:pt x="28" y="30"/>
                  </a:cubicBezTo>
                  <a:cubicBezTo>
                    <a:pt x="34" y="24"/>
                    <a:pt x="42" y="31"/>
                    <a:pt x="48" y="28"/>
                  </a:cubicBezTo>
                  <a:cubicBezTo>
                    <a:pt x="45" y="26"/>
                    <a:pt x="48" y="24"/>
                    <a:pt x="46" y="21"/>
                  </a:cubicBezTo>
                  <a:cubicBezTo>
                    <a:pt x="44" y="18"/>
                    <a:pt x="41" y="11"/>
                    <a:pt x="45" y="9"/>
                  </a:cubicBezTo>
                  <a:cubicBezTo>
                    <a:pt x="50" y="7"/>
                    <a:pt x="53" y="13"/>
                    <a:pt x="57" y="12"/>
                  </a:cubicBezTo>
                  <a:cubicBezTo>
                    <a:pt x="63" y="11"/>
                    <a:pt x="70" y="5"/>
                    <a:pt x="73" y="0"/>
                  </a:cubicBezTo>
                  <a:cubicBezTo>
                    <a:pt x="76" y="2"/>
                    <a:pt x="78" y="6"/>
                    <a:pt x="81" y="9"/>
                  </a:cubicBezTo>
                  <a:cubicBezTo>
                    <a:pt x="85" y="12"/>
                    <a:pt x="83" y="14"/>
                    <a:pt x="79" y="17"/>
                  </a:cubicBezTo>
                  <a:cubicBezTo>
                    <a:pt x="74" y="21"/>
                    <a:pt x="75" y="20"/>
                    <a:pt x="80" y="23"/>
                  </a:cubicBezTo>
                  <a:cubicBezTo>
                    <a:pt x="82" y="25"/>
                    <a:pt x="83" y="28"/>
                    <a:pt x="86" y="28"/>
                  </a:cubicBezTo>
                  <a:cubicBezTo>
                    <a:pt x="89" y="29"/>
                    <a:pt x="91" y="27"/>
                    <a:pt x="94" y="27"/>
                  </a:cubicBezTo>
                  <a:cubicBezTo>
                    <a:pt x="92" y="30"/>
                    <a:pt x="86" y="37"/>
                    <a:pt x="83" y="38"/>
                  </a:cubicBezTo>
                  <a:cubicBezTo>
                    <a:pt x="87" y="34"/>
                    <a:pt x="72" y="28"/>
                    <a:pt x="68" y="28"/>
                  </a:cubicBezTo>
                  <a:cubicBezTo>
                    <a:pt x="60" y="27"/>
                    <a:pt x="55" y="31"/>
                    <a:pt x="55" y="38"/>
                  </a:cubicBezTo>
                  <a:cubicBezTo>
                    <a:pt x="48" y="32"/>
                    <a:pt x="52" y="48"/>
                    <a:pt x="53" y="50"/>
                  </a:cubicBezTo>
                  <a:cubicBezTo>
                    <a:pt x="56" y="54"/>
                    <a:pt x="61" y="50"/>
                    <a:pt x="64" y="50"/>
                  </a:cubicBezTo>
                  <a:cubicBezTo>
                    <a:pt x="69" y="49"/>
                    <a:pt x="73" y="52"/>
                    <a:pt x="79" y="49"/>
                  </a:cubicBezTo>
                  <a:cubicBezTo>
                    <a:pt x="79" y="50"/>
                    <a:pt x="79" y="51"/>
                    <a:pt x="79" y="52"/>
                  </a:cubicBezTo>
                  <a:cubicBezTo>
                    <a:pt x="82" y="51"/>
                    <a:pt x="85" y="49"/>
                    <a:pt x="88" y="50"/>
                  </a:cubicBezTo>
                  <a:cubicBezTo>
                    <a:pt x="92" y="51"/>
                    <a:pt x="92" y="55"/>
                    <a:pt x="95" y="56"/>
                  </a:cubicBezTo>
                  <a:cubicBezTo>
                    <a:pt x="99" y="58"/>
                    <a:pt x="108" y="52"/>
                    <a:pt x="112" y="50"/>
                  </a:cubicBezTo>
                  <a:cubicBezTo>
                    <a:pt x="116" y="47"/>
                    <a:pt x="115" y="52"/>
                    <a:pt x="116" y="53"/>
                  </a:cubicBezTo>
                  <a:cubicBezTo>
                    <a:pt x="118" y="54"/>
                    <a:pt x="120" y="54"/>
                    <a:pt x="122" y="54"/>
                  </a:cubicBezTo>
                  <a:cubicBezTo>
                    <a:pt x="122" y="55"/>
                    <a:pt x="123" y="56"/>
                    <a:pt x="123" y="57"/>
                  </a:cubicBezTo>
                  <a:cubicBezTo>
                    <a:pt x="129" y="61"/>
                    <a:pt x="134" y="56"/>
                    <a:pt x="139" y="63"/>
                  </a:cubicBezTo>
                  <a:cubicBezTo>
                    <a:pt x="140" y="53"/>
                    <a:pt x="157" y="57"/>
                    <a:pt x="164" y="57"/>
                  </a:cubicBezTo>
                  <a:cubicBezTo>
                    <a:pt x="167" y="57"/>
                    <a:pt x="173" y="52"/>
                    <a:pt x="176" y="55"/>
                  </a:cubicBezTo>
                  <a:cubicBezTo>
                    <a:pt x="178" y="57"/>
                    <a:pt x="178" y="60"/>
                    <a:pt x="179" y="63"/>
                  </a:cubicBezTo>
                  <a:cubicBezTo>
                    <a:pt x="180" y="66"/>
                    <a:pt x="184" y="69"/>
                    <a:pt x="187" y="72"/>
                  </a:cubicBezTo>
                  <a:cubicBezTo>
                    <a:pt x="180" y="72"/>
                    <a:pt x="187" y="81"/>
                    <a:pt x="188" y="83"/>
                  </a:cubicBezTo>
                  <a:cubicBezTo>
                    <a:pt x="191" y="85"/>
                    <a:pt x="194" y="86"/>
                    <a:pt x="196" y="83"/>
                  </a:cubicBezTo>
                  <a:cubicBezTo>
                    <a:pt x="199" y="80"/>
                    <a:pt x="203" y="82"/>
                    <a:pt x="207" y="83"/>
                  </a:cubicBezTo>
                  <a:cubicBezTo>
                    <a:pt x="215" y="85"/>
                    <a:pt x="220" y="86"/>
                    <a:pt x="220" y="95"/>
                  </a:cubicBezTo>
                  <a:cubicBezTo>
                    <a:pt x="220" y="98"/>
                    <a:pt x="226" y="109"/>
                    <a:pt x="228" y="111"/>
                  </a:cubicBezTo>
                  <a:cubicBezTo>
                    <a:pt x="230" y="112"/>
                    <a:pt x="229" y="116"/>
                    <a:pt x="230" y="118"/>
                  </a:cubicBezTo>
                  <a:cubicBezTo>
                    <a:pt x="231" y="121"/>
                    <a:pt x="233" y="121"/>
                    <a:pt x="235" y="123"/>
                  </a:cubicBezTo>
                  <a:cubicBezTo>
                    <a:pt x="237" y="125"/>
                    <a:pt x="234" y="129"/>
                    <a:pt x="232" y="130"/>
                  </a:cubicBezTo>
                  <a:cubicBezTo>
                    <a:pt x="231" y="130"/>
                    <a:pt x="228" y="127"/>
                    <a:pt x="227" y="127"/>
                  </a:cubicBezTo>
                  <a:cubicBezTo>
                    <a:pt x="224" y="126"/>
                    <a:pt x="215" y="123"/>
                    <a:pt x="213" y="125"/>
                  </a:cubicBezTo>
                  <a:cubicBezTo>
                    <a:pt x="209" y="128"/>
                    <a:pt x="200" y="132"/>
                    <a:pt x="196" y="130"/>
                  </a:cubicBezTo>
                  <a:cubicBezTo>
                    <a:pt x="203" y="122"/>
                    <a:pt x="185" y="123"/>
                    <a:pt x="180" y="126"/>
                  </a:cubicBezTo>
                  <a:cubicBezTo>
                    <a:pt x="176" y="130"/>
                    <a:pt x="172" y="130"/>
                    <a:pt x="170" y="135"/>
                  </a:cubicBezTo>
                  <a:cubicBezTo>
                    <a:pt x="168" y="140"/>
                    <a:pt x="160" y="138"/>
                    <a:pt x="156" y="142"/>
                  </a:cubicBezTo>
                  <a:cubicBezTo>
                    <a:pt x="138" y="162"/>
                    <a:pt x="128" y="127"/>
                    <a:pt x="131" y="112"/>
                  </a:cubicBezTo>
                  <a:cubicBezTo>
                    <a:pt x="133" y="102"/>
                    <a:pt x="126" y="111"/>
                    <a:pt x="122" y="107"/>
                  </a:cubicBezTo>
                  <a:cubicBezTo>
                    <a:pt x="120" y="106"/>
                    <a:pt x="123" y="99"/>
                    <a:pt x="122" y="97"/>
                  </a:cubicBezTo>
                  <a:cubicBezTo>
                    <a:pt x="121" y="94"/>
                    <a:pt x="113" y="90"/>
                    <a:pt x="110" y="89"/>
                  </a:cubicBezTo>
                  <a:cubicBezTo>
                    <a:pt x="101" y="86"/>
                    <a:pt x="97" y="100"/>
                    <a:pt x="92" y="106"/>
                  </a:cubicBezTo>
                  <a:cubicBezTo>
                    <a:pt x="89" y="108"/>
                    <a:pt x="94" y="111"/>
                    <a:pt x="95" y="113"/>
                  </a:cubicBezTo>
                  <a:cubicBezTo>
                    <a:pt x="98" y="119"/>
                    <a:pt x="92" y="122"/>
                    <a:pt x="87" y="119"/>
                  </a:cubicBezTo>
                  <a:cubicBezTo>
                    <a:pt x="84" y="117"/>
                    <a:pt x="78" y="119"/>
                    <a:pt x="75" y="120"/>
                  </a:cubicBezTo>
                  <a:cubicBezTo>
                    <a:pt x="70" y="123"/>
                    <a:pt x="73" y="126"/>
                    <a:pt x="74" y="129"/>
                  </a:cubicBezTo>
                  <a:cubicBezTo>
                    <a:pt x="79" y="140"/>
                    <a:pt x="65" y="132"/>
                    <a:pt x="62" y="130"/>
                  </a:cubicBezTo>
                  <a:cubicBezTo>
                    <a:pt x="58" y="126"/>
                    <a:pt x="55" y="130"/>
                    <a:pt x="50" y="133"/>
                  </a:cubicBezTo>
                  <a:cubicBezTo>
                    <a:pt x="47" y="135"/>
                    <a:pt x="42" y="134"/>
                    <a:pt x="43" y="139"/>
                  </a:cubicBezTo>
                  <a:cubicBezTo>
                    <a:pt x="38" y="138"/>
                    <a:pt x="39" y="144"/>
                    <a:pt x="34" y="139"/>
                  </a:cubicBezTo>
                  <a:cubicBezTo>
                    <a:pt x="29" y="135"/>
                    <a:pt x="25" y="125"/>
                    <a:pt x="29" y="118"/>
                  </a:cubicBezTo>
                  <a:cubicBezTo>
                    <a:pt x="34" y="109"/>
                    <a:pt x="43" y="100"/>
                    <a:pt x="32" y="93"/>
                  </a:cubicBezTo>
                  <a:cubicBezTo>
                    <a:pt x="24" y="87"/>
                    <a:pt x="31" y="70"/>
                    <a:pt x="20" y="70"/>
                  </a:cubicBezTo>
                  <a:cubicBezTo>
                    <a:pt x="17" y="70"/>
                    <a:pt x="12" y="71"/>
                    <a:pt x="11" y="67"/>
                  </a:cubicBezTo>
                  <a:cubicBezTo>
                    <a:pt x="9" y="62"/>
                    <a:pt x="3" y="65"/>
                    <a:pt x="0" y="60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652">
              <a:extLst>
                <a:ext uri="{FF2B5EF4-FFF2-40B4-BE49-F238E27FC236}">
                  <a16:creationId xmlns="" xmlns:a16="http://schemas.microsoft.com/office/drawing/2014/main" id="{ECF34E44-BC15-48E3-AD9E-CD5F0C596B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2563" y="2190791"/>
              <a:ext cx="516095" cy="351480"/>
            </a:xfrm>
            <a:custGeom>
              <a:avLst/>
              <a:gdLst>
                <a:gd name="T0" fmla="*/ 9 w 237"/>
                <a:gd name="T1" fmla="*/ 49 h 162"/>
                <a:gd name="T2" fmla="*/ 33 w 237"/>
                <a:gd name="T3" fmla="*/ 43 h 162"/>
                <a:gd name="T4" fmla="*/ 38 w 237"/>
                <a:gd name="T5" fmla="*/ 38 h 162"/>
                <a:gd name="T6" fmla="*/ 39 w 237"/>
                <a:gd name="T7" fmla="*/ 33 h 162"/>
                <a:gd name="T8" fmla="*/ 48 w 237"/>
                <a:gd name="T9" fmla="*/ 28 h 162"/>
                <a:gd name="T10" fmla="*/ 45 w 237"/>
                <a:gd name="T11" fmla="*/ 9 h 162"/>
                <a:gd name="T12" fmla="*/ 73 w 237"/>
                <a:gd name="T13" fmla="*/ 0 h 162"/>
                <a:gd name="T14" fmla="*/ 79 w 237"/>
                <a:gd name="T15" fmla="*/ 17 h 162"/>
                <a:gd name="T16" fmla="*/ 86 w 237"/>
                <a:gd name="T17" fmla="*/ 28 h 162"/>
                <a:gd name="T18" fmla="*/ 83 w 237"/>
                <a:gd name="T19" fmla="*/ 38 h 162"/>
                <a:gd name="T20" fmla="*/ 55 w 237"/>
                <a:gd name="T21" fmla="*/ 38 h 162"/>
                <a:gd name="T22" fmla="*/ 64 w 237"/>
                <a:gd name="T23" fmla="*/ 50 h 162"/>
                <a:gd name="T24" fmla="*/ 79 w 237"/>
                <a:gd name="T25" fmla="*/ 52 h 162"/>
                <a:gd name="T26" fmla="*/ 95 w 237"/>
                <a:gd name="T27" fmla="*/ 56 h 162"/>
                <a:gd name="T28" fmla="*/ 116 w 237"/>
                <a:gd name="T29" fmla="*/ 53 h 162"/>
                <a:gd name="T30" fmla="*/ 123 w 237"/>
                <a:gd name="T31" fmla="*/ 57 h 162"/>
                <a:gd name="T32" fmla="*/ 164 w 237"/>
                <a:gd name="T33" fmla="*/ 57 h 162"/>
                <a:gd name="T34" fmla="*/ 179 w 237"/>
                <a:gd name="T35" fmla="*/ 63 h 162"/>
                <a:gd name="T36" fmla="*/ 188 w 237"/>
                <a:gd name="T37" fmla="*/ 83 h 162"/>
                <a:gd name="T38" fmla="*/ 207 w 237"/>
                <a:gd name="T39" fmla="*/ 83 h 162"/>
                <a:gd name="T40" fmla="*/ 228 w 237"/>
                <a:gd name="T41" fmla="*/ 111 h 162"/>
                <a:gd name="T42" fmla="*/ 235 w 237"/>
                <a:gd name="T43" fmla="*/ 123 h 162"/>
                <a:gd name="T44" fmla="*/ 227 w 237"/>
                <a:gd name="T45" fmla="*/ 127 h 162"/>
                <a:gd name="T46" fmla="*/ 196 w 237"/>
                <a:gd name="T47" fmla="*/ 130 h 162"/>
                <a:gd name="T48" fmla="*/ 170 w 237"/>
                <a:gd name="T49" fmla="*/ 135 h 162"/>
                <a:gd name="T50" fmla="*/ 131 w 237"/>
                <a:gd name="T51" fmla="*/ 112 h 162"/>
                <a:gd name="T52" fmla="*/ 122 w 237"/>
                <a:gd name="T53" fmla="*/ 97 h 162"/>
                <a:gd name="T54" fmla="*/ 92 w 237"/>
                <a:gd name="T55" fmla="*/ 106 h 162"/>
                <a:gd name="T56" fmla="*/ 87 w 237"/>
                <a:gd name="T57" fmla="*/ 119 h 162"/>
                <a:gd name="T58" fmla="*/ 74 w 237"/>
                <a:gd name="T59" fmla="*/ 129 h 162"/>
                <a:gd name="T60" fmla="*/ 50 w 237"/>
                <a:gd name="T61" fmla="*/ 133 h 162"/>
                <a:gd name="T62" fmla="*/ 34 w 237"/>
                <a:gd name="T63" fmla="*/ 139 h 162"/>
                <a:gd name="T64" fmla="*/ 32 w 237"/>
                <a:gd name="T65" fmla="*/ 93 h 162"/>
                <a:gd name="T66" fmla="*/ 11 w 237"/>
                <a:gd name="T67" fmla="*/ 67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7" h="162">
                  <a:moveTo>
                    <a:pt x="0" y="60"/>
                  </a:moveTo>
                  <a:cubicBezTo>
                    <a:pt x="3" y="56"/>
                    <a:pt x="0" y="49"/>
                    <a:pt x="9" y="49"/>
                  </a:cubicBezTo>
                  <a:cubicBezTo>
                    <a:pt x="15" y="49"/>
                    <a:pt x="21" y="52"/>
                    <a:pt x="28" y="51"/>
                  </a:cubicBezTo>
                  <a:cubicBezTo>
                    <a:pt x="32" y="50"/>
                    <a:pt x="33" y="47"/>
                    <a:pt x="33" y="43"/>
                  </a:cubicBezTo>
                  <a:cubicBezTo>
                    <a:pt x="32" y="42"/>
                    <a:pt x="32" y="40"/>
                    <a:pt x="34" y="39"/>
                  </a:cubicBezTo>
                  <a:cubicBezTo>
                    <a:pt x="38" y="38"/>
                    <a:pt x="34" y="34"/>
                    <a:pt x="38" y="38"/>
                  </a:cubicBezTo>
                  <a:cubicBezTo>
                    <a:pt x="36" y="37"/>
                    <a:pt x="35" y="35"/>
                    <a:pt x="34" y="33"/>
                  </a:cubicBezTo>
                  <a:cubicBezTo>
                    <a:pt x="36" y="33"/>
                    <a:pt x="37" y="33"/>
                    <a:pt x="39" y="33"/>
                  </a:cubicBezTo>
                  <a:cubicBezTo>
                    <a:pt x="36" y="29"/>
                    <a:pt x="32" y="33"/>
                    <a:pt x="28" y="30"/>
                  </a:cubicBezTo>
                  <a:cubicBezTo>
                    <a:pt x="34" y="24"/>
                    <a:pt x="42" y="31"/>
                    <a:pt x="48" y="28"/>
                  </a:cubicBezTo>
                  <a:cubicBezTo>
                    <a:pt x="45" y="26"/>
                    <a:pt x="48" y="24"/>
                    <a:pt x="46" y="21"/>
                  </a:cubicBezTo>
                  <a:cubicBezTo>
                    <a:pt x="44" y="18"/>
                    <a:pt x="41" y="11"/>
                    <a:pt x="45" y="9"/>
                  </a:cubicBezTo>
                  <a:cubicBezTo>
                    <a:pt x="50" y="7"/>
                    <a:pt x="53" y="13"/>
                    <a:pt x="57" y="12"/>
                  </a:cubicBezTo>
                  <a:cubicBezTo>
                    <a:pt x="63" y="11"/>
                    <a:pt x="70" y="5"/>
                    <a:pt x="73" y="0"/>
                  </a:cubicBezTo>
                  <a:cubicBezTo>
                    <a:pt x="76" y="2"/>
                    <a:pt x="78" y="6"/>
                    <a:pt x="81" y="9"/>
                  </a:cubicBezTo>
                  <a:cubicBezTo>
                    <a:pt x="85" y="12"/>
                    <a:pt x="83" y="14"/>
                    <a:pt x="79" y="17"/>
                  </a:cubicBezTo>
                  <a:cubicBezTo>
                    <a:pt x="74" y="21"/>
                    <a:pt x="75" y="20"/>
                    <a:pt x="80" y="23"/>
                  </a:cubicBezTo>
                  <a:cubicBezTo>
                    <a:pt x="82" y="25"/>
                    <a:pt x="83" y="28"/>
                    <a:pt x="86" y="28"/>
                  </a:cubicBezTo>
                  <a:cubicBezTo>
                    <a:pt x="89" y="29"/>
                    <a:pt x="91" y="27"/>
                    <a:pt x="94" y="27"/>
                  </a:cubicBezTo>
                  <a:cubicBezTo>
                    <a:pt x="92" y="30"/>
                    <a:pt x="86" y="37"/>
                    <a:pt x="83" y="38"/>
                  </a:cubicBezTo>
                  <a:cubicBezTo>
                    <a:pt x="87" y="34"/>
                    <a:pt x="72" y="28"/>
                    <a:pt x="68" y="28"/>
                  </a:cubicBezTo>
                  <a:cubicBezTo>
                    <a:pt x="60" y="27"/>
                    <a:pt x="55" y="31"/>
                    <a:pt x="55" y="38"/>
                  </a:cubicBezTo>
                  <a:cubicBezTo>
                    <a:pt x="48" y="32"/>
                    <a:pt x="52" y="48"/>
                    <a:pt x="53" y="50"/>
                  </a:cubicBezTo>
                  <a:cubicBezTo>
                    <a:pt x="56" y="54"/>
                    <a:pt x="61" y="50"/>
                    <a:pt x="64" y="50"/>
                  </a:cubicBezTo>
                  <a:cubicBezTo>
                    <a:pt x="69" y="49"/>
                    <a:pt x="73" y="52"/>
                    <a:pt x="79" y="49"/>
                  </a:cubicBezTo>
                  <a:cubicBezTo>
                    <a:pt x="79" y="50"/>
                    <a:pt x="79" y="51"/>
                    <a:pt x="79" y="52"/>
                  </a:cubicBezTo>
                  <a:cubicBezTo>
                    <a:pt x="82" y="51"/>
                    <a:pt x="85" y="49"/>
                    <a:pt x="88" y="50"/>
                  </a:cubicBezTo>
                  <a:cubicBezTo>
                    <a:pt x="92" y="51"/>
                    <a:pt x="92" y="55"/>
                    <a:pt x="95" y="56"/>
                  </a:cubicBezTo>
                  <a:cubicBezTo>
                    <a:pt x="99" y="58"/>
                    <a:pt x="108" y="52"/>
                    <a:pt x="112" y="50"/>
                  </a:cubicBezTo>
                  <a:cubicBezTo>
                    <a:pt x="116" y="47"/>
                    <a:pt x="115" y="52"/>
                    <a:pt x="116" y="53"/>
                  </a:cubicBezTo>
                  <a:cubicBezTo>
                    <a:pt x="118" y="54"/>
                    <a:pt x="120" y="54"/>
                    <a:pt x="122" y="54"/>
                  </a:cubicBezTo>
                  <a:cubicBezTo>
                    <a:pt x="122" y="55"/>
                    <a:pt x="123" y="56"/>
                    <a:pt x="123" y="57"/>
                  </a:cubicBezTo>
                  <a:cubicBezTo>
                    <a:pt x="129" y="61"/>
                    <a:pt x="134" y="56"/>
                    <a:pt x="139" y="63"/>
                  </a:cubicBezTo>
                  <a:cubicBezTo>
                    <a:pt x="140" y="53"/>
                    <a:pt x="157" y="57"/>
                    <a:pt x="164" y="57"/>
                  </a:cubicBezTo>
                  <a:cubicBezTo>
                    <a:pt x="167" y="57"/>
                    <a:pt x="173" y="52"/>
                    <a:pt x="176" y="55"/>
                  </a:cubicBezTo>
                  <a:cubicBezTo>
                    <a:pt x="178" y="57"/>
                    <a:pt x="178" y="60"/>
                    <a:pt x="179" y="63"/>
                  </a:cubicBezTo>
                  <a:cubicBezTo>
                    <a:pt x="180" y="66"/>
                    <a:pt x="184" y="69"/>
                    <a:pt x="187" y="72"/>
                  </a:cubicBezTo>
                  <a:cubicBezTo>
                    <a:pt x="180" y="72"/>
                    <a:pt x="187" y="81"/>
                    <a:pt x="188" y="83"/>
                  </a:cubicBezTo>
                  <a:cubicBezTo>
                    <a:pt x="191" y="85"/>
                    <a:pt x="194" y="86"/>
                    <a:pt x="196" y="83"/>
                  </a:cubicBezTo>
                  <a:cubicBezTo>
                    <a:pt x="199" y="80"/>
                    <a:pt x="203" y="82"/>
                    <a:pt x="207" y="83"/>
                  </a:cubicBezTo>
                  <a:cubicBezTo>
                    <a:pt x="215" y="85"/>
                    <a:pt x="220" y="86"/>
                    <a:pt x="220" y="95"/>
                  </a:cubicBezTo>
                  <a:cubicBezTo>
                    <a:pt x="220" y="98"/>
                    <a:pt x="226" y="109"/>
                    <a:pt x="228" y="111"/>
                  </a:cubicBezTo>
                  <a:cubicBezTo>
                    <a:pt x="230" y="112"/>
                    <a:pt x="229" y="116"/>
                    <a:pt x="230" y="118"/>
                  </a:cubicBezTo>
                  <a:cubicBezTo>
                    <a:pt x="231" y="121"/>
                    <a:pt x="233" y="121"/>
                    <a:pt x="235" y="123"/>
                  </a:cubicBezTo>
                  <a:cubicBezTo>
                    <a:pt x="237" y="125"/>
                    <a:pt x="234" y="129"/>
                    <a:pt x="232" y="130"/>
                  </a:cubicBezTo>
                  <a:cubicBezTo>
                    <a:pt x="231" y="130"/>
                    <a:pt x="228" y="127"/>
                    <a:pt x="227" y="127"/>
                  </a:cubicBezTo>
                  <a:cubicBezTo>
                    <a:pt x="224" y="126"/>
                    <a:pt x="215" y="123"/>
                    <a:pt x="213" y="125"/>
                  </a:cubicBezTo>
                  <a:cubicBezTo>
                    <a:pt x="209" y="128"/>
                    <a:pt x="200" y="132"/>
                    <a:pt x="196" y="130"/>
                  </a:cubicBezTo>
                  <a:cubicBezTo>
                    <a:pt x="203" y="122"/>
                    <a:pt x="185" y="123"/>
                    <a:pt x="180" y="126"/>
                  </a:cubicBezTo>
                  <a:cubicBezTo>
                    <a:pt x="176" y="130"/>
                    <a:pt x="172" y="130"/>
                    <a:pt x="170" y="135"/>
                  </a:cubicBezTo>
                  <a:cubicBezTo>
                    <a:pt x="168" y="140"/>
                    <a:pt x="160" y="138"/>
                    <a:pt x="156" y="142"/>
                  </a:cubicBezTo>
                  <a:cubicBezTo>
                    <a:pt x="138" y="162"/>
                    <a:pt x="128" y="127"/>
                    <a:pt x="131" y="112"/>
                  </a:cubicBezTo>
                  <a:cubicBezTo>
                    <a:pt x="133" y="102"/>
                    <a:pt x="126" y="111"/>
                    <a:pt x="122" y="107"/>
                  </a:cubicBezTo>
                  <a:cubicBezTo>
                    <a:pt x="120" y="106"/>
                    <a:pt x="123" y="99"/>
                    <a:pt x="122" y="97"/>
                  </a:cubicBezTo>
                  <a:cubicBezTo>
                    <a:pt x="121" y="94"/>
                    <a:pt x="113" y="90"/>
                    <a:pt x="110" y="89"/>
                  </a:cubicBezTo>
                  <a:cubicBezTo>
                    <a:pt x="101" y="86"/>
                    <a:pt x="97" y="100"/>
                    <a:pt x="92" y="106"/>
                  </a:cubicBezTo>
                  <a:cubicBezTo>
                    <a:pt x="89" y="108"/>
                    <a:pt x="94" y="111"/>
                    <a:pt x="95" y="113"/>
                  </a:cubicBezTo>
                  <a:cubicBezTo>
                    <a:pt x="98" y="119"/>
                    <a:pt x="92" y="122"/>
                    <a:pt x="87" y="119"/>
                  </a:cubicBezTo>
                  <a:cubicBezTo>
                    <a:pt x="84" y="117"/>
                    <a:pt x="78" y="119"/>
                    <a:pt x="75" y="120"/>
                  </a:cubicBezTo>
                  <a:cubicBezTo>
                    <a:pt x="70" y="123"/>
                    <a:pt x="73" y="126"/>
                    <a:pt x="74" y="129"/>
                  </a:cubicBezTo>
                  <a:cubicBezTo>
                    <a:pt x="79" y="140"/>
                    <a:pt x="65" y="132"/>
                    <a:pt x="62" y="130"/>
                  </a:cubicBezTo>
                  <a:cubicBezTo>
                    <a:pt x="58" y="126"/>
                    <a:pt x="55" y="130"/>
                    <a:pt x="50" y="133"/>
                  </a:cubicBezTo>
                  <a:cubicBezTo>
                    <a:pt x="47" y="135"/>
                    <a:pt x="42" y="134"/>
                    <a:pt x="43" y="139"/>
                  </a:cubicBezTo>
                  <a:cubicBezTo>
                    <a:pt x="38" y="138"/>
                    <a:pt x="39" y="144"/>
                    <a:pt x="34" y="139"/>
                  </a:cubicBezTo>
                  <a:cubicBezTo>
                    <a:pt x="29" y="135"/>
                    <a:pt x="25" y="125"/>
                    <a:pt x="29" y="118"/>
                  </a:cubicBezTo>
                  <a:cubicBezTo>
                    <a:pt x="34" y="109"/>
                    <a:pt x="43" y="100"/>
                    <a:pt x="32" y="93"/>
                  </a:cubicBezTo>
                  <a:cubicBezTo>
                    <a:pt x="24" y="87"/>
                    <a:pt x="31" y="70"/>
                    <a:pt x="20" y="70"/>
                  </a:cubicBezTo>
                  <a:cubicBezTo>
                    <a:pt x="17" y="70"/>
                    <a:pt x="12" y="71"/>
                    <a:pt x="11" y="67"/>
                  </a:cubicBezTo>
                  <a:cubicBezTo>
                    <a:pt x="9" y="62"/>
                    <a:pt x="3" y="65"/>
                    <a:pt x="0" y="60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653">
              <a:extLst>
                <a:ext uri="{FF2B5EF4-FFF2-40B4-BE49-F238E27FC236}">
                  <a16:creationId xmlns="" xmlns:a16="http://schemas.microsoft.com/office/drawing/2014/main" id="{006662BD-1E3C-4CE3-92BC-A5E59C465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4294" y="2751378"/>
              <a:ext cx="71186" cy="35593"/>
            </a:xfrm>
            <a:custGeom>
              <a:avLst/>
              <a:gdLst>
                <a:gd name="T0" fmla="*/ 22 w 33"/>
                <a:gd name="T1" fmla="*/ 0 h 17"/>
                <a:gd name="T2" fmla="*/ 8 w 33"/>
                <a:gd name="T3" fmla="*/ 11 h 17"/>
                <a:gd name="T4" fmla="*/ 22 w 33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17">
                  <a:moveTo>
                    <a:pt x="22" y="0"/>
                  </a:moveTo>
                  <a:cubicBezTo>
                    <a:pt x="18" y="0"/>
                    <a:pt x="0" y="5"/>
                    <a:pt x="8" y="11"/>
                  </a:cubicBezTo>
                  <a:cubicBezTo>
                    <a:pt x="16" y="17"/>
                    <a:pt x="33" y="3"/>
                    <a:pt x="22" y="0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654">
              <a:extLst>
                <a:ext uri="{FF2B5EF4-FFF2-40B4-BE49-F238E27FC236}">
                  <a16:creationId xmlns="" xmlns:a16="http://schemas.microsoft.com/office/drawing/2014/main" id="{72592C17-E76D-4C0B-B086-E7CE5BB12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4294" y="2751378"/>
              <a:ext cx="71186" cy="35593"/>
            </a:xfrm>
            <a:custGeom>
              <a:avLst/>
              <a:gdLst>
                <a:gd name="T0" fmla="*/ 22 w 33"/>
                <a:gd name="T1" fmla="*/ 0 h 17"/>
                <a:gd name="T2" fmla="*/ 8 w 33"/>
                <a:gd name="T3" fmla="*/ 11 h 17"/>
                <a:gd name="T4" fmla="*/ 22 w 33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17">
                  <a:moveTo>
                    <a:pt x="22" y="0"/>
                  </a:moveTo>
                  <a:cubicBezTo>
                    <a:pt x="18" y="0"/>
                    <a:pt x="0" y="5"/>
                    <a:pt x="8" y="11"/>
                  </a:cubicBezTo>
                  <a:cubicBezTo>
                    <a:pt x="16" y="17"/>
                    <a:pt x="33" y="3"/>
                    <a:pt x="22" y="0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655">
              <a:extLst>
                <a:ext uri="{FF2B5EF4-FFF2-40B4-BE49-F238E27FC236}">
                  <a16:creationId xmlns="" xmlns:a16="http://schemas.microsoft.com/office/drawing/2014/main" id="{C8EFD459-BBBC-408F-B003-A57A992CE7B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6344" y="4166190"/>
              <a:ext cx="355928" cy="324785"/>
            </a:xfrm>
            <a:custGeom>
              <a:avLst/>
              <a:gdLst>
                <a:gd name="T0" fmla="*/ 1 w 163"/>
                <a:gd name="T1" fmla="*/ 49 h 149"/>
                <a:gd name="T2" fmla="*/ 0 w 163"/>
                <a:gd name="T3" fmla="*/ 40 h 149"/>
                <a:gd name="T4" fmla="*/ 17 w 163"/>
                <a:gd name="T5" fmla="*/ 20 h 149"/>
                <a:gd name="T6" fmla="*/ 42 w 163"/>
                <a:gd name="T7" fmla="*/ 12 h 149"/>
                <a:gd name="T8" fmla="*/ 54 w 163"/>
                <a:gd name="T9" fmla="*/ 11 h 149"/>
                <a:gd name="T10" fmla="*/ 67 w 163"/>
                <a:gd name="T11" fmla="*/ 11 h 149"/>
                <a:gd name="T12" fmla="*/ 84 w 163"/>
                <a:gd name="T13" fmla="*/ 13 h 149"/>
                <a:gd name="T14" fmla="*/ 104 w 163"/>
                <a:gd name="T15" fmla="*/ 24 h 149"/>
                <a:gd name="T16" fmla="*/ 114 w 163"/>
                <a:gd name="T17" fmla="*/ 22 h 149"/>
                <a:gd name="T18" fmla="*/ 111 w 163"/>
                <a:gd name="T19" fmla="*/ 12 h 149"/>
                <a:gd name="T20" fmla="*/ 115 w 163"/>
                <a:gd name="T21" fmla="*/ 10 h 149"/>
                <a:gd name="T22" fmla="*/ 119 w 163"/>
                <a:gd name="T23" fmla="*/ 9 h 149"/>
                <a:gd name="T24" fmla="*/ 123 w 163"/>
                <a:gd name="T25" fmla="*/ 5 h 149"/>
                <a:gd name="T26" fmla="*/ 130 w 163"/>
                <a:gd name="T27" fmla="*/ 10 h 149"/>
                <a:gd name="T28" fmla="*/ 154 w 163"/>
                <a:gd name="T29" fmla="*/ 0 h 149"/>
                <a:gd name="T30" fmla="*/ 154 w 163"/>
                <a:gd name="T31" fmla="*/ 7 h 149"/>
                <a:gd name="T32" fmla="*/ 150 w 163"/>
                <a:gd name="T33" fmla="*/ 14 h 149"/>
                <a:gd name="T34" fmla="*/ 151 w 163"/>
                <a:gd name="T35" fmla="*/ 22 h 149"/>
                <a:gd name="T36" fmla="*/ 155 w 163"/>
                <a:gd name="T37" fmla="*/ 32 h 149"/>
                <a:gd name="T38" fmla="*/ 160 w 163"/>
                <a:gd name="T39" fmla="*/ 51 h 149"/>
                <a:gd name="T40" fmla="*/ 159 w 163"/>
                <a:gd name="T41" fmla="*/ 62 h 149"/>
                <a:gd name="T42" fmla="*/ 162 w 163"/>
                <a:gd name="T43" fmla="*/ 72 h 149"/>
                <a:gd name="T44" fmla="*/ 160 w 163"/>
                <a:gd name="T45" fmla="*/ 82 h 149"/>
                <a:gd name="T46" fmla="*/ 154 w 163"/>
                <a:gd name="T47" fmla="*/ 83 h 149"/>
                <a:gd name="T48" fmla="*/ 144 w 163"/>
                <a:gd name="T49" fmla="*/ 91 h 149"/>
                <a:gd name="T50" fmla="*/ 129 w 163"/>
                <a:gd name="T51" fmla="*/ 95 h 149"/>
                <a:gd name="T52" fmla="*/ 131 w 163"/>
                <a:gd name="T53" fmla="*/ 106 h 149"/>
                <a:gd name="T54" fmla="*/ 117 w 163"/>
                <a:gd name="T55" fmla="*/ 103 h 149"/>
                <a:gd name="T56" fmla="*/ 112 w 163"/>
                <a:gd name="T57" fmla="*/ 110 h 149"/>
                <a:gd name="T58" fmla="*/ 116 w 163"/>
                <a:gd name="T59" fmla="*/ 120 h 149"/>
                <a:gd name="T60" fmla="*/ 126 w 163"/>
                <a:gd name="T61" fmla="*/ 130 h 149"/>
                <a:gd name="T62" fmla="*/ 125 w 163"/>
                <a:gd name="T63" fmla="*/ 136 h 149"/>
                <a:gd name="T64" fmla="*/ 117 w 163"/>
                <a:gd name="T65" fmla="*/ 134 h 149"/>
                <a:gd name="T66" fmla="*/ 111 w 163"/>
                <a:gd name="T67" fmla="*/ 129 h 149"/>
                <a:gd name="T68" fmla="*/ 92 w 163"/>
                <a:gd name="T69" fmla="*/ 130 h 149"/>
                <a:gd name="T70" fmla="*/ 88 w 163"/>
                <a:gd name="T71" fmla="*/ 141 h 149"/>
                <a:gd name="T72" fmla="*/ 77 w 163"/>
                <a:gd name="T73" fmla="*/ 145 h 149"/>
                <a:gd name="T74" fmla="*/ 69 w 163"/>
                <a:gd name="T75" fmla="*/ 147 h 149"/>
                <a:gd name="T76" fmla="*/ 55 w 163"/>
                <a:gd name="T77" fmla="*/ 140 h 149"/>
                <a:gd name="T78" fmla="*/ 47 w 163"/>
                <a:gd name="T79" fmla="*/ 144 h 149"/>
                <a:gd name="T80" fmla="*/ 49 w 163"/>
                <a:gd name="T81" fmla="*/ 137 h 149"/>
                <a:gd name="T82" fmla="*/ 46 w 163"/>
                <a:gd name="T83" fmla="*/ 124 h 149"/>
                <a:gd name="T84" fmla="*/ 40 w 163"/>
                <a:gd name="T85" fmla="*/ 133 h 149"/>
                <a:gd name="T86" fmla="*/ 33 w 163"/>
                <a:gd name="T87" fmla="*/ 133 h 149"/>
                <a:gd name="T88" fmla="*/ 30 w 163"/>
                <a:gd name="T89" fmla="*/ 121 h 149"/>
                <a:gd name="T90" fmla="*/ 29 w 163"/>
                <a:gd name="T91" fmla="*/ 112 h 149"/>
                <a:gd name="T92" fmla="*/ 28 w 163"/>
                <a:gd name="T93" fmla="*/ 104 h 149"/>
                <a:gd name="T94" fmla="*/ 23 w 163"/>
                <a:gd name="T95" fmla="*/ 106 h 149"/>
                <a:gd name="T96" fmla="*/ 18 w 163"/>
                <a:gd name="T97" fmla="*/ 93 h 149"/>
                <a:gd name="T98" fmla="*/ 16 w 163"/>
                <a:gd name="T99" fmla="*/ 77 h 149"/>
                <a:gd name="T100" fmla="*/ 1 w 163"/>
                <a:gd name="T101" fmla="*/ 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" h="149">
                  <a:moveTo>
                    <a:pt x="1" y="49"/>
                  </a:moveTo>
                  <a:cubicBezTo>
                    <a:pt x="1" y="46"/>
                    <a:pt x="1" y="43"/>
                    <a:pt x="0" y="40"/>
                  </a:cubicBezTo>
                  <a:cubicBezTo>
                    <a:pt x="10" y="40"/>
                    <a:pt x="14" y="27"/>
                    <a:pt x="17" y="20"/>
                  </a:cubicBezTo>
                  <a:cubicBezTo>
                    <a:pt x="20" y="12"/>
                    <a:pt x="35" y="7"/>
                    <a:pt x="42" y="12"/>
                  </a:cubicBezTo>
                  <a:cubicBezTo>
                    <a:pt x="45" y="14"/>
                    <a:pt x="51" y="13"/>
                    <a:pt x="54" y="11"/>
                  </a:cubicBezTo>
                  <a:cubicBezTo>
                    <a:pt x="59" y="10"/>
                    <a:pt x="62" y="13"/>
                    <a:pt x="67" y="11"/>
                  </a:cubicBezTo>
                  <a:cubicBezTo>
                    <a:pt x="76" y="7"/>
                    <a:pt x="81" y="20"/>
                    <a:pt x="84" y="13"/>
                  </a:cubicBezTo>
                  <a:cubicBezTo>
                    <a:pt x="85" y="25"/>
                    <a:pt x="99" y="16"/>
                    <a:pt x="104" y="24"/>
                  </a:cubicBezTo>
                  <a:cubicBezTo>
                    <a:pt x="107" y="28"/>
                    <a:pt x="115" y="28"/>
                    <a:pt x="114" y="22"/>
                  </a:cubicBezTo>
                  <a:cubicBezTo>
                    <a:pt x="113" y="19"/>
                    <a:pt x="106" y="15"/>
                    <a:pt x="111" y="12"/>
                  </a:cubicBezTo>
                  <a:cubicBezTo>
                    <a:pt x="112" y="11"/>
                    <a:pt x="114" y="13"/>
                    <a:pt x="115" y="10"/>
                  </a:cubicBezTo>
                  <a:cubicBezTo>
                    <a:pt x="115" y="8"/>
                    <a:pt x="117" y="9"/>
                    <a:pt x="119" y="9"/>
                  </a:cubicBezTo>
                  <a:cubicBezTo>
                    <a:pt x="121" y="8"/>
                    <a:pt x="121" y="5"/>
                    <a:pt x="123" y="5"/>
                  </a:cubicBezTo>
                  <a:cubicBezTo>
                    <a:pt x="126" y="5"/>
                    <a:pt x="128" y="8"/>
                    <a:pt x="130" y="10"/>
                  </a:cubicBezTo>
                  <a:cubicBezTo>
                    <a:pt x="139" y="16"/>
                    <a:pt x="150" y="7"/>
                    <a:pt x="154" y="0"/>
                  </a:cubicBezTo>
                  <a:cubicBezTo>
                    <a:pt x="154" y="2"/>
                    <a:pt x="154" y="5"/>
                    <a:pt x="154" y="7"/>
                  </a:cubicBezTo>
                  <a:cubicBezTo>
                    <a:pt x="153" y="9"/>
                    <a:pt x="149" y="11"/>
                    <a:pt x="150" y="14"/>
                  </a:cubicBezTo>
                  <a:cubicBezTo>
                    <a:pt x="151" y="16"/>
                    <a:pt x="150" y="19"/>
                    <a:pt x="151" y="22"/>
                  </a:cubicBezTo>
                  <a:cubicBezTo>
                    <a:pt x="152" y="25"/>
                    <a:pt x="154" y="29"/>
                    <a:pt x="155" y="32"/>
                  </a:cubicBezTo>
                  <a:cubicBezTo>
                    <a:pt x="158" y="39"/>
                    <a:pt x="162" y="42"/>
                    <a:pt x="160" y="51"/>
                  </a:cubicBezTo>
                  <a:cubicBezTo>
                    <a:pt x="159" y="55"/>
                    <a:pt x="157" y="58"/>
                    <a:pt x="159" y="62"/>
                  </a:cubicBezTo>
                  <a:cubicBezTo>
                    <a:pt x="160" y="65"/>
                    <a:pt x="162" y="68"/>
                    <a:pt x="162" y="72"/>
                  </a:cubicBezTo>
                  <a:cubicBezTo>
                    <a:pt x="163" y="75"/>
                    <a:pt x="161" y="80"/>
                    <a:pt x="160" y="82"/>
                  </a:cubicBezTo>
                  <a:cubicBezTo>
                    <a:pt x="158" y="86"/>
                    <a:pt x="157" y="81"/>
                    <a:pt x="154" y="83"/>
                  </a:cubicBezTo>
                  <a:cubicBezTo>
                    <a:pt x="150" y="85"/>
                    <a:pt x="148" y="89"/>
                    <a:pt x="144" y="91"/>
                  </a:cubicBezTo>
                  <a:cubicBezTo>
                    <a:pt x="139" y="94"/>
                    <a:pt x="135" y="94"/>
                    <a:pt x="129" y="95"/>
                  </a:cubicBezTo>
                  <a:cubicBezTo>
                    <a:pt x="132" y="98"/>
                    <a:pt x="129" y="102"/>
                    <a:pt x="131" y="106"/>
                  </a:cubicBezTo>
                  <a:cubicBezTo>
                    <a:pt x="128" y="105"/>
                    <a:pt x="119" y="99"/>
                    <a:pt x="117" y="103"/>
                  </a:cubicBezTo>
                  <a:cubicBezTo>
                    <a:pt x="115" y="106"/>
                    <a:pt x="112" y="106"/>
                    <a:pt x="112" y="110"/>
                  </a:cubicBezTo>
                  <a:cubicBezTo>
                    <a:pt x="113" y="113"/>
                    <a:pt x="114" y="117"/>
                    <a:pt x="116" y="120"/>
                  </a:cubicBezTo>
                  <a:cubicBezTo>
                    <a:pt x="118" y="124"/>
                    <a:pt x="125" y="124"/>
                    <a:pt x="126" y="130"/>
                  </a:cubicBezTo>
                  <a:cubicBezTo>
                    <a:pt x="122" y="130"/>
                    <a:pt x="125" y="133"/>
                    <a:pt x="125" y="136"/>
                  </a:cubicBezTo>
                  <a:cubicBezTo>
                    <a:pt x="122" y="135"/>
                    <a:pt x="119" y="135"/>
                    <a:pt x="117" y="134"/>
                  </a:cubicBezTo>
                  <a:cubicBezTo>
                    <a:pt x="115" y="132"/>
                    <a:pt x="114" y="128"/>
                    <a:pt x="111" y="129"/>
                  </a:cubicBezTo>
                  <a:cubicBezTo>
                    <a:pt x="105" y="130"/>
                    <a:pt x="97" y="135"/>
                    <a:pt x="92" y="130"/>
                  </a:cubicBezTo>
                  <a:cubicBezTo>
                    <a:pt x="89" y="133"/>
                    <a:pt x="92" y="138"/>
                    <a:pt x="88" y="141"/>
                  </a:cubicBezTo>
                  <a:cubicBezTo>
                    <a:pt x="85" y="145"/>
                    <a:pt x="81" y="143"/>
                    <a:pt x="77" y="145"/>
                  </a:cubicBezTo>
                  <a:cubicBezTo>
                    <a:pt x="73" y="146"/>
                    <a:pt x="73" y="149"/>
                    <a:pt x="69" y="147"/>
                  </a:cubicBezTo>
                  <a:cubicBezTo>
                    <a:pt x="65" y="145"/>
                    <a:pt x="57" y="144"/>
                    <a:pt x="55" y="140"/>
                  </a:cubicBezTo>
                  <a:cubicBezTo>
                    <a:pt x="56" y="144"/>
                    <a:pt x="50" y="147"/>
                    <a:pt x="47" y="144"/>
                  </a:cubicBezTo>
                  <a:cubicBezTo>
                    <a:pt x="43" y="141"/>
                    <a:pt x="47" y="140"/>
                    <a:pt x="49" y="137"/>
                  </a:cubicBezTo>
                  <a:cubicBezTo>
                    <a:pt x="52" y="134"/>
                    <a:pt x="48" y="126"/>
                    <a:pt x="46" y="124"/>
                  </a:cubicBezTo>
                  <a:cubicBezTo>
                    <a:pt x="41" y="121"/>
                    <a:pt x="41" y="130"/>
                    <a:pt x="40" y="133"/>
                  </a:cubicBezTo>
                  <a:cubicBezTo>
                    <a:pt x="37" y="130"/>
                    <a:pt x="35" y="134"/>
                    <a:pt x="33" y="133"/>
                  </a:cubicBezTo>
                  <a:cubicBezTo>
                    <a:pt x="29" y="131"/>
                    <a:pt x="31" y="124"/>
                    <a:pt x="30" y="121"/>
                  </a:cubicBezTo>
                  <a:cubicBezTo>
                    <a:pt x="29" y="118"/>
                    <a:pt x="32" y="114"/>
                    <a:pt x="29" y="112"/>
                  </a:cubicBezTo>
                  <a:cubicBezTo>
                    <a:pt x="27" y="110"/>
                    <a:pt x="22" y="105"/>
                    <a:pt x="28" y="104"/>
                  </a:cubicBezTo>
                  <a:cubicBezTo>
                    <a:pt x="25" y="103"/>
                    <a:pt x="24" y="104"/>
                    <a:pt x="23" y="106"/>
                  </a:cubicBezTo>
                  <a:cubicBezTo>
                    <a:pt x="24" y="102"/>
                    <a:pt x="20" y="97"/>
                    <a:pt x="18" y="93"/>
                  </a:cubicBezTo>
                  <a:cubicBezTo>
                    <a:pt x="16" y="88"/>
                    <a:pt x="19" y="82"/>
                    <a:pt x="16" y="77"/>
                  </a:cubicBezTo>
                  <a:cubicBezTo>
                    <a:pt x="10" y="68"/>
                    <a:pt x="5" y="60"/>
                    <a:pt x="1" y="49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656">
              <a:extLst>
                <a:ext uri="{FF2B5EF4-FFF2-40B4-BE49-F238E27FC236}">
                  <a16:creationId xmlns="" xmlns:a16="http://schemas.microsoft.com/office/drawing/2014/main" id="{55416CCD-4C6F-4292-9D8A-AF032484A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6344" y="4166190"/>
              <a:ext cx="355928" cy="324785"/>
            </a:xfrm>
            <a:custGeom>
              <a:avLst/>
              <a:gdLst>
                <a:gd name="T0" fmla="*/ 1 w 163"/>
                <a:gd name="T1" fmla="*/ 49 h 149"/>
                <a:gd name="T2" fmla="*/ 0 w 163"/>
                <a:gd name="T3" fmla="*/ 40 h 149"/>
                <a:gd name="T4" fmla="*/ 17 w 163"/>
                <a:gd name="T5" fmla="*/ 20 h 149"/>
                <a:gd name="T6" fmla="*/ 42 w 163"/>
                <a:gd name="T7" fmla="*/ 12 h 149"/>
                <a:gd name="T8" fmla="*/ 54 w 163"/>
                <a:gd name="T9" fmla="*/ 11 h 149"/>
                <a:gd name="T10" fmla="*/ 67 w 163"/>
                <a:gd name="T11" fmla="*/ 11 h 149"/>
                <a:gd name="T12" fmla="*/ 84 w 163"/>
                <a:gd name="T13" fmla="*/ 13 h 149"/>
                <a:gd name="T14" fmla="*/ 104 w 163"/>
                <a:gd name="T15" fmla="*/ 24 h 149"/>
                <a:gd name="T16" fmla="*/ 114 w 163"/>
                <a:gd name="T17" fmla="*/ 22 h 149"/>
                <a:gd name="T18" fmla="*/ 111 w 163"/>
                <a:gd name="T19" fmla="*/ 12 h 149"/>
                <a:gd name="T20" fmla="*/ 115 w 163"/>
                <a:gd name="T21" fmla="*/ 10 h 149"/>
                <a:gd name="T22" fmla="*/ 119 w 163"/>
                <a:gd name="T23" fmla="*/ 9 h 149"/>
                <a:gd name="T24" fmla="*/ 123 w 163"/>
                <a:gd name="T25" fmla="*/ 5 h 149"/>
                <a:gd name="T26" fmla="*/ 130 w 163"/>
                <a:gd name="T27" fmla="*/ 10 h 149"/>
                <a:gd name="T28" fmla="*/ 154 w 163"/>
                <a:gd name="T29" fmla="*/ 0 h 149"/>
                <a:gd name="T30" fmla="*/ 154 w 163"/>
                <a:gd name="T31" fmla="*/ 7 h 149"/>
                <a:gd name="T32" fmla="*/ 150 w 163"/>
                <a:gd name="T33" fmla="*/ 14 h 149"/>
                <a:gd name="T34" fmla="*/ 151 w 163"/>
                <a:gd name="T35" fmla="*/ 22 h 149"/>
                <a:gd name="T36" fmla="*/ 155 w 163"/>
                <a:gd name="T37" fmla="*/ 32 h 149"/>
                <a:gd name="T38" fmla="*/ 160 w 163"/>
                <a:gd name="T39" fmla="*/ 51 h 149"/>
                <a:gd name="T40" fmla="*/ 159 w 163"/>
                <a:gd name="T41" fmla="*/ 62 h 149"/>
                <a:gd name="T42" fmla="*/ 162 w 163"/>
                <a:gd name="T43" fmla="*/ 72 h 149"/>
                <a:gd name="T44" fmla="*/ 160 w 163"/>
                <a:gd name="T45" fmla="*/ 82 h 149"/>
                <a:gd name="T46" fmla="*/ 154 w 163"/>
                <a:gd name="T47" fmla="*/ 83 h 149"/>
                <a:gd name="T48" fmla="*/ 144 w 163"/>
                <a:gd name="T49" fmla="*/ 91 h 149"/>
                <a:gd name="T50" fmla="*/ 129 w 163"/>
                <a:gd name="T51" fmla="*/ 95 h 149"/>
                <a:gd name="T52" fmla="*/ 131 w 163"/>
                <a:gd name="T53" fmla="*/ 106 h 149"/>
                <a:gd name="T54" fmla="*/ 117 w 163"/>
                <a:gd name="T55" fmla="*/ 103 h 149"/>
                <a:gd name="T56" fmla="*/ 112 w 163"/>
                <a:gd name="T57" fmla="*/ 110 h 149"/>
                <a:gd name="T58" fmla="*/ 116 w 163"/>
                <a:gd name="T59" fmla="*/ 120 h 149"/>
                <a:gd name="T60" fmla="*/ 126 w 163"/>
                <a:gd name="T61" fmla="*/ 130 h 149"/>
                <a:gd name="T62" fmla="*/ 125 w 163"/>
                <a:gd name="T63" fmla="*/ 136 h 149"/>
                <a:gd name="T64" fmla="*/ 117 w 163"/>
                <a:gd name="T65" fmla="*/ 134 h 149"/>
                <a:gd name="T66" fmla="*/ 111 w 163"/>
                <a:gd name="T67" fmla="*/ 129 h 149"/>
                <a:gd name="T68" fmla="*/ 92 w 163"/>
                <a:gd name="T69" fmla="*/ 130 h 149"/>
                <a:gd name="T70" fmla="*/ 88 w 163"/>
                <a:gd name="T71" fmla="*/ 141 h 149"/>
                <a:gd name="T72" fmla="*/ 77 w 163"/>
                <a:gd name="T73" fmla="*/ 145 h 149"/>
                <a:gd name="T74" fmla="*/ 69 w 163"/>
                <a:gd name="T75" fmla="*/ 147 h 149"/>
                <a:gd name="T76" fmla="*/ 55 w 163"/>
                <a:gd name="T77" fmla="*/ 140 h 149"/>
                <a:gd name="T78" fmla="*/ 47 w 163"/>
                <a:gd name="T79" fmla="*/ 144 h 149"/>
                <a:gd name="T80" fmla="*/ 49 w 163"/>
                <a:gd name="T81" fmla="*/ 137 h 149"/>
                <a:gd name="T82" fmla="*/ 46 w 163"/>
                <a:gd name="T83" fmla="*/ 124 h 149"/>
                <a:gd name="T84" fmla="*/ 40 w 163"/>
                <a:gd name="T85" fmla="*/ 133 h 149"/>
                <a:gd name="T86" fmla="*/ 33 w 163"/>
                <a:gd name="T87" fmla="*/ 133 h 149"/>
                <a:gd name="T88" fmla="*/ 30 w 163"/>
                <a:gd name="T89" fmla="*/ 121 h 149"/>
                <a:gd name="T90" fmla="*/ 29 w 163"/>
                <a:gd name="T91" fmla="*/ 112 h 149"/>
                <a:gd name="T92" fmla="*/ 28 w 163"/>
                <a:gd name="T93" fmla="*/ 104 h 149"/>
                <a:gd name="T94" fmla="*/ 23 w 163"/>
                <a:gd name="T95" fmla="*/ 106 h 149"/>
                <a:gd name="T96" fmla="*/ 18 w 163"/>
                <a:gd name="T97" fmla="*/ 93 h 149"/>
                <a:gd name="T98" fmla="*/ 16 w 163"/>
                <a:gd name="T99" fmla="*/ 77 h 149"/>
                <a:gd name="T100" fmla="*/ 1 w 163"/>
                <a:gd name="T101" fmla="*/ 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" h="149">
                  <a:moveTo>
                    <a:pt x="1" y="49"/>
                  </a:moveTo>
                  <a:cubicBezTo>
                    <a:pt x="1" y="46"/>
                    <a:pt x="1" y="43"/>
                    <a:pt x="0" y="40"/>
                  </a:cubicBezTo>
                  <a:cubicBezTo>
                    <a:pt x="10" y="40"/>
                    <a:pt x="14" y="27"/>
                    <a:pt x="17" y="20"/>
                  </a:cubicBezTo>
                  <a:cubicBezTo>
                    <a:pt x="20" y="12"/>
                    <a:pt x="35" y="7"/>
                    <a:pt x="42" y="12"/>
                  </a:cubicBezTo>
                  <a:cubicBezTo>
                    <a:pt x="45" y="14"/>
                    <a:pt x="51" y="13"/>
                    <a:pt x="54" y="11"/>
                  </a:cubicBezTo>
                  <a:cubicBezTo>
                    <a:pt x="59" y="10"/>
                    <a:pt x="62" y="13"/>
                    <a:pt x="67" y="11"/>
                  </a:cubicBezTo>
                  <a:cubicBezTo>
                    <a:pt x="76" y="7"/>
                    <a:pt x="81" y="20"/>
                    <a:pt x="84" y="13"/>
                  </a:cubicBezTo>
                  <a:cubicBezTo>
                    <a:pt x="85" y="25"/>
                    <a:pt x="99" y="16"/>
                    <a:pt x="104" y="24"/>
                  </a:cubicBezTo>
                  <a:cubicBezTo>
                    <a:pt x="107" y="28"/>
                    <a:pt x="115" y="28"/>
                    <a:pt x="114" y="22"/>
                  </a:cubicBezTo>
                  <a:cubicBezTo>
                    <a:pt x="113" y="19"/>
                    <a:pt x="106" y="15"/>
                    <a:pt x="111" y="12"/>
                  </a:cubicBezTo>
                  <a:cubicBezTo>
                    <a:pt x="112" y="11"/>
                    <a:pt x="114" y="13"/>
                    <a:pt x="115" y="10"/>
                  </a:cubicBezTo>
                  <a:cubicBezTo>
                    <a:pt x="115" y="8"/>
                    <a:pt x="117" y="9"/>
                    <a:pt x="119" y="9"/>
                  </a:cubicBezTo>
                  <a:cubicBezTo>
                    <a:pt x="121" y="8"/>
                    <a:pt x="121" y="5"/>
                    <a:pt x="123" y="5"/>
                  </a:cubicBezTo>
                  <a:cubicBezTo>
                    <a:pt x="126" y="5"/>
                    <a:pt x="128" y="8"/>
                    <a:pt x="130" y="10"/>
                  </a:cubicBezTo>
                  <a:cubicBezTo>
                    <a:pt x="139" y="16"/>
                    <a:pt x="150" y="7"/>
                    <a:pt x="154" y="0"/>
                  </a:cubicBezTo>
                  <a:cubicBezTo>
                    <a:pt x="154" y="2"/>
                    <a:pt x="154" y="5"/>
                    <a:pt x="154" y="7"/>
                  </a:cubicBezTo>
                  <a:cubicBezTo>
                    <a:pt x="153" y="9"/>
                    <a:pt x="149" y="11"/>
                    <a:pt x="150" y="14"/>
                  </a:cubicBezTo>
                  <a:cubicBezTo>
                    <a:pt x="151" y="16"/>
                    <a:pt x="150" y="19"/>
                    <a:pt x="151" y="22"/>
                  </a:cubicBezTo>
                  <a:cubicBezTo>
                    <a:pt x="152" y="25"/>
                    <a:pt x="154" y="29"/>
                    <a:pt x="155" y="32"/>
                  </a:cubicBezTo>
                  <a:cubicBezTo>
                    <a:pt x="158" y="39"/>
                    <a:pt x="162" y="42"/>
                    <a:pt x="160" y="51"/>
                  </a:cubicBezTo>
                  <a:cubicBezTo>
                    <a:pt x="159" y="55"/>
                    <a:pt x="157" y="58"/>
                    <a:pt x="159" y="62"/>
                  </a:cubicBezTo>
                  <a:cubicBezTo>
                    <a:pt x="160" y="65"/>
                    <a:pt x="162" y="68"/>
                    <a:pt x="162" y="72"/>
                  </a:cubicBezTo>
                  <a:cubicBezTo>
                    <a:pt x="163" y="75"/>
                    <a:pt x="161" y="80"/>
                    <a:pt x="160" y="82"/>
                  </a:cubicBezTo>
                  <a:cubicBezTo>
                    <a:pt x="158" y="86"/>
                    <a:pt x="157" y="81"/>
                    <a:pt x="154" y="83"/>
                  </a:cubicBezTo>
                  <a:cubicBezTo>
                    <a:pt x="150" y="85"/>
                    <a:pt x="148" y="89"/>
                    <a:pt x="144" y="91"/>
                  </a:cubicBezTo>
                  <a:cubicBezTo>
                    <a:pt x="139" y="94"/>
                    <a:pt x="135" y="94"/>
                    <a:pt x="129" y="95"/>
                  </a:cubicBezTo>
                  <a:cubicBezTo>
                    <a:pt x="132" y="98"/>
                    <a:pt x="129" y="102"/>
                    <a:pt x="131" y="106"/>
                  </a:cubicBezTo>
                  <a:cubicBezTo>
                    <a:pt x="128" y="105"/>
                    <a:pt x="119" y="99"/>
                    <a:pt x="117" y="103"/>
                  </a:cubicBezTo>
                  <a:cubicBezTo>
                    <a:pt x="115" y="106"/>
                    <a:pt x="112" y="106"/>
                    <a:pt x="112" y="110"/>
                  </a:cubicBezTo>
                  <a:cubicBezTo>
                    <a:pt x="113" y="113"/>
                    <a:pt x="114" y="117"/>
                    <a:pt x="116" y="120"/>
                  </a:cubicBezTo>
                  <a:cubicBezTo>
                    <a:pt x="118" y="124"/>
                    <a:pt x="125" y="124"/>
                    <a:pt x="126" y="130"/>
                  </a:cubicBezTo>
                  <a:cubicBezTo>
                    <a:pt x="122" y="130"/>
                    <a:pt x="125" y="133"/>
                    <a:pt x="125" y="136"/>
                  </a:cubicBezTo>
                  <a:cubicBezTo>
                    <a:pt x="122" y="135"/>
                    <a:pt x="119" y="135"/>
                    <a:pt x="117" y="134"/>
                  </a:cubicBezTo>
                  <a:cubicBezTo>
                    <a:pt x="115" y="132"/>
                    <a:pt x="114" y="128"/>
                    <a:pt x="111" y="129"/>
                  </a:cubicBezTo>
                  <a:cubicBezTo>
                    <a:pt x="105" y="130"/>
                    <a:pt x="97" y="135"/>
                    <a:pt x="92" y="130"/>
                  </a:cubicBezTo>
                  <a:cubicBezTo>
                    <a:pt x="89" y="133"/>
                    <a:pt x="92" y="138"/>
                    <a:pt x="88" y="141"/>
                  </a:cubicBezTo>
                  <a:cubicBezTo>
                    <a:pt x="85" y="145"/>
                    <a:pt x="81" y="143"/>
                    <a:pt x="77" y="145"/>
                  </a:cubicBezTo>
                  <a:cubicBezTo>
                    <a:pt x="73" y="146"/>
                    <a:pt x="73" y="149"/>
                    <a:pt x="69" y="147"/>
                  </a:cubicBezTo>
                  <a:cubicBezTo>
                    <a:pt x="65" y="145"/>
                    <a:pt x="57" y="144"/>
                    <a:pt x="55" y="140"/>
                  </a:cubicBezTo>
                  <a:cubicBezTo>
                    <a:pt x="56" y="144"/>
                    <a:pt x="50" y="147"/>
                    <a:pt x="47" y="144"/>
                  </a:cubicBezTo>
                  <a:cubicBezTo>
                    <a:pt x="43" y="141"/>
                    <a:pt x="47" y="140"/>
                    <a:pt x="49" y="137"/>
                  </a:cubicBezTo>
                  <a:cubicBezTo>
                    <a:pt x="52" y="134"/>
                    <a:pt x="48" y="126"/>
                    <a:pt x="46" y="124"/>
                  </a:cubicBezTo>
                  <a:cubicBezTo>
                    <a:pt x="41" y="121"/>
                    <a:pt x="41" y="130"/>
                    <a:pt x="40" y="133"/>
                  </a:cubicBezTo>
                  <a:cubicBezTo>
                    <a:pt x="37" y="130"/>
                    <a:pt x="35" y="134"/>
                    <a:pt x="33" y="133"/>
                  </a:cubicBezTo>
                  <a:cubicBezTo>
                    <a:pt x="29" y="131"/>
                    <a:pt x="31" y="124"/>
                    <a:pt x="30" y="121"/>
                  </a:cubicBezTo>
                  <a:cubicBezTo>
                    <a:pt x="29" y="118"/>
                    <a:pt x="32" y="114"/>
                    <a:pt x="29" y="112"/>
                  </a:cubicBezTo>
                  <a:cubicBezTo>
                    <a:pt x="27" y="110"/>
                    <a:pt x="22" y="105"/>
                    <a:pt x="28" y="104"/>
                  </a:cubicBezTo>
                  <a:cubicBezTo>
                    <a:pt x="25" y="103"/>
                    <a:pt x="24" y="104"/>
                    <a:pt x="23" y="106"/>
                  </a:cubicBezTo>
                  <a:cubicBezTo>
                    <a:pt x="24" y="102"/>
                    <a:pt x="20" y="97"/>
                    <a:pt x="18" y="93"/>
                  </a:cubicBezTo>
                  <a:cubicBezTo>
                    <a:pt x="16" y="88"/>
                    <a:pt x="19" y="82"/>
                    <a:pt x="16" y="77"/>
                  </a:cubicBezTo>
                  <a:cubicBezTo>
                    <a:pt x="10" y="68"/>
                    <a:pt x="5" y="60"/>
                    <a:pt x="1" y="49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657">
              <a:extLst>
                <a:ext uri="{FF2B5EF4-FFF2-40B4-BE49-F238E27FC236}">
                  <a16:creationId xmlns="" xmlns:a16="http://schemas.microsoft.com/office/drawing/2014/main" id="{618C9B21-CFAF-4D2B-AF90-45DE71239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7516" y="2373206"/>
              <a:ext cx="262498" cy="324785"/>
            </a:xfrm>
            <a:custGeom>
              <a:avLst/>
              <a:gdLst>
                <a:gd name="T0" fmla="*/ 3 w 120"/>
                <a:gd name="T1" fmla="*/ 31 h 149"/>
                <a:gd name="T2" fmla="*/ 10 w 120"/>
                <a:gd name="T3" fmla="*/ 34 h 149"/>
                <a:gd name="T4" fmla="*/ 12 w 120"/>
                <a:gd name="T5" fmla="*/ 12 h 149"/>
                <a:gd name="T6" fmla="*/ 33 w 120"/>
                <a:gd name="T7" fmla="*/ 11 h 149"/>
                <a:gd name="T8" fmla="*/ 39 w 120"/>
                <a:gd name="T9" fmla="*/ 9 h 149"/>
                <a:gd name="T10" fmla="*/ 41 w 120"/>
                <a:gd name="T11" fmla="*/ 0 h 149"/>
                <a:gd name="T12" fmla="*/ 69 w 120"/>
                <a:gd name="T13" fmla="*/ 28 h 149"/>
                <a:gd name="T14" fmla="*/ 95 w 120"/>
                <a:gd name="T15" fmla="*/ 54 h 149"/>
                <a:gd name="T16" fmla="*/ 104 w 120"/>
                <a:gd name="T17" fmla="*/ 77 h 149"/>
                <a:gd name="T18" fmla="*/ 114 w 120"/>
                <a:gd name="T19" fmla="*/ 88 h 149"/>
                <a:gd name="T20" fmla="*/ 118 w 120"/>
                <a:gd name="T21" fmla="*/ 109 h 149"/>
                <a:gd name="T22" fmla="*/ 116 w 120"/>
                <a:gd name="T23" fmla="*/ 106 h 149"/>
                <a:gd name="T24" fmla="*/ 112 w 120"/>
                <a:gd name="T25" fmla="*/ 123 h 149"/>
                <a:gd name="T26" fmla="*/ 98 w 120"/>
                <a:gd name="T27" fmla="*/ 119 h 149"/>
                <a:gd name="T28" fmla="*/ 95 w 120"/>
                <a:gd name="T29" fmla="*/ 125 h 149"/>
                <a:gd name="T30" fmla="*/ 98 w 120"/>
                <a:gd name="T31" fmla="*/ 131 h 149"/>
                <a:gd name="T32" fmla="*/ 85 w 120"/>
                <a:gd name="T33" fmla="*/ 122 h 149"/>
                <a:gd name="T34" fmla="*/ 74 w 120"/>
                <a:gd name="T35" fmla="*/ 129 h 149"/>
                <a:gd name="T36" fmla="*/ 79 w 120"/>
                <a:gd name="T37" fmla="*/ 132 h 149"/>
                <a:gd name="T38" fmla="*/ 78 w 120"/>
                <a:gd name="T39" fmla="*/ 138 h 149"/>
                <a:gd name="T40" fmla="*/ 71 w 120"/>
                <a:gd name="T41" fmla="*/ 129 h 149"/>
                <a:gd name="T42" fmla="*/ 69 w 120"/>
                <a:gd name="T43" fmla="*/ 133 h 149"/>
                <a:gd name="T44" fmla="*/ 76 w 120"/>
                <a:gd name="T45" fmla="*/ 140 h 149"/>
                <a:gd name="T46" fmla="*/ 71 w 120"/>
                <a:gd name="T47" fmla="*/ 140 h 149"/>
                <a:gd name="T48" fmla="*/ 74 w 120"/>
                <a:gd name="T49" fmla="*/ 142 h 149"/>
                <a:gd name="T50" fmla="*/ 66 w 120"/>
                <a:gd name="T51" fmla="*/ 139 h 149"/>
                <a:gd name="T52" fmla="*/ 66 w 120"/>
                <a:gd name="T53" fmla="*/ 133 h 149"/>
                <a:gd name="T54" fmla="*/ 60 w 120"/>
                <a:gd name="T55" fmla="*/ 145 h 149"/>
                <a:gd name="T56" fmla="*/ 55 w 120"/>
                <a:gd name="T57" fmla="*/ 141 h 149"/>
                <a:gd name="T58" fmla="*/ 52 w 120"/>
                <a:gd name="T59" fmla="*/ 149 h 149"/>
                <a:gd name="T60" fmla="*/ 49 w 120"/>
                <a:gd name="T61" fmla="*/ 142 h 149"/>
                <a:gd name="T62" fmla="*/ 40 w 120"/>
                <a:gd name="T63" fmla="*/ 135 h 149"/>
                <a:gd name="T64" fmla="*/ 45 w 120"/>
                <a:gd name="T65" fmla="*/ 139 h 149"/>
                <a:gd name="T66" fmla="*/ 47 w 120"/>
                <a:gd name="T67" fmla="*/ 136 h 149"/>
                <a:gd name="T68" fmla="*/ 41 w 120"/>
                <a:gd name="T69" fmla="*/ 133 h 149"/>
                <a:gd name="T70" fmla="*/ 46 w 120"/>
                <a:gd name="T71" fmla="*/ 131 h 149"/>
                <a:gd name="T72" fmla="*/ 44 w 120"/>
                <a:gd name="T73" fmla="*/ 129 h 149"/>
                <a:gd name="T74" fmla="*/ 32 w 120"/>
                <a:gd name="T75" fmla="*/ 120 h 149"/>
                <a:gd name="T76" fmla="*/ 38 w 120"/>
                <a:gd name="T77" fmla="*/ 121 h 149"/>
                <a:gd name="T78" fmla="*/ 38 w 120"/>
                <a:gd name="T79" fmla="*/ 105 h 149"/>
                <a:gd name="T80" fmla="*/ 32 w 120"/>
                <a:gd name="T81" fmla="*/ 104 h 149"/>
                <a:gd name="T82" fmla="*/ 35 w 120"/>
                <a:gd name="T83" fmla="*/ 100 h 149"/>
                <a:gd name="T84" fmla="*/ 38 w 120"/>
                <a:gd name="T85" fmla="*/ 94 h 149"/>
                <a:gd name="T86" fmla="*/ 32 w 120"/>
                <a:gd name="T87" fmla="*/ 94 h 149"/>
                <a:gd name="T88" fmla="*/ 37 w 120"/>
                <a:gd name="T89" fmla="*/ 88 h 149"/>
                <a:gd name="T90" fmla="*/ 23 w 120"/>
                <a:gd name="T91" fmla="*/ 74 h 149"/>
                <a:gd name="T92" fmla="*/ 19 w 120"/>
                <a:gd name="T93" fmla="*/ 70 h 149"/>
                <a:gd name="T94" fmla="*/ 13 w 120"/>
                <a:gd name="T95" fmla="*/ 69 h 149"/>
                <a:gd name="T96" fmla="*/ 5 w 120"/>
                <a:gd name="T97" fmla="*/ 61 h 149"/>
                <a:gd name="T98" fmla="*/ 7 w 120"/>
                <a:gd name="T99" fmla="*/ 57 h 149"/>
                <a:gd name="T100" fmla="*/ 9 w 120"/>
                <a:gd name="T101" fmla="*/ 57 h 149"/>
                <a:gd name="T102" fmla="*/ 13 w 120"/>
                <a:gd name="T103" fmla="*/ 61 h 149"/>
                <a:gd name="T104" fmla="*/ 13 w 120"/>
                <a:gd name="T105" fmla="*/ 55 h 149"/>
                <a:gd name="T106" fmla="*/ 25 w 120"/>
                <a:gd name="T107" fmla="*/ 64 h 149"/>
                <a:gd name="T108" fmla="*/ 28 w 120"/>
                <a:gd name="T109" fmla="*/ 58 h 149"/>
                <a:gd name="T110" fmla="*/ 22 w 120"/>
                <a:gd name="T111" fmla="*/ 53 h 149"/>
                <a:gd name="T112" fmla="*/ 19 w 120"/>
                <a:gd name="T113" fmla="*/ 47 h 149"/>
                <a:gd name="T114" fmla="*/ 9 w 120"/>
                <a:gd name="T115" fmla="*/ 40 h 149"/>
                <a:gd name="T116" fmla="*/ 8 w 120"/>
                <a:gd name="T117" fmla="*/ 36 h 149"/>
                <a:gd name="T118" fmla="*/ 3 w 120"/>
                <a:gd name="T119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0" h="149">
                  <a:moveTo>
                    <a:pt x="3" y="31"/>
                  </a:moveTo>
                  <a:cubicBezTo>
                    <a:pt x="5" y="28"/>
                    <a:pt x="8" y="34"/>
                    <a:pt x="10" y="34"/>
                  </a:cubicBezTo>
                  <a:cubicBezTo>
                    <a:pt x="0" y="30"/>
                    <a:pt x="5" y="16"/>
                    <a:pt x="12" y="12"/>
                  </a:cubicBezTo>
                  <a:cubicBezTo>
                    <a:pt x="18" y="8"/>
                    <a:pt x="26" y="12"/>
                    <a:pt x="33" y="11"/>
                  </a:cubicBezTo>
                  <a:cubicBezTo>
                    <a:pt x="35" y="10"/>
                    <a:pt x="37" y="11"/>
                    <a:pt x="39" y="9"/>
                  </a:cubicBezTo>
                  <a:cubicBezTo>
                    <a:pt x="43" y="6"/>
                    <a:pt x="39" y="4"/>
                    <a:pt x="41" y="0"/>
                  </a:cubicBezTo>
                  <a:cubicBezTo>
                    <a:pt x="51" y="8"/>
                    <a:pt x="59" y="20"/>
                    <a:pt x="69" y="28"/>
                  </a:cubicBezTo>
                  <a:cubicBezTo>
                    <a:pt x="78" y="36"/>
                    <a:pt x="88" y="44"/>
                    <a:pt x="95" y="54"/>
                  </a:cubicBezTo>
                  <a:cubicBezTo>
                    <a:pt x="101" y="61"/>
                    <a:pt x="101" y="69"/>
                    <a:pt x="104" y="77"/>
                  </a:cubicBezTo>
                  <a:cubicBezTo>
                    <a:pt x="105" y="79"/>
                    <a:pt x="112" y="96"/>
                    <a:pt x="114" y="88"/>
                  </a:cubicBezTo>
                  <a:cubicBezTo>
                    <a:pt x="117" y="92"/>
                    <a:pt x="120" y="104"/>
                    <a:pt x="118" y="109"/>
                  </a:cubicBezTo>
                  <a:cubicBezTo>
                    <a:pt x="117" y="108"/>
                    <a:pt x="116" y="107"/>
                    <a:pt x="116" y="106"/>
                  </a:cubicBezTo>
                  <a:cubicBezTo>
                    <a:pt x="118" y="113"/>
                    <a:pt x="119" y="120"/>
                    <a:pt x="112" y="123"/>
                  </a:cubicBezTo>
                  <a:cubicBezTo>
                    <a:pt x="111" y="120"/>
                    <a:pt x="103" y="121"/>
                    <a:pt x="98" y="119"/>
                  </a:cubicBezTo>
                  <a:cubicBezTo>
                    <a:pt x="101" y="124"/>
                    <a:pt x="96" y="120"/>
                    <a:pt x="95" y="125"/>
                  </a:cubicBezTo>
                  <a:cubicBezTo>
                    <a:pt x="99" y="123"/>
                    <a:pt x="99" y="128"/>
                    <a:pt x="98" y="131"/>
                  </a:cubicBezTo>
                  <a:cubicBezTo>
                    <a:pt x="96" y="124"/>
                    <a:pt x="87" y="130"/>
                    <a:pt x="85" y="122"/>
                  </a:cubicBezTo>
                  <a:cubicBezTo>
                    <a:pt x="84" y="129"/>
                    <a:pt x="76" y="124"/>
                    <a:pt x="74" y="129"/>
                  </a:cubicBezTo>
                  <a:cubicBezTo>
                    <a:pt x="76" y="131"/>
                    <a:pt x="78" y="131"/>
                    <a:pt x="79" y="132"/>
                  </a:cubicBezTo>
                  <a:cubicBezTo>
                    <a:pt x="82" y="134"/>
                    <a:pt x="76" y="134"/>
                    <a:pt x="78" y="138"/>
                  </a:cubicBezTo>
                  <a:cubicBezTo>
                    <a:pt x="75" y="136"/>
                    <a:pt x="75" y="132"/>
                    <a:pt x="71" y="129"/>
                  </a:cubicBezTo>
                  <a:cubicBezTo>
                    <a:pt x="71" y="131"/>
                    <a:pt x="70" y="132"/>
                    <a:pt x="69" y="133"/>
                  </a:cubicBezTo>
                  <a:cubicBezTo>
                    <a:pt x="71" y="136"/>
                    <a:pt x="74" y="137"/>
                    <a:pt x="76" y="140"/>
                  </a:cubicBezTo>
                  <a:cubicBezTo>
                    <a:pt x="74" y="140"/>
                    <a:pt x="73" y="140"/>
                    <a:pt x="71" y="140"/>
                  </a:cubicBezTo>
                  <a:cubicBezTo>
                    <a:pt x="72" y="140"/>
                    <a:pt x="73" y="141"/>
                    <a:pt x="74" y="142"/>
                  </a:cubicBezTo>
                  <a:cubicBezTo>
                    <a:pt x="72" y="146"/>
                    <a:pt x="68" y="141"/>
                    <a:pt x="66" y="139"/>
                  </a:cubicBezTo>
                  <a:cubicBezTo>
                    <a:pt x="70" y="140"/>
                    <a:pt x="70" y="133"/>
                    <a:pt x="66" y="133"/>
                  </a:cubicBezTo>
                  <a:cubicBezTo>
                    <a:pt x="62" y="134"/>
                    <a:pt x="60" y="142"/>
                    <a:pt x="60" y="145"/>
                  </a:cubicBezTo>
                  <a:cubicBezTo>
                    <a:pt x="58" y="144"/>
                    <a:pt x="56" y="143"/>
                    <a:pt x="55" y="141"/>
                  </a:cubicBezTo>
                  <a:cubicBezTo>
                    <a:pt x="54" y="144"/>
                    <a:pt x="53" y="146"/>
                    <a:pt x="52" y="149"/>
                  </a:cubicBezTo>
                  <a:cubicBezTo>
                    <a:pt x="49" y="148"/>
                    <a:pt x="47" y="145"/>
                    <a:pt x="49" y="142"/>
                  </a:cubicBezTo>
                  <a:cubicBezTo>
                    <a:pt x="46" y="142"/>
                    <a:pt x="38" y="139"/>
                    <a:pt x="40" y="135"/>
                  </a:cubicBezTo>
                  <a:cubicBezTo>
                    <a:pt x="41" y="137"/>
                    <a:pt x="43" y="138"/>
                    <a:pt x="45" y="139"/>
                  </a:cubicBezTo>
                  <a:cubicBezTo>
                    <a:pt x="43" y="136"/>
                    <a:pt x="43" y="135"/>
                    <a:pt x="47" y="136"/>
                  </a:cubicBezTo>
                  <a:cubicBezTo>
                    <a:pt x="45" y="135"/>
                    <a:pt x="43" y="134"/>
                    <a:pt x="41" y="133"/>
                  </a:cubicBezTo>
                  <a:cubicBezTo>
                    <a:pt x="43" y="134"/>
                    <a:pt x="45" y="133"/>
                    <a:pt x="46" y="131"/>
                  </a:cubicBezTo>
                  <a:cubicBezTo>
                    <a:pt x="46" y="130"/>
                    <a:pt x="45" y="130"/>
                    <a:pt x="44" y="129"/>
                  </a:cubicBezTo>
                  <a:cubicBezTo>
                    <a:pt x="43" y="137"/>
                    <a:pt x="34" y="122"/>
                    <a:pt x="32" y="120"/>
                  </a:cubicBezTo>
                  <a:cubicBezTo>
                    <a:pt x="34" y="121"/>
                    <a:pt x="36" y="122"/>
                    <a:pt x="38" y="121"/>
                  </a:cubicBezTo>
                  <a:cubicBezTo>
                    <a:pt x="33" y="119"/>
                    <a:pt x="32" y="107"/>
                    <a:pt x="38" y="105"/>
                  </a:cubicBezTo>
                  <a:cubicBezTo>
                    <a:pt x="36" y="105"/>
                    <a:pt x="34" y="104"/>
                    <a:pt x="32" y="104"/>
                  </a:cubicBezTo>
                  <a:cubicBezTo>
                    <a:pt x="32" y="102"/>
                    <a:pt x="33" y="101"/>
                    <a:pt x="35" y="100"/>
                  </a:cubicBezTo>
                  <a:cubicBezTo>
                    <a:pt x="37" y="99"/>
                    <a:pt x="37" y="95"/>
                    <a:pt x="38" y="94"/>
                  </a:cubicBezTo>
                  <a:cubicBezTo>
                    <a:pt x="36" y="94"/>
                    <a:pt x="34" y="94"/>
                    <a:pt x="32" y="94"/>
                  </a:cubicBezTo>
                  <a:cubicBezTo>
                    <a:pt x="33" y="91"/>
                    <a:pt x="34" y="90"/>
                    <a:pt x="37" y="88"/>
                  </a:cubicBezTo>
                  <a:cubicBezTo>
                    <a:pt x="31" y="95"/>
                    <a:pt x="19" y="80"/>
                    <a:pt x="23" y="74"/>
                  </a:cubicBezTo>
                  <a:cubicBezTo>
                    <a:pt x="19" y="76"/>
                    <a:pt x="20" y="73"/>
                    <a:pt x="19" y="70"/>
                  </a:cubicBezTo>
                  <a:cubicBezTo>
                    <a:pt x="18" y="67"/>
                    <a:pt x="12" y="63"/>
                    <a:pt x="13" y="69"/>
                  </a:cubicBezTo>
                  <a:cubicBezTo>
                    <a:pt x="11" y="65"/>
                    <a:pt x="6" y="66"/>
                    <a:pt x="5" y="61"/>
                  </a:cubicBezTo>
                  <a:cubicBezTo>
                    <a:pt x="8" y="61"/>
                    <a:pt x="9" y="61"/>
                    <a:pt x="7" y="57"/>
                  </a:cubicBezTo>
                  <a:cubicBezTo>
                    <a:pt x="9" y="62"/>
                    <a:pt x="10" y="62"/>
                    <a:pt x="9" y="57"/>
                  </a:cubicBezTo>
                  <a:cubicBezTo>
                    <a:pt x="11" y="57"/>
                    <a:pt x="13" y="58"/>
                    <a:pt x="13" y="61"/>
                  </a:cubicBezTo>
                  <a:cubicBezTo>
                    <a:pt x="15" y="58"/>
                    <a:pt x="15" y="57"/>
                    <a:pt x="13" y="55"/>
                  </a:cubicBezTo>
                  <a:cubicBezTo>
                    <a:pt x="17" y="58"/>
                    <a:pt x="23" y="58"/>
                    <a:pt x="25" y="64"/>
                  </a:cubicBezTo>
                  <a:cubicBezTo>
                    <a:pt x="24" y="62"/>
                    <a:pt x="26" y="60"/>
                    <a:pt x="28" y="58"/>
                  </a:cubicBezTo>
                  <a:cubicBezTo>
                    <a:pt x="25" y="59"/>
                    <a:pt x="21" y="57"/>
                    <a:pt x="22" y="53"/>
                  </a:cubicBezTo>
                  <a:cubicBezTo>
                    <a:pt x="18" y="56"/>
                    <a:pt x="11" y="46"/>
                    <a:pt x="19" y="47"/>
                  </a:cubicBezTo>
                  <a:cubicBezTo>
                    <a:pt x="15" y="46"/>
                    <a:pt x="12" y="43"/>
                    <a:pt x="9" y="40"/>
                  </a:cubicBezTo>
                  <a:cubicBezTo>
                    <a:pt x="9" y="39"/>
                    <a:pt x="8" y="37"/>
                    <a:pt x="8" y="36"/>
                  </a:cubicBezTo>
                  <a:cubicBezTo>
                    <a:pt x="6" y="34"/>
                    <a:pt x="4" y="34"/>
                    <a:pt x="3" y="31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658">
              <a:extLst>
                <a:ext uri="{FF2B5EF4-FFF2-40B4-BE49-F238E27FC236}">
                  <a16:creationId xmlns="" xmlns:a16="http://schemas.microsoft.com/office/drawing/2014/main" id="{173B7A8B-5919-4720-8AE6-E78EE29FC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7516" y="2373206"/>
              <a:ext cx="262498" cy="324785"/>
            </a:xfrm>
            <a:custGeom>
              <a:avLst/>
              <a:gdLst>
                <a:gd name="T0" fmla="*/ 3 w 120"/>
                <a:gd name="T1" fmla="*/ 31 h 149"/>
                <a:gd name="T2" fmla="*/ 10 w 120"/>
                <a:gd name="T3" fmla="*/ 34 h 149"/>
                <a:gd name="T4" fmla="*/ 12 w 120"/>
                <a:gd name="T5" fmla="*/ 12 h 149"/>
                <a:gd name="T6" fmla="*/ 33 w 120"/>
                <a:gd name="T7" fmla="*/ 11 h 149"/>
                <a:gd name="T8" fmla="*/ 39 w 120"/>
                <a:gd name="T9" fmla="*/ 9 h 149"/>
                <a:gd name="T10" fmla="*/ 41 w 120"/>
                <a:gd name="T11" fmla="*/ 0 h 149"/>
                <a:gd name="T12" fmla="*/ 69 w 120"/>
                <a:gd name="T13" fmla="*/ 28 h 149"/>
                <a:gd name="T14" fmla="*/ 95 w 120"/>
                <a:gd name="T15" fmla="*/ 54 h 149"/>
                <a:gd name="T16" fmla="*/ 104 w 120"/>
                <a:gd name="T17" fmla="*/ 77 h 149"/>
                <a:gd name="T18" fmla="*/ 114 w 120"/>
                <a:gd name="T19" fmla="*/ 88 h 149"/>
                <a:gd name="T20" fmla="*/ 118 w 120"/>
                <a:gd name="T21" fmla="*/ 109 h 149"/>
                <a:gd name="T22" fmla="*/ 116 w 120"/>
                <a:gd name="T23" fmla="*/ 106 h 149"/>
                <a:gd name="T24" fmla="*/ 112 w 120"/>
                <a:gd name="T25" fmla="*/ 123 h 149"/>
                <a:gd name="T26" fmla="*/ 98 w 120"/>
                <a:gd name="T27" fmla="*/ 119 h 149"/>
                <a:gd name="T28" fmla="*/ 95 w 120"/>
                <a:gd name="T29" fmla="*/ 125 h 149"/>
                <a:gd name="T30" fmla="*/ 98 w 120"/>
                <a:gd name="T31" fmla="*/ 131 h 149"/>
                <a:gd name="T32" fmla="*/ 85 w 120"/>
                <a:gd name="T33" fmla="*/ 122 h 149"/>
                <a:gd name="T34" fmla="*/ 74 w 120"/>
                <a:gd name="T35" fmla="*/ 129 h 149"/>
                <a:gd name="T36" fmla="*/ 79 w 120"/>
                <a:gd name="T37" fmla="*/ 132 h 149"/>
                <a:gd name="T38" fmla="*/ 78 w 120"/>
                <a:gd name="T39" fmla="*/ 138 h 149"/>
                <a:gd name="T40" fmla="*/ 71 w 120"/>
                <a:gd name="T41" fmla="*/ 129 h 149"/>
                <a:gd name="T42" fmla="*/ 69 w 120"/>
                <a:gd name="T43" fmla="*/ 133 h 149"/>
                <a:gd name="T44" fmla="*/ 76 w 120"/>
                <a:gd name="T45" fmla="*/ 140 h 149"/>
                <a:gd name="T46" fmla="*/ 71 w 120"/>
                <a:gd name="T47" fmla="*/ 140 h 149"/>
                <a:gd name="T48" fmla="*/ 74 w 120"/>
                <a:gd name="T49" fmla="*/ 142 h 149"/>
                <a:gd name="T50" fmla="*/ 66 w 120"/>
                <a:gd name="T51" fmla="*/ 139 h 149"/>
                <a:gd name="T52" fmla="*/ 66 w 120"/>
                <a:gd name="T53" fmla="*/ 133 h 149"/>
                <a:gd name="T54" fmla="*/ 60 w 120"/>
                <a:gd name="T55" fmla="*/ 145 h 149"/>
                <a:gd name="T56" fmla="*/ 55 w 120"/>
                <a:gd name="T57" fmla="*/ 141 h 149"/>
                <a:gd name="T58" fmla="*/ 52 w 120"/>
                <a:gd name="T59" fmla="*/ 149 h 149"/>
                <a:gd name="T60" fmla="*/ 49 w 120"/>
                <a:gd name="T61" fmla="*/ 142 h 149"/>
                <a:gd name="T62" fmla="*/ 40 w 120"/>
                <a:gd name="T63" fmla="*/ 135 h 149"/>
                <a:gd name="T64" fmla="*/ 45 w 120"/>
                <a:gd name="T65" fmla="*/ 139 h 149"/>
                <a:gd name="T66" fmla="*/ 47 w 120"/>
                <a:gd name="T67" fmla="*/ 136 h 149"/>
                <a:gd name="T68" fmla="*/ 41 w 120"/>
                <a:gd name="T69" fmla="*/ 133 h 149"/>
                <a:gd name="T70" fmla="*/ 46 w 120"/>
                <a:gd name="T71" fmla="*/ 131 h 149"/>
                <a:gd name="T72" fmla="*/ 44 w 120"/>
                <a:gd name="T73" fmla="*/ 129 h 149"/>
                <a:gd name="T74" fmla="*/ 32 w 120"/>
                <a:gd name="T75" fmla="*/ 120 h 149"/>
                <a:gd name="T76" fmla="*/ 38 w 120"/>
                <a:gd name="T77" fmla="*/ 121 h 149"/>
                <a:gd name="T78" fmla="*/ 38 w 120"/>
                <a:gd name="T79" fmla="*/ 105 h 149"/>
                <a:gd name="T80" fmla="*/ 32 w 120"/>
                <a:gd name="T81" fmla="*/ 104 h 149"/>
                <a:gd name="T82" fmla="*/ 35 w 120"/>
                <a:gd name="T83" fmla="*/ 100 h 149"/>
                <a:gd name="T84" fmla="*/ 38 w 120"/>
                <a:gd name="T85" fmla="*/ 94 h 149"/>
                <a:gd name="T86" fmla="*/ 32 w 120"/>
                <a:gd name="T87" fmla="*/ 94 h 149"/>
                <a:gd name="T88" fmla="*/ 37 w 120"/>
                <a:gd name="T89" fmla="*/ 88 h 149"/>
                <a:gd name="T90" fmla="*/ 23 w 120"/>
                <a:gd name="T91" fmla="*/ 74 h 149"/>
                <a:gd name="T92" fmla="*/ 19 w 120"/>
                <a:gd name="T93" fmla="*/ 70 h 149"/>
                <a:gd name="T94" fmla="*/ 13 w 120"/>
                <a:gd name="T95" fmla="*/ 69 h 149"/>
                <a:gd name="T96" fmla="*/ 5 w 120"/>
                <a:gd name="T97" fmla="*/ 61 h 149"/>
                <a:gd name="T98" fmla="*/ 7 w 120"/>
                <a:gd name="T99" fmla="*/ 57 h 149"/>
                <a:gd name="T100" fmla="*/ 9 w 120"/>
                <a:gd name="T101" fmla="*/ 57 h 149"/>
                <a:gd name="T102" fmla="*/ 13 w 120"/>
                <a:gd name="T103" fmla="*/ 61 h 149"/>
                <a:gd name="T104" fmla="*/ 13 w 120"/>
                <a:gd name="T105" fmla="*/ 55 h 149"/>
                <a:gd name="T106" fmla="*/ 25 w 120"/>
                <a:gd name="T107" fmla="*/ 64 h 149"/>
                <a:gd name="T108" fmla="*/ 28 w 120"/>
                <a:gd name="T109" fmla="*/ 58 h 149"/>
                <a:gd name="T110" fmla="*/ 22 w 120"/>
                <a:gd name="T111" fmla="*/ 53 h 149"/>
                <a:gd name="T112" fmla="*/ 19 w 120"/>
                <a:gd name="T113" fmla="*/ 47 h 149"/>
                <a:gd name="T114" fmla="*/ 9 w 120"/>
                <a:gd name="T115" fmla="*/ 40 h 149"/>
                <a:gd name="T116" fmla="*/ 8 w 120"/>
                <a:gd name="T117" fmla="*/ 36 h 149"/>
                <a:gd name="T118" fmla="*/ 3 w 120"/>
                <a:gd name="T119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0" h="149">
                  <a:moveTo>
                    <a:pt x="3" y="31"/>
                  </a:moveTo>
                  <a:cubicBezTo>
                    <a:pt x="5" y="28"/>
                    <a:pt x="8" y="34"/>
                    <a:pt x="10" y="34"/>
                  </a:cubicBezTo>
                  <a:cubicBezTo>
                    <a:pt x="0" y="30"/>
                    <a:pt x="5" y="16"/>
                    <a:pt x="12" y="12"/>
                  </a:cubicBezTo>
                  <a:cubicBezTo>
                    <a:pt x="18" y="8"/>
                    <a:pt x="26" y="12"/>
                    <a:pt x="33" y="11"/>
                  </a:cubicBezTo>
                  <a:cubicBezTo>
                    <a:pt x="35" y="10"/>
                    <a:pt x="37" y="11"/>
                    <a:pt x="39" y="9"/>
                  </a:cubicBezTo>
                  <a:cubicBezTo>
                    <a:pt x="43" y="6"/>
                    <a:pt x="39" y="4"/>
                    <a:pt x="41" y="0"/>
                  </a:cubicBezTo>
                  <a:cubicBezTo>
                    <a:pt x="51" y="8"/>
                    <a:pt x="59" y="20"/>
                    <a:pt x="69" y="28"/>
                  </a:cubicBezTo>
                  <a:cubicBezTo>
                    <a:pt x="78" y="36"/>
                    <a:pt x="88" y="44"/>
                    <a:pt x="95" y="54"/>
                  </a:cubicBezTo>
                  <a:cubicBezTo>
                    <a:pt x="101" y="61"/>
                    <a:pt x="101" y="69"/>
                    <a:pt x="104" y="77"/>
                  </a:cubicBezTo>
                  <a:cubicBezTo>
                    <a:pt x="105" y="79"/>
                    <a:pt x="112" y="96"/>
                    <a:pt x="114" y="88"/>
                  </a:cubicBezTo>
                  <a:cubicBezTo>
                    <a:pt x="117" y="92"/>
                    <a:pt x="120" y="104"/>
                    <a:pt x="118" y="109"/>
                  </a:cubicBezTo>
                  <a:cubicBezTo>
                    <a:pt x="117" y="108"/>
                    <a:pt x="116" y="107"/>
                    <a:pt x="116" y="106"/>
                  </a:cubicBezTo>
                  <a:cubicBezTo>
                    <a:pt x="118" y="113"/>
                    <a:pt x="119" y="120"/>
                    <a:pt x="112" y="123"/>
                  </a:cubicBezTo>
                  <a:cubicBezTo>
                    <a:pt x="111" y="120"/>
                    <a:pt x="103" y="121"/>
                    <a:pt x="98" y="119"/>
                  </a:cubicBezTo>
                  <a:cubicBezTo>
                    <a:pt x="101" y="124"/>
                    <a:pt x="96" y="120"/>
                    <a:pt x="95" y="125"/>
                  </a:cubicBezTo>
                  <a:cubicBezTo>
                    <a:pt x="99" y="123"/>
                    <a:pt x="99" y="128"/>
                    <a:pt x="98" y="131"/>
                  </a:cubicBezTo>
                  <a:cubicBezTo>
                    <a:pt x="96" y="124"/>
                    <a:pt x="87" y="130"/>
                    <a:pt x="85" y="122"/>
                  </a:cubicBezTo>
                  <a:cubicBezTo>
                    <a:pt x="84" y="129"/>
                    <a:pt x="76" y="124"/>
                    <a:pt x="74" y="129"/>
                  </a:cubicBezTo>
                  <a:cubicBezTo>
                    <a:pt x="76" y="131"/>
                    <a:pt x="78" y="131"/>
                    <a:pt x="79" y="132"/>
                  </a:cubicBezTo>
                  <a:cubicBezTo>
                    <a:pt x="82" y="134"/>
                    <a:pt x="76" y="134"/>
                    <a:pt x="78" y="138"/>
                  </a:cubicBezTo>
                  <a:cubicBezTo>
                    <a:pt x="75" y="136"/>
                    <a:pt x="75" y="132"/>
                    <a:pt x="71" y="129"/>
                  </a:cubicBezTo>
                  <a:cubicBezTo>
                    <a:pt x="71" y="131"/>
                    <a:pt x="70" y="132"/>
                    <a:pt x="69" y="133"/>
                  </a:cubicBezTo>
                  <a:cubicBezTo>
                    <a:pt x="71" y="136"/>
                    <a:pt x="74" y="137"/>
                    <a:pt x="76" y="140"/>
                  </a:cubicBezTo>
                  <a:cubicBezTo>
                    <a:pt x="74" y="140"/>
                    <a:pt x="73" y="140"/>
                    <a:pt x="71" y="140"/>
                  </a:cubicBezTo>
                  <a:cubicBezTo>
                    <a:pt x="72" y="140"/>
                    <a:pt x="73" y="141"/>
                    <a:pt x="74" y="142"/>
                  </a:cubicBezTo>
                  <a:cubicBezTo>
                    <a:pt x="72" y="146"/>
                    <a:pt x="68" y="141"/>
                    <a:pt x="66" y="139"/>
                  </a:cubicBezTo>
                  <a:cubicBezTo>
                    <a:pt x="70" y="140"/>
                    <a:pt x="70" y="133"/>
                    <a:pt x="66" y="133"/>
                  </a:cubicBezTo>
                  <a:cubicBezTo>
                    <a:pt x="62" y="134"/>
                    <a:pt x="60" y="142"/>
                    <a:pt x="60" y="145"/>
                  </a:cubicBezTo>
                  <a:cubicBezTo>
                    <a:pt x="58" y="144"/>
                    <a:pt x="56" y="143"/>
                    <a:pt x="55" y="141"/>
                  </a:cubicBezTo>
                  <a:cubicBezTo>
                    <a:pt x="54" y="144"/>
                    <a:pt x="53" y="146"/>
                    <a:pt x="52" y="149"/>
                  </a:cubicBezTo>
                  <a:cubicBezTo>
                    <a:pt x="49" y="148"/>
                    <a:pt x="47" y="145"/>
                    <a:pt x="49" y="142"/>
                  </a:cubicBezTo>
                  <a:cubicBezTo>
                    <a:pt x="46" y="142"/>
                    <a:pt x="38" y="139"/>
                    <a:pt x="40" y="135"/>
                  </a:cubicBezTo>
                  <a:cubicBezTo>
                    <a:pt x="41" y="137"/>
                    <a:pt x="43" y="138"/>
                    <a:pt x="45" y="139"/>
                  </a:cubicBezTo>
                  <a:cubicBezTo>
                    <a:pt x="43" y="136"/>
                    <a:pt x="43" y="135"/>
                    <a:pt x="47" y="136"/>
                  </a:cubicBezTo>
                  <a:cubicBezTo>
                    <a:pt x="45" y="135"/>
                    <a:pt x="43" y="134"/>
                    <a:pt x="41" y="133"/>
                  </a:cubicBezTo>
                  <a:cubicBezTo>
                    <a:pt x="43" y="134"/>
                    <a:pt x="45" y="133"/>
                    <a:pt x="46" y="131"/>
                  </a:cubicBezTo>
                  <a:cubicBezTo>
                    <a:pt x="46" y="130"/>
                    <a:pt x="45" y="130"/>
                    <a:pt x="44" y="129"/>
                  </a:cubicBezTo>
                  <a:cubicBezTo>
                    <a:pt x="43" y="137"/>
                    <a:pt x="34" y="122"/>
                    <a:pt x="32" y="120"/>
                  </a:cubicBezTo>
                  <a:cubicBezTo>
                    <a:pt x="34" y="121"/>
                    <a:pt x="36" y="122"/>
                    <a:pt x="38" y="121"/>
                  </a:cubicBezTo>
                  <a:cubicBezTo>
                    <a:pt x="33" y="119"/>
                    <a:pt x="32" y="107"/>
                    <a:pt x="38" y="105"/>
                  </a:cubicBezTo>
                  <a:cubicBezTo>
                    <a:pt x="36" y="105"/>
                    <a:pt x="34" y="104"/>
                    <a:pt x="32" y="104"/>
                  </a:cubicBezTo>
                  <a:cubicBezTo>
                    <a:pt x="32" y="102"/>
                    <a:pt x="33" y="101"/>
                    <a:pt x="35" y="100"/>
                  </a:cubicBezTo>
                  <a:cubicBezTo>
                    <a:pt x="37" y="99"/>
                    <a:pt x="37" y="95"/>
                    <a:pt x="38" y="94"/>
                  </a:cubicBezTo>
                  <a:cubicBezTo>
                    <a:pt x="36" y="94"/>
                    <a:pt x="34" y="94"/>
                    <a:pt x="32" y="94"/>
                  </a:cubicBezTo>
                  <a:cubicBezTo>
                    <a:pt x="33" y="91"/>
                    <a:pt x="34" y="90"/>
                    <a:pt x="37" y="88"/>
                  </a:cubicBezTo>
                  <a:cubicBezTo>
                    <a:pt x="31" y="95"/>
                    <a:pt x="19" y="80"/>
                    <a:pt x="23" y="74"/>
                  </a:cubicBezTo>
                  <a:cubicBezTo>
                    <a:pt x="19" y="76"/>
                    <a:pt x="20" y="73"/>
                    <a:pt x="19" y="70"/>
                  </a:cubicBezTo>
                  <a:cubicBezTo>
                    <a:pt x="18" y="67"/>
                    <a:pt x="12" y="63"/>
                    <a:pt x="13" y="69"/>
                  </a:cubicBezTo>
                  <a:cubicBezTo>
                    <a:pt x="11" y="65"/>
                    <a:pt x="6" y="66"/>
                    <a:pt x="5" y="61"/>
                  </a:cubicBezTo>
                  <a:cubicBezTo>
                    <a:pt x="8" y="61"/>
                    <a:pt x="9" y="61"/>
                    <a:pt x="7" y="57"/>
                  </a:cubicBezTo>
                  <a:cubicBezTo>
                    <a:pt x="9" y="62"/>
                    <a:pt x="10" y="62"/>
                    <a:pt x="9" y="57"/>
                  </a:cubicBezTo>
                  <a:cubicBezTo>
                    <a:pt x="11" y="57"/>
                    <a:pt x="13" y="58"/>
                    <a:pt x="13" y="61"/>
                  </a:cubicBezTo>
                  <a:cubicBezTo>
                    <a:pt x="15" y="58"/>
                    <a:pt x="15" y="57"/>
                    <a:pt x="13" y="55"/>
                  </a:cubicBezTo>
                  <a:cubicBezTo>
                    <a:pt x="17" y="58"/>
                    <a:pt x="23" y="58"/>
                    <a:pt x="25" y="64"/>
                  </a:cubicBezTo>
                  <a:cubicBezTo>
                    <a:pt x="24" y="62"/>
                    <a:pt x="26" y="60"/>
                    <a:pt x="28" y="58"/>
                  </a:cubicBezTo>
                  <a:cubicBezTo>
                    <a:pt x="25" y="59"/>
                    <a:pt x="21" y="57"/>
                    <a:pt x="22" y="53"/>
                  </a:cubicBezTo>
                  <a:cubicBezTo>
                    <a:pt x="18" y="56"/>
                    <a:pt x="11" y="46"/>
                    <a:pt x="19" y="47"/>
                  </a:cubicBezTo>
                  <a:cubicBezTo>
                    <a:pt x="15" y="46"/>
                    <a:pt x="12" y="43"/>
                    <a:pt x="9" y="40"/>
                  </a:cubicBezTo>
                  <a:cubicBezTo>
                    <a:pt x="9" y="39"/>
                    <a:pt x="8" y="37"/>
                    <a:pt x="8" y="36"/>
                  </a:cubicBezTo>
                  <a:cubicBezTo>
                    <a:pt x="6" y="34"/>
                    <a:pt x="4" y="34"/>
                    <a:pt x="3" y="31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659">
              <a:extLst>
                <a:ext uri="{FF2B5EF4-FFF2-40B4-BE49-F238E27FC236}">
                  <a16:creationId xmlns="" xmlns:a16="http://schemas.microsoft.com/office/drawing/2014/main" id="{9B3A1A43-6C03-4198-8674-7CFE4F6AB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8143" y="4522118"/>
              <a:ext cx="160167" cy="320335"/>
            </a:xfrm>
            <a:custGeom>
              <a:avLst/>
              <a:gdLst>
                <a:gd name="T0" fmla="*/ 7 w 75"/>
                <a:gd name="T1" fmla="*/ 81 h 147"/>
                <a:gd name="T2" fmla="*/ 35 w 75"/>
                <a:gd name="T3" fmla="*/ 139 h 147"/>
                <a:gd name="T4" fmla="*/ 68 w 75"/>
                <a:gd name="T5" fmla="*/ 118 h 147"/>
                <a:gd name="T6" fmla="*/ 69 w 75"/>
                <a:gd name="T7" fmla="*/ 86 h 147"/>
                <a:gd name="T8" fmla="*/ 62 w 75"/>
                <a:gd name="T9" fmla="*/ 76 h 147"/>
                <a:gd name="T10" fmla="*/ 59 w 75"/>
                <a:gd name="T11" fmla="*/ 68 h 147"/>
                <a:gd name="T12" fmla="*/ 53 w 75"/>
                <a:gd name="T13" fmla="*/ 50 h 147"/>
                <a:gd name="T14" fmla="*/ 47 w 75"/>
                <a:gd name="T15" fmla="*/ 49 h 147"/>
                <a:gd name="T16" fmla="*/ 37 w 75"/>
                <a:gd name="T17" fmla="*/ 27 h 147"/>
                <a:gd name="T18" fmla="*/ 15 w 75"/>
                <a:gd name="T19" fmla="*/ 6 h 147"/>
                <a:gd name="T20" fmla="*/ 23 w 75"/>
                <a:gd name="T21" fmla="*/ 13 h 147"/>
                <a:gd name="T22" fmla="*/ 7 w 75"/>
                <a:gd name="T23" fmla="*/ 7 h 147"/>
                <a:gd name="T24" fmla="*/ 16 w 75"/>
                <a:gd name="T25" fmla="*/ 13 h 147"/>
                <a:gd name="T26" fmla="*/ 28 w 75"/>
                <a:gd name="T27" fmla="*/ 18 h 147"/>
                <a:gd name="T28" fmla="*/ 14 w 75"/>
                <a:gd name="T29" fmla="*/ 14 h 147"/>
                <a:gd name="T30" fmla="*/ 13 w 75"/>
                <a:gd name="T31" fmla="*/ 19 h 147"/>
                <a:gd name="T32" fmla="*/ 13 w 75"/>
                <a:gd name="T33" fmla="*/ 30 h 147"/>
                <a:gd name="T34" fmla="*/ 7 w 75"/>
                <a:gd name="T35" fmla="*/ 68 h 147"/>
                <a:gd name="T36" fmla="*/ 5 w 75"/>
                <a:gd name="T37" fmla="*/ 57 h 147"/>
                <a:gd name="T38" fmla="*/ 7 w 75"/>
                <a:gd name="T39" fmla="*/ 8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47">
                  <a:moveTo>
                    <a:pt x="7" y="81"/>
                  </a:moveTo>
                  <a:cubicBezTo>
                    <a:pt x="7" y="94"/>
                    <a:pt x="12" y="147"/>
                    <a:pt x="35" y="139"/>
                  </a:cubicBezTo>
                  <a:cubicBezTo>
                    <a:pt x="46" y="135"/>
                    <a:pt x="62" y="128"/>
                    <a:pt x="68" y="118"/>
                  </a:cubicBezTo>
                  <a:cubicBezTo>
                    <a:pt x="73" y="109"/>
                    <a:pt x="75" y="94"/>
                    <a:pt x="69" y="86"/>
                  </a:cubicBezTo>
                  <a:cubicBezTo>
                    <a:pt x="69" y="87"/>
                    <a:pt x="64" y="77"/>
                    <a:pt x="62" y="76"/>
                  </a:cubicBezTo>
                  <a:cubicBezTo>
                    <a:pt x="70" y="81"/>
                    <a:pt x="61" y="70"/>
                    <a:pt x="59" y="68"/>
                  </a:cubicBezTo>
                  <a:cubicBezTo>
                    <a:pt x="56" y="62"/>
                    <a:pt x="56" y="56"/>
                    <a:pt x="53" y="50"/>
                  </a:cubicBezTo>
                  <a:cubicBezTo>
                    <a:pt x="51" y="52"/>
                    <a:pt x="48" y="51"/>
                    <a:pt x="47" y="49"/>
                  </a:cubicBezTo>
                  <a:cubicBezTo>
                    <a:pt x="54" y="49"/>
                    <a:pt x="38" y="29"/>
                    <a:pt x="37" y="27"/>
                  </a:cubicBezTo>
                  <a:cubicBezTo>
                    <a:pt x="36" y="24"/>
                    <a:pt x="18" y="3"/>
                    <a:pt x="15" y="6"/>
                  </a:cubicBezTo>
                  <a:cubicBezTo>
                    <a:pt x="18" y="7"/>
                    <a:pt x="20" y="10"/>
                    <a:pt x="23" y="13"/>
                  </a:cubicBezTo>
                  <a:cubicBezTo>
                    <a:pt x="19" y="10"/>
                    <a:pt x="12" y="0"/>
                    <a:pt x="7" y="7"/>
                  </a:cubicBezTo>
                  <a:cubicBezTo>
                    <a:pt x="9" y="10"/>
                    <a:pt x="13" y="10"/>
                    <a:pt x="16" y="13"/>
                  </a:cubicBezTo>
                  <a:cubicBezTo>
                    <a:pt x="17" y="9"/>
                    <a:pt x="26" y="15"/>
                    <a:pt x="28" y="18"/>
                  </a:cubicBezTo>
                  <a:cubicBezTo>
                    <a:pt x="26" y="16"/>
                    <a:pt x="17" y="14"/>
                    <a:pt x="14" y="14"/>
                  </a:cubicBezTo>
                  <a:cubicBezTo>
                    <a:pt x="16" y="17"/>
                    <a:pt x="14" y="17"/>
                    <a:pt x="13" y="19"/>
                  </a:cubicBezTo>
                  <a:cubicBezTo>
                    <a:pt x="11" y="21"/>
                    <a:pt x="15" y="26"/>
                    <a:pt x="13" y="30"/>
                  </a:cubicBezTo>
                  <a:cubicBezTo>
                    <a:pt x="7" y="39"/>
                    <a:pt x="8" y="57"/>
                    <a:pt x="7" y="68"/>
                  </a:cubicBezTo>
                  <a:cubicBezTo>
                    <a:pt x="3" y="67"/>
                    <a:pt x="5" y="61"/>
                    <a:pt x="5" y="57"/>
                  </a:cubicBezTo>
                  <a:cubicBezTo>
                    <a:pt x="0" y="64"/>
                    <a:pt x="6" y="74"/>
                    <a:pt x="7" y="81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660">
              <a:extLst>
                <a:ext uri="{FF2B5EF4-FFF2-40B4-BE49-F238E27FC236}">
                  <a16:creationId xmlns="" xmlns:a16="http://schemas.microsoft.com/office/drawing/2014/main" id="{C9E50F3A-4EAD-4F3F-8536-4F364325F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8143" y="4522118"/>
              <a:ext cx="160167" cy="320335"/>
            </a:xfrm>
            <a:custGeom>
              <a:avLst/>
              <a:gdLst>
                <a:gd name="T0" fmla="*/ 7 w 75"/>
                <a:gd name="T1" fmla="*/ 81 h 147"/>
                <a:gd name="T2" fmla="*/ 35 w 75"/>
                <a:gd name="T3" fmla="*/ 139 h 147"/>
                <a:gd name="T4" fmla="*/ 68 w 75"/>
                <a:gd name="T5" fmla="*/ 118 h 147"/>
                <a:gd name="T6" fmla="*/ 69 w 75"/>
                <a:gd name="T7" fmla="*/ 86 h 147"/>
                <a:gd name="T8" fmla="*/ 62 w 75"/>
                <a:gd name="T9" fmla="*/ 76 h 147"/>
                <a:gd name="T10" fmla="*/ 59 w 75"/>
                <a:gd name="T11" fmla="*/ 68 h 147"/>
                <a:gd name="T12" fmla="*/ 53 w 75"/>
                <a:gd name="T13" fmla="*/ 50 h 147"/>
                <a:gd name="T14" fmla="*/ 47 w 75"/>
                <a:gd name="T15" fmla="*/ 49 h 147"/>
                <a:gd name="T16" fmla="*/ 37 w 75"/>
                <a:gd name="T17" fmla="*/ 27 h 147"/>
                <a:gd name="T18" fmla="*/ 15 w 75"/>
                <a:gd name="T19" fmla="*/ 6 h 147"/>
                <a:gd name="T20" fmla="*/ 23 w 75"/>
                <a:gd name="T21" fmla="*/ 13 h 147"/>
                <a:gd name="T22" fmla="*/ 7 w 75"/>
                <a:gd name="T23" fmla="*/ 7 h 147"/>
                <a:gd name="T24" fmla="*/ 16 w 75"/>
                <a:gd name="T25" fmla="*/ 13 h 147"/>
                <a:gd name="T26" fmla="*/ 28 w 75"/>
                <a:gd name="T27" fmla="*/ 18 h 147"/>
                <a:gd name="T28" fmla="*/ 14 w 75"/>
                <a:gd name="T29" fmla="*/ 14 h 147"/>
                <a:gd name="T30" fmla="*/ 13 w 75"/>
                <a:gd name="T31" fmla="*/ 19 h 147"/>
                <a:gd name="T32" fmla="*/ 13 w 75"/>
                <a:gd name="T33" fmla="*/ 30 h 147"/>
                <a:gd name="T34" fmla="*/ 7 w 75"/>
                <a:gd name="T35" fmla="*/ 68 h 147"/>
                <a:gd name="T36" fmla="*/ 5 w 75"/>
                <a:gd name="T37" fmla="*/ 57 h 147"/>
                <a:gd name="T38" fmla="*/ 7 w 75"/>
                <a:gd name="T39" fmla="*/ 8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47">
                  <a:moveTo>
                    <a:pt x="7" y="81"/>
                  </a:moveTo>
                  <a:cubicBezTo>
                    <a:pt x="7" y="94"/>
                    <a:pt x="12" y="147"/>
                    <a:pt x="35" y="139"/>
                  </a:cubicBezTo>
                  <a:cubicBezTo>
                    <a:pt x="46" y="135"/>
                    <a:pt x="62" y="128"/>
                    <a:pt x="68" y="118"/>
                  </a:cubicBezTo>
                  <a:cubicBezTo>
                    <a:pt x="73" y="109"/>
                    <a:pt x="75" y="94"/>
                    <a:pt x="69" y="86"/>
                  </a:cubicBezTo>
                  <a:cubicBezTo>
                    <a:pt x="69" y="87"/>
                    <a:pt x="64" y="77"/>
                    <a:pt x="62" y="76"/>
                  </a:cubicBezTo>
                  <a:cubicBezTo>
                    <a:pt x="70" y="81"/>
                    <a:pt x="61" y="70"/>
                    <a:pt x="59" y="68"/>
                  </a:cubicBezTo>
                  <a:cubicBezTo>
                    <a:pt x="56" y="62"/>
                    <a:pt x="56" y="56"/>
                    <a:pt x="53" y="50"/>
                  </a:cubicBezTo>
                  <a:cubicBezTo>
                    <a:pt x="51" y="52"/>
                    <a:pt x="48" y="51"/>
                    <a:pt x="47" y="49"/>
                  </a:cubicBezTo>
                  <a:cubicBezTo>
                    <a:pt x="54" y="49"/>
                    <a:pt x="38" y="29"/>
                    <a:pt x="37" y="27"/>
                  </a:cubicBezTo>
                  <a:cubicBezTo>
                    <a:pt x="36" y="24"/>
                    <a:pt x="18" y="3"/>
                    <a:pt x="15" y="6"/>
                  </a:cubicBezTo>
                  <a:cubicBezTo>
                    <a:pt x="18" y="7"/>
                    <a:pt x="20" y="10"/>
                    <a:pt x="23" y="13"/>
                  </a:cubicBezTo>
                  <a:cubicBezTo>
                    <a:pt x="19" y="10"/>
                    <a:pt x="12" y="0"/>
                    <a:pt x="7" y="7"/>
                  </a:cubicBezTo>
                  <a:cubicBezTo>
                    <a:pt x="9" y="10"/>
                    <a:pt x="13" y="10"/>
                    <a:pt x="16" y="13"/>
                  </a:cubicBezTo>
                  <a:cubicBezTo>
                    <a:pt x="17" y="9"/>
                    <a:pt x="26" y="15"/>
                    <a:pt x="28" y="18"/>
                  </a:cubicBezTo>
                  <a:cubicBezTo>
                    <a:pt x="26" y="16"/>
                    <a:pt x="17" y="14"/>
                    <a:pt x="14" y="14"/>
                  </a:cubicBezTo>
                  <a:cubicBezTo>
                    <a:pt x="16" y="17"/>
                    <a:pt x="14" y="17"/>
                    <a:pt x="13" y="19"/>
                  </a:cubicBezTo>
                  <a:cubicBezTo>
                    <a:pt x="11" y="21"/>
                    <a:pt x="15" y="26"/>
                    <a:pt x="13" y="30"/>
                  </a:cubicBezTo>
                  <a:cubicBezTo>
                    <a:pt x="7" y="39"/>
                    <a:pt x="8" y="57"/>
                    <a:pt x="7" y="68"/>
                  </a:cubicBezTo>
                  <a:cubicBezTo>
                    <a:pt x="3" y="67"/>
                    <a:pt x="5" y="61"/>
                    <a:pt x="5" y="57"/>
                  </a:cubicBezTo>
                  <a:cubicBezTo>
                    <a:pt x="0" y="64"/>
                    <a:pt x="6" y="74"/>
                    <a:pt x="7" y="81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661">
              <a:extLst>
                <a:ext uri="{FF2B5EF4-FFF2-40B4-BE49-F238E27FC236}">
                  <a16:creationId xmlns="" xmlns:a16="http://schemas.microsoft.com/office/drawing/2014/main" id="{743E2B47-73F7-4A64-BAF7-06E090B30DE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1686" y="3578910"/>
              <a:ext cx="547240" cy="654019"/>
            </a:xfrm>
            <a:custGeom>
              <a:avLst/>
              <a:gdLst>
                <a:gd name="T0" fmla="*/ 4 w 253"/>
                <a:gd name="T1" fmla="*/ 61 h 302"/>
                <a:gd name="T2" fmla="*/ 13 w 253"/>
                <a:gd name="T3" fmla="*/ 48 h 302"/>
                <a:gd name="T4" fmla="*/ 26 w 253"/>
                <a:gd name="T5" fmla="*/ 34 h 302"/>
                <a:gd name="T6" fmla="*/ 45 w 253"/>
                <a:gd name="T7" fmla="*/ 48 h 302"/>
                <a:gd name="T8" fmla="*/ 46 w 253"/>
                <a:gd name="T9" fmla="*/ 32 h 302"/>
                <a:gd name="T10" fmla="*/ 35 w 253"/>
                <a:gd name="T11" fmla="*/ 11 h 302"/>
                <a:gd name="T12" fmla="*/ 45 w 253"/>
                <a:gd name="T13" fmla="*/ 4 h 302"/>
                <a:gd name="T14" fmla="*/ 67 w 253"/>
                <a:gd name="T15" fmla="*/ 21 h 302"/>
                <a:gd name="T16" fmla="*/ 74 w 253"/>
                <a:gd name="T17" fmla="*/ 24 h 302"/>
                <a:gd name="T18" fmla="*/ 80 w 253"/>
                <a:gd name="T19" fmla="*/ 45 h 302"/>
                <a:gd name="T20" fmla="*/ 114 w 253"/>
                <a:gd name="T21" fmla="*/ 57 h 302"/>
                <a:gd name="T22" fmla="*/ 134 w 253"/>
                <a:gd name="T23" fmla="*/ 67 h 302"/>
                <a:gd name="T24" fmla="*/ 137 w 253"/>
                <a:gd name="T25" fmla="*/ 77 h 302"/>
                <a:gd name="T26" fmla="*/ 143 w 253"/>
                <a:gd name="T27" fmla="*/ 92 h 302"/>
                <a:gd name="T28" fmla="*/ 121 w 253"/>
                <a:gd name="T29" fmla="*/ 99 h 302"/>
                <a:gd name="T30" fmla="*/ 122 w 253"/>
                <a:gd name="T31" fmla="*/ 114 h 302"/>
                <a:gd name="T32" fmla="*/ 162 w 253"/>
                <a:gd name="T33" fmla="*/ 136 h 302"/>
                <a:gd name="T34" fmla="*/ 172 w 253"/>
                <a:gd name="T35" fmla="*/ 151 h 302"/>
                <a:gd name="T36" fmla="*/ 187 w 253"/>
                <a:gd name="T37" fmla="*/ 171 h 302"/>
                <a:gd name="T38" fmla="*/ 209 w 253"/>
                <a:gd name="T39" fmla="*/ 194 h 302"/>
                <a:gd name="T40" fmla="*/ 218 w 253"/>
                <a:gd name="T41" fmla="*/ 211 h 302"/>
                <a:gd name="T42" fmla="*/ 229 w 253"/>
                <a:gd name="T43" fmla="*/ 217 h 302"/>
                <a:gd name="T44" fmla="*/ 235 w 253"/>
                <a:gd name="T45" fmla="*/ 234 h 302"/>
                <a:gd name="T46" fmla="*/ 251 w 253"/>
                <a:gd name="T47" fmla="*/ 256 h 302"/>
                <a:gd name="T48" fmla="*/ 250 w 253"/>
                <a:gd name="T49" fmla="*/ 268 h 302"/>
                <a:gd name="T50" fmla="*/ 231 w 253"/>
                <a:gd name="T51" fmla="*/ 284 h 302"/>
                <a:gd name="T52" fmla="*/ 217 w 253"/>
                <a:gd name="T53" fmla="*/ 279 h 302"/>
                <a:gd name="T54" fmla="*/ 205 w 253"/>
                <a:gd name="T55" fmla="*/ 286 h 302"/>
                <a:gd name="T56" fmla="*/ 188 w 253"/>
                <a:gd name="T57" fmla="*/ 291 h 302"/>
                <a:gd name="T58" fmla="*/ 189 w 253"/>
                <a:gd name="T59" fmla="*/ 274 h 302"/>
                <a:gd name="T60" fmla="*/ 185 w 253"/>
                <a:gd name="T61" fmla="*/ 256 h 302"/>
                <a:gd name="T62" fmla="*/ 185 w 253"/>
                <a:gd name="T63" fmla="*/ 249 h 302"/>
                <a:gd name="T64" fmla="*/ 181 w 253"/>
                <a:gd name="T65" fmla="*/ 227 h 302"/>
                <a:gd name="T66" fmla="*/ 148 w 253"/>
                <a:gd name="T67" fmla="*/ 171 h 302"/>
                <a:gd name="T68" fmla="*/ 106 w 253"/>
                <a:gd name="T69" fmla="*/ 148 h 302"/>
                <a:gd name="T70" fmla="*/ 92 w 253"/>
                <a:gd name="T71" fmla="*/ 161 h 302"/>
                <a:gd name="T72" fmla="*/ 71 w 253"/>
                <a:gd name="T73" fmla="*/ 151 h 302"/>
                <a:gd name="T74" fmla="*/ 47 w 253"/>
                <a:gd name="T75" fmla="*/ 174 h 302"/>
                <a:gd name="T76" fmla="*/ 40 w 253"/>
                <a:gd name="T77" fmla="*/ 162 h 302"/>
                <a:gd name="T78" fmla="*/ 39 w 253"/>
                <a:gd name="T79" fmla="*/ 140 h 302"/>
                <a:gd name="T80" fmla="*/ 42 w 253"/>
                <a:gd name="T81" fmla="*/ 131 h 302"/>
                <a:gd name="T82" fmla="*/ 29 w 253"/>
                <a:gd name="T83" fmla="*/ 102 h 302"/>
                <a:gd name="T84" fmla="*/ 22 w 253"/>
                <a:gd name="T85" fmla="*/ 105 h 302"/>
                <a:gd name="T86" fmla="*/ 15 w 253"/>
                <a:gd name="T87" fmla="*/ 83 h 302"/>
                <a:gd name="T88" fmla="*/ 0 w 253"/>
                <a:gd name="T89" fmla="*/ 79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3" h="302">
                  <a:moveTo>
                    <a:pt x="0" y="76"/>
                  </a:moveTo>
                  <a:cubicBezTo>
                    <a:pt x="1" y="71"/>
                    <a:pt x="0" y="65"/>
                    <a:pt x="4" y="61"/>
                  </a:cubicBezTo>
                  <a:cubicBezTo>
                    <a:pt x="6" y="59"/>
                    <a:pt x="13" y="62"/>
                    <a:pt x="14" y="57"/>
                  </a:cubicBezTo>
                  <a:cubicBezTo>
                    <a:pt x="8" y="61"/>
                    <a:pt x="13" y="50"/>
                    <a:pt x="13" y="48"/>
                  </a:cubicBezTo>
                  <a:cubicBezTo>
                    <a:pt x="15" y="45"/>
                    <a:pt x="14" y="43"/>
                    <a:pt x="18" y="42"/>
                  </a:cubicBezTo>
                  <a:cubicBezTo>
                    <a:pt x="21" y="41"/>
                    <a:pt x="26" y="38"/>
                    <a:pt x="26" y="34"/>
                  </a:cubicBezTo>
                  <a:cubicBezTo>
                    <a:pt x="30" y="36"/>
                    <a:pt x="26" y="50"/>
                    <a:pt x="35" y="46"/>
                  </a:cubicBezTo>
                  <a:cubicBezTo>
                    <a:pt x="40" y="44"/>
                    <a:pt x="40" y="46"/>
                    <a:pt x="45" y="48"/>
                  </a:cubicBezTo>
                  <a:cubicBezTo>
                    <a:pt x="51" y="50"/>
                    <a:pt x="45" y="43"/>
                    <a:pt x="45" y="42"/>
                  </a:cubicBezTo>
                  <a:cubicBezTo>
                    <a:pt x="44" y="38"/>
                    <a:pt x="46" y="35"/>
                    <a:pt x="46" y="32"/>
                  </a:cubicBezTo>
                  <a:cubicBezTo>
                    <a:pt x="45" y="28"/>
                    <a:pt x="42" y="25"/>
                    <a:pt x="40" y="22"/>
                  </a:cubicBezTo>
                  <a:cubicBezTo>
                    <a:pt x="38" y="18"/>
                    <a:pt x="35" y="15"/>
                    <a:pt x="35" y="11"/>
                  </a:cubicBezTo>
                  <a:cubicBezTo>
                    <a:pt x="35" y="10"/>
                    <a:pt x="38" y="0"/>
                    <a:pt x="40" y="2"/>
                  </a:cubicBezTo>
                  <a:cubicBezTo>
                    <a:pt x="42" y="4"/>
                    <a:pt x="41" y="5"/>
                    <a:pt x="45" y="4"/>
                  </a:cubicBezTo>
                  <a:cubicBezTo>
                    <a:pt x="51" y="3"/>
                    <a:pt x="52" y="7"/>
                    <a:pt x="55" y="10"/>
                  </a:cubicBezTo>
                  <a:cubicBezTo>
                    <a:pt x="59" y="14"/>
                    <a:pt x="63" y="17"/>
                    <a:pt x="67" y="21"/>
                  </a:cubicBezTo>
                  <a:cubicBezTo>
                    <a:pt x="69" y="23"/>
                    <a:pt x="69" y="29"/>
                    <a:pt x="73" y="30"/>
                  </a:cubicBezTo>
                  <a:cubicBezTo>
                    <a:pt x="75" y="29"/>
                    <a:pt x="75" y="27"/>
                    <a:pt x="74" y="24"/>
                  </a:cubicBezTo>
                  <a:cubicBezTo>
                    <a:pt x="75" y="28"/>
                    <a:pt x="79" y="27"/>
                    <a:pt x="80" y="31"/>
                  </a:cubicBezTo>
                  <a:cubicBezTo>
                    <a:pt x="81" y="35"/>
                    <a:pt x="79" y="40"/>
                    <a:pt x="80" y="45"/>
                  </a:cubicBezTo>
                  <a:cubicBezTo>
                    <a:pt x="83" y="58"/>
                    <a:pt x="98" y="59"/>
                    <a:pt x="108" y="65"/>
                  </a:cubicBezTo>
                  <a:cubicBezTo>
                    <a:pt x="110" y="62"/>
                    <a:pt x="109" y="58"/>
                    <a:pt x="114" y="57"/>
                  </a:cubicBezTo>
                  <a:cubicBezTo>
                    <a:pt x="119" y="54"/>
                    <a:pt x="123" y="57"/>
                    <a:pt x="127" y="60"/>
                  </a:cubicBezTo>
                  <a:cubicBezTo>
                    <a:pt x="130" y="61"/>
                    <a:pt x="134" y="63"/>
                    <a:pt x="134" y="67"/>
                  </a:cubicBezTo>
                  <a:cubicBezTo>
                    <a:pt x="134" y="70"/>
                    <a:pt x="129" y="70"/>
                    <a:pt x="128" y="73"/>
                  </a:cubicBezTo>
                  <a:cubicBezTo>
                    <a:pt x="131" y="74"/>
                    <a:pt x="136" y="73"/>
                    <a:pt x="137" y="77"/>
                  </a:cubicBezTo>
                  <a:cubicBezTo>
                    <a:pt x="138" y="79"/>
                    <a:pt x="140" y="79"/>
                    <a:pt x="142" y="80"/>
                  </a:cubicBezTo>
                  <a:cubicBezTo>
                    <a:pt x="151" y="85"/>
                    <a:pt x="147" y="86"/>
                    <a:pt x="143" y="92"/>
                  </a:cubicBezTo>
                  <a:cubicBezTo>
                    <a:pt x="149" y="94"/>
                    <a:pt x="138" y="101"/>
                    <a:pt x="133" y="100"/>
                  </a:cubicBezTo>
                  <a:cubicBezTo>
                    <a:pt x="132" y="100"/>
                    <a:pt x="122" y="97"/>
                    <a:pt x="121" y="99"/>
                  </a:cubicBezTo>
                  <a:cubicBezTo>
                    <a:pt x="120" y="101"/>
                    <a:pt x="125" y="105"/>
                    <a:pt x="124" y="108"/>
                  </a:cubicBezTo>
                  <a:cubicBezTo>
                    <a:pt x="121" y="109"/>
                    <a:pt x="117" y="112"/>
                    <a:pt x="122" y="114"/>
                  </a:cubicBezTo>
                  <a:cubicBezTo>
                    <a:pt x="130" y="116"/>
                    <a:pt x="139" y="124"/>
                    <a:pt x="146" y="129"/>
                  </a:cubicBezTo>
                  <a:cubicBezTo>
                    <a:pt x="149" y="131"/>
                    <a:pt x="162" y="131"/>
                    <a:pt x="162" y="136"/>
                  </a:cubicBezTo>
                  <a:cubicBezTo>
                    <a:pt x="161" y="140"/>
                    <a:pt x="159" y="141"/>
                    <a:pt x="162" y="144"/>
                  </a:cubicBezTo>
                  <a:cubicBezTo>
                    <a:pt x="164" y="147"/>
                    <a:pt x="169" y="151"/>
                    <a:pt x="172" y="151"/>
                  </a:cubicBezTo>
                  <a:cubicBezTo>
                    <a:pt x="175" y="151"/>
                    <a:pt x="176" y="156"/>
                    <a:pt x="177" y="159"/>
                  </a:cubicBezTo>
                  <a:cubicBezTo>
                    <a:pt x="180" y="163"/>
                    <a:pt x="183" y="167"/>
                    <a:pt x="187" y="171"/>
                  </a:cubicBezTo>
                  <a:cubicBezTo>
                    <a:pt x="189" y="173"/>
                    <a:pt x="197" y="184"/>
                    <a:pt x="200" y="183"/>
                  </a:cubicBezTo>
                  <a:cubicBezTo>
                    <a:pt x="203" y="182"/>
                    <a:pt x="206" y="192"/>
                    <a:pt x="209" y="194"/>
                  </a:cubicBezTo>
                  <a:cubicBezTo>
                    <a:pt x="213" y="195"/>
                    <a:pt x="211" y="203"/>
                    <a:pt x="214" y="206"/>
                  </a:cubicBezTo>
                  <a:cubicBezTo>
                    <a:pt x="214" y="207"/>
                    <a:pt x="216" y="211"/>
                    <a:pt x="218" y="211"/>
                  </a:cubicBezTo>
                  <a:cubicBezTo>
                    <a:pt x="219" y="211"/>
                    <a:pt x="221" y="209"/>
                    <a:pt x="223" y="210"/>
                  </a:cubicBezTo>
                  <a:cubicBezTo>
                    <a:pt x="226" y="212"/>
                    <a:pt x="225" y="216"/>
                    <a:pt x="229" y="217"/>
                  </a:cubicBezTo>
                  <a:cubicBezTo>
                    <a:pt x="233" y="218"/>
                    <a:pt x="238" y="224"/>
                    <a:pt x="242" y="225"/>
                  </a:cubicBezTo>
                  <a:cubicBezTo>
                    <a:pt x="241" y="229"/>
                    <a:pt x="236" y="230"/>
                    <a:pt x="235" y="234"/>
                  </a:cubicBezTo>
                  <a:cubicBezTo>
                    <a:pt x="234" y="238"/>
                    <a:pt x="244" y="243"/>
                    <a:pt x="246" y="246"/>
                  </a:cubicBezTo>
                  <a:cubicBezTo>
                    <a:pt x="248" y="250"/>
                    <a:pt x="253" y="250"/>
                    <a:pt x="251" y="256"/>
                  </a:cubicBezTo>
                  <a:cubicBezTo>
                    <a:pt x="250" y="258"/>
                    <a:pt x="248" y="260"/>
                    <a:pt x="248" y="262"/>
                  </a:cubicBezTo>
                  <a:cubicBezTo>
                    <a:pt x="248" y="264"/>
                    <a:pt x="250" y="265"/>
                    <a:pt x="250" y="268"/>
                  </a:cubicBezTo>
                  <a:cubicBezTo>
                    <a:pt x="250" y="274"/>
                    <a:pt x="248" y="275"/>
                    <a:pt x="243" y="276"/>
                  </a:cubicBezTo>
                  <a:cubicBezTo>
                    <a:pt x="238" y="278"/>
                    <a:pt x="237" y="284"/>
                    <a:pt x="231" y="284"/>
                  </a:cubicBezTo>
                  <a:cubicBezTo>
                    <a:pt x="225" y="284"/>
                    <a:pt x="224" y="276"/>
                    <a:pt x="220" y="275"/>
                  </a:cubicBezTo>
                  <a:cubicBezTo>
                    <a:pt x="217" y="275"/>
                    <a:pt x="219" y="278"/>
                    <a:pt x="217" y="279"/>
                  </a:cubicBezTo>
                  <a:cubicBezTo>
                    <a:pt x="215" y="280"/>
                    <a:pt x="214" y="280"/>
                    <a:pt x="212" y="280"/>
                  </a:cubicBezTo>
                  <a:cubicBezTo>
                    <a:pt x="210" y="281"/>
                    <a:pt x="204" y="284"/>
                    <a:pt x="205" y="286"/>
                  </a:cubicBezTo>
                  <a:cubicBezTo>
                    <a:pt x="207" y="290"/>
                    <a:pt x="212" y="293"/>
                    <a:pt x="208" y="297"/>
                  </a:cubicBezTo>
                  <a:cubicBezTo>
                    <a:pt x="204" y="302"/>
                    <a:pt x="195" y="289"/>
                    <a:pt x="188" y="291"/>
                  </a:cubicBezTo>
                  <a:cubicBezTo>
                    <a:pt x="184" y="293"/>
                    <a:pt x="178" y="286"/>
                    <a:pt x="182" y="283"/>
                  </a:cubicBezTo>
                  <a:cubicBezTo>
                    <a:pt x="185" y="281"/>
                    <a:pt x="190" y="279"/>
                    <a:pt x="189" y="274"/>
                  </a:cubicBezTo>
                  <a:cubicBezTo>
                    <a:pt x="189" y="270"/>
                    <a:pt x="191" y="265"/>
                    <a:pt x="190" y="261"/>
                  </a:cubicBezTo>
                  <a:cubicBezTo>
                    <a:pt x="189" y="259"/>
                    <a:pt x="185" y="259"/>
                    <a:pt x="185" y="256"/>
                  </a:cubicBezTo>
                  <a:cubicBezTo>
                    <a:pt x="185" y="254"/>
                    <a:pt x="187" y="252"/>
                    <a:pt x="188" y="250"/>
                  </a:cubicBezTo>
                  <a:cubicBezTo>
                    <a:pt x="187" y="250"/>
                    <a:pt x="186" y="250"/>
                    <a:pt x="185" y="249"/>
                  </a:cubicBezTo>
                  <a:cubicBezTo>
                    <a:pt x="185" y="246"/>
                    <a:pt x="192" y="242"/>
                    <a:pt x="187" y="237"/>
                  </a:cubicBezTo>
                  <a:cubicBezTo>
                    <a:pt x="185" y="234"/>
                    <a:pt x="174" y="231"/>
                    <a:pt x="181" y="227"/>
                  </a:cubicBezTo>
                  <a:cubicBezTo>
                    <a:pt x="170" y="222"/>
                    <a:pt x="158" y="215"/>
                    <a:pt x="157" y="202"/>
                  </a:cubicBezTo>
                  <a:cubicBezTo>
                    <a:pt x="155" y="191"/>
                    <a:pt x="159" y="177"/>
                    <a:pt x="148" y="171"/>
                  </a:cubicBezTo>
                  <a:cubicBezTo>
                    <a:pt x="137" y="164"/>
                    <a:pt x="134" y="149"/>
                    <a:pt x="121" y="146"/>
                  </a:cubicBezTo>
                  <a:cubicBezTo>
                    <a:pt x="120" y="146"/>
                    <a:pt x="98" y="140"/>
                    <a:pt x="106" y="148"/>
                  </a:cubicBezTo>
                  <a:cubicBezTo>
                    <a:pt x="101" y="148"/>
                    <a:pt x="102" y="156"/>
                    <a:pt x="100" y="158"/>
                  </a:cubicBezTo>
                  <a:cubicBezTo>
                    <a:pt x="99" y="159"/>
                    <a:pt x="94" y="159"/>
                    <a:pt x="92" y="161"/>
                  </a:cubicBezTo>
                  <a:cubicBezTo>
                    <a:pt x="89" y="163"/>
                    <a:pt x="88" y="160"/>
                    <a:pt x="85" y="159"/>
                  </a:cubicBezTo>
                  <a:cubicBezTo>
                    <a:pt x="82" y="156"/>
                    <a:pt x="76" y="152"/>
                    <a:pt x="71" y="151"/>
                  </a:cubicBezTo>
                  <a:cubicBezTo>
                    <a:pt x="67" y="149"/>
                    <a:pt x="67" y="158"/>
                    <a:pt x="62" y="155"/>
                  </a:cubicBezTo>
                  <a:cubicBezTo>
                    <a:pt x="61" y="163"/>
                    <a:pt x="52" y="169"/>
                    <a:pt x="47" y="174"/>
                  </a:cubicBezTo>
                  <a:cubicBezTo>
                    <a:pt x="45" y="177"/>
                    <a:pt x="42" y="175"/>
                    <a:pt x="40" y="173"/>
                  </a:cubicBezTo>
                  <a:cubicBezTo>
                    <a:pt x="37" y="170"/>
                    <a:pt x="39" y="165"/>
                    <a:pt x="40" y="162"/>
                  </a:cubicBezTo>
                  <a:cubicBezTo>
                    <a:pt x="42" y="158"/>
                    <a:pt x="43" y="155"/>
                    <a:pt x="42" y="150"/>
                  </a:cubicBezTo>
                  <a:cubicBezTo>
                    <a:pt x="42" y="148"/>
                    <a:pt x="39" y="143"/>
                    <a:pt x="39" y="140"/>
                  </a:cubicBezTo>
                  <a:cubicBezTo>
                    <a:pt x="40" y="139"/>
                    <a:pt x="41" y="137"/>
                    <a:pt x="42" y="136"/>
                  </a:cubicBezTo>
                  <a:cubicBezTo>
                    <a:pt x="43" y="134"/>
                    <a:pt x="42" y="134"/>
                    <a:pt x="42" y="131"/>
                  </a:cubicBezTo>
                  <a:cubicBezTo>
                    <a:pt x="42" y="126"/>
                    <a:pt x="44" y="123"/>
                    <a:pt x="41" y="117"/>
                  </a:cubicBezTo>
                  <a:cubicBezTo>
                    <a:pt x="37" y="110"/>
                    <a:pt x="41" y="99"/>
                    <a:pt x="29" y="102"/>
                  </a:cubicBezTo>
                  <a:cubicBezTo>
                    <a:pt x="28" y="102"/>
                    <a:pt x="26" y="103"/>
                    <a:pt x="26" y="104"/>
                  </a:cubicBezTo>
                  <a:cubicBezTo>
                    <a:pt x="25" y="107"/>
                    <a:pt x="24" y="104"/>
                    <a:pt x="22" y="105"/>
                  </a:cubicBezTo>
                  <a:cubicBezTo>
                    <a:pt x="18" y="106"/>
                    <a:pt x="16" y="104"/>
                    <a:pt x="14" y="100"/>
                  </a:cubicBezTo>
                  <a:cubicBezTo>
                    <a:pt x="11" y="94"/>
                    <a:pt x="18" y="88"/>
                    <a:pt x="15" y="83"/>
                  </a:cubicBezTo>
                  <a:cubicBezTo>
                    <a:pt x="14" y="82"/>
                    <a:pt x="10" y="76"/>
                    <a:pt x="8" y="75"/>
                  </a:cubicBezTo>
                  <a:cubicBezTo>
                    <a:pt x="4" y="74"/>
                    <a:pt x="4" y="78"/>
                    <a:pt x="0" y="79"/>
                  </a:cubicBezTo>
                  <a:cubicBezTo>
                    <a:pt x="0" y="78"/>
                    <a:pt x="0" y="77"/>
                    <a:pt x="0" y="76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662">
              <a:extLst>
                <a:ext uri="{FF2B5EF4-FFF2-40B4-BE49-F238E27FC236}">
                  <a16:creationId xmlns="" xmlns:a16="http://schemas.microsoft.com/office/drawing/2014/main" id="{519046D1-A470-4930-A3D1-F3CDDE6ABC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1686" y="3578910"/>
              <a:ext cx="547240" cy="654019"/>
            </a:xfrm>
            <a:custGeom>
              <a:avLst/>
              <a:gdLst>
                <a:gd name="T0" fmla="*/ 4 w 253"/>
                <a:gd name="T1" fmla="*/ 61 h 302"/>
                <a:gd name="T2" fmla="*/ 13 w 253"/>
                <a:gd name="T3" fmla="*/ 48 h 302"/>
                <a:gd name="T4" fmla="*/ 26 w 253"/>
                <a:gd name="T5" fmla="*/ 34 h 302"/>
                <a:gd name="T6" fmla="*/ 45 w 253"/>
                <a:gd name="T7" fmla="*/ 48 h 302"/>
                <a:gd name="T8" fmla="*/ 46 w 253"/>
                <a:gd name="T9" fmla="*/ 32 h 302"/>
                <a:gd name="T10" fmla="*/ 35 w 253"/>
                <a:gd name="T11" fmla="*/ 11 h 302"/>
                <a:gd name="T12" fmla="*/ 45 w 253"/>
                <a:gd name="T13" fmla="*/ 4 h 302"/>
                <a:gd name="T14" fmla="*/ 67 w 253"/>
                <a:gd name="T15" fmla="*/ 21 h 302"/>
                <a:gd name="T16" fmla="*/ 74 w 253"/>
                <a:gd name="T17" fmla="*/ 24 h 302"/>
                <a:gd name="T18" fmla="*/ 80 w 253"/>
                <a:gd name="T19" fmla="*/ 45 h 302"/>
                <a:gd name="T20" fmla="*/ 114 w 253"/>
                <a:gd name="T21" fmla="*/ 57 h 302"/>
                <a:gd name="T22" fmla="*/ 134 w 253"/>
                <a:gd name="T23" fmla="*/ 67 h 302"/>
                <a:gd name="T24" fmla="*/ 137 w 253"/>
                <a:gd name="T25" fmla="*/ 77 h 302"/>
                <a:gd name="T26" fmla="*/ 143 w 253"/>
                <a:gd name="T27" fmla="*/ 92 h 302"/>
                <a:gd name="T28" fmla="*/ 121 w 253"/>
                <a:gd name="T29" fmla="*/ 99 h 302"/>
                <a:gd name="T30" fmla="*/ 122 w 253"/>
                <a:gd name="T31" fmla="*/ 114 h 302"/>
                <a:gd name="T32" fmla="*/ 162 w 253"/>
                <a:gd name="T33" fmla="*/ 136 h 302"/>
                <a:gd name="T34" fmla="*/ 172 w 253"/>
                <a:gd name="T35" fmla="*/ 151 h 302"/>
                <a:gd name="T36" fmla="*/ 187 w 253"/>
                <a:gd name="T37" fmla="*/ 171 h 302"/>
                <a:gd name="T38" fmla="*/ 209 w 253"/>
                <a:gd name="T39" fmla="*/ 194 h 302"/>
                <a:gd name="T40" fmla="*/ 218 w 253"/>
                <a:gd name="T41" fmla="*/ 211 h 302"/>
                <a:gd name="T42" fmla="*/ 229 w 253"/>
                <a:gd name="T43" fmla="*/ 217 h 302"/>
                <a:gd name="T44" fmla="*/ 235 w 253"/>
                <a:gd name="T45" fmla="*/ 234 h 302"/>
                <a:gd name="T46" fmla="*/ 251 w 253"/>
                <a:gd name="T47" fmla="*/ 256 h 302"/>
                <a:gd name="T48" fmla="*/ 250 w 253"/>
                <a:gd name="T49" fmla="*/ 268 h 302"/>
                <a:gd name="T50" fmla="*/ 231 w 253"/>
                <a:gd name="T51" fmla="*/ 284 h 302"/>
                <a:gd name="T52" fmla="*/ 217 w 253"/>
                <a:gd name="T53" fmla="*/ 279 h 302"/>
                <a:gd name="T54" fmla="*/ 205 w 253"/>
                <a:gd name="T55" fmla="*/ 286 h 302"/>
                <a:gd name="T56" fmla="*/ 188 w 253"/>
                <a:gd name="T57" fmla="*/ 291 h 302"/>
                <a:gd name="T58" fmla="*/ 189 w 253"/>
                <a:gd name="T59" fmla="*/ 274 h 302"/>
                <a:gd name="T60" fmla="*/ 185 w 253"/>
                <a:gd name="T61" fmla="*/ 256 h 302"/>
                <a:gd name="T62" fmla="*/ 185 w 253"/>
                <a:gd name="T63" fmla="*/ 249 h 302"/>
                <a:gd name="T64" fmla="*/ 181 w 253"/>
                <a:gd name="T65" fmla="*/ 227 h 302"/>
                <a:gd name="T66" fmla="*/ 148 w 253"/>
                <a:gd name="T67" fmla="*/ 171 h 302"/>
                <a:gd name="T68" fmla="*/ 106 w 253"/>
                <a:gd name="T69" fmla="*/ 148 h 302"/>
                <a:gd name="T70" fmla="*/ 92 w 253"/>
                <a:gd name="T71" fmla="*/ 161 h 302"/>
                <a:gd name="T72" fmla="*/ 71 w 253"/>
                <a:gd name="T73" fmla="*/ 151 h 302"/>
                <a:gd name="T74" fmla="*/ 47 w 253"/>
                <a:gd name="T75" fmla="*/ 174 h 302"/>
                <a:gd name="T76" fmla="*/ 40 w 253"/>
                <a:gd name="T77" fmla="*/ 162 h 302"/>
                <a:gd name="T78" fmla="*/ 39 w 253"/>
                <a:gd name="T79" fmla="*/ 140 h 302"/>
                <a:gd name="T80" fmla="*/ 42 w 253"/>
                <a:gd name="T81" fmla="*/ 131 h 302"/>
                <a:gd name="T82" fmla="*/ 29 w 253"/>
                <a:gd name="T83" fmla="*/ 102 h 302"/>
                <a:gd name="T84" fmla="*/ 22 w 253"/>
                <a:gd name="T85" fmla="*/ 105 h 302"/>
                <a:gd name="T86" fmla="*/ 15 w 253"/>
                <a:gd name="T87" fmla="*/ 83 h 302"/>
                <a:gd name="T88" fmla="*/ 0 w 253"/>
                <a:gd name="T89" fmla="*/ 79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3" h="302">
                  <a:moveTo>
                    <a:pt x="0" y="76"/>
                  </a:moveTo>
                  <a:cubicBezTo>
                    <a:pt x="1" y="71"/>
                    <a:pt x="0" y="65"/>
                    <a:pt x="4" y="61"/>
                  </a:cubicBezTo>
                  <a:cubicBezTo>
                    <a:pt x="6" y="59"/>
                    <a:pt x="13" y="62"/>
                    <a:pt x="14" y="57"/>
                  </a:cubicBezTo>
                  <a:cubicBezTo>
                    <a:pt x="8" y="61"/>
                    <a:pt x="13" y="50"/>
                    <a:pt x="13" y="48"/>
                  </a:cubicBezTo>
                  <a:cubicBezTo>
                    <a:pt x="15" y="45"/>
                    <a:pt x="14" y="43"/>
                    <a:pt x="18" y="42"/>
                  </a:cubicBezTo>
                  <a:cubicBezTo>
                    <a:pt x="21" y="41"/>
                    <a:pt x="26" y="38"/>
                    <a:pt x="26" y="34"/>
                  </a:cubicBezTo>
                  <a:cubicBezTo>
                    <a:pt x="30" y="36"/>
                    <a:pt x="26" y="50"/>
                    <a:pt x="35" y="46"/>
                  </a:cubicBezTo>
                  <a:cubicBezTo>
                    <a:pt x="40" y="44"/>
                    <a:pt x="40" y="46"/>
                    <a:pt x="45" y="48"/>
                  </a:cubicBezTo>
                  <a:cubicBezTo>
                    <a:pt x="51" y="50"/>
                    <a:pt x="45" y="43"/>
                    <a:pt x="45" y="42"/>
                  </a:cubicBezTo>
                  <a:cubicBezTo>
                    <a:pt x="44" y="38"/>
                    <a:pt x="46" y="35"/>
                    <a:pt x="46" y="32"/>
                  </a:cubicBezTo>
                  <a:cubicBezTo>
                    <a:pt x="45" y="28"/>
                    <a:pt x="42" y="25"/>
                    <a:pt x="40" y="22"/>
                  </a:cubicBezTo>
                  <a:cubicBezTo>
                    <a:pt x="38" y="18"/>
                    <a:pt x="35" y="15"/>
                    <a:pt x="35" y="11"/>
                  </a:cubicBezTo>
                  <a:cubicBezTo>
                    <a:pt x="35" y="10"/>
                    <a:pt x="38" y="0"/>
                    <a:pt x="40" y="2"/>
                  </a:cubicBezTo>
                  <a:cubicBezTo>
                    <a:pt x="42" y="4"/>
                    <a:pt x="41" y="5"/>
                    <a:pt x="45" y="4"/>
                  </a:cubicBezTo>
                  <a:cubicBezTo>
                    <a:pt x="51" y="3"/>
                    <a:pt x="52" y="7"/>
                    <a:pt x="55" y="10"/>
                  </a:cubicBezTo>
                  <a:cubicBezTo>
                    <a:pt x="59" y="14"/>
                    <a:pt x="63" y="17"/>
                    <a:pt x="67" y="21"/>
                  </a:cubicBezTo>
                  <a:cubicBezTo>
                    <a:pt x="69" y="23"/>
                    <a:pt x="69" y="29"/>
                    <a:pt x="73" y="30"/>
                  </a:cubicBezTo>
                  <a:cubicBezTo>
                    <a:pt x="75" y="29"/>
                    <a:pt x="75" y="27"/>
                    <a:pt x="74" y="24"/>
                  </a:cubicBezTo>
                  <a:cubicBezTo>
                    <a:pt x="75" y="28"/>
                    <a:pt x="79" y="27"/>
                    <a:pt x="80" y="31"/>
                  </a:cubicBezTo>
                  <a:cubicBezTo>
                    <a:pt x="81" y="35"/>
                    <a:pt x="79" y="40"/>
                    <a:pt x="80" y="45"/>
                  </a:cubicBezTo>
                  <a:cubicBezTo>
                    <a:pt x="83" y="58"/>
                    <a:pt x="98" y="59"/>
                    <a:pt x="108" y="65"/>
                  </a:cubicBezTo>
                  <a:cubicBezTo>
                    <a:pt x="110" y="62"/>
                    <a:pt x="109" y="58"/>
                    <a:pt x="114" y="57"/>
                  </a:cubicBezTo>
                  <a:cubicBezTo>
                    <a:pt x="119" y="54"/>
                    <a:pt x="123" y="57"/>
                    <a:pt x="127" y="60"/>
                  </a:cubicBezTo>
                  <a:cubicBezTo>
                    <a:pt x="130" y="61"/>
                    <a:pt x="134" y="63"/>
                    <a:pt x="134" y="67"/>
                  </a:cubicBezTo>
                  <a:cubicBezTo>
                    <a:pt x="134" y="70"/>
                    <a:pt x="129" y="70"/>
                    <a:pt x="128" y="73"/>
                  </a:cubicBezTo>
                  <a:cubicBezTo>
                    <a:pt x="131" y="74"/>
                    <a:pt x="136" y="73"/>
                    <a:pt x="137" y="77"/>
                  </a:cubicBezTo>
                  <a:cubicBezTo>
                    <a:pt x="138" y="79"/>
                    <a:pt x="140" y="79"/>
                    <a:pt x="142" y="80"/>
                  </a:cubicBezTo>
                  <a:cubicBezTo>
                    <a:pt x="151" y="85"/>
                    <a:pt x="147" y="86"/>
                    <a:pt x="143" y="92"/>
                  </a:cubicBezTo>
                  <a:cubicBezTo>
                    <a:pt x="149" y="94"/>
                    <a:pt x="138" y="101"/>
                    <a:pt x="133" y="100"/>
                  </a:cubicBezTo>
                  <a:cubicBezTo>
                    <a:pt x="132" y="100"/>
                    <a:pt x="122" y="97"/>
                    <a:pt x="121" y="99"/>
                  </a:cubicBezTo>
                  <a:cubicBezTo>
                    <a:pt x="120" y="101"/>
                    <a:pt x="125" y="105"/>
                    <a:pt x="124" y="108"/>
                  </a:cubicBezTo>
                  <a:cubicBezTo>
                    <a:pt x="121" y="109"/>
                    <a:pt x="117" y="112"/>
                    <a:pt x="122" y="114"/>
                  </a:cubicBezTo>
                  <a:cubicBezTo>
                    <a:pt x="130" y="116"/>
                    <a:pt x="139" y="124"/>
                    <a:pt x="146" y="129"/>
                  </a:cubicBezTo>
                  <a:cubicBezTo>
                    <a:pt x="149" y="131"/>
                    <a:pt x="162" y="131"/>
                    <a:pt x="162" y="136"/>
                  </a:cubicBezTo>
                  <a:cubicBezTo>
                    <a:pt x="161" y="140"/>
                    <a:pt x="159" y="141"/>
                    <a:pt x="162" y="144"/>
                  </a:cubicBezTo>
                  <a:cubicBezTo>
                    <a:pt x="164" y="147"/>
                    <a:pt x="169" y="151"/>
                    <a:pt x="172" y="151"/>
                  </a:cubicBezTo>
                  <a:cubicBezTo>
                    <a:pt x="175" y="151"/>
                    <a:pt x="176" y="156"/>
                    <a:pt x="177" y="159"/>
                  </a:cubicBezTo>
                  <a:cubicBezTo>
                    <a:pt x="180" y="163"/>
                    <a:pt x="183" y="167"/>
                    <a:pt x="187" y="171"/>
                  </a:cubicBezTo>
                  <a:cubicBezTo>
                    <a:pt x="189" y="173"/>
                    <a:pt x="197" y="184"/>
                    <a:pt x="200" y="183"/>
                  </a:cubicBezTo>
                  <a:cubicBezTo>
                    <a:pt x="203" y="182"/>
                    <a:pt x="206" y="192"/>
                    <a:pt x="209" y="194"/>
                  </a:cubicBezTo>
                  <a:cubicBezTo>
                    <a:pt x="213" y="195"/>
                    <a:pt x="211" y="203"/>
                    <a:pt x="214" y="206"/>
                  </a:cubicBezTo>
                  <a:cubicBezTo>
                    <a:pt x="214" y="207"/>
                    <a:pt x="216" y="211"/>
                    <a:pt x="218" y="211"/>
                  </a:cubicBezTo>
                  <a:cubicBezTo>
                    <a:pt x="219" y="211"/>
                    <a:pt x="221" y="209"/>
                    <a:pt x="223" y="210"/>
                  </a:cubicBezTo>
                  <a:cubicBezTo>
                    <a:pt x="226" y="212"/>
                    <a:pt x="225" y="216"/>
                    <a:pt x="229" y="217"/>
                  </a:cubicBezTo>
                  <a:cubicBezTo>
                    <a:pt x="233" y="218"/>
                    <a:pt x="238" y="224"/>
                    <a:pt x="242" y="225"/>
                  </a:cubicBezTo>
                  <a:cubicBezTo>
                    <a:pt x="241" y="229"/>
                    <a:pt x="236" y="230"/>
                    <a:pt x="235" y="234"/>
                  </a:cubicBezTo>
                  <a:cubicBezTo>
                    <a:pt x="234" y="238"/>
                    <a:pt x="244" y="243"/>
                    <a:pt x="246" y="246"/>
                  </a:cubicBezTo>
                  <a:cubicBezTo>
                    <a:pt x="248" y="250"/>
                    <a:pt x="253" y="250"/>
                    <a:pt x="251" y="256"/>
                  </a:cubicBezTo>
                  <a:cubicBezTo>
                    <a:pt x="250" y="258"/>
                    <a:pt x="248" y="260"/>
                    <a:pt x="248" y="262"/>
                  </a:cubicBezTo>
                  <a:cubicBezTo>
                    <a:pt x="248" y="264"/>
                    <a:pt x="250" y="265"/>
                    <a:pt x="250" y="268"/>
                  </a:cubicBezTo>
                  <a:cubicBezTo>
                    <a:pt x="250" y="274"/>
                    <a:pt x="248" y="275"/>
                    <a:pt x="243" y="276"/>
                  </a:cubicBezTo>
                  <a:cubicBezTo>
                    <a:pt x="238" y="278"/>
                    <a:pt x="237" y="284"/>
                    <a:pt x="231" y="284"/>
                  </a:cubicBezTo>
                  <a:cubicBezTo>
                    <a:pt x="225" y="284"/>
                    <a:pt x="224" y="276"/>
                    <a:pt x="220" y="275"/>
                  </a:cubicBezTo>
                  <a:cubicBezTo>
                    <a:pt x="217" y="275"/>
                    <a:pt x="219" y="278"/>
                    <a:pt x="217" y="279"/>
                  </a:cubicBezTo>
                  <a:cubicBezTo>
                    <a:pt x="215" y="280"/>
                    <a:pt x="214" y="280"/>
                    <a:pt x="212" y="280"/>
                  </a:cubicBezTo>
                  <a:cubicBezTo>
                    <a:pt x="210" y="281"/>
                    <a:pt x="204" y="284"/>
                    <a:pt x="205" y="286"/>
                  </a:cubicBezTo>
                  <a:cubicBezTo>
                    <a:pt x="207" y="290"/>
                    <a:pt x="212" y="293"/>
                    <a:pt x="208" y="297"/>
                  </a:cubicBezTo>
                  <a:cubicBezTo>
                    <a:pt x="204" y="302"/>
                    <a:pt x="195" y="289"/>
                    <a:pt x="188" y="291"/>
                  </a:cubicBezTo>
                  <a:cubicBezTo>
                    <a:pt x="184" y="293"/>
                    <a:pt x="178" y="286"/>
                    <a:pt x="182" y="283"/>
                  </a:cubicBezTo>
                  <a:cubicBezTo>
                    <a:pt x="185" y="281"/>
                    <a:pt x="190" y="279"/>
                    <a:pt x="189" y="274"/>
                  </a:cubicBezTo>
                  <a:cubicBezTo>
                    <a:pt x="189" y="270"/>
                    <a:pt x="191" y="265"/>
                    <a:pt x="190" y="261"/>
                  </a:cubicBezTo>
                  <a:cubicBezTo>
                    <a:pt x="189" y="259"/>
                    <a:pt x="185" y="259"/>
                    <a:pt x="185" y="256"/>
                  </a:cubicBezTo>
                  <a:cubicBezTo>
                    <a:pt x="185" y="254"/>
                    <a:pt x="187" y="252"/>
                    <a:pt x="188" y="250"/>
                  </a:cubicBezTo>
                  <a:cubicBezTo>
                    <a:pt x="187" y="250"/>
                    <a:pt x="186" y="250"/>
                    <a:pt x="185" y="249"/>
                  </a:cubicBezTo>
                  <a:cubicBezTo>
                    <a:pt x="185" y="246"/>
                    <a:pt x="192" y="242"/>
                    <a:pt x="187" y="237"/>
                  </a:cubicBezTo>
                  <a:cubicBezTo>
                    <a:pt x="185" y="234"/>
                    <a:pt x="174" y="231"/>
                    <a:pt x="181" y="227"/>
                  </a:cubicBezTo>
                  <a:cubicBezTo>
                    <a:pt x="170" y="222"/>
                    <a:pt x="158" y="215"/>
                    <a:pt x="157" y="202"/>
                  </a:cubicBezTo>
                  <a:cubicBezTo>
                    <a:pt x="155" y="191"/>
                    <a:pt x="159" y="177"/>
                    <a:pt x="148" y="171"/>
                  </a:cubicBezTo>
                  <a:cubicBezTo>
                    <a:pt x="137" y="164"/>
                    <a:pt x="134" y="149"/>
                    <a:pt x="121" y="146"/>
                  </a:cubicBezTo>
                  <a:cubicBezTo>
                    <a:pt x="120" y="146"/>
                    <a:pt x="98" y="140"/>
                    <a:pt x="106" y="148"/>
                  </a:cubicBezTo>
                  <a:cubicBezTo>
                    <a:pt x="101" y="148"/>
                    <a:pt x="102" y="156"/>
                    <a:pt x="100" y="158"/>
                  </a:cubicBezTo>
                  <a:cubicBezTo>
                    <a:pt x="99" y="159"/>
                    <a:pt x="94" y="159"/>
                    <a:pt x="92" y="161"/>
                  </a:cubicBezTo>
                  <a:cubicBezTo>
                    <a:pt x="89" y="163"/>
                    <a:pt x="88" y="160"/>
                    <a:pt x="85" y="159"/>
                  </a:cubicBezTo>
                  <a:cubicBezTo>
                    <a:pt x="82" y="156"/>
                    <a:pt x="76" y="152"/>
                    <a:pt x="71" y="151"/>
                  </a:cubicBezTo>
                  <a:cubicBezTo>
                    <a:pt x="67" y="149"/>
                    <a:pt x="67" y="158"/>
                    <a:pt x="62" y="155"/>
                  </a:cubicBezTo>
                  <a:cubicBezTo>
                    <a:pt x="61" y="163"/>
                    <a:pt x="52" y="169"/>
                    <a:pt x="47" y="174"/>
                  </a:cubicBezTo>
                  <a:cubicBezTo>
                    <a:pt x="45" y="177"/>
                    <a:pt x="42" y="175"/>
                    <a:pt x="40" y="173"/>
                  </a:cubicBezTo>
                  <a:cubicBezTo>
                    <a:pt x="37" y="170"/>
                    <a:pt x="39" y="165"/>
                    <a:pt x="40" y="162"/>
                  </a:cubicBezTo>
                  <a:cubicBezTo>
                    <a:pt x="42" y="158"/>
                    <a:pt x="43" y="155"/>
                    <a:pt x="42" y="150"/>
                  </a:cubicBezTo>
                  <a:cubicBezTo>
                    <a:pt x="42" y="148"/>
                    <a:pt x="39" y="143"/>
                    <a:pt x="39" y="140"/>
                  </a:cubicBezTo>
                  <a:cubicBezTo>
                    <a:pt x="40" y="139"/>
                    <a:pt x="41" y="137"/>
                    <a:pt x="42" y="136"/>
                  </a:cubicBezTo>
                  <a:cubicBezTo>
                    <a:pt x="43" y="134"/>
                    <a:pt x="42" y="134"/>
                    <a:pt x="42" y="131"/>
                  </a:cubicBezTo>
                  <a:cubicBezTo>
                    <a:pt x="42" y="126"/>
                    <a:pt x="44" y="123"/>
                    <a:pt x="41" y="117"/>
                  </a:cubicBezTo>
                  <a:cubicBezTo>
                    <a:pt x="37" y="110"/>
                    <a:pt x="41" y="99"/>
                    <a:pt x="29" y="102"/>
                  </a:cubicBezTo>
                  <a:cubicBezTo>
                    <a:pt x="28" y="102"/>
                    <a:pt x="26" y="103"/>
                    <a:pt x="26" y="104"/>
                  </a:cubicBezTo>
                  <a:cubicBezTo>
                    <a:pt x="25" y="107"/>
                    <a:pt x="24" y="104"/>
                    <a:pt x="22" y="105"/>
                  </a:cubicBezTo>
                  <a:cubicBezTo>
                    <a:pt x="18" y="106"/>
                    <a:pt x="16" y="104"/>
                    <a:pt x="14" y="100"/>
                  </a:cubicBezTo>
                  <a:cubicBezTo>
                    <a:pt x="11" y="94"/>
                    <a:pt x="18" y="88"/>
                    <a:pt x="15" y="83"/>
                  </a:cubicBezTo>
                  <a:cubicBezTo>
                    <a:pt x="14" y="82"/>
                    <a:pt x="10" y="76"/>
                    <a:pt x="8" y="75"/>
                  </a:cubicBezTo>
                  <a:cubicBezTo>
                    <a:pt x="4" y="74"/>
                    <a:pt x="4" y="78"/>
                    <a:pt x="0" y="79"/>
                  </a:cubicBezTo>
                  <a:cubicBezTo>
                    <a:pt x="0" y="78"/>
                    <a:pt x="0" y="77"/>
                    <a:pt x="0" y="76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663">
              <a:extLst>
                <a:ext uri="{FF2B5EF4-FFF2-40B4-BE49-F238E27FC236}">
                  <a16:creationId xmlns="" xmlns:a16="http://schemas.microsoft.com/office/drawing/2014/main" id="{212740C4-7B3F-4419-8748-CB54898D6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8407" y="2048420"/>
              <a:ext cx="311437" cy="395971"/>
            </a:xfrm>
            <a:custGeom>
              <a:avLst/>
              <a:gdLst>
                <a:gd name="T0" fmla="*/ 2 w 145"/>
                <a:gd name="T1" fmla="*/ 98 h 182"/>
                <a:gd name="T2" fmla="*/ 9 w 145"/>
                <a:gd name="T3" fmla="*/ 88 h 182"/>
                <a:gd name="T4" fmla="*/ 15 w 145"/>
                <a:gd name="T5" fmla="*/ 84 h 182"/>
                <a:gd name="T6" fmla="*/ 27 w 145"/>
                <a:gd name="T7" fmla="*/ 74 h 182"/>
                <a:gd name="T8" fmla="*/ 32 w 145"/>
                <a:gd name="T9" fmla="*/ 72 h 182"/>
                <a:gd name="T10" fmla="*/ 38 w 145"/>
                <a:gd name="T11" fmla="*/ 62 h 182"/>
                <a:gd name="T12" fmla="*/ 41 w 145"/>
                <a:gd name="T13" fmla="*/ 44 h 182"/>
                <a:gd name="T14" fmla="*/ 46 w 145"/>
                <a:gd name="T15" fmla="*/ 41 h 182"/>
                <a:gd name="T16" fmla="*/ 57 w 145"/>
                <a:gd name="T17" fmla="*/ 48 h 182"/>
                <a:gd name="T18" fmla="*/ 78 w 145"/>
                <a:gd name="T19" fmla="*/ 53 h 182"/>
                <a:gd name="T20" fmla="*/ 87 w 145"/>
                <a:gd name="T21" fmla="*/ 47 h 182"/>
                <a:gd name="T22" fmla="*/ 80 w 145"/>
                <a:gd name="T23" fmla="*/ 42 h 182"/>
                <a:gd name="T24" fmla="*/ 73 w 145"/>
                <a:gd name="T25" fmla="*/ 33 h 182"/>
                <a:gd name="T26" fmla="*/ 93 w 145"/>
                <a:gd name="T27" fmla="*/ 32 h 182"/>
                <a:gd name="T28" fmla="*/ 99 w 145"/>
                <a:gd name="T29" fmla="*/ 21 h 182"/>
                <a:gd name="T30" fmla="*/ 109 w 145"/>
                <a:gd name="T31" fmla="*/ 18 h 182"/>
                <a:gd name="T32" fmla="*/ 105 w 145"/>
                <a:gd name="T33" fmla="*/ 0 h 182"/>
                <a:gd name="T34" fmla="*/ 119 w 145"/>
                <a:gd name="T35" fmla="*/ 6 h 182"/>
                <a:gd name="T36" fmla="*/ 141 w 145"/>
                <a:gd name="T37" fmla="*/ 23 h 182"/>
                <a:gd name="T38" fmla="*/ 133 w 145"/>
                <a:gd name="T39" fmla="*/ 22 h 182"/>
                <a:gd name="T40" fmla="*/ 130 w 145"/>
                <a:gd name="T41" fmla="*/ 29 h 182"/>
                <a:gd name="T42" fmla="*/ 125 w 145"/>
                <a:gd name="T43" fmla="*/ 47 h 182"/>
                <a:gd name="T44" fmla="*/ 137 w 145"/>
                <a:gd name="T45" fmla="*/ 73 h 182"/>
                <a:gd name="T46" fmla="*/ 129 w 145"/>
                <a:gd name="T47" fmla="*/ 79 h 182"/>
                <a:gd name="T48" fmla="*/ 128 w 145"/>
                <a:gd name="T49" fmla="*/ 85 h 182"/>
                <a:gd name="T50" fmla="*/ 121 w 145"/>
                <a:gd name="T51" fmla="*/ 91 h 182"/>
                <a:gd name="T52" fmla="*/ 117 w 145"/>
                <a:gd name="T53" fmla="*/ 99 h 182"/>
                <a:gd name="T54" fmla="*/ 107 w 145"/>
                <a:gd name="T55" fmla="*/ 102 h 182"/>
                <a:gd name="T56" fmla="*/ 101 w 145"/>
                <a:gd name="T57" fmla="*/ 107 h 182"/>
                <a:gd name="T58" fmla="*/ 99 w 145"/>
                <a:gd name="T59" fmla="*/ 114 h 182"/>
                <a:gd name="T60" fmla="*/ 103 w 145"/>
                <a:gd name="T61" fmla="*/ 124 h 182"/>
                <a:gd name="T62" fmla="*/ 101 w 145"/>
                <a:gd name="T63" fmla="*/ 126 h 182"/>
                <a:gd name="T64" fmla="*/ 112 w 145"/>
                <a:gd name="T65" fmla="*/ 132 h 182"/>
                <a:gd name="T66" fmla="*/ 139 w 145"/>
                <a:gd name="T67" fmla="*/ 154 h 182"/>
                <a:gd name="T68" fmla="*/ 106 w 145"/>
                <a:gd name="T69" fmla="*/ 164 h 182"/>
                <a:gd name="T70" fmla="*/ 100 w 145"/>
                <a:gd name="T71" fmla="*/ 177 h 182"/>
                <a:gd name="T72" fmla="*/ 90 w 145"/>
                <a:gd name="T73" fmla="*/ 179 h 182"/>
                <a:gd name="T74" fmla="*/ 80 w 145"/>
                <a:gd name="T75" fmla="*/ 175 h 182"/>
                <a:gd name="T76" fmla="*/ 69 w 145"/>
                <a:gd name="T77" fmla="*/ 170 h 182"/>
                <a:gd name="T78" fmla="*/ 75 w 145"/>
                <a:gd name="T79" fmla="*/ 173 h 182"/>
                <a:gd name="T80" fmla="*/ 68 w 145"/>
                <a:gd name="T81" fmla="*/ 182 h 182"/>
                <a:gd name="T82" fmla="*/ 70 w 145"/>
                <a:gd name="T83" fmla="*/ 177 h 182"/>
                <a:gd name="T84" fmla="*/ 65 w 145"/>
                <a:gd name="T85" fmla="*/ 177 h 182"/>
                <a:gd name="T86" fmla="*/ 53 w 145"/>
                <a:gd name="T87" fmla="*/ 172 h 182"/>
                <a:gd name="T88" fmla="*/ 59 w 145"/>
                <a:gd name="T89" fmla="*/ 169 h 182"/>
                <a:gd name="T90" fmla="*/ 43 w 145"/>
                <a:gd name="T91" fmla="*/ 167 h 182"/>
                <a:gd name="T92" fmla="*/ 48 w 145"/>
                <a:gd name="T93" fmla="*/ 164 h 182"/>
                <a:gd name="T94" fmla="*/ 44 w 145"/>
                <a:gd name="T95" fmla="*/ 150 h 182"/>
                <a:gd name="T96" fmla="*/ 51 w 145"/>
                <a:gd name="T97" fmla="*/ 147 h 182"/>
                <a:gd name="T98" fmla="*/ 62 w 145"/>
                <a:gd name="T99" fmla="*/ 149 h 182"/>
                <a:gd name="T100" fmla="*/ 44 w 145"/>
                <a:gd name="T101" fmla="*/ 139 h 182"/>
                <a:gd name="T102" fmla="*/ 45 w 145"/>
                <a:gd name="T103" fmla="*/ 125 h 182"/>
                <a:gd name="T104" fmla="*/ 41 w 145"/>
                <a:gd name="T105" fmla="*/ 116 h 182"/>
                <a:gd name="T106" fmla="*/ 19 w 145"/>
                <a:gd name="T107" fmla="*/ 110 h 182"/>
                <a:gd name="T108" fmla="*/ 18 w 145"/>
                <a:gd name="T109" fmla="*/ 115 h 182"/>
                <a:gd name="T110" fmla="*/ 10 w 145"/>
                <a:gd name="T111" fmla="*/ 108 h 182"/>
                <a:gd name="T112" fmla="*/ 6 w 145"/>
                <a:gd name="T113" fmla="*/ 101 h 182"/>
                <a:gd name="T114" fmla="*/ 2 w 145"/>
                <a:gd name="T115" fmla="*/ 9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5" h="182">
                  <a:moveTo>
                    <a:pt x="2" y="98"/>
                  </a:moveTo>
                  <a:cubicBezTo>
                    <a:pt x="4" y="94"/>
                    <a:pt x="7" y="91"/>
                    <a:pt x="9" y="88"/>
                  </a:cubicBezTo>
                  <a:cubicBezTo>
                    <a:pt x="10" y="86"/>
                    <a:pt x="14" y="87"/>
                    <a:pt x="15" y="84"/>
                  </a:cubicBezTo>
                  <a:cubicBezTo>
                    <a:pt x="16" y="79"/>
                    <a:pt x="27" y="79"/>
                    <a:pt x="27" y="74"/>
                  </a:cubicBezTo>
                  <a:cubicBezTo>
                    <a:pt x="27" y="71"/>
                    <a:pt x="30" y="72"/>
                    <a:pt x="32" y="72"/>
                  </a:cubicBezTo>
                  <a:cubicBezTo>
                    <a:pt x="35" y="71"/>
                    <a:pt x="35" y="64"/>
                    <a:pt x="38" y="62"/>
                  </a:cubicBezTo>
                  <a:cubicBezTo>
                    <a:pt x="43" y="57"/>
                    <a:pt x="36" y="46"/>
                    <a:pt x="41" y="44"/>
                  </a:cubicBezTo>
                  <a:cubicBezTo>
                    <a:pt x="43" y="43"/>
                    <a:pt x="44" y="40"/>
                    <a:pt x="46" y="41"/>
                  </a:cubicBezTo>
                  <a:cubicBezTo>
                    <a:pt x="50" y="43"/>
                    <a:pt x="53" y="46"/>
                    <a:pt x="57" y="48"/>
                  </a:cubicBezTo>
                  <a:cubicBezTo>
                    <a:pt x="63" y="52"/>
                    <a:pt x="71" y="53"/>
                    <a:pt x="78" y="53"/>
                  </a:cubicBezTo>
                  <a:cubicBezTo>
                    <a:pt x="82" y="53"/>
                    <a:pt x="90" y="54"/>
                    <a:pt x="87" y="47"/>
                  </a:cubicBezTo>
                  <a:cubicBezTo>
                    <a:pt x="86" y="45"/>
                    <a:pt x="82" y="44"/>
                    <a:pt x="80" y="42"/>
                  </a:cubicBezTo>
                  <a:cubicBezTo>
                    <a:pt x="77" y="40"/>
                    <a:pt x="75" y="36"/>
                    <a:pt x="73" y="33"/>
                  </a:cubicBezTo>
                  <a:cubicBezTo>
                    <a:pt x="79" y="32"/>
                    <a:pt x="87" y="32"/>
                    <a:pt x="93" y="32"/>
                  </a:cubicBezTo>
                  <a:cubicBezTo>
                    <a:pt x="102" y="31"/>
                    <a:pt x="97" y="25"/>
                    <a:pt x="99" y="21"/>
                  </a:cubicBezTo>
                  <a:cubicBezTo>
                    <a:pt x="100" y="17"/>
                    <a:pt x="106" y="20"/>
                    <a:pt x="109" y="18"/>
                  </a:cubicBezTo>
                  <a:cubicBezTo>
                    <a:pt x="113" y="17"/>
                    <a:pt x="106" y="3"/>
                    <a:pt x="105" y="0"/>
                  </a:cubicBezTo>
                  <a:cubicBezTo>
                    <a:pt x="111" y="0"/>
                    <a:pt x="116" y="1"/>
                    <a:pt x="119" y="6"/>
                  </a:cubicBezTo>
                  <a:cubicBezTo>
                    <a:pt x="123" y="14"/>
                    <a:pt x="135" y="16"/>
                    <a:pt x="141" y="23"/>
                  </a:cubicBezTo>
                  <a:cubicBezTo>
                    <a:pt x="138" y="25"/>
                    <a:pt x="136" y="22"/>
                    <a:pt x="133" y="22"/>
                  </a:cubicBezTo>
                  <a:cubicBezTo>
                    <a:pt x="132" y="23"/>
                    <a:pt x="131" y="27"/>
                    <a:pt x="130" y="29"/>
                  </a:cubicBezTo>
                  <a:cubicBezTo>
                    <a:pt x="128" y="33"/>
                    <a:pt x="124" y="41"/>
                    <a:pt x="125" y="47"/>
                  </a:cubicBezTo>
                  <a:cubicBezTo>
                    <a:pt x="126" y="50"/>
                    <a:pt x="145" y="69"/>
                    <a:pt x="137" y="73"/>
                  </a:cubicBezTo>
                  <a:cubicBezTo>
                    <a:pt x="134" y="75"/>
                    <a:pt x="130" y="76"/>
                    <a:pt x="129" y="79"/>
                  </a:cubicBezTo>
                  <a:cubicBezTo>
                    <a:pt x="128" y="81"/>
                    <a:pt x="130" y="84"/>
                    <a:pt x="128" y="85"/>
                  </a:cubicBezTo>
                  <a:cubicBezTo>
                    <a:pt x="126" y="88"/>
                    <a:pt x="123" y="88"/>
                    <a:pt x="121" y="91"/>
                  </a:cubicBezTo>
                  <a:cubicBezTo>
                    <a:pt x="120" y="94"/>
                    <a:pt x="119" y="97"/>
                    <a:pt x="117" y="99"/>
                  </a:cubicBezTo>
                  <a:cubicBezTo>
                    <a:pt x="114" y="101"/>
                    <a:pt x="110" y="100"/>
                    <a:pt x="107" y="102"/>
                  </a:cubicBezTo>
                  <a:cubicBezTo>
                    <a:pt x="105" y="103"/>
                    <a:pt x="103" y="105"/>
                    <a:pt x="101" y="107"/>
                  </a:cubicBezTo>
                  <a:cubicBezTo>
                    <a:pt x="98" y="109"/>
                    <a:pt x="95" y="111"/>
                    <a:pt x="99" y="114"/>
                  </a:cubicBezTo>
                  <a:cubicBezTo>
                    <a:pt x="102" y="116"/>
                    <a:pt x="103" y="121"/>
                    <a:pt x="103" y="124"/>
                  </a:cubicBezTo>
                  <a:cubicBezTo>
                    <a:pt x="102" y="120"/>
                    <a:pt x="100" y="122"/>
                    <a:pt x="101" y="126"/>
                  </a:cubicBezTo>
                  <a:cubicBezTo>
                    <a:pt x="101" y="132"/>
                    <a:pt x="108" y="129"/>
                    <a:pt x="112" y="132"/>
                  </a:cubicBezTo>
                  <a:cubicBezTo>
                    <a:pt x="119" y="136"/>
                    <a:pt x="140" y="145"/>
                    <a:pt x="139" y="154"/>
                  </a:cubicBezTo>
                  <a:cubicBezTo>
                    <a:pt x="138" y="167"/>
                    <a:pt x="112" y="153"/>
                    <a:pt x="106" y="164"/>
                  </a:cubicBezTo>
                  <a:cubicBezTo>
                    <a:pt x="104" y="167"/>
                    <a:pt x="104" y="178"/>
                    <a:pt x="100" y="177"/>
                  </a:cubicBezTo>
                  <a:cubicBezTo>
                    <a:pt x="98" y="177"/>
                    <a:pt x="85" y="172"/>
                    <a:pt x="90" y="179"/>
                  </a:cubicBezTo>
                  <a:cubicBezTo>
                    <a:pt x="87" y="178"/>
                    <a:pt x="82" y="177"/>
                    <a:pt x="80" y="175"/>
                  </a:cubicBezTo>
                  <a:cubicBezTo>
                    <a:pt x="77" y="172"/>
                    <a:pt x="73" y="170"/>
                    <a:pt x="69" y="170"/>
                  </a:cubicBezTo>
                  <a:cubicBezTo>
                    <a:pt x="71" y="171"/>
                    <a:pt x="73" y="172"/>
                    <a:pt x="75" y="173"/>
                  </a:cubicBezTo>
                  <a:cubicBezTo>
                    <a:pt x="72" y="173"/>
                    <a:pt x="71" y="178"/>
                    <a:pt x="68" y="182"/>
                  </a:cubicBezTo>
                  <a:cubicBezTo>
                    <a:pt x="65" y="178"/>
                    <a:pt x="70" y="179"/>
                    <a:pt x="70" y="177"/>
                  </a:cubicBezTo>
                  <a:cubicBezTo>
                    <a:pt x="69" y="174"/>
                    <a:pt x="65" y="172"/>
                    <a:pt x="65" y="177"/>
                  </a:cubicBezTo>
                  <a:cubicBezTo>
                    <a:pt x="63" y="172"/>
                    <a:pt x="56" y="177"/>
                    <a:pt x="53" y="172"/>
                  </a:cubicBezTo>
                  <a:cubicBezTo>
                    <a:pt x="60" y="172"/>
                    <a:pt x="52" y="167"/>
                    <a:pt x="59" y="169"/>
                  </a:cubicBezTo>
                  <a:cubicBezTo>
                    <a:pt x="55" y="165"/>
                    <a:pt x="48" y="168"/>
                    <a:pt x="43" y="167"/>
                  </a:cubicBezTo>
                  <a:cubicBezTo>
                    <a:pt x="44" y="164"/>
                    <a:pt x="46" y="163"/>
                    <a:pt x="48" y="164"/>
                  </a:cubicBezTo>
                  <a:cubicBezTo>
                    <a:pt x="42" y="160"/>
                    <a:pt x="48" y="154"/>
                    <a:pt x="44" y="150"/>
                  </a:cubicBezTo>
                  <a:cubicBezTo>
                    <a:pt x="48" y="153"/>
                    <a:pt x="46" y="147"/>
                    <a:pt x="51" y="147"/>
                  </a:cubicBezTo>
                  <a:cubicBezTo>
                    <a:pt x="54" y="147"/>
                    <a:pt x="59" y="147"/>
                    <a:pt x="62" y="149"/>
                  </a:cubicBezTo>
                  <a:cubicBezTo>
                    <a:pt x="58" y="142"/>
                    <a:pt x="44" y="149"/>
                    <a:pt x="44" y="139"/>
                  </a:cubicBezTo>
                  <a:cubicBezTo>
                    <a:pt x="43" y="135"/>
                    <a:pt x="46" y="129"/>
                    <a:pt x="45" y="125"/>
                  </a:cubicBezTo>
                  <a:cubicBezTo>
                    <a:pt x="43" y="121"/>
                    <a:pt x="39" y="121"/>
                    <a:pt x="41" y="116"/>
                  </a:cubicBezTo>
                  <a:cubicBezTo>
                    <a:pt x="34" y="121"/>
                    <a:pt x="25" y="112"/>
                    <a:pt x="19" y="110"/>
                  </a:cubicBezTo>
                  <a:cubicBezTo>
                    <a:pt x="20" y="112"/>
                    <a:pt x="20" y="114"/>
                    <a:pt x="18" y="115"/>
                  </a:cubicBezTo>
                  <a:cubicBezTo>
                    <a:pt x="17" y="112"/>
                    <a:pt x="14" y="110"/>
                    <a:pt x="10" y="108"/>
                  </a:cubicBezTo>
                  <a:cubicBezTo>
                    <a:pt x="8" y="108"/>
                    <a:pt x="0" y="101"/>
                    <a:pt x="6" y="101"/>
                  </a:cubicBezTo>
                  <a:cubicBezTo>
                    <a:pt x="5" y="100"/>
                    <a:pt x="4" y="99"/>
                    <a:pt x="2" y="98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664">
              <a:extLst>
                <a:ext uri="{FF2B5EF4-FFF2-40B4-BE49-F238E27FC236}">
                  <a16:creationId xmlns="" xmlns:a16="http://schemas.microsoft.com/office/drawing/2014/main" id="{8CE0750A-4567-47D2-9E27-D13E977E5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8407" y="2048420"/>
              <a:ext cx="311437" cy="395971"/>
            </a:xfrm>
            <a:custGeom>
              <a:avLst/>
              <a:gdLst>
                <a:gd name="T0" fmla="*/ 2 w 145"/>
                <a:gd name="T1" fmla="*/ 98 h 182"/>
                <a:gd name="T2" fmla="*/ 9 w 145"/>
                <a:gd name="T3" fmla="*/ 88 h 182"/>
                <a:gd name="T4" fmla="*/ 15 w 145"/>
                <a:gd name="T5" fmla="*/ 84 h 182"/>
                <a:gd name="T6" fmla="*/ 27 w 145"/>
                <a:gd name="T7" fmla="*/ 74 h 182"/>
                <a:gd name="T8" fmla="*/ 32 w 145"/>
                <a:gd name="T9" fmla="*/ 72 h 182"/>
                <a:gd name="T10" fmla="*/ 38 w 145"/>
                <a:gd name="T11" fmla="*/ 62 h 182"/>
                <a:gd name="T12" fmla="*/ 41 w 145"/>
                <a:gd name="T13" fmla="*/ 44 h 182"/>
                <a:gd name="T14" fmla="*/ 46 w 145"/>
                <a:gd name="T15" fmla="*/ 41 h 182"/>
                <a:gd name="T16" fmla="*/ 57 w 145"/>
                <a:gd name="T17" fmla="*/ 48 h 182"/>
                <a:gd name="T18" fmla="*/ 78 w 145"/>
                <a:gd name="T19" fmla="*/ 53 h 182"/>
                <a:gd name="T20" fmla="*/ 87 w 145"/>
                <a:gd name="T21" fmla="*/ 47 h 182"/>
                <a:gd name="T22" fmla="*/ 80 w 145"/>
                <a:gd name="T23" fmla="*/ 42 h 182"/>
                <a:gd name="T24" fmla="*/ 73 w 145"/>
                <a:gd name="T25" fmla="*/ 33 h 182"/>
                <a:gd name="T26" fmla="*/ 93 w 145"/>
                <a:gd name="T27" fmla="*/ 32 h 182"/>
                <a:gd name="T28" fmla="*/ 99 w 145"/>
                <a:gd name="T29" fmla="*/ 21 h 182"/>
                <a:gd name="T30" fmla="*/ 109 w 145"/>
                <a:gd name="T31" fmla="*/ 18 h 182"/>
                <a:gd name="T32" fmla="*/ 105 w 145"/>
                <a:gd name="T33" fmla="*/ 0 h 182"/>
                <a:gd name="T34" fmla="*/ 119 w 145"/>
                <a:gd name="T35" fmla="*/ 6 h 182"/>
                <a:gd name="T36" fmla="*/ 141 w 145"/>
                <a:gd name="T37" fmla="*/ 23 h 182"/>
                <a:gd name="T38" fmla="*/ 133 w 145"/>
                <a:gd name="T39" fmla="*/ 22 h 182"/>
                <a:gd name="T40" fmla="*/ 130 w 145"/>
                <a:gd name="T41" fmla="*/ 29 h 182"/>
                <a:gd name="T42" fmla="*/ 125 w 145"/>
                <a:gd name="T43" fmla="*/ 47 h 182"/>
                <a:gd name="T44" fmla="*/ 137 w 145"/>
                <a:gd name="T45" fmla="*/ 73 h 182"/>
                <a:gd name="T46" fmla="*/ 129 w 145"/>
                <a:gd name="T47" fmla="*/ 79 h 182"/>
                <a:gd name="T48" fmla="*/ 128 w 145"/>
                <a:gd name="T49" fmla="*/ 85 h 182"/>
                <a:gd name="T50" fmla="*/ 121 w 145"/>
                <a:gd name="T51" fmla="*/ 91 h 182"/>
                <a:gd name="T52" fmla="*/ 117 w 145"/>
                <a:gd name="T53" fmla="*/ 99 h 182"/>
                <a:gd name="T54" fmla="*/ 107 w 145"/>
                <a:gd name="T55" fmla="*/ 102 h 182"/>
                <a:gd name="T56" fmla="*/ 101 w 145"/>
                <a:gd name="T57" fmla="*/ 107 h 182"/>
                <a:gd name="T58" fmla="*/ 99 w 145"/>
                <a:gd name="T59" fmla="*/ 114 h 182"/>
                <a:gd name="T60" fmla="*/ 103 w 145"/>
                <a:gd name="T61" fmla="*/ 124 h 182"/>
                <a:gd name="T62" fmla="*/ 101 w 145"/>
                <a:gd name="T63" fmla="*/ 126 h 182"/>
                <a:gd name="T64" fmla="*/ 112 w 145"/>
                <a:gd name="T65" fmla="*/ 132 h 182"/>
                <a:gd name="T66" fmla="*/ 139 w 145"/>
                <a:gd name="T67" fmla="*/ 154 h 182"/>
                <a:gd name="T68" fmla="*/ 106 w 145"/>
                <a:gd name="T69" fmla="*/ 164 h 182"/>
                <a:gd name="T70" fmla="*/ 100 w 145"/>
                <a:gd name="T71" fmla="*/ 177 h 182"/>
                <a:gd name="T72" fmla="*/ 90 w 145"/>
                <a:gd name="T73" fmla="*/ 179 h 182"/>
                <a:gd name="T74" fmla="*/ 80 w 145"/>
                <a:gd name="T75" fmla="*/ 175 h 182"/>
                <a:gd name="T76" fmla="*/ 69 w 145"/>
                <a:gd name="T77" fmla="*/ 170 h 182"/>
                <a:gd name="T78" fmla="*/ 75 w 145"/>
                <a:gd name="T79" fmla="*/ 173 h 182"/>
                <a:gd name="T80" fmla="*/ 68 w 145"/>
                <a:gd name="T81" fmla="*/ 182 h 182"/>
                <a:gd name="T82" fmla="*/ 70 w 145"/>
                <a:gd name="T83" fmla="*/ 177 h 182"/>
                <a:gd name="T84" fmla="*/ 65 w 145"/>
                <a:gd name="T85" fmla="*/ 177 h 182"/>
                <a:gd name="T86" fmla="*/ 53 w 145"/>
                <a:gd name="T87" fmla="*/ 172 h 182"/>
                <a:gd name="T88" fmla="*/ 59 w 145"/>
                <a:gd name="T89" fmla="*/ 169 h 182"/>
                <a:gd name="T90" fmla="*/ 43 w 145"/>
                <a:gd name="T91" fmla="*/ 167 h 182"/>
                <a:gd name="T92" fmla="*/ 48 w 145"/>
                <a:gd name="T93" fmla="*/ 164 h 182"/>
                <a:gd name="T94" fmla="*/ 44 w 145"/>
                <a:gd name="T95" fmla="*/ 150 h 182"/>
                <a:gd name="T96" fmla="*/ 51 w 145"/>
                <a:gd name="T97" fmla="*/ 147 h 182"/>
                <a:gd name="T98" fmla="*/ 62 w 145"/>
                <a:gd name="T99" fmla="*/ 149 h 182"/>
                <a:gd name="T100" fmla="*/ 44 w 145"/>
                <a:gd name="T101" fmla="*/ 139 h 182"/>
                <a:gd name="T102" fmla="*/ 45 w 145"/>
                <a:gd name="T103" fmla="*/ 125 h 182"/>
                <a:gd name="T104" fmla="*/ 41 w 145"/>
                <a:gd name="T105" fmla="*/ 116 h 182"/>
                <a:gd name="T106" fmla="*/ 19 w 145"/>
                <a:gd name="T107" fmla="*/ 110 h 182"/>
                <a:gd name="T108" fmla="*/ 18 w 145"/>
                <a:gd name="T109" fmla="*/ 115 h 182"/>
                <a:gd name="T110" fmla="*/ 10 w 145"/>
                <a:gd name="T111" fmla="*/ 108 h 182"/>
                <a:gd name="T112" fmla="*/ 6 w 145"/>
                <a:gd name="T113" fmla="*/ 101 h 182"/>
                <a:gd name="T114" fmla="*/ 2 w 145"/>
                <a:gd name="T115" fmla="*/ 9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5" h="182">
                  <a:moveTo>
                    <a:pt x="2" y="98"/>
                  </a:moveTo>
                  <a:cubicBezTo>
                    <a:pt x="4" y="94"/>
                    <a:pt x="7" y="91"/>
                    <a:pt x="9" y="88"/>
                  </a:cubicBezTo>
                  <a:cubicBezTo>
                    <a:pt x="10" y="86"/>
                    <a:pt x="14" y="87"/>
                    <a:pt x="15" y="84"/>
                  </a:cubicBezTo>
                  <a:cubicBezTo>
                    <a:pt x="16" y="79"/>
                    <a:pt x="27" y="79"/>
                    <a:pt x="27" y="74"/>
                  </a:cubicBezTo>
                  <a:cubicBezTo>
                    <a:pt x="27" y="71"/>
                    <a:pt x="30" y="72"/>
                    <a:pt x="32" y="72"/>
                  </a:cubicBezTo>
                  <a:cubicBezTo>
                    <a:pt x="35" y="71"/>
                    <a:pt x="35" y="64"/>
                    <a:pt x="38" y="62"/>
                  </a:cubicBezTo>
                  <a:cubicBezTo>
                    <a:pt x="43" y="57"/>
                    <a:pt x="36" y="46"/>
                    <a:pt x="41" y="44"/>
                  </a:cubicBezTo>
                  <a:cubicBezTo>
                    <a:pt x="43" y="43"/>
                    <a:pt x="44" y="40"/>
                    <a:pt x="46" y="41"/>
                  </a:cubicBezTo>
                  <a:cubicBezTo>
                    <a:pt x="50" y="43"/>
                    <a:pt x="53" y="46"/>
                    <a:pt x="57" y="48"/>
                  </a:cubicBezTo>
                  <a:cubicBezTo>
                    <a:pt x="63" y="52"/>
                    <a:pt x="71" y="53"/>
                    <a:pt x="78" y="53"/>
                  </a:cubicBezTo>
                  <a:cubicBezTo>
                    <a:pt x="82" y="53"/>
                    <a:pt x="90" y="54"/>
                    <a:pt x="87" y="47"/>
                  </a:cubicBezTo>
                  <a:cubicBezTo>
                    <a:pt x="86" y="45"/>
                    <a:pt x="82" y="44"/>
                    <a:pt x="80" y="42"/>
                  </a:cubicBezTo>
                  <a:cubicBezTo>
                    <a:pt x="77" y="40"/>
                    <a:pt x="75" y="36"/>
                    <a:pt x="73" y="33"/>
                  </a:cubicBezTo>
                  <a:cubicBezTo>
                    <a:pt x="79" y="32"/>
                    <a:pt x="87" y="32"/>
                    <a:pt x="93" y="32"/>
                  </a:cubicBezTo>
                  <a:cubicBezTo>
                    <a:pt x="102" y="31"/>
                    <a:pt x="97" y="25"/>
                    <a:pt x="99" y="21"/>
                  </a:cubicBezTo>
                  <a:cubicBezTo>
                    <a:pt x="100" y="17"/>
                    <a:pt x="106" y="20"/>
                    <a:pt x="109" y="18"/>
                  </a:cubicBezTo>
                  <a:cubicBezTo>
                    <a:pt x="113" y="17"/>
                    <a:pt x="106" y="3"/>
                    <a:pt x="105" y="0"/>
                  </a:cubicBezTo>
                  <a:cubicBezTo>
                    <a:pt x="111" y="0"/>
                    <a:pt x="116" y="1"/>
                    <a:pt x="119" y="6"/>
                  </a:cubicBezTo>
                  <a:cubicBezTo>
                    <a:pt x="123" y="14"/>
                    <a:pt x="135" y="16"/>
                    <a:pt x="141" y="23"/>
                  </a:cubicBezTo>
                  <a:cubicBezTo>
                    <a:pt x="138" y="25"/>
                    <a:pt x="136" y="22"/>
                    <a:pt x="133" y="22"/>
                  </a:cubicBezTo>
                  <a:cubicBezTo>
                    <a:pt x="132" y="23"/>
                    <a:pt x="131" y="27"/>
                    <a:pt x="130" y="29"/>
                  </a:cubicBezTo>
                  <a:cubicBezTo>
                    <a:pt x="128" y="33"/>
                    <a:pt x="124" y="41"/>
                    <a:pt x="125" y="47"/>
                  </a:cubicBezTo>
                  <a:cubicBezTo>
                    <a:pt x="126" y="50"/>
                    <a:pt x="145" y="69"/>
                    <a:pt x="137" y="73"/>
                  </a:cubicBezTo>
                  <a:cubicBezTo>
                    <a:pt x="134" y="75"/>
                    <a:pt x="130" y="76"/>
                    <a:pt x="129" y="79"/>
                  </a:cubicBezTo>
                  <a:cubicBezTo>
                    <a:pt x="128" y="81"/>
                    <a:pt x="130" y="84"/>
                    <a:pt x="128" y="85"/>
                  </a:cubicBezTo>
                  <a:cubicBezTo>
                    <a:pt x="126" y="88"/>
                    <a:pt x="123" y="88"/>
                    <a:pt x="121" y="91"/>
                  </a:cubicBezTo>
                  <a:cubicBezTo>
                    <a:pt x="120" y="94"/>
                    <a:pt x="119" y="97"/>
                    <a:pt x="117" y="99"/>
                  </a:cubicBezTo>
                  <a:cubicBezTo>
                    <a:pt x="114" y="101"/>
                    <a:pt x="110" y="100"/>
                    <a:pt x="107" y="102"/>
                  </a:cubicBezTo>
                  <a:cubicBezTo>
                    <a:pt x="105" y="103"/>
                    <a:pt x="103" y="105"/>
                    <a:pt x="101" y="107"/>
                  </a:cubicBezTo>
                  <a:cubicBezTo>
                    <a:pt x="98" y="109"/>
                    <a:pt x="95" y="111"/>
                    <a:pt x="99" y="114"/>
                  </a:cubicBezTo>
                  <a:cubicBezTo>
                    <a:pt x="102" y="116"/>
                    <a:pt x="103" y="121"/>
                    <a:pt x="103" y="124"/>
                  </a:cubicBezTo>
                  <a:cubicBezTo>
                    <a:pt x="102" y="120"/>
                    <a:pt x="100" y="122"/>
                    <a:pt x="101" y="126"/>
                  </a:cubicBezTo>
                  <a:cubicBezTo>
                    <a:pt x="101" y="132"/>
                    <a:pt x="108" y="129"/>
                    <a:pt x="112" y="132"/>
                  </a:cubicBezTo>
                  <a:cubicBezTo>
                    <a:pt x="119" y="136"/>
                    <a:pt x="140" y="145"/>
                    <a:pt x="139" y="154"/>
                  </a:cubicBezTo>
                  <a:cubicBezTo>
                    <a:pt x="138" y="167"/>
                    <a:pt x="112" y="153"/>
                    <a:pt x="106" y="164"/>
                  </a:cubicBezTo>
                  <a:cubicBezTo>
                    <a:pt x="104" y="167"/>
                    <a:pt x="104" y="178"/>
                    <a:pt x="100" y="177"/>
                  </a:cubicBezTo>
                  <a:cubicBezTo>
                    <a:pt x="98" y="177"/>
                    <a:pt x="85" y="172"/>
                    <a:pt x="90" y="179"/>
                  </a:cubicBezTo>
                  <a:cubicBezTo>
                    <a:pt x="87" y="178"/>
                    <a:pt x="82" y="177"/>
                    <a:pt x="80" y="175"/>
                  </a:cubicBezTo>
                  <a:cubicBezTo>
                    <a:pt x="77" y="172"/>
                    <a:pt x="73" y="170"/>
                    <a:pt x="69" y="170"/>
                  </a:cubicBezTo>
                  <a:cubicBezTo>
                    <a:pt x="71" y="171"/>
                    <a:pt x="73" y="172"/>
                    <a:pt x="75" y="173"/>
                  </a:cubicBezTo>
                  <a:cubicBezTo>
                    <a:pt x="72" y="173"/>
                    <a:pt x="71" y="178"/>
                    <a:pt x="68" y="182"/>
                  </a:cubicBezTo>
                  <a:cubicBezTo>
                    <a:pt x="65" y="178"/>
                    <a:pt x="70" y="179"/>
                    <a:pt x="70" y="177"/>
                  </a:cubicBezTo>
                  <a:cubicBezTo>
                    <a:pt x="69" y="174"/>
                    <a:pt x="65" y="172"/>
                    <a:pt x="65" y="177"/>
                  </a:cubicBezTo>
                  <a:cubicBezTo>
                    <a:pt x="63" y="172"/>
                    <a:pt x="56" y="177"/>
                    <a:pt x="53" y="172"/>
                  </a:cubicBezTo>
                  <a:cubicBezTo>
                    <a:pt x="60" y="172"/>
                    <a:pt x="52" y="167"/>
                    <a:pt x="59" y="169"/>
                  </a:cubicBezTo>
                  <a:cubicBezTo>
                    <a:pt x="55" y="165"/>
                    <a:pt x="48" y="168"/>
                    <a:pt x="43" y="167"/>
                  </a:cubicBezTo>
                  <a:cubicBezTo>
                    <a:pt x="44" y="164"/>
                    <a:pt x="46" y="163"/>
                    <a:pt x="48" y="164"/>
                  </a:cubicBezTo>
                  <a:cubicBezTo>
                    <a:pt x="42" y="160"/>
                    <a:pt x="48" y="154"/>
                    <a:pt x="44" y="150"/>
                  </a:cubicBezTo>
                  <a:cubicBezTo>
                    <a:pt x="48" y="153"/>
                    <a:pt x="46" y="147"/>
                    <a:pt x="51" y="147"/>
                  </a:cubicBezTo>
                  <a:cubicBezTo>
                    <a:pt x="54" y="147"/>
                    <a:pt x="59" y="147"/>
                    <a:pt x="62" y="149"/>
                  </a:cubicBezTo>
                  <a:cubicBezTo>
                    <a:pt x="58" y="142"/>
                    <a:pt x="44" y="149"/>
                    <a:pt x="44" y="139"/>
                  </a:cubicBezTo>
                  <a:cubicBezTo>
                    <a:pt x="43" y="135"/>
                    <a:pt x="46" y="129"/>
                    <a:pt x="45" y="125"/>
                  </a:cubicBezTo>
                  <a:cubicBezTo>
                    <a:pt x="43" y="121"/>
                    <a:pt x="39" y="121"/>
                    <a:pt x="41" y="116"/>
                  </a:cubicBezTo>
                  <a:cubicBezTo>
                    <a:pt x="34" y="121"/>
                    <a:pt x="25" y="112"/>
                    <a:pt x="19" y="110"/>
                  </a:cubicBezTo>
                  <a:cubicBezTo>
                    <a:pt x="20" y="112"/>
                    <a:pt x="20" y="114"/>
                    <a:pt x="18" y="115"/>
                  </a:cubicBezTo>
                  <a:cubicBezTo>
                    <a:pt x="17" y="112"/>
                    <a:pt x="14" y="110"/>
                    <a:pt x="10" y="108"/>
                  </a:cubicBezTo>
                  <a:cubicBezTo>
                    <a:pt x="8" y="108"/>
                    <a:pt x="0" y="101"/>
                    <a:pt x="6" y="101"/>
                  </a:cubicBezTo>
                  <a:cubicBezTo>
                    <a:pt x="5" y="100"/>
                    <a:pt x="4" y="99"/>
                    <a:pt x="2" y="98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665">
              <a:extLst>
                <a:ext uri="{FF2B5EF4-FFF2-40B4-BE49-F238E27FC236}">
                  <a16:creationId xmlns="" xmlns:a16="http://schemas.microsoft.com/office/drawing/2014/main" id="{7A213002-903D-465F-984B-6F6B9AF55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4905" y="2061769"/>
              <a:ext cx="929862" cy="569484"/>
            </a:xfrm>
            <a:custGeom>
              <a:avLst/>
              <a:gdLst>
                <a:gd name="T0" fmla="*/ 57 w 429"/>
                <a:gd name="T1" fmla="*/ 22 h 263"/>
                <a:gd name="T2" fmla="*/ 112 w 429"/>
                <a:gd name="T3" fmla="*/ 51 h 263"/>
                <a:gd name="T4" fmla="*/ 132 w 429"/>
                <a:gd name="T5" fmla="*/ 46 h 263"/>
                <a:gd name="T6" fmla="*/ 149 w 429"/>
                <a:gd name="T7" fmla="*/ 14 h 263"/>
                <a:gd name="T8" fmla="*/ 154 w 429"/>
                <a:gd name="T9" fmla="*/ 6 h 263"/>
                <a:gd name="T10" fmla="*/ 171 w 429"/>
                <a:gd name="T11" fmla="*/ 5 h 263"/>
                <a:gd name="T12" fmla="*/ 189 w 429"/>
                <a:gd name="T13" fmla="*/ 16 h 263"/>
                <a:gd name="T14" fmla="*/ 209 w 429"/>
                <a:gd name="T15" fmla="*/ 24 h 263"/>
                <a:gd name="T16" fmla="*/ 214 w 429"/>
                <a:gd name="T17" fmla="*/ 37 h 263"/>
                <a:gd name="T18" fmla="*/ 235 w 429"/>
                <a:gd name="T19" fmla="*/ 53 h 263"/>
                <a:gd name="T20" fmla="*/ 256 w 429"/>
                <a:gd name="T21" fmla="*/ 51 h 263"/>
                <a:gd name="T22" fmla="*/ 284 w 429"/>
                <a:gd name="T23" fmla="*/ 79 h 263"/>
                <a:gd name="T24" fmla="*/ 320 w 429"/>
                <a:gd name="T25" fmla="*/ 112 h 263"/>
                <a:gd name="T26" fmla="*/ 378 w 429"/>
                <a:gd name="T27" fmla="*/ 145 h 263"/>
                <a:gd name="T28" fmla="*/ 426 w 429"/>
                <a:gd name="T29" fmla="*/ 165 h 263"/>
                <a:gd name="T30" fmla="*/ 428 w 429"/>
                <a:gd name="T31" fmla="*/ 184 h 263"/>
                <a:gd name="T32" fmla="*/ 402 w 429"/>
                <a:gd name="T33" fmla="*/ 186 h 263"/>
                <a:gd name="T34" fmla="*/ 384 w 429"/>
                <a:gd name="T35" fmla="*/ 192 h 263"/>
                <a:gd name="T36" fmla="*/ 380 w 429"/>
                <a:gd name="T37" fmla="*/ 217 h 263"/>
                <a:gd name="T38" fmla="*/ 341 w 429"/>
                <a:gd name="T39" fmla="*/ 238 h 263"/>
                <a:gd name="T40" fmla="*/ 339 w 429"/>
                <a:gd name="T41" fmla="*/ 255 h 263"/>
                <a:gd name="T42" fmla="*/ 311 w 429"/>
                <a:gd name="T43" fmla="*/ 253 h 263"/>
                <a:gd name="T44" fmla="*/ 291 w 429"/>
                <a:gd name="T45" fmla="*/ 247 h 263"/>
                <a:gd name="T46" fmla="*/ 286 w 429"/>
                <a:gd name="T47" fmla="*/ 237 h 263"/>
                <a:gd name="T48" fmla="*/ 281 w 429"/>
                <a:gd name="T49" fmla="*/ 215 h 263"/>
                <a:gd name="T50" fmla="*/ 258 w 429"/>
                <a:gd name="T51" fmla="*/ 211 h 263"/>
                <a:gd name="T52" fmla="*/ 227 w 429"/>
                <a:gd name="T53" fmla="*/ 189 h 263"/>
                <a:gd name="T54" fmla="*/ 196 w 429"/>
                <a:gd name="T55" fmla="*/ 176 h 263"/>
                <a:gd name="T56" fmla="*/ 162 w 429"/>
                <a:gd name="T57" fmla="*/ 163 h 263"/>
                <a:gd name="T58" fmla="*/ 133 w 429"/>
                <a:gd name="T59" fmla="*/ 162 h 263"/>
                <a:gd name="T60" fmla="*/ 93 w 429"/>
                <a:gd name="T61" fmla="*/ 173 h 263"/>
                <a:gd name="T62" fmla="*/ 85 w 429"/>
                <a:gd name="T63" fmla="*/ 185 h 263"/>
                <a:gd name="T64" fmla="*/ 63 w 429"/>
                <a:gd name="T65" fmla="*/ 172 h 263"/>
                <a:gd name="T66" fmla="*/ 59 w 429"/>
                <a:gd name="T67" fmla="*/ 132 h 263"/>
                <a:gd name="T68" fmla="*/ 46 w 429"/>
                <a:gd name="T69" fmla="*/ 120 h 263"/>
                <a:gd name="T70" fmla="*/ 38 w 429"/>
                <a:gd name="T71" fmla="*/ 106 h 263"/>
                <a:gd name="T72" fmla="*/ 44 w 429"/>
                <a:gd name="T73" fmla="*/ 107 h 263"/>
                <a:gd name="T74" fmla="*/ 24 w 429"/>
                <a:gd name="T75" fmla="*/ 94 h 263"/>
                <a:gd name="T76" fmla="*/ 17 w 429"/>
                <a:gd name="T77" fmla="*/ 87 h 263"/>
                <a:gd name="T78" fmla="*/ 18 w 429"/>
                <a:gd name="T79" fmla="*/ 61 h 263"/>
                <a:gd name="T80" fmla="*/ 8 w 429"/>
                <a:gd name="T81" fmla="*/ 46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263">
                  <a:moveTo>
                    <a:pt x="0" y="36"/>
                  </a:moveTo>
                  <a:cubicBezTo>
                    <a:pt x="14" y="16"/>
                    <a:pt x="36" y="12"/>
                    <a:pt x="57" y="22"/>
                  </a:cubicBezTo>
                  <a:cubicBezTo>
                    <a:pt x="67" y="27"/>
                    <a:pt x="72" y="35"/>
                    <a:pt x="79" y="43"/>
                  </a:cubicBezTo>
                  <a:cubicBezTo>
                    <a:pt x="89" y="54"/>
                    <a:pt x="99" y="50"/>
                    <a:pt x="112" y="51"/>
                  </a:cubicBezTo>
                  <a:cubicBezTo>
                    <a:pt x="118" y="51"/>
                    <a:pt x="124" y="51"/>
                    <a:pt x="130" y="52"/>
                  </a:cubicBezTo>
                  <a:cubicBezTo>
                    <a:pt x="137" y="53"/>
                    <a:pt x="133" y="48"/>
                    <a:pt x="132" y="46"/>
                  </a:cubicBezTo>
                  <a:cubicBezTo>
                    <a:pt x="127" y="35"/>
                    <a:pt x="125" y="31"/>
                    <a:pt x="134" y="23"/>
                  </a:cubicBezTo>
                  <a:cubicBezTo>
                    <a:pt x="139" y="17"/>
                    <a:pt x="149" y="25"/>
                    <a:pt x="149" y="14"/>
                  </a:cubicBezTo>
                  <a:cubicBezTo>
                    <a:pt x="149" y="4"/>
                    <a:pt x="162" y="16"/>
                    <a:pt x="166" y="17"/>
                  </a:cubicBezTo>
                  <a:cubicBezTo>
                    <a:pt x="164" y="15"/>
                    <a:pt x="154" y="6"/>
                    <a:pt x="154" y="6"/>
                  </a:cubicBezTo>
                  <a:cubicBezTo>
                    <a:pt x="153" y="3"/>
                    <a:pt x="164" y="6"/>
                    <a:pt x="164" y="4"/>
                  </a:cubicBezTo>
                  <a:cubicBezTo>
                    <a:pt x="165" y="0"/>
                    <a:pt x="169" y="3"/>
                    <a:pt x="171" y="5"/>
                  </a:cubicBezTo>
                  <a:cubicBezTo>
                    <a:pt x="175" y="8"/>
                    <a:pt x="179" y="8"/>
                    <a:pt x="182" y="9"/>
                  </a:cubicBezTo>
                  <a:cubicBezTo>
                    <a:pt x="186" y="11"/>
                    <a:pt x="186" y="15"/>
                    <a:pt x="189" y="16"/>
                  </a:cubicBezTo>
                  <a:cubicBezTo>
                    <a:pt x="193" y="17"/>
                    <a:pt x="197" y="16"/>
                    <a:pt x="200" y="16"/>
                  </a:cubicBezTo>
                  <a:cubicBezTo>
                    <a:pt x="205" y="16"/>
                    <a:pt x="208" y="19"/>
                    <a:pt x="209" y="24"/>
                  </a:cubicBezTo>
                  <a:cubicBezTo>
                    <a:pt x="210" y="30"/>
                    <a:pt x="215" y="29"/>
                    <a:pt x="217" y="34"/>
                  </a:cubicBezTo>
                  <a:cubicBezTo>
                    <a:pt x="214" y="34"/>
                    <a:pt x="213" y="34"/>
                    <a:pt x="214" y="37"/>
                  </a:cubicBezTo>
                  <a:cubicBezTo>
                    <a:pt x="217" y="40"/>
                    <a:pt x="216" y="40"/>
                    <a:pt x="216" y="44"/>
                  </a:cubicBezTo>
                  <a:cubicBezTo>
                    <a:pt x="215" y="51"/>
                    <a:pt x="231" y="53"/>
                    <a:pt x="235" y="53"/>
                  </a:cubicBezTo>
                  <a:cubicBezTo>
                    <a:pt x="240" y="52"/>
                    <a:pt x="244" y="54"/>
                    <a:pt x="249" y="55"/>
                  </a:cubicBezTo>
                  <a:cubicBezTo>
                    <a:pt x="255" y="56"/>
                    <a:pt x="252" y="51"/>
                    <a:pt x="256" y="51"/>
                  </a:cubicBezTo>
                  <a:cubicBezTo>
                    <a:pt x="267" y="51"/>
                    <a:pt x="272" y="62"/>
                    <a:pt x="276" y="70"/>
                  </a:cubicBezTo>
                  <a:cubicBezTo>
                    <a:pt x="278" y="74"/>
                    <a:pt x="281" y="76"/>
                    <a:pt x="284" y="79"/>
                  </a:cubicBezTo>
                  <a:cubicBezTo>
                    <a:pt x="289" y="83"/>
                    <a:pt x="290" y="88"/>
                    <a:pt x="292" y="93"/>
                  </a:cubicBezTo>
                  <a:cubicBezTo>
                    <a:pt x="297" y="102"/>
                    <a:pt x="311" y="107"/>
                    <a:pt x="320" y="112"/>
                  </a:cubicBezTo>
                  <a:cubicBezTo>
                    <a:pt x="330" y="118"/>
                    <a:pt x="339" y="127"/>
                    <a:pt x="350" y="130"/>
                  </a:cubicBezTo>
                  <a:cubicBezTo>
                    <a:pt x="360" y="133"/>
                    <a:pt x="370" y="140"/>
                    <a:pt x="378" y="145"/>
                  </a:cubicBezTo>
                  <a:cubicBezTo>
                    <a:pt x="386" y="151"/>
                    <a:pt x="392" y="157"/>
                    <a:pt x="402" y="156"/>
                  </a:cubicBezTo>
                  <a:cubicBezTo>
                    <a:pt x="408" y="155"/>
                    <a:pt x="422" y="160"/>
                    <a:pt x="426" y="165"/>
                  </a:cubicBezTo>
                  <a:cubicBezTo>
                    <a:pt x="428" y="167"/>
                    <a:pt x="425" y="169"/>
                    <a:pt x="425" y="172"/>
                  </a:cubicBezTo>
                  <a:cubicBezTo>
                    <a:pt x="425" y="176"/>
                    <a:pt x="428" y="180"/>
                    <a:pt x="428" y="184"/>
                  </a:cubicBezTo>
                  <a:cubicBezTo>
                    <a:pt x="429" y="192"/>
                    <a:pt x="409" y="182"/>
                    <a:pt x="406" y="180"/>
                  </a:cubicBezTo>
                  <a:cubicBezTo>
                    <a:pt x="403" y="178"/>
                    <a:pt x="402" y="185"/>
                    <a:pt x="402" y="186"/>
                  </a:cubicBezTo>
                  <a:cubicBezTo>
                    <a:pt x="402" y="191"/>
                    <a:pt x="399" y="191"/>
                    <a:pt x="395" y="191"/>
                  </a:cubicBezTo>
                  <a:cubicBezTo>
                    <a:pt x="391" y="191"/>
                    <a:pt x="387" y="191"/>
                    <a:pt x="384" y="192"/>
                  </a:cubicBezTo>
                  <a:cubicBezTo>
                    <a:pt x="379" y="195"/>
                    <a:pt x="382" y="199"/>
                    <a:pt x="381" y="203"/>
                  </a:cubicBezTo>
                  <a:cubicBezTo>
                    <a:pt x="380" y="209"/>
                    <a:pt x="379" y="211"/>
                    <a:pt x="380" y="217"/>
                  </a:cubicBezTo>
                  <a:cubicBezTo>
                    <a:pt x="380" y="222"/>
                    <a:pt x="376" y="224"/>
                    <a:pt x="372" y="226"/>
                  </a:cubicBezTo>
                  <a:cubicBezTo>
                    <a:pt x="362" y="231"/>
                    <a:pt x="353" y="240"/>
                    <a:pt x="341" y="238"/>
                  </a:cubicBezTo>
                  <a:cubicBezTo>
                    <a:pt x="342" y="240"/>
                    <a:pt x="343" y="242"/>
                    <a:pt x="345" y="244"/>
                  </a:cubicBezTo>
                  <a:cubicBezTo>
                    <a:pt x="342" y="246"/>
                    <a:pt x="343" y="252"/>
                    <a:pt x="339" y="255"/>
                  </a:cubicBezTo>
                  <a:cubicBezTo>
                    <a:pt x="334" y="258"/>
                    <a:pt x="324" y="258"/>
                    <a:pt x="322" y="263"/>
                  </a:cubicBezTo>
                  <a:cubicBezTo>
                    <a:pt x="320" y="258"/>
                    <a:pt x="317" y="254"/>
                    <a:pt x="311" y="253"/>
                  </a:cubicBezTo>
                  <a:cubicBezTo>
                    <a:pt x="304" y="252"/>
                    <a:pt x="301" y="252"/>
                    <a:pt x="294" y="249"/>
                  </a:cubicBezTo>
                  <a:cubicBezTo>
                    <a:pt x="292" y="248"/>
                    <a:pt x="294" y="245"/>
                    <a:pt x="291" y="247"/>
                  </a:cubicBezTo>
                  <a:cubicBezTo>
                    <a:pt x="288" y="248"/>
                    <a:pt x="288" y="245"/>
                    <a:pt x="288" y="243"/>
                  </a:cubicBezTo>
                  <a:cubicBezTo>
                    <a:pt x="287" y="241"/>
                    <a:pt x="287" y="239"/>
                    <a:pt x="286" y="237"/>
                  </a:cubicBezTo>
                  <a:cubicBezTo>
                    <a:pt x="284" y="232"/>
                    <a:pt x="283" y="238"/>
                    <a:pt x="284" y="231"/>
                  </a:cubicBezTo>
                  <a:cubicBezTo>
                    <a:pt x="285" y="227"/>
                    <a:pt x="282" y="219"/>
                    <a:pt x="281" y="215"/>
                  </a:cubicBezTo>
                  <a:cubicBezTo>
                    <a:pt x="280" y="210"/>
                    <a:pt x="276" y="210"/>
                    <a:pt x="272" y="210"/>
                  </a:cubicBezTo>
                  <a:cubicBezTo>
                    <a:pt x="268" y="210"/>
                    <a:pt x="263" y="212"/>
                    <a:pt x="258" y="211"/>
                  </a:cubicBezTo>
                  <a:cubicBezTo>
                    <a:pt x="253" y="209"/>
                    <a:pt x="250" y="202"/>
                    <a:pt x="245" y="198"/>
                  </a:cubicBezTo>
                  <a:cubicBezTo>
                    <a:pt x="240" y="194"/>
                    <a:pt x="232" y="195"/>
                    <a:pt x="227" y="189"/>
                  </a:cubicBezTo>
                  <a:cubicBezTo>
                    <a:pt x="224" y="184"/>
                    <a:pt x="222" y="181"/>
                    <a:pt x="215" y="178"/>
                  </a:cubicBezTo>
                  <a:cubicBezTo>
                    <a:pt x="208" y="176"/>
                    <a:pt x="203" y="177"/>
                    <a:pt x="196" y="176"/>
                  </a:cubicBezTo>
                  <a:cubicBezTo>
                    <a:pt x="190" y="176"/>
                    <a:pt x="186" y="171"/>
                    <a:pt x="180" y="169"/>
                  </a:cubicBezTo>
                  <a:cubicBezTo>
                    <a:pt x="175" y="168"/>
                    <a:pt x="165" y="169"/>
                    <a:pt x="162" y="163"/>
                  </a:cubicBezTo>
                  <a:cubicBezTo>
                    <a:pt x="160" y="158"/>
                    <a:pt x="158" y="156"/>
                    <a:pt x="153" y="157"/>
                  </a:cubicBezTo>
                  <a:cubicBezTo>
                    <a:pt x="150" y="157"/>
                    <a:pt x="127" y="152"/>
                    <a:pt x="133" y="162"/>
                  </a:cubicBezTo>
                  <a:cubicBezTo>
                    <a:pt x="126" y="163"/>
                    <a:pt x="119" y="159"/>
                    <a:pt x="112" y="161"/>
                  </a:cubicBezTo>
                  <a:cubicBezTo>
                    <a:pt x="104" y="162"/>
                    <a:pt x="98" y="168"/>
                    <a:pt x="93" y="173"/>
                  </a:cubicBezTo>
                  <a:cubicBezTo>
                    <a:pt x="90" y="176"/>
                    <a:pt x="93" y="179"/>
                    <a:pt x="90" y="182"/>
                  </a:cubicBezTo>
                  <a:cubicBezTo>
                    <a:pt x="89" y="184"/>
                    <a:pt x="87" y="185"/>
                    <a:pt x="85" y="185"/>
                  </a:cubicBezTo>
                  <a:cubicBezTo>
                    <a:pt x="80" y="187"/>
                    <a:pt x="73" y="189"/>
                    <a:pt x="69" y="186"/>
                  </a:cubicBezTo>
                  <a:cubicBezTo>
                    <a:pt x="65" y="183"/>
                    <a:pt x="64" y="176"/>
                    <a:pt x="63" y="172"/>
                  </a:cubicBezTo>
                  <a:cubicBezTo>
                    <a:pt x="61" y="164"/>
                    <a:pt x="62" y="156"/>
                    <a:pt x="60" y="148"/>
                  </a:cubicBezTo>
                  <a:cubicBezTo>
                    <a:pt x="59" y="143"/>
                    <a:pt x="63" y="136"/>
                    <a:pt x="59" y="132"/>
                  </a:cubicBezTo>
                  <a:cubicBezTo>
                    <a:pt x="57" y="130"/>
                    <a:pt x="51" y="128"/>
                    <a:pt x="52" y="124"/>
                  </a:cubicBezTo>
                  <a:cubicBezTo>
                    <a:pt x="52" y="130"/>
                    <a:pt x="48" y="123"/>
                    <a:pt x="46" y="120"/>
                  </a:cubicBezTo>
                  <a:cubicBezTo>
                    <a:pt x="43" y="118"/>
                    <a:pt x="38" y="114"/>
                    <a:pt x="36" y="120"/>
                  </a:cubicBezTo>
                  <a:cubicBezTo>
                    <a:pt x="33" y="116"/>
                    <a:pt x="33" y="109"/>
                    <a:pt x="38" y="106"/>
                  </a:cubicBezTo>
                  <a:cubicBezTo>
                    <a:pt x="32" y="112"/>
                    <a:pt x="46" y="110"/>
                    <a:pt x="48" y="111"/>
                  </a:cubicBezTo>
                  <a:cubicBezTo>
                    <a:pt x="46" y="111"/>
                    <a:pt x="44" y="107"/>
                    <a:pt x="44" y="107"/>
                  </a:cubicBezTo>
                  <a:cubicBezTo>
                    <a:pt x="41" y="108"/>
                    <a:pt x="42" y="102"/>
                    <a:pt x="41" y="100"/>
                  </a:cubicBezTo>
                  <a:cubicBezTo>
                    <a:pt x="41" y="92"/>
                    <a:pt x="29" y="97"/>
                    <a:pt x="24" y="94"/>
                  </a:cubicBezTo>
                  <a:cubicBezTo>
                    <a:pt x="27" y="100"/>
                    <a:pt x="21" y="96"/>
                    <a:pt x="20" y="94"/>
                  </a:cubicBezTo>
                  <a:cubicBezTo>
                    <a:pt x="18" y="92"/>
                    <a:pt x="17" y="89"/>
                    <a:pt x="17" y="87"/>
                  </a:cubicBezTo>
                  <a:cubicBezTo>
                    <a:pt x="17" y="81"/>
                    <a:pt x="18" y="75"/>
                    <a:pt x="18" y="70"/>
                  </a:cubicBezTo>
                  <a:cubicBezTo>
                    <a:pt x="18" y="67"/>
                    <a:pt x="19" y="64"/>
                    <a:pt x="18" y="61"/>
                  </a:cubicBezTo>
                  <a:cubicBezTo>
                    <a:pt x="17" y="58"/>
                    <a:pt x="15" y="56"/>
                    <a:pt x="14" y="53"/>
                  </a:cubicBezTo>
                  <a:cubicBezTo>
                    <a:pt x="13" y="49"/>
                    <a:pt x="11" y="48"/>
                    <a:pt x="8" y="46"/>
                  </a:cubicBezTo>
                  <a:cubicBezTo>
                    <a:pt x="5" y="43"/>
                    <a:pt x="4" y="38"/>
                    <a:pt x="0" y="36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666">
              <a:extLst>
                <a:ext uri="{FF2B5EF4-FFF2-40B4-BE49-F238E27FC236}">
                  <a16:creationId xmlns="" xmlns:a16="http://schemas.microsoft.com/office/drawing/2014/main" id="{1F8AC5AC-9EB5-47A2-8566-350566774C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4905" y="2061769"/>
              <a:ext cx="929862" cy="569484"/>
            </a:xfrm>
            <a:custGeom>
              <a:avLst/>
              <a:gdLst>
                <a:gd name="T0" fmla="*/ 57 w 429"/>
                <a:gd name="T1" fmla="*/ 22 h 263"/>
                <a:gd name="T2" fmla="*/ 112 w 429"/>
                <a:gd name="T3" fmla="*/ 51 h 263"/>
                <a:gd name="T4" fmla="*/ 132 w 429"/>
                <a:gd name="T5" fmla="*/ 46 h 263"/>
                <a:gd name="T6" fmla="*/ 149 w 429"/>
                <a:gd name="T7" fmla="*/ 14 h 263"/>
                <a:gd name="T8" fmla="*/ 154 w 429"/>
                <a:gd name="T9" fmla="*/ 6 h 263"/>
                <a:gd name="T10" fmla="*/ 171 w 429"/>
                <a:gd name="T11" fmla="*/ 5 h 263"/>
                <a:gd name="T12" fmla="*/ 189 w 429"/>
                <a:gd name="T13" fmla="*/ 16 h 263"/>
                <a:gd name="T14" fmla="*/ 209 w 429"/>
                <a:gd name="T15" fmla="*/ 24 h 263"/>
                <a:gd name="T16" fmla="*/ 214 w 429"/>
                <a:gd name="T17" fmla="*/ 37 h 263"/>
                <a:gd name="T18" fmla="*/ 235 w 429"/>
                <a:gd name="T19" fmla="*/ 53 h 263"/>
                <a:gd name="T20" fmla="*/ 256 w 429"/>
                <a:gd name="T21" fmla="*/ 51 h 263"/>
                <a:gd name="T22" fmla="*/ 284 w 429"/>
                <a:gd name="T23" fmla="*/ 79 h 263"/>
                <a:gd name="T24" fmla="*/ 320 w 429"/>
                <a:gd name="T25" fmla="*/ 112 h 263"/>
                <a:gd name="T26" fmla="*/ 378 w 429"/>
                <a:gd name="T27" fmla="*/ 145 h 263"/>
                <a:gd name="T28" fmla="*/ 426 w 429"/>
                <a:gd name="T29" fmla="*/ 165 h 263"/>
                <a:gd name="T30" fmla="*/ 428 w 429"/>
                <a:gd name="T31" fmla="*/ 184 h 263"/>
                <a:gd name="T32" fmla="*/ 402 w 429"/>
                <a:gd name="T33" fmla="*/ 186 h 263"/>
                <a:gd name="T34" fmla="*/ 384 w 429"/>
                <a:gd name="T35" fmla="*/ 192 h 263"/>
                <a:gd name="T36" fmla="*/ 380 w 429"/>
                <a:gd name="T37" fmla="*/ 217 h 263"/>
                <a:gd name="T38" fmla="*/ 341 w 429"/>
                <a:gd name="T39" fmla="*/ 238 h 263"/>
                <a:gd name="T40" fmla="*/ 339 w 429"/>
                <a:gd name="T41" fmla="*/ 255 h 263"/>
                <a:gd name="T42" fmla="*/ 311 w 429"/>
                <a:gd name="T43" fmla="*/ 253 h 263"/>
                <a:gd name="T44" fmla="*/ 291 w 429"/>
                <a:gd name="T45" fmla="*/ 247 h 263"/>
                <a:gd name="T46" fmla="*/ 286 w 429"/>
                <a:gd name="T47" fmla="*/ 237 h 263"/>
                <a:gd name="T48" fmla="*/ 281 w 429"/>
                <a:gd name="T49" fmla="*/ 215 h 263"/>
                <a:gd name="T50" fmla="*/ 258 w 429"/>
                <a:gd name="T51" fmla="*/ 211 h 263"/>
                <a:gd name="T52" fmla="*/ 227 w 429"/>
                <a:gd name="T53" fmla="*/ 189 h 263"/>
                <a:gd name="T54" fmla="*/ 196 w 429"/>
                <a:gd name="T55" fmla="*/ 176 h 263"/>
                <a:gd name="T56" fmla="*/ 162 w 429"/>
                <a:gd name="T57" fmla="*/ 163 h 263"/>
                <a:gd name="T58" fmla="*/ 133 w 429"/>
                <a:gd name="T59" fmla="*/ 162 h 263"/>
                <a:gd name="T60" fmla="*/ 93 w 429"/>
                <a:gd name="T61" fmla="*/ 173 h 263"/>
                <a:gd name="T62" fmla="*/ 85 w 429"/>
                <a:gd name="T63" fmla="*/ 185 h 263"/>
                <a:gd name="T64" fmla="*/ 63 w 429"/>
                <a:gd name="T65" fmla="*/ 172 h 263"/>
                <a:gd name="T66" fmla="*/ 59 w 429"/>
                <a:gd name="T67" fmla="*/ 132 h 263"/>
                <a:gd name="T68" fmla="*/ 46 w 429"/>
                <a:gd name="T69" fmla="*/ 120 h 263"/>
                <a:gd name="T70" fmla="*/ 38 w 429"/>
                <a:gd name="T71" fmla="*/ 106 h 263"/>
                <a:gd name="T72" fmla="*/ 44 w 429"/>
                <a:gd name="T73" fmla="*/ 107 h 263"/>
                <a:gd name="T74" fmla="*/ 24 w 429"/>
                <a:gd name="T75" fmla="*/ 94 h 263"/>
                <a:gd name="T76" fmla="*/ 17 w 429"/>
                <a:gd name="T77" fmla="*/ 87 h 263"/>
                <a:gd name="T78" fmla="*/ 18 w 429"/>
                <a:gd name="T79" fmla="*/ 61 h 263"/>
                <a:gd name="T80" fmla="*/ 8 w 429"/>
                <a:gd name="T81" fmla="*/ 46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263">
                  <a:moveTo>
                    <a:pt x="0" y="36"/>
                  </a:moveTo>
                  <a:cubicBezTo>
                    <a:pt x="14" y="16"/>
                    <a:pt x="36" y="12"/>
                    <a:pt x="57" y="22"/>
                  </a:cubicBezTo>
                  <a:cubicBezTo>
                    <a:pt x="67" y="27"/>
                    <a:pt x="72" y="35"/>
                    <a:pt x="79" y="43"/>
                  </a:cubicBezTo>
                  <a:cubicBezTo>
                    <a:pt x="89" y="54"/>
                    <a:pt x="99" y="50"/>
                    <a:pt x="112" y="51"/>
                  </a:cubicBezTo>
                  <a:cubicBezTo>
                    <a:pt x="118" y="51"/>
                    <a:pt x="124" y="51"/>
                    <a:pt x="130" y="52"/>
                  </a:cubicBezTo>
                  <a:cubicBezTo>
                    <a:pt x="137" y="53"/>
                    <a:pt x="133" y="48"/>
                    <a:pt x="132" y="46"/>
                  </a:cubicBezTo>
                  <a:cubicBezTo>
                    <a:pt x="127" y="35"/>
                    <a:pt x="125" y="31"/>
                    <a:pt x="134" y="23"/>
                  </a:cubicBezTo>
                  <a:cubicBezTo>
                    <a:pt x="139" y="17"/>
                    <a:pt x="149" y="25"/>
                    <a:pt x="149" y="14"/>
                  </a:cubicBezTo>
                  <a:cubicBezTo>
                    <a:pt x="149" y="4"/>
                    <a:pt x="162" y="16"/>
                    <a:pt x="166" y="17"/>
                  </a:cubicBezTo>
                  <a:cubicBezTo>
                    <a:pt x="164" y="15"/>
                    <a:pt x="154" y="6"/>
                    <a:pt x="154" y="6"/>
                  </a:cubicBezTo>
                  <a:cubicBezTo>
                    <a:pt x="153" y="3"/>
                    <a:pt x="164" y="6"/>
                    <a:pt x="164" y="4"/>
                  </a:cubicBezTo>
                  <a:cubicBezTo>
                    <a:pt x="165" y="0"/>
                    <a:pt x="169" y="3"/>
                    <a:pt x="171" y="5"/>
                  </a:cubicBezTo>
                  <a:cubicBezTo>
                    <a:pt x="175" y="8"/>
                    <a:pt x="179" y="8"/>
                    <a:pt x="182" y="9"/>
                  </a:cubicBezTo>
                  <a:cubicBezTo>
                    <a:pt x="186" y="11"/>
                    <a:pt x="186" y="15"/>
                    <a:pt x="189" y="16"/>
                  </a:cubicBezTo>
                  <a:cubicBezTo>
                    <a:pt x="193" y="17"/>
                    <a:pt x="197" y="16"/>
                    <a:pt x="200" y="16"/>
                  </a:cubicBezTo>
                  <a:cubicBezTo>
                    <a:pt x="205" y="16"/>
                    <a:pt x="208" y="19"/>
                    <a:pt x="209" y="24"/>
                  </a:cubicBezTo>
                  <a:cubicBezTo>
                    <a:pt x="210" y="30"/>
                    <a:pt x="215" y="29"/>
                    <a:pt x="217" y="34"/>
                  </a:cubicBezTo>
                  <a:cubicBezTo>
                    <a:pt x="214" y="34"/>
                    <a:pt x="213" y="34"/>
                    <a:pt x="214" y="37"/>
                  </a:cubicBezTo>
                  <a:cubicBezTo>
                    <a:pt x="217" y="40"/>
                    <a:pt x="216" y="40"/>
                    <a:pt x="216" y="44"/>
                  </a:cubicBezTo>
                  <a:cubicBezTo>
                    <a:pt x="215" y="51"/>
                    <a:pt x="231" y="53"/>
                    <a:pt x="235" y="53"/>
                  </a:cubicBezTo>
                  <a:cubicBezTo>
                    <a:pt x="240" y="52"/>
                    <a:pt x="244" y="54"/>
                    <a:pt x="249" y="55"/>
                  </a:cubicBezTo>
                  <a:cubicBezTo>
                    <a:pt x="255" y="56"/>
                    <a:pt x="252" y="51"/>
                    <a:pt x="256" y="51"/>
                  </a:cubicBezTo>
                  <a:cubicBezTo>
                    <a:pt x="267" y="51"/>
                    <a:pt x="272" y="62"/>
                    <a:pt x="276" y="70"/>
                  </a:cubicBezTo>
                  <a:cubicBezTo>
                    <a:pt x="278" y="74"/>
                    <a:pt x="281" y="76"/>
                    <a:pt x="284" y="79"/>
                  </a:cubicBezTo>
                  <a:cubicBezTo>
                    <a:pt x="289" y="83"/>
                    <a:pt x="290" y="88"/>
                    <a:pt x="292" y="93"/>
                  </a:cubicBezTo>
                  <a:cubicBezTo>
                    <a:pt x="297" y="102"/>
                    <a:pt x="311" y="107"/>
                    <a:pt x="320" y="112"/>
                  </a:cubicBezTo>
                  <a:cubicBezTo>
                    <a:pt x="330" y="118"/>
                    <a:pt x="339" y="127"/>
                    <a:pt x="350" y="130"/>
                  </a:cubicBezTo>
                  <a:cubicBezTo>
                    <a:pt x="360" y="133"/>
                    <a:pt x="370" y="140"/>
                    <a:pt x="378" y="145"/>
                  </a:cubicBezTo>
                  <a:cubicBezTo>
                    <a:pt x="386" y="151"/>
                    <a:pt x="392" y="157"/>
                    <a:pt x="402" y="156"/>
                  </a:cubicBezTo>
                  <a:cubicBezTo>
                    <a:pt x="408" y="155"/>
                    <a:pt x="422" y="160"/>
                    <a:pt x="426" y="165"/>
                  </a:cubicBezTo>
                  <a:cubicBezTo>
                    <a:pt x="428" y="167"/>
                    <a:pt x="425" y="169"/>
                    <a:pt x="425" y="172"/>
                  </a:cubicBezTo>
                  <a:cubicBezTo>
                    <a:pt x="425" y="176"/>
                    <a:pt x="428" y="180"/>
                    <a:pt x="428" y="184"/>
                  </a:cubicBezTo>
                  <a:cubicBezTo>
                    <a:pt x="429" y="192"/>
                    <a:pt x="409" y="182"/>
                    <a:pt x="406" y="180"/>
                  </a:cubicBezTo>
                  <a:cubicBezTo>
                    <a:pt x="403" y="178"/>
                    <a:pt x="402" y="185"/>
                    <a:pt x="402" y="186"/>
                  </a:cubicBezTo>
                  <a:cubicBezTo>
                    <a:pt x="402" y="191"/>
                    <a:pt x="399" y="191"/>
                    <a:pt x="395" y="191"/>
                  </a:cubicBezTo>
                  <a:cubicBezTo>
                    <a:pt x="391" y="191"/>
                    <a:pt x="387" y="191"/>
                    <a:pt x="384" y="192"/>
                  </a:cubicBezTo>
                  <a:cubicBezTo>
                    <a:pt x="379" y="195"/>
                    <a:pt x="382" y="199"/>
                    <a:pt x="381" y="203"/>
                  </a:cubicBezTo>
                  <a:cubicBezTo>
                    <a:pt x="380" y="209"/>
                    <a:pt x="379" y="211"/>
                    <a:pt x="380" y="217"/>
                  </a:cubicBezTo>
                  <a:cubicBezTo>
                    <a:pt x="380" y="222"/>
                    <a:pt x="376" y="224"/>
                    <a:pt x="372" y="226"/>
                  </a:cubicBezTo>
                  <a:cubicBezTo>
                    <a:pt x="362" y="231"/>
                    <a:pt x="353" y="240"/>
                    <a:pt x="341" y="238"/>
                  </a:cubicBezTo>
                  <a:cubicBezTo>
                    <a:pt x="342" y="240"/>
                    <a:pt x="343" y="242"/>
                    <a:pt x="345" y="244"/>
                  </a:cubicBezTo>
                  <a:cubicBezTo>
                    <a:pt x="342" y="246"/>
                    <a:pt x="343" y="252"/>
                    <a:pt x="339" y="255"/>
                  </a:cubicBezTo>
                  <a:cubicBezTo>
                    <a:pt x="334" y="258"/>
                    <a:pt x="324" y="258"/>
                    <a:pt x="322" y="263"/>
                  </a:cubicBezTo>
                  <a:cubicBezTo>
                    <a:pt x="320" y="258"/>
                    <a:pt x="317" y="254"/>
                    <a:pt x="311" y="253"/>
                  </a:cubicBezTo>
                  <a:cubicBezTo>
                    <a:pt x="304" y="252"/>
                    <a:pt x="301" y="252"/>
                    <a:pt x="294" y="249"/>
                  </a:cubicBezTo>
                  <a:cubicBezTo>
                    <a:pt x="292" y="248"/>
                    <a:pt x="294" y="245"/>
                    <a:pt x="291" y="247"/>
                  </a:cubicBezTo>
                  <a:cubicBezTo>
                    <a:pt x="288" y="248"/>
                    <a:pt x="288" y="245"/>
                    <a:pt x="288" y="243"/>
                  </a:cubicBezTo>
                  <a:cubicBezTo>
                    <a:pt x="287" y="241"/>
                    <a:pt x="287" y="239"/>
                    <a:pt x="286" y="237"/>
                  </a:cubicBezTo>
                  <a:cubicBezTo>
                    <a:pt x="284" y="232"/>
                    <a:pt x="283" y="238"/>
                    <a:pt x="284" y="231"/>
                  </a:cubicBezTo>
                  <a:cubicBezTo>
                    <a:pt x="285" y="227"/>
                    <a:pt x="282" y="219"/>
                    <a:pt x="281" y="215"/>
                  </a:cubicBezTo>
                  <a:cubicBezTo>
                    <a:pt x="280" y="210"/>
                    <a:pt x="276" y="210"/>
                    <a:pt x="272" y="210"/>
                  </a:cubicBezTo>
                  <a:cubicBezTo>
                    <a:pt x="268" y="210"/>
                    <a:pt x="263" y="212"/>
                    <a:pt x="258" y="211"/>
                  </a:cubicBezTo>
                  <a:cubicBezTo>
                    <a:pt x="253" y="209"/>
                    <a:pt x="250" y="202"/>
                    <a:pt x="245" y="198"/>
                  </a:cubicBezTo>
                  <a:cubicBezTo>
                    <a:pt x="240" y="194"/>
                    <a:pt x="232" y="195"/>
                    <a:pt x="227" y="189"/>
                  </a:cubicBezTo>
                  <a:cubicBezTo>
                    <a:pt x="224" y="184"/>
                    <a:pt x="222" y="181"/>
                    <a:pt x="215" y="178"/>
                  </a:cubicBezTo>
                  <a:cubicBezTo>
                    <a:pt x="208" y="176"/>
                    <a:pt x="203" y="177"/>
                    <a:pt x="196" y="176"/>
                  </a:cubicBezTo>
                  <a:cubicBezTo>
                    <a:pt x="190" y="176"/>
                    <a:pt x="186" y="171"/>
                    <a:pt x="180" y="169"/>
                  </a:cubicBezTo>
                  <a:cubicBezTo>
                    <a:pt x="175" y="168"/>
                    <a:pt x="165" y="169"/>
                    <a:pt x="162" y="163"/>
                  </a:cubicBezTo>
                  <a:cubicBezTo>
                    <a:pt x="160" y="158"/>
                    <a:pt x="158" y="156"/>
                    <a:pt x="153" y="157"/>
                  </a:cubicBezTo>
                  <a:cubicBezTo>
                    <a:pt x="150" y="157"/>
                    <a:pt x="127" y="152"/>
                    <a:pt x="133" y="162"/>
                  </a:cubicBezTo>
                  <a:cubicBezTo>
                    <a:pt x="126" y="163"/>
                    <a:pt x="119" y="159"/>
                    <a:pt x="112" y="161"/>
                  </a:cubicBezTo>
                  <a:cubicBezTo>
                    <a:pt x="104" y="162"/>
                    <a:pt x="98" y="168"/>
                    <a:pt x="93" y="173"/>
                  </a:cubicBezTo>
                  <a:cubicBezTo>
                    <a:pt x="90" y="176"/>
                    <a:pt x="93" y="179"/>
                    <a:pt x="90" y="182"/>
                  </a:cubicBezTo>
                  <a:cubicBezTo>
                    <a:pt x="89" y="184"/>
                    <a:pt x="87" y="185"/>
                    <a:pt x="85" y="185"/>
                  </a:cubicBezTo>
                  <a:cubicBezTo>
                    <a:pt x="80" y="187"/>
                    <a:pt x="73" y="189"/>
                    <a:pt x="69" y="186"/>
                  </a:cubicBezTo>
                  <a:cubicBezTo>
                    <a:pt x="65" y="183"/>
                    <a:pt x="64" y="176"/>
                    <a:pt x="63" y="172"/>
                  </a:cubicBezTo>
                  <a:cubicBezTo>
                    <a:pt x="61" y="164"/>
                    <a:pt x="62" y="156"/>
                    <a:pt x="60" y="148"/>
                  </a:cubicBezTo>
                  <a:cubicBezTo>
                    <a:pt x="59" y="143"/>
                    <a:pt x="63" y="136"/>
                    <a:pt x="59" y="132"/>
                  </a:cubicBezTo>
                  <a:cubicBezTo>
                    <a:pt x="57" y="130"/>
                    <a:pt x="51" y="128"/>
                    <a:pt x="52" y="124"/>
                  </a:cubicBezTo>
                  <a:cubicBezTo>
                    <a:pt x="52" y="130"/>
                    <a:pt x="48" y="123"/>
                    <a:pt x="46" y="120"/>
                  </a:cubicBezTo>
                  <a:cubicBezTo>
                    <a:pt x="43" y="118"/>
                    <a:pt x="38" y="114"/>
                    <a:pt x="36" y="120"/>
                  </a:cubicBezTo>
                  <a:cubicBezTo>
                    <a:pt x="33" y="116"/>
                    <a:pt x="33" y="109"/>
                    <a:pt x="38" y="106"/>
                  </a:cubicBezTo>
                  <a:cubicBezTo>
                    <a:pt x="32" y="112"/>
                    <a:pt x="46" y="110"/>
                    <a:pt x="48" y="111"/>
                  </a:cubicBezTo>
                  <a:cubicBezTo>
                    <a:pt x="46" y="111"/>
                    <a:pt x="44" y="107"/>
                    <a:pt x="44" y="107"/>
                  </a:cubicBezTo>
                  <a:cubicBezTo>
                    <a:pt x="41" y="108"/>
                    <a:pt x="42" y="102"/>
                    <a:pt x="41" y="100"/>
                  </a:cubicBezTo>
                  <a:cubicBezTo>
                    <a:pt x="41" y="92"/>
                    <a:pt x="29" y="97"/>
                    <a:pt x="24" y="94"/>
                  </a:cubicBezTo>
                  <a:cubicBezTo>
                    <a:pt x="27" y="100"/>
                    <a:pt x="21" y="96"/>
                    <a:pt x="20" y="94"/>
                  </a:cubicBezTo>
                  <a:cubicBezTo>
                    <a:pt x="18" y="92"/>
                    <a:pt x="17" y="89"/>
                    <a:pt x="17" y="87"/>
                  </a:cubicBezTo>
                  <a:cubicBezTo>
                    <a:pt x="17" y="81"/>
                    <a:pt x="18" y="75"/>
                    <a:pt x="18" y="70"/>
                  </a:cubicBezTo>
                  <a:cubicBezTo>
                    <a:pt x="18" y="67"/>
                    <a:pt x="19" y="64"/>
                    <a:pt x="18" y="61"/>
                  </a:cubicBezTo>
                  <a:cubicBezTo>
                    <a:pt x="17" y="58"/>
                    <a:pt x="15" y="56"/>
                    <a:pt x="14" y="53"/>
                  </a:cubicBezTo>
                  <a:cubicBezTo>
                    <a:pt x="13" y="49"/>
                    <a:pt x="11" y="48"/>
                    <a:pt x="8" y="46"/>
                  </a:cubicBezTo>
                  <a:cubicBezTo>
                    <a:pt x="5" y="43"/>
                    <a:pt x="4" y="38"/>
                    <a:pt x="0" y="36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667">
              <a:extLst>
                <a:ext uri="{FF2B5EF4-FFF2-40B4-BE49-F238E27FC236}">
                  <a16:creationId xmlns="" xmlns:a16="http://schemas.microsoft.com/office/drawing/2014/main" id="{4BD3FA0B-9823-4320-B62C-D817F621271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9117" y="2987181"/>
              <a:ext cx="556138" cy="306989"/>
            </a:xfrm>
            <a:custGeom>
              <a:avLst/>
              <a:gdLst>
                <a:gd name="T0" fmla="*/ 2 w 256"/>
                <a:gd name="T1" fmla="*/ 51 h 142"/>
                <a:gd name="T2" fmla="*/ 5 w 256"/>
                <a:gd name="T3" fmla="*/ 38 h 142"/>
                <a:gd name="T4" fmla="*/ 6 w 256"/>
                <a:gd name="T5" fmla="*/ 31 h 142"/>
                <a:gd name="T6" fmla="*/ 8 w 256"/>
                <a:gd name="T7" fmla="*/ 21 h 142"/>
                <a:gd name="T8" fmla="*/ 24 w 256"/>
                <a:gd name="T9" fmla="*/ 11 h 142"/>
                <a:gd name="T10" fmla="*/ 29 w 256"/>
                <a:gd name="T11" fmla="*/ 14 h 142"/>
                <a:gd name="T12" fmla="*/ 32 w 256"/>
                <a:gd name="T13" fmla="*/ 3 h 142"/>
                <a:gd name="T14" fmla="*/ 39 w 256"/>
                <a:gd name="T15" fmla="*/ 1 h 142"/>
                <a:gd name="T16" fmla="*/ 51 w 256"/>
                <a:gd name="T17" fmla="*/ 5 h 142"/>
                <a:gd name="T18" fmla="*/ 78 w 256"/>
                <a:gd name="T19" fmla="*/ 24 h 142"/>
                <a:gd name="T20" fmla="*/ 94 w 256"/>
                <a:gd name="T21" fmla="*/ 34 h 142"/>
                <a:gd name="T22" fmla="*/ 109 w 256"/>
                <a:gd name="T23" fmla="*/ 41 h 142"/>
                <a:gd name="T24" fmla="*/ 120 w 256"/>
                <a:gd name="T25" fmla="*/ 43 h 142"/>
                <a:gd name="T26" fmla="*/ 126 w 256"/>
                <a:gd name="T27" fmla="*/ 54 h 142"/>
                <a:gd name="T28" fmla="*/ 146 w 256"/>
                <a:gd name="T29" fmla="*/ 64 h 142"/>
                <a:gd name="T30" fmla="*/ 154 w 256"/>
                <a:gd name="T31" fmla="*/ 65 h 142"/>
                <a:gd name="T32" fmla="*/ 155 w 256"/>
                <a:gd name="T33" fmla="*/ 72 h 142"/>
                <a:gd name="T34" fmla="*/ 171 w 256"/>
                <a:gd name="T35" fmla="*/ 72 h 142"/>
                <a:gd name="T36" fmla="*/ 182 w 256"/>
                <a:gd name="T37" fmla="*/ 86 h 142"/>
                <a:gd name="T38" fmla="*/ 186 w 256"/>
                <a:gd name="T39" fmla="*/ 79 h 142"/>
                <a:gd name="T40" fmla="*/ 198 w 256"/>
                <a:gd name="T41" fmla="*/ 85 h 142"/>
                <a:gd name="T42" fmla="*/ 201 w 256"/>
                <a:gd name="T43" fmla="*/ 81 h 142"/>
                <a:gd name="T44" fmla="*/ 209 w 256"/>
                <a:gd name="T45" fmla="*/ 84 h 142"/>
                <a:gd name="T46" fmla="*/ 217 w 256"/>
                <a:gd name="T47" fmla="*/ 89 h 142"/>
                <a:gd name="T48" fmla="*/ 226 w 256"/>
                <a:gd name="T49" fmla="*/ 90 h 142"/>
                <a:gd name="T50" fmla="*/ 245 w 256"/>
                <a:gd name="T51" fmla="*/ 89 h 142"/>
                <a:gd name="T52" fmla="*/ 246 w 256"/>
                <a:gd name="T53" fmla="*/ 111 h 142"/>
                <a:gd name="T54" fmla="*/ 253 w 256"/>
                <a:gd name="T55" fmla="*/ 134 h 142"/>
                <a:gd name="T56" fmla="*/ 238 w 256"/>
                <a:gd name="T57" fmla="*/ 139 h 142"/>
                <a:gd name="T58" fmla="*/ 222 w 256"/>
                <a:gd name="T59" fmla="*/ 134 h 142"/>
                <a:gd name="T60" fmla="*/ 209 w 256"/>
                <a:gd name="T61" fmla="*/ 136 h 142"/>
                <a:gd name="T62" fmla="*/ 190 w 256"/>
                <a:gd name="T63" fmla="*/ 131 h 142"/>
                <a:gd name="T64" fmla="*/ 181 w 256"/>
                <a:gd name="T65" fmla="*/ 127 h 142"/>
                <a:gd name="T66" fmla="*/ 167 w 256"/>
                <a:gd name="T67" fmla="*/ 127 h 142"/>
                <a:gd name="T68" fmla="*/ 155 w 256"/>
                <a:gd name="T69" fmla="*/ 120 h 142"/>
                <a:gd name="T70" fmla="*/ 148 w 256"/>
                <a:gd name="T71" fmla="*/ 111 h 142"/>
                <a:gd name="T72" fmla="*/ 123 w 256"/>
                <a:gd name="T73" fmla="*/ 106 h 142"/>
                <a:gd name="T74" fmla="*/ 111 w 256"/>
                <a:gd name="T75" fmla="*/ 103 h 142"/>
                <a:gd name="T76" fmla="*/ 98 w 256"/>
                <a:gd name="T77" fmla="*/ 104 h 142"/>
                <a:gd name="T78" fmla="*/ 88 w 256"/>
                <a:gd name="T79" fmla="*/ 98 h 142"/>
                <a:gd name="T80" fmla="*/ 77 w 256"/>
                <a:gd name="T81" fmla="*/ 94 h 142"/>
                <a:gd name="T82" fmla="*/ 64 w 256"/>
                <a:gd name="T83" fmla="*/ 88 h 142"/>
                <a:gd name="T84" fmla="*/ 47 w 256"/>
                <a:gd name="T85" fmla="*/ 81 h 142"/>
                <a:gd name="T86" fmla="*/ 33 w 256"/>
                <a:gd name="T87" fmla="*/ 70 h 142"/>
                <a:gd name="T88" fmla="*/ 17 w 256"/>
                <a:gd name="T89" fmla="*/ 61 h 142"/>
                <a:gd name="T90" fmla="*/ 8 w 256"/>
                <a:gd name="T91" fmla="*/ 59 h 142"/>
                <a:gd name="T92" fmla="*/ 2 w 256"/>
                <a:gd name="T93" fmla="*/ 5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6" h="142">
                  <a:moveTo>
                    <a:pt x="2" y="51"/>
                  </a:moveTo>
                  <a:cubicBezTo>
                    <a:pt x="4" y="46"/>
                    <a:pt x="7" y="43"/>
                    <a:pt x="5" y="38"/>
                  </a:cubicBezTo>
                  <a:cubicBezTo>
                    <a:pt x="4" y="35"/>
                    <a:pt x="4" y="34"/>
                    <a:pt x="6" y="31"/>
                  </a:cubicBezTo>
                  <a:cubicBezTo>
                    <a:pt x="8" y="27"/>
                    <a:pt x="5" y="24"/>
                    <a:pt x="8" y="21"/>
                  </a:cubicBezTo>
                  <a:cubicBezTo>
                    <a:pt x="13" y="16"/>
                    <a:pt x="17" y="6"/>
                    <a:pt x="24" y="11"/>
                  </a:cubicBezTo>
                  <a:cubicBezTo>
                    <a:pt x="25" y="12"/>
                    <a:pt x="27" y="16"/>
                    <a:pt x="29" y="14"/>
                  </a:cubicBezTo>
                  <a:cubicBezTo>
                    <a:pt x="32" y="12"/>
                    <a:pt x="32" y="7"/>
                    <a:pt x="32" y="3"/>
                  </a:cubicBezTo>
                  <a:cubicBezTo>
                    <a:pt x="36" y="4"/>
                    <a:pt x="36" y="0"/>
                    <a:pt x="39" y="1"/>
                  </a:cubicBezTo>
                  <a:cubicBezTo>
                    <a:pt x="43" y="2"/>
                    <a:pt x="48" y="1"/>
                    <a:pt x="51" y="5"/>
                  </a:cubicBezTo>
                  <a:cubicBezTo>
                    <a:pt x="57" y="13"/>
                    <a:pt x="70" y="20"/>
                    <a:pt x="78" y="24"/>
                  </a:cubicBezTo>
                  <a:cubicBezTo>
                    <a:pt x="85" y="28"/>
                    <a:pt x="90" y="28"/>
                    <a:pt x="94" y="34"/>
                  </a:cubicBezTo>
                  <a:cubicBezTo>
                    <a:pt x="99" y="40"/>
                    <a:pt x="102" y="45"/>
                    <a:pt x="109" y="41"/>
                  </a:cubicBezTo>
                  <a:cubicBezTo>
                    <a:pt x="113" y="39"/>
                    <a:pt x="117" y="40"/>
                    <a:pt x="120" y="43"/>
                  </a:cubicBezTo>
                  <a:cubicBezTo>
                    <a:pt x="123" y="46"/>
                    <a:pt x="123" y="52"/>
                    <a:pt x="126" y="54"/>
                  </a:cubicBezTo>
                  <a:cubicBezTo>
                    <a:pt x="132" y="57"/>
                    <a:pt x="140" y="64"/>
                    <a:pt x="146" y="64"/>
                  </a:cubicBezTo>
                  <a:cubicBezTo>
                    <a:pt x="150" y="64"/>
                    <a:pt x="152" y="62"/>
                    <a:pt x="154" y="65"/>
                  </a:cubicBezTo>
                  <a:cubicBezTo>
                    <a:pt x="156" y="67"/>
                    <a:pt x="151" y="69"/>
                    <a:pt x="155" y="72"/>
                  </a:cubicBezTo>
                  <a:cubicBezTo>
                    <a:pt x="157" y="74"/>
                    <a:pt x="170" y="78"/>
                    <a:pt x="171" y="72"/>
                  </a:cubicBezTo>
                  <a:cubicBezTo>
                    <a:pt x="173" y="78"/>
                    <a:pt x="179" y="81"/>
                    <a:pt x="182" y="86"/>
                  </a:cubicBezTo>
                  <a:cubicBezTo>
                    <a:pt x="185" y="92"/>
                    <a:pt x="185" y="80"/>
                    <a:pt x="186" y="79"/>
                  </a:cubicBezTo>
                  <a:cubicBezTo>
                    <a:pt x="186" y="82"/>
                    <a:pt x="195" y="90"/>
                    <a:pt x="198" y="85"/>
                  </a:cubicBezTo>
                  <a:cubicBezTo>
                    <a:pt x="199" y="83"/>
                    <a:pt x="198" y="80"/>
                    <a:pt x="201" y="81"/>
                  </a:cubicBezTo>
                  <a:cubicBezTo>
                    <a:pt x="204" y="83"/>
                    <a:pt x="206" y="83"/>
                    <a:pt x="209" y="84"/>
                  </a:cubicBezTo>
                  <a:cubicBezTo>
                    <a:pt x="213" y="86"/>
                    <a:pt x="214" y="88"/>
                    <a:pt x="217" y="89"/>
                  </a:cubicBezTo>
                  <a:cubicBezTo>
                    <a:pt x="220" y="91"/>
                    <a:pt x="223" y="89"/>
                    <a:pt x="226" y="90"/>
                  </a:cubicBezTo>
                  <a:cubicBezTo>
                    <a:pt x="232" y="93"/>
                    <a:pt x="239" y="87"/>
                    <a:pt x="245" y="89"/>
                  </a:cubicBezTo>
                  <a:cubicBezTo>
                    <a:pt x="251" y="91"/>
                    <a:pt x="245" y="107"/>
                    <a:pt x="246" y="111"/>
                  </a:cubicBezTo>
                  <a:cubicBezTo>
                    <a:pt x="247" y="120"/>
                    <a:pt x="256" y="124"/>
                    <a:pt x="253" y="134"/>
                  </a:cubicBezTo>
                  <a:cubicBezTo>
                    <a:pt x="252" y="142"/>
                    <a:pt x="245" y="138"/>
                    <a:pt x="238" y="139"/>
                  </a:cubicBezTo>
                  <a:cubicBezTo>
                    <a:pt x="232" y="140"/>
                    <a:pt x="223" y="142"/>
                    <a:pt x="222" y="134"/>
                  </a:cubicBezTo>
                  <a:cubicBezTo>
                    <a:pt x="217" y="135"/>
                    <a:pt x="215" y="140"/>
                    <a:pt x="209" y="136"/>
                  </a:cubicBezTo>
                  <a:cubicBezTo>
                    <a:pt x="206" y="135"/>
                    <a:pt x="193" y="130"/>
                    <a:pt x="190" y="131"/>
                  </a:cubicBezTo>
                  <a:cubicBezTo>
                    <a:pt x="184" y="134"/>
                    <a:pt x="185" y="131"/>
                    <a:pt x="181" y="127"/>
                  </a:cubicBezTo>
                  <a:cubicBezTo>
                    <a:pt x="176" y="122"/>
                    <a:pt x="173" y="129"/>
                    <a:pt x="167" y="127"/>
                  </a:cubicBezTo>
                  <a:cubicBezTo>
                    <a:pt x="163" y="126"/>
                    <a:pt x="160" y="121"/>
                    <a:pt x="155" y="120"/>
                  </a:cubicBezTo>
                  <a:cubicBezTo>
                    <a:pt x="149" y="118"/>
                    <a:pt x="150" y="116"/>
                    <a:pt x="148" y="111"/>
                  </a:cubicBezTo>
                  <a:cubicBezTo>
                    <a:pt x="145" y="106"/>
                    <a:pt x="120" y="99"/>
                    <a:pt x="123" y="106"/>
                  </a:cubicBezTo>
                  <a:cubicBezTo>
                    <a:pt x="119" y="105"/>
                    <a:pt x="115" y="101"/>
                    <a:pt x="111" y="103"/>
                  </a:cubicBezTo>
                  <a:cubicBezTo>
                    <a:pt x="105" y="106"/>
                    <a:pt x="104" y="106"/>
                    <a:pt x="98" y="104"/>
                  </a:cubicBezTo>
                  <a:cubicBezTo>
                    <a:pt x="95" y="102"/>
                    <a:pt x="90" y="102"/>
                    <a:pt x="88" y="98"/>
                  </a:cubicBezTo>
                  <a:cubicBezTo>
                    <a:pt x="86" y="92"/>
                    <a:pt x="82" y="96"/>
                    <a:pt x="77" y="94"/>
                  </a:cubicBezTo>
                  <a:cubicBezTo>
                    <a:pt x="73" y="91"/>
                    <a:pt x="69" y="89"/>
                    <a:pt x="64" y="88"/>
                  </a:cubicBezTo>
                  <a:cubicBezTo>
                    <a:pt x="57" y="87"/>
                    <a:pt x="53" y="83"/>
                    <a:pt x="47" y="81"/>
                  </a:cubicBezTo>
                  <a:cubicBezTo>
                    <a:pt x="41" y="78"/>
                    <a:pt x="38" y="73"/>
                    <a:pt x="33" y="70"/>
                  </a:cubicBezTo>
                  <a:cubicBezTo>
                    <a:pt x="28" y="66"/>
                    <a:pt x="22" y="64"/>
                    <a:pt x="17" y="61"/>
                  </a:cubicBezTo>
                  <a:cubicBezTo>
                    <a:pt x="17" y="66"/>
                    <a:pt x="11" y="61"/>
                    <a:pt x="8" y="59"/>
                  </a:cubicBezTo>
                  <a:cubicBezTo>
                    <a:pt x="5" y="58"/>
                    <a:pt x="0" y="54"/>
                    <a:pt x="2" y="51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668">
              <a:extLst>
                <a:ext uri="{FF2B5EF4-FFF2-40B4-BE49-F238E27FC236}">
                  <a16:creationId xmlns="" xmlns:a16="http://schemas.microsoft.com/office/drawing/2014/main" id="{F19ECB6F-9986-443D-9C96-42221DB97A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9117" y="2987181"/>
              <a:ext cx="556138" cy="306989"/>
            </a:xfrm>
            <a:custGeom>
              <a:avLst/>
              <a:gdLst>
                <a:gd name="T0" fmla="*/ 2 w 256"/>
                <a:gd name="T1" fmla="*/ 51 h 142"/>
                <a:gd name="T2" fmla="*/ 5 w 256"/>
                <a:gd name="T3" fmla="*/ 38 h 142"/>
                <a:gd name="T4" fmla="*/ 6 w 256"/>
                <a:gd name="T5" fmla="*/ 31 h 142"/>
                <a:gd name="T6" fmla="*/ 8 w 256"/>
                <a:gd name="T7" fmla="*/ 21 h 142"/>
                <a:gd name="T8" fmla="*/ 24 w 256"/>
                <a:gd name="T9" fmla="*/ 11 h 142"/>
                <a:gd name="T10" fmla="*/ 29 w 256"/>
                <a:gd name="T11" fmla="*/ 14 h 142"/>
                <a:gd name="T12" fmla="*/ 32 w 256"/>
                <a:gd name="T13" fmla="*/ 3 h 142"/>
                <a:gd name="T14" fmla="*/ 39 w 256"/>
                <a:gd name="T15" fmla="*/ 1 h 142"/>
                <a:gd name="T16" fmla="*/ 51 w 256"/>
                <a:gd name="T17" fmla="*/ 5 h 142"/>
                <a:gd name="T18" fmla="*/ 78 w 256"/>
                <a:gd name="T19" fmla="*/ 24 h 142"/>
                <a:gd name="T20" fmla="*/ 94 w 256"/>
                <a:gd name="T21" fmla="*/ 34 h 142"/>
                <a:gd name="T22" fmla="*/ 109 w 256"/>
                <a:gd name="T23" fmla="*/ 41 h 142"/>
                <a:gd name="T24" fmla="*/ 120 w 256"/>
                <a:gd name="T25" fmla="*/ 43 h 142"/>
                <a:gd name="T26" fmla="*/ 126 w 256"/>
                <a:gd name="T27" fmla="*/ 54 h 142"/>
                <a:gd name="T28" fmla="*/ 146 w 256"/>
                <a:gd name="T29" fmla="*/ 64 h 142"/>
                <a:gd name="T30" fmla="*/ 154 w 256"/>
                <a:gd name="T31" fmla="*/ 65 h 142"/>
                <a:gd name="T32" fmla="*/ 155 w 256"/>
                <a:gd name="T33" fmla="*/ 72 h 142"/>
                <a:gd name="T34" fmla="*/ 171 w 256"/>
                <a:gd name="T35" fmla="*/ 72 h 142"/>
                <a:gd name="T36" fmla="*/ 182 w 256"/>
                <a:gd name="T37" fmla="*/ 86 h 142"/>
                <a:gd name="T38" fmla="*/ 186 w 256"/>
                <a:gd name="T39" fmla="*/ 79 h 142"/>
                <a:gd name="T40" fmla="*/ 198 w 256"/>
                <a:gd name="T41" fmla="*/ 85 h 142"/>
                <a:gd name="T42" fmla="*/ 201 w 256"/>
                <a:gd name="T43" fmla="*/ 81 h 142"/>
                <a:gd name="T44" fmla="*/ 209 w 256"/>
                <a:gd name="T45" fmla="*/ 84 h 142"/>
                <a:gd name="T46" fmla="*/ 217 w 256"/>
                <a:gd name="T47" fmla="*/ 89 h 142"/>
                <a:gd name="T48" fmla="*/ 226 w 256"/>
                <a:gd name="T49" fmla="*/ 90 h 142"/>
                <a:gd name="T50" fmla="*/ 245 w 256"/>
                <a:gd name="T51" fmla="*/ 89 h 142"/>
                <a:gd name="T52" fmla="*/ 246 w 256"/>
                <a:gd name="T53" fmla="*/ 111 h 142"/>
                <a:gd name="T54" fmla="*/ 253 w 256"/>
                <a:gd name="T55" fmla="*/ 134 h 142"/>
                <a:gd name="T56" fmla="*/ 238 w 256"/>
                <a:gd name="T57" fmla="*/ 139 h 142"/>
                <a:gd name="T58" fmla="*/ 222 w 256"/>
                <a:gd name="T59" fmla="*/ 134 h 142"/>
                <a:gd name="T60" fmla="*/ 209 w 256"/>
                <a:gd name="T61" fmla="*/ 136 h 142"/>
                <a:gd name="T62" fmla="*/ 190 w 256"/>
                <a:gd name="T63" fmla="*/ 131 h 142"/>
                <a:gd name="T64" fmla="*/ 181 w 256"/>
                <a:gd name="T65" fmla="*/ 127 h 142"/>
                <a:gd name="T66" fmla="*/ 167 w 256"/>
                <a:gd name="T67" fmla="*/ 127 h 142"/>
                <a:gd name="T68" fmla="*/ 155 w 256"/>
                <a:gd name="T69" fmla="*/ 120 h 142"/>
                <a:gd name="T70" fmla="*/ 148 w 256"/>
                <a:gd name="T71" fmla="*/ 111 h 142"/>
                <a:gd name="T72" fmla="*/ 123 w 256"/>
                <a:gd name="T73" fmla="*/ 106 h 142"/>
                <a:gd name="T74" fmla="*/ 111 w 256"/>
                <a:gd name="T75" fmla="*/ 103 h 142"/>
                <a:gd name="T76" fmla="*/ 98 w 256"/>
                <a:gd name="T77" fmla="*/ 104 h 142"/>
                <a:gd name="T78" fmla="*/ 88 w 256"/>
                <a:gd name="T79" fmla="*/ 98 h 142"/>
                <a:gd name="T80" fmla="*/ 77 w 256"/>
                <a:gd name="T81" fmla="*/ 94 h 142"/>
                <a:gd name="T82" fmla="*/ 64 w 256"/>
                <a:gd name="T83" fmla="*/ 88 h 142"/>
                <a:gd name="T84" fmla="*/ 47 w 256"/>
                <a:gd name="T85" fmla="*/ 81 h 142"/>
                <a:gd name="T86" fmla="*/ 33 w 256"/>
                <a:gd name="T87" fmla="*/ 70 h 142"/>
                <a:gd name="T88" fmla="*/ 17 w 256"/>
                <a:gd name="T89" fmla="*/ 61 h 142"/>
                <a:gd name="T90" fmla="*/ 8 w 256"/>
                <a:gd name="T91" fmla="*/ 59 h 142"/>
                <a:gd name="T92" fmla="*/ 2 w 256"/>
                <a:gd name="T93" fmla="*/ 5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6" h="142">
                  <a:moveTo>
                    <a:pt x="2" y="51"/>
                  </a:moveTo>
                  <a:cubicBezTo>
                    <a:pt x="4" y="46"/>
                    <a:pt x="7" y="43"/>
                    <a:pt x="5" y="38"/>
                  </a:cubicBezTo>
                  <a:cubicBezTo>
                    <a:pt x="4" y="35"/>
                    <a:pt x="4" y="34"/>
                    <a:pt x="6" y="31"/>
                  </a:cubicBezTo>
                  <a:cubicBezTo>
                    <a:pt x="8" y="27"/>
                    <a:pt x="5" y="24"/>
                    <a:pt x="8" y="21"/>
                  </a:cubicBezTo>
                  <a:cubicBezTo>
                    <a:pt x="13" y="16"/>
                    <a:pt x="17" y="6"/>
                    <a:pt x="24" y="11"/>
                  </a:cubicBezTo>
                  <a:cubicBezTo>
                    <a:pt x="25" y="12"/>
                    <a:pt x="27" y="16"/>
                    <a:pt x="29" y="14"/>
                  </a:cubicBezTo>
                  <a:cubicBezTo>
                    <a:pt x="32" y="12"/>
                    <a:pt x="32" y="7"/>
                    <a:pt x="32" y="3"/>
                  </a:cubicBezTo>
                  <a:cubicBezTo>
                    <a:pt x="36" y="4"/>
                    <a:pt x="36" y="0"/>
                    <a:pt x="39" y="1"/>
                  </a:cubicBezTo>
                  <a:cubicBezTo>
                    <a:pt x="43" y="2"/>
                    <a:pt x="48" y="1"/>
                    <a:pt x="51" y="5"/>
                  </a:cubicBezTo>
                  <a:cubicBezTo>
                    <a:pt x="57" y="13"/>
                    <a:pt x="70" y="20"/>
                    <a:pt x="78" y="24"/>
                  </a:cubicBezTo>
                  <a:cubicBezTo>
                    <a:pt x="85" y="28"/>
                    <a:pt x="90" y="28"/>
                    <a:pt x="94" y="34"/>
                  </a:cubicBezTo>
                  <a:cubicBezTo>
                    <a:pt x="99" y="40"/>
                    <a:pt x="102" y="45"/>
                    <a:pt x="109" y="41"/>
                  </a:cubicBezTo>
                  <a:cubicBezTo>
                    <a:pt x="113" y="39"/>
                    <a:pt x="117" y="40"/>
                    <a:pt x="120" y="43"/>
                  </a:cubicBezTo>
                  <a:cubicBezTo>
                    <a:pt x="123" y="46"/>
                    <a:pt x="123" y="52"/>
                    <a:pt x="126" y="54"/>
                  </a:cubicBezTo>
                  <a:cubicBezTo>
                    <a:pt x="132" y="57"/>
                    <a:pt x="140" y="64"/>
                    <a:pt x="146" y="64"/>
                  </a:cubicBezTo>
                  <a:cubicBezTo>
                    <a:pt x="150" y="64"/>
                    <a:pt x="152" y="62"/>
                    <a:pt x="154" y="65"/>
                  </a:cubicBezTo>
                  <a:cubicBezTo>
                    <a:pt x="156" y="67"/>
                    <a:pt x="151" y="69"/>
                    <a:pt x="155" y="72"/>
                  </a:cubicBezTo>
                  <a:cubicBezTo>
                    <a:pt x="157" y="74"/>
                    <a:pt x="170" y="78"/>
                    <a:pt x="171" y="72"/>
                  </a:cubicBezTo>
                  <a:cubicBezTo>
                    <a:pt x="173" y="78"/>
                    <a:pt x="179" y="81"/>
                    <a:pt x="182" y="86"/>
                  </a:cubicBezTo>
                  <a:cubicBezTo>
                    <a:pt x="185" y="92"/>
                    <a:pt x="185" y="80"/>
                    <a:pt x="186" y="79"/>
                  </a:cubicBezTo>
                  <a:cubicBezTo>
                    <a:pt x="186" y="82"/>
                    <a:pt x="195" y="90"/>
                    <a:pt x="198" y="85"/>
                  </a:cubicBezTo>
                  <a:cubicBezTo>
                    <a:pt x="199" y="83"/>
                    <a:pt x="198" y="80"/>
                    <a:pt x="201" y="81"/>
                  </a:cubicBezTo>
                  <a:cubicBezTo>
                    <a:pt x="204" y="83"/>
                    <a:pt x="206" y="83"/>
                    <a:pt x="209" y="84"/>
                  </a:cubicBezTo>
                  <a:cubicBezTo>
                    <a:pt x="213" y="86"/>
                    <a:pt x="214" y="88"/>
                    <a:pt x="217" y="89"/>
                  </a:cubicBezTo>
                  <a:cubicBezTo>
                    <a:pt x="220" y="91"/>
                    <a:pt x="223" y="89"/>
                    <a:pt x="226" y="90"/>
                  </a:cubicBezTo>
                  <a:cubicBezTo>
                    <a:pt x="232" y="93"/>
                    <a:pt x="239" y="87"/>
                    <a:pt x="245" y="89"/>
                  </a:cubicBezTo>
                  <a:cubicBezTo>
                    <a:pt x="251" y="91"/>
                    <a:pt x="245" y="107"/>
                    <a:pt x="246" y="111"/>
                  </a:cubicBezTo>
                  <a:cubicBezTo>
                    <a:pt x="247" y="120"/>
                    <a:pt x="256" y="124"/>
                    <a:pt x="253" y="134"/>
                  </a:cubicBezTo>
                  <a:cubicBezTo>
                    <a:pt x="252" y="142"/>
                    <a:pt x="245" y="138"/>
                    <a:pt x="238" y="139"/>
                  </a:cubicBezTo>
                  <a:cubicBezTo>
                    <a:pt x="232" y="140"/>
                    <a:pt x="223" y="142"/>
                    <a:pt x="222" y="134"/>
                  </a:cubicBezTo>
                  <a:cubicBezTo>
                    <a:pt x="217" y="135"/>
                    <a:pt x="215" y="140"/>
                    <a:pt x="209" y="136"/>
                  </a:cubicBezTo>
                  <a:cubicBezTo>
                    <a:pt x="206" y="135"/>
                    <a:pt x="193" y="130"/>
                    <a:pt x="190" y="131"/>
                  </a:cubicBezTo>
                  <a:cubicBezTo>
                    <a:pt x="184" y="134"/>
                    <a:pt x="185" y="131"/>
                    <a:pt x="181" y="127"/>
                  </a:cubicBezTo>
                  <a:cubicBezTo>
                    <a:pt x="176" y="122"/>
                    <a:pt x="173" y="129"/>
                    <a:pt x="167" y="127"/>
                  </a:cubicBezTo>
                  <a:cubicBezTo>
                    <a:pt x="163" y="126"/>
                    <a:pt x="160" y="121"/>
                    <a:pt x="155" y="120"/>
                  </a:cubicBezTo>
                  <a:cubicBezTo>
                    <a:pt x="149" y="118"/>
                    <a:pt x="150" y="116"/>
                    <a:pt x="148" y="111"/>
                  </a:cubicBezTo>
                  <a:cubicBezTo>
                    <a:pt x="145" y="106"/>
                    <a:pt x="120" y="99"/>
                    <a:pt x="123" y="106"/>
                  </a:cubicBezTo>
                  <a:cubicBezTo>
                    <a:pt x="119" y="105"/>
                    <a:pt x="115" y="101"/>
                    <a:pt x="111" y="103"/>
                  </a:cubicBezTo>
                  <a:cubicBezTo>
                    <a:pt x="105" y="106"/>
                    <a:pt x="104" y="106"/>
                    <a:pt x="98" y="104"/>
                  </a:cubicBezTo>
                  <a:cubicBezTo>
                    <a:pt x="95" y="102"/>
                    <a:pt x="90" y="102"/>
                    <a:pt x="88" y="98"/>
                  </a:cubicBezTo>
                  <a:cubicBezTo>
                    <a:pt x="86" y="92"/>
                    <a:pt x="82" y="96"/>
                    <a:pt x="77" y="94"/>
                  </a:cubicBezTo>
                  <a:cubicBezTo>
                    <a:pt x="73" y="91"/>
                    <a:pt x="69" y="89"/>
                    <a:pt x="64" y="88"/>
                  </a:cubicBezTo>
                  <a:cubicBezTo>
                    <a:pt x="57" y="87"/>
                    <a:pt x="53" y="83"/>
                    <a:pt x="47" y="81"/>
                  </a:cubicBezTo>
                  <a:cubicBezTo>
                    <a:pt x="41" y="78"/>
                    <a:pt x="38" y="73"/>
                    <a:pt x="33" y="70"/>
                  </a:cubicBezTo>
                  <a:cubicBezTo>
                    <a:pt x="28" y="66"/>
                    <a:pt x="22" y="64"/>
                    <a:pt x="17" y="61"/>
                  </a:cubicBezTo>
                  <a:cubicBezTo>
                    <a:pt x="17" y="66"/>
                    <a:pt x="11" y="61"/>
                    <a:pt x="8" y="59"/>
                  </a:cubicBezTo>
                  <a:cubicBezTo>
                    <a:pt x="5" y="58"/>
                    <a:pt x="0" y="54"/>
                    <a:pt x="2" y="51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669">
              <a:extLst>
                <a:ext uri="{FF2B5EF4-FFF2-40B4-BE49-F238E27FC236}">
                  <a16:creationId xmlns="" xmlns:a16="http://schemas.microsoft.com/office/drawing/2014/main" id="{6CBDE914-B8CA-4F0C-BEAE-C76079D861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9425" y="4891395"/>
              <a:ext cx="66738" cy="84534"/>
            </a:xfrm>
            <a:custGeom>
              <a:avLst/>
              <a:gdLst>
                <a:gd name="T0" fmla="*/ 0 w 30"/>
                <a:gd name="T1" fmla="*/ 16 h 40"/>
                <a:gd name="T2" fmla="*/ 25 w 30"/>
                <a:gd name="T3" fmla="*/ 2 h 40"/>
                <a:gd name="T4" fmla="*/ 26 w 30"/>
                <a:gd name="T5" fmla="*/ 8 h 40"/>
                <a:gd name="T6" fmla="*/ 22 w 30"/>
                <a:gd name="T7" fmla="*/ 18 h 40"/>
                <a:gd name="T8" fmla="*/ 18 w 30"/>
                <a:gd name="T9" fmla="*/ 35 h 40"/>
                <a:gd name="T10" fmla="*/ 7 w 30"/>
                <a:gd name="T11" fmla="*/ 27 h 40"/>
                <a:gd name="T12" fmla="*/ 0 w 30"/>
                <a:gd name="T13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0">
                  <a:moveTo>
                    <a:pt x="0" y="16"/>
                  </a:moveTo>
                  <a:cubicBezTo>
                    <a:pt x="12" y="16"/>
                    <a:pt x="16" y="6"/>
                    <a:pt x="25" y="2"/>
                  </a:cubicBezTo>
                  <a:cubicBezTo>
                    <a:pt x="30" y="0"/>
                    <a:pt x="28" y="6"/>
                    <a:pt x="26" y="8"/>
                  </a:cubicBezTo>
                  <a:cubicBezTo>
                    <a:pt x="22" y="11"/>
                    <a:pt x="21" y="12"/>
                    <a:pt x="22" y="18"/>
                  </a:cubicBezTo>
                  <a:cubicBezTo>
                    <a:pt x="22" y="18"/>
                    <a:pt x="24" y="40"/>
                    <a:pt x="18" y="35"/>
                  </a:cubicBezTo>
                  <a:cubicBezTo>
                    <a:pt x="15" y="33"/>
                    <a:pt x="9" y="29"/>
                    <a:pt x="7" y="27"/>
                  </a:cubicBezTo>
                  <a:cubicBezTo>
                    <a:pt x="5" y="22"/>
                    <a:pt x="6" y="18"/>
                    <a:pt x="0" y="16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670">
              <a:extLst>
                <a:ext uri="{FF2B5EF4-FFF2-40B4-BE49-F238E27FC236}">
                  <a16:creationId xmlns="" xmlns:a16="http://schemas.microsoft.com/office/drawing/2014/main" id="{145D8282-1DB4-4670-9EE7-54EBDC197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9425" y="4891395"/>
              <a:ext cx="66738" cy="84534"/>
            </a:xfrm>
            <a:custGeom>
              <a:avLst/>
              <a:gdLst>
                <a:gd name="T0" fmla="*/ 0 w 30"/>
                <a:gd name="T1" fmla="*/ 16 h 40"/>
                <a:gd name="T2" fmla="*/ 25 w 30"/>
                <a:gd name="T3" fmla="*/ 2 h 40"/>
                <a:gd name="T4" fmla="*/ 26 w 30"/>
                <a:gd name="T5" fmla="*/ 8 h 40"/>
                <a:gd name="T6" fmla="*/ 22 w 30"/>
                <a:gd name="T7" fmla="*/ 18 h 40"/>
                <a:gd name="T8" fmla="*/ 18 w 30"/>
                <a:gd name="T9" fmla="*/ 35 h 40"/>
                <a:gd name="T10" fmla="*/ 7 w 30"/>
                <a:gd name="T11" fmla="*/ 27 h 40"/>
                <a:gd name="T12" fmla="*/ 0 w 30"/>
                <a:gd name="T13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0">
                  <a:moveTo>
                    <a:pt x="0" y="16"/>
                  </a:moveTo>
                  <a:cubicBezTo>
                    <a:pt x="12" y="16"/>
                    <a:pt x="16" y="6"/>
                    <a:pt x="25" y="2"/>
                  </a:cubicBezTo>
                  <a:cubicBezTo>
                    <a:pt x="30" y="0"/>
                    <a:pt x="28" y="6"/>
                    <a:pt x="26" y="8"/>
                  </a:cubicBezTo>
                  <a:cubicBezTo>
                    <a:pt x="22" y="11"/>
                    <a:pt x="21" y="12"/>
                    <a:pt x="22" y="18"/>
                  </a:cubicBezTo>
                  <a:cubicBezTo>
                    <a:pt x="22" y="18"/>
                    <a:pt x="24" y="40"/>
                    <a:pt x="18" y="35"/>
                  </a:cubicBezTo>
                  <a:cubicBezTo>
                    <a:pt x="15" y="33"/>
                    <a:pt x="9" y="29"/>
                    <a:pt x="7" y="27"/>
                  </a:cubicBezTo>
                  <a:cubicBezTo>
                    <a:pt x="5" y="22"/>
                    <a:pt x="6" y="18"/>
                    <a:pt x="0" y="16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671">
              <a:extLst>
                <a:ext uri="{FF2B5EF4-FFF2-40B4-BE49-F238E27FC236}">
                  <a16:creationId xmlns="" xmlns:a16="http://schemas.microsoft.com/office/drawing/2014/main" id="{6D9E1A69-85B5-4A9F-824D-C42478F90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7265" y="4900293"/>
              <a:ext cx="22247" cy="44491"/>
            </a:xfrm>
            <a:custGeom>
              <a:avLst/>
              <a:gdLst>
                <a:gd name="T0" fmla="*/ 1 w 10"/>
                <a:gd name="T1" fmla="*/ 7 h 20"/>
                <a:gd name="T2" fmla="*/ 4 w 10"/>
                <a:gd name="T3" fmla="*/ 0 h 20"/>
                <a:gd name="T4" fmla="*/ 10 w 10"/>
                <a:gd name="T5" fmla="*/ 20 h 20"/>
                <a:gd name="T6" fmla="*/ 1 w 10"/>
                <a:gd name="T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0">
                  <a:moveTo>
                    <a:pt x="1" y="7"/>
                  </a:moveTo>
                  <a:cubicBezTo>
                    <a:pt x="0" y="1"/>
                    <a:pt x="3" y="5"/>
                    <a:pt x="4" y="0"/>
                  </a:cubicBezTo>
                  <a:cubicBezTo>
                    <a:pt x="9" y="6"/>
                    <a:pt x="10" y="14"/>
                    <a:pt x="10" y="20"/>
                  </a:cubicBezTo>
                  <a:cubicBezTo>
                    <a:pt x="3" y="19"/>
                    <a:pt x="1" y="13"/>
                    <a:pt x="1" y="7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672">
              <a:extLst>
                <a:ext uri="{FF2B5EF4-FFF2-40B4-BE49-F238E27FC236}">
                  <a16:creationId xmlns="" xmlns:a16="http://schemas.microsoft.com/office/drawing/2014/main" id="{E75D415C-FA61-430E-97ED-F66E0C00B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7265" y="4900293"/>
              <a:ext cx="22247" cy="44491"/>
            </a:xfrm>
            <a:custGeom>
              <a:avLst/>
              <a:gdLst>
                <a:gd name="T0" fmla="*/ 1 w 10"/>
                <a:gd name="T1" fmla="*/ 7 h 20"/>
                <a:gd name="T2" fmla="*/ 4 w 10"/>
                <a:gd name="T3" fmla="*/ 0 h 20"/>
                <a:gd name="T4" fmla="*/ 10 w 10"/>
                <a:gd name="T5" fmla="*/ 20 h 20"/>
                <a:gd name="T6" fmla="*/ 1 w 10"/>
                <a:gd name="T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0">
                  <a:moveTo>
                    <a:pt x="1" y="7"/>
                  </a:moveTo>
                  <a:cubicBezTo>
                    <a:pt x="0" y="1"/>
                    <a:pt x="3" y="5"/>
                    <a:pt x="4" y="0"/>
                  </a:cubicBezTo>
                  <a:cubicBezTo>
                    <a:pt x="9" y="6"/>
                    <a:pt x="10" y="14"/>
                    <a:pt x="10" y="20"/>
                  </a:cubicBezTo>
                  <a:cubicBezTo>
                    <a:pt x="3" y="19"/>
                    <a:pt x="1" y="13"/>
                    <a:pt x="1" y="7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673">
              <a:extLst>
                <a:ext uri="{FF2B5EF4-FFF2-40B4-BE49-F238E27FC236}">
                  <a16:creationId xmlns="" xmlns:a16="http://schemas.microsoft.com/office/drawing/2014/main" id="{9B7C7273-FF05-4AB9-B904-B3D4602E1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9258" y="3565564"/>
              <a:ext cx="48941" cy="48941"/>
            </a:xfrm>
            <a:custGeom>
              <a:avLst/>
              <a:gdLst>
                <a:gd name="T0" fmla="*/ 0 w 22"/>
                <a:gd name="T1" fmla="*/ 9 h 23"/>
                <a:gd name="T2" fmla="*/ 5 w 22"/>
                <a:gd name="T3" fmla="*/ 7 h 23"/>
                <a:gd name="T4" fmla="*/ 2 w 22"/>
                <a:gd name="T5" fmla="*/ 10 h 23"/>
                <a:gd name="T6" fmla="*/ 14 w 22"/>
                <a:gd name="T7" fmla="*/ 15 h 23"/>
                <a:gd name="T8" fmla="*/ 16 w 22"/>
                <a:gd name="T9" fmla="*/ 11 h 23"/>
                <a:gd name="T10" fmla="*/ 10 w 22"/>
                <a:gd name="T11" fmla="*/ 10 h 23"/>
                <a:gd name="T12" fmla="*/ 13 w 22"/>
                <a:gd name="T13" fmla="*/ 8 h 23"/>
                <a:gd name="T14" fmla="*/ 10 w 22"/>
                <a:gd name="T15" fmla="*/ 6 h 23"/>
                <a:gd name="T16" fmla="*/ 21 w 22"/>
                <a:gd name="T17" fmla="*/ 17 h 23"/>
                <a:gd name="T18" fmla="*/ 1 w 22"/>
                <a:gd name="T19" fmla="*/ 18 h 23"/>
                <a:gd name="T20" fmla="*/ 6 w 22"/>
                <a:gd name="T21" fmla="*/ 13 h 23"/>
                <a:gd name="T22" fmla="*/ 1 w 22"/>
                <a:gd name="T23" fmla="*/ 16 h 23"/>
                <a:gd name="T24" fmla="*/ 0 w 22"/>
                <a:gd name="T25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3">
                  <a:moveTo>
                    <a:pt x="0" y="9"/>
                  </a:moveTo>
                  <a:cubicBezTo>
                    <a:pt x="1" y="7"/>
                    <a:pt x="3" y="6"/>
                    <a:pt x="5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5" y="13"/>
                    <a:pt x="10" y="14"/>
                    <a:pt x="14" y="15"/>
                  </a:cubicBezTo>
                  <a:cubicBezTo>
                    <a:pt x="9" y="8"/>
                    <a:pt x="17" y="16"/>
                    <a:pt x="16" y="11"/>
                  </a:cubicBezTo>
                  <a:cubicBezTo>
                    <a:pt x="16" y="8"/>
                    <a:pt x="12" y="9"/>
                    <a:pt x="10" y="10"/>
                  </a:cubicBezTo>
                  <a:cubicBezTo>
                    <a:pt x="11" y="10"/>
                    <a:pt x="12" y="9"/>
                    <a:pt x="13" y="8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6" y="0"/>
                    <a:pt x="22" y="12"/>
                    <a:pt x="21" y="17"/>
                  </a:cubicBezTo>
                  <a:cubicBezTo>
                    <a:pt x="19" y="23"/>
                    <a:pt x="4" y="21"/>
                    <a:pt x="1" y="18"/>
                  </a:cubicBezTo>
                  <a:cubicBezTo>
                    <a:pt x="4" y="18"/>
                    <a:pt x="7" y="16"/>
                    <a:pt x="6" y="13"/>
                  </a:cubicBezTo>
                  <a:cubicBezTo>
                    <a:pt x="5" y="14"/>
                    <a:pt x="3" y="15"/>
                    <a:pt x="1" y="16"/>
                  </a:cubicBezTo>
                  <a:cubicBezTo>
                    <a:pt x="1" y="14"/>
                    <a:pt x="0" y="11"/>
                    <a:pt x="0" y="9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674">
              <a:extLst>
                <a:ext uri="{FF2B5EF4-FFF2-40B4-BE49-F238E27FC236}">
                  <a16:creationId xmlns="" xmlns:a16="http://schemas.microsoft.com/office/drawing/2014/main" id="{32B118D7-5656-4015-98D6-2DF0FAC26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9258" y="3565564"/>
              <a:ext cx="48941" cy="48941"/>
            </a:xfrm>
            <a:custGeom>
              <a:avLst/>
              <a:gdLst>
                <a:gd name="T0" fmla="*/ 0 w 22"/>
                <a:gd name="T1" fmla="*/ 9 h 23"/>
                <a:gd name="T2" fmla="*/ 5 w 22"/>
                <a:gd name="T3" fmla="*/ 7 h 23"/>
                <a:gd name="T4" fmla="*/ 2 w 22"/>
                <a:gd name="T5" fmla="*/ 10 h 23"/>
                <a:gd name="T6" fmla="*/ 14 w 22"/>
                <a:gd name="T7" fmla="*/ 15 h 23"/>
                <a:gd name="T8" fmla="*/ 16 w 22"/>
                <a:gd name="T9" fmla="*/ 11 h 23"/>
                <a:gd name="T10" fmla="*/ 10 w 22"/>
                <a:gd name="T11" fmla="*/ 10 h 23"/>
                <a:gd name="T12" fmla="*/ 13 w 22"/>
                <a:gd name="T13" fmla="*/ 8 h 23"/>
                <a:gd name="T14" fmla="*/ 10 w 22"/>
                <a:gd name="T15" fmla="*/ 6 h 23"/>
                <a:gd name="T16" fmla="*/ 21 w 22"/>
                <a:gd name="T17" fmla="*/ 17 h 23"/>
                <a:gd name="T18" fmla="*/ 1 w 22"/>
                <a:gd name="T19" fmla="*/ 18 h 23"/>
                <a:gd name="T20" fmla="*/ 6 w 22"/>
                <a:gd name="T21" fmla="*/ 13 h 23"/>
                <a:gd name="T22" fmla="*/ 1 w 22"/>
                <a:gd name="T23" fmla="*/ 16 h 23"/>
                <a:gd name="T24" fmla="*/ 0 w 22"/>
                <a:gd name="T25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3">
                  <a:moveTo>
                    <a:pt x="0" y="9"/>
                  </a:moveTo>
                  <a:cubicBezTo>
                    <a:pt x="1" y="7"/>
                    <a:pt x="3" y="6"/>
                    <a:pt x="5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5" y="13"/>
                    <a:pt x="10" y="14"/>
                    <a:pt x="14" y="15"/>
                  </a:cubicBezTo>
                  <a:cubicBezTo>
                    <a:pt x="9" y="8"/>
                    <a:pt x="17" y="16"/>
                    <a:pt x="16" y="11"/>
                  </a:cubicBezTo>
                  <a:cubicBezTo>
                    <a:pt x="16" y="8"/>
                    <a:pt x="12" y="9"/>
                    <a:pt x="10" y="10"/>
                  </a:cubicBezTo>
                  <a:cubicBezTo>
                    <a:pt x="11" y="10"/>
                    <a:pt x="12" y="9"/>
                    <a:pt x="13" y="8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6" y="0"/>
                    <a:pt x="22" y="12"/>
                    <a:pt x="21" y="17"/>
                  </a:cubicBezTo>
                  <a:cubicBezTo>
                    <a:pt x="19" y="23"/>
                    <a:pt x="4" y="21"/>
                    <a:pt x="1" y="18"/>
                  </a:cubicBezTo>
                  <a:cubicBezTo>
                    <a:pt x="4" y="18"/>
                    <a:pt x="7" y="16"/>
                    <a:pt x="6" y="13"/>
                  </a:cubicBezTo>
                  <a:cubicBezTo>
                    <a:pt x="5" y="14"/>
                    <a:pt x="3" y="15"/>
                    <a:pt x="1" y="16"/>
                  </a:cubicBezTo>
                  <a:cubicBezTo>
                    <a:pt x="1" y="14"/>
                    <a:pt x="0" y="11"/>
                    <a:pt x="0" y="9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676">
              <a:extLst>
                <a:ext uri="{FF2B5EF4-FFF2-40B4-BE49-F238E27FC236}">
                  <a16:creationId xmlns="" xmlns:a16="http://schemas.microsoft.com/office/drawing/2014/main" id="{5C30D8DE-101B-4B63-A7A3-B44027079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7262" y="2609006"/>
              <a:ext cx="1833027" cy="2059933"/>
            </a:xfrm>
            <a:custGeom>
              <a:avLst/>
              <a:gdLst>
                <a:gd name="T0" fmla="*/ 69 w 845"/>
                <a:gd name="T1" fmla="*/ 384 h 950"/>
                <a:gd name="T2" fmla="*/ 47 w 845"/>
                <a:gd name="T3" fmla="*/ 310 h 950"/>
                <a:gd name="T4" fmla="*/ 73 w 845"/>
                <a:gd name="T5" fmla="*/ 265 h 950"/>
                <a:gd name="T6" fmla="*/ 140 w 845"/>
                <a:gd name="T7" fmla="*/ 184 h 950"/>
                <a:gd name="T8" fmla="*/ 167 w 845"/>
                <a:gd name="T9" fmla="*/ 115 h 950"/>
                <a:gd name="T10" fmla="*/ 123 w 845"/>
                <a:gd name="T11" fmla="*/ 67 h 950"/>
                <a:gd name="T12" fmla="*/ 135 w 845"/>
                <a:gd name="T13" fmla="*/ 28 h 950"/>
                <a:gd name="T14" fmla="*/ 214 w 845"/>
                <a:gd name="T15" fmla="*/ 1 h 950"/>
                <a:gd name="T16" fmla="*/ 257 w 845"/>
                <a:gd name="T17" fmla="*/ 57 h 950"/>
                <a:gd name="T18" fmla="*/ 268 w 845"/>
                <a:gd name="T19" fmla="*/ 104 h 950"/>
                <a:gd name="T20" fmla="*/ 283 w 845"/>
                <a:gd name="T21" fmla="*/ 141 h 950"/>
                <a:gd name="T22" fmla="*/ 329 w 845"/>
                <a:gd name="T23" fmla="*/ 172 h 950"/>
                <a:gd name="T24" fmla="*/ 344 w 845"/>
                <a:gd name="T25" fmla="*/ 236 h 950"/>
                <a:gd name="T26" fmla="*/ 425 w 845"/>
                <a:gd name="T27" fmla="*/ 278 h 950"/>
                <a:gd name="T28" fmla="*/ 504 w 845"/>
                <a:gd name="T29" fmla="*/ 300 h 950"/>
                <a:gd name="T30" fmla="*/ 581 w 845"/>
                <a:gd name="T31" fmla="*/ 309 h 950"/>
                <a:gd name="T32" fmla="*/ 599 w 845"/>
                <a:gd name="T33" fmla="*/ 284 h 950"/>
                <a:gd name="T34" fmla="*/ 672 w 845"/>
                <a:gd name="T35" fmla="*/ 301 h 950"/>
                <a:gd name="T36" fmla="*/ 691 w 845"/>
                <a:gd name="T37" fmla="*/ 266 h 950"/>
                <a:gd name="T38" fmla="*/ 767 w 845"/>
                <a:gd name="T39" fmla="*/ 220 h 950"/>
                <a:gd name="T40" fmla="*/ 802 w 845"/>
                <a:gd name="T41" fmla="*/ 225 h 950"/>
                <a:gd name="T42" fmla="*/ 842 w 845"/>
                <a:gd name="T43" fmla="*/ 256 h 950"/>
                <a:gd name="T44" fmla="*/ 803 w 845"/>
                <a:gd name="T45" fmla="*/ 298 h 950"/>
                <a:gd name="T46" fmla="*/ 790 w 845"/>
                <a:gd name="T47" fmla="*/ 334 h 950"/>
                <a:gd name="T48" fmla="*/ 755 w 845"/>
                <a:gd name="T49" fmla="*/ 398 h 950"/>
                <a:gd name="T50" fmla="*/ 739 w 845"/>
                <a:gd name="T51" fmla="*/ 461 h 950"/>
                <a:gd name="T52" fmla="*/ 708 w 845"/>
                <a:gd name="T53" fmla="*/ 417 h 950"/>
                <a:gd name="T54" fmla="*/ 690 w 845"/>
                <a:gd name="T55" fmla="*/ 394 h 950"/>
                <a:gd name="T56" fmla="*/ 685 w 845"/>
                <a:gd name="T57" fmla="*/ 357 h 950"/>
                <a:gd name="T58" fmla="*/ 605 w 845"/>
                <a:gd name="T59" fmla="*/ 314 h 950"/>
                <a:gd name="T60" fmla="*/ 590 w 845"/>
                <a:gd name="T61" fmla="*/ 336 h 950"/>
                <a:gd name="T62" fmla="*/ 592 w 845"/>
                <a:gd name="T63" fmla="*/ 365 h 950"/>
                <a:gd name="T64" fmla="*/ 621 w 845"/>
                <a:gd name="T65" fmla="*/ 432 h 950"/>
                <a:gd name="T66" fmla="*/ 626 w 845"/>
                <a:gd name="T67" fmla="*/ 475 h 950"/>
                <a:gd name="T68" fmla="*/ 614 w 845"/>
                <a:gd name="T69" fmla="*/ 471 h 950"/>
                <a:gd name="T70" fmla="*/ 595 w 845"/>
                <a:gd name="T71" fmla="*/ 454 h 950"/>
                <a:gd name="T72" fmla="*/ 566 w 845"/>
                <a:gd name="T73" fmla="*/ 527 h 950"/>
                <a:gd name="T74" fmla="*/ 531 w 845"/>
                <a:gd name="T75" fmla="*/ 549 h 950"/>
                <a:gd name="T76" fmla="*/ 447 w 845"/>
                <a:gd name="T77" fmla="*/ 640 h 950"/>
                <a:gd name="T78" fmla="*/ 406 w 845"/>
                <a:gd name="T79" fmla="*/ 684 h 950"/>
                <a:gd name="T80" fmla="*/ 391 w 845"/>
                <a:gd name="T81" fmla="*/ 760 h 950"/>
                <a:gd name="T82" fmla="*/ 389 w 845"/>
                <a:gd name="T83" fmla="*/ 849 h 950"/>
                <a:gd name="T84" fmla="*/ 368 w 845"/>
                <a:gd name="T85" fmla="*/ 888 h 950"/>
                <a:gd name="T86" fmla="*/ 327 w 845"/>
                <a:gd name="T87" fmla="*/ 946 h 950"/>
                <a:gd name="T88" fmla="*/ 288 w 845"/>
                <a:gd name="T89" fmla="*/ 900 h 950"/>
                <a:gd name="T90" fmla="*/ 250 w 845"/>
                <a:gd name="T91" fmla="*/ 815 h 950"/>
                <a:gd name="T92" fmla="*/ 210 w 845"/>
                <a:gd name="T93" fmla="*/ 714 h 950"/>
                <a:gd name="T94" fmla="*/ 179 w 845"/>
                <a:gd name="T95" fmla="*/ 660 h 950"/>
                <a:gd name="T96" fmla="*/ 158 w 845"/>
                <a:gd name="T97" fmla="*/ 578 h 950"/>
                <a:gd name="T98" fmla="*/ 153 w 845"/>
                <a:gd name="T99" fmla="*/ 555 h 950"/>
                <a:gd name="T100" fmla="*/ 141 w 845"/>
                <a:gd name="T101" fmla="*/ 490 h 950"/>
                <a:gd name="T102" fmla="*/ 131 w 845"/>
                <a:gd name="T103" fmla="*/ 454 h 950"/>
                <a:gd name="T104" fmla="*/ 127 w 845"/>
                <a:gd name="T105" fmla="*/ 489 h 950"/>
                <a:gd name="T106" fmla="*/ 32 w 845"/>
                <a:gd name="T107" fmla="*/ 451 h 950"/>
                <a:gd name="T108" fmla="*/ 67 w 845"/>
                <a:gd name="T109" fmla="*/ 434 h 950"/>
                <a:gd name="T110" fmla="*/ 18 w 845"/>
                <a:gd name="T111" fmla="*/ 403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45" h="950">
                  <a:moveTo>
                    <a:pt x="1" y="406"/>
                  </a:moveTo>
                  <a:cubicBezTo>
                    <a:pt x="0" y="399"/>
                    <a:pt x="8" y="399"/>
                    <a:pt x="13" y="399"/>
                  </a:cubicBezTo>
                  <a:cubicBezTo>
                    <a:pt x="18" y="399"/>
                    <a:pt x="16" y="390"/>
                    <a:pt x="15" y="387"/>
                  </a:cubicBezTo>
                  <a:cubicBezTo>
                    <a:pt x="19" y="389"/>
                    <a:pt x="28" y="389"/>
                    <a:pt x="32" y="388"/>
                  </a:cubicBezTo>
                  <a:cubicBezTo>
                    <a:pt x="39" y="385"/>
                    <a:pt x="46" y="395"/>
                    <a:pt x="53" y="392"/>
                  </a:cubicBezTo>
                  <a:cubicBezTo>
                    <a:pt x="55" y="391"/>
                    <a:pt x="66" y="379"/>
                    <a:pt x="69" y="384"/>
                  </a:cubicBezTo>
                  <a:cubicBezTo>
                    <a:pt x="73" y="392"/>
                    <a:pt x="78" y="388"/>
                    <a:pt x="85" y="383"/>
                  </a:cubicBezTo>
                  <a:cubicBezTo>
                    <a:pt x="79" y="382"/>
                    <a:pt x="84" y="374"/>
                    <a:pt x="82" y="370"/>
                  </a:cubicBezTo>
                  <a:cubicBezTo>
                    <a:pt x="78" y="363"/>
                    <a:pt x="74" y="356"/>
                    <a:pt x="69" y="349"/>
                  </a:cubicBezTo>
                  <a:cubicBezTo>
                    <a:pt x="66" y="345"/>
                    <a:pt x="70" y="337"/>
                    <a:pt x="62" y="339"/>
                  </a:cubicBezTo>
                  <a:cubicBezTo>
                    <a:pt x="56" y="341"/>
                    <a:pt x="49" y="333"/>
                    <a:pt x="49" y="327"/>
                  </a:cubicBezTo>
                  <a:cubicBezTo>
                    <a:pt x="50" y="323"/>
                    <a:pt x="51" y="313"/>
                    <a:pt x="47" y="310"/>
                  </a:cubicBezTo>
                  <a:cubicBezTo>
                    <a:pt x="41" y="304"/>
                    <a:pt x="30" y="309"/>
                    <a:pt x="27" y="299"/>
                  </a:cubicBezTo>
                  <a:cubicBezTo>
                    <a:pt x="25" y="291"/>
                    <a:pt x="32" y="284"/>
                    <a:pt x="36" y="279"/>
                  </a:cubicBezTo>
                  <a:cubicBezTo>
                    <a:pt x="38" y="275"/>
                    <a:pt x="40" y="270"/>
                    <a:pt x="42" y="266"/>
                  </a:cubicBezTo>
                  <a:cubicBezTo>
                    <a:pt x="44" y="263"/>
                    <a:pt x="47" y="256"/>
                    <a:pt x="51" y="257"/>
                  </a:cubicBezTo>
                  <a:cubicBezTo>
                    <a:pt x="57" y="259"/>
                    <a:pt x="57" y="268"/>
                    <a:pt x="63" y="269"/>
                  </a:cubicBezTo>
                  <a:cubicBezTo>
                    <a:pt x="66" y="269"/>
                    <a:pt x="70" y="267"/>
                    <a:pt x="73" y="265"/>
                  </a:cubicBezTo>
                  <a:cubicBezTo>
                    <a:pt x="77" y="264"/>
                    <a:pt x="80" y="264"/>
                    <a:pt x="84" y="263"/>
                  </a:cubicBezTo>
                  <a:cubicBezTo>
                    <a:pt x="94" y="262"/>
                    <a:pt x="92" y="255"/>
                    <a:pt x="97" y="249"/>
                  </a:cubicBezTo>
                  <a:cubicBezTo>
                    <a:pt x="104" y="242"/>
                    <a:pt x="100" y="234"/>
                    <a:pt x="109" y="228"/>
                  </a:cubicBezTo>
                  <a:cubicBezTo>
                    <a:pt x="118" y="224"/>
                    <a:pt x="121" y="218"/>
                    <a:pt x="124" y="208"/>
                  </a:cubicBezTo>
                  <a:cubicBezTo>
                    <a:pt x="126" y="201"/>
                    <a:pt x="124" y="192"/>
                    <a:pt x="132" y="189"/>
                  </a:cubicBezTo>
                  <a:cubicBezTo>
                    <a:pt x="135" y="188"/>
                    <a:pt x="139" y="187"/>
                    <a:pt x="140" y="184"/>
                  </a:cubicBezTo>
                  <a:cubicBezTo>
                    <a:pt x="143" y="180"/>
                    <a:pt x="137" y="179"/>
                    <a:pt x="137" y="177"/>
                  </a:cubicBezTo>
                  <a:cubicBezTo>
                    <a:pt x="137" y="175"/>
                    <a:pt x="144" y="166"/>
                    <a:pt x="145" y="163"/>
                  </a:cubicBezTo>
                  <a:cubicBezTo>
                    <a:pt x="148" y="159"/>
                    <a:pt x="155" y="157"/>
                    <a:pt x="157" y="152"/>
                  </a:cubicBezTo>
                  <a:cubicBezTo>
                    <a:pt x="151" y="152"/>
                    <a:pt x="152" y="146"/>
                    <a:pt x="152" y="142"/>
                  </a:cubicBezTo>
                  <a:cubicBezTo>
                    <a:pt x="152" y="137"/>
                    <a:pt x="148" y="133"/>
                    <a:pt x="148" y="129"/>
                  </a:cubicBezTo>
                  <a:cubicBezTo>
                    <a:pt x="148" y="121"/>
                    <a:pt x="163" y="120"/>
                    <a:pt x="167" y="115"/>
                  </a:cubicBezTo>
                  <a:cubicBezTo>
                    <a:pt x="174" y="106"/>
                    <a:pt x="153" y="106"/>
                    <a:pt x="150" y="104"/>
                  </a:cubicBezTo>
                  <a:cubicBezTo>
                    <a:pt x="146" y="103"/>
                    <a:pt x="148" y="97"/>
                    <a:pt x="144" y="95"/>
                  </a:cubicBezTo>
                  <a:cubicBezTo>
                    <a:pt x="141" y="94"/>
                    <a:pt x="138" y="94"/>
                    <a:pt x="135" y="93"/>
                  </a:cubicBezTo>
                  <a:cubicBezTo>
                    <a:pt x="136" y="89"/>
                    <a:pt x="135" y="88"/>
                    <a:pt x="132" y="86"/>
                  </a:cubicBezTo>
                  <a:cubicBezTo>
                    <a:pt x="130" y="85"/>
                    <a:pt x="122" y="80"/>
                    <a:pt x="124" y="76"/>
                  </a:cubicBezTo>
                  <a:cubicBezTo>
                    <a:pt x="126" y="73"/>
                    <a:pt x="127" y="69"/>
                    <a:pt x="123" y="67"/>
                  </a:cubicBezTo>
                  <a:cubicBezTo>
                    <a:pt x="121" y="65"/>
                    <a:pt x="117" y="61"/>
                    <a:pt x="120" y="58"/>
                  </a:cubicBezTo>
                  <a:cubicBezTo>
                    <a:pt x="122" y="57"/>
                    <a:pt x="130" y="51"/>
                    <a:pt x="123" y="51"/>
                  </a:cubicBezTo>
                  <a:cubicBezTo>
                    <a:pt x="122" y="51"/>
                    <a:pt x="111" y="51"/>
                    <a:pt x="114" y="47"/>
                  </a:cubicBezTo>
                  <a:cubicBezTo>
                    <a:pt x="118" y="42"/>
                    <a:pt x="113" y="42"/>
                    <a:pt x="110" y="40"/>
                  </a:cubicBezTo>
                  <a:cubicBezTo>
                    <a:pt x="106" y="37"/>
                    <a:pt x="112" y="29"/>
                    <a:pt x="115" y="27"/>
                  </a:cubicBezTo>
                  <a:cubicBezTo>
                    <a:pt x="121" y="23"/>
                    <a:pt x="128" y="26"/>
                    <a:pt x="135" y="28"/>
                  </a:cubicBezTo>
                  <a:cubicBezTo>
                    <a:pt x="142" y="30"/>
                    <a:pt x="150" y="31"/>
                    <a:pt x="157" y="33"/>
                  </a:cubicBezTo>
                  <a:cubicBezTo>
                    <a:pt x="164" y="35"/>
                    <a:pt x="167" y="31"/>
                    <a:pt x="173" y="29"/>
                  </a:cubicBezTo>
                  <a:cubicBezTo>
                    <a:pt x="178" y="27"/>
                    <a:pt x="183" y="27"/>
                    <a:pt x="188" y="26"/>
                  </a:cubicBezTo>
                  <a:cubicBezTo>
                    <a:pt x="190" y="25"/>
                    <a:pt x="199" y="16"/>
                    <a:pt x="198" y="15"/>
                  </a:cubicBezTo>
                  <a:cubicBezTo>
                    <a:pt x="196" y="12"/>
                    <a:pt x="205" y="7"/>
                    <a:pt x="208" y="5"/>
                  </a:cubicBezTo>
                  <a:cubicBezTo>
                    <a:pt x="210" y="4"/>
                    <a:pt x="212" y="2"/>
                    <a:pt x="214" y="1"/>
                  </a:cubicBezTo>
                  <a:cubicBezTo>
                    <a:pt x="217" y="0"/>
                    <a:pt x="217" y="2"/>
                    <a:pt x="219" y="1"/>
                  </a:cubicBezTo>
                  <a:cubicBezTo>
                    <a:pt x="225" y="0"/>
                    <a:pt x="223" y="7"/>
                    <a:pt x="226" y="10"/>
                  </a:cubicBezTo>
                  <a:cubicBezTo>
                    <a:pt x="230" y="16"/>
                    <a:pt x="231" y="22"/>
                    <a:pt x="236" y="27"/>
                  </a:cubicBezTo>
                  <a:cubicBezTo>
                    <a:pt x="241" y="33"/>
                    <a:pt x="251" y="34"/>
                    <a:pt x="257" y="38"/>
                  </a:cubicBezTo>
                  <a:cubicBezTo>
                    <a:pt x="259" y="40"/>
                    <a:pt x="262" y="43"/>
                    <a:pt x="259" y="45"/>
                  </a:cubicBezTo>
                  <a:cubicBezTo>
                    <a:pt x="253" y="50"/>
                    <a:pt x="255" y="51"/>
                    <a:pt x="257" y="57"/>
                  </a:cubicBezTo>
                  <a:cubicBezTo>
                    <a:pt x="259" y="63"/>
                    <a:pt x="261" y="69"/>
                    <a:pt x="265" y="73"/>
                  </a:cubicBezTo>
                  <a:cubicBezTo>
                    <a:pt x="269" y="77"/>
                    <a:pt x="276" y="77"/>
                    <a:pt x="279" y="81"/>
                  </a:cubicBezTo>
                  <a:cubicBezTo>
                    <a:pt x="280" y="82"/>
                    <a:pt x="280" y="85"/>
                    <a:pt x="281" y="87"/>
                  </a:cubicBezTo>
                  <a:cubicBezTo>
                    <a:pt x="282" y="89"/>
                    <a:pt x="283" y="90"/>
                    <a:pt x="285" y="92"/>
                  </a:cubicBezTo>
                  <a:cubicBezTo>
                    <a:pt x="290" y="98"/>
                    <a:pt x="284" y="100"/>
                    <a:pt x="281" y="103"/>
                  </a:cubicBezTo>
                  <a:cubicBezTo>
                    <a:pt x="277" y="106"/>
                    <a:pt x="272" y="112"/>
                    <a:pt x="268" y="104"/>
                  </a:cubicBezTo>
                  <a:cubicBezTo>
                    <a:pt x="266" y="98"/>
                    <a:pt x="261" y="98"/>
                    <a:pt x="256" y="102"/>
                  </a:cubicBezTo>
                  <a:cubicBezTo>
                    <a:pt x="258" y="104"/>
                    <a:pt x="258" y="107"/>
                    <a:pt x="259" y="110"/>
                  </a:cubicBezTo>
                  <a:cubicBezTo>
                    <a:pt x="260" y="113"/>
                    <a:pt x="263" y="115"/>
                    <a:pt x="265" y="117"/>
                  </a:cubicBezTo>
                  <a:cubicBezTo>
                    <a:pt x="270" y="123"/>
                    <a:pt x="269" y="128"/>
                    <a:pt x="273" y="133"/>
                  </a:cubicBezTo>
                  <a:cubicBezTo>
                    <a:pt x="275" y="135"/>
                    <a:pt x="271" y="146"/>
                    <a:pt x="278" y="145"/>
                  </a:cubicBezTo>
                  <a:cubicBezTo>
                    <a:pt x="281" y="145"/>
                    <a:pt x="280" y="142"/>
                    <a:pt x="283" y="141"/>
                  </a:cubicBezTo>
                  <a:cubicBezTo>
                    <a:pt x="286" y="140"/>
                    <a:pt x="287" y="144"/>
                    <a:pt x="289" y="146"/>
                  </a:cubicBezTo>
                  <a:cubicBezTo>
                    <a:pt x="291" y="149"/>
                    <a:pt x="297" y="156"/>
                    <a:pt x="301" y="156"/>
                  </a:cubicBezTo>
                  <a:cubicBezTo>
                    <a:pt x="305" y="157"/>
                    <a:pt x="308" y="155"/>
                    <a:pt x="312" y="159"/>
                  </a:cubicBezTo>
                  <a:cubicBezTo>
                    <a:pt x="314" y="161"/>
                    <a:pt x="317" y="160"/>
                    <a:pt x="320" y="162"/>
                  </a:cubicBezTo>
                  <a:cubicBezTo>
                    <a:pt x="321" y="164"/>
                    <a:pt x="321" y="166"/>
                    <a:pt x="322" y="168"/>
                  </a:cubicBezTo>
                  <a:cubicBezTo>
                    <a:pt x="323" y="171"/>
                    <a:pt x="326" y="171"/>
                    <a:pt x="329" y="172"/>
                  </a:cubicBezTo>
                  <a:cubicBezTo>
                    <a:pt x="336" y="175"/>
                    <a:pt x="343" y="177"/>
                    <a:pt x="349" y="183"/>
                  </a:cubicBezTo>
                  <a:cubicBezTo>
                    <a:pt x="341" y="183"/>
                    <a:pt x="339" y="195"/>
                    <a:pt x="333" y="199"/>
                  </a:cubicBezTo>
                  <a:cubicBezTo>
                    <a:pt x="333" y="199"/>
                    <a:pt x="334" y="205"/>
                    <a:pt x="333" y="206"/>
                  </a:cubicBezTo>
                  <a:cubicBezTo>
                    <a:pt x="331" y="211"/>
                    <a:pt x="334" y="213"/>
                    <a:pt x="333" y="217"/>
                  </a:cubicBezTo>
                  <a:cubicBezTo>
                    <a:pt x="332" y="221"/>
                    <a:pt x="325" y="226"/>
                    <a:pt x="330" y="230"/>
                  </a:cubicBezTo>
                  <a:cubicBezTo>
                    <a:pt x="333" y="233"/>
                    <a:pt x="344" y="241"/>
                    <a:pt x="344" y="236"/>
                  </a:cubicBezTo>
                  <a:cubicBezTo>
                    <a:pt x="348" y="239"/>
                    <a:pt x="354" y="243"/>
                    <a:pt x="360" y="245"/>
                  </a:cubicBezTo>
                  <a:cubicBezTo>
                    <a:pt x="366" y="247"/>
                    <a:pt x="369" y="252"/>
                    <a:pt x="375" y="256"/>
                  </a:cubicBezTo>
                  <a:cubicBezTo>
                    <a:pt x="376" y="257"/>
                    <a:pt x="385" y="264"/>
                    <a:pt x="388" y="263"/>
                  </a:cubicBezTo>
                  <a:cubicBezTo>
                    <a:pt x="394" y="261"/>
                    <a:pt x="399" y="266"/>
                    <a:pt x="404" y="268"/>
                  </a:cubicBezTo>
                  <a:cubicBezTo>
                    <a:pt x="406" y="269"/>
                    <a:pt x="413" y="269"/>
                    <a:pt x="414" y="271"/>
                  </a:cubicBezTo>
                  <a:cubicBezTo>
                    <a:pt x="418" y="275"/>
                    <a:pt x="418" y="277"/>
                    <a:pt x="425" y="278"/>
                  </a:cubicBezTo>
                  <a:cubicBezTo>
                    <a:pt x="429" y="279"/>
                    <a:pt x="433" y="282"/>
                    <a:pt x="437" y="280"/>
                  </a:cubicBezTo>
                  <a:cubicBezTo>
                    <a:pt x="442" y="276"/>
                    <a:pt x="444" y="279"/>
                    <a:pt x="450" y="281"/>
                  </a:cubicBezTo>
                  <a:cubicBezTo>
                    <a:pt x="446" y="272"/>
                    <a:pt x="469" y="282"/>
                    <a:pt x="470" y="282"/>
                  </a:cubicBezTo>
                  <a:cubicBezTo>
                    <a:pt x="477" y="284"/>
                    <a:pt x="473" y="292"/>
                    <a:pt x="478" y="294"/>
                  </a:cubicBezTo>
                  <a:cubicBezTo>
                    <a:pt x="483" y="295"/>
                    <a:pt x="491" y="297"/>
                    <a:pt x="494" y="301"/>
                  </a:cubicBezTo>
                  <a:cubicBezTo>
                    <a:pt x="496" y="305"/>
                    <a:pt x="501" y="300"/>
                    <a:pt x="504" y="300"/>
                  </a:cubicBezTo>
                  <a:cubicBezTo>
                    <a:pt x="511" y="299"/>
                    <a:pt x="508" y="310"/>
                    <a:pt x="517" y="306"/>
                  </a:cubicBezTo>
                  <a:cubicBezTo>
                    <a:pt x="520" y="305"/>
                    <a:pt x="532" y="309"/>
                    <a:pt x="535" y="311"/>
                  </a:cubicBezTo>
                  <a:cubicBezTo>
                    <a:pt x="541" y="315"/>
                    <a:pt x="543" y="311"/>
                    <a:pt x="549" y="309"/>
                  </a:cubicBezTo>
                  <a:cubicBezTo>
                    <a:pt x="550" y="313"/>
                    <a:pt x="557" y="318"/>
                    <a:pt x="561" y="314"/>
                  </a:cubicBezTo>
                  <a:cubicBezTo>
                    <a:pt x="562" y="313"/>
                    <a:pt x="572" y="314"/>
                    <a:pt x="574" y="314"/>
                  </a:cubicBezTo>
                  <a:cubicBezTo>
                    <a:pt x="579" y="314"/>
                    <a:pt x="580" y="314"/>
                    <a:pt x="581" y="309"/>
                  </a:cubicBezTo>
                  <a:cubicBezTo>
                    <a:pt x="582" y="300"/>
                    <a:pt x="578" y="297"/>
                    <a:pt x="575" y="289"/>
                  </a:cubicBezTo>
                  <a:cubicBezTo>
                    <a:pt x="573" y="285"/>
                    <a:pt x="573" y="280"/>
                    <a:pt x="574" y="275"/>
                  </a:cubicBezTo>
                  <a:cubicBezTo>
                    <a:pt x="574" y="270"/>
                    <a:pt x="573" y="266"/>
                    <a:pt x="573" y="261"/>
                  </a:cubicBezTo>
                  <a:cubicBezTo>
                    <a:pt x="578" y="260"/>
                    <a:pt x="584" y="256"/>
                    <a:pt x="589" y="257"/>
                  </a:cubicBezTo>
                  <a:cubicBezTo>
                    <a:pt x="600" y="260"/>
                    <a:pt x="591" y="273"/>
                    <a:pt x="595" y="279"/>
                  </a:cubicBezTo>
                  <a:cubicBezTo>
                    <a:pt x="596" y="280"/>
                    <a:pt x="600" y="282"/>
                    <a:pt x="599" y="284"/>
                  </a:cubicBezTo>
                  <a:cubicBezTo>
                    <a:pt x="597" y="286"/>
                    <a:pt x="595" y="286"/>
                    <a:pt x="597" y="290"/>
                  </a:cubicBezTo>
                  <a:cubicBezTo>
                    <a:pt x="602" y="298"/>
                    <a:pt x="608" y="298"/>
                    <a:pt x="616" y="299"/>
                  </a:cubicBezTo>
                  <a:cubicBezTo>
                    <a:pt x="621" y="300"/>
                    <a:pt x="625" y="304"/>
                    <a:pt x="630" y="304"/>
                  </a:cubicBezTo>
                  <a:cubicBezTo>
                    <a:pt x="632" y="304"/>
                    <a:pt x="636" y="304"/>
                    <a:pt x="638" y="302"/>
                  </a:cubicBezTo>
                  <a:cubicBezTo>
                    <a:pt x="640" y="301"/>
                    <a:pt x="644" y="296"/>
                    <a:pt x="647" y="298"/>
                  </a:cubicBezTo>
                  <a:cubicBezTo>
                    <a:pt x="654" y="303"/>
                    <a:pt x="663" y="301"/>
                    <a:pt x="672" y="301"/>
                  </a:cubicBezTo>
                  <a:cubicBezTo>
                    <a:pt x="674" y="301"/>
                    <a:pt x="678" y="298"/>
                    <a:pt x="680" y="299"/>
                  </a:cubicBezTo>
                  <a:cubicBezTo>
                    <a:pt x="682" y="302"/>
                    <a:pt x="689" y="299"/>
                    <a:pt x="693" y="299"/>
                  </a:cubicBezTo>
                  <a:cubicBezTo>
                    <a:pt x="701" y="298"/>
                    <a:pt x="691" y="291"/>
                    <a:pt x="692" y="287"/>
                  </a:cubicBezTo>
                  <a:cubicBezTo>
                    <a:pt x="696" y="276"/>
                    <a:pt x="684" y="281"/>
                    <a:pt x="679" y="275"/>
                  </a:cubicBezTo>
                  <a:cubicBezTo>
                    <a:pt x="676" y="272"/>
                    <a:pt x="675" y="266"/>
                    <a:pt x="681" y="268"/>
                  </a:cubicBezTo>
                  <a:cubicBezTo>
                    <a:pt x="685" y="269"/>
                    <a:pt x="687" y="267"/>
                    <a:pt x="691" y="266"/>
                  </a:cubicBezTo>
                  <a:cubicBezTo>
                    <a:pt x="697" y="264"/>
                    <a:pt x="708" y="267"/>
                    <a:pt x="706" y="257"/>
                  </a:cubicBezTo>
                  <a:cubicBezTo>
                    <a:pt x="705" y="252"/>
                    <a:pt x="718" y="248"/>
                    <a:pt x="718" y="242"/>
                  </a:cubicBezTo>
                  <a:cubicBezTo>
                    <a:pt x="719" y="232"/>
                    <a:pt x="731" y="237"/>
                    <a:pt x="737" y="232"/>
                  </a:cubicBezTo>
                  <a:cubicBezTo>
                    <a:pt x="741" y="227"/>
                    <a:pt x="744" y="222"/>
                    <a:pt x="749" y="218"/>
                  </a:cubicBezTo>
                  <a:cubicBezTo>
                    <a:pt x="751" y="217"/>
                    <a:pt x="753" y="215"/>
                    <a:pt x="755" y="214"/>
                  </a:cubicBezTo>
                  <a:cubicBezTo>
                    <a:pt x="756" y="213"/>
                    <a:pt x="765" y="219"/>
                    <a:pt x="767" y="220"/>
                  </a:cubicBezTo>
                  <a:cubicBezTo>
                    <a:pt x="765" y="218"/>
                    <a:pt x="765" y="218"/>
                    <a:pt x="769" y="220"/>
                  </a:cubicBezTo>
                  <a:cubicBezTo>
                    <a:pt x="772" y="221"/>
                    <a:pt x="775" y="223"/>
                    <a:pt x="778" y="223"/>
                  </a:cubicBezTo>
                  <a:cubicBezTo>
                    <a:pt x="782" y="223"/>
                    <a:pt x="781" y="219"/>
                    <a:pt x="782" y="217"/>
                  </a:cubicBezTo>
                  <a:cubicBezTo>
                    <a:pt x="785" y="213"/>
                    <a:pt x="792" y="211"/>
                    <a:pt x="796" y="209"/>
                  </a:cubicBezTo>
                  <a:cubicBezTo>
                    <a:pt x="796" y="209"/>
                    <a:pt x="805" y="216"/>
                    <a:pt x="806" y="217"/>
                  </a:cubicBezTo>
                  <a:cubicBezTo>
                    <a:pt x="800" y="220"/>
                    <a:pt x="801" y="221"/>
                    <a:pt x="802" y="225"/>
                  </a:cubicBezTo>
                  <a:cubicBezTo>
                    <a:pt x="803" y="228"/>
                    <a:pt x="810" y="223"/>
                    <a:pt x="811" y="222"/>
                  </a:cubicBezTo>
                  <a:cubicBezTo>
                    <a:pt x="810" y="226"/>
                    <a:pt x="818" y="229"/>
                    <a:pt x="816" y="232"/>
                  </a:cubicBezTo>
                  <a:cubicBezTo>
                    <a:pt x="814" y="237"/>
                    <a:pt x="812" y="239"/>
                    <a:pt x="811" y="244"/>
                  </a:cubicBezTo>
                  <a:cubicBezTo>
                    <a:pt x="810" y="248"/>
                    <a:pt x="818" y="245"/>
                    <a:pt x="819" y="244"/>
                  </a:cubicBezTo>
                  <a:cubicBezTo>
                    <a:pt x="824" y="243"/>
                    <a:pt x="828" y="248"/>
                    <a:pt x="834" y="247"/>
                  </a:cubicBezTo>
                  <a:cubicBezTo>
                    <a:pt x="839" y="245"/>
                    <a:pt x="842" y="252"/>
                    <a:pt x="842" y="256"/>
                  </a:cubicBezTo>
                  <a:cubicBezTo>
                    <a:pt x="842" y="257"/>
                    <a:pt x="845" y="258"/>
                    <a:pt x="844" y="259"/>
                  </a:cubicBezTo>
                  <a:cubicBezTo>
                    <a:pt x="844" y="262"/>
                    <a:pt x="840" y="265"/>
                    <a:pt x="838" y="267"/>
                  </a:cubicBezTo>
                  <a:cubicBezTo>
                    <a:pt x="828" y="277"/>
                    <a:pt x="842" y="281"/>
                    <a:pt x="844" y="290"/>
                  </a:cubicBezTo>
                  <a:cubicBezTo>
                    <a:pt x="838" y="293"/>
                    <a:pt x="836" y="284"/>
                    <a:pt x="831" y="283"/>
                  </a:cubicBezTo>
                  <a:cubicBezTo>
                    <a:pt x="826" y="281"/>
                    <a:pt x="813" y="285"/>
                    <a:pt x="810" y="290"/>
                  </a:cubicBezTo>
                  <a:cubicBezTo>
                    <a:pt x="808" y="293"/>
                    <a:pt x="806" y="295"/>
                    <a:pt x="803" y="298"/>
                  </a:cubicBezTo>
                  <a:cubicBezTo>
                    <a:pt x="802" y="300"/>
                    <a:pt x="800" y="301"/>
                    <a:pt x="798" y="300"/>
                  </a:cubicBezTo>
                  <a:cubicBezTo>
                    <a:pt x="796" y="302"/>
                    <a:pt x="798" y="303"/>
                    <a:pt x="795" y="304"/>
                  </a:cubicBezTo>
                  <a:cubicBezTo>
                    <a:pt x="792" y="306"/>
                    <a:pt x="789" y="304"/>
                    <a:pt x="788" y="309"/>
                  </a:cubicBezTo>
                  <a:cubicBezTo>
                    <a:pt x="787" y="312"/>
                    <a:pt x="787" y="316"/>
                    <a:pt x="788" y="319"/>
                  </a:cubicBezTo>
                  <a:cubicBezTo>
                    <a:pt x="789" y="321"/>
                    <a:pt x="791" y="323"/>
                    <a:pt x="792" y="325"/>
                  </a:cubicBezTo>
                  <a:cubicBezTo>
                    <a:pt x="793" y="329"/>
                    <a:pt x="789" y="330"/>
                    <a:pt x="790" y="334"/>
                  </a:cubicBezTo>
                  <a:cubicBezTo>
                    <a:pt x="792" y="342"/>
                    <a:pt x="777" y="347"/>
                    <a:pt x="781" y="354"/>
                  </a:cubicBezTo>
                  <a:cubicBezTo>
                    <a:pt x="782" y="356"/>
                    <a:pt x="784" y="357"/>
                    <a:pt x="785" y="360"/>
                  </a:cubicBezTo>
                  <a:cubicBezTo>
                    <a:pt x="787" y="364"/>
                    <a:pt x="784" y="369"/>
                    <a:pt x="782" y="373"/>
                  </a:cubicBezTo>
                  <a:cubicBezTo>
                    <a:pt x="778" y="382"/>
                    <a:pt x="774" y="393"/>
                    <a:pt x="774" y="403"/>
                  </a:cubicBezTo>
                  <a:cubicBezTo>
                    <a:pt x="771" y="401"/>
                    <a:pt x="764" y="398"/>
                    <a:pt x="760" y="398"/>
                  </a:cubicBezTo>
                  <a:cubicBezTo>
                    <a:pt x="758" y="398"/>
                    <a:pt x="756" y="398"/>
                    <a:pt x="755" y="398"/>
                  </a:cubicBezTo>
                  <a:cubicBezTo>
                    <a:pt x="752" y="398"/>
                    <a:pt x="752" y="396"/>
                    <a:pt x="749" y="396"/>
                  </a:cubicBezTo>
                  <a:cubicBezTo>
                    <a:pt x="752" y="405"/>
                    <a:pt x="754" y="412"/>
                    <a:pt x="754" y="420"/>
                  </a:cubicBezTo>
                  <a:cubicBezTo>
                    <a:pt x="754" y="424"/>
                    <a:pt x="755" y="436"/>
                    <a:pt x="748" y="431"/>
                  </a:cubicBezTo>
                  <a:cubicBezTo>
                    <a:pt x="749" y="439"/>
                    <a:pt x="748" y="444"/>
                    <a:pt x="751" y="452"/>
                  </a:cubicBezTo>
                  <a:cubicBezTo>
                    <a:pt x="753" y="454"/>
                    <a:pt x="755" y="463"/>
                    <a:pt x="749" y="460"/>
                  </a:cubicBezTo>
                  <a:cubicBezTo>
                    <a:pt x="746" y="472"/>
                    <a:pt x="747" y="464"/>
                    <a:pt x="739" y="461"/>
                  </a:cubicBezTo>
                  <a:cubicBezTo>
                    <a:pt x="740" y="464"/>
                    <a:pt x="739" y="466"/>
                    <a:pt x="737" y="468"/>
                  </a:cubicBezTo>
                  <a:cubicBezTo>
                    <a:pt x="734" y="461"/>
                    <a:pt x="734" y="455"/>
                    <a:pt x="732" y="448"/>
                  </a:cubicBezTo>
                  <a:cubicBezTo>
                    <a:pt x="731" y="441"/>
                    <a:pt x="726" y="434"/>
                    <a:pt x="724" y="426"/>
                  </a:cubicBezTo>
                  <a:cubicBezTo>
                    <a:pt x="722" y="420"/>
                    <a:pt x="720" y="415"/>
                    <a:pt x="719" y="409"/>
                  </a:cubicBezTo>
                  <a:cubicBezTo>
                    <a:pt x="718" y="403"/>
                    <a:pt x="712" y="411"/>
                    <a:pt x="709" y="408"/>
                  </a:cubicBezTo>
                  <a:cubicBezTo>
                    <a:pt x="710" y="412"/>
                    <a:pt x="712" y="414"/>
                    <a:pt x="708" y="417"/>
                  </a:cubicBezTo>
                  <a:cubicBezTo>
                    <a:pt x="705" y="420"/>
                    <a:pt x="707" y="424"/>
                    <a:pt x="708" y="427"/>
                  </a:cubicBezTo>
                  <a:cubicBezTo>
                    <a:pt x="708" y="431"/>
                    <a:pt x="704" y="435"/>
                    <a:pt x="701" y="433"/>
                  </a:cubicBezTo>
                  <a:cubicBezTo>
                    <a:pt x="698" y="430"/>
                    <a:pt x="699" y="425"/>
                    <a:pt x="695" y="423"/>
                  </a:cubicBezTo>
                  <a:cubicBezTo>
                    <a:pt x="695" y="425"/>
                    <a:pt x="695" y="427"/>
                    <a:pt x="694" y="429"/>
                  </a:cubicBezTo>
                  <a:cubicBezTo>
                    <a:pt x="692" y="423"/>
                    <a:pt x="689" y="417"/>
                    <a:pt x="687" y="411"/>
                  </a:cubicBezTo>
                  <a:cubicBezTo>
                    <a:pt x="685" y="405"/>
                    <a:pt x="692" y="399"/>
                    <a:pt x="690" y="394"/>
                  </a:cubicBezTo>
                  <a:cubicBezTo>
                    <a:pt x="693" y="394"/>
                    <a:pt x="699" y="395"/>
                    <a:pt x="698" y="391"/>
                  </a:cubicBezTo>
                  <a:cubicBezTo>
                    <a:pt x="700" y="394"/>
                    <a:pt x="703" y="389"/>
                    <a:pt x="706" y="391"/>
                  </a:cubicBezTo>
                  <a:cubicBezTo>
                    <a:pt x="707" y="384"/>
                    <a:pt x="717" y="376"/>
                    <a:pt x="713" y="367"/>
                  </a:cubicBezTo>
                  <a:cubicBezTo>
                    <a:pt x="714" y="367"/>
                    <a:pt x="722" y="367"/>
                    <a:pt x="718" y="364"/>
                  </a:cubicBezTo>
                  <a:cubicBezTo>
                    <a:pt x="714" y="359"/>
                    <a:pt x="707" y="357"/>
                    <a:pt x="701" y="357"/>
                  </a:cubicBezTo>
                  <a:cubicBezTo>
                    <a:pt x="696" y="357"/>
                    <a:pt x="691" y="358"/>
                    <a:pt x="685" y="357"/>
                  </a:cubicBezTo>
                  <a:cubicBezTo>
                    <a:pt x="679" y="356"/>
                    <a:pt x="673" y="358"/>
                    <a:pt x="666" y="357"/>
                  </a:cubicBezTo>
                  <a:cubicBezTo>
                    <a:pt x="658" y="356"/>
                    <a:pt x="636" y="358"/>
                    <a:pt x="637" y="346"/>
                  </a:cubicBezTo>
                  <a:cubicBezTo>
                    <a:pt x="638" y="340"/>
                    <a:pt x="635" y="322"/>
                    <a:pt x="627" y="323"/>
                  </a:cubicBezTo>
                  <a:cubicBezTo>
                    <a:pt x="628" y="325"/>
                    <a:pt x="627" y="327"/>
                    <a:pt x="626" y="330"/>
                  </a:cubicBezTo>
                  <a:cubicBezTo>
                    <a:pt x="622" y="328"/>
                    <a:pt x="617" y="327"/>
                    <a:pt x="614" y="323"/>
                  </a:cubicBezTo>
                  <a:cubicBezTo>
                    <a:pt x="612" y="320"/>
                    <a:pt x="611" y="313"/>
                    <a:pt x="605" y="314"/>
                  </a:cubicBezTo>
                  <a:cubicBezTo>
                    <a:pt x="607" y="316"/>
                    <a:pt x="608" y="318"/>
                    <a:pt x="609" y="320"/>
                  </a:cubicBezTo>
                  <a:cubicBezTo>
                    <a:pt x="606" y="319"/>
                    <a:pt x="603" y="319"/>
                    <a:pt x="600" y="318"/>
                  </a:cubicBezTo>
                  <a:cubicBezTo>
                    <a:pt x="598" y="317"/>
                    <a:pt x="597" y="314"/>
                    <a:pt x="596" y="313"/>
                  </a:cubicBezTo>
                  <a:cubicBezTo>
                    <a:pt x="593" y="311"/>
                    <a:pt x="591" y="309"/>
                    <a:pt x="588" y="308"/>
                  </a:cubicBezTo>
                  <a:cubicBezTo>
                    <a:pt x="585" y="313"/>
                    <a:pt x="592" y="311"/>
                    <a:pt x="594" y="315"/>
                  </a:cubicBezTo>
                  <a:cubicBezTo>
                    <a:pt x="585" y="319"/>
                    <a:pt x="579" y="332"/>
                    <a:pt x="590" y="336"/>
                  </a:cubicBezTo>
                  <a:cubicBezTo>
                    <a:pt x="594" y="338"/>
                    <a:pt x="596" y="343"/>
                    <a:pt x="599" y="345"/>
                  </a:cubicBezTo>
                  <a:cubicBezTo>
                    <a:pt x="602" y="347"/>
                    <a:pt x="607" y="344"/>
                    <a:pt x="608" y="348"/>
                  </a:cubicBezTo>
                  <a:cubicBezTo>
                    <a:pt x="608" y="353"/>
                    <a:pt x="616" y="351"/>
                    <a:pt x="613" y="357"/>
                  </a:cubicBezTo>
                  <a:cubicBezTo>
                    <a:pt x="610" y="356"/>
                    <a:pt x="606" y="356"/>
                    <a:pt x="603" y="357"/>
                  </a:cubicBezTo>
                  <a:cubicBezTo>
                    <a:pt x="600" y="357"/>
                    <a:pt x="599" y="357"/>
                    <a:pt x="599" y="361"/>
                  </a:cubicBezTo>
                  <a:cubicBezTo>
                    <a:pt x="598" y="364"/>
                    <a:pt x="595" y="370"/>
                    <a:pt x="592" y="365"/>
                  </a:cubicBezTo>
                  <a:cubicBezTo>
                    <a:pt x="591" y="371"/>
                    <a:pt x="586" y="375"/>
                    <a:pt x="592" y="380"/>
                  </a:cubicBezTo>
                  <a:cubicBezTo>
                    <a:pt x="597" y="384"/>
                    <a:pt x="602" y="386"/>
                    <a:pt x="608" y="387"/>
                  </a:cubicBezTo>
                  <a:cubicBezTo>
                    <a:pt x="619" y="387"/>
                    <a:pt x="601" y="414"/>
                    <a:pt x="614" y="415"/>
                  </a:cubicBezTo>
                  <a:cubicBezTo>
                    <a:pt x="618" y="415"/>
                    <a:pt x="616" y="420"/>
                    <a:pt x="616" y="423"/>
                  </a:cubicBezTo>
                  <a:cubicBezTo>
                    <a:pt x="617" y="424"/>
                    <a:pt x="620" y="424"/>
                    <a:pt x="621" y="424"/>
                  </a:cubicBezTo>
                  <a:cubicBezTo>
                    <a:pt x="624" y="425"/>
                    <a:pt x="620" y="430"/>
                    <a:pt x="621" y="432"/>
                  </a:cubicBezTo>
                  <a:cubicBezTo>
                    <a:pt x="621" y="435"/>
                    <a:pt x="624" y="438"/>
                    <a:pt x="624" y="441"/>
                  </a:cubicBezTo>
                  <a:cubicBezTo>
                    <a:pt x="625" y="446"/>
                    <a:pt x="625" y="449"/>
                    <a:pt x="627" y="454"/>
                  </a:cubicBezTo>
                  <a:cubicBezTo>
                    <a:pt x="630" y="458"/>
                    <a:pt x="632" y="465"/>
                    <a:pt x="630" y="470"/>
                  </a:cubicBezTo>
                  <a:cubicBezTo>
                    <a:pt x="629" y="469"/>
                    <a:pt x="628" y="468"/>
                    <a:pt x="626" y="468"/>
                  </a:cubicBezTo>
                  <a:cubicBezTo>
                    <a:pt x="627" y="469"/>
                    <a:pt x="634" y="477"/>
                    <a:pt x="632" y="479"/>
                  </a:cubicBezTo>
                  <a:cubicBezTo>
                    <a:pt x="629" y="481"/>
                    <a:pt x="626" y="477"/>
                    <a:pt x="626" y="475"/>
                  </a:cubicBezTo>
                  <a:cubicBezTo>
                    <a:pt x="625" y="478"/>
                    <a:pt x="623" y="481"/>
                    <a:pt x="621" y="477"/>
                  </a:cubicBezTo>
                  <a:cubicBezTo>
                    <a:pt x="619" y="472"/>
                    <a:pt x="621" y="467"/>
                    <a:pt x="621" y="462"/>
                  </a:cubicBezTo>
                  <a:cubicBezTo>
                    <a:pt x="619" y="464"/>
                    <a:pt x="622" y="466"/>
                    <a:pt x="618" y="469"/>
                  </a:cubicBezTo>
                  <a:cubicBezTo>
                    <a:pt x="619" y="466"/>
                    <a:pt x="617" y="463"/>
                    <a:pt x="619" y="460"/>
                  </a:cubicBezTo>
                  <a:cubicBezTo>
                    <a:pt x="613" y="464"/>
                    <a:pt x="618" y="478"/>
                    <a:pt x="617" y="483"/>
                  </a:cubicBezTo>
                  <a:cubicBezTo>
                    <a:pt x="616" y="480"/>
                    <a:pt x="617" y="473"/>
                    <a:pt x="614" y="471"/>
                  </a:cubicBezTo>
                  <a:cubicBezTo>
                    <a:pt x="614" y="471"/>
                    <a:pt x="615" y="481"/>
                    <a:pt x="613" y="480"/>
                  </a:cubicBezTo>
                  <a:cubicBezTo>
                    <a:pt x="612" y="480"/>
                    <a:pt x="612" y="479"/>
                    <a:pt x="612" y="478"/>
                  </a:cubicBezTo>
                  <a:cubicBezTo>
                    <a:pt x="608" y="473"/>
                    <a:pt x="611" y="485"/>
                    <a:pt x="608" y="476"/>
                  </a:cubicBezTo>
                  <a:cubicBezTo>
                    <a:pt x="610" y="478"/>
                    <a:pt x="610" y="480"/>
                    <a:pt x="609" y="482"/>
                  </a:cubicBezTo>
                  <a:cubicBezTo>
                    <a:pt x="605" y="479"/>
                    <a:pt x="605" y="471"/>
                    <a:pt x="604" y="466"/>
                  </a:cubicBezTo>
                  <a:cubicBezTo>
                    <a:pt x="604" y="459"/>
                    <a:pt x="598" y="460"/>
                    <a:pt x="595" y="454"/>
                  </a:cubicBezTo>
                  <a:cubicBezTo>
                    <a:pt x="596" y="460"/>
                    <a:pt x="606" y="459"/>
                    <a:pt x="602" y="467"/>
                  </a:cubicBezTo>
                  <a:cubicBezTo>
                    <a:pt x="596" y="476"/>
                    <a:pt x="591" y="479"/>
                    <a:pt x="582" y="482"/>
                  </a:cubicBezTo>
                  <a:cubicBezTo>
                    <a:pt x="576" y="484"/>
                    <a:pt x="569" y="487"/>
                    <a:pt x="568" y="493"/>
                  </a:cubicBezTo>
                  <a:cubicBezTo>
                    <a:pt x="567" y="497"/>
                    <a:pt x="571" y="510"/>
                    <a:pt x="574" y="514"/>
                  </a:cubicBezTo>
                  <a:cubicBezTo>
                    <a:pt x="572" y="515"/>
                    <a:pt x="569" y="517"/>
                    <a:pt x="568" y="519"/>
                  </a:cubicBezTo>
                  <a:cubicBezTo>
                    <a:pt x="567" y="523"/>
                    <a:pt x="570" y="523"/>
                    <a:pt x="566" y="527"/>
                  </a:cubicBezTo>
                  <a:cubicBezTo>
                    <a:pt x="560" y="531"/>
                    <a:pt x="558" y="540"/>
                    <a:pt x="552" y="531"/>
                  </a:cubicBezTo>
                  <a:cubicBezTo>
                    <a:pt x="553" y="534"/>
                    <a:pt x="556" y="536"/>
                    <a:pt x="559" y="538"/>
                  </a:cubicBezTo>
                  <a:cubicBezTo>
                    <a:pt x="551" y="542"/>
                    <a:pt x="542" y="546"/>
                    <a:pt x="532" y="547"/>
                  </a:cubicBezTo>
                  <a:cubicBezTo>
                    <a:pt x="535" y="546"/>
                    <a:pt x="536" y="538"/>
                    <a:pt x="531" y="540"/>
                  </a:cubicBezTo>
                  <a:cubicBezTo>
                    <a:pt x="527" y="542"/>
                    <a:pt x="522" y="549"/>
                    <a:pt x="524" y="554"/>
                  </a:cubicBezTo>
                  <a:cubicBezTo>
                    <a:pt x="525" y="552"/>
                    <a:pt x="529" y="546"/>
                    <a:pt x="531" y="549"/>
                  </a:cubicBezTo>
                  <a:cubicBezTo>
                    <a:pt x="528" y="550"/>
                    <a:pt x="523" y="557"/>
                    <a:pt x="520" y="560"/>
                  </a:cubicBezTo>
                  <a:cubicBezTo>
                    <a:pt x="514" y="566"/>
                    <a:pt x="511" y="574"/>
                    <a:pt x="506" y="581"/>
                  </a:cubicBezTo>
                  <a:cubicBezTo>
                    <a:pt x="502" y="589"/>
                    <a:pt x="497" y="596"/>
                    <a:pt x="488" y="600"/>
                  </a:cubicBezTo>
                  <a:cubicBezTo>
                    <a:pt x="481" y="603"/>
                    <a:pt x="481" y="613"/>
                    <a:pt x="474" y="616"/>
                  </a:cubicBezTo>
                  <a:cubicBezTo>
                    <a:pt x="478" y="619"/>
                    <a:pt x="456" y="629"/>
                    <a:pt x="453" y="632"/>
                  </a:cubicBezTo>
                  <a:cubicBezTo>
                    <a:pt x="451" y="634"/>
                    <a:pt x="448" y="637"/>
                    <a:pt x="447" y="640"/>
                  </a:cubicBezTo>
                  <a:cubicBezTo>
                    <a:pt x="445" y="645"/>
                    <a:pt x="451" y="646"/>
                    <a:pt x="449" y="652"/>
                  </a:cubicBezTo>
                  <a:cubicBezTo>
                    <a:pt x="445" y="663"/>
                    <a:pt x="432" y="662"/>
                    <a:pt x="422" y="663"/>
                  </a:cubicBezTo>
                  <a:cubicBezTo>
                    <a:pt x="418" y="663"/>
                    <a:pt x="418" y="666"/>
                    <a:pt x="417" y="669"/>
                  </a:cubicBezTo>
                  <a:cubicBezTo>
                    <a:pt x="416" y="672"/>
                    <a:pt x="412" y="679"/>
                    <a:pt x="412" y="682"/>
                  </a:cubicBezTo>
                  <a:cubicBezTo>
                    <a:pt x="409" y="681"/>
                    <a:pt x="409" y="678"/>
                    <a:pt x="408" y="675"/>
                  </a:cubicBezTo>
                  <a:cubicBezTo>
                    <a:pt x="409" y="678"/>
                    <a:pt x="407" y="681"/>
                    <a:pt x="406" y="684"/>
                  </a:cubicBezTo>
                  <a:cubicBezTo>
                    <a:pt x="408" y="674"/>
                    <a:pt x="394" y="680"/>
                    <a:pt x="392" y="685"/>
                  </a:cubicBezTo>
                  <a:cubicBezTo>
                    <a:pt x="388" y="692"/>
                    <a:pt x="383" y="702"/>
                    <a:pt x="386" y="710"/>
                  </a:cubicBezTo>
                  <a:cubicBezTo>
                    <a:pt x="388" y="716"/>
                    <a:pt x="391" y="723"/>
                    <a:pt x="391" y="730"/>
                  </a:cubicBezTo>
                  <a:cubicBezTo>
                    <a:pt x="391" y="741"/>
                    <a:pt x="393" y="750"/>
                    <a:pt x="396" y="760"/>
                  </a:cubicBezTo>
                  <a:cubicBezTo>
                    <a:pt x="395" y="759"/>
                    <a:pt x="391" y="750"/>
                    <a:pt x="391" y="757"/>
                  </a:cubicBezTo>
                  <a:cubicBezTo>
                    <a:pt x="389" y="752"/>
                    <a:pt x="389" y="759"/>
                    <a:pt x="391" y="760"/>
                  </a:cubicBezTo>
                  <a:cubicBezTo>
                    <a:pt x="393" y="761"/>
                    <a:pt x="396" y="761"/>
                    <a:pt x="398" y="764"/>
                  </a:cubicBezTo>
                  <a:cubicBezTo>
                    <a:pt x="401" y="769"/>
                    <a:pt x="398" y="782"/>
                    <a:pt x="397" y="788"/>
                  </a:cubicBezTo>
                  <a:cubicBezTo>
                    <a:pt x="396" y="797"/>
                    <a:pt x="390" y="805"/>
                    <a:pt x="387" y="814"/>
                  </a:cubicBezTo>
                  <a:cubicBezTo>
                    <a:pt x="385" y="821"/>
                    <a:pt x="388" y="831"/>
                    <a:pt x="383" y="837"/>
                  </a:cubicBezTo>
                  <a:cubicBezTo>
                    <a:pt x="384" y="836"/>
                    <a:pt x="385" y="836"/>
                    <a:pt x="386" y="835"/>
                  </a:cubicBezTo>
                  <a:cubicBezTo>
                    <a:pt x="389" y="839"/>
                    <a:pt x="389" y="844"/>
                    <a:pt x="389" y="849"/>
                  </a:cubicBezTo>
                  <a:cubicBezTo>
                    <a:pt x="389" y="857"/>
                    <a:pt x="391" y="864"/>
                    <a:pt x="391" y="872"/>
                  </a:cubicBezTo>
                  <a:cubicBezTo>
                    <a:pt x="389" y="872"/>
                    <a:pt x="387" y="871"/>
                    <a:pt x="385" y="871"/>
                  </a:cubicBezTo>
                  <a:cubicBezTo>
                    <a:pt x="392" y="874"/>
                    <a:pt x="384" y="872"/>
                    <a:pt x="383" y="872"/>
                  </a:cubicBezTo>
                  <a:cubicBezTo>
                    <a:pt x="380" y="871"/>
                    <a:pt x="376" y="870"/>
                    <a:pt x="374" y="873"/>
                  </a:cubicBezTo>
                  <a:cubicBezTo>
                    <a:pt x="373" y="875"/>
                    <a:pt x="372" y="877"/>
                    <a:pt x="373" y="879"/>
                  </a:cubicBezTo>
                  <a:cubicBezTo>
                    <a:pt x="374" y="883"/>
                    <a:pt x="370" y="886"/>
                    <a:pt x="368" y="888"/>
                  </a:cubicBezTo>
                  <a:cubicBezTo>
                    <a:pt x="366" y="893"/>
                    <a:pt x="360" y="903"/>
                    <a:pt x="368" y="906"/>
                  </a:cubicBezTo>
                  <a:cubicBezTo>
                    <a:pt x="370" y="907"/>
                    <a:pt x="373" y="907"/>
                    <a:pt x="375" y="906"/>
                  </a:cubicBezTo>
                  <a:cubicBezTo>
                    <a:pt x="376" y="906"/>
                    <a:pt x="379" y="911"/>
                    <a:pt x="380" y="912"/>
                  </a:cubicBezTo>
                  <a:cubicBezTo>
                    <a:pt x="372" y="903"/>
                    <a:pt x="359" y="909"/>
                    <a:pt x="351" y="913"/>
                  </a:cubicBezTo>
                  <a:cubicBezTo>
                    <a:pt x="339" y="918"/>
                    <a:pt x="345" y="929"/>
                    <a:pt x="339" y="937"/>
                  </a:cubicBezTo>
                  <a:cubicBezTo>
                    <a:pt x="336" y="941"/>
                    <a:pt x="331" y="944"/>
                    <a:pt x="327" y="946"/>
                  </a:cubicBezTo>
                  <a:cubicBezTo>
                    <a:pt x="320" y="950"/>
                    <a:pt x="316" y="946"/>
                    <a:pt x="310" y="942"/>
                  </a:cubicBezTo>
                  <a:cubicBezTo>
                    <a:pt x="308" y="939"/>
                    <a:pt x="289" y="919"/>
                    <a:pt x="295" y="918"/>
                  </a:cubicBezTo>
                  <a:cubicBezTo>
                    <a:pt x="290" y="920"/>
                    <a:pt x="288" y="909"/>
                    <a:pt x="286" y="905"/>
                  </a:cubicBezTo>
                  <a:cubicBezTo>
                    <a:pt x="283" y="898"/>
                    <a:pt x="280" y="891"/>
                    <a:pt x="282" y="884"/>
                  </a:cubicBezTo>
                  <a:cubicBezTo>
                    <a:pt x="284" y="886"/>
                    <a:pt x="284" y="889"/>
                    <a:pt x="284" y="892"/>
                  </a:cubicBezTo>
                  <a:cubicBezTo>
                    <a:pt x="285" y="885"/>
                    <a:pt x="284" y="899"/>
                    <a:pt x="288" y="900"/>
                  </a:cubicBezTo>
                  <a:cubicBezTo>
                    <a:pt x="287" y="896"/>
                    <a:pt x="288" y="891"/>
                    <a:pt x="286" y="888"/>
                  </a:cubicBezTo>
                  <a:cubicBezTo>
                    <a:pt x="285" y="885"/>
                    <a:pt x="281" y="883"/>
                    <a:pt x="281" y="879"/>
                  </a:cubicBezTo>
                  <a:cubicBezTo>
                    <a:pt x="281" y="886"/>
                    <a:pt x="279" y="879"/>
                    <a:pt x="279" y="878"/>
                  </a:cubicBezTo>
                  <a:cubicBezTo>
                    <a:pt x="279" y="874"/>
                    <a:pt x="277" y="873"/>
                    <a:pt x="275" y="869"/>
                  </a:cubicBezTo>
                  <a:cubicBezTo>
                    <a:pt x="272" y="862"/>
                    <a:pt x="270" y="854"/>
                    <a:pt x="267" y="847"/>
                  </a:cubicBezTo>
                  <a:cubicBezTo>
                    <a:pt x="266" y="844"/>
                    <a:pt x="249" y="817"/>
                    <a:pt x="250" y="815"/>
                  </a:cubicBezTo>
                  <a:cubicBezTo>
                    <a:pt x="240" y="802"/>
                    <a:pt x="232" y="787"/>
                    <a:pt x="229" y="770"/>
                  </a:cubicBezTo>
                  <a:cubicBezTo>
                    <a:pt x="227" y="765"/>
                    <a:pt x="227" y="759"/>
                    <a:pt x="225" y="754"/>
                  </a:cubicBezTo>
                  <a:cubicBezTo>
                    <a:pt x="223" y="750"/>
                    <a:pt x="222" y="747"/>
                    <a:pt x="220" y="743"/>
                  </a:cubicBezTo>
                  <a:cubicBezTo>
                    <a:pt x="219" y="741"/>
                    <a:pt x="215" y="734"/>
                    <a:pt x="220" y="735"/>
                  </a:cubicBezTo>
                  <a:cubicBezTo>
                    <a:pt x="214" y="734"/>
                    <a:pt x="216" y="726"/>
                    <a:pt x="213" y="722"/>
                  </a:cubicBezTo>
                  <a:cubicBezTo>
                    <a:pt x="211" y="720"/>
                    <a:pt x="202" y="715"/>
                    <a:pt x="210" y="714"/>
                  </a:cubicBezTo>
                  <a:cubicBezTo>
                    <a:pt x="205" y="716"/>
                    <a:pt x="203" y="710"/>
                    <a:pt x="202" y="707"/>
                  </a:cubicBezTo>
                  <a:cubicBezTo>
                    <a:pt x="201" y="705"/>
                    <a:pt x="200" y="702"/>
                    <a:pt x="199" y="700"/>
                  </a:cubicBezTo>
                  <a:cubicBezTo>
                    <a:pt x="197" y="697"/>
                    <a:pt x="193" y="696"/>
                    <a:pt x="198" y="695"/>
                  </a:cubicBezTo>
                  <a:cubicBezTo>
                    <a:pt x="196" y="695"/>
                    <a:pt x="194" y="691"/>
                    <a:pt x="194" y="689"/>
                  </a:cubicBezTo>
                  <a:cubicBezTo>
                    <a:pt x="194" y="686"/>
                    <a:pt x="191" y="685"/>
                    <a:pt x="189" y="682"/>
                  </a:cubicBezTo>
                  <a:cubicBezTo>
                    <a:pt x="184" y="676"/>
                    <a:pt x="181" y="668"/>
                    <a:pt x="179" y="660"/>
                  </a:cubicBezTo>
                  <a:cubicBezTo>
                    <a:pt x="177" y="654"/>
                    <a:pt x="175" y="649"/>
                    <a:pt x="175" y="643"/>
                  </a:cubicBezTo>
                  <a:cubicBezTo>
                    <a:pt x="175" y="637"/>
                    <a:pt x="172" y="631"/>
                    <a:pt x="171" y="625"/>
                  </a:cubicBezTo>
                  <a:cubicBezTo>
                    <a:pt x="170" y="620"/>
                    <a:pt x="167" y="615"/>
                    <a:pt x="166" y="610"/>
                  </a:cubicBezTo>
                  <a:cubicBezTo>
                    <a:pt x="164" y="606"/>
                    <a:pt x="158" y="595"/>
                    <a:pt x="164" y="597"/>
                  </a:cubicBezTo>
                  <a:cubicBezTo>
                    <a:pt x="163" y="596"/>
                    <a:pt x="155" y="586"/>
                    <a:pt x="162" y="589"/>
                  </a:cubicBezTo>
                  <a:cubicBezTo>
                    <a:pt x="161" y="585"/>
                    <a:pt x="156" y="582"/>
                    <a:pt x="158" y="578"/>
                  </a:cubicBezTo>
                  <a:cubicBezTo>
                    <a:pt x="159" y="578"/>
                    <a:pt x="160" y="579"/>
                    <a:pt x="160" y="580"/>
                  </a:cubicBezTo>
                  <a:cubicBezTo>
                    <a:pt x="161" y="577"/>
                    <a:pt x="160" y="575"/>
                    <a:pt x="158" y="574"/>
                  </a:cubicBezTo>
                  <a:cubicBezTo>
                    <a:pt x="162" y="572"/>
                    <a:pt x="160" y="568"/>
                    <a:pt x="159" y="565"/>
                  </a:cubicBezTo>
                  <a:cubicBezTo>
                    <a:pt x="159" y="568"/>
                    <a:pt x="158" y="570"/>
                    <a:pt x="156" y="571"/>
                  </a:cubicBezTo>
                  <a:cubicBezTo>
                    <a:pt x="153" y="566"/>
                    <a:pt x="154" y="555"/>
                    <a:pt x="161" y="563"/>
                  </a:cubicBezTo>
                  <a:cubicBezTo>
                    <a:pt x="160" y="560"/>
                    <a:pt x="149" y="559"/>
                    <a:pt x="153" y="555"/>
                  </a:cubicBezTo>
                  <a:cubicBezTo>
                    <a:pt x="154" y="553"/>
                    <a:pt x="149" y="547"/>
                    <a:pt x="148" y="546"/>
                  </a:cubicBezTo>
                  <a:cubicBezTo>
                    <a:pt x="147" y="541"/>
                    <a:pt x="147" y="536"/>
                    <a:pt x="148" y="531"/>
                  </a:cubicBezTo>
                  <a:cubicBezTo>
                    <a:pt x="149" y="524"/>
                    <a:pt x="154" y="516"/>
                    <a:pt x="151" y="508"/>
                  </a:cubicBezTo>
                  <a:cubicBezTo>
                    <a:pt x="151" y="507"/>
                    <a:pt x="148" y="494"/>
                    <a:pt x="145" y="499"/>
                  </a:cubicBezTo>
                  <a:cubicBezTo>
                    <a:pt x="146" y="495"/>
                    <a:pt x="145" y="495"/>
                    <a:pt x="142" y="499"/>
                  </a:cubicBezTo>
                  <a:cubicBezTo>
                    <a:pt x="146" y="494"/>
                    <a:pt x="140" y="493"/>
                    <a:pt x="141" y="490"/>
                  </a:cubicBezTo>
                  <a:cubicBezTo>
                    <a:pt x="141" y="488"/>
                    <a:pt x="142" y="486"/>
                    <a:pt x="142" y="484"/>
                  </a:cubicBezTo>
                  <a:cubicBezTo>
                    <a:pt x="143" y="481"/>
                    <a:pt x="153" y="479"/>
                    <a:pt x="155" y="475"/>
                  </a:cubicBezTo>
                  <a:cubicBezTo>
                    <a:pt x="147" y="481"/>
                    <a:pt x="130" y="476"/>
                    <a:pt x="142" y="468"/>
                  </a:cubicBezTo>
                  <a:cubicBezTo>
                    <a:pt x="138" y="470"/>
                    <a:pt x="133" y="467"/>
                    <a:pt x="136" y="462"/>
                  </a:cubicBezTo>
                  <a:cubicBezTo>
                    <a:pt x="138" y="459"/>
                    <a:pt x="142" y="462"/>
                    <a:pt x="145" y="459"/>
                  </a:cubicBezTo>
                  <a:cubicBezTo>
                    <a:pt x="141" y="460"/>
                    <a:pt x="133" y="458"/>
                    <a:pt x="131" y="454"/>
                  </a:cubicBezTo>
                  <a:cubicBezTo>
                    <a:pt x="130" y="456"/>
                    <a:pt x="126" y="457"/>
                    <a:pt x="126" y="457"/>
                  </a:cubicBezTo>
                  <a:cubicBezTo>
                    <a:pt x="126" y="458"/>
                    <a:pt x="129" y="459"/>
                    <a:pt x="129" y="462"/>
                  </a:cubicBezTo>
                  <a:cubicBezTo>
                    <a:pt x="129" y="466"/>
                    <a:pt x="126" y="467"/>
                    <a:pt x="123" y="468"/>
                  </a:cubicBezTo>
                  <a:cubicBezTo>
                    <a:pt x="124" y="469"/>
                    <a:pt x="125" y="470"/>
                    <a:pt x="125" y="471"/>
                  </a:cubicBezTo>
                  <a:cubicBezTo>
                    <a:pt x="123" y="470"/>
                    <a:pt x="121" y="471"/>
                    <a:pt x="121" y="474"/>
                  </a:cubicBezTo>
                  <a:cubicBezTo>
                    <a:pt x="129" y="476"/>
                    <a:pt x="132" y="481"/>
                    <a:pt x="127" y="489"/>
                  </a:cubicBezTo>
                  <a:cubicBezTo>
                    <a:pt x="125" y="492"/>
                    <a:pt x="126" y="495"/>
                    <a:pt x="122" y="497"/>
                  </a:cubicBezTo>
                  <a:cubicBezTo>
                    <a:pt x="118" y="498"/>
                    <a:pt x="114" y="501"/>
                    <a:pt x="110" y="504"/>
                  </a:cubicBezTo>
                  <a:cubicBezTo>
                    <a:pt x="103" y="508"/>
                    <a:pt x="94" y="514"/>
                    <a:pt x="86" y="511"/>
                  </a:cubicBezTo>
                  <a:cubicBezTo>
                    <a:pt x="77" y="508"/>
                    <a:pt x="67" y="500"/>
                    <a:pt x="61" y="492"/>
                  </a:cubicBezTo>
                  <a:cubicBezTo>
                    <a:pt x="54" y="481"/>
                    <a:pt x="42" y="474"/>
                    <a:pt x="33" y="464"/>
                  </a:cubicBezTo>
                  <a:cubicBezTo>
                    <a:pt x="31" y="461"/>
                    <a:pt x="24" y="452"/>
                    <a:pt x="32" y="451"/>
                  </a:cubicBezTo>
                  <a:cubicBezTo>
                    <a:pt x="34" y="451"/>
                    <a:pt x="34" y="455"/>
                    <a:pt x="35" y="456"/>
                  </a:cubicBezTo>
                  <a:cubicBezTo>
                    <a:pt x="38" y="458"/>
                    <a:pt x="44" y="456"/>
                    <a:pt x="45" y="452"/>
                  </a:cubicBezTo>
                  <a:cubicBezTo>
                    <a:pt x="48" y="457"/>
                    <a:pt x="62" y="448"/>
                    <a:pt x="65" y="446"/>
                  </a:cubicBezTo>
                  <a:cubicBezTo>
                    <a:pt x="67" y="443"/>
                    <a:pt x="67" y="439"/>
                    <a:pt x="68" y="436"/>
                  </a:cubicBezTo>
                  <a:cubicBezTo>
                    <a:pt x="70" y="433"/>
                    <a:pt x="75" y="431"/>
                    <a:pt x="71" y="428"/>
                  </a:cubicBezTo>
                  <a:cubicBezTo>
                    <a:pt x="69" y="430"/>
                    <a:pt x="71" y="435"/>
                    <a:pt x="67" y="434"/>
                  </a:cubicBezTo>
                  <a:cubicBezTo>
                    <a:pt x="63" y="434"/>
                    <a:pt x="59" y="435"/>
                    <a:pt x="55" y="436"/>
                  </a:cubicBezTo>
                  <a:cubicBezTo>
                    <a:pt x="52" y="438"/>
                    <a:pt x="50" y="441"/>
                    <a:pt x="46" y="441"/>
                  </a:cubicBezTo>
                  <a:cubicBezTo>
                    <a:pt x="41" y="440"/>
                    <a:pt x="36" y="438"/>
                    <a:pt x="32" y="436"/>
                  </a:cubicBezTo>
                  <a:cubicBezTo>
                    <a:pt x="28" y="434"/>
                    <a:pt x="23" y="432"/>
                    <a:pt x="19" y="429"/>
                  </a:cubicBezTo>
                  <a:cubicBezTo>
                    <a:pt x="16" y="427"/>
                    <a:pt x="16" y="421"/>
                    <a:pt x="12" y="420"/>
                  </a:cubicBezTo>
                  <a:cubicBezTo>
                    <a:pt x="0" y="415"/>
                    <a:pt x="14" y="406"/>
                    <a:pt x="18" y="403"/>
                  </a:cubicBezTo>
                  <a:cubicBezTo>
                    <a:pt x="11" y="402"/>
                    <a:pt x="7" y="415"/>
                    <a:pt x="0" y="412"/>
                  </a:cubicBezTo>
                  <a:cubicBezTo>
                    <a:pt x="2" y="410"/>
                    <a:pt x="2" y="408"/>
                    <a:pt x="1" y="406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677">
              <a:extLst>
                <a:ext uri="{FF2B5EF4-FFF2-40B4-BE49-F238E27FC236}">
                  <a16:creationId xmlns="" xmlns:a16="http://schemas.microsoft.com/office/drawing/2014/main" id="{3AA7BD7D-9606-4FA4-B4AA-0ECE5CD1920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7262" y="2609006"/>
              <a:ext cx="1833027" cy="2059933"/>
            </a:xfrm>
            <a:custGeom>
              <a:avLst/>
              <a:gdLst>
                <a:gd name="T0" fmla="*/ 69 w 845"/>
                <a:gd name="T1" fmla="*/ 384 h 950"/>
                <a:gd name="T2" fmla="*/ 47 w 845"/>
                <a:gd name="T3" fmla="*/ 310 h 950"/>
                <a:gd name="T4" fmla="*/ 73 w 845"/>
                <a:gd name="T5" fmla="*/ 265 h 950"/>
                <a:gd name="T6" fmla="*/ 140 w 845"/>
                <a:gd name="T7" fmla="*/ 184 h 950"/>
                <a:gd name="T8" fmla="*/ 167 w 845"/>
                <a:gd name="T9" fmla="*/ 115 h 950"/>
                <a:gd name="T10" fmla="*/ 123 w 845"/>
                <a:gd name="T11" fmla="*/ 67 h 950"/>
                <a:gd name="T12" fmla="*/ 135 w 845"/>
                <a:gd name="T13" fmla="*/ 28 h 950"/>
                <a:gd name="T14" fmla="*/ 214 w 845"/>
                <a:gd name="T15" fmla="*/ 1 h 950"/>
                <a:gd name="T16" fmla="*/ 257 w 845"/>
                <a:gd name="T17" fmla="*/ 57 h 950"/>
                <a:gd name="T18" fmla="*/ 268 w 845"/>
                <a:gd name="T19" fmla="*/ 104 h 950"/>
                <a:gd name="T20" fmla="*/ 283 w 845"/>
                <a:gd name="T21" fmla="*/ 141 h 950"/>
                <a:gd name="T22" fmla="*/ 329 w 845"/>
                <a:gd name="T23" fmla="*/ 172 h 950"/>
                <a:gd name="T24" fmla="*/ 344 w 845"/>
                <a:gd name="T25" fmla="*/ 236 h 950"/>
                <a:gd name="T26" fmla="*/ 425 w 845"/>
                <a:gd name="T27" fmla="*/ 278 h 950"/>
                <a:gd name="T28" fmla="*/ 504 w 845"/>
                <a:gd name="T29" fmla="*/ 300 h 950"/>
                <a:gd name="T30" fmla="*/ 581 w 845"/>
                <a:gd name="T31" fmla="*/ 309 h 950"/>
                <a:gd name="T32" fmla="*/ 599 w 845"/>
                <a:gd name="T33" fmla="*/ 284 h 950"/>
                <a:gd name="T34" fmla="*/ 672 w 845"/>
                <a:gd name="T35" fmla="*/ 301 h 950"/>
                <a:gd name="T36" fmla="*/ 691 w 845"/>
                <a:gd name="T37" fmla="*/ 266 h 950"/>
                <a:gd name="T38" fmla="*/ 767 w 845"/>
                <a:gd name="T39" fmla="*/ 220 h 950"/>
                <a:gd name="T40" fmla="*/ 802 w 845"/>
                <a:gd name="T41" fmla="*/ 225 h 950"/>
                <a:gd name="T42" fmla="*/ 842 w 845"/>
                <a:gd name="T43" fmla="*/ 256 h 950"/>
                <a:gd name="T44" fmla="*/ 803 w 845"/>
                <a:gd name="T45" fmla="*/ 298 h 950"/>
                <a:gd name="T46" fmla="*/ 790 w 845"/>
                <a:gd name="T47" fmla="*/ 334 h 950"/>
                <a:gd name="T48" fmla="*/ 755 w 845"/>
                <a:gd name="T49" fmla="*/ 398 h 950"/>
                <a:gd name="T50" fmla="*/ 739 w 845"/>
                <a:gd name="T51" fmla="*/ 461 h 950"/>
                <a:gd name="T52" fmla="*/ 708 w 845"/>
                <a:gd name="T53" fmla="*/ 417 h 950"/>
                <a:gd name="T54" fmla="*/ 690 w 845"/>
                <a:gd name="T55" fmla="*/ 394 h 950"/>
                <a:gd name="T56" fmla="*/ 685 w 845"/>
                <a:gd name="T57" fmla="*/ 357 h 950"/>
                <a:gd name="T58" fmla="*/ 605 w 845"/>
                <a:gd name="T59" fmla="*/ 314 h 950"/>
                <a:gd name="T60" fmla="*/ 590 w 845"/>
                <a:gd name="T61" fmla="*/ 336 h 950"/>
                <a:gd name="T62" fmla="*/ 592 w 845"/>
                <a:gd name="T63" fmla="*/ 365 h 950"/>
                <a:gd name="T64" fmla="*/ 621 w 845"/>
                <a:gd name="T65" fmla="*/ 432 h 950"/>
                <a:gd name="T66" fmla="*/ 626 w 845"/>
                <a:gd name="T67" fmla="*/ 475 h 950"/>
                <a:gd name="T68" fmla="*/ 614 w 845"/>
                <a:gd name="T69" fmla="*/ 471 h 950"/>
                <a:gd name="T70" fmla="*/ 595 w 845"/>
                <a:gd name="T71" fmla="*/ 454 h 950"/>
                <a:gd name="T72" fmla="*/ 566 w 845"/>
                <a:gd name="T73" fmla="*/ 527 h 950"/>
                <a:gd name="T74" fmla="*/ 531 w 845"/>
                <a:gd name="T75" fmla="*/ 549 h 950"/>
                <a:gd name="T76" fmla="*/ 447 w 845"/>
                <a:gd name="T77" fmla="*/ 640 h 950"/>
                <a:gd name="T78" fmla="*/ 406 w 845"/>
                <a:gd name="T79" fmla="*/ 684 h 950"/>
                <a:gd name="T80" fmla="*/ 391 w 845"/>
                <a:gd name="T81" fmla="*/ 760 h 950"/>
                <a:gd name="T82" fmla="*/ 389 w 845"/>
                <a:gd name="T83" fmla="*/ 849 h 950"/>
                <a:gd name="T84" fmla="*/ 368 w 845"/>
                <a:gd name="T85" fmla="*/ 888 h 950"/>
                <a:gd name="T86" fmla="*/ 327 w 845"/>
                <a:gd name="T87" fmla="*/ 946 h 950"/>
                <a:gd name="T88" fmla="*/ 288 w 845"/>
                <a:gd name="T89" fmla="*/ 900 h 950"/>
                <a:gd name="T90" fmla="*/ 250 w 845"/>
                <a:gd name="T91" fmla="*/ 815 h 950"/>
                <a:gd name="T92" fmla="*/ 210 w 845"/>
                <a:gd name="T93" fmla="*/ 714 h 950"/>
                <a:gd name="T94" fmla="*/ 179 w 845"/>
                <a:gd name="T95" fmla="*/ 660 h 950"/>
                <a:gd name="T96" fmla="*/ 158 w 845"/>
                <a:gd name="T97" fmla="*/ 578 h 950"/>
                <a:gd name="T98" fmla="*/ 153 w 845"/>
                <a:gd name="T99" fmla="*/ 555 h 950"/>
                <a:gd name="T100" fmla="*/ 141 w 845"/>
                <a:gd name="T101" fmla="*/ 490 h 950"/>
                <a:gd name="T102" fmla="*/ 131 w 845"/>
                <a:gd name="T103" fmla="*/ 454 h 950"/>
                <a:gd name="T104" fmla="*/ 127 w 845"/>
                <a:gd name="T105" fmla="*/ 489 h 950"/>
                <a:gd name="T106" fmla="*/ 32 w 845"/>
                <a:gd name="T107" fmla="*/ 451 h 950"/>
                <a:gd name="T108" fmla="*/ 67 w 845"/>
                <a:gd name="T109" fmla="*/ 434 h 950"/>
                <a:gd name="T110" fmla="*/ 18 w 845"/>
                <a:gd name="T111" fmla="*/ 403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45" h="950">
                  <a:moveTo>
                    <a:pt x="1" y="406"/>
                  </a:moveTo>
                  <a:cubicBezTo>
                    <a:pt x="0" y="399"/>
                    <a:pt x="8" y="399"/>
                    <a:pt x="13" y="399"/>
                  </a:cubicBezTo>
                  <a:cubicBezTo>
                    <a:pt x="18" y="399"/>
                    <a:pt x="16" y="390"/>
                    <a:pt x="15" y="387"/>
                  </a:cubicBezTo>
                  <a:cubicBezTo>
                    <a:pt x="19" y="389"/>
                    <a:pt x="28" y="389"/>
                    <a:pt x="32" y="388"/>
                  </a:cubicBezTo>
                  <a:cubicBezTo>
                    <a:pt x="39" y="385"/>
                    <a:pt x="46" y="395"/>
                    <a:pt x="53" y="392"/>
                  </a:cubicBezTo>
                  <a:cubicBezTo>
                    <a:pt x="55" y="391"/>
                    <a:pt x="66" y="379"/>
                    <a:pt x="69" y="384"/>
                  </a:cubicBezTo>
                  <a:cubicBezTo>
                    <a:pt x="73" y="392"/>
                    <a:pt x="78" y="388"/>
                    <a:pt x="85" y="383"/>
                  </a:cubicBezTo>
                  <a:cubicBezTo>
                    <a:pt x="79" y="382"/>
                    <a:pt x="84" y="374"/>
                    <a:pt x="82" y="370"/>
                  </a:cubicBezTo>
                  <a:cubicBezTo>
                    <a:pt x="78" y="363"/>
                    <a:pt x="74" y="356"/>
                    <a:pt x="69" y="349"/>
                  </a:cubicBezTo>
                  <a:cubicBezTo>
                    <a:pt x="66" y="345"/>
                    <a:pt x="70" y="337"/>
                    <a:pt x="62" y="339"/>
                  </a:cubicBezTo>
                  <a:cubicBezTo>
                    <a:pt x="56" y="341"/>
                    <a:pt x="49" y="333"/>
                    <a:pt x="49" y="327"/>
                  </a:cubicBezTo>
                  <a:cubicBezTo>
                    <a:pt x="50" y="323"/>
                    <a:pt x="51" y="313"/>
                    <a:pt x="47" y="310"/>
                  </a:cubicBezTo>
                  <a:cubicBezTo>
                    <a:pt x="41" y="304"/>
                    <a:pt x="30" y="309"/>
                    <a:pt x="27" y="299"/>
                  </a:cubicBezTo>
                  <a:cubicBezTo>
                    <a:pt x="25" y="291"/>
                    <a:pt x="32" y="284"/>
                    <a:pt x="36" y="279"/>
                  </a:cubicBezTo>
                  <a:cubicBezTo>
                    <a:pt x="38" y="275"/>
                    <a:pt x="40" y="270"/>
                    <a:pt x="42" y="266"/>
                  </a:cubicBezTo>
                  <a:cubicBezTo>
                    <a:pt x="44" y="263"/>
                    <a:pt x="47" y="256"/>
                    <a:pt x="51" y="257"/>
                  </a:cubicBezTo>
                  <a:cubicBezTo>
                    <a:pt x="57" y="259"/>
                    <a:pt x="57" y="268"/>
                    <a:pt x="63" y="269"/>
                  </a:cubicBezTo>
                  <a:cubicBezTo>
                    <a:pt x="66" y="269"/>
                    <a:pt x="70" y="267"/>
                    <a:pt x="73" y="265"/>
                  </a:cubicBezTo>
                  <a:cubicBezTo>
                    <a:pt x="77" y="264"/>
                    <a:pt x="80" y="264"/>
                    <a:pt x="84" y="263"/>
                  </a:cubicBezTo>
                  <a:cubicBezTo>
                    <a:pt x="94" y="262"/>
                    <a:pt x="92" y="255"/>
                    <a:pt x="97" y="249"/>
                  </a:cubicBezTo>
                  <a:cubicBezTo>
                    <a:pt x="104" y="242"/>
                    <a:pt x="100" y="234"/>
                    <a:pt x="109" y="228"/>
                  </a:cubicBezTo>
                  <a:cubicBezTo>
                    <a:pt x="118" y="224"/>
                    <a:pt x="121" y="218"/>
                    <a:pt x="124" y="208"/>
                  </a:cubicBezTo>
                  <a:cubicBezTo>
                    <a:pt x="126" y="201"/>
                    <a:pt x="124" y="192"/>
                    <a:pt x="132" y="189"/>
                  </a:cubicBezTo>
                  <a:cubicBezTo>
                    <a:pt x="135" y="188"/>
                    <a:pt x="139" y="187"/>
                    <a:pt x="140" y="184"/>
                  </a:cubicBezTo>
                  <a:cubicBezTo>
                    <a:pt x="143" y="180"/>
                    <a:pt x="137" y="179"/>
                    <a:pt x="137" y="177"/>
                  </a:cubicBezTo>
                  <a:cubicBezTo>
                    <a:pt x="137" y="175"/>
                    <a:pt x="144" y="166"/>
                    <a:pt x="145" y="163"/>
                  </a:cubicBezTo>
                  <a:cubicBezTo>
                    <a:pt x="148" y="159"/>
                    <a:pt x="155" y="157"/>
                    <a:pt x="157" y="152"/>
                  </a:cubicBezTo>
                  <a:cubicBezTo>
                    <a:pt x="151" y="152"/>
                    <a:pt x="152" y="146"/>
                    <a:pt x="152" y="142"/>
                  </a:cubicBezTo>
                  <a:cubicBezTo>
                    <a:pt x="152" y="137"/>
                    <a:pt x="148" y="133"/>
                    <a:pt x="148" y="129"/>
                  </a:cubicBezTo>
                  <a:cubicBezTo>
                    <a:pt x="148" y="121"/>
                    <a:pt x="163" y="120"/>
                    <a:pt x="167" y="115"/>
                  </a:cubicBezTo>
                  <a:cubicBezTo>
                    <a:pt x="174" y="106"/>
                    <a:pt x="153" y="106"/>
                    <a:pt x="150" y="104"/>
                  </a:cubicBezTo>
                  <a:cubicBezTo>
                    <a:pt x="146" y="103"/>
                    <a:pt x="148" y="97"/>
                    <a:pt x="144" y="95"/>
                  </a:cubicBezTo>
                  <a:cubicBezTo>
                    <a:pt x="141" y="94"/>
                    <a:pt x="138" y="94"/>
                    <a:pt x="135" y="93"/>
                  </a:cubicBezTo>
                  <a:cubicBezTo>
                    <a:pt x="136" y="89"/>
                    <a:pt x="135" y="88"/>
                    <a:pt x="132" y="86"/>
                  </a:cubicBezTo>
                  <a:cubicBezTo>
                    <a:pt x="130" y="85"/>
                    <a:pt x="122" y="80"/>
                    <a:pt x="124" y="76"/>
                  </a:cubicBezTo>
                  <a:cubicBezTo>
                    <a:pt x="126" y="73"/>
                    <a:pt x="127" y="69"/>
                    <a:pt x="123" y="67"/>
                  </a:cubicBezTo>
                  <a:cubicBezTo>
                    <a:pt x="121" y="65"/>
                    <a:pt x="117" y="61"/>
                    <a:pt x="120" y="58"/>
                  </a:cubicBezTo>
                  <a:cubicBezTo>
                    <a:pt x="122" y="57"/>
                    <a:pt x="130" y="51"/>
                    <a:pt x="123" y="51"/>
                  </a:cubicBezTo>
                  <a:cubicBezTo>
                    <a:pt x="122" y="51"/>
                    <a:pt x="111" y="51"/>
                    <a:pt x="114" y="47"/>
                  </a:cubicBezTo>
                  <a:cubicBezTo>
                    <a:pt x="118" y="42"/>
                    <a:pt x="113" y="42"/>
                    <a:pt x="110" y="40"/>
                  </a:cubicBezTo>
                  <a:cubicBezTo>
                    <a:pt x="106" y="37"/>
                    <a:pt x="112" y="29"/>
                    <a:pt x="115" y="27"/>
                  </a:cubicBezTo>
                  <a:cubicBezTo>
                    <a:pt x="121" y="23"/>
                    <a:pt x="128" y="26"/>
                    <a:pt x="135" y="28"/>
                  </a:cubicBezTo>
                  <a:cubicBezTo>
                    <a:pt x="142" y="30"/>
                    <a:pt x="150" y="31"/>
                    <a:pt x="157" y="33"/>
                  </a:cubicBezTo>
                  <a:cubicBezTo>
                    <a:pt x="164" y="35"/>
                    <a:pt x="167" y="31"/>
                    <a:pt x="173" y="29"/>
                  </a:cubicBezTo>
                  <a:cubicBezTo>
                    <a:pt x="178" y="27"/>
                    <a:pt x="183" y="27"/>
                    <a:pt x="188" y="26"/>
                  </a:cubicBezTo>
                  <a:cubicBezTo>
                    <a:pt x="190" y="25"/>
                    <a:pt x="199" y="16"/>
                    <a:pt x="198" y="15"/>
                  </a:cubicBezTo>
                  <a:cubicBezTo>
                    <a:pt x="196" y="12"/>
                    <a:pt x="205" y="7"/>
                    <a:pt x="208" y="5"/>
                  </a:cubicBezTo>
                  <a:cubicBezTo>
                    <a:pt x="210" y="4"/>
                    <a:pt x="212" y="2"/>
                    <a:pt x="214" y="1"/>
                  </a:cubicBezTo>
                  <a:cubicBezTo>
                    <a:pt x="217" y="0"/>
                    <a:pt x="217" y="2"/>
                    <a:pt x="219" y="1"/>
                  </a:cubicBezTo>
                  <a:cubicBezTo>
                    <a:pt x="225" y="0"/>
                    <a:pt x="223" y="7"/>
                    <a:pt x="226" y="10"/>
                  </a:cubicBezTo>
                  <a:cubicBezTo>
                    <a:pt x="230" y="16"/>
                    <a:pt x="231" y="22"/>
                    <a:pt x="236" y="27"/>
                  </a:cubicBezTo>
                  <a:cubicBezTo>
                    <a:pt x="241" y="33"/>
                    <a:pt x="251" y="34"/>
                    <a:pt x="257" y="38"/>
                  </a:cubicBezTo>
                  <a:cubicBezTo>
                    <a:pt x="259" y="40"/>
                    <a:pt x="262" y="43"/>
                    <a:pt x="259" y="45"/>
                  </a:cubicBezTo>
                  <a:cubicBezTo>
                    <a:pt x="253" y="50"/>
                    <a:pt x="255" y="51"/>
                    <a:pt x="257" y="57"/>
                  </a:cubicBezTo>
                  <a:cubicBezTo>
                    <a:pt x="259" y="63"/>
                    <a:pt x="261" y="69"/>
                    <a:pt x="265" y="73"/>
                  </a:cubicBezTo>
                  <a:cubicBezTo>
                    <a:pt x="269" y="77"/>
                    <a:pt x="276" y="77"/>
                    <a:pt x="279" y="81"/>
                  </a:cubicBezTo>
                  <a:cubicBezTo>
                    <a:pt x="280" y="82"/>
                    <a:pt x="280" y="85"/>
                    <a:pt x="281" y="87"/>
                  </a:cubicBezTo>
                  <a:cubicBezTo>
                    <a:pt x="282" y="89"/>
                    <a:pt x="283" y="90"/>
                    <a:pt x="285" y="92"/>
                  </a:cubicBezTo>
                  <a:cubicBezTo>
                    <a:pt x="290" y="98"/>
                    <a:pt x="284" y="100"/>
                    <a:pt x="281" y="103"/>
                  </a:cubicBezTo>
                  <a:cubicBezTo>
                    <a:pt x="277" y="106"/>
                    <a:pt x="272" y="112"/>
                    <a:pt x="268" y="104"/>
                  </a:cubicBezTo>
                  <a:cubicBezTo>
                    <a:pt x="266" y="98"/>
                    <a:pt x="261" y="98"/>
                    <a:pt x="256" y="102"/>
                  </a:cubicBezTo>
                  <a:cubicBezTo>
                    <a:pt x="258" y="104"/>
                    <a:pt x="258" y="107"/>
                    <a:pt x="259" y="110"/>
                  </a:cubicBezTo>
                  <a:cubicBezTo>
                    <a:pt x="260" y="113"/>
                    <a:pt x="263" y="115"/>
                    <a:pt x="265" y="117"/>
                  </a:cubicBezTo>
                  <a:cubicBezTo>
                    <a:pt x="270" y="123"/>
                    <a:pt x="269" y="128"/>
                    <a:pt x="273" y="133"/>
                  </a:cubicBezTo>
                  <a:cubicBezTo>
                    <a:pt x="275" y="135"/>
                    <a:pt x="271" y="146"/>
                    <a:pt x="278" y="145"/>
                  </a:cubicBezTo>
                  <a:cubicBezTo>
                    <a:pt x="281" y="145"/>
                    <a:pt x="280" y="142"/>
                    <a:pt x="283" y="141"/>
                  </a:cubicBezTo>
                  <a:cubicBezTo>
                    <a:pt x="286" y="140"/>
                    <a:pt x="287" y="144"/>
                    <a:pt x="289" y="146"/>
                  </a:cubicBezTo>
                  <a:cubicBezTo>
                    <a:pt x="291" y="149"/>
                    <a:pt x="297" y="156"/>
                    <a:pt x="301" y="156"/>
                  </a:cubicBezTo>
                  <a:cubicBezTo>
                    <a:pt x="305" y="157"/>
                    <a:pt x="308" y="155"/>
                    <a:pt x="312" y="159"/>
                  </a:cubicBezTo>
                  <a:cubicBezTo>
                    <a:pt x="314" y="161"/>
                    <a:pt x="317" y="160"/>
                    <a:pt x="320" y="162"/>
                  </a:cubicBezTo>
                  <a:cubicBezTo>
                    <a:pt x="321" y="164"/>
                    <a:pt x="321" y="166"/>
                    <a:pt x="322" y="168"/>
                  </a:cubicBezTo>
                  <a:cubicBezTo>
                    <a:pt x="323" y="171"/>
                    <a:pt x="326" y="171"/>
                    <a:pt x="329" y="172"/>
                  </a:cubicBezTo>
                  <a:cubicBezTo>
                    <a:pt x="336" y="175"/>
                    <a:pt x="343" y="177"/>
                    <a:pt x="349" y="183"/>
                  </a:cubicBezTo>
                  <a:cubicBezTo>
                    <a:pt x="341" y="183"/>
                    <a:pt x="339" y="195"/>
                    <a:pt x="333" y="199"/>
                  </a:cubicBezTo>
                  <a:cubicBezTo>
                    <a:pt x="333" y="199"/>
                    <a:pt x="334" y="205"/>
                    <a:pt x="333" y="206"/>
                  </a:cubicBezTo>
                  <a:cubicBezTo>
                    <a:pt x="331" y="211"/>
                    <a:pt x="334" y="213"/>
                    <a:pt x="333" y="217"/>
                  </a:cubicBezTo>
                  <a:cubicBezTo>
                    <a:pt x="332" y="221"/>
                    <a:pt x="325" y="226"/>
                    <a:pt x="330" y="230"/>
                  </a:cubicBezTo>
                  <a:cubicBezTo>
                    <a:pt x="333" y="233"/>
                    <a:pt x="344" y="241"/>
                    <a:pt x="344" y="236"/>
                  </a:cubicBezTo>
                  <a:cubicBezTo>
                    <a:pt x="348" y="239"/>
                    <a:pt x="354" y="243"/>
                    <a:pt x="360" y="245"/>
                  </a:cubicBezTo>
                  <a:cubicBezTo>
                    <a:pt x="366" y="247"/>
                    <a:pt x="369" y="252"/>
                    <a:pt x="375" y="256"/>
                  </a:cubicBezTo>
                  <a:cubicBezTo>
                    <a:pt x="376" y="257"/>
                    <a:pt x="385" y="264"/>
                    <a:pt x="388" y="263"/>
                  </a:cubicBezTo>
                  <a:cubicBezTo>
                    <a:pt x="394" y="261"/>
                    <a:pt x="399" y="266"/>
                    <a:pt x="404" y="268"/>
                  </a:cubicBezTo>
                  <a:cubicBezTo>
                    <a:pt x="406" y="269"/>
                    <a:pt x="413" y="269"/>
                    <a:pt x="414" y="271"/>
                  </a:cubicBezTo>
                  <a:cubicBezTo>
                    <a:pt x="418" y="275"/>
                    <a:pt x="418" y="277"/>
                    <a:pt x="425" y="278"/>
                  </a:cubicBezTo>
                  <a:cubicBezTo>
                    <a:pt x="429" y="279"/>
                    <a:pt x="433" y="282"/>
                    <a:pt x="437" y="280"/>
                  </a:cubicBezTo>
                  <a:cubicBezTo>
                    <a:pt x="442" y="276"/>
                    <a:pt x="444" y="279"/>
                    <a:pt x="450" y="281"/>
                  </a:cubicBezTo>
                  <a:cubicBezTo>
                    <a:pt x="446" y="272"/>
                    <a:pt x="469" y="282"/>
                    <a:pt x="470" y="282"/>
                  </a:cubicBezTo>
                  <a:cubicBezTo>
                    <a:pt x="477" y="284"/>
                    <a:pt x="473" y="292"/>
                    <a:pt x="478" y="294"/>
                  </a:cubicBezTo>
                  <a:cubicBezTo>
                    <a:pt x="483" y="295"/>
                    <a:pt x="491" y="297"/>
                    <a:pt x="494" y="301"/>
                  </a:cubicBezTo>
                  <a:cubicBezTo>
                    <a:pt x="496" y="305"/>
                    <a:pt x="501" y="300"/>
                    <a:pt x="504" y="300"/>
                  </a:cubicBezTo>
                  <a:cubicBezTo>
                    <a:pt x="511" y="299"/>
                    <a:pt x="508" y="310"/>
                    <a:pt x="517" y="306"/>
                  </a:cubicBezTo>
                  <a:cubicBezTo>
                    <a:pt x="520" y="305"/>
                    <a:pt x="532" y="309"/>
                    <a:pt x="535" y="311"/>
                  </a:cubicBezTo>
                  <a:cubicBezTo>
                    <a:pt x="541" y="315"/>
                    <a:pt x="543" y="311"/>
                    <a:pt x="549" y="309"/>
                  </a:cubicBezTo>
                  <a:cubicBezTo>
                    <a:pt x="550" y="313"/>
                    <a:pt x="557" y="318"/>
                    <a:pt x="561" y="314"/>
                  </a:cubicBezTo>
                  <a:cubicBezTo>
                    <a:pt x="562" y="313"/>
                    <a:pt x="572" y="314"/>
                    <a:pt x="574" y="314"/>
                  </a:cubicBezTo>
                  <a:cubicBezTo>
                    <a:pt x="579" y="314"/>
                    <a:pt x="580" y="314"/>
                    <a:pt x="581" y="309"/>
                  </a:cubicBezTo>
                  <a:cubicBezTo>
                    <a:pt x="582" y="300"/>
                    <a:pt x="578" y="297"/>
                    <a:pt x="575" y="289"/>
                  </a:cubicBezTo>
                  <a:cubicBezTo>
                    <a:pt x="573" y="285"/>
                    <a:pt x="573" y="280"/>
                    <a:pt x="574" y="275"/>
                  </a:cubicBezTo>
                  <a:cubicBezTo>
                    <a:pt x="574" y="270"/>
                    <a:pt x="573" y="266"/>
                    <a:pt x="573" y="261"/>
                  </a:cubicBezTo>
                  <a:cubicBezTo>
                    <a:pt x="578" y="260"/>
                    <a:pt x="584" y="256"/>
                    <a:pt x="589" y="257"/>
                  </a:cubicBezTo>
                  <a:cubicBezTo>
                    <a:pt x="600" y="260"/>
                    <a:pt x="591" y="273"/>
                    <a:pt x="595" y="279"/>
                  </a:cubicBezTo>
                  <a:cubicBezTo>
                    <a:pt x="596" y="280"/>
                    <a:pt x="600" y="282"/>
                    <a:pt x="599" y="284"/>
                  </a:cubicBezTo>
                  <a:cubicBezTo>
                    <a:pt x="597" y="286"/>
                    <a:pt x="595" y="286"/>
                    <a:pt x="597" y="290"/>
                  </a:cubicBezTo>
                  <a:cubicBezTo>
                    <a:pt x="602" y="298"/>
                    <a:pt x="608" y="298"/>
                    <a:pt x="616" y="299"/>
                  </a:cubicBezTo>
                  <a:cubicBezTo>
                    <a:pt x="621" y="300"/>
                    <a:pt x="625" y="304"/>
                    <a:pt x="630" y="304"/>
                  </a:cubicBezTo>
                  <a:cubicBezTo>
                    <a:pt x="632" y="304"/>
                    <a:pt x="636" y="304"/>
                    <a:pt x="638" y="302"/>
                  </a:cubicBezTo>
                  <a:cubicBezTo>
                    <a:pt x="640" y="301"/>
                    <a:pt x="644" y="296"/>
                    <a:pt x="647" y="298"/>
                  </a:cubicBezTo>
                  <a:cubicBezTo>
                    <a:pt x="654" y="303"/>
                    <a:pt x="663" y="301"/>
                    <a:pt x="672" y="301"/>
                  </a:cubicBezTo>
                  <a:cubicBezTo>
                    <a:pt x="674" y="301"/>
                    <a:pt x="678" y="298"/>
                    <a:pt x="680" y="299"/>
                  </a:cubicBezTo>
                  <a:cubicBezTo>
                    <a:pt x="682" y="302"/>
                    <a:pt x="689" y="299"/>
                    <a:pt x="693" y="299"/>
                  </a:cubicBezTo>
                  <a:cubicBezTo>
                    <a:pt x="701" y="298"/>
                    <a:pt x="691" y="291"/>
                    <a:pt x="692" y="287"/>
                  </a:cubicBezTo>
                  <a:cubicBezTo>
                    <a:pt x="696" y="276"/>
                    <a:pt x="684" y="281"/>
                    <a:pt x="679" y="275"/>
                  </a:cubicBezTo>
                  <a:cubicBezTo>
                    <a:pt x="676" y="272"/>
                    <a:pt x="675" y="266"/>
                    <a:pt x="681" y="268"/>
                  </a:cubicBezTo>
                  <a:cubicBezTo>
                    <a:pt x="685" y="269"/>
                    <a:pt x="687" y="267"/>
                    <a:pt x="691" y="266"/>
                  </a:cubicBezTo>
                  <a:cubicBezTo>
                    <a:pt x="697" y="264"/>
                    <a:pt x="708" y="267"/>
                    <a:pt x="706" y="257"/>
                  </a:cubicBezTo>
                  <a:cubicBezTo>
                    <a:pt x="705" y="252"/>
                    <a:pt x="718" y="248"/>
                    <a:pt x="718" y="242"/>
                  </a:cubicBezTo>
                  <a:cubicBezTo>
                    <a:pt x="719" y="232"/>
                    <a:pt x="731" y="237"/>
                    <a:pt x="737" y="232"/>
                  </a:cubicBezTo>
                  <a:cubicBezTo>
                    <a:pt x="741" y="227"/>
                    <a:pt x="744" y="222"/>
                    <a:pt x="749" y="218"/>
                  </a:cubicBezTo>
                  <a:cubicBezTo>
                    <a:pt x="751" y="217"/>
                    <a:pt x="753" y="215"/>
                    <a:pt x="755" y="214"/>
                  </a:cubicBezTo>
                  <a:cubicBezTo>
                    <a:pt x="756" y="213"/>
                    <a:pt x="765" y="219"/>
                    <a:pt x="767" y="220"/>
                  </a:cubicBezTo>
                  <a:cubicBezTo>
                    <a:pt x="765" y="218"/>
                    <a:pt x="765" y="218"/>
                    <a:pt x="769" y="220"/>
                  </a:cubicBezTo>
                  <a:cubicBezTo>
                    <a:pt x="772" y="221"/>
                    <a:pt x="775" y="223"/>
                    <a:pt x="778" y="223"/>
                  </a:cubicBezTo>
                  <a:cubicBezTo>
                    <a:pt x="782" y="223"/>
                    <a:pt x="781" y="219"/>
                    <a:pt x="782" y="217"/>
                  </a:cubicBezTo>
                  <a:cubicBezTo>
                    <a:pt x="785" y="213"/>
                    <a:pt x="792" y="211"/>
                    <a:pt x="796" y="209"/>
                  </a:cubicBezTo>
                  <a:cubicBezTo>
                    <a:pt x="796" y="209"/>
                    <a:pt x="805" y="216"/>
                    <a:pt x="806" y="217"/>
                  </a:cubicBezTo>
                  <a:cubicBezTo>
                    <a:pt x="800" y="220"/>
                    <a:pt x="801" y="221"/>
                    <a:pt x="802" y="225"/>
                  </a:cubicBezTo>
                  <a:cubicBezTo>
                    <a:pt x="803" y="228"/>
                    <a:pt x="810" y="223"/>
                    <a:pt x="811" y="222"/>
                  </a:cubicBezTo>
                  <a:cubicBezTo>
                    <a:pt x="810" y="226"/>
                    <a:pt x="818" y="229"/>
                    <a:pt x="816" y="232"/>
                  </a:cubicBezTo>
                  <a:cubicBezTo>
                    <a:pt x="814" y="237"/>
                    <a:pt x="812" y="239"/>
                    <a:pt x="811" y="244"/>
                  </a:cubicBezTo>
                  <a:cubicBezTo>
                    <a:pt x="810" y="248"/>
                    <a:pt x="818" y="245"/>
                    <a:pt x="819" y="244"/>
                  </a:cubicBezTo>
                  <a:cubicBezTo>
                    <a:pt x="824" y="243"/>
                    <a:pt x="828" y="248"/>
                    <a:pt x="834" y="247"/>
                  </a:cubicBezTo>
                  <a:cubicBezTo>
                    <a:pt x="839" y="245"/>
                    <a:pt x="842" y="252"/>
                    <a:pt x="842" y="256"/>
                  </a:cubicBezTo>
                  <a:cubicBezTo>
                    <a:pt x="842" y="257"/>
                    <a:pt x="845" y="258"/>
                    <a:pt x="844" y="259"/>
                  </a:cubicBezTo>
                  <a:cubicBezTo>
                    <a:pt x="844" y="262"/>
                    <a:pt x="840" y="265"/>
                    <a:pt x="838" y="267"/>
                  </a:cubicBezTo>
                  <a:cubicBezTo>
                    <a:pt x="828" y="277"/>
                    <a:pt x="842" y="281"/>
                    <a:pt x="844" y="290"/>
                  </a:cubicBezTo>
                  <a:cubicBezTo>
                    <a:pt x="838" y="293"/>
                    <a:pt x="836" y="284"/>
                    <a:pt x="831" y="283"/>
                  </a:cubicBezTo>
                  <a:cubicBezTo>
                    <a:pt x="826" y="281"/>
                    <a:pt x="813" y="285"/>
                    <a:pt x="810" y="290"/>
                  </a:cubicBezTo>
                  <a:cubicBezTo>
                    <a:pt x="808" y="293"/>
                    <a:pt x="806" y="295"/>
                    <a:pt x="803" y="298"/>
                  </a:cubicBezTo>
                  <a:cubicBezTo>
                    <a:pt x="802" y="300"/>
                    <a:pt x="800" y="301"/>
                    <a:pt x="798" y="300"/>
                  </a:cubicBezTo>
                  <a:cubicBezTo>
                    <a:pt x="796" y="302"/>
                    <a:pt x="798" y="303"/>
                    <a:pt x="795" y="304"/>
                  </a:cubicBezTo>
                  <a:cubicBezTo>
                    <a:pt x="792" y="306"/>
                    <a:pt x="789" y="304"/>
                    <a:pt x="788" y="309"/>
                  </a:cubicBezTo>
                  <a:cubicBezTo>
                    <a:pt x="787" y="312"/>
                    <a:pt x="787" y="316"/>
                    <a:pt x="788" y="319"/>
                  </a:cubicBezTo>
                  <a:cubicBezTo>
                    <a:pt x="789" y="321"/>
                    <a:pt x="791" y="323"/>
                    <a:pt x="792" y="325"/>
                  </a:cubicBezTo>
                  <a:cubicBezTo>
                    <a:pt x="793" y="329"/>
                    <a:pt x="789" y="330"/>
                    <a:pt x="790" y="334"/>
                  </a:cubicBezTo>
                  <a:cubicBezTo>
                    <a:pt x="792" y="342"/>
                    <a:pt x="777" y="347"/>
                    <a:pt x="781" y="354"/>
                  </a:cubicBezTo>
                  <a:cubicBezTo>
                    <a:pt x="782" y="356"/>
                    <a:pt x="784" y="357"/>
                    <a:pt x="785" y="360"/>
                  </a:cubicBezTo>
                  <a:cubicBezTo>
                    <a:pt x="787" y="364"/>
                    <a:pt x="784" y="369"/>
                    <a:pt x="782" y="373"/>
                  </a:cubicBezTo>
                  <a:cubicBezTo>
                    <a:pt x="778" y="382"/>
                    <a:pt x="774" y="393"/>
                    <a:pt x="774" y="403"/>
                  </a:cubicBezTo>
                  <a:cubicBezTo>
                    <a:pt x="771" y="401"/>
                    <a:pt x="764" y="398"/>
                    <a:pt x="760" y="398"/>
                  </a:cubicBezTo>
                  <a:cubicBezTo>
                    <a:pt x="758" y="398"/>
                    <a:pt x="756" y="398"/>
                    <a:pt x="755" y="398"/>
                  </a:cubicBezTo>
                  <a:cubicBezTo>
                    <a:pt x="752" y="398"/>
                    <a:pt x="752" y="396"/>
                    <a:pt x="749" y="396"/>
                  </a:cubicBezTo>
                  <a:cubicBezTo>
                    <a:pt x="752" y="405"/>
                    <a:pt x="754" y="412"/>
                    <a:pt x="754" y="420"/>
                  </a:cubicBezTo>
                  <a:cubicBezTo>
                    <a:pt x="754" y="424"/>
                    <a:pt x="755" y="436"/>
                    <a:pt x="748" y="431"/>
                  </a:cubicBezTo>
                  <a:cubicBezTo>
                    <a:pt x="749" y="439"/>
                    <a:pt x="748" y="444"/>
                    <a:pt x="751" y="452"/>
                  </a:cubicBezTo>
                  <a:cubicBezTo>
                    <a:pt x="753" y="454"/>
                    <a:pt x="755" y="463"/>
                    <a:pt x="749" y="460"/>
                  </a:cubicBezTo>
                  <a:cubicBezTo>
                    <a:pt x="746" y="472"/>
                    <a:pt x="747" y="464"/>
                    <a:pt x="739" y="461"/>
                  </a:cubicBezTo>
                  <a:cubicBezTo>
                    <a:pt x="740" y="464"/>
                    <a:pt x="739" y="466"/>
                    <a:pt x="737" y="468"/>
                  </a:cubicBezTo>
                  <a:cubicBezTo>
                    <a:pt x="734" y="461"/>
                    <a:pt x="734" y="455"/>
                    <a:pt x="732" y="448"/>
                  </a:cubicBezTo>
                  <a:cubicBezTo>
                    <a:pt x="731" y="441"/>
                    <a:pt x="726" y="434"/>
                    <a:pt x="724" y="426"/>
                  </a:cubicBezTo>
                  <a:cubicBezTo>
                    <a:pt x="722" y="420"/>
                    <a:pt x="720" y="415"/>
                    <a:pt x="719" y="409"/>
                  </a:cubicBezTo>
                  <a:cubicBezTo>
                    <a:pt x="718" y="403"/>
                    <a:pt x="712" y="411"/>
                    <a:pt x="709" y="408"/>
                  </a:cubicBezTo>
                  <a:cubicBezTo>
                    <a:pt x="710" y="412"/>
                    <a:pt x="712" y="414"/>
                    <a:pt x="708" y="417"/>
                  </a:cubicBezTo>
                  <a:cubicBezTo>
                    <a:pt x="705" y="420"/>
                    <a:pt x="707" y="424"/>
                    <a:pt x="708" y="427"/>
                  </a:cubicBezTo>
                  <a:cubicBezTo>
                    <a:pt x="708" y="431"/>
                    <a:pt x="704" y="435"/>
                    <a:pt x="701" y="433"/>
                  </a:cubicBezTo>
                  <a:cubicBezTo>
                    <a:pt x="698" y="430"/>
                    <a:pt x="699" y="425"/>
                    <a:pt x="695" y="423"/>
                  </a:cubicBezTo>
                  <a:cubicBezTo>
                    <a:pt x="695" y="425"/>
                    <a:pt x="695" y="427"/>
                    <a:pt x="694" y="429"/>
                  </a:cubicBezTo>
                  <a:cubicBezTo>
                    <a:pt x="692" y="423"/>
                    <a:pt x="689" y="417"/>
                    <a:pt x="687" y="411"/>
                  </a:cubicBezTo>
                  <a:cubicBezTo>
                    <a:pt x="685" y="405"/>
                    <a:pt x="692" y="399"/>
                    <a:pt x="690" y="394"/>
                  </a:cubicBezTo>
                  <a:cubicBezTo>
                    <a:pt x="693" y="394"/>
                    <a:pt x="699" y="395"/>
                    <a:pt x="698" y="391"/>
                  </a:cubicBezTo>
                  <a:cubicBezTo>
                    <a:pt x="700" y="394"/>
                    <a:pt x="703" y="389"/>
                    <a:pt x="706" y="391"/>
                  </a:cubicBezTo>
                  <a:cubicBezTo>
                    <a:pt x="707" y="384"/>
                    <a:pt x="717" y="376"/>
                    <a:pt x="713" y="367"/>
                  </a:cubicBezTo>
                  <a:cubicBezTo>
                    <a:pt x="714" y="367"/>
                    <a:pt x="722" y="367"/>
                    <a:pt x="718" y="364"/>
                  </a:cubicBezTo>
                  <a:cubicBezTo>
                    <a:pt x="714" y="359"/>
                    <a:pt x="707" y="357"/>
                    <a:pt x="701" y="357"/>
                  </a:cubicBezTo>
                  <a:cubicBezTo>
                    <a:pt x="696" y="357"/>
                    <a:pt x="691" y="358"/>
                    <a:pt x="685" y="357"/>
                  </a:cubicBezTo>
                  <a:cubicBezTo>
                    <a:pt x="679" y="356"/>
                    <a:pt x="673" y="358"/>
                    <a:pt x="666" y="357"/>
                  </a:cubicBezTo>
                  <a:cubicBezTo>
                    <a:pt x="658" y="356"/>
                    <a:pt x="636" y="358"/>
                    <a:pt x="637" y="346"/>
                  </a:cubicBezTo>
                  <a:cubicBezTo>
                    <a:pt x="638" y="340"/>
                    <a:pt x="635" y="322"/>
                    <a:pt x="627" y="323"/>
                  </a:cubicBezTo>
                  <a:cubicBezTo>
                    <a:pt x="628" y="325"/>
                    <a:pt x="627" y="327"/>
                    <a:pt x="626" y="330"/>
                  </a:cubicBezTo>
                  <a:cubicBezTo>
                    <a:pt x="622" y="328"/>
                    <a:pt x="617" y="327"/>
                    <a:pt x="614" y="323"/>
                  </a:cubicBezTo>
                  <a:cubicBezTo>
                    <a:pt x="612" y="320"/>
                    <a:pt x="611" y="313"/>
                    <a:pt x="605" y="314"/>
                  </a:cubicBezTo>
                  <a:cubicBezTo>
                    <a:pt x="607" y="316"/>
                    <a:pt x="608" y="318"/>
                    <a:pt x="609" y="320"/>
                  </a:cubicBezTo>
                  <a:cubicBezTo>
                    <a:pt x="606" y="319"/>
                    <a:pt x="603" y="319"/>
                    <a:pt x="600" y="318"/>
                  </a:cubicBezTo>
                  <a:cubicBezTo>
                    <a:pt x="598" y="317"/>
                    <a:pt x="597" y="314"/>
                    <a:pt x="596" y="313"/>
                  </a:cubicBezTo>
                  <a:cubicBezTo>
                    <a:pt x="593" y="311"/>
                    <a:pt x="591" y="309"/>
                    <a:pt x="588" y="308"/>
                  </a:cubicBezTo>
                  <a:cubicBezTo>
                    <a:pt x="585" y="313"/>
                    <a:pt x="592" y="311"/>
                    <a:pt x="594" y="315"/>
                  </a:cubicBezTo>
                  <a:cubicBezTo>
                    <a:pt x="585" y="319"/>
                    <a:pt x="579" y="332"/>
                    <a:pt x="590" y="336"/>
                  </a:cubicBezTo>
                  <a:cubicBezTo>
                    <a:pt x="594" y="338"/>
                    <a:pt x="596" y="343"/>
                    <a:pt x="599" y="345"/>
                  </a:cubicBezTo>
                  <a:cubicBezTo>
                    <a:pt x="602" y="347"/>
                    <a:pt x="607" y="344"/>
                    <a:pt x="608" y="348"/>
                  </a:cubicBezTo>
                  <a:cubicBezTo>
                    <a:pt x="608" y="353"/>
                    <a:pt x="616" y="351"/>
                    <a:pt x="613" y="357"/>
                  </a:cubicBezTo>
                  <a:cubicBezTo>
                    <a:pt x="610" y="356"/>
                    <a:pt x="606" y="356"/>
                    <a:pt x="603" y="357"/>
                  </a:cubicBezTo>
                  <a:cubicBezTo>
                    <a:pt x="600" y="357"/>
                    <a:pt x="599" y="357"/>
                    <a:pt x="599" y="361"/>
                  </a:cubicBezTo>
                  <a:cubicBezTo>
                    <a:pt x="598" y="364"/>
                    <a:pt x="595" y="370"/>
                    <a:pt x="592" y="365"/>
                  </a:cubicBezTo>
                  <a:cubicBezTo>
                    <a:pt x="591" y="371"/>
                    <a:pt x="586" y="375"/>
                    <a:pt x="592" y="380"/>
                  </a:cubicBezTo>
                  <a:cubicBezTo>
                    <a:pt x="597" y="384"/>
                    <a:pt x="602" y="386"/>
                    <a:pt x="608" y="387"/>
                  </a:cubicBezTo>
                  <a:cubicBezTo>
                    <a:pt x="619" y="387"/>
                    <a:pt x="601" y="414"/>
                    <a:pt x="614" y="415"/>
                  </a:cubicBezTo>
                  <a:cubicBezTo>
                    <a:pt x="618" y="415"/>
                    <a:pt x="616" y="420"/>
                    <a:pt x="616" y="423"/>
                  </a:cubicBezTo>
                  <a:cubicBezTo>
                    <a:pt x="617" y="424"/>
                    <a:pt x="620" y="424"/>
                    <a:pt x="621" y="424"/>
                  </a:cubicBezTo>
                  <a:cubicBezTo>
                    <a:pt x="624" y="425"/>
                    <a:pt x="620" y="430"/>
                    <a:pt x="621" y="432"/>
                  </a:cubicBezTo>
                  <a:cubicBezTo>
                    <a:pt x="621" y="435"/>
                    <a:pt x="624" y="438"/>
                    <a:pt x="624" y="441"/>
                  </a:cubicBezTo>
                  <a:cubicBezTo>
                    <a:pt x="625" y="446"/>
                    <a:pt x="625" y="449"/>
                    <a:pt x="627" y="454"/>
                  </a:cubicBezTo>
                  <a:cubicBezTo>
                    <a:pt x="630" y="458"/>
                    <a:pt x="632" y="465"/>
                    <a:pt x="630" y="470"/>
                  </a:cubicBezTo>
                  <a:cubicBezTo>
                    <a:pt x="629" y="469"/>
                    <a:pt x="628" y="468"/>
                    <a:pt x="626" y="468"/>
                  </a:cubicBezTo>
                  <a:cubicBezTo>
                    <a:pt x="627" y="469"/>
                    <a:pt x="634" y="477"/>
                    <a:pt x="632" y="479"/>
                  </a:cubicBezTo>
                  <a:cubicBezTo>
                    <a:pt x="629" y="481"/>
                    <a:pt x="626" y="477"/>
                    <a:pt x="626" y="475"/>
                  </a:cubicBezTo>
                  <a:cubicBezTo>
                    <a:pt x="625" y="478"/>
                    <a:pt x="623" y="481"/>
                    <a:pt x="621" y="477"/>
                  </a:cubicBezTo>
                  <a:cubicBezTo>
                    <a:pt x="619" y="472"/>
                    <a:pt x="621" y="467"/>
                    <a:pt x="621" y="462"/>
                  </a:cubicBezTo>
                  <a:cubicBezTo>
                    <a:pt x="619" y="464"/>
                    <a:pt x="622" y="466"/>
                    <a:pt x="618" y="469"/>
                  </a:cubicBezTo>
                  <a:cubicBezTo>
                    <a:pt x="619" y="466"/>
                    <a:pt x="617" y="463"/>
                    <a:pt x="619" y="460"/>
                  </a:cubicBezTo>
                  <a:cubicBezTo>
                    <a:pt x="613" y="464"/>
                    <a:pt x="618" y="478"/>
                    <a:pt x="617" y="483"/>
                  </a:cubicBezTo>
                  <a:cubicBezTo>
                    <a:pt x="616" y="480"/>
                    <a:pt x="617" y="473"/>
                    <a:pt x="614" y="471"/>
                  </a:cubicBezTo>
                  <a:cubicBezTo>
                    <a:pt x="614" y="471"/>
                    <a:pt x="615" y="481"/>
                    <a:pt x="613" y="480"/>
                  </a:cubicBezTo>
                  <a:cubicBezTo>
                    <a:pt x="612" y="480"/>
                    <a:pt x="612" y="479"/>
                    <a:pt x="612" y="478"/>
                  </a:cubicBezTo>
                  <a:cubicBezTo>
                    <a:pt x="608" y="473"/>
                    <a:pt x="611" y="485"/>
                    <a:pt x="608" y="476"/>
                  </a:cubicBezTo>
                  <a:cubicBezTo>
                    <a:pt x="610" y="478"/>
                    <a:pt x="610" y="480"/>
                    <a:pt x="609" y="482"/>
                  </a:cubicBezTo>
                  <a:cubicBezTo>
                    <a:pt x="605" y="479"/>
                    <a:pt x="605" y="471"/>
                    <a:pt x="604" y="466"/>
                  </a:cubicBezTo>
                  <a:cubicBezTo>
                    <a:pt x="604" y="459"/>
                    <a:pt x="598" y="460"/>
                    <a:pt x="595" y="454"/>
                  </a:cubicBezTo>
                  <a:cubicBezTo>
                    <a:pt x="596" y="460"/>
                    <a:pt x="606" y="459"/>
                    <a:pt x="602" y="467"/>
                  </a:cubicBezTo>
                  <a:cubicBezTo>
                    <a:pt x="596" y="476"/>
                    <a:pt x="591" y="479"/>
                    <a:pt x="582" y="482"/>
                  </a:cubicBezTo>
                  <a:cubicBezTo>
                    <a:pt x="576" y="484"/>
                    <a:pt x="569" y="487"/>
                    <a:pt x="568" y="493"/>
                  </a:cubicBezTo>
                  <a:cubicBezTo>
                    <a:pt x="567" y="497"/>
                    <a:pt x="571" y="510"/>
                    <a:pt x="574" y="514"/>
                  </a:cubicBezTo>
                  <a:cubicBezTo>
                    <a:pt x="572" y="515"/>
                    <a:pt x="569" y="517"/>
                    <a:pt x="568" y="519"/>
                  </a:cubicBezTo>
                  <a:cubicBezTo>
                    <a:pt x="567" y="523"/>
                    <a:pt x="570" y="523"/>
                    <a:pt x="566" y="527"/>
                  </a:cubicBezTo>
                  <a:cubicBezTo>
                    <a:pt x="560" y="531"/>
                    <a:pt x="558" y="540"/>
                    <a:pt x="552" y="531"/>
                  </a:cubicBezTo>
                  <a:cubicBezTo>
                    <a:pt x="553" y="534"/>
                    <a:pt x="556" y="536"/>
                    <a:pt x="559" y="538"/>
                  </a:cubicBezTo>
                  <a:cubicBezTo>
                    <a:pt x="551" y="542"/>
                    <a:pt x="542" y="546"/>
                    <a:pt x="532" y="547"/>
                  </a:cubicBezTo>
                  <a:cubicBezTo>
                    <a:pt x="535" y="546"/>
                    <a:pt x="536" y="538"/>
                    <a:pt x="531" y="540"/>
                  </a:cubicBezTo>
                  <a:cubicBezTo>
                    <a:pt x="527" y="542"/>
                    <a:pt x="522" y="549"/>
                    <a:pt x="524" y="554"/>
                  </a:cubicBezTo>
                  <a:cubicBezTo>
                    <a:pt x="525" y="552"/>
                    <a:pt x="529" y="546"/>
                    <a:pt x="531" y="549"/>
                  </a:cubicBezTo>
                  <a:cubicBezTo>
                    <a:pt x="528" y="550"/>
                    <a:pt x="523" y="557"/>
                    <a:pt x="520" y="560"/>
                  </a:cubicBezTo>
                  <a:cubicBezTo>
                    <a:pt x="514" y="566"/>
                    <a:pt x="511" y="574"/>
                    <a:pt x="506" y="581"/>
                  </a:cubicBezTo>
                  <a:cubicBezTo>
                    <a:pt x="502" y="589"/>
                    <a:pt x="497" y="596"/>
                    <a:pt x="488" y="600"/>
                  </a:cubicBezTo>
                  <a:cubicBezTo>
                    <a:pt x="481" y="603"/>
                    <a:pt x="481" y="613"/>
                    <a:pt x="474" y="616"/>
                  </a:cubicBezTo>
                  <a:cubicBezTo>
                    <a:pt x="478" y="619"/>
                    <a:pt x="456" y="629"/>
                    <a:pt x="453" y="632"/>
                  </a:cubicBezTo>
                  <a:cubicBezTo>
                    <a:pt x="451" y="634"/>
                    <a:pt x="448" y="637"/>
                    <a:pt x="447" y="640"/>
                  </a:cubicBezTo>
                  <a:cubicBezTo>
                    <a:pt x="445" y="645"/>
                    <a:pt x="451" y="646"/>
                    <a:pt x="449" y="652"/>
                  </a:cubicBezTo>
                  <a:cubicBezTo>
                    <a:pt x="445" y="663"/>
                    <a:pt x="432" y="662"/>
                    <a:pt x="422" y="663"/>
                  </a:cubicBezTo>
                  <a:cubicBezTo>
                    <a:pt x="418" y="663"/>
                    <a:pt x="418" y="666"/>
                    <a:pt x="417" y="669"/>
                  </a:cubicBezTo>
                  <a:cubicBezTo>
                    <a:pt x="416" y="672"/>
                    <a:pt x="412" y="679"/>
                    <a:pt x="412" y="682"/>
                  </a:cubicBezTo>
                  <a:cubicBezTo>
                    <a:pt x="409" y="681"/>
                    <a:pt x="409" y="678"/>
                    <a:pt x="408" y="675"/>
                  </a:cubicBezTo>
                  <a:cubicBezTo>
                    <a:pt x="409" y="678"/>
                    <a:pt x="407" y="681"/>
                    <a:pt x="406" y="684"/>
                  </a:cubicBezTo>
                  <a:cubicBezTo>
                    <a:pt x="408" y="674"/>
                    <a:pt x="394" y="680"/>
                    <a:pt x="392" y="685"/>
                  </a:cubicBezTo>
                  <a:cubicBezTo>
                    <a:pt x="388" y="692"/>
                    <a:pt x="383" y="702"/>
                    <a:pt x="386" y="710"/>
                  </a:cubicBezTo>
                  <a:cubicBezTo>
                    <a:pt x="388" y="716"/>
                    <a:pt x="391" y="723"/>
                    <a:pt x="391" y="730"/>
                  </a:cubicBezTo>
                  <a:cubicBezTo>
                    <a:pt x="391" y="741"/>
                    <a:pt x="393" y="750"/>
                    <a:pt x="396" y="760"/>
                  </a:cubicBezTo>
                  <a:cubicBezTo>
                    <a:pt x="395" y="759"/>
                    <a:pt x="391" y="750"/>
                    <a:pt x="391" y="757"/>
                  </a:cubicBezTo>
                  <a:cubicBezTo>
                    <a:pt x="389" y="752"/>
                    <a:pt x="389" y="759"/>
                    <a:pt x="391" y="760"/>
                  </a:cubicBezTo>
                  <a:cubicBezTo>
                    <a:pt x="393" y="761"/>
                    <a:pt x="396" y="761"/>
                    <a:pt x="398" y="764"/>
                  </a:cubicBezTo>
                  <a:cubicBezTo>
                    <a:pt x="401" y="769"/>
                    <a:pt x="398" y="782"/>
                    <a:pt x="397" y="788"/>
                  </a:cubicBezTo>
                  <a:cubicBezTo>
                    <a:pt x="396" y="797"/>
                    <a:pt x="390" y="805"/>
                    <a:pt x="387" y="814"/>
                  </a:cubicBezTo>
                  <a:cubicBezTo>
                    <a:pt x="385" y="821"/>
                    <a:pt x="388" y="831"/>
                    <a:pt x="383" y="837"/>
                  </a:cubicBezTo>
                  <a:cubicBezTo>
                    <a:pt x="384" y="836"/>
                    <a:pt x="385" y="836"/>
                    <a:pt x="386" y="835"/>
                  </a:cubicBezTo>
                  <a:cubicBezTo>
                    <a:pt x="389" y="839"/>
                    <a:pt x="389" y="844"/>
                    <a:pt x="389" y="849"/>
                  </a:cubicBezTo>
                  <a:cubicBezTo>
                    <a:pt x="389" y="857"/>
                    <a:pt x="391" y="864"/>
                    <a:pt x="391" y="872"/>
                  </a:cubicBezTo>
                  <a:cubicBezTo>
                    <a:pt x="389" y="872"/>
                    <a:pt x="387" y="871"/>
                    <a:pt x="385" y="871"/>
                  </a:cubicBezTo>
                  <a:cubicBezTo>
                    <a:pt x="392" y="874"/>
                    <a:pt x="384" y="872"/>
                    <a:pt x="383" y="872"/>
                  </a:cubicBezTo>
                  <a:cubicBezTo>
                    <a:pt x="380" y="871"/>
                    <a:pt x="376" y="870"/>
                    <a:pt x="374" y="873"/>
                  </a:cubicBezTo>
                  <a:cubicBezTo>
                    <a:pt x="373" y="875"/>
                    <a:pt x="372" y="877"/>
                    <a:pt x="373" y="879"/>
                  </a:cubicBezTo>
                  <a:cubicBezTo>
                    <a:pt x="374" y="883"/>
                    <a:pt x="370" y="886"/>
                    <a:pt x="368" y="888"/>
                  </a:cubicBezTo>
                  <a:cubicBezTo>
                    <a:pt x="366" y="893"/>
                    <a:pt x="360" y="903"/>
                    <a:pt x="368" y="906"/>
                  </a:cubicBezTo>
                  <a:cubicBezTo>
                    <a:pt x="370" y="907"/>
                    <a:pt x="373" y="907"/>
                    <a:pt x="375" y="906"/>
                  </a:cubicBezTo>
                  <a:cubicBezTo>
                    <a:pt x="376" y="906"/>
                    <a:pt x="379" y="911"/>
                    <a:pt x="380" y="912"/>
                  </a:cubicBezTo>
                  <a:cubicBezTo>
                    <a:pt x="372" y="903"/>
                    <a:pt x="359" y="909"/>
                    <a:pt x="351" y="913"/>
                  </a:cubicBezTo>
                  <a:cubicBezTo>
                    <a:pt x="339" y="918"/>
                    <a:pt x="345" y="929"/>
                    <a:pt x="339" y="937"/>
                  </a:cubicBezTo>
                  <a:cubicBezTo>
                    <a:pt x="336" y="941"/>
                    <a:pt x="331" y="944"/>
                    <a:pt x="327" y="946"/>
                  </a:cubicBezTo>
                  <a:cubicBezTo>
                    <a:pt x="320" y="950"/>
                    <a:pt x="316" y="946"/>
                    <a:pt x="310" y="942"/>
                  </a:cubicBezTo>
                  <a:cubicBezTo>
                    <a:pt x="308" y="939"/>
                    <a:pt x="289" y="919"/>
                    <a:pt x="295" y="918"/>
                  </a:cubicBezTo>
                  <a:cubicBezTo>
                    <a:pt x="290" y="920"/>
                    <a:pt x="288" y="909"/>
                    <a:pt x="286" y="905"/>
                  </a:cubicBezTo>
                  <a:cubicBezTo>
                    <a:pt x="283" y="898"/>
                    <a:pt x="280" y="891"/>
                    <a:pt x="282" y="884"/>
                  </a:cubicBezTo>
                  <a:cubicBezTo>
                    <a:pt x="284" y="886"/>
                    <a:pt x="284" y="889"/>
                    <a:pt x="284" y="892"/>
                  </a:cubicBezTo>
                  <a:cubicBezTo>
                    <a:pt x="285" y="885"/>
                    <a:pt x="284" y="899"/>
                    <a:pt x="288" y="900"/>
                  </a:cubicBezTo>
                  <a:cubicBezTo>
                    <a:pt x="287" y="896"/>
                    <a:pt x="288" y="891"/>
                    <a:pt x="286" y="888"/>
                  </a:cubicBezTo>
                  <a:cubicBezTo>
                    <a:pt x="285" y="885"/>
                    <a:pt x="281" y="883"/>
                    <a:pt x="281" y="879"/>
                  </a:cubicBezTo>
                  <a:cubicBezTo>
                    <a:pt x="281" y="886"/>
                    <a:pt x="279" y="879"/>
                    <a:pt x="279" y="878"/>
                  </a:cubicBezTo>
                  <a:cubicBezTo>
                    <a:pt x="279" y="874"/>
                    <a:pt x="277" y="873"/>
                    <a:pt x="275" y="869"/>
                  </a:cubicBezTo>
                  <a:cubicBezTo>
                    <a:pt x="272" y="862"/>
                    <a:pt x="270" y="854"/>
                    <a:pt x="267" y="847"/>
                  </a:cubicBezTo>
                  <a:cubicBezTo>
                    <a:pt x="266" y="844"/>
                    <a:pt x="249" y="817"/>
                    <a:pt x="250" y="815"/>
                  </a:cubicBezTo>
                  <a:cubicBezTo>
                    <a:pt x="240" y="802"/>
                    <a:pt x="232" y="787"/>
                    <a:pt x="229" y="770"/>
                  </a:cubicBezTo>
                  <a:cubicBezTo>
                    <a:pt x="227" y="765"/>
                    <a:pt x="227" y="759"/>
                    <a:pt x="225" y="754"/>
                  </a:cubicBezTo>
                  <a:cubicBezTo>
                    <a:pt x="223" y="750"/>
                    <a:pt x="222" y="747"/>
                    <a:pt x="220" y="743"/>
                  </a:cubicBezTo>
                  <a:cubicBezTo>
                    <a:pt x="219" y="741"/>
                    <a:pt x="215" y="734"/>
                    <a:pt x="220" y="735"/>
                  </a:cubicBezTo>
                  <a:cubicBezTo>
                    <a:pt x="214" y="734"/>
                    <a:pt x="216" y="726"/>
                    <a:pt x="213" y="722"/>
                  </a:cubicBezTo>
                  <a:cubicBezTo>
                    <a:pt x="211" y="720"/>
                    <a:pt x="202" y="715"/>
                    <a:pt x="210" y="714"/>
                  </a:cubicBezTo>
                  <a:cubicBezTo>
                    <a:pt x="205" y="716"/>
                    <a:pt x="203" y="710"/>
                    <a:pt x="202" y="707"/>
                  </a:cubicBezTo>
                  <a:cubicBezTo>
                    <a:pt x="201" y="705"/>
                    <a:pt x="200" y="702"/>
                    <a:pt x="199" y="700"/>
                  </a:cubicBezTo>
                  <a:cubicBezTo>
                    <a:pt x="197" y="697"/>
                    <a:pt x="193" y="696"/>
                    <a:pt x="198" y="695"/>
                  </a:cubicBezTo>
                  <a:cubicBezTo>
                    <a:pt x="196" y="695"/>
                    <a:pt x="194" y="691"/>
                    <a:pt x="194" y="689"/>
                  </a:cubicBezTo>
                  <a:cubicBezTo>
                    <a:pt x="194" y="686"/>
                    <a:pt x="191" y="685"/>
                    <a:pt x="189" y="682"/>
                  </a:cubicBezTo>
                  <a:cubicBezTo>
                    <a:pt x="184" y="676"/>
                    <a:pt x="181" y="668"/>
                    <a:pt x="179" y="660"/>
                  </a:cubicBezTo>
                  <a:cubicBezTo>
                    <a:pt x="177" y="654"/>
                    <a:pt x="175" y="649"/>
                    <a:pt x="175" y="643"/>
                  </a:cubicBezTo>
                  <a:cubicBezTo>
                    <a:pt x="175" y="637"/>
                    <a:pt x="172" y="631"/>
                    <a:pt x="171" y="625"/>
                  </a:cubicBezTo>
                  <a:cubicBezTo>
                    <a:pt x="170" y="620"/>
                    <a:pt x="167" y="615"/>
                    <a:pt x="166" y="610"/>
                  </a:cubicBezTo>
                  <a:cubicBezTo>
                    <a:pt x="164" y="606"/>
                    <a:pt x="158" y="595"/>
                    <a:pt x="164" y="597"/>
                  </a:cubicBezTo>
                  <a:cubicBezTo>
                    <a:pt x="163" y="596"/>
                    <a:pt x="155" y="586"/>
                    <a:pt x="162" y="589"/>
                  </a:cubicBezTo>
                  <a:cubicBezTo>
                    <a:pt x="161" y="585"/>
                    <a:pt x="156" y="582"/>
                    <a:pt x="158" y="578"/>
                  </a:cubicBezTo>
                  <a:cubicBezTo>
                    <a:pt x="159" y="578"/>
                    <a:pt x="160" y="579"/>
                    <a:pt x="160" y="580"/>
                  </a:cubicBezTo>
                  <a:cubicBezTo>
                    <a:pt x="161" y="577"/>
                    <a:pt x="160" y="575"/>
                    <a:pt x="158" y="574"/>
                  </a:cubicBezTo>
                  <a:cubicBezTo>
                    <a:pt x="162" y="572"/>
                    <a:pt x="160" y="568"/>
                    <a:pt x="159" y="565"/>
                  </a:cubicBezTo>
                  <a:cubicBezTo>
                    <a:pt x="159" y="568"/>
                    <a:pt x="158" y="570"/>
                    <a:pt x="156" y="571"/>
                  </a:cubicBezTo>
                  <a:cubicBezTo>
                    <a:pt x="153" y="566"/>
                    <a:pt x="154" y="555"/>
                    <a:pt x="161" y="563"/>
                  </a:cubicBezTo>
                  <a:cubicBezTo>
                    <a:pt x="160" y="560"/>
                    <a:pt x="149" y="559"/>
                    <a:pt x="153" y="555"/>
                  </a:cubicBezTo>
                  <a:cubicBezTo>
                    <a:pt x="154" y="553"/>
                    <a:pt x="149" y="547"/>
                    <a:pt x="148" y="546"/>
                  </a:cubicBezTo>
                  <a:cubicBezTo>
                    <a:pt x="147" y="541"/>
                    <a:pt x="147" y="536"/>
                    <a:pt x="148" y="531"/>
                  </a:cubicBezTo>
                  <a:cubicBezTo>
                    <a:pt x="149" y="524"/>
                    <a:pt x="154" y="516"/>
                    <a:pt x="151" y="508"/>
                  </a:cubicBezTo>
                  <a:cubicBezTo>
                    <a:pt x="151" y="507"/>
                    <a:pt x="148" y="494"/>
                    <a:pt x="145" y="499"/>
                  </a:cubicBezTo>
                  <a:cubicBezTo>
                    <a:pt x="146" y="495"/>
                    <a:pt x="145" y="495"/>
                    <a:pt x="142" y="499"/>
                  </a:cubicBezTo>
                  <a:cubicBezTo>
                    <a:pt x="146" y="494"/>
                    <a:pt x="140" y="493"/>
                    <a:pt x="141" y="490"/>
                  </a:cubicBezTo>
                  <a:cubicBezTo>
                    <a:pt x="141" y="488"/>
                    <a:pt x="142" y="486"/>
                    <a:pt x="142" y="484"/>
                  </a:cubicBezTo>
                  <a:cubicBezTo>
                    <a:pt x="143" y="481"/>
                    <a:pt x="153" y="479"/>
                    <a:pt x="155" y="475"/>
                  </a:cubicBezTo>
                  <a:cubicBezTo>
                    <a:pt x="147" y="481"/>
                    <a:pt x="130" y="476"/>
                    <a:pt x="142" y="468"/>
                  </a:cubicBezTo>
                  <a:cubicBezTo>
                    <a:pt x="138" y="470"/>
                    <a:pt x="133" y="467"/>
                    <a:pt x="136" y="462"/>
                  </a:cubicBezTo>
                  <a:cubicBezTo>
                    <a:pt x="138" y="459"/>
                    <a:pt x="142" y="462"/>
                    <a:pt x="145" y="459"/>
                  </a:cubicBezTo>
                  <a:cubicBezTo>
                    <a:pt x="141" y="460"/>
                    <a:pt x="133" y="458"/>
                    <a:pt x="131" y="454"/>
                  </a:cubicBezTo>
                  <a:cubicBezTo>
                    <a:pt x="130" y="456"/>
                    <a:pt x="126" y="457"/>
                    <a:pt x="126" y="457"/>
                  </a:cubicBezTo>
                  <a:cubicBezTo>
                    <a:pt x="126" y="458"/>
                    <a:pt x="129" y="459"/>
                    <a:pt x="129" y="462"/>
                  </a:cubicBezTo>
                  <a:cubicBezTo>
                    <a:pt x="129" y="466"/>
                    <a:pt x="126" y="467"/>
                    <a:pt x="123" y="468"/>
                  </a:cubicBezTo>
                  <a:cubicBezTo>
                    <a:pt x="124" y="469"/>
                    <a:pt x="125" y="470"/>
                    <a:pt x="125" y="471"/>
                  </a:cubicBezTo>
                  <a:cubicBezTo>
                    <a:pt x="123" y="470"/>
                    <a:pt x="121" y="471"/>
                    <a:pt x="121" y="474"/>
                  </a:cubicBezTo>
                  <a:cubicBezTo>
                    <a:pt x="129" y="476"/>
                    <a:pt x="132" y="481"/>
                    <a:pt x="127" y="489"/>
                  </a:cubicBezTo>
                  <a:cubicBezTo>
                    <a:pt x="125" y="492"/>
                    <a:pt x="126" y="495"/>
                    <a:pt x="122" y="497"/>
                  </a:cubicBezTo>
                  <a:cubicBezTo>
                    <a:pt x="118" y="498"/>
                    <a:pt x="114" y="501"/>
                    <a:pt x="110" y="504"/>
                  </a:cubicBezTo>
                  <a:cubicBezTo>
                    <a:pt x="103" y="508"/>
                    <a:pt x="94" y="514"/>
                    <a:pt x="86" y="511"/>
                  </a:cubicBezTo>
                  <a:cubicBezTo>
                    <a:pt x="77" y="508"/>
                    <a:pt x="67" y="500"/>
                    <a:pt x="61" y="492"/>
                  </a:cubicBezTo>
                  <a:cubicBezTo>
                    <a:pt x="54" y="481"/>
                    <a:pt x="42" y="474"/>
                    <a:pt x="33" y="464"/>
                  </a:cubicBezTo>
                  <a:cubicBezTo>
                    <a:pt x="31" y="461"/>
                    <a:pt x="24" y="452"/>
                    <a:pt x="32" y="451"/>
                  </a:cubicBezTo>
                  <a:cubicBezTo>
                    <a:pt x="34" y="451"/>
                    <a:pt x="34" y="455"/>
                    <a:pt x="35" y="456"/>
                  </a:cubicBezTo>
                  <a:cubicBezTo>
                    <a:pt x="38" y="458"/>
                    <a:pt x="44" y="456"/>
                    <a:pt x="45" y="452"/>
                  </a:cubicBezTo>
                  <a:cubicBezTo>
                    <a:pt x="48" y="457"/>
                    <a:pt x="62" y="448"/>
                    <a:pt x="65" y="446"/>
                  </a:cubicBezTo>
                  <a:cubicBezTo>
                    <a:pt x="67" y="443"/>
                    <a:pt x="67" y="439"/>
                    <a:pt x="68" y="436"/>
                  </a:cubicBezTo>
                  <a:cubicBezTo>
                    <a:pt x="70" y="433"/>
                    <a:pt x="75" y="431"/>
                    <a:pt x="71" y="428"/>
                  </a:cubicBezTo>
                  <a:cubicBezTo>
                    <a:pt x="69" y="430"/>
                    <a:pt x="71" y="435"/>
                    <a:pt x="67" y="434"/>
                  </a:cubicBezTo>
                  <a:cubicBezTo>
                    <a:pt x="63" y="434"/>
                    <a:pt x="59" y="435"/>
                    <a:pt x="55" y="436"/>
                  </a:cubicBezTo>
                  <a:cubicBezTo>
                    <a:pt x="52" y="438"/>
                    <a:pt x="50" y="441"/>
                    <a:pt x="46" y="441"/>
                  </a:cubicBezTo>
                  <a:cubicBezTo>
                    <a:pt x="41" y="440"/>
                    <a:pt x="36" y="438"/>
                    <a:pt x="32" y="436"/>
                  </a:cubicBezTo>
                  <a:cubicBezTo>
                    <a:pt x="28" y="434"/>
                    <a:pt x="23" y="432"/>
                    <a:pt x="19" y="429"/>
                  </a:cubicBezTo>
                  <a:cubicBezTo>
                    <a:pt x="16" y="427"/>
                    <a:pt x="16" y="421"/>
                    <a:pt x="12" y="420"/>
                  </a:cubicBezTo>
                  <a:cubicBezTo>
                    <a:pt x="0" y="415"/>
                    <a:pt x="14" y="406"/>
                    <a:pt x="18" y="403"/>
                  </a:cubicBezTo>
                  <a:cubicBezTo>
                    <a:pt x="11" y="402"/>
                    <a:pt x="7" y="415"/>
                    <a:pt x="0" y="412"/>
                  </a:cubicBezTo>
                  <a:cubicBezTo>
                    <a:pt x="2" y="410"/>
                    <a:pt x="2" y="408"/>
                    <a:pt x="1" y="406"/>
                  </a:cubicBezTo>
                </a:path>
              </a:pathLst>
            </a:custGeom>
            <a:solidFill>
              <a:schemeClr val="tx2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4731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54BD3BB9-7494-4054-ABD5-BF4DEDF50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AEFA-B56B-463F-809E-4A0CAC2C214B}" type="datetime1">
              <a:rPr lang="en-US" sz="1000" smtClean="0">
                <a:solidFill>
                  <a:schemeClr val="tx1"/>
                </a:solidFill>
              </a:rPr>
              <a:t>7/21/2022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0E4D9497-D6ED-4F5D-9AF8-723FC8208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z="1000" smtClean="0">
                <a:solidFill>
                  <a:schemeClr val="tx1"/>
                </a:solidFill>
              </a:rPr>
              <a:t>6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4" name="Rectangle 70">
            <a:extLst>
              <a:ext uri="{FF2B5EF4-FFF2-40B4-BE49-F238E27FC236}">
                <a16:creationId xmlns="" xmlns:a16="http://schemas.microsoft.com/office/drawing/2014/main" id="{2C7F6899-AA89-4ACF-BBC6-9182A564A0B3}"/>
              </a:ext>
            </a:extLst>
          </p:cNvPr>
          <p:cNvSpPr/>
          <p:nvPr/>
        </p:nvSpPr>
        <p:spPr>
          <a:xfrm>
            <a:off x="2054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70">
            <a:extLst>
              <a:ext uri="{FF2B5EF4-FFF2-40B4-BE49-F238E27FC236}">
                <a16:creationId xmlns="" xmlns:a16="http://schemas.microsoft.com/office/drawing/2014/main" id="{46EBEB8D-01EC-4B1A-B44A-BDF60EEB1BDB}"/>
              </a:ext>
            </a:extLst>
          </p:cNvPr>
          <p:cNvSpPr/>
          <p:nvPr/>
        </p:nvSpPr>
        <p:spPr>
          <a:xfrm rot="10800000">
            <a:off x="114830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70">
            <a:extLst>
              <a:ext uri="{FF2B5EF4-FFF2-40B4-BE49-F238E27FC236}">
                <a16:creationId xmlns="" xmlns:a16="http://schemas.microsoft.com/office/drawing/2014/main" id="{0EFEE770-1BB8-4BC8-92D5-8B8941EDBE25}"/>
              </a:ext>
            </a:extLst>
          </p:cNvPr>
          <p:cNvSpPr/>
          <p:nvPr/>
        </p:nvSpPr>
        <p:spPr>
          <a:xfrm flipV="1">
            <a:off x="2054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70">
            <a:extLst>
              <a:ext uri="{FF2B5EF4-FFF2-40B4-BE49-F238E27FC236}">
                <a16:creationId xmlns="" xmlns:a16="http://schemas.microsoft.com/office/drawing/2014/main" id="{68FA4209-A2EF-480B-BBDC-DE5322790CE7}"/>
              </a:ext>
            </a:extLst>
          </p:cNvPr>
          <p:cNvSpPr/>
          <p:nvPr/>
        </p:nvSpPr>
        <p:spPr>
          <a:xfrm rot="10800000" flipV="1">
            <a:off x="114830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3FE3DD1-8761-4FA2-A00F-4C407ED92CBC}"/>
              </a:ext>
            </a:extLst>
          </p:cNvPr>
          <p:cNvSpPr txBox="1"/>
          <p:nvPr/>
        </p:nvSpPr>
        <p:spPr>
          <a:xfrm>
            <a:off x="708963" y="250833"/>
            <a:ext cx="10774074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400" dirty="0"/>
              <a:t>ASIA MAP</a:t>
            </a:r>
          </a:p>
        </p:txBody>
      </p:sp>
      <p:grpSp>
        <p:nvGrpSpPr>
          <p:cNvPr id="116" name="Group 115">
            <a:extLst>
              <a:ext uri="{FF2B5EF4-FFF2-40B4-BE49-F238E27FC236}">
                <a16:creationId xmlns="" xmlns:a16="http://schemas.microsoft.com/office/drawing/2014/main" id="{91A45C61-DF6E-441E-9A32-63A8D3822CDD}"/>
              </a:ext>
            </a:extLst>
          </p:cNvPr>
          <p:cNvGrpSpPr/>
          <p:nvPr/>
        </p:nvGrpSpPr>
        <p:grpSpPr>
          <a:xfrm>
            <a:off x="5307561" y="1145255"/>
            <a:ext cx="6041874" cy="4911803"/>
            <a:chOff x="5687959" y="1145255"/>
            <a:chExt cx="6041874" cy="4911803"/>
          </a:xfrm>
          <a:solidFill>
            <a:srgbClr val="BFBFBF"/>
          </a:solidFill>
        </p:grpSpPr>
        <p:sp>
          <p:nvSpPr>
            <p:cNvPr id="117" name="Freeform 343">
              <a:extLst>
                <a:ext uri="{FF2B5EF4-FFF2-40B4-BE49-F238E27FC236}">
                  <a16:creationId xmlns="" xmlns:a16="http://schemas.microsoft.com/office/drawing/2014/main" id="{B1303E0B-5561-480E-935A-FCE91AB6E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9523" y="1852662"/>
              <a:ext cx="1112274" cy="631772"/>
            </a:xfrm>
            <a:custGeom>
              <a:avLst/>
              <a:gdLst>
                <a:gd name="T0" fmla="*/ 46 w 513"/>
                <a:gd name="T1" fmla="*/ 7 h 290"/>
                <a:gd name="T2" fmla="*/ 86 w 513"/>
                <a:gd name="T3" fmla="*/ 11 h 290"/>
                <a:gd name="T4" fmla="*/ 165 w 513"/>
                <a:gd name="T5" fmla="*/ 62 h 290"/>
                <a:gd name="T6" fmla="*/ 199 w 513"/>
                <a:gd name="T7" fmla="*/ 68 h 290"/>
                <a:gd name="T8" fmla="*/ 258 w 513"/>
                <a:gd name="T9" fmla="*/ 64 h 290"/>
                <a:gd name="T10" fmla="*/ 285 w 513"/>
                <a:gd name="T11" fmla="*/ 87 h 290"/>
                <a:gd name="T12" fmla="*/ 305 w 513"/>
                <a:gd name="T13" fmla="*/ 122 h 290"/>
                <a:gd name="T14" fmla="*/ 325 w 513"/>
                <a:gd name="T15" fmla="*/ 146 h 290"/>
                <a:gd name="T16" fmla="*/ 370 w 513"/>
                <a:gd name="T17" fmla="*/ 161 h 290"/>
                <a:gd name="T18" fmla="*/ 385 w 513"/>
                <a:gd name="T19" fmla="*/ 159 h 290"/>
                <a:gd name="T20" fmla="*/ 394 w 513"/>
                <a:gd name="T21" fmla="*/ 143 h 290"/>
                <a:gd name="T22" fmla="*/ 419 w 513"/>
                <a:gd name="T23" fmla="*/ 127 h 290"/>
                <a:gd name="T24" fmla="*/ 433 w 513"/>
                <a:gd name="T25" fmla="*/ 118 h 290"/>
                <a:gd name="T26" fmla="*/ 423 w 513"/>
                <a:gd name="T27" fmla="*/ 139 h 290"/>
                <a:gd name="T28" fmla="*/ 441 w 513"/>
                <a:gd name="T29" fmla="*/ 144 h 290"/>
                <a:gd name="T30" fmla="*/ 460 w 513"/>
                <a:gd name="T31" fmla="*/ 148 h 290"/>
                <a:gd name="T32" fmla="*/ 463 w 513"/>
                <a:gd name="T33" fmla="*/ 138 h 290"/>
                <a:gd name="T34" fmla="*/ 484 w 513"/>
                <a:gd name="T35" fmla="*/ 157 h 290"/>
                <a:gd name="T36" fmla="*/ 505 w 513"/>
                <a:gd name="T37" fmla="*/ 162 h 290"/>
                <a:gd name="T38" fmla="*/ 505 w 513"/>
                <a:gd name="T39" fmla="*/ 168 h 290"/>
                <a:gd name="T40" fmla="*/ 496 w 513"/>
                <a:gd name="T41" fmla="*/ 177 h 290"/>
                <a:gd name="T42" fmla="*/ 479 w 513"/>
                <a:gd name="T43" fmla="*/ 185 h 290"/>
                <a:gd name="T44" fmla="*/ 468 w 513"/>
                <a:gd name="T45" fmla="*/ 181 h 290"/>
                <a:gd name="T46" fmla="*/ 439 w 513"/>
                <a:gd name="T47" fmla="*/ 179 h 290"/>
                <a:gd name="T48" fmla="*/ 444 w 513"/>
                <a:gd name="T49" fmla="*/ 165 h 290"/>
                <a:gd name="T50" fmla="*/ 416 w 513"/>
                <a:gd name="T51" fmla="*/ 169 h 290"/>
                <a:gd name="T52" fmla="*/ 410 w 513"/>
                <a:gd name="T53" fmla="*/ 184 h 290"/>
                <a:gd name="T54" fmla="*/ 401 w 513"/>
                <a:gd name="T55" fmla="*/ 189 h 290"/>
                <a:gd name="T56" fmla="*/ 400 w 513"/>
                <a:gd name="T57" fmla="*/ 194 h 290"/>
                <a:gd name="T58" fmla="*/ 394 w 513"/>
                <a:gd name="T59" fmla="*/ 198 h 290"/>
                <a:gd name="T60" fmla="*/ 372 w 513"/>
                <a:gd name="T61" fmla="*/ 205 h 290"/>
                <a:gd name="T62" fmla="*/ 363 w 513"/>
                <a:gd name="T63" fmla="*/ 213 h 290"/>
                <a:gd name="T64" fmla="*/ 377 w 513"/>
                <a:gd name="T65" fmla="*/ 226 h 290"/>
                <a:gd name="T66" fmla="*/ 387 w 513"/>
                <a:gd name="T67" fmla="*/ 237 h 290"/>
                <a:gd name="T68" fmla="*/ 399 w 513"/>
                <a:gd name="T69" fmla="*/ 253 h 290"/>
                <a:gd name="T70" fmla="*/ 391 w 513"/>
                <a:gd name="T71" fmla="*/ 285 h 290"/>
                <a:gd name="T72" fmla="*/ 372 w 513"/>
                <a:gd name="T73" fmla="*/ 286 h 290"/>
                <a:gd name="T74" fmla="*/ 357 w 513"/>
                <a:gd name="T75" fmla="*/ 283 h 290"/>
                <a:gd name="T76" fmla="*/ 349 w 513"/>
                <a:gd name="T77" fmla="*/ 259 h 290"/>
                <a:gd name="T78" fmla="*/ 321 w 513"/>
                <a:gd name="T79" fmla="*/ 252 h 290"/>
                <a:gd name="T80" fmla="*/ 286 w 513"/>
                <a:gd name="T81" fmla="*/ 231 h 290"/>
                <a:gd name="T82" fmla="*/ 251 w 513"/>
                <a:gd name="T83" fmla="*/ 212 h 290"/>
                <a:gd name="T84" fmla="*/ 199 w 513"/>
                <a:gd name="T85" fmla="*/ 161 h 290"/>
                <a:gd name="T86" fmla="*/ 180 w 513"/>
                <a:gd name="T87" fmla="*/ 147 h 290"/>
                <a:gd name="T88" fmla="*/ 158 w 513"/>
                <a:gd name="T89" fmla="*/ 149 h 290"/>
                <a:gd name="T90" fmla="*/ 142 w 513"/>
                <a:gd name="T91" fmla="*/ 130 h 290"/>
                <a:gd name="T92" fmla="*/ 124 w 513"/>
                <a:gd name="T93" fmla="*/ 112 h 290"/>
                <a:gd name="T94" fmla="*/ 99 w 513"/>
                <a:gd name="T95" fmla="*/ 103 h 290"/>
                <a:gd name="T96" fmla="*/ 82 w 513"/>
                <a:gd name="T97" fmla="*/ 99 h 290"/>
                <a:gd name="T98" fmla="*/ 82 w 513"/>
                <a:gd name="T99" fmla="*/ 107 h 290"/>
                <a:gd name="T100" fmla="*/ 58 w 513"/>
                <a:gd name="T101" fmla="*/ 119 h 290"/>
                <a:gd name="T102" fmla="*/ 58 w 513"/>
                <a:gd name="T103" fmla="*/ 147 h 290"/>
                <a:gd name="T104" fmla="*/ 26 w 513"/>
                <a:gd name="T105" fmla="*/ 139 h 290"/>
                <a:gd name="T106" fmla="*/ 9 w 513"/>
                <a:gd name="T107" fmla="*/ 6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13" h="290">
                  <a:moveTo>
                    <a:pt x="0" y="20"/>
                  </a:moveTo>
                  <a:cubicBezTo>
                    <a:pt x="16" y="15"/>
                    <a:pt x="31" y="11"/>
                    <a:pt x="46" y="7"/>
                  </a:cubicBezTo>
                  <a:cubicBezTo>
                    <a:pt x="52" y="5"/>
                    <a:pt x="57" y="3"/>
                    <a:pt x="63" y="1"/>
                  </a:cubicBezTo>
                  <a:cubicBezTo>
                    <a:pt x="70" y="0"/>
                    <a:pt x="80" y="8"/>
                    <a:pt x="86" y="11"/>
                  </a:cubicBezTo>
                  <a:cubicBezTo>
                    <a:pt x="102" y="19"/>
                    <a:pt x="118" y="28"/>
                    <a:pt x="135" y="36"/>
                  </a:cubicBezTo>
                  <a:cubicBezTo>
                    <a:pt x="146" y="41"/>
                    <a:pt x="156" y="53"/>
                    <a:pt x="165" y="62"/>
                  </a:cubicBezTo>
                  <a:cubicBezTo>
                    <a:pt x="169" y="65"/>
                    <a:pt x="173" y="69"/>
                    <a:pt x="178" y="71"/>
                  </a:cubicBezTo>
                  <a:cubicBezTo>
                    <a:pt x="184" y="73"/>
                    <a:pt x="193" y="69"/>
                    <a:pt x="199" y="68"/>
                  </a:cubicBezTo>
                  <a:cubicBezTo>
                    <a:pt x="214" y="65"/>
                    <a:pt x="231" y="73"/>
                    <a:pt x="246" y="69"/>
                  </a:cubicBezTo>
                  <a:cubicBezTo>
                    <a:pt x="250" y="68"/>
                    <a:pt x="254" y="62"/>
                    <a:pt x="258" y="64"/>
                  </a:cubicBezTo>
                  <a:cubicBezTo>
                    <a:pt x="264" y="67"/>
                    <a:pt x="267" y="73"/>
                    <a:pt x="273" y="76"/>
                  </a:cubicBezTo>
                  <a:cubicBezTo>
                    <a:pt x="279" y="79"/>
                    <a:pt x="281" y="83"/>
                    <a:pt x="285" y="87"/>
                  </a:cubicBezTo>
                  <a:cubicBezTo>
                    <a:pt x="289" y="92"/>
                    <a:pt x="291" y="90"/>
                    <a:pt x="297" y="90"/>
                  </a:cubicBezTo>
                  <a:cubicBezTo>
                    <a:pt x="298" y="98"/>
                    <a:pt x="296" y="116"/>
                    <a:pt x="305" y="122"/>
                  </a:cubicBezTo>
                  <a:cubicBezTo>
                    <a:pt x="309" y="125"/>
                    <a:pt x="314" y="121"/>
                    <a:pt x="317" y="127"/>
                  </a:cubicBezTo>
                  <a:cubicBezTo>
                    <a:pt x="321" y="133"/>
                    <a:pt x="322" y="140"/>
                    <a:pt x="325" y="146"/>
                  </a:cubicBezTo>
                  <a:cubicBezTo>
                    <a:pt x="331" y="159"/>
                    <a:pt x="350" y="150"/>
                    <a:pt x="360" y="150"/>
                  </a:cubicBezTo>
                  <a:cubicBezTo>
                    <a:pt x="366" y="151"/>
                    <a:pt x="371" y="156"/>
                    <a:pt x="370" y="161"/>
                  </a:cubicBezTo>
                  <a:cubicBezTo>
                    <a:pt x="369" y="170"/>
                    <a:pt x="382" y="169"/>
                    <a:pt x="387" y="171"/>
                  </a:cubicBezTo>
                  <a:cubicBezTo>
                    <a:pt x="387" y="167"/>
                    <a:pt x="381" y="162"/>
                    <a:pt x="385" y="159"/>
                  </a:cubicBezTo>
                  <a:cubicBezTo>
                    <a:pt x="388" y="156"/>
                    <a:pt x="388" y="153"/>
                    <a:pt x="392" y="151"/>
                  </a:cubicBezTo>
                  <a:cubicBezTo>
                    <a:pt x="396" y="149"/>
                    <a:pt x="392" y="146"/>
                    <a:pt x="394" y="143"/>
                  </a:cubicBezTo>
                  <a:cubicBezTo>
                    <a:pt x="397" y="140"/>
                    <a:pt x="403" y="137"/>
                    <a:pt x="407" y="134"/>
                  </a:cubicBezTo>
                  <a:cubicBezTo>
                    <a:pt x="411" y="132"/>
                    <a:pt x="416" y="132"/>
                    <a:pt x="419" y="127"/>
                  </a:cubicBezTo>
                  <a:cubicBezTo>
                    <a:pt x="420" y="125"/>
                    <a:pt x="422" y="121"/>
                    <a:pt x="425" y="120"/>
                  </a:cubicBezTo>
                  <a:cubicBezTo>
                    <a:pt x="429" y="119"/>
                    <a:pt x="429" y="122"/>
                    <a:pt x="433" y="118"/>
                  </a:cubicBezTo>
                  <a:cubicBezTo>
                    <a:pt x="437" y="113"/>
                    <a:pt x="442" y="113"/>
                    <a:pt x="447" y="116"/>
                  </a:cubicBezTo>
                  <a:cubicBezTo>
                    <a:pt x="441" y="122"/>
                    <a:pt x="424" y="130"/>
                    <a:pt x="423" y="139"/>
                  </a:cubicBezTo>
                  <a:cubicBezTo>
                    <a:pt x="426" y="139"/>
                    <a:pt x="428" y="143"/>
                    <a:pt x="432" y="143"/>
                  </a:cubicBezTo>
                  <a:cubicBezTo>
                    <a:pt x="436" y="143"/>
                    <a:pt x="438" y="139"/>
                    <a:pt x="441" y="144"/>
                  </a:cubicBezTo>
                  <a:cubicBezTo>
                    <a:pt x="444" y="154"/>
                    <a:pt x="455" y="147"/>
                    <a:pt x="460" y="153"/>
                  </a:cubicBezTo>
                  <a:cubicBezTo>
                    <a:pt x="461" y="151"/>
                    <a:pt x="461" y="149"/>
                    <a:pt x="460" y="148"/>
                  </a:cubicBezTo>
                  <a:cubicBezTo>
                    <a:pt x="462" y="148"/>
                    <a:pt x="463" y="147"/>
                    <a:pt x="464" y="146"/>
                  </a:cubicBezTo>
                  <a:cubicBezTo>
                    <a:pt x="465" y="144"/>
                    <a:pt x="464" y="140"/>
                    <a:pt x="463" y="138"/>
                  </a:cubicBezTo>
                  <a:cubicBezTo>
                    <a:pt x="466" y="143"/>
                    <a:pt x="470" y="143"/>
                    <a:pt x="474" y="148"/>
                  </a:cubicBezTo>
                  <a:cubicBezTo>
                    <a:pt x="478" y="152"/>
                    <a:pt x="483" y="150"/>
                    <a:pt x="484" y="157"/>
                  </a:cubicBezTo>
                  <a:cubicBezTo>
                    <a:pt x="491" y="153"/>
                    <a:pt x="494" y="161"/>
                    <a:pt x="500" y="162"/>
                  </a:cubicBezTo>
                  <a:cubicBezTo>
                    <a:pt x="501" y="162"/>
                    <a:pt x="504" y="160"/>
                    <a:pt x="505" y="162"/>
                  </a:cubicBezTo>
                  <a:cubicBezTo>
                    <a:pt x="505" y="163"/>
                    <a:pt x="509" y="162"/>
                    <a:pt x="510" y="163"/>
                  </a:cubicBezTo>
                  <a:cubicBezTo>
                    <a:pt x="513" y="164"/>
                    <a:pt x="506" y="167"/>
                    <a:pt x="505" y="168"/>
                  </a:cubicBezTo>
                  <a:cubicBezTo>
                    <a:pt x="500" y="172"/>
                    <a:pt x="501" y="174"/>
                    <a:pt x="494" y="171"/>
                  </a:cubicBezTo>
                  <a:cubicBezTo>
                    <a:pt x="494" y="173"/>
                    <a:pt x="495" y="175"/>
                    <a:pt x="496" y="177"/>
                  </a:cubicBezTo>
                  <a:cubicBezTo>
                    <a:pt x="494" y="177"/>
                    <a:pt x="477" y="178"/>
                    <a:pt x="486" y="183"/>
                  </a:cubicBezTo>
                  <a:cubicBezTo>
                    <a:pt x="484" y="183"/>
                    <a:pt x="481" y="184"/>
                    <a:pt x="479" y="185"/>
                  </a:cubicBezTo>
                  <a:cubicBezTo>
                    <a:pt x="477" y="186"/>
                    <a:pt x="477" y="183"/>
                    <a:pt x="474" y="184"/>
                  </a:cubicBezTo>
                  <a:cubicBezTo>
                    <a:pt x="472" y="185"/>
                    <a:pt x="470" y="182"/>
                    <a:pt x="468" y="181"/>
                  </a:cubicBezTo>
                  <a:cubicBezTo>
                    <a:pt x="464" y="180"/>
                    <a:pt x="460" y="181"/>
                    <a:pt x="456" y="183"/>
                  </a:cubicBezTo>
                  <a:cubicBezTo>
                    <a:pt x="448" y="186"/>
                    <a:pt x="447" y="181"/>
                    <a:pt x="439" y="179"/>
                  </a:cubicBezTo>
                  <a:cubicBezTo>
                    <a:pt x="432" y="177"/>
                    <a:pt x="448" y="169"/>
                    <a:pt x="447" y="166"/>
                  </a:cubicBezTo>
                  <a:cubicBezTo>
                    <a:pt x="446" y="165"/>
                    <a:pt x="444" y="166"/>
                    <a:pt x="444" y="165"/>
                  </a:cubicBezTo>
                  <a:cubicBezTo>
                    <a:pt x="442" y="161"/>
                    <a:pt x="438" y="158"/>
                    <a:pt x="435" y="156"/>
                  </a:cubicBezTo>
                  <a:cubicBezTo>
                    <a:pt x="433" y="159"/>
                    <a:pt x="421" y="172"/>
                    <a:pt x="416" y="169"/>
                  </a:cubicBezTo>
                  <a:cubicBezTo>
                    <a:pt x="413" y="166"/>
                    <a:pt x="406" y="162"/>
                    <a:pt x="405" y="169"/>
                  </a:cubicBezTo>
                  <a:cubicBezTo>
                    <a:pt x="404" y="172"/>
                    <a:pt x="407" y="182"/>
                    <a:pt x="410" y="184"/>
                  </a:cubicBezTo>
                  <a:cubicBezTo>
                    <a:pt x="404" y="187"/>
                    <a:pt x="396" y="180"/>
                    <a:pt x="390" y="186"/>
                  </a:cubicBezTo>
                  <a:cubicBezTo>
                    <a:pt x="394" y="189"/>
                    <a:pt x="399" y="185"/>
                    <a:pt x="401" y="189"/>
                  </a:cubicBezTo>
                  <a:cubicBezTo>
                    <a:pt x="399" y="189"/>
                    <a:pt x="398" y="189"/>
                    <a:pt x="396" y="189"/>
                  </a:cubicBezTo>
                  <a:cubicBezTo>
                    <a:pt x="397" y="191"/>
                    <a:pt x="398" y="193"/>
                    <a:pt x="400" y="194"/>
                  </a:cubicBezTo>
                  <a:cubicBezTo>
                    <a:pt x="397" y="191"/>
                    <a:pt x="396" y="192"/>
                    <a:pt x="398" y="195"/>
                  </a:cubicBezTo>
                  <a:cubicBezTo>
                    <a:pt x="397" y="195"/>
                    <a:pt x="394" y="195"/>
                    <a:pt x="394" y="198"/>
                  </a:cubicBezTo>
                  <a:cubicBezTo>
                    <a:pt x="395" y="202"/>
                    <a:pt x="396" y="207"/>
                    <a:pt x="389" y="207"/>
                  </a:cubicBezTo>
                  <a:cubicBezTo>
                    <a:pt x="383" y="207"/>
                    <a:pt x="378" y="204"/>
                    <a:pt x="372" y="205"/>
                  </a:cubicBezTo>
                  <a:cubicBezTo>
                    <a:pt x="369" y="205"/>
                    <a:pt x="367" y="206"/>
                    <a:pt x="365" y="208"/>
                  </a:cubicBezTo>
                  <a:cubicBezTo>
                    <a:pt x="362" y="210"/>
                    <a:pt x="364" y="210"/>
                    <a:pt x="363" y="213"/>
                  </a:cubicBezTo>
                  <a:cubicBezTo>
                    <a:pt x="363" y="218"/>
                    <a:pt x="365" y="219"/>
                    <a:pt x="369" y="221"/>
                  </a:cubicBezTo>
                  <a:cubicBezTo>
                    <a:pt x="374" y="222"/>
                    <a:pt x="373" y="225"/>
                    <a:pt x="377" y="226"/>
                  </a:cubicBezTo>
                  <a:cubicBezTo>
                    <a:pt x="380" y="227"/>
                    <a:pt x="387" y="226"/>
                    <a:pt x="389" y="230"/>
                  </a:cubicBezTo>
                  <a:cubicBezTo>
                    <a:pt x="390" y="232"/>
                    <a:pt x="387" y="234"/>
                    <a:pt x="387" y="237"/>
                  </a:cubicBezTo>
                  <a:cubicBezTo>
                    <a:pt x="387" y="240"/>
                    <a:pt x="389" y="242"/>
                    <a:pt x="390" y="245"/>
                  </a:cubicBezTo>
                  <a:cubicBezTo>
                    <a:pt x="393" y="248"/>
                    <a:pt x="397" y="250"/>
                    <a:pt x="399" y="253"/>
                  </a:cubicBezTo>
                  <a:cubicBezTo>
                    <a:pt x="402" y="259"/>
                    <a:pt x="396" y="264"/>
                    <a:pt x="394" y="268"/>
                  </a:cubicBezTo>
                  <a:cubicBezTo>
                    <a:pt x="392" y="275"/>
                    <a:pt x="390" y="278"/>
                    <a:pt x="391" y="285"/>
                  </a:cubicBezTo>
                  <a:cubicBezTo>
                    <a:pt x="392" y="290"/>
                    <a:pt x="387" y="287"/>
                    <a:pt x="384" y="286"/>
                  </a:cubicBezTo>
                  <a:cubicBezTo>
                    <a:pt x="379" y="285"/>
                    <a:pt x="378" y="289"/>
                    <a:pt x="372" y="286"/>
                  </a:cubicBezTo>
                  <a:cubicBezTo>
                    <a:pt x="370" y="284"/>
                    <a:pt x="368" y="283"/>
                    <a:pt x="365" y="282"/>
                  </a:cubicBezTo>
                  <a:cubicBezTo>
                    <a:pt x="362" y="281"/>
                    <a:pt x="360" y="283"/>
                    <a:pt x="357" y="283"/>
                  </a:cubicBezTo>
                  <a:cubicBezTo>
                    <a:pt x="352" y="282"/>
                    <a:pt x="352" y="277"/>
                    <a:pt x="351" y="272"/>
                  </a:cubicBezTo>
                  <a:cubicBezTo>
                    <a:pt x="350" y="267"/>
                    <a:pt x="355" y="261"/>
                    <a:pt x="349" y="259"/>
                  </a:cubicBezTo>
                  <a:cubicBezTo>
                    <a:pt x="345" y="258"/>
                    <a:pt x="342" y="258"/>
                    <a:pt x="338" y="255"/>
                  </a:cubicBezTo>
                  <a:cubicBezTo>
                    <a:pt x="332" y="251"/>
                    <a:pt x="328" y="253"/>
                    <a:pt x="321" y="252"/>
                  </a:cubicBezTo>
                  <a:cubicBezTo>
                    <a:pt x="314" y="250"/>
                    <a:pt x="308" y="244"/>
                    <a:pt x="303" y="241"/>
                  </a:cubicBezTo>
                  <a:cubicBezTo>
                    <a:pt x="297" y="237"/>
                    <a:pt x="291" y="235"/>
                    <a:pt x="286" y="231"/>
                  </a:cubicBezTo>
                  <a:cubicBezTo>
                    <a:pt x="281" y="228"/>
                    <a:pt x="275" y="228"/>
                    <a:pt x="270" y="225"/>
                  </a:cubicBezTo>
                  <a:cubicBezTo>
                    <a:pt x="264" y="220"/>
                    <a:pt x="258" y="216"/>
                    <a:pt x="251" y="212"/>
                  </a:cubicBezTo>
                  <a:cubicBezTo>
                    <a:pt x="242" y="206"/>
                    <a:pt x="221" y="199"/>
                    <a:pt x="217" y="188"/>
                  </a:cubicBezTo>
                  <a:cubicBezTo>
                    <a:pt x="212" y="177"/>
                    <a:pt x="204" y="171"/>
                    <a:pt x="199" y="161"/>
                  </a:cubicBezTo>
                  <a:cubicBezTo>
                    <a:pt x="196" y="155"/>
                    <a:pt x="192" y="151"/>
                    <a:pt x="187" y="149"/>
                  </a:cubicBezTo>
                  <a:cubicBezTo>
                    <a:pt x="185" y="148"/>
                    <a:pt x="182" y="146"/>
                    <a:pt x="180" y="147"/>
                  </a:cubicBezTo>
                  <a:cubicBezTo>
                    <a:pt x="178" y="148"/>
                    <a:pt x="180" y="151"/>
                    <a:pt x="177" y="151"/>
                  </a:cubicBezTo>
                  <a:cubicBezTo>
                    <a:pt x="171" y="152"/>
                    <a:pt x="165" y="148"/>
                    <a:pt x="158" y="149"/>
                  </a:cubicBezTo>
                  <a:cubicBezTo>
                    <a:pt x="153" y="149"/>
                    <a:pt x="149" y="147"/>
                    <a:pt x="145" y="145"/>
                  </a:cubicBezTo>
                  <a:cubicBezTo>
                    <a:pt x="141" y="143"/>
                    <a:pt x="137" y="129"/>
                    <a:pt x="142" y="130"/>
                  </a:cubicBezTo>
                  <a:cubicBezTo>
                    <a:pt x="140" y="125"/>
                    <a:pt x="134" y="127"/>
                    <a:pt x="134" y="121"/>
                  </a:cubicBezTo>
                  <a:cubicBezTo>
                    <a:pt x="133" y="114"/>
                    <a:pt x="130" y="112"/>
                    <a:pt x="124" y="112"/>
                  </a:cubicBezTo>
                  <a:cubicBezTo>
                    <a:pt x="121" y="112"/>
                    <a:pt x="112" y="113"/>
                    <a:pt x="111" y="110"/>
                  </a:cubicBezTo>
                  <a:cubicBezTo>
                    <a:pt x="109" y="104"/>
                    <a:pt x="103" y="106"/>
                    <a:pt x="99" y="103"/>
                  </a:cubicBezTo>
                  <a:cubicBezTo>
                    <a:pt x="97" y="102"/>
                    <a:pt x="92" y="96"/>
                    <a:pt x="90" y="98"/>
                  </a:cubicBezTo>
                  <a:cubicBezTo>
                    <a:pt x="86" y="100"/>
                    <a:pt x="87" y="100"/>
                    <a:pt x="82" y="99"/>
                  </a:cubicBezTo>
                  <a:cubicBezTo>
                    <a:pt x="75" y="98"/>
                    <a:pt x="89" y="111"/>
                    <a:pt x="91" y="113"/>
                  </a:cubicBezTo>
                  <a:cubicBezTo>
                    <a:pt x="87" y="112"/>
                    <a:pt x="87" y="107"/>
                    <a:pt x="82" y="107"/>
                  </a:cubicBezTo>
                  <a:cubicBezTo>
                    <a:pt x="80" y="107"/>
                    <a:pt x="72" y="104"/>
                    <a:pt x="74" y="109"/>
                  </a:cubicBezTo>
                  <a:cubicBezTo>
                    <a:pt x="76" y="120"/>
                    <a:pt x="63" y="114"/>
                    <a:pt x="58" y="119"/>
                  </a:cubicBezTo>
                  <a:cubicBezTo>
                    <a:pt x="51" y="127"/>
                    <a:pt x="51" y="129"/>
                    <a:pt x="55" y="138"/>
                  </a:cubicBezTo>
                  <a:cubicBezTo>
                    <a:pt x="56" y="141"/>
                    <a:pt x="60" y="144"/>
                    <a:pt x="58" y="147"/>
                  </a:cubicBezTo>
                  <a:cubicBezTo>
                    <a:pt x="57" y="149"/>
                    <a:pt x="49" y="147"/>
                    <a:pt x="47" y="147"/>
                  </a:cubicBezTo>
                  <a:cubicBezTo>
                    <a:pt x="38" y="147"/>
                    <a:pt x="27" y="149"/>
                    <a:pt x="26" y="139"/>
                  </a:cubicBezTo>
                  <a:cubicBezTo>
                    <a:pt x="24" y="125"/>
                    <a:pt x="20" y="112"/>
                    <a:pt x="17" y="98"/>
                  </a:cubicBezTo>
                  <a:cubicBezTo>
                    <a:pt x="14" y="86"/>
                    <a:pt x="11" y="73"/>
                    <a:pt x="9" y="60"/>
                  </a:cubicBezTo>
                  <a:cubicBezTo>
                    <a:pt x="6" y="47"/>
                    <a:pt x="5" y="33"/>
                    <a:pt x="0" y="2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344">
              <a:extLst>
                <a:ext uri="{FF2B5EF4-FFF2-40B4-BE49-F238E27FC236}">
                  <a16:creationId xmlns="" xmlns:a16="http://schemas.microsoft.com/office/drawing/2014/main" id="{4EDDC7F8-7A1D-4F27-9C01-5186C17AC48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9523" y="1852662"/>
              <a:ext cx="1112274" cy="631772"/>
            </a:xfrm>
            <a:custGeom>
              <a:avLst/>
              <a:gdLst>
                <a:gd name="T0" fmla="*/ 46 w 513"/>
                <a:gd name="T1" fmla="*/ 7 h 290"/>
                <a:gd name="T2" fmla="*/ 86 w 513"/>
                <a:gd name="T3" fmla="*/ 11 h 290"/>
                <a:gd name="T4" fmla="*/ 165 w 513"/>
                <a:gd name="T5" fmla="*/ 62 h 290"/>
                <a:gd name="T6" fmla="*/ 199 w 513"/>
                <a:gd name="T7" fmla="*/ 68 h 290"/>
                <a:gd name="T8" fmla="*/ 258 w 513"/>
                <a:gd name="T9" fmla="*/ 64 h 290"/>
                <a:gd name="T10" fmla="*/ 285 w 513"/>
                <a:gd name="T11" fmla="*/ 87 h 290"/>
                <a:gd name="T12" fmla="*/ 305 w 513"/>
                <a:gd name="T13" fmla="*/ 122 h 290"/>
                <a:gd name="T14" fmla="*/ 325 w 513"/>
                <a:gd name="T15" fmla="*/ 146 h 290"/>
                <a:gd name="T16" fmla="*/ 370 w 513"/>
                <a:gd name="T17" fmla="*/ 161 h 290"/>
                <a:gd name="T18" fmla="*/ 385 w 513"/>
                <a:gd name="T19" fmla="*/ 159 h 290"/>
                <a:gd name="T20" fmla="*/ 394 w 513"/>
                <a:gd name="T21" fmla="*/ 143 h 290"/>
                <a:gd name="T22" fmla="*/ 419 w 513"/>
                <a:gd name="T23" fmla="*/ 127 h 290"/>
                <a:gd name="T24" fmla="*/ 433 w 513"/>
                <a:gd name="T25" fmla="*/ 118 h 290"/>
                <a:gd name="T26" fmla="*/ 423 w 513"/>
                <a:gd name="T27" fmla="*/ 139 h 290"/>
                <a:gd name="T28" fmla="*/ 441 w 513"/>
                <a:gd name="T29" fmla="*/ 144 h 290"/>
                <a:gd name="T30" fmla="*/ 460 w 513"/>
                <a:gd name="T31" fmla="*/ 148 h 290"/>
                <a:gd name="T32" fmla="*/ 463 w 513"/>
                <a:gd name="T33" fmla="*/ 138 h 290"/>
                <a:gd name="T34" fmla="*/ 484 w 513"/>
                <a:gd name="T35" fmla="*/ 157 h 290"/>
                <a:gd name="T36" fmla="*/ 505 w 513"/>
                <a:gd name="T37" fmla="*/ 162 h 290"/>
                <a:gd name="T38" fmla="*/ 505 w 513"/>
                <a:gd name="T39" fmla="*/ 168 h 290"/>
                <a:gd name="T40" fmla="*/ 496 w 513"/>
                <a:gd name="T41" fmla="*/ 177 h 290"/>
                <a:gd name="T42" fmla="*/ 479 w 513"/>
                <a:gd name="T43" fmla="*/ 185 h 290"/>
                <a:gd name="T44" fmla="*/ 468 w 513"/>
                <a:gd name="T45" fmla="*/ 181 h 290"/>
                <a:gd name="T46" fmla="*/ 439 w 513"/>
                <a:gd name="T47" fmla="*/ 179 h 290"/>
                <a:gd name="T48" fmla="*/ 444 w 513"/>
                <a:gd name="T49" fmla="*/ 165 h 290"/>
                <a:gd name="T50" fmla="*/ 416 w 513"/>
                <a:gd name="T51" fmla="*/ 169 h 290"/>
                <a:gd name="T52" fmla="*/ 410 w 513"/>
                <a:gd name="T53" fmla="*/ 184 h 290"/>
                <a:gd name="T54" fmla="*/ 401 w 513"/>
                <a:gd name="T55" fmla="*/ 189 h 290"/>
                <a:gd name="T56" fmla="*/ 400 w 513"/>
                <a:gd name="T57" fmla="*/ 194 h 290"/>
                <a:gd name="T58" fmla="*/ 394 w 513"/>
                <a:gd name="T59" fmla="*/ 198 h 290"/>
                <a:gd name="T60" fmla="*/ 372 w 513"/>
                <a:gd name="T61" fmla="*/ 205 h 290"/>
                <a:gd name="T62" fmla="*/ 363 w 513"/>
                <a:gd name="T63" fmla="*/ 213 h 290"/>
                <a:gd name="T64" fmla="*/ 377 w 513"/>
                <a:gd name="T65" fmla="*/ 226 h 290"/>
                <a:gd name="T66" fmla="*/ 387 w 513"/>
                <a:gd name="T67" fmla="*/ 237 h 290"/>
                <a:gd name="T68" fmla="*/ 399 w 513"/>
                <a:gd name="T69" fmla="*/ 253 h 290"/>
                <a:gd name="T70" fmla="*/ 391 w 513"/>
                <a:gd name="T71" fmla="*/ 285 h 290"/>
                <a:gd name="T72" fmla="*/ 372 w 513"/>
                <a:gd name="T73" fmla="*/ 286 h 290"/>
                <a:gd name="T74" fmla="*/ 357 w 513"/>
                <a:gd name="T75" fmla="*/ 283 h 290"/>
                <a:gd name="T76" fmla="*/ 349 w 513"/>
                <a:gd name="T77" fmla="*/ 259 h 290"/>
                <a:gd name="T78" fmla="*/ 321 w 513"/>
                <a:gd name="T79" fmla="*/ 252 h 290"/>
                <a:gd name="T80" fmla="*/ 286 w 513"/>
                <a:gd name="T81" fmla="*/ 231 h 290"/>
                <a:gd name="T82" fmla="*/ 251 w 513"/>
                <a:gd name="T83" fmla="*/ 212 h 290"/>
                <a:gd name="T84" fmla="*/ 199 w 513"/>
                <a:gd name="T85" fmla="*/ 161 h 290"/>
                <a:gd name="T86" fmla="*/ 180 w 513"/>
                <a:gd name="T87" fmla="*/ 147 h 290"/>
                <a:gd name="T88" fmla="*/ 158 w 513"/>
                <a:gd name="T89" fmla="*/ 149 h 290"/>
                <a:gd name="T90" fmla="*/ 142 w 513"/>
                <a:gd name="T91" fmla="*/ 130 h 290"/>
                <a:gd name="T92" fmla="*/ 124 w 513"/>
                <a:gd name="T93" fmla="*/ 112 h 290"/>
                <a:gd name="T94" fmla="*/ 99 w 513"/>
                <a:gd name="T95" fmla="*/ 103 h 290"/>
                <a:gd name="T96" fmla="*/ 82 w 513"/>
                <a:gd name="T97" fmla="*/ 99 h 290"/>
                <a:gd name="T98" fmla="*/ 82 w 513"/>
                <a:gd name="T99" fmla="*/ 107 h 290"/>
                <a:gd name="T100" fmla="*/ 58 w 513"/>
                <a:gd name="T101" fmla="*/ 119 h 290"/>
                <a:gd name="T102" fmla="*/ 58 w 513"/>
                <a:gd name="T103" fmla="*/ 147 h 290"/>
                <a:gd name="T104" fmla="*/ 26 w 513"/>
                <a:gd name="T105" fmla="*/ 139 h 290"/>
                <a:gd name="T106" fmla="*/ 9 w 513"/>
                <a:gd name="T107" fmla="*/ 6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13" h="290">
                  <a:moveTo>
                    <a:pt x="0" y="20"/>
                  </a:moveTo>
                  <a:cubicBezTo>
                    <a:pt x="16" y="15"/>
                    <a:pt x="31" y="11"/>
                    <a:pt x="46" y="7"/>
                  </a:cubicBezTo>
                  <a:cubicBezTo>
                    <a:pt x="52" y="5"/>
                    <a:pt x="57" y="3"/>
                    <a:pt x="63" y="1"/>
                  </a:cubicBezTo>
                  <a:cubicBezTo>
                    <a:pt x="70" y="0"/>
                    <a:pt x="80" y="8"/>
                    <a:pt x="86" y="11"/>
                  </a:cubicBezTo>
                  <a:cubicBezTo>
                    <a:pt x="102" y="19"/>
                    <a:pt x="118" y="28"/>
                    <a:pt x="135" y="36"/>
                  </a:cubicBezTo>
                  <a:cubicBezTo>
                    <a:pt x="146" y="41"/>
                    <a:pt x="156" y="53"/>
                    <a:pt x="165" y="62"/>
                  </a:cubicBezTo>
                  <a:cubicBezTo>
                    <a:pt x="169" y="65"/>
                    <a:pt x="173" y="69"/>
                    <a:pt x="178" y="71"/>
                  </a:cubicBezTo>
                  <a:cubicBezTo>
                    <a:pt x="184" y="73"/>
                    <a:pt x="193" y="69"/>
                    <a:pt x="199" y="68"/>
                  </a:cubicBezTo>
                  <a:cubicBezTo>
                    <a:pt x="214" y="65"/>
                    <a:pt x="231" y="73"/>
                    <a:pt x="246" y="69"/>
                  </a:cubicBezTo>
                  <a:cubicBezTo>
                    <a:pt x="250" y="68"/>
                    <a:pt x="254" y="62"/>
                    <a:pt x="258" y="64"/>
                  </a:cubicBezTo>
                  <a:cubicBezTo>
                    <a:pt x="264" y="67"/>
                    <a:pt x="267" y="73"/>
                    <a:pt x="273" y="76"/>
                  </a:cubicBezTo>
                  <a:cubicBezTo>
                    <a:pt x="279" y="79"/>
                    <a:pt x="281" y="83"/>
                    <a:pt x="285" y="87"/>
                  </a:cubicBezTo>
                  <a:cubicBezTo>
                    <a:pt x="289" y="92"/>
                    <a:pt x="291" y="90"/>
                    <a:pt x="297" y="90"/>
                  </a:cubicBezTo>
                  <a:cubicBezTo>
                    <a:pt x="298" y="98"/>
                    <a:pt x="296" y="116"/>
                    <a:pt x="305" y="122"/>
                  </a:cubicBezTo>
                  <a:cubicBezTo>
                    <a:pt x="309" y="125"/>
                    <a:pt x="314" y="121"/>
                    <a:pt x="317" y="127"/>
                  </a:cubicBezTo>
                  <a:cubicBezTo>
                    <a:pt x="321" y="133"/>
                    <a:pt x="322" y="140"/>
                    <a:pt x="325" y="146"/>
                  </a:cubicBezTo>
                  <a:cubicBezTo>
                    <a:pt x="331" y="159"/>
                    <a:pt x="350" y="150"/>
                    <a:pt x="360" y="150"/>
                  </a:cubicBezTo>
                  <a:cubicBezTo>
                    <a:pt x="366" y="151"/>
                    <a:pt x="371" y="156"/>
                    <a:pt x="370" y="161"/>
                  </a:cubicBezTo>
                  <a:cubicBezTo>
                    <a:pt x="369" y="170"/>
                    <a:pt x="382" y="169"/>
                    <a:pt x="387" y="171"/>
                  </a:cubicBezTo>
                  <a:cubicBezTo>
                    <a:pt x="387" y="167"/>
                    <a:pt x="381" y="162"/>
                    <a:pt x="385" y="159"/>
                  </a:cubicBezTo>
                  <a:cubicBezTo>
                    <a:pt x="388" y="156"/>
                    <a:pt x="388" y="153"/>
                    <a:pt x="392" y="151"/>
                  </a:cubicBezTo>
                  <a:cubicBezTo>
                    <a:pt x="396" y="149"/>
                    <a:pt x="392" y="146"/>
                    <a:pt x="394" y="143"/>
                  </a:cubicBezTo>
                  <a:cubicBezTo>
                    <a:pt x="397" y="140"/>
                    <a:pt x="403" y="137"/>
                    <a:pt x="407" y="134"/>
                  </a:cubicBezTo>
                  <a:cubicBezTo>
                    <a:pt x="411" y="132"/>
                    <a:pt x="416" y="132"/>
                    <a:pt x="419" y="127"/>
                  </a:cubicBezTo>
                  <a:cubicBezTo>
                    <a:pt x="420" y="125"/>
                    <a:pt x="422" y="121"/>
                    <a:pt x="425" y="120"/>
                  </a:cubicBezTo>
                  <a:cubicBezTo>
                    <a:pt x="429" y="119"/>
                    <a:pt x="429" y="122"/>
                    <a:pt x="433" y="118"/>
                  </a:cubicBezTo>
                  <a:cubicBezTo>
                    <a:pt x="437" y="113"/>
                    <a:pt x="442" y="113"/>
                    <a:pt x="447" y="116"/>
                  </a:cubicBezTo>
                  <a:cubicBezTo>
                    <a:pt x="441" y="122"/>
                    <a:pt x="424" y="130"/>
                    <a:pt x="423" y="139"/>
                  </a:cubicBezTo>
                  <a:cubicBezTo>
                    <a:pt x="426" y="139"/>
                    <a:pt x="428" y="143"/>
                    <a:pt x="432" y="143"/>
                  </a:cubicBezTo>
                  <a:cubicBezTo>
                    <a:pt x="436" y="143"/>
                    <a:pt x="438" y="139"/>
                    <a:pt x="441" y="144"/>
                  </a:cubicBezTo>
                  <a:cubicBezTo>
                    <a:pt x="444" y="154"/>
                    <a:pt x="455" y="147"/>
                    <a:pt x="460" y="153"/>
                  </a:cubicBezTo>
                  <a:cubicBezTo>
                    <a:pt x="461" y="151"/>
                    <a:pt x="461" y="149"/>
                    <a:pt x="460" y="148"/>
                  </a:cubicBezTo>
                  <a:cubicBezTo>
                    <a:pt x="462" y="148"/>
                    <a:pt x="463" y="147"/>
                    <a:pt x="464" y="146"/>
                  </a:cubicBezTo>
                  <a:cubicBezTo>
                    <a:pt x="465" y="144"/>
                    <a:pt x="464" y="140"/>
                    <a:pt x="463" y="138"/>
                  </a:cubicBezTo>
                  <a:cubicBezTo>
                    <a:pt x="466" y="143"/>
                    <a:pt x="470" y="143"/>
                    <a:pt x="474" y="148"/>
                  </a:cubicBezTo>
                  <a:cubicBezTo>
                    <a:pt x="478" y="152"/>
                    <a:pt x="483" y="150"/>
                    <a:pt x="484" y="157"/>
                  </a:cubicBezTo>
                  <a:cubicBezTo>
                    <a:pt x="491" y="153"/>
                    <a:pt x="494" y="161"/>
                    <a:pt x="500" y="162"/>
                  </a:cubicBezTo>
                  <a:cubicBezTo>
                    <a:pt x="501" y="162"/>
                    <a:pt x="504" y="160"/>
                    <a:pt x="505" y="162"/>
                  </a:cubicBezTo>
                  <a:cubicBezTo>
                    <a:pt x="505" y="163"/>
                    <a:pt x="509" y="162"/>
                    <a:pt x="510" y="163"/>
                  </a:cubicBezTo>
                  <a:cubicBezTo>
                    <a:pt x="513" y="164"/>
                    <a:pt x="506" y="167"/>
                    <a:pt x="505" y="168"/>
                  </a:cubicBezTo>
                  <a:cubicBezTo>
                    <a:pt x="500" y="172"/>
                    <a:pt x="501" y="174"/>
                    <a:pt x="494" y="171"/>
                  </a:cubicBezTo>
                  <a:cubicBezTo>
                    <a:pt x="494" y="173"/>
                    <a:pt x="495" y="175"/>
                    <a:pt x="496" y="177"/>
                  </a:cubicBezTo>
                  <a:cubicBezTo>
                    <a:pt x="494" y="177"/>
                    <a:pt x="477" y="178"/>
                    <a:pt x="486" y="183"/>
                  </a:cubicBezTo>
                  <a:cubicBezTo>
                    <a:pt x="484" y="183"/>
                    <a:pt x="481" y="184"/>
                    <a:pt x="479" y="185"/>
                  </a:cubicBezTo>
                  <a:cubicBezTo>
                    <a:pt x="477" y="186"/>
                    <a:pt x="477" y="183"/>
                    <a:pt x="474" y="184"/>
                  </a:cubicBezTo>
                  <a:cubicBezTo>
                    <a:pt x="472" y="185"/>
                    <a:pt x="470" y="182"/>
                    <a:pt x="468" y="181"/>
                  </a:cubicBezTo>
                  <a:cubicBezTo>
                    <a:pt x="464" y="180"/>
                    <a:pt x="460" y="181"/>
                    <a:pt x="456" y="183"/>
                  </a:cubicBezTo>
                  <a:cubicBezTo>
                    <a:pt x="448" y="186"/>
                    <a:pt x="447" y="181"/>
                    <a:pt x="439" y="179"/>
                  </a:cubicBezTo>
                  <a:cubicBezTo>
                    <a:pt x="432" y="177"/>
                    <a:pt x="448" y="169"/>
                    <a:pt x="447" y="166"/>
                  </a:cubicBezTo>
                  <a:cubicBezTo>
                    <a:pt x="446" y="165"/>
                    <a:pt x="444" y="166"/>
                    <a:pt x="444" y="165"/>
                  </a:cubicBezTo>
                  <a:cubicBezTo>
                    <a:pt x="442" y="161"/>
                    <a:pt x="438" y="158"/>
                    <a:pt x="435" y="156"/>
                  </a:cubicBezTo>
                  <a:cubicBezTo>
                    <a:pt x="433" y="159"/>
                    <a:pt x="421" y="172"/>
                    <a:pt x="416" y="169"/>
                  </a:cubicBezTo>
                  <a:cubicBezTo>
                    <a:pt x="413" y="166"/>
                    <a:pt x="406" y="162"/>
                    <a:pt x="405" y="169"/>
                  </a:cubicBezTo>
                  <a:cubicBezTo>
                    <a:pt x="404" y="172"/>
                    <a:pt x="407" y="182"/>
                    <a:pt x="410" y="184"/>
                  </a:cubicBezTo>
                  <a:cubicBezTo>
                    <a:pt x="404" y="187"/>
                    <a:pt x="396" y="180"/>
                    <a:pt x="390" y="186"/>
                  </a:cubicBezTo>
                  <a:cubicBezTo>
                    <a:pt x="394" y="189"/>
                    <a:pt x="399" y="185"/>
                    <a:pt x="401" y="189"/>
                  </a:cubicBezTo>
                  <a:cubicBezTo>
                    <a:pt x="399" y="189"/>
                    <a:pt x="398" y="189"/>
                    <a:pt x="396" y="189"/>
                  </a:cubicBezTo>
                  <a:cubicBezTo>
                    <a:pt x="397" y="191"/>
                    <a:pt x="398" y="193"/>
                    <a:pt x="400" y="194"/>
                  </a:cubicBezTo>
                  <a:cubicBezTo>
                    <a:pt x="397" y="191"/>
                    <a:pt x="396" y="192"/>
                    <a:pt x="398" y="195"/>
                  </a:cubicBezTo>
                  <a:cubicBezTo>
                    <a:pt x="397" y="195"/>
                    <a:pt x="394" y="195"/>
                    <a:pt x="394" y="198"/>
                  </a:cubicBezTo>
                  <a:cubicBezTo>
                    <a:pt x="395" y="202"/>
                    <a:pt x="396" y="207"/>
                    <a:pt x="389" y="207"/>
                  </a:cubicBezTo>
                  <a:cubicBezTo>
                    <a:pt x="383" y="207"/>
                    <a:pt x="378" y="204"/>
                    <a:pt x="372" y="205"/>
                  </a:cubicBezTo>
                  <a:cubicBezTo>
                    <a:pt x="369" y="205"/>
                    <a:pt x="367" y="206"/>
                    <a:pt x="365" y="208"/>
                  </a:cubicBezTo>
                  <a:cubicBezTo>
                    <a:pt x="362" y="210"/>
                    <a:pt x="364" y="210"/>
                    <a:pt x="363" y="213"/>
                  </a:cubicBezTo>
                  <a:cubicBezTo>
                    <a:pt x="363" y="218"/>
                    <a:pt x="365" y="219"/>
                    <a:pt x="369" y="221"/>
                  </a:cubicBezTo>
                  <a:cubicBezTo>
                    <a:pt x="374" y="222"/>
                    <a:pt x="373" y="225"/>
                    <a:pt x="377" y="226"/>
                  </a:cubicBezTo>
                  <a:cubicBezTo>
                    <a:pt x="380" y="227"/>
                    <a:pt x="387" y="226"/>
                    <a:pt x="389" y="230"/>
                  </a:cubicBezTo>
                  <a:cubicBezTo>
                    <a:pt x="390" y="232"/>
                    <a:pt x="387" y="234"/>
                    <a:pt x="387" y="237"/>
                  </a:cubicBezTo>
                  <a:cubicBezTo>
                    <a:pt x="387" y="240"/>
                    <a:pt x="389" y="242"/>
                    <a:pt x="390" y="245"/>
                  </a:cubicBezTo>
                  <a:cubicBezTo>
                    <a:pt x="393" y="248"/>
                    <a:pt x="397" y="250"/>
                    <a:pt x="399" y="253"/>
                  </a:cubicBezTo>
                  <a:cubicBezTo>
                    <a:pt x="402" y="259"/>
                    <a:pt x="396" y="264"/>
                    <a:pt x="394" y="268"/>
                  </a:cubicBezTo>
                  <a:cubicBezTo>
                    <a:pt x="392" y="275"/>
                    <a:pt x="390" y="278"/>
                    <a:pt x="391" y="285"/>
                  </a:cubicBezTo>
                  <a:cubicBezTo>
                    <a:pt x="392" y="290"/>
                    <a:pt x="387" y="287"/>
                    <a:pt x="384" y="286"/>
                  </a:cubicBezTo>
                  <a:cubicBezTo>
                    <a:pt x="379" y="285"/>
                    <a:pt x="378" y="289"/>
                    <a:pt x="372" y="286"/>
                  </a:cubicBezTo>
                  <a:cubicBezTo>
                    <a:pt x="370" y="284"/>
                    <a:pt x="368" y="283"/>
                    <a:pt x="365" y="282"/>
                  </a:cubicBezTo>
                  <a:cubicBezTo>
                    <a:pt x="362" y="281"/>
                    <a:pt x="360" y="283"/>
                    <a:pt x="357" y="283"/>
                  </a:cubicBezTo>
                  <a:cubicBezTo>
                    <a:pt x="352" y="282"/>
                    <a:pt x="352" y="277"/>
                    <a:pt x="351" y="272"/>
                  </a:cubicBezTo>
                  <a:cubicBezTo>
                    <a:pt x="350" y="267"/>
                    <a:pt x="355" y="261"/>
                    <a:pt x="349" y="259"/>
                  </a:cubicBezTo>
                  <a:cubicBezTo>
                    <a:pt x="345" y="258"/>
                    <a:pt x="342" y="258"/>
                    <a:pt x="338" y="255"/>
                  </a:cubicBezTo>
                  <a:cubicBezTo>
                    <a:pt x="332" y="251"/>
                    <a:pt x="328" y="253"/>
                    <a:pt x="321" y="252"/>
                  </a:cubicBezTo>
                  <a:cubicBezTo>
                    <a:pt x="314" y="250"/>
                    <a:pt x="308" y="244"/>
                    <a:pt x="303" y="241"/>
                  </a:cubicBezTo>
                  <a:cubicBezTo>
                    <a:pt x="297" y="237"/>
                    <a:pt x="291" y="235"/>
                    <a:pt x="286" y="231"/>
                  </a:cubicBezTo>
                  <a:cubicBezTo>
                    <a:pt x="281" y="228"/>
                    <a:pt x="275" y="228"/>
                    <a:pt x="270" y="225"/>
                  </a:cubicBezTo>
                  <a:cubicBezTo>
                    <a:pt x="264" y="220"/>
                    <a:pt x="258" y="216"/>
                    <a:pt x="251" y="212"/>
                  </a:cubicBezTo>
                  <a:cubicBezTo>
                    <a:pt x="242" y="206"/>
                    <a:pt x="221" y="199"/>
                    <a:pt x="217" y="188"/>
                  </a:cubicBezTo>
                  <a:cubicBezTo>
                    <a:pt x="212" y="177"/>
                    <a:pt x="204" y="171"/>
                    <a:pt x="199" y="161"/>
                  </a:cubicBezTo>
                  <a:cubicBezTo>
                    <a:pt x="196" y="155"/>
                    <a:pt x="192" y="151"/>
                    <a:pt x="187" y="149"/>
                  </a:cubicBezTo>
                  <a:cubicBezTo>
                    <a:pt x="185" y="148"/>
                    <a:pt x="182" y="146"/>
                    <a:pt x="180" y="147"/>
                  </a:cubicBezTo>
                  <a:cubicBezTo>
                    <a:pt x="178" y="148"/>
                    <a:pt x="180" y="151"/>
                    <a:pt x="177" y="151"/>
                  </a:cubicBezTo>
                  <a:cubicBezTo>
                    <a:pt x="171" y="152"/>
                    <a:pt x="165" y="148"/>
                    <a:pt x="158" y="149"/>
                  </a:cubicBezTo>
                  <a:cubicBezTo>
                    <a:pt x="153" y="149"/>
                    <a:pt x="149" y="147"/>
                    <a:pt x="145" y="145"/>
                  </a:cubicBezTo>
                  <a:cubicBezTo>
                    <a:pt x="141" y="143"/>
                    <a:pt x="137" y="129"/>
                    <a:pt x="142" y="130"/>
                  </a:cubicBezTo>
                  <a:cubicBezTo>
                    <a:pt x="140" y="125"/>
                    <a:pt x="134" y="127"/>
                    <a:pt x="134" y="121"/>
                  </a:cubicBezTo>
                  <a:cubicBezTo>
                    <a:pt x="133" y="114"/>
                    <a:pt x="130" y="112"/>
                    <a:pt x="124" y="112"/>
                  </a:cubicBezTo>
                  <a:cubicBezTo>
                    <a:pt x="121" y="112"/>
                    <a:pt x="112" y="113"/>
                    <a:pt x="111" y="110"/>
                  </a:cubicBezTo>
                  <a:cubicBezTo>
                    <a:pt x="109" y="104"/>
                    <a:pt x="103" y="106"/>
                    <a:pt x="99" y="103"/>
                  </a:cubicBezTo>
                  <a:cubicBezTo>
                    <a:pt x="97" y="102"/>
                    <a:pt x="92" y="96"/>
                    <a:pt x="90" y="98"/>
                  </a:cubicBezTo>
                  <a:cubicBezTo>
                    <a:pt x="86" y="100"/>
                    <a:pt x="87" y="100"/>
                    <a:pt x="82" y="99"/>
                  </a:cubicBezTo>
                  <a:cubicBezTo>
                    <a:pt x="75" y="98"/>
                    <a:pt x="89" y="111"/>
                    <a:pt x="91" y="113"/>
                  </a:cubicBezTo>
                  <a:cubicBezTo>
                    <a:pt x="87" y="112"/>
                    <a:pt x="87" y="107"/>
                    <a:pt x="82" y="107"/>
                  </a:cubicBezTo>
                  <a:cubicBezTo>
                    <a:pt x="80" y="107"/>
                    <a:pt x="72" y="104"/>
                    <a:pt x="74" y="109"/>
                  </a:cubicBezTo>
                  <a:cubicBezTo>
                    <a:pt x="76" y="120"/>
                    <a:pt x="63" y="114"/>
                    <a:pt x="58" y="119"/>
                  </a:cubicBezTo>
                  <a:cubicBezTo>
                    <a:pt x="51" y="127"/>
                    <a:pt x="51" y="129"/>
                    <a:pt x="55" y="138"/>
                  </a:cubicBezTo>
                  <a:cubicBezTo>
                    <a:pt x="56" y="141"/>
                    <a:pt x="60" y="144"/>
                    <a:pt x="58" y="147"/>
                  </a:cubicBezTo>
                  <a:cubicBezTo>
                    <a:pt x="57" y="149"/>
                    <a:pt x="49" y="147"/>
                    <a:pt x="47" y="147"/>
                  </a:cubicBezTo>
                  <a:cubicBezTo>
                    <a:pt x="38" y="147"/>
                    <a:pt x="27" y="149"/>
                    <a:pt x="26" y="139"/>
                  </a:cubicBezTo>
                  <a:cubicBezTo>
                    <a:pt x="24" y="125"/>
                    <a:pt x="20" y="112"/>
                    <a:pt x="17" y="98"/>
                  </a:cubicBezTo>
                  <a:cubicBezTo>
                    <a:pt x="14" y="86"/>
                    <a:pt x="11" y="73"/>
                    <a:pt x="9" y="60"/>
                  </a:cubicBezTo>
                  <a:cubicBezTo>
                    <a:pt x="6" y="47"/>
                    <a:pt x="5" y="33"/>
                    <a:pt x="0" y="2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345">
              <a:extLst>
                <a:ext uri="{FF2B5EF4-FFF2-40B4-BE49-F238E27FC236}">
                  <a16:creationId xmlns="" xmlns:a16="http://schemas.microsoft.com/office/drawing/2014/main" id="{15A6B618-C37D-4C91-B104-D9044BB81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6720" y="2479984"/>
              <a:ext cx="992148" cy="1005496"/>
            </a:xfrm>
            <a:custGeom>
              <a:avLst/>
              <a:gdLst>
                <a:gd name="T0" fmla="*/ 78 w 457"/>
                <a:gd name="T1" fmla="*/ 265 h 464"/>
                <a:gd name="T2" fmla="*/ 124 w 457"/>
                <a:gd name="T3" fmla="*/ 263 h 464"/>
                <a:gd name="T4" fmla="*/ 157 w 457"/>
                <a:gd name="T5" fmla="*/ 244 h 464"/>
                <a:gd name="T6" fmla="*/ 169 w 457"/>
                <a:gd name="T7" fmla="*/ 203 h 464"/>
                <a:gd name="T8" fmla="*/ 188 w 457"/>
                <a:gd name="T9" fmla="*/ 195 h 464"/>
                <a:gd name="T10" fmla="*/ 221 w 457"/>
                <a:gd name="T11" fmla="*/ 190 h 464"/>
                <a:gd name="T12" fmla="*/ 235 w 457"/>
                <a:gd name="T13" fmla="*/ 157 h 464"/>
                <a:gd name="T14" fmla="*/ 251 w 457"/>
                <a:gd name="T15" fmla="*/ 138 h 464"/>
                <a:gd name="T16" fmla="*/ 247 w 457"/>
                <a:gd name="T17" fmla="*/ 109 h 464"/>
                <a:gd name="T18" fmla="*/ 267 w 457"/>
                <a:gd name="T19" fmla="*/ 91 h 464"/>
                <a:gd name="T20" fmla="*/ 279 w 457"/>
                <a:gd name="T21" fmla="*/ 74 h 464"/>
                <a:gd name="T22" fmla="*/ 279 w 457"/>
                <a:gd name="T23" fmla="*/ 62 h 464"/>
                <a:gd name="T24" fmla="*/ 264 w 457"/>
                <a:gd name="T25" fmla="*/ 40 h 464"/>
                <a:gd name="T26" fmla="*/ 292 w 457"/>
                <a:gd name="T27" fmla="*/ 13 h 464"/>
                <a:gd name="T28" fmla="*/ 340 w 457"/>
                <a:gd name="T29" fmla="*/ 10 h 464"/>
                <a:gd name="T30" fmla="*/ 391 w 457"/>
                <a:gd name="T31" fmla="*/ 18 h 464"/>
                <a:gd name="T32" fmla="*/ 408 w 457"/>
                <a:gd name="T33" fmla="*/ 46 h 464"/>
                <a:gd name="T34" fmla="*/ 439 w 457"/>
                <a:gd name="T35" fmla="*/ 73 h 464"/>
                <a:gd name="T36" fmla="*/ 410 w 457"/>
                <a:gd name="T37" fmla="*/ 89 h 464"/>
                <a:gd name="T38" fmla="*/ 354 w 457"/>
                <a:gd name="T39" fmla="*/ 100 h 464"/>
                <a:gd name="T40" fmla="*/ 364 w 457"/>
                <a:gd name="T41" fmla="*/ 124 h 464"/>
                <a:gd name="T42" fmla="*/ 377 w 457"/>
                <a:gd name="T43" fmla="*/ 148 h 464"/>
                <a:gd name="T44" fmla="*/ 410 w 457"/>
                <a:gd name="T45" fmla="*/ 168 h 464"/>
                <a:gd name="T46" fmla="*/ 398 w 457"/>
                <a:gd name="T47" fmla="*/ 210 h 464"/>
                <a:gd name="T48" fmla="*/ 369 w 457"/>
                <a:gd name="T49" fmla="*/ 249 h 464"/>
                <a:gd name="T50" fmla="*/ 344 w 457"/>
                <a:gd name="T51" fmla="*/ 291 h 464"/>
                <a:gd name="T52" fmla="*/ 314 w 457"/>
                <a:gd name="T53" fmla="*/ 323 h 464"/>
                <a:gd name="T54" fmla="*/ 281 w 457"/>
                <a:gd name="T55" fmla="*/ 326 h 464"/>
                <a:gd name="T56" fmla="*/ 291 w 457"/>
                <a:gd name="T57" fmla="*/ 378 h 464"/>
                <a:gd name="T58" fmla="*/ 311 w 457"/>
                <a:gd name="T59" fmla="*/ 409 h 464"/>
                <a:gd name="T60" fmla="*/ 326 w 457"/>
                <a:gd name="T61" fmla="*/ 441 h 464"/>
                <a:gd name="T62" fmla="*/ 298 w 457"/>
                <a:gd name="T63" fmla="*/ 445 h 464"/>
                <a:gd name="T64" fmla="*/ 256 w 457"/>
                <a:gd name="T65" fmla="*/ 445 h 464"/>
                <a:gd name="T66" fmla="*/ 240 w 457"/>
                <a:gd name="T67" fmla="*/ 464 h 464"/>
                <a:gd name="T68" fmla="*/ 231 w 457"/>
                <a:gd name="T69" fmla="*/ 459 h 464"/>
                <a:gd name="T70" fmla="*/ 221 w 457"/>
                <a:gd name="T71" fmla="*/ 454 h 464"/>
                <a:gd name="T72" fmla="*/ 193 w 457"/>
                <a:gd name="T73" fmla="*/ 423 h 464"/>
                <a:gd name="T74" fmla="*/ 184 w 457"/>
                <a:gd name="T75" fmla="*/ 407 h 464"/>
                <a:gd name="T76" fmla="*/ 133 w 457"/>
                <a:gd name="T77" fmla="*/ 415 h 464"/>
                <a:gd name="T78" fmla="*/ 113 w 457"/>
                <a:gd name="T79" fmla="*/ 409 h 464"/>
                <a:gd name="T80" fmla="*/ 59 w 457"/>
                <a:gd name="T81" fmla="*/ 414 h 464"/>
                <a:gd name="T82" fmla="*/ 56 w 457"/>
                <a:gd name="T83" fmla="*/ 374 h 464"/>
                <a:gd name="T84" fmla="*/ 72 w 457"/>
                <a:gd name="T85" fmla="*/ 344 h 464"/>
                <a:gd name="T86" fmla="*/ 55 w 457"/>
                <a:gd name="T87" fmla="*/ 306 h 464"/>
                <a:gd name="T88" fmla="*/ 0 w 457"/>
                <a:gd name="T89" fmla="*/ 253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57" h="464">
                  <a:moveTo>
                    <a:pt x="0" y="253"/>
                  </a:moveTo>
                  <a:cubicBezTo>
                    <a:pt x="12" y="256"/>
                    <a:pt x="24" y="262"/>
                    <a:pt x="37" y="266"/>
                  </a:cubicBezTo>
                  <a:cubicBezTo>
                    <a:pt x="51" y="270"/>
                    <a:pt x="63" y="265"/>
                    <a:pt x="78" y="265"/>
                  </a:cubicBezTo>
                  <a:cubicBezTo>
                    <a:pt x="83" y="265"/>
                    <a:pt x="88" y="267"/>
                    <a:pt x="93" y="268"/>
                  </a:cubicBezTo>
                  <a:cubicBezTo>
                    <a:pt x="98" y="269"/>
                    <a:pt x="102" y="265"/>
                    <a:pt x="106" y="263"/>
                  </a:cubicBezTo>
                  <a:cubicBezTo>
                    <a:pt x="112" y="261"/>
                    <a:pt x="118" y="264"/>
                    <a:pt x="124" y="263"/>
                  </a:cubicBezTo>
                  <a:cubicBezTo>
                    <a:pt x="129" y="263"/>
                    <a:pt x="134" y="260"/>
                    <a:pt x="139" y="259"/>
                  </a:cubicBezTo>
                  <a:cubicBezTo>
                    <a:pt x="145" y="258"/>
                    <a:pt x="156" y="257"/>
                    <a:pt x="159" y="252"/>
                  </a:cubicBezTo>
                  <a:cubicBezTo>
                    <a:pt x="162" y="248"/>
                    <a:pt x="156" y="247"/>
                    <a:pt x="157" y="244"/>
                  </a:cubicBezTo>
                  <a:cubicBezTo>
                    <a:pt x="158" y="236"/>
                    <a:pt x="155" y="230"/>
                    <a:pt x="156" y="223"/>
                  </a:cubicBezTo>
                  <a:cubicBezTo>
                    <a:pt x="156" y="215"/>
                    <a:pt x="158" y="217"/>
                    <a:pt x="162" y="212"/>
                  </a:cubicBezTo>
                  <a:cubicBezTo>
                    <a:pt x="165" y="210"/>
                    <a:pt x="166" y="205"/>
                    <a:pt x="169" y="203"/>
                  </a:cubicBezTo>
                  <a:cubicBezTo>
                    <a:pt x="173" y="201"/>
                    <a:pt x="174" y="205"/>
                    <a:pt x="178" y="206"/>
                  </a:cubicBezTo>
                  <a:cubicBezTo>
                    <a:pt x="184" y="206"/>
                    <a:pt x="190" y="204"/>
                    <a:pt x="195" y="202"/>
                  </a:cubicBezTo>
                  <a:cubicBezTo>
                    <a:pt x="193" y="199"/>
                    <a:pt x="189" y="199"/>
                    <a:pt x="188" y="195"/>
                  </a:cubicBezTo>
                  <a:cubicBezTo>
                    <a:pt x="193" y="195"/>
                    <a:pt x="199" y="192"/>
                    <a:pt x="201" y="188"/>
                  </a:cubicBezTo>
                  <a:cubicBezTo>
                    <a:pt x="205" y="183"/>
                    <a:pt x="213" y="191"/>
                    <a:pt x="213" y="185"/>
                  </a:cubicBezTo>
                  <a:cubicBezTo>
                    <a:pt x="217" y="187"/>
                    <a:pt x="219" y="186"/>
                    <a:pt x="221" y="190"/>
                  </a:cubicBezTo>
                  <a:cubicBezTo>
                    <a:pt x="224" y="193"/>
                    <a:pt x="227" y="192"/>
                    <a:pt x="230" y="190"/>
                  </a:cubicBezTo>
                  <a:cubicBezTo>
                    <a:pt x="237" y="184"/>
                    <a:pt x="235" y="174"/>
                    <a:pt x="232" y="167"/>
                  </a:cubicBezTo>
                  <a:cubicBezTo>
                    <a:pt x="230" y="162"/>
                    <a:pt x="234" y="161"/>
                    <a:pt x="235" y="157"/>
                  </a:cubicBezTo>
                  <a:cubicBezTo>
                    <a:pt x="236" y="154"/>
                    <a:pt x="236" y="149"/>
                    <a:pt x="235" y="146"/>
                  </a:cubicBezTo>
                  <a:cubicBezTo>
                    <a:pt x="233" y="142"/>
                    <a:pt x="237" y="141"/>
                    <a:pt x="240" y="141"/>
                  </a:cubicBezTo>
                  <a:cubicBezTo>
                    <a:pt x="244" y="140"/>
                    <a:pt x="247" y="141"/>
                    <a:pt x="251" y="138"/>
                  </a:cubicBezTo>
                  <a:cubicBezTo>
                    <a:pt x="256" y="134"/>
                    <a:pt x="255" y="134"/>
                    <a:pt x="253" y="129"/>
                  </a:cubicBezTo>
                  <a:cubicBezTo>
                    <a:pt x="252" y="125"/>
                    <a:pt x="249" y="120"/>
                    <a:pt x="246" y="118"/>
                  </a:cubicBezTo>
                  <a:cubicBezTo>
                    <a:pt x="238" y="113"/>
                    <a:pt x="237" y="107"/>
                    <a:pt x="247" y="109"/>
                  </a:cubicBezTo>
                  <a:cubicBezTo>
                    <a:pt x="255" y="111"/>
                    <a:pt x="272" y="114"/>
                    <a:pt x="274" y="104"/>
                  </a:cubicBezTo>
                  <a:cubicBezTo>
                    <a:pt x="274" y="101"/>
                    <a:pt x="274" y="98"/>
                    <a:pt x="272" y="96"/>
                  </a:cubicBezTo>
                  <a:cubicBezTo>
                    <a:pt x="271" y="95"/>
                    <a:pt x="266" y="93"/>
                    <a:pt x="267" y="91"/>
                  </a:cubicBezTo>
                  <a:cubicBezTo>
                    <a:pt x="268" y="90"/>
                    <a:pt x="269" y="90"/>
                    <a:pt x="270" y="90"/>
                  </a:cubicBezTo>
                  <a:cubicBezTo>
                    <a:pt x="269" y="87"/>
                    <a:pt x="271" y="85"/>
                    <a:pt x="273" y="83"/>
                  </a:cubicBezTo>
                  <a:cubicBezTo>
                    <a:pt x="274" y="81"/>
                    <a:pt x="279" y="77"/>
                    <a:pt x="279" y="74"/>
                  </a:cubicBezTo>
                  <a:cubicBezTo>
                    <a:pt x="279" y="72"/>
                    <a:pt x="280" y="70"/>
                    <a:pt x="281" y="69"/>
                  </a:cubicBezTo>
                  <a:cubicBezTo>
                    <a:pt x="283" y="67"/>
                    <a:pt x="279" y="66"/>
                    <a:pt x="278" y="65"/>
                  </a:cubicBezTo>
                  <a:cubicBezTo>
                    <a:pt x="278" y="64"/>
                    <a:pt x="278" y="63"/>
                    <a:pt x="279" y="62"/>
                  </a:cubicBezTo>
                  <a:cubicBezTo>
                    <a:pt x="281" y="61"/>
                    <a:pt x="278" y="57"/>
                    <a:pt x="278" y="56"/>
                  </a:cubicBezTo>
                  <a:cubicBezTo>
                    <a:pt x="277" y="54"/>
                    <a:pt x="273" y="49"/>
                    <a:pt x="272" y="47"/>
                  </a:cubicBezTo>
                  <a:cubicBezTo>
                    <a:pt x="270" y="44"/>
                    <a:pt x="266" y="42"/>
                    <a:pt x="264" y="40"/>
                  </a:cubicBezTo>
                  <a:cubicBezTo>
                    <a:pt x="260" y="37"/>
                    <a:pt x="271" y="24"/>
                    <a:pt x="274" y="26"/>
                  </a:cubicBezTo>
                  <a:cubicBezTo>
                    <a:pt x="279" y="27"/>
                    <a:pt x="279" y="22"/>
                    <a:pt x="282" y="19"/>
                  </a:cubicBezTo>
                  <a:cubicBezTo>
                    <a:pt x="285" y="16"/>
                    <a:pt x="288" y="14"/>
                    <a:pt x="292" y="13"/>
                  </a:cubicBezTo>
                  <a:cubicBezTo>
                    <a:pt x="301" y="11"/>
                    <a:pt x="309" y="11"/>
                    <a:pt x="318" y="10"/>
                  </a:cubicBezTo>
                  <a:cubicBezTo>
                    <a:pt x="322" y="10"/>
                    <a:pt x="329" y="8"/>
                    <a:pt x="333" y="10"/>
                  </a:cubicBezTo>
                  <a:cubicBezTo>
                    <a:pt x="337" y="12"/>
                    <a:pt x="337" y="13"/>
                    <a:pt x="340" y="10"/>
                  </a:cubicBezTo>
                  <a:cubicBezTo>
                    <a:pt x="345" y="6"/>
                    <a:pt x="358" y="0"/>
                    <a:pt x="361" y="9"/>
                  </a:cubicBezTo>
                  <a:cubicBezTo>
                    <a:pt x="365" y="2"/>
                    <a:pt x="374" y="8"/>
                    <a:pt x="377" y="12"/>
                  </a:cubicBezTo>
                  <a:cubicBezTo>
                    <a:pt x="380" y="16"/>
                    <a:pt x="387" y="14"/>
                    <a:pt x="391" y="18"/>
                  </a:cubicBezTo>
                  <a:cubicBezTo>
                    <a:pt x="394" y="21"/>
                    <a:pt x="396" y="24"/>
                    <a:pt x="397" y="28"/>
                  </a:cubicBezTo>
                  <a:cubicBezTo>
                    <a:pt x="398" y="30"/>
                    <a:pt x="398" y="35"/>
                    <a:pt x="399" y="38"/>
                  </a:cubicBezTo>
                  <a:cubicBezTo>
                    <a:pt x="400" y="40"/>
                    <a:pt x="406" y="44"/>
                    <a:pt x="408" y="46"/>
                  </a:cubicBezTo>
                  <a:cubicBezTo>
                    <a:pt x="411" y="49"/>
                    <a:pt x="415" y="44"/>
                    <a:pt x="418" y="44"/>
                  </a:cubicBezTo>
                  <a:cubicBezTo>
                    <a:pt x="418" y="56"/>
                    <a:pt x="448" y="61"/>
                    <a:pt x="457" y="58"/>
                  </a:cubicBezTo>
                  <a:cubicBezTo>
                    <a:pt x="454" y="60"/>
                    <a:pt x="437" y="68"/>
                    <a:pt x="439" y="73"/>
                  </a:cubicBezTo>
                  <a:cubicBezTo>
                    <a:pt x="439" y="75"/>
                    <a:pt x="437" y="79"/>
                    <a:pt x="435" y="77"/>
                  </a:cubicBezTo>
                  <a:cubicBezTo>
                    <a:pt x="432" y="75"/>
                    <a:pt x="432" y="80"/>
                    <a:pt x="431" y="82"/>
                  </a:cubicBezTo>
                  <a:cubicBezTo>
                    <a:pt x="430" y="84"/>
                    <a:pt x="413" y="87"/>
                    <a:pt x="410" y="89"/>
                  </a:cubicBezTo>
                  <a:cubicBezTo>
                    <a:pt x="400" y="94"/>
                    <a:pt x="394" y="90"/>
                    <a:pt x="383" y="88"/>
                  </a:cubicBezTo>
                  <a:cubicBezTo>
                    <a:pt x="375" y="86"/>
                    <a:pt x="364" y="80"/>
                    <a:pt x="356" y="85"/>
                  </a:cubicBezTo>
                  <a:cubicBezTo>
                    <a:pt x="350" y="89"/>
                    <a:pt x="347" y="97"/>
                    <a:pt x="354" y="100"/>
                  </a:cubicBezTo>
                  <a:cubicBezTo>
                    <a:pt x="360" y="102"/>
                    <a:pt x="352" y="107"/>
                    <a:pt x="357" y="108"/>
                  </a:cubicBezTo>
                  <a:cubicBezTo>
                    <a:pt x="359" y="109"/>
                    <a:pt x="370" y="109"/>
                    <a:pt x="366" y="113"/>
                  </a:cubicBezTo>
                  <a:cubicBezTo>
                    <a:pt x="362" y="117"/>
                    <a:pt x="356" y="119"/>
                    <a:pt x="364" y="124"/>
                  </a:cubicBezTo>
                  <a:cubicBezTo>
                    <a:pt x="370" y="129"/>
                    <a:pt x="363" y="135"/>
                    <a:pt x="367" y="139"/>
                  </a:cubicBezTo>
                  <a:cubicBezTo>
                    <a:pt x="369" y="141"/>
                    <a:pt x="372" y="143"/>
                    <a:pt x="374" y="145"/>
                  </a:cubicBezTo>
                  <a:cubicBezTo>
                    <a:pt x="376" y="145"/>
                    <a:pt x="376" y="147"/>
                    <a:pt x="377" y="148"/>
                  </a:cubicBezTo>
                  <a:cubicBezTo>
                    <a:pt x="377" y="152"/>
                    <a:pt x="378" y="151"/>
                    <a:pt x="382" y="152"/>
                  </a:cubicBezTo>
                  <a:cubicBezTo>
                    <a:pt x="389" y="154"/>
                    <a:pt x="387" y="162"/>
                    <a:pt x="395" y="163"/>
                  </a:cubicBezTo>
                  <a:cubicBezTo>
                    <a:pt x="399" y="164"/>
                    <a:pt x="406" y="164"/>
                    <a:pt x="410" y="168"/>
                  </a:cubicBezTo>
                  <a:cubicBezTo>
                    <a:pt x="413" y="173"/>
                    <a:pt x="401" y="177"/>
                    <a:pt x="399" y="178"/>
                  </a:cubicBezTo>
                  <a:cubicBezTo>
                    <a:pt x="392" y="181"/>
                    <a:pt x="386" y="186"/>
                    <a:pt x="392" y="193"/>
                  </a:cubicBezTo>
                  <a:cubicBezTo>
                    <a:pt x="395" y="198"/>
                    <a:pt x="389" y="210"/>
                    <a:pt x="398" y="210"/>
                  </a:cubicBezTo>
                  <a:cubicBezTo>
                    <a:pt x="397" y="213"/>
                    <a:pt x="389" y="215"/>
                    <a:pt x="388" y="219"/>
                  </a:cubicBezTo>
                  <a:cubicBezTo>
                    <a:pt x="387" y="225"/>
                    <a:pt x="376" y="232"/>
                    <a:pt x="381" y="237"/>
                  </a:cubicBezTo>
                  <a:cubicBezTo>
                    <a:pt x="388" y="244"/>
                    <a:pt x="372" y="247"/>
                    <a:pt x="369" y="249"/>
                  </a:cubicBezTo>
                  <a:cubicBezTo>
                    <a:pt x="366" y="251"/>
                    <a:pt x="367" y="256"/>
                    <a:pt x="366" y="260"/>
                  </a:cubicBezTo>
                  <a:cubicBezTo>
                    <a:pt x="365" y="265"/>
                    <a:pt x="364" y="271"/>
                    <a:pt x="361" y="276"/>
                  </a:cubicBezTo>
                  <a:cubicBezTo>
                    <a:pt x="358" y="284"/>
                    <a:pt x="350" y="285"/>
                    <a:pt x="344" y="291"/>
                  </a:cubicBezTo>
                  <a:cubicBezTo>
                    <a:pt x="342" y="293"/>
                    <a:pt x="342" y="296"/>
                    <a:pt x="341" y="299"/>
                  </a:cubicBezTo>
                  <a:cubicBezTo>
                    <a:pt x="341" y="305"/>
                    <a:pt x="336" y="308"/>
                    <a:pt x="334" y="313"/>
                  </a:cubicBezTo>
                  <a:cubicBezTo>
                    <a:pt x="330" y="323"/>
                    <a:pt x="324" y="320"/>
                    <a:pt x="314" y="323"/>
                  </a:cubicBezTo>
                  <a:cubicBezTo>
                    <a:pt x="311" y="324"/>
                    <a:pt x="307" y="327"/>
                    <a:pt x="304" y="327"/>
                  </a:cubicBezTo>
                  <a:cubicBezTo>
                    <a:pt x="299" y="327"/>
                    <a:pt x="297" y="321"/>
                    <a:pt x="295" y="318"/>
                  </a:cubicBezTo>
                  <a:cubicBezTo>
                    <a:pt x="290" y="311"/>
                    <a:pt x="283" y="322"/>
                    <a:pt x="281" y="326"/>
                  </a:cubicBezTo>
                  <a:cubicBezTo>
                    <a:pt x="278" y="334"/>
                    <a:pt x="272" y="341"/>
                    <a:pt x="269" y="348"/>
                  </a:cubicBezTo>
                  <a:cubicBezTo>
                    <a:pt x="265" y="358"/>
                    <a:pt x="270" y="363"/>
                    <a:pt x="279" y="365"/>
                  </a:cubicBezTo>
                  <a:cubicBezTo>
                    <a:pt x="288" y="367"/>
                    <a:pt x="292" y="368"/>
                    <a:pt x="291" y="378"/>
                  </a:cubicBezTo>
                  <a:cubicBezTo>
                    <a:pt x="290" y="384"/>
                    <a:pt x="289" y="397"/>
                    <a:pt x="299" y="397"/>
                  </a:cubicBezTo>
                  <a:cubicBezTo>
                    <a:pt x="302" y="397"/>
                    <a:pt x="306" y="395"/>
                    <a:pt x="308" y="397"/>
                  </a:cubicBezTo>
                  <a:cubicBezTo>
                    <a:pt x="311" y="400"/>
                    <a:pt x="309" y="406"/>
                    <a:pt x="311" y="409"/>
                  </a:cubicBezTo>
                  <a:cubicBezTo>
                    <a:pt x="316" y="416"/>
                    <a:pt x="321" y="421"/>
                    <a:pt x="323" y="429"/>
                  </a:cubicBezTo>
                  <a:cubicBezTo>
                    <a:pt x="324" y="432"/>
                    <a:pt x="326" y="431"/>
                    <a:pt x="322" y="433"/>
                  </a:cubicBezTo>
                  <a:cubicBezTo>
                    <a:pt x="320" y="435"/>
                    <a:pt x="324" y="441"/>
                    <a:pt x="326" y="441"/>
                  </a:cubicBezTo>
                  <a:cubicBezTo>
                    <a:pt x="321" y="446"/>
                    <a:pt x="315" y="451"/>
                    <a:pt x="310" y="443"/>
                  </a:cubicBezTo>
                  <a:cubicBezTo>
                    <a:pt x="308" y="439"/>
                    <a:pt x="305" y="442"/>
                    <a:pt x="302" y="443"/>
                  </a:cubicBezTo>
                  <a:cubicBezTo>
                    <a:pt x="301" y="444"/>
                    <a:pt x="300" y="444"/>
                    <a:pt x="298" y="445"/>
                  </a:cubicBezTo>
                  <a:cubicBezTo>
                    <a:pt x="296" y="446"/>
                    <a:pt x="297" y="448"/>
                    <a:pt x="295" y="449"/>
                  </a:cubicBezTo>
                  <a:cubicBezTo>
                    <a:pt x="287" y="453"/>
                    <a:pt x="279" y="445"/>
                    <a:pt x="271" y="446"/>
                  </a:cubicBezTo>
                  <a:cubicBezTo>
                    <a:pt x="266" y="446"/>
                    <a:pt x="260" y="447"/>
                    <a:pt x="256" y="445"/>
                  </a:cubicBezTo>
                  <a:cubicBezTo>
                    <a:pt x="257" y="448"/>
                    <a:pt x="259" y="457"/>
                    <a:pt x="254" y="457"/>
                  </a:cubicBezTo>
                  <a:cubicBezTo>
                    <a:pt x="249" y="457"/>
                    <a:pt x="241" y="457"/>
                    <a:pt x="242" y="464"/>
                  </a:cubicBezTo>
                  <a:cubicBezTo>
                    <a:pt x="241" y="460"/>
                    <a:pt x="241" y="460"/>
                    <a:pt x="240" y="464"/>
                  </a:cubicBezTo>
                  <a:cubicBezTo>
                    <a:pt x="238" y="462"/>
                    <a:pt x="237" y="460"/>
                    <a:pt x="236" y="458"/>
                  </a:cubicBezTo>
                  <a:cubicBezTo>
                    <a:pt x="237" y="460"/>
                    <a:pt x="237" y="462"/>
                    <a:pt x="236" y="464"/>
                  </a:cubicBezTo>
                  <a:cubicBezTo>
                    <a:pt x="234" y="462"/>
                    <a:pt x="233" y="461"/>
                    <a:pt x="231" y="459"/>
                  </a:cubicBezTo>
                  <a:cubicBezTo>
                    <a:pt x="232" y="464"/>
                    <a:pt x="228" y="461"/>
                    <a:pt x="225" y="463"/>
                  </a:cubicBezTo>
                  <a:cubicBezTo>
                    <a:pt x="225" y="461"/>
                    <a:pt x="225" y="460"/>
                    <a:pt x="225" y="458"/>
                  </a:cubicBezTo>
                  <a:cubicBezTo>
                    <a:pt x="221" y="461"/>
                    <a:pt x="217" y="456"/>
                    <a:pt x="221" y="454"/>
                  </a:cubicBezTo>
                  <a:cubicBezTo>
                    <a:pt x="216" y="454"/>
                    <a:pt x="210" y="448"/>
                    <a:pt x="215" y="444"/>
                  </a:cubicBezTo>
                  <a:cubicBezTo>
                    <a:pt x="209" y="441"/>
                    <a:pt x="212" y="431"/>
                    <a:pt x="208" y="429"/>
                  </a:cubicBezTo>
                  <a:cubicBezTo>
                    <a:pt x="205" y="428"/>
                    <a:pt x="192" y="427"/>
                    <a:pt x="193" y="423"/>
                  </a:cubicBezTo>
                  <a:cubicBezTo>
                    <a:pt x="193" y="415"/>
                    <a:pt x="191" y="413"/>
                    <a:pt x="187" y="406"/>
                  </a:cubicBezTo>
                  <a:cubicBezTo>
                    <a:pt x="184" y="401"/>
                    <a:pt x="175" y="396"/>
                    <a:pt x="173" y="405"/>
                  </a:cubicBezTo>
                  <a:cubicBezTo>
                    <a:pt x="178" y="405"/>
                    <a:pt x="182" y="400"/>
                    <a:pt x="184" y="407"/>
                  </a:cubicBezTo>
                  <a:cubicBezTo>
                    <a:pt x="179" y="403"/>
                    <a:pt x="173" y="406"/>
                    <a:pt x="168" y="407"/>
                  </a:cubicBezTo>
                  <a:cubicBezTo>
                    <a:pt x="162" y="409"/>
                    <a:pt x="157" y="407"/>
                    <a:pt x="151" y="409"/>
                  </a:cubicBezTo>
                  <a:cubicBezTo>
                    <a:pt x="148" y="410"/>
                    <a:pt x="128" y="409"/>
                    <a:pt x="133" y="415"/>
                  </a:cubicBezTo>
                  <a:cubicBezTo>
                    <a:pt x="131" y="416"/>
                    <a:pt x="129" y="415"/>
                    <a:pt x="129" y="412"/>
                  </a:cubicBezTo>
                  <a:cubicBezTo>
                    <a:pt x="121" y="416"/>
                    <a:pt x="115" y="404"/>
                    <a:pt x="111" y="406"/>
                  </a:cubicBezTo>
                  <a:cubicBezTo>
                    <a:pt x="111" y="407"/>
                    <a:pt x="112" y="408"/>
                    <a:pt x="113" y="409"/>
                  </a:cubicBezTo>
                  <a:cubicBezTo>
                    <a:pt x="109" y="410"/>
                    <a:pt x="92" y="405"/>
                    <a:pt x="97" y="414"/>
                  </a:cubicBezTo>
                  <a:cubicBezTo>
                    <a:pt x="92" y="412"/>
                    <a:pt x="61" y="410"/>
                    <a:pt x="64" y="418"/>
                  </a:cubicBezTo>
                  <a:cubicBezTo>
                    <a:pt x="62" y="418"/>
                    <a:pt x="60" y="415"/>
                    <a:pt x="59" y="414"/>
                  </a:cubicBezTo>
                  <a:cubicBezTo>
                    <a:pt x="56" y="412"/>
                    <a:pt x="56" y="416"/>
                    <a:pt x="54" y="417"/>
                  </a:cubicBezTo>
                  <a:cubicBezTo>
                    <a:pt x="47" y="421"/>
                    <a:pt x="41" y="416"/>
                    <a:pt x="42" y="410"/>
                  </a:cubicBezTo>
                  <a:cubicBezTo>
                    <a:pt x="42" y="401"/>
                    <a:pt x="40" y="370"/>
                    <a:pt x="56" y="374"/>
                  </a:cubicBezTo>
                  <a:cubicBezTo>
                    <a:pt x="52" y="361"/>
                    <a:pt x="81" y="368"/>
                    <a:pt x="83" y="361"/>
                  </a:cubicBezTo>
                  <a:cubicBezTo>
                    <a:pt x="83" y="358"/>
                    <a:pt x="84" y="346"/>
                    <a:pt x="83" y="345"/>
                  </a:cubicBezTo>
                  <a:cubicBezTo>
                    <a:pt x="80" y="343"/>
                    <a:pt x="76" y="345"/>
                    <a:pt x="72" y="344"/>
                  </a:cubicBezTo>
                  <a:cubicBezTo>
                    <a:pt x="67" y="344"/>
                    <a:pt x="68" y="336"/>
                    <a:pt x="68" y="332"/>
                  </a:cubicBezTo>
                  <a:cubicBezTo>
                    <a:pt x="67" y="325"/>
                    <a:pt x="65" y="317"/>
                    <a:pt x="63" y="311"/>
                  </a:cubicBezTo>
                  <a:cubicBezTo>
                    <a:pt x="62" y="308"/>
                    <a:pt x="57" y="307"/>
                    <a:pt x="55" y="306"/>
                  </a:cubicBezTo>
                  <a:cubicBezTo>
                    <a:pt x="50" y="303"/>
                    <a:pt x="46" y="302"/>
                    <a:pt x="41" y="299"/>
                  </a:cubicBezTo>
                  <a:cubicBezTo>
                    <a:pt x="31" y="295"/>
                    <a:pt x="27" y="288"/>
                    <a:pt x="22" y="279"/>
                  </a:cubicBezTo>
                  <a:cubicBezTo>
                    <a:pt x="16" y="269"/>
                    <a:pt x="8" y="261"/>
                    <a:pt x="0" y="25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346">
              <a:extLst>
                <a:ext uri="{FF2B5EF4-FFF2-40B4-BE49-F238E27FC236}">
                  <a16:creationId xmlns="" xmlns:a16="http://schemas.microsoft.com/office/drawing/2014/main" id="{22162999-459B-4BA1-9AC8-695C5983F1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6720" y="2479984"/>
              <a:ext cx="992148" cy="1005496"/>
            </a:xfrm>
            <a:custGeom>
              <a:avLst/>
              <a:gdLst>
                <a:gd name="T0" fmla="*/ 78 w 457"/>
                <a:gd name="T1" fmla="*/ 265 h 464"/>
                <a:gd name="T2" fmla="*/ 124 w 457"/>
                <a:gd name="T3" fmla="*/ 263 h 464"/>
                <a:gd name="T4" fmla="*/ 157 w 457"/>
                <a:gd name="T5" fmla="*/ 244 h 464"/>
                <a:gd name="T6" fmla="*/ 169 w 457"/>
                <a:gd name="T7" fmla="*/ 203 h 464"/>
                <a:gd name="T8" fmla="*/ 188 w 457"/>
                <a:gd name="T9" fmla="*/ 195 h 464"/>
                <a:gd name="T10" fmla="*/ 221 w 457"/>
                <a:gd name="T11" fmla="*/ 190 h 464"/>
                <a:gd name="T12" fmla="*/ 235 w 457"/>
                <a:gd name="T13" fmla="*/ 157 h 464"/>
                <a:gd name="T14" fmla="*/ 251 w 457"/>
                <a:gd name="T15" fmla="*/ 138 h 464"/>
                <a:gd name="T16" fmla="*/ 247 w 457"/>
                <a:gd name="T17" fmla="*/ 109 h 464"/>
                <a:gd name="T18" fmla="*/ 267 w 457"/>
                <a:gd name="T19" fmla="*/ 91 h 464"/>
                <a:gd name="T20" fmla="*/ 279 w 457"/>
                <a:gd name="T21" fmla="*/ 74 h 464"/>
                <a:gd name="T22" fmla="*/ 279 w 457"/>
                <a:gd name="T23" fmla="*/ 62 h 464"/>
                <a:gd name="T24" fmla="*/ 264 w 457"/>
                <a:gd name="T25" fmla="*/ 40 h 464"/>
                <a:gd name="T26" fmla="*/ 292 w 457"/>
                <a:gd name="T27" fmla="*/ 13 h 464"/>
                <a:gd name="T28" fmla="*/ 340 w 457"/>
                <a:gd name="T29" fmla="*/ 10 h 464"/>
                <a:gd name="T30" fmla="*/ 391 w 457"/>
                <a:gd name="T31" fmla="*/ 18 h 464"/>
                <a:gd name="T32" fmla="*/ 408 w 457"/>
                <a:gd name="T33" fmla="*/ 46 h 464"/>
                <a:gd name="T34" fmla="*/ 439 w 457"/>
                <a:gd name="T35" fmla="*/ 73 h 464"/>
                <a:gd name="T36" fmla="*/ 410 w 457"/>
                <a:gd name="T37" fmla="*/ 89 h 464"/>
                <a:gd name="T38" fmla="*/ 354 w 457"/>
                <a:gd name="T39" fmla="*/ 100 h 464"/>
                <a:gd name="T40" fmla="*/ 364 w 457"/>
                <a:gd name="T41" fmla="*/ 124 h 464"/>
                <a:gd name="T42" fmla="*/ 377 w 457"/>
                <a:gd name="T43" fmla="*/ 148 h 464"/>
                <a:gd name="T44" fmla="*/ 410 w 457"/>
                <a:gd name="T45" fmla="*/ 168 h 464"/>
                <a:gd name="T46" fmla="*/ 398 w 457"/>
                <a:gd name="T47" fmla="*/ 210 h 464"/>
                <a:gd name="T48" fmla="*/ 369 w 457"/>
                <a:gd name="T49" fmla="*/ 249 h 464"/>
                <a:gd name="T50" fmla="*/ 344 w 457"/>
                <a:gd name="T51" fmla="*/ 291 h 464"/>
                <a:gd name="T52" fmla="*/ 314 w 457"/>
                <a:gd name="T53" fmla="*/ 323 h 464"/>
                <a:gd name="T54" fmla="*/ 281 w 457"/>
                <a:gd name="T55" fmla="*/ 326 h 464"/>
                <a:gd name="T56" fmla="*/ 291 w 457"/>
                <a:gd name="T57" fmla="*/ 378 h 464"/>
                <a:gd name="T58" fmla="*/ 311 w 457"/>
                <a:gd name="T59" fmla="*/ 409 h 464"/>
                <a:gd name="T60" fmla="*/ 326 w 457"/>
                <a:gd name="T61" fmla="*/ 441 h 464"/>
                <a:gd name="T62" fmla="*/ 298 w 457"/>
                <a:gd name="T63" fmla="*/ 445 h 464"/>
                <a:gd name="T64" fmla="*/ 256 w 457"/>
                <a:gd name="T65" fmla="*/ 445 h 464"/>
                <a:gd name="T66" fmla="*/ 240 w 457"/>
                <a:gd name="T67" fmla="*/ 464 h 464"/>
                <a:gd name="T68" fmla="*/ 231 w 457"/>
                <a:gd name="T69" fmla="*/ 459 h 464"/>
                <a:gd name="T70" fmla="*/ 221 w 457"/>
                <a:gd name="T71" fmla="*/ 454 h 464"/>
                <a:gd name="T72" fmla="*/ 193 w 457"/>
                <a:gd name="T73" fmla="*/ 423 h 464"/>
                <a:gd name="T74" fmla="*/ 184 w 457"/>
                <a:gd name="T75" fmla="*/ 407 h 464"/>
                <a:gd name="T76" fmla="*/ 133 w 457"/>
                <a:gd name="T77" fmla="*/ 415 h 464"/>
                <a:gd name="T78" fmla="*/ 113 w 457"/>
                <a:gd name="T79" fmla="*/ 409 h 464"/>
                <a:gd name="T80" fmla="*/ 59 w 457"/>
                <a:gd name="T81" fmla="*/ 414 h 464"/>
                <a:gd name="T82" fmla="*/ 56 w 457"/>
                <a:gd name="T83" fmla="*/ 374 h 464"/>
                <a:gd name="T84" fmla="*/ 72 w 457"/>
                <a:gd name="T85" fmla="*/ 344 h 464"/>
                <a:gd name="T86" fmla="*/ 55 w 457"/>
                <a:gd name="T87" fmla="*/ 306 h 464"/>
                <a:gd name="T88" fmla="*/ 0 w 457"/>
                <a:gd name="T89" fmla="*/ 253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57" h="464">
                  <a:moveTo>
                    <a:pt x="0" y="253"/>
                  </a:moveTo>
                  <a:cubicBezTo>
                    <a:pt x="12" y="256"/>
                    <a:pt x="24" y="262"/>
                    <a:pt x="37" y="266"/>
                  </a:cubicBezTo>
                  <a:cubicBezTo>
                    <a:pt x="51" y="270"/>
                    <a:pt x="63" y="265"/>
                    <a:pt x="78" y="265"/>
                  </a:cubicBezTo>
                  <a:cubicBezTo>
                    <a:pt x="83" y="265"/>
                    <a:pt x="88" y="267"/>
                    <a:pt x="93" y="268"/>
                  </a:cubicBezTo>
                  <a:cubicBezTo>
                    <a:pt x="98" y="269"/>
                    <a:pt x="102" y="265"/>
                    <a:pt x="106" y="263"/>
                  </a:cubicBezTo>
                  <a:cubicBezTo>
                    <a:pt x="112" y="261"/>
                    <a:pt x="118" y="264"/>
                    <a:pt x="124" y="263"/>
                  </a:cubicBezTo>
                  <a:cubicBezTo>
                    <a:pt x="129" y="263"/>
                    <a:pt x="134" y="260"/>
                    <a:pt x="139" y="259"/>
                  </a:cubicBezTo>
                  <a:cubicBezTo>
                    <a:pt x="145" y="258"/>
                    <a:pt x="156" y="257"/>
                    <a:pt x="159" y="252"/>
                  </a:cubicBezTo>
                  <a:cubicBezTo>
                    <a:pt x="162" y="248"/>
                    <a:pt x="156" y="247"/>
                    <a:pt x="157" y="244"/>
                  </a:cubicBezTo>
                  <a:cubicBezTo>
                    <a:pt x="158" y="236"/>
                    <a:pt x="155" y="230"/>
                    <a:pt x="156" y="223"/>
                  </a:cubicBezTo>
                  <a:cubicBezTo>
                    <a:pt x="156" y="215"/>
                    <a:pt x="158" y="217"/>
                    <a:pt x="162" y="212"/>
                  </a:cubicBezTo>
                  <a:cubicBezTo>
                    <a:pt x="165" y="210"/>
                    <a:pt x="166" y="205"/>
                    <a:pt x="169" y="203"/>
                  </a:cubicBezTo>
                  <a:cubicBezTo>
                    <a:pt x="173" y="201"/>
                    <a:pt x="174" y="205"/>
                    <a:pt x="178" y="206"/>
                  </a:cubicBezTo>
                  <a:cubicBezTo>
                    <a:pt x="184" y="206"/>
                    <a:pt x="190" y="204"/>
                    <a:pt x="195" y="202"/>
                  </a:cubicBezTo>
                  <a:cubicBezTo>
                    <a:pt x="193" y="199"/>
                    <a:pt x="189" y="199"/>
                    <a:pt x="188" y="195"/>
                  </a:cubicBezTo>
                  <a:cubicBezTo>
                    <a:pt x="193" y="195"/>
                    <a:pt x="199" y="192"/>
                    <a:pt x="201" y="188"/>
                  </a:cubicBezTo>
                  <a:cubicBezTo>
                    <a:pt x="205" y="183"/>
                    <a:pt x="213" y="191"/>
                    <a:pt x="213" y="185"/>
                  </a:cubicBezTo>
                  <a:cubicBezTo>
                    <a:pt x="217" y="187"/>
                    <a:pt x="219" y="186"/>
                    <a:pt x="221" y="190"/>
                  </a:cubicBezTo>
                  <a:cubicBezTo>
                    <a:pt x="224" y="193"/>
                    <a:pt x="227" y="192"/>
                    <a:pt x="230" y="190"/>
                  </a:cubicBezTo>
                  <a:cubicBezTo>
                    <a:pt x="237" y="184"/>
                    <a:pt x="235" y="174"/>
                    <a:pt x="232" y="167"/>
                  </a:cubicBezTo>
                  <a:cubicBezTo>
                    <a:pt x="230" y="162"/>
                    <a:pt x="234" y="161"/>
                    <a:pt x="235" y="157"/>
                  </a:cubicBezTo>
                  <a:cubicBezTo>
                    <a:pt x="236" y="154"/>
                    <a:pt x="236" y="149"/>
                    <a:pt x="235" y="146"/>
                  </a:cubicBezTo>
                  <a:cubicBezTo>
                    <a:pt x="233" y="142"/>
                    <a:pt x="237" y="141"/>
                    <a:pt x="240" y="141"/>
                  </a:cubicBezTo>
                  <a:cubicBezTo>
                    <a:pt x="244" y="140"/>
                    <a:pt x="247" y="141"/>
                    <a:pt x="251" y="138"/>
                  </a:cubicBezTo>
                  <a:cubicBezTo>
                    <a:pt x="256" y="134"/>
                    <a:pt x="255" y="134"/>
                    <a:pt x="253" y="129"/>
                  </a:cubicBezTo>
                  <a:cubicBezTo>
                    <a:pt x="252" y="125"/>
                    <a:pt x="249" y="120"/>
                    <a:pt x="246" y="118"/>
                  </a:cubicBezTo>
                  <a:cubicBezTo>
                    <a:pt x="238" y="113"/>
                    <a:pt x="237" y="107"/>
                    <a:pt x="247" y="109"/>
                  </a:cubicBezTo>
                  <a:cubicBezTo>
                    <a:pt x="255" y="111"/>
                    <a:pt x="272" y="114"/>
                    <a:pt x="274" y="104"/>
                  </a:cubicBezTo>
                  <a:cubicBezTo>
                    <a:pt x="274" y="101"/>
                    <a:pt x="274" y="98"/>
                    <a:pt x="272" y="96"/>
                  </a:cubicBezTo>
                  <a:cubicBezTo>
                    <a:pt x="271" y="95"/>
                    <a:pt x="266" y="93"/>
                    <a:pt x="267" y="91"/>
                  </a:cubicBezTo>
                  <a:cubicBezTo>
                    <a:pt x="268" y="90"/>
                    <a:pt x="269" y="90"/>
                    <a:pt x="270" y="90"/>
                  </a:cubicBezTo>
                  <a:cubicBezTo>
                    <a:pt x="269" y="87"/>
                    <a:pt x="271" y="85"/>
                    <a:pt x="273" y="83"/>
                  </a:cubicBezTo>
                  <a:cubicBezTo>
                    <a:pt x="274" y="81"/>
                    <a:pt x="279" y="77"/>
                    <a:pt x="279" y="74"/>
                  </a:cubicBezTo>
                  <a:cubicBezTo>
                    <a:pt x="279" y="72"/>
                    <a:pt x="280" y="70"/>
                    <a:pt x="281" y="69"/>
                  </a:cubicBezTo>
                  <a:cubicBezTo>
                    <a:pt x="283" y="67"/>
                    <a:pt x="279" y="66"/>
                    <a:pt x="278" y="65"/>
                  </a:cubicBezTo>
                  <a:cubicBezTo>
                    <a:pt x="278" y="64"/>
                    <a:pt x="278" y="63"/>
                    <a:pt x="279" y="62"/>
                  </a:cubicBezTo>
                  <a:cubicBezTo>
                    <a:pt x="281" y="61"/>
                    <a:pt x="278" y="57"/>
                    <a:pt x="278" y="56"/>
                  </a:cubicBezTo>
                  <a:cubicBezTo>
                    <a:pt x="277" y="54"/>
                    <a:pt x="273" y="49"/>
                    <a:pt x="272" y="47"/>
                  </a:cubicBezTo>
                  <a:cubicBezTo>
                    <a:pt x="270" y="44"/>
                    <a:pt x="266" y="42"/>
                    <a:pt x="264" y="40"/>
                  </a:cubicBezTo>
                  <a:cubicBezTo>
                    <a:pt x="260" y="37"/>
                    <a:pt x="271" y="24"/>
                    <a:pt x="274" y="26"/>
                  </a:cubicBezTo>
                  <a:cubicBezTo>
                    <a:pt x="279" y="27"/>
                    <a:pt x="279" y="22"/>
                    <a:pt x="282" y="19"/>
                  </a:cubicBezTo>
                  <a:cubicBezTo>
                    <a:pt x="285" y="16"/>
                    <a:pt x="288" y="14"/>
                    <a:pt x="292" y="13"/>
                  </a:cubicBezTo>
                  <a:cubicBezTo>
                    <a:pt x="301" y="11"/>
                    <a:pt x="309" y="11"/>
                    <a:pt x="318" y="10"/>
                  </a:cubicBezTo>
                  <a:cubicBezTo>
                    <a:pt x="322" y="10"/>
                    <a:pt x="329" y="8"/>
                    <a:pt x="333" y="10"/>
                  </a:cubicBezTo>
                  <a:cubicBezTo>
                    <a:pt x="337" y="12"/>
                    <a:pt x="337" y="13"/>
                    <a:pt x="340" y="10"/>
                  </a:cubicBezTo>
                  <a:cubicBezTo>
                    <a:pt x="345" y="6"/>
                    <a:pt x="358" y="0"/>
                    <a:pt x="361" y="9"/>
                  </a:cubicBezTo>
                  <a:cubicBezTo>
                    <a:pt x="365" y="2"/>
                    <a:pt x="374" y="8"/>
                    <a:pt x="377" y="12"/>
                  </a:cubicBezTo>
                  <a:cubicBezTo>
                    <a:pt x="380" y="16"/>
                    <a:pt x="387" y="14"/>
                    <a:pt x="391" y="18"/>
                  </a:cubicBezTo>
                  <a:cubicBezTo>
                    <a:pt x="394" y="21"/>
                    <a:pt x="396" y="24"/>
                    <a:pt x="397" y="28"/>
                  </a:cubicBezTo>
                  <a:cubicBezTo>
                    <a:pt x="398" y="30"/>
                    <a:pt x="398" y="35"/>
                    <a:pt x="399" y="38"/>
                  </a:cubicBezTo>
                  <a:cubicBezTo>
                    <a:pt x="400" y="40"/>
                    <a:pt x="406" y="44"/>
                    <a:pt x="408" y="46"/>
                  </a:cubicBezTo>
                  <a:cubicBezTo>
                    <a:pt x="411" y="49"/>
                    <a:pt x="415" y="44"/>
                    <a:pt x="418" y="44"/>
                  </a:cubicBezTo>
                  <a:cubicBezTo>
                    <a:pt x="418" y="56"/>
                    <a:pt x="448" y="61"/>
                    <a:pt x="457" y="58"/>
                  </a:cubicBezTo>
                  <a:cubicBezTo>
                    <a:pt x="454" y="60"/>
                    <a:pt x="437" y="68"/>
                    <a:pt x="439" y="73"/>
                  </a:cubicBezTo>
                  <a:cubicBezTo>
                    <a:pt x="439" y="75"/>
                    <a:pt x="437" y="79"/>
                    <a:pt x="435" y="77"/>
                  </a:cubicBezTo>
                  <a:cubicBezTo>
                    <a:pt x="432" y="75"/>
                    <a:pt x="432" y="80"/>
                    <a:pt x="431" y="82"/>
                  </a:cubicBezTo>
                  <a:cubicBezTo>
                    <a:pt x="430" y="84"/>
                    <a:pt x="413" y="87"/>
                    <a:pt x="410" y="89"/>
                  </a:cubicBezTo>
                  <a:cubicBezTo>
                    <a:pt x="400" y="94"/>
                    <a:pt x="394" y="90"/>
                    <a:pt x="383" y="88"/>
                  </a:cubicBezTo>
                  <a:cubicBezTo>
                    <a:pt x="375" y="86"/>
                    <a:pt x="364" y="80"/>
                    <a:pt x="356" y="85"/>
                  </a:cubicBezTo>
                  <a:cubicBezTo>
                    <a:pt x="350" y="89"/>
                    <a:pt x="347" y="97"/>
                    <a:pt x="354" y="100"/>
                  </a:cubicBezTo>
                  <a:cubicBezTo>
                    <a:pt x="360" y="102"/>
                    <a:pt x="352" y="107"/>
                    <a:pt x="357" y="108"/>
                  </a:cubicBezTo>
                  <a:cubicBezTo>
                    <a:pt x="359" y="109"/>
                    <a:pt x="370" y="109"/>
                    <a:pt x="366" y="113"/>
                  </a:cubicBezTo>
                  <a:cubicBezTo>
                    <a:pt x="362" y="117"/>
                    <a:pt x="356" y="119"/>
                    <a:pt x="364" y="124"/>
                  </a:cubicBezTo>
                  <a:cubicBezTo>
                    <a:pt x="370" y="129"/>
                    <a:pt x="363" y="135"/>
                    <a:pt x="367" y="139"/>
                  </a:cubicBezTo>
                  <a:cubicBezTo>
                    <a:pt x="369" y="141"/>
                    <a:pt x="372" y="143"/>
                    <a:pt x="374" y="145"/>
                  </a:cubicBezTo>
                  <a:cubicBezTo>
                    <a:pt x="376" y="145"/>
                    <a:pt x="376" y="147"/>
                    <a:pt x="377" y="148"/>
                  </a:cubicBezTo>
                  <a:cubicBezTo>
                    <a:pt x="377" y="152"/>
                    <a:pt x="378" y="151"/>
                    <a:pt x="382" y="152"/>
                  </a:cubicBezTo>
                  <a:cubicBezTo>
                    <a:pt x="389" y="154"/>
                    <a:pt x="387" y="162"/>
                    <a:pt x="395" y="163"/>
                  </a:cubicBezTo>
                  <a:cubicBezTo>
                    <a:pt x="399" y="164"/>
                    <a:pt x="406" y="164"/>
                    <a:pt x="410" y="168"/>
                  </a:cubicBezTo>
                  <a:cubicBezTo>
                    <a:pt x="413" y="173"/>
                    <a:pt x="401" y="177"/>
                    <a:pt x="399" y="178"/>
                  </a:cubicBezTo>
                  <a:cubicBezTo>
                    <a:pt x="392" y="181"/>
                    <a:pt x="386" y="186"/>
                    <a:pt x="392" y="193"/>
                  </a:cubicBezTo>
                  <a:cubicBezTo>
                    <a:pt x="395" y="198"/>
                    <a:pt x="389" y="210"/>
                    <a:pt x="398" y="210"/>
                  </a:cubicBezTo>
                  <a:cubicBezTo>
                    <a:pt x="397" y="213"/>
                    <a:pt x="389" y="215"/>
                    <a:pt x="388" y="219"/>
                  </a:cubicBezTo>
                  <a:cubicBezTo>
                    <a:pt x="387" y="225"/>
                    <a:pt x="376" y="232"/>
                    <a:pt x="381" y="237"/>
                  </a:cubicBezTo>
                  <a:cubicBezTo>
                    <a:pt x="388" y="244"/>
                    <a:pt x="372" y="247"/>
                    <a:pt x="369" y="249"/>
                  </a:cubicBezTo>
                  <a:cubicBezTo>
                    <a:pt x="366" y="251"/>
                    <a:pt x="367" y="256"/>
                    <a:pt x="366" y="260"/>
                  </a:cubicBezTo>
                  <a:cubicBezTo>
                    <a:pt x="365" y="265"/>
                    <a:pt x="364" y="271"/>
                    <a:pt x="361" y="276"/>
                  </a:cubicBezTo>
                  <a:cubicBezTo>
                    <a:pt x="358" y="284"/>
                    <a:pt x="350" y="285"/>
                    <a:pt x="344" y="291"/>
                  </a:cubicBezTo>
                  <a:cubicBezTo>
                    <a:pt x="342" y="293"/>
                    <a:pt x="342" y="296"/>
                    <a:pt x="341" y="299"/>
                  </a:cubicBezTo>
                  <a:cubicBezTo>
                    <a:pt x="341" y="305"/>
                    <a:pt x="336" y="308"/>
                    <a:pt x="334" y="313"/>
                  </a:cubicBezTo>
                  <a:cubicBezTo>
                    <a:pt x="330" y="323"/>
                    <a:pt x="324" y="320"/>
                    <a:pt x="314" y="323"/>
                  </a:cubicBezTo>
                  <a:cubicBezTo>
                    <a:pt x="311" y="324"/>
                    <a:pt x="307" y="327"/>
                    <a:pt x="304" y="327"/>
                  </a:cubicBezTo>
                  <a:cubicBezTo>
                    <a:pt x="299" y="327"/>
                    <a:pt x="297" y="321"/>
                    <a:pt x="295" y="318"/>
                  </a:cubicBezTo>
                  <a:cubicBezTo>
                    <a:pt x="290" y="311"/>
                    <a:pt x="283" y="322"/>
                    <a:pt x="281" y="326"/>
                  </a:cubicBezTo>
                  <a:cubicBezTo>
                    <a:pt x="278" y="334"/>
                    <a:pt x="272" y="341"/>
                    <a:pt x="269" y="348"/>
                  </a:cubicBezTo>
                  <a:cubicBezTo>
                    <a:pt x="265" y="358"/>
                    <a:pt x="270" y="363"/>
                    <a:pt x="279" y="365"/>
                  </a:cubicBezTo>
                  <a:cubicBezTo>
                    <a:pt x="288" y="367"/>
                    <a:pt x="292" y="368"/>
                    <a:pt x="291" y="378"/>
                  </a:cubicBezTo>
                  <a:cubicBezTo>
                    <a:pt x="290" y="384"/>
                    <a:pt x="289" y="397"/>
                    <a:pt x="299" y="397"/>
                  </a:cubicBezTo>
                  <a:cubicBezTo>
                    <a:pt x="302" y="397"/>
                    <a:pt x="306" y="395"/>
                    <a:pt x="308" y="397"/>
                  </a:cubicBezTo>
                  <a:cubicBezTo>
                    <a:pt x="311" y="400"/>
                    <a:pt x="309" y="406"/>
                    <a:pt x="311" y="409"/>
                  </a:cubicBezTo>
                  <a:cubicBezTo>
                    <a:pt x="316" y="416"/>
                    <a:pt x="321" y="421"/>
                    <a:pt x="323" y="429"/>
                  </a:cubicBezTo>
                  <a:cubicBezTo>
                    <a:pt x="324" y="432"/>
                    <a:pt x="326" y="431"/>
                    <a:pt x="322" y="433"/>
                  </a:cubicBezTo>
                  <a:cubicBezTo>
                    <a:pt x="320" y="435"/>
                    <a:pt x="324" y="441"/>
                    <a:pt x="326" y="441"/>
                  </a:cubicBezTo>
                  <a:cubicBezTo>
                    <a:pt x="321" y="446"/>
                    <a:pt x="315" y="451"/>
                    <a:pt x="310" y="443"/>
                  </a:cubicBezTo>
                  <a:cubicBezTo>
                    <a:pt x="308" y="439"/>
                    <a:pt x="305" y="442"/>
                    <a:pt x="302" y="443"/>
                  </a:cubicBezTo>
                  <a:cubicBezTo>
                    <a:pt x="301" y="444"/>
                    <a:pt x="300" y="444"/>
                    <a:pt x="298" y="445"/>
                  </a:cubicBezTo>
                  <a:cubicBezTo>
                    <a:pt x="296" y="446"/>
                    <a:pt x="297" y="448"/>
                    <a:pt x="295" y="449"/>
                  </a:cubicBezTo>
                  <a:cubicBezTo>
                    <a:pt x="287" y="453"/>
                    <a:pt x="279" y="445"/>
                    <a:pt x="271" y="446"/>
                  </a:cubicBezTo>
                  <a:cubicBezTo>
                    <a:pt x="266" y="446"/>
                    <a:pt x="260" y="447"/>
                    <a:pt x="256" y="445"/>
                  </a:cubicBezTo>
                  <a:cubicBezTo>
                    <a:pt x="257" y="448"/>
                    <a:pt x="259" y="457"/>
                    <a:pt x="254" y="457"/>
                  </a:cubicBezTo>
                  <a:cubicBezTo>
                    <a:pt x="249" y="457"/>
                    <a:pt x="241" y="457"/>
                    <a:pt x="242" y="464"/>
                  </a:cubicBezTo>
                  <a:cubicBezTo>
                    <a:pt x="241" y="460"/>
                    <a:pt x="241" y="460"/>
                    <a:pt x="240" y="464"/>
                  </a:cubicBezTo>
                  <a:cubicBezTo>
                    <a:pt x="238" y="462"/>
                    <a:pt x="237" y="460"/>
                    <a:pt x="236" y="458"/>
                  </a:cubicBezTo>
                  <a:cubicBezTo>
                    <a:pt x="237" y="460"/>
                    <a:pt x="237" y="462"/>
                    <a:pt x="236" y="464"/>
                  </a:cubicBezTo>
                  <a:cubicBezTo>
                    <a:pt x="234" y="462"/>
                    <a:pt x="233" y="461"/>
                    <a:pt x="231" y="459"/>
                  </a:cubicBezTo>
                  <a:cubicBezTo>
                    <a:pt x="232" y="464"/>
                    <a:pt x="228" y="461"/>
                    <a:pt x="225" y="463"/>
                  </a:cubicBezTo>
                  <a:cubicBezTo>
                    <a:pt x="225" y="461"/>
                    <a:pt x="225" y="460"/>
                    <a:pt x="225" y="458"/>
                  </a:cubicBezTo>
                  <a:cubicBezTo>
                    <a:pt x="221" y="461"/>
                    <a:pt x="217" y="456"/>
                    <a:pt x="221" y="454"/>
                  </a:cubicBezTo>
                  <a:cubicBezTo>
                    <a:pt x="216" y="454"/>
                    <a:pt x="210" y="448"/>
                    <a:pt x="215" y="444"/>
                  </a:cubicBezTo>
                  <a:cubicBezTo>
                    <a:pt x="209" y="441"/>
                    <a:pt x="212" y="431"/>
                    <a:pt x="208" y="429"/>
                  </a:cubicBezTo>
                  <a:cubicBezTo>
                    <a:pt x="205" y="428"/>
                    <a:pt x="192" y="427"/>
                    <a:pt x="193" y="423"/>
                  </a:cubicBezTo>
                  <a:cubicBezTo>
                    <a:pt x="193" y="415"/>
                    <a:pt x="191" y="413"/>
                    <a:pt x="187" y="406"/>
                  </a:cubicBezTo>
                  <a:cubicBezTo>
                    <a:pt x="184" y="401"/>
                    <a:pt x="175" y="396"/>
                    <a:pt x="173" y="405"/>
                  </a:cubicBezTo>
                  <a:cubicBezTo>
                    <a:pt x="178" y="405"/>
                    <a:pt x="182" y="400"/>
                    <a:pt x="184" y="407"/>
                  </a:cubicBezTo>
                  <a:cubicBezTo>
                    <a:pt x="179" y="403"/>
                    <a:pt x="173" y="406"/>
                    <a:pt x="168" y="407"/>
                  </a:cubicBezTo>
                  <a:cubicBezTo>
                    <a:pt x="162" y="409"/>
                    <a:pt x="157" y="407"/>
                    <a:pt x="151" y="409"/>
                  </a:cubicBezTo>
                  <a:cubicBezTo>
                    <a:pt x="148" y="410"/>
                    <a:pt x="128" y="409"/>
                    <a:pt x="133" y="415"/>
                  </a:cubicBezTo>
                  <a:cubicBezTo>
                    <a:pt x="131" y="416"/>
                    <a:pt x="129" y="415"/>
                    <a:pt x="129" y="412"/>
                  </a:cubicBezTo>
                  <a:cubicBezTo>
                    <a:pt x="121" y="416"/>
                    <a:pt x="115" y="404"/>
                    <a:pt x="111" y="406"/>
                  </a:cubicBezTo>
                  <a:cubicBezTo>
                    <a:pt x="111" y="407"/>
                    <a:pt x="112" y="408"/>
                    <a:pt x="113" y="409"/>
                  </a:cubicBezTo>
                  <a:cubicBezTo>
                    <a:pt x="109" y="410"/>
                    <a:pt x="92" y="405"/>
                    <a:pt x="97" y="414"/>
                  </a:cubicBezTo>
                  <a:cubicBezTo>
                    <a:pt x="92" y="412"/>
                    <a:pt x="61" y="410"/>
                    <a:pt x="64" y="418"/>
                  </a:cubicBezTo>
                  <a:cubicBezTo>
                    <a:pt x="62" y="418"/>
                    <a:pt x="60" y="415"/>
                    <a:pt x="59" y="414"/>
                  </a:cubicBezTo>
                  <a:cubicBezTo>
                    <a:pt x="56" y="412"/>
                    <a:pt x="56" y="416"/>
                    <a:pt x="54" y="417"/>
                  </a:cubicBezTo>
                  <a:cubicBezTo>
                    <a:pt x="47" y="421"/>
                    <a:pt x="41" y="416"/>
                    <a:pt x="42" y="410"/>
                  </a:cubicBezTo>
                  <a:cubicBezTo>
                    <a:pt x="42" y="401"/>
                    <a:pt x="40" y="370"/>
                    <a:pt x="56" y="374"/>
                  </a:cubicBezTo>
                  <a:cubicBezTo>
                    <a:pt x="52" y="361"/>
                    <a:pt x="81" y="368"/>
                    <a:pt x="83" y="361"/>
                  </a:cubicBezTo>
                  <a:cubicBezTo>
                    <a:pt x="83" y="358"/>
                    <a:pt x="84" y="346"/>
                    <a:pt x="83" y="345"/>
                  </a:cubicBezTo>
                  <a:cubicBezTo>
                    <a:pt x="80" y="343"/>
                    <a:pt x="76" y="345"/>
                    <a:pt x="72" y="344"/>
                  </a:cubicBezTo>
                  <a:cubicBezTo>
                    <a:pt x="67" y="344"/>
                    <a:pt x="68" y="336"/>
                    <a:pt x="68" y="332"/>
                  </a:cubicBezTo>
                  <a:cubicBezTo>
                    <a:pt x="67" y="325"/>
                    <a:pt x="65" y="317"/>
                    <a:pt x="63" y="311"/>
                  </a:cubicBezTo>
                  <a:cubicBezTo>
                    <a:pt x="62" y="308"/>
                    <a:pt x="57" y="307"/>
                    <a:pt x="55" y="306"/>
                  </a:cubicBezTo>
                  <a:cubicBezTo>
                    <a:pt x="50" y="303"/>
                    <a:pt x="46" y="302"/>
                    <a:pt x="41" y="299"/>
                  </a:cubicBezTo>
                  <a:cubicBezTo>
                    <a:pt x="31" y="295"/>
                    <a:pt x="27" y="288"/>
                    <a:pt x="22" y="279"/>
                  </a:cubicBezTo>
                  <a:cubicBezTo>
                    <a:pt x="16" y="269"/>
                    <a:pt x="8" y="261"/>
                    <a:pt x="0" y="25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347">
              <a:extLst>
                <a:ext uri="{FF2B5EF4-FFF2-40B4-BE49-F238E27FC236}">
                  <a16:creationId xmlns="" xmlns:a16="http://schemas.microsoft.com/office/drawing/2014/main" id="{DAB40B43-A4EF-4856-A535-884992787B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639" y="4842455"/>
              <a:ext cx="760795" cy="880921"/>
            </a:xfrm>
            <a:custGeom>
              <a:avLst/>
              <a:gdLst>
                <a:gd name="T0" fmla="*/ 76 w 350"/>
                <a:gd name="T1" fmla="*/ 19 h 408"/>
                <a:gd name="T2" fmla="*/ 52 w 350"/>
                <a:gd name="T3" fmla="*/ 18 h 408"/>
                <a:gd name="T4" fmla="*/ 19 w 350"/>
                <a:gd name="T5" fmla="*/ 4 h 408"/>
                <a:gd name="T6" fmla="*/ 63 w 350"/>
                <a:gd name="T7" fmla="*/ 68 h 408"/>
                <a:gd name="T8" fmla="*/ 87 w 350"/>
                <a:gd name="T9" fmla="*/ 98 h 408"/>
                <a:gd name="T10" fmla="*/ 107 w 350"/>
                <a:gd name="T11" fmla="*/ 123 h 408"/>
                <a:gd name="T12" fmla="*/ 126 w 350"/>
                <a:gd name="T13" fmla="*/ 138 h 408"/>
                <a:gd name="T14" fmla="*/ 133 w 350"/>
                <a:gd name="T15" fmla="*/ 166 h 408"/>
                <a:gd name="T16" fmla="*/ 147 w 350"/>
                <a:gd name="T17" fmla="*/ 192 h 408"/>
                <a:gd name="T18" fmla="*/ 178 w 350"/>
                <a:gd name="T19" fmla="*/ 235 h 408"/>
                <a:gd name="T20" fmla="*/ 182 w 350"/>
                <a:gd name="T21" fmla="*/ 246 h 408"/>
                <a:gd name="T22" fmla="*/ 196 w 350"/>
                <a:gd name="T23" fmla="*/ 285 h 408"/>
                <a:gd name="T24" fmla="*/ 217 w 350"/>
                <a:gd name="T25" fmla="*/ 313 h 408"/>
                <a:gd name="T26" fmla="*/ 240 w 350"/>
                <a:gd name="T27" fmla="*/ 341 h 408"/>
                <a:gd name="T28" fmla="*/ 272 w 350"/>
                <a:gd name="T29" fmla="*/ 368 h 408"/>
                <a:gd name="T30" fmla="*/ 286 w 350"/>
                <a:gd name="T31" fmla="*/ 386 h 408"/>
                <a:gd name="T32" fmla="*/ 293 w 350"/>
                <a:gd name="T33" fmla="*/ 394 h 408"/>
                <a:gd name="T34" fmla="*/ 300 w 350"/>
                <a:gd name="T35" fmla="*/ 390 h 408"/>
                <a:gd name="T36" fmla="*/ 322 w 350"/>
                <a:gd name="T37" fmla="*/ 387 h 408"/>
                <a:gd name="T38" fmla="*/ 339 w 350"/>
                <a:gd name="T39" fmla="*/ 387 h 408"/>
                <a:gd name="T40" fmla="*/ 343 w 350"/>
                <a:gd name="T41" fmla="*/ 351 h 408"/>
                <a:gd name="T42" fmla="*/ 345 w 350"/>
                <a:gd name="T43" fmla="*/ 330 h 408"/>
                <a:gd name="T44" fmla="*/ 347 w 350"/>
                <a:gd name="T45" fmla="*/ 313 h 408"/>
                <a:gd name="T46" fmla="*/ 343 w 350"/>
                <a:gd name="T47" fmla="*/ 300 h 408"/>
                <a:gd name="T48" fmla="*/ 316 w 350"/>
                <a:gd name="T49" fmla="*/ 280 h 408"/>
                <a:gd name="T50" fmla="*/ 305 w 350"/>
                <a:gd name="T51" fmla="*/ 291 h 408"/>
                <a:gd name="T52" fmla="*/ 314 w 350"/>
                <a:gd name="T53" fmla="*/ 271 h 408"/>
                <a:gd name="T54" fmla="*/ 304 w 350"/>
                <a:gd name="T55" fmla="*/ 258 h 408"/>
                <a:gd name="T56" fmla="*/ 283 w 350"/>
                <a:gd name="T57" fmla="*/ 234 h 408"/>
                <a:gd name="T58" fmla="*/ 269 w 350"/>
                <a:gd name="T59" fmla="*/ 214 h 408"/>
                <a:gd name="T60" fmla="*/ 268 w 350"/>
                <a:gd name="T61" fmla="*/ 211 h 408"/>
                <a:gd name="T62" fmla="*/ 267 w 350"/>
                <a:gd name="T63" fmla="*/ 207 h 408"/>
                <a:gd name="T64" fmla="*/ 283 w 350"/>
                <a:gd name="T65" fmla="*/ 198 h 408"/>
                <a:gd name="T66" fmla="*/ 261 w 350"/>
                <a:gd name="T67" fmla="*/ 185 h 408"/>
                <a:gd name="T68" fmla="*/ 251 w 350"/>
                <a:gd name="T69" fmla="*/ 173 h 408"/>
                <a:gd name="T70" fmla="*/ 235 w 350"/>
                <a:gd name="T71" fmla="*/ 165 h 408"/>
                <a:gd name="T72" fmla="*/ 220 w 350"/>
                <a:gd name="T73" fmla="*/ 142 h 408"/>
                <a:gd name="T74" fmla="*/ 204 w 350"/>
                <a:gd name="T75" fmla="*/ 127 h 408"/>
                <a:gd name="T76" fmla="*/ 194 w 350"/>
                <a:gd name="T77" fmla="*/ 135 h 408"/>
                <a:gd name="T78" fmla="*/ 180 w 350"/>
                <a:gd name="T79" fmla="*/ 122 h 408"/>
                <a:gd name="T80" fmla="*/ 169 w 350"/>
                <a:gd name="T81" fmla="*/ 111 h 408"/>
                <a:gd name="T82" fmla="*/ 162 w 350"/>
                <a:gd name="T83" fmla="*/ 96 h 408"/>
                <a:gd name="T84" fmla="*/ 134 w 350"/>
                <a:gd name="T85" fmla="*/ 72 h 408"/>
                <a:gd name="T86" fmla="*/ 123 w 350"/>
                <a:gd name="T87" fmla="*/ 63 h 408"/>
                <a:gd name="T88" fmla="*/ 108 w 350"/>
                <a:gd name="T89" fmla="*/ 43 h 408"/>
                <a:gd name="T90" fmla="*/ 85 w 350"/>
                <a:gd name="T91" fmla="*/ 16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50" h="408">
                  <a:moveTo>
                    <a:pt x="85" y="16"/>
                  </a:moveTo>
                  <a:cubicBezTo>
                    <a:pt x="83" y="18"/>
                    <a:pt x="79" y="20"/>
                    <a:pt x="76" y="19"/>
                  </a:cubicBezTo>
                  <a:cubicBezTo>
                    <a:pt x="73" y="18"/>
                    <a:pt x="72" y="16"/>
                    <a:pt x="69" y="16"/>
                  </a:cubicBezTo>
                  <a:cubicBezTo>
                    <a:pt x="63" y="15"/>
                    <a:pt x="58" y="18"/>
                    <a:pt x="52" y="18"/>
                  </a:cubicBezTo>
                  <a:cubicBezTo>
                    <a:pt x="45" y="17"/>
                    <a:pt x="41" y="15"/>
                    <a:pt x="36" y="10"/>
                  </a:cubicBezTo>
                  <a:cubicBezTo>
                    <a:pt x="33" y="6"/>
                    <a:pt x="24" y="0"/>
                    <a:pt x="19" y="4"/>
                  </a:cubicBezTo>
                  <a:cubicBezTo>
                    <a:pt x="0" y="17"/>
                    <a:pt x="46" y="54"/>
                    <a:pt x="53" y="64"/>
                  </a:cubicBezTo>
                  <a:cubicBezTo>
                    <a:pt x="56" y="67"/>
                    <a:pt x="59" y="68"/>
                    <a:pt x="63" y="68"/>
                  </a:cubicBezTo>
                  <a:cubicBezTo>
                    <a:pt x="70" y="70"/>
                    <a:pt x="73" y="77"/>
                    <a:pt x="76" y="83"/>
                  </a:cubicBezTo>
                  <a:cubicBezTo>
                    <a:pt x="78" y="86"/>
                    <a:pt x="83" y="96"/>
                    <a:pt x="87" y="98"/>
                  </a:cubicBezTo>
                  <a:cubicBezTo>
                    <a:pt x="95" y="101"/>
                    <a:pt x="92" y="108"/>
                    <a:pt x="94" y="115"/>
                  </a:cubicBezTo>
                  <a:cubicBezTo>
                    <a:pt x="96" y="121"/>
                    <a:pt x="102" y="119"/>
                    <a:pt x="107" y="123"/>
                  </a:cubicBezTo>
                  <a:cubicBezTo>
                    <a:pt x="110" y="125"/>
                    <a:pt x="113" y="127"/>
                    <a:pt x="116" y="129"/>
                  </a:cubicBezTo>
                  <a:cubicBezTo>
                    <a:pt x="119" y="132"/>
                    <a:pt x="123" y="134"/>
                    <a:pt x="126" y="138"/>
                  </a:cubicBezTo>
                  <a:cubicBezTo>
                    <a:pt x="130" y="142"/>
                    <a:pt x="126" y="143"/>
                    <a:pt x="128" y="148"/>
                  </a:cubicBezTo>
                  <a:cubicBezTo>
                    <a:pt x="129" y="154"/>
                    <a:pt x="132" y="160"/>
                    <a:pt x="133" y="166"/>
                  </a:cubicBezTo>
                  <a:cubicBezTo>
                    <a:pt x="135" y="172"/>
                    <a:pt x="140" y="179"/>
                    <a:pt x="139" y="186"/>
                  </a:cubicBezTo>
                  <a:cubicBezTo>
                    <a:pt x="139" y="193"/>
                    <a:pt x="144" y="188"/>
                    <a:pt x="147" y="192"/>
                  </a:cubicBezTo>
                  <a:cubicBezTo>
                    <a:pt x="152" y="197"/>
                    <a:pt x="158" y="196"/>
                    <a:pt x="159" y="204"/>
                  </a:cubicBezTo>
                  <a:cubicBezTo>
                    <a:pt x="161" y="216"/>
                    <a:pt x="176" y="223"/>
                    <a:pt x="178" y="235"/>
                  </a:cubicBezTo>
                  <a:cubicBezTo>
                    <a:pt x="179" y="236"/>
                    <a:pt x="176" y="237"/>
                    <a:pt x="177" y="238"/>
                  </a:cubicBezTo>
                  <a:cubicBezTo>
                    <a:pt x="179" y="241"/>
                    <a:pt x="181" y="243"/>
                    <a:pt x="182" y="246"/>
                  </a:cubicBezTo>
                  <a:cubicBezTo>
                    <a:pt x="185" y="252"/>
                    <a:pt x="192" y="261"/>
                    <a:pt x="192" y="268"/>
                  </a:cubicBezTo>
                  <a:cubicBezTo>
                    <a:pt x="192" y="274"/>
                    <a:pt x="192" y="279"/>
                    <a:pt x="196" y="285"/>
                  </a:cubicBezTo>
                  <a:cubicBezTo>
                    <a:pt x="199" y="289"/>
                    <a:pt x="204" y="292"/>
                    <a:pt x="207" y="297"/>
                  </a:cubicBezTo>
                  <a:cubicBezTo>
                    <a:pt x="210" y="303"/>
                    <a:pt x="212" y="308"/>
                    <a:pt x="217" y="313"/>
                  </a:cubicBezTo>
                  <a:cubicBezTo>
                    <a:pt x="222" y="317"/>
                    <a:pt x="228" y="320"/>
                    <a:pt x="232" y="327"/>
                  </a:cubicBezTo>
                  <a:cubicBezTo>
                    <a:pt x="235" y="333"/>
                    <a:pt x="234" y="336"/>
                    <a:pt x="240" y="341"/>
                  </a:cubicBezTo>
                  <a:cubicBezTo>
                    <a:pt x="246" y="346"/>
                    <a:pt x="251" y="351"/>
                    <a:pt x="256" y="357"/>
                  </a:cubicBezTo>
                  <a:cubicBezTo>
                    <a:pt x="261" y="361"/>
                    <a:pt x="266" y="365"/>
                    <a:pt x="272" y="368"/>
                  </a:cubicBezTo>
                  <a:cubicBezTo>
                    <a:pt x="277" y="371"/>
                    <a:pt x="278" y="373"/>
                    <a:pt x="281" y="378"/>
                  </a:cubicBezTo>
                  <a:cubicBezTo>
                    <a:pt x="282" y="381"/>
                    <a:pt x="284" y="384"/>
                    <a:pt x="286" y="386"/>
                  </a:cubicBezTo>
                  <a:cubicBezTo>
                    <a:pt x="288" y="388"/>
                    <a:pt x="290" y="390"/>
                    <a:pt x="292" y="391"/>
                  </a:cubicBezTo>
                  <a:cubicBezTo>
                    <a:pt x="293" y="392"/>
                    <a:pt x="291" y="393"/>
                    <a:pt x="293" y="394"/>
                  </a:cubicBezTo>
                  <a:cubicBezTo>
                    <a:pt x="294" y="395"/>
                    <a:pt x="304" y="408"/>
                    <a:pt x="304" y="401"/>
                  </a:cubicBezTo>
                  <a:cubicBezTo>
                    <a:pt x="304" y="397"/>
                    <a:pt x="300" y="394"/>
                    <a:pt x="300" y="390"/>
                  </a:cubicBezTo>
                  <a:cubicBezTo>
                    <a:pt x="299" y="385"/>
                    <a:pt x="308" y="392"/>
                    <a:pt x="309" y="393"/>
                  </a:cubicBezTo>
                  <a:cubicBezTo>
                    <a:pt x="316" y="399"/>
                    <a:pt x="323" y="399"/>
                    <a:pt x="322" y="387"/>
                  </a:cubicBezTo>
                  <a:cubicBezTo>
                    <a:pt x="326" y="391"/>
                    <a:pt x="329" y="399"/>
                    <a:pt x="336" y="400"/>
                  </a:cubicBezTo>
                  <a:cubicBezTo>
                    <a:pt x="339" y="401"/>
                    <a:pt x="339" y="389"/>
                    <a:pt x="339" y="387"/>
                  </a:cubicBezTo>
                  <a:cubicBezTo>
                    <a:pt x="340" y="380"/>
                    <a:pt x="341" y="372"/>
                    <a:pt x="341" y="365"/>
                  </a:cubicBezTo>
                  <a:cubicBezTo>
                    <a:pt x="342" y="361"/>
                    <a:pt x="344" y="355"/>
                    <a:pt x="343" y="351"/>
                  </a:cubicBezTo>
                  <a:cubicBezTo>
                    <a:pt x="341" y="348"/>
                    <a:pt x="340" y="347"/>
                    <a:pt x="341" y="344"/>
                  </a:cubicBezTo>
                  <a:cubicBezTo>
                    <a:pt x="342" y="340"/>
                    <a:pt x="345" y="335"/>
                    <a:pt x="345" y="330"/>
                  </a:cubicBezTo>
                  <a:cubicBezTo>
                    <a:pt x="345" y="327"/>
                    <a:pt x="341" y="327"/>
                    <a:pt x="342" y="323"/>
                  </a:cubicBezTo>
                  <a:cubicBezTo>
                    <a:pt x="343" y="320"/>
                    <a:pt x="345" y="316"/>
                    <a:pt x="347" y="313"/>
                  </a:cubicBezTo>
                  <a:cubicBezTo>
                    <a:pt x="349" y="310"/>
                    <a:pt x="350" y="309"/>
                    <a:pt x="349" y="304"/>
                  </a:cubicBezTo>
                  <a:cubicBezTo>
                    <a:pt x="349" y="300"/>
                    <a:pt x="345" y="302"/>
                    <a:pt x="343" y="300"/>
                  </a:cubicBezTo>
                  <a:cubicBezTo>
                    <a:pt x="340" y="297"/>
                    <a:pt x="335" y="286"/>
                    <a:pt x="337" y="282"/>
                  </a:cubicBezTo>
                  <a:cubicBezTo>
                    <a:pt x="334" y="281"/>
                    <a:pt x="317" y="277"/>
                    <a:pt x="316" y="280"/>
                  </a:cubicBezTo>
                  <a:cubicBezTo>
                    <a:pt x="315" y="279"/>
                    <a:pt x="315" y="278"/>
                    <a:pt x="314" y="277"/>
                  </a:cubicBezTo>
                  <a:cubicBezTo>
                    <a:pt x="310" y="282"/>
                    <a:pt x="310" y="288"/>
                    <a:pt x="305" y="291"/>
                  </a:cubicBezTo>
                  <a:cubicBezTo>
                    <a:pt x="306" y="289"/>
                    <a:pt x="313" y="281"/>
                    <a:pt x="306" y="281"/>
                  </a:cubicBezTo>
                  <a:cubicBezTo>
                    <a:pt x="310" y="279"/>
                    <a:pt x="315" y="276"/>
                    <a:pt x="314" y="271"/>
                  </a:cubicBezTo>
                  <a:cubicBezTo>
                    <a:pt x="314" y="268"/>
                    <a:pt x="310" y="269"/>
                    <a:pt x="308" y="268"/>
                  </a:cubicBezTo>
                  <a:cubicBezTo>
                    <a:pt x="305" y="266"/>
                    <a:pt x="304" y="260"/>
                    <a:pt x="304" y="258"/>
                  </a:cubicBezTo>
                  <a:cubicBezTo>
                    <a:pt x="302" y="251"/>
                    <a:pt x="300" y="245"/>
                    <a:pt x="300" y="238"/>
                  </a:cubicBezTo>
                  <a:cubicBezTo>
                    <a:pt x="299" y="234"/>
                    <a:pt x="287" y="233"/>
                    <a:pt x="283" y="234"/>
                  </a:cubicBezTo>
                  <a:cubicBezTo>
                    <a:pt x="280" y="235"/>
                    <a:pt x="275" y="229"/>
                    <a:pt x="272" y="227"/>
                  </a:cubicBezTo>
                  <a:cubicBezTo>
                    <a:pt x="269" y="224"/>
                    <a:pt x="270" y="218"/>
                    <a:pt x="269" y="214"/>
                  </a:cubicBezTo>
                  <a:cubicBezTo>
                    <a:pt x="270" y="216"/>
                    <a:pt x="273" y="216"/>
                    <a:pt x="275" y="215"/>
                  </a:cubicBezTo>
                  <a:cubicBezTo>
                    <a:pt x="274" y="211"/>
                    <a:pt x="271" y="211"/>
                    <a:pt x="268" y="211"/>
                  </a:cubicBezTo>
                  <a:cubicBezTo>
                    <a:pt x="270" y="211"/>
                    <a:pt x="272" y="209"/>
                    <a:pt x="273" y="207"/>
                  </a:cubicBezTo>
                  <a:cubicBezTo>
                    <a:pt x="271" y="207"/>
                    <a:pt x="269" y="207"/>
                    <a:pt x="267" y="207"/>
                  </a:cubicBezTo>
                  <a:cubicBezTo>
                    <a:pt x="270" y="206"/>
                    <a:pt x="272" y="203"/>
                    <a:pt x="275" y="201"/>
                  </a:cubicBezTo>
                  <a:cubicBezTo>
                    <a:pt x="277" y="199"/>
                    <a:pt x="282" y="200"/>
                    <a:pt x="283" y="198"/>
                  </a:cubicBezTo>
                  <a:cubicBezTo>
                    <a:pt x="285" y="195"/>
                    <a:pt x="278" y="188"/>
                    <a:pt x="276" y="186"/>
                  </a:cubicBezTo>
                  <a:cubicBezTo>
                    <a:pt x="271" y="180"/>
                    <a:pt x="267" y="180"/>
                    <a:pt x="261" y="185"/>
                  </a:cubicBezTo>
                  <a:cubicBezTo>
                    <a:pt x="256" y="188"/>
                    <a:pt x="245" y="196"/>
                    <a:pt x="240" y="189"/>
                  </a:cubicBezTo>
                  <a:cubicBezTo>
                    <a:pt x="250" y="195"/>
                    <a:pt x="270" y="177"/>
                    <a:pt x="251" y="173"/>
                  </a:cubicBezTo>
                  <a:cubicBezTo>
                    <a:pt x="248" y="172"/>
                    <a:pt x="245" y="174"/>
                    <a:pt x="242" y="172"/>
                  </a:cubicBezTo>
                  <a:cubicBezTo>
                    <a:pt x="239" y="171"/>
                    <a:pt x="238" y="167"/>
                    <a:pt x="235" y="165"/>
                  </a:cubicBezTo>
                  <a:cubicBezTo>
                    <a:pt x="230" y="161"/>
                    <a:pt x="233" y="152"/>
                    <a:pt x="227" y="147"/>
                  </a:cubicBezTo>
                  <a:cubicBezTo>
                    <a:pt x="224" y="146"/>
                    <a:pt x="222" y="143"/>
                    <a:pt x="220" y="142"/>
                  </a:cubicBezTo>
                  <a:cubicBezTo>
                    <a:pt x="217" y="140"/>
                    <a:pt x="214" y="142"/>
                    <a:pt x="211" y="140"/>
                  </a:cubicBezTo>
                  <a:cubicBezTo>
                    <a:pt x="206" y="138"/>
                    <a:pt x="207" y="131"/>
                    <a:pt x="204" y="127"/>
                  </a:cubicBezTo>
                  <a:cubicBezTo>
                    <a:pt x="202" y="125"/>
                    <a:pt x="192" y="115"/>
                    <a:pt x="190" y="121"/>
                  </a:cubicBezTo>
                  <a:cubicBezTo>
                    <a:pt x="188" y="125"/>
                    <a:pt x="194" y="131"/>
                    <a:pt x="194" y="135"/>
                  </a:cubicBezTo>
                  <a:cubicBezTo>
                    <a:pt x="192" y="133"/>
                    <a:pt x="192" y="131"/>
                    <a:pt x="190" y="129"/>
                  </a:cubicBezTo>
                  <a:cubicBezTo>
                    <a:pt x="188" y="125"/>
                    <a:pt x="183" y="125"/>
                    <a:pt x="180" y="122"/>
                  </a:cubicBezTo>
                  <a:cubicBezTo>
                    <a:pt x="175" y="117"/>
                    <a:pt x="175" y="109"/>
                    <a:pt x="170" y="105"/>
                  </a:cubicBezTo>
                  <a:cubicBezTo>
                    <a:pt x="168" y="106"/>
                    <a:pt x="168" y="108"/>
                    <a:pt x="169" y="111"/>
                  </a:cubicBezTo>
                  <a:cubicBezTo>
                    <a:pt x="168" y="109"/>
                    <a:pt x="163" y="99"/>
                    <a:pt x="165" y="107"/>
                  </a:cubicBezTo>
                  <a:cubicBezTo>
                    <a:pt x="162" y="103"/>
                    <a:pt x="166" y="99"/>
                    <a:pt x="162" y="96"/>
                  </a:cubicBezTo>
                  <a:cubicBezTo>
                    <a:pt x="157" y="93"/>
                    <a:pt x="154" y="88"/>
                    <a:pt x="149" y="84"/>
                  </a:cubicBezTo>
                  <a:cubicBezTo>
                    <a:pt x="144" y="81"/>
                    <a:pt x="140" y="75"/>
                    <a:pt x="134" y="72"/>
                  </a:cubicBezTo>
                  <a:cubicBezTo>
                    <a:pt x="132" y="71"/>
                    <a:pt x="130" y="71"/>
                    <a:pt x="128" y="70"/>
                  </a:cubicBezTo>
                  <a:cubicBezTo>
                    <a:pt x="125" y="68"/>
                    <a:pt x="125" y="66"/>
                    <a:pt x="123" y="63"/>
                  </a:cubicBezTo>
                  <a:cubicBezTo>
                    <a:pt x="120" y="60"/>
                    <a:pt x="114" y="60"/>
                    <a:pt x="111" y="57"/>
                  </a:cubicBezTo>
                  <a:cubicBezTo>
                    <a:pt x="107" y="53"/>
                    <a:pt x="113" y="47"/>
                    <a:pt x="108" y="43"/>
                  </a:cubicBezTo>
                  <a:cubicBezTo>
                    <a:pt x="104" y="39"/>
                    <a:pt x="103" y="39"/>
                    <a:pt x="100" y="33"/>
                  </a:cubicBezTo>
                  <a:cubicBezTo>
                    <a:pt x="99" y="27"/>
                    <a:pt x="89" y="20"/>
                    <a:pt x="85" y="1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348">
              <a:extLst>
                <a:ext uri="{FF2B5EF4-FFF2-40B4-BE49-F238E27FC236}">
                  <a16:creationId xmlns="" xmlns:a16="http://schemas.microsoft.com/office/drawing/2014/main" id="{8FF60A7B-FCF1-41A7-B4B2-9360C1F28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639" y="4842455"/>
              <a:ext cx="760795" cy="880921"/>
            </a:xfrm>
            <a:custGeom>
              <a:avLst/>
              <a:gdLst>
                <a:gd name="T0" fmla="*/ 76 w 350"/>
                <a:gd name="T1" fmla="*/ 19 h 408"/>
                <a:gd name="T2" fmla="*/ 52 w 350"/>
                <a:gd name="T3" fmla="*/ 18 h 408"/>
                <a:gd name="T4" fmla="*/ 19 w 350"/>
                <a:gd name="T5" fmla="*/ 4 h 408"/>
                <a:gd name="T6" fmla="*/ 63 w 350"/>
                <a:gd name="T7" fmla="*/ 68 h 408"/>
                <a:gd name="T8" fmla="*/ 87 w 350"/>
                <a:gd name="T9" fmla="*/ 98 h 408"/>
                <a:gd name="T10" fmla="*/ 107 w 350"/>
                <a:gd name="T11" fmla="*/ 123 h 408"/>
                <a:gd name="T12" fmla="*/ 126 w 350"/>
                <a:gd name="T13" fmla="*/ 138 h 408"/>
                <a:gd name="T14" fmla="*/ 133 w 350"/>
                <a:gd name="T15" fmla="*/ 166 h 408"/>
                <a:gd name="T16" fmla="*/ 147 w 350"/>
                <a:gd name="T17" fmla="*/ 192 h 408"/>
                <a:gd name="T18" fmla="*/ 178 w 350"/>
                <a:gd name="T19" fmla="*/ 235 h 408"/>
                <a:gd name="T20" fmla="*/ 182 w 350"/>
                <a:gd name="T21" fmla="*/ 246 h 408"/>
                <a:gd name="T22" fmla="*/ 196 w 350"/>
                <a:gd name="T23" fmla="*/ 285 h 408"/>
                <a:gd name="T24" fmla="*/ 217 w 350"/>
                <a:gd name="T25" fmla="*/ 313 h 408"/>
                <a:gd name="T26" fmla="*/ 240 w 350"/>
                <a:gd name="T27" fmla="*/ 341 h 408"/>
                <a:gd name="T28" fmla="*/ 272 w 350"/>
                <a:gd name="T29" fmla="*/ 368 h 408"/>
                <a:gd name="T30" fmla="*/ 286 w 350"/>
                <a:gd name="T31" fmla="*/ 386 h 408"/>
                <a:gd name="T32" fmla="*/ 293 w 350"/>
                <a:gd name="T33" fmla="*/ 394 h 408"/>
                <a:gd name="T34" fmla="*/ 300 w 350"/>
                <a:gd name="T35" fmla="*/ 390 h 408"/>
                <a:gd name="T36" fmla="*/ 322 w 350"/>
                <a:gd name="T37" fmla="*/ 387 h 408"/>
                <a:gd name="T38" fmla="*/ 339 w 350"/>
                <a:gd name="T39" fmla="*/ 387 h 408"/>
                <a:gd name="T40" fmla="*/ 343 w 350"/>
                <a:gd name="T41" fmla="*/ 351 h 408"/>
                <a:gd name="T42" fmla="*/ 345 w 350"/>
                <a:gd name="T43" fmla="*/ 330 h 408"/>
                <a:gd name="T44" fmla="*/ 347 w 350"/>
                <a:gd name="T45" fmla="*/ 313 h 408"/>
                <a:gd name="T46" fmla="*/ 343 w 350"/>
                <a:gd name="T47" fmla="*/ 300 h 408"/>
                <a:gd name="T48" fmla="*/ 316 w 350"/>
                <a:gd name="T49" fmla="*/ 280 h 408"/>
                <a:gd name="T50" fmla="*/ 305 w 350"/>
                <a:gd name="T51" fmla="*/ 291 h 408"/>
                <a:gd name="T52" fmla="*/ 314 w 350"/>
                <a:gd name="T53" fmla="*/ 271 h 408"/>
                <a:gd name="T54" fmla="*/ 304 w 350"/>
                <a:gd name="T55" fmla="*/ 258 h 408"/>
                <a:gd name="T56" fmla="*/ 283 w 350"/>
                <a:gd name="T57" fmla="*/ 234 h 408"/>
                <a:gd name="T58" fmla="*/ 269 w 350"/>
                <a:gd name="T59" fmla="*/ 214 h 408"/>
                <a:gd name="T60" fmla="*/ 268 w 350"/>
                <a:gd name="T61" fmla="*/ 211 h 408"/>
                <a:gd name="T62" fmla="*/ 267 w 350"/>
                <a:gd name="T63" fmla="*/ 207 h 408"/>
                <a:gd name="T64" fmla="*/ 283 w 350"/>
                <a:gd name="T65" fmla="*/ 198 h 408"/>
                <a:gd name="T66" fmla="*/ 261 w 350"/>
                <a:gd name="T67" fmla="*/ 185 h 408"/>
                <a:gd name="T68" fmla="*/ 251 w 350"/>
                <a:gd name="T69" fmla="*/ 173 h 408"/>
                <a:gd name="T70" fmla="*/ 235 w 350"/>
                <a:gd name="T71" fmla="*/ 165 h 408"/>
                <a:gd name="T72" fmla="*/ 220 w 350"/>
                <a:gd name="T73" fmla="*/ 142 h 408"/>
                <a:gd name="T74" fmla="*/ 204 w 350"/>
                <a:gd name="T75" fmla="*/ 127 h 408"/>
                <a:gd name="T76" fmla="*/ 194 w 350"/>
                <a:gd name="T77" fmla="*/ 135 h 408"/>
                <a:gd name="T78" fmla="*/ 180 w 350"/>
                <a:gd name="T79" fmla="*/ 122 h 408"/>
                <a:gd name="T80" fmla="*/ 169 w 350"/>
                <a:gd name="T81" fmla="*/ 111 h 408"/>
                <a:gd name="T82" fmla="*/ 162 w 350"/>
                <a:gd name="T83" fmla="*/ 96 h 408"/>
                <a:gd name="T84" fmla="*/ 134 w 350"/>
                <a:gd name="T85" fmla="*/ 72 h 408"/>
                <a:gd name="T86" fmla="*/ 123 w 350"/>
                <a:gd name="T87" fmla="*/ 63 h 408"/>
                <a:gd name="T88" fmla="*/ 108 w 350"/>
                <a:gd name="T89" fmla="*/ 43 h 408"/>
                <a:gd name="T90" fmla="*/ 85 w 350"/>
                <a:gd name="T91" fmla="*/ 16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50" h="408">
                  <a:moveTo>
                    <a:pt x="85" y="16"/>
                  </a:moveTo>
                  <a:cubicBezTo>
                    <a:pt x="83" y="18"/>
                    <a:pt x="79" y="20"/>
                    <a:pt x="76" y="19"/>
                  </a:cubicBezTo>
                  <a:cubicBezTo>
                    <a:pt x="73" y="18"/>
                    <a:pt x="72" y="16"/>
                    <a:pt x="69" y="16"/>
                  </a:cubicBezTo>
                  <a:cubicBezTo>
                    <a:pt x="63" y="15"/>
                    <a:pt x="58" y="18"/>
                    <a:pt x="52" y="18"/>
                  </a:cubicBezTo>
                  <a:cubicBezTo>
                    <a:pt x="45" y="17"/>
                    <a:pt x="41" y="15"/>
                    <a:pt x="36" y="10"/>
                  </a:cubicBezTo>
                  <a:cubicBezTo>
                    <a:pt x="33" y="6"/>
                    <a:pt x="24" y="0"/>
                    <a:pt x="19" y="4"/>
                  </a:cubicBezTo>
                  <a:cubicBezTo>
                    <a:pt x="0" y="17"/>
                    <a:pt x="46" y="54"/>
                    <a:pt x="53" y="64"/>
                  </a:cubicBezTo>
                  <a:cubicBezTo>
                    <a:pt x="56" y="67"/>
                    <a:pt x="59" y="68"/>
                    <a:pt x="63" y="68"/>
                  </a:cubicBezTo>
                  <a:cubicBezTo>
                    <a:pt x="70" y="70"/>
                    <a:pt x="73" y="77"/>
                    <a:pt x="76" y="83"/>
                  </a:cubicBezTo>
                  <a:cubicBezTo>
                    <a:pt x="78" y="86"/>
                    <a:pt x="83" y="96"/>
                    <a:pt x="87" y="98"/>
                  </a:cubicBezTo>
                  <a:cubicBezTo>
                    <a:pt x="95" y="101"/>
                    <a:pt x="92" y="108"/>
                    <a:pt x="94" y="115"/>
                  </a:cubicBezTo>
                  <a:cubicBezTo>
                    <a:pt x="96" y="121"/>
                    <a:pt x="102" y="119"/>
                    <a:pt x="107" y="123"/>
                  </a:cubicBezTo>
                  <a:cubicBezTo>
                    <a:pt x="110" y="125"/>
                    <a:pt x="113" y="127"/>
                    <a:pt x="116" y="129"/>
                  </a:cubicBezTo>
                  <a:cubicBezTo>
                    <a:pt x="119" y="132"/>
                    <a:pt x="123" y="134"/>
                    <a:pt x="126" y="138"/>
                  </a:cubicBezTo>
                  <a:cubicBezTo>
                    <a:pt x="130" y="142"/>
                    <a:pt x="126" y="143"/>
                    <a:pt x="128" y="148"/>
                  </a:cubicBezTo>
                  <a:cubicBezTo>
                    <a:pt x="129" y="154"/>
                    <a:pt x="132" y="160"/>
                    <a:pt x="133" y="166"/>
                  </a:cubicBezTo>
                  <a:cubicBezTo>
                    <a:pt x="135" y="172"/>
                    <a:pt x="140" y="179"/>
                    <a:pt x="139" y="186"/>
                  </a:cubicBezTo>
                  <a:cubicBezTo>
                    <a:pt x="139" y="193"/>
                    <a:pt x="144" y="188"/>
                    <a:pt x="147" y="192"/>
                  </a:cubicBezTo>
                  <a:cubicBezTo>
                    <a:pt x="152" y="197"/>
                    <a:pt x="158" y="196"/>
                    <a:pt x="159" y="204"/>
                  </a:cubicBezTo>
                  <a:cubicBezTo>
                    <a:pt x="161" y="216"/>
                    <a:pt x="176" y="223"/>
                    <a:pt x="178" y="235"/>
                  </a:cubicBezTo>
                  <a:cubicBezTo>
                    <a:pt x="179" y="236"/>
                    <a:pt x="176" y="237"/>
                    <a:pt x="177" y="238"/>
                  </a:cubicBezTo>
                  <a:cubicBezTo>
                    <a:pt x="179" y="241"/>
                    <a:pt x="181" y="243"/>
                    <a:pt x="182" y="246"/>
                  </a:cubicBezTo>
                  <a:cubicBezTo>
                    <a:pt x="185" y="252"/>
                    <a:pt x="192" y="261"/>
                    <a:pt x="192" y="268"/>
                  </a:cubicBezTo>
                  <a:cubicBezTo>
                    <a:pt x="192" y="274"/>
                    <a:pt x="192" y="279"/>
                    <a:pt x="196" y="285"/>
                  </a:cubicBezTo>
                  <a:cubicBezTo>
                    <a:pt x="199" y="289"/>
                    <a:pt x="204" y="292"/>
                    <a:pt x="207" y="297"/>
                  </a:cubicBezTo>
                  <a:cubicBezTo>
                    <a:pt x="210" y="303"/>
                    <a:pt x="212" y="308"/>
                    <a:pt x="217" y="313"/>
                  </a:cubicBezTo>
                  <a:cubicBezTo>
                    <a:pt x="222" y="317"/>
                    <a:pt x="228" y="320"/>
                    <a:pt x="232" y="327"/>
                  </a:cubicBezTo>
                  <a:cubicBezTo>
                    <a:pt x="235" y="333"/>
                    <a:pt x="234" y="336"/>
                    <a:pt x="240" y="341"/>
                  </a:cubicBezTo>
                  <a:cubicBezTo>
                    <a:pt x="246" y="346"/>
                    <a:pt x="251" y="351"/>
                    <a:pt x="256" y="357"/>
                  </a:cubicBezTo>
                  <a:cubicBezTo>
                    <a:pt x="261" y="361"/>
                    <a:pt x="266" y="365"/>
                    <a:pt x="272" y="368"/>
                  </a:cubicBezTo>
                  <a:cubicBezTo>
                    <a:pt x="277" y="371"/>
                    <a:pt x="278" y="373"/>
                    <a:pt x="281" y="378"/>
                  </a:cubicBezTo>
                  <a:cubicBezTo>
                    <a:pt x="282" y="381"/>
                    <a:pt x="284" y="384"/>
                    <a:pt x="286" y="386"/>
                  </a:cubicBezTo>
                  <a:cubicBezTo>
                    <a:pt x="288" y="388"/>
                    <a:pt x="290" y="390"/>
                    <a:pt x="292" y="391"/>
                  </a:cubicBezTo>
                  <a:cubicBezTo>
                    <a:pt x="293" y="392"/>
                    <a:pt x="291" y="393"/>
                    <a:pt x="293" y="394"/>
                  </a:cubicBezTo>
                  <a:cubicBezTo>
                    <a:pt x="294" y="395"/>
                    <a:pt x="304" y="408"/>
                    <a:pt x="304" y="401"/>
                  </a:cubicBezTo>
                  <a:cubicBezTo>
                    <a:pt x="304" y="397"/>
                    <a:pt x="300" y="394"/>
                    <a:pt x="300" y="390"/>
                  </a:cubicBezTo>
                  <a:cubicBezTo>
                    <a:pt x="299" y="385"/>
                    <a:pt x="308" y="392"/>
                    <a:pt x="309" y="393"/>
                  </a:cubicBezTo>
                  <a:cubicBezTo>
                    <a:pt x="316" y="399"/>
                    <a:pt x="323" y="399"/>
                    <a:pt x="322" y="387"/>
                  </a:cubicBezTo>
                  <a:cubicBezTo>
                    <a:pt x="326" y="391"/>
                    <a:pt x="329" y="399"/>
                    <a:pt x="336" y="400"/>
                  </a:cubicBezTo>
                  <a:cubicBezTo>
                    <a:pt x="339" y="401"/>
                    <a:pt x="339" y="389"/>
                    <a:pt x="339" y="387"/>
                  </a:cubicBezTo>
                  <a:cubicBezTo>
                    <a:pt x="340" y="380"/>
                    <a:pt x="341" y="372"/>
                    <a:pt x="341" y="365"/>
                  </a:cubicBezTo>
                  <a:cubicBezTo>
                    <a:pt x="342" y="361"/>
                    <a:pt x="344" y="355"/>
                    <a:pt x="343" y="351"/>
                  </a:cubicBezTo>
                  <a:cubicBezTo>
                    <a:pt x="341" y="348"/>
                    <a:pt x="340" y="347"/>
                    <a:pt x="341" y="344"/>
                  </a:cubicBezTo>
                  <a:cubicBezTo>
                    <a:pt x="342" y="340"/>
                    <a:pt x="345" y="335"/>
                    <a:pt x="345" y="330"/>
                  </a:cubicBezTo>
                  <a:cubicBezTo>
                    <a:pt x="345" y="327"/>
                    <a:pt x="341" y="327"/>
                    <a:pt x="342" y="323"/>
                  </a:cubicBezTo>
                  <a:cubicBezTo>
                    <a:pt x="343" y="320"/>
                    <a:pt x="345" y="316"/>
                    <a:pt x="347" y="313"/>
                  </a:cubicBezTo>
                  <a:cubicBezTo>
                    <a:pt x="349" y="310"/>
                    <a:pt x="350" y="309"/>
                    <a:pt x="349" y="304"/>
                  </a:cubicBezTo>
                  <a:cubicBezTo>
                    <a:pt x="349" y="300"/>
                    <a:pt x="345" y="302"/>
                    <a:pt x="343" y="300"/>
                  </a:cubicBezTo>
                  <a:cubicBezTo>
                    <a:pt x="340" y="297"/>
                    <a:pt x="335" y="286"/>
                    <a:pt x="337" y="282"/>
                  </a:cubicBezTo>
                  <a:cubicBezTo>
                    <a:pt x="334" y="281"/>
                    <a:pt x="317" y="277"/>
                    <a:pt x="316" y="280"/>
                  </a:cubicBezTo>
                  <a:cubicBezTo>
                    <a:pt x="315" y="279"/>
                    <a:pt x="315" y="278"/>
                    <a:pt x="314" y="277"/>
                  </a:cubicBezTo>
                  <a:cubicBezTo>
                    <a:pt x="310" y="282"/>
                    <a:pt x="310" y="288"/>
                    <a:pt x="305" y="291"/>
                  </a:cubicBezTo>
                  <a:cubicBezTo>
                    <a:pt x="306" y="289"/>
                    <a:pt x="313" y="281"/>
                    <a:pt x="306" y="281"/>
                  </a:cubicBezTo>
                  <a:cubicBezTo>
                    <a:pt x="310" y="279"/>
                    <a:pt x="315" y="276"/>
                    <a:pt x="314" y="271"/>
                  </a:cubicBezTo>
                  <a:cubicBezTo>
                    <a:pt x="314" y="268"/>
                    <a:pt x="310" y="269"/>
                    <a:pt x="308" y="268"/>
                  </a:cubicBezTo>
                  <a:cubicBezTo>
                    <a:pt x="305" y="266"/>
                    <a:pt x="304" y="260"/>
                    <a:pt x="304" y="258"/>
                  </a:cubicBezTo>
                  <a:cubicBezTo>
                    <a:pt x="302" y="251"/>
                    <a:pt x="300" y="245"/>
                    <a:pt x="300" y="238"/>
                  </a:cubicBezTo>
                  <a:cubicBezTo>
                    <a:pt x="299" y="234"/>
                    <a:pt x="287" y="233"/>
                    <a:pt x="283" y="234"/>
                  </a:cubicBezTo>
                  <a:cubicBezTo>
                    <a:pt x="280" y="235"/>
                    <a:pt x="275" y="229"/>
                    <a:pt x="272" y="227"/>
                  </a:cubicBezTo>
                  <a:cubicBezTo>
                    <a:pt x="269" y="224"/>
                    <a:pt x="270" y="218"/>
                    <a:pt x="269" y="214"/>
                  </a:cubicBezTo>
                  <a:cubicBezTo>
                    <a:pt x="270" y="216"/>
                    <a:pt x="273" y="216"/>
                    <a:pt x="275" y="215"/>
                  </a:cubicBezTo>
                  <a:cubicBezTo>
                    <a:pt x="274" y="211"/>
                    <a:pt x="271" y="211"/>
                    <a:pt x="268" y="211"/>
                  </a:cubicBezTo>
                  <a:cubicBezTo>
                    <a:pt x="270" y="211"/>
                    <a:pt x="272" y="209"/>
                    <a:pt x="273" y="207"/>
                  </a:cubicBezTo>
                  <a:cubicBezTo>
                    <a:pt x="271" y="207"/>
                    <a:pt x="269" y="207"/>
                    <a:pt x="267" y="207"/>
                  </a:cubicBezTo>
                  <a:cubicBezTo>
                    <a:pt x="270" y="206"/>
                    <a:pt x="272" y="203"/>
                    <a:pt x="275" y="201"/>
                  </a:cubicBezTo>
                  <a:cubicBezTo>
                    <a:pt x="277" y="199"/>
                    <a:pt x="282" y="200"/>
                    <a:pt x="283" y="198"/>
                  </a:cubicBezTo>
                  <a:cubicBezTo>
                    <a:pt x="285" y="195"/>
                    <a:pt x="278" y="188"/>
                    <a:pt x="276" y="186"/>
                  </a:cubicBezTo>
                  <a:cubicBezTo>
                    <a:pt x="271" y="180"/>
                    <a:pt x="267" y="180"/>
                    <a:pt x="261" y="185"/>
                  </a:cubicBezTo>
                  <a:cubicBezTo>
                    <a:pt x="256" y="188"/>
                    <a:pt x="245" y="196"/>
                    <a:pt x="240" y="189"/>
                  </a:cubicBezTo>
                  <a:cubicBezTo>
                    <a:pt x="250" y="195"/>
                    <a:pt x="270" y="177"/>
                    <a:pt x="251" y="173"/>
                  </a:cubicBezTo>
                  <a:cubicBezTo>
                    <a:pt x="248" y="172"/>
                    <a:pt x="245" y="174"/>
                    <a:pt x="242" y="172"/>
                  </a:cubicBezTo>
                  <a:cubicBezTo>
                    <a:pt x="239" y="171"/>
                    <a:pt x="238" y="167"/>
                    <a:pt x="235" y="165"/>
                  </a:cubicBezTo>
                  <a:cubicBezTo>
                    <a:pt x="230" y="161"/>
                    <a:pt x="233" y="152"/>
                    <a:pt x="227" y="147"/>
                  </a:cubicBezTo>
                  <a:cubicBezTo>
                    <a:pt x="224" y="146"/>
                    <a:pt x="222" y="143"/>
                    <a:pt x="220" y="142"/>
                  </a:cubicBezTo>
                  <a:cubicBezTo>
                    <a:pt x="217" y="140"/>
                    <a:pt x="214" y="142"/>
                    <a:pt x="211" y="140"/>
                  </a:cubicBezTo>
                  <a:cubicBezTo>
                    <a:pt x="206" y="138"/>
                    <a:pt x="207" y="131"/>
                    <a:pt x="204" y="127"/>
                  </a:cubicBezTo>
                  <a:cubicBezTo>
                    <a:pt x="202" y="125"/>
                    <a:pt x="192" y="115"/>
                    <a:pt x="190" y="121"/>
                  </a:cubicBezTo>
                  <a:cubicBezTo>
                    <a:pt x="188" y="125"/>
                    <a:pt x="194" y="131"/>
                    <a:pt x="194" y="135"/>
                  </a:cubicBezTo>
                  <a:cubicBezTo>
                    <a:pt x="192" y="133"/>
                    <a:pt x="192" y="131"/>
                    <a:pt x="190" y="129"/>
                  </a:cubicBezTo>
                  <a:cubicBezTo>
                    <a:pt x="188" y="125"/>
                    <a:pt x="183" y="125"/>
                    <a:pt x="180" y="122"/>
                  </a:cubicBezTo>
                  <a:cubicBezTo>
                    <a:pt x="175" y="117"/>
                    <a:pt x="175" y="109"/>
                    <a:pt x="170" y="105"/>
                  </a:cubicBezTo>
                  <a:cubicBezTo>
                    <a:pt x="168" y="106"/>
                    <a:pt x="168" y="108"/>
                    <a:pt x="169" y="111"/>
                  </a:cubicBezTo>
                  <a:cubicBezTo>
                    <a:pt x="168" y="109"/>
                    <a:pt x="163" y="99"/>
                    <a:pt x="165" y="107"/>
                  </a:cubicBezTo>
                  <a:cubicBezTo>
                    <a:pt x="162" y="103"/>
                    <a:pt x="166" y="99"/>
                    <a:pt x="162" y="96"/>
                  </a:cubicBezTo>
                  <a:cubicBezTo>
                    <a:pt x="157" y="93"/>
                    <a:pt x="154" y="88"/>
                    <a:pt x="149" y="84"/>
                  </a:cubicBezTo>
                  <a:cubicBezTo>
                    <a:pt x="144" y="81"/>
                    <a:pt x="140" y="75"/>
                    <a:pt x="134" y="72"/>
                  </a:cubicBezTo>
                  <a:cubicBezTo>
                    <a:pt x="132" y="71"/>
                    <a:pt x="130" y="71"/>
                    <a:pt x="128" y="70"/>
                  </a:cubicBezTo>
                  <a:cubicBezTo>
                    <a:pt x="125" y="68"/>
                    <a:pt x="125" y="66"/>
                    <a:pt x="123" y="63"/>
                  </a:cubicBezTo>
                  <a:cubicBezTo>
                    <a:pt x="120" y="60"/>
                    <a:pt x="114" y="60"/>
                    <a:pt x="111" y="57"/>
                  </a:cubicBezTo>
                  <a:cubicBezTo>
                    <a:pt x="107" y="53"/>
                    <a:pt x="113" y="47"/>
                    <a:pt x="108" y="43"/>
                  </a:cubicBezTo>
                  <a:cubicBezTo>
                    <a:pt x="104" y="39"/>
                    <a:pt x="103" y="39"/>
                    <a:pt x="100" y="33"/>
                  </a:cubicBezTo>
                  <a:cubicBezTo>
                    <a:pt x="99" y="27"/>
                    <a:pt x="89" y="20"/>
                    <a:pt x="85" y="1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349">
              <a:extLst>
                <a:ext uri="{FF2B5EF4-FFF2-40B4-BE49-F238E27FC236}">
                  <a16:creationId xmlns="" xmlns:a16="http://schemas.microsoft.com/office/drawing/2014/main" id="{74C87C57-8938-4F4C-AB7E-6B8BE2C26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4825" y="5051562"/>
              <a:ext cx="53389" cy="44491"/>
            </a:xfrm>
            <a:custGeom>
              <a:avLst/>
              <a:gdLst>
                <a:gd name="T0" fmla="*/ 19 w 25"/>
                <a:gd name="T1" fmla="*/ 19 h 20"/>
                <a:gd name="T2" fmla="*/ 24 w 25"/>
                <a:gd name="T3" fmla="*/ 17 h 20"/>
                <a:gd name="T4" fmla="*/ 18 w 25"/>
                <a:gd name="T5" fmla="*/ 12 h 20"/>
                <a:gd name="T6" fmla="*/ 12 w 25"/>
                <a:gd name="T7" fmla="*/ 9 h 20"/>
                <a:gd name="T8" fmla="*/ 7 w 25"/>
                <a:gd name="T9" fmla="*/ 3 h 20"/>
                <a:gd name="T10" fmla="*/ 3 w 25"/>
                <a:gd name="T11" fmla="*/ 1 h 20"/>
                <a:gd name="T12" fmla="*/ 3 w 25"/>
                <a:gd name="T13" fmla="*/ 8 h 20"/>
                <a:gd name="T14" fmla="*/ 19 w 25"/>
                <a:gd name="T1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0">
                  <a:moveTo>
                    <a:pt x="19" y="19"/>
                  </a:moveTo>
                  <a:cubicBezTo>
                    <a:pt x="21" y="20"/>
                    <a:pt x="25" y="20"/>
                    <a:pt x="24" y="17"/>
                  </a:cubicBezTo>
                  <a:cubicBezTo>
                    <a:pt x="24" y="16"/>
                    <a:pt x="19" y="13"/>
                    <a:pt x="18" y="12"/>
                  </a:cubicBezTo>
                  <a:cubicBezTo>
                    <a:pt x="16" y="10"/>
                    <a:pt x="15" y="9"/>
                    <a:pt x="12" y="9"/>
                  </a:cubicBezTo>
                  <a:cubicBezTo>
                    <a:pt x="13" y="6"/>
                    <a:pt x="9" y="4"/>
                    <a:pt x="7" y="3"/>
                  </a:cubicBezTo>
                  <a:cubicBezTo>
                    <a:pt x="6" y="2"/>
                    <a:pt x="5" y="0"/>
                    <a:pt x="3" y="1"/>
                  </a:cubicBezTo>
                  <a:cubicBezTo>
                    <a:pt x="0" y="3"/>
                    <a:pt x="0" y="6"/>
                    <a:pt x="3" y="8"/>
                  </a:cubicBezTo>
                  <a:cubicBezTo>
                    <a:pt x="8" y="12"/>
                    <a:pt x="16" y="13"/>
                    <a:pt x="19" y="1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350">
              <a:extLst>
                <a:ext uri="{FF2B5EF4-FFF2-40B4-BE49-F238E27FC236}">
                  <a16:creationId xmlns="" xmlns:a16="http://schemas.microsoft.com/office/drawing/2014/main" id="{43025CC4-F85C-4B7A-8F07-DFDAF475EB41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4825" y="5051562"/>
              <a:ext cx="53389" cy="44491"/>
            </a:xfrm>
            <a:custGeom>
              <a:avLst/>
              <a:gdLst>
                <a:gd name="T0" fmla="*/ 19 w 25"/>
                <a:gd name="T1" fmla="*/ 19 h 20"/>
                <a:gd name="T2" fmla="*/ 24 w 25"/>
                <a:gd name="T3" fmla="*/ 17 h 20"/>
                <a:gd name="T4" fmla="*/ 18 w 25"/>
                <a:gd name="T5" fmla="*/ 12 h 20"/>
                <a:gd name="T6" fmla="*/ 12 w 25"/>
                <a:gd name="T7" fmla="*/ 9 h 20"/>
                <a:gd name="T8" fmla="*/ 7 w 25"/>
                <a:gd name="T9" fmla="*/ 3 h 20"/>
                <a:gd name="T10" fmla="*/ 3 w 25"/>
                <a:gd name="T11" fmla="*/ 1 h 20"/>
                <a:gd name="T12" fmla="*/ 3 w 25"/>
                <a:gd name="T13" fmla="*/ 8 h 20"/>
                <a:gd name="T14" fmla="*/ 19 w 25"/>
                <a:gd name="T1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0">
                  <a:moveTo>
                    <a:pt x="19" y="19"/>
                  </a:moveTo>
                  <a:cubicBezTo>
                    <a:pt x="21" y="20"/>
                    <a:pt x="25" y="20"/>
                    <a:pt x="24" y="17"/>
                  </a:cubicBezTo>
                  <a:cubicBezTo>
                    <a:pt x="24" y="16"/>
                    <a:pt x="19" y="13"/>
                    <a:pt x="18" y="12"/>
                  </a:cubicBezTo>
                  <a:cubicBezTo>
                    <a:pt x="16" y="10"/>
                    <a:pt x="15" y="9"/>
                    <a:pt x="12" y="9"/>
                  </a:cubicBezTo>
                  <a:cubicBezTo>
                    <a:pt x="13" y="6"/>
                    <a:pt x="9" y="4"/>
                    <a:pt x="7" y="3"/>
                  </a:cubicBezTo>
                  <a:cubicBezTo>
                    <a:pt x="6" y="2"/>
                    <a:pt x="5" y="0"/>
                    <a:pt x="3" y="1"/>
                  </a:cubicBezTo>
                  <a:cubicBezTo>
                    <a:pt x="0" y="3"/>
                    <a:pt x="0" y="6"/>
                    <a:pt x="3" y="8"/>
                  </a:cubicBezTo>
                  <a:cubicBezTo>
                    <a:pt x="8" y="12"/>
                    <a:pt x="16" y="13"/>
                    <a:pt x="19" y="1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351">
              <a:extLst>
                <a:ext uri="{FF2B5EF4-FFF2-40B4-BE49-F238E27FC236}">
                  <a16:creationId xmlns="" xmlns:a16="http://schemas.microsoft.com/office/drawing/2014/main" id="{E5AEC489-973F-479C-A7DF-98DFF0C0F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2705" y="5158341"/>
              <a:ext cx="53389" cy="80084"/>
            </a:xfrm>
            <a:custGeom>
              <a:avLst/>
              <a:gdLst>
                <a:gd name="T0" fmla="*/ 17 w 25"/>
                <a:gd name="T1" fmla="*/ 31 h 37"/>
                <a:gd name="T2" fmla="*/ 23 w 25"/>
                <a:gd name="T3" fmla="*/ 16 h 37"/>
                <a:gd name="T4" fmla="*/ 10 w 25"/>
                <a:gd name="T5" fmla="*/ 1 h 37"/>
                <a:gd name="T6" fmla="*/ 0 w 25"/>
                <a:gd name="T7" fmla="*/ 3 h 37"/>
                <a:gd name="T8" fmla="*/ 8 w 25"/>
                <a:gd name="T9" fmla="*/ 17 h 37"/>
                <a:gd name="T10" fmla="*/ 14 w 25"/>
                <a:gd name="T11" fmla="*/ 23 h 37"/>
                <a:gd name="T12" fmla="*/ 17 w 25"/>
                <a:gd name="T1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7">
                  <a:moveTo>
                    <a:pt x="17" y="31"/>
                  </a:moveTo>
                  <a:cubicBezTo>
                    <a:pt x="23" y="37"/>
                    <a:pt x="25" y="19"/>
                    <a:pt x="23" y="16"/>
                  </a:cubicBezTo>
                  <a:cubicBezTo>
                    <a:pt x="19" y="12"/>
                    <a:pt x="14" y="3"/>
                    <a:pt x="10" y="1"/>
                  </a:cubicBezTo>
                  <a:cubicBezTo>
                    <a:pt x="6" y="0"/>
                    <a:pt x="4" y="5"/>
                    <a:pt x="0" y="3"/>
                  </a:cubicBezTo>
                  <a:cubicBezTo>
                    <a:pt x="1" y="8"/>
                    <a:pt x="5" y="12"/>
                    <a:pt x="8" y="17"/>
                  </a:cubicBezTo>
                  <a:cubicBezTo>
                    <a:pt x="9" y="19"/>
                    <a:pt x="12" y="20"/>
                    <a:pt x="14" y="23"/>
                  </a:cubicBezTo>
                  <a:cubicBezTo>
                    <a:pt x="15" y="25"/>
                    <a:pt x="16" y="28"/>
                    <a:pt x="17" y="3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352">
              <a:extLst>
                <a:ext uri="{FF2B5EF4-FFF2-40B4-BE49-F238E27FC236}">
                  <a16:creationId xmlns="" xmlns:a16="http://schemas.microsoft.com/office/drawing/2014/main" id="{2E6B6743-197C-4FAF-A3AF-646C6AC47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2705" y="5158341"/>
              <a:ext cx="53389" cy="80084"/>
            </a:xfrm>
            <a:custGeom>
              <a:avLst/>
              <a:gdLst>
                <a:gd name="T0" fmla="*/ 17 w 25"/>
                <a:gd name="T1" fmla="*/ 31 h 37"/>
                <a:gd name="T2" fmla="*/ 23 w 25"/>
                <a:gd name="T3" fmla="*/ 16 h 37"/>
                <a:gd name="T4" fmla="*/ 10 w 25"/>
                <a:gd name="T5" fmla="*/ 1 h 37"/>
                <a:gd name="T6" fmla="*/ 0 w 25"/>
                <a:gd name="T7" fmla="*/ 3 h 37"/>
                <a:gd name="T8" fmla="*/ 8 w 25"/>
                <a:gd name="T9" fmla="*/ 17 h 37"/>
                <a:gd name="T10" fmla="*/ 14 w 25"/>
                <a:gd name="T11" fmla="*/ 23 h 37"/>
                <a:gd name="T12" fmla="*/ 17 w 25"/>
                <a:gd name="T1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7">
                  <a:moveTo>
                    <a:pt x="17" y="31"/>
                  </a:moveTo>
                  <a:cubicBezTo>
                    <a:pt x="23" y="37"/>
                    <a:pt x="25" y="19"/>
                    <a:pt x="23" y="16"/>
                  </a:cubicBezTo>
                  <a:cubicBezTo>
                    <a:pt x="19" y="12"/>
                    <a:pt x="14" y="3"/>
                    <a:pt x="10" y="1"/>
                  </a:cubicBezTo>
                  <a:cubicBezTo>
                    <a:pt x="6" y="0"/>
                    <a:pt x="4" y="5"/>
                    <a:pt x="0" y="3"/>
                  </a:cubicBezTo>
                  <a:cubicBezTo>
                    <a:pt x="1" y="8"/>
                    <a:pt x="5" y="12"/>
                    <a:pt x="8" y="17"/>
                  </a:cubicBezTo>
                  <a:cubicBezTo>
                    <a:pt x="9" y="19"/>
                    <a:pt x="12" y="20"/>
                    <a:pt x="14" y="23"/>
                  </a:cubicBezTo>
                  <a:cubicBezTo>
                    <a:pt x="15" y="25"/>
                    <a:pt x="16" y="28"/>
                    <a:pt x="17" y="3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353">
              <a:extLst>
                <a:ext uri="{FF2B5EF4-FFF2-40B4-BE49-F238E27FC236}">
                  <a16:creationId xmlns="" xmlns:a16="http://schemas.microsoft.com/office/drawing/2014/main" id="{3E7FA251-05DD-49D6-BA56-E65CEC4FA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2705" y="5100502"/>
              <a:ext cx="13347" cy="13347"/>
            </a:xfrm>
            <a:custGeom>
              <a:avLst/>
              <a:gdLst>
                <a:gd name="T0" fmla="*/ 6 w 6"/>
                <a:gd name="T1" fmla="*/ 7 h 7"/>
                <a:gd name="T2" fmla="*/ 0 w 6"/>
                <a:gd name="T3" fmla="*/ 2 h 7"/>
                <a:gd name="T4" fmla="*/ 6 w 6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7">
                  <a:moveTo>
                    <a:pt x="6" y="7"/>
                  </a:moveTo>
                  <a:cubicBezTo>
                    <a:pt x="6" y="4"/>
                    <a:pt x="4" y="0"/>
                    <a:pt x="0" y="2"/>
                  </a:cubicBezTo>
                  <a:cubicBezTo>
                    <a:pt x="2" y="4"/>
                    <a:pt x="4" y="5"/>
                    <a:pt x="6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354">
              <a:extLst>
                <a:ext uri="{FF2B5EF4-FFF2-40B4-BE49-F238E27FC236}">
                  <a16:creationId xmlns="" xmlns:a16="http://schemas.microsoft.com/office/drawing/2014/main" id="{E28ED2EC-C1AE-4D0A-AA0D-C7880DA9D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2705" y="5100502"/>
              <a:ext cx="13347" cy="13347"/>
            </a:xfrm>
            <a:custGeom>
              <a:avLst/>
              <a:gdLst>
                <a:gd name="T0" fmla="*/ 6 w 6"/>
                <a:gd name="T1" fmla="*/ 7 h 7"/>
                <a:gd name="T2" fmla="*/ 0 w 6"/>
                <a:gd name="T3" fmla="*/ 2 h 7"/>
                <a:gd name="T4" fmla="*/ 6 w 6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7">
                  <a:moveTo>
                    <a:pt x="6" y="7"/>
                  </a:moveTo>
                  <a:cubicBezTo>
                    <a:pt x="6" y="4"/>
                    <a:pt x="4" y="0"/>
                    <a:pt x="0" y="2"/>
                  </a:cubicBezTo>
                  <a:cubicBezTo>
                    <a:pt x="2" y="4"/>
                    <a:pt x="4" y="5"/>
                    <a:pt x="6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355">
              <a:extLst>
                <a:ext uri="{FF2B5EF4-FFF2-40B4-BE49-F238E27FC236}">
                  <a16:creationId xmlns="" xmlns:a16="http://schemas.microsoft.com/office/drawing/2014/main" id="{C7D7FC9F-F91F-40BE-8168-F66226099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8339" y="5291813"/>
              <a:ext cx="17796" cy="26695"/>
            </a:xfrm>
            <a:custGeom>
              <a:avLst/>
              <a:gdLst>
                <a:gd name="T0" fmla="*/ 7 w 8"/>
                <a:gd name="T1" fmla="*/ 7 h 12"/>
                <a:gd name="T2" fmla="*/ 5 w 8"/>
                <a:gd name="T3" fmla="*/ 0 h 12"/>
                <a:gd name="T4" fmla="*/ 1 w 8"/>
                <a:gd name="T5" fmla="*/ 8 h 12"/>
                <a:gd name="T6" fmla="*/ 7 w 8"/>
                <a:gd name="T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2">
                  <a:moveTo>
                    <a:pt x="7" y="7"/>
                  </a:moveTo>
                  <a:cubicBezTo>
                    <a:pt x="8" y="4"/>
                    <a:pt x="7" y="1"/>
                    <a:pt x="5" y="0"/>
                  </a:cubicBezTo>
                  <a:cubicBezTo>
                    <a:pt x="3" y="2"/>
                    <a:pt x="2" y="5"/>
                    <a:pt x="1" y="8"/>
                  </a:cubicBezTo>
                  <a:cubicBezTo>
                    <a:pt x="0" y="11"/>
                    <a:pt x="8" y="12"/>
                    <a:pt x="7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356">
              <a:extLst>
                <a:ext uri="{FF2B5EF4-FFF2-40B4-BE49-F238E27FC236}">
                  <a16:creationId xmlns="" xmlns:a16="http://schemas.microsoft.com/office/drawing/2014/main" id="{12334D29-9B13-4BB8-86A6-191A29BC4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8339" y="5291813"/>
              <a:ext cx="17796" cy="26695"/>
            </a:xfrm>
            <a:custGeom>
              <a:avLst/>
              <a:gdLst>
                <a:gd name="T0" fmla="*/ 7 w 8"/>
                <a:gd name="T1" fmla="*/ 7 h 12"/>
                <a:gd name="T2" fmla="*/ 5 w 8"/>
                <a:gd name="T3" fmla="*/ 0 h 12"/>
                <a:gd name="T4" fmla="*/ 1 w 8"/>
                <a:gd name="T5" fmla="*/ 8 h 12"/>
                <a:gd name="T6" fmla="*/ 7 w 8"/>
                <a:gd name="T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2">
                  <a:moveTo>
                    <a:pt x="7" y="7"/>
                  </a:moveTo>
                  <a:cubicBezTo>
                    <a:pt x="8" y="4"/>
                    <a:pt x="7" y="1"/>
                    <a:pt x="5" y="0"/>
                  </a:cubicBezTo>
                  <a:cubicBezTo>
                    <a:pt x="3" y="2"/>
                    <a:pt x="2" y="5"/>
                    <a:pt x="1" y="8"/>
                  </a:cubicBezTo>
                  <a:cubicBezTo>
                    <a:pt x="0" y="11"/>
                    <a:pt x="8" y="12"/>
                    <a:pt x="7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357">
              <a:extLst>
                <a:ext uri="{FF2B5EF4-FFF2-40B4-BE49-F238E27FC236}">
                  <a16:creationId xmlns="" xmlns:a16="http://schemas.microsoft.com/office/drawing/2014/main" id="{2C69D5A7-A5F7-45A9-AC17-1A25EB988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2788" y="5269568"/>
              <a:ext cx="17796" cy="26695"/>
            </a:xfrm>
            <a:custGeom>
              <a:avLst/>
              <a:gdLst>
                <a:gd name="T0" fmla="*/ 0 w 7"/>
                <a:gd name="T1" fmla="*/ 0 h 12"/>
                <a:gd name="T2" fmla="*/ 6 w 7"/>
                <a:gd name="T3" fmla="*/ 12 h 12"/>
                <a:gd name="T4" fmla="*/ 0 w 7"/>
                <a:gd name="T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2">
                  <a:moveTo>
                    <a:pt x="0" y="0"/>
                  </a:moveTo>
                  <a:cubicBezTo>
                    <a:pt x="1" y="4"/>
                    <a:pt x="4" y="8"/>
                    <a:pt x="6" y="12"/>
                  </a:cubicBezTo>
                  <a:cubicBezTo>
                    <a:pt x="7" y="9"/>
                    <a:pt x="4" y="0"/>
                    <a:pt x="0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358">
              <a:extLst>
                <a:ext uri="{FF2B5EF4-FFF2-40B4-BE49-F238E27FC236}">
                  <a16:creationId xmlns="" xmlns:a16="http://schemas.microsoft.com/office/drawing/2014/main" id="{9515380C-B249-4D8D-A23A-019C9112D45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2788" y="5269568"/>
              <a:ext cx="17796" cy="26695"/>
            </a:xfrm>
            <a:custGeom>
              <a:avLst/>
              <a:gdLst>
                <a:gd name="T0" fmla="*/ 0 w 7"/>
                <a:gd name="T1" fmla="*/ 0 h 12"/>
                <a:gd name="T2" fmla="*/ 6 w 7"/>
                <a:gd name="T3" fmla="*/ 12 h 12"/>
                <a:gd name="T4" fmla="*/ 0 w 7"/>
                <a:gd name="T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2">
                  <a:moveTo>
                    <a:pt x="0" y="0"/>
                  </a:moveTo>
                  <a:cubicBezTo>
                    <a:pt x="1" y="4"/>
                    <a:pt x="4" y="8"/>
                    <a:pt x="6" y="12"/>
                  </a:cubicBezTo>
                  <a:cubicBezTo>
                    <a:pt x="7" y="9"/>
                    <a:pt x="4" y="0"/>
                    <a:pt x="0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359">
              <a:extLst>
                <a:ext uri="{FF2B5EF4-FFF2-40B4-BE49-F238E27FC236}">
                  <a16:creationId xmlns="" xmlns:a16="http://schemas.microsoft.com/office/drawing/2014/main" id="{EBF5A74A-E0B6-444E-9F03-43EA1D819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6136" y="5256221"/>
              <a:ext cx="17796" cy="8898"/>
            </a:xfrm>
            <a:custGeom>
              <a:avLst/>
              <a:gdLst>
                <a:gd name="T0" fmla="*/ 8 w 8"/>
                <a:gd name="T1" fmla="*/ 4 h 5"/>
                <a:gd name="T2" fmla="*/ 0 w 8"/>
                <a:gd name="T3" fmla="*/ 3 h 5"/>
                <a:gd name="T4" fmla="*/ 8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4"/>
                  </a:moveTo>
                  <a:cubicBezTo>
                    <a:pt x="8" y="0"/>
                    <a:pt x="2" y="1"/>
                    <a:pt x="0" y="3"/>
                  </a:cubicBezTo>
                  <a:cubicBezTo>
                    <a:pt x="2" y="5"/>
                    <a:pt x="5" y="5"/>
                    <a:pt x="8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360">
              <a:extLst>
                <a:ext uri="{FF2B5EF4-FFF2-40B4-BE49-F238E27FC236}">
                  <a16:creationId xmlns="" xmlns:a16="http://schemas.microsoft.com/office/drawing/2014/main" id="{CBFFF543-6350-4826-8472-9443C189876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6136" y="5256221"/>
              <a:ext cx="17796" cy="8898"/>
            </a:xfrm>
            <a:custGeom>
              <a:avLst/>
              <a:gdLst>
                <a:gd name="T0" fmla="*/ 8 w 8"/>
                <a:gd name="T1" fmla="*/ 4 h 5"/>
                <a:gd name="T2" fmla="*/ 0 w 8"/>
                <a:gd name="T3" fmla="*/ 3 h 5"/>
                <a:gd name="T4" fmla="*/ 8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4"/>
                  </a:moveTo>
                  <a:cubicBezTo>
                    <a:pt x="8" y="0"/>
                    <a:pt x="2" y="1"/>
                    <a:pt x="0" y="3"/>
                  </a:cubicBezTo>
                  <a:cubicBezTo>
                    <a:pt x="2" y="5"/>
                    <a:pt x="5" y="5"/>
                    <a:pt x="8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361">
              <a:extLst>
                <a:ext uri="{FF2B5EF4-FFF2-40B4-BE49-F238E27FC236}">
                  <a16:creationId xmlns="" xmlns:a16="http://schemas.microsoft.com/office/drawing/2014/main" id="{8E216A1F-E1A9-4976-B987-F101F02C1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0585" y="5340753"/>
              <a:ext cx="57838" cy="66736"/>
            </a:xfrm>
            <a:custGeom>
              <a:avLst/>
              <a:gdLst>
                <a:gd name="T0" fmla="*/ 16 w 28"/>
                <a:gd name="T1" fmla="*/ 31 h 31"/>
                <a:gd name="T2" fmla="*/ 10 w 28"/>
                <a:gd name="T3" fmla="*/ 0 h 31"/>
                <a:gd name="T4" fmla="*/ 3 w 28"/>
                <a:gd name="T5" fmla="*/ 3 h 31"/>
                <a:gd name="T6" fmla="*/ 2 w 28"/>
                <a:gd name="T7" fmla="*/ 14 h 31"/>
                <a:gd name="T8" fmla="*/ 16 w 28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1">
                  <a:moveTo>
                    <a:pt x="16" y="31"/>
                  </a:moveTo>
                  <a:cubicBezTo>
                    <a:pt x="28" y="29"/>
                    <a:pt x="10" y="6"/>
                    <a:pt x="10" y="0"/>
                  </a:cubicBezTo>
                  <a:cubicBezTo>
                    <a:pt x="8" y="1"/>
                    <a:pt x="5" y="1"/>
                    <a:pt x="3" y="3"/>
                  </a:cubicBezTo>
                  <a:cubicBezTo>
                    <a:pt x="1" y="5"/>
                    <a:pt x="0" y="11"/>
                    <a:pt x="2" y="14"/>
                  </a:cubicBezTo>
                  <a:cubicBezTo>
                    <a:pt x="6" y="19"/>
                    <a:pt x="9" y="29"/>
                    <a:pt x="16" y="3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362">
              <a:extLst>
                <a:ext uri="{FF2B5EF4-FFF2-40B4-BE49-F238E27FC236}">
                  <a16:creationId xmlns="" xmlns:a16="http://schemas.microsoft.com/office/drawing/2014/main" id="{4708EA8A-F67C-4D4E-A0BE-91B066A57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0585" y="5340753"/>
              <a:ext cx="57838" cy="66736"/>
            </a:xfrm>
            <a:custGeom>
              <a:avLst/>
              <a:gdLst>
                <a:gd name="T0" fmla="*/ 16 w 28"/>
                <a:gd name="T1" fmla="*/ 31 h 31"/>
                <a:gd name="T2" fmla="*/ 10 w 28"/>
                <a:gd name="T3" fmla="*/ 0 h 31"/>
                <a:gd name="T4" fmla="*/ 3 w 28"/>
                <a:gd name="T5" fmla="*/ 3 h 31"/>
                <a:gd name="T6" fmla="*/ 2 w 28"/>
                <a:gd name="T7" fmla="*/ 14 h 31"/>
                <a:gd name="T8" fmla="*/ 16 w 28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1">
                  <a:moveTo>
                    <a:pt x="16" y="31"/>
                  </a:moveTo>
                  <a:cubicBezTo>
                    <a:pt x="28" y="29"/>
                    <a:pt x="10" y="6"/>
                    <a:pt x="10" y="0"/>
                  </a:cubicBezTo>
                  <a:cubicBezTo>
                    <a:pt x="8" y="1"/>
                    <a:pt x="5" y="1"/>
                    <a:pt x="3" y="3"/>
                  </a:cubicBezTo>
                  <a:cubicBezTo>
                    <a:pt x="1" y="5"/>
                    <a:pt x="0" y="11"/>
                    <a:pt x="2" y="14"/>
                  </a:cubicBezTo>
                  <a:cubicBezTo>
                    <a:pt x="6" y="19"/>
                    <a:pt x="9" y="29"/>
                    <a:pt x="16" y="3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363">
              <a:extLst>
                <a:ext uri="{FF2B5EF4-FFF2-40B4-BE49-F238E27FC236}">
                  <a16:creationId xmlns="" xmlns:a16="http://schemas.microsoft.com/office/drawing/2014/main" id="{E88AC346-6175-4ADD-8D7D-1C8D21D95A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3974" y="5420837"/>
              <a:ext cx="31144" cy="26695"/>
            </a:xfrm>
            <a:custGeom>
              <a:avLst/>
              <a:gdLst>
                <a:gd name="T0" fmla="*/ 14 w 14"/>
                <a:gd name="T1" fmla="*/ 13 h 13"/>
                <a:gd name="T2" fmla="*/ 5 w 14"/>
                <a:gd name="T3" fmla="*/ 2 h 13"/>
                <a:gd name="T4" fmla="*/ 14 w 14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3">
                  <a:moveTo>
                    <a:pt x="14" y="13"/>
                  </a:moveTo>
                  <a:cubicBezTo>
                    <a:pt x="13" y="10"/>
                    <a:pt x="9" y="0"/>
                    <a:pt x="5" y="2"/>
                  </a:cubicBezTo>
                  <a:cubicBezTo>
                    <a:pt x="0" y="6"/>
                    <a:pt x="11" y="12"/>
                    <a:pt x="14" y="1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364">
              <a:extLst>
                <a:ext uri="{FF2B5EF4-FFF2-40B4-BE49-F238E27FC236}">
                  <a16:creationId xmlns="" xmlns:a16="http://schemas.microsoft.com/office/drawing/2014/main" id="{CE0341A5-46A4-4E95-8CEF-7CC2E3ECA8F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3974" y="5420837"/>
              <a:ext cx="31144" cy="26695"/>
            </a:xfrm>
            <a:custGeom>
              <a:avLst/>
              <a:gdLst>
                <a:gd name="T0" fmla="*/ 14 w 14"/>
                <a:gd name="T1" fmla="*/ 13 h 13"/>
                <a:gd name="T2" fmla="*/ 5 w 14"/>
                <a:gd name="T3" fmla="*/ 2 h 13"/>
                <a:gd name="T4" fmla="*/ 14 w 14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3">
                  <a:moveTo>
                    <a:pt x="14" y="13"/>
                  </a:moveTo>
                  <a:cubicBezTo>
                    <a:pt x="13" y="10"/>
                    <a:pt x="9" y="0"/>
                    <a:pt x="5" y="2"/>
                  </a:cubicBezTo>
                  <a:cubicBezTo>
                    <a:pt x="0" y="6"/>
                    <a:pt x="11" y="12"/>
                    <a:pt x="14" y="1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365">
              <a:extLst>
                <a:ext uri="{FF2B5EF4-FFF2-40B4-BE49-F238E27FC236}">
                  <a16:creationId xmlns="" xmlns:a16="http://schemas.microsoft.com/office/drawing/2014/main" id="{4846BF2E-801E-4155-B66D-7147F0E74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9567" y="5460879"/>
              <a:ext cx="17796" cy="26695"/>
            </a:xfrm>
            <a:custGeom>
              <a:avLst/>
              <a:gdLst>
                <a:gd name="T0" fmla="*/ 2 w 9"/>
                <a:gd name="T1" fmla="*/ 9 h 13"/>
                <a:gd name="T2" fmla="*/ 8 w 9"/>
                <a:gd name="T3" fmla="*/ 9 h 13"/>
                <a:gd name="T4" fmla="*/ 1 w 9"/>
                <a:gd name="T5" fmla="*/ 0 h 13"/>
                <a:gd name="T6" fmla="*/ 2 w 9"/>
                <a:gd name="T7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3">
                  <a:moveTo>
                    <a:pt x="2" y="9"/>
                  </a:moveTo>
                  <a:cubicBezTo>
                    <a:pt x="2" y="13"/>
                    <a:pt x="6" y="11"/>
                    <a:pt x="8" y="9"/>
                  </a:cubicBezTo>
                  <a:cubicBezTo>
                    <a:pt x="9" y="6"/>
                    <a:pt x="4" y="1"/>
                    <a:pt x="1" y="0"/>
                  </a:cubicBezTo>
                  <a:cubicBezTo>
                    <a:pt x="0" y="3"/>
                    <a:pt x="2" y="6"/>
                    <a:pt x="2" y="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366">
              <a:extLst>
                <a:ext uri="{FF2B5EF4-FFF2-40B4-BE49-F238E27FC236}">
                  <a16:creationId xmlns="" xmlns:a16="http://schemas.microsoft.com/office/drawing/2014/main" id="{10BC13EB-276A-4752-BEE1-9C7F0C762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9567" y="5460879"/>
              <a:ext cx="17796" cy="26695"/>
            </a:xfrm>
            <a:custGeom>
              <a:avLst/>
              <a:gdLst>
                <a:gd name="T0" fmla="*/ 2 w 9"/>
                <a:gd name="T1" fmla="*/ 9 h 13"/>
                <a:gd name="T2" fmla="*/ 8 w 9"/>
                <a:gd name="T3" fmla="*/ 9 h 13"/>
                <a:gd name="T4" fmla="*/ 1 w 9"/>
                <a:gd name="T5" fmla="*/ 0 h 13"/>
                <a:gd name="T6" fmla="*/ 2 w 9"/>
                <a:gd name="T7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3">
                  <a:moveTo>
                    <a:pt x="2" y="9"/>
                  </a:moveTo>
                  <a:cubicBezTo>
                    <a:pt x="2" y="13"/>
                    <a:pt x="6" y="11"/>
                    <a:pt x="8" y="9"/>
                  </a:cubicBezTo>
                  <a:cubicBezTo>
                    <a:pt x="9" y="6"/>
                    <a:pt x="4" y="1"/>
                    <a:pt x="1" y="0"/>
                  </a:cubicBezTo>
                  <a:cubicBezTo>
                    <a:pt x="0" y="3"/>
                    <a:pt x="2" y="6"/>
                    <a:pt x="2" y="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367">
              <a:extLst>
                <a:ext uri="{FF2B5EF4-FFF2-40B4-BE49-F238E27FC236}">
                  <a16:creationId xmlns="" xmlns:a16="http://schemas.microsoft.com/office/drawing/2014/main" id="{6DDD87A7-DEC8-46DB-9467-DF8E5B0B0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4016" y="5478675"/>
              <a:ext cx="26695" cy="44491"/>
            </a:xfrm>
            <a:custGeom>
              <a:avLst/>
              <a:gdLst>
                <a:gd name="T0" fmla="*/ 11 w 12"/>
                <a:gd name="T1" fmla="*/ 20 h 20"/>
                <a:gd name="T2" fmla="*/ 10 w 12"/>
                <a:gd name="T3" fmla="*/ 14 h 20"/>
                <a:gd name="T4" fmla="*/ 11 w 12"/>
                <a:gd name="T5" fmla="*/ 9 h 20"/>
                <a:gd name="T6" fmla="*/ 5 w 12"/>
                <a:gd name="T7" fmla="*/ 2 h 20"/>
                <a:gd name="T8" fmla="*/ 11 w 12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0">
                  <a:moveTo>
                    <a:pt x="11" y="20"/>
                  </a:moveTo>
                  <a:cubicBezTo>
                    <a:pt x="11" y="17"/>
                    <a:pt x="9" y="16"/>
                    <a:pt x="10" y="14"/>
                  </a:cubicBezTo>
                  <a:cubicBezTo>
                    <a:pt x="10" y="11"/>
                    <a:pt x="12" y="11"/>
                    <a:pt x="11" y="9"/>
                  </a:cubicBezTo>
                  <a:cubicBezTo>
                    <a:pt x="10" y="7"/>
                    <a:pt x="8" y="0"/>
                    <a:pt x="5" y="2"/>
                  </a:cubicBezTo>
                  <a:cubicBezTo>
                    <a:pt x="0" y="3"/>
                    <a:pt x="9" y="18"/>
                    <a:pt x="11" y="2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368">
              <a:extLst>
                <a:ext uri="{FF2B5EF4-FFF2-40B4-BE49-F238E27FC236}">
                  <a16:creationId xmlns="" xmlns:a16="http://schemas.microsoft.com/office/drawing/2014/main" id="{FFC217E4-3761-4B47-8F40-D1F7784C5C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4016" y="5478675"/>
              <a:ext cx="26695" cy="44491"/>
            </a:xfrm>
            <a:custGeom>
              <a:avLst/>
              <a:gdLst>
                <a:gd name="T0" fmla="*/ 11 w 12"/>
                <a:gd name="T1" fmla="*/ 20 h 20"/>
                <a:gd name="T2" fmla="*/ 10 w 12"/>
                <a:gd name="T3" fmla="*/ 14 h 20"/>
                <a:gd name="T4" fmla="*/ 11 w 12"/>
                <a:gd name="T5" fmla="*/ 9 h 20"/>
                <a:gd name="T6" fmla="*/ 5 w 12"/>
                <a:gd name="T7" fmla="*/ 2 h 20"/>
                <a:gd name="T8" fmla="*/ 11 w 12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0">
                  <a:moveTo>
                    <a:pt x="11" y="20"/>
                  </a:moveTo>
                  <a:cubicBezTo>
                    <a:pt x="11" y="17"/>
                    <a:pt x="9" y="16"/>
                    <a:pt x="10" y="14"/>
                  </a:cubicBezTo>
                  <a:cubicBezTo>
                    <a:pt x="10" y="11"/>
                    <a:pt x="12" y="11"/>
                    <a:pt x="11" y="9"/>
                  </a:cubicBezTo>
                  <a:cubicBezTo>
                    <a:pt x="10" y="7"/>
                    <a:pt x="8" y="0"/>
                    <a:pt x="5" y="2"/>
                  </a:cubicBezTo>
                  <a:cubicBezTo>
                    <a:pt x="0" y="3"/>
                    <a:pt x="9" y="18"/>
                    <a:pt x="11" y="2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369">
              <a:extLst>
                <a:ext uri="{FF2B5EF4-FFF2-40B4-BE49-F238E27FC236}">
                  <a16:creationId xmlns="" xmlns:a16="http://schemas.microsoft.com/office/drawing/2014/main" id="{9D11C9F0-3297-4404-9FDF-E56EFED31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42998" y="5109400"/>
              <a:ext cx="26695" cy="35593"/>
            </a:xfrm>
            <a:custGeom>
              <a:avLst/>
              <a:gdLst>
                <a:gd name="T0" fmla="*/ 13 w 13"/>
                <a:gd name="T1" fmla="*/ 7 h 16"/>
                <a:gd name="T2" fmla="*/ 1 w 13"/>
                <a:gd name="T3" fmla="*/ 6 h 16"/>
                <a:gd name="T4" fmla="*/ 6 w 13"/>
                <a:gd name="T5" fmla="*/ 15 h 16"/>
                <a:gd name="T6" fmla="*/ 13 w 13"/>
                <a:gd name="T7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6">
                  <a:moveTo>
                    <a:pt x="13" y="7"/>
                  </a:moveTo>
                  <a:cubicBezTo>
                    <a:pt x="11" y="1"/>
                    <a:pt x="3" y="0"/>
                    <a:pt x="1" y="6"/>
                  </a:cubicBezTo>
                  <a:cubicBezTo>
                    <a:pt x="0" y="9"/>
                    <a:pt x="2" y="14"/>
                    <a:pt x="6" y="15"/>
                  </a:cubicBezTo>
                  <a:cubicBezTo>
                    <a:pt x="11" y="16"/>
                    <a:pt x="11" y="10"/>
                    <a:pt x="13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370">
              <a:extLst>
                <a:ext uri="{FF2B5EF4-FFF2-40B4-BE49-F238E27FC236}">
                  <a16:creationId xmlns="" xmlns:a16="http://schemas.microsoft.com/office/drawing/2014/main" id="{48922BC2-E9E1-4EED-A411-831FE267D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42998" y="5109400"/>
              <a:ext cx="26695" cy="35593"/>
            </a:xfrm>
            <a:custGeom>
              <a:avLst/>
              <a:gdLst>
                <a:gd name="T0" fmla="*/ 13 w 13"/>
                <a:gd name="T1" fmla="*/ 7 h 16"/>
                <a:gd name="T2" fmla="*/ 1 w 13"/>
                <a:gd name="T3" fmla="*/ 6 h 16"/>
                <a:gd name="T4" fmla="*/ 6 w 13"/>
                <a:gd name="T5" fmla="*/ 15 h 16"/>
                <a:gd name="T6" fmla="*/ 13 w 13"/>
                <a:gd name="T7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6">
                  <a:moveTo>
                    <a:pt x="13" y="7"/>
                  </a:moveTo>
                  <a:cubicBezTo>
                    <a:pt x="11" y="1"/>
                    <a:pt x="3" y="0"/>
                    <a:pt x="1" y="6"/>
                  </a:cubicBezTo>
                  <a:cubicBezTo>
                    <a:pt x="0" y="9"/>
                    <a:pt x="2" y="14"/>
                    <a:pt x="6" y="15"/>
                  </a:cubicBezTo>
                  <a:cubicBezTo>
                    <a:pt x="11" y="16"/>
                    <a:pt x="11" y="10"/>
                    <a:pt x="13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371">
              <a:extLst>
                <a:ext uri="{FF2B5EF4-FFF2-40B4-BE49-F238E27FC236}">
                  <a16:creationId xmlns="" xmlns:a16="http://schemas.microsoft.com/office/drawing/2014/main" id="{9D79AB4D-0EAD-454B-8098-185556474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7489" y="5149442"/>
              <a:ext cx="31144" cy="26695"/>
            </a:xfrm>
            <a:custGeom>
              <a:avLst/>
              <a:gdLst>
                <a:gd name="T0" fmla="*/ 14 w 15"/>
                <a:gd name="T1" fmla="*/ 4 h 13"/>
                <a:gd name="T2" fmla="*/ 1 w 15"/>
                <a:gd name="T3" fmla="*/ 0 h 13"/>
                <a:gd name="T4" fmla="*/ 7 w 15"/>
                <a:gd name="T5" fmla="*/ 7 h 13"/>
                <a:gd name="T6" fmla="*/ 15 w 15"/>
                <a:gd name="T7" fmla="*/ 13 h 13"/>
                <a:gd name="T8" fmla="*/ 14 w 15"/>
                <a:gd name="T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14" y="4"/>
                  </a:moveTo>
                  <a:cubicBezTo>
                    <a:pt x="10" y="2"/>
                    <a:pt x="5" y="2"/>
                    <a:pt x="1" y="0"/>
                  </a:cubicBezTo>
                  <a:cubicBezTo>
                    <a:pt x="0" y="4"/>
                    <a:pt x="3" y="6"/>
                    <a:pt x="7" y="7"/>
                  </a:cubicBezTo>
                  <a:cubicBezTo>
                    <a:pt x="10" y="7"/>
                    <a:pt x="12" y="11"/>
                    <a:pt x="15" y="13"/>
                  </a:cubicBezTo>
                  <a:cubicBezTo>
                    <a:pt x="15" y="10"/>
                    <a:pt x="15" y="7"/>
                    <a:pt x="14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372">
              <a:extLst>
                <a:ext uri="{FF2B5EF4-FFF2-40B4-BE49-F238E27FC236}">
                  <a16:creationId xmlns="" xmlns:a16="http://schemas.microsoft.com/office/drawing/2014/main" id="{B28DE702-9CB6-4C5A-A19A-6E92B50EF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7489" y="5149442"/>
              <a:ext cx="31144" cy="26695"/>
            </a:xfrm>
            <a:custGeom>
              <a:avLst/>
              <a:gdLst>
                <a:gd name="T0" fmla="*/ 14 w 15"/>
                <a:gd name="T1" fmla="*/ 4 h 13"/>
                <a:gd name="T2" fmla="*/ 1 w 15"/>
                <a:gd name="T3" fmla="*/ 0 h 13"/>
                <a:gd name="T4" fmla="*/ 7 w 15"/>
                <a:gd name="T5" fmla="*/ 7 h 13"/>
                <a:gd name="T6" fmla="*/ 15 w 15"/>
                <a:gd name="T7" fmla="*/ 13 h 13"/>
                <a:gd name="T8" fmla="*/ 14 w 15"/>
                <a:gd name="T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14" y="4"/>
                  </a:moveTo>
                  <a:cubicBezTo>
                    <a:pt x="10" y="2"/>
                    <a:pt x="5" y="2"/>
                    <a:pt x="1" y="0"/>
                  </a:cubicBezTo>
                  <a:cubicBezTo>
                    <a:pt x="0" y="4"/>
                    <a:pt x="3" y="6"/>
                    <a:pt x="7" y="7"/>
                  </a:cubicBezTo>
                  <a:cubicBezTo>
                    <a:pt x="10" y="7"/>
                    <a:pt x="12" y="11"/>
                    <a:pt x="15" y="13"/>
                  </a:cubicBezTo>
                  <a:cubicBezTo>
                    <a:pt x="15" y="10"/>
                    <a:pt x="15" y="7"/>
                    <a:pt x="14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373">
              <a:extLst>
                <a:ext uri="{FF2B5EF4-FFF2-40B4-BE49-F238E27FC236}">
                  <a16:creationId xmlns="" xmlns:a16="http://schemas.microsoft.com/office/drawing/2014/main" id="{E5E9ABEE-D67C-45C3-A491-D70026B6FB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6387" y="5167239"/>
              <a:ext cx="22245" cy="31144"/>
            </a:xfrm>
            <a:custGeom>
              <a:avLst/>
              <a:gdLst>
                <a:gd name="T0" fmla="*/ 9 w 9"/>
                <a:gd name="T1" fmla="*/ 7 h 16"/>
                <a:gd name="T2" fmla="*/ 1 w 9"/>
                <a:gd name="T3" fmla="*/ 0 h 16"/>
                <a:gd name="T4" fmla="*/ 8 w 9"/>
                <a:gd name="T5" fmla="*/ 16 h 16"/>
                <a:gd name="T6" fmla="*/ 9 w 9"/>
                <a:gd name="T7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6">
                  <a:moveTo>
                    <a:pt x="9" y="7"/>
                  </a:moveTo>
                  <a:cubicBezTo>
                    <a:pt x="8" y="4"/>
                    <a:pt x="5" y="0"/>
                    <a:pt x="1" y="0"/>
                  </a:cubicBezTo>
                  <a:cubicBezTo>
                    <a:pt x="0" y="5"/>
                    <a:pt x="1" y="14"/>
                    <a:pt x="8" y="16"/>
                  </a:cubicBezTo>
                  <a:cubicBezTo>
                    <a:pt x="9" y="13"/>
                    <a:pt x="8" y="10"/>
                    <a:pt x="9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374">
              <a:extLst>
                <a:ext uri="{FF2B5EF4-FFF2-40B4-BE49-F238E27FC236}">
                  <a16:creationId xmlns="" xmlns:a16="http://schemas.microsoft.com/office/drawing/2014/main" id="{6AA24AF1-98DD-4003-95B9-9BC40D572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6387" y="5167239"/>
              <a:ext cx="22245" cy="31144"/>
            </a:xfrm>
            <a:custGeom>
              <a:avLst/>
              <a:gdLst>
                <a:gd name="T0" fmla="*/ 9 w 9"/>
                <a:gd name="T1" fmla="*/ 7 h 16"/>
                <a:gd name="T2" fmla="*/ 1 w 9"/>
                <a:gd name="T3" fmla="*/ 0 h 16"/>
                <a:gd name="T4" fmla="*/ 8 w 9"/>
                <a:gd name="T5" fmla="*/ 16 h 16"/>
                <a:gd name="T6" fmla="*/ 9 w 9"/>
                <a:gd name="T7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6">
                  <a:moveTo>
                    <a:pt x="9" y="7"/>
                  </a:moveTo>
                  <a:cubicBezTo>
                    <a:pt x="8" y="4"/>
                    <a:pt x="5" y="0"/>
                    <a:pt x="1" y="0"/>
                  </a:cubicBezTo>
                  <a:cubicBezTo>
                    <a:pt x="0" y="5"/>
                    <a:pt x="1" y="14"/>
                    <a:pt x="8" y="16"/>
                  </a:cubicBezTo>
                  <a:cubicBezTo>
                    <a:pt x="9" y="13"/>
                    <a:pt x="8" y="10"/>
                    <a:pt x="9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375">
              <a:extLst>
                <a:ext uri="{FF2B5EF4-FFF2-40B4-BE49-F238E27FC236}">
                  <a16:creationId xmlns="" xmlns:a16="http://schemas.microsoft.com/office/drawing/2014/main" id="{77D022AC-C9E3-4689-8ACB-29A4D2FD1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4183" y="5185035"/>
              <a:ext cx="40042" cy="31144"/>
            </a:xfrm>
            <a:custGeom>
              <a:avLst/>
              <a:gdLst>
                <a:gd name="T0" fmla="*/ 19 w 19"/>
                <a:gd name="T1" fmla="*/ 12 h 15"/>
                <a:gd name="T2" fmla="*/ 9 w 19"/>
                <a:gd name="T3" fmla="*/ 4 h 15"/>
                <a:gd name="T4" fmla="*/ 3 w 19"/>
                <a:gd name="T5" fmla="*/ 0 h 15"/>
                <a:gd name="T6" fmla="*/ 2 w 19"/>
                <a:gd name="T7" fmla="*/ 11 h 15"/>
                <a:gd name="T8" fmla="*/ 18 w 19"/>
                <a:gd name="T9" fmla="*/ 15 h 15"/>
                <a:gd name="T10" fmla="*/ 19 w 19"/>
                <a:gd name="T11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9" y="12"/>
                  </a:moveTo>
                  <a:cubicBezTo>
                    <a:pt x="17" y="8"/>
                    <a:pt x="13" y="6"/>
                    <a:pt x="9" y="4"/>
                  </a:cubicBezTo>
                  <a:cubicBezTo>
                    <a:pt x="7" y="4"/>
                    <a:pt x="5" y="1"/>
                    <a:pt x="3" y="0"/>
                  </a:cubicBezTo>
                  <a:cubicBezTo>
                    <a:pt x="2" y="0"/>
                    <a:pt x="0" y="10"/>
                    <a:pt x="2" y="11"/>
                  </a:cubicBezTo>
                  <a:cubicBezTo>
                    <a:pt x="7" y="14"/>
                    <a:pt x="14" y="11"/>
                    <a:pt x="18" y="15"/>
                  </a:cubicBezTo>
                  <a:cubicBezTo>
                    <a:pt x="19" y="14"/>
                    <a:pt x="19" y="13"/>
                    <a:pt x="19" y="1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376">
              <a:extLst>
                <a:ext uri="{FF2B5EF4-FFF2-40B4-BE49-F238E27FC236}">
                  <a16:creationId xmlns="" xmlns:a16="http://schemas.microsoft.com/office/drawing/2014/main" id="{09AEC10B-3D9F-4478-A5C7-8C2A35BA9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4183" y="5185035"/>
              <a:ext cx="40042" cy="31144"/>
            </a:xfrm>
            <a:custGeom>
              <a:avLst/>
              <a:gdLst>
                <a:gd name="T0" fmla="*/ 19 w 19"/>
                <a:gd name="T1" fmla="*/ 12 h 15"/>
                <a:gd name="T2" fmla="*/ 9 w 19"/>
                <a:gd name="T3" fmla="*/ 4 h 15"/>
                <a:gd name="T4" fmla="*/ 3 w 19"/>
                <a:gd name="T5" fmla="*/ 0 h 15"/>
                <a:gd name="T6" fmla="*/ 2 w 19"/>
                <a:gd name="T7" fmla="*/ 11 h 15"/>
                <a:gd name="T8" fmla="*/ 18 w 19"/>
                <a:gd name="T9" fmla="*/ 15 h 15"/>
                <a:gd name="T10" fmla="*/ 19 w 19"/>
                <a:gd name="T11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9" y="12"/>
                  </a:moveTo>
                  <a:cubicBezTo>
                    <a:pt x="17" y="8"/>
                    <a:pt x="13" y="6"/>
                    <a:pt x="9" y="4"/>
                  </a:cubicBezTo>
                  <a:cubicBezTo>
                    <a:pt x="7" y="4"/>
                    <a:pt x="5" y="1"/>
                    <a:pt x="3" y="0"/>
                  </a:cubicBezTo>
                  <a:cubicBezTo>
                    <a:pt x="2" y="0"/>
                    <a:pt x="0" y="10"/>
                    <a:pt x="2" y="11"/>
                  </a:cubicBezTo>
                  <a:cubicBezTo>
                    <a:pt x="7" y="14"/>
                    <a:pt x="14" y="11"/>
                    <a:pt x="18" y="15"/>
                  </a:cubicBezTo>
                  <a:cubicBezTo>
                    <a:pt x="19" y="14"/>
                    <a:pt x="19" y="13"/>
                    <a:pt x="19" y="1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377">
              <a:extLst>
                <a:ext uri="{FF2B5EF4-FFF2-40B4-BE49-F238E27FC236}">
                  <a16:creationId xmlns="" xmlns:a16="http://schemas.microsoft.com/office/drawing/2014/main" id="{B7BE2CE8-F11B-4F13-BD9F-C78C0336612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7531" y="5176137"/>
              <a:ext cx="35593" cy="35593"/>
            </a:xfrm>
            <a:custGeom>
              <a:avLst/>
              <a:gdLst>
                <a:gd name="T0" fmla="*/ 16 w 16"/>
                <a:gd name="T1" fmla="*/ 15 h 17"/>
                <a:gd name="T2" fmla="*/ 2 w 16"/>
                <a:gd name="T3" fmla="*/ 9 h 17"/>
                <a:gd name="T4" fmla="*/ 16 w 16"/>
                <a:gd name="T5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16" y="15"/>
                  </a:moveTo>
                  <a:cubicBezTo>
                    <a:pt x="15" y="10"/>
                    <a:pt x="0" y="0"/>
                    <a:pt x="2" y="9"/>
                  </a:cubicBezTo>
                  <a:cubicBezTo>
                    <a:pt x="8" y="6"/>
                    <a:pt x="10" y="17"/>
                    <a:pt x="16" y="1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378">
              <a:extLst>
                <a:ext uri="{FF2B5EF4-FFF2-40B4-BE49-F238E27FC236}">
                  <a16:creationId xmlns="" xmlns:a16="http://schemas.microsoft.com/office/drawing/2014/main" id="{3AE0DE3D-D350-4399-85F0-034AA7E14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7531" y="5176137"/>
              <a:ext cx="35593" cy="35593"/>
            </a:xfrm>
            <a:custGeom>
              <a:avLst/>
              <a:gdLst>
                <a:gd name="T0" fmla="*/ 16 w 16"/>
                <a:gd name="T1" fmla="*/ 15 h 17"/>
                <a:gd name="T2" fmla="*/ 2 w 16"/>
                <a:gd name="T3" fmla="*/ 9 h 17"/>
                <a:gd name="T4" fmla="*/ 16 w 16"/>
                <a:gd name="T5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16" y="15"/>
                  </a:moveTo>
                  <a:cubicBezTo>
                    <a:pt x="15" y="10"/>
                    <a:pt x="0" y="0"/>
                    <a:pt x="2" y="9"/>
                  </a:cubicBezTo>
                  <a:cubicBezTo>
                    <a:pt x="8" y="6"/>
                    <a:pt x="10" y="17"/>
                    <a:pt x="16" y="1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379">
              <a:extLst>
                <a:ext uri="{FF2B5EF4-FFF2-40B4-BE49-F238E27FC236}">
                  <a16:creationId xmlns="" xmlns:a16="http://schemas.microsoft.com/office/drawing/2014/main" id="{4B8989CD-DC07-4D30-B7DC-6E8F44FCB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0920" y="5287364"/>
              <a:ext cx="17796" cy="13347"/>
            </a:xfrm>
            <a:custGeom>
              <a:avLst/>
              <a:gdLst>
                <a:gd name="T0" fmla="*/ 9 w 9"/>
                <a:gd name="T1" fmla="*/ 2 h 7"/>
                <a:gd name="T2" fmla="*/ 3 w 9"/>
                <a:gd name="T3" fmla="*/ 5 h 7"/>
                <a:gd name="T4" fmla="*/ 9 w 9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9" y="2"/>
                  </a:moveTo>
                  <a:cubicBezTo>
                    <a:pt x="7" y="0"/>
                    <a:pt x="0" y="1"/>
                    <a:pt x="3" y="5"/>
                  </a:cubicBezTo>
                  <a:cubicBezTo>
                    <a:pt x="5" y="7"/>
                    <a:pt x="9" y="4"/>
                    <a:pt x="9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380">
              <a:extLst>
                <a:ext uri="{FF2B5EF4-FFF2-40B4-BE49-F238E27FC236}">
                  <a16:creationId xmlns="" xmlns:a16="http://schemas.microsoft.com/office/drawing/2014/main" id="{D4A33F8A-DD62-4210-9578-320D4173C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0920" y="5287364"/>
              <a:ext cx="17796" cy="13347"/>
            </a:xfrm>
            <a:custGeom>
              <a:avLst/>
              <a:gdLst>
                <a:gd name="T0" fmla="*/ 9 w 9"/>
                <a:gd name="T1" fmla="*/ 2 h 7"/>
                <a:gd name="T2" fmla="*/ 3 w 9"/>
                <a:gd name="T3" fmla="*/ 5 h 7"/>
                <a:gd name="T4" fmla="*/ 9 w 9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9" y="2"/>
                  </a:moveTo>
                  <a:cubicBezTo>
                    <a:pt x="7" y="0"/>
                    <a:pt x="0" y="1"/>
                    <a:pt x="3" y="5"/>
                  </a:cubicBezTo>
                  <a:cubicBezTo>
                    <a:pt x="5" y="7"/>
                    <a:pt x="9" y="4"/>
                    <a:pt x="9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381">
              <a:extLst>
                <a:ext uri="{FF2B5EF4-FFF2-40B4-BE49-F238E27FC236}">
                  <a16:creationId xmlns="" xmlns:a16="http://schemas.microsoft.com/office/drawing/2014/main" id="{8A736800-0B28-42C3-B85F-EEBA21F90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9860" y="5171688"/>
              <a:ext cx="31144" cy="44491"/>
            </a:xfrm>
            <a:custGeom>
              <a:avLst/>
              <a:gdLst>
                <a:gd name="T0" fmla="*/ 15 w 15"/>
                <a:gd name="T1" fmla="*/ 10 h 20"/>
                <a:gd name="T2" fmla="*/ 4 w 15"/>
                <a:gd name="T3" fmla="*/ 11 h 20"/>
                <a:gd name="T4" fmla="*/ 10 w 15"/>
                <a:gd name="T5" fmla="*/ 14 h 20"/>
                <a:gd name="T6" fmla="*/ 15 w 15"/>
                <a:gd name="T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20">
                  <a:moveTo>
                    <a:pt x="15" y="10"/>
                  </a:moveTo>
                  <a:cubicBezTo>
                    <a:pt x="11" y="0"/>
                    <a:pt x="0" y="9"/>
                    <a:pt x="4" y="11"/>
                  </a:cubicBezTo>
                  <a:cubicBezTo>
                    <a:pt x="8" y="12"/>
                    <a:pt x="9" y="9"/>
                    <a:pt x="10" y="14"/>
                  </a:cubicBezTo>
                  <a:cubicBezTo>
                    <a:pt x="11" y="20"/>
                    <a:pt x="15" y="12"/>
                    <a:pt x="15" y="1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382">
              <a:extLst>
                <a:ext uri="{FF2B5EF4-FFF2-40B4-BE49-F238E27FC236}">
                  <a16:creationId xmlns="" xmlns:a16="http://schemas.microsoft.com/office/drawing/2014/main" id="{3732BA29-E8F4-44AB-97D1-6B0EE62B1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9860" y="5171688"/>
              <a:ext cx="31144" cy="44491"/>
            </a:xfrm>
            <a:custGeom>
              <a:avLst/>
              <a:gdLst>
                <a:gd name="T0" fmla="*/ 15 w 15"/>
                <a:gd name="T1" fmla="*/ 10 h 20"/>
                <a:gd name="T2" fmla="*/ 4 w 15"/>
                <a:gd name="T3" fmla="*/ 11 h 20"/>
                <a:gd name="T4" fmla="*/ 10 w 15"/>
                <a:gd name="T5" fmla="*/ 14 h 20"/>
                <a:gd name="T6" fmla="*/ 15 w 15"/>
                <a:gd name="T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20">
                  <a:moveTo>
                    <a:pt x="15" y="10"/>
                  </a:moveTo>
                  <a:cubicBezTo>
                    <a:pt x="11" y="0"/>
                    <a:pt x="0" y="9"/>
                    <a:pt x="4" y="11"/>
                  </a:cubicBezTo>
                  <a:cubicBezTo>
                    <a:pt x="8" y="12"/>
                    <a:pt x="9" y="9"/>
                    <a:pt x="10" y="14"/>
                  </a:cubicBezTo>
                  <a:cubicBezTo>
                    <a:pt x="11" y="20"/>
                    <a:pt x="15" y="12"/>
                    <a:pt x="15" y="1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383">
              <a:extLst>
                <a:ext uri="{FF2B5EF4-FFF2-40B4-BE49-F238E27FC236}">
                  <a16:creationId xmlns="" xmlns:a16="http://schemas.microsoft.com/office/drawing/2014/main" id="{63974952-FED0-46A6-97F9-A835CF9C4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9860" y="5296262"/>
              <a:ext cx="31144" cy="22245"/>
            </a:xfrm>
            <a:custGeom>
              <a:avLst/>
              <a:gdLst>
                <a:gd name="T0" fmla="*/ 9 w 13"/>
                <a:gd name="T1" fmla="*/ 0 h 11"/>
                <a:gd name="T2" fmla="*/ 3 w 13"/>
                <a:gd name="T3" fmla="*/ 2 h 11"/>
                <a:gd name="T4" fmla="*/ 6 w 13"/>
                <a:gd name="T5" fmla="*/ 11 h 11"/>
                <a:gd name="T6" fmla="*/ 10 w 13"/>
                <a:gd name="T7" fmla="*/ 9 h 11"/>
                <a:gd name="T8" fmla="*/ 9 w 13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9" y="0"/>
                  </a:moveTo>
                  <a:cubicBezTo>
                    <a:pt x="7" y="1"/>
                    <a:pt x="5" y="2"/>
                    <a:pt x="3" y="2"/>
                  </a:cubicBezTo>
                  <a:cubicBezTo>
                    <a:pt x="0" y="3"/>
                    <a:pt x="5" y="10"/>
                    <a:pt x="6" y="11"/>
                  </a:cubicBezTo>
                  <a:cubicBezTo>
                    <a:pt x="6" y="9"/>
                    <a:pt x="7" y="8"/>
                    <a:pt x="10" y="9"/>
                  </a:cubicBezTo>
                  <a:cubicBezTo>
                    <a:pt x="10" y="6"/>
                    <a:pt x="13" y="3"/>
                    <a:pt x="9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384">
              <a:extLst>
                <a:ext uri="{FF2B5EF4-FFF2-40B4-BE49-F238E27FC236}">
                  <a16:creationId xmlns="" xmlns:a16="http://schemas.microsoft.com/office/drawing/2014/main" id="{D843A53D-4F3A-4202-9885-8783B2068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9860" y="5296262"/>
              <a:ext cx="31144" cy="22245"/>
            </a:xfrm>
            <a:custGeom>
              <a:avLst/>
              <a:gdLst>
                <a:gd name="T0" fmla="*/ 9 w 13"/>
                <a:gd name="T1" fmla="*/ 0 h 11"/>
                <a:gd name="T2" fmla="*/ 3 w 13"/>
                <a:gd name="T3" fmla="*/ 2 h 11"/>
                <a:gd name="T4" fmla="*/ 6 w 13"/>
                <a:gd name="T5" fmla="*/ 11 h 11"/>
                <a:gd name="T6" fmla="*/ 10 w 13"/>
                <a:gd name="T7" fmla="*/ 9 h 11"/>
                <a:gd name="T8" fmla="*/ 9 w 13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9" y="0"/>
                  </a:moveTo>
                  <a:cubicBezTo>
                    <a:pt x="7" y="1"/>
                    <a:pt x="5" y="2"/>
                    <a:pt x="3" y="2"/>
                  </a:cubicBezTo>
                  <a:cubicBezTo>
                    <a:pt x="0" y="3"/>
                    <a:pt x="5" y="10"/>
                    <a:pt x="6" y="11"/>
                  </a:cubicBezTo>
                  <a:cubicBezTo>
                    <a:pt x="6" y="9"/>
                    <a:pt x="7" y="8"/>
                    <a:pt x="10" y="9"/>
                  </a:cubicBezTo>
                  <a:cubicBezTo>
                    <a:pt x="10" y="6"/>
                    <a:pt x="13" y="3"/>
                    <a:pt x="9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385">
              <a:extLst>
                <a:ext uri="{FF2B5EF4-FFF2-40B4-BE49-F238E27FC236}">
                  <a16:creationId xmlns="" xmlns:a16="http://schemas.microsoft.com/office/drawing/2014/main" id="{6983B666-025E-46FD-A9F2-4657F97057B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656" y="5269568"/>
              <a:ext cx="40042" cy="26695"/>
            </a:xfrm>
            <a:custGeom>
              <a:avLst/>
              <a:gdLst>
                <a:gd name="T0" fmla="*/ 3 w 18"/>
                <a:gd name="T1" fmla="*/ 0 h 12"/>
                <a:gd name="T2" fmla="*/ 4 w 18"/>
                <a:gd name="T3" fmla="*/ 9 h 12"/>
                <a:gd name="T4" fmla="*/ 10 w 18"/>
                <a:gd name="T5" fmla="*/ 9 h 12"/>
                <a:gd name="T6" fmla="*/ 18 w 18"/>
                <a:gd name="T7" fmla="*/ 10 h 12"/>
                <a:gd name="T8" fmla="*/ 3 w 18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2">
                  <a:moveTo>
                    <a:pt x="3" y="0"/>
                  </a:moveTo>
                  <a:cubicBezTo>
                    <a:pt x="3" y="2"/>
                    <a:pt x="0" y="10"/>
                    <a:pt x="4" y="9"/>
                  </a:cubicBezTo>
                  <a:cubicBezTo>
                    <a:pt x="7" y="9"/>
                    <a:pt x="8" y="8"/>
                    <a:pt x="10" y="9"/>
                  </a:cubicBezTo>
                  <a:cubicBezTo>
                    <a:pt x="13" y="10"/>
                    <a:pt x="15" y="12"/>
                    <a:pt x="18" y="10"/>
                  </a:cubicBezTo>
                  <a:cubicBezTo>
                    <a:pt x="16" y="8"/>
                    <a:pt x="6" y="0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386">
              <a:extLst>
                <a:ext uri="{FF2B5EF4-FFF2-40B4-BE49-F238E27FC236}">
                  <a16:creationId xmlns="" xmlns:a16="http://schemas.microsoft.com/office/drawing/2014/main" id="{CD1DA2AB-C11A-4FCB-862D-7631732C21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656" y="5269568"/>
              <a:ext cx="40042" cy="26695"/>
            </a:xfrm>
            <a:custGeom>
              <a:avLst/>
              <a:gdLst>
                <a:gd name="T0" fmla="*/ 3 w 18"/>
                <a:gd name="T1" fmla="*/ 0 h 12"/>
                <a:gd name="T2" fmla="*/ 4 w 18"/>
                <a:gd name="T3" fmla="*/ 9 h 12"/>
                <a:gd name="T4" fmla="*/ 10 w 18"/>
                <a:gd name="T5" fmla="*/ 9 h 12"/>
                <a:gd name="T6" fmla="*/ 18 w 18"/>
                <a:gd name="T7" fmla="*/ 10 h 12"/>
                <a:gd name="T8" fmla="*/ 3 w 18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2">
                  <a:moveTo>
                    <a:pt x="3" y="0"/>
                  </a:moveTo>
                  <a:cubicBezTo>
                    <a:pt x="3" y="2"/>
                    <a:pt x="0" y="10"/>
                    <a:pt x="4" y="9"/>
                  </a:cubicBezTo>
                  <a:cubicBezTo>
                    <a:pt x="7" y="9"/>
                    <a:pt x="8" y="8"/>
                    <a:pt x="10" y="9"/>
                  </a:cubicBezTo>
                  <a:cubicBezTo>
                    <a:pt x="13" y="10"/>
                    <a:pt x="15" y="12"/>
                    <a:pt x="18" y="10"/>
                  </a:cubicBezTo>
                  <a:cubicBezTo>
                    <a:pt x="16" y="8"/>
                    <a:pt x="6" y="0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387">
              <a:extLst>
                <a:ext uri="{FF2B5EF4-FFF2-40B4-BE49-F238E27FC236}">
                  <a16:creationId xmlns="" xmlns:a16="http://schemas.microsoft.com/office/drawing/2014/main" id="{F15B9B4F-B707-4918-8447-961DA145E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2105" y="5211730"/>
              <a:ext cx="8898" cy="0"/>
            </a:xfrm>
            <a:custGeom>
              <a:avLst/>
              <a:gdLst>
                <a:gd name="T0" fmla="*/ 3 w 3"/>
                <a:gd name="T1" fmla="*/ 0 w 3"/>
                <a:gd name="T2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388">
              <a:extLst>
                <a:ext uri="{FF2B5EF4-FFF2-40B4-BE49-F238E27FC236}">
                  <a16:creationId xmlns="" xmlns:a16="http://schemas.microsoft.com/office/drawing/2014/main" id="{60D49055-4624-45B6-9E74-F942F9CEE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2105" y="5211730"/>
              <a:ext cx="8898" cy="0"/>
            </a:xfrm>
            <a:custGeom>
              <a:avLst/>
              <a:gdLst>
                <a:gd name="T0" fmla="*/ 3 w 3"/>
                <a:gd name="T1" fmla="*/ 0 w 3"/>
                <a:gd name="T2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389">
              <a:extLst>
                <a:ext uri="{FF2B5EF4-FFF2-40B4-BE49-F238E27FC236}">
                  <a16:creationId xmlns="" xmlns:a16="http://schemas.microsoft.com/office/drawing/2014/main" id="{87E5B8DD-F959-481D-8BA2-98F75168369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7698" y="5705579"/>
              <a:ext cx="609526" cy="226904"/>
            </a:xfrm>
            <a:custGeom>
              <a:avLst/>
              <a:gdLst>
                <a:gd name="T0" fmla="*/ 47 w 283"/>
                <a:gd name="T1" fmla="*/ 10 h 105"/>
                <a:gd name="T2" fmla="*/ 29 w 283"/>
                <a:gd name="T3" fmla="*/ 8 h 105"/>
                <a:gd name="T4" fmla="*/ 20 w 283"/>
                <a:gd name="T5" fmla="*/ 13 h 105"/>
                <a:gd name="T6" fmla="*/ 13 w 283"/>
                <a:gd name="T7" fmla="*/ 24 h 105"/>
                <a:gd name="T8" fmla="*/ 8 w 283"/>
                <a:gd name="T9" fmla="*/ 36 h 105"/>
                <a:gd name="T10" fmla="*/ 0 w 283"/>
                <a:gd name="T11" fmla="*/ 35 h 105"/>
                <a:gd name="T12" fmla="*/ 28 w 283"/>
                <a:gd name="T13" fmla="*/ 39 h 105"/>
                <a:gd name="T14" fmla="*/ 37 w 283"/>
                <a:gd name="T15" fmla="*/ 43 h 105"/>
                <a:gd name="T16" fmla="*/ 35 w 283"/>
                <a:gd name="T17" fmla="*/ 51 h 105"/>
                <a:gd name="T18" fmla="*/ 62 w 283"/>
                <a:gd name="T19" fmla="*/ 59 h 105"/>
                <a:gd name="T20" fmla="*/ 87 w 283"/>
                <a:gd name="T21" fmla="*/ 70 h 105"/>
                <a:gd name="T22" fmla="*/ 96 w 283"/>
                <a:gd name="T23" fmla="*/ 70 h 105"/>
                <a:gd name="T24" fmla="*/ 103 w 283"/>
                <a:gd name="T25" fmla="*/ 66 h 105"/>
                <a:gd name="T26" fmla="*/ 134 w 283"/>
                <a:gd name="T27" fmla="*/ 71 h 105"/>
                <a:gd name="T28" fmla="*/ 170 w 283"/>
                <a:gd name="T29" fmla="*/ 85 h 105"/>
                <a:gd name="T30" fmla="*/ 188 w 283"/>
                <a:gd name="T31" fmla="*/ 87 h 105"/>
                <a:gd name="T32" fmla="*/ 202 w 283"/>
                <a:gd name="T33" fmla="*/ 88 h 105"/>
                <a:gd name="T34" fmla="*/ 234 w 283"/>
                <a:gd name="T35" fmla="*/ 89 h 105"/>
                <a:gd name="T36" fmla="*/ 259 w 283"/>
                <a:gd name="T37" fmla="*/ 97 h 105"/>
                <a:gd name="T38" fmla="*/ 275 w 283"/>
                <a:gd name="T39" fmla="*/ 100 h 105"/>
                <a:gd name="T40" fmla="*/ 281 w 283"/>
                <a:gd name="T41" fmla="*/ 104 h 105"/>
                <a:gd name="T42" fmla="*/ 278 w 283"/>
                <a:gd name="T43" fmla="*/ 96 h 105"/>
                <a:gd name="T44" fmla="*/ 279 w 283"/>
                <a:gd name="T45" fmla="*/ 74 h 105"/>
                <a:gd name="T46" fmla="*/ 272 w 283"/>
                <a:gd name="T47" fmla="*/ 67 h 105"/>
                <a:gd name="T48" fmla="*/ 258 w 283"/>
                <a:gd name="T49" fmla="*/ 67 h 105"/>
                <a:gd name="T50" fmla="*/ 241 w 283"/>
                <a:gd name="T51" fmla="*/ 68 h 105"/>
                <a:gd name="T52" fmla="*/ 229 w 283"/>
                <a:gd name="T53" fmla="*/ 61 h 105"/>
                <a:gd name="T54" fmla="*/ 226 w 283"/>
                <a:gd name="T55" fmla="*/ 51 h 105"/>
                <a:gd name="T56" fmla="*/ 224 w 283"/>
                <a:gd name="T57" fmla="*/ 38 h 105"/>
                <a:gd name="T58" fmla="*/ 211 w 283"/>
                <a:gd name="T59" fmla="*/ 39 h 105"/>
                <a:gd name="T60" fmla="*/ 207 w 283"/>
                <a:gd name="T61" fmla="*/ 37 h 105"/>
                <a:gd name="T62" fmla="*/ 198 w 283"/>
                <a:gd name="T63" fmla="*/ 35 h 105"/>
                <a:gd name="T64" fmla="*/ 191 w 283"/>
                <a:gd name="T65" fmla="*/ 31 h 105"/>
                <a:gd name="T66" fmla="*/ 180 w 283"/>
                <a:gd name="T67" fmla="*/ 30 h 105"/>
                <a:gd name="T68" fmla="*/ 165 w 283"/>
                <a:gd name="T69" fmla="*/ 31 h 105"/>
                <a:gd name="T70" fmla="*/ 155 w 283"/>
                <a:gd name="T71" fmla="*/ 41 h 105"/>
                <a:gd name="T72" fmla="*/ 148 w 283"/>
                <a:gd name="T73" fmla="*/ 39 h 105"/>
                <a:gd name="T74" fmla="*/ 139 w 283"/>
                <a:gd name="T75" fmla="*/ 39 h 105"/>
                <a:gd name="T76" fmla="*/ 126 w 283"/>
                <a:gd name="T77" fmla="*/ 38 h 105"/>
                <a:gd name="T78" fmla="*/ 115 w 283"/>
                <a:gd name="T79" fmla="*/ 36 h 105"/>
                <a:gd name="T80" fmla="*/ 97 w 283"/>
                <a:gd name="T81" fmla="*/ 20 h 105"/>
                <a:gd name="T82" fmla="*/ 90 w 283"/>
                <a:gd name="T83" fmla="*/ 20 h 105"/>
                <a:gd name="T84" fmla="*/ 78 w 283"/>
                <a:gd name="T85" fmla="*/ 16 h 105"/>
                <a:gd name="T86" fmla="*/ 68 w 283"/>
                <a:gd name="T87" fmla="*/ 10 h 105"/>
                <a:gd name="T88" fmla="*/ 56 w 283"/>
                <a:gd name="T89" fmla="*/ 5 h 105"/>
                <a:gd name="T90" fmla="*/ 47 w 283"/>
                <a:gd name="T91" fmla="*/ 1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3" h="105">
                  <a:moveTo>
                    <a:pt x="47" y="10"/>
                  </a:moveTo>
                  <a:cubicBezTo>
                    <a:pt x="44" y="8"/>
                    <a:pt x="32" y="6"/>
                    <a:pt x="29" y="8"/>
                  </a:cubicBezTo>
                  <a:cubicBezTo>
                    <a:pt x="29" y="0"/>
                    <a:pt x="21" y="11"/>
                    <a:pt x="20" y="13"/>
                  </a:cubicBezTo>
                  <a:cubicBezTo>
                    <a:pt x="19" y="16"/>
                    <a:pt x="19" y="29"/>
                    <a:pt x="13" y="24"/>
                  </a:cubicBezTo>
                  <a:cubicBezTo>
                    <a:pt x="12" y="28"/>
                    <a:pt x="10" y="32"/>
                    <a:pt x="8" y="36"/>
                  </a:cubicBezTo>
                  <a:cubicBezTo>
                    <a:pt x="6" y="32"/>
                    <a:pt x="3" y="33"/>
                    <a:pt x="0" y="35"/>
                  </a:cubicBezTo>
                  <a:cubicBezTo>
                    <a:pt x="9" y="39"/>
                    <a:pt x="20" y="34"/>
                    <a:pt x="28" y="39"/>
                  </a:cubicBezTo>
                  <a:cubicBezTo>
                    <a:pt x="31" y="41"/>
                    <a:pt x="35" y="41"/>
                    <a:pt x="37" y="43"/>
                  </a:cubicBezTo>
                  <a:cubicBezTo>
                    <a:pt x="42" y="45"/>
                    <a:pt x="36" y="48"/>
                    <a:pt x="35" y="51"/>
                  </a:cubicBezTo>
                  <a:cubicBezTo>
                    <a:pt x="33" y="60"/>
                    <a:pt x="58" y="59"/>
                    <a:pt x="62" y="59"/>
                  </a:cubicBezTo>
                  <a:cubicBezTo>
                    <a:pt x="71" y="61"/>
                    <a:pt x="78" y="67"/>
                    <a:pt x="87" y="70"/>
                  </a:cubicBezTo>
                  <a:cubicBezTo>
                    <a:pt x="90" y="70"/>
                    <a:pt x="94" y="71"/>
                    <a:pt x="96" y="70"/>
                  </a:cubicBezTo>
                  <a:cubicBezTo>
                    <a:pt x="99" y="68"/>
                    <a:pt x="98" y="66"/>
                    <a:pt x="103" y="66"/>
                  </a:cubicBezTo>
                  <a:cubicBezTo>
                    <a:pt x="113" y="65"/>
                    <a:pt x="124" y="68"/>
                    <a:pt x="134" y="71"/>
                  </a:cubicBezTo>
                  <a:cubicBezTo>
                    <a:pt x="146" y="75"/>
                    <a:pt x="158" y="82"/>
                    <a:pt x="170" y="85"/>
                  </a:cubicBezTo>
                  <a:cubicBezTo>
                    <a:pt x="176" y="86"/>
                    <a:pt x="183" y="85"/>
                    <a:pt x="188" y="87"/>
                  </a:cubicBezTo>
                  <a:cubicBezTo>
                    <a:pt x="193" y="89"/>
                    <a:pt x="197" y="87"/>
                    <a:pt x="202" y="88"/>
                  </a:cubicBezTo>
                  <a:cubicBezTo>
                    <a:pt x="213" y="89"/>
                    <a:pt x="225" y="95"/>
                    <a:pt x="234" y="89"/>
                  </a:cubicBezTo>
                  <a:cubicBezTo>
                    <a:pt x="242" y="83"/>
                    <a:pt x="252" y="93"/>
                    <a:pt x="259" y="97"/>
                  </a:cubicBezTo>
                  <a:cubicBezTo>
                    <a:pt x="261" y="98"/>
                    <a:pt x="275" y="99"/>
                    <a:pt x="275" y="100"/>
                  </a:cubicBezTo>
                  <a:cubicBezTo>
                    <a:pt x="274" y="103"/>
                    <a:pt x="279" y="105"/>
                    <a:pt x="281" y="104"/>
                  </a:cubicBezTo>
                  <a:cubicBezTo>
                    <a:pt x="283" y="103"/>
                    <a:pt x="278" y="97"/>
                    <a:pt x="278" y="96"/>
                  </a:cubicBezTo>
                  <a:cubicBezTo>
                    <a:pt x="273" y="89"/>
                    <a:pt x="279" y="82"/>
                    <a:pt x="279" y="74"/>
                  </a:cubicBezTo>
                  <a:cubicBezTo>
                    <a:pt x="280" y="69"/>
                    <a:pt x="275" y="68"/>
                    <a:pt x="272" y="67"/>
                  </a:cubicBezTo>
                  <a:cubicBezTo>
                    <a:pt x="266" y="65"/>
                    <a:pt x="264" y="68"/>
                    <a:pt x="258" y="67"/>
                  </a:cubicBezTo>
                  <a:cubicBezTo>
                    <a:pt x="253" y="67"/>
                    <a:pt x="246" y="71"/>
                    <a:pt x="241" y="68"/>
                  </a:cubicBezTo>
                  <a:cubicBezTo>
                    <a:pt x="238" y="67"/>
                    <a:pt x="230" y="64"/>
                    <a:pt x="229" y="61"/>
                  </a:cubicBezTo>
                  <a:cubicBezTo>
                    <a:pt x="228" y="58"/>
                    <a:pt x="233" y="45"/>
                    <a:pt x="226" y="51"/>
                  </a:cubicBezTo>
                  <a:cubicBezTo>
                    <a:pt x="227" y="47"/>
                    <a:pt x="224" y="43"/>
                    <a:pt x="224" y="38"/>
                  </a:cubicBezTo>
                  <a:cubicBezTo>
                    <a:pt x="220" y="40"/>
                    <a:pt x="215" y="39"/>
                    <a:pt x="211" y="39"/>
                  </a:cubicBezTo>
                  <a:cubicBezTo>
                    <a:pt x="209" y="39"/>
                    <a:pt x="208" y="38"/>
                    <a:pt x="207" y="37"/>
                  </a:cubicBezTo>
                  <a:cubicBezTo>
                    <a:pt x="204" y="35"/>
                    <a:pt x="201" y="36"/>
                    <a:pt x="198" y="35"/>
                  </a:cubicBezTo>
                  <a:cubicBezTo>
                    <a:pt x="196" y="34"/>
                    <a:pt x="193" y="27"/>
                    <a:pt x="191" y="31"/>
                  </a:cubicBezTo>
                  <a:cubicBezTo>
                    <a:pt x="188" y="34"/>
                    <a:pt x="182" y="33"/>
                    <a:pt x="180" y="30"/>
                  </a:cubicBezTo>
                  <a:cubicBezTo>
                    <a:pt x="175" y="21"/>
                    <a:pt x="169" y="20"/>
                    <a:pt x="165" y="31"/>
                  </a:cubicBezTo>
                  <a:cubicBezTo>
                    <a:pt x="164" y="34"/>
                    <a:pt x="161" y="43"/>
                    <a:pt x="155" y="41"/>
                  </a:cubicBezTo>
                  <a:cubicBezTo>
                    <a:pt x="152" y="40"/>
                    <a:pt x="152" y="38"/>
                    <a:pt x="148" y="39"/>
                  </a:cubicBezTo>
                  <a:cubicBezTo>
                    <a:pt x="145" y="39"/>
                    <a:pt x="142" y="40"/>
                    <a:pt x="139" y="39"/>
                  </a:cubicBezTo>
                  <a:cubicBezTo>
                    <a:pt x="134" y="38"/>
                    <a:pt x="131" y="38"/>
                    <a:pt x="126" y="38"/>
                  </a:cubicBezTo>
                  <a:cubicBezTo>
                    <a:pt x="123" y="38"/>
                    <a:pt x="118" y="34"/>
                    <a:pt x="115" y="36"/>
                  </a:cubicBezTo>
                  <a:cubicBezTo>
                    <a:pt x="104" y="42"/>
                    <a:pt x="101" y="26"/>
                    <a:pt x="97" y="20"/>
                  </a:cubicBezTo>
                  <a:cubicBezTo>
                    <a:pt x="93" y="14"/>
                    <a:pt x="93" y="20"/>
                    <a:pt x="90" y="20"/>
                  </a:cubicBezTo>
                  <a:cubicBezTo>
                    <a:pt x="86" y="20"/>
                    <a:pt x="82" y="13"/>
                    <a:pt x="78" y="16"/>
                  </a:cubicBezTo>
                  <a:cubicBezTo>
                    <a:pt x="73" y="18"/>
                    <a:pt x="70" y="12"/>
                    <a:pt x="68" y="10"/>
                  </a:cubicBezTo>
                  <a:cubicBezTo>
                    <a:pt x="64" y="7"/>
                    <a:pt x="61" y="8"/>
                    <a:pt x="56" y="5"/>
                  </a:cubicBezTo>
                  <a:cubicBezTo>
                    <a:pt x="55" y="9"/>
                    <a:pt x="51" y="15"/>
                    <a:pt x="47" y="1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390">
              <a:extLst>
                <a:ext uri="{FF2B5EF4-FFF2-40B4-BE49-F238E27FC236}">
                  <a16:creationId xmlns="" xmlns:a16="http://schemas.microsoft.com/office/drawing/2014/main" id="{636188CF-01E1-43B5-9800-F57C5E0DAB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7698" y="5705579"/>
              <a:ext cx="609526" cy="226904"/>
            </a:xfrm>
            <a:custGeom>
              <a:avLst/>
              <a:gdLst>
                <a:gd name="T0" fmla="*/ 47 w 283"/>
                <a:gd name="T1" fmla="*/ 10 h 105"/>
                <a:gd name="T2" fmla="*/ 29 w 283"/>
                <a:gd name="T3" fmla="*/ 8 h 105"/>
                <a:gd name="T4" fmla="*/ 20 w 283"/>
                <a:gd name="T5" fmla="*/ 13 h 105"/>
                <a:gd name="T6" fmla="*/ 13 w 283"/>
                <a:gd name="T7" fmla="*/ 24 h 105"/>
                <a:gd name="T8" fmla="*/ 8 w 283"/>
                <a:gd name="T9" fmla="*/ 36 h 105"/>
                <a:gd name="T10" fmla="*/ 0 w 283"/>
                <a:gd name="T11" fmla="*/ 35 h 105"/>
                <a:gd name="T12" fmla="*/ 28 w 283"/>
                <a:gd name="T13" fmla="*/ 39 h 105"/>
                <a:gd name="T14" fmla="*/ 37 w 283"/>
                <a:gd name="T15" fmla="*/ 43 h 105"/>
                <a:gd name="T16" fmla="*/ 35 w 283"/>
                <a:gd name="T17" fmla="*/ 51 h 105"/>
                <a:gd name="T18" fmla="*/ 62 w 283"/>
                <a:gd name="T19" fmla="*/ 59 h 105"/>
                <a:gd name="T20" fmla="*/ 87 w 283"/>
                <a:gd name="T21" fmla="*/ 70 h 105"/>
                <a:gd name="T22" fmla="*/ 96 w 283"/>
                <a:gd name="T23" fmla="*/ 70 h 105"/>
                <a:gd name="T24" fmla="*/ 103 w 283"/>
                <a:gd name="T25" fmla="*/ 66 h 105"/>
                <a:gd name="T26" fmla="*/ 134 w 283"/>
                <a:gd name="T27" fmla="*/ 71 h 105"/>
                <a:gd name="T28" fmla="*/ 170 w 283"/>
                <a:gd name="T29" fmla="*/ 85 h 105"/>
                <a:gd name="T30" fmla="*/ 188 w 283"/>
                <a:gd name="T31" fmla="*/ 87 h 105"/>
                <a:gd name="T32" fmla="*/ 202 w 283"/>
                <a:gd name="T33" fmla="*/ 88 h 105"/>
                <a:gd name="T34" fmla="*/ 234 w 283"/>
                <a:gd name="T35" fmla="*/ 89 h 105"/>
                <a:gd name="T36" fmla="*/ 259 w 283"/>
                <a:gd name="T37" fmla="*/ 97 h 105"/>
                <a:gd name="T38" fmla="*/ 275 w 283"/>
                <a:gd name="T39" fmla="*/ 100 h 105"/>
                <a:gd name="T40" fmla="*/ 281 w 283"/>
                <a:gd name="T41" fmla="*/ 104 h 105"/>
                <a:gd name="T42" fmla="*/ 278 w 283"/>
                <a:gd name="T43" fmla="*/ 96 h 105"/>
                <a:gd name="T44" fmla="*/ 279 w 283"/>
                <a:gd name="T45" fmla="*/ 74 h 105"/>
                <a:gd name="T46" fmla="*/ 272 w 283"/>
                <a:gd name="T47" fmla="*/ 67 h 105"/>
                <a:gd name="T48" fmla="*/ 258 w 283"/>
                <a:gd name="T49" fmla="*/ 67 h 105"/>
                <a:gd name="T50" fmla="*/ 241 w 283"/>
                <a:gd name="T51" fmla="*/ 68 h 105"/>
                <a:gd name="T52" fmla="*/ 229 w 283"/>
                <a:gd name="T53" fmla="*/ 61 h 105"/>
                <a:gd name="T54" fmla="*/ 226 w 283"/>
                <a:gd name="T55" fmla="*/ 51 h 105"/>
                <a:gd name="T56" fmla="*/ 224 w 283"/>
                <a:gd name="T57" fmla="*/ 38 h 105"/>
                <a:gd name="T58" fmla="*/ 211 w 283"/>
                <a:gd name="T59" fmla="*/ 39 h 105"/>
                <a:gd name="T60" fmla="*/ 207 w 283"/>
                <a:gd name="T61" fmla="*/ 37 h 105"/>
                <a:gd name="T62" fmla="*/ 198 w 283"/>
                <a:gd name="T63" fmla="*/ 35 h 105"/>
                <a:gd name="T64" fmla="*/ 191 w 283"/>
                <a:gd name="T65" fmla="*/ 31 h 105"/>
                <a:gd name="T66" fmla="*/ 180 w 283"/>
                <a:gd name="T67" fmla="*/ 30 h 105"/>
                <a:gd name="T68" fmla="*/ 165 w 283"/>
                <a:gd name="T69" fmla="*/ 31 h 105"/>
                <a:gd name="T70" fmla="*/ 155 w 283"/>
                <a:gd name="T71" fmla="*/ 41 h 105"/>
                <a:gd name="T72" fmla="*/ 148 w 283"/>
                <a:gd name="T73" fmla="*/ 39 h 105"/>
                <a:gd name="T74" fmla="*/ 139 w 283"/>
                <a:gd name="T75" fmla="*/ 39 h 105"/>
                <a:gd name="T76" fmla="*/ 126 w 283"/>
                <a:gd name="T77" fmla="*/ 38 h 105"/>
                <a:gd name="T78" fmla="*/ 115 w 283"/>
                <a:gd name="T79" fmla="*/ 36 h 105"/>
                <a:gd name="T80" fmla="*/ 97 w 283"/>
                <a:gd name="T81" fmla="*/ 20 h 105"/>
                <a:gd name="T82" fmla="*/ 90 w 283"/>
                <a:gd name="T83" fmla="*/ 20 h 105"/>
                <a:gd name="T84" fmla="*/ 78 w 283"/>
                <a:gd name="T85" fmla="*/ 16 h 105"/>
                <a:gd name="T86" fmla="*/ 68 w 283"/>
                <a:gd name="T87" fmla="*/ 10 h 105"/>
                <a:gd name="T88" fmla="*/ 56 w 283"/>
                <a:gd name="T89" fmla="*/ 5 h 105"/>
                <a:gd name="T90" fmla="*/ 47 w 283"/>
                <a:gd name="T91" fmla="*/ 1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3" h="105">
                  <a:moveTo>
                    <a:pt x="47" y="10"/>
                  </a:moveTo>
                  <a:cubicBezTo>
                    <a:pt x="44" y="8"/>
                    <a:pt x="32" y="6"/>
                    <a:pt x="29" y="8"/>
                  </a:cubicBezTo>
                  <a:cubicBezTo>
                    <a:pt x="29" y="0"/>
                    <a:pt x="21" y="11"/>
                    <a:pt x="20" y="13"/>
                  </a:cubicBezTo>
                  <a:cubicBezTo>
                    <a:pt x="19" y="16"/>
                    <a:pt x="19" y="29"/>
                    <a:pt x="13" y="24"/>
                  </a:cubicBezTo>
                  <a:cubicBezTo>
                    <a:pt x="12" y="28"/>
                    <a:pt x="10" y="32"/>
                    <a:pt x="8" y="36"/>
                  </a:cubicBezTo>
                  <a:cubicBezTo>
                    <a:pt x="6" y="32"/>
                    <a:pt x="3" y="33"/>
                    <a:pt x="0" y="35"/>
                  </a:cubicBezTo>
                  <a:cubicBezTo>
                    <a:pt x="9" y="39"/>
                    <a:pt x="20" y="34"/>
                    <a:pt x="28" y="39"/>
                  </a:cubicBezTo>
                  <a:cubicBezTo>
                    <a:pt x="31" y="41"/>
                    <a:pt x="35" y="41"/>
                    <a:pt x="37" y="43"/>
                  </a:cubicBezTo>
                  <a:cubicBezTo>
                    <a:pt x="42" y="45"/>
                    <a:pt x="36" y="48"/>
                    <a:pt x="35" y="51"/>
                  </a:cubicBezTo>
                  <a:cubicBezTo>
                    <a:pt x="33" y="60"/>
                    <a:pt x="58" y="59"/>
                    <a:pt x="62" y="59"/>
                  </a:cubicBezTo>
                  <a:cubicBezTo>
                    <a:pt x="71" y="61"/>
                    <a:pt x="78" y="67"/>
                    <a:pt x="87" y="70"/>
                  </a:cubicBezTo>
                  <a:cubicBezTo>
                    <a:pt x="90" y="70"/>
                    <a:pt x="94" y="71"/>
                    <a:pt x="96" y="70"/>
                  </a:cubicBezTo>
                  <a:cubicBezTo>
                    <a:pt x="99" y="68"/>
                    <a:pt x="98" y="66"/>
                    <a:pt x="103" y="66"/>
                  </a:cubicBezTo>
                  <a:cubicBezTo>
                    <a:pt x="113" y="65"/>
                    <a:pt x="124" y="68"/>
                    <a:pt x="134" y="71"/>
                  </a:cubicBezTo>
                  <a:cubicBezTo>
                    <a:pt x="146" y="75"/>
                    <a:pt x="158" y="82"/>
                    <a:pt x="170" y="85"/>
                  </a:cubicBezTo>
                  <a:cubicBezTo>
                    <a:pt x="176" y="86"/>
                    <a:pt x="183" y="85"/>
                    <a:pt x="188" y="87"/>
                  </a:cubicBezTo>
                  <a:cubicBezTo>
                    <a:pt x="193" y="89"/>
                    <a:pt x="197" y="87"/>
                    <a:pt x="202" y="88"/>
                  </a:cubicBezTo>
                  <a:cubicBezTo>
                    <a:pt x="213" y="89"/>
                    <a:pt x="225" y="95"/>
                    <a:pt x="234" y="89"/>
                  </a:cubicBezTo>
                  <a:cubicBezTo>
                    <a:pt x="242" y="83"/>
                    <a:pt x="252" y="93"/>
                    <a:pt x="259" y="97"/>
                  </a:cubicBezTo>
                  <a:cubicBezTo>
                    <a:pt x="261" y="98"/>
                    <a:pt x="275" y="99"/>
                    <a:pt x="275" y="100"/>
                  </a:cubicBezTo>
                  <a:cubicBezTo>
                    <a:pt x="274" y="103"/>
                    <a:pt x="279" y="105"/>
                    <a:pt x="281" y="104"/>
                  </a:cubicBezTo>
                  <a:cubicBezTo>
                    <a:pt x="283" y="103"/>
                    <a:pt x="278" y="97"/>
                    <a:pt x="278" y="96"/>
                  </a:cubicBezTo>
                  <a:cubicBezTo>
                    <a:pt x="273" y="89"/>
                    <a:pt x="279" y="82"/>
                    <a:pt x="279" y="74"/>
                  </a:cubicBezTo>
                  <a:cubicBezTo>
                    <a:pt x="280" y="69"/>
                    <a:pt x="275" y="68"/>
                    <a:pt x="272" y="67"/>
                  </a:cubicBezTo>
                  <a:cubicBezTo>
                    <a:pt x="266" y="65"/>
                    <a:pt x="264" y="68"/>
                    <a:pt x="258" y="67"/>
                  </a:cubicBezTo>
                  <a:cubicBezTo>
                    <a:pt x="253" y="67"/>
                    <a:pt x="246" y="71"/>
                    <a:pt x="241" y="68"/>
                  </a:cubicBezTo>
                  <a:cubicBezTo>
                    <a:pt x="238" y="67"/>
                    <a:pt x="230" y="64"/>
                    <a:pt x="229" y="61"/>
                  </a:cubicBezTo>
                  <a:cubicBezTo>
                    <a:pt x="228" y="58"/>
                    <a:pt x="233" y="45"/>
                    <a:pt x="226" y="51"/>
                  </a:cubicBezTo>
                  <a:cubicBezTo>
                    <a:pt x="227" y="47"/>
                    <a:pt x="224" y="43"/>
                    <a:pt x="224" y="38"/>
                  </a:cubicBezTo>
                  <a:cubicBezTo>
                    <a:pt x="220" y="40"/>
                    <a:pt x="215" y="39"/>
                    <a:pt x="211" y="39"/>
                  </a:cubicBezTo>
                  <a:cubicBezTo>
                    <a:pt x="209" y="39"/>
                    <a:pt x="208" y="38"/>
                    <a:pt x="207" y="37"/>
                  </a:cubicBezTo>
                  <a:cubicBezTo>
                    <a:pt x="204" y="35"/>
                    <a:pt x="201" y="36"/>
                    <a:pt x="198" y="35"/>
                  </a:cubicBezTo>
                  <a:cubicBezTo>
                    <a:pt x="196" y="34"/>
                    <a:pt x="193" y="27"/>
                    <a:pt x="191" y="31"/>
                  </a:cubicBezTo>
                  <a:cubicBezTo>
                    <a:pt x="188" y="34"/>
                    <a:pt x="182" y="33"/>
                    <a:pt x="180" y="30"/>
                  </a:cubicBezTo>
                  <a:cubicBezTo>
                    <a:pt x="175" y="21"/>
                    <a:pt x="169" y="20"/>
                    <a:pt x="165" y="31"/>
                  </a:cubicBezTo>
                  <a:cubicBezTo>
                    <a:pt x="164" y="34"/>
                    <a:pt x="161" y="43"/>
                    <a:pt x="155" y="41"/>
                  </a:cubicBezTo>
                  <a:cubicBezTo>
                    <a:pt x="152" y="40"/>
                    <a:pt x="152" y="38"/>
                    <a:pt x="148" y="39"/>
                  </a:cubicBezTo>
                  <a:cubicBezTo>
                    <a:pt x="145" y="39"/>
                    <a:pt x="142" y="40"/>
                    <a:pt x="139" y="39"/>
                  </a:cubicBezTo>
                  <a:cubicBezTo>
                    <a:pt x="134" y="38"/>
                    <a:pt x="131" y="38"/>
                    <a:pt x="126" y="38"/>
                  </a:cubicBezTo>
                  <a:cubicBezTo>
                    <a:pt x="123" y="38"/>
                    <a:pt x="118" y="34"/>
                    <a:pt x="115" y="36"/>
                  </a:cubicBezTo>
                  <a:cubicBezTo>
                    <a:pt x="104" y="42"/>
                    <a:pt x="101" y="26"/>
                    <a:pt x="97" y="20"/>
                  </a:cubicBezTo>
                  <a:cubicBezTo>
                    <a:pt x="93" y="14"/>
                    <a:pt x="93" y="20"/>
                    <a:pt x="90" y="20"/>
                  </a:cubicBezTo>
                  <a:cubicBezTo>
                    <a:pt x="86" y="20"/>
                    <a:pt x="82" y="13"/>
                    <a:pt x="78" y="16"/>
                  </a:cubicBezTo>
                  <a:cubicBezTo>
                    <a:pt x="73" y="18"/>
                    <a:pt x="70" y="12"/>
                    <a:pt x="68" y="10"/>
                  </a:cubicBezTo>
                  <a:cubicBezTo>
                    <a:pt x="64" y="7"/>
                    <a:pt x="61" y="8"/>
                    <a:pt x="56" y="5"/>
                  </a:cubicBezTo>
                  <a:cubicBezTo>
                    <a:pt x="55" y="9"/>
                    <a:pt x="51" y="15"/>
                    <a:pt x="47" y="1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391">
              <a:extLst>
                <a:ext uri="{FF2B5EF4-FFF2-40B4-BE49-F238E27FC236}">
                  <a16:creationId xmlns="" xmlns:a16="http://schemas.microsoft.com/office/drawing/2014/main" id="{2CFD4511-1EAA-4869-B447-48A69A1202C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2147" y="5371897"/>
              <a:ext cx="111227" cy="137922"/>
            </a:xfrm>
            <a:custGeom>
              <a:avLst/>
              <a:gdLst>
                <a:gd name="T0" fmla="*/ 7 w 51"/>
                <a:gd name="T1" fmla="*/ 13 h 63"/>
                <a:gd name="T2" fmla="*/ 0 w 51"/>
                <a:gd name="T3" fmla="*/ 23 h 63"/>
                <a:gd name="T4" fmla="*/ 11 w 51"/>
                <a:gd name="T5" fmla="*/ 26 h 63"/>
                <a:gd name="T6" fmla="*/ 20 w 51"/>
                <a:gd name="T7" fmla="*/ 31 h 63"/>
                <a:gd name="T8" fmla="*/ 24 w 51"/>
                <a:gd name="T9" fmla="*/ 40 h 63"/>
                <a:gd name="T10" fmla="*/ 28 w 51"/>
                <a:gd name="T11" fmla="*/ 52 h 63"/>
                <a:gd name="T12" fmla="*/ 47 w 51"/>
                <a:gd name="T13" fmla="*/ 61 h 63"/>
                <a:gd name="T14" fmla="*/ 45 w 51"/>
                <a:gd name="T15" fmla="*/ 54 h 63"/>
                <a:gd name="T16" fmla="*/ 51 w 51"/>
                <a:gd name="T17" fmla="*/ 43 h 63"/>
                <a:gd name="T18" fmla="*/ 36 w 51"/>
                <a:gd name="T19" fmla="*/ 38 h 63"/>
                <a:gd name="T20" fmla="*/ 32 w 51"/>
                <a:gd name="T21" fmla="*/ 22 h 63"/>
                <a:gd name="T22" fmla="*/ 28 w 51"/>
                <a:gd name="T23" fmla="*/ 8 h 63"/>
                <a:gd name="T24" fmla="*/ 21 w 51"/>
                <a:gd name="T25" fmla="*/ 15 h 63"/>
                <a:gd name="T26" fmla="*/ 7 w 51"/>
                <a:gd name="T27" fmla="*/ 1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63">
                  <a:moveTo>
                    <a:pt x="7" y="13"/>
                  </a:moveTo>
                  <a:cubicBezTo>
                    <a:pt x="10" y="17"/>
                    <a:pt x="2" y="19"/>
                    <a:pt x="0" y="23"/>
                  </a:cubicBezTo>
                  <a:cubicBezTo>
                    <a:pt x="4" y="25"/>
                    <a:pt x="6" y="28"/>
                    <a:pt x="11" y="26"/>
                  </a:cubicBezTo>
                  <a:cubicBezTo>
                    <a:pt x="14" y="25"/>
                    <a:pt x="20" y="28"/>
                    <a:pt x="20" y="31"/>
                  </a:cubicBezTo>
                  <a:cubicBezTo>
                    <a:pt x="21" y="34"/>
                    <a:pt x="24" y="37"/>
                    <a:pt x="24" y="40"/>
                  </a:cubicBezTo>
                  <a:cubicBezTo>
                    <a:pt x="25" y="46"/>
                    <a:pt x="22" y="48"/>
                    <a:pt x="28" y="52"/>
                  </a:cubicBezTo>
                  <a:cubicBezTo>
                    <a:pt x="31" y="53"/>
                    <a:pt x="44" y="63"/>
                    <a:pt x="47" y="61"/>
                  </a:cubicBezTo>
                  <a:cubicBezTo>
                    <a:pt x="50" y="58"/>
                    <a:pt x="46" y="56"/>
                    <a:pt x="45" y="54"/>
                  </a:cubicBezTo>
                  <a:cubicBezTo>
                    <a:pt x="43" y="50"/>
                    <a:pt x="48" y="44"/>
                    <a:pt x="51" y="43"/>
                  </a:cubicBezTo>
                  <a:cubicBezTo>
                    <a:pt x="47" y="40"/>
                    <a:pt x="41" y="42"/>
                    <a:pt x="36" y="38"/>
                  </a:cubicBezTo>
                  <a:cubicBezTo>
                    <a:pt x="33" y="35"/>
                    <a:pt x="31" y="27"/>
                    <a:pt x="32" y="22"/>
                  </a:cubicBezTo>
                  <a:cubicBezTo>
                    <a:pt x="32" y="19"/>
                    <a:pt x="30" y="10"/>
                    <a:pt x="28" y="8"/>
                  </a:cubicBezTo>
                  <a:cubicBezTo>
                    <a:pt x="23" y="2"/>
                    <a:pt x="16" y="9"/>
                    <a:pt x="21" y="15"/>
                  </a:cubicBezTo>
                  <a:cubicBezTo>
                    <a:pt x="19" y="15"/>
                    <a:pt x="7" y="0"/>
                    <a:pt x="7" y="1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392">
              <a:extLst>
                <a:ext uri="{FF2B5EF4-FFF2-40B4-BE49-F238E27FC236}">
                  <a16:creationId xmlns="" xmlns:a16="http://schemas.microsoft.com/office/drawing/2014/main" id="{B5630A9B-4B36-462B-8569-0144C24D7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2147" y="5371897"/>
              <a:ext cx="111227" cy="137922"/>
            </a:xfrm>
            <a:custGeom>
              <a:avLst/>
              <a:gdLst>
                <a:gd name="T0" fmla="*/ 7 w 51"/>
                <a:gd name="T1" fmla="*/ 13 h 63"/>
                <a:gd name="T2" fmla="*/ 0 w 51"/>
                <a:gd name="T3" fmla="*/ 23 h 63"/>
                <a:gd name="T4" fmla="*/ 11 w 51"/>
                <a:gd name="T5" fmla="*/ 26 h 63"/>
                <a:gd name="T6" fmla="*/ 20 w 51"/>
                <a:gd name="T7" fmla="*/ 31 h 63"/>
                <a:gd name="T8" fmla="*/ 24 w 51"/>
                <a:gd name="T9" fmla="*/ 40 h 63"/>
                <a:gd name="T10" fmla="*/ 28 w 51"/>
                <a:gd name="T11" fmla="*/ 52 h 63"/>
                <a:gd name="T12" fmla="*/ 47 w 51"/>
                <a:gd name="T13" fmla="*/ 61 h 63"/>
                <a:gd name="T14" fmla="*/ 45 w 51"/>
                <a:gd name="T15" fmla="*/ 54 h 63"/>
                <a:gd name="T16" fmla="*/ 51 w 51"/>
                <a:gd name="T17" fmla="*/ 43 h 63"/>
                <a:gd name="T18" fmla="*/ 36 w 51"/>
                <a:gd name="T19" fmla="*/ 38 h 63"/>
                <a:gd name="T20" fmla="*/ 32 w 51"/>
                <a:gd name="T21" fmla="*/ 22 h 63"/>
                <a:gd name="T22" fmla="*/ 28 w 51"/>
                <a:gd name="T23" fmla="*/ 8 h 63"/>
                <a:gd name="T24" fmla="*/ 21 w 51"/>
                <a:gd name="T25" fmla="*/ 15 h 63"/>
                <a:gd name="T26" fmla="*/ 7 w 51"/>
                <a:gd name="T27" fmla="*/ 1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63">
                  <a:moveTo>
                    <a:pt x="7" y="13"/>
                  </a:moveTo>
                  <a:cubicBezTo>
                    <a:pt x="10" y="17"/>
                    <a:pt x="2" y="19"/>
                    <a:pt x="0" y="23"/>
                  </a:cubicBezTo>
                  <a:cubicBezTo>
                    <a:pt x="4" y="25"/>
                    <a:pt x="6" y="28"/>
                    <a:pt x="11" y="26"/>
                  </a:cubicBezTo>
                  <a:cubicBezTo>
                    <a:pt x="14" y="25"/>
                    <a:pt x="20" y="28"/>
                    <a:pt x="20" y="31"/>
                  </a:cubicBezTo>
                  <a:cubicBezTo>
                    <a:pt x="21" y="34"/>
                    <a:pt x="24" y="37"/>
                    <a:pt x="24" y="40"/>
                  </a:cubicBezTo>
                  <a:cubicBezTo>
                    <a:pt x="25" y="46"/>
                    <a:pt x="22" y="48"/>
                    <a:pt x="28" y="52"/>
                  </a:cubicBezTo>
                  <a:cubicBezTo>
                    <a:pt x="31" y="53"/>
                    <a:pt x="44" y="63"/>
                    <a:pt x="47" y="61"/>
                  </a:cubicBezTo>
                  <a:cubicBezTo>
                    <a:pt x="50" y="58"/>
                    <a:pt x="46" y="56"/>
                    <a:pt x="45" y="54"/>
                  </a:cubicBezTo>
                  <a:cubicBezTo>
                    <a:pt x="43" y="50"/>
                    <a:pt x="48" y="44"/>
                    <a:pt x="51" y="43"/>
                  </a:cubicBezTo>
                  <a:cubicBezTo>
                    <a:pt x="47" y="40"/>
                    <a:pt x="41" y="42"/>
                    <a:pt x="36" y="38"/>
                  </a:cubicBezTo>
                  <a:cubicBezTo>
                    <a:pt x="33" y="35"/>
                    <a:pt x="31" y="27"/>
                    <a:pt x="32" y="22"/>
                  </a:cubicBezTo>
                  <a:cubicBezTo>
                    <a:pt x="32" y="19"/>
                    <a:pt x="30" y="10"/>
                    <a:pt x="28" y="8"/>
                  </a:cubicBezTo>
                  <a:cubicBezTo>
                    <a:pt x="23" y="2"/>
                    <a:pt x="16" y="9"/>
                    <a:pt x="21" y="15"/>
                  </a:cubicBezTo>
                  <a:cubicBezTo>
                    <a:pt x="19" y="15"/>
                    <a:pt x="7" y="0"/>
                    <a:pt x="7" y="1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393">
              <a:extLst>
                <a:ext uri="{FF2B5EF4-FFF2-40B4-BE49-F238E27FC236}">
                  <a16:creationId xmlns="" xmlns:a16="http://schemas.microsoft.com/office/drawing/2014/main" id="{84FDC68B-8948-4655-8455-D718A0372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2315" y="5460879"/>
              <a:ext cx="48940" cy="57838"/>
            </a:xfrm>
            <a:custGeom>
              <a:avLst/>
              <a:gdLst>
                <a:gd name="T0" fmla="*/ 4 w 22"/>
                <a:gd name="T1" fmla="*/ 1 h 26"/>
                <a:gd name="T2" fmla="*/ 0 w 22"/>
                <a:gd name="T3" fmla="*/ 16 h 26"/>
                <a:gd name="T4" fmla="*/ 7 w 22"/>
                <a:gd name="T5" fmla="*/ 19 h 26"/>
                <a:gd name="T6" fmla="*/ 16 w 22"/>
                <a:gd name="T7" fmla="*/ 23 h 26"/>
                <a:gd name="T8" fmla="*/ 22 w 22"/>
                <a:gd name="T9" fmla="*/ 9 h 26"/>
                <a:gd name="T10" fmla="*/ 4 w 22"/>
                <a:gd name="T11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6">
                  <a:moveTo>
                    <a:pt x="4" y="1"/>
                  </a:moveTo>
                  <a:cubicBezTo>
                    <a:pt x="1" y="5"/>
                    <a:pt x="0" y="11"/>
                    <a:pt x="0" y="16"/>
                  </a:cubicBezTo>
                  <a:cubicBezTo>
                    <a:pt x="1" y="22"/>
                    <a:pt x="9" y="25"/>
                    <a:pt x="7" y="19"/>
                  </a:cubicBezTo>
                  <a:cubicBezTo>
                    <a:pt x="10" y="19"/>
                    <a:pt x="13" y="26"/>
                    <a:pt x="16" y="23"/>
                  </a:cubicBezTo>
                  <a:cubicBezTo>
                    <a:pt x="19" y="20"/>
                    <a:pt x="22" y="14"/>
                    <a:pt x="22" y="9"/>
                  </a:cubicBezTo>
                  <a:cubicBezTo>
                    <a:pt x="21" y="2"/>
                    <a:pt x="10" y="0"/>
                    <a:pt x="4" y="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394">
              <a:extLst>
                <a:ext uri="{FF2B5EF4-FFF2-40B4-BE49-F238E27FC236}">
                  <a16:creationId xmlns="" xmlns:a16="http://schemas.microsoft.com/office/drawing/2014/main" id="{04355D41-03AE-476C-8D1D-3811E0746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2315" y="5460879"/>
              <a:ext cx="48940" cy="57838"/>
            </a:xfrm>
            <a:custGeom>
              <a:avLst/>
              <a:gdLst>
                <a:gd name="T0" fmla="*/ 4 w 22"/>
                <a:gd name="T1" fmla="*/ 1 h 26"/>
                <a:gd name="T2" fmla="*/ 0 w 22"/>
                <a:gd name="T3" fmla="*/ 16 h 26"/>
                <a:gd name="T4" fmla="*/ 7 w 22"/>
                <a:gd name="T5" fmla="*/ 19 h 26"/>
                <a:gd name="T6" fmla="*/ 16 w 22"/>
                <a:gd name="T7" fmla="*/ 23 h 26"/>
                <a:gd name="T8" fmla="*/ 22 w 22"/>
                <a:gd name="T9" fmla="*/ 9 h 26"/>
                <a:gd name="T10" fmla="*/ 4 w 22"/>
                <a:gd name="T11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6">
                  <a:moveTo>
                    <a:pt x="4" y="1"/>
                  </a:moveTo>
                  <a:cubicBezTo>
                    <a:pt x="1" y="5"/>
                    <a:pt x="0" y="11"/>
                    <a:pt x="0" y="16"/>
                  </a:cubicBezTo>
                  <a:cubicBezTo>
                    <a:pt x="1" y="22"/>
                    <a:pt x="9" y="25"/>
                    <a:pt x="7" y="19"/>
                  </a:cubicBezTo>
                  <a:cubicBezTo>
                    <a:pt x="10" y="19"/>
                    <a:pt x="13" y="26"/>
                    <a:pt x="16" y="23"/>
                  </a:cubicBezTo>
                  <a:cubicBezTo>
                    <a:pt x="19" y="20"/>
                    <a:pt x="22" y="14"/>
                    <a:pt x="22" y="9"/>
                  </a:cubicBezTo>
                  <a:cubicBezTo>
                    <a:pt x="21" y="2"/>
                    <a:pt x="10" y="0"/>
                    <a:pt x="4" y="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395">
              <a:extLst>
                <a:ext uri="{FF2B5EF4-FFF2-40B4-BE49-F238E27FC236}">
                  <a16:creationId xmlns="" xmlns:a16="http://schemas.microsoft.com/office/drawing/2014/main" id="{3BF8273E-E277-4E06-9428-3527C263F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4560" y="4949233"/>
              <a:ext cx="31144" cy="48940"/>
            </a:xfrm>
            <a:custGeom>
              <a:avLst/>
              <a:gdLst>
                <a:gd name="T0" fmla="*/ 3 w 14"/>
                <a:gd name="T1" fmla="*/ 15 h 22"/>
                <a:gd name="T2" fmla="*/ 9 w 14"/>
                <a:gd name="T3" fmla="*/ 19 h 22"/>
                <a:gd name="T4" fmla="*/ 5 w 14"/>
                <a:gd name="T5" fmla="*/ 21 h 22"/>
                <a:gd name="T6" fmla="*/ 11 w 14"/>
                <a:gd name="T7" fmla="*/ 10 h 22"/>
                <a:gd name="T8" fmla="*/ 3 w 14"/>
                <a:gd name="T9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2">
                  <a:moveTo>
                    <a:pt x="3" y="15"/>
                  </a:moveTo>
                  <a:cubicBezTo>
                    <a:pt x="5" y="15"/>
                    <a:pt x="7" y="17"/>
                    <a:pt x="9" y="19"/>
                  </a:cubicBezTo>
                  <a:cubicBezTo>
                    <a:pt x="7" y="17"/>
                    <a:pt x="5" y="19"/>
                    <a:pt x="5" y="21"/>
                  </a:cubicBezTo>
                  <a:cubicBezTo>
                    <a:pt x="12" y="22"/>
                    <a:pt x="14" y="15"/>
                    <a:pt x="11" y="10"/>
                  </a:cubicBezTo>
                  <a:cubicBezTo>
                    <a:pt x="6" y="0"/>
                    <a:pt x="0" y="8"/>
                    <a:pt x="3" y="1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396">
              <a:extLst>
                <a:ext uri="{FF2B5EF4-FFF2-40B4-BE49-F238E27FC236}">
                  <a16:creationId xmlns="" xmlns:a16="http://schemas.microsoft.com/office/drawing/2014/main" id="{CA9979F3-F1AF-40A8-AB44-1096F2591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4560" y="4949233"/>
              <a:ext cx="31144" cy="48940"/>
            </a:xfrm>
            <a:custGeom>
              <a:avLst/>
              <a:gdLst>
                <a:gd name="T0" fmla="*/ 3 w 14"/>
                <a:gd name="T1" fmla="*/ 15 h 22"/>
                <a:gd name="T2" fmla="*/ 9 w 14"/>
                <a:gd name="T3" fmla="*/ 19 h 22"/>
                <a:gd name="T4" fmla="*/ 5 w 14"/>
                <a:gd name="T5" fmla="*/ 21 h 22"/>
                <a:gd name="T6" fmla="*/ 11 w 14"/>
                <a:gd name="T7" fmla="*/ 10 h 22"/>
                <a:gd name="T8" fmla="*/ 3 w 14"/>
                <a:gd name="T9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2">
                  <a:moveTo>
                    <a:pt x="3" y="15"/>
                  </a:moveTo>
                  <a:cubicBezTo>
                    <a:pt x="5" y="15"/>
                    <a:pt x="7" y="17"/>
                    <a:pt x="9" y="19"/>
                  </a:cubicBezTo>
                  <a:cubicBezTo>
                    <a:pt x="7" y="17"/>
                    <a:pt x="5" y="19"/>
                    <a:pt x="5" y="21"/>
                  </a:cubicBezTo>
                  <a:cubicBezTo>
                    <a:pt x="12" y="22"/>
                    <a:pt x="14" y="15"/>
                    <a:pt x="11" y="10"/>
                  </a:cubicBezTo>
                  <a:cubicBezTo>
                    <a:pt x="6" y="0"/>
                    <a:pt x="0" y="8"/>
                    <a:pt x="3" y="1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397">
              <a:extLst>
                <a:ext uri="{FF2B5EF4-FFF2-40B4-BE49-F238E27FC236}">
                  <a16:creationId xmlns="" xmlns:a16="http://schemas.microsoft.com/office/drawing/2014/main" id="{D7FA3F29-C69D-4FD3-96BF-DB04535B89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2649" y="5785663"/>
              <a:ext cx="97880" cy="31144"/>
            </a:xfrm>
            <a:custGeom>
              <a:avLst/>
              <a:gdLst>
                <a:gd name="T0" fmla="*/ 10 w 45"/>
                <a:gd name="T1" fmla="*/ 2 h 16"/>
                <a:gd name="T2" fmla="*/ 3 w 45"/>
                <a:gd name="T3" fmla="*/ 10 h 16"/>
                <a:gd name="T4" fmla="*/ 15 w 45"/>
                <a:gd name="T5" fmla="*/ 11 h 16"/>
                <a:gd name="T6" fmla="*/ 31 w 45"/>
                <a:gd name="T7" fmla="*/ 11 h 16"/>
                <a:gd name="T8" fmla="*/ 38 w 45"/>
                <a:gd name="T9" fmla="*/ 10 h 16"/>
                <a:gd name="T10" fmla="*/ 45 w 45"/>
                <a:gd name="T11" fmla="*/ 5 h 16"/>
                <a:gd name="T12" fmla="*/ 32 w 45"/>
                <a:gd name="T13" fmla="*/ 1 h 16"/>
                <a:gd name="T14" fmla="*/ 10 w 45"/>
                <a:gd name="T15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6">
                  <a:moveTo>
                    <a:pt x="10" y="2"/>
                  </a:moveTo>
                  <a:cubicBezTo>
                    <a:pt x="7" y="1"/>
                    <a:pt x="0" y="7"/>
                    <a:pt x="3" y="10"/>
                  </a:cubicBezTo>
                  <a:cubicBezTo>
                    <a:pt x="6" y="13"/>
                    <a:pt x="14" y="15"/>
                    <a:pt x="15" y="11"/>
                  </a:cubicBezTo>
                  <a:cubicBezTo>
                    <a:pt x="19" y="16"/>
                    <a:pt x="25" y="13"/>
                    <a:pt x="31" y="11"/>
                  </a:cubicBezTo>
                  <a:cubicBezTo>
                    <a:pt x="33" y="10"/>
                    <a:pt x="36" y="9"/>
                    <a:pt x="38" y="10"/>
                  </a:cubicBezTo>
                  <a:cubicBezTo>
                    <a:pt x="38" y="6"/>
                    <a:pt x="42" y="6"/>
                    <a:pt x="45" y="5"/>
                  </a:cubicBezTo>
                  <a:cubicBezTo>
                    <a:pt x="44" y="0"/>
                    <a:pt x="36" y="1"/>
                    <a:pt x="32" y="1"/>
                  </a:cubicBezTo>
                  <a:cubicBezTo>
                    <a:pt x="25" y="2"/>
                    <a:pt x="17" y="0"/>
                    <a:pt x="10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398">
              <a:extLst>
                <a:ext uri="{FF2B5EF4-FFF2-40B4-BE49-F238E27FC236}">
                  <a16:creationId xmlns="" xmlns:a16="http://schemas.microsoft.com/office/drawing/2014/main" id="{7CB925BF-86BA-4BC5-BF78-1444249AF3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2649" y="5785663"/>
              <a:ext cx="97880" cy="31144"/>
            </a:xfrm>
            <a:custGeom>
              <a:avLst/>
              <a:gdLst>
                <a:gd name="T0" fmla="*/ 10 w 45"/>
                <a:gd name="T1" fmla="*/ 2 h 16"/>
                <a:gd name="T2" fmla="*/ 3 w 45"/>
                <a:gd name="T3" fmla="*/ 10 h 16"/>
                <a:gd name="T4" fmla="*/ 15 w 45"/>
                <a:gd name="T5" fmla="*/ 11 h 16"/>
                <a:gd name="T6" fmla="*/ 31 w 45"/>
                <a:gd name="T7" fmla="*/ 11 h 16"/>
                <a:gd name="T8" fmla="*/ 38 w 45"/>
                <a:gd name="T9" fmla="*/ 10 h 16"/>
                <a:gd name="T10" fmla="*/ 45 w 45"/>
                <a:gd name="T11" fmla="*/ 5 h 16"/>
                <a:gd name="T12" fmla="*/ 32 w 45"/>
                <a:gd name="T13" fmla="*/ 1 h 16"/>
                <a:gd name="T14" fmla="*/ 10 w 45"/>
                <a:gd name="T15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6">
                  <a:moveTo>
                    <a:pt x="10" y="2"/>
                  </a:moveTo>
                  <a:cubicBezTo>
                    <a:pt x="7" y="1"/>
                    <a:pt x="0" y="7"/>
                    <a:pt x="3" y="10"/>
                  </a:cubicBezTo>
                  <a:cubicBezTo>
                    <a:pt x="6" y="13"/>
                    <a:pt x="14" y="15"/>
                    <a:pt x="15" y="11"/>
                  </a:cubicBezTo>
                  <a:cubicBezTo>
                    <a:pt x="19" y="16"/>
                    <a:pt x="25" y="13"/>
                    <a:pt x="31" y="11"/>
                  </a:cubicBezTo>
                  <a:cubicBezTo>
                    <a:pt x="33" y="10"/>
                    <a:pt x="36" y="9"/>
                    <a:pt x="38" y="10"/>
                  </a:cubicBezTo>
                  <a:cubicBezTo>
                    <a:pt x="38" y="6"/>
                    <a:pt x="42" y="6"/>
                    <a:pt x="45" y="5"/>
                  </a:cubicBezTo>
                  <a:cubicBezTo>
                    <a:pt x="44" y="0"/>
                    <a:pt x="36" y="1"/>
                    <a:pt x="32" y="1"/>
                  </a:cubicBezTo>
                  <a:cubicBezTo>
                    <a:pt x="25" y="2"/>
                    <a:pt x="17" y="0"/>
                    <a:pt x="10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399">
              <a:extLst>
                <a:ext uri="{FF2B5EF4-FFF2-40B4-BE49-F238E27FC236}">
                  <a16:creationId xmlns="" xmlns:a16="http://schemas.microsoft.com/office/drawing/2014/main" id="{9FB57E10-E443-4A91-A047-D4B860C88C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3877" y="5874645"/>
              <a:ext cx="93431" cy="62287"/>
            </a:xfrm>
            <a:custGeom>
              <a:avLst/>
              <a:gdLst>
                <a:gd name="T0" fmla="*/ 3 w 44"/>
                <a:gd name="T1" fmla="*/ 2 h 30"/>
                <a:gd name="T2" fmla="*/ 14 w 44"/>
                <a:gd name="T3" fmla="*/ 15 h 30"/>
                <a:gd name="T4" fmla="*/ 22 w 44"/>
                <a:gd name="T5" fmla="*/ 21 h 30"/>
                <a:gd name="T6" fmla="*/ 20 w 44"/>
                <a:gd name="T7" fmla="*/ 28 h 30"/>
                <a:gd name="T8" fmla="*/ 30 w 44"/>
                <a:gd name="T9" fmla="*/ 20 h 30"/>
                <a:gd name="T10" fmla="*/ 39 w 44"/>
                <a:gd name="T11" fmla="*/ 9 h 30"/>
                <a:gd name="T12" fmla="*/ 23 w 44"/>
                <a:gd name="T13" fmla="*/ 3 h 30"/>
                <a:gd name="T14" fmla="*/ 3 w 44"/>
                <a:gd name="T1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30">
                  <a:moveTo>
                    <a:pt x="3" y="2"/>
                  </a:moveTo>
                  <a:cubicBezTo>
                    <a:pt x="0" y="9"/>
                    <a:pt x="9" y="13"/>
                    <a:pt x="14" y="15"/>
                  </a:cubicBezTo>
                  <a:cubicBezTo>
                    <a:pt x="17" y="17"/>
                    <a:pt x="19" y="18"/>
                    <a:pt x="22" y="21"/>
                  </a:cubicBezTo>
                  <a:cubicBezTo>
                    <a:pt x="25" y="26"/>
                    <a:pt x="21" y="25"/>
                    <a:pt x="20" y="28"/>
                  </a:cubicBezTo>
                  <a:cubicBezTo>
                    <a:pt x="20" y="30"/>
                    <a:pt x="30" y="20"/>
                    <a:pt x="30" y="20"/>
                  </a:cubicBezTo>
                  <a:cubicBezTo>
                    <a:pt x="34" y="18"/>
                    <a:pt x="44" y="14"/>
                    <a:pt x="39" y="9"/>
                  </a:cubicBezTo>
                  <a:cubicBezTo>
                    <a:pt x="35" y="5"/>
                    <a:pt x="28" y="0"/>
                    <a:pt x="23" y="3"/>
                  </a:cubicBezTo>
                  <a:cubicBezTo>
                    <a:pt x="17" y="6"/>
                    <a:pt x="9" y="7"/>
                    <a:pt x="3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400">
              <a:extLst>
                <a:ext uri="{FF2B5EF4-FFF2-40B4-BE49-F238E27FC236}">
                  <a16:creationId xmlns="" xmlns:a16="http://schemas.microsoft.com/office/drawing/2014/main" id="{706F50FA-2FDD-47FA-BBD1-2797BF9DF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3877" y="5874645"/>
              <a:ext cx="93431" cy="62287"/>
            </a:xfrm>
            <a:custGeom>
              <a:avLst/>
              <a:gdLst>
                <a:gd name="T0" fmla="*/ 3 w 44"/>
                <a:gd name="T1" fmla="*/ 2 h 30"/>
                <a:gd name="T2" fmla="*/ 14 w 44"/>
                <a:gd name="T3" fmla="*/ 15 h 30"/>
                <a:gd name="T4" fmla="*/ 22 w 44"/>
                <a:gd name="T5" fmla="*/ 21 h 30"/>
                <a:gd name="T6" fmla="*/ 20 w 44"/>
                <a:gd name="T7" fmla="*/ 28 h 30"/>
                <a:gd name="T8" fmla="*/ 30 w 44"/>
                <a:gd name="T9" fmla="*/ 20 h 30"/>
                <a:gd name="T10" fmla="*/ 39 w 44"/>
                <a:gd name="T11" fmla="*/ 9 h 30"/>
                <a:gd name="T12" fmla="*/ 23 w 44"/>
                <a:gd name="T13" fmla="*/ 3 h 30"/>
                <a:gd name="T14" fmla="*/ 3 w 44"/>
                <a:gd name="T1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30">
                  <a:moveTo>
                    <a:pt x="3" y="2"/>
                  </a:moveTo>
                  <a:cubicBezTo>
                    <a:pt x="0" y="9"/>
                    <a:pt x="9" y="13"/>
                    <a:pt x="14" y="15"/>
                  </a:cubicBezTo>
                  <a:cubicBezTo>
                    <a:pt x="17" y="17"/>
                    <a:pt x="19" y="18"/>
                    <a:pt x="22" y="21"/>
                  </a:cubicBezTo>
                  <a:cubicBezTo>
                    <a:pt x="25" y="26"/>
                    <a:pt x="21" y="25"/>
                    <a:pt x="20" y="28"/>
                  </a:cubicBezTo>
                  <a:cubicBezTo>
                    <a:pt x="20" y="30"/>
                    <a:pt x="30" y="20"/>
                    <a:pt x="30" y="20"/>
                  </a:cubicBezTo>
                  <a:cubicBezTo>
                    <a:pt x="34" y="18"/>
                    <a:pt x="44" y="14"/>
                    <a:pt x="39" y="9"/>
                  </a:cubicBezTo>
                  <a:cubicBezTo>
                    <a:pt x="35" y="5"/>
                    <a:pt x="28" y="0"/>
                    <a:pt x="23" y="3"/>
                  </a:cubicBezTo>
                  <a:cubicBezTo>
                    <a:pt x="17" y="6"/>
                    <a:pt x="9" y="7"/>
                    <a:pt x="3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401">
              <a:extLst>
                <a:ext uri="{FF2B5EF4-FFF2-40B4-BE49-F238E27FC236}">
                  <a16:creationId xmlns="" xmlns:a16="http://schemas.microsoft.com/office/drawing/2014/main" id="{9E5FB0A2-80A4-4749-A2D9-052A9F64B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2859" y="5883543"/>
              <a:ext cx="71186" cy="57838"/>
            </a:xfrm>
            <a:custGeom>
              <a:avLst/>
              <a:gdLst>
                <a:gd name="T0" fmla="*/ 20 w 33"/>
                <a:gd name="T1" fmla="*/ 2 h 26"/>
                <a:gd name="T2" fmla="*/ 11 w 33"/>
                <a:gd name="T3" fmla="*/ 13 h 26"/>
                <a:gd name="T4" fmla="*/ 5 w 33"/>
                <a:gd name="T5" fmla="*/ 20 h 26"/>
                <a:gd name="T6" fmla="*/ 24 w 33"/>
                <a:gd name="T7" fmla="*/ 26 h 26"/>
                <a:gd name="T8" fmla="*/ 30 w 33"/>
                <a:gd name="T9" fmla="*/ 10 h 26"/>
                <a:gd name="T10" fmla="*/ 20 w 33"/>
                <a:gd name="T11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6">
                  <a:moveTo>
                    <a:pt x="20" y="2"/>
                  </a:moveTo>
                  <a:cubicBezTo>
                    <a:pt x="16" y="4"/>
                    <a:pt x="10" y="8"/>
                    <a:pt x="11" y="13"/>
                  </a:cubicBezTo>
                  <a:cubicBezTo>
                    <a:pt x="11" y="17"/>
                    <a:pt x="10" y="24"/>
                    <a:pt x="5" y="20"/>
                  </a:cubicBezTo>
                  <a:cubicBezTo>
                    <a:pt x="0" y="26"/>
                    <a:pt x="23" y="24"/>
                    <a:pt x="24" y="26"/>
                  </a:cubicBezTo>
                  <a:cubicBezTo>
                    <a:pt x="22" y="21"/>
                    <a:pt x="28" y="13"/>
                    <a:pt x="30" y="10"/>
                  </a:cubicBezTo>
                  <a:cubicBezTo>
                    <a:pt x="33" y="5"/>
                    <a:pt x="24" y="0"/>
                    <a:pt x="20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402">
              <a:extLst>
                <a:ext uri="{FF2B5EF4-FFF2-40B4-BE49-F238E27FC236}">
                  <a16:creationId xmlns="" xmlns:a16="http://schemas.microsoft.com/office/drawing/2014/main" id="{DC4BD02E-9E81-4D09-842F-0C8FC38139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2859" y="5883543"/>
              <a:ext cx="71186" cy="57838"/>
            </a:xfrm>
            <a:custGeom>
              <a:avLst/>
              <a:gdLst>
                <a:gd name="T0" fmla="*/ 20 w 33"/>
                <a:gd name="T1" fmla="*/ 2 h 26"/>
                <a:gd name="T2" fmla="*/ 11 w 33"/>
                <a:gd name="T3" fmla="*/ 13 h 26"/>
                <a:gd name="T4" fmla="*/ 5 w 33"/>
                <a:gd name="T5" fmla="*/ 20 h 26"/>
                <a:gd name="T6" fmla="*/ 24 w 33"/>
                <a:gd name="T7" fmla="*/ 26 h 26"/>
                <a:gd name="T8" fmla="*/ 30 w 33"/>
                <a:gd name="T9" fmla="*/ 10 h 26"/>
                <a:gd name="T10" fmla="*/ 20 w 33"/>
                <a:gd name="T11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6">
                  <a:moveTo>
                    <a:pt x="20" y="2"/>
                  </a:moveTo>
                  <a:cubicBezTo>
                    <a:pt x="16" y="4"/>
                    <a:pt x="10" y="8"/>
                    <a:pt x="11" y="13"/>
                  </a:cubicBezTo>
                  <a:cubicBezTo>
                    <a:pt x="11" y="17"/>
                    <a:pt x="10" y="24"/>
                    <a:pt x="5" y="20"/>
                  </a:cubicBezTo>
                  <a:cubicBezTo>
                    <a:pt x="0" y="26"/>
                    <a:pt x="23" y="24"/>
                    <a:pt x="24" y="26"/>
                  </a:cubicBezTo>
                  <a:cubicBezTo>
                    <a:pt x="22" y="21"/>
                    <a:pt x="28" y="13"/>
                    <a:pt x="30" y="10"/>
                  </a:cubicBezTo>
                  <a:cubicBezTo>
                    <a:pt x="33" y="5"/>
                    <a:pt x="24" y="0"/>
                    <a:pt x="20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403">
              <a:extLst>
                <a:ext uri="{FF2B5EF4-FFF2-40B4-BE49-F238E27FC236}">
                  <a16:creationId xmlns="" xmlns:a16="http://schemas.microsoft.com/office/drawing/2014/main" id="{3F694CC1-9FE0-4F90-9CFC-FB1B26E95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4002" y="5509819"/>
              <a:ext cx="26695" cy="62287"/>
            </a:xfrm>
            <a:custGeom>
              <a:avLst/>
              <a:gdLst>
                <a:gd name="T0" fmla="*/ 10 w 11"/>
                <a:gd name="T1" fmla="*/ 4 h 30"/>
                <a:gd name="T2" fmla="*/ 5 w 11"/>
                <a:gd name="T3" fmla="*/ 30 h 30"/>
                <a:gd name="T4" fmla="*/ 11 w 11"/>
                <a:gd name="T5" fmla="*/ 20 h 30"/>
                <a:gd name="T6" fmla="*/ 10 w 11"/>
                <a:gd name="T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30">
                  <a:moveTo>
                    <a:pt x="10" y="4"/>
                  </a:moveTo>
                  <a:cubicBezTo>
                    <a:pt x="0" y="0"/>
                    <a:pt x="3" y="26"/>
                    <a:pt x="5" y="30"/>
                  </a:cubicBezTo>
                  <a:cubicBezTo>
                    <a:pt x="8" y="25"/>
                    <a:pt x="11" y="26"/>
                    <a:pt x="11" y="20"/>
                  </a:cubicBezTo>
                  <a:cubicBezTo>
                    <a:pt x="10" y="15"/>
                    <a:pt x="8" y="9"/>
                    <a:pt x="10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404">
              <a:extLst>
                <a:ext uri="{FF2B5EF4-FFF2-40B4-BE49-F238E27FC236}">
                  <a16:creationId xmlns="" xmlns:a16="http://schemas.microsoft.com/office/drawing/2014/main" id="{7BFC754C-32A5-4AF5-B674-B2F3364F3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4002" y="5509819"/>
              <a:ext cx="26695" cy="62287"/>
            </a:xfrm>
            <a:custGeom>
              <a:avLst/>
              <a:gdLst>
                <a:gd name="T0" fmla="*/ 10 w 11"/>
                <a:gd name="T1" fmla="*/ 4 h 30"/>
                <a:gd name="T2" fmla="*/ 5 w 11"/>
                <a:gd name="T3" fmla="*/ 30 h 30"/>
                <a:gd name="T4" fmla="*/ 11 w 11"/>
                <a:gd name="T5" fmla="*/ 20 h 30"/>
                <a:gd name="T6" fmla="*/ 10 w 11"/>
                <a:gd name="T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30">
                  <a:moveTo>
                    <a:pt x="10" y="4"/>
                  </a:moveTo>
                  <a:cubicBezTo>
                    <a:pt x="0" y="0"/>
                    <a:pt x="3" y="26"/>
                    <a:pt x="5" y="30"/>
                  </a:cubicBezTo>
                  <a:cubicBezTo>
                    <a:pt x="8" y="25"/>
                    <a:pt x="11" y="26"/>
                    <a:pt x="11" y="20"/>
                  </a:cubicBezTo>
                  <a:cubicBezTo>
                    <a:pt x="10" y="15"/>
                    <a:pt x="8" y="9"/>
                    <a:pt x="10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405">
              <a:extLst>
                <a:ext uri="{FF2B5EF4-FFF2-40B4-BE49-F238E27FC236}">
                  <a16:creationId xmlns="" xmlns:a16="http://schemas.microsoft.com/office/drawing/2014/main" id="{43EA08EA-0AF4-4231-82FC-C4F7FC3276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0697" y="5874645"/>
              <a:ext cx="169066" cy="80084"/>
            </a:xfrm>
            <a:custGeom>
              <a:avLst/>
              <a:gdLst>
                <a:gd name="T0" fmla="*/ 38 w 78"/>
                <a:gd name="T1" fmla="*/ 30 h 37"/>
                <a:gd name="T2" fmla="*/ 54 w 78"/>
                <a:gd name="T3" fmla="*/ 19 h 37"/>
                <a:gd name="T4" fmla="*/ 54 w 78"/>
                <a:gd name="T5" fmla="*/ 27 h 37"/>
                <a:gd name="T6" fmla="*/ 61 w 78"/>
                <a:gd name="T7" fmla="*/ 27 h 37"/>
                <a:gd name="T8" fmla="*/ 69 w 78"/>
                <a:gd name="T9" fmla="*/ 28 h 37"/>
                <a:gd name="T10" fmla="*/ 63 w 78"/>
                <a:gd name="T11" fmla="*/ 24 h 37"/>
                <a:gd name="T12" fmla="*/ 78 w 78"/>
                <a:gd name="T13" fmla="*/ 18 h 37"/>
                <a:gd name="T14" fmla="*/ 72 w 78"/>
                <a:gd name="T15" fmla="*/ 11 h 37"/>
                <a:gd name="T16" fmla="*/ 63 w 78"/>
                <a:gd name="T17" fmla="*/ 15 h 37"/>
                <a:gd name="T18" fmla="*/ 54 w 78"/>
                <a:gd name="T19" fmla="*/ 9 h 37"/>
                <a:gd name="T20" fmla="*/ 46 w 78"/>
                <a:gd name="T21" fmla="*/ 3 h 37"/>
                <a:gd name="T22" fmla="*/ 35 w 78"/>
                <a:gd name="T23" fmla="*/ 7 h 37"/>
                <a:gd name="T24" fmla="*/ 50 w 78"/>
                <a:gd name="T25" fmla="*/ 19 h 37"/>
                <a:gd name="T26" fmla="*/ 40 w 78"/>
                <a:gd name="T27" fmla="*/ 23 h 37"/>
                <a:gd name="T28" fmla="*/ 32 w 78"/>
                <a:gd name="T29" fmla="*/ 16 h 37"/>
                <a:gd name="T30" fmla="*/ 6 w 78"/>
                <a:gd name="T31" fmla="*/ 18 h 37"/>
                <a:gd name="T32" fmla="*/ 4 w 78"/>
                <a:gd name="T33" fmla="*/ 28 h 37"/>
                <a:gd name="T34" fmla="*/ 9 w 78"/>
                <a:gd name="T35" fmla="*/ 36 h 37"/>
                <a:gd name="T36" fmla="*/ 15 w 78"/>
                <a:gd name="T37" fmla="*/ 35 h 37"/>
                <a:gd name="T38" fmla="*/ 22 w 78"/>
                <a:gd name="T39" fmla="*/ 34 h 37"/>
                <a:gd name="T40" fmla="*/ 38 w 78"/>
                <a:gd name="T41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8" h="37">
                  <a:moveTo>
                    <a:pt x="38" y="30"/>
                  </a:moveTo>
                  <a:cubicBezTo>
                    <a:pt x="44" y="27"/>
                    <a:pt x="50" y="26"/>
                    <a:pt x="54" y="19"/>
                  </a:cubicBezTo>
                  <a:cubicBezTo>
                    <a:pt x="55" y="21"/>
                    <a:pt x="52" y="26"/>
                    <a:pt x="54" y="27"/>
                  </a:cubicBezTo>
                  <a:cubicBezTo>
                    <a:pt x="57" y="28"/>
                    <a:pt x="58" y="28"/>
                    <a:pt x="61" y="27"/>
                  </a:cubicBezTo>
                  <a:cubicBezTo>
                    <a:pt x="64" y="25"/>
                    <a:pt x="66" y="27"/>
                    <a:pt x="69" y="28"/>
                  </a:cubicBezTo>
                  <a:cubicBezTo>
                    <a:pt x="67" y="26"/>
                    <a:pt x="65" y="25"/>
                    <a:pt x="63" y="24"/>
                  </a:cubicBezTo>
                  <a:cubicBezTo>
                    <a:pt x="68" y="21"/>
                    <a:pt x="76" y="27"/>
                    <a:pt x="78" y="18"/>
                  </a:cubicBezTo>
                  <a:cubicBezTo>
                    <a:pt x="73" y="25"/>
                    <a:pt x="73" y="13"/>
                    <a:pt x="72" y="11"/>
                  </a:cubicBezTo>
                  <a:cubicBezTo>
                    <a:pt x="69" y="5"/>
                    <a:pt x="63" y="11"/>
                    <a:pt x="63" y="15"/>
                  </a:cubicBezTo>
                  <a:cubicBezTo>
                    <a:pt x="63" y="11"/>
                    <a:pt x="59" y="3"/>
                    <a:pt x="54" y="9"/>
                  </a:cubicBezTo>
                  <a:cubicBezTo>
                    <a:pt x="51" y="13"/>
                    <a:pt x="47" y="5"/>
                    <a:pt x="46" y="3"/>
                  </a:cubicBezTo>
                  <a:cubicBezTo>
                    <a:pt x="43" y="0"/>
                    <a:pt x="31" y="2"/>
                    <a:pt x="35" y="7"/>
                  </a:cubicBezTo>
                  <a:cubicBezTo>
                    <a:pt x="39" y="14"/>
                    <a:pt x="44" y="15"/>
                    <a:pt x="50" y="19"/>
                  </a:cubicBezTo>
                  <a:cubicBezTo>
                    <a:pt x="48" y="21"/>
                    <a:pt x="43" y="23"/>
                    <a:pt x="40" y="23"/>
                  </a:cubicBezTo>
                  <a:cubicBezTo>
                    <a:pt x="35" y="24"/>
                    <a:pt x="34" y="20"/>
                    <a:pt x="32" y="16"/>
                  </a:cubicBezTo>
                  <a:cubicBezTo>
                    <a:pt x="27" y="9"/>
                    <a:pt x="11" y="12"/>
                    <a:pt x="6" y="18"/>
                  </a:cubicBezTo>
                  <a:cubicBezTo>
                    <a:pt x="3" y="20"/>
                    <a:pt x="6" y="25"/>
                    <a:pt x="4" y="28"/>
                  </a:cubicBezTo>
                  <a:cubicBezTo>
                    <a:pt x="0" y="32"/>
                    <a:pt x="6" y="35"/>
                    <a:pt x="9" y="36"/>
                  </a:cubicBezTo>
                  <a:cubicBezTo>
                    <a:pt x="11" y="36"/>
                    <a:pt x="13" y="37"/>
                    <a:pt x="15" y="35"/>
                  </a:cubicBezTo>
                  <a:cubicBezTo>
                    <a:pt x="18" y="33"/>
                    <a:pt x="18" y="34"/>
                    <a:pt x="22" y="34"/>
                  </a:cubicBezTo>
                  <a:cubicBezTo>
                    <a:pt x="27" y="34"/>
                    <a:pt x="32" y="28"/>
                    <a:pt x="38" y="3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406">
              <a:extLst>
                <a:ext uri="{FF2B5EF4-FFF2-40B4-BE49-F238E27FC236}">
                  <a16:creationId xmlns="" xmlns:a16="http://schemas.microsoft.com/office/drawing/2014/main" id="{AE3BEE9E-6284-4773-9E8D-236DF7896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0697" y="5874645"/>
              <a:ext cx="169066" cy="80084"/>
            </a:xfrm>
            <a:custGeom>
              <a:avLst/>
              <a:gdLst>
                <a:gd name="T0" fmla="*/ 38 w 78"/>
                <a:gd name="T1" fmla="*/ 30 h 37"/>
                <a:gd name="T2" fmla="*/ 54 w 78"/>
                <a:gd name="T3" fmla="*/ 19 h 37"/>
                <a:gd name="T4" fmla="*/ 54 w 78"/>
                <a:gd name="T5" fmla="*/ 27 h 37"/>
                <a:gd name="T6" fmla="*/ 61 w 78"/>
                <a:gd name="T7" fmla="*/ 27 h 37"/>
                <a:gd name="T8" fmla="*/ 69 w 78"/>
                <a:gd name="T9" fmla="*/ 28 h 37"/>
                <a:gd name="T10" fmla="*/ 63 w 78"/>
                <a:gd name="T11" fmla="*/ 24 h 37"/>
                <a:gd name="T12" fmla="*/ 78 w 78"/>
                <a:gd name="T13" fmla="*/ 18 h 37"/>
                <a:gd name="T14" fmla="*/ 72 w 78"/>
                <a:gd name="T15" fmla="*/ 11 h 37"/>
                <a:gd name="T16" fmla="*/ 63 w 78"/>
                <a:gd name="T17" fmla="*/ 15 h 37"/>
                <a:gd name="T18" fmla="*/ 54 w 78"/>
                <a:gd name="T19" fmla="*/ 9 h 37"/>
                <a:gd name="T20" fmla="*/ 46 w 78"/>
                <a:gd name="T21" fmla="*/ 3 h 37"/>
                <a:gd name="T22" fmla="*/ 35 w 78"/>
                <a:gd name="T23" fmla="*/ 7 h 37"/>
                <a:gd name="T24" fmla="*/ 50 w 78"/>
                <a:gd name="T25" fmla="*/ 19 h 37"/>
                <a:gd name="T26" fmla="*/ 40 w 78"/>
                <a:gd name="T27" fmla="*/ 23 h 37"/>
                <a:gd name="T28" fmla="*/ 32 w 78"/>
                <a:gd name="T29" fmla="*/ 16 h 37"/>
                <a:gd name="T30" fmla="*/ 6 w 78"/>
                <a:gd name="T31" fmla="*/ 18 h 37"/>
                <a:gd name="T32" fmla="*/ 4 w 78"/>
                <a:gd name="T33" fmla="*/ 28 h 37"/>
                <a:gd name="T34" fmla="*/ 9 w 78"/>
                <a:gd name="T35" fmla="*/ 36 h 37"/>
                <a:gd name="T36" fmla="*/ 15 w 78"/>
                <a:gd name="T37" fmla="*/ 35 h 37"/>
                <a:gd name="T38" fmla="*/ 22 w 78"/>
                <a:gd name="T39" fmla="*/ 34 h 37"/>
                <a:gd name="T40" fmla="*/ 38 w 78"/>
                <a:gd name="T41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8" h="37">
                  <a:moveTo>
                    <a:pt x="38" y="30"/>
                  </a:moveTo>
                  <a:cubicBezTo>
                    <a:pt x="44" y="27"/>
                    <a:pt x="50" y="26"/>
                    <a:pt x="54" y="19"/>
                  </a:cubicBezTo>
                  <a:cubicBezTo>
                    <a:pt x="55" y="21"/>
                    <a:pt x="52" y="26"/>
                    <a:pt x="54" y="27"/>
                  </a:cubicBezTo>
                  <a:cubicBezTo>
                    <a:pt x="57" y="28"/>
                    <a:pt x="58" y="28"/>
                    <a:pt x="61" y="27"/>
                  </a:cubicBezTo>
                  <a:cubicBezTo>
                    <a:pt x="64" y="25"/>
                    <a:pt x="66" y="27"/>
                    <a:pt x="69" y="28"/>
                  </a:cubicBezTo>
                  <a:cubicBezTo>
                    <a:pt x="67" y="26"/>
                    <a:pt x="65" y="25"/>
                    <a:pt x="63" y="24"/>
                  </a:cubicBezTo>
                  <a:cubicBezTo>
                    <a:pt x="68" y="21"/>
                    <a:pt x="76" y="27"/>
                    <a:pt x="78" y="18"/>
                  </a:cubicBezTo>
                  <a:cubicBezTo>
                    <a:pt x="73" y="25"/>
                    <a:pt x="73" y="13"/>
                    <a:pt x="72" y="11"/>
                  </a:cubicBezTo>
                  <a:cubicBezTo>
                    <a:pt x="69" y="5"/>
                    <a:pt x="63" y="11"/>
                    <a:pt x="63" y="15"/>
                  </a:cubicBezTo>
                  <a:cubicBezTo>
                    <a:pt x="63" y="11"/>
                    <a:pt x="59" y="3"/>
                    <a:pt x="54" y="9"/>
                  </a:cubicBezTo>
                  <a:cubicBezTo>
                    <a:pt x="51" y="13"/>
                    <a:pt x="47" y="5"/>
                    <a:pt x="46" y="3"/>
                  </a:cubicBezTo>
                  <a:cubicBezTo>
                    <a:pt x="43" y="0"/>
                    <a:pt x="31" y="2"/>
                    <a:pt x="35" y="7"/>
                  </a:cubicBezTo>
                  <a:cubicBezTo>
                    <a:pt x="39" y="14"/>
                    <a:pt x="44" y="15"/>
                    <a:pt x="50" y="19"/>
                  </a:cubicBezTo>
                  <a:cubicBezTo>
                    <a:pt x="48" y="21"/>
                    <a:pt x="43" y="23"/>
                    <a:pt x="40" y="23"/>
                  </a:cubicBezTo>
                  <a:cubicBezTo>
                    <a:pt x="35" y="24"/>
                    <a:pt x="34" y="20"/>
                    <a:pt x="32" y="16"/>
                  </a:cubicBezTo>
                  <a:cubicBezTo>
                    <a:pt x="27" y="9"/>
                    <a:pt x="11" y="12"/>
                    <a:pt x="6" y="18"/>
                  </a:cubicBezTo>
                  <a:cubicBezTo>
                    <a:pt x="3" y="20"/>
                    <a:pt x="6" y="25"/>
                    <a:pt x="4" y="28"/>
                  </a:cubicBezTo>
                  <a:cubicBezTo>
                    <a:pt x="0" y="32"/>
                    <a:pt x="6" y="35"/>
                    <a:pt x="9" y="36"/>
                  </a:cubicBezTo>
                  <a:cubicBezTo>
                    <a:pt x="11" y="36"/>
                    <a:pt x="13" y="37"/>
                    <a:pt x="15" y="35"/>
                  </a:cubicBezTo>
                  <a:cubicBezTo>
                    <a:pt x="18" y="33"/>
                    <a:pt x="18" y="34"/>
                    <a:pt x="22" y="34"/>
                  </a:cubicBezTo>
                  <a:cubicBezTo>
                    <a:pt x="27" y="34"/>
                    <a:pt x="32" y="28"/>
                    <a:pt x="38" y="3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407">
              <a:extLst>
                <a:ext uri="{FF2B5EF4-FFF2-40B4-BE49-F238E27FC236}">
                  <a16:creationId xmlns="" xmlns:a16="http://schemas.microsoft.com/office/drawing/2014/main" id="{E1130B51-4CE0-49D1-A221-13F21C1D4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7517" y="5968076"/>
              <a:ext cx="137922" cy="88982"/>
            </a:xfrm>
            <a:custGeom>
              <a:avLst/>
              <a:gdLst>
                <a:gd name="T0" fmla="*/ 0 w 62"/>
                <a:gd name="T1" fmla="*/ 8 h 40"/>
                <a:gd name="T2" fmla="*/ 16 w 62"/>
                <a:gd name="T3" fmla="*/ 16 h 40"/>
                <a:gd name="T4" fmla="*/ 34 w 62"/>
                <a:gd name="T5" fmla="*/ 29 h 40"/>
                <a:gd name="T6" fmla="*/ 52 w 62"/>
                <a:gd name="T7" fmla="*/ 19 h 40"/>
                <a:gd name="T8" fmla="*/ 42 w 62"/>
                <a:gd name="T9" fmla="*/ 12 h 40"/>
                <a:gd name="T10" fmla="*/ 33 w 62"/>
                <a:gd name="T11" fmla="*/ 2 h 40"/>
                <a:gd name="T12" fmla="*/ 19 w 62"/>
                <a:gd name="T13" fmla="*/ 2 h 40"/>
                <a:gd name="T14" fmla="*/ 0 w 62"/>
                <a:gd name="T15" fmla="*/ 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40">
                  <a:moveTo>
                    <a:pt x="0" y="8"/>
                  </a:moveTo>
                  <a:cubicBezTo>
                    <a:pt x="3" y="16"/>
                    <a:pt x="9" y="15"/>
                    <a:pt x="16" y="16"/>
                  </a:cubicBezTo>
                  <a:cubicBezTo>
                    <a:pt x="23" y="17"/>
                    <a:pt x="29" y="24"/>
                    <a:pt x="34" y="29"/>
                  </a:cubicBezTo>
                  <a:cubicBezTo>
                    <a:pt x="43" y="40"/>
                    <a:pt x="62" y="30"/>
                    <a:pt x="52" y="19"/>
                  </a:cubicBezTo>
                  <a:cubicBezTo>
                    <a:pt x="49" y="15"/>
                    <a:pt x="46" y="12"/>
                    <a:pt x="42" y="12"/>
                  </a:cubicBezTo>
                  <a:cubicBezTo>
                    <a:pt x="42" y="12"/>
                    <a:pt x="34" y="3"/>
                    <a:pt x="33" y="2"/>
                  </a:cubicBezTo>
                  <a:cubicBezTo>
                    <a:pt x="32" y="2"/>
                    <a:pt x="20" y="2"/>
                    <a:pt x="19" y="2"/>
                  </a:cubicBezTo>
                  <a:cubicBezTo>
                    <a:pt x="13" y="6"/>
                    <a:pt x="5" y="0"/>
                    <a:pt x="0" y="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408">
              <a:extLst>
                <a:ext uri="{FF2B5EF4-FFF2-40B4-BE49-F238E27FC236}">
                  <a16:creationId xmlns="" xmlns:a16="http://schemas.microsoft.com/office/drawing/2014/main" id="{802FBA8C-D23E-47BE-BF8A-92A25A234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7517" y="5968076"/>
              <a:ext cx="137922" cy="88982"/>
            </a:xfrm>
            <a:custGeom>
              <a:avLst/>
              <a:gdLst>
                <a:gd name="T0" fmla="*/ 0 w 62"/>
                <a:gd name="T1" fmla="*/ 8 h 40"/>
                <a:gd name="T2" fmla="*/ 16 w 62"/>
                <a:gd name="T3" fmla="*/ 16 h 40"/>
                <a:gd name="T4" fmla="*/ 34 w 62"/>
                <a:gd name="T5" fmla="*/ 29 h 40"/>
                <a:gd name="T6" fmla="*/ 52 w 62"/>
                <a:gd name="T7" fmla="*/ 19 h 40"/>
                <a:gd name="T8" fmla="*/ 42 w 62"/>
                <a:gd name="T9" fmla="*/ 12 h 40"/>
                <a:gd name="T10" fmla="*/ 33 w 62"/>
                <a:gd name="T11" fmla="*/ 2 h 40"/>
                <a:gd name="T12" fmla="*/ 19 w 62"/>
                <a:gd name="T13" fmla="*/ 2 h 40"/>
                <a:gd name="T14" fmla="*/ 0 w 62"/>
                <a:gd name="T15" fmla="*/ 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40">
                  <a:moveTo>
                    <a:pt x="0" y="8"/>
                  </a:moveTo>
                  <a:cubicBezTo>
                    <a:pt x="3" y="16"/>
                    <a:pt x="9" y="15"/>
                    <a:pt x="16" y="16"/>
                  </a:cubicBezTo>
                  <a:cubicBezTo>
                    <a:pt x="23" y="17"/>
                    <a:pt x="29" y="24"/>
                    <a:pt x="34" y="29"/>
                  </a:cubicBezTo>
                  <a:cubicBezTo>
                    <a:pt x="43" y="40"/>
                    <a:pt x="62" y="30"/>
                    <a:pt x="52" y="19"/>
                  </a:cubicBezTo>
                  <a:cubicBezTo>
                    <a:pt x="49" y="15"/>
                    <a:pt x="46" y="12"/>
                    <a:pt x="42" y="12"/>
                  </a:cubicBezTo>
                  <a:cubicBezTo>
                    <a:pt x="42" y="12"/>
                    <a:pt x="34" y="3"/>
                    <a:pt x="33" y="2"/>
                  </a:cubicBezTo>
                  <a:cubicBezTo>
                    <a:pt x="32" y="2"/>
                    <a:pt x="20" y="2"/>
                    <a:pt x="19" y="2"/>
                  </a:cubicBezTo>
                  <a:cubicBezTo>
                    <a:pt x="13" y="6"/>
                    <a:pt x="5" y="0"/>
                    <a:pt x="0" y="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409">
              <a:extLst>
                <a:ext uri="{FF2B5EF4-FFF2-40B4-BE49-F238E27FC236}">
                  <a16:creationId xmlns="" xmlns:a16="http://schemas.microsoft.com/office/drawing/2014/main" id="{B81CC7A1-65DE-4533-BF2F-1261DA7CF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0864" y="5140544"/>
              <a:ext cx="436011" cy="565035"/>
            </a:xfrm>
            <a:custGeom>
              <a:avLst/>
              <a:gdLst>
                <a:gd name="T0" fmla="*/ 17 w 200"/>
                <a:gd name="T1" fmla="*/ 252 h 259"/>
                <a:gd name="T2" fmla="*/ 37 w 200"/>
                <a:gd name="T3" fmla="*/ 253 h 259"/>
                <a:gd name="T4" fmla="*/ 45 w 200"/>
                <a:gd name="T5" fmla="*/ 232 h 259"/>
                <a:gd name="T6" fmla="*/ 50 w 200"/>
                <a:gd name="T7" fmla="*/ 187 h 259"/>
                <a:gd name="T8" fmla="*/ 47 w 200"/>
                <a:gd name="T9" fmla="*/ 166 h 259"/>
                <a:gd name="T10" fmla="*/ 69 w 200"/>
                <a:gd name="T11" fmla="*/ 172 h 259"/>
                <a:gd name="T12" fmla="*/ 83 w 200"/>
                <a:gd name="T13" fmla="*/ 222 h 259"/>
                <a:gd name="T14" fmla="*/ 100 w 200"/>
                <a:gd name="T15" fmla="*/ 219 h 259"/>
                <a:gd name="T16" fmla="*/ 119 w 200"/>
                <a:gd name="T17" fmla="*/ 209 h 259"/>
                <a:gd name="T18" fmla="*/ 115 w 200"/>
                <a:gd name="T19" fmla="*/ 197 h 259"/>
                <a:gd name="T20" fmla="*/ 108 w 200"/>
                <a:gd name="T21" fmla="*/ 187 h 259"/>
                <a:gd name="T22" fmla="*/ 111 w 200"/>
                <a:gd name="T23" fmla="*/ 177 h 259"/>
                <a:gd name="T24" fmla="*/ 110 w 200"/>
                <a:gd name="T25" fmla="*/ 167 h 259"/>
                <a:gd name="T26" fmla="*/ 102 w 200"/>
                <a:gd name="T27" fmla="*/ 154 h 259"/>
                <a:gd name="T28" fmla="*/ 90 w 200"/>
                <a:gd name="T29" fmla="*/ 135 h 259"/>
                <a:gd name="T30" fmla="*/ 81 w 200"/>
                <a:gd name="T31" fmla="*/ 121 h 259"/>
                <a:gd name="T32" fmla="*/ 109 w 200"/>
                <a:gd name="T33" fmla="*/ 112 h 259"/>
                <a:gd name="T34" fmla="*/ 142 w 200"/>
                <a:gd name="T35" fmla="*/ 94 h 259"/>
                <a:gd name="T36" fmla="*/ 124 w 200"/>
                <a:gd name="T37" fmla="*/ 83 h 259"/>
                <a:gd name="T38" fmla="*/ 106 w 200"/>
                <a:gd name="T39" fmla="*/ 89 h 259"/>
                <a:gd name="T40" fmla="*/ 78 w 200"/>
                <a:gd name="T41" fmla="*/ 100 h 259"/>
                <a:gd name="T42" fmla="*/ 58 w 200"/>
                <a:gd name="T43" fmla="*/ 101 h 259"/>
                <a:gd name="T44" fmla="*/ 49 w 200"/>
                <a:gd name="T45" fmla="*/ 91 h 259"/>
                <a:gd name="T46" fmla="*/ 54 w 200"/>
                <a:gd name="T47" fmla="*/ 42 h 259"/>
                <a:gd name="T48" fmla="*/ 85 w 200"/>
                <a:gd name="T49" fmla="*/ 42 h 259"/>
                <a:gd name="T50" fmla="*/ 119 w 200"/>
                <a:gd name="T51" fmla="*/ 42 h 259"/>
                <a:gd name="T52" fmla="*/ 177 w 200"/>
                <a:gd name="T53" fmla="*/ 42 h 259"/>
                <a:gd name="T54" fmla="*/ 200 w 200"/>
                <a:gd name="T55" fmla="*/ 7 h 259"/>
                <a:gd name="T56" fmla="*/ 190 w 200"/>
                <a:gd name="T57" fmla="*/ 2 h 259"/>
                <a:gd name="T58" fmla="*/ 179 w 200"/>
                <a:gd name="T59" fmla="*/ 17 h 259"/>
                <a:gd name="T60" fmla="*/ 151 w 200"/>
                <a:gd name="T61" fmla="*/ 29 h 259"/>
                <a:gd name="T62" fmla="*/ 126 w 200"/>
                <a:gd name="T63" fmla="*/ 29 h 259"/>
                <a:gd name="T64" fmla="*/ 92 w 200"/>
                <a:gd name="T65" fmla="*/ 23 h 259"/>
                <a:gd name="T66" fmla="*/ 65 w 200"/>
                <a:gd name="T67" fmla="*/ 17 h 259"/>
                <a:gd name="T68" fmla="*/ 44 w 200"/>
                <a:gd name="T69" fmla="*/ 34 h 259"/>
                <a:gd name="T70" fmla="*/ 33 w 200"/>
                <a:gd name="T71" fmla="*/ 62 h 259"/>
                <a:gd name="T72" fmla="*/ 33 w 200"/>
                <a:gd name="T73" fmla="*/ 71 h 259"/>
                <a:gd name="T74" fmla="*/ 31 w 200"/>
                <a:gd name="T75" fmla="*/ 82 h 259"/>
                <a:gd name="T76" fmla="*/ 19 w 200"/>
                <a:gd name="T77" fmla="*/ 123 h 259"/>
                <a:gd name="T78" fmla="*/ 2 w 200"/>
                <a:gd name="T79" fmla="*/ 157 h 259"/>
                <a:gd name="T80" fmla="*/ 5 w 200"/>
                <a:gd name="T81" fmla="*/ 183 h 259"/>
                <a:gd name="T82" fmla="*/ 23 w 200"/>
                <a:gd name="T83" fmla="*/ 191 h 259"/>
                <a:gd name="T84" fmla="*/ 17 w 200"/>
                <a:gd name="T85" fmla="*/ 238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0" h="259">
                  <a:moveTo>
                    <a:pt x="17" y="238"/>
                  </a:moveTo>
                  <a:cubicBezTo>
                    <a:pt x="15" y="243"/>
                    <a:pt x="18" y="248"/>
                    <a:pt x="17" y="252"/>
                  </a:cubicBezTo>
                  <a:cubicBezTo>
                    <a:pt x="22" y="250"/>
                    <a:pt x="24" y="259"/>
                    <a:pt x="29" y="255"/>
                  </a:cubicBezTo>
                  <a:cubicBezTo>
                    <a:pt x="33" y="253"/>
                    <a:pt x="33" y="252"/>
                    <a:pt x="37" y="253"/>
                  </a:cubicBezTo>
                  <a:cubicBezTo>
                    <a:pt x="41" y="253"/>
                    <a:pt x="44" y="248"/>
                    <a:pt x="48" y="251"/>
                  </a:cubicBezTo>
                  <a:cubicBezTo>
                    <a:pt x="48" y="245"/>
                    <a:pt x="42" y="239"/>
                    <a:pt x="45" y="232"/>
                  </a:cubicBezTo>
                  <a:cubicBezTo>
                    <a:pt x="48" y="223"/>
                    <a:pt x="49" y="218"/>
                    <a:pt x="48" y="209"/>
                  </a:cubicBezTo>
                  <a:cubicBezTo>
                    <a:pt x="47" y="201"/>
                    <a:pt x="49" y="195"/>
                    <a:pt x="50" y="187"/>
                  </a:cubicBezTo>
                  <a:cubicBezTo>
                    <a:pt x="50" y="184"/>
                    <a:pt x="50" y="180"/>
                    <a:pt x="50" y="177"/>
                  </a:cubicBezTo>
                  <a:cubicBezTo>
                    <a:pt x="51" y="171"/>
                    <a:pt x="48" y="171"/>
                    <a:pt x="47" y="166"/>
                  </a:cubicBezTo>
                  <a:cubicBezTo>
                    <a:pt x="44" y="157"/>
                    <a:pt x="61" y="149"/>
                    <a:pt x="68" y="151"/>
                  </a:cubicBezTo>
                  <a:cubicBezTo>
                    <a:pt x="74" y="153"/>
                    <a:pt x="72" y="168"/>
                    <a:pt x="69" y="172"/>
                  </a:cubicBezTo>
                  <a:cubicBezTo>
                    <a:pt x="59" y="182"/>
                    <a:pt x="76" y="195"/>
                    <a:pt x="85" y="199"/>
                  </a:cubicBezTo>
                  <a:cubicBezTo>
                    <a:pt x="89" y="202"/>
                    <a:pt x="79" y="216"/>
                    <a:pt x="83" y="222"/>
                  </a:cubicBezTo>
                  <a:cubicBezTo>
                    <a:pt x="85" y="225"/>
                    <a:pt x="92" y="227"/>
                    <a:pt x="96" y="228"/>
                  </a:cubicBezTo>
                  <a:cubicBezTo>
                    <a:pt x="100" y="228"/>
                    <a:pt x="99" y="221"/>
                    <a:pt x="100" y="219"/>
                  </a:cubicBezTo>
                  <a:cubicBezTo>
                    <a:pt x="101" y="213"/>
                    <a:pt x="109" y="214"/>
                    <a:pt x="113" y="212"/>
                  </a:cubicBezTo>
                  <a:cubicBezTo>
                    <a:pt x="115" y="211"/>
                    <a:pt x="125" y="216"/>
                    <a:pt x="119" y="209"/>
                  </a:cubicBezTo>
                  <a:cubicBezTo>
                    <a:pt x="124" y="217"/>
                    <a:pt x="130" y="202"/>
                    <a:pt x="122" y="199"/>
                  </a:cubicBezTo>
                  <a:cubicBezTo>
                    <a:pt x="121" y="206"/>
                    <a:pt x="119" y="197"/>
                    <a:pt x="115" y="197"/>
                  </a:cubicBezTo>
                  <a:cubicBezTo>
                    <a:pt x="116" y="196"/>
                    <a:pt x="117" y="195"/>
                    <a:pt x="117" y="194"/>
                  </a:cubicBezTo>
                  <a:cubicBezTo>
                    <a:pt x="114" y="193"/>
                    <a:pt x="110" y="189"/>
                    <a:pt x="108" y="187"/>
                  </a:cubicBezTo>
                  <a:cubicBezTo>
                    <a:pt x="106" y="183"/>
                    <a:pt x="109" y="180"/>
                    <a:pt x="107" y="176"/>
                  </a:cubicBezTo>
                  <a:cubicBezTo>
                    <a:pt x="108" y="177"/>
                    <a:pt x="110" y="177"/>
                    <a:pt x="111" y="177"/>
                  </a:cubicBezTo>
                  <a:cubicBezTo>
                    <a:pt x="108" y="175"/>
                    <a:pt x="109" y="170"/>
                    <a:pt x="113" y="171"/>
                  </a:cubicBezTo>
                  <a:cubicBezTo>
                    <a:pt x="112" y="169"/>
                    <a:pt x="111" y="168"/>
                    <a:pt x="110" y="167"/>
                  </a:cubicBezTo>
                  <a:cubicBezTo>
                    <a:pt x="107" y="164"/>
                    <a:pt x="109" y="162"/>
                    <a:pt x="108" y="159"/>
                  </a:cubicBezTo>
                  <a:cubicBezTo>
                    <a:pt x="106" y="156"/>
                    <a:pt x="103" y="156"/>
                    <a:pt x="102" y="154"/>
                  </a:cubicBezTo>
                  <a:cubicBezTo>
                    <a:pt x="100" y="152"/>
                    <a:pt x="100" y="148"/>
                    <a:pt x="98" y="145"/>
                  </a:cubicBezTo>
                  <a:cubicBezTo>
                    <a:pt x="96" y="141"/>
                    <a:pt x="95" y="137"/>
                    <a:pt x="90" y="135"/>
                  </a:cubicBezTo>
                  <a:cubicBezTo>
                    <a:pt x="87" y="133"/>
                    <a:pt x="85" y="126"/>
                    <a:pt x="80" y="128"/>
                  </a:cubicBezTo>
                  <a:cubicBezTo>
                    <a:pt x="81" y="126"/>
                    <a:pt x="81" y="123"/>
                    <a:pt x="81" y="121"/>
                  </a:cubicBezTo>
                  <a:cubicBezTo>
                    <a:pt x="86" y="125"/>
                    <a:pt x="89" y="129"/>
                    <a:pt x="94" y="122"/>
                  </a:cubicBezTo>
                  <a:cubicBezTo>
                    <a:pt x="99" y="116"/>
                    <a:pt x="103" y="116"/>
                    <a:pt x="109" y="112"/>
                  </a:cubicBezTo>
                  <a:cubicBezTo>
                    <a:pt x="117" y="108"/>
                    <a:pt x="124" y="88"/>
                    <a:pt x="134" y="89"/>
                  </a:cubicBezTo>
                  <a:cubicBezTo>
                    <a:pt x="138" y="89"/>
                    <a:pt x="138" y="98"/>
                    <a:pt x="142" y="94"/>
                  </a:cubicBezTo>
                  <a:cubicBezTo>
                    <a:pt x="144" y="92"/>
                    <a:pt x="148" y="86"/>
                    <a:pt x="146" y="83"/>
                  </a:cubicBezTo>
                  <a:cubicBezTo>
                    <a:pt x="142" y="78"/>
                    <a:pt x="128" y="79"/>
                    <a:pt x="124" y="83"/>
                  </a:cubicBezTo>
                  <a:cubicBezTo>
                    <a:pt x="126" y="83"/>
                    <a:pt x="128" y="84"/>
                    <a:pt x="130" y="86"/>
                  </a:cubicBezTo>
                  <a:cubicBezTo>
                    <a:pt x="124" y="86"/>
                    <a:pt x="108" y="82"/>
                    <a:pt x="106" y="89"/>
                  </a:cubicBezTo>
                  <a:cubicBezTo>
                    <a:pt x="104" y="94"/>
                    <a:pt x="90" y="94"/>
                    <a:pt x="91" y="87"/>
                  </a:cubicBezTo>
                  <a:cubicBezTo>
                    <a:pt x="86" y="90"/>
                    <a:pt x="81" y="95"/>
                    <a:pt x="78" y="100"/>
                  </a:cubicBezTo>
                  <a:cubicBezTo>
                    <a:pt x="75" y="106"/>
                    <a:pt x="74" y="109"/>
                    <a:pt x="67" y="108"/>
                  </a:cubicBezTo>
                  <a:cubicBezTo>
                    <a:pt x="63" y="107"/>
                    <a:pt x="59" y="106"/>
                    <a:pt x="58" y="101"/>
                  </a:cubicBezTo>
                  <a:cubicBezTo>
                    <a:pt x="57" y="99"/>
                    <a:pt x="57" y="96"/>
                    <a:pt x="56" y="94"/>
                  </a:cubicBezTo>
                  <a:cubicBezTo>
                    <a:pt x="53" y="90"/>
                    <a:pt x="51" y="93"/>
                    <a:pt x="49" y="91"/>
                  </a:cubicBezTo>
                  <a:cubicBezTo>
                    <a:pt x="40" y="85"/>
                    <a:pt x="39" y="64"/>
                    <a:pt x="43" y="55"/>
                  </a:cubicBezTo>
                  <a:cubicBezTo>
                    <a:pt x="45" y="50"/>
                    <a:pt x="49" y="44"/>
                    <a:pt x="54" y="42"/>
                  </a:cubicBezTo>
                  <a:cubicBezTo>
                    <a:pt x="58" y="39"/>
                    <a:pt x="69" y="43"/>
                    <a:pt x="73" y="45"/>
                  </a:cubicBezTo>
                  <a:cubicBezTo>
                    <a:pt x="76" y="46"/>
                    <a:pt x="82" y="43"/>
                    <a:pt x="85" y="42"/>
                  </a:cubicBezTo>
                  <a:cubicBezTo>
                    <a:pt x="91" y="39"/>
                    <a:pt x="92" y="43"/>
                    <a:pt x="98" y="44"/>
                  </a:cubicBezTo>
                  <a:cubicBezTo>
                    <a:pt x="104" y="45"/>
                    <a:pt x="112" y="42"/>
                    <a:pt x="119" y="42"/>
                  </a:cubicBezTo>
                  <a:cubicBezTo>
                    <a:pt x="127" y="42"/>
                    <a:pt x="132" y="43"/>
                    <a:pt x="138" y="47"/>
                  </a:cubicBezTo>
                  <a:cubicBezTo>
                    <a:pt x="146" y="53"/>
                    <a:pt x="171" y="49"/>
                    <a:pt x="177" y="42"/>
                  </a:cubicBezTo>
                  <a:cubicBezTo>
                    <a:pt x="182" y="36"/>
                    <a:pt x="183" y="31"/>
                    <a:pt x="189" y="26"/>
                  </a:cubicBezTo>
                  <a:cubicBezTo>
                    <a:pt x="194" y="21"/>
                    <a:pt x="194" y="12"/>
                    <a:pt x="200" y="7"/>
                  </a:cubicBezTo>
                  <a:cubicBezTo>
                    <a:pt x="198" y="6"/>
                    <a:pt x="197" y="4"/>
                    <a:pt x="198" y="1"/>
                  </a:cubicBezTo>
                  <a:cubicBezTo>
                    <a:pt x="195" y="2"/>
                    <a:pt x="192" y="0"/>
                    <a:pt x="190" y="2"/>
                  </a:cubicBezTo>
                  <a:cubicBezTo>
                    <a:pt x="187" y="4"/>
                    <a:pt x="188" y="9"/>
                    <a:pt x="184" y="10"/>
                  </a:cubicBezTo>
                  <a:cubicBezTo>
                    <a:pt x="178" y="12"/>
                    <a:pt x="182" y="14"/>
                    <a:pt x="179" y="17"/>
                  </a:cubicBezTo>
                  <a:cubicBezTo>
                    <a:pt x="177" y="20"/>
                    <a:pt x="173" y="19"/>
                    <a:pt x="172" y="22"/>
                  </a:cubicBezTo>
                  <a:cubicBezTo>
                    <a:pt x="169" y="29"/>
                    <a:pt x="158" y="30"/>
                    <a:pt x="151" y="29"/>
                  </a:cubicBezTo>
                  <a:cubicBezTo>
                    <a:pt x="146" y="28"/>
                    <a:pt x="140" y="27"/>
                    <a:pt x="134" y="27"/>
                  </a:cubicBezTo>
                  <a:cubicBezTo>
                    <a:pt x="131" y="27"/>
                    <a:pt x="128" y="30"/>
                    <a:pt x="126" y="29"/>
                  </a:cubicBezTo>
                  <a:cubicBezTo>
                    <a:pt x="118" y="26"/>
                    <a:pt x="112" y="25"/>
                    <a:pt x="103" y="24"/>
                  </a:cubicBezTo>
                  <a:cubicBezTo>
                    <a:pt x="99" y="23"/>
                    <a:pt x="97" y="22"/>
                    <a:pt x="92" y="23"/>
                  </a:cubicBezTo>
                  <a:cubicBezTo>
                    <a:pt x="87" y="23"/>
                    <a:pt x="85" y="16"/>
                    <a:pt x="82" y="16"/>
                  </a:cubicBezTo>
                  <a:cubicBezTo>
                    <a:pt x="79" y="16"/>
                    <a:pt x="66" y="10"/>
                    <a:pt x="65" y="17"/>
                  </a:cubicBezTo>
                  <a:cubicBezTo>
                    <a:pt x="64" y="27"/>
                    <a:pt x="55" y="36"/>
                    <a:pt x="48" y="26"/>
                  </a:cubicBezTo>
                  <a:cubicBezTo>
                    <a:pt x="47" y="29"/>
                    <a:pt x="46" y="31"/>
                    <a:pt x="44" y="34"/>
                  </a:cubicBezTo>
                  <a:cubicBezTo>
                    <a:pt x="40" y="37"/>
                    <a:pt x="41" y="41"/>
                    <a:pt x="38" y="44"/>
                  </a:cubicBezTo>
                  <a:cubicBezTo>
                    <a:pt x="31" y="49"/>
                    <a:pt x="40" y="58"/>
                    <a:pt x="33" y="62"/>
                  </a:cubicBezTo>
                  <a:cubicBezTo>
                    <a:pt x="33" y="60"/>
                    <a:pt x="31" y="59"/>
                    <a:pt x="29" y="59"/>
                  </a:cubicBezTo>
                  <a:cubicBezTo>
                    <a:pt x="30" y="65"/>
                    <a:pt x="35" y="64"/>
                    <a:pt x="33" y="71"/>
                  </a:cubicBezTo>
                  <a:cubicBezTo>
                    <a:pt x="31" y="77"/>
                    <a:pt x="37" y="83"/>
                    <a:pt x="35" y="90"/>
                  </a:cubicBezTo>
                  <a:cubicBezTo>
                    <a:pt x="34" y="87"/>
                    <a:pt x="33" y="84"/>
                    <a:pt x="31" y="82"/>
                  </a:cubicBezTo>
                  <a:cubicBezTo>
                    <a:pt x="28" y="92"/>
                    <a:pt x="20" y="97"/>
                    <a:pt x="19" y="108"/>
                  </a:cubicBezTo>
                  <a:cubicBezTo>
                    <a:pt x="19" y="113"/>
                    <a:pt x="20" y="119"/>
                    <a:pt x="19" y="123"/>
                  </a:cubicBezTo>
                  <a:cubicBezTo>
                    <a:pt x="19" y="129"/>
                    <a:pt x="14" y="133"/>
                    <a:pt x="13" y="139"/>
                  </a:cubicBezTo>
                  <a:cubicBezTo>
                    <a:pt x="13" y="147"/>
                    <a:pt x="0" y="150"/>
                    <a:pt x="2" y="157"/>
                  </a:cubicBezTo>
                  <a:cubicBezTo>
                    <a:pt x="3" y="161"/>
                    <a:pt x="6" y="159"/>
                    <a:pt x="3" y="164"/>
                  </a:cubicBezTo>
                  <a:cubicBezTo>
                    <a:pt x="0" y="169"/>
                    <a:pt x="3" y="179"/>
                    <a:pt x="5" y="183"/>
                  </a:cubicBezTo>
                  <a:cubicBezTo>
                    <a:pt x="8" y="180"/>
                    <a:pt x="15" y="179"/>
                    <a:pt x="18" y="179"/>
                  </a:cubicBezTo>
                  <a:cubicBezTo>
                    <a:pt x="26" y="179"/>
                    <a:pt x="20" y="186"/>
                    <a:pt x="23" y="191"/>
                  </a:cubicBezTo>
                  <a:cubicBezTo>
                    <a:pt x="27" y="199"/>
                    <a:pt x="26" y="205"/>
                    <a:pt x="24" y="214"/>
                  </a:cubicBezTo>
                  <a:cubicBezTo>
                    <a:pt x="23" y="221"/>
                    <a:pt x="21" y="233"/>
                    <a:pt x="17" y="23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410">
              <a:extLst>
                <a:ext uri="{FF2B5EF4-FFF2-40B4-BE49-F238E27FC236}">
                  <a16:creationId xmlns="" xmlns:a16="http://schemas.microsoft.com/office/drawing/2014/main" id="{4FF43C9B-4AF6-4C15-B5A9-245FF4FF8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0864" y="5140544"/>
              <a:ext cx="436011" cy="565035"/>
            </a:xfrm>
            <a:custGeom>
              <a:avLst/>
              <a:gdLst>
                <a:gd name="T0" fmla="*/ 17 w 200"/>
                <a:gd name="T1" fmla="*/ 252 h 259"/>
                <a:gd name="T2" fmla="*/ 37 w 200"/>
                <a:gd name="T3" fmla="*/ 253 h 259"/>
                <a:gd name="T4" fmla="*/ 45 w 200"/>
                <a:gd name="T5" fmla="*/ 232 h 259"/>
                <a:gd name="T6" fmla="*/ 50 w 200"/>
                <a:gd name="T7" fmla="*/ 187 h 259"/>
                <a:gd name="T8" fmla="*/ 47 w 200"/>
                <a:gd name="T9" fmla="*/ 166 h 259"/>
                <a:gd name="T10" fmla="*/ 69 w 200"/>
                <a:gd name="T11" fmla="*/ 172 h 259"/>
                <a:gd name="T12" fmla="*/ 83 w 200"/>
                <a:gd name="T13" fmla="*/ 222 h 259"/>
                <a:gd name="T14" fmla="*/ 100 w 200"/>
                <a:gd name="T15" fmla="*/ 219 h 259"/>
                <a:gd name="T16" fmla="*/ 119 w 200"/>
                <a:gd name="T17" fmla="*/ 209 h 259"/>
                <a:gd name="T18" fmla="*/ 115 w 200"/>
                <a:gd name="T19" fmla="*/ 197 h 259"/>
                <a:gd name="T20" fmla="*/ 108 w 200"/>
                <a:gd name="T21" fmla="*/ 187 h 259"/>
                <a:gd name="T22" fmla="*/ 111 w 200"/>
                <a:gd name="T23" fmla="*/ 177 h 259"/>
                <a:gd name="T24" fmla="*/ 110 w 200"/>
                <a:gd name="T25" fmla="*/ 167 h 259"/>
                <a:gd name="T26" fmla="*/ 102 w 200"/>
                <a:gd name="T27" fmla="*/ 154 h 259"/>
                <a:gd name="T28" fmla="*/ 90 w 200"/>
                <a:gd name="T29" fmla="*/ 135 h 259"/>
                <a:gd name="T30" fmla="*/ 81 w 200"/>
                <a:gd name="T31" fmla="*/ 121 h 259"/>
                <a:gd name="T32" fmla="*/ 109 w 200"/>
                <a:gd name="T33" fmla="*/ 112 h 259"/>
                <a:gd name="T34" fmla="*/ 142 w 200"/>
                <a:gd name="T35" fmla="*/ 94 h 259"/>
                <a:gd name="T36" fmla="*/ 124 w 200"/>
                <a:gd name="T37" fmla="*/ 83 h 259"/>
                <a:gd name="T38" fmla="*/ 106 w 200"/>
                <a:gd name="T39" fmla="*/ 89 h 259"/>
                <a:gd name="T40" fmla="*/ 78 w 200"/>
                <a:gd name="T41" fmla="*/ 100 h 259"/>
                <a:gd name="T42" fmla="*/ 58 w 200"/>
                <a:gd name="T43" fmla="*/ 101 h 259"/>
                <a:gd name="T44" fmla="*/ 49 w 200"/>
                <a:gd name="T45" fmla="*/ 91 h 259"/>
                <a:gd name="T46" fmla="*/ 54 w 200"/>
                <a:gd name="T47" fmla="*/ 42 h 259"/>
                <a:gd name="T48" fmla="*/ 85 w 200"/>
                <a:gd name="T49" fmla="*/ 42 h 259"/>
                <a:gd name="T50" fmla="*/ 119 w 200"/>
                <a:gd name="T51" fmla="*/ 42 h 259"/>
                <a:gd name="T52" fmla="*/ 177 w 200"/>
                <a:gd name="T53" fmla="*/ 42 h 259"/>
                <a:gd name="T54" fmla="*/ 200 w 200"/>
                <a:gd name="T55" fmla="*/ 7 h 259"/>
                <a:gd name="T56" fmla="*/ 190 w 200"/>
                <a:gd name="T57" fmla="*/ 2 h 259"/>
                <a:gd name="T58" fmla="*/ 179 w 200"/>
                <a:gd name="T59" fmla="*/ 17 h 259"/>
                <a:gd name="T60" fmla="*/ 151 w 200"/>
                <a:gd name="T61" fmla="*/ 29 h 259"/>
                <a:gd name="T62" fmla="*/ 126 w 200"/>
                <a:gd name="T63" fmla="*/ 29 h 259"/>
                <a:gd name="T64" fmla="*/ 92 w 200"/>
                <a:gd name="T65" fmla="*/ 23 h 259"/>
                <a:gd name="T66" fmla="*/ 65 w 200"/>
                <a:gd name="T67" fmla="*/ 17 h 259"/>
                <a:gd name="T68" fmla="*/ 44 w 200"/>
                <a:gd name="T69" fmla="*/ 34 h 259"/>
                <a:gd name="T70" fmla="*/ 33 w 200"/>
                <a:gd name="T71" fmla="*/ 62 h 259"/>
                <a:gd name="T72" fmla="*/ 33 w 200"/>
                <a:gd name="T73" fmla="*/ 71 h 259"/>
                <a:gd name="T74" fmla="*/ 31 w 200"/>
                <a:gd name="T75" fmla="*/ 82 h 259"/>
                <a:gd name="T76" fmla="*/ 19 w 200"/>
                <a:gd name="T77" fmla="*/ 123 h 259"/>
                <a:gd name="T78" fmla="*/ 2 w 200"/>
                <a:gd name="T79" fmla="*/ 157 h 259"/>
                <a:gd name="T80" fmla="*/ 5 w 200"/>
                <a:gd name="T81" fmla="*/ 183 h 259"/>
                <a:gd name="T82" fmla="*/ 23 w 200"/>
                <a:gd name="T83" fmla="*/ 191 h 259"/>
                <a:gd name="T84" fmla="*/ 17 w 200"/>
                <a:gd name="T85" fmla="*/ 238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0" h="259">
                  <a:moveTo>
                    <a:pt x="17" y="238"/>
                  </a:moveTo>
                  <a:cubicBezTo>
                    <a:pt x="15" y="243"/>
                    <a:pt x="18" y="248"/>
                    <a:pt x="17" y="252"/>
                  </a:cubicBezTo>
                  <a:cubicBezTo>
                    <a:pt x="22" y="250"/>
                    <a:pt x="24" y="259"/>
                    <a:pt x="29" y="255"/>
                  </a:cubicBezTo>
                  <a:cubicBezTo>
                    <a:pt x="33" y="253"/>
                    <a:pt x="33" y="252"/>
                    <a:pt x="37" y="253"/>
                  </a:cubicBezTo>
                  <a:cubicBezTo>
                    <a:pt x="41" y="253"/>
                    <a:pt x="44" y="248"/>
                    <a:pt x="48" y="251"/>
                  </a:cubicBezTo>
                  <a:cubicBezTo>
                    <a:pt x="48" y="245"/>
                    <a:pt x="42" y="239"/>
                    <a:pt x="45" y="232"/>
                  </a:cubicBezTo>
                  <a:cubicBezTo>
                    <a:pt x="48" y="223"/>
                    <a:pt x="49" y="218"/>
                    <a:pt x="48" y="209"/>
                  </a:cubicBezTo>
                  <a:cubicBezTo>
                    <a:pt x="47" y="201"/>
                    <a:pt x="49" y="195"/>
                    <a:pt x="50" y="187"/>
                  </a:cubicBezTo>
                  <a:cubicBezTo>
                    <a:pt x="50" y="184"/>
                    <a:pt x="50" y="180"/>
                    <a:pt x="50" y="177"/>
                  </a:cubicBezTo>
                  <a:cubicBezTo>
                    <a:pt x="51" y="171"/>
                    <a:pt x="48" y="171"/>
                    <a:pt x="47" y="166"/>
                  </a:cubicBezTo>
                  <a:cubicBezTo>
                    <a:pt x="44" y="157"/>
                    <a:pt x="61" y="149"/>
                    <a:pt x="68" y="151"/>
                  </a:cubicBezTo>
                  <a:cubicBezTo>
                    <a:pt x="74" y="153"/>
                    <a:pt x="72" y="168"/>
                    <a:pt x="69" y="172"/>
                  </a:cubicBezTo>
                  <a:cubicBezTo>
                    <a:pt x="59" y="182"/>
                    <a:pt x="76" y="195"/>
                    <a:pt x="85" y="199"/>
                  </a:cubicBezTo>
                  <a:cubicBezTo>
                    <a:pt x="89" y="202"/>
                    <a:pt x="79" y="216"/>
                    <a:pt x="83" y="222"/>
                  </a:cubicBezTo>
                  <a:cubicBezTo>
                    <a:pt x="85" y="225"/>
                    <a:pt x="92" y="227"/>
                    <a:pt x="96" y="228"/>
                  </a:cubicBezTo>
                  <a:cubicBezTo>
                    <a:pt x="100" y="228"/>
                    <a:pt x="99" y="221"/>
                    <a:pt x="100" y="219"/>
                  </a:cubicBezTo>
                  <a:cubicBezTo>
                    <a:pt x="101" y="213"/>
                    <a:pt x="109" y="214"/>
                    <a:pt x="113" y="212"/>
                  </a:cubicBezTo>
                  <a:cubicBezTo>
                    <a:pt x="115" y="211"/>
                    <a:pt x="125" y="216"/>
                    <a:pt x="119" y="209"/>
                  </a:cubicBezTo>
                  <a:cubicBezTo>
                    <a:pt x="124" y="217"/>
                    <a:pt x="130" y="202"/>
                    <a:pt x="122" y="199"/>
                  </a:cubicBezTo>
                  <a:cubicBezTo>
                    <a:pt x="121" y="206"/>
                    <a:pt x="119" y="197"/>
                    <a:pt x="115" y="197"/>
                  </a:cubicBezTo>
                  <a:cubicBezTo>
                    <a:pt x="116" y="196"/>
                    <a:pt x="117" y="195"/>
                    <a:pt x="117" y="194"/>
                  </a:cubicBezTo>
                  <a:cubicBezTo>
                    <a:pt x="114" y="193"/>
                    <a:pt x="110" y="189"/>
                    <a:pt x="108" y="187"/>
                  </a:cubicBezTo>
                  <a:cubicBezTo>
                    <a:pt x="106" y="183"/>
                    <a:pt x="109" y="180"/>
                    <a:pt x="107" y="176"/>
                  </a:cubicBezTo>
                  <a:cubicBezTo>
                    <a:pt x="108" y="177"/>
                    <a:pt x="110" y="177"/>
                    <a:pt x="111" y="177"/>
                  </a:cubicBezTo>
                  <a:cubicBezTo>
                    <a:pt x="108" y="175"/>
                    <a:pt x="109" y="170"/>
                    <a:pt x="113" y="171"/>
                  </a:cubicBezTo>
                  <a:cubicBezTo>
                    <a:pt x="112" y="169"/>
                    <a:pt x="111" y="168"/>
                    <a:pt x="110" y="167"/>
                  </a:cubicBezTo>
                  <a:cubicBezTo>
                    <a:pt x="107" y="164"/>
                    <a:pt x="109" y="162"/>
                    <a:pt x="108" y="159"/>
                  </a:cubicBezTo>
                  <a:cubicBezTo>
                    <a:pt x="106" y="156"/>
                    <a:pt x="103" y="156"/>
                    <a:pt x="102" y="154"/>
                  </a:cubicBezTo>
                  <a:cubicBezTo>
                    <a:pt x="100" y="152"/>
                    <a:pt x="100" y="148"/>
                    <a:pt x="98" y="145"/>
                  </a:cubicBezTo>
                  <a:cubicBezTo>
                    <a:pt x="96" y="141"/>
                    <a:pt x="95" y="137"/>
                    <a:pt x="90" y="135"/>
                  </a:cubicBezTo>
                  <a:cubicBezTo>
                    <a:pt x="87" y="133"/>
                    <a:pt x="85" y="126"/>
                    <a:pt x="80" y="128"/>
                  </a:cubicBezTo>
                  <a:cubicBezTo>
                    <a:pt x="81" y="126"/>
                    <a:pt x="81" y="123"/>
                    <a:pt x="81" y="121"/>
                  </a:cubicBezTo>
                  <a:cubicBezTo>
                    <a:pt x="86" y="125"/>
                    <a:pt x="89" y="129"/>
                    <a:pt x="94" y="122"/>
                  </a:cubicBezTo>
                  <a:cubicBezTo>
                    <a:pt x="99" y="116"/>
                    <a:pt x="103" y="116"/>
                    <a:pt x="109" y="112"/>
                  </a:cubicBezTo>
                  <a:cubicBezTo>
                    <a:pt x="117" y="108"/>
                    <a:pt x="124" y="88"/>
                    <a:pt x="134" y="89"/>
                  </a:cubicBezTo>
                  <a:cubicBezTo>
                    <a:pt x="138" y="89"/>
                    <a:pt x="138" y="98"/>
                    <a:pt x="142" y="94"/>
                  </a:cubicBezTo>
                  <a:cubicBezTo>
                    <a:pt x="144" y="92"/>
                    <a:pt x="148" y="86"/>
                    <a:pt x="146" y="83"/>
                  </a:cubicBezTo>
                  <a:cubicBezTo>
                    <a:pt x="142" y="78"/>
                    <a:pt x="128" y="79"/>
                    <a:pt x="124" y="83"/>
                  </a:cubicBezTo>
                  <a:cubicBezTo>
                    <a:pt x="126" y="83"/>
                    <a:pt x="128" y="84"/>
                    <a:pt x="130" y="86"/>
                  </a:cubicBezTo>
                  <a:cubicBezTo>
                    <a:pt x="124" y="86"/>
                    <a:pt x="108" y="82"/>
                    <a:pt x="106" y="89"/>
                  </a:cubicBezTo>
                  <a:cubicBezTo>
                    <a:pt x="104" y="94"/>
                    <a:pt x="90" y="94"/>
                    <a:pt x="91" y="87"/>
                  </a:cubicBezTo>
                  <a:cubicBezTo>
                    <a:pt x="86" y="90"/>
                    <a:pt x="81" y="95"/>
                    <a:pt x="78" y="100"/>
                  </a:cubicBezTo>
                  <a:cubicBezTo>
                    <a:pt x="75" y="106"/>
                    <a:pt x="74" y="109"/>
                    <a:pt x="67" y="108"/>
                  </a:cubicBezTo>
                  <a:cubicBezTo>
                    <a:pt x="63" y="107"/>
                    <a:pt x="59" y="106"/>
                    <a:pt x="58" y="101"/>
                  </a:cubicBezTo>
                  <a:cubicBezTo>
                    <a:pt x="57" y="99"/>
                    <a:pt x="57" y="96"/>
                    <a:pt x="56" y="94"/>
                  </a:cubicBezTo>
                  <a:cubicBezTo>
                    <a:pt x="53" y="90"/>
                    <a:pt x="51" y="93"/>
                    <a:pt x="49" y="91"/>
                  </a:cubicBezTo>
                  <a:cubicBezTo>
                    <a:pt x="40" y="85"/>
                    <a:pt x="39" y="64"/>
                    <a:pt x="43" y="55"/>
                  </a:cubicBezTo>
                  <a:cubicBezTo>
                    <a:pt x="45" y="50"/>
                    <a:pt x="49" y="44"/>
                    <a:pt x="54" y="42"/>
                  </a:cubicBezTo>
                  <a:cubicBezTo>
                    <a:pt x="58" y="39"/>
                    <a:pt x="69" y="43"/>
                    <a:pt x="73" y="45"/>
                  </a:cubicBezTo>
                  <a:cubicBezTo>
                    <a:pt x="76" y="46"/>
                    <a:pt x="82" y="43"/>
                    <a:pt x="85" y="42"/>
                  </a:cubicBezTo>
                  <a:cubicBezTo>
                    <a:pt x="91" y="39"/>
                    <a:pt x="92" y="43"/>
                    <a:pt x="98" y="44"/>
                  </a:cubicBezTo>
                  <a:cubicBezTo>
                    <a:pt x="104" y="45"/>
                    <a:pt x="112" y="42"/>
                    <a:pt x="119" y="42"/>
                  </a:cubicBezTo>
                  <a:cubicBezTo>
                    <a:pt x="127" y="42"/>
                    <a:pt x="132" y="43"/>
                    <a:pt x="138" y="47"/>
                  </a:cubicBezTo>
                  <a:cubicBezTo>
                    <a:pt x="146" y="53"/>
                    <a:pt x="171" y="49"/>
                    <a:pt x="177" y="42"/>
                  </a:cubicBezTo>
                  <a:cubicBezTo>
                    <a:pt x="182" y="36"/>
                    <a:pt x="183" y="31"/>
                    <a:pt x="189" y="26"/>
                  </a:cubicBezTo>
                  <a:cubicBezTo>
                    <a:pt x="194" y="21"/>
                    <a:pt x="194" y="12"/>
                    <a:pt x="200" y="7"/>
                  </a:cubicBezTo>
                  <a:cubicBezTo>
                    <a:pt x="198" y="6"/>
                    <a:pt x="197" y="4"/>
                    <a:pt x="198" y="1"/>
                  </a:cubicBezTo>
                  <a:cubicBezTo>
                    <a:pt x="195" y="2"/>
                    <a:pt x="192" y="0"/>
                    <a:pt x="190" y="2"/>
                  </a:cubicBezTo>
                  <a:cubicBezTo>
                    <a:pt x="187" y="4"/>
                    <a:pt x="188" y="9"/>
                    <a:pt x="184" y="10"/>
                  </a:cubicBezTo>
                  <a:cubicBezTo>
                    <a:pt x="178" y="12"/>
                    <a:pt x="182" y="14"/>
                    <a:pt x="179" y="17"/>
                  </a:cubicBezTo>
                  <a:cubicBezTo>
                    <a:pt x="177" y="20"/>
                    <a:pt x="173" y="19"/>
                    <a:pt x="172" y="22"/>
                  </a:cubicBezTo>
                  <a:cubicBezTo>
                    <a:pt x="169" y="29"/>
                    <a:pt x="158" y="30"/>
                    <a:pt x="151" y="29"/>
                  </a:cubicBezTo>
                  <a:cubicBezTo>
                    <a:pt x="146" y="28"/>
                    <a:pt x="140" y="27"/>
                    <a:pt x="134" y="27"/>
                  </a:cubicBezTo>
                  <a:cubicBezTo>
                    <a:pt x="131" y="27"/>
                    <a:pt x="128" y="30"/>
                    <a:pt x="126" y="29"/>
                  </a:cubicBezTo>
                  <a:cubicBezTo>
                    <a:pt x="118" y="26"/>
                    <a:pt x="112" y="25"/>
                    <a:pt x="103" y="24"/>
                  </a:cubicBezTo>
                  <a:cubicBezTo>
                    <a:pt x="99" y="23"/>
                    <a:pt x="97" y="22"/>
                    <a:pt x="92" y="23"/>
                  </a:cubicBezTo>
                  <a:cubicBezTo>
                    <a:pt x="87" y="23"/>
                    <a:pt x="85" y="16"/>
                    <a:pt x="82" y="16"/>
                  </a:cubicBezTo>
                  <a:cubicBezTo>
                    <a:pt x="79" y="16"/>
                    <a:pt x="66" y="10"/>
                    <a:pt x="65" y="17"/>
                  </a:cubicBezTo>
                  <a:cubicBezTo>
                    <a:pt x="64" y="27"/>
                    <a:pt x="55" y="36"/>
                    <a:pt x="48" y="26"/>
                  </a:cubicBezTo>
                  <a:cubicBezTo>
                    <a:pt x="47" y="29"/>
                    <a:pt x="46" y="31"/>
                    <a:pt x="44" y="34"/>
                  </a:cubicBezTo>
                  <a:cubicBezTo>
                    <a:pt x="40" y="37"/>
                    <a:pt x="41" y="41"/>
                    <a:pt x="38" y="44"/>
                  </a:cubicBezTo>
                  <a:cubicBezTo>
                    <a:pt x="31" y="49"/>
                    <a:pt x="40" y="58"/>
                    <a:pt x="33" y="62"/>
                  </a:cubicBezTo>
                  <a:cubicBezTo>
                    <a:pt x="33" y="60"/>
                    <a:pt x="31" y="59"/>
                    <a:pt x="29" y="59"/>
                  </a:cubicBezTo>
                  <a:cubicBezTo>
                    <a:pt x="30" y="65"/>
                    <a:pt x="35" y="64"/>
                    <a:pt x="33" y="71"/>
                  </a:cubicBezTo>
                  <a:cubicBezTo>
                    <a:pt x="31" y="77"/>
                    <a:pt x="37" y="83"/>
                    <a:pt x="35" y="90"/>
                  </a:cubicBezTo>
                  <a:cubicBezTo>
                    <a:pt x="34" y="87"/>
                    <a:pt x="33" y="84"/>
                    <a:pt x="31" y="82"/>
                  </a:cubicBezTo>
                  <a:cubicBezTo>
                    <a:pt x="28" y="92"/>
                    <a:pt x="20" y="97"/>
                    <a:pt x="19" y="108"/>
                  </a:cubicBezTo>
                  <a:cubicBezTo>
                    <a:pt x="19" y="113"/>
                    <a:pt x="20" y="119"/>
                    <a:pt x="19" y="123"/>
                  </a:cubicBezTo>
                  <a:cubicBezTo>
                    <a:pt x="19" y="129"/>
                    <a:pt x="14" y="133"/>
                    <a:pt x="13" y="139"/>
                  </a:cubicBezTo>
                  <a:cubicBezTo>
                    <a:pt x="13" y="147"/>
                    <a:pt x="0" y="150"/>
                    <a:pt x="2" y="157"/>
                  </a:cubicBezTo>
                  <a:cubicBezTo>
                    <a:pt x="3" y="161"/>
                    <a:pt x="6" y="159"/>
                    <a:pt x="3" y="164"/>
                  </a:cubicBezTo>
                  <a:cubicBezTo>
                    <a:pt x="0" y="169"/>
                    <a:pt x="3" y="179"/>
                    <a:pt x="5" y="183"/>
                  </a:cubicBezTo>
                  <a:cubicBezTo>
                    <a:pt x="8" y="180"/>
                    <a:pt x="15" y="179"/>
                    <a:pt x="18" y="179"/>
                  </a:cubicBezTo>
                  <a:cubicBezTo>
                    <a:pt x="26" y="179"/>
                    <a:pt x="20" y="186"/>
                    <a:pt x="23" y="191"/>
                  </a:cubicBezTo>
                  <a:cubicBezTo>
                    <a:pt x="27" y="199"/>
                    <a:pt x="26" y="205"/>
                    <a:pt x="24" y="214"/>
                  </a:cubicBezTo>
                  <a:cubicBezTo>
                    <a:pt x="23" y="221"/>
                    <a:pt x="21" y="233"/>
                    <a:pt x="17" y="23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411">
              <a:extLst>
                <a:ext uri="{FF2B5EF4-FFF2-40B4-BE49-F238E27FC236}">
                  <a16:creationId xmlns="" xmlns:a16="http://schemas.microsoft.com/office/drawing/2014/main" id="{65F0DFA4-A9AC-46AC-B3E5-A6D46EB6F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9804" y="5870196"/>
              <a:ext cx="213557" cy="75635"/>
            </a:xfrm>
            <a:custGeom>
              <a:avLst/>
              <a:gdLst>
                <a:gd name="T0" fmla="*/ 5 w 98"/>
                <a:gd name="T1" fmla="*/ 29 h 35"/>
                <a:gd name="T2" fmla="*/ 17 w 98"/>
                <a:gd name="T3" fmla="*/ 29 h 35"/>
                <a:gd name="T4" fmla="*/ 29 w 98"/>
                <a:gd name="T5" fmla="*/ 30 h 35"/>
                <a:gd name="T6" fmla="*/ 38 w 98"/>
                <a:gd name="T7" fmla="*/ 33 h 35"/>
                <a:gd name="T8" fmla="*/ 47 w 98"/>
                <a:gd name="T9" fmla="*/ 29 h 35"/>
                <a:gd name="T10" fmla="*/ 68 w 98"/>
                <a:gd name="T11" fmla="*/ 27 h 35"/>
                <a:gd name="T12" fmla="*/ 91 w 98"/>
                <a:gd name="T13" fmla="*/ 16 h 35"/>
                <a:gd name="T14" fmla="*/ 98 w 98"/>
                <a:gd name="T15" fmla="*/ 12 h 35"/>
                <a:gd name="T16" fmla="*/ 90 w 98"/>
                <a:gd name="T17" fmla="*/ 9 h 35"/>
                <a:gd name="T18" fmla="*/ 96 w 98"/>
                <a:gd name="T19" fmla="*/ 9 h 35"/>
                <a:gd name="T20" fmla="*/ 82 w 98"/>
                <a:gd name="T21" fmla="*/ 19 h 35"/>
                <a:gd name="T22" fmla="*/ 68 w 98"/>
                <a:gd name="T23" fmla="*/ 18 h 35"/>
                <a:gd name="T24" fmla="*/ 56 w 98"/>
                <a:gd name="T25" fmla="*/ 19 h 35"/>
                <a:gd name="T26" fmla="*/ 53 w 98"/>
                <a:gd name="T27" fmla="*/ 21 h 35"/>
                <a:gd name="T28" fmla="*/ 45 w 98"/>
                <a:gd name="T29" fmla="*/ 18 h 35"/>
                <a:gd name="T30" fmla="*/ 27 w 98"/>
                <a:gd name="T31" fmla="*/ 11 h 35"/>
                <a:gd name="T32" fmla="*/ 7 w 98"/>
                <a:gd name="T33" fmla="*/ 16 h 35"/>
                <a:gd name="T34" fmla="*/ 0 w 98"/>
                <a:gd name="T35" fmla="*/ 23 h 35"/>
                <a:gd name="T36" fmla="*/ 5 w 98"/>
                <a:gd name="T37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8" h="35">
                  <a:moveTo>
                    <a:pt x="5" y="29"/>
                  </a:moveTo>
                  <a:cubicBezTo>
                    <a:pt x="8" y="28"/>
                    <a:pt x="14" y="30"/>
                    <a:pt x="17" y="29"/>
                  </a:cubicBezTo>
                  <a:cubicBezTo>
                    <a:pt x="21" y="29"/>
                    <a:pt x="26" y="30"/>
                    <a:pt x="29" y="30"/>
                  </a:cubicBezTo>
                  <a:cubicBezTo>
                    <a:pt x="32" y="31"/>
                    <a:pt x="34" y="35"/>
                    <a:pt x="38" y="33"/>
                  </a:cubicBezTo>
                  <a:cubicBezTo>
                    <a:pt x="41" y="32"/>
                    <a:pt x="48" y="34"/>
                    <a:pt x="47" y="29"/>
                  </a:cubicBezTo>
                  <a:cubicBezTo>
                    <a:pt x="56" y="33"/>
                    <a:pt x="60" y="30"/>
                    <a:pt x="68" y="27"/>
                  </a:cubicBezTo>
                  <a:cubicBezTo>
                    <a:pt x="74" y="25"/>
                    <a:pt x="94" y="28"/>
                    <a:pt x="91" y="16"/>
                  </a:cubicBezTo>
                  <a:cubicBezTo>
                    <a:pt x="95" y="17"/>
                    <a:pt x="95" y="12"/>
                    <a:pt x="98" y="12"/>
                  </a:cubicBezTo>
                  <a:cubicBezTo>
                    <a:pt x="97" y="7"/>
                    <a:pt x="92" y="0"/>
                    <a:pt x="90" y="9"/>
                  </a:cubicBezTo>
                  <a:cubicBezTo>
                    <a:pt x="92" y="8"/>
                    <a:pt x="94" y="8"/>
                    <a:pt x="96" y="9"/>
                  </a:cubicBezTo>
                  <a:cubicBezTo>
                    <a:pt x="92" y="13"/>
                    <a:pt x="85" y="14"/>
                    <a:pt x="82" y="19"/>
                  </a:cubicBezTo>
                  <a:cubicBezTo>
                    <a:pt x="78" y="26"/>
                    <a:pt x="72" y="22"/>
                    <a:pt x="68" y="18"/>
                  </a:cubicBezTo>
                  <a:cubicBezTo>
                    <a:pt x="65" y="14"/>
                    <a:pt x="60" y="20"/>
                    <a:pt x="56" y="19"/>
                  </a:cubicBezTo>
                  <a:cubicBezTo>
                    <a:pt x="54" y="18"/>
                    <a:pt x="54" y="19"/>
                    <a:pt x="53" y="21"/>
                  </a:cubicBezTo>
                  <a:cubicBezTo>
                    <a:pt x="51" y="23"/>
                    <a:pt x="47" y="19"/>
                    <a:pt x="45" y="18"/>
                  </a:cubicBezTo>
                  <a:cubicBezTo>
                    <a:pt x="40" y="14"/>
                    <a:pt x="33" y="12"/>
                    <a:pt x="27" y="11"/>
                  </a:cubicBezTo>
                  <a:cubicBezTo>
                    <a:pt x="17" y="9"/>
                    <a:pt x="14" y="12"/>
                    <a:pt x="7" y="16"/>
                  </a:cubicBezTo>
                  <a:cubicBezTo>
                    <a:pt x="3" y="18"/>
                    <a:pt x="0" y="18"/>
                    <a:pt x="0" y="23"/>
                  </a:cubicBezTo>
                  <a:cubicBezTo>
                    <a:pt x="0" y="26"/>
                    <a:pt x="1" y="34"/>
                    <a:pt x="5" y="2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412">
              <a:extLst>
                <a:ext uri="{FF2B5EF4-FFF2-40B4-BE49-F238E27FC236}">
                  <a16:creationId xmlns="" xmlns:a16="http://schemas.microsoft.com/office/drawing/2014/main" id="{C8B29138-B24D-4207-AB2D-986EE29CE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9804" y="5870196"/>
              <a:ext cx="213557" cy="75635"/>
            </a:xfrm>
            <a:custGeom>
              <a:avLst/>
              <a:gdLst>
                <a:gd name="T0" fmla="*/ 5 w 98"/>
                <a:gd name="T1" fmla="*/ 29 h 35"/>
                <a:gd name="T2" fmla="*/ 17 w 98"/>
                <a:gd name="T3" fmla="*/ 29 h 35"/>
                <a:gd name="T4" fmla="*/ 29 w 98"/>
                <a:gd name="T5" fmla="*/ 30 h 35"/>
                <a:gd name="T6" fmla="*/ 38 w 98"/>
                <a:gd name="T7" fmla="*/ 33 h 35"/>
                <a:gd name="T8" fmla="*/ 47 w 98"/>
                <a:gd name="T9" fmla="*/ 29 h 35"/>
                <a:gd name="T10" fmla="*/ 68 w 98"/>
                <a:gd name="T11" fmla="*/ 27 h 35"/>
                <a:gd name="T12" fmla="*/ 91 w 98"/>
                <a:gd name="T13" fmla="*/ 16 h 35"/>
                <a:gd name="T14" fmla="*/ 98 w 98"/>
                <a:gd name="T15" fmla="*/ 12 h 35"/>
                <a:gd name="T16" fmla="*/ 90 w 98"/>
                <a:gd name="T17" fmla="*/ 9 h 35"/>
                <a:gd name="T18" fmla="*/ 96 w 98"/>
                <a:gd name="T19" fmla="*/ 9 h 35"/>
                <a:gd name="T20" fmla="*/ 82 w 98"/>
                <a:gd name="T21" fmla="*/ 19 h 35"/>
                <a:gd name="T22" fmla="*/ 68 w 98"/>
                <a:gd name="T23" fmla="*/ 18 h 35"/>
                <a:gd name="T24" fmla="*/ 56 w 98"/>
                <a:gd name="T25" fmla="*/ 19 h 35"/>
                <a:gd name="T26" fmla="*/ 53 w 98"/>
                <a:gd name="T27" fmla="*/ 21 h 35"/>
                <a:gd name="T28" fmla="*/ 45 w 98"/>
                <a:gd name="T29" fmla="*/ 18 h 35"/>
                <a:gd name="T30" fmla="*/ 27 w 98"/>
                <a:gd name="T31" fmla="*/ 11 h 35"/>
                <a:gd name="T32" fmla="*/ 7 w 98"/>
                <a:gd name="T33" fmla="*/ 16 h 35"/>
                <a:gd name="T34" fmla="*/ 0 w 98"/>
                <a:gd name="T35" fmla="*/ 23 h 35"/>
                <a:gd name="T36" fmla="*/ 5 w 98"/>
                <a:gd name="T37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8" h="35">
                  <a:moveTo>
                    <a:pt x="5" y="29"/>
                  </a:moveTo>
                  <a:cubicBezTo>
                    <a:pt x="8" y="28"/>
                    <a:pt x="14" y="30"/>
                    <a:pt x="17" y="29"/>
                  </a:cubicBezTo>
                  <a:cubicBezTo>
                    <a:pt x="21" y="29"/>
                    <a:pt x="26" y="30"/>
                    <a:pt x="29" y="30"/>
                  </a:cubicBezTo>
                  <a:cubicBezTo>
                    <a:pt x="32" y="31"/>
                    <a:pt x="34" y="35"/>
                    <a:pt x="38" y="33"/>
                  </a:cubicBezTo>
                  <a:cubicBezTo>
                    <a:pt x="41" y="32"/>
                    <a:pt x="48" y="34"/>
                    <a:pt x="47" y="29"/>
                  </a:cubicBezTo>
                  <a:cubicBezTo>
                    <a:pt x="56" y="33"/>
                    <a:pt x="60" y="30"/>
                    <a:pt x="68" y="27"/>
                  </a:cubicBezTo>
                  <a:cubicBezTo>
                    <a:pt x="74" y="25"/>
                    <a:pt x="94" y="28"/>
                    <a:pt x="91" y="16"/>
                  </a:cubicBezTo>
                  <a:cubicBezTo>
                    <a:pt x="95" y="17"/>
                    <a:pt x="95" y="12"/>
                    <a:pt x="98" y="12"/>
                  </a:cubicBezTo>
                  <a:cubicBezTo>
                    <a:pt x="97" y="7"/>
                    <a:pt x="92" y="0"/>
                    <a:pt x="90" y="9"/>
                  </a:cubicBezTo>
                  <a:cubicBezTo>
                    <a:pt x="92" y="8"/>
                    <a:pt x="94" y="8"/>
                    <a:pt x="96" y="9"/>
                  </a:cubicBezTo>
                  <a:cubicBezTo>
                    <a:pt x="92" y="13"/>
                    <a:pt x="85" y="14"/>
                    <a:pt x="82" y="19"/>
                  </a:cubicBezTo>
                  <a:cubicBezTo>
                    <a:pt x="78" y="26"/>
                    <a:pt x="72" y="22"/>
                    <a:pt x="68" y="18"/>
                  </a:cubicBezTo>
                  <a:cubicBezTo>
                    <a:pt x="65" y="14"/>
                    <a:pt x="60" y="20"/>
                    <a:pt x="56" y="19"/>
                  </a:cubicBezTo>
                  <a:cubicBezTo>
                    <a:pt x="54" y="18"/>
                    <a:pt x="54" y="19"/>
                    <a:pt x="53" y="21"/>
                  </a:cubicBezTo>
                  <a:cubicBezTo>
                    <a:pt x="51" y="23"/>
                    <a:pt x="47" y="19"/>
                    <a:pt x="45" y="18"/>
                  </a:cubicBezTo>
                  <a:cubicBezTo>
                    <a:pt x="40" y="14"/>
                    <a:pt x="33" y="12"/>
                    <a:pt x="27" y="11"/>
                  </a:cubicBezTo>
                  <a:cubicBezTo>
                    <a:pt x="17" y="9"/>
                    <a:pt x="14" y="12"/>
                    <a:pt x="7" y="16"/>
                  </a:cubicBezTo>
                  <a:cubicBezTo>
                    <a:pt x="3" y="18"/>
                    <a:pt x="0" y="18"/>
                    <a:pt x="0" y="23"/>
                  </a:cubicBezTo>
                  <a:cubicBezTo>
                    <a:pt x="0" y="26"/>
                    <a:pt x="1" y="34"/>
                    <a:pt x="5" y="2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413">
              <a:extLst>
                <a:ext uri="{FF2B5EF4-FFF2-40B4-BE49-F238E27FC236}">
                  <a16:creationId xmlns="" xmlns:a16="http://schemas.microsoft.com/office/drawing/2014/main" id="{DD899968-7D75-4142-951A-26A4A6C7D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8745" y="5705579"/>
              <a:ext cx="13347" cy="48940"/>
            </a:xfrm>
            <a:custGeom>
              <a:avLst/>
              <a:gdLst>
                <a:gd name="T0" fmla="*/ 5 w 7"/>
                <a:gd name="T1" fmla="*/ 0 h 23"/>
                <a:gd name="T2" fmla="*/ 4 w 7"/>
                <a:gd name="T3" fmla="*/ 23 h 23"/>
                <a:gd name="T4" fmla="*/ 5 w 7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23">
                  <a:moveTo>
                    <a:pt x="5" y="0"/>
                  </a:moveTo>
                  <a:cubicBezTo>
                    <a:pt x="0" y="1"/>
                    <a:pt x="3" y="19"/>
                    <a:pt x="4" y="23"/>
                  </a:cubicBezTo>
                  <a:cubicBezTo>
                    <a:pt x="5" y="15"/>
                    <a:pt x="7" y="8"/>
                    <a:pt x="5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414">
              <a:extLst>
                <a:ext uri="{FF2B5EF4-FFF2-40B4-BE49-F238E27FC236}">
                  <a16:creationId xmlns="" xmlns:a16="http://schemas.microsoft.com/office/drawing/2014/main" id="{06C08BCC-7E59-41F3-B9D5-17450A632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8745" y="5705579"/>
              <a:ext cx="13347" cy="48940"/>
            </a:xfrm>
            <a:custGeom>
              <a:avLst/>
              <a:gdLst>
                <a:gd name="T0" fmla="*/ 5 w 7"/>
                <a:gd name="T1" fmla="*/ 0 h 23"/>
                <a:gd name="T2" fmla="*/ 4 w 7"/>
                <a:gd name="T3" fmla="*/ 23 h 23"/>
                <a:gd name="T4" fmla="*/ 5 w 7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23">
                  <a:moveTo>
                    <a:pt x="5" y="0"/>
                  </a:moveTo>
                  <a:cubicBezTo>
                    <a:pt x="0" y="1"/>
                    <a:pt x="3" y="19"/>
                    <a:pt x="4" y="23"/>
                  </a:cubicBezTo>
                  <a:cubicBezTo>
                    <a:pt x="5" y="15"/>
                    <a:pt x="7" y="8"/>
                    <a:pt x="5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415">
              <a:extLst>
                <a:ext uri="{FF2B5EF4-FFF2-40B4-BE49-F238E27FC236}">
                  <a16:creationId xmlns="" xmlns:a16="http://schemas.microsoft.com/office/drawing/2014/main" id="{E0E19CB9-A704-45D3-8D5D-BFD30B99B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02092" y="5799010"/>
              <a:ext cx="8898" cy="8898"/>
            </a:xfrm>
            <a:custGeom>
              <a:avLst/>
              <a:gdLst>
                <a:gd name="T0" fmla="*/ 1 w 4"/>
                <a:gd name="T1" fmla="*/ 0 h 5"/>
                <a:gd name="T2" fmla="*/ 1 w 4"/>
                <a:gd name="T3" fmla="*/ 5 h 5"/>
                <a:gd name="T4" fmla="*/ 4 w 4"/>
                <a:gd name="T5" fmla="*/ 2 h 5"/>
                <a:gd name="T6" fmla="*/ 1 w 4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cubicBezTo>
                    <a:pt x="0" y="2"/>
                    <a:pt x="0" y="3"/>
                    <a:pt x="1" y="5"/>
                  </a:cubicBezTo>
                  <a:cubicBezTo>
                    <a:pt x="2" y="4"/>
                    <a:pt x="3" y="3"/>
                    <a:pt x="4" y="2"/>
                  </a:cubicBezTo>
                  <a:cubicBezTo>
                    <a:pt x="3" y="2"/>
                    <a:pt x="2" y="1"/>
                    <a:pt x="1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416">
              <a:extLst>
                <a:ext uri="{FF2B5EF4-FFF2-40B4-BE49-F238E27FC236}">
                  <a16:creationId xmlns="" xmlns:a16="http://schemas.microsoft.com/office/drawing/2014/main" id="{07496177-AC41-4165-9898-891E5370AE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02092" y="5799010"/>
              <a:ext cx="8898" cy="8898"/>
            </a:xfrm>
            <a:custGeom>
              <a:avLst/>
              <a:gdLst>
                <a:gd name="T0" fmla="*/ 1 w 4"/>
                <a:gd name="T1" fmla="*/ 0 h 5"/>
                <a:gd name="T2" fmla="*/ 1 w 4"/>
                <a:gd name="T3" fmla="*/ 5 h 5"/>
                <a:gd name="T4" fmla="*/ 4 w 4"/>
                <a:gd name="T5" fmla="*/ 2 h 5"/>
                <a:gd name="T6" fmla="*/ 1 w 4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cubicBezTo>
                    <a:pt x="0" y="2"/>
                    <a:pt x="0" y="3"/>
                    <a:pt x="1" y="5"/>
                  </a:cubicBezTo>
                  <a:cubicBezTo>
                    <a:pt x="2" y="4"/>
                    <a:pt x="3" y="3"/>
                    <a:pt x="4" y="2"/>
                  </a:cubicBezTo>
                  <a:cubicBezTo>
                    <a:pt x="3" y="2"/>
                    <a:pt x="2" y="1"/>
                    <a:pt x="1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417">
              <a:extLst>
                <a:ext uri="{FF2B5EF4-FFF2-40B4-BE49-F238E27FC236}">
                  <a16:creationId xmlns="" xmlns:a16="http://schemas.microsoft.com/office/drawing/2014/main" id="{D5E117F9-BAEE-4841-94AC-FBE760A87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2176" y="5652190"/>
              <a:ext cx="22245" cy="31144"/>
            </a:xfrm>
            <a:custGeom>
              <a:avLst/>
              <a:gdLst>
                <a:gd name="T0" fmla="*/ 9 w 11"/>
                <a:gd name="T1" fmla="*/ 0 h 14"/>
                <a:gd name="T2" fmla="*/ 9 w 11"/>
                <a:gd name="T3" fmla="*/ 13 h 14"/>
                <a:gd name="T4" fmla="*/ 9 w 11"/>
                <a:gd name="T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9" y="0"/>
                  </a:moveTo>
                  <a:cubicBezTo>
                    <a:pt x="0" y="3"/>
                    <a:pt x="8" y="14"/>
                    <a:pt x="9" y="13"/>
                  </a:cubicBezTo>
                  <a:cubicBezTo>
                    <a:pt x="11" y="11"/>
                    <a:pt x="11" y="3"/>
                    <a:pt x="9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418">
              <a:extLst>
                <a:ext uri="{FF2B5EF4-FFF2-40B4-BE49-F238E27FC236}">
                  <a16:creationId xmlns="" xmlns:a16="http://schemas.microsoft.com/office/drawing/2014/main" id="{017D4275-7CDF-4C33-8839-F09B0E4AF4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2176" y="5652190"/>
              <a:ext cx="22245" cy="31144"/>
            </a:xfrm>
            <a:custGeom>
              <a:avLst/>
              <a:gdLst>
                <a:gd name="T0" fmla="*/ 9 w 11"/>
                <a:gd name="T1" fmla="*/ 0 h 14"/>
                <a:gd name="T2" fmla="*/ 9 w 11"/>
                <a:gd name="T3" fmla="*/ 13 h 14"/>
                <a:gd name="T4" fmla="*/ 9 w 11"/>
                <a:gd name="T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9" y="0"/>
                  </a:moveTo>
                  <a:cubicBezTo>
                    <a:pt x="0" y="3"/>
                    <a:pt x="8" y="14"/>
                    <a:pt x="9" y="13"/>
                  </a:cubicBezTo>
                  <a:cubicBezTo>
                    <a:pt x="11" y="11"/>
                    <a:pt x="11" y="3"/>
                    <a:pt x="9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419">
              <a:extLst>
                <a:ext uri="{FF2B5EF4-FFF2-40B4-BE49-F238E27FC236}">
                  <a16:creationId xmlns="" xmlns:a16="http://schemas.microsoft.com/office/drawing/2014/main" id="{DFEBBC13-E45C-497D-B07C-4E102F31D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5523" y="5300712"/>
              <a:ext cx="8898" cy="8898"/>
            </a:xfrm>
            <a:custGeom>
              <a:avLst/>
              <a:gdLst>
                <a:gd name="T0" fmla="*/ 6 w 6"/>
                <a:gd name="T1" fmla="*/ 3 h 4"/>
                <a:gd name="T2" fmla="*/ 0 w 6"/>
                <a:gd name="T3" fmla="*/ 3 h 4"/>
                <a:gd name="T4" fmla="*/ 6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6" y="3"/>
                  </a:moveTo>
                  <a:cubicBezTo>
                    <a:pt x="4" y="0"/>
                    <a:pt x="0" y="0"/>
                    <a:pt x="0" y="3"/>
                  </a:cubicBezTo>
                  <a:cubicBezTo>
                    <a:pt x="2" y="4"/>
                    <a:pt x="4" y="4"/>
                    <a:pt x="6" y="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420">
              <a:extLst>
                <a:ext uri="{FF2B5EF4-FFF2-40B4-BE49-F238E27FC236}">
                  <a16:creationId xmlns="" xmlns:a16="http://schemas.microsoft.com/office/drawing/2014/main" id="{C4297058-7C82-461D-92CE-8AC43AF47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5523" y="5300712"/>
              <a:ext cx="8898" cy="8898"/>
            </a:xfrm>
            <a:custGeom>
              <a:avLst/>
              <a:gdLst>
                <a:gd name="T0" fmla="*/ 6 w 6"/>
                <a:gd name="T1" fmla="*/ 3 h 4"/>
                <a:gd name="T2" fmla="*/ 0 w 6"/>
                <a:gd name="T3" fmla="*/ 3 h 4"/>
                <a:gd name="T4" fmla="*/ 6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6" y="3"/>
                  </a:moveTo>
                  <a:cubicBezTo>
                    <a:pt x="4" y="0"/>
                    <a:pt x="0" y="0"/>
                    <a:pt x="0" y="3"/>
                  </a:cubicBezTo>
                  <a:cubicBezTo>
                    <a:pt x="2" y="4"/>
                    <a:pt x="4" y="4"/>
                    <a:pt x="6" y="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421">
              <a:extLst>
                <a:ext uri="{FF2B5EF4-FFF2-40B4-BE49-F238E27FC236}">
                  <a16:creationId xmlns="" xmlns:a16="http://schemas.microsoft.com/office/drawing/2014/main" id="{39A169BD-BB97-43AF-A417-3C14E99F2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7768" y="5612148"/>
              <a:ext cx="40042" cy="66736"/>
            </a:xfrm>
            <a:custGeom>
              <a:avLst/>
              <a:gdLst>
                <a:gd name="T0" fmla="*/ 9 w 18"/>
                <a:gd name="T1" fmla="*/ 30 h 30"/>
                <a:gd name="T2" fmla="*/ 12 w 18"/>
                <a:gd name="T3" fmla="*/ 24 h 30"/>
                <a:gd name="T4" fmla="*/ 15 w 18"/>
                <a:gd name="T5" fmla="*/ 14 h 30"/>
                <a:gd name="T6" fmla="*/ 13 w 18"/>
                <a:gd name="T7" fmla="*/ 3 h 30"/>
                <a:gd name="T8" fmla="*/ 5 w 18"/>
                <a:gd name="T9" fmla="*/ 8 h 30"/>
                <a:gd name="T10" fmla="*/ 4 w 18"/>
                <a:gd name="T11" fmla="*/ 19 h 30"/>
                <a:gd name="T12" fmla="*/ 1 w 18"/>
                <a:gd name="T13" fmla="*/ 27 h 30"/>
                <a:gd name="T14" fmla="*/ 7 w 18"/>
                <a:gd name="T15" fmla="*/ 26 h 30"/>
                <a:gd name="T16" fmla="*/ 9 w 18"/>
                <a:gd name="T1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0">
                  <a:moveTo>
                    <a:pt x="9" y="30"/>
                  </a:moveTo>
                  <a:cubicBezTo>
                    <a:pt x="10" y="29"/>
                    <a:pt x="13" y="26"/>
                    <a:pt x="12" y="24"/>
                  </a:cubicBezTo>
                  <a:cubicBezTo>
                    <a:pt x="10" y="20"/>
                    <a:pt x="14" y="18"/>
                    <a:pt x="15" y="14"/>
                  </a:cubicBezTo>
                  <a:cubicBezTo>
                    <a:pt x="15" y="13"/>
                    <a:pt x="18" y="0"/>
                    <a:pt x="13" y="3"/>
                  </a:cubicBezTo>
                  <a:cubicBezTo>
                    <a:pt x="10" y="4"/>
                    <a:pt x="7" y="6"/>
                    <a:pt x="5" y="8"/>
                  </a:cubicBezTo>
                  <a:cubicBezTo>
                    <a:pt x="1" y="11"/>
                    <a:pt x="7" y="15"/>
                    <a:pt x="4" y="19"/>
                  </a:cubicBezTo>
                  <a:cubicBezTo>
                    <a:pt x="3" y="21"/>
                    <a:pt x="0" y="25"/>
                    <a:pt x="1" y="27"/>
                  </a:cubicBezTo>
                  <a:cubicBezTo>
                    <a:pt x="2" y="30"/>
                    <a:pt x="7" y="29"/>
                    <a:pt x="7" y="26"/>
                  </a:cubicBezTo>
                  <a:cubicBezTo>
                    <a:pt x="8" y="27"/>
                    <a:pt x="8" y="29"/>
                    <a:pt x="9" y="3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422">
              <a:extLst>
                <a:ext uri="{FF2B5EF4-FFF2-40B4-BE49-F238E27FC236}">
                  <a16:creationId xmlns="" xmlns:a16="http://schemas.microsoft.com/office/drawing/2014/main" id="{40959001-33F7-464D-B39B-F5C5634BF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7768" y="5612148"/>
              <a:ext cx="40042" cy="66736"/>
            </a:xfrm>
            <a:custGeom>
              <a:avLst/>
              <a:gdLst>
                <a:gd name="T0" fmla="*/ 9 w 18"/>
                <a:gd name="T1" fmla="*/ 30 h 30"/>
                <a:gd name="T2" fmla="*/ 12 w 18"/>
                <a:gd name="T3" fmla="*/ 24 h 30"/>
                <a:gd name="T4" fmla="*/ 15 w 18"/>
                <a:gd name="T5" fmla="*/ 14 h 30"/>
                <a:gd name="T6" fmla="*/ 13 w 18"/>
                <a:gd name="T7" fmla="*/ 3 h 30"/>
                <a:gd name="T8" fmla="*/ 5 w 18"/>
                <a:gd name="T9" fmla="*/ 8 h 30"/>
                <a:gd name="T10" fmla="*/ 4 w 18"/>
                <a:gd name="T11" fmla="*/ 19 h 30"/>
                <a:gd name="T12" fmla="*/ 1 w 18"/>
                <a:gd name="T13" fmla="*/ 27 h 30"/>
                <a:gd name="T14" fmla="*/ 7 w 18"/>
                <a:gd name="T15" fmla="*/ 26 h 30"/>
                <a:gd name="T16" fmla="*/ 9 w 18"/>
                <a:gd name="T1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0">
                  <a:moveTo>
                    <a:pt x="9" y="30"/>
                  </a:moveTo>
                  <a:cubicBezTo>
                    <a:pt x="10" y="29"/>
                    <a:pt x="13" y="26"/>
                    <a:pt x="12" y="24"/>
                  </a:cubicBezTo>
                  <a:cubicBezTo>
                    <a:pt x="10" y="20"/>
                    <a:pt x="14" y="18"/>
                    <a:pt x="15" y="14"/>
                  </a:cubicBezTo>
                  <a:cubicBezTo>
                    <a:pt x="15" y="13"/>
                    <a:pt x="18" y="0"/>
                    <a:pt x="13" y="3"/>
                  </a:cubicBezTo>
                  <a:cubicBezTo>
                    <a:pt x="10" y="4"/>
                    <a:pt x="7" y="6"/>
                    <a:pt x="5" y="8"/>
                  </a:cubicBezTo>
                  <a:cubicBezTo>
                    <a:pt x="1" y="11"/>
                    <a:pt x="7" y="15"/>
                    <a:pt x="4" y="19"/>
                  </a:cubicBezTo>
                  <a:cubicBezTo>
                    <a:pt x="3" y="21"/>
                    <a:pt x="0" y="25"/>
                    <a:pt x="1" y="27"/>
                  </a:cubicBezTo>
                  <a:cubicBezTo>
                    <a:pt x="2" y="30"/>
                    <a:pt x="7" y="29"/>
                    <a:pt x="7" y="26"/>
                  </a:cubicBezTo>
                  <a:cubicBezTo>
                    <a:pt x="8" y="27"/>
                    <a:pt x="8" y="29"/>
                    <a:pt x="9" y="3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423">
              <a:extLst>
                <a:ext uri="{FF2B5EF4-FFF2-40B4-BE49-F238E27FC236}">
                  <a16:creationId xmlns="" xmlns:a16="http://schemas.microsoft.com/office/drawing/2014/main" id="{CDD94EF9-0803-4572-B082-4FB4F197D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35565" y="5603250"/>
              <a:ext cx="48940" cy="93431"/>
            </a:xfrm>
            <a:custGeom>
              <a:avLst/>
              <a:gdLst>
                <a:gd name="T0" fmla="*/ 18 w 23"/>
                <a:gd name="T1" fmla="*/ 0 h 44"/>
                <a:gd name="T2" fmla="*/ 7 w 23"/>
                <a:gd name="T3" fmla="*/ 21 h 44"/>
                <a:gd name="T4" fmla="*/ 2 w 23"/>
                <a:gd name="T5" fmla="*/ 35 h 44"/>
                <a:gd name="T6" fmla="*/ 8 w 23"/>
                <a:gd name="T7" fmla="*/ 44 h 44"/>
                <a:gd name="T8" fmla="*/ 11 w 23"/>
                <a:gd name="T9" fmla="*/ 36 h 44"/>
                <a:gd name="T10" fmla="*/ 19 w 23"/>
                <a:gd name="T11" fmla="*/ 33 h 44"/>
                <a:gd name="T12" fmla="*/ 13 w 23"/>
                <a:gd name="T13" fmla="*/ 27 h 44"/>
                <a:gd name="T14" fmla="*/ 14 w 23"/>
                <a:gd name="T15" fmla="*/ 16 h 44"/>
                <a:gd name="T16" fmla="*/ 20 w 23"/>
                <a:gd name="T17" fmla="*/ 13 h 44"/>
                <a:gd name="T18" fmla="*/ 18 w 23"/>
                <a:gd name="T1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44">
                  <a:moveTo>
                    <a:pt x="18" y="0"/>
                  </a:moveTo>
                  <a:cubicBezTo>
                    <a:pt x="10" y="0"/>
                    <a:pt x="7" y="16"/>
                    <a:pt x="7" y="21"/>
                  </a:cubicBezTo>
                  <a:cubicBezTo>
                    <a:pt x="7" y="27"/>
                    <a:pt x="4" y="30"/>
                    <a:pt x="2" y="35"/>
                  </a:cubicBezTo>
                  <a:cubicBezTo>
                    <a:pt x="0" y="42"/>
                    <a:pt x="4" y="40"/>
                    <a:pt x="8" y="44"/>
                  </a:cubicBezTo>
                  <a:cubicBezTo>
                    <a:pt x="9" y="42"/>
                    <a:pt x="9" y="38"/>
                    <a:pt x="11" y="36"/>
                  </a:cubicBezTo>
                  <a:cubicBezTo>
                    <a:pt x="13" y="34"/>
                    <a:pt x="17" y="35"/>
                    <a:pt x="19" y="33"/>
                  </a:cubicBezTo>
                  <a:cubicBezTo>
                    <a:pt x="21" y="29"/>
                    <a:pt x="16" y="24"/>
                    <a:pt x="13" y="27"/>
                  </a:cubicBezTo>
                  <a:cubicBezTo>
                    <a:pt x="14" y="24"/>
                    <a:pt x="13" y="20"/>
                    <a:pt x="14" y="16"/>
                  </a:cubicBezTo>
                  <a:cubicBezTo>
                    <a:pt x="15" y="14"/>
                    <a:pt x="19" y="7"/>
                    <a:pt x="20" y="13"/>
                  </a:cubicBezTo>
                  <a:cubicBezTo>
                    <a:pt x="23" y="8"/>
                    <a:pt x="17" y="5"/>
                    <a:pt x="18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424">
              <a:extLst>
                <a:ext uri="{FF2B5EF4-FFF2-40B4-BE49-F238E27FC236}">
                  <a16:creationId xmlns="" xmlns:a16="http://schemas.microsoft.com/office/drawing/2014/main" id="{CC141633-CE8B-450B-9521-7C538BD943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35565" y="5603250"/>
              <a:ext cx="48940" cy="93431"/>
            </a:xfrm>
            <a:custGeom>
              <a:avLst/>
              <a:gdLst>
                <a:gd name="T0" fmla="*/ 18 w 23"/>
                <a:gd name="T1" fmla="*/ 0 h 44"/>
                <a:gd name="T2" fmla="*/ 7 w 23"/>
                <a:gd name="T3" fmla="*/ 21 h 44"/>
                <a:gd name="T4" fmla="*/ 2 w 23"/>
                <a:gd name="T5" fmla="*/ 35 h 44"/>
                <a:gd name="T6" fmla="*/ 8 w 23"/>
                <a:gd name="T7" fmla="*/ 44 h 44"/>
                <a:gd name="T8" fmla="*/ 11 w 23"/>
                <a:gd name="T9" fmla="*/ 36 h 44"/>
                <a:gd name="T10" fmla="*/ 19 w 23"/>
                <a:gd name="T11" fmla="*/ 33 h 44"/>
                <a:gd name="T12" fmla="*/ 13 w 23"/>
                <a:gd name="T13" fmla="*/ 27 h 44"/>
                <a:gd name="T14" fmla="*/ 14 w 23"/>
                <a:gd name="T15" fmla="*/ 16 h 44"/>
                <a:gd name="T16" fmla="*/ 20 w 23"/>
                <a:gd name="T17" fmla="*/ 13 h 44"/>
                <a:gd name="T18" fmla="*/ 18 w 23"/>
                <a:gd name="T1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44">
                  <a:moveTo>
                    <a:pt x="18" y="0"/>
                  </a:moveTo>
                  <a:cubicBezTo>
                    <a:pt x="10" y="0"/>
                    <a:pt x="7" y="16"/>
                    <a:pt x="7" y="21"/>
                  </a:cubicBezTo>
                  <a:cubicBezTo>
                    <a:pt x="7" y="27"/>
                    <a:pt x="4" y="30"/>
                    <a:pt x="2" y="35"/>
                  </a:cubicBezTo>
                  <a:cubicBezTo>
                    <a:pt x="0" y="42"/>
                    <a:pt x="4" y="40"/>
                    <a:pt x="8" y="44"/>
                  </a:cubicBezTo>
                  <a:cubicBezTo>
                    <a:pt x="9" y="42"/>
                    <a:pt x="9" y="38"/>
                    <a:pt x="11" y="36"/>
                  </a:cubicBezTo>
                  <a:cubicBezTo>
                    <a:pt x="13" y="34"/>
                    <a:pt x="17" y="35"/>
                    <a:pt x="19" y="33"/>
                  </a:cubicBezTo>
                  <a:cubicBezTo>
                    <a:pt x="21" y="29"/>
                    <a:pt x="16" y="24"/>
                    <a:pt x="13" y="27"/>
                  </a:cubicBezTo>
                  <a:cubicBezTo>
                    <a:pt x="14" y="24"/>
                    <a:pt x="13" y="20"/>
                    <a:pt x="14" y="16"/>
                  </a:cubicBezTo>
                  <a:cubicBezTo>
                    <a:pt x="15" y="14"/>
                    <a:pt x="19" y="7"/>
                    <a:pt x="20" y="13"/>
                  </a:cubicBezTo>
                  <a:cubicBezTo>
                    <a:pt x="23" y="8"/>
                    <a:pt x="17" y="5"/>
                    <a:pt x="18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425">
              <a:extLst>
                <a:ext uri="{FF2B5EF4-FFF2-40B4-BE49-F238E27FC236}">
                  <a16:creationId xmlns="" xmlns:a16="http://schemas.microsoft.com/office/drawing/2014/main" id="{4906C515-97C2-4EBF-85BE-F4267E87D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6708" y="5345203"/>
              <a:ext cx="48940" cy="48940"/>
            </a:xfrm>
            <a:custGeom>
              <a:avLst/>
              <a:gdLst>
                <a:gd name="T0" fmla="*/ 13 w 24"/>
                <a:gd name="T1" fmla="*/ 22 h 22"/>
                <a:gd name="T2" fmla="*/ 14 w 24"/>
                <a:gd name="T3" fmla="*/ 16 h 22"/>
                <a:gd name="T4" fmla="*/ 13 w 24"/>
                <a:gd name="T5" fmla="*/ 13 h 22"/>
                <a:gd name="T6" fmla="*/ 10 w 24"/>
                <a:gd name="T7" fmla="*/ 6 h 22"/>
                <a:gd name="T8" fmla="*/ 4 w 24"/>
                <a:gd name="T9" fmla="*/ 7 h 22"/>
                <a:gd name="T10" fmla="*/ 2 w 24"/>
                <a:gd name="T11" fmla="*/ 20 h 22"/>
                <a:gd name="T12" fmla="*/ 8 w 24"/>
                <a:gd name="T13" fmla="*/ 12 h 22"/>
                <a:gd name="T14" fmla="*/ 13 w 24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2">
                  <a:moveTo>
                    <a:pt x="13" y="22"/>
                  </a:moveTo>
                  <a:cubicBezTo>
                    <a:pt x="13" y="20"/>
                    <a:pt x="13" y="18"/>
                    <a:pt x="14" y="16"/>
                  </a:cubicBezTo>
                  <a:cubicBezTo>
                    <a:pt x="24" y="22"/>
                    <a:pt x="22" y="0"/>
                    <a:pt x="13" y="13"/>
                  </a:cubicBezTo>
                  <a:cubicBezTo>
                    <a:pt x="10" y="9"/>
                    <a:pt x="16" y="8"/>
                    <a:pt x="10" y="6"/>
                  </a:cubicBezTo>
                  <a:cubicBezTo>
                    <a:pt x="8" y="6"/>
                    <a:pt x="6" y="5"/>
                    <a:pt x="4" y="7"/>
                  </a:cubicBezTo>
                  <a:cubicBezTo>
                    <a:pt x="0" y="9"/>
                    <a:pt x="1" y="16"/>
                    <a:pt x="2" y="20"/>
                  </a:cubicBezTo>
                  <a:cubicBezTo>
                    <a:pt x="5" y="19"/>
                    <a:pt x="7" y="15"/>
                    <a:pt x="8" y="12"/>
                  </a:cubicBezTo>
                  <a:cubicBezTo>
                    <a:pt x="11" y="15"/>
                    <a:pt x="8" y="22"/>
                    <a:pt x="13" y="2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426">
              <a:extLst>
                <a:ext uri="{FF2B5EF4-FFF2-40B4-BE49-F238E27FC236}">
                  <a16:creationId xmlns="" xmlns:a16="http://schemas.microsoft.com/office/drawing/2014/main" id="{6984218B-5963-413A-8656-A83C4EEBC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6708" y="5345203"/>
              <a:ext cx="48940" cy="48940"/>
            </a:xfrm>
            <a:custGeom>
              <a:avLst/>
              <a:gdLst>
                <a:gd name="T0" fmla="*/ 13 w 24"/>
                <a:gd name="T1" fmla="*/ 22 h 22"/>
                <a:gd name="T2" fmla="*/ 14 w 24"/>
                <a:gd name="T3" fmla="*/ 16 h 22"/>
                <a:gd name="T4" fmla="*/ 13 w 24"/>
                <a:gd name="T5" fmla="*/ 13 h 22"/>
                <a:gd name="T6" fmla="*/ 10 w 24"/>
                <a:gd name="T7" fmla="*/ 6 h 22"/>
                <a:gd name="T8" fmla="*/ 4 w 24"/>
                <a:gd name="T9" fmla="*/ 7 h 22"/>
                <a:gd name="T10" fmla="*/ 2 w 24"/>
                <a:gd name="T11" fmla="*/ 20 h 22"/>
                <a:gd name="T12" fmla="*/ 8 w 24"/>
                <a:gd name="T13" fmla="*/ 12 h 22"/>
                <a:gd name="T14" fmla="*/ 13 w 24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2">
                  <a:moveTo>
                    <a:pt x="13" y="22"/>
                  </a:moveTo>
                  <a:cubicBezTo>
                    <a:pt x="13" y="20"/>
                    <a:pt x="13" y="18"/>
                    <a:pt x="14" y="16"/>
                  </a:cubicBezTo>
                  <a:cubicBezTo>
                    <a:pt x="24" y="22"/>
                    <a:pt x="22" y="0"/>
                    <a:pt x="13" y="13"/>
                  </a:cubicBezTo>
                  <a:cubicBezTo>
                    <a:pt x="10" y="9"/>
                    <a:pt x="16" y="8"/>
                    <a:pt x="10" y="6"/>
                  </a:cubicBezTo>
                  <a:cubicBezTo>
                    <a:pt x="8" y="6"/>
                    <a:pt x="6" y="5"/>
                    <a:pt x="4" y="7"/>
                  </a:cubicBezTo>
                  <a:cubicBezTo>
                    <a:pt x="0" y="9"/>
                    <a:pt x="1" y="16"/>
                    <a:pt x="2" y="20"/>
                  </a:cubicBezTo>
                  <a:cubicBezTo>
                    <a:pt x="5" y="19"/>
                    <a:pt x="7" y="15"/>
                    <a:pt x="8" y="12"/>
                  </a:cubicBezTo>
                  <a:cubicBezTo>
                    <a:pt x="11" y="15"/>
                    <a:pt x="8" y="22"/>
                    <a:pt x="13" y="2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427">
              <a:extLst>
                <a:ext uri="{FF2B5EF4-FFF2-40B4-BE49-F238E27FC236}">
                  <a16:creationId xmlns="" xmlns:a16="http://schemas.microsoft.com/office/drawing/2014/main" id="{C34F8122-6C15-493E-9171-0EA6245DF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6708" y="5567657"/>
              <a:ext cx="22245" cy="26695"/>
            </a:xfrm>
            <a:custGeom>
              <a:avLst/>
              <a:gdLst>
                <a:gd name="T0" fmla="*/ 3 w 11"/>
                <a:gd name="T1" fmla="*/ 0 h 11"/>
                <a:gd name="T2" fmla="*/ 4 w 11"/>
                <a:gd name="T3" fmla="*/ 9 h 11"/>
                <a:gd name="T4" fmla="*/ 3 w 11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1">
                  <a:moveTo>
                    <a:pt x="3" y="0"/>
                  </a:moveTo>
                  <a:cubicBezTo>
                    <a:pt x="0" y="1"/>
                    <a:pt x="0" y="7"/>
                    <a:pt x="4" y="9"/>
                  </a:cubicBezTo>
                  <a:cubicBezTo>
                    <a:pt x="8" y="11"/>
                    <a:pt x="11" y="1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428">
              <a:extLst>
                <a:ext uri="{FF2B5EF4-FFF2-40B4-BE49-F238E27FC236}">
                  <a16:creationId xmlns="" xmlns:a16="http://schemas.microsoft.com/office/drawing/2014/main" id="{CADCCA08-CD3C-489B-82C0-044DE9021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6708" y="5567657"/>
              <a:ext cx="22245" cy="26695"/>
            </a:xfrm>
            <a:custGeom>
              <a:avLst/>
              <a:gdLst>
                <a:gd name="T0" fmla="*/ 3 w 11"/>
                <a:gd name="T1" fmla="*/ 0 h 11"/>
                <a:gd name="T2" fmla="*/ 4 w 11"/>
                <a:gd name="T3" fmla="*/ 9 h 11"/>
                <a:gd name="T4" fmla="*/ 3 w 11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1">
                  <a:moveTo>
                    <a:pt x="3" y="0"/>
                  </a:moveTo>
                  <a:cubicBezTo>
                    <a:pt x="0" y="1"/>
                    <a:pt x="0" y="7"/>
                    <a:pt x="4" y="9"/>
                  </a:cubicBezTo>
                  <a:cubicBezTo>
                    <a:pt x="8" y="11"/>
                    <a:pt x="11" y="1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429">
              <a:extLst>
                <a:ext uri="{FF2B5EF4-FFF2-40B4-BE49-F238E27FC236}">
                  <a16:creationId xmlns="" xmlns:a16="http://schemas.microsoft.com/office/drawing/2014/main" id="{9C9B9182-6980-46A9-A3A0-DDD720444D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6708" y="5879094"/>
              <a:ext cx="48940" cy="40042"/>
            </a:xfrm>
            <a:custGeom>
              <a:avLst/>
              <a:gdLst>
                <a:gd name="T0" fmla="*/ 6 w 22"/>
                <a:gd name="T1" fmla="*/ 7 h 19"/>
                <a:gd name="T2" fmla="*/ 8 w 22"/>
                <a:gd name="T3" fmla="*/ 10 h 19"/>
                <a:gd name="T4" fmla="*/ 1 w 22"/>
                <a:gd name="T5" fmla="*/ 15 h 19"/>
                <a:gd name="T6" fmla="*/ 10 w 22"/>
                <a:gd name="T7" fmla="*/ 17 h 19"/>
                <a:gd name="T8" fmla="*/ 22 w 22"/>
                <a:gd name="T9" fmla="*/ 6 h 19"/>
                <a:gd name="T10" fmla="*/ 10 w 22"/>
                <a:gd name="T11" fmla="*/ 10 h 19"/>
                <a:gd name="T12" fmla="*/ 6 w 22"/>
                <a:gd name="T13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9">
                  <a:moveTo>
                    <a:pt x="6" y="7"/>
                  </a:moveTo>
                  <a:cubicBezTo>
                    <a:pt x="7" y="8"/>
                    <a:pt x="7" y="9"/>
                    <a:pt x="8" y="10"/>
                  </a:cubicBezTo>
                  <a:cubicBezTo>
                    <a:pt x="6" y="10"/>
                    <a:pt x="2" y="12"/>
                    <a:pt x="1" y="15"/>
                  </a:cubicBezTo>
                  <a:cubicBezTo>
                    <a:pt x="0" y="19"/>
                    <a:pt x="9" y="16"/>
                    <a:pt x="10" y="17"/>
                  </a:cubicBezTo>
                  <a:cubicBezTo>
                    <a:pt x="10" y="12"/>
                    <a:pt x="18" y="7"/>
                    <a:pt x="22" y="6"/>
                  </a:cubicBezTo>
                  <a:cubicBezTo>
                    <a:pt x="17" y="0"/>
                    <a:pt x="14" y="8"/>
                    <a:pt x="10" y="10"/>
                  </a:cubicBezTo>
                  <a:cubicBezTo>
                    <a:pt x="12" y="6"/>
                    <a:pt x="9" y="6"/>
                    <a:pt x="6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430">
              <a:extLst>
                <a:ext uri="{FF2B5EF4-FFF2-40B4-BE49-F238E27FC236}">
                  <a16:creationId xmlns="" xmlns:a16="http://schemas.microsoft.com/office/drawing/2014/main" id="{827CE4CE-1981-4B13-A57A-CCFCA1D73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6708" y="5879094"/>
              <a:ext cx="48940" cy="40042"/>
            </a:xfrm>
            <a:custGeom>
              <a:avLst/>
              <a:gdLst>
                <a:gd name="T0" fmla="*/ 6 w 22"/>
                <a:gd name="T1" fmla="*/ 7 h 19"/>
                <a:gd name="T2" fmla="*/ 8 w 22"/>
                <a:gd name="T3" fmla="*/ 10 h 19"/>
                <a:gd name="T4" fmla="*/ 1 w 22"/>
                <a:gd name="T5" fmla="*/ 15 h 19"/>
                <a:gd name="T6" fmla="*/ 10 w 22"/>
                <a:gd name="T7" fmla="*/ 17 h 19"/>
                <a:gd name="T8" fmla="*/ 22 w 22"/>
                <a:gd name="T9" fmla="*/ 6 h 19"/>
                <a:gd name="T10" fmla="*/ 10 w 22"/>
                <a:gd name="T11" fmla="*/ 10 h 19"/>
                <a:gd name="T12" fmla="*/ 6 w 22"/>
                <a:gd name="T13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9">
                  <a:moveTo>
                    <a:pt x="6" y="7"/>
                  </a:moveTo>
                  <a:cubicBezTo>
                    <a:pt x="7" y="8"/>
                    <a:pt x="7" y="9"/>
                    <a:pt x="8" y="10"/>
                  </a:cubicBezTo>
                  <a:cubicBezTo>
                    <a:pt x="6" y="10"/>
                    <a:pt x="2" y="12"/>
                    <a:pt x="1" y="15"/>
                  </a:cubicBezTo>
                  <a:cubicBezTo>
                    <a:pt x="0" y="19"/>
                    <a:pt x="9" y="16"/>
                    <a:pt x="10" y="17"/>
                  </a:cubicBezTo>
                  <a:cubicBezTo>
                    <a:pt x="10" y="12"/>
                    <a:pt x="18" y="7"/>
                    <a:pt x="22" y="6"/>
                  </a:cubicBezTo>
                  <a:cubicBezTo>
                    <a:pt x="17" y="0"/>
                    <a:pt x="14" y="8"/>
                    <a:pt x="10" y="10"/>
                  </a:cubicBezTo>
                  <a:cubicBezTo>
                    <a:pt x="12" y="6"/>
                    <a:pt x="9" y="6"/>
                    <a:pt x="6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431">
              <a:extLst>
                <a:ext uri="{FF2B5EF4-FFF2-40B4-BE49-F238E27FC236}">
                  <a16:creationId xmlns="" xmlns:a16="http://schemas.microsoft.com/office/drawing/2014/main" id="{44A1E6F0-6A5A-476B-8363-EC371119D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5607" y="5887992"/>
              <a:ext cx="271395" cy="160167"/>
            </a:xfrm>
            <a:custGeom>
              <a:avLst/>
              <a:gdLst>
                <a:gd name="T0" fmla="*/ 4 w 127"/>
                <a:gd name="T1" fmla="*/ 61 h 74"/>
                <a:gd name="T2" fmla="*/ 7 w 127"/>
                <a:gd name="T3" fmla="*/ 63 h 74"/>
                <a:gd name="T4" fmla="*/ 0 w 127"/>
                <a:gd name="T5" fmla="*/ 74 h 74"/>
                <a:gd name="T6" fmla="*/ 10 w 127"/>
                <a:gd name="T7" fmla="*/ 73 h 74"/>
                <a:gd name="T8" fmla="*/ 23 w 127"/>
                <a:gd name="T9" fmla="*/ 67 h 74"/>
                <a:gd name="T10" fmla="*/ 38 w 127"/>
                <a:gd name="T11" fmla="*/ 59 h 74"/>
                <a:gd name="T12" fmla="*/ 47 w 127"/>
                <a:gd name="T13" fmla="*/ 47 h 74"/>
                <a:gd name="T14" fmla="*/ 70 w 127"/>
                <a:gd name="T15" fmla="*/ 33 h 74"/>
                <a:gd name="T16" fmla="*/ 88 w 127"/>
                <a:gd name="T17" fmla="*/ 26 h 74"/>
                <a:gd name="T18" fmla="*/ 103 w 127"/>
                <a:gd name="T19" fmla="*/ 18 h 74"/>
                <a:gd name="T20" fmla="*/ 119 w 127"/>
                <a:gd name="T21" fmla="*/ 4 h 74"/>
                <a:gd name="T22" fmla="*/ 97 w 127"/>
                <a:gd name="T23" fmla="*/ 8 h 74"/>
                <a:gd name="T24" fmla="*/ 82 w 127"/>
                <a:gd name="T25" fmla="*/ 9 h 74"/>
                <a:gd name="T26" fmla="*/ 60 w 127"/>
                <a:gd name="T27" fmla="*/ 13 h 74"/>
                <a:gd name="T28" fmla="*/ 29 w 127"/>
                <a:gd name="T29" fmla="*/ 34 h 74"/>
                <a:gd name="T30" fmla="*/ 4 w 127"/>
                <a:gd name="T31" fmla="*/ 6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7" h="74">
                  <a:moveTo>
                    <a:pt x="4" y="61"/>
                  </a:moveTo>
                  <a:cubicBezTo>
                    <a:pt x="5" y="62"/>
                    <a:pt x="5" y="64"/>
                    <a:pt x="7" y="63"/>
                  </a:cubicBezTo>
                  <a:cubicBezTo>
                    <a:pt x="8" y="67"/>
                    <a:pt x="0" y="68"/>
                    <a:pt x="0" y="74"/>
                  </a:cubicBezTo>
                  <a:cubicBezTo>
                    <a:pt x="3" y="73"/>
                    <a:pt x="7" y="74"/>
                    <a:pt x="10" y="73"/>
                  </a:cubicBezTo>
                  <a:cubicBezTo>
                    <a:pt x="15" y="72"/>
                    <a:pt x="18" y="67"/>
                    <a:pt x="23" y="67"/>
                  </a:cubicBezTo>
                  <a:cubicBezTo>
                    <a:pt x="30" y="67"/>
                    <a:pt x="33" y="65"/>
                    <a:pt x="38" y="59"/>
                  </a:cubicBezTo>
                  <a:cubicBezTo>
                    <a:pt x="41" y="56"/>
                    <a:pt x="46" y="51"/>
                    <a:pt x="47" y="47"/>
                  </a:cubicBezTo>
                  <a:cubicBezTo>
                    <a:pt x="49" y="40"/>
                    <a:pt x="64" y="35"/>
                    <a:pt x="70" y="33"/>
                  </a:cubicBezTo>
                  <a:cubicBezTo>
                    <a:pt x="76" y="31"/>
                    <a:pt x="82" y="27"/>
                    <a:pt x="88" y="26"/>
                  </a:cubicBezTo>
                  <a:cubicBezTo>
                    <a:pt x="95" y="26"/>
                    <a:pt x="98" y="21"/>
                    <a:pt x="103" y="18"/>
                  </a:cubicBezTo>
                  <a:cubicBezTo>
                    <a:pt x="107" y="17"/>
                    <a:pt x="127" y="9"/>
                    <a:pt x="119" y="4"/>
                  </a:cubicBezTo>
                  <a:cubicBezTo>
                    <a:pt x="113" y="0"/>
                    <a:pt x="103" y="10"/>
                    <a:pt x="97" y="8"/>
                  </a:cubicBezTo>
                  <a:cubicBezTo>
                    <a:pt x="92" y="7"/>
                    <a:pt x="88" y="10"/>
                    <a:pt x="82" y="9"/>
                  </a:cubicBezTo>
                  <a:cubicBezTo>
                    <a:pt x="75" y="9"/>
                    <a:pt x="67" y="10"/>
                    <a:pt x="60" y="13"/>
                  </a:cubicBezTo>
                  <a:cubicBezTo>
                    <a:pt x="48" y="18"/>
                    <a:pt x="43" y="31"/>
                    <a:pt x="29" y="34"/>
                  </a:cubicBezTo>
                  <a:cubicBezTo>
                    <a:pt x="15" y="37"/>
                    <a:pt x="8" y="49"/>
                    <a:pt x="4" y="6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432">
              <a:extLst>
                <a:ext uri="{FF2B5EF4-FFF2-40B4-BE49-F238E27FC236}">
                  <a16:creationId xmlns="" xmlns:a16="http://schemas.microsoft.com/office/drawing/2014/main" id="{BF2EC993-EB59-4008-8EEC-415C04665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5607" y="5887992"/>
              <a:ext cx="271395" cy="160167"/>
            </a:xfrm>
            <a:custGeom>
              <a:avLst/>
              <a:gdLst>
                <a:gd name="T0" fmla="*/ 4 w 127"/>
                <a:gd name="T1" fmla="*/ 61 h 74"/>
                <a:gd name="T2" fmla="*/ 7 w 127"/>
                <a:gd name="T3" fmla="*/ 63 h 74"/>
                <a:gd name="T4" fmla="*/ 0 w 127"/>
                <a:gd name="T5" fmla="*/ 74 h 74"/>
                <a:gd name="T6" fmla="*/ 10 w 127"/>
                <a:gd name="T7" fmla="*/ 73 h 74"/>
                <a:gd name="T8" fmla="*/ 23 w 127"/>
                <a:gd name="T9" fmla="*/ 67 h 74"/>
                <a:gd name="T10" fmla="*/ 38 w 127"/>
                <a:gd name="T11" fmla="*/ 59 h 74"/>
                <a:gd name="T12" fmla="*/ 47 w 127"/>
                <a:gd name="T13" fmla="*/ 47 h 74"/>
                <a:gd name="T14" fmla="*/ 70 w 127"/>
                <a:gd name="T15" fmla="*/ 33 h 74"/>
                <a:gd name="T16" fmla="*/ 88 w 127"/>
                <a:gd name="T17" fmla="*/ 26 h 74"/>
                <a:gd name="T18" fmla="*/ 103 w 127"/>
                <a:gd name="T19" fmla="*/ 18 h 74"/>
                <a:gd name="T20" fmla="*/ 119 w 127"/>
                <a:gd name="T21" fmla="*/ 4 h 74"/>
                <a:gd name="T22" fmla="*/ 97 w 127"/>
                <a:gd name="T23" fmla="*/ 8 h 74"/>
                <a:gd name="T24" fmla="*/ 82 w 127"/>
                <a:gd name="T25" fmla="*/ 9 h 74"/>
                <a:gd name="T26" fmla="*/ 60 w 127"/>
                <a:gd name="T27" fmla="*/ 13 h 74"/>
                <a:gd name="T28" fmla="*/ 29 w 127"/>
                <a:gd name="T29" fmla="*/ 34 h 74"/>
                <a:gd name="T30" fmla="*/ 4 w 127"/>
                <a:gd name="T31" fmla="*/ 6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7" h="74">
                  <a:moveTo>
                    <a:pt x="4" y="61"/>
                  </a:moveTo>
                  <a:cubicBezTo>
                    <a:pt x="5" y="62"/>
                    <a:pt x="5" y="64"/>
                    <a:pt x="7" y="63"/>
                  </a:cubicBezTo>
                  <a:cubicBezTo>
                    <a:pt x="8" y="67"/>
                    <a:pt x="0" y="68"/>
                    <a:pt x="0" y="74"/>
                  </a:cubicBezTo>
                  <a:cubicBezTo>
                    <a:pt x="3" y="73"/>
                    <a:pt x="7" y="74"/>
                    <a:pt x="10" y="73"/>
                  </a:cubicBezTo>
                  <a:cubicBezTo>
                    <a:pt x="15" y="72"/>
                    <a:pt x="18" y="67"/>
                    <a:pt x="23" y="67"/>
                  </a:cubicBezTo>
                  <a:cubicBezTo>
                    <a:pt x="30" y="67"/>
                    <a:pt x="33" y="65"/>
                    <a:pt x="38" y="59"/>
                  </a:cubicBezTo>
                  <a:cubicBezTo>
                    <a:pt x="41" y="56"/>
                    <a:pt x="46" y="51"/>
                    <a:pt x="47" y="47"/>
                  </a:cubicBezTo>
                  <a:cubicBezTo>
                    <a:pt x="49" y="40"/>
                    <a:pt x="64" y="35"/>
                    <a:pt x="70" y="33"/>
                  </a:cubicBezTo>
                  <a:cubicBezTo>
                    <a:pt x="76" y="31"/>
                    <a:pt x="82" y="27"/>
                    <a:pt x="88" y="26"/>
                  </a:cubicBezTo>
                  <a:cubicBezTo>
                    <a:pt x="95" y="26"/>
                    <a:pt x="98" y="21"/>
                    <a:pt x="103" y="18"/>
                  </a:cubicBezTo>
                  <a:cubicBezTo>
                    <a:pt x="107" y="17"/>
                    <a:pt x="127" y="9"/>
                    <a:pt x="119" y="4"/>
                  </a:cubicBezTo>
                  <a:cubicBezTo>
                    <a:pt x="113" y="0"/>
                    <a:pt x="103" y="10"/>
                    <a:pt x="97" y="8"/>
                  </a:cubicBezTo>
                  <a:cubicBezTo>
                    <a:pt x="92" y="7"/>
                    <a:pt x="88" y="10"/>
                    <a:pt x="82" y="9"/>
                  </a:cubicBezTo>
                  <a:cubicBezTo>
                    <a:pt x="75" y="9"/>
                    <a:pt x="67" y="10"/>
                    <a:pt x="60" y="13"/>
                  </a:cubicBezTo>
                  <a:cubicBezTo>
                    <a:pt x="48" y="18"/>
                    <a:pt x="43" y="31"/>
                    <a:pt x="29" y="34"/>
                  </a:cubicBezTo>
                  <a:cubicBezTo>
                    <a:pt x="15" y="37"/>
                    <a:pt x="8" y="49"/>
                    <a:pt x="4" y="6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433">
              <a:extLst>
                <a:ext uri="{FF2B5EF4-FFF2-40B4-BE49-F238E27FC236}">
                  <a16:creationId xmlns="" xmlns:a16="http://schemas.microsoft.com/office/drawing/2014/main" id="{CD5F1507-618D-42A9-AFB1-1B9BD16E70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3403" y="5362999"/>
              <a:ext cx="4449" cy="4449"/>
            </a:xfrm>
            <a:custGeom>
              <a:avLst/>
              <a:gdLst>
                <a:gd name="T0" fmla="*/ 2 w 2"/>
                <a:gd name="T1" fmla="*/ 0 h 3"/>
                <a:gd name="T2" fmla="*/ 1 w 2"/>
                <a:gd name="T3" fmla="*/ 3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1"/>
                    <a:pt x="0" y="1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434">
              <a:extLst>
                <a:ext uri="{FF2B5EF4-FFF2-40B4-BE49-F238E27FC236}">
                  <a16:creationId xmlns="" xmlns:a16="http://schemas.microsoft.com/office/drawing/2014/main" id="{2933E5A9-000F-4BF7-AF16-CD880F2B4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3403" y="5362999"/>
              <a:ext cx="4449" cy="4449"/>
            </a:xfrm>
            <a:custGeom>
              <a:avLst/>
              <a:gdLst>
                <a:gd name="T0" fmla="*/ 2 w 2"/>
                <a:gd name="T1" fmla="*/ 0 h 3"/>
                <a:gd name="T2" fmla="*/ 1 w 2"/>
                <a:gd name="T3" fmla="*/ 3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1"/>
                    <a:pt x="0" y="1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435">
              <a:extLst>
                <a:ext uri="{FF2B5EF4-FFF2-40B4-BE49-F238E27FC236}">
                  <a16:creationId xmlns="" xmlns:a16="http://schemas.microsoft.com/office/drawing/2014/main" id="{664686AF-E5D1-4618-A0A3-34A34621C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7852" y="5398592"/>
              <a:ext cx="4449" cy="4449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3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0"/>
                    <a:pt x="0" y="1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436">
              <a:extLst>
                <a:ext uri="{FF2B5EF4-FFF2-40B4-BE49-F238E27FC236}">
                  <a16:creationId xmlns="" xmlns:a16="http://schemas.microsoft.com/office/drawing/2014/main" id="{5EBDAC30-207B-4B11-AD4D-96BBACA9F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7852" y="5398592"/>
              <a:ext cx="4449" cy="4449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3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0"/>
                    <a:pt x="0" y="1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437">
              <a:extLst>
                <a:ext uri="{FF2B5EF4-FFF2-40B4-BE49-F238E27FC236}">
                  <a16:creationId xmlns="" xmlns:a16="http://schemas.microsoft.com/office/drawing/2014/main" id="{E5156D4D-F110-408A-8D3A-8C56E7A88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15648" y="5887992"/>
              <a:ext cx="26695" cy="22245"/>
            </a:xfrm>
            <a:custGeom>
              <a:avLst/>
              <a:gdLst>
                <a:gd name="T0" fmla="*/ 1 w 13"/>
                <a:gd name="T1" fmla="*/ 5 h 12"/>
                <a:gd name="T2" fmla="*/ 0 w 13"/>
                <a:gd name="T3" fmla="*/ 9 h 12"/>
                <a:gd name="T4" fmla="*/ 5 w 13"/>
                <a:gd name="T5" fmla="*/ 12 h 12"/>
                <a:gd name="T6" fmla="*/ 9 w 13"/>
                <a:gd name="T7" fmla="*/ 0 h 12"/>
                <a:gd name="T8" fmla="*/ 1 w 13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1" y="5"/>
                  </a:moveTo>
                  <a:cubicBezTo>
                    <a:pt x="0" y="6"/>
                    <a:pt x="0" y="8"/>
                    <a:pt x="0" y="9"/>
                  </a:cubicBezTo>
                  <a:cubicBezTo>
                    <a:pt x="2" y="9"/>
                    <a:pt x="4" y="10"/>
                    <a:pt x="5" y="12"/>
                  </a:cubicBezTo>
                  <a:cubicBezTo>
                    <a:pt x="8" y="10"/>
                    <a:pt x="13" y="4"/>
                    <a:pt x="9" y="0"/>
                  </a:cubicBezTo>
                  <a:cubicBezTo>
                    <a:pt x="8" y="4"/>
                    <a:pt x="5" y="4"/>
                    <a:pt x="1" y="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438">
              <a:extLst>
                <a:ext uri="{FF2B5EF4-FFF2-40B4-BE49-F238E27FC236}">
                  <a16:creationId xmlns="" xmlns:a16="http://schemas.microsoft.com/office/drawing/2014/main" id="{0733E38A-AA66-4523-AFB0-3A102D87A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15648" y="5887992"/>
              <a:ext cx="26695" cy="22245"/>
            </a:xfrm>
            <a:custGeom>
              <a:avLst/>
              <a:gdLst>
                <a:gd name="T0" fmla="*/ 1 w 13"/>
                <a:gd name="T1" fmla="*/ 5 h 12"/>
                <a:gd name="T2" fmla="*/ 0 w 13"/>
                <a:gd name="T3" fmla="*/ 9 h 12"/>
                <a:gd name="T4" fmla="*/ 5 w 13"/>
                <a:gd name="T5" fmla="*/ 12 h 12"/>
                <a:gd name="T6" fmla="*/ 9 w 13"/>
                <a:gd name="T7" fmla="*/ 0 h 12"/>
                <a:gd name="T8" fmla="*/ 1 w 13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1" y="5"/>
                  </a:moveTo>
                  <a:cubicBezTo>
                    <a:pt x="0" y="6"/>
                    <a:pt x="0" y="8"/>
                    <a:pt x="0" y="9"/>
                  </a:cubicBezTo>
                  <a:cubicBezTo>
                    <a:pt x="2" y="9"/>
                    <a:pt x="4" y="10"/>
                    <a:pt x="5" y="12"/>
                  </a:cubicBezTo>
                  <a:cubicBezTo>
                    <a:pt x="8" y="10"/>
                    <a:pt x="13" y="4"/>
                    <a:pt x="9" y="0"/>
                  </a:cubicBezTo>
                  <a:cubicBezTo>
                    <a:pt x="8" y="4"/>
                    <a:pt x="5" y="4"/>
                    <a:pt x="1" y="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439">
              <a:extLst>
                <a:ext uri="{FF2B5EF4-FFF2-40B4-BE49-F238E27FC236}">
                  <a16:creationId xmlns="" xmlns:a16="http://schemas.microsoft.com/office/drawing/2014/main" id="{BDDE21D5-69CC-450B-B944-36169FC7F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343" y="5879094"/>
              <a:ext cx="57838" cy="26695"/>
            </a:xfrm>
            <a:custGeom>
              <a:avLst/>
              <a:gdLst>
                <a:gd name="T0" fmla="*/ 4 w 26"/>
                <a:gd name="T1" fmla="*/ 1 h 12"/>
                <a:gd name="T2" fmla="*/ 5 w 26"/>
                <a:gd name="T3" fmla="*/ 5 h 12"/>
                <a:gd name="T4" fmla="*/ 0 w 26"/>
                <a:gd name="T5" fmla="*/ 12 h 12"/>
                <a:gd name="T6" fmla="*/ 22 w 26"/>
                <a:gd name="T7" fmla="*/ 9 h 12"/>
                <a:gd name="T8" fmla="*/ 20 w 26"/>
                <a:gd name="T9" fmla="*/ 2 h 12"/>
                <a:gd name="T10" fmla="*/ 13 w 26"/>
                <a:gd name="T11" fmla="*/ 2 h 12"/>
                <a:gd name="T12" fmla="*/ 4 w 26"/>
                <a:gd name="T1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2">
                  <a:moveTo>
                    <a:pt x="4" y="1"/>
                  </a:moveTo>
                  <a:cubicBezTo>
                    <a:pt x="2" y="3"/>
                    <a:pt x="0" y="7"/>
                    <a:pt x="5" y="5"/>
                  </a:cubicBezTo>
                  <a:cubicBezTo>
                    <a:pt x="2" y="6"/>
                    <a:pt x="0" y="9"/>
                    <a:pt x="0" y="12"/>
                  </a:cubicBezTo>
                  <a:cubicBezTo>
                    <a:pt x="7" y="11"/>
                    <a:pt x="15" y="12"/>
                    <a:pt x="22" y="9"/>
                  </a:cubicBezTo>
                  <a:cubicBezTo>
                    <a:pt x="26" y="7"/>
                    <a:pt x="24" y="3"/>
                    <a:pt x="20" y="2"/>
                  </a:cubicBezTo>
                  <a:cubicBezTo>
                    <a:pt x="18" y="1"/>
                    <a:pt x="16" y="2"/>
                    <a:pt x="13" y="2"/>
                  </a:cubicBezTo>
                  <a:cubicBezTo>
                    <a:pt x="10" y="2"/>
                    <a:pt x="7" y="0"/>
                    <a:pt x="4" y="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440">
              <a:extLst>
                <a:ext uri="{FF2B5EF4-FFF2-40B4-BE49-F238E27FC236}">
                  <a16:creationId xmlns="" xmlns:a16="http://schemas.microsoft.com/office/drawing/2014/main" id="{00C214DF-FB6F-4323-BA11-AD45290A7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343" y="5879094"/>
              <a:ext cx="57838" cy="26695"/>
            </a:xfrm>
            <a:custGeom>
              <a:avLst/>
              <a:gdLst>
                <a:gd name="T0" fmla="*/ 4 w 26"/>
                <a:gd name="T1" fmla="*/ 1 h 12"/>
                <a:gd name="T2" fmla="*/ 5 w 26"/>
                <a:gd name="T3" fmla="*/ 5 h 12"/>
                <a:gd name="T4" fmla="*/ 0 w 26"/>
                <a:gd name="T5" fmla="*/ 12 h 12"/>
                <a:gd name="T6" fmla="*/ 22 w 26"/>
                <a:gd name="T7" fmla="*/ 9 h 12"/>
                <a:gd name="T8" fmla="*/ 20 w 26"/>
                <a:gd name="T9" fmla="*/ 2 h 12"/>
                <a:gd name="T10" fmla="*/ 13 w 26"/>
                <a:gd name="T11" fmla="*/ 2 h 12"/>
                <a:gd name="T12" fmla="*/ 4 w 26"/>
                <a:gd name="T1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2">
                  <a:moveTo>
                    <a:pt x="4" y="1"/>
                  </a:moveTo>
                  <a:cubicBezTo>
                    <a:pt x="2" y="3"/>
                    <a:pt x="0" y="7"/>
                    <a:pt x="5" y="5"/>
                  </a:cubicBezTo>
                  <a:cubicBezTo>
                    <a:pt x="2" y="6"/>
                    <a:pt x="0" y="9"/>
                    <a:pt x="0" y="12"/>
                  </a:cubicBezTo>
                  <a:cubicBezTo>
                    <a:pt x="7" y="11"/>
                    <a:pt x="15" y="12"/>
                    <a:pt x="22" y="9"/>
                  </a:cubicBezTo>
                  <a:cubicBezTo>
                    <a:pt x="26" y="7"/>
                    <a:pt x="24" y="3"/>
                    <a:pt x="20" y="2"/>
                  </a:cubicBezTo>
                  <a:cubicBezTo>
                    <a:pt x="18" y="1"/>
                    <a:pt x="16" y="2"/>
                    <a:pt x="13" y="2"/>
                  </a:cubicBezTo>
                  <a:cubicBezTo>
                    <a:pt x="10" y="2"/>
                    <a:pt x="7" y="0"/>
                    <a:pt x="4" y="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441">
              <a:extLst>
                <a:ext uri="{FF2B5EF4-FFF2-40B4-BE49-F238E27FC236}">
                  <a16:creationId xmlns="" xmlns:a16="http://schemas.microsoft.com/office/drawing/2014/main" id="{881619E6-09D8-499D-90BA-0854E4D7A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39" y="5389694"/>
              <a:ext cx="71186" cy="35593"/>
            </a:xfrm>
            <a:custGeom>
              <a:avLst/>
              <a:gdLst>
                <a:gd name="T0" fmla="*/ 5 w 32"/>
                <a:gd name="T1" fmla="*/ 2 h 15"/>
                <a:gd name="T2" fmla="*/ 13 w 32"/>
                <a:gd name="T3" fmla="*/ 13 h 15"/>
                <a:gd name="T4" fmla="*/ 17 w 32"/>
                <a:gd name="T5" fmla="*/ 10 h 15"/>
                <a:gd name="T6" fmla="*/ 22 w 32"/>
                <a:gd name="T7" fmla="*/ 11 h 15"/>
                <a:gd name="T8" fmla="*/ 32 w 32"/>
                <a:gd name="T9" fmla="*/ 6 h 15"/>
                <a:gd name="T10" fmla="*/ 28 w 32"/>
                <a:gd name="T11" fmla="*/ 3 h 15"/>
                <a:gd name="T12" fmla="*/ 5 w 32"/>
                <a:gd name="T13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5">
                  <a:moveTo>
                    <a:pt x="5" y="2"/>
                  </a:moveTo>
                  <a:cubicBezTo>
                    <a:pt x="0" y="9"/>
                    <a:pt x="4" y="15"/>
                    <a:pt x="13" y="13"/>
                  </a:cubicBezTo>
                  <a:cubicBezTo>
                    <a:pt x="14" y="12"/>
                    <a:pt x="16" y="11"/>
                    <a:pt x="17" y="10"/>
                  </a:cubicBezTo>
                  <a:cubicBezTo>
                    <a:pt x="19" y="11"/>
                    <a:pt x="20" y="11"/>
                    <a:pt x="22" y="11"/>
                  </a:cubicBezTo>
                  <a:cubicBezTo>
                    <a:pt x="25" y="9"/>
                    <a:pt x="31" y="11"/>
                    <a:pt x="32" y="6"/>
                  </a:cubicBezTo>
                  <a:cubicBezTo>
                    <a:pt x="30" y="7"/>
                    <a:pt x="28" y="5"/>
                    <a:pt x="28" y="3"/>
                  </a:cubicBezTo>
                  <a:cubicBezTo>
                    <a:pt x="24" y="8"/>
                    <a:pt x="11" y="0"/>
                    <a:pt x="5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442">
              <a:extLst>
                <a:ext uri="{FF2B5EF4-FFF2-40B4-BE49-F238E27FC236}">
                  <a16:creationId xmlns="" xmlns:a16="http://schemas.microsoft.com/office/drawing/2014/main" id="{DBCAEC1F-9F08-4A8B-A153-617E90D3D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39" y="5389694"/>
              <a:ext cx="71186" cy="35593"/>
            </a:xfrm>
            <a:custGeom>
              <a:avLst/>
              <a:gdLst>
                <a:gd name="T0" fmla="*/ 5 w 32"/>
                <a:gd name="T1" fmla="*/ 2 h 15"/>
                <a:gd name="T2" fmla="*/ 13 w 32"/>
                <a:gd name="T3" fmla="*/ 13 h 15"/>
                <a:gd name="T4" fmla="*/ 17 w 32"/>
                <a:gd name="T5" fmla="*/ 10 h 15"/>
                <a:gd name="T6" fmla="*/ 22 w 32"/>
                <a:gd name="T7" fmla="*/ 11 h 15"/>
                <a:gd name="T8" fmla="*/ 32 w 32"/>
                <a:gd name="T9" fmla="*/ 6 h 15"/>
                <a:gd name="T10" fmla="*/ 28 w 32"/>
                <a:gd name="T11" fmla="*/ 3 h 15"/>
                <a:gd name="T12" fmla="*/ 5 w 32"/>
                <a:gd name="T13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5">
                  <a:moveTo>
                    <a:pt x="5" y="2"/>
                  </a:moveTo>
                  <a:cubicBezTo>
                    <a:pt x="0" y="9"/>
                    <a:pt x="4" y="15"/>
                    <a:pt x="13" y="13"/>
                  </a:cubicBezTo>
                  <a:cubicBezTo>
                    <a:pt x="14" y="12"/>
                    <a:pt x="16" y="11"/>
                    <a:pt x="17" y="10"/>
                  </a:cubicBezTo>
                  <a:cubicBezTo>
                    <a:pt x="19" y="11"/>
                    <a:pt x="20" y="11"/>
                    <a:pt x="22" y="11"/>
                  </a:cubicBezTo>
                  <a:cubicBezTo>
                    <a:pt x="25" y="9"/>
                    <a:pt x="31" y="11"/>
                    <a:pt x="32" y="6"/>
                  </a:cubicBezTo>
                  <a:cubicBezTo>
                    <a:pt x="30" y="7"/>
                    <a:pt x="28" y="5"/>
                    <a:pt x="28" y="3"/>
                  </a:cubicBezTo>
                  <a:cubicBezTo>
                    <a:pt x="24" y="8"/>
                    <a:pt x="11" y="0"/>
                    <a:pt x="5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443">
              <a:extLst>
                <a:ext uri="{FF2B5EF4-FFF2-40B4-BE49-F238E27FC236}">
                  <a16:creationId xmlns="" xmlns:a16="http://schemas.microsoft.com/office/drawing/2014/main" id="{428BA071-2480-4B29-B48F-8ED0BDA7F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31325" y="4984826"/>
              <a:ext cx="22245" cy="35593"/>
            </a:xfrm>
            <a:custGeom>
              <a:avLst/>
              <a:gdLst>
                <a:gd name="T0" fmla="*/ 8 w 10"/>
                <a:gd name="T1" fmla="*/ 15 h 15"/>
                <a:gd name="T2" fmla="*/ 0 w 10"/>
                <a:gd name="T3" fmla="*/ 5 h 15"/>
                <a:gd name="T4" fmla="*/ 8 w 10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5">
                  <a:moveTo>
                    <a:pt x="8" y="15"/>
                  </a:moveTo>
                  <a:cubicBezTo>
                    <a:pt x="10" y="12"/>
                    <a:pt x="5" y="0"/>
                    <a:pt x="0" y="5"/>
                  </a:cubicBezTo>
                  <a:cubicBezTo>
                    <a:pt x="5" y="7"/>
                    <a:pt x="4" y="13"/>
                    <a:pt x="8" y="1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444">
              <a:extLst>
                <a:ext uri="{FF2B5EF4-FFF2-40B4-BE49-F238E27FC236}">
                  <a16:creationId xmlns="" xmlns:a16="http://schemas.microsoft.com/office/drawing/2014/main" id="{31D1CE73-3123-4771-992D-DBF46F826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31325" y="4984826"/>
              <a:ext cx="22245" cy="35593"/>
            </a:xfrm>
            <a:custGeom>
              <a:avLst/>
              <a:gdLst>
                <a:gd name="T0" fmla="*/ 8 w 10"/>
                <a:gd name="T1" fmla="*/ 15 h 15"/>
                <a:gd name="T2" fmla="*/ 0 w 10"/>
                <a:gd name="T3" fmla="*/ 5 h 15"/>
                <a:gd name="T4" fmla="*/ 8 w 10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5">
                  <a:moveTo>
                    <a:pt x="8" y="15"/>
                  </a:moveTo>
                  <a:cubicBezTo>
                    <a:pt x="10" y="12"/>
                    <a:pt x="5" y="0"/>
                    <a:pt x="0" y="5"/>
                  </a:cubicBezTo>
                  <a:cubicBezTo>
                    <a:pt x="5" y="7"/>
                    <a:pt x="4" y="13"/>
                    <a:pt x="8" y="1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445">
              <a:extLst>
                <a:ext uri="{FF2B5EF4-FFF2-40B4-BE49-F238E27FC236}">
                  <a16:creationId xmlns="" xmlns:a16="http://schemas.microsoft.com/office/drawing/2014/main" id="{ED0971CD-48B2-41EA-B392-41723999C7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6876" y="5403041"/>
              <a:ext cx="66736" cy="13347"/>
            </a:xfrm>
            <a:custGeom>
              <a:avLst/>
              <a:gdLst>
                <a:gd name="T0" fmla="*/ 4 w 31"/>
                <a:gd name="T1" fmla="*/ 0 h 6"/>
                <a:gd name="T2" fmla="*/ 13 w 31"/>
                <a:gd name="T3" fmla="*/ 5 h 6"/>
                <a:gd name="T4" fmla="*/ 31 w 31"/>
                <a:gd name="T5" fmla="*/ 1 h 6"/>
                <a:gd name="T6" fmla="*/ 4 w 31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">
                  <a:moveTo>
                    <a:pt x="4" y="0"/>
                  </a:moveTo>
                  <a:cubicBezTo>
                    <a:pt x="0" y="4"/>
                    <a:pt x="11" y="5"/>
                    <a:pt x="13" y="5"/>
                  </a:cubicBezTo>
                  <a:cubicBezTo>
                    <a:pt x="18" y="5"/>
                    <a:pt x="27" y="6"/>
                    <a:pt x="31" y="1"/>
                  </a:cubicBezTo>
                  <a:cubicBezTo>
                    <a:pt x="22" y="0"/>
                    <a:pt x="13" y="3"/>
                    <a:pt x="4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446">
              <a:extLst>
                <a:ext uri="{FF2B5EF4-FFF2-40B4-BE49-F238E27FC236}">
                  <a16:creationId xmlns="" xmlns:a16="http://schemas.microsoft.com/office/drawing/2014/main" id="{480DCFF9-A9AD-4E6D-A84F-DADA6E113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6876" y="5403041"/>
              <a:ext cx="66736" cy="13347"/>
            </a:xfrm>
            <a:custGeom>
              <a:avLst/>
              <a:gdLst>
                <a:gd name="T0" fmla="*/ 4 w 31"/>
                <a:gd name="T1" fmla="*/ 0 h 6"/>
                <a:gd name="T2" fmla="*/ 13 w 31"/>
                <a:gd name="T3" fmla="*/ 5 h 6"/>
                <a:gd name="T4" fmla="*/ 31 w 31"/>
                <a:gd name="T5" fmla="*/ 1 h 6"/>
                <a:gd name="T6" fmla="*/ 4 w 31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">
                  <a:moveTo>
                    <a:pt x="4" y="0"/>
                  </a:moveTo>
                  <a:cubicBezTo>
                    <a:pt x="0" y="4"/>
                    <a:pt x="11" y="5"/>
                    <a:pt x="13" y="5"/>
                  </a:cubicBezTo>
                  <a:cubicBezTo>
                    <a:pt x="18" y="5"/>
                    <a:pt x="27" y="6"/>
                    <a:pt x="31" y="1"/>
                  </a:cubicBezTo>
                  <a:cubicBezTo>
                    <a:pt x="22" y="0"/>
                    <a:pt x="13" y="3"/>
                    <a:pt x="4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447">
              <a:extLst>
                <a:ext uri="{FF2B5EF4-FFF2-40B4-BE49-F238E27FC236}">
                  <a16:creationId xmlns="" xmlns:a16="http://schemas.microsoft.com/office/drawing/2014/main" id="{5F1D9B8C-DB29-4224-A35A-7F4DD4C200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0223" y="5834603"/>
              <a:ext cx="66736" cy="40042"/>
            </a:xfrm>
            <a:custGeom>
              <a:avLst/>
              <a:gdLst>
                <a:gd name="T0" fmla="*/ 0 w 31"/>
                <a:gd name="T1" fmla="*/ 17 h 17"/>
                <a:gd name="T2" fmla="*/ 19 w 31"/>
                <a:gd name="T3" fmla="*/ 14 h 17"/>
                <a:gd name="T4" fmla="*/ 31 w 31"/>
                <a:gd name="T5" fmla="*/ 8 h 17"/>
                <a:gd name="T6" fmla="*/ 13 w 31"/>
                <a:gd name="T7" fmla="*/ 6 h 17"/>
                <a:gd name="T8" fmla="*/ 6 w 31"/>
                <a:gd name="T9" fmla="*/ 6 h 17"/>
                <a:gd name="T10" fmla="*/ 0 w 31"/>
                <a:gd name="T1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17">
                  <a:moveTo>
                    <a:pt x="0" y="17"/>
                  </a:moveTo>
                  <a:cubicBezTo>
                    <a:pt x="6" y="12"/>
                    <a:pt x="12" y="13"/>
                    <a:pt x="19" y="14"/>
                  </a:cubicBezTo>
                  <a:cubicBezTo>
                    <a:pt x="23" y="15"/>
                    <a:pt x="27" y="7"/>
                    <a:pt x="31" y="8"/>
                  </a:cubicBezTo>
                  <a:cubicBezTo>
                    <a:pt x="25" y="0"/>
                    <a:pt x="22" y="3"/>
                    <a:pt x="13" y="6"/>
                  </a:cubicBezTo>
                  <a:cubicBezTo>
                    <a:pt x="10" y="7"/>
                    <a:pt x="9" y="5"/>
                    <a:pt x="6" y="6"/>
                  </a:cubicBezTo>
                  <a:cubicBezTo>
                    <a:pt x="3" y="7"/>
                    <a:pt x="1" y="13"/>
                    <a:pt x="0" y="1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448">
              <a:extLst>
                <a:ext uri="{FF2B5EF4-FFF2-40B4-BE49-F238E27FC236}">
                  <a16:creationId xmlns="" xmlns:a16="http://schemas.microsoft.com/office/drawing/2014/main" id="{802A482D-5422-4FD4-BC7E-96A43EA65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0223" y="5834603"/>
              <a:ext cx="66736" cy="40042"/>
            </a:xfrm>
            <a:custGeom>
              <a:avLst/>
              <a:gdLst>
                <a:gd name="T0" fmla="*/ 0 w 31"/>
                <a:gd name="T1" fmla="*/ 17 h 17"/>
                <a:gd name="T2" fmla="*/ 19 w 31"/>
                <a:gd name="T3" fmla="*/ 14 h 17"/>
                <a:gd name="T4" fmla="*/ 31 w 31"/>
                <a:gd name="T5" fmla="*/ 8 h 17"/>
                <a:gd name="T6" fmla="*/ 13 w 31"/>
                <a:gd name="T7" fmla="*/ 6 h 17"/>
                <a:gd name="T8" fmla="*/ 6 w 31"/>
                <a:gd name="T9" fmla="*/ 6 h 17"/>
                <a:gd name="T10" fmla="*/ 0 w 31"/>
                <a:gd name="T1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17">
                  <a:moveTo>
                    <a:pt x="0" y="17"/>
                  </a:moveTo>
                  <a:cubicBezTo>
                    <a:pt x="6" y="12"/>
                    <a:pt x="12" y="13"/>
                    <a:pt x="19" y="14"/>
                  </a:cubicBezTo>
                  <a:cubicBezTo>
                    <a:pt x="23" y="15"/>
                    <a:pt x="27" y="7"/>
                    <a:pt x="31" y="8"/>
                  </a:cubicBezTo>
                  <a:cubicBezTo>
                    <a:pt x="25" y="0"/>
                    <a:pt x="22" y="3"/>
                    <a:pt x="13" y="6"/>
                  </a:cubicBezTo>
                  <a:cubicBezTo>
                    <a:pt x="10" y="7"/>
                    <a:pt x="9" y="5"/>
                    <a:pt x="6" y="6"/>
                  </a:cubicBezTo>
                  <a:cubicBezTo>
                    <a:pt x="3" y="7"/>
                    <a:pt x="1" y="13"/>
                    <a:pt x="0" y="1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449">
              <a:extLst>
                <a:ext uri="{FF2B5EF4-FFF2-40B4-BE49-F238E27FC236}">
                  <a16:creationId xmlns="" xmlns:a16="http://schemas.microsoft.com/office/drawing/2014/main" id="{D49A2CB6-9F1F-4DF3-B145-7700D6DC8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58020" y="5420837"/>
              <a:ext cx="22245" cy="35593"/>
            </a:xfrm>
            <a:custGeom>
              <a:avLst/>
              <a:gdLst>
                <a:gd name="T0" fmla="*/ 7 w 10"/>
                <a:gd name="T1" fmla="*/ 0 h 17"/>
                <a:gd name="T2" fmla="*/ 9 w 10"/>
                <a:gd name="T3" fmla="*/ 17 h 17"/>
                <a:gd name="T4" fmla="*/ 7 w 10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7">
                  <a:moveTo>
                    <a:pt x="7" y="0"/>
                  </a:moveTo>
                  <a:cubicBezTo>
                    <a:pt x="0" y="1"/>
                    <a:pt x="6" y="15"/>
                    <a:pt x="9" y="17"/>
                  </a:cubicBezTo>
                  <a:cubicBezTo>
                    <a:pt x="10" y="15"/>
                    <a:pt x="8" y="2"/>
                    <a:pt x="7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450">
              <a:extLst>
                <a:ext uri="{FF2B5EF4-FFF2-40B4-BE49-F238E27FC236}">
                  <a16:creationId xmlns="" xmlns:a16="http://schemas.microsoft.com/office/drawing/2014/main" id="{FCD375B7-9DC0-42E4-8C5D-3FDA144F7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58020" y="5420837"/>
              <a:ext cx="22245" cy="35593"/>
            </a:xfrm>
            <a:custGeom>
              <a:avLst/>
              <a:gdLst>
                <a:gd name="T0" fmla="*/ 7 w 10"/>
                <a:gd name="T1" fmla="*/ 0 h 17"/>
                <a:gd name="T2" fmla="*/ 9 w 10"/>
                <a:gd name="T3" fmla="*/ 17 h 17"/>
                <a:gd name="T4" fmla="*/ 7 w 10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7">
                  <a:moveTo>
                    <a:pt x="7" y="0"/>
                  </a:moveTo>
                  <a:cubicBezTo>
                    <a:pt x="0" y="1"/>
                    <a:pt x="6" y="15"/>
                    <a:pt x="9" y="17"/>
                  </a:cubicBezTo>
                  <a:cubicBezTo>
                    <a:pt x="10" y="15"/>
                    <a:pt x="8" y="2"/>
                    <a:pt x="7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451">
              <a:extLst>
                <a:ext uri="{FF2B5EF4-FFF2-40B4-BE49-F238E27FC236}">
                  <a16:creationId xmlns="" xmlns:a16="http://schemas.microsoft.com/office/drawing/2014/main" id="{151AABC0-B8E4-4C17-ABC5-EFDC511AF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6918" y="5496472"/>
              <a:ext cx="88982" cy="62287"/>
            </a:xfrm>
            <a:custGeom>
              <a:avLst/>
              <a:gdLst>
                <a:gd name="T0" fmla="*/ 22 w 41"/>
                <a:gd name="T1" fmla="*/ 28 h 28"/>
                <a:gd name="T2" fmla="*/ 38 w 41"/>
                <a:gd name="T3" fmla="*/ 20 h 28"/>
                <a:gd name="T4" fmla="*/ 34 w 41"/>
                <a:gd name="T5" fmla="*/ 10 h 28"/>
                <a:gd name="T6" fmla="*/ 26 w 41"/>
                <a:gd name="T7" fmla="*/ 2 h 28"/>
                <a:gd name="T8" fmla="*/ 9 w 41"/>
                <a:gd name="T9" fmla="*/ 3 h 28"/>
                <a:gd name="T10" fmla="*/ 3 w 41"/>
                <a:gd name="T11" fmla="*/ 14 h 28"/>
                <a:gd name="T12" fmla="*/ 22 w 41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28">
                  <a:moveTo>
                    <a:pt x="22" y="28"/>
                  </a:moveTo>
                  <a:cubicBezTo>
                    <a:pt x="26" y="26"/>
                    <a:pt x="35" y="24"/>
                    <a:pt x="38" y="20"/>
                  </a:cubicBezTo>
                  <a:cubicBezTo>
                    <a:pt x="41" y="15"/>
                    <a:pt x="39" y="11"/>
                    <a:pt x="34" y="10"/>
                  </a:cubicBezTo>
                  <a:cubicBezTo>
                    <a:pt x="38" y="6"/>
                    <a:pt x="29" y="3"/>
                    <a:pt x="26" y="2"/>
                  </a:cubicBezTo>
                  <a:cubicBezTo>
                    <a:pt x="20" y="0"/>
                    <a:pt x="15" y="2"/>
                    <a:pt x="9" y="3"/>
                  </a:cubicBezTo>
                  <a:cubicBezTo>
                    <a:pt x="2" y="4"/>
                    <a:pt x="0" y="7"/>
                    <a:pt x="3" y="14"/>
                  </a:cubicBezTo>
                  <a:cubicBezTo>
                    <a:pt x="7" y="22"/>
                    <a:pt x="15" y="24"/>
                    <a:pt x="22" y="2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452">
              <a:extLst>
                <a:ext uri="{FF2B5EF4-FFF2-40B4-BE49-F238E27FC236}">
                  <a16:creationId xmlns="" xmlns:a16="http://schemas.microsoft.com/office/drawing/2014/main" id="{75A9A9DB-F4FC-4800-B6DE-F9854C979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6918" y="5496472"/>
              <a:ext cx="88982" cy="62287"/>
            </a:xfrm>
            <a:custGeom>
              <a:avLst/>
              <a:gdLst>
                <a:gd name="T0" fmla="*/ 22 w 41"/>
                <a:gd name="T1" fmla="*/ 28 h 28"/>
                <a:gd name="T2" fmla="*/ 38 w 41"/>
                <a:gd name="T3" fmla="*/ 20 h 28"/>
                <a:gd name="T4" fmla="*/ 34 w 41"/>
                <a:gd name="T5" fmla="*/ 10 h 28"/>
                <a:gd name="T6" fmla="*/ 26 w 41"/>
                <a:gd name="T7" fmla="*/ 2 h 28"/>
                <a:gd name="T8" fmla="*/ 9 w 41"/>
                <a:gd name="T9" fmla="*/ 3 h 28"/>
                <a:gd name="T10" fmla="*/ 3 w 41"/>
                <a:gd name="T11" fmla="*/ 14 h 28"/>
                <a:gd name="T12" fmla="*/ 22 w 41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28">
                  <a:moveTo>
                    <a:pt x="22" y="28"/>
                  </a:moveTo>
                  <a:cubicBezTo>
                    <a:pt x="26" y="26"/>
                    <a:pt x="35" y="24"/>
                    <a:pt x="38" y="20"/>
                  </a:cubicBezTo>
                  <a:cubicBezTo>
                    <a:pt x="41" y="15"/>
                    <a:pt x="39" y="11"/>
                    <a:pt x="34" y="10"/>
                  </a:cubicBezTo>
                  <a:cubicBezTo>
                    <a:pt x="38" y="6"/>
                    <a:pt x="29" y="3"/>
                    <a:pt x="26" y="2"/>
                  </a:cubicBezTo>
                  <a:cubicBezTo>
                    <a:pt x="20" y="0"/>
                    <a:pt x="15" y="2"/>
                    <a:pt x="9" y="3"/>
                  </a:cubicBezTo>
                  <a:cubicBezTo>
                    <a:pt x="2" y="4"/>
                    <a:pt x="0" y="7"/>
                    <a:pt x="3" y="14"/>
                  </a:cubicBezTo>
                  <a:cubicBezTo>
                    <a:pt x="7" y="22"/>
                    <a:pt x="15" y="24"/>
                    <a:pt x="22" y="2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453">
              <a:extLst>
                <a:ext uri="{FF2B5EF4-FFF2-40B4-BE49-F238E27FC236}">
                  <a16:creationId xmlns="" xmlns:a16="http://schemas.microsoft.com/office/drawing/2014/main" id="{18A4B0C8-D45B-4752-8C46-B4D956EDBD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1409" y="4926987"/>
              <a:ext cx="17796" cy="44491"/>
            </a:xfrm>
            <a:custGeom>
              <a:avLst/>
              <a:gdLst>
                <a:gd name="T0" fmla="*/ 3 w 7"/>
                <a:gd name="T1" fmla="*/ 21 h 21"/>
                <a:gd name="T2" fmla="*/ 7 w 7"/>
                <a:gd name="T3" fmla="*/ 9 h 21"/>
                <a:gd name="T4" fmla="*/ 2 w 7"/>
                <a:gd name="T5" fmla="*/ 5 h 21"/>
                <a:gd name="T6" fmla="*/ 4 w 7"/>
                <a:gd name="T7" fmla="*/ 15 h 21"/>
                <a:gd name="T8" fmla="*/ 3 w 7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1">
                  <a:moveTo>
                    <a:pt x="3" y="21"/>
                  </a:moveTo>
                  <a:cubicBezTo>
                    <a:pt x="7" y="18"/>
                    <a:pt x="7" y="13"/>
                    <a:pt x="7" y="9"/>
                  </a:cubicBezTo>
                  <a:cubicBezTo>
                    <a:pt x="6" y="7"/>
                    <a:pt x="5" y="0"/>
                    <a:pt x="2" y="5"/>
                  </a:cubicBezTo>
                  <a:cubicBezTo>
                    <a:pt x="1" y="9"/>
                    <a:pt x="5" y="12"/>
                    <a:pt x="4" y="15"/>
                  </a:cubicBezTo>
                  <a:cubicBezTo>
                    <a:pt x="3" y="17"/>
                    <a:pt x="0" y="19"/>
                    <a:pt x="3" y="2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454">
              <a:extLst>
                <a:ext uri="{FF2B5EF4-FFF2-40B4-BE49-F238E27FC236}">
                  <a16:creationId xmlns="" xmlns:a16="http://schemas.microsoft.com/office/drawing/2014/main" id="{04308AA8-50B5-4850-B3E2-7D61AF6B3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1409" y="4926987"/>
              <a:ext cx="17796" cy="44491"/>
            </a:xfrm>
            <a:custGeom>
              <a:avLst/>
              <a:gdLst>
                <a:gd name="T0" fmla="*/ 3 w 7"/>
                <a:gd name="T1" fmla="*/ 21 h 21"/>
                <a:gd name="T2" fmla="*/ 7 w 7"/>
                <a:gd name="T3" fmla="*/ 9 h 21"/>
                <a:gd name="T4" fmla="*/ 2 w 7"/>
                <a:gd name="T5" fmla="*/ 5 h 21"/>
                <a:gd name="T6" fmla="*/ 4 w 7"/>
                <a:gd name="T7" fmla="*/ 15 h 21"/>
                <a:gd name="T8" fmla="*/ 3 w 7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1">
                  <a:moveTo>
                    <a:pt x="3" y="21"/>
                  </a:moveTo>
                  <a:cubicBezTo>
                    <a:pt x="7" y="18"/>
                    <a:pt x="7" y="13"/>
                    <a:pt x="7" y="9"/>
                  </a:cubicBezTo>
                  <a:cubicBezTo>
                    <a:pt x="6" y="7"/>
                    <a:pt x="5" y="0"/>
                    <a:pt x="2" y="5"/>
                  </a:cubicBezTo>
                  <a:cubicBezTo>
                    <a:pt x="1" y="9"/>
                    <a:pt x="5" y="12"/>
                    <a:pt x="4" y="15"/>
                  </a:cubicBezTo>
                  <a:cubicBezTo>
                    <a:pt x="3" y="17"/>
                    <a:pt x="0" y="19"/>
                    <a:pt x="3" y="2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455">
              <a:extLst>
                <a:ext uri="{FF2B5EF4-FFF2-40B4-BE49-F238E27FC236}">
                  <a16:creationId xmlns="" xmlns:a16="http://schemas.microsoft.com/office/drawing/2014/main" id="{B89B783D-5918-4792-AEF0-10341E14BD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2552" y="5287364"/>
              <a:ext cx="17796" cy="31144"/>
            </a:xfrm>
            <a:custGeom>
              <a:avLst/>
              <a:gdLst>
                <a:gd name="T0" fmla="*/ 7 w 7"/>
                <a:gd name="T1" fmla="*/ 2 h 14"/>
                <a:gd name="T2" fmla="*/ 3 w 7"/>
                <a:gd name="T3" fmla="*/ 10 h 14"/>
                <a:gd name="T4" fmla="*/ 7 w 7"/>
                <a:gd name="T5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4">
                  <a:moveTo>
                    <a:pt x="7" y="2"/>
                  </a:moveTo>
                  <a:cubicBezTo>
                    <a:pt x="3" y="0"/>
                    <a:pt x="0" y="8"/>
                    <a:pt x="3" y="10"/>
                  </a:cubicBezTo>
                  <a:cubicBezTo>
                    <a:pt x="7" y="14"/>
                    <a:pt x="7" y="4"/>
                    <a:pt x="7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456">
              <a:extLst>
                <a:ext uri="{FF2B5EF4-FFF2-40B4-BE49-F238E27FC236}">
                  <a16:creationId xmlns="" xmlns:a16="http://schemas.microsoft.com/office/drawing/2014/main" id="{EEEAB1E9-9088-48AE-8488-FF656F555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2552" y="5287364"/>
              <a:ext cx="17796" cy="31144"/>
            </a:xfrm>
            <a:custGeom>
              <a:avLst/>
              <a:gdLst>
                <a:gd name="T0" fmla="*/ 7 w 7"/>
                <a:gd name="T1" fmla="*/ 2 h 14"/>
                <a:gd name="T2" fmla="*/ 3 w 7"/>
                <a:gd name="T3" fmla="*/ 10 h 14"/>
                <a:gd name="T4" fmla="*/ 7 w 7"/>
                <a:gd name="T5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4">
                  <a:moveTo>
                    <a:pt x="7" y="2"/>
                  </a:moveTo>
                  <a:cubicBezTo>
                    <a:pt x="3" y="0"/>
                    <a:pt x="0" y="8"/>
                    <a:pt x="3" y="10"/>
                  </a:cubicBezTo>
                  <a:cubicBezTo>
                    <a:pt x="7" y="14"/>
                    <a:pt x="7" y="4"/>
                    <a:pt x="7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457">
              <a:extLst>
                <a:ext uri="{FF2B5EF4-FFF2-40B4-BE49-F238E27FC236}">
                  <a16:creationId xmlns="" xmlns:a16="http://schemas.microsoft.com/office/drawing/2014/main" id="{C844729F-3A52-429F-A06D-648C6C2952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1451" y="5314059"/>
              <a:ext cx="13347" cy="17796"/>
            </a:xfrm>
            <a:custGeom>
              <a:avLst/>
              <a:gdLst>
                <a:gd name="T0" fmla="*/ 4 w 6"/>
                <a:gd name="T1" fmla="*/ 0 h 8"/>
                <a:gd name="T2" fmla="*/ 6 w 6"/>
                <a:gd name="T3" fmla="*/ 6 h 8"/>
                <a:gd name="T4" fmla="*/ 4 w 6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8">
                  <a:moveTo>
                    <a:pt x="4" y="0"/>
                  </a:moveTo>
                  <a:cubicBezTo>
                    <a:pt x="0" y="2"/>
                    <a:pt x="2" y="8"/>
                    <a:pt x="6" y="6"/>
                  </a:cubicBezTo>
                  <a:cubicBezTo>
                    <a:pt x="6" y="4"/>
                    <a:pt x="5" y="2"/>
                    <a:pt x="4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458">
              <a:extLst>
                <a:ext uri="{FF2B5EF4-FFF2-40B4-BE49-F238E27FC236}">
                  <a16:creationId xmlns="" xmlns:a16="http://schemas.microsoft.com/office/drawing/2014/main" id="{43DABF86-A4B1-4802-BB69-5C51E46BF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1451" y="5314059"/>
              <a:ext cx="13347" cy="17796"/>
            </a:xfrm>
            <a:custGeom>
              <a:avLst/>
              <a:gdLst>
                <a:gd name="T0" fmla="*/ 4 w 6"/>
                <a:gd name="T1" fmla="*/ 0 h 8"/>
                <a:gd name="T2" fmla="*/ 6 w 6"/>
                <a:gd name="T3" fmla="*/ 6 h 8"/>
                <a:gd name="T4" fmla="*/ 4 w 6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8">
                  <a:moveTo>
                    <a:pt x="4" y="0"/>
                  </a:moveTo>
                  <a:cubicBezTo>
                    <a:pt x="0" y="2"/>
                    <a:pt x="2" y="8"/>
                    <a:pt x="6" y="6"/>
                  </a:cubicBezTo>
                  <a:cubicBezTo>
                    <a:pt x="6" y="4"/>
                    <a:pt x="5" y="2"/>
                    <a:pt x="4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459">
              <a:extLst>
                <a:ext uri="{FF2B5EF4-FFF2-40B4-BE49-F238E27FC236}">
                  <a16:creationId xmlns="" xmlns:a16="http://schemas.microsoft.com/office/drawing/2014/main" id="{7932152F-9AE4-4FAB-9184-E39BC81E7C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0349" y="5291813"/>
              <a:ext cx="53389" cy="48940"/>
            </a:xfrm>
            <a:custGeom>
              <a:avLst/>
              <a:gdLst>
                <a:gd name="T0" fmla="*/ 9 w 25"/>
                <a:gd name="T1" fmla="*/ 0 h 21"/>
                <a:gd name="T2" fmla="*/ 6 w 25"/>
                <a:gd name="T3" fmla="*/ 4 h 21"/>
                <a:gd name="T4" fmla="*/ 3 w 25"/>
                <a:gd name="T5" fmla="*/ 1 h 21"/>
                <a:gd name="T6" fmla="*/ 7 w 25"/>
                <a:gd name="T7" fmla="*/ 12 h 21"/>
                <a:gd name="T8" fmla="*/ 7 w 25"/>
                <a:gd name="T9" fmla="*/ 17 h 21"/>
                <a:gd name="T10" fmla="*/ 13 w 25"/>
                <a:gd name="T11" fmla="*/ 18 h 21"/>
                <a:gd name="T12" fmla="*/ 15 w 25"/>
                <a:gd name="T13" fmla="*/ 13 h 21"/>
                <a:gd name="T14" fmla="*/ 13 w 25"/>
                <a:gd name="T15" fmla="*/ 7 h 21"/>
                <a:gd name="T16" fmla="*/ 9 w 25"/>
                <a:gd name="T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1">
                  <a:moveTo>
                    <a:pt x="9" y="0"/>
                  </a:moveTo>
                  <a:cubicBezTo>
                    <a:pt x="8" y="1"/>
                    <a:pt x="7" y="3"/>
                    <a:pt x="6" y="4"/>
                  </a:cubicBezTo>
                  <a:cubicBezTo>
                    <a:pt x="5" y="3"/>
                    <a:pt x="4" y="2"/>
                    <a:pt x="3" y="1"/>
                  </a:cubicBezTo>
                  <a:cubicBezTo>
                    <a:pt x="0" y="9"/>
                    <a:pt x="4" y="6"/>
                    <a:pt x="7" y="12"/>
                  </a:cubicBezTo>
                  <a:cubicBezTo>
                    <a:pt x="7" y="13"/>
                    <a:pt x="3" y="18"/>
                    <a:pt x="7" y="17"/>
                  </a:cubicBezTo>
                  <a:cubicBezTo>
                    <a:pt x="9" y="17"/>
                    <a:pt x="12" y="15"/>
                    <a:pt x="13" y="18"/>
                  </a:cubicBezTo>
                  <a:cubicBezTo>
                    <a:pt x="13" y="21"/>
                    <a:pt x="25" y="16"/>
                    <a:pt x="15" y="13"/>
                  </a:cubicBezTo>
                  <a:cubicBezTo>
                    <a:pt x="11" y="12"/>
                    <a:pt x="10" y="10"/>
                    <a:pt x="13" y="7"/>
                  </a:cubicBezTo>
                  <a:cubicBezTo>
                    <a:pt x="14" y="5"/>
                    <a:pt x="10" y="1"/>
                    <a:pt x="9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460">
              <a:extLst>
                <a:ext uri="{FF2B5EF4-FFF2-40B4-BE49-F238E27FC236}">
                  <a16:creationId xmlns="" xmlns:a16="http://schemas.microsoft.com/office/drawing/2014/main" id="{0708F904-1729-4511-9AEB-6752A316D1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0349" y="5291813"/>
              <a:ext cx="53389" cy="48940"/>
            </a:xfrm>
            <a:custGeom>
              <a:avLst/>
              <a:gdLst>
                <a:gd name="T0" fmla="*/ 9 w 25"/>
                <a:gd name="T1" fmla="*/ 0 h 21"/>
                <a:gd name="T2" fmla="*/ 6 w 25"/>
                <a:gd name="T3" fmla="*/ 4 h 21"/>
                <a:gd name="T4" fmla="*/ 3 w 25"/>
                <a:gd name="T5" fmla="*/ 1 h 21"/>
                <a:gd name="T6" fmla="*/ 7 w 25"/>
                <a:gd name="T7" fmla="*/ 12 h 21"/>
                <a:gd name="T8" fmla="*/ 7 w 25"/>
                <a:gd name="T9" fmla="*/ 17 h 21"/>
                <a:gd name="T10" fmla="*/ 13 w 25"/>
                <a:gd name="T11" fmla="*/ 18 h 21"/>
                <a:gd name="T12" fmla="*/ 15 w 25"/>
                <a:gd name="T13" fmla="*/ 13 h 21"/>
                <a:gd name="T14" fmla="*/ 13 w 25"/>
                <a:gd name="T15" fmla="*/ 7 h 21"/>
                <a:gd name="T16" fmla="*/ 9 w 25"/>
                <a:gd name="T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1">
                  <a:moveTo>
                    <a:pt x="9" y="0"/>
                  </a:moveTo>
                  <a:cubicBezTo>
                    <a:pt x="8" y="1"/>
                    <a:pt x="7" y="3"/>
                    <a:pt x="6" y="4"/>
                  </a:cubicBezTo>
                  <a:cubicBezTo>
                    <a:pt x="5" y="3"/>
                    <a:pt x="4" y="2"/>
                    <a:pt x="3" y="1"/>
                  </a:cubicBezTo>
                  <a:cubicBezTo>
                    <a:pt x="0" y="9"/>
                    <a:pt x="4" y="6"/>
                    <a:pt x="7" y="12"/>
                  </a:cubicBezTo>
                  <a:cubicBezTo>
                    <a:pt x="7" y="13"/>
                    <a:pt x="3" y="18"/>
                    <a:pt x="7" y="17"/>
                  </a:cubicBezTo>
                  <a:cubicBezTo>
                    <a:pt x="9" y="17"/>
                    <a:pt x="12" y="15"/>
                    <a:pt x="13" y="18"/>
                  </a:cubicBezTo>
                  <a:cubicBezTo>
                    <a:pt x="13" y="21"/>
                    <a:pt x="25" y="16"/>
                    <a:pt x="15" y="13"/>
                  </a:cubicBezTo>
                  <a:cubicBezTo>
                    <a:pt x="11" y="12"/>
                    <a:pt x="10" y="10"/>
                    <a:pt x="13" y="7"/>
                  </a:cubicBezTo>
                  <a:cubicBezTo>
                    <a:pt x="14" y="5"/>
                    <a:pt x="10" y="1"/>
                    <a:pt x="9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461">
              <a:extLst>
                <a:ext uri="{FF2B5EF4-FFF2-40B4-BE49-F238E27FC236}">
                  <a16:creationId xmlns="" xmlns:a16="http://schemas.microsoft.com/office/drawing/2014/main" id="{9ED7CEFE-D3FA-4519-A044-0A3A4AC0C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0349" y="5371897"/>
              <a:ext cx="66736" cy="31144"/>
            </a:xfrm>
            <a:custGeom>
              <a:avLst/>
              <a:gdLst>
                <a:gd name="T0" fmla="*/ 5 w 30"/>
                <a:gd name="T1" fmla="*/ 4 h 15"/>
                <a:gd name="T2" fmla="*/ 8 w 30"/>
                <a:gd name="T3" fmla="*/ 14 h 15"/>
                <a:gd name="T4" fmla="*/ 15 w 30"/>
                <a:gd name="T5" fmla="*/ 13 h 15"/>
                <a:gd name="T6" fmla="*/ 22 w 30"/>
                <a:gd name="T7" fmla="*/ 14 h 15"/>
                <a:gd name="T8" fmla="*/ 19 w 30"/>
                <a:gd name="T9" fmla="*/ 5 h 15"/>
                <a:gd name="T10" fmla="*/ 5 w 30"/>
                <a:gd name="T11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5">
                  <a:moveTo>
                    <a:pt x="5" y="4"/>
                  </a:moveTo>
                  <a:cubicBezTo>
                    <a:pt x="0" y="7"/>
                    <a:pt x="3" y="14"/>
                    <a:pt x="8" y="14"/>
                  </a:cubicBezTo>
                  <a:cubicBezTo>
                    <a:pt x="10" y="15"/>
                    <a:pt x="12" y="13"/>
                    <a:pt x="15" y="13"/>
                  </a:cubicBezTo>
                  <a:cubicBezTo>
                    <a:pt x="17" y="13"/>
                    <a:pt x="19" y="14"/>
                    <a:pt x="22" y="14"/>
                  </a:cubicBezTo>
                  <a:cubicBezTo>
                    <a:pt x="30" y="14"/>
                    <a:pt x="22" y="6"/>
                    <a:pt x="19" y="5"/>
                  </a:cubicBezTo>
                  <a:cubicBezTo>
                    <a:pt x="14" y="2"/>
                    <a:pt x="10" y="0"/>
                    <a:pt x="5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462">
              <a:extLst>
                <a:ext uri="{FF2B5EF4-FFF2-40B4-BE49-F238E27FC236}">
                  <a16:creationId xmlns="" xmlns:a16="http://schemas.microsoft.com/office/drawing/2014/main" id="{C92C7DCE-C215-45BD-ADC4-21B4171BC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0349" y="5371897"/>
              <a:ext cx="66736" cy="31144"/>
            </a:xfrm>
            <a:custGeom>
              <a:avLst/>
              <a:gdLst>
                <a:gd name="T0" fmla="*/ 5 w 30"/>
                <a:gd name="T1" fmla="*/ 4 h 15"/>
                <a:gd name="T2" fmla="*/ 8 w 30"/>
                <a:gd name="T3" fmla="*/ 14 h 15"/>
                <a:gd name="T4" fmla="*/ 15 w 30"/>
                <a:gd name="T5" fmla="*/ 13 h 15"/>
                <a:gd name="T6" fmla="*/ 22 w 30"/>
                <a:gd name="T7" fmla="*/ 14 h 15"/>
                <a:gd name="T8" fmla="*/ 19 w 30"/>
                <a:gd name="T9" fmla="*/ 5 h 15"/>
                <a:gd name="T10" fmla="*/ 5 w 30"/>
                <a:gd name="T11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5">
                  <a:moveTo>
                    <a:pt x="5" y="4"/>
                  </a:moveTo>
                  <a:cubicBezTo>
                    <a:pt x="0" y="7"/>
                    <a:pt x="3" y="14"/>
                    <a:pt x="8" y="14"/>
                  </a:cubicBezTo>
                  <a:cubicBezTo>
                    <a:pt x="10" y="15"/>
                    <a:pt x="12" y="13"/>
                    <a:pt x="15" y="13"/>
                  </a:cubicBezTo>
                  <a:cubicBezTo>
                    <a:pt x="17" y="13"/>
                    <a:pt x="19" y="14"/>
                    <a:pt x="22" y="14"/>
                  </a:cubicBezTo>
                  <a:cubicBezTo>
                    <a:pt x="30" y="14"/>
                    <a:pt x="22" y="6"/>
                    <a:pt x="19" y="5"/>
                  </a:cubicBezTo>
                  <a:cubicBezTo>
                    <a:pt x="14" y="2"/>
                    <a:pt x="10" y="0"/>
                    <a:pt x="5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463">
              <a:extLst>
                <a:ext uri="{FF2B5EF4-FFF2-40B4-BE49-F238E27FC236}">
                  <a16:creationId xmlns="" xmlns:a16="http://schemas.microsoft.com/office/drawing/2014/main" id="{265D8DEE-155B-436F-8AFC-828AA3922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9247" y="5109400"/>
              <a:ext cx="97880" cy="231353"/>
            </a:xfrm>
            <a:custGeom>
              <a:avLst/>
              <a:gdLst>
                <a:gd name="T0" fmla="*/ 9 w 45"/>
                <a:gd name="T1" fmla="*/ 75 h 107"/>
                <a:gd name="T2" fmla="*/ 11 w 45"/>
                <a:gd name="T3" fmla="*/ 86 h 107"/>
                <a:gd name="T4" fmla="*/ 17 w 45"/>
                <a:gd name="T5" fmla="*/ 94 h 107"/>
                <a:gd name="T6" fmla="*/ 30 w 45"/>
                <a:gd name="T7" fmla="*/ 105 h 107"/>
                <a:gd name="T8" fmla="*/ 16 w 45"/>
                <a:gd name="T9" fmla="*/ 67 h 107"/>
                <a:gd name="T10" fmla="*/ 23 w 45"/>
                <a:gd name="T11" fmla="*/ 60 h 107"/>
                <a:gd name="T12" fmla="*/ 45 w 45"/>
                <a:gd name="T13" fmla="*/ 66 h 107"/>
                <a:gd name="T14" fmla="*/ 37 w 45"/>
                <a:gd name="T15" fmla="*/ 56 h 107"/>
                <a:gd name="T16" fmla="*/ 28 w 45"/>
                <a:gd name="T17" fmla="*/ 46 h 107"/>
                <a:gd name="T18" fmla="*/ 40 w 45"/>
                <a:gd name="T19" fmla="*/ 35 h 107"/>
                <a:gd name="T20" fmla="*/ 40 w 45"/>
                <a:gd name="T21" fmla="*/ 21 h 107"/>
                <a:gd name="T22" fmla="*/ 22 w 45"/>
                <a:gd name="T23" fmla="*/ 32 h 107"/>
                <a:gd name="T24" fmla="*/ 20 w 45"/>
                <a:gd name="T25" fmla="*/ 37 h 107"/>
                <a:gd name="T26" fmla="*/ 15 w 45"/>
                <a:gd name="T27" fmla="*/ 46 h 107"/>
                <a:gd name="T28" fmla="*/ 8 w 45"/>
                <a:gd name="T29" fmla="*/ 44 h 107"/>
                <a:gd name="T30" fmla="*/ 13 w 45"/>
                <a:gd name="T31" fmla="*/ 36 h 107"/>
                <a:gd name="T32" fmla="*/ 19 w 45"/>
                <a:gd name="T33" fmla="*/ 16 h 107"/>
                <a:gd name="T34" fmla="*/ 14 w 45"/>
                <a:gd name="T35" fmla="*/ 9 h 107"/>
                <a:gd name="T36" fmla="*/ 18 w 45"/>
                <a:gd name="T37" fmla="*/ 0 h 107"/>
                <a:gd name="T38" fmla="*/ 6 w 45"/>
                <a:gd name="T39" fmla="*/ 14 h 107"/>
                <a:gd name="T40" fmla="*/ 1 w 45"/>
                <a:gd name="T41" fmla="*/ 36 h 107"/>
                <a:gd name="T42" fmla="*/ 4 w 45"/>
                <a:gd name="T43" fmla="*/ 44 h 107"/>
                <a:gd name="T44" fmla="*/ 7 w 45"/>
                <a:gd name="T45" fmla="*/ 47 h 107"/>
                <a:gd name="T46" fmla="*/ 5 w 45"/>
                <a:gd name="T47" fmla="*/ 55 h 107"/>
                <a:gd name="T48" fmla="*/ 9 w 45"/>
                <a:gd name="T49" fmla="*/ 64 h 107"/>
                <a:gd name="T50" fmla="*/ 9 w 45"/>
                <a:gd name="T51" fmla="*/ 7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" h="107">
                  <a:moveTo>
                    <a:pt x="9" y="75"/>
                  </a:moveTo>
                  <a:cubicBezTo>
                    <a:pt x="9" y="79"/>
                    <a:pt x="8" y="82"/>
                    <a:pt x="11" y="86"/>
                  </a:cubicBezTo>
                  <a:cubicBezTo>
                    <a:pt x="13" y="89"/>
                    <a:pt x="16" y="90"/>
                    <a:pt x="17" y="94"/>
                  </a:cubicBezTo>
                  <a:cubicBezTo>
                    <a:pt x="19" y="98"/>
                    <a:pt x="26" y="107"/>
                    <a:pt x="30" y="105"/>
                  </a:cubicBezTo>
                  <a:cubicBezTo>
                    <a:pt x="19" y="94"/>
                    <a:pt x="18" y="81"/>
                    <a:pt x="16" y="67"/>
                  </a:cubicBezTo>
                  <a:cubicBezTo>
                    <a:pt x="15" y="62"/>
                    <a:pt x="16" y="57"/>
                    <a:pt x="23" y="60"/>
                  </a:cubicBezTo>
                  <a:cubicBezTo>
                    <a:pt x="29" y="64"/>
                    <a:pt x="38" y="66"/>
                    <a:pt x="45" y="66"/>
                  </a:cubicBezTo>
                  <a:cubicBezTo>
                    <a:pt x="41" y="64"/>
                    <a:pt x="41" y="59"/>
                    <a:pt x="37" y="56"/>
                  </a:cubicBezTo>
                  <a:cubicBezTo>
                    <a:pt x="34" y="53"/>
                    <a:pt x="24" y="53"/>
                    <a:pt x="28" y="46"/>
                  </a:cubicBezTo>
                  <a:cubicBezTo>
                    <a:pt x="31" y="41"/>
                    <a:pt x="39" y="41"/>
                    <a:pt x="40" y="35"/>
                  </a:cubicBezTo>
                  <a:cubicBezTo>
                    <a:pt x="41" y="31"/>
                    <a:pt x="38" y="24"/>
                    <a:pt x="40" y="21"/>
                  </a:cubicBezTo>
                  <a:cubicBezTo>
                    <a:pt x="33" y="19"/>
                    <a:pt x="25" y="26"/>
                    <a:pt x="22" y="32"/>
                  </a:cubicBezTo>
                  <a:cubicBezTo>
                    <a:pt x="28" y="33"/>
                    <a:pt x="22" y="36"/>
                    <a:pt x="20" y="37"/>
                  </a:cubicBezTo>
                  <a:cubicBezTo>
                    <a:pt x="16" y="39"/>
                    <a:pt x="17" y="43"/>
                    <a:pt x="15" y="46"/>
                  </a:cubicBezTo>
                  <a:cubicBezTo>
                    <a:pt x="13" y="50"/>
                    <a:pt x="9" y="46"/>
                    <a:pt x="8" y="44"/>
                  </a:cubicBezTo>
                  <a:cubicBezTo>
                    <a:pt x="6" y="40"/>
                    <a:pt x="10" y="38"/>
                    <a:pt x="13" y="36"/>
                  </a:cubicBezTo>
                  <a:cubicBezTo>
                    <a:pt x="18" y="33"/>
                    <a:pt x="22" y="22"/>
                    <a:pt x="19" y="16"/>
                  </a:cubicBezTo>
                  <a:cubicBezTo>
                    <a:pt x="17" y="13"/>
                    <a:pt x="13" y="13"/>
                    <a:pt x="14" y="9"/>
                  </a:cubicBezTo>
                  <a:cubicBezTo>
                    <a:pt x="15" y="6"/>
                    <a:pt x="20" y="4"/>
                    <a:pt x="18" y="0"/>
                  </a:cubicBezTo>
                  <a:cubicBezTo>
                    <a:pt x="11" y="0"/>
                    <a:pt x="8" y="9"/>
                    <a:pt x="6" y="14"/>
                  </a:cubicBezTo>
                  <a:cubicBezTo>
                    <a:pt x="5" y="20"/>
                    <a:pt x="0" y="30"/>
                    <a:pt x="1" y="36"/>
                  </a:cubicBezTo>
                  <a:cubicBezTo>
                    <a:pt x="2" y="39"/>
                    <a:pt x="3" y="42"/>
                    <a:pt x="4" y="44"/>
                  </a:cubicBezTo>
                  <a:cubicBezTo>
                    <a:pt x="5" y="45"/>
                    <a:pt x="6" y="46"/>
                    <a:pt x="7" y="47"/>
                  </a:cubicBezTo>
                  <a:cubicBezTo>
                    <a:pt x="5" y="49"/>
                    <a:pt x="5" y="52"/>
                    <a:pt x="5" y="55"/>
                  </a:cubicBezTo>
                  <a:cubicBezTo>
                    <a:pt x="5" y="59"/>
                    <a:pt x="7" y="61"/>
                    <a:pt x="9" y="64"/>
                  </a:cubicBezTo>
                  <a:cubicBezTo>
                    <a:pt x="11" y="67"/>
                    <a:pt x="10" y="72"/>
                    <a:pt x="9" y="7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464">
              <a:extLst>
                <a:ext uri="{FF2B5EF4-FFF2-40B4-BE49-F238E27FC236}">
                  <a16:creationId xmlns="" xmlns:a16="http://schemas.microsoft.com/office/drawing/2014/main" id="{6EB04755-D654-45D4-8BEE-F2CD35033C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9247" y="5109400"/>
              <a:ext cx="97880" cy="231353"/>
            </a:xfrm>
            <a:custGeom>
              <a:avLst/>
              <a:gdLst>
                <a:gd name="T0" fmla="*/ 9 w 45"/>
                <a:gd name="T1" fmla="*/ 75 h 107"/>
                <a:gd name="T2" fmla="*/ 11 w 45"/>
                <a:gd name="T3" fmla="*/ 86 h 107"/>
                <a:gd name="T4" fmla="*/ 17 w 45"/>
                <a:gd name="T5" fmla="*/ 94 h 107"/>
                <a:gd name="T6" fmla="*/ 30 w 45"/>
                <a:gd name="T7" fmla="*/ 105 h 107"/>
                <a:gd name="T8" fmla="*/ 16 w 45"/>
                <a:gd name="T9" fmla="*/ 67 h 107"/>
                <a:gd name="T10" fmla="*/ 23 w 45"/>
                <a:gd name="T11" fmla="*/ 60 h 107"/>
                <a:gd name="T12" fmla="*/ 45 w 45"/>
                <a:gd name="T13" fmla="*/ 66 h 107"/>
                <a:gd name="T14" fmla="*/ 37 w 45"/>
                <a:gd name="T15" fmla="*/ 56 h 107"/>
                <a:gd name="T16" fmla="*/ 28 w 45"/>
                <a:gd name="T17" fmla="*/ 46 h 107"/>
                <a:gd name="T18" fmla="*/ 40 w 45"/>
                <a:gd name="T19" fmla="*/ 35 h 107"/>
                <a:gd name="T20" fmla="*/ 40 w 45"/>
                <a:gd name="T21" fmla="*/ 21 h 107"/>
                <a:gd name="T22" fmla="*/ 22 w 45"/>
                <a:gd name="T23" fmla="*/ 32 h 107"/>
                <a:gd name="T24" fmla="*/ 20 w 45"/>
                <a:gd name="T25" fmla="*/ 37 h 107"/>
                <a:gd name="T26" fmla="*/ 15 w 45"/>
                <a:gd name="T27" fmla="*/ 46 h 107"/>
                <a:gd name="T28" fmla="*/ 8 w 45"/>
                <a:gd name="T29" fmla="*/ 44 h 107"/>
                <a:gd name="T30" fmla="*/ 13 w 45"/>
                <a:gd name="T31" fmla="*/ 36 h 107"/>
                <a:gd name="T32" fmla="*/ 19 w 45"/>
                <a:gd name="T33" fmla="*/ 16 h 107"/>
                <a:gd name="T34" fmla="*/ 14 w 45"/>
                <a:gd name="T35" fmla="*/ 9 h 107"/>
                <a:gd name="T36" fmla="*/ 18 w 45"/>
                <a:gd name="T37" fmla="*/ 0 h 107"/>
                <a:gd name="T38" fmla="*/ 6 w 45"/>
                <a:gd name="T39" fmla="*/ 14 h 107"/>
                <a:gd name="T40" fmla="*/ 1 w 45"/>
                <a:gd name="T41" fmla="*/ 36 h 107"/>
                <a:gd name="T42" fmla="*/ 4 w 45"/>
                <a:gd name="T43" fmla="*/ 44 h 107"/>
                <a:gd name="T44" fmla="*/ 7 w 45"/>
                <a:gd name="T45" fmla="*/ 47 h 107"/>
                <a:gd name="T46" fmla="*/ 5 w 45"/>
                <a:gd name="T47" fmla="*/ 55 h 107"/>
                <a:gd name="T48" fmla="*/ 9 w 45"/>
                <a:gd name="T49" fmla="*/ 64 h 107"/>
                <a:gd name="T50" fmla="*/ 9 w 45"/>
                <a:gd name="T51" fmla="*/ 7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" h="107">
                  <a:moveTo>
                    <a:pt x="9" y="75"/>
                  </a:moveTo>
                  <a:cubicBezTo>
                    <a:pt x="9" y="79"/>
                    <a:pt x="8" y="82"/>
                    <a:pt x="11" y="86"/>
                  </a:cubicBezTo>
                  <a:cubicBezTo>
                    <a:pt x="13" y="89"/>
                    <a:pt x="16" y="90"/>
                    <a:pt x="17" y="94"/>
                  </a:cubicBezTo>
                  <a:cubicBezTo>
                    <a:pt x="19" y="98"/>
                    <a:pt x="26" y="107"/>
                    <a:pt x="30" y="105"/>
                  </a:cubicBezTo>
                  <a:cubicBezTo>
                    <a:pt x="19" y="94"/>
                    <a:pt x="18" y="81"/>
                    <a:pt x="16" y="67"/>
                  </a:cubicBezTo>
                  <a:cubicBezTo>
                    <a:pt x="15" y="62"/>
                    <a:pt x="16" y="57"/>
                    <a:pt x="23" y="60"/>
                  </a:cubicBezTo>
                  <a:cubicBezTo>
                    <a:pt x="29" y="64"/>
                    <a:pt x="38" y="66"/>
                    <a:pt x="45" y="66"/>
                  </a:cubicBezTo>
                  <a:cubicBezTo>
                    <a:pt x="41" y="64"/>
                    <a:pt x="41" y="59"/>
                    <a:pt x="37" y="56"/>
                  </a:cubicBezTo>
                  <a:cubicBezTo>
                    <a:pt x="34" y="53"/>
                    <a:pt x="24" y="53"/>
                    <a:pt x="28" y="46"/>
                  </a:cubicBezTo>
                  <a:cubicBezTo>
                    <a:pt x="31" y="41"/>
                    <a:pt x="39" y="41"/>
                    <a:pt x="40" y="35"/>
                  </a:cubicBezTo>
                  <a:cubicBezTo>
                    <a:pt x="41" y="31"/>
                    <a:pt x="38" y="24"/>
                    <a:pt x="40" y="21"/>
                  </a:cubicBezTo>
                  <a:cubicBezTo>
                    <a:pt x="33" y="19"/>
                    <a:pt x="25" y="26"/>
                    <a:pt x="22" y="32"/>
                  </a:cubicBezTo>
                  <a:cubicBezTo>
                    <a:pt x="28" y="33"/>
                    <a:pt x="22" y="36"/>
                    <a:pt x="20" y="37"/>
                  </a:cubicBezTo>
                  <a:cubicBezTo>
                    <a:pt x="16" y="39"/>
                    <a:pt x="17" y="43"/>
                    <a:pt x="15" y="46"/>
                  </a:cubicBezTo>
                  <a:cubicBezTo>
                    <a:pt x="13" y="50"/>
                    <a:pt x="9" y="46"/>
                    <a:pt x="8" y="44"/>
                  </a:cubicBezTo>
                  <a:cubicBezTo>
                    <a:pt x="6" y="40"/>
                    <a:pt x="10" y="38"/>
                    <a:pt x="13" y="36"/>
                  </a:cubicBezTo>
                  <a:cubicBezTo>
                    <a:pt x="18" y="33"/>
                    <a:pt x="22" y="22"/>
                    <a:pt x="19" y="16"/>
                  </a:cubicBezTo>
                  <a:cubicBezTo>
                    <a:pt x="17" y="13"/>
                    <a:pt x="13" y="13"/>
                    <a:pt x="14" y="9"/>
                  </a:cubicBezTo>
                  <a:cubicBezTo>
                    <a:pt x="15" y="6"/>
                    <a:pt x="20" y="4"/>
                    <a:pt x="18" y="0"/>
                  </a:cubicBezTo>
                  <a:cubicBezTo>
                    <a:pt x="11" y="0"/>
                    <a:pt x="8" y="9"/>
                    <a:pt x="6" y="14"/>
                  </a:cubicBezTo>
                  <a:cubicBezTo>
                    <a:pt x="5" y="20"/>
                    <a:pt x="0" y="30"/>
                    <a:pt x="1" y="36"/>
                  </a:cubicBezTo>
                  <a:cubicBezTo>
                    <a:pt x="2" y="39"/>
                    <a:pt x="3" y="42"/>
                    <a:pt x="4" y="44"/>
                  </a:cubicBezTo>
                  <a:cubicBezTo>
                    <a:pt x="5" y="45"/>
                    <a:pt x="6" y="46"/>
                    <a:pt x="7" y="47"/>
                  </a:cubicBezTo>
                  <a:cubicBezTo>
                    <a:pt x="5" y="49"/>
                    <a:pt x="5" y="52"/>
                    <a:pt x="5" y="55"/>
                  </a:cubicBezTo>
                  <a:cubicBezTo>
                    <a:pt x="5" y="59"/>
                    <a:pt x="7" y="61"/>
                    <a:pt x="9" y="64"/>
                  </a:cubicBezTo>
                  <a:cubicBezTo>
                    <a:pt x="11" y="67"/>
                    <a:pt x="10" y="72"/>
                    <a:pt x="9" y="7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465">
              <a:extLst>
                <a:ext uri="{FF2B5EF4-FFF2-40B4-BE49-F238E27FC236}">
                  <a16:creationId xmlns="" xmlns:a16="http://schemas.microsoft.com/office/drawing/2014/main" id="{F4AE2F86-4941-447A-BA9A-5E07B0DDA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3696" y="5358550"/>
              <a:ext cx="13347" cy="8898"/>
            </a:xfrm>
            <a:custGeom>
              <a:avLst/>
              <a:gdLst>
                <a:gd name="T0" fmla="*/ 3 w 6"/>
                <a:gd name="T1" fmla="*/ 0 h 3"/>
                <a:gd name="T2" fmla="*/ 0 w 6"/>
                <a:gd name="T3" fmla="*/ 2 h 3"/>
                <a:gd name="T4" fmla="*/ 6 w 6"/>
                <a:gd name="T5" fmla="*/ 1 h 3"/>
                <a:gd name="T6" fmla="*/ 3 w 6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3" y="0"/>
                  </a:moveTo>
                  <a:cubicBezTo>
                    <a:pt x="2" y="1"/>
                    <a:pt x="1" y="2"/>
                    <a:pt x="0" y="2"/>
                  </a:cubicBezTo>
                  <a:cubicBezTo>
                    <a:pt x="2" y="3"/>
                    <a:pt x="4" y="2"/>
                    <a:pt x="6" y="1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466">
              <a:extLst>
                <a:ext uri="{FF2B5EF4-FFF2-40B4-BE49-F238E27FC236}">
                  <a16:creationId xmlns="" xmlns:a16="http://schemas.microsoft.com/office/drawing/2014/main" id="{1417BB23-63AA-45E1-8169-7C9BCF69DA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3696" y="5358550"/>
              <a:ext cx="13347" cy="8898"/>
            </a:xfrm>
            <a:custGeom>
              <a:avLst/>
              <a:gdLst>
                <a:gd name="T0" fmla="*/ 3 w 6"/>
                <a:gd name="T1" fmla="*/ 0 h 3"/>
                <a:gd name="T2" fmla="*/ 0 w 6"/>
                <a:gd name="T3" fmla="*/ 2 h 3"/>
                <a:gd name="T4" fmla="*/ 6 w 6"/>
                <a:gd name="T5" fmla="*/ 1 h 3"/>
                <a:gd name="T6" fmla="*/ 3 w 6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3" y="0"/>
                  </a:moveTo>
                  <a:cubicBezTo>
                    <a:pt x="2" y="1"/>
                    <a:pt x="1" y="2"/>
                    <a:pt x="0" y="2"/>
                  </a:cubicBezTo>
                  <a:cubicBezTo>
                    <a:pt x="2" y="3"/>
                    <a:pt x="4" y="2"/>
                    <a:pt x="6" y="1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467">
              <a:extLst>
                <a:ext uri="{FF2B5EF4-FFF2-40B4-BE49-F238E27FC236}">
                  <a16:creationId xmlns="" xmlns:a16="http://schemas.microsoft.com/office/drawing/2014/main" id="{B37232A9-31C9-4A3E-A7A7-7F07CFF71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91492" y="5887992"/>
              <a:ext cx="8898" cy="4449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3 h 3"/>
                <a:gd name="T4" fmla="*/ 3 w 3"/>
                <a:gd name="T5" fmla="*/ 0 h 3"/>
                <a:gd name="T6" fmla="*/ 0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468">
              <a:extLst>
                <a:ext uri="{FF2B5EF4-FFF2-40B4-BE49-F238E27FC236}">
                  <a16:creationId xmlns="" xmlns:a16="http://schemas.microsoft.com/office/drawing/2014/main" id="{8D97A713-761A-403C-BCD6-910E713BBD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91492" y="5887992"/>
              <a:ext cx="8898" cy="4449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3 h 3"/>
                <a:gd name="T4" fmla="*/ 3 w 3"/>
                <a:gd name="T5" fmla="*/ 0 h 3"/>
                <a:gd name="T6" fmla="*/ 0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469">
              <a:extLst>
                <a:ext uri="{FF2B5EF4-FFF2-40B4-BE49-F238E27FC236}">
                  <a16:creationId xmlns="" xmlns:a16="http://schemas.microsoft.com/office/drawing/2014/main" id="{AFD889C3-CFA7-46DD-B7E0-394B22D07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7043" y="5478675"/>
              <a:ext cx="209108" cy="88982"/>
            </a:xfrm>
            <a:custGeom>
              <a:avLst/>
              <a:gdLst>
                <a:gd name="T0" fmla="*/ 68 w 95"/>
                <a:gd name="T1" fmla="*/ 23 h 40"/>
                <a:gd name="T2" fmla="*/ 87 w 95"/>
                <a:gd name="T3" fmla="*/ 34 h 40"/>
                <a:gd name="T4" fmla="*/ 94 w 95"/>
                <a:gd name="T5" fmla="*/ 26 h 40"/>
                <a:gd name="T6" fmla="*/ 88 w 95"/>
                <a:gd name="T7" fmla="*/ 19 h 40"/>
                <a:gd name="T8" fmla="*/ 84 w 95"/>
                <a:gd name="T9" fmla="*/ 10 h 40"/>
                <a:gd name="T10" fmla="*/ 76 w 95"/>
                <a:gd name="T11" fmla="*/ 7 h 40"/>
                <a:gd name="T12" fmla="*/ 66 w 95"/>
                <a:gd name="T13" fmla="*/ 5 h 40"/>
                <a:gd name="T14" fmla="*/ 55 w 95"/>
                <a:gd name="T15" fmla="*/ 0 h 40"/>
                <a:gd name="T16" fmla="*/ 45 w 95"/>
                <a:gd name="T17" fmla="*/ 5 h 40"/>
                <a:gd name="T18" fmla="*/ 39 w 95"/>
                <a:gd name="T19" fmla="*/ 2 h 40"/>
                <a:gd name="T20" fmla="*/ 27 w 95"/>
                <a:gd name="T21" fmla="*/ 2 h 40"/>
                <a:gd name="T22" fmla="*/ 5 w 95"/>
                <a:gd name="T23" fmla="*/ 26 h 40"/>
                <a:gd name="T24" fmla="*/ 14 w 95"/>
                <a:gd name="T25" fmla="*/ 11 h 40"/>
                <a:gd name="T26" fmla="*/ 23 w 95"/>
                <a:gd name="T27" fmla="*/ 22 h 40"/>
                <a:gd name="T28" fmla="*/ 37 w 95"/>
                <a:gd name="T29" fmla="*/ 19 h 40"/>
                <a:gd name="T30" fmla="*/ 55 w 95"/>
                <a:gd name="T31" fmla="*/ 20 h 40"/>
                <a:gd name="T32" fmla="*/ 68 w 95"/>
                <a:gd name="T33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40">
                  <a:moveTo>
                    <a:pt x="68" y="23"/>
                  </a:moveTo>
                  <a:cubicBezTo>
                    <a:pt x="75" y="27"/>
                    <a:pt x="81" y="30"/>
                    <a:pt x="87" y="34"/>
                  </a:cubicBezTo>
                  <a:cubicBezTo>
                    <a:pt x="94" y="40"/>
                    <a:pt x="95" y="32"/>
                    <a:pt x="94" y="26"/>
                  </a:cubicBezTo>
                  <a:cubicBezTo>
                    <a:pt x="93" y="23"/>
                    <a:pt x="89" y="22"/>
                    <a:pt x="88" y="19"/>
                  </a:cubicBezTo>
                  <a:cubicBezTo>
                    <a:pt x="88" y="16"/>
                    <a:pt x="88" y="12"/>
                    <a:pt x="84" y="10"/>
                  </a:cubicBezTo>
                  <a:cubicBezTo>
                    <a:pt x="81" y="8"/>
                    <a:pt x="80" y="6"/>
                    <a:pt x="76" y="7"/>
                  </a:cubicBezTo>
                  <a:cubicBezTo>
                    <a:pt x="73" y="8"/>
                    <a:pt x="69" y="7"/>
                    <a:pt x="66" y="5"/>
                  </a:cubicBezTo>
                  <a:cubicBezTo>
                    <a:pt x="63" y="2"/>
                    <a:pt x="59" y="0"/>
                    <a:pt x="55" y="0"/>
                  </a:cubicBezTo>
                  <a:cubicBezTo>
                    <a:pt x="51" y="0"/>
                    <a:pt x="49" y="4"/>
                    <a:pt x="45" y="5"/>
                  </a:cubicBezTo>
                  <a:cubicBezTo>
                    <a:pt x="42" y="5"/>
                    <a:pt x="41" y="4"/>
                    <a:pt x="39" y="2"/>
                  </a:cubicBezTo>
                  <a:cubicBezTo>
                    <a:pt x="39" y="1"/>
                    <a:pt x="29" y="2"/>
                    <a:pt x="27" y="2"/>
                  </a:cubicBezTo>
                  <a:cubicBezTo>
                    <a:pt x="14" y="1"/>
                    <a:pt x="0" y="11"/>
                    <a:pt x="5" y="26"/>
                  </a:cubicBezTo>
                  <a:cubicBezTo>
                    <a:pt x="5" y="22"/>
                    <a:pt x="10" y="10"/>
                    <a:pt x="14" y="11"/>
                  </a:cubicBezTo>
                  <a:cubicBezTo>
                    <a:pt x="13" y="15"/>
                    <a:pt x="20" y="22"/>
                    <a:pt x="23" y="22"/>
                  </a:cubicBezTo>
                  <a:cubicBezTo>
                    <a:pt x="25" y="23"/>
                    <a:pt x="41" y="9"/>
                    <a:pt x="37" y="19"/>
                  </a:cubicBezTo>
                  <a:cubicBezTo>
                    <a:pt x="40" y="19"/>
                    <a:pt x="54" y="25"/>
                    <a:pt x="55" y="20"/>
                  </a:cubicBezTo>
                  <a:cubicBezTo>
                    <a:pt x="56" y="15"/>
                    <a:pt x="68" y="19"/>
                    <a:pt x="68" y="2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470">
              <a:extLst>
                <a:ext uri="{FF2B5EF4-FFF2-40B4-BE49-F238E27FC236}">
                  <a16:creationId xmlns="" xmlns:a16="http://schemas.microsoft.com/office/drawing/2014/main" id="{E5AECE2B-B010-43F6-B1D7-C7A5AE1D08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7043" y="5478675"/>
              <a:ext cx="209108" cy="88982"/>
            </a:xfrm>
            <a:custGeom>
              <a:avLst/>
              <a:gdLst>
                <a:gd name="T0" fmla="*/ 68 w 95"/>
                <a:gd name="T1" fmla="*/ 23 h 40"/>
                <a:gd name="T2" fmla="*/ 87 w 95"/>
                <a:gd name="T3" fmla="*/ 34 h 40"/>
                <a:gd name="T4" fmla="*/ 94 w 95"/>
                <a:gd name="T5" fmla="*/ 26 h 40"/>
                <a:gd name="T6" fmla="*/ 88 w 95"/>
                <a:gd name="T7" fmla="*/ 19 h 40"/>
                <a:gd name="T8" fmla="*/ 84 w 95"/>
                <a:gd name="T9" fmla="*/ 10 h 40"/>
                <a:gd name="T10" fmla="*/ 76 w 95"/>
                <a:gd name="T11" fmla="*/ 7 h 40"/>
                <a:gd name="T12" fmla="*/ 66 w 95"/>
                <a:gd name="T13" fmla="*/ 5 h 40"/>
                <a:gd name="T14" fmla="*/ 55 w 95"/>
                <a:gd name="T15" fmla="*/ 0 h 40"/>
                <a:gd name="T16" fmla="*/ 45 w 95"/>
                <a:gd name="T17" fmla="*/ 5 h 40"/>
                <a:gd name="T18" fmla="*/ 39 w 95"/>
                <a:gd name="T19" fmla="*/ 2 h 40"/>
                <a:gd name="T20" fmla="*/ 27 w 95"/>
                <a:gd name="T21" fmla="*/ 2 h 40"/>
                <a:gd name="T22" fmla="*/ 5 w 95"/>
                <a:gd name="T23" fmla="*/ 26 h 40"/>
                <a:gd name="T24" fmla="*/ 14 w 95"/>
                <a:gd name="T25" fmla="*/ 11 h 40"/>
                <a:gd name="T26" fmla="*/ 23 w 95"/>
                <a:gd name="T27" fmla="*/ 22 h 40"/>
                <a:gd name="T28" fmla="*/ 37 w 95"/>
                <a:gd name="T29" fmla="*/ 19 h 40"/>
                <a:gd name="T30" fmla="*/ 55 w 95"/>
                <a:gd name="T31" fmla="*/ 20 h 40"/>
                <a:gd name="T32" fmla="*/ 68 w 95"/>
                <a:gd name="T33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40">
                  <a:moveTo>
                    <a:pt x="68" y="23"/>
                  </a:moveTo>
                  <a:cubicBezTo>
                    <a:pt x="75" y="27"/>
                    <a:pt x="81" y="30"/>
                    <a:pt x="87" y="34"/>
                  </a:cubicBezTo>
                  <a:cubicBezTo>
                    <a:pt x="94" y="40"/>
                    <a:pt x="95" y="32"/>
                    <a:pt x="94" y="26"/>
                  </a:cubicBezTo>
                  <a:cubicBezTo>
                    <a:pt x="93" y="23"/>
                    <a:pt x="89" y="22"/>
                    <a:pt x="88" y="19"/>
                  </a:cubicBezTo>
                  <a:cubicBezTo>
                    <a:pt x="88" y="16"/>
                    <a:pt x="88" y="12"/>
                    <a:pt x="84" y="10"/>
                  </a:cubicBezTo>
                  <a:cubicBezTo>
                    <a:pt x="81" y="8"/>
                    <a:pt x="80" y="6"/>
                    <a:pt x="76" y="7"/>
                  </a:cubicBezTo>
                  <a:cubicBezTo>
                    <a:pt x="73" y="8"/>
                    <a:pt x="69" y="7"/>
                    <a:pt x="66" y="5"/>
                  </a:cubicBezTo>
                  <a:cubicBezTo>
                    <a:pt x="63" y="2"/>
                    <a:pt x="59" y="0"/>
                    <a:pt x="55" y="0"/>
                  </a:cubicBezTo>
                  <a:cubicBezTo>
                    <a:pt x="51" y="0"/>
                    <a:pt x="49" y="4"/>
                    <a:pt x="45" y="5"/>
                  </a:cubicBezTo>
                  <a:cubicBezTo>
                    <a:pt x="42" y="5"/>
                    <a:pt x="41" y="4"/>
                    <a:pt x="39" y="2"/>
                  </a:cubicBezTo>
                  <a:cubicBezTo>
                    <a:pt x="39" y="1"/>
                    <a:pt x="29" y="2"/>
                    <a:pt x="27" y="2"/>
                  </a:cubicBezTo>
                  <a:cubicBezTo>
                    <a:pt x="14" y="1"/>
                    <a:pt x="0" y="11"/>
                    <a:pt x="5" y="26"/>
                  </a:cubicBezTo>
                  <a:cubicBezTo>
                    <a:pt x="5" y="22"/>
                    <a:pt x="10" y="10"/>
                    <a:pt x="14" y="11"/>
                  </a:cubicBezTo>
                  <a:cubicBezTo>
                    <a:pt x="13" y="15"/>
                    <a:pt x="20" y="22"/>
                    <a:pt x="23" y="22"/>
                  </a:cubicBezTo>
                  <a:cubicBezTo>
                    <a:pt x="25" y="23"/>
                    <a:pt x="41" y="9"/>
                    <a:pt x="37" y="19"/>
                  </a:cubicBezTo>
                  <a:cubicBezTo>
                    <a:pt x="40" y="19"/>
                    <a:pt x="54" y="25"/>
                    <a:pt x="55" y="20"/>
                  </a:cubicBezTo>
                  <a:cubicBezTo>
                    <a:pt x="56" y="15"/>
                    <a:pt x="68" y="19"/>
                    <a:pt x="68" y="2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471">
              <a:extLst>
                <a:ext uri="{FF2B5EF4-FFF2-40B4-BE49-F238E27FC236}">
                  <a16:creationId xmlns="" xmlns:a16="http://schemas.microsoft.com/office/drawing/2014/main" id="{9517B197-B2FF-4FE1-9384-E72CA783A7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95941" y="5536514"/>
              <a:ext cx="31144" cy="17796"/>
            </a:xfrm>
            <a:custGeom>
              <a:avLst/>
              <a:gdLst>
                <a:gd name="T0" fmla="*/ 4 w 14"/>
                <a:gd name="T1" fmla="*/ 3 h 10"/>
                <a:gd name="T2" fmla="*/ 1 w 14"/>
                <a:gd name="T3" fmla="*/ 9 h 10"/>
                <a:gd name="T4" fmla="*/ 10 w 14"/>
                <a:gd name="T5" fmla="*/ 5 h 10"/>
                <a:gd name="T6" fmla="*/ 13 w 14"/>
                <a:gd name="T7" fmla="*/ 0 h 10"/>
                <a:gd name="T8" fmla="*/ 4 w 14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4" y="3"/>
                  </a:moveTo>
                  <a:cubicBezTo>
                    <a:pt x="2" y="4"/>
                    <a:pt x="0" y="6"/>
                    <a:pt x="1" y="9"/>
                  </a:cubicBezTo>
                  <a:cubicBezTo>
                    <a:pt x="4" y="8"/>
                    <a:pt x="6" y="5"/>
                    <a:pt x="10" y="5"/>
                  </a:cubicBezTo>
                  <a:cubicBezTo>
                    <a:pt x="7" y="10"/>
                    <a:pt x="14" y="5"/>
                    <a:pt x="13" y="0"/>
                  </a:cubicBezTo>
                  <a:cubicBezTo>
                    <a:pt x="10" y="0"/>
                    <a:pt x="8" y="3"/>
                    <a:pt x="4" y="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472">
              <a:extLst>
                <a:ext uri="{FF2B5EF4-FFF2-40B4-BE49-F238E27FC236}">
                  <a16:creationId xmlns="" xmlns:a16="http://schemas.microsoft.com/office/drawing/2014/main" id="{A6872D16-8ED4-45D9-AC59-C058F26B5C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95941" y="5536514"/>
              <a:ext cx="31144" cy="17796"/>
            </a:xfrm>
            <a:custGeom>
              <a:avLst/>
              <a:gdLst>
                <a:gd name="T0" fmla="*/ 4 w 14"/>
                <a:gd name="T1" fmla="*/ 3 h 10"/>
                <a:gd name="T2" fmla="*/ 1 w 14"/>
                <a:gd name="T3" fmla="*/ 9 h 10"/>
                <a:gd name="T4" fmla="*/ 10 w 14"/>
                <a:gd name="T5" fmla="*/ 5 h 10"/>
                <a:gd name="T6" fmla="*/ 13 w 14"/>
                <a:gd name="T7" fmla="*/ 0 h 10"/>
                <a:gd name="T8" fmla="*/ 4 w 14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4" y="3"/>
                  </a:moveTo>
                  <a:cubicBezTo>
                    <a:pt x="2" y="4"/>
                    <a:pt x="0" y="6"/>
                    <a:pt x="1" y="9"/>
                  </a:cubicBezTo>
                  <a:cubicBezTo>
                    <a:pt x="4" y="8"/>
                    <a:pt x="6" y="5"/>
                    <a:pt x="10" y="5"/>
                  </a:cubicBezTo>
                  <a:cubicBezTo>
                    <a:pt x="7" y="10"/>
                    <a:pt x="14" y="5"/>
                    <a:pt x="13" y="0"/>
                  </a:cubicBezTo>
                  <a:cubicBezTo>
                    <a:pt x="10" y="0"/>
                    <a:pt x="8" y="3"/>
                    <a:pt x="4" y="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473">
              <a:extLst>
                <a:ext uri="{FF2B5EF4-FFF2-40B4-BE49-F238E27FC236}">
                  <a16:creationId xmlns="" xmlns:a16="http://schemas.microsoft.com/office/drawing/2014/main" id="{CA9184BA-0A2E-4740-BF3C-5B1CD49F7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2636" y="5073808"/>
              <a:ext cx="35593" cy="44491"/>
            </a:xfrm>
            <a:custGeom>
              <a:avLst/>
              <a:gdLst>
                <a:gd name="T0" fmla="*/ 2 w 17"/>
                <a:gd name="T1" fmla="*/ 21 h 21"/>
                <a:gd name="T2" fmla="*/ 11 w 17"/>
                <a:gd name="T3" fmla="*/ 0 h 21"/>
                <a:gd name="T4" fmla="*/ 4 w 17"/>
                <a:gd name="T5" fmla="*/ 6 h 21"/>
                <a:gd name="T6" fmla="*/ 2 w 17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1">
                  <a:moveTo>
                    <a:pt x="2" y="21"/>
                  </a:moveTo>
                  <a:cubicBezTo>
                    <a:pt x="13" y="19"/>
                    <a:pt x="17" y="10"/>
                    <a:pt x="11" y="0"/>
                  </a:cubicBezTo>
                  <a:cubicBezTo>
                    <a:pt x="10" y="3"/>
                    <a:pt x="6" y="4"/>
                    <a:pt x="4" y="6"/>
                  </a:cubicBezTo>
                  <a:cubicBezTo>
                    <a:pt x="0" y="10"/>
                    <a:pt x="0" y="17"/>
                    <a:pt x="2" y="2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474">
              <a:extLst>
                <a:ext uri="{FF2B5EF4-FFF2-40B4-BE49-F238E27FC236}">
                  <a16:creationId xmlns="" xmlns:a16="http://schemas.microsoft.com/office/drawing/2014/main" id="{2E466BAE-12D9-408A-B789-F15582FD5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2636" y="5073808"/>
              <a:ext cx="35593" cy="44491"/>
            </a:xfrm>
            <a:custGeom>
              <a:avLst/>
              <a:gdLst>
                <a:gd name="T0" fmla="*/ 2 w 17"/>
                <a:gd name="T1" fmla="*/ 21 h 21"/>
                <a:gd name="T2" fmla="*/ 11 w 17"/>
                <a:gd name="T3" fmla="*/ 0 h 21"/>
                <a:gd name="T4" fmla="*/ 4 w 17"/>
                <a:gd name="T5" fmla="*/ 6 h 21"/>
                <a:gd name="T6" fmla="*/ 2 w 17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1">
                  <a:moveTo>
                    <a:pt x="2" y="21"/>
                  </a:moveTo>
                  <a:cubicBezTo>
                    <a:pt x="13" y="19"/>
                    <a:pt x="17" y="10"/>
                    <a:pt x="11" y="0"/>
                  </a:cubicBezTo>
                  <a:cubicBezTo>
                    <a:pt x="10" y="3"/>
                    <a:pt x="6" y="4"/>
                    <a:pt x="4" y="6"/>
                  </a:cubicBezTo>
                  <a:cubicBezTo>
                    <a:pt x="0" y="10"/>
                    <a:pt x="0" y="17"/>
                    <a:pt x="2" y="2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475">
              <a:extLst>
                <a:ext uri="{FF2B5EF4-FFF2-40B4-BE49-F238E27FC236}">
                  <a16:creationId xmlns="" xmlns:a16="http://schemas.microsoft.com/office/drawing/2014/main" id="{E81C030F-086C-42FA-83D2-7539A59960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9373" y="5856849"/>
              <a:ext cx="22245" cy="17796"/>
            </a:xfrm>
            <a:custGeom>
              <a:avLst/>
              <a:gdLst>
                <a:gd name="T0" fmla="*/ 3 w 12"/>
                <a:gd name="T1" fmla="*/ 0 h 8"/>
                <a:gd name="T2" fmla="*/ 5 w 12"/>
                <a:gd name="T3" fmla="*/ 8 h 8"/>
                <a:gd name="T4" fmla="*/ 3 w 12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8">
                  <a:moveTo>
                    <a:pt x="3" y="0"/>
                  </a:moveTo>
                  <a:cubicBezTo>
                    <a:pt x="0" y="2"/>
                    <a:pt x="2" y="8"/>
                    <a:pt x="5" y="8"/>
                  </a:cubicBezTo>
                  <a:cubicBezTo>
                    <a:pt x="12" y="8"/>
                    <a:pt x="9" y="0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476">
              <a:extLst>
                <a:ext uri="{FF2B5EF4-FFF2-40B4-BE49-F238E27FC236}">
                  <a16:creationId xmlns="" xmlns:a16="http://schemas.microsoft.com/office/drawing/2014/main" id="{0BA6093D-49E0-4D30-A61C-7A235CE4D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9373" y="5856849"/>
              <a:ext cx="22245" cy="17796"/>
            </a:xfrm>
            <a:custGeom>
              <a:avLst/>
              <a:gdLst>
                <a:gd name="T0" fmla="*/ 3 w 12"/>
                <a:gd name="T1" fmla="*/ 0 h 8"/>
                <a:gd name="T2" fmla="*/ 5 w 12"/>
                <a:gd name="T3" fmla="*/ 8 h 8"/>
                <a:gd name="T4" fmla="*/ 3 w 12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8">
                  <a:moveTo>
                    <a:pt x="3" y="0"/>
                  </a:moveTo>
                  <a:cubicBezTo>
                    <a:pt x="0" y="2"/>
                    <a:pt x="2" y="8"/>
                    <a:pt x="5" y="8"/>
                  </a:cubicBezTo>
                  <a:cubicBezTo>
                    <a:pt x="12" y="8"/>
                    <a:pt x="9" y="0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477">
              <a:extLst>
                <a:ext uri="{FF2B5EF4-FFF2-40B4-BE49-F238E27FC236}">
                  <a16:creationId xmlns="" xmlns:a16="http://schemas.microsoft.com/office/drawing/2014/main" id="{90BF4F13-1073-4EFE-855E-66D2D5CB9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0558" y="5265119"/>
              <a:ext cx="71186" cy="44491"/>
            </a:xfrm>
            <a:custGeom>
              <a:avLst/>
              <a:gdLst>
                <a:gd name="T0" fmla="*/ 13 w 32"/>
                <a:gd name="T1" fmla="*/ 17 h 21"/>
                <a:gd name="T2" fmla="*/ 10 w 32"/>
                <a:gd name="T3" fmla="*/ 6 h 21"/>
                <a:gd name="T4" fmla="*/ 18 w 32"/>
                <a:gd name="T5" fmla="*/ 12 h 21"/>
                <a:gd name="T6" fmla="*/ 25 w 32"/>
                <a:gd name="T7" fmla="*/ 14 h 21"/>
                <a:gd name="T8" fmla="*/ 28 w 32"/>
                <a:gd name="T9" fmla="*/ 6 h 21"/>
                <a:gd name="T10" fmla="*/ 0 w 32"/>
                <a:gd name="T11" fmla="*/ 8 h 21"/>
                <a:gd name="T12" fmla="*/ 0 w 32"/>
                <a:gd name="T13" fmla="*/ 10 h 21"/>
                <a:gd name="T14" fmla="*/ 7 w 32"/>
                <a:gd name="T15" fmla="*/ 17 h 21"/>
                <a:gd name="T16" fmla="*/ 11 w 32"/>
                <a:gd name="T17" fmla="*/ 13 h 21"/>
                <a:gd name="T18" fmla="*/ 13 w 32"/>
                <a:gd name="T19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21">
                  <a:moveTo>
                    <a:pt x="13" y="17"/>
                  </a:moveTo>
                  <a:cubicBezTo>
                    <a:pt x="25" y="21"/>
                    <a:pt x="13" y="9"/>
                    <a:pt x="10" y="6"/>
                  </a:cubicBezTo>
                  <a:cubicBezTo>
                    <a:pt x="14" y="6"/>
                    <a:pt x="16" y="10"/>
                    <a:pt x="18" y="12"/>
                  </a:cubicBezTo>
                  <a:cubicBezTo>
                    <a:pt x="21" y="16"/>
                    <a:pt x="22" y="12"/>
                    <a:pt x="25" y="14"/>
                  </a:cubicBezTo>
                  <a:cubicBezTo>
                    <a:pt x="32" y="17"/>
                    <a:pt x="32" y="8"/>
                    <a:pt x="28" y="6"/>
                  </a:cubicBezTo>
                  <a:cubicBezTo>
                    <a:pt x="23" y="3"/>
                    <a:pt x="1" y="0"/>
                    <a:pt x="0" y="8"/>
                  </a:cubicBezTo>
                  <a:cubicBezTo>
                    <a:pt x="6" y="5"/>
                    <a:pt x="3" y="11"/>
                    <a:pt x="0" y="10"/>
                  </a:cubicBezTo>
                  <a:cubicBezTo>
                    <a:pt x="2" y="13"/>
                    <a:pt x="9" y="11"/>
                    <a:pt x="7" y="17"/>
                  </a:cubicBezTo>
                  <a:cubicBezTo>
                    <a:pt x="8" y="15"/>
                    <a:pt x="9" y="13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478">
              <a:extLst>
                <a:ext uri="{FF2B5EF4-FFF2-40B4-BE49-F238E27FC236}">
                  <a16:creationId xmlns="" xmlns:a16="http://schemas.microsoft.com/office/drawing/2014/main" id="{C3EC6932-8083-41F3-B98B-DC83D3F74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0558" y="5265119"/>
              <a:ext cx="71186" cy="44491"/>
            </a:xfrm>
            <a:custGeom>
              <a:avLst/>
              <a:gdLst>
                <a:gd name="T0" fmla="*/ 13 w 32"/>
                <a:gd name="T1" fmla="*/ 17 h 21"/>
                <a:gd name="T2" fmla="*/ 10 w 32"/>
                <a:gd name="T3" fmla="*/ 6 h 21"/>
                <a:gd name="T4" fmla="*/ 18 w 32"/>
                <a:gd name="T5" fmla="*/ 12 h 21"/>
                <a:gd name="T6" fmla="*/ 25 w 32"/>
                <a:gd name="T7" fmla="*/ 14 h 21"/>
                <a:gd name="T8" fmla="*/ 28 w 32"/>
                <a:gd name="T9" fmla="*/ 6 h 21"/>
                <a:gd name="T10" fmla="*/ 0 w 32"/>
                <a:gd name="T11" fmla="*/ 8 h 21"/>
                <a:gd name="T12" fmla="*/ 0 w 32"/>
                <a:gd name="T13" fmla="*/ 10 h 21"/>
                <a:gd name="T14" fmla="*/ 7 w 32"/>
                <a:gd name="T15" fmla="*/ 17 h 21"/>
                <a:gd name="T16" fmla="*/ 11 w 32"/>
                <a:gd name="T17" fmla="*/ 13 h 21"/>
                <a:gd name="T18" fmla="*/ 13 w 32"/>
                <a:gd name="T19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21">
                  <a:moveTo>
                    <a:pt x="13" y="17"/>
                  </a:moveTo>
                  <a:cubicBezTo>
                    <a:pt x="25" y="21"/>
                    <a:pt x="13" y="9"/>
                    <a:pt x="10" y="6"/>
                  </a:cubicBezTo>
                  <a:cubicBezTo>
                    <a:pt x="14" y="6"/>
                    <a:pt x="16" y="10"/>
                    <a:pt x="18" y="12"/>
                  </a:cubicBezTo>
                  <a:cubicBezTo>
                    <a:pt x="21" y="16"/>
                    <a:pt x="22" y="12"/>
                    <a:pt x="25" y="14"/>
                  </a:cubicBezTo>
                  <a:cubicBezTo>
                    <a:pt x="32" y="17"/>
                    <a:pt x="32" y="8"/>
                    <a:pt x="28" y="6"/>
                  </a:cubicBezTo>
                  <a:cubicBezTo>
                    <a:pt x="23" y="3"/>
                    <a:pt x="1" y="0"/>
                    <a:pt x="0" y="8"/>
                  </a:cubicBezTo>
                  <a:cubicBezTo>
                    <a:pt x="6" y="5"/>
                    <a:pt x="3" y="11"/>
                    <a:pt x="0" y="10"/>
                  </a:cubicBezTo>
                  <a:cubicBezTo>
                    <a:pt x="2" y="13"/>
                    <a:pt x="9" y="11"/>
                    <a:pt x="7" y="17"/>
                  </a:cubicBezTo>
                  <a:cubicBezTo>
                    <a:pt x="8" y="15"/>
                    <a:pt x="9" y="13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479">
              <a:extLst>
                <a:ext uri="{FF2B5EF4-FFF2-40B4-BE49-F238E27FC236}">
                  <a16:creationId xmlns="" xmlns:a16="http://schemas.microsoft.com/office/drawing/2014/main" id="{F3A40CBC-4AD5-4F36-8E2A-0EC02FD889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82804" y="5803459"/>
              <a:ext cx="53389" cy="84533"/>
            </a:xfrm>
            <a:custGeom>
              <a:avLst/>
              <a:gdLst>
                <a:gd name="T0" fmla="*/ 23 w 26"/>
                <a:gd name="T1" fmla="*/ 0 h 39"/>
                <a:gd name="T2" fmla="*/ 9 w 26"/>
                <a:gd name="T3" fmla="*/ 20 h 39"/>
                <a:gd name="T4" fmla="*/ 11 w 26"/>
                <a:gd name="T5" fmla="*/ 28 h 39"/>
                <a:gd name="T6" fmla="*/ 21 w 26"/>
                <a:gd name="T7" fmla="*/ 17 h 39"/>
                <a:gd name="T8" fmla="*/ 26 w 26"/>
                <a:gd name="T9" fmla="*/ 3 h 39"/>
                <a:gd name="T10" fmla="*/ 23 w 26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39">
                  <a:moveTo>
                    <a:pt x="23" y="0"/>
                  </a:moveTo>
                  <a:cubicBezTo>
                    <a:pt x="18" y="0"/>
                    <a:pt x="5" y="16"/>
                    <a:pt x="9" y="20"/>
                  </a:cubicBezTo>
                  <a:cubicBezTo>
                    <a:pt x="0" y="16"/>
                    <a:pt x="7" y="39"/>
                    <a:pt x="11" y="28"/>
                  </a:cubicBezTo>
                  <a:cubicBezTo>
                    <a:pt x="13" y="24"/>
                    <a:pt x="19" y="21"/>
                    <a:pt x="21" y="17"/>
                  </a:cubicBezTo>
                  <a:cubicBezTo>
                    <a:pt x="23" y="13"/>
                    <a:pt x="21" y="4"/>
                    <a:pt x="26" y="3"/>
                  </a:cubicBezTo>
                  <a:cubicBezTo>
                    <a:pt x="25" y="2"/>
                    <a:pt x="24" y="1"/>
                    <a:pt x="2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480">
              <a:extLst>
                <a:ext uri="{FF2B5EF4-FFF2-40B4-BE49-F238E27FC236}">
                  <a16:creationId xmlns="" xmlns:a16="http://schemas.microsoft.com/office/drawing/2014/main" id="{EC9C4849-0498-4364-9CDA-17FCE094B4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82804" y="5803459"/>
              <a:ext cx="53389" cy="84533"/>
            </a:xfrm>
            <a:custGeom>
              <a:avLst/>
              <a:gdLst>
                <a:gd name="T0" fmla="*/ 23 w 26"/>
                <a:gd name="T1" fmla="*/ 0 h 39"/>
                <a:gd name="T2" fmla="*/ 9 w 26"/>
                <a:gd name="T3" fmla="*/ 20 h 39"/>
                <a:gd name="T4" fmla="*/ 11 w 26"/>
                <a:gd name="T5" fmla="*/ 28 h 39"/>
                <a:gd name="T6" fmla="*/ 21 w 26"/>
                <a:gd name="T7" fmla="*/ 17 h 39"/>
                <a:gd name="T8" fmla="*/ 26 w 26"/>
                <a:gd name="T9" fmla="*/ 3 h 39"/>
                <a:gd name="T10" fmla="*/ 23 w 26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39">
                  <a:moveTo>
                    <a:pt x="23" y="0"/>
                  </a:moveTo>
                  <a:cubicBezTo>
                    <a:pt x="18" y="0"/>
                    <a:pt x="5" y="16"/>
                    <a:pt x="9" y="20"/>
                  </a:cubicBezTo>
                  <a:cubicBezTo>
                    <a:pt x="0" y="16"/>
                    <a:pt x="7" y="39"/>
                    <a:pt x="11" y="28"/>
                  </a:cubicBezTo>
                  <a:cubicBezTo>
                    <a:pt x="13" y="24"/>
                    <a:pt x="19" y="21"/>
                    <a:pt x="21" y="17"/>
                  </a:cubicBezTo>
                  <a:cubicBezTo>
                    <a:pt x="23" y="13"/>
                    <a:pt x="21" y="4"/>
                    <a:pt x="26" y="3"/>
                  </a:cubicBezTo>
                  <a:cubicBezTo>
                    <a:pt x="25" y="2"/>
                    <a:pt x="24" y="1"/>
                    <a:pt x="2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481">
              <a:extLst>
                <a:ext uri="{FF2B5EF4-FFF2-40B4-BE49-F238E27FC236}">
                  <a16:creationId xmlns="" xmlns:a16="http://schemas.microsoft.com/office/drawing/2014/main" id="{6FFCDD28-DA6C-4BD9-B435-F47E3BCB96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6193" y="5803459"/>
              <a:ext cx="17796" cy="8898"/>
            </a:xfrm>
            <a:custGeom>
              <a:avLst/>
              <a:gdLst>
                <a:gd name="T0" fmla="*/ 0 w 7"/>
                <a:gd name="T1" fmla="*/ 1 h 5"/>
                <a:gd name="T2" fmla="*/ 7 w 7"/>
                <a:gd name="T3" fmla="*/ 5 h 5"/>
                <a:gd name="T4" fmla="*/ 0 w 7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0" y="1"/>
                  </a:moveTo>
                  <a:cubicBezTo>
                    <a:pt x="2" y="3"/>
                    <a:pt x="5" y="2"/>
                    <a:pt x="7" y="5"/>
                  </a:cubicBezTo>
                  <a:cubicBezTo>
                    <a:pt x="7" y="1"/>
                    <a:pt x="3" y="0"/>
                    <a:pt x="0" y="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482">
              <a:extLst>
                <a:ext uri="{FF2B5EF4-FFF2-40B4-BE49-F238E27FC236}">
                  <a16:creationId xmlns="" xmlns:a16="http://schemas.microsoft.com/office/drawing/2014/main" id="{FDD447A1-32AF-413A-8FEC-93D25EF0E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6193" y="5803459"/>
              <a:ext cx="17796" cy="8898"/>
            </a:xfrm>
            <a:custGeom>
              <a:avLst/>
              <a:gdLst>
                <a:gd name="T0" fmla="*/ 0 w 7"/>
                <a:gd name="T1" fmla="*/ 1 h 5"/>
                <a:gd name="T2" fmla="*/ 7 w 7"/>
                <a:gd name="T3" fmla="*/ 5 h 5"/>
                <a:gd name="T4" fmla="*/ 0 w 7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0" y="1"/>
                  </a:moveTo>
                  <a:cubicBezTo>
                    <a:pt x="2" y="3"/>
                    <a:pt x="5" y="2"/>
                    <a:pt x="7" y="5"/>
                  </a:cubicBezTo>
                  <a:cubicBezTo>
                    <a:pt x="7" y="1"/>
                    <a:pt x="3" y="0"/>
                    <a:pt x="0" y="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483">
              <a:extLst>
                <a:ext uri="{FF2B5EF4-FFF2-40B4-BE49-F238E27FC236}">
                  <a16:creationId xmlns="" xmlns:a16="http://schemas.microsoft.com/office/drawing/2014/main" id="{E416546E-2ED4-4468-B151-22ACBCD3E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2929" y="5696681"/>
              <a:ext cx="13347" cy="22245"/>
            </a:xfrm>
            <a:custGeom>
              <a:avLst/>
              <a:gdLst>
                <a:gd name="T0" fmla="*/ 3 w 7"/>
                <a:gd name="T1" fmla="*/ 1 h 11"/>
                <a:gd name="T2" fmla="*/ 0 w 7"/>
                <a:gd name="T3" fmla="*/ 0 h 11"/>
                <a:gd name="T4" fmla="*/ 2 w 7"/>
                <a:gd name="T5" fmla="*/ 9 h 11"/>
                <a:gd name="T6" fmla="*/ 3 w 7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1">
                  <a:moveTo>
                    <a:pt x="3" y="1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2" y="2"/>
                    <a:pt x="0" y="8"/>
                    <a:pt x="2" y="9"/>
                  </a:cubicBezTo>
                  <a:cubicBezTo>
                    <a:pt x="7" y="11"/>
                    <a:pt x="4" y="2"/>
                    <a:pt x="3" y="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484">
              <a:extLst>
                <a:ext uri="{FF2B5EF4-FFF2-40B4-BE49-F238E27FC236}">
                  <a16:creationId xmlns="" xmlns:a16="http://schemas.microsoft.com/office/drawing/2014/main" id="{E0B224A6-AE8E-4A96-AABA-B5162984C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2929" y="5696681"/>
              <a:ext cx="13347" cy="22245"/>
            </a:xfrm>
            <a:custGeom>
              <a:avLst/>
              <a:gdLst>
                <a:gd name="T0" fmla="*/ 3 w 7"/>
                <a:gd name="T1" fmla="*/ 1 h 11"/>
                <a:gd name="T2" fmla="*/ 0 w 7"/>
                <a:gd name="T3" fmla="*/ 0 h 11"/>
                <a:gd name="T4" fmla="*/ 2 w 7"/>
                <a:gd name="T5" fmla="*/ 9 h 11"/>
                <a:gd name="T6" fmla="*/ 3 w 7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1">
                  <a:moveTo>
                    <a:pt x="3" y="1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2" y="2"/>
                    <a:pt x="0" y="8"/>
                    <a:pt x="2" y="9"/>
                  </a:cubicBezTo>
                  <a:cubicBezTo>
                    <a:pt x="7" y="11"/>
                    <a:pt x="4" y="2"/>
                    <a:pt x="3" y="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485">
              <a:extLst>
                <a:ext uri="{FF2B5EF4-FFF2-40B4-BE49-F238E27FC236}">
                  <a16:creationId xmlns="" xmlns:a16="http://schemas.microsoft.com/office/drawing/2014/main" id="{4DD55D89-C611-4BC3-96D0-763DC6AC9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11827" y="5669987"/>
              <a:ext cx="31144" cy="48940"/>
            </a:xfrm>
            <a:custGeom>
              <a:avLst/>
              <a:gdLst>
                <a:gd name="T0" fmla="*/ 0 w 13"/>
                <a:gd name="T1" fmla="*/ 24 h 24"/>
                <a:gd name="T2" fmla="*/ 13 w 13"/>
                <a:gd name="T3" fmla="*/ 0 h 24"/>
                <a:gd name="T4" fmla="*/ 7 w 13"/>
                <a:gd name="T5" fmla="*/ 10 h 24"/>
                <a:gd name="T6" fmla="*/ 0 w 13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4">
                  <a:moveTo>
                    <a:pt x="0" y="24"/>
                  </a:moveTo>
                  <a:cubicBezTo>
                    <a:pt x="6" y="20"/>
                    <a:pt x="11" y="7"/>
                    <a:pt x="13" y="0"/>
                  </a:cubicBezTo>
                  <a:cubicBezTo>
                    <a:pt x="8" y="2"/>
                    <a:pt x="9" y="6"/>
                    <a:pt x="7" y="10"/>
                  </a:cubicBezTo>
                  <a:cubicBezTo>
                    <a:pt x="5" y="15"/>
                    <a:pt x="2" y="19"/>
                    <a:pt x="0" y="2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486">
              <a:extLst>
                <a:ext uri="{FF2B5EF4-FFF2-40B4-BE49-F238E27FC236}">
                  <a16:creationId xmlns="" xmlns:a16="http://schemas.microsoft.com/office/drawing/2014/main" id="{E66800B9-536B-4464-9D8A-CFA431A7B0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11827" y="5669987"/>
              <a:ext cx="31144" cy="48940"/>
            </a:xfrm>
            <a:custGeom>
              <a:avLst/>
              <a:gdLst>
                <a:gd name="T0" fmla="*/ 0 w 13"/>
                <a:gd name="T1" fmla="*/ 24 h 24"/>
                <a:gd name="T2" fmla="*/ 13 w 13"/>
                <a:gd name="T3" fmla="*/ 0 h 24"/>
                <a:gd name="T4" fmla="*/ 7 w 13"/>
                <a:gd name="T5" fmla="*/ 10 h 24"/>
                <a:gd name="T6" fmla="*/ 0 w 13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4">
                  <a:moveTo>
                    <a:pt x="0" y="24"/>
                  </a:moveTo>
                  <a:cubicBezTo>
                    <a:pt x="6" y="20"/>
                    <a:pt x="11" y="7"/>
                    <a:pt x="13" y="0"/>
                  </a:cubicBezTo>
                  <a:cubicBezTo>
                    <a:pt x="8" y="2"/>
                    <a:pt x="9" y="6"/>
                    <a:pt x="7" y="10"/>
                  </a:cubicBezTo>
                  <a:cubicBezTo>
                    <a:pt x="5" y="15"/>
                    <a:pt x="2" y="19"/>
                    <a:pt x="0" y="2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487">
              <a:extLst>
                <a:ext uri="{FF2B5EF4-FFF2-40B4-BE49-F238E27FC236}">
                  <a16:creationId xmlns="" xmlns:a16="http://schemas.microsoft.com/office/drawing/2014/main" id="{C57A214E-33F3-4AA9-B8F3-E34D1A2CCA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1953" y="5763418"/>
              <a:ext cx="4449" cy="17796"/>
            </a:xfrm>
            <a:custGeom>
              <a:avLst/>
              <a:gdLst>
                <a:gd name="T0" fmla="*/ 2 w 3"/>
                <a:gd name="T1" fmla="*/ 0 h 7"/>
                <a:gd name="T2" fmla="*/ 1 w 3"/>
                <a:gd name="T3" fmla="*/ 7 h 7"/>
                <a:gd name="T4" fmla="*/ 2 w 3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7">
                  <a:moveTo>
                    <a:pt x="2" y="0"/>
                  </a:moveTo>
                  <a:cubicBezTo>
                    <a:pt x="0" y="2"/>
                    <a:pt x="0" y="4"/>
                    <a:pt x="1" y="7"/>
                  </a:cubicBezTo>
                  <a:cubicBezTo>
                    <a:pt x="2" y="5"/>
                    <a:pt x="3" y="3"/>
                    <a:pt x="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488">
              <a:extLst>
                <a:ext uri="{FF2B5EF4-FFF2-40B4-BE49-F238E27FC236}">
                  <a16:creationId xmlns="" xmlns:a16="http://schemas.microsoft.com/office/drawing/2014/main" id="{C141EB51-E367-4CCC-B223-14DBB2C13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1953" y="5763418"/>
              <a:ext cx="4449" cy="17796"/>
            </a:xfrm>
            <a:custGeom>
              <a:avLst/>
              <a:gdLst>
                <a:gd name="T0" fmla="*/ 2 w 3"/>
                <a:gd name="T1" fmla="*/ 0 h 7"/>
                <a:gd name="T2" fmla="*/ 1 w 3"/>
                <a:gd name="T3" fmla="*/ 7 h 7"/>
                <a:gd name="T4" fmla="*/ 2 w 3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7">
                  <a:moveTo>
                    <a:pt x="2" y="0"/>
                  </a:moveTo>
                  <a:cubicBezTo>
                    <a:pt x="0" y="2"/>
                    <a:pt x="0" y="4"/>
                    <a:pt x="1" y="7"/>
                  </a:cubicBezTo>
                  <a:cubicBezTo>
                    <a:pt x="2" y="5"/>
                    <a:pt x="3" y="3"/>
                    <a:pt x="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489">
              <a:extLst>
                <a:ext uri="{FF2B5EF4-FFF2-40B4-BE49-F238E27FC236}">
                  <a16:creationId xmlns="" xmlns:a16="http://schemas.microsoft.com/office/drawing/2014/main" id="{A3D4ABD0-5DAC-42F9-A6E4-BD1B62AFE20E}"/>
                </a:ext>
              </a:extLst>
            </p:cNvPr>
            <p:cNvSpPr>
              <a:spLocks/>
            </p:cNvSpPr>
            <p:nvPr/>
          </p:nvSpPr>
          <p:spPr bwMode="auto">
            <a:xfrm>
              <a:off x="9936847" y="4940335"/>
              <a:ext cx="680712" cy="649568"/>
            </a:xfrm>
            <a:custGeom>
              <a:avLst/>
              <a:gdLst>
                <a:gd name="T0" fmla="*/ 5 w 313"/>
                <a:gd name="T1" fmla="*/ 114 h 300"/>
                <a:gd name="T2" fmla="*/ 8 w 313"/>
                <a:gd name="T3" fmla="*/ 110 h 300"/>
                <a:gd name="T4" fmla="*/ 16 w 313"/>
                <a:gd name="T5" fmla="*/ 88 h 300"/>
                <a:gd name="T6" fmla="*/ 25 w 313"/>
                <a:gd name="T7" fmla="*/ 90 h 300"/>
                <a:gd name="T8" fmla="*/ 45 w 313"/>
                <a:gd name="T9" fmla="*/ 116 h 300"/>
                <a:gd name="T10" fmla="*/ 67 w 313"/>
                <a:gd name="T11" fmla="*/ 117 h 300"/>
                <a:gd name="T12" fmla="*/ 99 w 313"/>
                <a:gd name="T13" fmla="*/ 113 h 300"/>
                <a:gd name="T14" fmla="*/ 128 w 313"/>
                <a:gd name="T15" fmla="*/ 100 h 300"/>
                <a:gd name="T16" fmla="*/ 162 w 313"/>
                <a:gd name="T17" fmla="*/ 103 h 300"/>
                <a:gd name="T18" fmla="*/ 177 w 313"/>
                <a:gd name="T19" fmla="*/ 102 h 300"/>
                <a:gd name="T20" fmla="*/ 196 w 313"/>
                <a:gd name="T21" fmla="*/ 65 h 300"/>
                <a:gd name="T22" fmla="*/ 205 w 313"/>
                <a:gd name="T23" fmla="*/ 35 h 300"/>
                <a:gd name="T24" fmla="*/ 208 w 313"/>
                <a:gd name="T25" fmla="*/ 8 h 300"/>
                <a:gd name="T26" fmla="*/ 226 w 313"/>
                <a:gd name="T27" fmla="*/ 1 h 300"/>
                <a:gd name="T28" fmla="*/ 249 w 313"/>
                <a:gd name="T29" fmla="*/ 2 h 300"/>
                <a:gd name="T30" fmla="*/ 259 w 313"/>
                <a:gd name="T31" fmla="*/ 10 h 300"/>
                <a:gd name="T32" fmla="*/ 270 w 313"/>
                <a:gd name="T33" fmla="*/ 20 h 300"/>
                <a:gd name="T34" fmla="*/ 262 w 313"/>
                <a:gd name="T35" fmla="*/ 21 h 300"/>
                <a:gd name="T36" fmla="*/ 251 w 313"/>
                <a:gd name="T37" fmla="*/ 27 h 300"/>
                <a:gd name="T38" fmla="*/ 257 w 313"/>
                <a:gd name="T39" fmla="*/ 40 h 300"/>
                <a:gd name="T40" fmla="*/ 266 w 313"/>
                <a:gd name="T41" fmla="*/ 51 h 300"/>
                <a:gd name="T42" fmla="*/ 275 w 313"/>
                <a:gd name="T43" fmla="*/ 60 h 300"/>
                <a:gd name="T44" fmla="*/ 274 w 313"/>
                <a:gd name="T45" fmla="*/ 82 h 300"/>
                <a:gd name="T46" fmla="*/ 289 w 313"/>
                <a:gd name="T47" fmla="*/ 98 h 300"/>
                <a:gd name="T48" fmla="*/ 308 w 313"/>
                <a:gd name="T49" fmla="*/ 116 h 300"/>
                <a:gd name="T50" fmla="*/ 299 w 313"/>
                <a:gd name="T51" fmla="*/ 124 h 300"/>
                <a:gd name="T52" fmla="*/ 277 w 313"/>
                <a:gd name="T53" fmla="*/ 124 h 300"/>
                <a:gd name="T54" fmla="*/ 264 w 313"/>
                <a:gd name="T55" fmla="*/ 171 h 300"/>
                <a:gd name="T56" fmla="*/ 268 w 313"/>
                <a:gd name="T57" fmla="*/ 174 h 300"/>
                <a:gd name="T58" fmla="*/ 259 w 313"/>
                <a:gd name="T59" fmla="*/ 180 h 300"/>
                <a:gd name="T60" fmla="*/ 238 w 313"/>
                <a:gd name="T61" fmla="*/ 202 h 300"/>
                <a:gd name="T62" fmla="*/ 227 w 313"/>
                <a:gd name="T63" fmla="*/ 215 h 300"/>
                <a:gd name="T64" fmla="*/ 237 w 313"/>
                <a:gd name="T65" fmla="*/ 228 h 300"/>
                <a:gd name="T66" fmla="*/ 228 w 313"/>
                <a:gd name="T67" fmla="*/ 240 h 300"/>
                <a:gd name="T68" fmla="*/ 226 w 313"/>
                <a:gd name="T69" fmla="*/ 261 h 300"/>
                <a:gd name="T70" fmla="*/ 192 w 313"/>
                <a:gd name="T71" fmla="*/ 289 h 300"/>
                <a:gd name="T72" fmla="*/ 175 w 313"/>
                <a:gd name="T73" fmla="*/ 283 h 300"/>
                <a:gd name="T74" fmla="*/ 168 w 313"/>
                <a:gd name="T75" fmla="*/ 264 h 300"/>
                <a:gd name="T76" fmla="*/ 145 w 313"/>
                <a:gd name="T77" fmla="*/ 271 h 300"/>
                <a:gd name="T78" fmla="*/ 136 w 313"/>
                <a:gd name="T79" fmla="*/ 262 h 300"/>
                <a:gd name="T80" fmla="*/ 116 w 313"/>
                <a:gd name="T81" fmla="*/ 269 h 300"/>
                <a:gd name="T82" fmla="*/ 91 w 313"/>
                <a:gd name="T83" fmla="*/ 273 h 300"/>
                <a:gd name="T84" fmla="*/ 76 w 313"/>
                <a:gd name="T85" fmla="*/ 254 h 300"/>
                <a:gd name="T86" fmla="*/ 58 w 313"/>
                <a:gd name="T87" fmla="*/ 257 h 300"/>
                <a:gd name="T88" fmla="*/ 54 w 313"/>
                <a:gd name="T89" fmla="*/ 257 h 300"/>
                <a:gd name="T90" fmla="*/ 41 w 313"/>
                <a:gd name="T91" fmla="*/ 236 h 300"/>
                <a:gd name="T92" fmla="*/ 33 w 313"/>
                <a:gd name="T93" fmla="*/ 214 h 300"/>
                <a:gd name="T94" fmla="*/ 37 w 313"/>
                <a:gd name="T95" fmla="*/ 198 h 300"/>
                <a:gd name="T96" fmla="*/ 28 w 313"/>
                <a:gd name="T97" fmla="*/ 183 h 300"/>
                <a:gd name="T98" fmla="*/ 15 w 313"/>
                <a:gd name="T99" fmla="*/ 183 h 300"/>
                <a:gd name="T100" fmla="*/ 22 w 313"/>
                <a:gd name="T101" fmla="*/ 177 h 300"/>
                <a:gd name="T102" fmla="*/ 10 w 313"/>
                <a:gd name="T103" fmla="*/ 171 h 300"/>
                <a:gd name="T104" fmla="*/ 14 w 313"/>
                <a:gd name="T105" fmla="*/ 152 h 300"/>
                <a:gd name="T106" fmla="*/ 3 w 313"/>
                <a:gd name="T107" fmla="*/ 12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3" h="300">
                  <a:moveTo>
                    <a:pt x="3" y="122"/>
                  </a:moveTo>
                  <a:cubicBezTo>
                    <a:pt x="6" y="120"/>
                    <a:pt x="4" y="117"/>
                    <a:pt x="5" y="114"/>
                  </a:cubicBezTo>
                  <a:cubicBezTo>
                    <a:pt x="6" y="109"/>
                    <a:pt x="12" y="109"/>
                    <a:pt x="13" y="104"/>
                  </a:cubicBezTo>
                  <a:cubicBezTo>
                    <a:pt x="11" y="106"/>
                    <a:pt x="10" y="108"/>
                    <a:pt x="8" y="110"/>
                  </a:cubicBezTo>
                  <a:cubicBezTo>
                    <a:pt x="4" y="105"/>
                    <a:pt x="9" y="100"/>
                    <a:pt x="12" y="96"/>
                  </a:cubicBezTo>
                  <a:cubicBezTo>
                    <a:pt x="14" y="93"/>
                    <a:pt x="15" y="91"/>
                    <a:pt x="16" y="88"/>
                  </a:cubicBezTo>
                  <a:cubicBezTo>
                    <a:pt x="17" y="84"/>
                    <a:pt x="22" y="83"/>
                    <a:pt x="25" y="80"/>
                  </a:cubicBezTo>
                  <a:cubicBezTo>
                    <a:pt x="25" y="84"/>
                    <a:pt x="20" y="88"/>
                    <a:pt x="25" y="90"/>
                  </a:cubicBezTo>
                  <a:cubicBezTo>
                    <a:pt x="26" y="91"/>
                    <a:pt x="28" y="99"/>
                    <a:pt x="29" y="101"/>
                  </a:cubicBezTo>
                  <a:cubicBezTo>
                    <a:pt x="34" y="106"/>
                    <a:pt x="42" y="109"/>
                    <a:pt x="45" y="116"/>
                  </a:cubicBezTo>
                  <a:cubicBezTo>
                    <a:pt x="46" y="118"/>
                    <a:pt x="51" y="120"/>
                    <a:pt x="53" y="121"/>
                  </a:cubicBezTo>
                  <a:cubicBezTo>
                    <a:pt x="57" y="123"/>
                    <a:pt x="64" y="119"/>
                    <a:pt x="67" y="117"/>
                  </a:cubicBezTo>
                  <a:cubicBezTo>
                    <a:pt x="75" y="114"/>
                    <a:pt x="82" y="118"/>
                    <a:pt x="90" y="118"/>
                  </a:cubicBezTo>
                  <a:cubicBezTo>
                    <a:pt x="93" y="117"/>
                    <a:pt x="96" y="115"/>
                    <a:pt x="99" y="113"/>
                  </a:cubicBezTo>
                  <a:cubicBezTo>
                    <a:pt x="103" y="111"/>
                    <a:pt x="102" y="105"/>
                    <a:pt x="105" y="102"/>
                  </a:cubicBezTo>
                  <a:cubicBezTo>
                    <a:pt x="109" y="98"/>
                    <a:pt x="126" y="95"/>
                    <a:pt x="128" y="100"/>
                  </a:cubicBezTo>
                  <a:cubicBezTo>
                    <a:pt x="131" y="105"/>
                    <a:pt x="146" y="111"/>
                    <a:pt x="151" y="107"/>
                  </a:cubicBezTo>
                  <a:cubicBezTo>
                    <a:pt x="156" y="105"/>
                    <a:pt x="157" y="101"/>
                    <a:pt x="162" y="103"/>
                  </a:cubicBezTo>
                  <a:cubicBezTo>
                    <a:pt x="165" y="104"/>
                    <a:pt x="168" y="101"/>
                    <a:pt x="170" y="100"/>
                  </a:cubicBezTo>
                  <a:cubicBezTo>
                    <a:pt x="172" y="99"/>
                    <a:pt x="174" y="102"/>
                    <a:pt x="177" y="102"/>
                  </a:cubicBezTo>
                  <a:cubicBezTo>
                    <a:pt x="175" y="96"/>
                    <a:pt x="187" y="84"/>
                    <a:pt x="184" y="81"/>
                  </a:cubicBezTo>
                  <a:cubicBezTo>
                    <a:pt x="178" y="75"/>
                    <a:pt x="191" y="67"/>
                    <a:pt x="196" y="65"/>
                  </a:cubicBezTo>
                  <a:cubicBezTo>
                    <a:pt x="193" y="62"/>
                    <a:pt x="188" y="49"/>
                    <a:pt x="196" y="48"/>
                  </a:cubicBezTo>
                  <a:cubicBezTo>
                    <a:pt x="207" y="47"/>
                    <a:pt x="199" y="40"/>
                    <a:pt x="205" y="35"/>
                  </a:cubicBezTo>
                  <a:cubicBezTo>
                    <a:pt x="207" y="32"/>
                    <a:pt x="204" y="23"/>
                    <a:pt x="205" y="19"/>
                  </a:cubicBezTo>
                  <a:cubicBezTo>
                    <a:pt x="205" y="16"/>
                    <a:pt x="206" y="11"/>
                    <a:pt x="208" y="8"/>
                  </a:cubicBezTo>
                  <a:cubicBezTo>
                    <a:pt x="209" y="5"/>
                    <a:pt x="212" y="4"/>
                    <a:pt x="213" y="0"/>
                  </a:cubicBezTo>
                  <a:cubicBezTo>
                    <a:pt x="218" y="2"/>
                    <a:pt x="220" y="4"/>
                    <a:pt x="226" y="1"/>
                  </a:cubicBezTo>
                  <a:cubicBezTo>
                    <a:pt x="228" y="0"/>
                    <a:pt x="233" y="8"/>
                    <a:pt x="233" y="0"/>
                  </a:cubicBezTo>
                  <a:cubicBezTo>
                    <a:pt x="237" y="4"/>
                    <a:pt x="245" y="3"/>
                    <a:pt x="249" y="2"/>
                  </a:cubicBezTo>
                  <a:cubicBezTo>
                    <a:pt x="256" y="2"/>
                    <a:pt x="259" y="8"/>
                    <a:pt x="266" y="8"/>
                  </a:cubicBezTo>
                  <a:cubicBezTo>
                    <a:pt x="264" y="9"/>
                    <a:pt x="262" y="10"/>
                    <a:pt x="259" y="10"/>
                  </a:cubicBezTo>
                  <a:cubicBezTo>
                    <a:pt x="261" y="11"/>
                    <a:pt x="271" y="20"/>
                    <a:pt x="264" y="16"/>
                  </a:cubicBezTo>
                  <a:cubicBezTo>
                    <a:pt x="266" y="18"/>
                    <a:pt x="269" y="18"/>
                    <a:pt x="270" y="20"/>
                  </a:cubicBezTo>
                  <a:cubicBezTo>
                    <a:pt x="271" y="22"/>
                    <a:pt x="271" y="23"/>
                    <a:pt x="273" y="24"/>
                  </a:cubicBezTo>
                  <a:cubicBezTo>
                    <a:pt x="270" y="29"/>
                    <a:pt x="264" y="26"/>
                    <a:pt x="262" y="21"/>
                  </a:cubicBezTo>
                  <a:cubicBezTo>
                    <a:pt x="263" y="23"/>
                    <a:pt x="263" y="25"/>
                    <a:pt x="263" y="27"/>
                  </a:cubicBezTo>
                  <a:cubicBezTo>
                    <a:pt x="260" y="25"/>
                    <a:pt x="255" y="26"/>
                    <a:pt x="251" y="27"/>
                  </a:cubicBezTo>
                  <a:cubicBezTo>
                    <a:pt x="256" y="29"/>
                    <a:pt x="258" y="33"/>
                    <a:pt x="262" y="34"/>
                  </a:cubicBezTo>
                  <a:cubicBezTo>
                    <a:pt x="261" y="36"/>
                    <a:pt x="260" y="41"/>
                    <a:pt x="257" y="40"/>
                  </a:cubicBezTo>
                  <a:cubicBezTo>
                    <a:pt x="259" y="43"/>
                    <a:pt x="264" y="45"/>
                    <a:pt x="268" y="46"/>
                  </a:cubicBezTo>
                  <a:cubicBezTo>
                    <a:pt x="264" y="50"/>
                    <a:pt x="271" y="51"/>
                    <a:pt x="266" y="51"/>
                  </a:cubicBezTo>
                  <a:cubicBezTo>
                    <a:pt x="267" y="51"/>
                    <a:pt x="269" y="52"/>
                    <a:pt x="271" y="53"/>
                  </a:cubicBezTo>
                  <a:cubicBezTo>
                    <a:pt x="265" y="54"/>
                    <a:pt x="272" y="58"/>
                    <a:pt x="275" y="60"/>
                  </a:cubicBezTo>
                  <a:cubicBezTo>
                    <a:pt x="277" y="63"/>
                    <a:pt x="279" y="67"/>
                    <a:pt x="281" y="70"/>
                  </a:cubicBezTo>
                  <a:cubicBezTo>
                    <a:pt x="284" y="74"/>
                    <a:pt x="279" y="83"/>
                    <a:pt x="274" y="82"/>
                  </a:cubicBezTo>
                  <a:cubicBezTo>
                    <a:pt x="277" y="84"/>
                    <a:pt x="275" y="87"/>
                    <a:pt x="278" y="89"/>
                  </a:cubicBezTo>
                  <a:cubicBezTo>
                    <a:pt x="281" y="92"/>
                    <a:pt x="285" y="95"/>
                    <a:pt x="289" y="98"/>
                  </a:cubicBezTo>
                  <a:cubicBezTo>
                    <a:pt x="292" y="100"/>
                    <a:pt x="294" y="104"/>
                    <a:pt x="297" y="105"/>
                  </a:cubicBezTo>
                  <a:cubicBezTo>
                    <a:pt x="302" y="107"/>
                    <a:pt x="305" y="112"/>
                    <a:pt x="308" y="116"/>
                  </a:cubicBezTo>
                  <a:cubicBezTo>
                    <a:pt x="310" y="117"/>
                    <a:pt x="313" y="116"/>
                    <a:pt x="311" y="120"/>
                  </a:cubicBezTo>
                  <a:cubicBezTo>
                    <a:pt x="308" y="124"/>
                    <a:pt x="303" y="122"/>
                    <a:pt x="299" y="124"/>
                  </a:cubicBezTo>
                  <a:cubicBezTo>
                    <a:pt x="292" y="128"/>
                    <a:pt x="284" y="118"/>
                    <a:pt x="278" y="116"/>
                  </a:cubicBezTo>
                  <a:cubicBezTo>
                    <a:pt x="281" y="119"/>
                    <a:pt x="283" y="124"/>
                    <a:pt x="277" y="124"/>
                  </a:cubicBezTo>
                  <a:cubicBezTo>
                    <a:pt x="272" y="125"/>
                    <a:pt x="270" y="133"/>
                    <a:pt x="269" y="137"/>
                  </a:cubicBezTo>
                  <a:cubicBezTo>
                    <a:pt x="265" y="147"/>
                    <a:pt x="263" y="159"/>
                    <a:pt x="264" y="171"/>
                  </a:cubicBezTo>
                  <a:cubicBezTo>
                    <a:pt x="266" y="169"/>
                    <a:pt x="268" y="168"/>
                    <a:pt x="270" y="168"/>
                  </a:cubicBezTo>
                  <a:cubicBezTo>
                    <a:pt x="269" y="170"/>
                    <a:pt x="265" y="173"/>
                    <a:pt x="268" y="174"/>
                  </a:cubicBezTo>
                  <a:cubicBezTo>
                    <a:pt x="265" y="176"/>
                    <a:pt x="265" y="178"/>
                    <a:pt x="268" y="180"/>
                  </a:cubicBezTo>
                  <a:cubicBezTo>
                    <a:pt x="264" y="181"/>
                    <a:pt x="260" y="185"/>
                    <a:pt x="259" y="180"/>
                  </a:cubicBezTo>
                  <a:cubicBezTo>
                    <a:pt x="258" y="187"/>
                    <a:pt x="244" y="203"/>
                    <a:pt x="242" y="188"/>
                  </a:cubicBezTo>
                  <a:cubicBezTo>
                    <a:pt x="239" y="193"/>
                    <a:pt x="244" y="197"/>
                    <a:pt x="238" y="202"/>
                  </a:cubicBezTo>
                  <a:cubicBezTo>
                    <a:pt x="236" y="203"/>
                    <a:pt x="237" y="206"/>
                    <a:pt x="235" y="209"/>
                  </a:cubicBezTo>
                  <a:cubicBezTo>
                    <a:pt x="233" y="212"/>
                    <a:pt x="229" y="212"/>
                    <a:pt x="227" y="215"/>
                  </a:cubicBezTo>
                  <a:cubicBezTo>
                    <a:pt x="236" y="211"/>
                    <a:pt x="233" y="224"/>
                    <a:pt x="228" y="227"/>
                  </a:cubicBezTo>
                  <a:cubicBezTo>
                    <a:pt x="231" y="229"/>
                    <a:pt x="235" y="226"/>
                    <a:pt x="237" y="228"/>
                  </a:cubicBezTo>
                  <a:cubicBezTo>
                    <a:pt x="239" y="231"/>
                    <a:pt x="235" y="239"/>
                    <a:pt x="234" y="241"/>
                  </a:cubicBezTo>
                  <a:cubicBezTo>
                    <a:pt x="232" y="239"/>
                    <a:pt x="230" y="239"/>
                    <a:pt x="228" y="240"/>
                  </a:cubicBezTo>
                  <a:cubicBezTo>
                    <a:pt x="234" y="245"/>
                    <a:pt x="226" y="260"/>
                    <a:pt x="222" y="252"/>
                  </a:cubicBezTo>
                  <a:cubicBezTo>
                    <a:pt x="221" y="256"/>
                    <a:pt x="224" y="259"/>
                    <a:pt x="226" y="261"/>
                  </a:cubicBezTo>
                  <a:cubicBezTo>
                    <a:pt x="218" y="263"/>
                    <a:pt x="221" y="275"/>
                    <a:pt x="214" y="277"/>
                  </a:cubicBezTo>
                  <a:cubicBezTo>
                    <a:pt x="207" y="280"/>
                    <a:pt x="199" y="285"/>
                    <a:pt x="192" y="289"/>
                  </a:cubicBezTo>
                  <a:cubicBezTo>
                    <a:pt x="190" y="289"/>
                    <a:pt x="174" y="300"/>
                    <a:pt x="175" y="294"/>
                  </a:cubicBezTo>
                  <a:cubicBezTo>
                    <a:pt x="175" y="290"/>
                    <a:pt x="175" y="287"/>
                    <a:pt x="175" y="283"/>
                  </a:cubicBezTo>
                  <a:cubicBezTo>
                    <a:pt x="175" y="278"/>
                    <a:pt x="172" y="273"/>
                    <a:pt x="173" y="268"/>
                  </a:cubicBezTo>
                  <a:cubicBezTo>
                    <a:pt x="168" y="274"/>
                    <a:pt x="164" y="272"/>
                    <a:pt x="168" y="264"/>
                  </a:cubicBezTo>
                  <a:cubicBezTo>
                    <a:pt x="165" y="268"/>
                    <a:pt x="159" y="271"/>
                    <a:pt x="160" y="263"/>
                  </a:cubicBezTo>
                  <a:cubicBezTo>
                    <a:pt x="160" y="267"/>
                    <a:pt x="149" y="277"/>
                    <a:pt x="145" y="271"/>
                  </a:cubicBezTo>
                  <a:cubicBezTo>
                    <a:pt x="144" y="269"/>
                    <a:pt x="147" y="267"/>
                    <a:pt x="145" y="264"/>
                  </a:cubicBezTo>
                  <a:cubicBezTo>
                    <a:pt x="141" y="260"/>
                    <a:pt x="137" y="268"/>
                    <a:pt x="136" y="262"/>
                  </a:cubicBezTo>
                  <a:cubicBezTo>
                    <a:pt x="137" y="269"/>
                    <a:pt x="129" y="257"/>
                    <a:pt x="128" y="254"/>
                  </a:cubicBezTo>
                  <a:cubicBezTo>
                    <a:pt x="128" y="260"/>
                    <a:pt x="121" y="267"/>
                    <a:pt x="116" y="269"/>
                  </a:cubicBezTo>
                  <a:cubicBezTo>
                    <a:pt x="111" y="272"/>
                    <a:pt x="106" y="264"/>
                    <a:pt x="101" y="268"/>
                  </a:cubicBezTo>
                  <a:cubicBezTo>
                    <a:pt x="99" y="270"/>
                    <a:pt x="92" y="280"/>
                    <a:pt x="91" y="273"/>
                  </a:cubicBezTo>
                  <a:cubicBezTo>
                    <a:pt x="89" y="265"/>
                    <a:pt x="92" y="258"/>
                    <a:pt x="87" y="249"/>
                  </a:cubicBezTo>
                  <a:cubicBezTo>
                    <a:pt x="84" y="258"/>
                    <a:pt x="83" y="254"/>
                    <a:pt x="76" y="254"/>
                  </a:cubicBezTo>
                  <a:cubicBezTo>
                    <a:pt x="73" y="254"/>
                    <a:pt x="71" y="256"/>
                    <a:pt x="69" y="258"/>
                  </a:cubicBezTo>
                  <a:cubicBezTo>
                    <a:pt x="65" y="260"/>
                    <a:pt x="62" y="258"/>
                    <a:pt x="58" y="257"/>
                  </a:cubicBezTo>
                  <a:cubicBezTo>
                    <a:pt x="59" y="256"/>
                    <a:pt x="61" y="254"/>
                    <a:pt x="62" y="253"/>
                  </a:cubicBezTo>
                  <a:cubicBezTo>
                    <a:pt x="59" y="254"/>
                    <a:pt x="58" y="258"/>
                    <a:pt x="54" y="257"/>
                  </a:cubicBezTo>
                  <a:cubicBezTo>
                    <a:pt x="56" y="249"/>
                    <a:pt x="47" y="254"/>
                    <a:pt x="43" y="256"/>
                  </a:cubicBezTo>
                  <a:cubicBezTo>
                    <a:pt x="39" y="251"/>
                    <a:pt x="42" y="242"/>
                    <a:pt x="41" y="236"/>
                  </a:cubicBezTo>
                  <a:cubicBezTo>
                    <a:pt x="39" y="232"/>
                    <a:pt x="40" y="228"/>
                    <a:pt x="39" y="224"/>
                  </a:cubicBezTo>
                  <a:cubicBezTo>
                    <a:pt x="39" y="220"/>
                    <a:pt x="33" y="217"/>
                    <a:pt x="33" y="214"/>
                  </a:cubicBezTo>
                  <a:cubicBezTo>
                    <a:pt x="34" y="214"/>
                    <a:pt x="37" y="210"/>
                    <a:pt x="37" y="209"/>
                  </a:cubicBezTo>
                  <a:cubicBezTo>
                    <a:pt x="38" y="205"/>
                    <a:pt x="39" y="202"/>
                    <a:pt x="37" y="198"/>
                  </a:cubicBezTo>
                  <a:cubicBezTo>
                    <a:pt x="35" y="196"/>
                    <a:pt x="35" y="193"/>
                    <a:pt x="33" y="191"/>
                  </a:cubicBezTo>
                  <a:cubicBezTo>
                    <a:pt x="32" y="188"/>
                    <a:pt x="28" y="187"/>
                    <a:pt x="28" y="183"/>
                  </a:cubicBezTo>
                  <a:cubicBezTo>
                    <a:pt x="27" y="184"/>
                    <a:pt x="27" y="185"/>
                    <a:pt x="26" y="186"/>
                  </a:cubicBezTo>
                  <a:cubicBezTo>
                    <a:pt x="23" y="180"/>
                    <a:pt x="19" y="185"/>
                    <a:pt x="15" y="183"/>
                  </a:cubicBezTo>
                  <a:cubicBezTo>
                    <a:pt x="13" y="181"/>
                    <a:pt x="14" y="179"/>
                    <a:pt x="15" y="177"/>
                  </a:cubicBezTo>
                  <a:cubicBezTo>
                    <a:pt x="16" y="175"/>
                    <a:pt x="20" y="177"/>
                    <a:pt x="22" y="177"/>
                  </a:cubicBezTo>
                  <a:cubicBezTo>
                    <a:pt x="19" y="176"/>
                    <a:pt x="18" y="173"/>
                    <a:pt x="15" y="172"/>
                  </a:cubicBezTo>
                  <a:cubicBezTo>
                    <a:pt x="14" y="172"/>
                    <a:pt x="11" y="172"/>
                    <a:pt x="10" y="171"/>
                  </a:cubicBezTo>
                  <a:cubicBezTo>
                    <a:pt x="8" y="168"/>
                    <a:pt x="7" y="157"/>
                    <a:pt x="13" y="160"/>
                  </a:cubicBezTo>
                  <a:cubicBezTo>
                    <a:pt x="11" y="157"/>
                    <a:pt x="9" y="152"/>
                    <a:pt x="14" y="152"/>
                  </a:cubicBezTo>
                  <a:cubicBezTo>
                    <a:pt x="10" y="147"/>
                    <a:pt x="5" y="142"/>
                    <a:pt x="3" y="136"/>
                  </a:cubicBezTo>
                  <a:cubicBezTo>
                    <a:pt x="3" y="133"/>
                    <a:pt x="0" y="124"/>
                    <a:pt x="3" y="12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490">
              <a:extLst>
                <a:ext uri="{FF2B5EF4-FFF2-40B4-BE49-F238E27FC236}">
                  <a16:creationId xmlns="" xmlns:a16="http://schemas.microsoft.com/office/drawing/2014/main" id="{735EA0D5-20BA-41F6-8982-99A61E56E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9936847" y="4940335"/>
              <a:ext cx="680712" cy="649568"/>
            </a:xfrm>
            <a:custGeom>
              <a:avLst/>
              <a:gdLst>
                <a:gd name="T0" fmla="*/ 5 w 313"/>
                <a:gd name="T1" fmla="*/ 114 h 300"/>
                <a:gd name="T2" fmla="*/ 8 w 313"/>
                <a:gd name="T3" fmla="*/ 110 h 300"/>
                <a:gd name="T4" fmla="*/ 16 w 313"/>
                <a:gd name="T5" fmla="*/ 88 h 300"/>
                <a:gd name="T6" fmla="*/ 25 w 313"/>
                <a:gd name="T7" fmla="*/ 90 h 300"/>
                <a:gd name="T8" fmla="*/ 45 w 313"/>
                <a:gd name="T9" fmla="*/ 116 h 300"/>
                <a:gd name="T10" fmla="*/ 67 w 313"/>
                <a:gd name="T11" fmla="*/ 117 h 300"/>
                <a:gd name="T12" fmla="*/ 99 w 313"/>
                <a:gd name="T13" fmla="*/ 113 h 300"/>
                <a:gd name="T14" fmla="*/ 128 w 313"/>
                <a:gd name="T15" fmla="*/ 100 h 300"/>
                <a:gd name="T16" fmla="*/ 162 w 313"/>
                <a:gd name="T17" fmla="*/ 103 h 300"/>
                <a:gd name="T18" fmla="*/ 177 w 313"/>
                <a:gd name="T19" fmla="*/ 102 h 300"/>
                <a:gd name="T20" fmla="*/ 196 w 313"/>
                <a:gd name="T21" fmla="*/ 65 h 300"/>
                <a:gd name="T22" fmla="*/ 205 w 313"/>
                <a:gd name="T23" fmla="*/ 35 h 300"/>
                <a:gd name="T24" fmla="*/ 208 w 313"/>
                <a:gd name="T25" fmla="*/ 8 h 300"/>
                <a:gd name="T26" fmla="*/ 226 w 313"/>
                <a:gd name="T27" fmla="*/ 1 h 300"/>
                <a:gd name="T28" fmla="*/ 249 w 313"/>
                <a:gd name="T29" fmla="*/ 2 h 300"/>
                <a:gd name="T30" fmla="*/ 259 w 313"/>
                <a:gd name="T31" fmla="*/ 10 h 300"/>
                <a:gd name="T32" fmla="*/ 270 w 313"/>
                <a:gd name="T33" fmla="*/ 20 h 300"/>
                <a:gd name="T34" fmla="*/ 262 w 313"/>
                <a:gd name="T35" fmla="*/ 21 h 300"/>
                <a:gd name="T36" fmla="*/ 251 w 313"/>
                <a:gd name="T37" fmla="*/ 27 h 300"/>
                <a:gd name="T38" fmla="*/ 257 w 313"/>
                <a:gd name="T39" fmla="*/ 40 h 300"/>
                <a:gd name="T40" fmla="*/ 266 w 313"/>
                <a:gd name="T41" fmla="*/ 51 h 300"/>
                <a:gd name="T42" fmla="*/ 275 w 313"/>
                <a:gd name="T43" fmla="*/ 60 h 300"/>
                <a:gd name="T44" fmla="*/ 274 w 313"/>
                <a:gd name="T45" fmla="*/ 82 h 300"/>
                <a:gd name="T46" fmla="*/ 289 w 313"/>
                <a:gd name="T47" fmla="*/ 98 h 300"/>
                <a:gd name="T48" fmla="*/ 308 w 313"/>
                <a:gd name="T49" fmla="*/ 116 h 300"/>
                <a:gd name="T50" fmla="*/ 299 w 313"/>
                <a:gd name="T51" fmla="*/ 124 h 300"/>
                <a:gd name="T52" fmla="*/ 277 w 313"/>
                <a:gd name="T53" fmla="*/ 124 h 300"/>
                <a:gd name="T54" fmla="*/ 264 w 313"/>
                <a:gd name="T55" fmla="*/ 171 h 300"/>
                <a:gd name="T56" fmla="*/ 268 w 313"/>
                <a:gd name="T57" fmla="*/ 174 h 300"/>
                <a:gd name="T58" fmla="*/ 259 w 313"/>
                <a:gd name="T59" fmla="*/ 180 h 300"/>
                <a:gd name="T60" fmla="*/ 238 w 313"/>
                <a:gd name="T61" fmla="*/ 202 h 300"/>
                <a:gd name="T62" fmla="*/ 227 w 313"/>
                <a:gd name="T63" fmla="*/ 215 h 300"/>
                <a:gd name="T64" fmla="*/ 237 w 313"/>
                <a:gd name="T65" fmla="*/ 228 h 300"/>
                <a:gd name="T66" fmla="*/ 228 w 313"/>
                <a:gd name="T67" fmla="*/ 240 h 300"/>
                <a:gd name="T68" fmla="*/ 226 w 313"/>
                <a:gd name="T69" fmla="*/ 261 h 300"/>
                <a:gd name="T70" fmla="*/ 192 w 313"/>
                <a:gd name="T71" fmla="*/ 289 h 300"/>
                <a:gd name="T72" fmla="*/ 175 w 313"/>
                <a:gd name="T73" fmla="*/ 283 h 300"/>
                <a:gd name="T74" fmla="*/ 168 w 313"/>
                <a:gd name="T75" fmla="*/ 264 h 300"/>
                <a:gd name="T76" fmla="*/ 145 w 313"/>
                <a:gd name="T77" fmla="*/ 271 h 300"/>
                <a:gd name="T78" fmla="*/ 136 w 313"/>
                <a:gd name="T79" fmla="*/ 262 h 300"/>
                <a:gd name="T80" fmla="*/ 116 w 313"/>
                <a:gd name="T81" fmla="*/ 269 h 300"/>
                <a:gd name="T82" fmla="*/ 91 w 313"/>
                <a:gd name="T83" fmla="*/ 273 h 300"/>
                <a:gd name="T84" fmla="*/ 76 w 313"/>
                <a:gd name="T85" fmla="*/ 254 h 300"/>
                <a:gd name="T86" fmla="*/ 58 w 313"/>
                <a:gd name="T87" fmla="*/ 257 h 300"/>
                <a:gd name="T88" fmla="*/ 54 w 313"/>
                <a:gd name="T89" fmla="*/ 257 h 300"/>
                <a:gd name="T90" fmla="*/ 41 w 313"/>
                <a:gd name="T91" fmla="*/ 236 h 300"/>
                <a:gd name="T92" fmla="*/ 33 w 313"/>
                <a:gd name="T93" fmla="*/ 214 h 300"/>
                <a:gd name="T94" fmla="*/ 37 w 313"/>
                <a:gd name="T95" fmla="*/ 198 h 300"/>
                <a:gd name="T96" fmla="*/ 28 w 313"/>
                <a:gd name="T97" fmla="*/ 183 h 300"/>
                <a:gd name="T98" fmla="*/ 15 w 313"/>
                <a:gd name="T99" fmla="*/ 183 h 300"/>
                <a:gd name="T100" fmla="*/ 22 w 313"/>
                <a:gd name="T101" fmla="*/ 177 h 300"/>
                <a:gd name="T102" fmla="*/ 10 w 313"/>
                <a:gd name="T103" fmla="*/ 171 h 300"/>
                <a:gd name="T104" fmla="*/ 14 w 313"/>
                <a:gd name="T105" fmla="*/ 152 h 300"/>
                <a:gd name="T106" fmla="*/ 3 w 313"/>
                <a:gd name="T107" fmla="*/ 12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3" h="300">
                  <a:moveTo>
                    <a:pt x="3" y="122"/>
                  </a:moveTo>
                  <a:cubicBezTo>
                    <a:pt x="6" y="120"/>
                    <a:pt x="4" y="117"/>
                    <a:pt x="5" y="114"/>
                  </a:cubicBezTo>
                  <a:cubicBezTo>
                    <a:pt x="6" y="109"/>
                    <a:pt x="12" y="109"/>
                    <a:pt x="13" y="104"/>
                  </a:cubicBezTo>
                  <a:cubicBezTo>
                    <a:pt x="11" y="106"/>
                    <a:pt x="10" y="108"/>
                    <a:pt x="8" y="110"/>
                  </a:cubicBezTo>
                  <a:cubicBezTo>
                    <a:pt x="4" y="105"/>
                    <a:pt x="9" y="100"/>
                    <a:pt x="12" y="96"/>
                  </a:cubicBezTo>
                  <a:cubicBezTo>
                    <a:pt x="14" y="93"/>
                    <a:pt x="15" y="91"/>
                    <a:pt x="16" y="88"/>
                  </a:cubicBezTo>
                  <a:cubicBezTo>
                    <a:pt x="17" y="84"/>
                    <a:pt x="22" y="83"/>
                    <a:pt x="25" y="80"/>
                  </a:cubicBezTo>
                  <a:cubicBezTo>
                    <a:pt x="25" y="84"/>
                    <a:pt x="20" y="88"/>
                    <a:pt x="25" y="90"/>
                  </a:cubicBezTo>
                  <a:cubicBezTo>
                    <a:pt x="26" y="91"/>
                    <a:pt x="28" y="99"/>
                    <a:pt x="29" y="101"/>
                  </a:cubicBezTo>
                  <a:cubicBezTo>
                    <a:pt x="34" y="106"/>
                    <a:pt x="42" y="109"/>
                    <a:pt x="45" y="116"/>
                  </a:cubicBezTo>
                  <a:cubicBezTo>
                    <a:pt x="46" y="118"/>
                    <a:pt x="51" y="120"/>
                    <a:pt x="53" y="121"/>
                  </a:cubicBezTo>
                  <a:cubicBezTo>
                    <a:pt x="57" y="123"/>
                    <a:pt x="64" y="119"/>
                    <a:pt x="67" y="117"/>
                  </a:cubicBezTo>
                  <a:cubicBezTo>
                    <a:pt x="75" y="114"/>
                    <a:pt x="82" y="118"/>
                    <a:pt x="90" y="118"/>
                  </a:cubicBezTo>
                  <a:cubicBezTo>
                    <a:pt x="93" y="117"/>
                    <a:pt x="96" y="115"/>
                    <a:pt x="99" y="113"/>
                  </a:cubicBezTo>
                  <a:cubicBezTo>
                    <a:pt x="103" y="111"/>
                    <a:pt x="102" y="105"/>
                    <a:pt x="105" y="102"/>
                  </a:cubicBezTo>
                  <a:cubicBezTo>
                    <a:pt x="109" y="98"/>
                    <a:pt x="126" y="95"/>
                    <a:pt x="128" y="100"/>
                  </a:cubicBezTo>
                  <a:cubicBezTo>
                    <a:pt x="131" y="105"/>
                    <a:pt x="146" y="111"/>
                    <a:pt x="151" y="107"/>
                  </a:cubicBezTo>
                  <a:cubicBezTo>
                    <a:pt x="156" y="105"/>
                    <a:pt x="157" y="101"/>
                    <a:pt x="162" y="103"/>
                  </a:cubicBezTo>
                  <a:cubicBezTo>
                    <a:pt x="165" y="104"/>
                    <a:pt x="168" y="101"/>
                    <a:pt x="170" y="100"/>
                  </a:cubicBezTo>
                  <a:cubicBezTo>
                    <a:pt x="172" y="99"/>
                    <a:pt x="174" y="102"/>
                    <a:pt x="177" y="102"/>
                  </a:cubicBezTo>
                  <a:cubicBezTo>
                    <a:pt x="175" y="96"/>
                    <a:pt x="187" y="84"/>
                    <a:pt x="184" y="81"/>
                  </a:cubicBezTo>
                  <a:cubicBezTo>
                    <a:pt x="178" y="75"/>
                    <a:pt x="191" y="67"/>
                    <a:pt x="196" y="65"/>
                  </a:cubicBezTo>
                  <a:cubicBezTo>
                    <a:pt x="193" y="62"/>
                    <a:pt x="188" y="49"/>
                    <a:pt x="196" y="48"/>
                  </a:cubicBezTo>
                  <a:cubicBezTo>
                    <a:pt x="207" y="47"/>
                    <a:pt x="199" y="40"/>
                    <a:pt x="205" y="35"/>
                  </a:cubicBezTo>
                  <a:cubicBezTo>
                    <a:pt x="207" y="32"/>
                    <a:pt x="204" y="23"/>
                    <a:pt x="205" y="19"/>
                  </a:cubicBezTo>
                  <a:cubicBezTo>
                    <a:pt x="205" y="16"/>
                    <a:pt x="206" y="11"/>
                    <a:pt x="208" y="8"/>
                  </a:cubicBezTo>
                  <a:cubicBezTo>
                    <a:pt x="209" y="5"/>
                    <a:pt x="212" y="4"/>
                    <a:pt x="213" y="0"/>
                  </a:cubicBezTo>
                  <a:cubicBezTo>
                    <a:pt x="218" y="2"/>
                    <a:pt x="220" y="4"/>
                    <a:pt x="226" y="1"/>
                  </a:cubicBezTo>
                  <a:cubicBezTo>
                    <a:pt x="228" y="0"/>
                    <a:pt x="233" y="8"/>
                    <a:pt x="233" y="0"/>
                  </a:cubicBezTo>
                  <a:cubicBezTo>
                    <a:pt x="237" y="4"/>
                    <a:pt x="245" y="3"/>
                    <a:pt x="249" y="2"/>
                  </a:cubicBezTo>
                  <a:cubicBezTo>
                    <a:pt x="256" y="2"/>
                    <a:pt x="259" y="8"/>
                    <a:pt x="266" y="8"/>
                  </a:cubicBezTo>
                  <a:cubicBezTo>
                    <a:pt x="264" y="9"/>
                    <a:pt x="262" y="10"/>
                    <a:pt x="259" y="10"/>
                  </a:cubicBezTo>
                  <a:cubicBezTo>
                    <a:pt x="261" y="11"/>
                    <a:pt x="271" y="20"/>
                    <a:pt x="264" y="16"/>
                  </a:cubicBezTo>
                  <a:cubicBezTo>
                    <a:pt x="266" y="18"/>
                    <a:pt x="269" y="18"/>
                    <a:pt x="270" y="20"/>
                  </a:cubicBezTo>
                  <a:cubicBezTo>
                    <a:pt x="271" y="22"/>
                    <a:pt x="271" y="23"/>
                    <a:pt x="273" y="24"/>
                  </a:cubicBezTo>
                  <a:cubicBezTo>
                    <a:pt x="270" y="29"/>
                    <a:pt x="264" y="26"/>
                    <a:pt x="262" y="21"/>
                  </a:cubicBezTo>
                  <a:cubicBezTo>
                    <a:pt x="263" y="23"/>
                    <a:pt x="263" y="25"/>
                    <a:pt x="263" y="27"/>
                  </a:cubicBezTo>
                  <a:cubicBezTo>
                    <a:pt x="260" y="25"/>
                    <a:pt x="255" y="26"/>
                    <a:pt x="251" y="27"/>
                  </a:cubicBezTo>
                  <a:cubicBezTo>
                    <a:pt x="256" y="29"/>
                    <a:pt x="258" y="33"/>
                    <a:pt x="262" y="34"/>
                  </a:cubicBezTo>
                  <a:cubicBezTo>
                    <a:pt x="261" y="36"/>
                    <a:pt x="260" y="41"/>
                    <a:pt x="257" y="40"/>
                  </a:cubicBezTo>
                  <a:cubicBezTo>
                    <a:pt x="259" y="43"/>
                    <a:pt x="264" y="45"/>
                    <a:pt x="268" y="46"/>
                  </a:cubicBezTo>
                  <a:cubicBezTo>
                    <a:pt x="264" y="50"/>
                    <a:pt x="271" y="51"/>
                    <a:pt x="266" y="51"/>
                  </a:cubicBezTo>
                  <a:cubicBezTo>
                    <a:pt x="267" y="51"/>
                    <a:pt x="269" y="52"/>
                    <a:pt x="271" y="53"/>
                  </a:cubicBezTo>
                  <a:cubicBezTo>
                    <a:pt x="265" y="54"/>
                    <a:pt x="272" y="58"/>
                    <a:pt x="275" y="60"/>
                  </a:cubicBezTo>
                  <a:cubicBezTo>
                    <a:pt x="277" y="63"/>
                    <a:pt x="279" y="67"/>
                    <a:pt x="281" y="70"/>
                  </a:cubicBezTo>
                  <a:cubicBezTo>
                    <a:pt x="284" y="74"/>
                    <a:pt x="279" y="83"/>
                    <a:pt x="274" y="82"/>
                  </a:cubicBezTo>
                  <a:cubicBezTo>
                    <a:pt x="277" y="84"/>
                    <a:pt x="275" y="87"/>
                    <a:pt x="278" y="89"/>
                  </a:cubicBezTo>
                  <a:cubicBezTo>
                    <a:pt x="281" y="92"/>
                    <a:pt x="285" y="95"/>
                    <a:pt x="289" y="98"/>
                  </a:cubicBezTo>
                  <a:cubicBezTo>
                    <a:pt x="292" y="100"/>
                    <a:pt x="294" y="104"/>
                    <a:pt x="297" y="105"/>
                  </a:cubicBezTo>
                  <a:cubicBezTo>
                    <a:pt x="302" y="107"/>
                    <a:pt x="305" y="112"/>
                    <a:pt x="308" y="116"/>
                  </a:cubicBezTo>
                  <a:cubicBezTo>
                    <a:pt x="310" y="117"/>
                    <a:pt x="313" y="116"/>
                    <a:pt x="311" y="120"/>
                  </a:cubicBezTo>
                  <a:cubicBezTo>
                    <a:pt x="308" y="124"/>
                    <a:pt x="303" y="122"/>
                    <a:pt x="299" y="124"/>
                  </a:cubicBezTo>
                  <a:cubicBezTo>
                    <a:pt x="292" y="128"/>
                    <a:pt x="284" y="118"/>
                    <a:pt x="278" y="116"/>
                  </a:cubicBezTo>
                  <a:cubicBezTo>
                    <a:pt x="281" y="119"/>
                    <a:pt x="283" y="124"/>
                    <a:pt x="277" y="124"/>
                  </a:cubicBezTo>
                  <a:cubicBezTo>
                    <a:pt x="272" y="125"/>
                    <a:pt x="270" y="133"/>
                    <a:pt x="269" y="137"/>
                  </a:cubicBezTo>
                  <a:cubicBezTo>
                    <a:pt x="265" y="147"/>
                    <a:pt x="263" y="159"/>
                    <a:pt x="264" y="171"/>
                  </a:cubicBezTo>
                  <a:cubicBezTo>
                    <a:pt x="266" y="169"/>
                    <a:pt x="268" y="168"/>
                    <a:pt x="270" y="168"/>
                  </a:cubicBezTo>
                  <a:cubicBezTo>
                    <a:pt x="269" y="170"/>
                    <a:pt x="265" y="173"/>
                    <a:pt x="268" y="174"/>
                  </a:cubicBezTo>
                  <a:cubicBezTo>
                    <a:pt x="265" y="176"/>
                    <a:pt x="265" y="178"/>
                    <a:pt x="268" y="180"/>
                  </a:cubicBezTo>
                  <a:cubicBezTo>
                    <a:pt x="264" y="181"/>
                    <a:pt x="260" y="185"/>
                    <a:pt x="259" y="180"/>
                  </a:cubicBezTo>
                  <a:cubicBezTo>
                    <a:pt x="258" y="187"/>
                    <a:pt x="244" y="203"/>
                    <a:pt x="242" y="188"/>
                  </a:cubicBezTo>
                  <a:cubicBezTo>
                    <a:pt x="239" y="193"/>
                    <a:pt x="244" y="197"/>
                    <a:pt x="238" y="202"/>
                  </a:cubicBezTo>
                  <a:cubicBezTo>
                    <a:pt x="236" y="203"/>
                    <a:pt x="237" y="206"/>
                    <a:pt x="235" y="209"/>
                  </a:cubicBezTo>
                  <a:cubicBezTo>
                    <a:pt x="233" y="212"/>
                    <a:pt x="229" y="212"/>
                    <a:pt x="227" y="215"/>
                  </a:cubicBezTo>
                  <a:cubicBezTo>
                    <a:pt x="236" y="211"/>
                    <a:pt x="233" y="224"/>
                    <a:pt x="228" y="227"/>
                  </a:cubicBezTo>
                  <a:cubicBezTo>
                    <a:pt x="231" y="229"/>
                    <a:pt x="235" y="226"/>
                    <a:pt x="237" y="228"/>
                  </a:cubicBezTo>
                  <a:cubicBezTo>
                    <a:pt x="239" y="231"/>
                    <a:pt x="235" y="239"/>
                    <a:pt x="234" y="241"/>
                  </a:cubicBezTo>
                  <a:cubicBezTo>
                    <a:pt x="232" y="239"/>
                    <a:pt x="230" y="239"/>
                    <a:pt x="228" y="240"/>
                  </a:cubicBezTo>
                  <a:cubicBezTo>
                    <a:pt x="234" y="245"/>
                    <a:pt x="226" y="260"/>
                    <a:pt x="222" y="252"/>
                  </a:cubicBezTo>
                  <a:cubicBezTo>
                    <a:pt x="221" y="256"/>
                    <a:pt x="224" y="259"/>
                    <a:pt x="226" y="261"/>
                  </a:cubicBezTo>
                  <a:cubicBezTo>
                    <a:pt x="218" y="263"/>
                    <a:pt x="221" y="275"/>
                    <a:pt x="214" y="277"/>
                  </a:cubicBezTo>
                  <a:cubicBezTo>
                    <a:pt x="207" y="280"/>
                    <a:pt x="199" y="285"/>
                    <a:pt x="192" y="289"/>
                  </a:cubicBezTo>
                  <a:cubicBezTo>
                    <a:pt x="190" y="289"/>
                    <a:pt x="174" y="300"/>
                    <a:pt x="175" y="294"/>
                  </a:cubicBezTo>
                  <a:cubicBezTo>
                    <a:pt x="175" y="290"/>
                    <a:pt x="175" y="287"/>
                    <a:pt x="175" y="283"/>
                  </a:cubicBezTo>
                  <a:cubicBezTo>
                    <a:pt x="175" y="278"/>
                    <a:pt x="172" y="273"/>
                    <a:pt x="173" y="268"/>
                  </a:cubicBezTo>
                  <a:cubicBezTo>
                    <a:pt x="168" y="274"/>
                    <a:pt x="164" y="272"/>
                    <a:pt x="168" y="264"/>
                  </a:cubicBezTo>
                  <a:cubicBezTo>
                    <a:pt x="165" y="268"/>
                    <a:pt x="159" y="271"/>
                    <a:pt x="160" y="263"/>
                  </a:cubicBezTo>
                  <a:cubicBezTo>
                    <a:pt x="160" y="267"/>
                    <a:pt x="149" y="277"/>
                    <a:pt x="145" y="271"/>
                  </a:cubicBezTo>
                  <a:cubicBezTo>
                    <a:pt x="144" y="269"/>
                    <a:pt x="147" y="267"/>
                    <a:pt x="145" y="264"/>
                  </a:cubicBezTo>
                  <a:cubicBezTo>
                    <a:pt x="141" y="260"/>
                    <a:pt x="137" y="268"/>
                    <a:pt x="136" y="262"/>
                  </a:cubicBezTo>
                  <a:cubicBezTo>
                    <a:pt x="137" y="269"/>
                    <a:pt x="129" y="257"/>
                    <a:pt x="128" y="254"/>
                  </a:cubicBezTo>
                  <a:cubicBezTo>
                    <a:pt x="128" y="260"/>
                    <a:pt x="121" y="267"/>
                    <a:pt x="116" y="269"/>
                  </a:cubicBezTo>
                  <a:cubicBezTo>
                    <a:pt x="111" y="272"/>
                    <a:pt x="106" y="264"/>
                    <a:pt x="101" y="268"/>
                  </a:cubicBezTo>
                  <a:cubicBezTo>
                    <a:pt x="99" y="270"/>
                    <a:pt x="92" y="280"/>
                    <a:pt x="91" y="273"/>
                  </a:cubicBezTo>
                  <a:cubicBezTo>
                    <a:pt x="89" y="265"/>
                    <a:pt x="92" y="258"/>
                    <a:pt x="87" y="249"/>
                  </a:cubicBezTo>
                  <a:cubicBezTo>
                    <a:pt x="84" y="258"/>
                    <a:pt x="83" y="254"/>
                    <a:pt x="76" y="254"/>
                  </a:cubicBezTo>
                  <a:cubicBezTo>
                    <a:pt x="73" y="254"/>
                    <a:pt x="71" y="256"/>
                    <a:pt x="69" y="258"/>
                  </a:cubicBezTo>
                  <a:cubicBezTo>
                    <a:pt x="65" y="260"/>
                    <a:pt x="62" y="258"/>
                    <a:pt x="58" y="257"/>
                  </a:cubicBezTo>
                  <a:cubicBezTo>
                    <a:pt x="59" y="256"/>
                    <a:pt x="61" y="254"/>
                    <a:pt x="62" y="253"/>
                  </a:cubicBezTo>
                  <a:cubicBezTo>
                    <a:pt x="59" y="254"/>
                    <a:pt x="58" y="258"/>
                    <a:pt x="54" y="257"/>
                  </a:cubicBezTo>
                  <a:cubicBezTo>
                    <a:pt x="56" y="249"/>
                    <a:pt x="47" y="254"/>
                    <a:pt x="43" y="256"/>
                  </a:cubicBezTo>
                  <a:cubicBezTo>
                    <a:pt x="39" y="251"/>
                    <a:pt x="42" y="242"/>
                    <a:pt x="41" y="236"/>
                  </a:cubicBezTo>
                  <a:cubicBezTo>
                    <a:pt x="39" y="232"/>
                    <a:pt x="40" y="228"/>
                    <a:pt x="39" y="224"/>
                  </a:cubicBezTo>
                  <a:cubicBezTo>
                    <a:pt x="39" y="220"/>
                    <a:pt x="33" y="217"/>
                    <a:pt x="33" y="214"/>
                  </a:cubicBezTo>
                  <a:cubicBezTo>
                    <a:pt x="34" y="214"/>
                    <a:pt x="37" y="210"/>
                    <a:pt x="37" y="209"/>
                  </a:cubicBezTo>
                  <a:cubicBezTo>
                    <a:pt x="38" y="205"/>
                    <a:pt x="39" y="202"/>
                    <a:pt x="37" y="198"/>
                  </a:cubicBezTo>
                  <a:cubicBezTo>
                    <a:pt x="35" y="196"/>
                    <a:pt x="35" y="193"/>
                    <a:pt x="33" y="191"/>
                  </a:cubicBezTo>
                  <a:cubicBezTo>
                    <a:pt x="32" y="188"/>
                    <a:pt x="28" y="187"/>
                    <a:pt x="28" y="183"/>
                  </a:cubicBezTo>
                  <a:cubicBezTo>
                    <a:pt x="27" y="184"/>
                    <a:pt x="27" y="185"/>
                    <a:pt x="26" y="186"/>
                  </a:cubicBezTo>
                  <a:cubicBezTo>
                    <a:pt x="23" y="180"/>
                    <a:pt x="19" y="185"/>
                    <a:pt x="15" y="183"/>
                  </a:cubicBezTo>
                  <a:cubicBezTo>
                    <a:pt x="13" y="181"/>
                    <a:pt x="14" y="179"/>
                    <a:pt x="15" y="177"/>
                  </a:cubicBezTo>
                  <a:cubicBezTo>
                    <a:pt x="16" y="175"/>
                    <a:pt x="20" y="177"/>
                    <a:pt x="22" y="177"/>
                  </a:cubicBezTo>
                  <a:cubicBezTo>
                    <a:pt x="19" y="176"/>
                    <a:pt x="18" y="173"/>
                    <a:pt x="15" y="172"/>
                  </a:cubicBezTo>
                  <a:cubicBezTo>
                    <a:pt x="14" y="172"/>
                    <a:pt x="11" y="172"/>
                    <a:pt x="10" y="171"/>
                  </a:cubicBezTo>
                  <a:cubicBezTo>
                    <a:pt x="8" y="168"/>
                    <a:pt x="7" y="157"/>
                    <a:pt x="13" y="160"/>
                  </a:cubicBezTo>
                  <a:cubicBezTo>
                    <a:pt x="11" y="157"/>
                    <a:pt x="9" y="152"/>
                    <a:pt x="14" y="152"/>
                  </a:cubicBezTo>
                  <a:cubicBezTo>
                    <a:pt x="10" y="147"/>
                    <a:pt x="5" y="142"/>
                    <a:pt x="3" y="136"/>
                  </a:cubicBezTo>
                  <a:cubicBezTo>
                    <a:pt x="3" y="133"/>
                    <a:pt x="0" y="124"/>
                    <a:pt x="3" y="12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491">
              <a:extLst>
                <a:ext uri="{FF2B5EF4-FFF2-40B4-BE49-F238E27FC236}">
                  <a16:creationId xmlns="" xmlns:a16="http://schemas.microsoft.com/office/drawing/2014/main" id="{0205B1FB-2E94-42AC-A71A-A666558C0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9679" y="4953682"/>
              <a:ext cx="17796" cy="13347"/>
            </a:xfrm>
            <a:custGeom>
              <a:avLst/>
              <a:gdLst>
                <a:gd name="T0" fmla="*/ 0 w 8"/>
                <a:gd name="T1" fmla="*/ 1 h 6"/>
                <a:gd name="T2" fmla="*/ 8 w 8"/>
                <a:gd name="T3" fmla="*/ 5 h 6"/>
                <a:gd name="T4" fmla="*/ 0 w 8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0" y="1"/>
                  </a:moveTo>
                  <a:cubicBezTo>
                    <a:pt x="4" y="1"/>
                    <a:pt x="8" y="0"/>
                    <a:pt x="8" y="5"/>
                  </a:cubicBezTo>
                  <a:cubicBezTo>
                    <a:pt x="4" y="6"/>
                    <a:pt x="3" y="3"/>
                    <a:pt x="0" y="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492">
              <a:extLst>
                <a:ext uri="{FF2B5EF4-FFF2-40B4-BE49-F238E27FC236}">
                  <a16:creationId xmlns="" xmlns:a16="http://schemas.microsoft.com/office/drawing/2014/main" id="{D3061BF2-ADF2-4261-8065-279FF32F64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9679" y="4953682"/>
              <a:ext cx="17796" cy="13347"/>
            </a:xfrm>
            <a:custGeom>
              <a:avLst/>
              <a:gdLst>
                <a:gd name="T0" fmla="*/ 0 w 8"/>
                <a:gd name="T1" fmla="*/ 1 h 6"/>
                <a:gd name="T2" fmla="*/ 8 w 8"/>
                <a:gd name="T3" fmla="*/ 5 h 6"/>
                <a:gd name="T4" fmla="*/ 0 w 8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0" y="1"/>
                  </a:moveTo>
                  <a:cubicBezTo>
                    <a:pt x="4" y="1"/>
                    <a:pt x="8" y="0"/>
                    <a:pt x="8" y="5"/>
                  </a:cubicBezTo>
                  <a:cubicBezTo>
                    <a:pt x="4" y="6"/>
                    <a:pt x="3" y="3"/>
                    <a:pt x="0" y="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493">
              <a:extLst>
                <a:ext uri="{FF2B5EF4-FFF2-40B4-BE49-F238E27FC236}">
                  <a16:creationId xmlns="" xmlns:a16="http://schemas.microsoft.com/office/drawing/2014/main" id="{C20B2B4A-860A-4F84-A54A-EE9F57DA3D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9679" y="4949233"/>
              <a:ext cx="13347" cy="8898"/>
            </a:xfrm>
            <a:custGeom>
              <a:avLst/>
              <a:gdLst>
                <a:gd name="T0" fmla="*/ 0 w 7"/>
                <a:gd name="T1" fmla="*/ 3 h 3"/>
                <a:gd name="T2" fmla="*/ 0 w 7"/>
                <a:gd name="T3" fmla="*/ 0 h 3"/>
                <a:gd name="T4" fmla="*/ 7 w 7"/>
                <a:gd name="T5" fmla="*/ 3 h 3"/>
                <a:gd name="T6" fmla="*/ 0 w 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3" y="0"/>
                    <a:pt x="5" y="1"/>
                    <a:pt x="7" y="3"/>
                  </a:cubicBezTo>
                  <a:cubicBezTo>
                    <a:pt x="5" y="3"/>
                    <a:pt x="3" y="3"/>
                    <a:pt x="0" y="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494">
              <a:extLst>
                <a:ext uri="{FF2B5EF4-FFF2-40B4-BE49-F238E27FC236}">
                  <a16:creationId xmlns="" xmlns:a16="http://schemas.microsoft.com/office/drawing/2014/main" id="{5C918A6F-B027-4079-9A79-80FB29446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9679" y="4949233"/>
              <a:ext cx="13347" cy="8898"/>
            </a:xfrm>
            <a:custGeom>
              <a:avLst/>
              <a:gdLst>
                <a:gd name="T0" fmla="*/ 0 w 7"/>
                <a:gd name="T1" fmla="*/ 3 h 3"/>
                <a:gd name="T2" fmla="*/ 0 w 7"/>
                <a:gd name="T3" fmla="*/ 0 h 3"/>
                <a:gd name="T4" fmla="*/ 7 w 7"/>
                <a:gd name="T5" fmla="*/ 3 h 3"/>
                <a:gd name="T6" fmla="*/ 0 w 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3" y="0"/>
                    <a:pt x="5" y="1"/>
                    <a:pt x="7" y="3"/>
                  </a:cubicBezTo>
                  <a:cubicBezTo>
                    <a:pt x="5" y="3"/>
                    <a:pt x="3" y="3"/>
                    <a:pt x="0" y="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495">
              <a:extLst>
                <a:ext uri="{FF2B5EF4-FFF2-40B4-BE49-F238E27FC236}">
                  <a16:creationId xmlns="" xmlns:a16="http://schemas.microsoft.com/office/drawing/2014/main" id="{15A087EF-FF30-462A-8747-5D038A028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9707" y="5741172"/>
              <a:ext cx="22245" cy="22245"/>
            </a:xfrm>
            <a:custGeom>
              <a:avLst/>
              <a:gdLst>
                <a:gd name="T0" fmla="*/ 4 w 9"/>
                <a:gd name="T1" fmla="*/ 0 h 9"/>
                <a:gd name="T2" fmla="*/ 7 w 9"/>
                <a:gd name="T3" fmla="*/ 7 h 9"/>
                <a:gd name="T4" fmla="*/ 4 w 9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cubicBezTo>
                    <a:pt x="6" y="1"/>
                    <a:pt x="9" y="6"/>
                    <a:pt x="7" y="7"/>
                  </a:cubicBezTo>
                  <a:cubicBezTo>
                    <a:pt x="3" y="9"/>
                    <a:pt x="0" y="1"/>
                    <a:pt x="4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496">
              <a:extLst>
                <a:ext uri="{FF2B5EF4-FFF2-40B4-BE49-F238E27FC236}">
                  <a16:creationId xmlns="" xmlns:a16="http://schemas.microsoft.com/office/drawing/2014/main" id="{746F73E1-4022-494D-AADC-63FBE0592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9707" y="5741172"/>
              <a:ext cx="22245" cy="22245"/>
            </a:xfrm>
            <a:custGeom>
              <a:avLst/>
              <a:gdLst>
                <a:gd name="T0" fmla="*/ 4 w 9"/>
                <a:gd name="T1" fmla="*/ 0 h 9"/>
                <a:gd name="T2" fmla="*/ 7 w 9"/>
                <a:gd name="T3" fmla="*/ 7 h 9"/>
                <a:gd name="T4" fmla="*/ 4 w 9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cubicBezTo>
                    <a:pt x="6" y="1"/>
                    <a:pt x="9" y="6"/>
                    <a:pt x="7" y="7"/>
                  </a:cubicBezTo>
                  <a:cubicBezTo>
                    <a:pt x="3" y="9"/>
                    <a:pt x="0" y="1"/>
                    <a:pt x="4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497">
              <a:extLst>
                <a:ext uri="{FF2B5EF4-FFF2-40B4-BE49-F238E27FC236}">
                  <a16:creationId xmlns="" xmlns:a16="http://schemas.microsoft.com/office/drawing/2014/main" id="{783C384C-8699-4EA6-814A-37944714ED1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9635" y="1274279"/>
              <a:ext cx="3412457" cy="2478147"/>
            </a:xfrm>
            <a:custGeom>
              <a:avLst/>
              <a:gdLst>
                <a:gd name="T0" fmla="*/ 64 w 1574"/>
                <a:gd name="T1" fmla="*/ 446 h 1143"/>
                <a:gd name="T2" fmla="*/ 159 w 1574"/>
                <a:gd name="T3" fmla="*/ 360 h 1143"/>
                <a:gd name="T4" fmla="*/ 170 w 1574"/>
                <a:gd name="T5" fmla="*/ 281 h 1143"/>
                <a:gd name="T6" fmla="*/ 232 w 1574"/>
                <a:gd name="T7" fmla="*/ 223 h 1143"/>
                <a:gd name="T8" fmla="*/ 292 w 1574"/>
                <a:gd name="T9" fmla="*/ 167 h 1143"/>
                <a:gd name="T10" fmla="*/ 407 w 1574"/>
                <a:gd name="T11" fmla="*/ 272 h 1143"/>
                <a:gd name="T12" fmla="*/ 577 w 1574"/>
                <a:gd name="T13" fmla="*/ 345 h 1143"/>
                <a:gd name="T14" fmla="*/ 791 w 1574"/>
                <a:gd name="T15" fmla="*/ 388 h 1143"/>
                <a:gd name="T16" fmla="*/ 1007 w 1574"/>
                <a:gd name="T17" fmla="*/ 339 h 1143"/>
                <a:gd name="T18" fmla="*/ 1099 w 1574"/>
                <a:gd name="T19" fmla="*/ 262 h 1143"/>
                <a:gd name="T20" fmla="*/ 1173 w 1574"/>
                <a:gd name="T21" fmla="*/ 232 h 1143"/>
                <a:gd name="T22" fmla="*/ 1036 w 1574"/>
                <a:gd name="T23" fmla="*/ 124 h 1143"/>
                <a:gd name="T24" fmla="*/ 1086 w 1574"/>
                <a:gd name="T25" fmla="*/ 38 h 1143"/>
                <a:gd name="T26" fmla="*/ 1220 w 1574"/>
                <a:gd name="T27" fmla="*/ 32 h 1143"/>
                <a:gd name="T28" fmla="*/ 1349 w 1574"/>
                <a:gd name="T29" fmla="*/ 134 h 1143"/>
                <a:gd name="T30" fmla="*/ 1472 w 1574"/>
                <a:gd name="T31" fmla="*/ 195 h 1143"/>
                <a:gd name="T32" fmla="*/ 1557 w 1574"/>
                <a:gd name="T33" fmla="*/ 207 h 1143"/>
                <a:gd name="T34" fmla="*/ 1534 w 1574"/>
                <a:gd name="T35" fmla="*/ 278 h 1143"/>
                <a:gd name="T36" fmla="*/ 1525 w 1574"/>
                <a:gd name="T37" fmla="*/ 357 h 1143"/>
                <a:gd name="T38" fmla="*/ 1457 w 1574"/>
                <a:gd name="T39" fmla="*/ 418 h 1143"/>
                <a:gd name="T40" fmla="*/ 1380 w 1574"/>
                <a:gd name="T41" fmla="*/ 478 h 1143"/>
                <a:gd name="T42" fmla="*/ 1353 w 1574"/>
                <a:gd name="T43" fmla="*/ 459 h 1143"/>
                <a:gd name="T44" fmla="*/ 1254 w 1574"/>
                <a:gd name="T45" fmla="*/ 486 h 1143"/>
                <a:gd name="T46" fmla="*/ 1341 w 1574"/>
                <a:gd name="T47" fmla="*/ 538 h 1143"/>
                <a:gd name="T48" fmla="*/ 1415 w 1574"/>
                <a:gd name="T49" fmla="*/ 567 h 1143"/>
                <a:gd name="T50" fmla="*/ 1369 w 1574"/>
                <a:gd name="T51" fmla="*/ 595 h 1143"/>
                <a:gd name="T52" fmla="*/ 1415 w 1574"/>
                <a:gd name="T53" fmla="*/ 693 h 1143"/>
                <a:gd name="T54" fmla="*/ 1393 w 1574"/>
                <a:gd name="T55" fmla="*/ 723 h 1143"/>
                <a:gd name="T56" fmla="*/ 1464 w 1574"/>
                <a:gd name="T57" fmla="*/ 758 h 1143"/>
                <a:gd name="T58" fmla="*/ 1449 w 1574"/>
                <a:gd name="T59" fmla="*/ 800 h 1143"/>
                <a:gd name="T60" fmla="*/ 1492 w 1574"/>
                <a:gd name="T61" fmla="*/ 825 h 1143"/>
                <a:gd name="T62" fmla="*/ 1475 w 1574"/>
                <a:gd name="T63" fmla="*/ 844 h 1143"/>
                <a:gd name="T64" fmla="*/ 1471 w 1574"/>
                <a:gd name="T65" fmla="*/ 898 h 1143"/>
                <a:gd name="T66" fmla="*/ 1448 w 1574"/>
                <a:gd name="T67" fmla="*/ 922 h 1143"/>
                <a:gd name="T68" fmla="*/ 1455 w 1574"/>
                <a:gd name="T69" fmla="*/ 964 h 1143"/>
                <a:gd name="T70" fmla="*/ 1430 w 1574"/>
                <a:gd name="T71" fmla="*/ 988 h 1143"/>
                <a:gd name="T72" fmla="*/ 1401 w 1574"/>
                <a:gd name="T73" fmla="*/ 1019 h 1143"/>
                <a:gd name="T74" fmla="*/ 1356 w 1574"/>
                <a:gd name="T75" fmla="*/ 1057 h 1143"/>
                <a:gd name="T76" fmla="*/ 1296 w 1574"/>
                <a:gd name="T77" fmla="*/ 1045 h 1143"/>
                <a:gd name="T78" fmla="*/ 1289 w 1574"/>
                <a:gd name="T79" fmla="*/ 1079 h 1143"/>
                <a:gd name="T80" fmla="*/ 1234 w 1574"/>
                <a:gd name="T81" fmla="*/ 1101 h 1143"/>
                <a:gd name="T82" fmla="*/ 1217 w 1574"/>
                <a:gd name="T83" fmla="*/ 1135 h 1143"/>
                <a:gd name="T84" fmla="*/ 1183 w 1574"/>
                <a:gd name="T85" fmla="*/ 1096 h 1143"/>
                <a:gd name="T86" fmla="*/ 1145 w 1574"/>
                <a:gd name="T87" fmla="*/ 1092 h 1143"/>
                <a:gd name="T88" fmla="*/ 1073 w 1574"/>
                <a:gd name="T89" fmla="*/ 1047 h 1143"/>
                <a:gd name="T90" fmla="*/ 972 w 1574"/>
                <a:gd name="T91" fmla="*/ 1057 h 1143"/>
                <a:gd name="T92" fmla="*/ 942 w 1574"/>
                <a:gd name="T93" fmla="*/ 1107 h 1143"/>
                <a:gd name="T94" fmla="*/ 864 w 1574"/>
                <a:gd name="T95" fmla="*/ 1043 h 1143"/>
                <a:gd name="T96" fmla="*/ 813 w 1574"/>
                <a:gd name="T97" fmla="*/ 983 h 1143"/>
                <a:gd name="T98" fmla="*/ 812 w 1574"/>
                <a:gd name="T99" fmla="*/ 889 h 1143"/>
                <a:gd name="T100" fmla="*/ 747 w 1574"/>
                <a:gd name="T101" fmla="*/ 836 h 1143"/>
                <a:gd name="T102" fmla="*/ 674 w 1574"/>
                <a:gd name="T103" fmla="*/ 844 h 1143"/>
                <a:gd name="T104" fmla="*/ 570 w 1574"/>
                <a:gd name="T105" fmla="*/ 864 h 1143"/>
                <a:gd name="T106" fmla="*/ 460 w 1574"/>
                <a:gd name="T107" fmla="*/ 876 h 1143"/>
                <a:gd name="T108" fmla="*/ 339 w 1574"/>
                <a:gd name="T109" fmla="*/ 812 h 1143"/>
                <a:gd name="T110" fmla="*/ 223 w 1574"/>
                <a:gd name="T111" fmla="*/ 757 h 1143"/>
                <a:gd name="T112" fmla="*/ 215 w 1574"/>
                <a:gd name="T113" fmla="*/ 694 h 1143"/>
                <a:gd name="T114" fmla="*/ 205 w 1574"/>
                <a:gd name="T115" fmla="*/ 608 h 1143"/>
                <a:gd name="T116" fmla="*/ 57 w 1574"/>
                <a:gd name="T117" fmla="*/ 565 h 1143"/>
                <a:gd name="T118" fmla="*/ 10 w 1574"/>
                <a:gd name="T119" fmla="*/ 49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74" h="1143">
                  <a:moveTo>
                    <a:pt x="0" y="477"/>
                  </a:moveTo>
                  <a:cubicBezTo>
                    <a:pt x="4" y="477"/>
                    <a:pt x="7" y="475"/>
                    <a:pt x="6" y="471"/>
                  </a:cubicBezTo>
                  <a:cubicBezTo>
                    <a:pt x="5" y="465"/>
                    <a:pt x="2" y="466"/>
                    <a:pt x="4" y="460"/>
                  </a:cubicBezTo>
                  <a:cubicBezTo>
                    <a:pt x="5" y="455"/>
                    <a:pt x="9" y="457"/>
                    <a:pt x="13" y="455"/>
                  </a:cubicBezTo>
                  <a:cubicBezTo>
                    <a:pt x="17" y="453"/>
                    <a:pt x="19" y="447"/>
                    <a:pt x="24" y="447"/>
                  </a:cubicBezTo>
                  <a:cubicBezTo>
                    <a:pt x="23" y="445"/>
                    <a:pt x="23" y="443"/>
                    <a:pt x="24" y="441"/>
                  </a:cubicBezTo>
                  <a:cubicBezTo>
                    <a:pt x="27" y="442"/>
                    <a:pt x="33" y="445"/>
                    <a:pt x="35" y="442"/>
                  </a:cubicBezTo>
                  <a:cubicBezTo>
                    <a:pt x="37" y="440"/>
                    <a:pt x="40" y="437"/>
                    <a:pt x="43" y="437"/>
                  </a:cubicBezTo>
                  <a:cubicBezTo>
                    <a:pt x="46" y="437"/>
                    <a:pt x="47" y="445"/>
                    <a:pt x="49" y="446"/>
                  </a:cubicBezTo>
                  <a:cubicBezTo>
                    <a:pt x="53" y="449"/>
                    <a:pt x="60" y="445"/>
                    <a:pt x="64" y="446"/>
                  </a:cubicBezTo>
                  <a:cubicBezTo>
                    <a:pt x="72" y="446"/>
                    <a:pt x="73" y="435"/>
                    <a:pt x="74" y="429"/>
                  </a:cubicBezTo>
                  <a:cubicBezTo>
                    <a:pt x="75" y="424"/>
                    <a:pt x="77" y="422"/>
                    <a:pt x="82" y="423"/>
                  </a:cubicBezTo>
                  <a:cubicBezTo>
                    <a:pt x="88" y="424"/>
                    <a:pt x="95" y="424"/>
                    <a:pt x="101" y="423"/>
                  </a:cubicBezTo>
                  <a:cubicBezTo>
                    <a:pt x="104" y="422"/>
                    <a:pt x="109" y="423"/>
                    <a:pt x="111" y="421"/>
                  </a:cubicBezTo>
                  <a:cubicBezTo>
                    <a:pt x="114" y="418"/>
                    <a:pt x="114" y="412"/>
                    <a:pt x="117" y="409"/>
                  </a:cubicBezTo>
                  <a:cubicBezTo>
                    <a:pt x="124" y="401"/>
                    <a:pt x="138" y="400"/>
                    <a:pt x="146" y="393"/>
                  </a:cubicBezTo>
                  <a:cubicBezTo>
                    <a:pt x="149" y="390"/>
                    <a:pt x="151" y="389"/>
                    <a:pt x="155" y="389"/>
                  </a:cubicBezTo>
                  <a:cubicBezTo>
                    <a:pt x="161" y="389"/>
                    <a:pt x="159" y="387"/>
                    <a:pt x="157" y="383"/>
                  </a:cubicBezTo>
                  <a:cubicBezTo>
                    <a:pt x="155" y="378"/>
                    <a:pt x="153" y="373"/>
                    <a:pt x="151" y="369"/>
                  </a:cubicBezTo>
                  <a:cubicBezTo>
                    <a:pt x="148" y="362"/>
                    <a:pt x="155" y="361"/>
                    <a:pt x="159" y="360"/>
                  </a:cubicBezTo>
                  <a:cubicBezTo>
                    <a:pt x="157" y="358"/>
                    <a:pt x="155" y="357"/>
                    <a:pt x="153" y="356"/>
                  </a:cubicBezTo>
                  <a:cubicBezTo>
                    <a:pt x="155" y="353"/>
                    <a:pt x="158" y="349"/>
                    <a:pt x="162" y="352"/>
                  </a:cubicBezTo>
                  <a:cubicBezTo>
                    <a:pt x="164" y="347"/>
                    <a:pt x="158" y="346"/>
                    <a:pt x="157" y="342"/>
                  </a:cubicBezTo>
                  <a:cubicBezTo>
                    <a:pt x="157" y="336"/>
                    <a:pt x="151" y="332"/>
                    <a:pt x="148" y="328"/>
                  </a:cubicBezTo>
                  <a:cubicBezTo>
                    <a:pt x="144" y="322"/>
                    <a:pt x="139" y="316"/>
                    <a:pt x="137" y="309"/>
                  </a:cubicBezTo>
                  <a:cubicBezTo>
                    <a:pt x="135" y="305"/>
                    <a:pt x="138" y="297"/>
                    <a:pt x="133" y="295"/>
                  </a:cubicBezTo>
                  <a:cubicBezTo>
                    <a:pt x="130" y="293"/>
                    <a:pt x="115" y="295"/>
                    <a:pt x="119" y="289"/>
                  </a:cubicBezTo>
                  <a:cubicBezTo>
                    <a:pt x="121" y="285"/>
                    <a:pt x="130" y="284"/>
                    <a:pt x="134" y="283"/>
                  </a:cubicBezTo>
                  <a:cubicBezTo>
                    <a:pt x="141" y="281"/>
                    <a:pt x="148" y="280"/>
                    <a:pt x="156" y="278"/>
                  </a:cubicBezTo>
                  <a:cubicBezTo>
                    <a:pt x="163" y="275"/>
                    <a:pt x="164" y="279"/>
                    <a:pt x="170" y="281"/>
                  </a:cubicBezTo>
                  <a:cubicBezTo>
                    <a:pt x="175" y="283"/>
                    <a:pt x="179" y="278"/>
                    <a:pt x="183" y="281"/>
                  </a:cubicBezTo>
                  <a:cubicBezTo>
                    <a:pt x="189" y="285"/>
                    <a:pt x="189" y="279"/>
                    <a:pt x="188" y="275"/>
                  </a:cubicBezTo>
                  <a:cubicBezTo>
                    <a:pt x="186" y="270"/>
                    <a:pt x="179" y="273"/>
                    <a:pt x="176" y="269"/>
                  </a:cubicBezTo>
                  <a:cubicBezTo>
                    <a:pt x="174" y="265"/>
                    <a:pt x="176" y="258"/>
                    <a:pt x="177" y="255"/>
                  </a:cubicBezTo>
                  <a:cubicBezTo>
                    <a:pt x="177" y="249"/>
                    <a:pt x="176" y="243"/>
                    <a:pt x="176" y="237"/>
                  </a:cubicBezTo>
                  <a:cubicBezTo>
                    <a:pt x="176" y="231"/>
                    <a:pt x="178" y="225"/>
                    <a:pt x="177" y="219"/>
                  </a:cubicBezTo>
                  <a:cubicBezTo>
                    <a:pt x="176" y="213"/>
                    <a:pt x="179" y="211"/>
                    <a:pt x="185" y="214"/>
                  </a:cubicBezTo>
                  <a:cubicBezTo>
                    <a:pt x="190" y="216"/>
                    <a:pt x="194" y="218"/>
                    <a:pt x="199" y="220"/>
                  </a:cubicBezTo>
                  <a:cubicBezTo>
                    <a:pt x="206" y="221"/>
                    <a:pt x="213" y="219"/>
                    <a:pt x="220" y="219"/>
                  </a:cubicBezTo>
                  <a:cubicBezTo>
                    <a:pt x="226" y="220"/>
                    <a:pt x="227" y="227"/>
                    <a:pt x="232" y="223"/>
                  </a:cubicBezTo>
                  <a:cubicBezTo>
                    <a:pt x="236" y="220"/>
                    <a:pt x="241" y="219"/>
                    <a:pt x="245" y="216"/>
                  </a:cubicBezTo>
                  <a:cubicBezTo>
                    <a:pt x="252" y="210"/>
                    <a:pt x="235" y="194"/>
                    <a:pt x="233" y="188"/>
                  </a:cubicBezTo>
                  <a:cubicBezTo>
                    <a:pt x="232" y="184"/>
                    <a:pt x="232" y="175"/>
                    <a:pt x="235" y="172"/>
                  </a:cubicBezTo>
                  <a:cubicBezTo>
                    <a:pt x="238" y="170"/>
                    <a:pt x="243" y="172"/>
                    <a:pt x="247" y="171"/>
                  </a:cubicBezTo>
                  <a:cubicBezTo>
                    <a:pt x="256" y="167"/>
                    <a:pt x="255" y="162"/>
                    <a:pt x="252" y="154"/>
                  </a:cubicBezTo>
                  <a:cubicBezTo>
                    <a:pt x="251" y="148"/>
                    <a:pt x="257" y="148"/>
                    <a:pt x="261" y="148"/>
                  </a:cubicBezTo>
                  <a:cubicBezTo>
                    <a:pt x="267" y="149"/>
                    <a:pt x="269" y="149"/>
                    <a:pt x="275" y="147"/>
                  </a:cubicBezTo>
                  <a:cubicBezTo>
                    <a:pt x="277" y="146"/>
                    <a:pt x="284" y="151"/>
                    <a:pt x="282" y="153"/>
                  </a:cubicBezTo>
                  <a:cubicBezTo>
                    <a:pt x="279" y="156"/>
                    <a:pt x="283" y="159"/>
                    <a:pt x="287" y="160"/>
                  </a:cubicBezTo>
                  <a:cubicBezTo>
                    <a:pt x="294" y="162"/>
                    <a:pt x="288" y="165"/>
                    <a:pt x="292" y="167"/>
                  </a:cubicBezTo>
                  <a:cubicBezTo>
                    <a:pt x="298" y="170"/>
                    <a:pt x="305" y="169"/>
                    <a:pt x="310" y="175"/>
                  </a:cubicBezTo>
                  <a:cubicBezTo>
                    <a:pt x="314" y="180"/>
                    <a:pt x="328" y="188"/>
                    <a:pt x="335" y="185"/>
                  </a:cubicBezTo>
                  <a:cubicBezTo>
                    <a:pt x="340" y="184"/>
                    <a:pt x="353" y="195"/>
                    <a:pt x="354" y="189"/>
                  </a:cubicBezTo>
                  <a:cubicBezTo>
                    <a:pt x="357" y="190"/>
                    <a:pt x="357" y="192"/>
                    <a:pt x="359" y="194"/>
                  </a:cubicBezTo>
                  <a:cubicBezTo>
                    <a:pt x="362" y="196"/>
                    <a:pt x="365" y="196"/>
                    <a:pt x="368" y="198"/>
                  </a:cubicBezTo>
                  <a:cubicBezTo>
                    <a:pt x="373" y="203"/>
                    <a:pt x="375" y="209"/>
                    <a:pt x="380" y="214"/>
                  </a:cubicBezTo>
                  <a:cubicBezTo>
                    <a:pt x="384" y="217"/>
                    <a:pt x="389" y="220"/>
                    <a:pt x="394" y="224"/>
                  </a:cubicBezTo>
                  <a:cubicBezTo>
                    <a:pt x="401" y="230"/>
                    <a:pt x="399" y="235"/>
                    <a:pt x="401" y="243"/>
                  </a:cubicBezTo>
                  <a:cubicBezTo>
                    <a:pt x="403" y="248"/>
                    <a:pt x="409" y="249"/>
                    <a:pt x="406" y="256"/>
                  </a:cubicBezTo>
                  <a:cubicBezTo>
                    <a:pt x="404" y="261"/>
                    <a:pt x="402" y="267"/>
                    <a:pt x="407" y="272"/>
                  </a:cubicBezTo>
                  <a:cubicBezTo>
                    <a:pt x="410" y="275"/>
                    <a:pt x="415" y="281"/>
                    <a:pt x="420" y="281"/>
                  </a:cubicBezTo>
                  <a:cubicBezTo>
                    <a:pt x="427" y="280"/>
                    <a:pt x="433" y="284"/>
                    <a:pt x="440" y="285"/>
                  </a:cubicBezTo>
                  <a:cubicBezTo>
                    <a:pt x="446" y="285"/>
                    <a:pt x="453" y="287"/>
                    <a:pt x="460" y="287"/>
                  </a:cubicBezTo>
                  <a:cubicBezTo>
                    <a:pt x="466" y="286"/>
                    <a:pt x="472" y="286"/>
                    <a:pt x="478" y="286"/>
                  </a:cubicBezTo>
                  <a:cubicBezTo>
                    <a:pt x="493" y="288"/>
                    <a:pt x="503" y="296"/>
                    <a:pt x="517" y="302"/>
                  </a:cubicBezTo>
                  <a:cubicBezTo>
                    <a:pt x="523" y="304"/>
                    <a:pt x="528" y="308"/>
                    <a:pt x="535" y="310"/>
                  </a:cubicBezTo>
                  <a:cubicBezTo>
                    <a:pt x="539" y="312"/>
                    <a:pt x="544" y="311"/>
                    <a:pt x="548" y="312"/>
                  </a:cubicBezTo>
                  <a:cubicBezTo>
                    <a:pt x="554" y="313"/>
                    <a:pt x="549" y="317"/>
                    <a:pt x="554" y="320"/>
                  </a:cubicBezTo>
                  <a:cubicBezTo>
                    <a:pt x="560" y="323"/>
                    <a:pt x="563" y="324"/>
                    <a:pt x="567" y="330"/>
                  </a:cubicBezTo>
                  <a:cubicBezTo>
                    <a:pt x="570" y="335"/>
                    <a:pt x="574" y="340"/>
                    <a:pt x="577" y="345"/>
                  </a:cubicBezTo>
                  <a:cubicBezTo>
                    <a:pt x="582" y="350"/>
                    <a:pt x="588" y="352"/>
                    <a:pt x="593" y="357"/>
                  </a:cubicBezTo>
                  <a:cubicBezTo>
                    <a:pt x="597" y="360"/>
                    <a:pt x="598" y="364"/>
                    <a:pt x="603" y="365"/>
                  </a:cubicBezTo>
                  <a:cubicBezTo>
                    <a:pt x="610" y="366"/>
                    <a:pt x="616" y="363"/>
                    <a:pt x="622" y="363"/>
                  </a:cubicBezTo>
                  <a:cubicBezTo>
                    <a:pt x="636" y="361"/>
                    <a:pt x="651" y="368"/>
                    <a:pt x="664" y="369"/>
                  </a:cubicBezTo>
                  <a:cubicBezTo>
                    <a:pt x="672" y="369"/>
                    <a:pt x="679" y="370"/>
                    <a:pt x="686" y="370"/>
                  </a:cubicBezTo>
                  <a:cubicBezTo>
                    <a:pt x="693" y="370"/>
                    <a:pt x="699" y="366"/>
                    <a:pt x="706" y="367"/>
                  </a:cubicBezTo>
                  <a:cubicBezTo>
                    <a:pt x="714" y="368"/>
                    <a:pt x="722" y="369"/>
                    <a:pt x="729" y="370"/>
                  </a:cubicBezTo>
                  <a:cubicBezTo>
                    <a:pt x="736" y="371"/>
                    <a:pt x="743" y="370"/>
                    <a:pt x="749" y="372"/>
                  </a:cubicBezTo>
                  <a:cubicBezTo>
                    <a:pt x="755" y="374"/>
                    <a:pt x="759" y="380"/>
                    <a:pt x="764" y="382"/>
                  </a:cubicBezTo>
                  <a:cubicBezTo>
                    <a:pt x="772" y="387"/>
                    <a:pt x="783" y="386"/>
                    <a:pt x="791" y="388"/>
                  </a:cubicBezTo>
                  <a:cubicBezTo>
                    <a:pt x="805" y="391"/>
                    <a:pt x="817" y="399"/>
                    <a:pt x="830" y="396"/>
                  </a:cubicBezTo>
                  <a:cubicBezTo>
                    <a:pt x="837" y="394"/>
                    <a:pt x="837" y="395"/>
                    <a:pt x="841" y="399"/>
                  </a:cubicBezTo>
                  <a:cubicBezTo>
                    <a:pt x="845" y="404"/>
                    <a:pt x="852" y="399"/>
                    <a:pt x="856" y="403"/>
                  </a:cubicBezTo>
                  <a:cubicBezTo>
                    <a:pt x="855" y="402"/>
                    <a:pt x="886" y="384"/>
                    <a:pt x="889" y="383"/>
                  </a:cubicBezTo>
                  <a:cubicBezTo>
                    <a:pt x="895" y="380"/>
                    <a:pt x="903" y="378"/>
                    <a:pt x="910" y="377"/>
                  </a:cubicBezTo>
                  <a:cubicBezTo>
                    <a:pt x="918" y="376"/>
                    <a:pt x="926" y="374"/>
                    <a:pt x="934" y="374"/>
                  </a:cubicBezTo>
                  <a:cubicBezTo>
                    <a:pt x="946" y="374"/>
                    <a:pt x="960" y="378"/>
                    <a:pt x="971" y="372"/>
                  </a:cubicBezTo>
                  <a:cubicBezTo>
                    <a:pt x="976" y="369"/>
                    <a:pt x="985" y="368"/>
                    <a:pt x="989" y="363"/>
                  </a:cubicBezTo>
                  <a:cubicBezTo>
                    <a:pt x="992" y="359"/>
                    <a:pt x="993" y="353"/>
                    <a:pt x="995" y="348"/>
                  </a:cubicBezTo>
                  <a:cubicBezTo>
                    <a:pt x="998" y="343"/>
                    <a:pt x="1002" y="342"/>
                    <a:pt x="1007" y="339"/>
                  </a:cubicBezTo>
                  <a:cubicBezTo>
                    <a:pt x="1009" y="338"/>
                    <a:pt x="1011" y="336"/>
                    <a:pt x="1012" y="334"/>
                  </a:cubicBezTo>
                  <a:cubicBezTo>
                    <a:pt x="1013" y="332"/>
                    <a:pt x="1016" y="333"/>
                    <a:pt x="1016" y="332"/>
                  </a:cubicBezTo>
                  <a:cubicBezTo>
                    <a:pt x="1018" y="324"/>
                    <a:pt x="996" y="316"/>
                    <a:pt x="993" y="310"/>
                  </a:cubicBezTo>
                  <a:cubicBezTo>
                    <a:pt x="989" y="304"/>
                    <a:pt x="987" y="287"/>
                    <a:pt x="996" y="285"/>
                  </a:cubicBezTo>
                  <a:cubicBezTo>
                    <a:pt x="1008" y="283"/>
                    <a:pt x="1022" y="293"/>
                    <a:pt x="1034" y="295"/>
                  </a:cubicBezTo>
                  <a:cubicBezTo>
                    <a:pt x="1036" y="295"/>
                    <a:pt x="1043" y="297"/>
                    <a:pt x="1046" y="295"/>
                  </a:cubicBezTo>
                  <a:cubicBezTo>
                    <a:pt x="1049" y="292"/>
                    <a:pt x="1054" y="289"/>
                    <a:pt x="1056" y="285"/>
                  </a:cubicBezTo>
                  <a:cubicBezTo>
                    <a:pt x="1058" y="281"/>
                    <a:pt x="1059" y="277"/>
                    <a:pt x="1062" y="274"/>
                  </a:cubicBezTo>
                  <a:cubicBezTo>
                    <a:pt x="1064" y="271"/>
                    <a:pt x="1073" y="273"/>
                    <a:pt x="1076" y="274"/>
                  </a:cubicBezTo>
                  <a:cubicBezTo>
                    <a:pt x="1085" y="274"/>
                    <a:pt x="1094" y="270"/>
                    <a:pt x="1099" y="262"/>
                  </a:cubicBezTo>
                  <a:cubicBezTo>
                    <a:pt x="1101" y="259"/>
                    <a:pt x="1095" y="253"/>
                    <a:pt x="1098" y="248"/>
                  </a:cubicBezTo>
                  <a:cubicBezTo>
                    <a:pt x="1101" y="242"/>
                    <a:pt x="1104" y="241"/>
                    <a:pt x="1110" y="241"/>
                  </a:cubicBezTo>
                  <a:cubicBezTo>
                    <a:pt x="1114" y="241"/>
                    <a:pt x="1118" y="243"/>
                    <a:pt x="1117" y="236"/>
                  </a:cubicBezTo>
                  <a:cubicBezTo>
                    <a:pt x="1116" y="232"/>
                    <a:pt x="1123" y="235"/>
                    <a:pt x="1125" y="235"/>
                  </a:cubicBezTo>
                  <a:cubicBezTo>
                    <a:pt x="1127" y="236"/>
                    <a:pt x="1134" y="231"/>
                    <a:pt x="1137" y="230"/>
                  </a:cubicBezTo>
                  <a:cubicBezTo>
                    <a:pt x="1140" y="229"/>
                    <a:pt x="1142" y="230"/>
                    <a:pt x="1145" y="230"/>
                  </a:cubicBezTo>
                  <a:cubicBezTo>
                    <a:pt x="1146" y="230"/>
                    <a:pt x="1148" y="230"/>
                    <a:pt x="1150" y="230"/>
                  </a:cubicBezTo>
                  <a:cubicBezTo>
                    <a:pt x="1150" y="229"/>
                    <a:pt x="1151" y="228"/>
                    <a:pt x="1152" y="227"/>
                  </a:cubicBezTo>
                  <a:cubicBezTo>
                    <a:pt x="1154" y="227"/>
                    <a:pt x="1158" y="230"/>
                    <a:pt x="1160" y="230"/>
                  </a:cubicBezTo>
                  <a:cubicBezTo>
                    <a:pt x="1165" y="231"/>
                    <a:pt x="1169" y="232"/>
                    <a:pt x="1173" y="232"/>
                  </a:cubicBezTo>
                  <a:cubicBezTo>
                    <a:pt x="1189" y="233"/>
                    <a:pt x="1175" y="220"/>
                    <a:pt x="1169" y="215"/>
                  </a:cubicBezTo>
                  <a:cubicBezTo>
                    <a:pt x="1154" y="204"/>
                    <a:pt x="1138" y="195"/>
                    <a:pt x="1121" y="188"/>
                  </a:cubicBezTo>
                  <a:cubicBezTo>
                    <a:pt x="1114" y="184"/>
                    <a:pt x="1103" y="182"/>
                    <a:pt x="1098" y="190"/>
                  </a:cubicBezTo>
                  <a:cubicBezTo>
                    <a:pt x="1092" y="201"/>
                    <a:pt x="1084" y="190"/>
                    <a:pt x="1074" y="190"/>
                  </a:cubicBezTo>
                  <a:cubicBezTo>
                    <a:pt x="1071" y="190"/>
                    <a:pt x="1063" y="189"/>
                    <a:pt x="1061" y="191"/>
                  </a:cubicBezTo>
                  <a:cubicBezTo>
                    <a:pt x="1057" y="192"/>
                    <a:pt x="1057" y="197"/>
                    <a:pt x="1051" y="194"/>
                  </a:cubicBezTo>
                  <a:cubicBezTo>
                    <a:pt x="1048" y="192"/>
                    <a:pt x="1035" y="186"/>
                    <a:pt x="1039" y="180"/>
                  </a:cubicBezTo>
                  <a:cubicBezTo>
                    <a:pt x="1040" y="177"/>
                    <a:pt x="1043" y="177"/>
                    <a:pt x="1040" y="174"/>
                  </a:cubicBezTo>
                  <a:cubicBezTo>
                    <a:pt x="1038" y="170"/>
                    <a:pt x="1038" y="167"/>
                    <a:pt x="1038" y="163"/>
                  </a:cubicBezTo>
                  <a:cubicBezTo>
                    <a:pt x="1038" y="150"/>
                    <a:pt x="1037" y="137"/>
                    <a:pt x="1036" y="124"/>
                  </a:cubicBezTo>
                  <a:cubicBezTo>
                    <a:pt x="1045" y="129"/>
                    <a:pt x="1056" y="129"/>
                    <a:pt x="1065" y="133"/>
                  </a:cubicBezTo>
                  <a:cubicBezTo>
                    <a:pt x="1075" y="137"/>
                    <a:pt x="1077" y="128"/>
                    <a:pt x="1083" y="122"/>
                  </a:cubicBezTo>
                  <a:cubicBezTo>
                    <a:pt x="1088" y="118"/>
                    <a:pt x="1100" y="122"/>
                    <a:pt x="1099" y="113"/>
                  </a:cubicBezTo>
                  <a:cubicBezTo>
                    <a:pt x="1099" y="109"/>
                    <a:pt x="1096" y="108"/>
                    <a:pt x="1092" y="107"/>
                  </a:cubicBezTo>
                  <a:cubicBezTo>
                    <a:pt x="1089" y="106"/>
                    <a:pt x="1090" y="102"/>
                    <a:pt x="1090" y="100"/>
                  </a:cubicBezTo>
                  <a:cubicBezTo>
                    <a:pt x="1089" y="97"/>
                    <a:pt x="1092" y="95"/>
                    <a:pt x="1090" y="91"/>
                  </a:cubicBezTo>
                  <a:cubicBezTo>
                    <a:pt x="1089" y="90"/>
                    <a:pt x="1089" y="88"/>
                    <a:pt x="1090" y="86"/>
                  </a:cubicBezTo>
                  <a:cubicBezTo>
                    <a:pt x="1091" y="82"/>
                    <a:pt x="1089" y="80"/>
                    <a:pt x="1089" y="77"/>
                  </a:cubicBezTo>
                  <a:cubicBezTo>
                    <a:pt x="1089" y="69"/>
                    <a:pt x="1086" y="63"/>
                    <a:pt x="1094" y="57"/>
                  </a:cubicBezTo>
                  <a:cubicBezTo>
                    <a:pt x="1102" y="51"/>
                    <a:pt x="1089" y="44"/>
                    <a:pt x="1086" y="38"/>
                  </a:cubicBezTo>
                  <a:cubicBezTo>
                    <a:pt x="1084" y="33"/>
                    <a:pt x="1077" y="30"/>
                    <a:pt x="1072" y="32"/>
                  </a:cubicBezTo>
                  <a:cubicBezTo>
                    <a:pt x="1067" y="34"/>
                    <a:pt x="1064" y="30"/>
                    <a:pt x="1061" y="27"/>
                  </a:cubicBezTo>
                  <a:cubicBezTo>
                    <a:pt x="1069" y="24"/>
                    <a:pt x="1068" y="11"/>
                    <a:pt x="1077" y="10"/>
                  </a:cubicBezTo>
                  <a:cubicBezTo>
                    <a:pt x="1089" y="7"/>
                    <a:pt x="1099" y="3"/>
                    <a:pt x="1111" y="4"/>
                  </a:cubicBezTo>
                  <a:cubicBezTo>
                    <a:pt x="1123" y="4"/>
                    <a:pt x="1133" y="0"/>
                    <a:pt x="1145" y="3"/>
                  </a:cubicBezTo>
                  <a:cubicBezTo>
                    <a:pt x="1150" y="5"/>
                    <a:pt x="1155" y="7"/>
                    <a:pt x="1160" y="9"/>
                  </a:cubicBezTo>
                  <a:cubicBezTo>
                    <a:pt x="1166" y="12"/>
                    <a:pt x="1174" y="12"/>
                    <a:pt x="1180" y="16"/>
                  </a:cubicBezTo>
                  <a:cubicBezTo>
                    <a:pt x="1180" y="9"/>
                    <a:pt x="1201" y="17"/>
                    <a:pt x="1203" y="20"/>
                  </a:cubicBezTo>
                  <a:cubicBezTo>
                    <a:pt x="1204" y="22"/>
                    <a:pt x="1214" y="25"/>
                    <a:pt x="1217" y="27"/>
                  </a:cubicBezTo>
                  <a:cubicBezTo>
                    <a:pt x="1219" y="28"/>
                    <a:pt x="1218" y="31"/>
                    <a:pt x="1220" y="32"/>
                  </a:cubicBezTo>
                  <a:cubicBezTo>
                    <a:pt x="1223" y="34"/>
                    <a:pt x="1227" y="34"/>
                    <a:pt x="1229" y="37"/>
                  </a:cubicBezTo>
                  <a:cubicBezTo>
                    <a:pt x="1233" y="39"/>
                    <a:pt x="1238" y="41"/>
                    <a:pt x="1240" y="45"/>
                  </a:cubicBezTo>
                  <a:cubicBezTo>
                    <a:pt x="1241" y="47"/>
                    <a:pt x="1247" y="46"/>
                    <a:pt x="1247" y="50"/>
                  </a:cubicBezTo>
                  <a:cubicBezTo>
                    <a:pt x="1247" y="55"/>
                    <a:pt x="1253" y="58"/>
                    <a:pt x="1257" y="61"/>
                  </a:cubicBezTo>
                  <a:cubicBezTo>
                    <a:pt x="1261" y="63"/>
                    <a:pt x="1265" y="70"/>
                    <a:pt x="1269" y="71"/>
                  </a:cubicBezTo>
                  <a:cubicBezTo>
                    <a:pt x="1275" y="73"/>
                    <a:pt x="1277" y="80"/>
                    <a:pt x="1281" y="84"/>
                  </a:cubicBezTo>
                  <a:cubicBezTo>
                    <a:pt x="1287" y="88"/>
                    <a:pt x="1293" y="90"/>
                    <a:pt x="1298" y="95"/>
                  </a:cubicBezTo>
                  <a:cubicBezTo>
                    <a:pt x="1302" y="98"/>
                    <a:pt x="1303" y="104"/>
                    <a:pt x="1308" y="107"/>
                  </a:cubicBezTo>
                  <a:cubicBezTo>
                    <a:pt x="1312" y="111"/>
                    <a:pt x="1316" y="110"/>
                    <a:pt x="1318" y="116"/>
                  </a:cubicBezTo>
                  <a:cubicBezTo>
                    <a:pt x="1321" y="127"/>
                    <a:pt x="1339" y="135"/>
                    <a:pt x="1349" y="134"/>
                  </a:cubicBezTo>
                  <a:cubicBezTo>
                    <a:pt x="1354" y="133"/>
                    <a:pt x="1359" y="131"/>
                    <a:pt x="1363" y="133"/>
                  </a:cubicBezTo>
                  <a:cubicBezTo>
                    <a:pt x="1369" y="137"/>
                    <a:pt x="1376" y="138"/>
                    <a:pt x="1382" y="141"/>
                  </a:cubicBezTo>
                  <a:cubicBezTo>
                    <a:pt x="1379" y="134"/>
                    <a:pt x="1390" y="143"/>
                    <a:pt x="1393" y="143"/>
                  </a:cubicBezTo>
                  <a:cubicBezTo>
                    <a:pt x="1397" y="143"/>
                    <a:pt x="1403" y="151"/>
                    <a:pt x="1408" y="153"/>
                  </a:cubicBezTo>
                  <a:cubicBezTo>
                    <a:pt x="1415" y="157"/>
                    <a:pt x="1421" y="154"/>
                    <a:pt x="1427" y="156"/>
                  </a:cubicBezTo>
                  <a:cubicBezTo>
                    <a:pt x="1429" y="157"/>
                    <a:pt x="1428" y="163"/>
                    <a:pt x="1430" y="165"/>
                  </a:cubicBezTo>
                  <a:cubicBezTo>
                    <a:pt x="1432" y="167"/>
                    <a:pt x="1435" y="168"/>
                    <a:pt x="1437" y="170"/>
                  </a:cubicBezTo>
                  <a:cubicBezTo>
                    <a:pt x="1444" y="173"/>
                    <a:pt x="1443" y="177"/>
                    <a:pt x="1445" y="183"/>
                  </a:cubicBezTo>
                  <a:cubicBezTo>
                    <a:pt x="1447" y="187"/>
                    <a:pt x="1460" y="197"/>
                    <a:pt x="1464" y="196"/>
                  </a:cubicBezTo>
                  <a:cubicBezTo>
                    <a:pt x="1467" y="196"/>
                    <a:pt x="1469" y="195"/>
                    <a:pt x="1472" y="195"/>
                  </a:cubicBezTo>
                  <a:cubicBezTo>
                    <a:pt x="1476" y="195"/>
                    <a:pt x="1480" y="197"/>
                    <a:pt x="1484" y="197"/>
                  </a:cubicBezTo>
                  <a:cubicBezTo>
                    <a:pt x="1488" y="196"/>
                    <a:pt x="1502" y="197"/>
                    <a:pt x="1503" y="191"/>
                  </a:cubicBezTo>
                  <a:cubicBezTo>
                    <a:pt x="1503" y="186"/>
                    <a:pt x="1510" y="181"/>
                    <a:pt x="1515" y="182"/>
                  </a:cubicBezTo>
                  <a:cubicBezTo>
                    <a:pt x="1516" y="182"/>
                    <a:pt x="1521" y="184"/>
                    <a:pt x="1521" y="183"/>
                  </a:cubicBezTo>
                  <a:cubicBezTo>
                    <a:pt x="1522" y="179"/>
                    <a:pt x="1522" y="178"/>
                    <a:pt x="1525" y="177"/>
                  </a:cubicBezTo>
                  <a:cubicBezTo>
                    <a:pt x="1529" y="177"/>
                    <a:pt x="1535" y="171"/>
                    <a:pt x="1539" y="173"/>
                  </a:cubicBezTo>
                  <a:cubicBezTo>
                    <a:pt x="1541" y="174"/>
                    <a:pt x="1548" y="177"/>
                    <a:pt x="1550" y="177"/>
                  </a:cubicBezTo>
                  <a:cubicBezTo>
                    <a:pt x="1549" y="181"/>
                    <a:pt x="1550" y="184"/>
                    <a:pt x="1553" y="187"/>
                  </a:cubicBezTo>
                  <a:cubicBezTo>
                    <a:pt x="1557" y="191"/>
                    <a:pt x="1566" y="197"/>
                    <a:pt x="1562" y="204"/>
                  </a:cubicBezTo>
                  <a:cubicBezTo>
                    <a:pt x="1561" y="205"/>
                    <a:pt x="1558" y="206"/>
                    <a:pt x="1557" y="207"/>
                  </a:cubicBezTo>
                  <a:cubicBezTo>
                    <a:pt x="1554" y="210"/>
                    <a:pt x="1558" y="212"/>
                    <a:pt x="1560" y="215"/>
                  </a:cubicBezTo>
                  <a:cubicBezTo>
                    <a:pt x="1561" y="217"/>
                    <a:pt x="1560" y="219"/>
                    <a:pt x="1560" y="222"/>
                  </a:cubicBezTo>
                  <a:cubicBezTo>
                    <a:pt x="1561" y="226"/>
                    <a:pt x="1565" y="229"/>
                    <a:pt x="1565" y="233"/>
                  </a:cubicBezTo>
                  <a:cubicBezTo>
                    <a:pt x="1564" y="238"/>
                    <a:pt x="1574" y="245"/>
                    <a:pt x="1567" y="249"/>
                  </a:cubicBezTo>
                  <a:cubicBezTo>
                    <a:pt x="1572" y="252"/>
                    <a:pt x="1567" y="253"/>
                    <a:pt x="1568" y="258"/>
                  </a:cubicBezTo>
                  <a:cubicBezTo>
                    <a:pt x="1568" y="261"/>
                    <a:pt x="1572" y="264"/>
                    <a:pt x="1571" y="267"/>
                  </a:cubicBezTo>
                  <a:cubicBezTo>
                    <a:pt x="1570" y="272"/>
                    <a:pt x="1565" y="270"/>
                    <a:pt x="1568" y="277"/>
                  </a:cubicBezTo>
                  <a:cubicBezTo>
                    <a:pt x="1569" y="279"/>
                    <a:pt x="1571" y="281"/>
                    <a:pt x="1571" y="284"/>
                  </a:cubicBezTo>
                  <a:cubicBezTo>
                    <a:pt x="1572" y="288"/>
                    <a:pt x="1549" y="282"/>
                    <a:pt x="1545" y="281"/>
                  </a:cubicBezTo>
                  <a:cubicBezTo>
                    <a:pt x="1544" y="280"/>
                    <a:pt x="1534" y="276"/>
                    <a:pt x="1534" y="278"/>
                  </a:cubicBezTo>
                  <a:cubicBezTo>
                    <a:pt x="1532" y="281"/>
                    <a:pt x="1532" y="286"/>
                    <a:pt x="1529" y="288"/>
                  </a:cubicBezTo>
                  <a:cubicBezTo>
                    <a:pt x="1527" y="289"/>
                    <a:pt x="1521" y="290"/>
                    <a:pt x="1520" y="292"/>
                  </a:cubicBezTo>
                  <a:cubicBezTo>
                    <a:pt x="1518" y="293"/>
                    <a:pt x="1526" y="298"/>
                    <a:pt x="1527" y="299"/>
                  </a:cubicBezTo>
                  <a:cubicBezTo>
                    <a:pt x="1535" y="308"/>
                    <a:pt x="1541" y="318"/>
                    <a:pt x="1547" y="329"/>
                  </a:cubicBezTo>
                  <a:cubicBezTo>
                    <a:pt x="1551" y="338"/>
                    <a:pt x="1560" y="344"/>
                    <a:pt x="1559" y="354"/>
                  </a:cubicBezTo>
                  <a:cubicBezTo>
                    <a:pt x="1559" y="359"/>
                    <a:pt x="1562" y="358"/>
                    <a:pt x="1556" y="360"/>
                  </a:cubicBezTo>
                  <a:cubicBezTo>
                    <a:pt x="1552" y="362"/>
                    <a:pt x="1548" y="361"/>
                    <a:pt x="1545" y="366"/>
                  </a:cubicBezTo>
                  <a:cubicBezTo>
                    <a:pt x="1552" y="368"/>
                    <a:pt x="1551" y="371"/>
                    <a:pt x="1556" y="375"/>
                  </a:cubicBezTo>
                  <a:cubicBezTo>
                    <a:pt x="1551" y="371"/>
                    <a:pt x="1543" y="369"/>
                    <a:pt x="1539" y="363"/>
                  </a:cubicBezTo>
                  <a:cubicBezTo>
                    <a:pt x="1535" y="358"/>
                    <a:pt x="1531" y="357"/>
                    <a:pt x="1525" y="357"/>
                  </a:cubicBezTo>
                  <a:cubicBezTo>
                    <a:pt x="1526" y="361"/>
                    <a:pt x="1532" y="371"/>
                    <a:pt x="1530" y="375"/>
                  </a:cubicBezTo>
                  <a:cubicBezTo>
                    <a:pt x="1528" y="377"/>
                    <a:pt x="1522" y="375"/>
                    <a:pt x="1520" y="377"/>
                  </a:cubicBezTo>
                  <a:cubicBezTo>
                    <a:pt x="1516" y="380"/>
                    <a:pt x="1523" y="386"/>
                    <a:pt x="1515" y="388"/>
                  </a:cubicBezTo>
                  <a:cubicBezTo>
                    <a:pt x="1508" y="390"/>
                    <a:pt x="1500" y="388"/>
                    <a:pt x="1493" y="390"/>
                  </a:cubicBezTo>
                  <a:cubicBezTo>
                    <a:pt x="1497" y="395"/>
                    <a:pt x="1509" y="402"/>
                    <a:pt x="1507" y="409"/>
                  </a:cubicBezTo>
                  <a:cubicBezTo>
                    <a:pt x="1506" y="412"/>
                    <a:pt x="1491" y="410"/>
                    <a:pt x="1488" y="409"/>
                  </a:cubicBezTo>
                  <a:cubicBezTo>
                    <a:pt x="1484" y="409"/>
                    <a:pt x="1480" y="408"/>
                    <a:pt x="1477" y="406"/>
                  </a:cubicBezTo>
                  <a:cubicBezTo>
                    <a:pt x="1473" y="404"/>
                    <a:pt x="1470" y="397"/>
                    <a:pt x="1465" y="398"/>
                  </a:cubicBezTo>
                  <a:cubicBezTo>
                    <a:pt x="1462" y="398"/>
                    <a:pt x="1462" y="401"/>
                    <a:pt x="1459" y="401"/>
                  </a:cubicBezTo>
                  <a:cubicBezTo>
                    <a:pt x="1459" y="408"/>
                    <a:pt x="1460" y="411"/>
                    <a:pt x="1457" y="418"/>
                  </a:cubicBezTo>
                  <a:cubicBezTo>
                    <a:pt x="1456" y="420"/>
                    <a:pt x="1456" y="425"/>
                    <a:pt x="1453" y="427"/>
                  </a:cubicBezTo>
                  <a:cubicBezTo>
                    <a:pt x="1452" y="428"/>
                    <a:pt x="1446" y="428"/>
                    <a:pt x="1446" y="430"/>
                  </a:cubicBezTo>
                  <a:cubicBezTo>
                    <a:pt x="1447" y="433"/>
                    <a:pt x="1444" y="433"/>
                    <a:pt x="1443" y="435"/>
                  </a:cubicBezTo>
                  <a:cubicBezTo>
                    <a:pt x="1442" y="436"/>
                    <a:pt x="1440" y="437"/>
                    <a:pt x="1438" y="437"/>
                  </a:cubicBezTo>
                  <a:cubicBezTo>
                    <a:pt x="1436" y="438"/>
                    <a:pt x="1434" y="443"/>
                    <a:pt x="1433" y="443"/>
                  </a:cubicBezTo>
                  <a:cubicBezTo>
                    <a:pt x="1427" y="445"/>
                    <a:pt x="1422" y="452"/>
                    <a:pt x="1422" y="459"/>
                  </a:cubicBezTo>
                  <a:cubicBezTo>
                    <a:pt x="1422" y="467"/>
                    <a:pt x="1410" y="467"/>
                    <a:pt x="1405" y="462"/>
                  </a:cubicBezTo>
                  <a:cubicBezTo>
                    <a:pt x="1406" y="467"/>
                    <a:pt x="1400" y="466"/>
                    <a:pt x="1397" y="466"/>
                  </a:cubicBezTo>
                  <a:cubicBezTo>
                    <a:pt x="1398" y="469"/>
                    <a:pt x="1395" y="470"/>
                    <a:pt x="1393" y="470"/>
                  </a:cubicBezTo>
                  <a:cubicBezTo>
                    <a:pt x="1388" y="471"/>
                    <a:pt x="1384" y="475"/>
                    <a:pt x="1380" y="478"/>
                  </a:cubicBezTo>
                  <a:cubicBezTo>
                    <a:pt x="1377" y="481"/>
                    <a:pt x="1374" y="482"/>
                    <a:pt x="1373" y="487"/>
                  </a:cubicBezTo>
                  <a:cubicBezTo>
                    <a:pt x="1373" y="491"/>
                    <a:pt x="1369" y="491"/>
                    <a:pt x="1370" y="495"/>
                  </a:cubicBezTo>
                  <a:cubicBezTo>
                    <a:pt x="1368" y="493"/>
                    <a:pt x="1366" y="493"/>
                    <a:pt x="1363" y="493"/>
                  </a:cubicBezTo>
                  <a:cubicBezTo>
                    <a:pt x="1367" y="497"/>
                    <a:pt x="1353" y="507"/>
                    <a:pt x="1350" y="497"/>
                  </a:cubicBezTo>
                  <a:cubicBezTo>
                    <a:pt x="1349" y="492"/>
                    <a:pt x="1358" y="492"/>
                    <a:pt x="1360" y="491"/>
                  </a:cubicBezTo>
                  <a:cubicBezTo>
                    <a:pt x="1362" y="489"/>
                    <a:pt x="1359" y="487"/>
                    <a:pt x="1359" y="485"/>
                  </a:cubicBezTo>
                  <a:cubicBezTo>
                    <a:pt x="1359" y="482"/>
                    <a:pt x="1363" y="481"/>
                    <a:pt x="1364" y="479"/>
                  </a:cubicBezTo>
                  <a:cubicBezTo>
                    <a:pt x="1355" y="483"/>
                    <a:pt x="1351" y="477"/>
                    <a:pt x="1343" y="475"/>
                  </a:cubicBezTo>
                  <a:cubicBezTo>
                    <a:pt x="1344" y="473"/>
                    <a:pt x="1346" y="472"/>
                    <a:pt x="1349" y="471"/>
                  </a:cubicBezTo>
                  <a:cubicBezTo>
                    <a:pt x="1344" y="464"/>
                    <a:pt x="1347" y="465"/>
                    <a:pt x="1353" y="459"/>
                  </a:cubicBezTo>
                  <a:cubicBezTo>
                    <a:pt x="1355" y="457"/>
                    <a:pt x="1356" y="449"/>
                    <a:pt x="1357" y="446"/>
                  </a:cubicBezTo>
                  <a:cubicBezTo>
                    <a:pt x="1358" y="433"/>
                    <a:pt x="1338" y="436"/>
                    <a:pt x="1337" y="425"/>
                  </a:cubicBezTo>
                  <a:cubicBezTo>
                    <a:pt x="1338" y="432"/>
                    <a:pt x="1330" y="429"/>
                    <a:pt x="1326" y="427"/>
                  </a:cubicBezTo>
                  <a:cubicBezTo>
                    <a:pt x="1322" y="426"/>
                    <a:pt x="1311" y="431"/>
                    <a:pt x="1319" y="434"/>
                  </a:cubicBezTo>
                  <a:cubicBezTo>
                    <a:pt x="1313" y="435"/>
                    <a:pt x="1309" y="444"/>
                    <a:pt x="1310" y="449"/>
                  </a:cubicBezTo>
                  <a:cubicBezTo>
                    <a:pt x="1310" y="454"/>
                    <a:pt x="1297" y="459"/>
                    <a:pt x="1294" y="461"/>
                  </a:cubicBezTo>
                  <a:cubicBezTo>
                    <a:pt x="1291" y="463"/>
                    <a:pt x="1289" y="464"/>
                    <a:pt x="1287" y="467"/>
                  </a:cubicBezTo>
                  <a:cubicBezTo>
                    <a:pt x="1284" y="473"/>
                    <a:pt x="1290" y="475"/>
                    <a:pt x="1288" y="479"/>
                  </a:cubicBezTo>
                  <a:cubicBezTo>
                    <a:pt x="1285" y="489"/>
                    <a:pt x="1277" y="486"/>
                    <a:pt x="1270" y="490"/>
                  </a:cubicBezTo>
                  <a:cubicBezTo>
                    <a:pt x="1265" y="493"/>
                    <a:pt x="1260" y="485"/>
                    <a:pt x="1254" y="486"/>
                  </a:cubicBezTo>
                  <a:cubicBezTo>
                    <a:pt x="1247" y="488"/>
                    <a:pt x="1250" y="501"/>
                    <a:pt x="1252" y="505"/>
                  </a:cubicBezTo>
                  <a:cubicBezTo>
                    <a:pt x="1255" y="514"/>
                    <a:pt x="1265" y="517"/>
                    <a:pt x="1272" y="522"/>
                  </a:cubicBezTo>
                  <a:cubicBezTo>
                    <a:pt x="1274" y="523"/>
                    <a:pt x="1279" y="524"/>
                    <a:pt x="1282" y="523"/>
                  </a:cubicBezTo>
                  <a:cubicBezTo>
                    <a:pt x="1286" y="521"/>
                    <a:pt x="1287" y="527"/>
                    <a:pt x="1290" y="528"/>
                  </a:cubicBezTo>
                  <a:cubicBezTo>
                    <a:pt x="1291" y="526"/>
                    <a:pt x="1291" y="524"/>
                    <a:pt x="1290" y="522"/>
                  </a:cubicBezTo>
                  <a:cubicBezTo>
                    <a:pt x="1296" y="522"/>
                    <a:pt x="1304" y="528"/>
                    <a:pt x="1307" y="533"/>
                  </a:cubicBezTo>
                  <a:cubicBezTo>
                    <a:pt x="1311" y="540"/>
                    <a:pt x="1305" y="547"/>
                    <a:pt x="1313" y="553"/>
                  </a:cubicBezTo>
                  <a:cubicBezTo>
                    <a:pt x="1318" y="557"/>
                    <a:pt x="1325" y="558"/>
                    <a:pt x="1331" y="557"/>
                  </a:cubicBezTo>
                  <a:cubicBezTo>
                    <a:pt x="1335" y="556"/>
                    <a:pt x="1341" y="554"/>
                    <a:pt x="1336" y="549"/>
                  </a:cubicBezTo>
                  <a:cubicBezTo>
                    <a:pt x="1338" y="548"/>
                    <a:pt x="1350" y="538"/>
                    <a:pt x="1341" y="538"/>
                  </a:cubicBezTo>
                  <a:cubicBezTo>
                    <a:pt x="1346" y="539"/>
                    <a:pt x="1351" y="535"/>
                    <a:pt x="1355" y="534"/>
                  </a:cubicBezTo>
                  <a:cubicBezTo>
                    <a:pt x="1359" y="532"/>
                    <a:pt x="1366" y="537"/>
                    <a:pt x="1368" y="540"/>
                  </a:cubicBezTo>
                  <a:cubicBezTo>
                    <a:pt x="1370" y="542"/>
                    <a:pt x="1372" y="542"/>
                    <a:pt x="1375" y="541"/>
                  </a:cubicBezTo>
                  <a:cubicBezTo>
                    <a:pt x="1377" y="541"/>
                    <a:pt x="1379" y="544"/>
                    <a:pt x="1380" y="545"/>
                  </a:cubicBezTo>
                  <a:cubicBezTo>
                    <a:pt x="1384" y="549"/>
                    <a:pt x="1390" y="543"/>
                    <a:pt x="1395" y="547"/>
                  </a:cubicBezTo>
                  <a:cubicBezTo>
                    <a:pt x="1395" y="546"/>
                    <a:pt x="1395" y="545"/>
                    <a:pt x="1396" y="544"/>
                  </a:cubicBezTo>
                  <a:cubicBezTo>
                    <a:pt x="1402" y="548"/>
                    <a:pt x="1410" y="545"/>
                    <a:pt x="1416" y="549"/>
                  </a:cubicBezTo>
                  <a:cubicBezTo>
                    <a:pt x="1415" y="550"/>
                    <a:pt x="1414" y="550"/>
                    <a:pt x="1413" y="551"/>
                  </a:cubicBezTo>
                  <a:cubicBezTo>
                    <a:pt x="1419" y="556"/>
                    <a:pt x="1410" y="557"/>
                    <a:pt x="1416" y="562"/>
                  </a:cubicBezTo>
                  <a:cubicBezTo>
                    <a:pt x="1418" y="563"/>
                    <a:pt x="1418" y="566"/>
                    <a:pt x="1415" y="567"/>
                  </a:cubicBezTo>
                  <a:cubicBezTo>
                    <a:pt x="1409" y="569"/>
                    <a:pt x="1409" y="565"/>
                    <a:pt x="1407" y="561"/>
                  </a:cubicBezTo>
                  <a:cubicBezTo>
                    <a:pt x="1406" y="563"/>
                    <a:pt x="1405" y="564"/>
                    <a:pt x="1404" y="566"/>
                  </a:cubicBezTo>
                  <a:cubicBezTo>
                    <a:pt x="1404" y="561"/>
                    <a:pt x="1401" y="563"/>
                    <a:pt x="1399" y="565"/>
                  </a:cubicBezTo>
                  <a:cubicBezTo>
                    <a:pt x="1397" y="566"/>
                    <a:pt x="1387" y="573"/>
                    <a:pt x="1393" y="567"/>
                  </a:cubicBezTo>
                  <a:cubicBezTo>
                    <a:pt x="1390" y="569"/>
                    <a:pt x="1384" y="575"/>
                    <a:pt x="1380" y="576"/>
                  </a:cubicBezTo>
                  <a:cubicBezTo>
                    <a:pt x="1377" y="576"/>
                    <a:pt x="1371" y="573"/>
                    <a:pt x="1373" y="578"/>
                  </a:cubicBezTo>
                  <a:cubicBezTo>
                    <a:pt x="1377" y="574"/>
                    <a:pt x="1381" y="580"/>
                    <a:pt x="1378" y="584"/>
                  </a:cubicBezTo>
                  <a:cubicBezTo>
                    <a:pt x="1377" y="581"/>
                    <a:pt x="1373" y="580"/>
                    <a:pt x="1373" y="584"/>
                  </a:cubicBezTo>
                  <a:cubicBezTo>
                    <a:pt x="1372" y="587"/>
                    <a:pt x="1375" y="589"/>
                    <a:pt x="1375" y="592"/>
                  </a:cubicBezTo>
                  <a:cubicBezTo>
                    <a:pt x="1375" y="593"/>
                    <a:pt x="1370" y="595"/>
                    <a:pt x="1369" y="595"/>
                  </a:cubicBezTo>
                  <a:cubicBezTo>
                    <a:pt x="1365" y="594"/>
                    <a:pt x="1367" y="589"/>
                    <a:pt x="1363" y="587"/>
                  </a:cubicBezTo>
                  <a:cubicBezTo>
                    <a:pt x="1367" y="593"/>
                    <a:pt x="1362" y="588"/>
                    <a:pt x="1359" y="589"/>
                  </a:cubicBezTo>
                  <a:cubicBezTo>
                    <a:pt x="1359" y="592"/>
                    <a:pt x="1363" y="598"/>
                    <a:pt x="1367" y="598"/>
                  </a:cubicBezTo>
                  <a:cubicBezTo>
                    <a:pt x="1359" y="599"/>
                    <a:pt x="1364" y="613"/>
                    <a:pt x="1354" y="611"/>
                  </a:cubicBezTo>
                  <a:cubicBezTo>
                    <a:pt x="1354" y="615"/>
                    <a:pt x="1353" y="623"/>
                    <a:pt x="1351" y="626"/>
                  </a:cubicBezTo>
                  <a:cubicBezTo>
                    <a:pt x="1348" y="632"/>
                    <a:pt x="1351" y="636"/>
                    <a:pt x="1352" y="641"/>
                  </a:cubicBezTo>
                  <a:cubicBezTo>
                    <a:pt x="1356" y="637"/>
                    <a:pt x="1363" y="643"/>
                    <a:pt x="1366" y="645"/>
                  </a:cubicBezTo>
                  <a:cubicBezTo>
                    <a:pt x="1373" y="650"/>
                    <a:pt x="1380" y="652"/>
                    <a:pt x="1388" y="655"/>
                  </a:cubicBezTo>
                  <a:cubicBezTo>
                    <a:pt x="1393" y="658"/>
                    <a:pt x="1395" y="666"/>
                    <a:pt x="1399" y="671"/>
                  </a:cubicBezTo>
                  <a:cubicBezTo>
                    <a:pt x="1404" y="678"/>
                    <a:pt x="1409" y="687"/>
                    <a:pt x="1415" y="693"/>
                  </a:cubicBezTo>
                  <a:cubicBezTo>
                    <a:pt x="1420" y="697"/>
                    <a:pt x="1424" y="703"/>
                    <a:pt x="1425" y="709"/>
                  </a:cubicBezTo>
                  <a:cubicBezTo>
                    <a:pt x="1425" y="716"/>
                    <a:pt x="1436" y="717"/>
                    <a:pt x="1442" y="720"/>
                  </a:cubicBezTo>
                  <a:cubicBezTo>
                    <a:pt x="1446" y="722"/>
                    <a:pt x="1444" y="724"/>
                    <a:pt x="1446" y="728"/>
                  </a:cubicBezTo>
                  <a:cubicBezTo>
                    <a:pt x="1448" y="731"/>
                    <a:pt x="1451" y="731"/>
                    <a:pt x="1454" y="732"/>
                  </a:cubicBezTo>
                  <a:cubicBezTo>
                    <a:pt x="1458" y="734"/>
                    <a:pt x="1468" y="739"/>
                    <a:pt x="1465" y="745"/>
                  </a:cubicBezTo>
                  <a:cubicBezTo>
                    <a:pt x="1459" y="744"/>
                    <a:pt x="1452" y="737"/>
                    <a:pt x="1445" y="739"/>
                  </a:cubicBezTo>
                  <a:cubicBezTo>
                    <a:pt x="1436" y="742"/>
                    <a:pt x="1436" y="735"/>
                    <a:pt x="1428" y="733"/>
                  </a:cubicBezTo>
                  <a:cubicBezTo>
                    <a:pt x="1420" y="730"/>
                    <a:pt x="1417" y="740"/>
                    <a:pt x="1410" y="736"/>
                  </a:cubicBezTo>
                  <a:cubicBezTo>
                    <a:pt x="1407" y="734"/>
                    <a:pt x="1405" y="731"/>
                    <a:pt x="1403" y="728"/>
                  </a:cubicBezTo>
                  <a:cubicBezTo>
                    <a:pt x="1401" y="725"/>
                    <a:pt x="1397" y="725"/>
                    <a:pt x="1393" y="723"/>
                  </a:cubicBezTo>
                  <a:cubicBezTo>
                    <a:pt x="1395" y="724"/>
                    <a:pt x="1396" y="726"/>
                    <a:pt x="1395" y="728"/>
                  </a:cubicBezTo>
                  <a:cubicBezTo>
                    <a:pt x="1396" y="727"/>
                    <a:pt x="1398" y="726"/>
                    <a:pt x="1400" y="728"/>
                  </a:cubicBezTo>
                  <a:cubicBezTo>
                    <a:pt x="1399" y="727"/>
                    <a:pt x="1398" y="726"/>
                    <a:pt x="1397" y="726"/>
                  </a:cubicBezTo>
                  <a:cubicBezTo>
                    <a:pt x="1400" y="724"/>
                    <a:pt x="1407" y="733"/>
                    <a:pt x="1401" y="730"/>
                  </a:cubicBezTo>
                  <a:cubicBezTo>
                    <a:pt x="1405" y="734"/>
                    <a:pt x="1411" y="741"/>
                    <a:pt x="1417" y="738"/>
                  </a:cubicBezTo>
                  <a:cubicBezTo>
                    <a:pt x="1420" y="736"/>
                    <a:pt x="1420" y="734"/>
                    <a:pt x="1423" y="734"/>
                  </a:cubicBezTo>
                  <a:cubicBezTo>
                    <a:pt x="1426" y="734"/>
                    <a:pt x="1430" y="735"/>
                    <a:pt x="1431" y="738"/>
                  </a:cubicBezTo>
                  <a:cubicBezTo>
                    <a:pt x="1433" y="739"/>
                    <a:pt x="1431" y="741"/>
                    <a:pt x="1433" y="742"/>
                  </a:cubicBezTo>
                  <a:cubicBezTo>
                    <a:pt x="1436" y="744"/>
                    <a:pt x="1440" y="744"/>
                    <a:pt x="1443" y="745"/>
                  </a:cubicBezTo>
                  <a:cubicBezTo>
                    <a:pt x="1451" y="748"/>
                    <a:pt x="1457" y="755"/>
                    <a:pt x="1464" y="758"/>
                  </a:cubicBezTo>
                  <a:cubicBezTo>
                    <a:pt x="1467" y="760"/>
                    <a:pt x="1476" y="768"/>
                    <a:pt x="1475" y="773"/>
                  </a:cubicBezTo>
                  <a:cubicBezTo>
                    <a:pt x="1475" y="775"/>
                    <a:pt x="1471" y="774"/>
                    <a:pt x="1469" y="774"/>
                  </a:cubicBezTo>
                  <a:cubicBezTo>
                    <a:pt x="1464" y="775"/>
                    <a:pt x="1462" y="779"/>
                    <a:pt x="1458" y="782"/>
                  </a:cubicBezTo>
                  <a:cubicBezTo>
                    <a:pt x="1456" y="783"/>
                    <a:pt x="1453" y="784"/>
                    <a:pt x="1452" y="787"/>
                  </a:cubicBezTo>
                  <a:cubicBezTo>
                    <a:pt x="1452" y="789"/>
                    <a:pt x="1452" y="792"/>
                    <a:pt x="1450" y="792"/>
                  </a:cubicBezTo>
                  <a:cubicBezTo>
                    <a:pt x="1446" y="793"/>
                    <a:pt x="1444" y="789"/>
                    <a:pt x="1440" y="791"/>
                  </a:cubicBezTo>
                  <a:cubicBezTo>
                    <a:pt x="1437" y="792"/>
                    <a:pt x="1435" y="795"/>
                    <a:pt x="1432" y="797"/>
                  </a:cubicBezTo>
                  <a:cubicBezTo>
                    <a:pt x="1434" y="796"/>
                    <a:pt x="1441" y="791"/>
                    <a:pt x="1443" y="792"/>
                  </a:cubicBezTo>
                  <a:cubicBezTo>
                    <a:pt x="1447" y="795"/>
                    <a:pt x="1447" y="802"/>
                    <a:pt x="1452" y="802"/>
                  </a:cubicBezTo>
                  <a:cubicBezTo>
                    <a:pt x="1451" y="801"/>
                    <a:pt x="1450" y="800"/>
                    <a:pt x="1449" y="800"/>
                  </a:cubicBezTo>
                  <a:cubicBezTo>
                    <a:pt x="1456" y="801"/>
                    <a:pt x="1460" y="793"/>
                    <a:pt x="1466" y="795"/>
                  </a:cubicBezTo>
                  <a:cubicBezTo>
                    <a:pt x="1471" y="796"/>
                    <a:pt x="1473" y="800"/>
                    <a:pt x="1476" y="803"/>
                  </a:cubicBezTo>
                  <a:cubicBezTo>
                    <a:pt x="1480" y="806"/>
                    <a:pt x="1488" y="807"/>
                    <a:pt x="1493" y="808"/>
                  </a:cubicBezTo>
                  <a:cubicBezTo>
                    <a:pt x="1490" y="810"/>
                    <a:pt x="1488" y="813"/>
                    <a:pt x="1486" y="815"/>
                  </a:cubicBezTo>
                  <a:cubicBezTo>
                    <a:pt x="1485" y="817"/>
                    <a:pt x="1484" y="818"/>
                    <a:pt x="1483" y="819"/>
                  </a:cubicBezTo>
                  <a:cubicBezTo>
                    <a:pt x="1481" y="821"/>
                    <a:pt x="1479" y="820"/>
                    <a:pt x="1477" y="822"/>
                  </a:cubicBezTo>
                  <a:cubicBezTo>
                    <a:pt x="1478" y="823"/>
                    <a:pt x="1479" y="824"/>
                    <a:pt x="1479" y="825"/>
                  </a:cubicBezTo>
                  <a:cubicBezTo>
                    <a:pt x="1481" y="822"/>
                    <a:pt x="1485" y="819"/>
                    <a:pt x="1488" y="821"/>
                  </a:cubicBezTo>
                  <a:cubicBezTo>
                    <a:pt x="1486" y="820"/>
                    <a:pt x="1486" y="815"/>
                    <a:pt x="1490" y="817"/>
                  </a:cubicBezTo>
                  <a:cubicBezTo>
                    <a:pt x="1493" y="819"/>
                    <a:pt x="1490" y="822"/>
                    <a:pt x="1492" y="825"/>
                  </a:cubicBezTo>
                  <a:cubicBezTo>
                    <a:pt x="1492" y="825"/>
                    <a:pt x="1496" y="835"/>
                    <a:pt x="1492" y="832"/>
                  </a:cubicBezTo>
                  <a:cubicBezTo>
                    <a:pt x="1490" y="831"/>
                    <a:pt x="1490" y="828"/>
                    <a:pt x="1488" y="826"/>
                  </a:cubicBezTo>
                  <a:cubicBezTo>
                    <a:pt x="1489" y="828"/>
                    <a:pt x="1489" y="830"/>
                    <a:pt x="1489" y="832"/>
                  </a:cubicBezTo>
                  <a:cubicBezTo>
                    <a:pt x="1487" y="832"/>
                    <a:pt x="1485" y="831"/>
                    <a:pt x="1484" y="829"/>
                  </a:cubicBezTo>
                  <a:cubicBezTo>
                    <a:pt x="1485" y="834"/>
                    <a:pt x="1484" y="831"/>
                    <a:pt x="1483" y="829"/>
                  </a:cubicBezTo>
                  <a:cubicBezTo>
                    <a:pt x="1482" y="831"/>
                    <a:pt x="1481" y="833"/>
                    <a:pt x="1480" y="835"/>
                  </a:cubicBezTo>
                  <a:cubicBezTo>
                    <a:pt x="1483" y="834"/>
                    <a:pt x="1489" y="838"/>
                    <a:pt x="1490" y="842"/>
                  </a:cubicBezTo>
                  <a:cubicBezTo>
                    <a:pt x="1488" y="840"/>
                    <a:pt x="1487" y="840"/>
                    <a:pt x="1486" y="842"/>
                  </a:cubicBezTo>
                  <a:cubicBezTo>
                    <a:pt x="1489" y="842"/>
                    <a:pt x="1492" y="846"/>
                    <a:pt x="1489" y="848"/>
                  </a:cubicBezTo>
                  <a:cubicBezTo>
                    <a:pt x="1484" y="851"/>
                    <a:pt x="1478" y="846"/>
                    <a:pt x="1475" y="844"/>
                  </a:cubicBezTo>
                  <a:cubicBezTo>
                    <a:pt x="1477" y="846"/>
                    <a:pt x="1478" y="849"/>
                    <a:pt x="1480" y="850"/>
                  </a:cubicBezTo>
                  <a:cubicBezTo>
                    <a:pt x="1483" y="851"/>
                    <a:pt x="1486" y="849"/>
                    <a:pt x="1488" y="853"/>
                  </a:cubicBezTo>
                  <a:cubicBezTo>
                    <a:pt x="1489" y="855"/>
                    <a:pt x="1494" y="860"/>
                    <a:pt x="1491" y="862"/>
                  </a:cubicBezTo>
                  <a:cubicBezTo>
                    <a:pt x="1489" y="864"/>
                    <a:pt x="1486" y="864"/>
                    <a:pt x="1487" y="868"/>
                  </a:cubicBezTo>
                  <a:cubicBezTo>
                    <a:pt x="1484" y="867"/>
                    <a:pt x="1483" y="862"/>
                    <a:pt x="1479" y="860"/>
                  </a:cubicBezTo>
                  <a:cubicBezTo>
                    <a:pt x="1478" y="862"/>
                    <a:pt x="1478" y="862"/>
                    <a:pt x="1476" y="863"/>
                  </a:cubicBezTo>
                  <a:cubicBezTo>
                    <a:pt x="1482" y="864"/>
                    <a:pt x="1474" y="881"/>
                    <a:pt x="1464" y="870"/>
                  </a:cubicBezTo>
                  <a:cubicBezTo>
                    <a:pt x="1465" y="874"/>
                    <a:pt x="1475" y="873"/>
                    <a:pt x="1474" y="878"/>
                  </a:cubicBezTo>
                  <a:cubicBezTo>
                    <a:pt x="1473" y="882"/>
                    <a:pt x="1468" y="890"/>
                    <a:pt x="1473" y="892"/>
                  </a:cubicBezTo>
                  <a:cubicBezTo>
                    <a:pt x="1471" y="894"/>
                    <a:pt x="1471" y="896"/>
                    <a:pt x="1471" y="898"/>
                  </a:cubicBezTo>
                  <a:cubicBezTo>
                    <a:pt x="1472" y="904"/>
                    <a:pt x="1467" y="898"/>
                    <a:pt x="1469" y="902"/>
                  </a:cubicBezTo>
                  <a:cubicBezTo>
                    <a:pt x="1467" y="900"/>
                    <a:pt x="1465" y="899"/>
                    <a:pt x="1463" y="897"/>
                  </a:cubicBezTo>
                  <a:cubicBezTo>
                    <a:pt x="1463" y="899"/>
                    <a:pt x="1473" y="906"/>
                    <a:pt x="1465" y="904"/>
                  </a:cubicBezTo>
                  <a:cubicBezTo>
                    <a:pt x="1466" y="908"/>
                    <a:pt x="1463" y="911"/>
                    <a:pt x="1460" y="912"/>
                  </a:cubicBezTo>
                  <a:cubicBezTo>
                    <a:pt x="1464" y="917"/>
                    <a:pt x="1466" y="925"/>
                    <a:pt x="1456" y="923"/>
                  </a:cubicBezTo>
                  <a:cubicBezTo>
                    <a:pt x="1459" y="922"/>
                    <a:pt x="1461" y="918"/>
                    <a:pt x="1459" y="915"/>
                  </a:cubicBezTo>
                  <a:cubicBezTo>
                    <a:pt x="1458" y="916"/>
                    <a:pt x="1457" y="918"/>
                    <a:pt x="1456" y="919"/>
                  </a:cubicBezTo>
                  <a:cubicBezTo>
                    <a:pt x="1454" y="918"/>
                    <a:pt x="1453" y="916"/>
                    <a:pt x="1452" y="914"/>
                  </a:cubicBezTo>
                  <a:cubicBezTo>
                    <a:pt x="1451" y="916"/>
                    <a:pt x="1449" y="917"/>
                    <a:pt x="1446" y="916"/>
                  </a:cubicBezTo>
                  <a:cubicBezTo>
                    <a:pt x="1448" y="918"/>
                    <a:pt x="1448" y="919"/>
                    <a:pt x="1448" y="922"/>
                  </a:cubicBezTo>
                  <a:cubicBezTo>
                    <a:pt x="1453" y="920"/>
                    <a:pt x="1458" y="928"/>
                    <a:pt x="1452" y="927"/>
                  </a:cubicBezTo>
                  <a:cubicBezTo>
                    <a:pt x="1452" y="931"/>
                    <a:pt x="1456" y="933"/>
                    <a:pt x="1457" y="928"/>
                  </a:cubicBezTo>
                  <a:cubicBezTo>
                    <a:pt x="1461" y="932"/>
                    <a:pt x="1457" y="932"/>
                    <a:pt x="1455" y="934"/>
                  </a:cubicBezTo>
                  <a:cubicBezTo>
                    <a:pt x="1452" y="937"/>
                    <a:pt x="1451" y="940"/>
                    <a:pt x="1450" y="943"/>
                  </a:cubicBezTo>
                  <a:cubicBezTo>
                    <a:pt x="1446" y="940"/>
                    <a:pt x="1442" y="939"/>
                    <a:pt x="1438" y="937"/>
                  </a:cubicBezTo>
                  <a:cubicBezTo>
                    <a:pt x="1441" y="939"/>
                    <a:pt x="1443" y="945"/>
                    <a:pt x="1447" y="944"/>
                  </a:cubicBezTo>
                  <a:cubicBezTo>
                    <a:pt x="1452" y="943"/>
                    <a:pt x="1453" y="939"/>
                    <a:pt x="1457" y="944"/>
                  </a:cubicBezTo>
                  <a:cubicBezTo>
                    <a:pt x="1454" y="946"/>
                    <a:pt x="1455" y="950"/>
                    <a:pt x="1454" y="954"/>
                  </a:cubicBezTo>
                  <a:cubicBezTo>
                    <a:pt x="1452" y="959"/>
                    <a:pt x="1460" y="959"/>
                    <a:pt x="1458" y="964"/>
                  </a:cubicBezTo>
                  <a:cubicBezTo>
                    <a:pt x="1458" y="960"/>
                    <a:pt x="1457" y="960"/>
                    <a:pt x="1455" y="964"/>
                  </a:cubicBezTo>
                  <a:cubicBezTo>
                    <a:pt x="1453" y="961"/>
                    <a:pt x="1451" y="959"/>
                    <a:pt x="1448" y="958"/>
                  </a:cubicBezTo>
                  <a:cubicBezTo>
                    <a:pt x="1448" y="960"/>
                    <a:pt x="1446" y="962"/>
                    <a:pt x="1444" y="963"/>
                  </a:cubicBezTo>
                  <a:cubicBezTo>
                    <a:pt x="1446" y="965"/>
                    <a:pt x="1451" y="965"/>
                    <a:pt x="1451" y="969"/>
                  </a:cubicBezTo>
                  <a:cubicBezTo>
                    <a:pt x="1449" y="974"/>
                    <a:pt x="1445" y="967"/>
                    <a:pt x="1445" y="973"/>
                  </a:cubicBezTo>
                  <a:cubicBezTo>
                    <a:pt x="1445" y="970"/>
                    <a:pt x="1442" y="965"/>
                    <a:pt x="1439" y="969"/>
                  </a:cubicBezTo>
                  <a:cubicBezTo>
                    <a:pt x="1443" y="971"/>
                    <a:pt x="1439" y="977"/>
                    <a:pt x="1444" y="977"/>
                  </a:cubicBezTo>
                  <a:cubicBezTo>
                    <a:pt x="1443" y="980"/>
                    <a:pt x="1436" y="985"/>
                    <a:pt x="1436" y="980"/>
                  </a:cubicBezTo>
                  <a:cubicBezTo>
                    <a:pt x="1433" y="982"/>
                    <a:pt x="1434" y="983"/>
                    <a:pt x="1436" y="984"/>
                  </a:cubicBezTo>
                  <a:cubicBezTo>
                    <a:pt x="1440" y="987"/>
                    <a:pt x="1437" y="992"/>
                    <a:pt x="1435" y="994"/>
                  </a:cubicBezTo>
                  <a:cubicBezTo>
                    <a:pt x="1433" y="992"/>
                    <a:pt x="1432" y="990"/>
                    <a:pt x="1430" y="988"/>
                  </a:cubicBezTo>
                  <a:cubicBezTo>
                    <a:pt x="1429" y="992"/>
                    <a:pt x="1424" y="995"/>
                    <a:pt x="1422" y="990"/>
                  </a:cubicBezTo>
                  <a:cubicBezTo>
                    <a:pt x="1420" y="993"/>
                    <a:pt x="1415" y="991"/>
                    <a:pt x="1418" y="996"/>
                  </a:cubicBezTo>
                  <a:cubicBezTo>
                    <a:pt x="1416" y="995"/>
                    <a:pt x="1413" y="995"/>
                    <a:pt x="1411" y="996"/>
                  </a:cubicBezTo>
                  <a:cubicBezTo>
                    <a:pt x="1413" y="998"/>
                    <a:pt x="1416" y="999"/>
                    <a:pt x="1419" y="998"/>
                  </a:cubicBezTo>
                  <a:cubicBezTo>
                    <a:pt x="1418" y="1000"/>
                    <a:pt x="1420" y="1001"/>
                    <a:pt x="1422" y="1001"/>
                  </a:cubicBezTo>
                  <a:cubicBezTo>
                    <a:pt x="1421" y="1004"/>
                    <a:pt x="1419" y="1004"/>
                    <a:pt x="1418" y="1005"/>
                  </a:cubicBezTo>
                  <a:cubicBezTo>
                    <a:pt x="1415" y="1007"/>
                    <a:pt x="1417" y="1011"/>
                    <a:pt x="1413" y="1013"/>
                  </a:cubicBezTo>
                  <a:cubicBezTo>
                    <a:pt x="1415" y="1010"/>
                    <a:pt x="1414" y="1009"/>
                    <a:pt x="1411" y="1010"/>
                  </a:cubicBezTo>
                  <a:cubicBezTo>
                    <a:pt x="1412" y="1013"/>
                    <a:pt x="1410" y="1016"/>
                    <a:pt x="1410" y="1019"/>
                  </a:cubicBezTo>
                  <a:cubicBezTo>
                    <a:pt x="1409" y="1013"/>
                    <a:pt x="1404" y="1019"/>
                    <a:pt x="1401" y="1019"/>
                  </a:cubicBezTo>
                  <a:cubicBezTo>
                    <a:pt x="1400" y="1020"/>
                    <a:pt x="1398" y="1030"/>
                    <a:pt x="1395" y="1027"/>
                  </a:cubicBezTo>
                  <a:cubicBezTo>
                    <a:pt x="1392" y="1024"/>
                    <a:pt x="1390" y="1023"/>
                    <a:pt x="1389" y="1028"/>
                  </a:cubicBezTo>
                  <a:cubicBezTo>
                    <a:pt x="1389" y="1033"/>
                    <a:pt x="1386" y="1034"/>
                    <a:pt x="1381" y="1034"/>
                  </a:cubicBezTo>
                  <a:cubicBezTo>
                    <a:pt x="1384" y="1035"/>
                    <a:pt x="1388" y="1035"/>
                    <a:pt x="1389" y="1039"/>
                  </a:cubicBezTo>
                  <a:cubicBezTo>
                    <a:pt x="1385" y="1035"/>
                    <a:pt x="1386" y="1042"/>
                    <a:pt x="1383" y="1039"/>
                  </a:cubicBezTo>
                  <a:cubicBezTo>
                    <a:pt x="1382" y="1042"/>
                    <a:pt x="1384" y="1047"/>
                    <a:pt x="1379" y="1048"/>
                  </a:cubicBezTo>
                  <a:cubicBezTo>
                    <a:pt x="1376" y="1049"/>
                    <a:pt x="1371" y="1050"/>
                    <a:pt x="1368" y="1049"/>
                  </a:cubicBezTo>
                  <a:cubicBezTo>
                    <a:pt x="1372" y="1053"/>
                    <a:pt x="1356" y="1056"/>
                    <a:pt x="1359" y="1048"/>
                  </a:cubicBezTo>
                  <a:cubicBezTo>
                    <a:pt x="1357" y="1051"/>
                    <a:pt x="1354" y="1050"/>
                    <a:pt x="1351" y="1049"/>
                  </a:cubicBezTo>
                  <a:cubicBezTo>
                    <a:pt x="1351" y="1051"/>
                    <a:pt x="1358" y="1054"/>
                    <a:pt x="1356" y="1057"/>
                  </a:cubicBezTo>
                  <a:cubicBezTo>
                    <a:pt x="1355" y="1059"/>
                    <a:pt x="1353" y="1058"/>
                    <a:pt x="1352" y="1057"/>
                  </a:cubicBezTo>
                  <a:cubicBezTo>
                    <a:pt x="1348" y="1055"/>
                    <a:pt x="1345" y="1055"/>
                    <a:pt x="1346" y="1051"/>
                  </a:cubicBezTo>
                  <a:cubicBezTo>
                    <a:pt x="1344" y="1053"/>
                    <a:pt x="1337" y="1057"/>
                    <a:pt x="1335" y="1056"/>
                  </a:cubicBezTo>
                  <a:cubicBezTo>
                    <a:pt x="1340" y="1058"/>
                    <a:pt x="1337" y="1062"/>
                    <a:pt x="1334" y="1061"/>
                  </a:cubicBezTo>
                  <a:cubicBezTo>
                    <a:pt x="1330" y="1060"/>
                    <a:pt x="1330" y="1055"/>
                    <a:pt x="1333" y="1053"/>
                  </a:cubicBezTo>
                  <a:cubicBezTo>
                    <a:pt x="1329" y="1053"/>
                    <a:pt x="1326" y="1055"/>
                    <a:pt x="1324" y="1058"/>
                  </a:cubicBezTo>
                  <a:cubicBezTo>
                    <a:pt x="1328" y="1059"/>
                    <a:pt x="1324" y="1063"/>
                    <a:pt x="1328" y="1064"/>
                  </a:cubicBezTo>
                  <a:cubicBezTo>
                    <a:pt x="1327" y="1064"/>
                    <a:pt x="1326" y="1065"/>
                    <a:pt x="1325" y="1065"/>
                  </a:cubicBezTo>
                  <a:cubicBezTo>
                    <a:pt x="1324" y="1059"/>
                    <a:pt x="1309" y="1060"/>
                    <a:pt x="1306" y="1065"/>
                  </a:cubicBezTo>
                  <a:cubicBezTo>
                    <a:pt x="1306" y="1056"/>
                    <a:pt x="1295" y="1054"/>
                    <a:pt x="1296" y="1045"/>
                  </a:cubicBezTo>
                  <a:cubicBezTo>
                    <a:pt x="1295" y="1051"/>
                    <a:pt x="1295" y="1048"/>
                    <a:pt x="1293" y="1045"/>
                  </a:cubicBezTo>
                  <a:cubicBezTo>
                    <a:pt x="1295" y="1042"/>
                    <a:pt x="1298" y="1042"/>
                    <a:pt x="1302" y="1042"/>
                  </a:cubicBezTo>
                  <a:cubicBezTo>
                    <a:pt x="1297" y="1039"/>
                    <a:pt x="1293" y="1045"/>
                    <a:pt x="1289" y="1043"/>
                  </a:cubicBezTo>
                  <a:cubicBezTo>
                    <a:pt x="1295" y="1046"/>
                    <a:pt x="1289" y="1051"/>
                    <a:pt x="1284" y="1050"/>
                  </a:cubicBezTo>
                  <a:cubicBezTo>
                    <a:pt x="1286" y="1050"/>
                    <a:pt x="1292" y="1052"/>
                    <a:pt x="1292" y="1054"/>
                  </a:cubicBezTo>
                  <a:cubicBezTo>
                    <a:pt x="1292" y="1055"/>
                    <a:pt x="1291" y="1055"/>
                    <a:pt x="1290" y="1054"/>
                  </a:cubicBezTo>
                  <a:cubicBezTo>
                    <a:pt x="1294" y="1057"/>
                    <a:pt x="1302" y="1068"/>
                    <a:pt x="1299" y="1073"/>
                  </a:cubicBezTo>
                  <a:cubicBezTo>
                    <a:pt x="1295" y="1079"/>
                    <a:pt x="1287" y="1063"/>
                    <a:pt x="1285" y="1061"/>
                  </a:cubicBezTo>
                  <a:cubicBezTo>
                    <a:pt x="1285" y="1066"/>
                    <a:pt x="1291" y="1071"/>
                    <a:pt x="1293" y="1075"/>
                  </a:cubicBezTo>
                  <a:cubicBezTo>
                    <a:pt x="1291" y="1075"/>
                    <a:pt x="1289" y="1077"/>
                    <a:pt x="1289" y="1079"/>
                  </a:cubicBezTo>
                  <a:cubicBezTo>
                    <a:pt x="1287" y="1078"/>
                    <a:pt x="1285" y="1076"/>
                    <a:pt x="1285" y="1074"/>
                  </a:cubicBezTo>
                  <a:cubicBezTo>
                    <a:pt x="1280" y="1076"/>
                    <a:pt x="1286" y="1082"/>
                    <a:pt x="1282" y="1086"/>
                  </a:cubicBezTo>
                  <a:cubicBezTo>
                    <a:pt x="1278" y="1080"/>
                    <a:pt x="1275" y="1085"/>
                    <a:pt x="1273" y="1088"/>
                  </a:cubicBezTo>
                  <a:cubicBezTo>
                    <a:pt x="1271" y="1091"/>
                    <a:pt x="1265" y="1085"/>
                    <a:pt x="1268" y="1082"/>
                  </a:cubicBezTo>
                  <a:cubicBezTo>
                    <a:pt x="1266" y="1083"/>
                    <a:pt x="1264" y="1082"/>
                    <a:pt x="1264" y="1079"/>
                  </a:cubicBezTo>
                  <a:cubicBezTo>
                    <a:pt x="1264" y="1083"/>
                    <a:pt x="1266" y="1086"/>
                    <a:pt x="1265" y="1089"/>
                  </a:cubicBezTo>
                  <a:cubicBezTo>
                    <a:pt x="1264" y="1094"/>
                    <a:pt x="1253" y="1086"/>
                    <a:pt x="1251" y="1085"/>
                  </a:cubicBezTo>
                  <a:cubicBezTo>
                    <a:pt x="1256" y="1092"/>
                    <a:pt x="1249" y="1089"/>
                    <a:pt x="1245" y="1089"/>
                  </a:cubicBezTo>
                  <a:cubicBezTo>
                    <a:pt x="1252" y="1092"/>
                    <a:pt x="1242" y="1101"/>
                    <a:pt x="1238" y="1095"/>
                  </a:cubicBezTo>
                  <a:cubicBezTo>
                    <a:pt x="1237" y="1097"/>
                    <a:pt x="1236" y="1100"/>
                    <a:pt x="1234" y="1101"/>
                  </a:cubicBezTo>
                  <a:cubicBezTo>
                    <a:pt x="1236" y="1096"/>
                    <a:pt x="1231" y="1099"/>
                    <a:pt x="1228" y="1099"/>
                  </a:cubicBezTo>
                  <a:cubicBezTo>
                    <a:pt x="1224" y="1100"/>
                    <a:pt x="1219" y="1102"/>
                    <a:pt x="1217" y="1105"/>
                  </a:cubicBezTo>
                  <a:cubicBezTo>
                    <a:pt x="1217" y="1103"/>
                    <a:pt x="1218" y="1102"/>
                    <a:pt x="1219" y="1100"/>
                  </a:cubicBezTo>
                  <a:cubicBezTo>
                    <a:pt x="1217" y="1102"/>
                    <a:pt x="1215" y="1105"/>
                    <a:pt x="1217" y="1108"/>
                  </a:cubicBezTo>
                  <a:cubicBezTo>
                    <a:pt x="1210" y="1110"/>
                    <a:pt x="1213" y="1105"/>
                    <a:pt x="1209" y="1102"/>
                  </a:cubicBezTo>
                  <a:cubicBezTo>
                    <a:pt x="1207" y="1106"/>
                    <a:pt x="1212" y="1108"/>
                    <a:pt x="1209" y="1111"/>
                  </a:cubicBezTo>
                  <a:cubicBezTo>
                    <a:pt x="1207" y="1113"/>
                    <a:pt x="1202" y="1115"/>
                    <a:pt x="1204" y="1119"/>
                  </a:cubicBezTo>
                  <a:cubicBezTo>
                    <a:pt x="1205" y="1121"/>
                    <a:pt x="1208" y="1121"/>
                    <a:pt x="1210" y="1122"/>
                  </a:cubicBezTo>
                  <a:cubicBezTo>
                    <a:pt x="1213" y="1123"/>
                    <a:pt x="1212" y="1129"/>
                    <a:pt x="1210" y="1122"/>
                  </a:cubicBezTo>
                  <a:cubicBezTo>
                    <a:pt x="1210" y="1127"/>
                    <a:pt x="1217" y="1130"/>
                    <a:pt x="1217" y="1135"/>
                  </a:cubicBezTo>
                  <a:cubicBezTo>
                    <a:pt x="1216" y="1143"/>
                    <a:pt x="1205" y="1139"/>
                    <a:pt x="1200" y="1141"/>
                  </a:cubicBezTo>
                  <a:cubicBezTo>
                    <a:pt x="1200" y="1138"/>
                    <a:pt x="1197" y="1134"/>
                    <a:pt x="1202" y="1137"/>
                  </a:cubicBezTo>
                  <a:cubicBezTo>
                    <a:pt x="1201" y="1132"/>
                    <a:pt x="1192" y="1133"/>
                    <a:pt x="1196" y="1126"/>
                  </a:cubicBezTo>
                  <a:cubicBezTo>
                    <a:pt x="1192" y="1126"/>
                    <a:pt x="1194" y="1121"/>
                    <a:pt x="1191" y="1120"/>
                  </a:cubicBezTo>
                  <a:cubicBezTo>
                    <a:pt x="1189" y="1120"/>
                    <a:pt x="1188" y="1112"/>
                    <a:pt x="1190" y="1110"/>
                  </a:cubicBezTo>
                  <a:cubicBezTo>
                    <a:pt x="1192" y="1108"/>
                    <a:pt x="1189" y="1105"/>
                    <a:pt x="1193" y="1103"/>
                  </a:cubicBezTo>
                  <a:cubicBezTo>
                    <a:pt x="1199" y="1099"/>
                    <a:pt x="1190" y="1097"/>
                    <a:pt x="1188" y="1095"/>
                  </a:cubicBezTo>
                  <a:cubicBezTo>
                    <a:pt x="1189" y="1096"/>
                    <a:pt x="1189" y="1097"/>
                    <a:pt x="1189" y="1099"/>
                  </a:cubicBezTo>
                  <a:cubicBezTo>
                    <a:pt x="1185" y="1099"/>
                    <a:pt x="1183" y="1093"/>
                    <a:pt x="1181" y="1090"/>
                  </a:cubicBezTo>
                  <a:cubicBezTo>
                    <a:pt x="1179" y="1093"/>
                    <a:pt x="1180" y="1095"/>
                    <a:pt x="1183" y="1096"/>
                  </a:cubicBezTo>
                  <a:cubicBezTo>
                    <a:pt x="1181" y="1098"/>
                    <a:pt x="1176" y="1103"/>
                    <a:pt x="1173" y="1099"/>
                  </a:cubicBezTo>
                  <a:cubicBezTo>
                    <a:pt x="1170" y="1107"/>
                    <a:pt x="1169" y="1095"/>
                    <a:pt x="1167" y="1093"/>
                  </a:cubicBezTo>
                  <a:cubicBezTo>
                    <a:pt x="1165" y="1092"/>
                    <a:pt x="1158" y="1095"/>
                    <a:pt x="1162" y="1089"/>
                  </a:cubicBezTo>
                  <a:cubicBezTo>
                    <a:pt x="1161" y="1089"/>
                    <a:pt x="1160" y="1088"/>
                    <a:pt x="1159" y="1088"/>
                  </a:cubicBezTo>
                  <a:cubicBezTo>
                    <a:pt x="1159" y="1090"/>
                    <a:pt x="1159" y="1092"/>
                    <a:pt x="1160" y="1094"/>
                  </a:cubicBezTo>
                  <a:cubicBezTo>
                    <a:pt x="1157" y="1093"/>
                    <a:pt x="1155" y="1087"/>
                    <a:pt x="1152" y="1088"/>
                  </a:cubicBezTo>
                  <a:cubicBezTo>
                    <a:pt x="1153" y="1086"/>
                    <a:pt x="1153" y="1084"/>
                    <a:pt x="1150" y="1083"/>
                  </a:cubicBezTo>
                  <a:cubicBezTo>
                    <a:pt x="1149" y="1085"/>
                    <a:pt x="1149" y="1088"/>
                    <a:pt x="1148" y="1084"/>
                  </a:cubicBezTo>
                  <a:cubicBezTo>
                    <a:pt x="1147" y="1088"/>
                    <a:pt x="1154" y="1090"/>
                    <a:pt x="1151" y="1095"/>
                  </a:cubicBezTo>
                  <a:cubicBezTo>
                    <a:pt x="1150" y="1097"/>
                    <a:pt x="1146" y="1092"/>
                    <a:pt x="1145" y="1092"/>
                  </a:cubicBezTo>
                  <a:cubicBezTo>
                    <a:pt x="1146" y="1095"/>
                    <a:pt x="1145" y="1097"/>
                    <a:pt x="1142" y="1098"/>
                  </a:cubicBezTo>
                  <a:cubicBezTo>
                    <a:pt x="1142" y="1096"/>
                    <a:pt x="1135" y="1095"/>
                    <a:pt x="1132" y="1093"/>
                  </a:cubicBezTo>
                  <a:cubicBezTo>
                    <a:pt x="1128" y="1091"/>
                    <a:pt x="1121" y="1097"/>
                    <a:pt x="1119" y="1093"/>
                  </a:cubicBezTo>
                  <a:cubicBezTo>
                    <a:pt x="1119" y="1093"/>
                    <a:pt x="1118" y="1094"/>
                    <a:pt x="1117" y="1094"/>
                  </a:cubicBezTo>
                  <a:cubicBezTo>
                    <a:pt x="1115" y="1090"/>
                    <a:pt x="1109" y="1090"/>
                    <a:pt x="1106" y="1087"/>
                  </a:cubicBezTo>
                  <a:cubicBezTo>
                    <a:pt x="1105" y="1086"/>
                    <a:pt x="1107" y="1085"/>
                    <a:pt x="1105" y="1084"/>
                  </a:cubicBezTo>
                  <a:cubicBezTo>
                    <a:pt x="1102" y="1083"/>
                    <a:pt x="1098" y="1079"/>
                    <a:pt x="1095" y="1082"/>
                  </a:cubicBezTo>
                  <a:cubicBezTo>
                    <a:pt x="1093" y="1074"/>
                    <a:pt x="1088" y="1068"/>
                    <a:pt x="1088" y="1060"/>
                  </a:cubicBezTo>
                  <a:cubicBezTo>
                    <a:pt x="1096" y="1063"/>
                    <a:pt x="1093" y="1045"/>
                    <a:pt x="1083" y="1050"/>
                  </a:cubicBezTo>
                  <a:cubicBezTo>
                    <a:pt x="1079" y="1052"/>
                    <a:pt x="1077" y="1049"/>
                    <a:pt x="1073" y="1047"/>
                  </a:cubicBezTo>
                  <a:cubicBezTo>
                    <a:pt x="1069" y="1045"/>
                    <a:pt x="1067" y="1051"/>
                    <a:pt x="1063" y="1047"/>
                  </a:cubicBezTo>
                  <a:cubicBezTo>
                    <a:pt x="1057" y="1043"/>
                    <a:pt x="1051" y="1040"/>
                    <a:pt x="1046" y="1033"/>
                  </a:cubicBezTo>
                  <a:cubicBezTo>
                    <a:pt x="1044" y="1038"/>
                    <a:pt x="1038" y="1039"/>
                    <a:pt x="1034" y="1042"/>
                  </a:cubicBezTo>
                  <a:cubicBezTo>
                    <a:pt x="1032" y="1044"/>
                    <a:pt x="1036" y="1047"/>
                    <a:pt x="1034" y="1050"/>
                  </a:cubicBezTo>
                  <a:cubicBezTo>
                    <a:pt x="1031" y="1053"/>
                    <a:pt x="1016" y="1060"/>
                    <a:pt x="1018" y="1052"/>
                  </a:cubicBezTo>
                  <a:cubicBezTo>
                    <a:pt x="1012" y="1052"/>
                    <a:pt x="1011" y="1065"/>
                    <a:pt x="1009" y="1063"/>
                  </a:cubicBezTo>
                  <a:cubicBezTo>
                    <a:pt x="1007" y="1062"/>
                    <a:pt x="1004" y="1059"/>
                    <a:pt x="1002" y="1057"/>
                  </a:cubicBezTo>
                  <a:cubicBezTo>
                    <a:pt x="998" y="1052"/>
                    <a:pt x="998" y="1057"/>
                    <a:pt x="997" y="1061"/>
                  </a:cubicBezTo>
                  <a:cubicBezTo>
                    <a:pt x="991" y="1054"/>
                    <a:pt x="990" y="1053"/>
                    <a:pt x="986" y="1061"/>
                  </a:cubicBezTo>
                  <a:cubicBezTo>
                    <a:pt x="982" y="1068"/>
                    <a:pt x="976" y="1061"/>
                    <a:pt x="972" y="1057"/>
                  </a:cubicBezTo>
                  <a:cubicBezTo>
                    <a:pt x="964" y="1050"/>
                    <a:pt x="963" y="1060"/>
                    <a:pt x="959" y="1066"/>
                  </a:cubicBezTo>
                  <a:cubicBezTo>
                    <a:pt x="957" y="1069"/>
                    <a:pt x="955" y="1065"/>
                    <a:pt x="953" y="1065"/>
                  </a:cubicBezTo>
                  <a:cubicBezTo>
                    <a:pt x="951" y="1066"/>
                    <a:pt x="950" y="1066"/>
                    <a:pt x="948" y="1066"/>
                  </a:cubicBezTo>
                  <a:cubicBezTo>
                    <a:pt x="946" y="1067"/>
                    <a:pt x="947" y="1064"/>
                    <a:pt x="945" y="1064"/>
                  </a:cubicBezTo>
                  <a:cubicBezTo>
                    <a:pt x="937" y="1064"/>
                    <a:pt x="941" y="1078"/>
                    <a:pt x="943" y="1081"/>
                  </a:cubicBezTo>
                  <a:cubicBezTo>
                    <a:pt x="945" y="1084"/>
                    <a:pt x="948" y="1087"/>
                    <a:pt x="949" y="1091"/>
                  </a:cubicBezTo>
                  <a:cubicBezTo>
                    <a:pt x="950" y="1092"/>
                    <a:pt x="950" y="1093"/>
                    <a:pt x="951" y="1094"/>
                  </a:cubicBezTo>
                  <a:cubicBezTo>
                    <a:pt x="951" y="1097"/>
                    <a:pt x="950" y="1098"/>
                    <a:pt x="950" y="1101"/>
                  </a:cubicBezTo>
                  <a:cubicBezTo>
                    <a:pt x="950" y="1103"/>
                    <a:pt x="954" y="1107"/>
                    <a:pt x="952" y="1109"/>
                  </a:cubicBezTo>
                  <a:cubicBezTo>
                    <a:pt x="949" y="1112"/>
                    <a:pt x="946" y="1106"/>
                    <a:pt x="942" y="1107"/>
                  </a:cubicBezTo>
                  <a:cubicBezTo>
                    <a:pt x="937" y="1109"/>
                    <a:pt x="936" y="1109"/>
                    <a:pt x="934" y="1104"/>
                  </a:cubicBezTo>
                  <a:cubicBezTo>
                    <a:pt x="932" y="1099"/>
                    <a:pt x="929" y="1094"/>
                    <a:pt x="929" y="1089"/>
                  </a:cubicBezTo>
                  <a:cubicBezTo>
                    <a:pt x="924" y="1092"/>
                    <a:pt x="916" y="1102"/>
                    <a:pt x="909" y="1098"/>
                  </a:cubicBezTo>
                  <a:cubicBezTo>
                    <a:pt x="906" y="1096"/>
                    <a:pt x="905" y="1101"/>
                    <a:pt x="903" y="1100"/>
                  </a:cubicBezTo>
                  <a:cubicBezTo>
                    <a:pt x="900" y="1100"/>
                    <a:pt x="899" y="1094"/>
                    <a:pt x="901" y="1092"/>
                  </a:cubicBezTo>
                  <a:cubicBezTo>
                    <a:pt x="891" y="1092"/>
                    <a:pt x="898" y="1082"/>
                    <a:pt x="893" y="1080"/>
                  </a:cubicBezTo>
                  <a:cubicBezTo>
                    <a:pt x="887" y="1077"/>
                    <a:pt x="880" y="1077"/>
                    <a:pt x="873" y="1078"/>
                  </a:cubicBezTo>
                  <a:cubicBezTo>
                    <a:pt x="865" y="1079"/>
                    <a:pt x="872" y="1068"/>
                    <a:pt x="872" y="1065"/>
                  </a:cubicBezTo>
                  <a:cubicBezTo>
                    <a:pt x="873" y="1061"/>
                    <a:pt x="868" y="1049"/>
                    <a:pt x="876" y="1049"/>
                  </a:cubicBezTo>
                  <a:cubicBezTo>
                    <a:pt x="874" y="1043"/>
                    <a:pt x="870" y="1043"/>
                    <a:pt x="864" y="1043"/>
                  </a:cubicBezTo>
                  <a:cubicBezTo>
                    <a:pt x="856" y="1043"/>
                    <a:pt x="857" y="1036"/>
                    <a:pt x="854" y="1031"/>
                  </a:cubicBezTo>
                  <a:cubicBezTo>
                    <a:pt x="854" y="1031"/>
                    <a:pt x="851" y="1028"/>
                    <a:pt x="851" y="1027"/>
                  </a:cubicBezTo>
                  <a:cubicBezTo>
                    <a:pt x="854" y="1023"/>
                    <a:pt x="849" y="1021"/>
                    <a:pt x="847" y="1018"/>
                  </a:cubicBezTo>
                  <a:cubicBezTo>
                    <a:pt x="844" y="1013"/>
                    <a:pt x="851" y="1011"/>
                    <a:pt x="850" y="1006"/>
                  </a:cubicBezTo>
                  <a:cubicBezTo>
                    <a:pt x="843" y="1011"/>
                    <a:pt x="834" y="1005"/>
                    <a:pt x="827" y="1009"/>
                  </a:cubicBezTo>
                  <a:cubicBezTo>
                    <a:pt x="825" y="1010"/>
                    <a:pt x="816" y="1017"/>
                    <a:pt x="814" y="1016"/>
                  </a:cubicBezTo>
                  <a:cubicBezTo>
                    <a:pt x="810" y="1013"/>
                    <a:pt x="814" y="1010"/>
                    <a:pt x="815" y="1008"/>
                  </a:cubicBezTo>
                  <a:cubicBezTo>
                    <a:pt x="816" y="1005"/>
                    <a:pt x="814" y="1000"/>
                    <a:pt x="813" y="998"/>
                  </a:cubicBezTo>
                  <a:cubicBezTo>
                    <a:pt x="810" y="994"/>
                    <a:pt x="809" y="995"/>
                    <a:pt x="808" y="990"/>
                  </a:cubicBezTo>
                  <a:cubicBezTo>
                    <a:pt x="807" y="986"/>
                    <a:pt x="809" y="983"/>
                    <a:pt x="813" y="983"/>
                  </a:cubicBezTo>
                  <a:cubicBezTo>
                    <a:pt x="810" y="978"/>
                    <a:pt x="813" y="974"/>
                    <a:pt x="813" y="968"/>
                  </a:cubicBezTo>
                  <a:cubicBezTo>
                    <a:pt x="819" y="974"/>
                    <a:pt x="820" y="959"/>
                    <a:pt x="820" y="957"/>
                  </a:cubicBezTo>
                  <a:cubicBezTo>
                    <a:pt x="830" y="957"/>
                    <a:pt x="823" y="953"/>
                    <a:pt x="830" y="948"/>
                  </a:cubicBezTo>
                  <a:cubicBezTo>
                    <a:pt x="831" y="947"/>
                    <a:pt x="834" y="949"/>
                    <a:pt x="834" y="948"/>
                  </a:cubicBezTo>
                  <a:cubicBezTo>
                    <a:pt x="835" y="944"/>
                    <a:pt x="830" y="942"/>
                    <a:pt x="829" y="939"/>
                  </a:cubicBezTo>
                  <a:cubicBezTo>
                    <a:pt x="835" y="941"/>
                    <a:pt x="832" y="930"/>
                    <a:pt x="832" y="927"/>
                  </a:cubicBezTo>
                  <a:cubicBezTo>
                    <a:pt x="832" y="921"/>
                    <a:pt x="830" y="914"/>
                    <a:pt x="828" y="908"/>
                  </a:cubicBezTo>
                  <a:cubicBezTo>
                    <a:pt x="826" y="903"/>
                    <a:pt x="825" y="898"/>
                    <a:pt x="824" y="893"/>
                  </a:cubicBezTo>
                  <a:cubicBezTo>
                    <a:pt x="823" y="887"/>
                    <a:pt x="820" y="886"/>
                    <a:pt x="814" y="884"/>
                  </a:cubicBezTo>
                  <a:cubicBezTo>
                    <a:pt x="815" y="886"/>
                    <a:pt x="814" y="888"/>
                    <a:pt x="812" y="889"/>
                  </a:cubicBezTo>
                  <a:cubicBezTo>
                    <a:pt x="810" y="885"/>
                    <a:pt x="806" y="881"/>
                    <a:pt x="805" y="876"/>
                  </a:cubicBezTo>
                  <a:cubicBezTo>
                    <a:pt x="804" y="872"/>
                    <a:pt x="804" y="869"/>
                    <a:pt x="800" y="866"/>
                  </a:cubicBezTo>
                  <a:cubicBezTo>
                    <a:pt x="795" y="861"/>
                    <a:pt x="787" y="859"/>
                    <a:pt x="782" y="854"/>
                  </a:cubicBezTo>
                  <a:cubicBezTo>
                    <a:pt x="782" y="858"/>
                    <a:pt x="782" y="870"/>
                    <a:pt x="776" y="863"/>
                  </a:cubicBezTo>
                  <a:cubicBezTo>
                    <a:pt x="772" y="860"/>
                    <a:pt x="770" y="863"/>
                    <a:pt x="767" y="861"/>
                  </a:cubicBezTo>
                  <a:cubicBezTo>
                    <a:pt x="763" y="860"/>
                    <a:pt x="759" y="857"/>
                    <a:pt x="756" y="857"/>
                  </a:cubicBezTo>
                  <a:cubicBezTo>
                    <a:pt x="752" y="857"/>
                    <a:pt x="751" y="861"/>
                    <a:pt x="748" y="860"/>
                  </a:cubicBezTo>
                  <a:cubicBezTo>
                    <a:pt x="745" y="859"/>
                    <a:pt x="747" y="855"/>
                    <a:pt x="748" y="854"/>
                  </a:cubicBezTo>
                  <a:cubicBezTo>
                    <a:pt x="749" y="852"/>
                    <a:pt x="752" y="849"/>
                    <a:pt x="752" y="847"/>
                  </a:cubicBezTo>
                  <a:cubicBezTo>
                    <a:pt x="753" y="843"/>
                    <a:pt x="746" y="841"/>
                    <a:pt x="747" y="836"/>
                  </a:cubicBezTo>
                  <a:cubicBezTo>
                    <a:pt x="745" y="837"/>
                    <a:pt x="742" y="840"/>
                    <a:pt x="739" y="840"/>
                  </a:cubicBezTo>
                  <a:cubicBezTo>
                    <a:pt x="733" y="838"/>
                    <a:pt x="740" y="832"/>
                    <a:pt x="742" y="831"/>
                  </a:cubicBezTo>
                  <a:cubicBezTo>
                    <a:pt x="740" y="829"/>
                    <a:pt x="736" y="826"/>
                    <a:pt x="733" y="824"/>
                  </a:cubicBezTo>
                  <a:cubicBezTo>
                    <a:pt x="730" y="822"/>
                    <a:pt x="722" y="828"/>
                    <a:pt x="720" y="830"/>
                  </a:cubicBezTo>
                  <a:cubicBezTo>
                    <a:pt x="717" y="831"/>
                    <a:pt x="718" y="835"/>
                    <a:pt x="716" y="837"/>
                  </a:cubicBezTo>
                  <a:cubicBezTo>
                    <a:pt x="714" y="838"/>
                    <a:pt x="710" y="836"/>
                    <a:pt x="709" y="835"/>
                  </a:cubicBezTo>
                  <a:cubicBezTo>
                    <a:pt x="708" y="835"/>
                    <a:pt x="699" y="830"/>
                    <a:pt x="703" y="834"/>
                  </a:cubicBezTo>
                  <a:cubicBezTo>
                    <a:pt x="700" y="833"/>
                    <a:pt x="696" y="829"/>
                    <a:pt x="693" y="829"/>
                  </a:cubicBezTo>
                  <a:cubicBezTo>
                    <a:pt x="690" y="828"/>
                    <a:pt x="688" y="831"/>
                    <a:pt x="684" y="832"/>
                  </a:cubicBezTo>
                  <a:cubicBezTo>
                    <a:pt x="680" y="835"/>
                    <a:pt x="677" y="840"/>
                    <a:pt x="674" y="844"/>
                  </a:cubicBezTo>
                  <a:cubicBezTo>
                    <a:pt x="670" y="849"/>
                    <a:pt x="666" y="849"/>
                    <a:pt x="660" y="850"/>
                  </a:cubicBezTo>
                  <a:cubicBezTo>
                    <a:pt x="653" y="851"/>
                    <a:pt x="656" y="855"/>
                    <a:pt x="653" y="860"/>
                  </a:cubicBezTo>
                  <a:cubicBezTo>
                    <a:pt x="650" y="863"/>
                    <a:pt x="644" y="865"/>
                    <a:pt x="643" y="869"/>
                  </a:cubicBezTo>
                  <a:cubicBezTo>
                    <a:pt x="641" y="875"/>
                    <a:pt x="641" y="879"/>
                    <a:pt x="633" y="880"/>
                  </a:cubicBezTo>
                  <a:cubicBezTo>
                    <a:pt x="628" y="880"/>
                    <a:pt x="624" y="883"/>
                    <a:pt x="620" y="882"/>
                  </a:cubicBezTo>
                  <a:cubicBezTo>
                    <a:pt x="616" y="882"/>
                    <a:pt x="613" y="881"/>
                    <a:pt x="613" y="877"/>
                  </a:cubicBezTo>
                  <a:cubicBezTo>
                    <a:pt x="613" y="874"/>
                    <a:pt x="604" y="871"/>
                    <a:pt x="601" y="871"/>
                  </a:cubicBezTo>
                  <a:cubicBezTo>
                    <a:pt x="596" y="870"/>
                    <a:pt x="596" y="876"/>
                    <a:pt x="591" y="873"/>
                  </a:cubicBezTo>
                  <a:cubicBezTo>
                    <a:pt x="586" y="871"/>
                    <a:pt x="582" y="871"/>
                    <a:pt x="576" y="871"/>
                  </a:cubicBezTo>
                  <a:cubicBezTo>
                    <a:pt x="571" y="871"/>
                    <a:pt x="575" y="865"/>
                    <a:pt x="570" y="864"/>
                  </a:cubicBezTo>
                  <a:cubicBezTo>
                    <a:pt x="564" y="862"/>
                    <a:pt x="559" y="862"/>
                    <a:pt x="554" y="866"/>
                  </a:cubicBezTo>
                  <a:cubicBezTo>
                    <a:pt x="549" y="869"/>
                    <a:pt x="545" y="875"/>
                    <a:pt x="542" y="881"/>
                  </a:cubicBezTo>
                  <a:cubicBezTo>
                    <a:pt x="540" y="885"/>
                    <a:pt x="536" y="892"/>
                    <a:pt x="535" y="897"/>
                  </a:cubicBezTo>
                  <a:cubicBezTo>
                    <a:pt x="527" y="892"/>
                    <a:pt x="533" y="883"/>
                    <a:pt x="530" y="876"/>
                  </a:cubicBezTo>
                  <a:cubicBezTo>
                    <a:pt x="526" y="866"/>
                    <a:pt x="516" y="874"/>
                    <a:pt x="509" y="875"/>
                  </a:cubicBezTo>
                  <a:cubicBezTo>
                    <a:pt x="509" y="876"/>
                    <a:pt x="509" y="877"/>
                    <a:pt x="509" y="878"/>
                  </a:cubicBezTo>
                  <a:cubicBezTo>
                    <a:pt x="503" y="876"/>
                    <a:pt x="494" y="878"/>
                    <a:pt x="487" y="878"/>
                  </a:cubicBezTo>
                  <a:cubicBezTo>
                    <a:pt x="480" y="878"/>
                    <a:pt x="477" y="876"/>
                    <a:pt x="471" y="873"/>
                  </a:cubicBezTo>
                  <a:cubicBezTo>
                    <a:pt x="469" y="872"/>
                    <a:pt x="465" y="870"/>
                    <a:pt x="463" y="871"/>
                  </a:cubicBezTo>
                  <a:cubicBezTo>
                    <a:pt x="461" y="872"/>
                    <a:pt x="462" y="875"/>
                    <a:pt x="460" y="876"/>
                  </a:cubicBezTo>
                  <a:cubicBezTo>
                    <a:pt x="456" y="876"/>
                    <a:pt x="450" y="871"/>
                    <a:pt x="449" y="868"/>
                  </a:cubicBezTo>
                  <a:cubicBezTo>
                    <a:pt x="449" y="868"/>
                    <a:pt x="448" y="880"/>
                    <a:pt x="445" y="875"/>
                  </a:cubicBezTo>
                  <a:cubicBezTo>
                    <a:pt x="442" y="870"/>
                    <a:pt x="436" y="867"/>
                    <a:pt x="434" y="861"/>
                  </a:cubicBezTo>
                  <a:cubicBezTo>
                    <a:pt x="433" y="866"/>
                    <a:pt x="417" y="864"/>
                    <a:pt x="416" y="860"/>
                  </a:cubicBezTo>
                  <a:cubicBezTo>
                    <a:pt x="416" y="858"/>
                    <a:pt x="418" y="854"/>
                    <a:pt x="416" y="852"/>
                  </a:cubicBezTo>
                  <a:cubicBezTo>
                    <a:pt x="414" y="850"/>
                    <a:pt x="409" y="855"/>
                    <a:pt x="406" y="853"/>
                  </a:cubicBezTo>
                  <a:cubicBezTo>
                    <a:pt x="401" y="850"/>
                    <a:pt x="389" y="846"/>
                    <a:pt x="387" y="840"/>
                  </a:cubicBezTo>
                  <a:cubicBezTo>
                    <a:pt x="385" y="833"/>
                    <a:pt x="377" y="825"/>
                    <a:pt x="369" y="832"/>
                  </a:cubicBezTo>
                  <a:cubicBezTo>
                    <a:pt x="367" y="835"/>
                    <a:pt x="358" y="823"/>
                    <a:pt x="356" y="821"/>
                  </a:cubicBezTo>
                  <a:cubicBezTo>
                    <a:pt x="352" y="817"/>
                    <a:pt x="345" y="816"/>
                    <a:pt x="339" y="812"/>
                  </a:cubicBezTo>
                  <a:cubicBezTo>
                    <a:pt x="330" y="807"/>
                    <a:pt x="322" y="800"/>
                    <a:pt x="314" y="793"/>
                  </a:cubicBezTo>
                  <a:cubicBezTo>
                    <a:pt x="311" y="791"/>
                    <a:pt x="307" y="791"/>
                    <a:pt x="303" y="790"/>
                  </a:cubicBezTo>
                  <a:cubicBezTo>
                    <a:pt x="299" y="789"/>
                    <a:pt x="299" y="794"/>
                    <a:pt x="295" y="792"/>
                  </a:cubicBezTo>
                  <a:cubicBezTo>
                    <a:pt x="297" y="803"/>
                    <a:pt x="291" y="804"/>
                    <a:pt x="285" y="797"/>
                  </a:cubicBezTo>
                  <a:cubicBezTo>
                    <a:pt x="279" y="791"/>
                    <a:pt x="272" y="788"/>
                    <a:pt x="265" y="786"/>
                  </a:cubicBezTo>
                  <a:cubicBezTo>
                    <a:pt x="263" y="786"/>
                    <a:pt x="259" y="785"/>
                    <a:pt x="258" y="784"/>
                  </a:cubicBezTo>
                  <a:cubicBezTo>
                    <a:pt x="256" y="782"/>
                    <a:pt x="260" y="778"/>
                    <a:pt x="256" y="777"/>
                  </a:cubicBezTo>
                  <a:cubicBezTo>
                    <a:pt x="253" y="776"/>
                    <a:pt x="251" y="775"/>
                    <a:pt x="249" y="773"/>
                  </a:cubicBezTo>
                  <a:cubicBezTo>
                    <a:pt x="245" y="769"/>
                    <a:pt x="242" y="772"/>
                    <a:pt x="237" y="771"/>
                  </a:cubicBezTo>
                  <a:cubicBezTo>
                    <a:pt x="230" y="769"/>
                    <a:pt x="227" y="761"/>
                    <a:pt x="223" y="757"/>
                  </a:cubicBezTo>
                  <a:cubicBezTo>
                    <a:pt x="218" y="752"/>
                    <a:pt x="213" y="765"/>
                    <a:pt x="210" y="756"/>
                  </a:cubicBezTo>
                  <a:cubicBezTo>
                    <a:pt x="209" y="753"/>
                    <a:pt x="210" y="749"/>
                    <a:pt x="208" y="746"/>
                  </a:cubicBezTo>
                  <a:cubicBezTo>
                    <a:pt x="206" y="743"/>
                    <a:pt x="206" y="741"/>
                    <a:pt x="205" y="737"/>
                  </a:cubicBezTo>
                  <a:cubicBezTo>
                    <a:pt x="204" y="733"/>
                    <a:pt x="201" y="731"/>
                    <a:pt x="198" y="729"/>
                  </a:cubicBezTo>
                  <a:cubicBezTo>
                    <a:pt x="194" y="725"/>
                    <a:pt x="195" y="720"/>
                    <a:pt x="192" y="716"/>
                  </a:cubicBezTo>
                  <a:cubicBezTo>
                    <a:pt x="199" y="710"/>
                    <a:pt x="201" y="714"/>
                    <a:pt x="206" y="720"/>
                  </a:cubicBezTo>
                  <a:cubicBezTo>
                    <a:pt x="208" y="723"/>
                    <a:pt x="211" y="723"/>
                    <a:pt x="213" y="720"/>
                  </a:cubicBezTo>
                  <a:cubicBezTo>
                    <a:pt x="215" y="716"/>
                    <a:pt x="220" y="717"/>
                    <a:pt x="222" y="714"/>
                  </a:cubicBezTo>
                  <a:cubicBezTo>
                    <a:pt x="225" y="710"/>
                    <a:pt x="220" y="705"/>
                    <a:pt x="218" y="703"/>
                  </a:cubicBezTo>
                  <a:cubicBezTo>
                    <a:pt x="216" y="700"/>
                    <a:pt x="217" y="694"/>
                    <a:pt x="215" y="694"/>
                  </a:cubicBezTo>
                  <a:cubicBezTo>
                    <a:pt x="205" y="691"/>
                    <a:pt x="202" y="688"/>
                    <a:pt x="199" y="678"/>
                  </a:cubicBezTo>
                  <a:cubicBezTo>
                    <a:pt x="206" y="679"/>
                    <a:pt x="190" y="667"/>
                    <a:pt x="202" y="665"/>
                  </a:cubicBezTo>
                  <a:cubicBezTo>
                    <a:pt x="204" y="664"/>
                    <a:pt x="209" y="666"/>
                    <a:pt x="211" y="664"/>
                  </a:cubicBezTo>
                  <a:cubicBezTo>
                    <a:pt x="213" y="661"/>
                    <a:pt x="212" y="655"/>
                    <a:pt x="210" y="652"/>
                  </a:cubicBezTo>
                  <a:cubicBezTo>
                    <a:pt x="212" y="651"/>
                    <a:pt x="218" y="652"/>
                    <a:pt x="216" y="649"/>
                  </a:cubicBezTo>
                  <a:cubicBezTo>
                    <a:pt x="214" y="647"/>
                    <a:pt x="220" y="642"/>
                    <a:pt x="221" y="642"/>
                  </a:cubicBezTo>
                  <a:cubicBezTo>
                    <a:pt x="227" y="641"/>
                    <a:pt x="225" y="623"/>
                    <a:pt x="224" y="619"/>
                  </a:cubicBezTo>
                  <a:cubicBezTo>
                    <a:pt x="224" y="619"/>
                    <a:pt x="227" y="609"/>
                    <a:pt x="222" y="613"/>
                  </a:cubicBezTo>
                  <a:cubicBezTo>
                    <a:pt x="217" y="617"/>
                    <a:pt x="216" y="615"/>
                    <a:pt x="213" y="611"/>
                  </a:cubicBezTo>
                  <a:cubicBezTo>
                    <a:pt x="212" y="609"/>
                    <a:pt x="207" y="609"/>
                    <a:pt x="205" y="608"/>
                  </a:cubicBezTo>
                  <a:cubicBezTo>
                    <a:pt x="201" y="606"/>
                    <a:pt x="198" y="599"/>
                    <a:pt x="194" y="598"/>
                  </a:cubicBezTo>
                  <a:cubicBezTo>
                    <a:pt x="189" y="596"/>
                    <a:pt x="178" y="599"/>
                    <a:pt x="174" y="602"/>
                  </a:cubicBezTo>
                  <a:cubicBezTo>
                    <a:pt x="167" y="606"/>
                    <a:pt x="159" y="614"/>
                    <a:pt x="151" y="615"/>
                  </a:cubicBezTo>
                  <a:cubicBezTo>
                    <a:pt x="142" y="615"/>
                    <a:pt x="114" y="613"/>
                    <a:pt x="113" y="600"/>
                  </a:cubicBezTo>
                  <a:cubicBezTo>
                    <a:pt x="110" y="600"/>
                    <a:pt x="106" y="605"/>
                    <a:pt x="103" y="602"/>
                  </a:cubicBezTo>
                  <a:cubicBezTo>
                    <a:pt x="101" y="600"/>
                    <a:pt x="95" y="597"/>
                    <a:pt x="94" y="594"/>
                  </a:cubicBezTo>
                  <a:cubicBezTo>
                    <a:pt x="93" y="591"/>
                    <a:pt x="93" y="587"/>
                    <a:pt x="92" y="584"/>
                  </a:cubicBezTo>
                  <a:cubicBezTo>
                    <a:pt x="91" y="580"/>
                    <a:pt x="89" y="577"/>
                    <a:pt x="86" y="574"/>
                  </a:cubicBezTo>
                  <a:cubicBezTo>
                    <a:pt x="82" y="570"/>
                    <a:pt x="75" y="572"/>
                    <a:pt x="72" y="568"/>
                  </a:cubicBezTo>
                  <a:cubicBezTo>
                    <a:pt x="69" y="564"/>
                    <a:pt x="60" y="558"/>
                    <a:pt x="57" y="565"/>
                  </a:cubicBezTo>
                  <a:cubicBezTo>
                    <a:pt x="54" y="558"/>
                    <a:pt x="46" y="563"/>
                    <a:pt x="43" y="558"/>
                  </a:cubicBezTo>
                  <a:cubicBezTo>
                    <a:pt x="39" y="551"/>
                    <a:pt x="52" y="554"/>
                    <a:pt x="54" y="554"/>
                  </a:cubicBezTo>
                  <a:cubicBezTo>
                    <a:pt x="61" y="552"/>
                    <a:pt x="58" y="545"/>
                    <a:pt x="54" y="543"/>
                  </a:cubicBezTo>
                  <a:cubicBezTo>
                    <a:pt x="50" y="541"/>
                    <a:pt x="52" y="539"/>
                    <a:pt x="52" y="536"/>
                  </a:cubicBezTo>
                  <a:cubicBezTo>
                    <a:pt x="52" y="534"/>
                    <a:pt x="49" y="530"/>
                    <a:pt x="48" y="528"/>
                  </a:cubicBezTo>
                  <a:cubicBezTo>
                    <a:pt x="47" y="526"/>
                    <a:pt x="45" y="525"/>
                    <a:pt x="44" y="523"/>
                  </a:cubicBezTo>
                  <a:cubicBezTo>
                    <a:pt x="43" y="520"/>
                    <a:pt x="44" y="516"/>
                    <a:pt x="43" y="513"/>
                  </a:cubicBezTo>
                  <a:cubicBezTo>
                    <a:pt x="42" y="507"/>
                    <a:pt x="32" y="506"/>
                    <a:pt x="27" y="505"/>
                  </a:cubicBezTo>
                  <a:cubicBezTo>
                    <a:pt x="21" y="503"/>
                    <a:pt x="16" y="512"/>
                    <a:pt x="11" y="506"/>
                  </a:cubicBezTo>
                  <a:cubicBezTo>
                    <a:pt x="10" y="504"/>
                    <a:pt x="3" y="495"/>
                    <a:pt x="10" y="495"/>
                  </a:cubicBezTo>
                  <a:cubicBezTo>
                    <a:pt x="8" y="492"/>
                    <a:pt x="5" y="489"/>
                    <a:pt x="2" y="487"/>
                  </a:cubicBezTo>
                  <a:cubicBezTo>
                    <a:pt x="0" y="485"/>
                    <a:pt x="1" y="480"/>
                    <a:pt x="0" y="47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498">
              <a:extLst>
                <a:ext uri="{FF2B5EF4-FFF2-40B4-BE49-F238E27FC236}">
                  <a16:creationId xmlns="" xmlns:a16="http://schemas.microsoft.com/office/drawing/2014/main" id="{1FE8335E-C31D-44E8-91AD-93AA57024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9635" y="1274279"/>
              <a:ext cx="3412457" cy="2478147"/>
            </a:xfrm>
            <a:custGeom>
              <a:avLst/>
              <a:gdLst>
                <a:gd name="T0" fmla="*/ 64 w 1574"/>
                <a:gd name="T1" fmla="*/ 446 h 1143"/>
                <a:gd name="T2" fmla="*/ 159 w 1574"/>
                <a:gd name="T3" fmla="*/ 360 h 1143"/>
                <a:gd name="T4" fmla="*/ 170 w 1574"/>
                <a:gd name="T5" fmla="*/ 281 h 1143"/>
                <a:gd name="T6" fmla="*/ 232 w 1574"/>
                <a:gd name="T7" fmla="*/ 223 h 1143"/>
                <a:gd name="T8" fmla="*/ 292 w 1574"/>
                <a:gd name="T9" fmla="*/ 167 h 1143"/>
                <a:gd name="T10" fmla="*/ 407 w 1574"/>
                <a:gd name="T11" fmla="*/ 272 h 1143"/>
                <a:gd name="T12" fmla="*/ 577 w 1574"/>
                <a:gd name="T13" fmla="*/ 345 h 1143"/>
                <a:gd name="T14" fmla="*/ 791 w 1574"/>
                <a:gd name="T15" fmla="*/ 388 h 1143"/>
                <a:gd name="T16" fmla="*/ 1007 w 1574"/>
                <a:gd name="T17" fmla="*/ 339 h 1143"/>
                <a:gd name="T18" fmla="*/ 1099 w 1574"/>
                <a:gd name="T19" fmla="*/ 262 h 1143"/>
                <a:gd name="T20" fmla="*/ 1173 w 1574"/>
                <a:gd name="T21" fmla="*/ 232 h 1143"/>
                <a:gd name="T22" fmla="*/ 1036 w 1574"/>
                <a:gd name="T23" fmla="*/ 124 h 1143"/>
                <a:gd name="T24" fmla="*/ 1086 w 1574"/>
                <a:gd name="T25" fmla="*/ 38 h 1143"/>
                <a:gd name="T26" fmla="*/ 1220 w 1574"/>
                <a:gd name="T27" fmla="*/ 32 h 1143"/>
                <a:gd name="T28" fmla="*/ 1349 w 1574"/>
                <a:gd name="T29" fmla="*/ 134 h 1143"/>
                <a:gd name="T30" fmla="*/ 1472 w 1574"/>
                <a:gd name="T31" fmla="*/ 195 h 1143"/>
                <a:gd name="T32" fmla="*/ 1557 w 1574"/>
                <a:gd name="T33" fmla="*/ 207 h 1143"/>
                <a:gd name="T34" fmla="*/ 1534 w 1574"/>
                <a:gd name="T35" fmla="*/ 278 h 1143"/>
                <a:gd name="T36" fmla="*/ 1525 w 1574"/>
                <a:gd name="T37" fmla="*/ 357 h 1143"/>
                <a:gd name="T38" fmla="*/ 1457 w 1574"/>
                <a:gd name="T39" fmla="*/ 418 h 1143"/>
                <a:gd name="T40" fmla="*/ 1380 w 1574"/>
                <a:gd name="T41" fmla="*/ 478 h 1143"/>
                <a:gd name="T42" fmla="*/ 1353 w 1574"/>
                <a:gd name="T43" fmla="*/ 459 h 1143"/>
                <a:gd name="T44" fmla="*/ 1254 w 1574"/>
                <a:gd name="T45" fmla="*/ 486 h 1143"/>
                <a:gd name="T46" fmla="*/ 1341 w 1574"/>
                <a:gd name="T47" fmla="*/ 538 h 1143"/>
                <a:gd name="T48" fmla="*/ 1415 w 1574"/>
                <a:gd name="T49" fmla="*/ 567 h 1143"/>
                <a:gd name="T50" fmla="*/ 1369 w 1574"/>
                <a:gd name="T51" fmla="*/ 595 h 1143"/>
                <a:gd name="T52" fmla="*/ 1415 w 1574"/>
                <a:gd name="T53" fmla="*/ 693 h 1143"/>
                <a:gd name="T54" fmla="*/ 1393 w 1574"/>
                <a:gd name="T55" fmla="*/ 723 h 1143"/>
                <a:gd name="T56" fmla="*/ 1464 w 1574"/>
                <a:gd name="T57" fmla="*/ 758 h 1143"/>
                <a:gd name="T58" fmla="*/ 1449 w 1574"/>
                <a:gd name="T59" fmla="*/ 800 h 1143"/>
                <a:gd name="T60" fmla="*/ 1492 w 1574"/>
                <a:gd name="T61" fmla="*/ 825 h 1143"/>
                <a:gd name="T62" fmla="*/ 1475 w 1574"/>
                <a:gd name="T63" fmla="*/ 844 h 1143"/>
                <a:gd name="T64" fmla="*/ 1471 w 1574"/>
                <a:gd name="T65" fmla="*/ 898 h 1143"/>
                <a:gd name="T66" fmla="*/ 1448 w 1574"/>
                <a:gd name="T67" fmla="*/ 922 h 1143"/>
                <a:gd name="T68" fmla="*/ 1455 w 1574"/>
                <a:gd name="T69" fmla="*/ 964 h 1143"/>
                <a:gd name="T70" fmla="*/ 1430 w 1574"/>
                <a:gd name="T71" fmla="*/ 988 h 1143"/>
                <a:gd name="T72" fmla="*/ 1401 w 1574"/>
                <a:gd name="T73" fmla="*/ 1019 h 1143"/>
                <a:gd name="T74" fmla="*/ 1356 w 1574"/>
                <a:gd name="T75" fmla="*/ 1057 h 1143"/>
                <a:gd name="T76" fmla="*/ 1296 w 1574"/>
                <a:gd name="T77" fmla="*/ 1045 h 1143"/>
                <a:gd name="T78" fmla="*/ 1289 w 1574"/>
                <a:gd name="T79" fmla="*/ 1079 h 1143"/>
                <a:gd name="T80" fmla="*/ 1234 w 1574"/>
                <a:gd name="T81" fmla="*/ 1101 h 1143"/>
                <a:gd name="T82" fmla="*/ 1217 w 1574"/>
                <a:gd name="T83" fmla="*/ 1135 h 1143"/>
                <a:gd name="T84" fmla="*/ 1183 w 1574"/>
                <a:gd name="T85" fmla="*/ 1096 h 1143"/>
                <a:gd name="T86" fmla="*/ 1145 w 1574"/>
                <a:gd name="T87" fmla="*/ 1092 h 1143"/>
                <a:gd name="T88" fmla="*/ 1073 w 1574"/>
                <a:gd name="T89" fmla="*/ 1047 h 1143"/>
                <a:gd name="T90" fmla="*/ 972 w 1574"/>
                <a:gd name="T91" fmla="*/ 1057 h 1143"/>
                <a:gd name="T92" fmla="*/ 942 w 1574"/>
                <a:gd name="T93" fmla="*/ 1107 h 1143"/>
                <a:gd name="T94" fmla="*/ 864 w 1574"/>
                <a:gd name="T95" fmla="*/ 1043 h 1143"/>
                <a:gd name="T96" fmla="*/ 813 w 1574"/>
                <a:gd name="T97" fmla="*/ 983 h 1143"/>
                <a:gd name="T98" fmla="*/ 812 w 1574"/>
                <a:gd name="T99" fmla="*/ 889 h 1143"/>
                <a:gd name="T100" fmla="*/ 747 w 1574"/>
                <a:gd name="T101" fmla="*/ 836 h 1143"/>
                <a:gd name="T102" fmla="*/ 674 w 1574"/>
                <a:gd name="T103" fmla="*/ 844 h 1143"/>
                <a:gd name="T104" fmla="*/ 570 w 1574"/>
                <a:gd name="T105" fmla="*/ 864 h 1143"/>
                <a:gd name="T106" fmla="*/ 460 w 1574"/>
                <a:gd name="T107" fmla="*/ 876 h 1143"/>
                <a:gd name="T108" fmla="*/ 339 w 1574"/>
                <a:gd name="T109" fmla="*/ 812 h 1143"/>
                <a:gd name="T110" fmla="*/ 223 w 1574"/>
                <a:gd name="T111" fmla="*/ 757 h 1143"/>
                <a:gd name="T112" fmla="*/ 215 w 1574"/>
                <a:gd name="T113" fmla="*/ 694 h 1143"/>
                <a:gd name="T114" fmla="*/ 205 w 1574"/>
                <a:gd name="T115" fmla="*/ 608 h 1143"/>
                <a:gd name="T116" fmla="*/ 57 w 1574"/>
                <a:gd name="T117" fmla="*/ 565 h 1143"/>
                <a:gd name="T118" fmla="*/ 10 w 1574"/>
                <a:gd name="T119" fmla="*/ 49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74" h="1143">
                  <a:moveTo>
                    <a:pt x="0" y="477"/>
                  </a:moveTo>
                  <a:cubicBezTo>
                    <a:pt x="4" y="477"/>
                    <a:pt x="7" y="475"/>
                    <a:pt x="6" y="471"/>
                  </a:cubicBezTo>
                  <a:cubicBezTo>
                    <a:pt x="5" y="465"/>
                    <a:pt x="2" y="466"/>
                    <a:pt x="4" y="460"/>
                  </a:cubicBezTo>
                  <a:cubicBezTo>
                    <a:pt x="5" y="455"/>
                    <a:pt x="9" y="457"/>
                    <a:pt x="13" y="455"/>
                  </a:cubicBezTo>
                  <a:cubicBezTo>
                    <a:pt x="17" y="453"/>
                    <a:pt x="19" y="447"/>
                    <a:pt x="24" y="447"/>
                  </a:cubicBezTo>
                  <a:cubicBezTo>
                    <a:pt x="23" y="445"/>
                    <a:pt x="23" y="443"/>
                    <a:pt x="24" y="441"/>
                  </a:cubicBezTo>
                  <a:cubicBezTo>
                    <a:pt x="27" y="442"/>
                    <a:pt x="33" y="445"/>
                    <a:pt x="35" y="442"/>
                  </a:cubicBezTo>
                  <a:cubicBezTo>
                    <a:pt x="37" y="440"/>
                    <a:pt x="40" y="437"/>
                    <a:pt x="43" y="437"/>
                  </a:cubicBezTo>
                  <a:cubicBezTo>
                    <a:pt x="46" y="437"/>
                    <a:pt x="47" y="445"/>
                    <a:pt x="49" y="446"/>
                  </a:cubicBezTo>
                  <a:cubicBezTo>
                    <a:pt x="53" y="449"/>
                    <a:pt x="60" y="445"/>
                    <a:pt x="64" y="446"/>
                  </a:cubicBezTo>
                  <a:cubicBezTo>
                    <a:pt x="72" y="446"/>
                    <a:pt x="73" y="435"/>
                    <a:pt x="74" y="429"/>
                  </a:cubicBezTo>
                  <a:cubicBezTo>
                    <a:pt x="75" y="424"/>
                    <a:pt x="77" y="422"/>
                    <a:pt x="82" y="423"/>
                  </a:cubicBezTo>
                  <a:cubicBezTo>
                    <a:pt x="88" y="424"/>
                    <a:pt x="95" y="424"/>
                    <a:pt x="101" y="423"/>
                  </a:cubicBezTo>
                  <a:cubicBezTo>
                    <a:pt x="104" y="422"/>
                    <a:pt x="109" y="423"/>
                    <a:pt x="111" y="421"/>
                  </a:cubicBezTo>
                  <a:cubicBezTo>
                    <a:pt x="114" y="418"/>
                    <a:pt x="114" y="412"/>
                    <a:pt x="117" y="409"/>
                  </a:cubicBezTo>
                  <a:cubicBezTo>
                    <a:pt x="124" y="401"/>
                    <a:pt x="138" y="400"/>
                    <a:pt x="146" y="393"/>
                  </a:cubicBezTo>
                  <a:cubicBezTo>
                    <a:pt x="149" y="390"/>
                    <a:pt x="151" y="389"/>
                    <a:pt x="155" y="389"/>
                  </a:cubicBezTo>
                  <a:cubicBezTo>
                    <a:pt x="161" y="389"/>
                    <a:pt x="159" y="387"/>
                    <a:pt x="157" y="383"/>
                  </a:cubicBezTo>
                  <a:cubicBezTo>
                    <a:pt x="155" y="378"/>
                    <a:pt x="153" y="373"/>
                    <a:pt x="151" y="369"/>
                  </a:cubicBezTo>
                  <a:cubicBezTo>
                    <a:pt x="148" y="362"/>
                    <a:pt x="155" y="361"/>
                    <a:pt x="159" y="360"/>
                  </a:cubicBezTo>
                  <a:cubicBezTo>
                    <a:pt x="157" y="358"/>
                    <a:pt x="155" y="357"/>
                    <a:pt x="153" y="356"/>
                  </a:cubicBezTo>
                  <a:cubicBezTo>
                    <a:pt x="155" y="353"/>
                    <a:pt x="158" y="349"/>
                    <a:pt x="162" y="352"/>
                  </a:cubicBezTo>
                  <a:cubicBezTo>
                    <a:pt x="164" y="347"/>
                    <a:pt x="158" y="346"/>
                    <a:pt x="157" y="342"/>
                  </a:cubicBezTo>
                  <a:cubicBezTo>
                    <a:pt x="157" y="336"/>
                    <a:pt x="151" y="332"/>
                    <a:pt x="148" y="328"/>
                  </a:cubicBezTo>
                  <a:cubicBezTo>
                    <a:pt x="144" y="322"/>
                    <a:pt x="139" y="316"/>
                    <a:pt x="137" y="309"/>
                  </a:cubicBezTo>
                  <a:cubicBezTo>
                    <a:pt x="135" y="305"/>
                    <a:pt x="138" y="297"/>
                    <a:pt x="133" y="295"/>
                  </a:cubicBezTo>
                  <a:cubicBezTo>
                    <a:pt x="130" y="293"/>
                    <a:pt x="115" y="295"/>
                    <a:pt x="119" y="289"/>
                  </a:cubicBezTo>
                  <a:cubicBezTo>
                    <a:pt x="121" y="285"/>
                    <a:pt x="130" y="284"/>
                    <a:pt x="134" y="283"/>
                  </a:cubicBezTo>
                  <a:cubicBezTo>
                    <a:pt x="141" y="281"/>
                    <a:pt x="148" y="280"/>
                    <a:pt x="156" y="278"/>
                  </a:cubicBezTo>
                  <a:cubicBezTo>
                    <a:pt x="163" y="275"/>
                    <a:pt x="164" y="279"/>
                    <a:pt x="170" y="281"/>
                  </a:cubicBezTo>
                  <a:cubicBezTo>
                    <a:pt x="175" y="283"/>
                    <a:pt x="179" y="278"/>
                    <a:pt x="183" y="281"/>
                  </a:cubicBezTo>
                  <a:cubicBezTo>
                    <a:pt x="189" y="285"/>
                    <a:pt x="189" y="279"/>
                    <a:pt x="188" y="275"/>
                  </a:cubicBezTo>
                  <a:cubicBezTo>
                    <a:pt x="186" y="270"/>
                    <a:pt x="179" y="273"/>
                    <a:pt x="176" y="269"/>
                  </a:cubicBezTo>
                  <a:cubicBezTo>
                    <a:pt x="174" y="265"/>
                    <a:pt x="176" y="258"/>
                    <a:pt x="177" y="255"/>
                  </a:cubicBezTo>
                  <a:cubicBezTo>
                    <a:pt x="177" y="249"/>
                    <a:pt x="176" y="243"/>
                    <a:pt x="176" y="237"/>
                  </a:cubicBezTo>
                  <a:cubicBezTo>
                    <a:pt x="176" y="231"/>
                    <a:pt x="178" y="225"/>
                    <a:pt x="177" y="219"/>
                  </a:cubicBezTo>
                  <a:cubicBezTo>
                    <a:pt x="176" y="213"/>
                    <a:pt x="179" y="211"/>
                    <a:pt x="185" y="214"/>
                  </a:cubicBezTo>
                  <a:cubicBezTo>
                    <a:pt x="190" y="216"/>
                    <a:pt x="194" y="218"/>
                    <a:pt x="199" y="220"/>
                  </a:cubicBezTo>
                  <a:cubicBezTo>
                    <a:pt x="206" y="221"/>
                    <a:pt x="213" y="219"/>
                    <a:pt x="220" y="219"/>
                  </a:cubicBezTo>
                  <a:cubicBezTo>
                    <a:pt x="226" y="220"/>
                    <a:pt x="227" y="227"/>
                    <a:pt x="232" y="223"/>
                  </a:cubicBezTo>
                  <a:cubicBezTo>
                    <a:pt x="236" y="220"/>
                    <a:pt x="241" y="219"/>
                    <a:pt x="245" y="216"/>
                  </a:cubicBezTo>
                  <a:cubicBezTo>
                    <a:pt x="252" y="210"/>
                    <a:pt x="235" y="194"/>
                    <a:pt x="233" y="188"/>
                  </a:cubicBezTo>
                  <a:cubicBezTo>
                    <a:pt x="232" y="184"/>
                    <a:pt x="232" y="175"/>
                    <a:pt x="235" y="172"/>
                  </a:cubicBezTo>
                  <a:cubicBezTo>
                    <a:pt x="238" y="170"/>
                    <a:pt x="243" y="172"/>
                    <a:pt x="247" y="171"/>
                  </a:cubicBezTo>
                  <a:cubicBezTo>
                    <a:pt x="256" y="167"/>
                    <a:pt x="255" y="162"/>
                    <a:pt x="252" y="154"/>
                  </a:cubicBezTo>
                  <a:cubicBezTo>
                    <a:pt x="251" y="148"/>
                    <a:pt x="257" y="148"/>
                    <a:pt x="261" y="148"/>
                  </a:cubicBezTo>
                  <a:cubicBezTo>
                    <a:pt x="267" y="149"/>
                    <a:pt x="269" y="149"/>
                    <a:pt x="275" y="147"/>
                  </a:cubicBezTo>
                  <a:cubicBezTo>
                    <a:pt x="277" y="146"/>
                    <a:pt x="284" y="151"/>
                    <a:pt x="282" y="153"/>
                  </a:cubicBezTo>
                  <a:cubicBezTo>
                    <a:pt x="279" y="156"/>
                    <a:pt x="283" y="159"/>
                    <a:pt x="287" y="160"/>
                  </a:cubicBezTo>
                  <a:cubicBezTo>
                    <a:pt x="294" y="162"/>
                    <a:pt x="288" y="165"/>
                    <a:pt x="292" y="167"/>
                  </a:cubicBezTo>
                  <a:cubicBezTo>
                    <a:pt x="298" y="170"/>
                    <a:pt x="305" y="169"/>
                    <a:pt x="310" y="175"/>
                  </a:cubicBezTo>
                  <a:cubicBezTo>
                    <a:pt x="314" y="180"/>
                    <a:pt x="328" y="188"/>
                    <a:pt x="335" y="185"/>
                  </a:cubicBezTo>
                  <a:cubicBezTo>
                    <a:pt x="340" y="184"/>
                    <a:pt x="353" y="195"/>
                    <a:pt x="354" y="189"/>
                  </a:cubicBezTo>
                  <a:cubicBezTo>
                    <a:pt x="357" y="190"/>
                    <a:pt x="357" y="192"/>
                    <a:pt x="359" y="194"/>
                  </a:cubicBezTo>
                  <a:cubicBezTo>
                    <a:pt x="362" y="196"/>
                    <a:pt x="365" y="196"/>
                    <a:pt x="368" y="198"/>
                  </a:cubicBezTo>
                  <a:cubicBezTo>
                    <a:pt x="373" y="203"/>
                    <a:pt x="375" y="209"/>
                    <a:pt x="380" y="214"/>
                  </a:cubicBezTo>
                  <a:cubicBezTo>
                    <a:pt x="384" y="217"/>
                    <a:pt x="389" y="220"/>
                    <a:pt x="394" y="224"/>
                  </a:cubicBezTo>
                  <a:cubicBezTo>
                    <a:pt x="401" y="230"/>
                    <a:pt x="399" y="235"/>
                    <a:pt x="401" y="243"/>
                  </a:cubicBezTo>
                  <a:cubicBezTo>
                    <a:pt x="403" y="248"/>
                    <a:pt x="409" y="249"/>
                    <a:pt x="406" y="256"/>
                  </a:cubicBezTo>
                  <a:cubicBezTo>
                    <a:pt x="404" y="261"/>
                    <a:pt x="402" y="267"/>
                    <a:pt x="407" y="272"/>
                  </a:cubicBezTo>
                  <a:cubicBezTo>
                    <a:pt x="410" y="275"/>
                    <a:pt x="415" y="281"/>
                    <a:pt x="420" y="281"/>
                  </a:cubicBezTo>
                  <a:cubicBezTo>
                    <a:pt x="427" y="280"/>
                    <a:pt x="433" y="284"/>
                    <a:pt x="440" y="285"/>
                  </a:cubicBezTo>
                  <a:cubicBezTo>
                    <a:pt x="446" y="285"/>
                    <a:pt x="453" y="287"/>
                    <a:pt x="460" y="287"/>
                  </a:cubicBezTo>
                  <a:cubicBezTo>
                    <a:pt x="466" y="286"/>
                    <a:pt x="472" y="286"/>
                    <a:pt x="478" y="286"/>
                  </a:cubicBezTo>
                  <a:cubicBezTo>
                    <a:pt x="493" y="288"/>
                    <a:pt x="503" y="296"/>
                    <a:pt x="517" y="302"/>
                  </a:cubicBezTo>
                  <a:cubicBezTo>
                    <a:pt x="523" y="304"/>
                    <a:pt x="528" y="308"/>
                    <a:pt x="535" y="310"/>
                  </a:cubicBezTo>
                  <a:cubicBezTo>
                    <a:pt x="539" y="312"/>
                    <a:pt x="544" y="311"/>
                    <a:pt x="548" y="312"/>
                  </a:cubicBezTo>
                  <a:cubicBezTo>
                    <a:pt x="554" y="313"/>
                    <a:pt x="549" y="317"/>
                    <a:pt x="554" y="320"/>
                  </a:cubicBezTo>
                  <a:cubicBezTo>
                    <a:pt x="560" y="323"/>
                    <a:pt x="563" y="324"/>
                    <a:pt x="567" y="330"/>
                  </a:cubicBezTo>
                  <a:cubicBezTo>
                    <a:pt x="570" y="335"/>
                    <a:pt x="574" y="340"/>
                    <a:pt x="577" y="345"/>
                  </a:cubicBezTo>
                  <a:cubicBezTo>
                    <a:pt x="582" y="350"/>
                    <a:pt x="588" y="352"/>
                    <a:pt x="593" y="357"/>
                  </a:cubicBezTo>
                  <a:cubicBezTo>
                    <a:pt x="597" y="360"/>
                    <a:pt x="598" y="364"/>
                    <a:pt x="603" y="365"/>
                  </a:cubicBezTo>
                  <a:cubicBezTo>
                    <a:pt x="610" y="366"/>
                    <a:pt x="616" y="363"/>
                    <a:pt x="622" y="363"/>
                  </a:cubicBezTo>
                  <a:cubicBezTo>
                    <a:pt x="636" y="361"/>
                    <a:pt x="651" y="368"/>
                    <a:pt x="664" y="369"/>
                  </a:cubicBezTo>
                  <a:cubicBezTo>
                    <a:pt x="672" y="369"/>
                    <a:pt x="679" y="370"/>
                    <a:pt x="686" y="370"/>
                  </a:cubicBezTo>
                  <a:cubicBezTo>
                    <a:pt x="693" y="370"/>
                    <a:pt x="699" y="366"/>
                    <a:pt x="706" y="367"/>
                  </a:cubicBezTo>
                  <a:cubicBezTo>
                    <a:pt x="714" y="368"/>
                    <a:pt x="722" y="369"/>
                    <a:pt x="729" y="370"/>
                  </a:cubicBezTo>
                  <a:cubicBezTo>
                    <a:pt x="736" y="371"/>
                    <a:pt x="743" y="370"/>
                    <a:pt x="749" y="372"/>
                  </a:cubicBezTo>
                  <a:cubicBezTo>
                    <a:pt x="755" y="374"/>
                    <a:pt x="759" y="380"/>
                    <a:pt x="764" y="382"/>
                  </a:cubicBezTo>
                  <a:cubicBezTo>
                    <a:pt x="772" y="387"/>
                    <a:pt x="783" y="386"/>
                    <a:pt x="791" y="388"/>
                  </a:cubicBezTo>
                  <a:cubicBezTo>
                    <a:pt x="805" y="391"/>
                    <a:pt x="817" y="399"/>
                    <a:pt x="830" y="396"/>
                  </a:cubicBezTo>
                  <a:cubicBezTo>
                    <a:pt x="837" y="394"/>
                    <a:pt x="837" y="395"/>
                    <a:pt x="841" y="399"/>
                  </a:cubicBezTo>
                  <a:cubicBezTo>
                    <a:pt x="845" y="404"/>
                    <a:pt x="852" y="399"/>
                    <a:pt x="856" y="403"/>
                  </a:cubicBezTo>
                  <a:cubicBezTo>
                    <a:pt x="855" y="402"/>
                    <a:pt x="886" y="384"/>
                    <a:pt x="889" y="383"/>
                  </a:cubicBezTo>
                  <a:cubicBezTo>
                    <a:pt x="895" y="380"/>
                    <a:pt x="903" y="378"/>
                    <a:pt x="910" y="377"/>
                  </a:cubicBezTo>
                  <a:cubicBezTo>
                    <a:pt x="918" y="376"/>
                    <a:pt x="926" y="374"/>
                    <a:pt x="934" y="374"/>
                  </a:cubicBezTo>
                  <a:cubicBezTo>
                    <a:pt x="946" y="374"/>
                    <a:pt x="960" y="378"/>
                    <a:pt x="971" y="372"/>
                  </a:cubicBezTo>
                  <a:cubicBezTo>
                    <a:pt x="976" y="369"/>
                    <a:pt x="985" y="368"/>
                    <a:pt x="989" y="363"/>
                  </a:cubicBezTo>
                  <a:cubicBezTo>
                    <a:pt x="992" y="359"/>
                    <a:pt x="993" y="353"/>
                    <a:pt x="995" y="348"/>
                  </a:cubicBezTo>
                  <a:cubicBezTo>
                    <a:pt x="998" y="343"/>
                    <a:pt x="1002" y="342"/>
                    <a:pt x="1007" y="339"/>
                  </a:cubicBezTo>
                  <a:cubicBezTo>
                    <a:pt x="1009" y="338"/>
                    <a:pt x="1011" y="336"/>
                    <a:pt x="1012" y="334"/>
                  </a:cubicBezTo>
                  <a:cubicBezTo>
                    <a:pt x="1013" y="332"/>
                    <a:pt x="1016" y="333"/>
                    <a:pt x="1016" y="332"/>
                  </a:cubicBezTo>
                  <a:cubicBezTo>
                    <a:pt x="1018" y="324"/>
                    <a:pt x="996" y="316"/>
                    <a:pt x="993" y="310"/>
                  </a:cubicBezTo>
                  <a:cubicBezTo>
                    <a:pt x="989" y="304"/>
                    <a:pt x="987" y="287"/>
                    <a:pt x="996" y="285"/>
                  </a:cubicBezTo>
                  <a:cubicBezTo>
                    <a:pt x="1008" y="283"/>
                    <a:pt x="1022" y="293"/>
                    <a:pt x="1034" y="295"/>
                  </a:cubicBezTo>
                  <a:cubicBezTo>
                    <a:pt x="1036" y="295"/>
                    <a:pt x="1043" y="297"/>
                    <a:pt x="1046" y="295"/>
                  </a:cubicBezTo>
                  <a:cubicBezTo>
                    <a:pt x="1049" y="292"/>
                    <a:pt x="1054" y="289"/>
                    <a:pt x="1056" y="285"/>
                  </a:cubicBezTo>
                  <a:cubicBezTo>
                    <a:pt x="1058" y="281"/>
                    <a:pt x="1059" y="277"/>
                    <a:pt x="1062" y="274"/>
                  </a:cubicBezTo>
                  <a:cubicBezTo>
                    <a:pt x="1064" y="271"/>
                    <a:pt x="1073" y="273"/>
                    <a:pt x="1076" y="274"/>
                  </a:cubicBezTo>
                  <a:cubicBezTo>
                    <a:pt x="1085" y="274"/>
                    <a:pt x="1094" y="270"/>
                    <a:pt x="1099" y="262"/>
                  </a:cubicBezTo>
                  <a:cubicBezTo>
                    <a:pt x="1101" y="259"/>
                    <a:pt x="1095" y="253"/>
                    <a:pt x="1098" y="248"/>
                  </a:cubicBezTo>
                  <a:cubicBezTo>
                    <a:pt x="1101" y="242"/>
                    <a:pt x="1104" y="241"/>
                    <a:pt x="1110" y="241"/>
                  </a:cubicBezTo>
                  <a:cubicBezTo>
                    <a:pt x="1114" y="241"/>
                    <a:pt x="1118" y="243"/>
                    <a:pt x="1117" y="236"/>
                  </a:cubicBezTo>
                  <a:cubicBezTo>
                    <a:pt x="1116" y="232"/>
                    <a:pt x="1123" y="235"/>
                    <a:pt x="1125" y="235"/>
                  </a:cubicBezTo>
                  <a:cubicBezTo>
                    <a:pt x="1127" y="236"/>
                    <a:pt x="1134" y="231"/>
                    <a:pt x="1137" y="230"/>
                  </a:cubicBezTo>
                  <a:cubicBezTo>
                    <a:pt x="1140" y="229"/>
                    <a:pt x="1142" y="230"/>
                    <a:pt x="1145" y="230"/>
                  </a:cubicBezTo>
                  <a:cubicBezTo>
                    <a:pt x="1146" y="230"/>
                    <a:pt x="1148" y="230"/>
                    <a:pt x="1150" y="230"/>
                  </a:cubicBezTo>
                  <a:cubicBezTo>
                    <a:pt x="1150" y="229"/>
                    <a:pt x="1151" y="228"/>
                    <a:pt x="1152" y="227"/>
                  </a:cubicBezTo>
                  <a:cubicBezTo>
                    <a:pt x="1154" y="227"/>
                    <a:pt x="1158" y="230"/>
                    <a:pt x="1160" y="230"/>
                  </a:cubicBezTo>
                  <a:cubicBezTo>
                    <a:pt x="1165" y="231"/>
                    <a:pt x="1169" y="232"/>
                    <a:pt x="1173" y="232"/>
                  </a:cubicBezTo>
                  <a:cubicBezTo>
                    <a:pt x="1189" y="233"/>
                    <a:pt x="1175" y="220"/>
                    <a:pt x="1169" y="215"/>
                  </a:cubicBezTo>
                  <a:cubicBezTo>
                    <a:pt x="1154" y="204"/>
                    <a:pt x="1138" y="195"/>
                    <a:pt x="1121" y="188"/>
                  </a:cubicBezTo>
                  <a:cubicBezTo>
                    <a:pt x="1114" y="184"/>
                    <a:pt x="1103" y="182"/>
                    <a:pt x="1098" y="190"/>
                  </a:cubicBezTo>
                  <a:cubicBezTo>
                    <a:pt x="1092" y="201"/>
                    <a:pt x="1084" y="190"/>
                    <a:pt x="1074" y="190"/>
                  </a:cubicBezTo>
                  <a:cubicBezTo>
                    <a:pt x="1071" y="190"/>
                    <a:pt x="1063" y="189"/>
                    <a:pt x="1061" y="191"/>
                  </a:cubicBezTo>
                  <a:cubicBezTo>
                    <a:pt x="1057" y="192"/>
                    <a:pt x="1057" y="197"/>
                    <a:pt x="1051" y="194"/>
                  </a:cubicBezTo>
                  <a:cubicBezTo>
                    <a:pt x="1048" y="192"/>
                    <a:pt x="1035" y="186"/>
                    <a:pt x="1039" y="180"/>
                  </a:cubicBezTo>
                  <a:cubicBezTo>
                    <a:pt x="1040" y="177"/>
                    <a:pt x="1043" y="177"/>
                    <a:pt x="1040" y="174"/>
                  </a:cubicBezTo>
                  <a:cubicBezTo>
                    <a:pt x="1038" y="170"/>
                    <a:pt x="1038" y="167"/>
                    <a:pt x="1038" y="163"/>
                  </a:cubicBezTo>
                  <a:cubicBezTo>
                    <a:pt x="1038" y="150"/>
                    <a:pt x="1037" y="137"/>
                    <a:pt x="1036" y="124"/>
                  </a:cubicBezTo>
                  <a:cubicBezTo>
                    <a:pt x="1045" y="129"/>
                    <a:pt x="1056" y="129"/>
                    <a:pt x="1065" y="133"/>
                  </a:cubicBezTo>
                  <a:cubicBezTo>
                    <a:pt x="1075" y="137"/>
                    <a:pt x="1077" y="128"/>
                    <a:pt x="1083" y="122"/>
                  </a:cubicBezTo>
                  <a:cubicBezTo>
                    <a:pt x="1088" y="118"/>
                    <a:pt x="1100" y="122"/>
                    <a:pt x="1099" y="113"/>
                  </a:cubicBezTo>
                  <a:cubicBezTo>
                    <a:pt x="1099" y="109"/>
                    <a:pt x="1096" y="108"/>
                    <a:pt x="1092" y="107"/>
                  </a:cubicBezTo>
                  <a:cubicBezTo>
                    <a:pt x="1089" y="106"/>
                    <a:pt x="1090" y="102"/>
                    <a:pt x="1090" y="100"/>
                  </a:cubicBezTo>
                  <a:cubicBezTo>
                    <a:pt x="1089" y="97"/>
                    <a:pt x="1092" y="95"/>
                    <a:pt x="1090" y="91"/>
                  </a:cubicBezTo>
                  <a:cubicBezTo>
                    <a:pt x="1089" y="90"/>
                    <a:pt x="1089" y="88"/>
                    <a:pt x="1090" y="86"/>
                  </a:cubicBezTo>
                  <a:cubicBezTo>
                    <a:pt x="1091" y="82"/>
                    <a:pt x="1089" y="80"/>
                    <a:pt x="1089" y="77"/>
                  </a:cubicBezTo>
                  <a:cubicBezTo>
                    <a:pt x="1089" y="69"/>
                    <a:pt x="1086" y="63"/>
                    <a:pt x="1094" y="57"/>
                  </a:cubicBezTo>
                  <a:cubicBezTo>
                    <a:pt x="1102" y="51"/>
                    <a:pt x="1089" y="44"/>
                    <a:pt x="1086" y="38"/>
                  </a:cubicBezTo>
                  <a:cubicBezTo>
                    <a:pt x="1084" y="33"/>
                    <a:pt x="1077" y="30"/>
                    <a:pt x="1072" y="32"/>
                  </a:cubicBezTo>
                  <a:cubicBezTo>
                    <a:pt x="1067" y="34"/>
                    <a:pt x="1064" y="30"/>
                    <a:pt x="1061" y="27"/>
                  </a:cubicBezTo>
                  <a:cubicBezTo>
                    <a:pt x="1069" y="24"/>
                    <a:pt x="1068" y="11"/>
                    <a:pt x="1077" y="10"/>
                  </a:cubicBezTo>
                  <a:cubicBezTo>
                    <a:pt x="1089" y="7"/>
                    <a:pt x="1099" y="3"/>
                    <a:pt x="1111" y="4"/>
                  </a:cubicBezTo>
                  <a:cubicBezTo>
                    <a:pt x="1123" y="4"/>
                    <a:pt x="1133" y="0"/>
                    <a:pt x="1145" y="3"/>
                  </a:cubicBezTo>
                  <a:cubicBezTo>
                    <a:pt x="1150" y="5"/>
                    <a:pt x="1155" y="7"/>
                    <a:pt x="1160" y="9"/>
                  </a:cubicBezTo>
                  <a:cubicBezTo>
                    <a:pt x="1166" y="12"/>
                    <a:pt x="1174" y="12"/>
                    <a:pt x="1180" y="16"/>
                  </a:cubicBezTo>
                  <a:cubicBezTo>
                    <a:pt x="1180" y="9"/>
                    <a:pt x="1201" y="17"/>
                    <a:pt x="1203" y="20"/>
                  </a:cubicBezTo>
                  <a:cubicBezTo>
                    <a:pt x="1204" y="22"/>
                    <a:pt x="1214" y="25"/>
                    <a:pt x="1217" y="27"/>
                  </a:cubicBezTo>
                  <a:cubicBezTo>
                    <a:pt x="1219" y="28"/>
                    <a:pt x="1218" y="31"/>
                    <a:pt x="1220" y="32"/>
                  </a:cubicBezTo>
                  <a:cubicBezTo>
                    <a:pt x="1223" y="34"/>
                    <a:pt x="1227" y="34"/>
                    <a:pt x="1229" y="37"/>
                  </a:cubicBezTo>
                  <a:cubicBezTo>
                    <a:pt x="1233" y="39"/>
                    <a:pt x="1238" y="41"/>
                    <a:pt x="1240" y="45"/>
                  </a:cubicBezTo>
                  <a:cubicBezTo>
                    <a:pt x="1241" y="47"/>
                    <a:pt x="1247" y="46"/>
                    <a:pt x="1247" y="50"/>
                  </a:cubicBezTo>
                  <a:cubicBezTo>
                    <a:pt x="1247" y="55"/>
                    <a:pt x="1253" y="58"/>
                    <a:pt x="1257" y="61"/>
                  </a:cubicBezTo>
                  <a:cubicBezTo>
                    <a:pt x="1261" y="63"/>
                    <a:pt x="1265" y="70"/>
                    <a:pt x="1269" y="71"/>
                  </a:cubicBezTo>
                  <a:cubicBezTo>
                    <a:pt x="1275" y="73"/>
                    <a:pt x="1277" y="80"/>
                    <a:pt x="1281" y="84"/>
                  </a:cubicBezTo>
                  <a:cubicBezTo>
                    <a:pt x="1287" y="88"/>
                    <a:pt x="1293" y="90"/>
                    <a:pt x="1298" y="95"/>
                  </a:cubicBezTo>
                  <a:cubicBezTo>
                    <a:pt x="1302" y="98"/>
                    <a:pt x="1303" y="104"/>
                    <a:pt x="1308" y="107"/>
                  </a:cubicBezTo>
                  <a:cubicBezTo>
                    <a:pt x="1312" y="111"/>
                    <a:pt x="1316" y="110"/>
                    <a:pt x="1318" y="116"/>
                  </a:cubicBezTo>
                  <a:cubicBezTo>
                    <a:pt x="1321" y="127"/>
                    <a:pt x="1339" y="135"/>
                    <a:pt x="1349" y="134"/>
                  </a:cubicBezTo>
                  <a:cubicBezTo>
                    <a:pt x="1354" y="133"/>
                    <a:pt x="1359" y="131"/>
                    <a:pt x="1363" y="133"/>
                  </a:cubicBezTo>
                  <a:cubicBezTo>
                    <a:pt x="1369" y="137"/>
                    <a:pt x="1376" y="138"/>
                    <a:pt x="1382" y="141"/>
                  </a:cubicBezTo>
                  <a:cubicBezTo>
                    <a:pt x="1379" y="134"/>
                    <a:pt x="1390" y="143"/>
                    <a:pt x="1393" y="143"/>
                  </a:cubicBezTo>
                  <a:cubicBezTo>
                    <a:pt x="1397" y="143"/>
                    <a:pt x="1403" y="151"/>
                    <a:pt x="1408" y="153"/>
                  </a:cubicBezTo>
                  <a:cubicBezTo>
                    <a:pt x="1415" y="157"/>
                    <a:pt x="1421" y="154"/>
                    <a:pt x="1427" y="156"/>
                  </a:cubicBezTo>
                  <a:cubicBezTo>
                    <a:pt x="1429" y="157"/>
                    <a:pt x="1428" y="163"/>
                    <a:pt x="1430" y="165"/>
                  </a:cubicBezTo>
                  <a:cubicBezTo>
                    <a:pt x="1432" y="167"/>
                    <a:pt x="1435" y="168"/>
                    <a:pt x="1437" y="170"/>
                  </a:cubicBezTo>
                  <a:cubicBezTo>
                    <a:pt x="1444" y="173"/>
                    <a:pt x="1443" y="177"/>
                    <a:pt x="1445" y="183"/>
                  </a:cubicBezTo>
                  <a:cubicBezTo>
                    <a:pt x="1447" y="187"/>
                    <a:pt x="1460" y="197"/>
                    <a:pt x="1464" y="196"/>
                  </a:cubicBezTo>
                  <a:cubicBezTo>
                    <a:pt x="1467" y="196"/>
                    <a:pt x="1469" y="195"/>
                    <a:pt x="1472" y="195"/>
                  </a:cubicBezTo>
                  <a:cubicBezTo>
                    <a:pt x="1476" y="195"/>
                    <a:pt x="1480" y="197"/>
                    <a:pt x="1484" y="197"/>
                  </a:cubicBezTo>
                  <a:cubicBezTo>
                    <a:pt x="1488" y="196"/>
                    <a:pt x="1502" y="197"/>
                    <a:pt x="1503" y="191"/>
                  </a:cubicBezTo>
                  <a:cubicBezTo>
                    <a:pt x="1503" y="186"/>
                    <a:pt x="1510" y="181"/>
                    <a:pt x="1515" y="182"/>
                  </a:cubicBezTo>
                  <a:cubicBezTo>
                    <a:pt x="1516" y="182"/>
                    <a:pt x="1521" y="184"/>
                    <a:pt x="1521" y="183"/>
                  </a:cubicBezTo>
                  <a:cubicBezTo>
                    <a:pt x="1522" y="179"/>
                    <a:pt x="1522" y="178"/>
                    <a:pt x="1525" y="177"/>
                  </a:cubicBezTo>
                  <a:cubicBezTo>
                    <a:pt x="1529" y="177"/>
                    <a:pt x="1535" y="171"/>
                    <a:pt x="1539" y="173"/>
                  </a:cubicBezTo>
                  <a:cubicBezTo>
                    <a:pt x="1541" y="174"/>
                    <a:pt x="1548" y="177"/>
                    <a:pt x="1550" y="177"/>
                  </a:cubicBezTo>
                  <a:cubicBezTo>
                    <a:pt x="1549" y="181"/>
                    <a:pt x="1550" y="184"/>
                    <a:pt x="1553" y="187"/>
                  </a:cubicBezTo>
                  <a:cubicBezTo>
                    <a:pt x="1557" y="191"/>
                    <a:pt x="1566" y="197"/>
                    <a:pt x="1562" y="204"/>
                  </a:cubicBezTo>
                  <a:cubicBezTo>
                    <a:pt x="1561" y="205"/>
                    <a:pt x="1558" y="206"/>
                    <a:pt x="1557" y="207"/>
                  </a:cubicBezTo>
                  <a:cubicBezTo>
                    <a:pt x="1554" y="210"/>
                    <a:pt x="1558" y="212"/>
                    <a:pt x="1560" y="215"/>
                  </a:cubicBezTo>
                  <a:cubicBezTo>
                    <a:pt x="1561" y="217"/>
                    <a:pt x="1560" y="219"/>
                    <a:pt x="1560" y="222"/>
                  </a:cubicBezTo>
                  <a:cubicBezTo>
                    <a:pt x="1561" y="226"/>
                    <a:pt x="1565" y="229"/>
                    <a:pt x="1565" y="233"/>
                  </a:cubicBezTo>
                  <a:cubicBezTo>
                    <a:pt x="1564" y="238"/>
                    <a:pt x="1574" y="245"/>
                    <a:pt x="1567" y="249"/>
                  </a:cubicBezTo>
                  <a:cubicBezTo>
                    <a:pt x="1572" y="252"/>
                    <a:pt x="1567" y="253"/>
                    <a:pt x="1568" y="258"/>
                  </a:cubicBezTo>
                  <a:cubicBezTo>
                    <a:pt x="1568" y="261"/>
                    <a:pt x="1572" y="264"/>
                    <a:pt x="1571" y="267"/>
                  </a:cubicBezTo>
                  <a:cubicBezTo>
                    <a:pt x="1570" y="272"/>
                    <a:pt x="1565" y="270"/>
                    <a:pt x="1568" y="277"/>
                  </a:cubicBezTo>
                  <a:cubicBezTo>
                    <a:pt x="1569" y="279"/>
                    <a:pt x="1571" y="281"/>
                    <a:pt x="1571" y="284"/>
                  </a:cubicBezTo>
                  <a:cubicBezTo>
                    <a:pt x="1572" y="288"/>
                    <a:pt x="1549" y="282"/>
                    <a:pt x="1545" y="281"/>
                  </a:cubicBezTo>
                  <a:cubicBezTo>
                    <a:pt x="1544" y="280"/>
                    <a:pt x="1534" y="276"/>
                    <a:pt x="1534" y="278"/>
                  </a:cubicBezTo>
                  <a:cubicBezTo>
                    <a:pt x="1532" y="281"/>
                    <a:pt x="1532" y="286"/>
                    <a:pt x="1529" y="288"/>
                  </a:cubicBezTo>
                  <a:cubicBezTo>
                    <a:pt x="1527" y="289"/>
                    <a:pt x="1521" y="290"/>
                    <a:pt x="1520" y="292"/>
                  </a:cubicBezTo>
                  <a:cubicBezTo>
                    <a:pt x="1518" y="293"/>
                    <a:pt x="1526" y="298"/>
                    <a:pt x="1527" y="299"/>
                  </a:cubicBezTo>
                  <a:cubicBezTo>
                    <a:pt x="1535" y="308"/>
                    <a:pt x="1541" y="318"/>
                    <a:pt x="1547" y="329"/>
                  </a:cubicBezTo>
                  <a:cubicBezTo>
                    <a:pt x="1551" y="338"/>
                    <a:pt x="1560" y="344"/>
                    <a:pt x="1559" y="354"/>
                  </a:cubicBezTo>
                  <a:cubicBezTo>
                    <a:pt x="1559" y="359"/>
                    <a:pt x="1562" y="358"/>
                    <a:pt x="1556" y="360"/>
                  </a:cubicBezTo>
                  <a:cubicBezTo>
                    <a:pt x="1552" y="362"/>
                    <a:pt x="1548" y="361"/>
                    <a:pt x="1545" y="366"/>
                  </a:cubicBezTo>
                  <a:cubicBezTo>
                    <a:pt x="1552" y="368"/>
                    <a:pt x="1551" y="371"/>
                    <a:pt x="1556" y="375"/>
                  </a:cubicBezTo>
                  <a:cubicBezTo>
                    <a:pt x="1551" y="371"/>
                    <a:pt x="1543" y="369"/>
                    <a:pt x="1539" y="363"/>
                  </a:cubicBezTo>
                  <a:cubicBezTo>
                    <a:pt x="1535" y="358"/>
                    <a:pt x="1531" y="357"/>
                    <a:pt x="1525" y="357"/>
                  </a:cubicBezTo>
                  <a:cubicBezTo>
                    <a:pt x="1526" y="361"/>
                    <a:pt x="1532" y="371"/>
                    <a:pt x="1530" y="375"/>
                  </a:cubicBezTo>
                  <a:cubicBezTo>
                    <a:pt x="1528" y="377"/>
                    <a:pt x="1522" y="375"/>
                    <a:pt x="1520" y="377"/>
                  </a:cubicBezTo>
                  <a:cubicBezTo>
                    <a:pt x="1516" y="380"/>
                    <a:pt x="1523" y="386"/>
                    <a:pt x="1515" y="388"/>
                  </a:cubicBezTo>
                  <a:cubicBezTo>
                    <a:pt x="1508" y="390"/>
                    <a:pt x="1500" y="388"/>
                    <a:pt x="1493" y="390"/>
                  </a:cubicBezTo>
                  <a:cubicBezTo>
                    <a:pt x="1497" y="395"/>
                    <a:pt x="1509" y="402"/>
                    <a:pt x="1507" y="409"/>
                  </a:cubicBezTo>
                  <a:cubicBezTo>
                    <a:pt x="1506" y="412"/>
                    <a:pt x="1491" y="410"/>
                    <a:pt x="1488" y="409"/>
                  </a:cubicBezTo>
                  <a:cubicBezTo>
                    <a:pt x="1484" y="409"/>
                    <a:pt x="1480" y="408"/>
                    <a:pt x="1477" y="406"/>
                  </a:cubicBezTo>
                  <a:cubicBezTo>
                    <a:pt x="1473" y="404"/>
                    <a:pt x="1470" y="397"/>
                    <a:pt x="1465" y="398"/>
                  </a:cubicBezTo>
                  <a:cubicBezTo>
                    <a:pt x="1462" y="398"/>
                    <a:pt x="1462" y="401"/>
                    <a:pt x="1459" y="401"/>
                  </a:cubicBezTo>
                  <a:cubicBezTo>
                    <a:pt x="1459" y="408"/>
                    <a:pt x="1460" y="411"/>
                    <a:pt x="1457" y="418"/>
                  </a:cubicBezTo>
                  <a:cubicBezTo>
                    <a:pt x="1456" y="420"/>
                    <a:pt x="1456" y="425"/>
                    <a:pt x="1453" y="427"/>
                  </a:cubicBezTo>
                  <a:cubicBezTo>
                    <a:pt x="1452" y="428"/>
                    <a:pt x="1446" y="428"/>
                    <a:pt x="1446" y="430"/>
                  </a:cubicBezTo>
                  <a:cubicBezTo>
                    <a:pt x="1447" y="433"/>
                    <a:pt x="1444" y="433"/>
                    <a:pt x="1443" y="435"/>
                  </a:cubicBezTo>
                  <a:cubicBezTo>
                    <a:pt x="1442" y="436"/>
                    <a:pt x="1440" y="437"/>
                    <a:pt x="1438" y="437"/>
                  </a:cubicBezTo>
                  <a:cubicBezTo>
                    <a:pt x="1436" y="438"/>
                    <a:pt x="1434" y="443"/>
                    <a:pt x="1433" y="443"/>
                  </a:cubicBezTo>
                  <a:cubicBezTo>
                    <a:pt x="1427" y="445"/>
                    <a:pt x="1422" y="452"/>
                    <a:pt x="1422" y="459"/>
                  </a:cubicBezTo>
                  <a:cubicBezTo>
                    <a:pt x="1422" y="467"/>
                    <a:pt x="1410" y="467"/>
                    <a:pt x="1405" y="462"/>
                  </a:cubicBezTo>
                  <a:cubicBezTo>
                    <a:pt x="1406" y="467"/>
                    <a:pt x="1400" y="466"/>
                    <a:pt x="1397" y="466"/>
                  </a:cubicBezTo>
                  <a:cubicBezTo>
                    <a:pt x="1398" y="469"/>
                    <a:pt x="1395" y="470"/>
                    <a:pt x="1393" y="470"/>
                  </a:cubicBezTo>
                  <a:cubicBezTo>
                    <a:pt x="1388" y="471"/>
                    <a:pt x="1384" y="475"/>
                    <a:pt x="1380" y="478"/>
                  </a:cubicBezTo>
                  <a:cubicBezTo>
                    <a:pt x="1377" y="481"/>
                    <a:pt x="1374" y="482"/>
                    <a:pt x="1373" y="487"/>
                  </a:cubicBezTo>
                  <a:cubicBezTo>
                    <a:pt x="1373" y="491"/>
                    <a:pt x="1369" y="491"/>
                    <a:pt x="1370" y="495"/>
                  </a:cubicBezTo>
                  <a:cubicBezTo>
                    <a:pt x="1368" y="493"/>
                    <a:pt x="1366" y="493"/>
                    <a:pt x="1363" y="493"/>
                  </a:cubicBezTo>
                  <a:cubicBezTo>
                    <a:pt x="1367" y="497"/>
                    <a:pt x="1353" y="507"/>
                    <a:pt x="1350" y="497"/>
                  </a:cubicBezTo>
                  <a:cubicBezTo>
                    <a:pt x="1349" y="492"/>
                    <a:pt x="1358" y="492"/>
                    <a:pt x="1360" y="491"/>
                  </a:cubicBezTo>
                  <a:cubicBezTo>
                    <a:pt x="1362" y="489"/>
                    <a:pt x="1359" y="487"/>
                    <a:pt x="1359" y="485"/>
                  </a:cubicBezTo>
                  <a:cubicBezTo>
                    <a:pt x="1359" y="482"/>
                    <a:pt x="1363" y="481"/>
                    <a:pt x="1364" y="479"/>
                  </a:cubicBezTo>
                  <a:cubicBezTo>
                    <a:pt x="1355" y="483"/>
                    <a:pt x="1351" y="477"/>
                    <a:pt x="1343" y="475"/>
                  </a:cubicBezTo>
                  <a:cubicBezTo>
                    <a:pt x="1344" y="473"/>
                    <a:pt x="1346" y="472"/>
                    <a:pt x="1349" y="471"/>
                  </a:cubicBezTo>
                  <a:cubicBezTo>
                    <a:pt x="1344" y="464"/>
                    <a:pt x="1347" y="465"/>
                    <a:pt x="1353" y="459"/>
                  </a:cubicBezTo>
                  <a:cubicBezTo>
                    <a:pt x="1355" y="457"/>
                    <a:pt x="1356" y="449"/>
                    <a:pt x="1357" y="446"/>
                  </a:cubicBezTo>
                  <a:cubicBezTo>
                    <a:pt x="1358" y="433"/>
                    <a:pt x="1338" y="436"/>
                    <a:pt x="1337" y="425"/>
                  </a:cubicBezTo>
                  <a:cubicBezTo>
                    <a:pt x="1338" y="432"/>
                    <a:pt x="1330" y="429"/>
                    <a:pt x="1326" y="427"/>
                  </a:cubicBezTo>
                  <a:cubicBezTo>
                    <a:pt x="1322" y="426"/>
                    <a:pt x="1311" y="431"/>
                    <a:pt x="1319" y="434"/>
                  </a:cubicBezTo>
                  <a:cubicBezTo>
                    <a:pt x="1313" y="435"/>
                    <a:pt x="1309" y="444"/>
                    <a:pt x="1310" y="449"/>
                  </a:cubicBezTo>
                  <a:cubicBezTo>
                    <a:pt x="1310" y="454"/>
                    <a:pt x="1297" y="459"/>
                    <a:pt x="1294" y="461"/>
                  </a:cubicBezTo>
                  <a:cubicBezTo>
                    <a:pt x="1291" y="463"/>
                    <a:pt x="1289" y="464"/>
                    <a:pt x="1287" y="467"/>
                  </a:cubicBezTo>
                  <a:cubicBezTo>
                    <a:pt x="1284" y="473"/>
                    <a:pt x="1290" y="475"/>
                    <a:pt x="1288" y="479"/>
                  </a:cubicBezTo>
                  <a:cubicBezTo>
                    <a:pt x="1285" y="489"/>
                    <a:pt x="1277" y="486"/>
                    <a:pt x="1270" y="490"/>
                  </a:cubicBezTo>
                  <a:cubicBezTo>
                    <a:pt x="1265" y="493"/>
                    <a:pt x="1260" y="485"/>
                    <a:pt x="1254" y="486"/>
                  </a:cubicBezTo>
                  <a:cubicBezTo>
                    <a:pt x="1247" y="488"/>
                    <a:pt x="1250" y="501"/>
                    <a:pt x="1252" y="505"/>
                  </a:cubicBezTo>
                  <a:cubicBezTo>
                    <a:pt x="1255" y="514"/>
                    <a:pt x="1265" y="517"/>
                    <a:pt x="1272" y="522"/>
                  </a:cubicBezTo>
                  <a:cubicBezTo>
                    <a:pt x="1274" y="523"/>
                    <a:pt x="1279" y="524"/>
                    <a:pt x="1282" y="523"/>
                  </a:cubicBezTo>
                  <a:cubicBezTo>
                    <a:pt x="1286" y="521"/>
                    <a:pt x="1287" y="527"/>
                    <a:pt x="1290" y="528"/>
                  </a:cubicBezTo>
                  <a:cubicBezTo>
                    <a:pt x="1291" y="526"/>
                    <a:pt x="1291" y="524"/>
                    <a:pt x="1290" y="522"/>
                  </a:cubicBezTo>
                  <a:cubicBezTo>
                    <a:pt x="1296" y="522"/>
                    <a:pt x="1304" y="528"/>
                    <a:pt x="1307" y="533"/>
                  </a:cubicBezTo>
                  <a:cubicBezTo>
                    <a:pt x="1311" y="540"/>
                    <a:pt x="1305" y="547"/>
                    <a:pt x="1313" y="553"/>
                  </a:cubicBezTo>
                  <a:cubicBezTo>
                    <a:pt x="1318" y="557"/>
                    <a:pt x="1325" y="558"/>
                    <a:pt x="1331" y="557"/>
                  </a:cubicBezTo>
                  <a:cubicBezTo>
                    <a:pt x="1335" y="556"/>
                    <a:pt x="1341" y="554"/>
                    <a:pt x="1336" y="549"/>
                  </a:cubicBezTo>
                  <a:cubicBezTo>
                    <a:pt x="1338" y="548"/>
                    <a:pt x="1350" y="538"/>
                    <a:pt x="1341" y="538"/>
                  </a:cubicBezTo>
                  <a:cubicBezTo>
                    <a:pt x="1346" y="539"/>
                    <a:pt x="1351" y="535"/>
                    <a:pt x="1355" y="534"/>
                  </a:cubicBezTo>
                  <a:cubicBezTo>
                    <a:pt x="1359" y="532"/>
                    <a:pt x="1366" y="537"/>
                    <a:pt x="1368" y="540"/>
                  </a:cubicBezTo>
                  <a:cubicBezTo>
                    <a:pt x="1370" y="542"/>
                    <a:pt x="1372" y="542"/>
                    <a:pt x="1375" y="541"/>
                  </a:cubicBezTo>
                  <a:cubicBezTo>
                    <a:pt x="1377" y="541"/>
                    <a:pt x="1379" y="544"/>
                    <a:pt x="1380" y="545"/>
                  </a:cubicBezTo>
                  <a:cubicBezTo>
                    <a:pt x="1384" y="549"/>
                    <a:pt x="1390" y="543"/>
                    <a:pt x="1395" y="547"/>
                  </a:cubicBezTo>
                  <a:cubicBezTo>
                    <a:pt x="1395" y="546"/>
                    <a:pt x="1395" y="545"/>
                    <a:pt x="1396" y="544"/>
                  </a:cubicBezTo>
                  <a:cubicBezTo>
                    <a:pt x="1402" y="548"/>
                    <a:pt x="1410" y="545"/>
                    <a:pt x="1416" y="549"/>
                  </a:cubicBezTo>
                  <a:cubicBezTo>
                    <a:pt x="1415" y="550"/>
                    <a:pt x="1414" y="550"/>
                    <a:pt x="1413" y="551"/>
                  </a:cubicBezTo>
                  <a:cubicBezTo>
                    <a:pt x="1419" y="556"/>
                    <a:pt x="1410" y="557"/>
                    <a:pt x="1416" y="562"/>
                  </a:cubicBezTo>
                  <a:cubicBezTo>
                    <a:pt x="1418" y="563"/>
                    <a:pt x="1418" y="566"/>
                    <a:pt x="1415" y="567"/>
                  </a:cubicBezTo>
                  <a:cubicBezTo>
                    <a:pt x="1409" y="569"/>
                    <a:pt x="1409" y="565"/>
                    <a:pt x="1407" y="561"/>
                  </a:cubicBezTo>
                  <a:cubicBezTo>
                    <a:pt x="1406" y="563"/>
                    <a:pt x="1405" y="564"/>
                    <a:pt x="1404" y="566"/>
                  </a:cubicBezTo>
                  <a:cubicBezTo>
                    <a:pt x="1404" y="561"/>
                    <a:pt x="1401" y="563"/>
                    <a:pt x="1399" y="565"/>
                  </a:cubicBezTo>
                  <a:cubicBezTo>
                    <a:pt x="1397" y="566"/>
                    <a:pt x="1387" y="573"/>
                    <a:pt x="1393" y="567"/>
                  </a:cubicBezTo>
                  <a:cubicBezTo>
                    <a:pt x="1390" y="569"/>
                    <a:pt x="1384" y="575"/>
                    <a:pt x="1380" y="576"/>
                  </a:cubicBezTo>
                  <a:cubicBezTo>
                    <a:pt x="1377" y="576"/>
                    <a:pt x="1371" y="573"/>
                    <a:pt x="1373" y="578"/>
                  </a:cubicBezTo>
                  <a:cubicBezTo>
                    <a:pt x="1377" y="574"/>
                    <a:pt x="1381" y="580"/>
                    <a:pt x="1378" y="584"/>
                  </a:cubicBezTo>
                  <a:cubicBezTo>
                    <a:pt x="1377" y="581"/>
                    <a:pt x="1373" y="580"/>
                    <a:pt x="1373" y="584"/>
                  </a:cubicBezTo>
                  <a:cubicBezTo>
                    <a:pt x="1372" y="587"/>
                    <a:pt x="1375" y="589"/>
                    <a:pt x="1375" y="592"/>
                  </a:cubicBezTo>
                  <a:cubicBezTo>
                    <a:pt x="1375" y="593"/>
                    <a:pt x="1370" y="595"/>
                    <a:pt x="1369" y="595"/>
                  </a:cubicBezTo>
                  <a:cubicBezTo>
                    <a:pt x="1365" y="594"/>
                    <a:pt x="1367" y="589"/>
                    <a:pt x="1363" y="587"/>
                  </a:cubicBezTo>
                  <a:cubicBezTo>
                    <a:pt x="1367" y="593"/>
                    <a:pt x="1362" y="588"/>
                    <a:pt x="1359" y="589"/>
                  </a:cubicBezTo>
                  <a:cubicBezTo>
                    <a:pt x="1359" y="592"/>
                    <a:pt x="1363" y="598"/>
                    <a:pt x="1367" y="598"/>
                  </a:cubicBezTo>
                  <a:cubicBezTo>
                    <a:pt x="1359" y="599"/>
                    <a:pt x="1364" y="613"/>
                    <a:pt x="1354" y="611"/>
                  </a:cubicBezTo>
                  <a:cubicBezTo>
                    <a:pt x="1354" y="615"/>
                    <a:pt x="1353" y="623"/>
                    <a:pt x="1351" y="626"/>
                  </a:cubicBezTo>
                  <a:cubicBezTo>
                    <a:pt x="1348" y="632"/>
                    <a:pt x="1351" y="636"/>
                    <a:pt x="1352" y="641"/>
                  </a:cubicBezTo>
                  <a:cubicBezTo>
                    <a:pt x="1356" y="637"/>
                    <a:pt x="1363" y="643"/>
                    <a:pt x="1366" y="645"/>
                  </a:cubicBezTo>
                  <a:cubicBezTo>
                    <a:pt x="1373" y="650"/>
                    <a:pt x="1380" y="652"/>
                    <a:pt x="1388" y="655"/>
                  </a:cubicBezTo>
                  <a:cubicBezTo>
                    <a:pt x="1393" y="658"/>
                    <a:pt x="1395" y="666"/>
                    <a:pt x="1399" y="671"/>
                  </a:cubicBezTo>
                  <a:cubicBezTo>
                    <a:pt x="1404" y="678"/>
                    <a:pt x="1409" y="687"/>
                    <a:pt x="1415" y="693"/>
                  </a:cubicBezTo>
                  <a:cubicBezTo>
                    <a:pt x="1420" y="697"/>
                    <a:pt x="1424" y="703"/>
                    <a:pt x="1425" y="709"/>
                  </a:cubicBezTo>
                  <a:cubicBezTo>
                    <a:pt x="1425" y="716"/>
                    <a:pt x="1436" y="717"/>
                    <a:pt x="1442" y="720"/>
                  </a:cubicBezTo>
                  <a:cubicBezTo>
                    <a:pt x="1446" y="722"/>
                    <a:pt x="1444" y="724"/>
                    <a:pt x="1446" y="728"/>
                  </a:cubicBezTo>
                  <a:cubicBezTo>
                    <a:pt x="1448" y="731"/>
                    <a:pt x="1451" y="731"/>
                    <a:pt x="1454" y="732"/>
                  </a:cubicBezTo>
                  <a:cubicBezTo>
                    <a:pt x="1458" y="734"/>
                    <a:pt x="1468" y="739"/>
                    <a:pt x="1465" y="745"/>
                  </a:cubicBezTo>
                  <a:cubicBezTo>
                    <a:pt x="1459" y="744"/>
                    <a:pt x="1452" y="737"/>
                    <a:pt x="1445" y="739"/>
                  </a:cubicBezTo>
                  <a:cubicBezTo>
                    <a:pt x="1436" y="742"/>
                    <a:pt x="1436" y="735"/>
                    <a:pt x="1428" y="733"/>
                  </a:cubicBezTo>
                  <a:cubicBezTo>
                    <a:pt x="1420" y="730"/>
                    <a:pt x="1417" y="740"/>
                    <a:pt x="1410" y="736"/>
                  </a:cubicBezTo>
                  <a:cubicBezTo>
                    <a:pt x="1407" y="734"/>
                    <a:pt x="1405" y="731"/>
                    <a:pt x="1403" y="728"/>
                  </a:cubicBezTo>
                  <a:cubicBezTo>
                    <a:pt x="1401" y="725"/>
                    <a:pt x="1397" y="725"/>
                    <a:pt x="1393" y="723"/>
                  </a:cubicBezTo>
                  <a:cubicBezTo>
                    <a:pt x="1395" y="724"/>
                    <a:pt x="1396" y="726"/>
                    <a:pt x="1395" y="728"/>
                  </a:cubicBezTo>
                  <a:cubicBezTo>
                    <a:pt x="1396" y="727"/>
                    <a:pt x="1398" y="726"/>
                    <a:pt x="1400" y="728"/>
                  </a:cubicBezTo>
                  <a:cubicBezTo>
                    <a:pt x="1399" y="727"/>
                    <a:pt x="1398" y="726"/>
                    <a:pt x="1397" y="726"/>
                  </a:cubicBezTo>
                  <a:cubicBezTo>
                    <a:pt x="1400" y="724"/>
                    <a:pt x="1407" y="733"/>
                    <a:pt x="1401" y="730"/>
                  </a:cubicBezTo>
                  <a:cubicBezTo>
                    <a:pt x="1405" y="734"/>
                    <a:pt x="1411" y="741"/>
                    <a:pt x="1417" y="738"/>
                  </a:cubicBezTo>
                  <a:cubicBezTo>
                    <a:pt x="1420" y="736"/>
                    <a:pt x="1420" y="734"/>
                    <a:pt x="1423" y="734"/>
                  </a:cubicBezTo>
                  <a:cubicBezTo>
                    <a:pt x="1426" y="734"/>
                    <a:pt x="1430" y="735"/>
                    <a:pt x="1431" y="738"/>
                  </a:cubicBezTo>
                  <a:cubicBezTo>
                    <a:pt x="1433" y="739"/>
                    <a:pt x="1431" y="741"/>
                    <a:pt x="1433" y="742"/>
                  </a:cubicBezTo>
                  <a:cubicBezTo>
                    <a:pt x="1436" y="744"/>
                    <a:pt x="1440" y="744"/>
                    <a:pt x="1443" y="745"/>
                  </a:cubicBezTo>
                  <a:cubicBezTo>
                    <a:pt x="1451" y="748"/>
                    <a:pt x="1457" y="755"/>
                    <a:pt x="1464" y="758"/>
                  </a:cubicBezTo>
                  <a:cubicBezTo>
                    <a:pt x="1467" y="760"/>
                    <a:pt x="1476" y="768"/>
                    <a:pt x="1475" y="773"/>
                  </a:cubicBezTo>
                  <a:cubicBezTo>
                    <a:pt x="1475" y="775"/>
                    <a:pt x="1471" y="774"/>
                    <a:pt x="1469" y="774"/>
                  </a:cubicBezTo>
                  <a:cubicBezTo>
                    <a:pt x="1464" y="775"/>
                    <a:pt x="1462" y="779"/>
                    <a:pt x="1458" y="782"/>
                  </a:cubicBezTo>
                  <a:cubicBezTo>
                    <a:pt x="1456" y="783"/>
                    <a:pt x="1453" y="784"/>
                    <a:pt x="1452" y="787"/>
                  </a:cubicBezTo>
                  <a:cubicBezTo>
                    <a:pt x="1452" y="789"/>
                    <a:pt x="1452" y="792"/>
                    <a:pt x="1450" y="792"/>
                  </a:cubicBezTo>
                  <a:cubicBezTo>
                    <a:pt x="1446" y="793"/>
                    <a:pt x="1444" y="789"/>
                    <a:pt x="1440" y="791"/>
                  </a:cubicBezTo>
                  <a:cubicBezTo>
                    <a:pt x="1437" y="792"/>
                    <a:pt x="1435" y="795"/>
                    <a:pt x="1432" y="797"/>
                  </a:cubicBezTo>
                  <a:cubicBezTo>
                    <a:pt x="1434" y="796"/>
                    <a:pt x="1441" y="791"/>
                    <a:pt x="1443" y="792"/>
                  </a:cubicBezTo>
                  <a:cubicBezTo>
                    <a:pt x="1447" y="795"/>
                    <a:pt x="1447" y="802"/>
                    <a:pt x="1452" y="802"/>
                  </a:cubicBezTo>
                  <a:cubicBezTo>
                    <a:pt x="1451" y="801"/>
                    <a:pt x="1450" y="800"/>
                    <a:pt x="1449" y="800"/>
                  </a:cubicBezTo>
                  <a:cubicBezTo>
                    <a:pt x="1456" y="801"/>
                    <a:pt x="1460" y="793"/>
                    <a:pt x="1466" y="795"/>
                  </a:cubicBezTo>
                  <a:cubicBezTo>
                    <a:pt x="1471" y="796"/>
                    <a:pt x="1473" y="800"/>
                    <a:pt x="1476" y="803"/>
                  </a:cubicBezTo>
                  <a:cubicBezTo>
                    <a:pt x="1480" y="806"/>
                    <a:pt x="1488" y="807"/>
                    <a:pt x="1493" y="808"/>
                  </a:cubicBezTo>
                  <a:cubicBezTo>
                    <a:pt x="1490" y="810"/>
                    <a:pt x="1488" y="813"/>
                    <a:pt x="1486" y="815"/>
                  </a:cubicBezTo>
                  <a:cubicBezTo>
                    <a:pt x="1485" y="817"/>
                    <a:pt x="1484" y="818"/>
                    <a:pt x="1483" y="819"/>
                  </a:cubicBezTo>
                  <a:cubicBezTo>
                    <a:pt x="1481" y="821"/>
                    <a:pt x="1479" y="820"/>
                    <a:pt x="1477" y="822"/>
                  </a:cubicBezTo>
                  <a:cubicBezTo>
                    <a:pt x="1478" y="823"/>
                    <a:pt x="1479" y="824"/>
                    <a:pt x="1479" y="825"/>
                  </a:cubicBezTo>
                  <a:cubicBezTo>
                    <a:pt x="1481" y="822"/>
                    <a:pt x="1485" y="819"/>
                    <a:pt x="1488" y="821"/>
                  </a:cubicBezTo>
                  <a:cubicBezTo>
                    <a:pt x="1486" y="820"/>
                    <a:pt x="1486" y="815"/>
                    <a:pt x="1490" y="817"/>
                  </a:cubicBezTo>
                  <a:cubicBezTo>
                    <a:pt x="1493" y="819"/>
                    <a:pt x="1490" y="822"/>
                    <a:pt x="1492" y="825"/>
                  </a:cubicBezTo>
                  <a:cubicBezTo>
                    <a:pt x="1492" y="825"/>
                    <a:pt x="1496" y="835"/>
                    <a:pt x="1492" y="832"/>
                  </a:cubicBezTo>
                  <a:cubicBezTo>
                    <a:pt x="1490" y="831"/>
                    <a:pt x="1490" y="828"/>
                    <a:pt x="1488" y="826"/>
                  </a:cubicBezTo>
                  <a:cubicBezTo>
                    <a:pt x="1489" y="828"/>
                    <a:pt x="1489" y="830"/>
                    <a:pt x="1489" y="832"/>
                  </a:cubicBezTo>
                  <a:cubicBezTo>
                    <a:pt x="1487" y="832"/>
                    <a:pt x="1485" y="831"/>
                    <a:pt x="1484" y="829"/>
                  </a:cubicBezTo>
                  <a:cubicBezTo>
                    <a:pt x="1485" y="834"/>
                    <a:pt x="1484" y="831"/>
                    <a:pt x="1483" y="829"/>
                  </a:cubicBezTo>
                  <a:cubicBezTo>
                    <a:pt x="1482" y="831"/>
                    <a:pt x="1481" y="833"/>
                    <a:pt x="1480" y="835"/>
                  </a:cubicBezTo>
                  <a:cubicBezTo>
                    <a:pt x="1483" y="834"/>
                    <a:pt x="1489" y="838"/>
                    <a:pt x="1490" y="842"/>
                  </a:cubicBezTo>
                  <a:cubicBezTo>
                    <a:pt x="1488" y="840"/>
                    <a:pt x="1487" y="840"/>
                    <a:pt x="1486" y="842"/>
                  </a:cubicBezTo>
                  <a:cubicBezTo>
                    <a:pt x="1489" y="842"/>
                    <a:pt x="1492" y="846"/>
                    <a:pt x="1489" y="848"/>
                  </a:cubicBezTo>
                  <a:cubicBezTo>
                    <a:pt x="1484" y="851"/>
                    <a:pt x="1478" y="846"/>
                    <a:pt x="1475" y="844"/>
                  </a:cubicBezTo>
                  <a:cubicBezTo>
                    <a:pt x="1477" y="846"/>
                    <a:pt x="1478" y="849"/>
                    <a:pt x="1480" y="850"/>
                  </a:cubicBezTo>
                  <a:cubicBezTo>
                    <a:pt x="1483" y="851"/>
                    <a:pt x="1486" y="849"/>
                    <a:pt x="1488" y="853"/>
                  </a:cubicBezTo>
                  <a:cubicBezTo>
                    <a:pt x="1489" y="855"/>
                    <a:pt x="1494" y="860"/>
                    <a:pt x="1491" y="862"/>
                  </a:cubicBezTo>
                  <a:cubicBezTo>
                    <a:pt x="1489" y="864"/>
                    <a:pt x="1486" y="864"/>
                    <a:pt x="1487" y="868"/>
                  </a:cubicBezTo>
                  <a:cubicBezTo>
                    <a:pt x="1484" y="867"/>
                    <a:pt x="1483" y="862"/>
                    <a:pt x="1479" y="860"/>
                  </a:cubicBezTo>
                  <a:cubicBezTo>
                    <a:pt x="1478" y="862"/>
                    <a:pt x="1478" y="862"/>
                    <a:pt x="1476" y="863"/>
                  </a:cubicBezTo>
                  <a:cubicBezTo>
                    <a:pt x="1482" y="864"/>
                    <a:pt x="1474" y="881"/>
                    <a:pt x="1464" y="870"/>
                  </a:cubicBezTo>
                  <a:cubicBezTo>
                    <a:pt x="1465" y="874"/>
                    <a:pt x="1475" y="873"/>
                    <a:pt x="1474" y="878"/>
                  </a:cubicBezTo>
                  <a:cubicBezTo>
                    <a:pt x="1473" y="882"/>
                    <a:pt x="1468" y="890"/>
                    <a:pt x="1473" y="892"/>
                  </a:cubicBezTo>
                  <a:cubicBezTo>
                    <a:pt x="1471" y="894"/>
                    <a:pt x="1471" y="896"/>
                    <a:pt x="1471" y="898"/>
                  </a:cubicBezTo>
                  <a:cubicBezTo>
                    <a:pt x="1472" y="904"/>
                    <a:pt x="1467" y="898"/>
                    <a:pt x="1469" y="902"/>
                  </a:cubicBezTo>
                  <a:cubicBezTo>
                    <a:pt x="1467" y="900"/>
                    <a:pt x="1465" y="899"/>
                    <a:pt x="1463" y="897"/>
                  </a:cubicBezTo>
                  <a:cubicBezTo>
                    <a:pt x="1463" y="899"/>
                    <a:pt x="1473" y="906"/>
                    <a:pt x="1465" y="904"/>
                  </a:cubicBezTo>
                  <a:cubicBezTo>
                    <a:pt x="1466" y="908"/>
                    <a:pt x="1463" y="911"/>
                    <a:pt x="1460" y="912"/>
                  </a:cubicBezTo>
                  <a:cubicBezTo>
                    <a:pt x="1464" y="917"/>
                    <a:pt x="1466" y="925"/>
                    <a:pt x="1456" y="923"/>
                  </a:cubicBezTo>
                  <a:cubicBezTo>
                    <a:pt x="1459" y="922"/>
                    <a:pt x="1461" y="918"/>
                    <a:pt x="1459" y="915"/>
                  </a:cubicBezTo>
                  <a:cubicBezTo>
                    <a:pt x="1458" y="916"/>
                    <a:pt x="1457" y="918"/>
                    <a:pt x="1456" y="919"/>
                  </a:cubicBezTo>
                  <a:cubicBezTo>
                    <a:pt x="1454" y="918"/>
                    <a:pt x="1453" y="916"/>
                    <a:pt x="1452" y="914"/>
                  </a:cubicBezTo>
                  <a:cubicBezTo>
                    <a:pt x="1451" y="916"/>
                    <a:pt x="1449" y="917"/>
                    <a:pt x="1446" y="916"/>
                  </a:cubicBezTo>
                  <a:cubicBezTo>
                    <a:pt x="1448" y="918"/>
                    <a:pt x="1448" y="919"/>
                    <a:pt x="1448" y="922"/>
                  </a:cubicBezTo>
                  <a:cubicBezTo>
                    <a:pt x="1453" y="920"/>
                    <a:pt x="1458" y="928"/>
                    <a:pt x="1452" y="927"/>
                  </a:cubicBezTo>
                  <a:cubicBezTo>
                    <a:pt x="1452" y="931"/>
                    <a:pt x="1456" y="933"/>
                    <a:pt x="1457" y="928"/>
                  </a:cubicBezTo>
                  <a:cubicBezTo>
                    <a:pt x="1461" y="932"/>
                    <a:pt x="1457" y="932"/>
                    <a:pt x="1455" y="934"/>
                  </a:cubicBezTo>
                  <a:cubicBezTo>
                    <a:pt x="1452" y="937"/>
                    <a:pt x="1451" y="940"/>
                    <a:pt x="1450" y="943"/>
                  </a:cubicBezTo>
                  <a:cubicBezTo>
                    <a:pt x="1446" y="940"/>
                    <a:pt x="1442" y="939"/>
                    <a:pt x="1438" y="937"/>
                  </a:cubicBezTo>
                  <a:cubicBezTo>
                    <a:pt x="1441" y="939"/>
                    <a:pt x="1443" y="945"/>
                    <a:pt x="1447" y="944"/>
                  </a:cubicBezTo>
                  <a:cubicBezTo>
                    <a:pt x="1452" y="943"/>
                    <a:pt x="1453" y="939"/>
                    <a:pt x="1457" y="944"/>
                  </a:cubicBezTo>
                  <a:cubicBezTo>
                    <a:pt x="1454" y="946"/>
                    <a:pt x="1455" y="950"/>
                    <a:pt x="1454" y="954"/>
                  </a:cubicBezTo>
                  <a:cubicBezTo>
                    <a:pt x="1452" y="959"/>
                    <a:pt x="1460" y="959"/>
                    <a:pt x="1458" y="964"/>
                  </a:cubicBezTo>
                  <a:cubicBezTo>
                    <a:pt x="1458" y="960"/>
                    <a:pt x="1457" y="960"/>
                    <a:pt x="1455" y="964"/>
                  </a:cubicBezTo>
                  <a:cubicBezTo>
                    <a:pt x="1453" y="961"/>
                    <a:pt x="1451" y="959"/>
                    <a:pt x="1448" y="958"/>
                  </a:cubicBezTo>
                  <a:cubicBezTo>
                    <a:pt x="1448" y="960"/>
                    <a:pt x="1446" y="962"/>
                    <a:pt x="1444" y="963"/>
                  </a:cubicBezTo>
                  <a:cubicBezTo>
                    <a:pt x="1446" y="965"/>
                    <a:pt x="1451" y="965"/>
                    <a:pt x="1451" y="969"/>
                  </a:cubicBezTo>
                  <a:cubicBezTo>
                    <a:pt x="1449" y="974"/>
                    <a:pt x="1445" y="967"/>
                    <a:pt x="1445" y="973"/>
                  </a:cubicBezTo>
                  <a:cubicBezTo>
                    <a:pt x="1445" y="970"/>
                    <a:pt x="1442" y="965"/>
                    <a:pt x="1439" y="969"/>
                  </a:cubicBezTo>
                  <a:cubicBezTo>
                    <a:pt x="1443" y="971"/>
                    <a:pt x="1439" y="977"/>
                    <a:pt x="1444" y="977"/>
                  </a:cubicBezTo>
                  <a:cubicBezTo>
                    <a:pt x="1443" y="980"/>
                    <a:pt x="1436" y="985"/>
                    <a:pt x="1436" y="980"/>
                  </a:cubicBezTo>
                  <a:cubicBezTo>
                    <a:pt x="1433" y="982"/>
                    <a:pt x="1434" y="983"/>
                    <a:pt x="1436" y="984"/>
                  </a:cubicBezTo>
                  <a:cubicBezTo>
                    <a:pt x="1440" y="987"/>
                    <a:pt x="1437" y="992"/>
                    <a:pt x="1435" y="994"/>
                  </a:cubicBezTo>
                  <a:cubicBezTo>
                    <a:pt x="1433" y="992"/>
                    <a:pt x="1432" y="990"/>
                    <a:pt x="1430" y="988"/>
                  </a:cubicBezTo>
                  <a:cubicBezTo>
                    <a:pt x="1429" y="992"/>
                    <a:pt x="1424" y="995"/>
                    <a:pt x="1422" y="990"/>
                  </a:cubicBezTo>
                  <a:cubicBezTo>
                    <a:pt x="1420" y="993"/>
                    <a:pt x="1415" y="991"/>
                    <a:pt x="1418" y="996"/>
                  </a:cubicBezTo>
                  <a:cubicBezTo>
                    <a:pt x="1416" y="995"/>
                    <a:pt x="1413" y="995"/>
                    <a:pt x="1411" y="996"/>
                  </a:cubicBezTo>
                  <a:cubicBezTo>
                    <a:pt x="1413" y="998"/>
                    <a:pt x="1416" y="999"/>
                    <a:pt x="1419" y="998"/>
                  </a:cubicBezTo>
                  <a:cubicBezTo>
                    <a:pt x="1418" y="1000"/>
                    <a:pt x="1420" y="1001"/>
                    <a:pt x="1422" y="1001"/>
                  </a:cubicBezTo>
                  <a:cubicBezTo>
                    <a:pt x="1421" y="1004"/>
                    <a:pt x="1419" y="1004"/>
                    <a:pt x="1418" y="1005"/>
                  </a:cubicBezTo>
                  <a:cubicBezTo>
                    <a:pt x="1415" y="1007"/>
                    <a:pt x="1417" y="1011"/>
                    <a:pt x="1413" y="1013"/>
                  </a:cubicBezTo>
                  <a:cubicBezTo>
                    <a:pt x="1415" y="1010"/>
                    <a:pt x="1414" y="1009"/>
                    <a:pt x="1411" y="1010"/>
                  </a:cubicBezTo>
                  <a:cubicBezTo>
                    <a:pt x="1412" y="1013"/>
                    <a:pt x="1410" y="1016"/>
                    <a:pt x="1410" y="1019"/>
                  </a:cubicBezTo>
                  <a:cubicBezTo>
                    <a:pt x="1409" y="1013"/>
                    <a:pt x="1404" y="1019"/>
                    <a:pt x="1401" y="1019"/>
                  </a:cubicBezTo>
                  <a:cubicBezTo>
                    <a:pt x="1400" y="1020"/>
                    <a:pt x="1398" y="1030"/>
                    <a:pt x="1395" y="1027"/>
                  </a:cubicBezTo>
                  <a:cubicBezTo>
                    <a:pt x="1392" y="1024"/>
                    <a:pt x="1390" y="1023"/>
                    <a:pt x="1389" y="1028"/>
                  </a:cubicBezTo>
                  <a:cubicBezTo>
                    <a:pt x="1389" y="1033"/>
                    <a:pt x="1386" y="1034"/>
                    <a:pt x="1381" y="1034"/>
                  </a:cubicBezTo>
                  <a:cubicBezTo>
                    <a:pt x="1384" y="1035"/>
                    <a:pt x="1388" y="1035"/>
                    <a:pt x="1389" y="1039"/>
                  </a:cubicBezTo>
                  <a:cubicBezTo>
                    <a:pt x="1385" y="1035"/>
                    <a:pt x="1386" y="1042"/>
                    <a:pt x="1383" y="1039"/>
                  </a:cubicBezTo>
                  <a:cubicBezTo>
                    <a:pt x="1382" y="1042"/>
                    <a:pt x="1384" y="1047"/>
                    <a:pt x="1379" y="1048"/>
                  </a:cubicBezTo>
                  <a:cubicBezTo>
                    <a:pt x="1376" y="1049"/>
                    <a:pt x="1371" y="1050"/>
                    <a:pt x="1368" y="1049"/>
                  </a:cubicBezTo>
                  <a:cubicBezTo>
                    <a:pt x="1372" y="1053"/>
                    <a:pt x="1356" y="1056"/>
                    <a:pt x="1359" y="1048"/>
                  </a:cubicBezTo>
                  <a:cubicBezTo>
                    <a:pt x="1357" y="1051"/>
                    <a:pt x="1354" y="1050"/>
                    <a:pt x="1351" y="1049"/>
                  </a:cubicBezTo>
                  <a:cubicBezTo>
                    <a:pt x="1351" y="1051"/>
                    <a:pt x="1358" y="1054"/>
                    <a:pt x="1356" y="1057"/>
                  </a:cubicBezTo>
                  <a:cubicBezTo>
                    <a:pt x="1355" y="1059"/>
                    <a:pt x="1353" y="1058"/>
                    <a:pt x="1352" y="1057"/>
                  </a:cubicBezTo>
                  <a:cubicBezTo>
                    <a:pt x="1348" y="1055"/>
                    <a:pt x="1345" y="1055"/>
                    <a:pt x="1346" y="1051"/>
                  </a:cubicBezTo>
                  <a:cubicBezTo>
                    <a:pt x="1344" y="1053"/>
                    <a:pt x="1337" y="1057"/>
                    <a:pt x="1335" y="1056"/>
                  </a:cubicBezTo>
                  <a:cubicBezTo>
                    <a:pt x="1340" y="1058"/>
                    <a:pt x="1337" y="1062"/>
                    <a:pt x="1334" y="1061"/>
                  </a:cubicBezTo>
                  <a:cubicBezTo>
                    <a:pt x="1330" y="1060"/>
                    <a:pt x="1330" y="1055"/>
                    <a:pt x="1333" y="1053"/>
                  </a:cubicBezTo>
                  <a:cubicBezTo>
                    <a:pt x="1329" y="1053"/>
                    <a:pt x="1326" y="1055"/>
                    <a:pt x="1324" y="1058"/>
                  </a:cubicBezTo>
                  <a:cubicBezTo>
                    <a:pt x="1328" y="1059"/>
                    <a:pt x="1324" y="1063"/>
                    <a:pt x="1328" y="1064"/>
                  </a:cubicBezTo>
                  <a:cubicBezTo>
                    <a:pt x="1327" y="1064"/>
                    <a:pt x="1326" y="1065"/>
                    <a:pt x="1325" y="1065"/>
                  </a:cubicBezTo>
                  <a:cubicBezTo>
                    <a:pt x="1324" y="1059"/>
                    <a:pt x="1309" y="1060"/>
                    <a:pt x="1306" y="1065"/>
                  </a:cubicBezTo>
                  <a:cubicBezTo>
                    <a:pt x="1306" y="1056"/>
                    <a:pt x="1295" y="1054"/>
                    <a:pt x="1296" y="1045"/>
                  </a:cubicBezTo>
                  <a:cubicBezTo>
                    <a:pt x="1295" y="1051"/>
                    <a:pt x="1295" y="1048"/>
                    <a:pt x="1293" y="1045"/>
                  </a:cubicBezTo>
                  <a:cubicBezTo>
                    <a:pt x="1295" y="1042"/>
                    <a:pt x="1298" y="1042"/>
                    <a:pt x="1302" y="1042"/>
                  </a:cubicBezTo>
                  <a:cubicBezTo>
                    <a:pt x="1297" y="1039"/>
                    <a:pt x="1293" y="1045"/>
                    <a:pt x="1289" y="1043"/>
                  </a:cubicBezTo>
                  <a:cubicBezTo>
                    <a:pt x="1295" y="1046"/>
                    <a:pt x="1289" y="1051"/>
                    <a:pt x="1284" y="1050"/>
                  </a:cubicBezTo>
                  <a:cubicBezTo>
                    <a:pt x="1286" y="1050"/>
                    <a:pt x="1292" y="1052"/>
                    <a:pt x="1292" y="1054"/>
                  </a:cubicBezTo>
                  <a:cubicBezTo>
                    <a:pt x="1292" y="1055"/>
                    <a:pt x="1291" y="1055"/>
                    <a:pt x="1290" y="1054"/>
                  </a:cubicBezTo>
                  <a:cubicBezTo>
                    <a:pt x="1294" y="1057"/>
                    <a:pt x="1302" y="1068"/>
                    <a:pt x="1299" y="1073"/>
                  </a:cubicBezTo>
                  <a:cubicBezTo>
                    <a:pt x="1295" y="1079"/>
                    <a:pt x="1287" y="1063"/>
                    <a:pt x="1285" y="1061"/>
                  </a:cubicBezTo>
                  <a:cubicBezTo>
                    <a:pt x="1285" y="1066"/>
                    <a:pt x="1291" y="1071"/>
                    <a:pt x="1293" y="1075"/>
                  </a:cubicBezTo>
                  <a:cubicBezTo>
                    <a:pt x="1291" y="1075"/>
                    <a:pt x="1289" y="1077"/>
                    <a:pt x="1289" y="1079"/>
                  </a:cubicBezTo>
                  <a:cubicBezTo>
                    <a:pt x="1287" y="1078"/>
                    <a:pt x="1285" y="1076"/>
                    <a:pt x="1285" y="1074"/>
                  </a:cubicBezTo>
                  <a:cubicBezTo>
                    <a:pt x="1280" y="1076"/>
                    <a:pt x="1286" y="1082"/>
                    <a:pt x="1282" y="1086"/>
                  </a:cubicBezTo>
                  <a:cubicBezTo>
                    <a:pt x="1278" y="1080"/>
                    <a:pt x="1275" y="1085"/>
                    <a:pt x="1273" y="1088"/>
                  </a:cubicBezTo>
                  <a:cubicBezTo>
                    <a:pt x="1271" y="1091"/>
                    <a:pt x="1265" y="1085"/>
                    <a:pt x="1268" y="1082"/>
                  </a:cubicBezTo>
                  <a:cubicBezTo>
                    <a:pt x="1266" y="1083"/>
                    <a:pt x="1264" y="1082"/>
                    <a:pt x="1264" y="1079"/>
                  </a:cubicBezTo>
                  <a:cubicBezTo>
                    <a:pt x="1264" y="1083"/>
                    <a:pt x="1266" y="1086"/>
                    <a:pt x="1265" y="1089"/>
                  </a:cubicBezTo>
                  <a:cubicBezTo>
                    <a:pt x="1264" y="1094"/>
                    <a:pt x="1253" y="1086"/>
                    <a:pt x="1251" y="1085"/>
                  </a:cubicBezTo>
                  <a:cubicBezTo>
                    <a:pt x="1256" y="1092"/>
                    <a:pt x="1249" y="1089"/>
                    <a:pt x="1245" y="1089"/>
                  </a:cubicBezTo>
                  <a:cubicBezTo>
                    <a:pt x="1252" y="1092"/>
                    <a:pt x="1242" y="1101"/>
                    <a:pt x="1238" y="1095"/>
                  </a:cubicBezTo>
                  <a:cubicBezTo>
                    <a:pt x="1237" y="1097"/>
                    <a:pt x="1236" y="1100"/>
                    <a:pt x="1234" y="1101"/>
                  </a:cubicBezTo>
                  <a:cubicBezTo>
                    <a:pt x="1236" y="1096"/>
                    <a:pt x="1231" y="1099"/>
                    <a:pt x="1228" y="1099"/>
                  </a:cubicBezTo>
                  <a:cubicBezTo>
                    <a:pt x="1224" y="1100"/>
                    <a:pt x="1219" y="1102"/>
                    <a:pt x="1217" y="1105"/>
                  </a:cubicBezTo>
                  <a:cubicBezTo>
                    <a:pt x="1217" y="1103"/>
                    <a:pt x="1218" y="1102"/>
                    <a:pt x="1219" y="1100"/>
                  </a:cubicBezTo>
                  <a:cubicBezTo>
                    <a:pt x="1217" y="1102"/>
                    <a:pt x="1215" y="1105"/>
                    <a:pt x="1217" y="1108"/>
                  </a:cubicBezTo>
                  <a:cubicBezTo>
                    <a:pt x="1210" y="1110"/>
                    <a:pt x="1213" y="1105"/>
                    <a:pt x="1209" y="1102"/>
                  </a:cubicBezTo>
                  <a:cubicBezTo>
                    <a:pt x="1207" y="1106"/>
                    <a:pt x="1212" y="1108"/>
                    <a:pt x="1209" y="1111"/>
                  </a:cubicBezTo>
                  <a:cubicBezTo>
                    <a:pt x="1207" y="1113"/>
                    <a:pt x="1202" y="1115"/>
                    <a:pt x="1204" y="1119"/>
                  </a:cubicBezTo>
                  <a:cubicBezTo>
                    <a:pt x="1205" y="1121"/>
                    <a:pt x="1208" y="1121"/>
                    <a:pt x="1210" y="1122"/>
                  </a:cubicBezTo>
                  <a:cubicBezTo>
                    <a:pt x="1213" y="1123"/>
                    <a:pt x="1212" y="1129"/>
                    <a:pt x="1210" y="1122"/>
                  </a:cubicBezTo>
                  <a:cubicBezTo>
                    <a:pt x="1210" y="1127"/>
                    <a:pt x="1217" y="1130"/>
                    <a:pt x="1217" y="1135"/>
                  </a:cubicBezTo>
                  <a:cubicBezTo>
                    <a:pt x="1216" y="1143"/>
                    <a:pt x="1205" y="1139"/>
                    <a:pt x="1200" y="1141"/>
                  </a:cubicBezTo>
                  <a:cubicBezTo>
                    <a:pt x="1200" y="1138"/>
                    <a:pt x="1197" y="1134"/>
                    <a:pt x="1202" y="1137"/>
                  </a:cubicBezTo>
                  <a:cubicBezTo>
                    <a:pt x="1201" y="1132"/>
                    <a:pt x="1192" y="1133"/>
                    <a:pt x="1196" y="1126"/>
                  </a:cubicBezTo>
                  <a:cubicBezTo>
                    <a:pt x="1192" y="1126"/>
                    <a:pt x="1194" y="1121"/>
                    <a:pt x="1191" y="1120"/>
                  </a:cubicBezTo>
                  <a:cubicBezTo>
                    <a:pt x="1189" y="1120"/>
                    <a:pt x="1188" y="1112"/>
                    <a:pt x="1190" y="1110"/>
                  </a:cubicBezTo>
                  <a:cubicBezTo>
                    <a:pt x="1192" y="1108"/>
                    <a:pt x="1189" y="1105"/>
                    <a:pt x="1193" y="1103"/>
                  </a:cubicBezTo>
                  <a:cubicBezTo>
                    <a:pt x="1199" y="1099"/>
                    <a:pt x="1190" y="1097"/>
                    <a:pt x="1188" y="1095"/>
                  </a:cubicBezTo>
                  <a:cubicBezTo>
                    <a:pt x="1189" y="1096"/>
                    <a:pt x="1189" y="1097"/>
                    <a:pt x="1189" y="1099"/>
                  </a:cubicBezTo>
                  <a:cubicBezTo>
                    <a:pt x="1185" y="1099"/>
                    <a:pt x="1183" y="1093"/>
                    <a:pt x="1181" y="1090"/>
                  </a:cubicBezTo>
                  <a:cubicBezTo>
                    <a:pt x="1179" y="1093"/>
                    <a:pt x="1180" y="1095"/>
                    <a:pt x="1183" y="1096"/>
                  </a:cubicBezTo>
                  <a:cubicBezTo>
                    <a:pt x="1181" y="1098"/>
                    <a:pt x="1176" y="1103"/>
                    <a:pt x="1173" y="1099"/>
                  </a:cubicBezTo>
                  <a:cubicBezTo>
                    <a:pt x="1170" y="1107"/>
                    <a:pt x="1169" y="1095"/>
                    <a:pt x="1167" y="1093"/>
                  </a:cubicBezTo>
                  <a:cubicBezTo>
                    <a:pt x="1165" y="1092"/>
                    <a:pt x="1158" y="1095"/>
                    <a:pt x="1162" y="1089"/>
                  </a:cubicBezTo>
                  <a:cubicBezTo>
                    <a:pt x="1161" y="1089"/>
                    <a:pt x="1160" y="1088"/>
                    <a:pt x="1159" y="1088"/>
                  </a:cubicBezTo>
                  <a:cubicBezTo>
                    <a:pt x="1159" y="1090"/>
                    <a:pt x="1159" y="1092"/>
                    <a:pt x="1160" y="1094"/>
                  </a:cubicBezTo>
                  <a:cubicBezTo>
                    <a:pt x="1157" y="1093"/>
                    <a:pt x="1155" y="1087"/>
                    <a:pt x="1152" y="1088"/>
                  </a:cubicBezTo>
                  <a:cubicBezTo>
                    <a:pt x="1153" y="1086"/>
                    <a:pt x="1153" y="1084"/>
                    <a:pt x="1150" y="1083"/>
                  </a:cubicBezTo>
                  <a:cubicBezTo>
                    <a:pt x="1149" y="1085"/>
                    <a:pt x="1149" y="1088"/>
                    <a:pt x="1148" y="1084"/>
                  </a:cubicBezTo>
                  <a:cubicBezTo>
                    <a:pt x="1147" y="1088"/>
                    <a:pt x="1154" y="1090"/>
                    <a:pt x="1151" y="1095"/>
                  </a:cubicBezTo>
                  <a:cubicBezTo>
                    <a:pt x="1150" y="1097"/>
                    <a:pt x="1146" y="1092"/>
                    <a:pt x="1145" y="1092"/>
                  </a:cubicBezTo>
                  <a:cubicBezTo>
                    <a:pt x="1146" y="1095"/>
                    <a:pt x="1145" y="1097"/>
                    <a:pt x="1142" y="1098"/>
                  </a:cubicBezTo>
                  <a:cubicBezTo>
                    <a:pt x="1142" y="1096"/>
                    <a:pt x="1135" y="1095"/>
                    <a:pt x="1132" y="1093"/>
                  </a:cubicBezTo>
                  <a:cubicBezTo>
                    <a:pt x="1128" y="1091"/>
                    <a:pt x="1121" y="1097"/>
                    <a:pt x="1119" y="1093"/>
                  </a:cubicBezTo>
                  <a:cubicBezTo>
                    <a:pt x="1119" y="1093"/>
                    <a:pt x="1118" y="1094"/>
                    <a:pt x="1117" y="1094"/>
                  </a:cubicBezTo>
                  <a:cubicBezTo>
                    <a:pt x="1115" y="1090"/>
                    <a:pt x="1109" y="1090"/>
                    <a:pt x="1106" y="1087"/>
                  </a:cubicBezTo>
                  <a:cubicBezTo>
                    <a:pt x="1105" y="1086"/>
                    <a:pt x="1107" y="1085"/>
                    <a:pt x="1105" y="1084"/>
                  </a:cubicBezTo>
                  <a:cubicBezTo>
                    <a:pt x="1102" y="1083"/>
                    <a:pt x="1098" y="1079"/>
                    <a:pt x="1095" y="1082"/>
                  </a:cubicBezTo>
                  <a:cubicBezTo>
                    <a:pt x="1093" y="1074"/>
                    <a:pt x="1088" y="1068"/>
                    <a:pt x="1088" y="1060"/>
                  </a:cubicBezTo>
                  <a:cubicBezTo>
                    <a:pt x="1096" y="1063"/>
                    <a:pt x="1093" y="1045"/>
                    <a:pt x="1083" y="1050"/>
                  </a:cubicBezTo>
                  <a:cubicBezTo>
                    <a:pt x="1079" y="1052"/>
                    <a:pt x="1077" y="1049"/>
                    <a:pt x="1073" y="1047"/>
                  </a:cubicBezTo>
                  <a:cubicBezTo>
                    <a:pt x="1069" y="1045"/>
                    <a:pt x="1067" y="1051"/>
                    <a:pt x="1063" y="1047"/>
                  </a:cubicBezTo>
                  <a:cubicBezTo>
                    <a:pt x="1057" y="1043"/>
                    <a:pt x="1051" y="1040"/>
                    <a:pt x="1046" y="1033"/>
                  </a:cubicBezTo>
                  <a:cubicBezTo>
                    <a:pt x="1044" y="1038"/>
                    <a:pt x="1038" y="1039"/>
                    <a:pt x="1034" y="1042"/>
                  </a:cubicBezTo>
                  <a:cubicBezTo>
                    <a:pt x="1032" y="1044"/>
                    <a:pt x="1036" y="1047"/>
                    <a:pt x="1034" y="1050"/>
                  </a:cubicBezTo>
                  <a:cubicBezTo>
                    <a:pt x="1031" y="1053"/>
                    <a:pt x="1016" y="1060"/>
                    <a:pt x="1018" y="1052"/>
                  </a:cubicBezTo>
                  <a:cubicBezTo>
                    <a:pt x="1012" y="1052"/>
                    <a:pt x="1011" y="1065"/>
                    <a:pt x="1009" y="1063"/>
                  </a:cubicBezTo>
                  <a:cubicBezTo>
                    <a:pt x="1007" y="1062"/>
                    <a:pt x="1004" y="1059"/>
                    <a:pt x="1002" y="1057"/>
                  </a:cubicBezTo>
                  <a:cubicBezTo>
                    <a:pt x="998" y="1052"/>
                    <a:pt x="998" y="1057"/>
                    <a:pt x="997" y="1061"/>
                  </a:cubicBezTo>
                  <a:cubicBezTo>
                    <a:pt x="991" y="1054"/>
                    <a:pt x="990" y="1053"/>
                    <a:pt x="986" y="1061"/>
                  </a:cubicBezTo>
                  <a:cubicBezTo>
                    <a:pt x="982" y="1068"/>
                    <a:pt x="976" y="1061"/>
                    <a:pt x="972" y="1057"/>
                  </a:cubicBezTo>
                  <a:cubicBezTo>
                    <a:pt x="964" y="1050"/>
                    <a:pt x="963" y="1060"/>
                    <a:pt x="959" y="1066"/>
                  </a:cubicBezTo>
                  <a:cubicBezTo>
                    <a:pt x="957" y="1069"/>
                    <a:pt x="955" y="1065"/>
                    <a:pt x="953" y="1065"/>
                  </a:cubicBezTo>
                  <a:cubicBezTo>
                    <a:pt x="951" y="1066"/>
                    <a:pt x="950" y="1066"/>
                    <a:pt x="948" y="1066"/>
                  </a:cubicBezTo>
                  <a:cubicBezTo>
                    <a:pt x="946" y="1067"/>
                    <a:pt x="947" y="1064"/>
                    <a:pt x="945" y="1064"/>
                  </a:cubicBezTo>
                  <a:cubicBezTo>
                    <a:pt x="937" y="1064"/>
                    <a:pt x="941" y="1078"/>
                    <a:pt x="943" y="1081"/>
                  </a:cubicBezTo>
                  <a:cubicBezTo>
                    <a:pt x="945" y="1084"/>
                    <a:pt x="948" y="1087"/>
                    <a:pt x="949" y="1091"/>
                  </a:cubicBezTo>
                  <a:cubicBezTo>
                    <a:pt x="950" y="1092"/>
                    <a:pt x="950" y="1093"/>
                    <a:pt x="951" y="1094"/>
                  </a:cubicBezTo>
                  <a:cubicBezTo>
                    <a:pt x="951" y="1097"/>
                    <a:pt x="950" y="1098"/>
                    <a:pt x="950" y="1101"/>
                  </a:cubicBezTo>
                  <a:cubicBezTo>
                    <a:pt x="950" y="1103"/>
                    <a:pt x="954" y="1107"/>
                    <a:pt x="952" y="1109"/>
                  </a:cubicBezTo>
                  <a:cubicBezTo>
                    <a:pt x="949" y="1112"/>
                    <a:pt x="946" y="1106"/>
                    <a:pt x="942" y="1107"/>
                  </a:cubicBezTo>
                  <a:cubicBezTo>
                    <a:pt x="937" y="1109"/>
                    <a:pt x="936" y="1109"/>
                    <a:pt x="934" y="1104"/>
                  </a:cubicBezTo>
                  <a:cubicBezTo>
                    <a:pt x="932" y="1099"/>
                    <a:pt x="929" y="1094"/>
                    <a:pt x="929" y="1089"/>
                  </a:cubicBezTo>
                  <a:cubicBezTo>
                    <a:pt x="924" y="1092"/>
                    <a:pt x="916" y="1102"/>
                    <a:pt x="909" y="1098"/>
                  </a:cubicBezTo>
                  <a:cubicBezTo>
                    <a:pt x="906" y="1096"/>
                    <a:pt x="905" y="1101"/>
                    <a:pt x="903" y="1100"/>
                  </a:cubicBezTo>
                  <a:cubicBezTo>
                    <a:pt x="900" y="1100"/>
                    <a:pt x="899" y="1094"/>
                    <a:pt x="901" y="1092"/>
                  </a:cubicBezTo>
                  <a:cubicBezTo>
                    <a:pt x="891" y="1092"/>
                    <a:pt x="898" y="1082"/>
                    <a:pt x="893" y="1080"/>
                  </a:cubicBezTo>
                  <a:cubicBezTo>
                    <a:pt x="887" y="1077"/>
                    <a:pt x="880" y="1077"/>
                    <a:pt x="873" y="1078"/>
                  </a:cubicBezTo>
                  <a:cubicBezTo>
                    <a:pt x="865" y="1079"/>
                    <a:pt x="872" y="1068"/>
                    <a:pt x="872" y="1065"/>
                  </a:cubicBezTo>
                  <a:cubicBezTo>
                    <a:pt x="873" y="1061"/>
                    <a:pt x="868" y="1049"/>
                    <a:pt x="876" y="1049"/>
                  </a:cubicBezTo>
                  <a:cubicBezTo>
                    <a:pt x="874" y="1043"/>
                    <a:pt x="870" y="1043"/>
                    <a:pt x="864" y="1043"/>
                  </a:cubicBezTo>
                  <a:cubicBezTo>
                    <a:pt x="856" y="1043"/>
                    <a:pt x="857" y="1036"/>
                    <a:pt x="854" y="1031"/>
                  </a:cubicBezTo>
                  <a:cubicBezTo>
                    <a:pt x="854" y="1031"/>
                    <a:pt x="851" y="1028"/>
                    <a:pt x="851" y="1027"/>
                  </a:cubicBezTo>
                  <a:cubicBezTo>
                    <a:pt x="854" y="1023"/>
                    <a:pt x="849" y="1021"/>
                    <a:pt x="847" y="1018"/>
                  </a:cubicBezTo>
                  <a:cubicBezTo>
                    <a:pt x="844" y="1013"/>
                    <a:pt x="851" y="1011"/>
                    <a:pt x="850" y="1006"/>
                  </a:cubicBezTo>
                  <a:cubicBezTo>
                    <a:pt x="843" y="1011"/>
                    <a:pt x="834" y="1005"/>
                    <a:pt x="827" y="1009"/>
                  </a:cubicBezTo>
                  <a:cubicBezTo>
                    <a:pt x="825" y="1010"/>
                    <a:pt x="816" y="1017"/>
                    <a:pt x="814" y="1016"/>
                  </a:cubicBezTo>
                  <a:cubicBezTo>
                    <a:pt x="810" y="1013"/>
                    <a:pt x="814" y="1010"/>
                    <a:pt x="815" y="1008"/>
                  </a:cubicBezTo>
                  <a:cubicBezTo>
                    <a:pt x="816" y="1005"/>
                    <a:pt x="814" y="1000"/>
                    <a:pt x="813" y="998"/>
                  </a:cubicBezTo>
                  <a:cubicBezTo>
                    <a:pt x="810" y="994"/>
                    <a:pt x="809" y="995"/>
                    <a:pt x="808" y="990"/>
                  </a:cubicBezTo>
                  <a:cubicBezTo>
                    <a:pt x="807" y="986"/>
                    <a:pt x="809" y="983"/>
                    <a:pt x="813" y="983"/>
                  </a:cubicBezTo>
                  <a:cubicBezTo>
                    <a:pt x="810" y="978"/>
                    <a:pt x="813" y="974"/>
                    <a:pt x="813" y="968"/>
                  </a:cubicBezTo>
                  <a:cubicBezTo>
                    <a:pt x="819" y="974"/>
                    <a:pt x="820" y="959"/>
                    <a:pt x="820" y="957"/>
                  </a:cubicBezTo>
                  <a:cubicBezTo>
                    <a:pt x="830" y="957"/>
                    <a:pt x="823" y="953"/>
                    <a:pt x="830" y="948"/>
                  </a:cubicBezTo>
                  <a:cubicBezTo>
                    <a:pt x="831" y="947"/>
                    <a:pt x="834" y="949"/>
                    <a:pt x="834" y="948"/>
                  </a:cubicBezTo>
                  <a:cubicBezTo>
                    <a:pt x="835" y="944"/>
                    <a:pt x="830" y="942"/>
                    <a:pt x="829" y="939"/>
                  </a:cubicBezTo>
                  <a:cubicBezTo>
                    <a:pt x="835" y="941"/>
                    <a:pt x="832" y="930"/>
                    <a:pt x="832" y="927"/>
                  </a:cubicBezTo>
                  <a:cubicBezTo>
                    <a:pt x="832" y="921"/>
                    <a:pt x="830" y="914"/>
                    <a:pt x="828" y="908"/>
                  </a:cubicBezTo>
                  <a:cubicBezTo>
                    <a:pt x="826" y="903"/>
                    <a:pt x="825" y="898"/>
                    <a:pt x="824" y="893"/>
                  </a:cubicBezTo>
                  <a:cubicBezTo>
                    <a:pt x="823" y="887"/>
                    <a:pt x="820" y="886"/>
                    <a:pt x="814" y="884"/>
                  </a:cubicBezTo>
                  <a:cubicBezTo>
                    <a:pt x="815" y="886"/>
                    <a:pt x="814" y="888"/>
                    <a:pt x="812" y="889"/>
                  </a:cubicBezTo>
                  <a:cubicBezTo>
                    <a:pt x="810" y="885"/>
                    <a:pt x="806" y="881"/>
                    <a:pt x="805" y="876"/>
                  </a:cubicBezTo>
                  <a:cubicBezTo>
                    <a:pt x="804" y="872"/>
                    <a:pt x="804" y="869"/>
                    <a:pt x="800" y="866"/>
                  </a:cubicBezTo>
                  <a:cubicBezTo>
                    <a:pt x="795" y="861"/>
                    <a:pt x="787" y="859"/>
                    <a:pt x="782" y="854"/>
                  </a:cubicBezTo>
                  <a:cubicBezTo>
                    <a:pt x="782" y="858"/>
                    <a:pt x="782" y="870"/>
                    <a:pt x="776" y="863"/>
                  </a:cubicBezTo>
                  <a:cubicBezTo>
                    <a:pt x="772" y="860"/>
                    <a:pt x="770" y="863"/>
                    <a:pt x="767" y="861"/>
                  </a:cubicBezTo>
                  <a:cubicBezTo>
                    <a:pt x="763" y="860"/>
                    <a:pt x="759" y="857"/>
                    <a:pt x="756" y="857"/>
                  </a:cubicBezTo>
                  <a:cubicBezTo>
                    <a:pt x="752" y="857"/>
                    <a:pt x="751" y="861"/>
                    <a:pt x="748" y="860"/>
                  </a:cubicBezTo>
                  <a:cubicBezTo>
                    <a:pt x="745" y="859"/>
                    <a:pt x="747" y="855"/>
                    <a:pt x="748" y="854"/>
                  </a:cubicBezTo>
                  <a:cubicBezTo>
                    <a:pt x="749" y="852"/>
                    <a:pt x="752" y="849"/>
                    <a:pt x="752" y="847"/>
                  </a:cubicBezTo>
                  <a:cubicBezTo>
                    <a:pt x="753" y="843"/>
                    <a:pt x="746" y="841"/>
                    <a:pt x="747" y="836"/>
                  </a:cubicBezTo>
                  <a:cubicBezTo>
                    <a:pt x="745" y="837"/>
                    <a:pt x="742" y="840"/>
                    <a:pt x="739" y="840"/>
                  </a:cubicBezTo>
                  <a:cubicBezTo>
                    <a:pt x="733" y="838"/>
                    <a:pt x="740" y="832"/>
                    <a:pt x="742" y="831"/>
                  </a:cubicBezTo>
                  <a:cubicBezTo>
                    <a:pt x="740" y="829"/>
                    <a:pt x="736" y="826"/>
                    <a:pt x="733" y="824"/>
                  </a:cubicBezTo>
                  <a:cubicBezTo>
                    <a:pt x="730" y="822"/>
                    <a:pt x="722" y="828"/>
                    <a:pt x="720" y="830"/>
                  </a:cubicBezTo>
                  <a:cubicBezTo>
                    <a:pt x="717" y="831"/>
                    <a:pt x="718" y="835"/>
                    <a:pt x="716" y="837"/>
                  </a:cubicBezTo>
                  <a:cubicBezTo>
                    <a:pt x="714" y="838"/>
                    <a:pt x="710" y="836"/>
                    <a:pt x="709" y="835"/>
                  </a:cubicBezTo>
                  <a:cubicBezTo>
                    <a:pt x="708" y="835"/>
                    <a:pt x="699" y="830"/>
                    <a:pt x="703" y="834"/>
                  </a:cubicBezTo>
                  <a:cubicBezTo>
                    <a:pt x="700" y="833"/>
                    <a:pt x="696" y="829"/>
                    <a:pt x="693" y="829"/>
                  </a:cubicBezTo>
                  <a:cubicBezTo>
                    <a:pt x="690" y="828"/>
                    <a:pt x="688" y="831"/>
                    <a:pt x="684" y="832"/>
                  </a:cubicBezTo>
                  <a:cubicBezTo>
                    <a:pt x="680" y="835"/>
                    <a:pt x="677" y="840"/>
                    <a:pt x="674" y="844"/>
                  </a:cubicBezTo>
                  <a:cubicBezTo>
                    <a:pt x="670" y="849"/>
                    <a:pt x="666" y="849"/>
                    <a:pt x="660" y="850"/>
                  </a:cubicBezTo>
                  <a:cubicBezTo>
                    <a:pt x="653" y="851"/>
                    <a:pt x="656" y="855"/>
                    <a:pt x="653" y="860"/>
                  </a:cubicBezTo>
                  <a:cubicBezTo>
                    <a:pt x="650" y="863"/>
                    <a:pt x="644" y="865"/>
                    <a:pt x="643" y="869"/>
                  </a:cubicBezTo>
                  <a:cubicBezTo>
                    <a:pt x="641" y="875"/>
                    <a:pt x="641" y="879"/>
                    <a:pt x="633" y="880"/>
                  </a:cubicBezTo>
                  <a:cubicBezTo>
                    <a:pt x="628" y="880"/>
                    <a:pt x="624" y="883"/>
                    <a:pt x="620" y="882"/>
                  </a:cubicBezTo>
                  <a:cubicBezTo>
                    <a:pt x="616" y="882"/>
                    <a:pt x="613" y="881"/>
                    <a:pt x="613" y="877"/>
                  </a:cubicBezTo>
                  <a:cubicBezTo>
                    <a:pt x="613" y="874"/>
                    <a:pt x="604" y="871"/>
                    <a:pt x="601" y="871"/>
                  </a:cubicBezTo>
                  <a:cubicBezTo>
                    <a:pt x="596" y="870"/>
                    <a:pt x="596" y="876"/>
                    <a:pt x="591" y="873"/>
                  </a:cubicBezTo>
                  <a:cubicBezTo>
                    <a:pt x="586" y="871"/>
                    <a:pt x="582" y="871"/>
                    <a:pt x="576" y="871"/>
                  </a:cubicBezTo>
                  <a:cubicBezTo>
                    <a:pt x="571" y="871"/>
                    <a:pt x="575" y="865"/>
                    <a:pt x="570" y="864"/>
                  </a:cubicBezTo>
                  <a:cubicBezTo>
                    <a:pt x="564" y="862"/>
                    <a:pt x="559" y="862"/>
                    <a:pt x="554" y="866"/>
                  </a:cubicBezTo>
                  <a:cubicBezTo>
                    <a:pt x="549" y="869"/>
                    <a:pt x="545" y="875"/>
                    <a:pt x="542" y="881"/>
                  </a:cubicBezTo>
                  <a:cubicBezTo>
                    <a:pt x="540" y="885"/>
                    <a:pt x="536" y="892"/>
                    <a:pt x="535" y="897"/>
                  </a:cubicBezTo>
                  <a:cubicBezTo>
                    <a:pt x="527" y="892"/>
                    <a:pt x="533" y="883"/>
                    <a:pt x="530" y="876"/>
                  </a:cubicBezTo>
                  <a:cubicBezTo>
                    <a:pt x="526" y="866"/>
                    <a:pt x="516" y="874"/>
                    <a:pt x="509" y="875"/>
                  </a:cubicBezTo>
                  <a:cubicBezTo>
                    <a:pt x="509" y="876"/>
                    <a:pt x="509" y="877"/>
                    <a:pt x="509" y="878"/>
                  </a:cubicBezTo>
                  <a:cubicBezTo>
                    <a:pt x="503" y="876"/>
                    <a:pt x="494" y="878"/>
                    <a:pt x="487" y="878"/>
                  </a:cubicBezTo>
                  <a:cubicBezTo>
                    <a:pt x="480" y="878"/>
                    <a:pt x="477" y="876"/>
                    <a:pt x="471" y="873"/>
                  </a:cubicBezTo>
                  <a:cubicBezTo>
                    <a:pt x="469" y="872"/>
                    <a:pt x="465" y="870"/>
                    <a:pt x="463" y="871"/>
                  </a:cubicBezTo>
                  <a:cubicBezTo>
                    <a:pt x="461" y="872"/>
                    <a:pt x="462" y="875"/>
                    <a:pt x="460" y="876"/>
                  </a:cubicBezTo>
                  <a:cubicBezTo>
                    <a:pt x="456" y="876"/>
                    <a:pt x="450" y="871"/>
                    <a:pt x="449" y="868"/>
                  </a:cubicBezTo>
                  <a:cubicBezTo>
                    <a:pt x="449" y="868"/>
                    <a:pt x="448" y="880"/>
                    <a:pt x="445" y="875"/>
                  </a:cubicBezTo>
                  <a:cubicBezTo>
                    <a:pt x="442" y="870"/>
                    <a:pt x="436" y="867"/>
                    <a:pt x="434" y="861"/>
                  </a:cubicBezTo>
                  <a:cubicBezTo>
                    <a:pt x="433" y="866"/>
                    <a:pt x="417" y="864"/>
                    <a:pt x="416" y="860"/>
                  </a:cubicBezTo>
                  <a:cubicBezTo>
                    <a:pt x="416" y="858"/>
                    <a:pt x="418" y="854"/>
                    <a:pt x="416" y="852"/>
                  </a:cubicBezTo>
                  <a:cubicBezTo>
                    <a:pt x="414" y="850"/>
                    <a:pt x="409" y="855"/>
                    <a:pt x="406" y="853"/>
                  </a:cubicBezTo>
                  <a:cubicBezTo>
                    <a:pt x="401" y="850"/>
                    <a:pt x="389" y="846"/>
                    <a:pt x="387" y="840"/>
                  </a:cubicBezTo>
                  <a:cubicBezTo>
                    <a:pt x="385" y="833"/>
                    <a:pt x="377" y="825"/>
                    <a:pt x="369" y="832"/>
                  </a:cubicBezTo>
                  <a:cubicBezTo>
                    <a:pt x="367" y="835"/>
                    <a:pt x="358" y="823"/>
                    <a:pt x="356" y="821"/>
                  </a:cubicBezTo>
                  <a:cubicBezTo>
                    <a:pt x="352" y="817"/>
                    <a:pt x="345" y="816"/>
                    <a:pt x="339" y="812"/>
                  </a:cubicBezTo>
                  <a:cubicBezTo>
                    <a:pt x="330" y="807"/>
                    <a:pt x="322" y="800"/>
                    <a:pt x="314" y="793"/>
                  </a:cubicBezTo>
                  <a:cubicBezTo>
                    <a:pt x="311" y="791"/>
                    <a:pt x="307" y="791"/>
                    <a:pt x="303" y="790"/>
                  </a:cubicBezTo>
                  <a:cubicBezTo>
                    <a:pt x="299" y="789"/>
                    <a:pt x="299" y="794"/>
                    <a:pt x="295" y="792"/>
                  </a:cubicBezTo>
                  <a:cubicBezTo>
                    <a:pt x="297" y="803"/>
                    <a:pt x="291" y="804"/>
                    <a:pt x="285" y="797"/>
                  </a:cubicBezTo>
                  <a:cubicBezTo>
                    <a:pt x="279" y="791"/>
                    <a:pt x="272" y="788"/>
                    <a:pt x="265" y="786"/>
                  </a:cubicBezTo>
                  <a:cubicBezTo>
                    <a:pt x="263" y="786"/>
                    <a:pt x="259" y="785"/>
                    <a:pt x="258" y="784"/>
                  </a:cubicBezTo>
                  <a:cubicBezTo>
                    <a:pt x="256" y="782"/>
                    <a:pt x="260" y="778"/>
                    <a:pt x="256" y="777"/>
                  </a:cubicBezTo>
                  <a:cubicBezTo>
                    <a:pt x="253" y="776"/>
                    <a:pt x="251" y="775"/>
                    <a:pt x="249" y="773"/>
                  </a:cubicBezTo>
                  <a:cubicBezTo>
                    <a:pt x="245" y="769"/>
                    <a:pt x="242" y="772"/>
                    <a:pt x="237" y="771"/>
                  </a:cubicBezTo>
                  <a:cubicBezTo>
                    <a:pt x="230" y="769"/>
                    <a:pt x="227" y="761"/>
                    <a:pt x="223" y="757"/>
                  </a:cubicBezTo>
                  <a:cubicBezTo>
                    <a:pt x="218" y="752"/>
                    <a:pt x="213" y="765"/>
                    <a:pt x="210" y="756"/>
                  </a:cubicBezTo>
                  <a:cubicBezTo>
                    <a:pt x="209" y="753"/>
                    <a:pt x="210" y="749"/>
                    <a:pt x="208" y="746"/>
                  </a:cubicBezTo>
                  <a:cubicBezTo>
                    <a:pt x="206" y="743"/>
                    <a:pt x="206" y="741"/>
                    <a:pt x="205" y="737"/>
                  </a:cubicBezTo>
                  <a:cubicBezTo>
                    <a:pt x="204" y="733"/>
                    <a:pt x="201" y="731"/>
                    <a:pt x="198" y="729"/>
                  </a:cubicBezTo>
                  <a:cubicBezTo>
                    <a:pt x="194" y="725"/>
                    <a:pt x="195" y="720"/>
                    <a:pt x="192" y="716"/>
                  </a:cubicBezTo>
                  <a:cubicBezTo>
                    <a:pt x="199" y="710"/>
                    <a:pt x="201" y="714"/>
                    <a:pt x="206" y="720"/>
                  </a:cubicBezTo>
                  <a:cubicBezTo>
                    <a:pt x="208" y="723"/>
                    <a:pt x="211" y="723"/>
                    <a:pt x="213" y="720"/>
                  </a:cubicBezTo>
                  <a:cubicBezTo>
                    <a:pt x="215" y="716"/>
                    <a:pt x="220" y="717"/>
                    <a:pt x="222" y="714"/>
                  </a:cubicBezTo>
                  <a:cubicBezTo>
                    <a:pt x="225" y="710"/>
                    <a:pt x="220" y="705"/>
                    <a:pt x="218" y="703"/>
                  </a:cubicBezTo>
                  <a:cubicBezTo>
                    <a:pt x="216" y="700"/>
                    <a:pt x="217" y="694"/>
                    <a:pt x="215" y="694"/>
                  </a:cubicBezTo>
                  <a:cubicBezTo>
                    <a:pt x="205" y="691"/>
                    <a:pt x="202" y="688"/>
                    <a:pt x="199" y="678"/>
                  </a:cubicBezTo>
                  <a:cubicBezTo>
                    <a:pt x="206" y="679"/>
                    <a:pt x="190" y="667"/>
                    <a:pt x="202" y="665"/>
                  </a:cubicBezTo>
                  <a:cubicBezTo>
                    <a:pt x="204" y="664"/>
                    <a:pt x="209" y="666"/>
                    <a:pt x="211" y="664"/>
                  </a:cubicBezTo>
                  <a:cubicBezTo>
                    <a:pt x="213" y="661"/>
                    <a:pt x="212" y="655"/>
                    <a:pt x="210" y="652"/>
                  </a:cubicBezTo>
                  <a:cubicBezTo>
                    <a:pt x="212" y="651"/>
                    <a:pt x="218" y="652"/>
                    <a:pt x="216" y="649"/>
                  </a:cubicBezTo>
                  <a:cubicBezTo>
                    <a:pt x="214" y="647"/>
                    <a:pt x="220" y="642"/>
                    <a:pt x="221" y="642"/>
                  </a:cubicBezTo>
                  <a:cubicBezTo>
                    <a:pt x="227" y="641"/>
                    <a:pt x="225" y="623"/>
                    <a:pt x="224" y="619"/>
                  </a:cubicBezTo>
                  <a:cubicBezTo>
                    <a:pt x="224" y="619"/>
                    <a:pt x="227" y="609"/>
                    <a:pt x="222" y="613"/>
                  </a:cubicBezTo>
                  <a:cubicBezTo>
                    <a:pt x="217" y="617"/>
                    <a:pt x="216" y="615"/>
                    <a:pt x="213" y="611"/>
                  </a:cubicBezTo>
                  <a:cubicBezTo>
                    <a:pt x="212" y="609"/>
                    <a:pt x="207" y="609"/>
                    <a:pt x="205" y="608"/>
                  </a:cubicBezTo>
                  <a:cubicBezTo>
                    <a:pt x="201" y="606"/>
                    <a:pt x="198" y="599"/>
                    <a:pt x="194" y="598"/>
                  </a:cubicBezTo>
                  <a:cubicBezTo>
                    <a:pt x="189" y="596"/>
                    <a:pt x="178" y="599"/>
                    <a:pt x="174" y="602"/>
                  </a:cubicBezTo>
                  <a:cubicBezTo>
                    <a:pt x="167" y="606"/>
                    <a:pt x="159" y="614"/>
                    <a:pt x="151" y="615"/>
                  </a:cubicBezTo>
                  <a:cubicBezTo>
                    <a:pt x="142" y="615"/>
                    <a:pt x="114" y="613"/>
                    <a:pt x="113" y="600"/>
                  </a:cubicBezTo>
                  <a:cubicBezTo>
                    <a:pt x="110" y="600"/>
                    <a:pt x="106" y="605"/>
                    <a:pt x="103" y="602"/>
                  </a:cubicBezTo>
                  <a:cubicBezTo>
                    <a:pt x="101" y="600"/>
                    <a:pt x="95" y="597"/>
                    <a:pt x="94" y="594"/>
                  </a:cubicBezTo>
                  <a:cubicBezTo>
                    <a:pt x="93" y="591"/>
                    <a:pt x="93" y="587"/>
                    <a:pt x="92" y="584"/>
                  </a:cubicBezTo>
                  <a:cubicBezTo>
                    <a:pt x="91" y="580"/>
                    <a:pt x="89" y="577"/>
                    <a:pt x="86" y="574"/>
                  </a:cubicBezTo>
                  <a:cubicBezTo>
                    <a:pt x="82" y="570"/>
                    <a:pt x="75" y="572"/>
                    <a:pt x="72" y="568"/>
                  </a:cubicBezTo>
                  <a:cubicBezTo>
                    <a:pt x="69" y="564"/>
                    <a:pt x="60" y="558"/>
                    <a:pt x="57" y="565"/>
                  </a:cubicBezTo>
                  <a:cubicBezTo>
                    <a:pt x="54" y="558"/>
                    <a:pt x="46" y="563"/>
                    <a:pt x="43" y="558"/>
                  </a:cubicBezTo>
                  <a:cubicBezTo>
                    <a:pt x="39" y="551"/>
                    <a:pt x="52" y="554"/>
                    <a:pt x="54" y="554"/>
                  </a:cubicBezTo>
                  <a:cubicBezTo>
                    <a:pt x="61" y="552"/>
                    <a:pt x="58" y="545"/>
                    <a:pt x="54" y="543"/>
                  </a:cubicBezTo>
                  <a:cubicBezTo>
                    <a:pt x="50" y="541"/>
                    <a:pt x="52" y="539"/>
                    <a:pt x="52" y="536"/>
                  </a:cubicBezTo>
                  <a:cubicBezTo>
                    <a:pt x="52" y="534"/>
                    <a:pt x="49" y="530"/>
                    <a:pt x="48" y="528"/>
                  </a:cubicBezTo>
                  <a:cubicBezTo>
                    <a:pt x="47" y="526"/>
                    <a:pt x="45" y="525"/>
                    <a:pt x="44" y="523"/>
                  </a:cubicBezTo>
                  <a:cubicBezTo>
                    <a:pt x="43" y="520"/>
                    <a:pt x="44" y="516"/>
                    <a:pt x="43" y="513"/>
                  </a:cubicBezTo>
                  <a:cubicBezTo>
                    <a:pt x="42" y="507"/>
                    <a:pt x="32" y="506"/>
                    <a:pt x="27" y="505"/>
                  </a:cubicBezTo>
                  <a:cubicBezTo>
                    <a:pt x="21" y="503"/>
                    <a:pt x="16" y="512"/>
                    <a:pt x="11" y="506"/>
                  </a:cubicBezTo>
                  <a:cubicBezTo>
                    <a:pt x="10" y="504"/>
                    <a:pt x="3" y="495"/>
                    <a:pt x="10" y="495"/>
                  </a:cubicBezTo>
                  <a:cubicBezTo>
                    <a:pt x="8" y="492"/>
                    <a:pt x="5" y="489"/>
                    <a:pt x="2" y="487"/>
                  </a:cubicBezTo>
                  <a:cubicBezTo>
                    <a:pt x="0" y="485"/>
                    <a:pt x="1" y="480"/>
                    <a:pt x="0" y="47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499">
              <a:extLst>
                <a:ext uri="{FF2B5EF4-FFF2-40B4-BE49-F238E27FC236}">
                  <a16:creationId xmlns="" xmlns:a16="http://schemas.microsoft.com/office/drawing/2014/main" id="{9247FF8F-655B-4E69-8E88-956FD2D72935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6722" y="3752426"/>
              <a:ext cx="155718" cy="151269"/>
            </a:xfrm>
            <a:custGeom>
              <a:avLst/>
              <a:gdLst>
                <a:gd name="T0" fmla="*/ 2 w 72"/>
                <a:gd name="T1" fmla="*/ 32 h 70"/>
                <a:gd name="T2" fmla="*/ 4 w 72"/>
                <a:gd name="T3" fmla="*/ 46 h 70"/>
                <a:gd name="T4" fmla="*/ 7 w 72"/>
                <a:gd name="T5" fmla="*/ 60 h 70"/>
                <a:gd name="T6" fmla="*/ 23 w 72"/>
                <a:gd name="T7" fmla="*/ 66 h 70"/>
                <a:gd name="T8" fmla="*/ 39 w 72"/>
                <a:gd name="T9" fmla="*/ 69 h 70"/>
                <a:gd name="T10" fmla="*/ 47 w 72"/>
                <a:gd name="T11" fmla="*/ 64 h 70"/>
                <a:gd name="T12" fmla="*/ 57 w 72"/>
                <a:gd name="T13" fmla="*/ 52 h 70"/>
                <a:gd name="T14" fmla="*/ 58 w 72"/>
                <a:gd name="T15" fmla="*/ 37 h 70"/>
                <a:gd name="T16" fmla="*/ 65 w 72"/>
                <a:gd name="T17" fmla="*/ 21 h 70"/>
                <a:gd name="T18" fmla="*/ 67 w 72"/>
                <a:gd name="T19" fmla="*/ 10 h 70"/>
                <a:gd name="T20" fmla="*/ 57 w 72"/>
                <a:gd name="T21" fmla="*/ 11 h 70"/>
                <a:gd name="T22" fmla="*/ 51 w 72"/>
                <a:gd name="T23" fmla="*/ 11 h 70"/>
                <a:gd name="T24" fmla="*/ 38 w 72"/>
                <a:gd name="T25" fmla="*/ 11 h 70"/>
                <a:gd name="T26" fmla="*/ 24 w 72"/>
                <a:gd name="T27" fmla="*/ 10 h 70"/>
                <a:gd name="T28" fmla="*/ 26 w 72"/>
                <a:gd name="T29" fmla="*/ 13 h 70"/>
                <a:gd name="T30" fmla="*/ 17 w 72"/>
                <a:gd name="T31" fmla="*/ 11 h 70"/>
                <a:gd name="T32" fmla="*/ 19 w 72"/>
                <a:gd name="T33" fmla="*/ 18 h 70"/>
                <a:gd name="T34" fmla="*/ 2 w 72"/>
                <a:gd name="T35" fmla="*/ 3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" h="70">
                  <a:moveTo>
                    <a:pt x="2" y="32"/>
                  </a:moveTo>
                  <a:cubicBezTo>
                    <a:pt x="0" y="34"/>
                    <a:pt x="3" y="43"/>
                    <a:pt x="4" y="46"/>
                  </a:cubicBezTo>
                  <a:cubicBezTo>
                    <a:pt x="4" y="50"/>
                    <a:pt x="4" y="57"/>
                    <a:pt x="7" y="60"/>
                  </a:cubicBezTo>
                  <a:cubicBezTo>
                    <a:pt x="11" y="64"/>
                    <a:pt x="18" y="64"/>
                    <a:pt x="23" y="66"/>
                  </a:cubicBezTo>
                  <a:cubicBezTo>
                    <a:pt x="27" y="69"/>
                    <a:pt x="34" y="70"/>
                    <a:pt x="39" y="69"/>
                  </a:cubicBezTo>
                  <a:cubicBezTo>
                    <a:pt x="37" y="64"/>
                    <a:pt x="45" y="60"/>
                    <a:pt x="47" y="64"/>
                  </a:cubicBezTo>
                  <a:cubicBezTo>
                    <a:pt x="45" y="62"/>
                    <a:pt x="55" y="54"/>
                    <a:pt x="57" y="52"/>
                  </a:cubicBezTo>
                  <a:cubicBezTo>
                    <a:pt x="59" y="50"/>
                    <a:pt x="62" y="39"/>
                    <a:pt x="58" y="37"/>
                  </a:cubicBezTo>
                  <a:cubicBezTo>
                    <a:pt x="62" y="35"/>
                    <a:pt x="66" y="25"/>
                    <a:pt x="65" y="21"/>
                  </a:cubicBezTo>
                  <a:cubicBezTo>
                    <a:pt x="72" y="27"/>
                    <a:pt x="68" y="12"/>
                    <a:pt x="67" y="10"/>
                  </a:cubicBezTo>
                  <a:cubicBezTo>
                    <a:pt x="65" y="5"/>
                    <a:pt x="52" y="0"/>
                    <a:pt x="57" y="11"/>
                  </a:cubicBezTo>
                  <a:cubicBezTo>
                    <a:pt x="55" y="8"/>
                    <a:pt x="47" y="5"/>
                    <a:pt x="51" y="11"/>
                  </a:cubicBezTo>
                  <a:cubicBezTo>
                    <a:pt x="49" y="3"/>
                    <a:pt x="40" y="8"/>
                    <a:pt x="38" y="11"/>
                  </a:cubicBezTo>
                  <a:cubicBezTo>
                    <a:pt x="36" y="7"/>
                    <a:pt x="28" y="7"/>
                    <a:pt x="24" y="10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3" y="14"/>
                    <a:pt x="20" y="10"/>
                    <a:pt x="17" y="11"/>
                  </a:cubicBezTo>
                  <a:cubicBezTo>
                    <a:pt x="13" y="12"/>
                    <a:pt x="15" y="17"/>
                    <a:pt x="19" y="18"/>
                  </a:cubicBezTo>
                  <a:cubicBezTo>
                    <a:pt x="11" y="20"/>
                    <a:pt x="7" y="27"/>
                    <a:pt x="2" y="3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500">
              <a:extLst>
                <a:ext uri="{FF2B5EF4-FFF2-40B4-BE49-F238E27FC236}">
                  <a16:creationId xmlns="" xmlns:a16="http://schemas.microsoft.com/office/drawing/2014/main" id="{2EE73A7F-2730-4B9A-97A4-B41872C092AD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6722" y="3752426"/>
              <a:ext cx="155718" cy="151269"/>
            </a:xfrm>
            <a:custGeom>
              <a:avLst/>
              <a:gdLst>
                <a:gd name="T0" fmla="*/ 2 w 72"/>
                <a:gd name="T1" fmla="*/ 32 h 70"/>
                <a:gd name="T2" fmla="*/ 4 w 72"/>
                <a:gd name="T3" fmla="*/ 46 h 70"/>
                <a:gd name="T4" fmla="*/ 7 w 72"/>
                <a:gd name="T5" fmla="*/ 60 h 70"/>
                <a:gd name="T6" fmla="*/ 23 w 72"/>
                <a:gd name="T7" fmla="*/ 66 h 70"/>
                <a:gd name="T8" fmla="*/ 39 w 72"/>
                <a:gd name="T9" fmla="*/ 69 h 70"/>
                <a:gd name="T10" fmla="*/ 47 w 72"/>
                <a:gd name="T11" fmla="*/ 64 h 70"/>
                <a:gd name="T12" fmla="*/ 57 w 72"/>
                <a:gd name="T13" fmla="*/ 52 h 70"/>
                <a:gd name="T14" fmla="*/ 58 w 72"/>
                <a:gd name="T15" fmla="*/ 37 h 70"/>
                <a:gd name="T16" fmla="*/ 65 w 72"/>
                <a:gd name="T17" fmla="*/ 21 h 70"/>
                <a:gd name="T18" fmla="*/ 67 w 72"/>
                <a:gd name="T19" fmla="*/ 10 h 70"/>
                <a:gd name="T20" fmla="*/ 57 w 72"/>
                <a:gd name="T21" fmla="*/ 11 h 70"/>
                <a:gd name="T22" fmla="*/ 51 w 72"/>
                <a:gd name="T23" fmla="*/ 11 h 70"/>
                <a:gd name="T24" fmla="*/ 38 w 72"/>
                <a:gd name="T25" fmla="*/ 11 h 70"/>
                <a:gd name="T26" fmla="*/ 24 w 72"/>
                <a:gd name="T27" fmla="*/ 10 h 70"/>
                <a:gd name="T28" fmla="*/ 26 w 72"/>
                <a:gd name="T29" fmla="*/ 13 h 70"/>
                <a:gd name="T30" fmla="*/ 17 w 72"/>
                <a:gd name="T31" fmla="*/ 11 h 70"/>
                <a:gd name="T32" fmla="*/ 19 w 72"/>
                <a:gd name="T33" fmla="*/ 18 h 70"/>
                <a:gd name="T34" fmla="*/ 2 w 72"/>
                <a:gd name="T35" fmla="*/ 3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" h="70">
                  <a:moveTo>
                    <a:pt x="2" y="32"/>
                  </a:moveTo>
                  <a:cubicBezTo>
                    <a:pt x="0" y="34"/>
                    <a:pt x="3" y="43"/>
                    <a:pt x="4" y="46"/>
                  </a:cubicBezTo>
                  <a:cubicBezTo>
                    <a:pt x="4" y="50"/>
                    <a:pt x="4" y="57"/>
                    <a:pt x="7" y="60"/>
                  </a:cubicBezTo>
                  <a:cubicBezTo>
                    <a:pt x="11" y="64"/>
                    <a:pt x="18" y="64"/>
                    <a:pt x="23" y="66"/>
                  </a:cubicBezTo>
                  <a:cubicBezTo>
                    <a:pt x="27" y="69"/>
                    <a:pt x="34" y="70"/>
                    <a:pt x="39" y="69"/>
                  </a:cubicBezTo>
                  <a:cubicBezTo>
                    <a:pt x="37" y="64"/>
                    <a:pt x="45" y="60"/>
                    <a:pt x="47" y="64"/>
                  </a:cubicBezTo>
                  <a:cubicBezTo>
                    <a:pt x="45" y="62"/>
                    <a:pt x="55" y="54"/>
                    <a:pt x="57" y="52"/>
                  </a:cubicBezTo>
                  <a:cubicBezTo>
                    <a:pt x="59" y="50"/>
                    <a:pt x="62" y="39"/>
                    <a:pt x="58" y="37"/>
                  </a:cubicBezTo>
                  <a:cubicBezTo>
                    <a:pt x="62" y="35"/>
                    <a:pt x="66" y="25"/>
                    <a:pt x="65" y="21"/>
                  </a:cubicBezTo>
                  <a:cubicBezTo>
                    <a:pt x="72" y="27"/>
                    <a:pt x="68" y="12"/>
                    <a:pt x="67" y="10"/>
                  </a:cubicBezTo>
                  <a:cubicBezTo>
                    <a:pt x="65" y="5"/>
                    <a:pt x="52" y="0"/>
                    <a:pt x="57" y="11"/>
                  </a:cubicBezTo>
                  <a:cubicBezTo>
                    <a:pt x="55" y="8"/>
                    <a:pt x="47" y="5"/>
                    <a:pt x="51" y="11"/>
                  </a:cubicBezTo>
                  <a:cubicBezTo>
                    <a:pt x="49" y="3"/>
                    <a:pt x="40" y="8"/>
                    <a:pt x="38" y="11"/>
                  </a:cubicBezTo>
                  <a:cubicBezTo>
                    <a:pt x="36" y="7"/>
                    <a:pt x="28" y="7"/>
                    <a:pt x="24" y="10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3" y="14"/>
                    <a:pt x="20" y="10"/>
                    <a:pt x="17" y="11"/>
                  </a:cubicBezTo>
                  <a:cubicBezTo>
                    <a:pt x="13" y="12"/>
                    <a:pt x="15" y="17"/>
                    <a:pt x="19" y="18"/>
                  </a:cubicBezTo>
                  <a:cubicBezTo>
                    <a:pt x="11" y="20"/>
                    <a:pt x="7" y="27"/>
                    <a:pt x="2" y="3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501">
              <a:extLst>
                <a:ext uri="{FF2B5EF4-FFF2-40B4-BE49-F238E27FC236}">
                  <a16:creationId xmlns="" xmlns:a16="http://schemas.microsoft.com/office/drawing/2014/main" id="{EF85D85D-FD0B-4E02-A2CF-E76E03B6D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6332" y="3369804"/>
              <a:ext cx="102329" cy="258048"/>
            </a:xfrm>
            <a:custGeom>
              <a:avLst/>
              <a:gdLst>
                <a:gd name="T0" fmla="*/ 2 w 47"/>
                <a:gd name="T1" fmla="*/ 62 h 118"/>
                <a:gd name="T2" fmla="*/ 3 w 47"/>
                <a:gd name="T3" fmla="*/ 71 h 118"/>
                <a:gd name="T4" fmla="*/ 4 w 47"/>
                <a:gd name="T5" fmla="*/ 77 h 118"/>
                <a:gd name="T6" fmla="*/ 11 w 47"/>
                <a:gd name="T7" fmla="*/ 93 h 118"/>
                <a:gd name="T8" fmla="*/ 25 w 47"/>
                <a:gd name="T9" fmla="*/ 105 h 118"/>
                <a:gd name="T10" fmla="*/ 31 w 47"/>
                <a:gd name="T11" fmla="*/ 116 h 118"/>
                <a:gd name="T12" fmla="*/ 33 w 47"/>
                <a:gd name="T13" fmla="*/ 104 h 118"/>
                <a:gd name="T14" fmla="*/ 36 w 47"/>
                <a:gd name="T15" fmla="*/ 91 h 118"/>
                <a:gd name="T16" fmla="*/ 44 w 47"/>
                <a:gd name="T17" fmla="*/ 49 h 118"/>
                <a:gd name="T18" fmla="*/ 43 w 47"/>
                <a:gd name="T19" fmla="*/ 41 h 118"/>
                <a:gd name="T20" fmla="*/ 45 w 47"/>
                <a:gd name="T21" fmla="*/ 34 h 118"/>
                <a:gd name="T22" fmla="*/ 44 w 47"/>
                <a:gd name="T23" fmla="*/ 17 h 118"/>
                <a:gd name="T24" fmla="*/ 44 w 47"/>
                <a:gd name="T25" fmla="*/ 9 h 118"/>
                <a:gd name="T26" fmla="*/ 31 w 47"/>
                <a:gd name="T27" fmla="*/ 2 h 118"/>
                <a:gd name="T28" fmla="*/ 18 w 47"/>
                <a:gd name="T29" fmla="*/ 12 h 118"/>
                <a:gd name="T30" fmla="*/ 13 w 47"/>
                <a:gd name="T31" fmla="*/ 25 h 118"/>
                <a:gd name="T32" fmla="*/ 7 w 47"/>
                <a:gd name="T33" fmla="*/ 39 h 118"/>
                <a:gd name="T34" fmla="*/ 2 w 47"/>
                <a:gd name="T35" fmla="*/ 6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" h="118">
                  <a:moveTo>
                    <a:pt x="2" y="62"/>
                  </a:moveTo>
                  <a:cubicBezTo>
                    <a:pt x="2" y="65"/>
                    <a:pt x="4" y="67"/>
                    <a:pt x="3" y="71"/>
                  </a:cubicBezTo>
                  <a:cubicBezTo>
                    <a:pt x="2" y="73"/>
                    <a:pt x="1" y="75"/>
                    <a:pt x="4" y="77"/>
                  </a:cubicBezTo>
                  <a:cubicBezTo>
                    <a:pt x="8" y="81"/>
                    <a:pt x="9" y="88"/>
                    <a:pt x="11" y="93"/>
                  </a:cubicBezTo>
                  <a:cubicBezTo>
                    <a:pt x="14" y="99"/>
                    <a:pt x="21" y="100"/>
                    <a:pt x="25" y="105"/>
                  </a:cubicBezTo>
                  <a:cubicBezTo>
                    <a:pt x="26" y="107"/>
                    <a:pt x="28" y="118"/>
                    <a:pt x="31" y="116"/>
                  </a:cubicBezTo>
                  <a:cubicBezTo>
                    <a:pt x="35" y="114"/>
                    <a:pt x="33" y="107"/>
                    <a:pt x="33" y="104"/>
                  </a:cubicBezTo>
                  <a:cubicBezTo>
                    <a:pt x="32" y="99"/>
                    <a:pt x="33" y="95"/>
                    <a:pt x="36" y="91"/>
                  </a:cubicBezTo>
                  <a:cubicBezTo>
                    <a:pt x="43" y="80"/>
                    <a:pt x="45" y="61"/>
                    <a:pt x="44" y="49"/>
                  </a:cubicBezTo>
                  <a:cubicBezTo>
                    <a:pt x="44" y="47"/>
                    <a:pt x="42" y="43"/>
                    <a:pt x="43" y="41"/>
                  </a:cubicBezTo>
                  <a:cubicBezTo>
                    <a:pt x="44" y="38"/>
                    <a:pt x="45" y="37"/>
                    <a:pt x="45" y="34"/>
                  </a:cubicBezTo>
                  <a:cubicBezTo>
                    <a:pt x="46" y="28"/>
                    <a:pt x="44" y="23"/>
                    <a:pt x="44" y="17"/>
                  </a:cubicBezTo>
                  <a:cubicBezTo>
                    <a:pt x="44" y="14"/>
                    <a:pt x="47" y="11"/>
                    <a:pt x="44" y="9"/>
                  </a:cubicBezTo>
                  <a:cubicBezTo>
                    <a:pt x="42" y="7"/>
                    <a:pt x="33" y="0"/>
                    <a:pt x="31" y="2"/>
                  </a:cubicBezTo>
                  <a:cubicBezTo>
                    <a:pt x="27" y="6"/>
                    <a:pt x="20" y="7"/>
                    <a:pt x="18" y="12"/>
                  </a:cubicBezTo>
                  <a:cubicBezTo>
                    <a:pt x="16" y="17"/>
                    <a:pt x="17" y="20"/>
                    <a:pt x="13" y="25"/>
                  </a:cubicBezTo>
                  <a:cubicBezTo>
                    <a:pt x="9" y="29"/>
                    <a:pt x="9" y="35"/>
                    <a:pt x="7" y="39"/>
                  </a:cubicBezTo>
                  <a:cubicBezTo>
                    <a:pt x="5" y="47"/>
                    <a:pt x="0" y="54"/>
                    <a:pt x="2" y="6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502">
              <a:extLst>
                <a:ext uri="{FF2B5EF4-FFF2-40B4-BE49-F238E27FC236}">
                  <a16:creationId xmlns="" xmlns:a16="http://schemas.microsoft.com/office/drawing/2014/main" id="{0364B182-D48D-437C-87B5-4637CE4A6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6332" y="3369804"/>
              <a:ext cx="102329" cy="258048"/>
            </a:xfrm>
            <a:custGeom>
              <a:avLst/>
              <a:gdLst>
                <a:gd name="T0" fmla="*/ 2 w 47"/>
                <a:gd name="T1" fmla="*/ 62 h 118"/>
                <a:gd name="T2" fmla="*/ 3 w 47"/>
                <a:gd name="T3" fmla="*/ 71 h 118"/>
                <a:gd name="T4" fmla="*/ 4 w 47"/>
                <a:gd name="T5" fmla="*/ 77 h 118"/>
                <a:gd name="T6" fmla="*/ 11 w 47"/>
                <a:gd name="T7" fmla="*/ 93 h 118"/>
                <a:gd name="T8" fmla="*/ 25 w 47"/>
                <a:gd name="T9" fmla="*/ 105 h 118"/>
                <a:gd name="T10" fmla="*/ 31 w 47"/>
                <a:gd name="T11" fmla="*/ 116 h 118"/>
                <a:gd name="T12" fmla="*/ 33 w 47"/>
                <a:gd name="T13" fmla="*/ 104 h 118"/>
                <a:gd name="T14" fmla="*/ 36 w 47"/>
                <a:gd name="T15" fmla="*/ 91 h 118"/>
                <a:gd name="T16" fmla="*/ 44 w 47"/>
                <a:gd name="T17" fmla="*/ 49 h 118"/>
                <a:gd name="T18" fmla="*/ 43 w 47"/>
                <a:gd name="T19" fmla="*/ 41 h 118"/>
                <a:gd name="T20" fmla="*/ 45 w 47"/>
                <a:gd name="T21" fmla="*/ 34 h 118"/>
                <a:gd name="T22" fmla="*/ 44 w 47"/>
                <a:gd name="T23" fmla="*/ 17 h 118"/>
                <a:gd name="T24" fmla="*/ 44 w 47"/>
                <a:gd name="T25" fmla="*/ 9 h 118"/>
                <a:gd name="T26" fmla="*/ 31 w 47"/>
                <a:gd name="T27" fmla="*/ 2 h 118"/>
                <a:gd name="T28" fmla="*/ 18 w 47"/>
                <a:gd name="T29" fmla="*/ 12 h 118"/>
                <a:gd name="T30" fmla="*/ 13 w 47"/>
                <a:gd name="T31" fmla="*/ 25 h 118"/>
                <a:gd name="T32" fmla="*/ 7 w 47"/>
                <a:gd name="T33" fmla="*/ 39 h 118"/>
                <a:gd name="T34" fmla="*/ 2 w 47"/>
                <a:gd name="T35" fmla="*/ 6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" h="118">
                  <a:moveTo>
                    <a:pt x="2" y="62"/>
                  </a:moveTo>
                  <a:cubicBezTo>
                    <a:pt x="2" y="65"/>
                    <a:pt x="4" y="67"/>
                    <a:pt x="3" y="71"/>
                  </a:cubicBezTo>
                  <a:cubicBezTo>
                    <a:pt x="2" y="73"/>
                    <a:pt x="1" y="75"/>
                    <a:pt x="4" y="77"/>
                  </a:cubicBezTo>
                  <a:cubicBezTo>
                    <a:pt x="8" y="81"/>
                    <a:pt x="9" y="88"/>
                    <a:pt x="11" y="93"/>
                  </a:cubicBezTo>
                  <a:cubicBezTo>
                    <a:pt x="14" y="99"/>
                    <a:pt x="21" y="100"/>
                    <a:pt x="25" y="105"/>
                  </a:cubicBezTo>
                  <a:cubicBezTo>
                    <a:pt x="26" y="107"/>
                    <a:pt x="28" y="118"/>
                    <a:pt x="31" y="116"/>
                  </a:cubicBezTo>
                  <a:cubicBezTo>
                    <a:pt x="35" y="114"/>
                    <a:pt x="33" y="107"/>
                    <a:pt x="33" y="104"/>
                  </a:cubicBezTo>
                  <a:cubicBezTo>
                    <a:pt x="32" y="99"/>
                    <a:pt x="33" y="95"/>
                    <a:pt x="36" y="91"/>
                  </a:cubicBezTo>
                  <a:cubicBezTo>
                    <a:pt x="43" y="80"/>
                    <a:pt x="45" y="61"/>
                    <a:pt x="44" y="49"/>
                  </a:cubicBezTo>
                  <a:cubicBezTo>
                    <a:pt x="44" y="47"/>
                    <a:pt x="42" y="43"/>
                    <a:pt x="43" y="41"/>
                  </a:cubicBezTo>
                  <a:cubicBezTo>
                    <a:pt x="44" y="38"/>
                    <a:pt x="45" y="37"/>
                    <a:pt x="45" y="34"/>
                  </a:cubicBezTo>
                  <a:cubicBezTo>
                    <a:pt x="46" y="28"/>
                    <a:pt x="44" y="23"/>
                    <a:pt x="44" y="17"/>
                  </a:cubicBezTo>
                  <a:cubicBezTo>
                    <a:pt x="44" y="14"/>
                    <a:pt x="47" y="11"/>
                    <a:pt x="44" y="9"/>
                  </a:cubicBezTo>
                  <a:cubicBezTo>
                    <a:pt x="42" y="7"/>
                    <a:pt x="33" y="0"/>
                    <a:pt x="31" y="2"/>
                  </a:cubicBezTo>
                  <a:cubicBezTo>
                    <a:pt x="27" y="6"/>
                    <a:pt x="20" y="7"/>
                    <a:pt x="18" y="12"/>
                  </a:cubicBezTo>
                  <a:cubicBezTo>
                    <a:pt x="16" y="17"/>
                    <a:pt x="17" y="20"/>
                    <a:pt x="13" y="25"/>
                  </a:cubicBezTo>
                  <a:cubicBezTo>
                    <a:pt x="9" y="29"/>
                    <a:pt x="9" y="35"/>
                    <a:pt x="7" y="39"/>
                  </a:cubicBezTo>
                  <a:cubicBezTo>
                    <a:pt x="5" y="47"/>
                    <a:pt x="0" y="54"/>
                    <a:pt x="2" y="6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503">
              <a:extLst>
                <a:ext uri="{FF2B5EF4-FFF2-40B4-BE49-F238E27FC236}">
                  <a16:creationId xmlns="" xmlns:a16="http://schemas.microsoft.com/office/drawing/2014/main" id="{9E218ADD-46D9-4A5E-BE52-21FA7E56F3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2385" y="5892441"/>
              <a:ext cx="160167" cy="93431"/>
            </a:xfrm>
            <a:custGeom>
              <a:avLst/>
              <a:gdLst>
                <a:gd name="T0" fmla="*/ 1 w 74"/>
                <a:gd name="T1" fmla="*/ 32 h 42"/>
                <a:gd name="T2" fmla="*/ 11 w 74"/>
                <a:gd name="T3" fmla="*/ 33 h 42"/>
                <a:gd name="T4" fmla="*/ 34 w 74"/>
                <a:gd name="T5" fmla="*/ 24 h 42"/>
                <a:gd name="T6" fmla="*/ 70 w 74"/>
                <a:gd name="T7" fmla="*/ 5 h 42"/>
                <a:gd name="T8" fmla="*/ 59 w 74"/>
                <a:gd name="T9" fmla="*/ 2 h 42"/>
                <a:gd name="T10" fmla="*/ 39 w 74"/>
                <a:gd name="T11" fmla="*/ 6 h 42"/>
                <a:gd name="T12" fmla="*/ 16 w 74"/>
                <a:gd name="T13" fmla="*/ 9 h 42"/>
                <a:gd name="T14" fmla="*/ 6 w 74"/>
                <a:gd name="T15" fmla="*/ 11 h 42"/>
                <a:gd name="T16" fmla="*/ 0 w 74"/>
                <a:gd name="T17" fmla="*/ 19 h 42"/>
                <a:gd name="T18" fmla="*/ 2 w 74"/>
                <a:gd name="T19" fmla="*/ 3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42">
                  <a:moveTo>
                    <a:pt x="1" y="32"/>
                  </a:moveTo>
                  <a:cubicBezTo>
                    <a:pt x="2" y="42"/>
                    <a:pt x="4" y="37"/>
                    <a:pt x="11" y="33"/>
                  </a:cubicBezTo>
                  <a:cubicBezTo>
                    <a:pt x="17" y="29"/>
                    <a:pt x="27" y="27"/>
                    <a:pt x="34" y="24"/>
                  </a:cubicBezTo>
                  <a:cubicBezTo>
                    <a:pt x="46" y="20"/>
                    <a:pt x="62" y="16"/>
                    <a:pt x="70" y="5"/>
                  </a:cubicBezTo>
                  <a:cubicBezTo>
                    <a:pt x="74" y="0"/>
                    <a:pt x="62" y="1"/>
                    <a:pt x="59" y="2"/>
                  </a:cubicBezTo>
                  <a:cubicBezTo>
                    <a:pt x="52" y="4"/>
                    <a:pt x="46" y="5"/>
                    <a:pt x="39" y="6"/>
                  </a:cubicBezTo>
                  <a:cubicBezTo>
                    <a:pt x="31" y="7"/>
                    <a:pt x="24" y="7"/>
                    <a:pt x="16" y="9"/>
                  </a:cubicBezTo>
                  <a:cubicBezTo>
                    <a:pt x="13" y="9"/>
                    <a:pt x="9" y="9"/>
                    <a:pt x="6" y="11"/>
                  </a:cubicBezTo>
                  <a:cubicBezTo>
                    <a:pt x="3" y="13"/>
                    <a:pt x="3" y="17"/>
                    <a:pt x="0" y="19"/>
                  </a:cubicBezTo>
                  <a:cubicBezTo>
                    <a:pt x="7" y="22"/>
                    <a:pt x="5" y="25"/>
                    <a:pt x="2" y="3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504">
              <a:extLst>
                <a:ext uri="{FF2B5EF4-FFF2-40B4-BE49-F238E27FC236}">
                  <a16:creationId xmlns="" xmlns:a16="http://schemas.microsoft.com/office/drawing/2014/main" id="{59D3A724-C341-49FD-90BB-591AFC2AC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2385" y="5892441"/>
              <a:ext cx="160167" cy="93431"/>
            </a:xfrm>
            <a:custGeom>
              <a:avLst/>
              <a:gdLst>
                <a:gd name="T0" fmla="*/ 1 w 74"/>
                <a:gd name="T1" fmla="*/ 32 h 42"/>
                <a:gd name="T2" fmla="*/ 11 w 74"/>
                <a:gd name="T3" fmla="*/ 33 h 42"/>
                <a:gd name="T4" fmla="*/ 34 w 74"/>
                <a:gd name="T5" fmla="*/ 24 h 42"/>
                <a:gd name="T6" fmla="*/ 70 w 74"/>
                <a:gd name="T7" fmla="*/ 5 h 42"/>
                <a:gd name="T8" fmla="*/ 59 w 74"/>
                <a:gd name="T9" fmla="*/ 2 h 42"/>
                <a:gd name="T10" fmla="*/ 39 w 74"/>
                <a:gd name="T11" fmla="*/ 6 h 42"/>
                <a:gd name="T12" fmla="*/ 16 w 74"/>
                <a:gd name="T13" fmla="*/ 9 h 42"/>
                <a:gd name="T14" fmla="*/ 6 w 74"/>
                <a:gd name="T15" fmla="*/ 11 h 42"/>
                <a:gd name="T16" fmla="*/ 0 w 74"/>
                <a:gd name="T17" fmla="*/ 19 h 42"/>
                <a:gd name="T18" fmla="*/ 2 w 74"/>
                <a:gd name="T19" fmla="*/ 3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42">
                  <a:moveTo>
                    <a:pt x="1" y="32"/>
                  </a:moveTo>
                  <a:cubicBezTo>
                    <a:pt x="2" y="42"/>
                    <a:pt x="4" y="37"/>
                    <a:pt x="11" y="33"/>
                  </a:cubicBezTo>
                  <a:cubicBezTo>
                    <a:pt x="17" y="29"/>
                    <a:pt x="27" y="27"/>
                    <a:pt x="34" y="24"/>
                  </a:cubicBezTo>
                  <a:cubicBezTo>
                    <a:pt x="46" y="20"/>
                    <a:pt x="62" y="16"/>
                    <a:pt x="70" y="5"/>
                  </a:cubicBezTo>
                  <a:cubicBezTo>
                    <a:pt x="74" y="0"/>
                    <a:pt x="62" y="1"/>
                    <a:pt x="59" y="2"/>
                  </a:cubicBezTo>
                  <a:cubicBezTo>
                    <a:pt x="52" y="4"/>
                    <a:pt x="46" y="5"/>
                    <a:pt x="39" y="6"/>
                  </a:cubicBezTo>
                  <a:cubicBezTo>
                    <a:pt x="31" y="7"/>
                    <a:pt x="24" y="7"/>
                    <a:pt x="16" y="9"/>
                  </a:cubicBezTo>
                  <a:cubicBezTo>
                    <a:pt x="13" y="9"/>
                    <a:pt x="9" y="9"/>
                    <a:pt x="6" y="11"/>
                  </a:cubicBezTo>
                  <a:cubicBezTo>
                    <a:pt x="3" y="13"/>
                    <a:pt x="3" y="17"/>
                    <a:pt x="0" y="19"/>
                  </a:cubicBezTo>
                  <a:cubicBezTo>
                    <a:pt x="7" y="22"/>
                    <a:pt x="5" y="25"/>
                    <a:pt x="2" y="3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505">
              <a:extLst>
                <a:ext uri="{FF2B5EF4-FFF2-40B4-BE49-F238E27FC236}">
                  <a16:creationId xmlns="" xmlns:a16="http://schemas.microsoft.com/office/drawing/2014/main" id="{6367D1A1-F76D-4BF1-946D-3931D5A0B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750" y="5959178"/>
              <a:ext cx="40042" cy="26695"/>
            </a:xfrm>
            <a:custGeom>
              <a:avLst/>
              <a:gdLst>
                <a:gd name="T0" fmla="*/ 0 w 18"/>
                <a:gd name="T1" fmla="*/ 8 h 12"/>
                <a:gd name="T2" fmla="*/ 18 w 18"/>
                <a:gd name="T3" fmla="*/ 0 h 12"/>
                <a:gd name="T4" fmla="*/ 12 w 18"/>
                <a:gd name="T5" fmla="*/ 12 h 12"/>
                <a:gd name="T6" fmla="*/ 10 w 18"/>
                <a:gd name="T7" fmla="*/ 8 h 12"/>
                <a:gd name="T8" fmla="*/ 0 w 18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2">
                  <a:moveTo>
                    <a:pt x="0" y="8"/>
                  </a:moveTo>
                  <a:cubicBezTo>
                    <a:pt x="5" y="4"/>
                    <a:pt x="11" y="1"/>
                    <a:pt x="18" y="0"/>
                  </a:cubicBezTo>
                  <a:cubicBezTo>
                    <a:pt x="17" y="5"/>
                    <a:pt x="12" y="7"/>
                    <a:pt x="12" y="12"/>
                  </a:cubicBezTo>
                  <a:cubicBezTo>
                    <a:pt x="11" y="11"/>
                    <a:pt x="11" y="9"/>
                    <a:pt x="10" y="8"/>
                  </a:cubicBezTo>
                  <a:cubicBezTo>
                    <a:pt x="7" y="12"/>
                    <a:pt x="3" y="9"/>
                    <a:pt x="0" y="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506">
              <a:extLst>
                <a:ext uri="{FF2B5EF4-FFF2-40B4-BE49-F238E27FC236}">
                  <a16:creationId xmlns="" xmlns:a16="http://schemas.microsoft.com/office/drawing/2014/main" id="{2DF1BC95-DA87-4F1B-8FB1-CA56E467A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750" y="5959178"/>
              <a:ext cx="40042" cy="26695"/>
            </a:xfrm>
            <a:custGeom>
              <a:avLst/>
              <a:gdLst>
                <a:gd name="T0" fmla="*/ 0 w 18"/>
                <a:gd name="T1" fmla="*/ 8 h 12"/>
                <a:gd name="T2" fmla="*/ 18 w 18"/>
                <a:gd name="T3" fmla="*/ 0 h 12"/>
                <a:gd name="T4" fmla="*/ 12 w 18"/>
                <a:gd name="T5" fmla="*/ 12 h 12"/>
                <a:gd name="T6" fmla="*/ 10 w 18"/>
                <a:gd name="T7" fmla="*/ 8 h 12"/>
                <a:gd name="T8" fmla="*/ 0 w 18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2">
                  <a:moveTo>
                    <a:pt x="0" y="8"/>
                  </a:moveTo>
                  <a:cubicBezTo>
                    <a:pt x="5" y="4"/>
                    <a:pt x="11" y="1"/>
                    <a:pt x="18" y="0"/>
                  </a:cubicBezTo>
                  <a:cubicBezTo>
                    <a:pt x="17" y="5"/>
                    <a:pt x="12" y="7"/>
                    <a:pt x="12" y="12"/>
                  </a:cubicBezTo>
                  <a:cubicBezTo>
                    <a:pt x="11" y="11"/>
                    <a:pt x="11" y="9"/>
                    <a:pt x="10" y="8"/>
                  </a:cubicBezTo>
                  <a:cubicBezTo>
                    <a:pt x="7" y="12"/>
                    <a:pt x="3" y="9"/>
                    <a:pt x="0" y="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507">
              <a:extLst>
                <a:ext uri="{FF2B5EF4-FFF2-40B4-BE49-F238E27FC236}">
                  <a16:creationId xmlns="" xmlns:a16="http://schemas.microsoft.com/office/drawing/2014/main" id="{AFB86BD6-5449-4E21-9272-92809AA0C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2160" y="3578911"/>
              <a:ext cx="17796" cy="35593"/>
            </a:xfrm>
            <a:custGeom>
              <a:avLst/>
              <a:gdLst>
                <a:gd name="T0" fmla="*/ 0 w 7"/>
                <a:gd name="T1" fmla="*/ 15 h 15"/>
                <a:gd name="T2" fmla="*/ 0 w 7"/>
                <a:gd name="T3" fmla="*/ 0 h 15"/>
                <a:gd name="T4" fmla="*/ 0 w 7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5">
                  <a:moveTo>
                    <a:pt x="0" y="15"/>
                  </a:moveTo>
                  <a:cubicBezTo>
                    <a:pt x="7" y="12"/>
                    <a:pt x="3" y="5"/>
                    <a:pt x="0" y="0"/>
                  </a:cubicBezTo>
                  <a:cubicBezTo>
                    <a:pt x="1" y="5"/>
                    <a:pt x="1" y="10"/>
                    <a:pt x="0" y="1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508">
              <a:extLst>
                <a:ext uri="{FF2B5EF4-FFF2-40B4-BE49-F238E27FC236}">
                  <a16:creationId xmlns="" xmlns:a16="http://schemas.microsoft.com/office/drawing/2014/main" id="{F5C84BF2-0982-4828-8100-AE961E67968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2160" y="3578911"/>
              <a:ext cx="17796" cy="35593"/>
            </a:xfrm>
            <a:custGeom>
              <a:avLst/>
              <a:gdLst>
                <a:gd name="T0" fmla="*/ 0 w 7"/>
                <a:gd name="T1" fmla="*/ 15 h 15"/>
                <a:gd name="T2" fmla="*/ 0 w 7"/>
                <a:gd name="T3" fmla="*/ 0 h 15"/>
                <a:gd name="T4" fmla="*/ 0 w 7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5">
                  <a:moveTo>
                    <a:pt x="0" y="15"/>
                  </a:moveTo>
                  <a:cubicBezTo>
                    <a:pt x="7" y="12"/>
                    <a:pt x="3" y="5"/>
                    <a:pt x="0" y="0"/>
                  </a:cubicBezTo>
                  <a:cubicBezTo>
                    <a:pt x="1" y="5"/>
                    <a:pt x="1" y="10"/>
                    <a:pt x="0" y="1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509">
              <a:extLst>
                <a:ext uri="{FF2B5EF4-FFF2-40B4-BE49-F238E27FC236}">
                  <a16:creationId xmlns="" xmlns:a16="http://schemas.microsoft.com/office/drawing/2014/main" id="{2CFA17F7-2360-40C7-8592-0A7F25D8A6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5481" y="1216441"/>
              <a:ext cx="507197" cy="618424"/>
            </a:xfrm>
            <a:custGeom>
              <a:avLst/>
              <a:gdLst>
                <a:gd name="T0" fmla="*/ 15 w 233"/>
                <a:gd name="T1" fmla="*/ 14 h 285"/>
                <a:gd name="T2" fmla="*/ 21 w 233"/>
                <a:gd name="T3" fmla="*/ 19 h 285"/>
                <a:gd name="T4" fmla="*/ 28 w 233"/>
                <a:gd name="T5" fmla="*/ 24 h 285"/>
                <a:gd name="T6" fmla="*/ 22 w 233"/>
                <a:gd name="T7" fmla="*/ 25 h 285"/>
                <a:gd name="T8" fmla="*/ 30 w 233"/>
                <a:gd name="T9" fmla="*/ 30 h 285"/>
                <a:gd name="T10" fmla="*/ 25 w 233"/>
                <a:gd name="T11" fmla="*/ 35 h 285"/>
                <a:gd name="T12" fmla="*/ 20 w 233"/>
                <a:gd name="T13" fmla="*/ 31 h 285"/>
                <a:gd name="T14" fmla="*/ 19 w 233"/>
                <a:gd name="T15" fmla="*/ 42 h 285"/>
                <a:gd name="T16" fmla="*/ 34 w 233"/>
                <a:gd name="T17" fmla="*/ 61 h 285"/>
                <a:gd name="T18" fmla="*/ 44 w 233"/>
                <a:gd name="T19" fmla="*/ 80 h 285"/>
                <a:gd name="T20" fmla="*/ 79 w 233"/>
                <a:gd name="T21" fmla="*/ 106 h 285"/>
                <a:gd name="T22" fmla="*/ 89 w 233"/>
                <a:gd name="T23" fmla="*/ 124 h 285"/>
                <a:gd name="T24" fmla="*/ 105 w 233"/>
                <a:gd name="T25" fmla="*/ 143 h 285"/>
                <a:gd name="T26" fmla="*/ 127 w 233"/>
                <a:gd name="T27" fmla="*/ 180 h 285"/>
                <a:gd name="T28" fmla="*/ 155 w 233"/>
                <a:gd name="T29" fmla="*/ 212 h 285"/>
                <a:gd name="T30" fmla="*/ 160 w 233"/>
                <a:gd name="T31" fmla="*/ 230 h 285"/>
                <a:gd name="T32" fmla="*/ 174 w 233"/>
                <a:gd name="T33" fmla="*/ 246 h 285"/>
                <a:gd name="T34" fmla="*/ 181 w 233"/>
                <a:gd name="T35" fmla="*/ 265 h 285"/>
                <a:gd name="T36" fmla="*/ 201 w 233"/>
                <a:gd name="T37" fmla="*/ 285 h 285"/>
                <a:gd name="T38" fmla="*/ 198 w 233"/>
                <a:gd name="T39" fmla="*/ 274 h 285"/>
                <a:gd name="T40" fmla="*/ 196 w 233"/>
                <a:gd name="T41" fmla="*/ 265 h 285"/>
                <a:gd name="T42" fmla="*/ 203 w 233"/>
                <a:gd name="T43" fmla="*/ 260 h 285"/>
                <a:gd name="T44" fmla="*/ 221 w 233"/>
                <a:gd name="T45" fmla="*/ 264 h 285"/>
                <a:gd name="T46" fmla="*/ 233 w 233"/>
                <a:gd name="T47" fmla="*/ 278 h 285"/>
                <a:gd name="T48" fmla="*/ 226 w 233"/>
                <a:gd name="T49" fmla="*/ 263 h 285"/>
                <a:gd name="T50" fmla="*/ 221 w 233"/>
                <a:gd name="T51" fmla="*/ 256 h 285"/>
                <a:gd name="T52" fmla="*/ 210 w 233"/>
                <a:gd name="T53" fmla="*/ 253 h 285"/>
                <a:gd name="T54" fmla="*/ 216 w 233"/>
                <a:gd name="T55" fmla="*/ 256 h 285"/>
                <a:gd name="T56" fmla="*/ 198 w 233"/>
                <a:gd name="T57" fmla="*/ 242 h 285"/>
                <a:gd name="T58" fmla="*/ 171 w 233"/>
                <a:gd name="T59" fmla="*/ 222 h 285"/>
                <a:gd name="T60" fmla="*/ 155 w 233"/>
                <a:gd name="T61" fmla="*/ 183 h 285"/>
                <a:gd name="T62" fmla="*/ 154 w 233"/>
                <a:gd name="T63" fmla="*/ 172 h 285"/>
                <a:gd name="T64" fmla="*/ 164 w 233"/>
                <a:gd name="T65" fmla="*/ 170 h 285"/>
                <a:gd name="T66" fmla="*/ 153 w 233"/>
                <a:gd name="T67" fmla="*/ 168 h 285"/>
                <a:gd name="T68" fmla="*/ 182 w 233"/>
                <a:gd name="T69" fmla="*/ 174 h 285"/>
                <a:gd name="T70" fmla="*/ 198 w 233"/>
                <a:gd name="T71" fmla="*/ 184 h 285"/>
                <a:gd name="T72" fmla="*/ 210 w 233"/>
                <a:gd name="T73" fmla="*/ 192 h 285"/>
                <a:gd name="T74" fmla="*/ 201 w 233"/>
                <a:gd name="T75" fmla="*/ 184 h 285"/>
                <a:gd name="T76" fmla="*/ 189 w 233"/>
                <a:gd name="T77" fmla="*/ 177 h 285"/>
                <a:gd name="T78" fmla="*/ 164 w 233"/>
                <a:gd name="T79" fmla="*/ 153 h 285"/>
                <a:gd name="T80" fmla="*/ 111 w 233"/>
                <a:gd name="T81" fmla="*/ 103 h 285"/>
                <a:gd name="T82" fmla="*/ 108 w 233"/>
                <a:gd name="T83" fmla="*/ 102 h 285"/>
                <a:gd name="T84" fmla="*/ 98 w 233"/>
                <a:gd name="T85" fmla="*/ 92 h 285"/>
                <a:gd name="T86" fmla="*/ 100 w 233"/>
                <a:gd name="T87" fmla="*/ 95 h 285"/>
                <a:gd name="T88" fmla="*/ 94 w 233"/>
                <a:gd name="T89" fmla="*/ 91 h 285"/>
                <a:gd name="T90" fmla="*/ 87 w 233"/>
                <a:gd name="T91" fmla="*/ 84 h 285"/>
                <a:gd name="T92" fmla="*/ 71 w 233"/>
                <a:gd name="T93" fmla="*/ 63 h 285"/>
                <a:gd name="T94" fmla="*/ 75 w 233"/>
                <a:gd name="T95" fmla="*/ 69 h 285"/>
                <a:gd name="T96" fmla="*/ 45 w 233"/>
                <a:gd name="T97" fmla="*/ 35 h 285"/>
                <a:gd name="T98" fmla="*/ 65 w 233"/>
                <a:gd name="T99" fmla="*/ 51 h 285"/>
                <a:gd name="T100" fmla="*/ 49 w 233"/>
                <a:gd name="T101" fmla="*/ 35 h 285"/>
                <a:gd name="T102" fmla="*/ 27 w 233"/>
                <a:gd name="T103" fmla="*/ 20 h 285"/>
                <a:gd name="T104" fmla="*/ 33 w 233"/>
                <a:gd name="T105" fmla="*/ 24 h 285"/>
                <a:gd name="T106" fmla="*/ 26 w 233"/>
                <a:gd name="T107" fmla="*/ 18 h 285"/>
                <a:gd name="T108" fmla="*/ 23 w 233"/>
                <a:gd name="T109" fmla="*/ 11 h 285"/>
                <a:gd name="T110" fmla="*/ 7 w 233"/>
                <a:gd name="T111" fmla="*/ 0 h 285"/>
                <a:gd name="T112" fmla="*/ 0 w 233"/>
                <a:gd name="T113" fmla="*/ 5 h 285"/>
                <a:gd name="T114" fmla="*/ 15 w 233"/>
                <a:gd name="T115" fmla="*/ 1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3" h="285">
                  <a:moveTo>
                    <a:pt x="15" y="14"/>
                  </a:moveTo>
                  <a:cubicBezTo>
                    <a:pt x="18" y="15"/>
                    <a:pt x="21" y="17"/>
                    <a:pt x="21" y="19"/>
                  </a:cubicBezTo>
                  <a:cubicBezTo>
                    <a:pt x="22" y="23"/>
                    <a:pt x="26" y="21"/>
                    <a:pt x="28" y="24"/>
                  </a:cubicBezTo>
                  <a:cubicBezTo>
                    <a:pt x="26" y="24"/>
                    <a:pt x="24" y="25"/>
                    <a:pt x="22" y="25"/>
                  </a:cubicBezTo>
                  <a:cubicBezTo>
                    <a:pt x="23" y="28"/>
                    <a:pt x="27" y="28"/>
                    <a:pt x="30" y="30"/>
                  </a:cubicBezTo>
                  <a:cubicBezTo>
                    <a:pt x="29" y="31"/>
                    <a:pt x="28" y="35"/>
                    <a:pt x="25" y="35"/>
                  </a:cubicBezTo>
                  <a:cubicBezTo>
                    <a:pt x="22" y="35"/>
                    <a:pt x="23" y="32"/>
                    <a:pt x="20" y="31"/>
                  </a:cubicBezTo>
                  <a:cubicBezTo>
                    <a:pt x="8" y="27"/>
                    <a:pt x="15" y="38"/>
                    <a:pt x="19" y="42"/>
                  </a:cubicBezTo>
                  <a:cubicBezTo>
                    <a:pt x="24" y="48"/>
                    <a:pt x="31" y="53"/>
                    <a:pt x="34" y="61"/>
                  </a:cubicBezTo>
                  <a:cubicBezTo>
                    <a:pt x="37" y="68"/>
                    <a:pt x="39" y="73"/>
                    <a:pt x="44" y="80"/>
                  </a:cubicBezTo>
                  <a:cubicBezTo>
                    <a:pt x="52" y="91"/>
                    <a:pt x="69" y="96"/>
                    <a:pt x="79" y="106"/>
                  </a:cubicBezTo>
                  <a:cubicBezTo>
                    <a:pt x="84" y="111"/>
                    <a:pt x="86" y="118"/>
                    <a:pt x="89" y="124"/>
                  </a:cubicBezTo>
                  <a:cubicBezTo>
                    <a:pt x="93" y="131"/>
                    <a:pt x="100" y="136"/>
                    <a:pt x="105" y="143"/>
                  </a:cubicBezTo>
                  <a:cubicBezTo>
                    <a:pt x="114" y="155"/>
                    <a:pt x="122" y="166"/>
                    <a:pt x="127" y="180"/>
                  </a:cubicBezTo>
                  <a:cubicBezTo>
                    <a:pt x="132" y="195"/>
                    <a:pt x="147" y="199"/>
                    <a:pt x="155" y="212"/>
                  </a:cubicBezTo>
                  <a:cubicBezTo>
                    <a:pt x="158" y="217"/>
                    <a:pt x="157" y="224"/>
                    <a:pt x="160" y="230"/>
                  </a:cubicBezTo>
                  <a:cubicBezTo>
                    <a:pt x="164" y="236"/>
                    <a:pt x="171" y="240"/>
                    <a:pt x="174" y="246"/>
                  </a:cubicBezTo>
                  <a:cubicBezTo>
                    <a:pt x="177" y="252"/>
                    <a:pt x="177" y="260"/>
                    <a:pt x="181" y="265"/>
                  </a:cubicBezTo>
                  <a:cubicBezTo>
                    <a:pt x="186" y="273"/>
                    <a:pt x="193" y="280"/>
                    <a:pt x="201" y="285"/>
                  </a:cubicBezTo>
                  <a:cubicBezTo>
                    <a:pt x="199" y="282"/>
                    <a:pt x="200" y="278"/>
                    <a:pt x="198" y="274"/>
                  </a:cubicBezTo>
                  <a:cubicBezTo>
                    <a:pt x="197" y="271"/>
                    <a:pt x="196" y="268"/>
                    <a:pt x="196" y="265"/>
                  </a:cubicBezTo>
                  <a:cubicBezTo>
                    <a:pt x="195" y="260"/>
                    <a:pt x="198" y="253"/>
                    <a:pt x="203" y="260"/>
                  </a:cubicBezTo>
                  <a:cubicBezTo>
                    <a:pt x="206" y="264"/>
                    <a:pt x="217" y="261"/>
                    <a:pt x="221" y="264"/>
                  </a:cubicBezTo>
                  <a:cubicBezTo>
                    <a:pt x="226" y="267"/>
                    <a:pt x="230" y="274"/>
                    <a:pt x="233" y="278"/>
                  </a:cubicBezTo>
                  <a:cubicBezTo>
                    <a:pt x="232" y="273"/>
                    <a:pt x="230" y="268"/>
                    <a:pt x="226" y="263"/>
                  </a:cubicBezTo>
                  <a:cubicBezTo>
                    <a:pt x="224" y="261"/>
                    <a:pt x="223" y="258"/>
                    <a:pt x="221" y="256"/>
                  </a:cubicBezTo>
                  <a:cubicBezTo>
                    <a:pt x="217" y="253"/>
                    <a:pt x="214" y="256"/>
                    <a:pt x="210" y="253"/>
                  </a:cubicBezTo>
                  <a:cubicBezTo>
                    <a:pt x="212" y="255"/>
                    <a:pt x="214" y="256"/>
                    <a:pt x="216" y="256"/>
                  </a:cubicBezTo>
                  <a:cubicBezTo>
                    <a:pt x="210" y="261"/>
                    <a:pt x="201" y="246"/>
                    <a:pt x="198" y="242"/>
                  </a:cubicBezTo>
                  <a:cubicBezTo>
                    <a:pt x="191" y="233"/>
                    <a:pt x="179" y="230"/>
                    <a:pt x="171" y="222"/>
                  </a:cubicBezTo>
                  <a:cubicBezTo>
                    <a:pt x="161" y="211"/>
                    <a:pt x="161" y="196"/>
                    <a:pt x="155" y="183"/>
                  </a:cubicBezTo>
                  <a:cubicBezTo>
                    <a:pt x="153" y="180"/>
                    <a:pt x="149" y="175"/>
                    <a:pt x="154" y="172"/>
                  </a:cubicBezTo>
                  <a:cubicBezTo>
                    <a:pt x="157" y="170"/>
                    <a:pt x="161" y="170"/>
                    <a:pt x="164" y="170"/>
                  </a:cubicBezTo>
                  <a:cubicBezTo>
                    <a:pt x="161" y="169"/>
                    <a:pt x="157" y="170"/>
                    <a:pt x="153" y="168"/>
                  </a:cubicBezTo>
                  <a:cubicBezTo>
                    <a:pt x="158" y="164"/>
                    <a:pt x="178" y="172"/>
                    <a:pt x="182" y="174"/>
                  </a:cubicBezTo>
                  <a:cubicBezTo>
                    <a:pt x="187" y="177"/>
                    <a:pt x="193" y="180"/>
                    <a:pt x="198" y="184"/>
                  </a:cubicBezTo>
                  <a:cubicBezTo>
                    <a:pt x="202" y="187"/>
                    <a:pt x="205" y="191"/>
                    <a:pt x="210" y="192"/>
                  </a:cubicBezTo>
                  <a:cubicBezTo>
                    <a:pt x="206" y="190"/>
                    <a:pt x="204" y="187"/>
                    <a:pt x="201" y="184"/>
                  </a:cubicBezTo>
                  <a:cubicBezTo>
                    <a:pt x="197" y="181"/>
                    <a:pt x="193" y="179"/>
                    <a:pt x="189" y="177"/>
                  </a:cubicBezTo>
                  <a:cubicBezTo>
                    <a:pt x="179" y="170"/>
                    <a:pt x="172" y="161"/>
                    <a:pt x="164" y="153"/>
                  </a:cubicBezTo>
                  <a:cubicBezTo>
                    <a:pt x="146" y="136"/>
                    <a:pt x="128" y="120"/>
                    <a:pt x="111" y="103"/>
                  </a:cubicBezTo>
                  <a:cubicBezTo>
                    <a:pt x="117" y="110"/>
                    <a:pt x="108" y="103"/>
                    <a:pt x="108" y="102"/>
                  </a:cubicBezTo>
                  <a:cubicBezTo>
                    <a:pt x="105" y="98"/>
                    <a:pt x="102" y="95"/>
                    <a:pt x="98" y="92"/>
                  </a:cubicBezTo>
                  <a:cubicBezTo>
                    <a:pt x="99" y="93"/>
                    <a:pt x="99" y="94"/>
                    <a:pt x="100" y="95"/>
                  </a:cubicBezTo>
                  <a:cubicBezTo>
                    <a:pt x="97" y="96"/>
                    <a:pt x="95" y="93"/>
                    <a:pt x="94" y="91"/>
                  </a:cubicBezTo>
                  <a:cubicBezTo>
                    <a:pt x="93" y="87"/>
                    <a:pt x="91" y="86"/>
                    <a:pt x="87" y="84"/>
                  </a:cubicBezTo>
                  <a:cubicBezTo>
                    <a:pt x="81" y="81"/>
                    <a:pt x="73" y="70"/>
                    <a:pt x="71" y="63"/>
                  </a:cubicBezTo>
                  <a:cubicBezTo>
                    <a:pt x="72" y="65"/>
                    <a:pt x="74" y="67"/>
                    <a:pt x="75" y="69"/>
                  </a:cubicBezTo>
                  <a:cubicBezTo>
                    <a:pt x="75" y="50"/>
                    <a:pt x="49" y="51"/>
                    <a:pt x="45" y="35"/>
                  </a:cubicBezTo>
                  <a:cubicBezTo>
                    <a:pt x="52" y="35"/>
                    <a:pt x="60" y="47"/>
                    <a:pt x="65" y="51"/>
                  </a:cubicBezTo>
                  <a:cubicBezTo>
                    <a:pt x="60" y="46"/>
                    <a:pt x="55" y="39"/>
                    <a:pt x="49" y="35"/>
                  </a:cubicBezTo>
                  <a:cubicBezTo>
                    <a:pt x="41" y="31"/>
                    <a:pt x="35" y="24"/>
                    <a:pt x="27" y="20"/>
                  </a:cubicBezTo>
                  <a:cubicBezTo>
                    <a:pt x="29" y="21"/>
                    <a:pt x="31" y="22"/>
                    <a:pt x="33" y="24"/>
                  </a:cubicBezTo>
                  <a:cubicBezTo>
                    <a:pt x="31" y="22"/>
                    <a:pt x="29" y="20"/>
                    <a:pt x="26" y="18"/>
                  </a:cubicBezTo>
                  <a:cubicBezTo>
                    <a:pt x="23" y="17"/>
                    <a:pt x="25" y="14"/>
                    <a:pt x="23" y="11"/>
                  </a:cubicBezTo>
                  <a:cubicBezTo>
                    <a:pt x="19" y="6"/>
                    <a:pt x="12" y="4"/>
                    <a:pt x="7" y="0"/>
                  </a:cubicBezTo>
                  <a:cubicBezTo>
                    <a:pt x="7" y="4"/>
                    <a:pt x="3" y="6"/>
                    <a:pt x="0" y="5"/>
                  </a:cubicBezTo>
                  <a:cubicBezTo>
                    <a:pt x="5" y="7"/>
                    <a:pt x="11" y="10"/>
                    <a:pt x="15" y="1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510">
              <a:extLst>
                <a:ext uri="{FF2B5EF4-FFF2-40B4-BE49-F238E27FC236}">
                  <a16:creationId xmlns="" xmlns:a16="http://schemas.microsoft.com/office/drawing/2014/main" id="{661C0AD2-F455-4683-A064-C60C0B2B6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5481" y="1216441"/>
              <a:ext cx="507197" cy="618424"/>
            </a:xfrm>
            <a:custGeom>
              <a:avLst/>
              <a:gdLst>
                <a:gd name="T0" fmla="*/ 15 w 233"/>
                <a:gd name="T1" fmla="*/ 14 h 285"/>
                <a:gd name="T2" fmla="*/ 21 w 233"/>
                <a:gd name="T3" fmla="*/ 19 h 285"/>
                <a:gd name="T4" fmla="*/ 28 w 233"/>
                <a:gd name="T5" fmla="*/ 24 h 285"/>
                <a:gd name="T6" fmla="*/ 22 w 233"/>
                <a:gd name="T7" fmla="*/ 25 h 285"/>
                <a:gd name="T8" fmla="*/ 30 w 233"/>
                <a:gd name="T9" fmla="*/ 30 h 285"/>
                <a:gd name="T10" fmla="*/ 25 w 233"/>
                <a:gd name="T11" fmla="*/ 35 h 285"/>
                <a:gd name="T12" fmla="*/ 20 w 233"/>
                <a:gd name="T13" fmla="*/ 31 h 285"/>
                <a:gd name="T14" fmla="*/ 19 w 233"/>
                <a:gd name="T15" fmla="*/ 42 h 285"/>
                <a:gd name="T16" fmla="*/ 34 w 233"/>
                <a:gd name="T17" fmla="*/ 61 h 285"/>
                <a:gd name="T18" fmla="*/ 44 w 233"/>
                <a:gd name="T19" fmla="*/ 80 h 285"/>
                <a:gd name="T20" fmla="*/ 79 w 233"/>
                <a:gd name="T21" fmla="*/ 106 h 285"/>
                <a:gd name="T22" fmla="*/ 89 w 233"/>
                <a:gd name="T23" fmla="*/ 124 h 285"/>
                <a:gd name="T24" fmla="*/ 105 w 233"/>
                <a:gd name="T25" fmla="*/ 143 h 285"/>
                <a:gd name="T26" fmla="*/ 127 w 233"/>
                <a:gd name="T27" fmla="*/ 180 h 285"/>
                <a:gd name="T28" fmla="*/ 155 w 233"/>
                <a:gd name="T29" fmla="*/ 212 h 285"/>
                <a:gd name="T30" fmla="*/ 160 w 233"/>
                <a:gd name="T31" fmla="*/ 230 h 285"/>
                <a:gd name="T32" fmla="*/ 174 w 233"/>
                <a:gd name="T33" fmla="*/ 246 h 285"/>
                <a:gd name="T34" fmla="*/ 181 w 233"/>
                <a:gd name="T35" fmla="*/ 265 h 285"/>
                <a:gd name="T36" fmla="*/ 201 w 233"/>
                <a:gd name="T37" fmla="*/ 285 h 285"/>
                <a:gd name="T38" fmla="*/ 198 w 233"/>
                <a:gd name="T39" fmla="*/ 274 h 285"/>
                <a:gd name="T40" fmla="*/ 196 w 233"/>
                <a:gd name="T41" fmla="*/ 265 h 285"/>
                <a:gd name="T42" fmla="*/ 203 w 233"/>
                <a:gd name="T43" fmla="*/ 260 h 285"/>
                <a:gd name="T44" fmla="*/ 221 w 233"/>
                <a:gd name="T45" fmla="*/ 264 h 285"/>
                <a:gd name="T46" fmla="*/ 233 w 233"/>
                <a:gd name="T47" fmla="*/ 278 h 285"/>
                <a:gd name="T48" fmla="*/ 226 w 233"/>
                <a:gd name="T49" fmla="*/ 263 h 285"/>
                <a:gd name="T50" fmla="*/ 221 w 233"/>
                <a:gd name="T51" fmla="*/ 256 h 285"/>
                <a:gd name="T52" fmla="*/ 210 w 233"/>
                <a:gd name="T53" fmla="*/ 253 h 285"/>
                <a:gd name="T54" fmla="*/ 216 w 233"/>
                <a:gd name="T55" fmla="*/ 256 h 285"/>
                <a:gd name="T56" fmla="*/ 198 w 233"/>
                <a:gd name="T57" fmla="*/ 242 h 285"/>
                <a:gd name="T58" fmla="*/ 171 w 233"/>
                <a:gd name="T59" fmla="*/ 222 h 285"/>
                <a:gd name="T60" fmla="*/ 155 w 233"/>
                <a:gd name="T61" fmla="*/ 183 h 285"/>
                <a:gd name="T62" fmla="*/ 154 w 233"/>
                <a:gd name="T63" fmla="*/ 172 h 285"/>
                <a:gd name="T64" fmla="*/ 164 w 233"/>
                <a:gd name="T65" fmla="*/ 170 h 285"/>
                <a:gd name="T66" fmla="*/ 153 w 233"/>
                <a:gd name="T67" fmla="*/ 168 h 285"/>
                <a:gd name="T68" fmla="*/ 182 w 233"/>
                <a:gd name="T69" fmla="*/ 174 h 285"/>
                <a:gd name="T70" fmla="*/ 198 w 233"/>
                <a:gd name="T71" fmla="*/ 184 h 285"/>
                <a:gd name="T72" fmla="*/ 210 w 233"/>
                <a:gd name="T73" fmla="*/ 192 h 285"/>
                <a:gd name="T74" fmla="*/ 201 w 233"/>
                <a:gd name="T75" fmla="*/ 184 h 285"/>
                <a:gd name="T76" fmla="*/ 189 w 233"/>
                <a:gd name="T77" fmla="*/ 177 h 285"/>
                <a:gd name="T78" fmla="*/ 164 w 233"/>
                <a:gd name="T79" fmla="*/ 153 h 285"/>
                <a:gd name="T80" fmla="*/ 111 w 233"/>
                <a:gd name="T81" fmla="*/ 103 h 285"/>
                <a:gd name="T82" fmla="*/ 108 w 233"/>
                <a:gd name="T83" fmla="*/ 102 h 285"/>
                <a:gd name="T84" fmla="*/ 98 w 233"/>
                <a:gd name="T85" fmla="*/ 92 h 285"/>
                <a:gd name="T86" fmla="*/ 100 w 233"/>
                <a:gd name="T87" fmla="*/ 95 h 285"/>
                <a:gd name="T88" fmla="*/ 94 w 233"/>
                <a:gd name="T89" fmla="*/ 91 h 285"/>
                <a:gd name="T90" fmla="*/ 87 w 233"/>
                <a:gd name="T91" fmla="*/ 84 h 285"/>
                <a:gd name="T92" fmla="*/ 71 w 233"/>
                <a:gd name="T93" fmla="*/ 63 h 285"/>
                <a:gd name="T94" fmla="*/ 75 w 233"/>
                <a:gd name="T95" fmla="*/ 69 h 285"/>
                <a:gd name="T96" fmla="*/ 45 w 233"/>
                <a:gd name="T97" fmla="*/ 35 h 285"/>
                <a:gd name="T98" fmla="*/ 65 w 233"/>
                <a:gd name="T99" fmla="*/ 51 h 285"/>
                <a:gd name="T100" fmla="*/ 49 w 233"/>
                <a:gd name="T101" fmla="*/ 35 h 285"/>
                <a:gd name="T102" fmla="*/ 27 w 233"/>
                <a:gd name="T103" fmla="*/ 20 h 285"/>
                <a:gd name="T104" fmla="*/ 33 w 233"/>
                <a:gd name="T105" fmla="*/ 24 h 285"/>
                <a:gd name="T106" fmla="*/ 26 w 233"/>
                <a:gd name="T107" fmla="*/ 18 h 285"/>
                <a:gd name="T108" fmla="*/ 23 w 233"/>
                <a:gd name="T109" fmla="*/ 11 h 285"/>
                <a:gd name="T110" fmla="*/ 7 w 233"/>
                <a:gd name="T111" fmla="*/ 0 h 285"/>
                <a:gd name="T112" fmla="*/ 0 w 233"/>
                <a:gd name="T113" fmla="*/ 5 h 285"/>
                <a:gd name="T114" fmla="*/ 15 w 233"/>
                <a:gd name="T115" fmla="*/ 1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3" h="285">
                  <a:moveTo>
                    <a:pt x="15" y="14"/>
                  </a:moveTo>
                  <a:cubicBezTo>
                    <a:pt x="18" y="15"/>
                    <a:pt x="21" y="17"/>
                    <a:pt x="21" y="19"/>
                  </a:cubicBezTo>
                  <a:cubicBezTo>
                    <a:pt x="22" y="23"/>
                    <a:pt x="26" y="21"/>
                    <a:pt x="28" y="24"/>
                  </a:cubicBezTo>
                  <a:cubicBezTo>
                    <a:pt x="26" y="24"/>
                    <a:pt x="24" y="25"/>
                    <a:pt x="22" y="25"/>
                  </a:cubicBezTo>
                  <a:cubicBezTo>
                    <a:pt x="23" y="28"/>
                    <a:pt x="27" y="28"/>
                    <a:pt x="30" y="30"/>
                  </a:cubicBezTo>
                  <a:cubicBezTo>
                    <a:pt x="29" y="31"/>
                    <a:pt x="28" y="35"/>
                    <a:pt x="25" y="35"/>
                  </a:cubicBezTo>
                  <a:cubicBezTo>
                    <a:pt x="22" y="35"/>
                    <a:pt x="23" y="32"/>
                    <a:pt x="20" y="31"/>
                  </a:cubicBezTo>
                  <a:cubicBezTo>
                    <a:pt x="8" y="27"/>
                    <a:pt x="15" y="38"/>
                    <a:pt x="19" y="42"/>
                  </a:cubicBezTo>
                  <a:cubicBezTo>
                    <a:pt x="24" y="48"/>
                    <a:pt x="31" y="53"/>
                    <a:pt x="34" y="61"/>
                  </a:cubicBezTo>
                  <a:cubicBezTo>
                    <a:pt x="37" y="68"/>
                    <a:pt x="39" y="73"/>
                    <a:pt x="44" y="80"/>
                  </a:cubicBezTo>
                  <a:cubicBezTo>
                    <a:pt x="52" y="91"/>
                    <a:pt x="69" y="96"/>
                    <a:pt x="79" y="106"/>
                  </a:cubicBezTo>
                  <a:cubicBezTo>
                    <a:pt x="84" y="111"/>
                    <a:pt x="86" y="118"/>
                    <a:pt x="89" y="124"/>
                  </a:cubicBezTo>
                  <a:cubicBezTo>
                    <a:pt x="93" y="131"/>
                    <a:pt x="100" y="136"/>
                    <a:pt x="105" y="143"/>
                  </a:cubicBezTo>
                  <a:cubicBezTo>
                    <a:pt x="114" y="155"/>
                    <a:pt x="122" y="166"/>
                    <a:pt x="127" y="180"/>
                  </a:cubicBezTo>
                  <a:cubicBezTo>
                    <a:pt x="132" y="195"/>
                    <a:pt x="147" y="199"/>
                    <a:pt x="155" y="212"/>
                  </a:cubicBezTo>
                  <a:cubicBezTo>
                    <a:pt x="158" y="217"/>
                    <a:pt x="157" y="224"/>
                    <a:pt x="160" y="230"/>
                  </a:cubicBezTo>
                  <a:cubicBezTo>
                    <a:pt x="164" y="236"/>
                    <a:pt x="171" y="240"/>
                    <a:pt x="174" y="246"/>
                  </a:cubicBezTo>
                  <a:cubicBezTo>
                    <a:pt x="177" y="252"/>
                    <a:pt x="177" y="260"/>
                    <a:pt x="181" y="265"/>
                  </a:cubicBezTo>
                  <a:cubicBezTo>
                    <a:pt x="186" y="273"/>
                    <a:pt x="193" y="280"/>
                    <a:pt x="201" y="285"/>
                  </a:cubicBezTo>
                  <a:cubicBezTo>
                    <a:pt x="199" y="282"/>
                    <a:pt x="200" y="278"/>
                    <a:pt x="198" y="274"/>
                  </a:cubicBezTo>
                  <a:cubicBezTo>
                    <a:pt x="197" y="271"/>
                    <a:pt x="196" y="268"/>
                    <a:pt x="196" y="265"/>
                  </a:cubicBezTo>
                  <a:cubicBezTo>
                    <a:pt x="195" y="260"/>
                    <a:pt x="198" y="253"/>
                    <a:pt x="203" y="260"/>
                  </a:cubicBezTo>
                  <a:cubicBezTo>
                    <a:pt x="206" y="264"/>
                    <a:pt x="217" y="261"/>
                    <a:pt x="221" y="264"/>
                  </a:cubicBezTo>
                  <a:cubicBezTo>
                    <a:pt x="226" y="267"/>
                    <a:pt x="230" y="274"/>
                    <a:pt x="233" y="278"/>
                  </a:cubicBezTo>
                  <a:cubicBezTo>
                    <a:pt x="232" y="273"/>
                    <a:pt x="230" y="268"/>
                    <a:pt x="226" y="263"/>
                  </a:cubicBezTo>
                  <a:cubicBezTo>
                    <a:pt x="224" y="261"/>
                    <a:pt x="223" y="258"/>
                    <a:pt x="221" y="256"/>
                  </a:cubicBezTo>
                  <a:cubicBezTo>
                    <a:pt x="217" y="253"/>
                    <a:pt x="214" y="256"/>
                    <a:pt x="210" y="253"/>
                  </a:cubicBezTo>
                  <a:cubicBezTo>
                    <a:pt x="212" y="255"/>
                    <a:pt x="214" y="256"/>
                    <a:pt x="216" y="256"/>
                  </a:cubicBezTo>
                  <a:cubicBezTo>
                    <a:pt x="210" y="261"/>
                    <a:pt x="201" y="246"/>
                    <a:pt x="198" y="242"/>
                  </a:cubicBezTo>
                  <a:cubicBezTo>
                    <a:pt x="191" y="233"/>
                    <a:pt x="179" y="230"/>
                    <a:pt x="171" y="222"/>
                  </a:cubicBezTo>
                  <a:cubicBezTo>
                    <a:pt x="161" y="211"/>
                    <a:pt x="161" y="196"/>
                    <a:pt x="155" y="183"/>
                  </a:cubicBezTo>
                  <a:cubicBezTo>
                    <a:pt x="153" y="180"/>
                    <a:pt x="149" y="175"/>
                    <a:pt x="154" y="172"/>
                  </a:cubicBezTo>
                  <a:cubicBezTo>
                    <a:pt x="157" y="170"/>
                    <a:pt x="161" y="170"/>
                    <a:pt x="164" y="170"/>
                  </a:cubicBezTo>
                  <a:cubicBezTo>
                    <a:pt x="161" y="169"/>
                    <a:pt x="157" y="170"/>
                    <a:pt x="153" y="168"/>
                  </a:cubicBezTo>
                  <a:cubicBezTo>
                    <a:pt x="158" y="164"/>
                    <a:pt x="178" y="172"/>
                    <a:pt x="182" y="174"/>
                  </a:cubicBezTo>
                  <a:cubicBezTo>
                    <a:pt x="187" y="177"/>
                    <a:pt x="193" y="180"/>
                    <a:pt x="198" y="184"/>
                  </a:cubicBezTo>
                  <a:cubicBezTo>
                    <a:pt x="202" y="187"/>
                    <a:pt x="205" y="191"/>
                    <a:pt x="210" y="192"/>
                  </a:cubicBezTo>
                  <a:cubicBezTo>
                    <a:pt x="206" y="190"/>
                    <a:pt x="204" y="187"/>
                    <a:pt x="201" y="184"/>
                  </a:cubicBezTo>
                  <a:cubicBezTo>
                    <a:pt x="197" y="181"/>
                    <a:pt x="193" y="179"/>
                    <a:pt x="189" y="177"/>
                  </a:cubicBezTo>
                  <a:cubicBezTo>
                    <a:pt x="179" y="170"/>
                    <a:pt x="172" y="161"/>
                    <a:pt x="164" y="153"/>
                  </a:cubicBezTo>
                  <a:cubicBezTo>
                    <a:pt x="146" y="136"/>
                    <a:pt x="128" y="120"/>
                    <a:pt x="111" y="103"/>
                  </a:cubicBezTo>
                  <a:cubicBezTo>
                    <a:pt x="117" y="110"/>
                    <a:pt x="108" y="103"/>
                    <a:pt x="108" y="102"/>
                  </a:cubicBezTo>
                  <a:cubicBezTo>
                    <a:pt x="105" y="98"/>
                    <a:pt x="102" y="95"/>
                    <a:pt x="98" y="92"/>
                  </a:cubicBezTo>
                  <a:cubicBezTo>
                    <a:pt x="99" y="93"/>
                    <a:pt x="99" y="94"/>
                    <a:pt x="100" y="95"/>
                  </a:cubicBezTo>
                  <a:cubicBezTo>
                    <a:pt x="97" y="96"/>
                    <a:pt x="95" y="93"/>
                    <a:pt x="94" y="91"/>
                  </a:cubicBezTo>
                  <a:cubicBezTo>
                    <a:pt x="93" y="87"/>
                    <a:pt x="91" y="86"/>
                    <a:pt x="87" y="84"/>
                  </a:cubicBezTo>
                  <a:cubicBezTo>
                    <a:pt x="81" y="81"/>
                    <a:pt x="73" y="70"/>
                    <a:pt x="71" y="63"/>
                  </a:cubicBezTo>
                  <a:cubicBezTo>
                    <a:pt x="72" y="65"/>
                    <a:pt x="74" y="67"/>
                    <a:pt x="75" y="69"/>
                  </a:cubicBezTo>
                  <a:cubicBezTo>
                    <a:pt x="75" y="50"/>
                    <a:pt x="49" y="51"/>
                    <a:pt x="45" y="35"/>
                  </a:cubicBezTo>
                  <a:cubicBezTo>
                    <a:pt x="52" y="35"/>
                    <a:pt x="60" y="47"/>
                    <a:pt x="65" y="51"/>
                  </a:cubicBezTo>
                  <a:cubicBezTo>
                    <a:pt x="60" y="46"/>
                    <a:pt x="55" y="39"/>
                    <a:pt x="49" y="35"/>
                  </a:cubicBezTo>
                  <a:cubicBezTo>
                    <a:pt x="41" y="31"/>
                    <a:pt x="35" y="24"/>
                    <a:pt x="27" y="20"/>
                  </a:cubicBezTo>
                  <a:cubicBezTo>
                    <a:pt x="29" y="21"/>
                    <a:pt x="31" y="22"/>
                    <a:pt x="33" y="24"/>
                  </a:cubicBezTo>
                  <a:cubicBezTo>
                    <a:pt x="31" y="22"/>
                    <a:pt x="29" y="20"/>
                    <a:pt x="26" y="18"/>
                  </a:cubicBezTo>
                  <a:cubicBezTo>
                    <a:pt x="23" y="17"/>
                    <a:pt x="25" y="14"/>
                    <a:pt x="23" y="11"/>
                  </a:cubicBezTo>
                  <a:cubicBezTo>
                    <a:pt x="19" y="6"/>
                    <a:pt x="12" y="4"/>
                    <a:pt x="7" y="0"/>
                  </a:cubicBezTo>
                  <a:cubicBezTo>
                    <a:pt x="7" y="4"/>
                    <a:pt x="3" y="6"/>
                    <a:pt x="0" y="5"/>
                  </a:cubicBezTo>
                  <a:cubicBezTo>
                    <a:pt x="5" y="7"/>
                    <a:pt x="11" y="10"/>
                    <a:pt x="15" y="1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511">
              <a:extLst>
                <a:ext uri="{FF2B5EF4-FFF2-40B4-BE49-F238E27FC236}">
                  <a16:creationId xmlns="" xmlns:a16="http://schemas.microsoft.com/office/drawing/2014/main" id="{CA3C678B-262D-4694-9921-CC8CA589B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5133" y="1932746"/>
              <a:ext cx="44491" cy="62287"/>
            </a:xfrm>
            <a:custGeom>
              <a:avLst/>
              <a:gdLst>
                <a:gd name="T0" fmla="*/ 6 w 19"/>
                <a:gd name="T1" fmla="*/ 0 h 28"/>
                <a:gd name="T2" fmla="*/ 3 w 19"/>
                <a:gd name="T3" fmla="*/ 18 h 28"/>
                <a:gd name="T4" fmla="*/ 6 w 19"/>
                <a:gd name="T5" fmla="*/ 27 h 28"/>
                <a:gd name="T6" fmla="*/ 19 w 19"/>
                <a:gd name="T7" fmla="*/ 5 h 28"/>
                <a:gd name="T8" fmla="*/ 19 w 19"/>
                <a:gd name="T9" fmla="*/ 2 h 28"/>
                <a:gd name="T10" fmla="*/ 6 w 19"/>
                <a:gd name="T1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8">
                  <a:moveTo>
                    <a:pt x="6" y="0"/>
                  </a:moveTo>
                  <a:cubicBezTo>
                    <a:pt x="4" y="6"/>
                    <a:pt x="6" y="12"/>
                    <a:pt x="3" y="18"/>
                  </a:cubicBezTo>
                  <a:cubicBezTo>
                    <a:pt x="2" y="22"/>
                    <a:pt x="0" y="28"/>
                    <a:pt x="6" y="27"/>
                  </a:cubicBezTo>
                  <a:cubicBezTo>
                    <a:pt x="4" y="20"/>
                    <a:pt x="11" y="3"/>
                    <a:pt x="19" y="5"/>
                  </a:cubicBezTo>
                  <a:cubicBezTo>
                    <a:pt x="19" y="4"/>
                    <a:pt x="19" y="3"/>
                    <a:pt x="19" y="2"/>
                  </a:cubicBezTo>
                  <a:cubicBezTo>
                    <a:pt x="14" y="4"/>
                    <a:pt x="10" y="2"/>
                    <a:pt x="6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512">
              <a:extLst>
                <a:ext uri="{FF2B5EF4-FFF2-40B4-BE49-F238E27FC236}">
                  <a16:creationId xmlns="" xmlns:a16="http://schemas.microsoft.com/office/drawing/2014/main" id="{D35F7007-FAB2-4DA7-BBDC-3CB6C72227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5133" y="1932746"/>
              <a:ext cx="44491" cy="62287"/>
            </a:xfrm>
            <a:custGeom>
              <a:avLst/>
              <a:gdLst>
                <a:gd name="T0" fmla="*/ 6 w 19"/>
                <a:gd name="T1" fmla="*/ 0 h 28"/>
                <a:gd name="T2" fmla="*/ 3 w 19"/>
                <a:gd name="T3" fmla="*/ 18 h 28"/>
                <a:gd name="T4" fmla="*/ 6 w 19"/>
                <a:gd name="T5" fmla="*/ 27 h 28"/>
                <a:gd name="T6" fmla="*/ 19 w 19"/>
                <a:gd name="T7" fmla="*/ 5 h 28"/>
                <a:gd name="T8" fmla="*/ 19 w 19"/>
                <a:gd name="T9" fmla="*/ 2 h 28"/>
                <a:gd name="T10" fmla="*/ 6 w 19"/>
                <a:gd name="T1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8">
                  <a:moveTo>
                    <a:pt x="6" y="0"/>
                  </a:moveTo>
                  <a:cubicBezTo>
                    <a:pt x="4" y="6"/>
                    <a:pt x="6" y="12"/>
                    <a:pt x="3" y="18"/>
                  </a:cubicBezTo>
                  <a:cubicBezTo>
                    <a:pt x="2" y="22"/>
                    <a:pt x="0" y="28"/>
                    <a:pt x="6" y="27"/>
                  </a:cubicBezTo>
                  <a:cubicBezTo>
                    <a:pt x="4" y="20"/>
                    <a:pt x="11" y="3"/>
                    <a:pt x="19" y="5"/>
                  </a:cubicBezTo>
                  <a:cubicBezTo>
                    <a:pt x="19" y="4"/>
                    <a:pt x="19" y="3"/>
                    <a:pt x="19" y="2"/>
                  </a:cubicBezTo>
                  <a:cubicBezTo>
                    <a:pt x="14" y="4"/>
                    <a:pt x="10" y="2"/>
                    <a:pt x="6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513">
              <a:extLst>
                <a:ext uri="{FF2B5EF4-FFF2-40B4-BE49-F238E27FC236}">
                  <a16:creationId xmlns="" xmlns:a16="http://schemas.microsoft.com/office/drawing/2014/main" id="{CB5FCC29-D6CE-48FA-AE7F-0B594569E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8522" y="1857111"/>
              <a:ext cx="93431" cy="84533"/>
            </a:xfrm>
            <a:custGeom>
              <a:avLst/>
              <a:gdLst>
                <a:gd name="T0" fmla="*/ 31 w 43"/>
                <a:gd name="T1" fmla="*/ 1 h 39"/>
                <a:gd name="T2" fmla="*/ 23 w 43"/>
                <a:gd name="T3" fmla="*/ 8 h 39"/>
                <a:gd name="T4" fmla="*/ 10 w 43"/>
                <a:gd name="T5" fmla="*/ 4 h 39"/>
                <a:gd name="T6" fmla="*/ 12 w 43"/>
                <a:gd name="T7" fmla="*/ 8 h 39"/>
                <a:gd name="T8" fmla="*/ 10 w 43"/>
                <a:gd name="T9" fmla="*/ 16 h 39"/>
                <a:gd name="T10" fmla="*/ 7 w 43"/>
                <a:gd name="T11" fmla="*/ 15 h 39"/>
                <a:gd name="T12" fmla="*/ 6 w 43"/>
                <a:gd name="T13" fmla="*/ 29 h 39"/>
                <a:gd name="T14" fmla="*/ 5 w 43"/>
                <a:gd name="T15" fmla="*/ 39 h 39"/>
                <a:gd name="T16" fmla="*/ 12 w 43"/>
                <a:gd name="T17" fmla="*/ 19 h 39"/>
                <a:gd name="T18" fmla="*/ 25 w 43"/>
                <a:gd name="T19" fmla="*/ 11 h 39"/>
                <a:gd name="T20" fmla="*/ 31 w 43"/>
                <a:gd name="T21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39">
                  <a:moveTo>
                    <a:pt x="31" y="1"/>
                  </a:moveTo>
                  <a:cubicBezTo>
                    <a:pt x="27" y="0"/>
                    <a:pt x="26" y="6"/>
                    <a:pt x="23" y="8"/>
                  </a:cubicBezTo>
                  <a:cubicBezTo>
                    <a:pt x="19" y="13"/>
                    <a:pt x="14" y="6"/>
                    <a:pt x="10" y="4"/>
                  </a:cubicBezTo>
                  <a:cubicBezTo>
                    <a:pt x="9" y="6"/>
                    <a:pt x="11" y="7"/>
                    <a:pt x="12" y="8"/>
                  </a:cubicBezTo>
                  <a:cubicBezTo>
                    <a:pt x="14" y="11"/>
                    <a:pt x="9" y="13"/>
                    <a:pt x="10" y="16"/>
                  </a:cubicBezTo>
                  <a:cubicBezTo>
                    <a:pt x="9" y="16"/>
                    <a:pt x="8" y="16"/>
                    <a:pt x="7" y="15"/>
                  </a:cubicBezTo>
                  <a:cubicBezTo>
                    <a:pt x="8" y="19"/>
                    <a:pt x="0" y="28"/>
                    <a:pt x="6" y="29"/>
                  </a:cubicBezTo>
                  <a:cubicBezTo>
                    <a:pt x="1" y="30"/>
                    <a:pt x="0" y="37"/>
                    <a:pt x="5" y="39"/>
                  </a:cubicBezTo>
                  <a:cubicBezTo>
                    <a:pt x="6" y="32"/>
                    <a:pt x="16" y="27"/>
                    <a:pt x="12" y="19"/>
                  </a:cubicBezTo>
                  <a:cubicBezTo>
                    <a:pt x="19" y="23"/>
                    <a:pt x="21" y="14"/>
                    <a:pt x="25" y="11"/>
                  </a:cubicBezTo>
                  <a:cubicBezTo>
                    <a:pt x="26" y="10"/>
                    <a:pt x="43" y="5"/>
                    <a:pt x="31" y="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514">
              <a:extLst>
                <a:ext uri="{FF2B5EF4-FFF2-40B4-BE49-F238E27FC236}">
                  <a16:creationId xmlns="" xmlns:a16="http://schemas.microsoft.com/office/drawing/2014/main" id="{B5370F93-E00D-4965-A3FA-831C0E5507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8522" y="1857111"/>
              <a:ext cx="93431" cy="84533"/>
            </a:xfrm>
            <a:custGeom>
              <a:avLst/>
              <a:gdLst>
                <a:gd name="T0" fmla="*/ 31 w 43"/>
                <a:gd name="T1" fmla="*/ 1 h 39"/>
                <a:gd name="T2" fmla="*/ 23 w 43"/>
                <a:gd name="T3" fmla="*/ 8 h 39"/>
                <a:gd name="T4" fmla="*/ 10 w 43"/>
                <a:gd name="T5" fmla="*/ 4 h 39"/>
                <a:gd name="T6" fmla="*/ 12 w 43"/>
                <a:gd name="T7" fmla="*/ 8 h 39"/>
                <a:gd name="T8" fmla="*/ 10 w 43"/>
                <a:gd name="T9" fmla="*/ 16 h 39"/>
                <a:gd name="T10" fmla="*/ 7 w 43"/>
                <a:gd name="T11" fmla="*/ 15 h 39"/>
                <a:gd name="T12" fmla="*/ 6 w 43"/>
                <a:gd name="T13" fmla="*/ 29 h 39"/>
                <a:gd name="T14" fmla="*/ 5 w 43"/>
                <a:gd name="T15" fmla="*/ 39 h 39"/>
                <a:gd name="T16" fmla="*/ 12 w 43"/>
                <a:gd name="T17" fmla="*/ 19 h 39"/>
                <a:gd name="T18" fmla="*/ 25 w 43"/>
                <a:gd name="T19" fmla="*/ 11 h 39"/>
                <a:gd name="T20" fmla="*/ 31 w 43"/>
                <a:gd name="T21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39">
                  <a:moveTo>
                    <a:pt x="31" y="1"/>
                  </a:moveTo>
                  <a:cubicBezTo>
                    <a:pt x="27" y="0"/>
                    <a:pt x="26" y="6"/>
                    <a:pt x="23" y="8"/>
                  </a:cubicBezTo>
                  <a:cubicBezTo>
                    <a:pt x="19" y="13"/>
                    <a:pt x="14" y="6"/>
                    <a:pt x="10" y="4"/>
                  </a:cubicBezTo>
                  <a:cubicBezTo>
                    <a:pt x="9" y="6"/>
                    <a:pt x="11" y="7"/>
                    <a:pt x="12" y="8"/>
                  </a:cubicBezTo>
                  <a:cubicBezTo>
                    <a:pt x="14" y="11"/>
                    <a:pt x="9" y="13"/>
                    <a:pt x="10" y="16"/>
                  </a:cubicBezTo>
                  <a:cubicBezTo>
                    <a:pt x="9" y="16"/>
                    <a:pt x="8" y="16"/>
                    <a:pt x="7" y="15"/>
                  </a:cubicBezTo>
                  <a:cubicBezTo>
                    <a:pt x="8" y="19"/>
                    <a:pt x="0" y="28"/>
                    <a:pt x="6" y="29"/>
                  </a:cubicBezTo>
                  <a:cubicBezTo>
                    <a:pt x="1" y="30"/>
                    <a:pt x="0" y="37"/>
                    <a:pt x="5" y="39"/>
                  </a:cubicBezTo>
                  <a:cubicBezTo>
                    <a:pt x="6" y="32"/>
                    <a:pt x="16" y="27"/>
                    <a:pt x="12" y="19"/>
                  </a:cubicBezTo>
                  <a:cubicBezTo>
                    <a:pt x="19" y="23"/>
                    <a:pt x="21" y="14"/>
                    <a:pt x="25" y="11"/>
                  </a:cubicBezTo>
                  <a:cubicBezTo>
                    <a:pt x="26" y="10"/>
                    <a:pt x="43" y="5"/>
                    <a:pt x="31" y="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515">
              <a:extLst>
                <a:ext uri="{FF2B5EF4-FFF2-40B4-BE49-F238E27FC236}">
                  <a16:creationId xmlns="" xmlns:a16="http://schemas.microsoft.com/office/drawing/2014/main" id="{B1A83EBE-91F2-425E-8898-63EE496F2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0767" y="1981686"/>
              <a:ext cx="13347" cy="17796"/>
            </a:xfrm>
            <a:custGeom>
              <a:avLst/>
              <a:gdLst>
                <a:gd name="T0" fmla="*/ 6 w 7"/>
                <a:gd name="T1" fmla="*/ 0 h 7"/>
                <a:gd name="T2" fmla="*/ 0 w 7"/>
                <a:gd name="T3" fmla="*/ 3 h 7"/>
                <a:gd name="T4" fmla="*/ 6 w 7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7">
                  <a:moveTo>
                    <a:pt x="6" y="0"/>
                  </a:moveTo>
                  <a:cubicBezTo>
                    <a:pt x="4" y="0"/>
                    <a:pt x="2" y="1"/>
                    <a:pt x="0" y="3"/>
                  </a:cubicBezTo>
                  <a:cubicBezTo>
                    <a:pt x="3" y="7"/>
                    <a:pt x="7" y="4"/>
                    <a:pt x="6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516">
              <a:extLst>
                <a:ext uri="{FF2B5EF4-FFF2-40B4-BE49-F238E27FC236}">
                  <a16:creationId xmlns="" xmlns:a16="http://schemas.microsoft.com/office/drawing/2014/main" id="{5C47C6A6-ED22-40B2-8A10-A01A290F87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0767" y="1981686"/>
              <a:ext cx="13347" cy="17796"/>
            </a:xfrm>
            <a:custGeom>
              <a:avLst/>
              <a:gdLst>
                <a:gd name="T0" fmla="*/ 6 w 7"/>
                <a:gd name="T1" fmla="*/ 0 h 7"/>
                <a:gd name="T2" fmla="*/ 0 w 7"/>
                <a:gd name="T3" fmla="*/ 3 h 7"/>
                <a:gd name="T4" fmla="*/ 6 w 7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7">
                  <a:moveTo>
                    <a:pt x="6" y="0"/>
                  </a:moveTo>
                  <a:cubicBezTo>
                    <a:pt x="4" y="0"/>
                    <a:pt x="2" y="1"/>
                    <a:pt x="0" y="3"/>
                  </a:cubicBezTo>
                  <a:cubicBezTo>
                    <a:pt x="3" y="7"/>
                    <a:pt x="7" y="4"/>
                    <a:pt x="6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517">
              <a:extLst>
                <a:ext uri="{FF2B5EF4-FFF2-40B4-BE49-F238E27FC236}">
                  <a16:creationId xmlns="" xmlns:a16="http://schemas.microsoft.com/office/drawing/2014/main" id="{7CAAA122-3B9E-4C7A-BA13-452CC12CA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6402" y="1803722"/>
              <a:ext cx="40042" cy="62287"/>
            </a:xfrm>
            <a:custGeom>
              <a:avLst/>
              <a:gdLst>
                <a:gd name="T0" fmla="*/ 7 w 18"/>
                <a:gd name="T1" fmla="*/ 8 h 28"/>
                <a:gd name="T2" fmla="*/ 3 w 18"/>
                <a:gd name="T3" fmla="*/ 23 h 28"/>
                <a:gd name="T4" fmla="*/ 18 w 18"/>
                <a:gd name="T5" fmla="*/ 3 h 28"/>
                <a:gd name="T6" fmla="*/ 7 w 18"/>
                <a:gd name="T7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8">
                  <a:moveTo>
                    <a:pt x="7" y="8"/>
                  </a:moveTo>
                  <a:cubicBezTo>
                    <a:pt x="5" y="13"/>
                    <a:pt x="0" y="17"/>
                    <a:pt x="3" y="23"/>
                  </a:cubicBezTo>
                  <a:cubicBezTo>
                    <a:pt x="5" y="28"/>
                    <a:pt x="17" y="5"/>
                    <a:pt x="18" y="3"/>
                  </a:cubicBezTo>
                  <a:cubicBezTo>
                    <a:pt x="13" y="0"/>
                    <a:pt x="11" y="6"/>
                    <a:pt x="7" y="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518">
              <a:extLst>
                <a:ext uri="{FF2B5EF4-FFF2-40B4-BE49-F238E27FC236}">
                  <a16:creationId xmlns="" xmlns:a16="http://schemas.microsoft.com/office/drawing/2014/main" id="{60E377C1-4D26-48EE-B439-13B95A7DA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6402" y="1803722"/>
              <a:ext cx="40042" cy="62287"/>
            </a:xfrm>
            <a:custGeom>
              <a:avLst/>
              <a:gdLst>
                <a:gd name="T0" fmla="*/ 7 w 18"/>
                <a:gd name="T1" fmla="*/ 8 h 28"/>
                <a:gd name="T2" fmla="*/ 3 w 18"/>
                <a:gd name="T3" fmla="*/ 23 h 28"/>
                <a:gd name="T4" fmla="*/ 18 w 18"/>
                <a:gd name="T5" fmla="*/ 3 h 28"/>
                <a:gd name="T6" fmla="*/ 7 w 18"/>
                <a:gd name="T7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8">
                  <a:moveTo>
                    <a:pt x="7" y="8"/>
                  </a:moveTo>
                  <a:cubicBezTo>
                    <a:pt x="5" y="13"/>
                    <a:pt x="0" y="17"/>
                    <a:pt x="3" y="23"/>
                  </a:cubicBezTo>
                  <a:cubicBezTo>
                    <a:pt x="5" y="28"/>
                    <a:pt x="17" y="5"/>
                    <a:pt x="18" y="3"/>
                  </a:cubicBezTo>
                  <a:cubicBezTo>
                    <a:pt x="13" y="0"/>
                    <a:pt x="11" y="6"/>
                    <a:pt x="7" y="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519">
              <a:extLst>
                <a:ext uri="{FF2B5EF4-FFF2-40B4-BE49-F238E27FC236}">
                  <a16:creationId xmlns="" xmlns:a16="http://schemas.microsoft.com/office/drawing/2014/main" id="{74C5BA46-4F5F-413A-B1B0-4E7BF643F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2037" y="1741434"/>
              <a:ext cx="17796" cy="26695"/>
            </a:xfrm>
            <a:custGeom>
              <a:avLst/>
              <a:gdLst>
                <a:gd name="T0" fmla="*/ 6 w 8"/>
                <a:gd name="T1" fmla="*/ 0 h 12"/>
                <a:gd name="T2" fmla="*/ 0 w 8"/>
                <a:gd name="T3" fmla="*/ 9 h 12"/>
                <a:gd name="T4" fmla="*/ 2 w 8"/>
                <a:gd name="T5" fmla="*/ 12 h 12"/>
                <a:gd name="T6" fmla="*/ 8 w 8"/>
                <a:gd name="T7" fmla="*/ 0 h 12"/>
                <a:gd name="T8" fmla="*/ 6 w 8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2">
                  <a:moveTo>
                    <a:pt x="6" y="0"/>
                  </a:moveTo>
                  <a:cubicBezTo>
                    <a:pt x="5" y="3"/>
                    <a:pt x="4" y="10"/>
                    <a:pt x="0" y="9"/>
                  </a:cubicBezTo>
                  <a:cubicBezTo>
                    <a:pt x="0" y="10"/>
                    <a:pt x="1" y="11"/>
                    <a:pt x="2" y="12"/>
                  </a:cubicBezTo>
                  <a:cubicBezTo>
                    <a:pt x="5" y="9"/>
                    <a:pt x="6" y="4"/>
                    <a:pt x="8" y="0"/>
                  </a:cubicBezTo>
                  <a:cubicBezTo>
                    <a:pt x="7" y="0"/>
                    <a:pt x="6" y="0"/>
                    <a:pt x="6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520">
              <a:extLst>
                <a:ext uri="{FF2B5EF4-FFF2-40B4-BE49-F238E27FC236}">
                  <a16:creationId xmlns="" xmlns:a16="http://schemas.microsoft.com/office/drawing/2014/main" id="{496095F6-D35E-4322-8D29-A0E4D70A3D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2037" y="1741434"/>
              <a:ext cx="17796" cy="26695"/>
            </a:xfrm>
            <a:custGeom>
              <a:avLst/>
              <a:gdLst>
                <a:gd name="T0" fmla="*/ 6 w 8"/>
                <a:gd name="T1" fmla="*/ 0 h 12"/>
                <a:gd name="T2" fmla="*/ 0 w 8"/>
                <a:gd name="T3" fmla="*/ 9 h 12"/>
                <a:gd name="T4" fmla="*/ 2 w 8"/>
                <a:gd name="T5" fmla="*/ 12 h 12"/>
                <a:gd name="T6" fmla="*/ 8 w 8"/>
                <a:gd name="T7" fmla="*/ 0 h 12"/>
                <a:gd name="T8" fmla="*/ 6 w 8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2">
                  <a:moveTo>
                    <a:pt x="6" y="0"/>
                  </a:moveTo>
                  <a:cubicBezTo>
                    <a:pt x="5" y="3"/>
                    <a:pt x="4" y="10"/>
                    <a:pt x="0" y="9"/>
                  </a:cubicBezTo>
                  <a:cubicBezTo>
                    <a:pt x="0" y="10"/>
                    <a:pt x="1" y="11"/>
                    <a:pt x="2" y="12"/>
                  </a:cubicBezTo>
                  <a:cubicBezTo>
                    <a:pt x="5" y="9"/>
                    <a:pt x="6" y="4"/>
                    <a:pt x="8" y="0"/>
                  </a:cubicBezTo>
                  <a:cubicBezTo>
                    <a:pt x="7" y="0"/>
                    <a:pt x="6" y="0"/>
                    <a:pt x="6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521">
              <a:extLst>
                <a:ext uri="{FF2B5EF4-FFF2-40B4-BE49-F238E27FC236}">
                  <a16:creationId xmlns="" xmlns:a16="http://schemas.microsoft.com/office/drawing/2014/main" id="{9A11B4F8-66AD-4953-A2A7-BAE3C5A79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6358" y="3276373"/>
              <a:ext cx="351479" cy="436011"/>
            </a:xfrm>
            <a:custGeom>
              <a:avLst/>
              <a:gdLst>
                <a:gd name="T0" fmla="*/ 9 w 163"/>
                <a:gd name="T1" fmla="*/ 0 h 201"/>
                <a:gd name="T2" fmla="*/ 30 w 163"/>
                <a:gd name="T3" fmla="*/ 12 h 201"/>
                <a:gd name="T4" fmla="*/ 34 w 163"/>
                <a:gd name="T5" fmla="*/ 13 h 201"/>
                <a:gd name="T6" fmla="*/ 48 w 163"/>
                <a:gd name="T7" fmla="*/ 15 h 201"/>
                <a:gd name="T8" fmla="*/ 62 w 163"/>
                <a:gd name="T9" fmla="*/ 45 h 201"/>
                <a:gd name="T10" fmla="*/ 125 w 163"/>
                <a:gd name="T11" fmla="*/ 49 h 201"/>
                <a:gd name="T12" fmla="*/ 127 w 163"/>
                <a:gd name="T13" fmla="*/ 83 h 201"/>
                <a:gd name="T14" fmla="*/ 111 w 163"/>
                <a:gd name="T15" fmla="*/ 86 h 201"/>
                <a:gd name="T16" fmla="*/ 115 w 163"/>
                <a:gd name="T17" fmla="*/ 121 h 201"/>
                <a:gd name="T18" fmla="*/ 129 w 163"/>
                <a:gd name="T19" fmla="*/ 123 h 201"/>
                <a:gd name="T20" fmla="*/ 130 w 163"/>
                <a:gd name="T21" fmla="*/ 100 h 201"/>
                <a:gd name="T22" fmla="*/ 147 w 163"/>
                <a:gd name="T23" fmla="*/ 125 h 201"/>
                <a:gd name="T24" fmla="*/ 163 w 163"/>
                <a:gd name="T25" fmla="*/ 183 h 201"/>
                <a:gd name="T26" fmla="*/ 154 w 163"/>
                <a:gd name="T27" fmla="*/ 201 h 201"/>
                <a:gd name="T28" fmla="*/ 142 w 163"/>
                <a:gd name="T29" fmla="*/ 173 h 201"/>
                <a:gd name="T30" fmla="*/ 132 w 163"/>
                <a:gd name="T31" fmla="*/ 151 h 201"/>
                <a:gd name="T32" fmla="*/ 114 w 163"/>
                <a:gd name="T33" fmla="*/ 135 h 201"/>
                <a:gd name="T34" fmla="*/ 107 w 163"/>
                <a:gd name="T35" fmla="*/ 136 h 201"/>
                <a:gd name="T36" fmla="*/ 96 w 163"/>
                <a:gd name="T37" fmla="*/ 124 h 201"/>
                <a:gd name="T38" fmla="*/ 92 w 163"/>
                <a:gd name="T39" fmla="*/ 111 h 201"/>
                <a:gd name="T40" fmla="*/ 91 w 163"/>
                <a:gd name="T41" fmla="*/ 107 h 201"/>
                <a:gd name="T42" fmla="*/ 87 w 163"/>
                <a:gd name="T43" fmla="*/ 104 h 201"/>
                <a:gd name="T44" fmla="*/ 81 w 163"/>
                <a:gd name="T45" fmla="*/ 109 h 201"/>
                <a:gd name="T46" fmla="*/ 89 w 163"/>
                <a:gd name="T47" fmla="*/ 123 h 201"/>
                <a:gd name="T48" fmla="*/ 91 w 163"/>
                <a:gd name="T49" fmla="*/ 142 h 201"/>
                <a:gd name="T50" fmla="*/ 91 w 163"/>
                <a:gd name="T51" fmla="*/ 155 h 201"/>
                <a:gd name="T52" fmla="*/ 89 w 163"/>
                <a:gd name="T53" fmla="*/ 162 h 201"/>
                <a:gd name="T54" fmla="*/ 81 w 163"/>
                <a:gd name="T55" fmla="*/ 164 h 201"/>
                <a:gd name="T56" fmla="*/ 80 w 163"/>
                <a:gd name="T57" fmla="*/ 159 h 201"/>
                <a:gd name="T58" fmla="*/ 78 w 163"/>
                <a:gd name="T59" fmla="*/ 159 h 201"/>
                <a:gd name="T60" fmla="*/ 75 w 163"/>
                <a:gd name="T61" fmla="*/ 155 h 201"/>
                <a:gd name="T62" fmla="*/ 70 w 163"/>
                <a:gd name="T63" fmla="*/ 162 h 201"/>
                <a:gd name="T64" fmla="*/ 67 w 163"/>
                <a:gd name="T65" fmla="*/ 147 h 201"/>
                <a:gd name="T66" fmla="*/ 63 w 163"/>
                <a:gd name="T67" fmla="*/ 149 h 201"/>
                <a:gd name="T68" fmla="*/ 61 w 163"/>
                <a:gd name="T69" fmla="*/ 160 h 201"/>
                <a:gd name="T70" fmla="*/ 52 w 163"/>
                <a:gd name="T71" fmla="*/ 156 h 201"/>
                <a:gd name="T72" fmla="*/ 43 w 163"/>
                <a:gd name="T73" fmla="*/ 128 h 201"/>
                <a:gd name="T74" fmla="*/ 38 w 163"/>
                <a:gd name="T75" fmla="*/ 116 h 201"/>
                <a:gd name="T76" fmla="*/ 29 w 163"/>
                <a:gd name="T77" fmla="*/ 98 h 201"/>
                <a:gd name="T78" fmla="*/ 31 w 163"/>
                <a:gd name="T79" fmla="*/ 81 h 201"/>
                <a:gd name="T80" fmla="*/ 9 w 163"/>
                <a:gd name="T81" fmla="*/ 66 h 201"/>
                <a:gd name="T82" fmla="*/ 21 w 163"/>
                <a:gd name="T83" fmla="*/ 49 h 201"/>
                <a:gd name="T84" fmla="*/ 29 w 163"/>
                <a:gd name="T85" fmla="*/ 40 h 201"/>
                <a:gd name="T86" fmla="*/ 11 w 163"/>
                <a:gd name="T87" fmla="*/ 28 h 201"/>
                <a:gd name="T88" fmla="*/ 8 w 163"/>
                <a:gd name="T89" fmla="*/ 3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3" h="201">
                  <a:moveTo>
                    <a:pt x="8" y="3"/>
                  </a:moveTo>
                  <a:cubicBezTo>
                    <a:pt x="8" y="2"/>
                    <a:pt x="9" y="1"/>
                    <a:pt x="9" y="0"/>
                  </a:cubicBezTo>
                  <a:cubicBezTo>
                    <a:pt x="12" y="2"/>
                    <a:pt x="18" y="4"/>
                    <a:pt x="20" y="8"/>
                  </a:cubicBezTo>
                  <a:cubicBezTo>
                    <a:pt x="21" y="11"/>
                    <a:pt x="27" y="11"/>
                    <a:pt x="30" y="12"/>
                  </a:cubicBezTo>
                  <a:cubicBezTo>
                    <a:pt x="29" y="10"/>
                    <a:pt x="28" y="8"/>
                    <a:pt x="26" y="6"/>
                  </a:cubicBezTo>
                  <a:cubicBezTo>
                    <a:pt x="31" y="5"/>
                    <a:pt x="32" y="10"/>
                    <a:pt x="34" y="13"/>
                  </a:cubicBezTo>
                  <a:cubicBezTo>
                    <a:pt x="36" y="18"/>
                    <a:pt x="43" y="19"/>
                    <a:pt x="47" y="22"/>
                  </a:cubicBezTo>
                  <a:cubicBezTo>
                    <a:pt x="48" y="19"/>
                    <a:pt x="49" y="17"/>
                    <a:pt x="48" y="15"/>
                  </a:cubicBezTo>
                  <a:cubicBezTo>
                    <a:pt x="57" y="14"/>
                    <a:pt x="59" y="31"/>
                    <a:pt x="59" y="37"/>
                  </a:cubicBezTo>
                  <a:cubicBezTo>
                    <a:pt x="59" y="40"/>
                    <a:pt x="58" y="44"/>
                    <a:pt x="62" y="45"/>
                  </a:cubicBezTo>
                  <a:cubicBezTo>
                    <a:pt x="69" y="47"/>
                    <a:pt x="76" y="49"/>
                    <a:pt x="83" y="49"/>
                  </a:cubicBezTo>
                  <a:cubicBezTo>
                    <a:pt x="97" y="49"/>
                    <a:pt x="111" y="48"/>
                    <a:pt x="125" y="49"/>
                  </a:cubicBezTo>
                  <a:cubicBezTo>
                    <a:pt x="131" y="50"/>
                    <a:pt x="149" y="61"/>
                    <a:pt x="134" y="59"/>
                  </a:cubicBezTo>
                  <a:cubicBezTo>
                    <a:pt x="138" y="68"/>
                    <a:pt x="128" y="76"/>
                    <a:pt x="127" y="83"/>
                  </a:cubicBezTo>
                  <a:cubicBezTo>
                    <a:pt x="124" y="81"/>
                    <a:pt x="121" y="86"/>
                    <a:pt x="119" y="83"/>
                  </a:cubicBezTo>
                  <a:cubicBezTo>
                    <a:pt x="120" y="87"/>
                    <a:pt x="114" y="86"/>
                    <a:pt x="111" y="86"/>
                  </a:cubicBezTo>
                  <a:cubicBezTo>
                    <a:pt x="113" y="90"/>
                    <a:pt x="108" y="97"/>
                    <a:pt x="108" y="101"/>
                  </a:cubicBezTo>
                  <a:cubicBezTo>
                    <a:pt x="107" y="107"/>
                    <a:pt x="113" y="116"/>
                    <a:pt x="115" y="121"/>
                  </a:cubicBezTo>
                  <a:cubicBezTo>
                    <a:pt x="116" y="119"/>
                    <a:pt x="116" y="117"/>
                    <a:pt x="116" y="115"/>
                  </a:cubicBezTo>
                  <a:cubicBezTo>
                    <a:pt x="119" y="117"/>
                    <a:pt x="123" y="132"/>
                    <a:pt x="129" y="123"/>
                  </a:cubicBezTo>
                  <a:cubicBezTo>
                    <a:pt x="131" y="120"/>
                    <a:pt x="127" y="114"/>
                    <a:pt x="129" y="110"/>
                  </a:cubicBezTo>
                  <a:cubicBezTo>
                    <a:pt x="131" y="106"/>
                    <a:pt x="132" y="105"/>
                    <a:pt x="130" y="100"/>
                  </a:cubicBezTo>
                  <a:cubicBezTo>
                    <a:pt x="134" y="104"/>
                    <a:pt x="138" y="95"/>
                    <a:pt x="141" y="101"/>
                  </a:cubicBezTo>
                  <a:cubicBezTo>
                    <a:pt x="144" y="109"/>
                    <a:pt x="145" y="117"/>
                    <a:pt x="147" y="125"/>
                  </a:cubicBezTo>
                  <a:cubicBezTo>
                    <a:pt x="150" y="135"/>
                    <a:pt x="154" y="144"/>
                    <a:pt x="156" y="154"/>
                  </a:cubicBezTo>
                  <a:cubicBezTo>
                    <a:pt x="159" y="163"/>
                    <a:pt x="159" y="174"/>
                    <a:pt x="163" y="183"/>
                  </a:cubicBezTo>
                  <a:cubicBezTo>
                    <a:pt x="160" y="184"/>
                    <a:pt x="155" y="178"/>
                    <a:pt x="152" y="179"/>
                  </a:cubicBezTo>
                  <a:cubicBezTo>
                    <a:pt x="146" y="180"/>
                    <a:pt x="154" y="197"/>
                    <a:pt x="154" y="201"/>
                  </a:cubicBezTo>
                  <a:cubicBezTo>
                    <a:pt x="151" y="196"/>
                    <a:pt x="146" y="191"/>
                    <a:pt x="145" y="186"/>
                  </a:cubicBezTo>
                  <a:cubicBezTo>
                    <a:pt x="143" y="181"/>
                    <a:pt x="143" y="178"/>
                    <a:pt x="142" y="173"/>
                  </a:cubicBezTo>
                  <a:cubicBezTo>
                    <a:pt x="141" y="164"/>
                    <a:pt x="128" y="154"/>
                    <a:pt x="135" y="144"/>
                  </a:cubicBezTo>
                  <a:cubicBezTo>
                    <a:pt x="134" y="146"/>
                    <a:pt x="132" y="149"/>
                    <a:pt x="132" y="151"/>
                  </a:cubicBezTo>
                  <a:cubicBezTo>
                    <a:pt x="130" y="143"/>
                    <a:pt x="120" y="136"/>
                    <a:pt x="120" y="128"/>
                  </a:cubicBezTo>
                  <a:cubicBezTo>
                    <a:pt x="120" y="131"/>
                    <a:pt x="116" y="133"/>
                    <a:pt x="114" y="135"/>
                  </a:cubicBezTo>
                  <a:cubicBezTo>
                    <a:pt x="113" y="136"/>
                    <a:pt x="113" y="137"/>
                    <a:pt x="113" y="138"/>
                  </a:cubicBezTo>
                  <a:cubicBezTo>
                    <a:pt x="111" y="139"/>
                    <a:pt x="108" y="138"/>
                    <a:pt x="107" y="136"/>
                  </a:cubicBezTo>
                  <a:cubicBezTo>
                    <a:pt x="108" y="137"/>
                    <a:pt x="108" y="138"/>
                    <a:pt x="107" y="139"/>
                  </a:cubicBezTo>
                  <a:cubicBezTo>
                    <a:pt x="103" y="141"/>
                    <a:pt x="97" y="126"/>
                    <a:pt x="96" y="124"/>
                  </a:cubicBezTo>
                  <a:cubicBezTo>
                    <a:pt x="94" y="122"/>
                    <a:pt x="94" y="120"/>
                    <a:pt x="94" y="118"/>
                  </a:cubicBezTo>
                  <a:cubicBezTo>
                    <a:pt x="94" y="115"/>
                    <a:pt x="93" y="114"/>
                    <a:pt x="92" y="111"/>
                  </a:cubicBezTo>
                  <a:cubicBezTo>
                    <a:pt x="91" y="108"/>
                    <a:pt x="95" y="107"/>
                    <a:pt x="94" y="105"/>
                  </a:cubicBezTo>
                  <a:cubicBezTo>
                    <a:pt x="93" y="107"/>
                    <a:pt x="96" y="106"/>
                    <a:pt x="91" y="107"/>
                  </a:cubicBezTo>
                  <a:cubicBezTo>
                    <a:pt x="91" y="106"/>
                    <a:pt x="91" y="105"/>
                    <a:pt x="92" y="104"/>
                  </a:cubicBezTo>
                  <a:cubicBezTo>
                    <a:pt x="90" y="105"/>
                    <a:pt x="89" y="105"/>
                    <a:pt x="87" y="104"/>
                  </a:cubicBezTo>
                  <a:cubicBezTo>
                    <a:pt x="88" y="105"/>
                    <a:pt x="93" y="112"/>
                    <a:pt x="89" y="111"/>
                  </a:cubicBezTo>
                  <a:cubicBezTo>
                    <a:pt x="86" y="111"/>
                    <a:pt x="82" y="109"/>
                    <a:pt x="81" y="109"/>
                  </a:cubicBezTo>
                  <a:cubicBezTo>
                    <a:pt x="84" y="111"/>
                    <a:pt x="90" y="113"/>
                    <a:pt x="92" y="117"/>
                  </a:cubicBezTo>
                  <a:cubicBezTo>
                    <a:pt x="94" y="120"/>
                    <a:pt x="91" y="122"/>
                    <a:pt x="89" y="123"/>
                  </a:cubicBezTo>
                  <a:cubicBezTo>
                    <a:pt x="92" y="126"/>
                    <a:pt x="90" y="130"/>
                    <a:pt x="88" y="133"/>
                  </a:cubicBezTo>
                  <a:cubicBezTo>
                    <a:pt x="93" y="133"/>
                    <a:pt x="91" y="138"/>
                    <a:pt x="91" y="142"/>
                  </a:cubicBezTo>
                  <a:cubicBezTo>
                    <a:pt x="92" y="141"/>
                    <a:pt x="92" y="140"/>
                    <a:pt x="93" y="139"/>
                  </a:cubicBezTo>
                  <a:cubicBezTo>
                    <a:pt x="98" y="143"/>
                    <a:pt x="99" y="153"/>
                    <a:pt x="91" y="155"/>
                  </a:cubicBezTo>
                  <a:cubicBezTo>
                    <a:pt x="92" y="153"/>
                    <a:pt x="91" y="151"/>
                    <a:pt x="90" y="149"/>
                  </a:cubicBezTo>
                  <a:cubicBezTo>
                    <a:pt x="91" y="154"/>
                    <a:pt x="90" y="158"/>
                    <a:pt x="89" y="162"/>
                  </a:cubicBezTo>
                  <a:cubicBezTo>
                    <a:pt x="88" y="168"/>
                    <a:pt x="81" y="166"/>
                    <a:pt x="84" y="161"/>
                  </a:cubicBezTo>
                  <a:cubicBezTo>
                    <a:pt x="83" y="162"/>
                    <a:pt x="82" y="163"/>
                    <a:pt x="81" y="164"/>
                  </a:cubicBezTo>
                  <a:cubicBezTo>
                    <a:pt x="80" y="159"/>
                    <a:pt x="86" y="157"/>
                    <a:pt x="86" y="152"/>
                  </a:cubicBezTo>
                  <a:cubicBezTo>
                    <a:pt x="85" y="155"/>
                    <a:pt x="82" y="157"/>
                    <a:pt x="80" y="159"/>
                  </a:cubicBezTo>
                  <a:cubicBezTo>
                    <a:pt x="80" y="157"/>
                    <a:pt x="81" y="155"/>
                    <a:pt x="82" y="153"/>
                  </a:cubicBezTo>
                  <a:cubicBezTo>
                    <a:pt x="81" y="155"/>
                    <a:pt x="79" y="157"/>
                    <a:pt x="78" y="159"/>
                  </a:cubicBezTo>
                  <a:cubicBezTo>
                    <a:pt x="76" y="153"/>
                    <a:pt x="75" y="148"/>
                    <a:pt x="78" y="142"/>
                  </a:cubicBezTo>
                  <a:cubicBezTo>
                    <a:pt x="71" y="145"/>
                    <a:pt x="77" y="151"/>
                    <a:pt x="75" y="155"/>
                  </a:cubicBezTo>
                  <a:cubicBezTo>
                    <a:pt x="73" y="158"/>
                    <a:pt x="77" y="158"/>
                    <a:pt x="76" y="162"/>
                  </a:cubicBezTo>
                  <a:cubicBezTo>
                    <a:pt x="74" y="165"/>
                    <a:pt x="71" y="164"/>
                    <a:pt x="70" y="162"/>
                  </a:cubicBezTo>
                  <a:cubicBezTo>
                    <a:pt x="69" y="163"/>
                    <a:pt x="69" y="165"/>
                    <a:pt x="69" y="167"/>
                  </a:cubicBezTo>
                  <a:cubicBezTo>
                    <a:pt x="65" y="167"/>
                    <a:pt x="67" y="150"/>
                    <a:pt x="67" y="147"/>
                  </a:cubicBezTo>
                  <a:cubicBezTo>
                    <a:pt x="66" y="151"/>
                    <a:pt x="67" y="155"/>
                    <a:pt x="67" y="159"/>
                  </a:cubicBezTo>
                  <a:cubicBezTo>
                    <a:pt x="65" y="156"/>
                    <a:pt x="63" y="152"/>
                    <a:pt x="63" y="149"/>
                  </a:cubicBezTo>
                  <a:cubicBezTo>
                    <a:pt x="63" y="155"/>
                    <a:pt x="69" y="163"/>
                    <a:pt x="63" y="169"/>
                  </a:cubicBezTo>
                  <a:cubicBezTo>
                    <a:pt x="61" y="166"/>
                    <a:pt x="63" y="163"/>
                    <a:pt x="61" y="160"/>
                  </a:cubicBezTo>
                  <a:cubicBezTo>
                    <a:pt x="62" y="163"/>
                    <a:pt x="60" y="169"/>
                    <a:pt x="58" y="171"/>
                  </a:cubicBezTo>
                  <a:cubicBezTo>
                    <a:pt x="58" y="166"/>
                    <a:pt x="52" y="162"/>
                    <a:pt x="52" y="156"/>
                  </a:cubicBezTo>
                  <a:cubicBezTo>
                    <a:pt x="51" y="149"/>
                    <a:pt x="47" y="144"/>
                    <a:pt x="46" y="137"/>
                  </a:cubicBezTo>
                  <a:cubicBezTo>
                    <a:pt x="45" y="134"/>
                    <a:pt x="44" y="131"/>
                    <a:pt x="43" y="128"/>
                  </a:cubicBezTo>
                  <a:cubicBezTo>
                    <a:pt x="42" y="124"/>
                    <a:pt x="43" y="122"/>
                    <a:pt x="43" y="118"/>
                  </a:cubicBezTo>
                  <a:cubicBezTo>
                    <a:pt x="43" y="116"/>
                    <a:pt x="40" y="116"/>
                    <a:pt x="38" y="116"/>
                  </a:cubicBezTo>
                  <a:cubicBezTo>
                    <a:pt x="35" y="115"/>
                    <a:pt x="37" y="111"/>
                    <a:pt x="37" y="109"/>
                  </a:cubicBezTo>
                  <a:cubicBezTo>
                    <a:pt x="38" y="104"/>
                    <a:pt x="29" y="104"/>
                    <a:pt x="29" y="98"/>
                  </a:cubicBezTo>
                  <a:cubicBezTo>
                    <a:pt x="29" y="95"/>
                    <a:pt x="33" y="94"/>
                    <a:pt x="33" y="91"/>
                  </a:cubicBezTo>
                  <a:cubicBezTo>
                    <a:pt x="34" y="88"/>
                    <a:pt x="33" y="84"/>
                    <a:pt x="31" y="81"/>
                  </a:cubicBezTo>
                  <a:cubicBezTo>
                    <a:pt x="30" y="77"/>
                    <a:pt x="21" y="77"/>
                    <a:pt x="16" y="74"/>
                  </a:cubicBezTo>
                  <a:cubicBezTo>
                    <a:pt x="14" y="72"/>
                    <a:pt x="10" y="70"/>
                    <a:pt x="9" y="66"/>
                  </a:cubicBezTo>
                  <a:cubicBezTo>
                    <a:pt x="9" y="63"/>
                    <a:pt x="12" y="60"/>
                    <a:pt x="13" y="57"/>
                  </a:cubicBezTo>
                  <a:cubicBezTo>
                    <a:pt x="17" y="65"/>
                    <a:pt x="19" y="49"/>
                    <a:pt x="21" y="49"/>
                  </a:cubicBezTo>
                  <a:cubicBezTo>
                    <a:pt x="24" y="48"/>
                    <a:pt x="31" y="48"/>
                    <a:pt x="34" y="49"/>
                  </a:cubicBezTo>
                  <a:cubicBezTo>
                    <a:pt x="37" y="43"/>
                    <a:pt x="30" y="45"/>
                    <a:pt x="29" y="40"/>
                  </a:cubicBezTo>
                  <a:cubicBezTo>
                    <a:pt x="28" y="36"/>
                    <a:pt x="23" y="39"/>
                    <a:pt x="21" y="37"/>
                  </a:cubicBezTo>
                  <a:cubicBezTo>
                    <a:pt x="17" y="35"/>
                    <a:pt x="15" y="30"/>
                    <a:pt x="11" y="28"/>
                  </a:cubicBezTo>
                  <a:cubicBezTo>
                    <a:pt x="0" y="24"/>
                    <a:pt x="6" y="11"/>
                    <a:pt x="15" y="7"/>
                  </a:cubicBezTo>
                  <a:cubicBezTo>
                    <a:pt x="14" y="5"/>
                    <a:pt x="11" y="3"/>
                    <a:pt x="8" y="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522">
              <a:extLst>
                <a:ext uri="{FF2B5EF4-FFF2-40B4-BE49-F238E27FC236}">
                  <a16:creationId xmlns="" xmlns:a16="http://schemas.microsoft.com/office/drawing/2014/main" id="{250628BE-D7AD-4440-9E3A-2CBEC71F1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6358" y="3276373"/>
              <a:ext cx="351479" cy="436011"/>
            </a:xfrm>
            <a:custGeom>
              <a:avLst/>
              <a:gdLst>
                <a:gd name="T0" fmla="*/ 9 w 163"/>
                <a:gd name="T1" fmla="*/ 0 h 201"/>
                <a:gd name="T2" fmla="*/ 30 w 163"/>
                <a:gd name="T3" fmla="*/ 12 h 201"/>
                <a:gd name="T4" fmla="*/ 34 w 163"/>
                <a:gd name="T5" fmla="*/ 13 h 201"/>
                <a:gd name="T6" fmla="*/ 48 w 163"/>
                <a:gd name="T7" fmla="*/ 15 h 201"/>
                <a:gd name="T8" fmla="*/ 62 w 163"/>
                <a:gd name="T9" fmla="*/ 45 h 201"/>
                <a:gd name="T10" fmla="*/ 125 w 163"/>
                <a:gd name="T11" fmla="*/ 49 h 201"/>
                <a:gd name="T12" fmla="*/ 127 w 163"/>
                <a:gd name="T13" fmla="*/ 83 h 201"/>
                <a:gd name="T14" fmla="*/ 111 w 163"/>
                <a:gd name="T15" fmla="*/ 86 h 201"/>
                <a:gd name="T16" fmla="*/ 115 w 163"/>
                <a:gd name="T17" fmla="*/ 121 h 201"/>
                <a:gd name="T18" fmla="*/ 129 w 163"/>
                <a:gd name="T19" fmla="*/ 123 h 201"/>
                <a:gd name="T20" fmla="*/ 130 w 163"/>
                <a:gd name="T21" fmla="*/ 100 h 201"/>
                <a:gd name="T22" fmla="*/ 147 w 163"/>
                <a:gd name="T23" fmla="*/ 125 h 201"/>
                <a:gd name="T24" fmla="*/ 163 w 163"/>
                <a:gd name="T25" fmla="*/ 183 h 201"/>
                <a:gd name="T26" fmla="*/ 154 w 163"/>
                <a:gd name="T27" fmla="*/ 201 h 201"/>
                <a:gd name="T28" fmla="*/ 142 w 163"/>
                <a:gd name="T29" fmla="*/ 173 h 201"/>
                <a:gd name="T30" fmla="*/ 132 w 163"/>
                <a:gd name="T31" fmla="*/ 151 h 201"/>
                <a:gd name="T32" fmla="*/ 114 w 163"/>
                <a:gd name="T33" fmla="*/ 135 h 201"/>
                <a:gd name="T34" fmla="*/ 107 w 163"/>
                <a:gd name="T35" fmla="*/ 136 h 201"/>
                <a:gd name="T36" fmla="*/ 96 w 163"/>
                <a:gd name="T37" fmla="*/ 124 h 201"/>
                <a:gd name="T38" fmla="*/ 92 w 163"/>
                <a:gd name="T39" fmla="*/ 111 h 201"/>
                <a:gd name="T40" fmla="*/ 91 w 163"/>
                <a:gd name="T41" fmla="*/ 107 h 201"/>
                <a:gd name="T42" fmla="*/ 87 w 163"/>
                <a:gd name="T43" fmla="*/ 104 h 201"/>
                <a:gd name="T44" fmla="*/ 81 w 163"/>
                <a:gd name="T45" fmla="*/ 109 h 201"/>
                <a:gd name="T46" fmla="*/ 89 w 163"/>
                <a:gd name="T47" fmla="*/ 123 h 201"/>
                <a:gd name="T48" fmla="*/ 91 w 163"/>
                <a:gd name="T49" fmla="*/ 142 h 201"/>
                <a:gd name="T50" fmla="*/ 91 w 163"/>
                <a:gd name="T51" fmla="*/ 155 h 201"/>
                <a:gd name="T52" fmla="*/ 89 w 163"/>
                <a:gd name="T53" fmla="*/ 162 h 201"/>
                <a:gd name="T54" fmla="*/ 81 w 163"/>
                <a:gd name="T55" fmla="*/ 164 h 201"/>
                <a:gd name="T56" fmla="*/ 80 w 163"/>
                <a:gd name="T57" fmla="*/ 159 h 201"/>
                <a:gd name="T58" fmla="*/ 78 w 163"/>
                <a:gd name="T59" fmla="*/ 159 h 201"/>
                <a:gd name="T60" fmla="*/ 75 w 163"/>
                <a:gd name="T61" fmla="*/ 155 h 201"/>
                <a:gd name="T62" fmla="*/ 70 w 163"/>
                <a:gd name="T63" fmla="*/ 162 h 201"/>
                <a:gd name="T64" fmla="*/ 67 w 163"/>
                <a:gd name="T65" fmla="*/ 147 h 201"/>
                <a:gd name="T66" fmla="*/ 63 w 163"/>
                <a:gd name="T67" fmla="*/ 149 h 201"/>
                <a:gd name="T68" fmla="*/ 61 w 163"/>
                <a:gd name="T69" fmla="*/ 160 h 201"/>
                <a:gd name="T70" fmla="*/ 52 w 163"/>
                <a:gd name="T71" fmla="*/ 156 h 201"/>
                <a:gd name="T72" fmla="*/ 43 w 163"/>
                <a:gd name="T73" fmla="*/ 128 h 201"/>
                <a:gd name="T74" fmla="*/ 38 w 163"/>
                <a:gd name="T75" fmla="*/ 116 h 201"/>
                <a:gd name="T76" fmla="*/ 29 w 163"/>
                <a:gd name="T77" fmla="*/ 98 h 201"/>
                <a:gd name="T78" fmla="*/ 31 w 163"/>
                <a:gd name="T79" fmla="*/ 81 h 201"/>
                <a:gd name="T80" fmla="*/ 9 w 163"/>
                <a:gd name="T81" fmla="*/ 66 h 201"/>
                <a:gd name="T82" fmla="*/ 21 w 163"/>
                <a:gd name="T83" fmla="*/ 49 h 201"/>
                <a:gd name="T84" fmla="*/ 29 w 163"/>
                <a:gd name="T85" fmla="*/ 40 h 201"/>
                <a:gd name="T86" fmla="*/ 11 w 163"/>
                <a:gd name="T87" fmla="*/ 28 h 201"/>
                <a:gd name="T88" fmla="*/ 8 w 163"/>
                <a:gd name="T89" fmla="*/ 3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3" h="201">
                  <a:moveTo>
                    <a:pt x="8" y="3"/>
                  </a:moveTo>
                  <a:cubicBezTo>
                    <a:pt x="8" y="2"/>
                    <a:pt x="9" y="1"/>
                    <a:pt x="9" y="0"/>
                  </a:cubicBezTo>
                  <a:cubicBezTo>
                    <a:pt x="12" y="2"/>
                    <a:pt x="18" y="4"/>
                    <a:pt x="20" y="8"/>
                  </a:cubicBezTo>
                  <a:cubicBezTo>
                    <a:pt x="21" y="11"/>
                    <a:pt x="27" y="11"/>
                    <a:pt x="30" y="12"/>
                  </a:cubicBezTo>
                  <a:cubicBezTo>
                    <a:pt x="29" y="10"/>
                    <a:pt x="28" y="8"/>
                    <a:pt x="26" y="6"/>
                  </a:cubicBezTo>
                  <a:cubicBezTo>
                    <a:pt x="31" y="5"/>
                    <a:pt x="32" y="10"/>
                    <a:pt x="34" y="13"/>
                  </a:cubicBezTo>
                  <a:cubicBezTo>
                    <a:pt x="36" y="18"/>
                    <a:pt x="43" y="19"/>
                    <a:pt x="47" y="22"/>
                  </a:cubicBezTo>
                  <a:cubicBezTo>
                    <a:pt x="48" y="19"/>
                    <a:pt x="49" y="17"/>
                    <a:pt x="48" y="15"/>
                  </a:cubicBezTo>
                  <a:cubicBezTo>
                    <a:pt x="57" y="14"/>
                    <a:pt x="59" y="31"/>
                    <a:pt x="59" y="37"/>
                  </a:cubicBezTo>
                  <a:cubicBezTo>
                    <a:pt x="59" y="40"/>
                    <a:pt x="58" y="44"/>
                    <a:pt x="62" y="45"/>
                  </a:cubicBezTo>
                  <a:cubicBezTo>
                    <a:pt x="69" y="47"/>
                    <a:pt x="76" y="49"/>
                    <a:pt x="83" y="49"/>
                  </a:cubicBezTo>
                  <a:cubicBezTo>
                    <a:pt x="97" y="49"/>
                    <a:pt x="111" y="48"/>
                    <a:pt x="125" y="49"/>
                  </a:cubicBezTo>
                  <a:cubicBezTo>
                    <a:pt x="131" y="50"/>
                    <a:pt x="149" y="61"/>
                    <a:pt x="134" y="59"/>
                  </a:cubicBezTo>
                  <a:cubicBezTo>
                    <a:pt x="138" y="68"/>
                    <a:pt x="128" y="76"/>
                    <a:pt x="127" y="83"/>
                  </a:cubicBezTo>
                  <a:cubicBezTo>
                    <a:pt x="124" y="81"/>
                    <a:pt x="121" y="86"/>
                    <a:pt x="119" y="83"/>
                  </a:cubicBezTo>
                  <a:cubicBezTo>
                    <a:pt x="120" y="87"/>
                    <a:pt x="114" y="86"/>
                    <a:pt x="111" y="86"/>
                  </a:cubicBezTo>
                  <a:cubicBezTo>
                    <a:pt x="113" y="90"/>
                    <a:pt x="108" y="97"/>
                    <a:pt x="108" y="101"/>
                  </a:cubicBezTo>
                  <a:cubicBezTo>
                    <a:pt x="107" y="107"/>
                    <a:pt x="113" y="116"/>
                    <a:pt x="115" y="121"/>
                  </a:cubicBezTo>
                  <a:cubicBezTo>
                    <a:pt x="116" y="119"/>
                    <a:pt x="116" y="117"/>
                    <a:pt x="116" y="115"/>
                  </a:cubicBezTo>
                  <a:cubicBezTo>
                    <a:pt x="119" y="117"/>
                    <a:pt x="123" y="132"/>
                    <a:pt x="129" y="123"/>
                  </a:cubicBezTo>
                  <a:cubicBezTo>
                    <a:pt x="131" y="120"/>
                    <a:pt x="127" y="114"/>
                    <a:pt x="129" y="110"/>
                  </a:cubicBezTo>
                  <a:cubicBezTo>
                    <a:pt x="131" y="106"/>
                    <a:pt x="132" y="105"/>
                    <a:pt x="130" y="100"/>
                  </a:cubicBezTo>
                  <a:cubicBezTo>
                    <a:pt x="134" y="104"/>
                    <a:pt x="138" y="95"/>
                    <a:pt x="141" y="101"/>
                  </a:cubicBezTo>
                  <a:cubicBezTo>
                    <a:pt x="144" y="109"/>
                    <a:pt x="145" y="117"/>
                    <a:pt x="147" y="125"/>
                  </a:cubicBezTo>
                  <a:cubicBezTo>
                    <a:pt x="150" y="135"/>
                    <a:pt x="154" y="144"/>
                    <a:pt x="156" y="154"/>
                  </a:cubicBezTo>
                  <a:cubicBezTo>
                    <a:pt x="159" y="163"/>
                    <a:pt x="159" y="174"/>
                    <a:pt x="163" y="183"/>
                  </a:cubicBezTo>
                  <a:cubicBezTo>
                    <a:pt x="160" y="184"/>
                    <a:pt x="155" y="178"/>
                    <a:pt x="152" y="179"/>
                  </a:cubicBezTo>
                  <a:cubicBezTo>
                    <a:pt x="146" y="180"/>
                    <a:pt x="154" y="197"/>
                    <a:pt x="154" y="201"/>
                  </a:cubicBezTo>
                  <a:cubicBezTo>
                    <a:pt x="151" y="196"/>
                    <a:pt x="146" y="191"/>
                    <a:pt x="145" y="186"/>
                  </a:cubicBezTo>
                  <a:cubicBezTo>
                    <a:pt x="143" y="181"/>
                    <a:pt x="143" y="178"/>
                    <a:pt x="142" y="173"/>
                  </a:cubicBezTo>
                  <a:cubicBezTo>
                    <a:pt x="141" y="164"/>
                    <a:pt x="128" y="154"/>
                    <a:pt x="135" y="144"/>
                  </a:cubicBezTo>
                  <a:cubicBezTo>
                    <a:pt x="134" y="146"/>
                    <a:pt x="132" y="149"/>
                    <a:pt x="132" y="151"/>
                  </a:cubicBezTo>
                  <a:cubicBezTo>
                    <a:pt x="130" y="143"/>
                    <a:pt x="120" y="136"/>
                    <a:pt x="120" y="128"/>
                  </a:cubicBezTo>
                  <a:cubicBezTo>
                    <a:pt x="120" y="131"/>
                    <a:pt x="116" y="133"/>
                    <a:pt x="114" y="135"/>
                  </a:cubicBezTo>
                  <a:cubicBezTo>
                    <a:pt x="113" y="136"/>
                    <a:pt x="113" y="137"/>
                    <a:pt x="113" y="138"/>
                  </a:cubicBezTo>
                  <a:cubicBezTo>
                    <a:pt x="111" y="139"/>
                    <a:pt x="108" y="138"/>
                    <a:pt x="107" y="136"/>
                  </a:cubicBezTo>
                  <a:cubicBezTo>
                    <a:pt x="108" y="137"/>
                    <a:pt x="108" y="138"/>
                    <a:pt x="107" y="139"/>
                  </a:cubicBezTo>
                  <a:cubicBezTo>
                    <a:pt x="103" y="141"/>
                    <a:pt x="97" y="126"/>
                    <a:pt x="96" y="124"/>
                  </a:cubicBezTo>
                  <a:cubicBezTo>
                    <a:pt x="94" y="122"/>
                    <a:pt x="94" y="120"/>
                    <a:pt x="94" y="118"/>
                  </a:cubicBezTo>
                  <a:cubicBezTo>
                    <a:pt x="94" y="115"/>
                    <a:pt x="93" y="114"/>
                    <a:pt x="92" y="111"/>
                  </a:cubicBezTo>
                  <a:cubicBezTo>
                    <a:pt x="91" y="108"/>
                    <a:pt x="95" y="107"/>
                    <a:pt x="94" y="105"/>
                  </a:cubicBezTo>
                  <a:cubicBezTo>
                    <a:pt x="93" y="107"/>
                    <a:pt x="96" y="106"/>
                    <a:pt x="91" y="107"/>
                  </a:cubicBezTo>
                  <a:cubicBezTo>
                    <a:pt x="91" y="106"/>
                    <a:pt x="91" y="105"/>
                    <a:pt x="92" y="104"/>
                  </a:cubicBezTo>
                  <a:cubicBezTo>
                    <a:pt x="90" y="105"/>
                    <a:pt x="89" y="105"/>
                    <a:pt x="87" y="104"/>
                  </a:cubicBezTo>
                  <a:cubicBezTo>
                    <a:pt x="88" y="105"/>
                    <a:pt x="93" y="112"/>
                    <a:pt x="89" y="111"/>
                  </a:cubicBezTo>
                  <a:cubicBezTo>
                    <a:pt x="86" y="111"/>
                    <a:pt x="82" y="109"/>
                    <a:pt x="81" y="109"/>
                  </a:cubicBezTo>
                  <a:cubicBezTo>
                    <a:pt x="84" y="111"/>
                    <a:pt x="90" y="113"/>
                    <a:pt x="92" y="117"/>
                  </a:cubicBezTo>
                  <a:cubicBezTo>
                    <a:pt x="94" y="120"/>
                    <a:pt x="91" y="122"/>
                    <a:pt x="89" y="123"/>
                  </a:cubicBezTo>
                  <a:cubicBezTo>
                    <a:pt x="92" y="126"/>
                    <a:pt x="90" y="130"/>
                    <a:pt x="88" y="133"/>
                  </a:cubicBezTo>
                  <a:cubicBezTo>
                    <a:pt x="93" y="133"/>
                    <a:pt x="91" y="138"/>
                    <a:pt x="91" y="142"/>
                  </a:cubicBezTo>
                  <a:cubicBezTo>
                    <a:pt x="92" y="141"/>
                    <a:pt x="92" y="140"/>
                    <a:pt x="93" y="139"/>
                  </a:cubicBezTo>
                  <a:cubicBezTo>
                    <a:pt x="98" y="143"/>
                    <a:pt x="99" y="153"/>
                    <a:pt x="91" y="155"/>
                  </a:cubicBezTo>
                  <a:cubicBezTo>
                    <a:pt x="92" y="153"/>
                    <a:pt x="91" y="151"/>
                    <a:pt x="90" y="149"/>
                  </a:cubicBezTo>
                  <a:cubicBezTo>
                    <a:pt x="91" y="154"/>
                    <a:pt x="90" y="158"/>
                    <a:pt x="89" y="162"/>
                  </a:cubicBezTo>
                  <a:cubicBezTo>
                    <a:pt x="88" y="168"/>
                    <a:pt x="81" y="166"/>
                    <a:pt x="84" y="161"/>
                  </a:cubicBezTo>
                  <a:cubicBezTo>
                    <a:pt x="83" y="162"/>
                    <a:pt x="82" y="163"/>
                    <a:pt x="81" y="164"/>
                  </a:cubicBezTo>
                  <a:cubicBezTo>
                    <a:pt x="80" y="159"/>
                    <a:pt x="86" y="157"/>
                    <a:pt x="86" y="152"/>
                  </a:cubicBezTo>
                  <a:cubicBezTo>
                    <a:pt x="85" y="155"/>
                    <a:pt x="82" y="157"/>
                    <a:pt x="80" y="159"/>
                  </a:cubicBezTo>
                  <a:cubicBezTo>
                    <a:pt x="80" y="157"/>
                    <a:pt x="81" y="155"/>
                    <a:pt x="82" y="153"/>
                  </a:cubicBezTo>
                  <a:cubicBezTo>
                    <a:pt x="81" y="155"/>
                    <a:pt x="79" y="157"/>
                    <a:pt x="78" y="159"/>
                  </a:cubicBezTo>
                  <a:cubicBezTo>
                    <a:pt x="76" y="153"/>
                    <a:pt x="75" y="148"/>
                    <a:pt x="78" y="142"/>
                  </a:cubicBezTo>
                  <a:cubicBezTo>
                    <a:pt x="71" y="145"/>
                    <a:pt x="77" y="151"/>
                    <a:pt x="75" y="155"/>
                  </a:cubicBezTo>
                  <a:cubicBezTo>
                    <a:pt x="73" y="158"/>
                    <a:pt x="77" y="158"/>
                    <a:pt x="76" y="162"/>
                  </a:cubicBezTo>
                  <a:cubicBezTo>
                    <a:pt x="74" y="165"/>
                    <a:pt x="71" y="164"/>
                    <a:pt x="70" y="162"/>
                  </a:cubicBezTo>
                  <a:cubicBezTo>
                    <a:pt x="69" y="163"/>
                    <a:pt x="69" y="165"/>
                    <a:pt x="69" y="167"/>
                  </a:cubicBezTo>
                  <a:cubicBezTo>
                    <a:pt x="65" y="167"/>
                    <a:pt x="67" y="150"/>
                    <a:pt x="67" y="147"/>
                  </a:cubicBezTo>
                  <a:cubicBezTo>
                    <a:pt x="66" y="151"/>
                    <a:pt x="67" y="155"/>
                    <a:pt x="67" y="159"/>
                  </a:cubicBezTo>
                  <a:cubicBezTo>
                    <a:pt x="65" y="156"/>
                    <a:pt x="63" y="152"/>
                    <a:pt x="63" y="149"/>
                  </a:cubicBezTo>
                  <a:cubicBezTo>
                    <a:pt x="63" y="155"/>
                    <a:pt x="69" y="163"/>
                    <a:pt x="63" y="169"/>
                  </a:cubicBezTo>
                  <a:cubicBezTo>
                    <a:pt x="61" y="166"/>
                    <a:pt x="63" y="163"/>
                    <a:pt x="61" y="160"/>
                  </a:cubicBezTo>
                  <a:cubicBezTo>
                    <a:pt x="62" y="163"/>
                    <a:pt x="60" y="169"/>
                    <a:pt x="58" y="171"/>
                  </a:cubicBezTo>
                  <a:cubicBezTo>
                    <a:pt x="58" y="166"/>
                    <a:pt x="52" y="162"/>
                    <a:pt x="52" y="156"/>
                  </a:cubicBezTo>
                  <a:cubicBezTo>
                    <a:pt x="51" y="149"/>
                    <a:pt x="47" y="144"/>
                    <a:pt x="46" y="137"/>
                  </a:cubicBezTo>
                  <a:cubicBezTo>
                    <a:pt x="45" y="134"/>
                    <a:pt x="44" y="131"/>
                    <a:pt x="43" y="128"/>
                  </a:cubicBezTo>
                  <a:cubicBezTo>
                    <a:pt x="42" y="124"/>
                    <a:pt x="43" y="122"/>
                    <a:pt x="43" y="118"/>
                  </a:cubicBezTo>
                  <a:cubicBezTo>
                    <a:pt x="43" y="116"/>
                    <a:pt x="40" y="116"/>
                    <a:pt x="38" y="116"/>
                  </a:cubicBezTo>
                  <a:cubicBezTo>
                    <a:pt x="35" y="115"/>
                    <a:pt x="37" y="111"/>
                    <a:pt x="37" y="109"/>
                  </a:cubicBezTo>
                  <a:cubicBezTo>
                    <a:pt x="38" y="104"/>
                    <a:pt x="29" y="104"/>
                    <a:pt x="29" y="98"/>
                  </a:cubicBezTo>
                  <a:cubicBezTo>
                    <a:pt x="29" y="95"/>
                    <a:pt x="33" y="94"/>
                    <a:pt x="33" y="91"/>
                  </a:cubicBezTo>
                  <a:cubicBezTo>
                    <a:pt x="34" y="88"/>
                    <a:pt x="33" y="84"/>
                    <a:pt x="31" y="81"/>
                  </a:cubicBezTo>
                  <a:cubicBezTo>
                    <a:pt x="30" y="77"/>
                    <a:pt x="21" y="77"/>
                    <a:pt x="16" y="74"/>
                  </a:cubicBezTo>
                  <a:cubicBezTo>
                    <a:pt x="14" y="72"/>
                    <a:pt x="10" y="70"/>
                    <a:pt x="9" y="66"/>
                  </a:cubicBezTo>
                  <a:cubicBezTo>
                    <a:pt x="9" y="63"/>
                    <a:pt x="12" y="60"/>
                    <a:pt x="13" y="57"/>
                  </a:cubicBezTo>
                  <a:cubicBezTo>
                    <a:pt x="17" y="65"/>
                    <a:pt x="19" y="49"/>
                    <a:pt x="21" y="49"/>
                  </a:cubicBezTo>
                  <a:cubicBezTo>
                    <a:pt x="24" y="48"/>
                    <a:pt x="31" y="48"/>
                    <a:pt x="34" y="49"/>
                  </a:cubicBezTo>
                  <a:cubicBezTo>
                    <a:pt x="37" y="43"/>
                    <a:pt x="30" y="45"/>
                    <a:pt x="29" y="40"/>
                  </a:cubicBezTo>
                  <a:cubicBezTo>
                    <a:pt x="28" y="36"/>
                    <a:pt x="23" y="39"/>
                    <a:pt x="21" y="37"/>
                  </a:cubicBezTo>
                  <a:cubicBezTo>
                    <a:pt x="17" y="35"/>
                    <a:pt x="15" y="30"/>
                    <a:pt x="11" y="28"/>
                  </a:cubicBezTo>
                  <a:cubicBezTo>
                    <a:pt x="0" y="24"/>
                    <a:pt x="6" y="11"/>
                    <a:pt x="15" y="7"/>
                  </a:cubicBezTo>
                  <a:cubicBezTo>
                    <a:pt x="14" y="5"/>
                    <a:pt x="11" y="3"/>
                    <a:pt x="8" y="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523">
              <a:extLst>
                <a:ext uri="{FF2B5EF4-FFF2-40B4-BE49-F238E27FC236}">
                  <a16:creationId xmlns="" xmlns:a16="http://schemas.microsoft.com/office/drawing/2014/main" id="{21BA8EB3-707D-46CD-9424-38B93912E3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7810" y="2697990"/>
              <a:ext cx="13347" cy="13347"/>
            </a:xfrm>
            <a:custGeom>
              <a:avLst/>
              <a:gdLst>
                <a:gd name="T0" fmla="*/ 4 w 6"/>
                <a:gd name="T1" fmla="*/ 3 h 8"/>
                <a:gd name="T2" fmla="*/ 0 w 6"/>
                <a:gd name="T3" fmla="*/ 1 h 8"/>
                <a:gd name="T4" fmla="*/ 4 w 6"/>
                <a:gd name="T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8">
                  <a:moveTo>
                    <a:pt x="4" y="3"/>
                  </a:moveTo>
                  <a:cubicBezTo>
                    <a:pt x="3" y="1"/>
                    <a:pt x="2" y="0"/>
                    <a:pt x="0" y="1"/>
                  </a:cubicBezTo>
                  <a:cubicBezTo>
                    <a:pt x="1" y="8"/>
                    <a:pt x="6" y="7"/>
                    <a:pt x="4" y="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524">
              <a:extLst>
                <a:ext uri="{FF2B5EF4-FFF2-40B4-BE49-F238E27FC236}">
                  <a16:creationId xmlns="" xmlns:a16="http://schemas.microsoft.com/office/drawing/2014/main" id="{E7A4A001-D3AE-4B5F-950E-C7901000CE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7810" y="2697990"/>
              <a:ext cx="13347" cy="13347"/>
            </a:xfrm>
            <a:custGeom>
              <a:avLst/>
              <a:gdLst>
                <a:gd name="T0" fmla="*/ 4 w 6"/>
                <a:gd name="T1" fmla="*/ 3 h 8"/>
                <a:gd name="T2" fmla="*/ 0 w 6"/>
                <a:gd name="T3" fmla="*/ 1 h 8"/>
                <a:gd name="T4" fmla="*/ 4 w 6"/>
                <a:gd name="T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8">
                  <a:moveTo>
                    <a:pt x="4" y="3"/>
                  </a:moveTo>
                  <a:cubicBezTo>
                    <a:pt x="3" y="1"/>
                    <a:pt x="2" y="0"/>
                    <a:pt x="0" y="1"/>
                  </a:cubicBezTo>
                  <a:cubicBezTo>
                    <a:pt x="1" y="8"/>
                    <a:pt x="6" y="7"/>
                    <a:pt x="4" y="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525">
              <a:extLst>
                <a:ext uri="{FF2B5EF4-FFF2-40B4-BE49-F238E27FC236}">
                  <a16:creationId xmlns="" xmlns:a16="http://schemas.microsoft.com/office/drawing/2014/main" id="{2F98077F-30D5-4E14-BF50-0B6C7D8D3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6708" y="2809218"/>
              <a:ext cx="17796" cy="13347"/>
            </a:xfrm>
            <a:custGeom>
              <a:avLst/>
              <a:gdLst>
                <a:gd name="T0" fmla="*/ 1 w 8"/>
                <a:gd name="T1" fmla="*/ 3 h 6"/>
                <a:gd name="T2" fmla="*/ 2 w 8"/>
                <a:gd name="T3" fmla="*/ 6 h 6"/>
                <a:gd name="T4" fmla="*/ 8 w 8"/>
                <a:gd name="T5" fmla="*/ 4 h 6"/>
                <a:gd name="T6" fmla="*/ 0 w 8"/>
                <a:gd name="T7" fmla="*/ 0 h 6"/>
                <a:gd name="T8" fmla="*/ 1 w 8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1" y="3"/>
                  </a:moveTo>
                  <a:cubicBezTo>
                    <a:pt x="1" y="4"/>
                    <a:pt x="2" y="5"/>
                    <a:pt x="2" y="6"/>
                  </a:cubicBezTo>
                  <a:cubicBezTo>
                    <a:pt x="4" y="5"/>
                    <a:pt x="6" y="4"/>
                    <a:pt x="8" y="4"/>
                  </a:cubicBezTo>
                  <a:cubicBezTo>
                    <a:pt x="6" y="0"/>
                    <a:pt x="3" y="1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526">
              <a:extLst>
                <a:ext uri="{FF2B5EF4-FFF2-40B4-BE49-F238E27FC236}">
                  <a16:creationId xmlns="" xmlns:a16="http://schemas.microsoft.com/office/drawing/2014/main" id="{970443EF-F049-4DD9-8ED2-46735CAD9A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6708" y="2809218"/>
              <a:ext cx="17796" cy="13347"/>
            </a:xfrm>
            <a:custGeom>
              <a:avLst/>
              <a:gdLst>
                <a:gd name="T0" fmla="*/ 1 w 8"/>
                <a:gd name="T1" fmla="*/ 3 h 6"/>
                <a:gd name="T2" fmla="*/ 2 w 8"/>
                <a:gd name="T3" fmla="*/ 6 h 6"/>
                <a:gd name="T4" fmla="*/ 8 w 8"/>
                <a:gd name="T5" fmla="*/ 4 h 6"/>
                <a:gd name="T6" fmla="*/ 0 w 8"/>
                <a:gd name="T7" fmla="*/ 0 h 6"/>
                <a:gd name="T8" fmla="*/ 1 w 8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1" y="3"/>
                  </a:moveTo>
                  <a:cubicBezTo>
                    <a:pt x="1" y="4"/>
                    <a:pt x="2" y="5"/>
                    <a:pt x="2" y="6"/>
                  </a:cubicBezTo>
                  <a:cubicBezTo>
                    <a:pt x="4" y="5"/>
                    <a:pt x="6" y="4"/>
                    <a:pt x="8" y="4"/>
                  </a:cubicBezTo>
                  <a:cubicBezTo>
                    <a:pt x="6" y="0"/>
                    <a:pt x="3" y="1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527">
              <a:extLst>
                <a:ext uri="{FF2B5EF4-FFF2-40B4-BE49-F238E27FC236}">
                  <a16:creationId xmlns="" xmlns:a16="http://schemas.microsoft.com/office/drawing/2014/main" id="{EF06E27C-763B-42AE-A124-9E56F16980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750" y="2720236"/>
              <a:ext cx="173515" cy="222455"/>
            </a:xfrm>
            <a:custGeom>
              <a:avLst/>
              <a:gdLst>
                <a:gd name="T0" fmla="*/ 7 w 80"/>
                <a:gd name="T1" fmla="*/ 22 h 102"/>
                <a:gd name="T2" fmla="*/ 1 w 80"/>
                <a:gd name="T3" fmla="*/ 22 h 102"/>
                <a:gd name="T4" fmla="*/ 5 w 80"/>
                <a:gd name="T5" fmla="*/ 29 h 102"/>
                <a:gd name="T6" fmla="*/ 14 w 80"/>
                <a:gd name="T7" fmla="*/ 33 h 102"/>
                <a:gd name="T8" fmla="*/ 19 w 80"/>
                <a:gd name="T9" fmla="*/ 39 h 102"/>
                <a:gd name="T10" fmla="*/ 13 w 80"/>
                <a:gd name="T11" fmla="*/ 38 h 102"/>
                <a:gd name="T12" fmla="*/ 10 w 80"/>
                <a:gd name="T13" fmla="*/ 32 h 102"/>
                <a:gd name="T14" fmla="*/ 16 w 80"/>
                <a:gd name="T15" fmla="*/ 46 h 102"/>
                <a:gd name="T16" fmla="*/ 26 w 80"/>
                <a:gd name="T17" fmla="*/ 42 h 102"/>
                <a:gd name="T18" fmla="*/ 29 w 80"/>
                <a:gd name="T19" fmla="*/ 46 h 102"/>
                <a:gd name="T20" fmla="*/ 23 w 80"/>
                <a:gd name="T21" fmla="*/ 39 h 102"/>
                <a:gd name="T22" fmla="*/ 19 w 80"/>
                <a:gd name="T23" fmla="*/ 29 h 102"/>
                <a:gd name="T24" fmla="*/ 35 w 80"/>
                <a:gd name="T25" fmla="*/ 39 h 102"/>
                <a:gd name="T26" fmla="*/ 39 w 80"/>
                <a:gd name="T27" fmla="*/ 60 h 102"/>
                <a:gd name="T28" fmla="*/ 35 w 80"/>
                <a:gd name="T29" fmla="*/ 69 h 102"/>
                <a:gd name="T30" fmla="*/ 40 w 80"/>
                <a:gd name="T31" fmla="*/ 76 h 102"/>
                <a:gd name="T32" fmla="*/ 41 w 80"/>
                <a:gd name="T33" fmla="*/ 88 h 102"/>
                <a:gd name="T34" fmla="*/ 51 w 80"/>
                <a:gd name="T35" fmla="*/ 94 h 102"/>
                <a:gd name="T36" fmla="*/ 57 w 80"/>
                <a:gd name="T37" fmla="*/ 97 h 102"/>
                <a:gd name="T38" fmla="*/ 56 w 80"/>
                <a:gd name="T39" fmla="*/ 92 h 102"/>
                <a:gd name="T40" fmla="*/ 52 w 80"/>
                <a:gd name="T41" fmla="*/ 79 h 102"/>
                <a:gd name="T42" fmla="*/ 55 w 80"/>
                <a:gd name="T43" fmla="*/ 81 h 102"/>
                <a:gd name="T44" fmla="*/ 60 w 80"/>
                <a:gd name="T45" fmla="*/ 90 h 102"/>
                <a:gd name="T46" fmla="*/ 61 w 80"/>
                <a:gd name="T47" fmla="*/ 102 h 102"/>
                <a:gd name="T48" fmla="*/ 72 w 80"/>
                <a:gd name="T49" fmla="*/ 93 h 102"/>
                <a:gd name="T50" fmla="*/ 76 w 80"/>
                <a:gd name="T51" fmla="*/ 89 h 102"/>
                <a:gd name="T52" fmla="*/ 73 w 80"/>
                <a:gd name="T53" fmla="*/ 57 h 102"/>
                <a:gd name="T54" fmla="*/ 72 w 80"/>
                <a:gd name="T55" fmla="*/ 47 h 102"/>
                <a:gd name="T56" fmla="*/ 73 w 80"/>
                <a:gd name="T57" fmla="*/ 34 h 102"/>
                <a:gd name="T58" fmla="*/ 75 w 80"/>
                <a:gd name="T59" fmla="*/ 31 h 102"/>
                <a:gd name="T60" fmla="*/ 68 w 80"/>
                <a:gd name="T61" fmla="*/ 26 h 102"/>
                <a:gd name="T62" fmla="*/ 57 w 80"/>
                <a:gd name="T63" fmla="*/ 23 h 102"/>
                <a:gd name="T64" fmla="*/ 57 w 80"/>
                <a:gd name="T65" fmla="*/ 10 h 102"/>
                <a:gd name="T66" fmla="*/ 37 w 80"/>
                <a:gd name="T67" fmla="*/ 9 h 102"/>
                <a:gd name="T68" fmla="*/ 29 w 80"/>
                <a:gd name="T69" fmla="*/ 1 h 102"/>
                <a:gd name="T70" fmla="*/ 20 w 80"/>
                <a:gd name="T71" fmla="*/ 13 h 102"/>
                <a:gd name="T72" fmla="*/ 11 w 80"/>
                <a:gd name="T73" fmla="*/ 18 h 102"/>
                <a:gd name="T74" fmla="*/ 7 w 80"/>
                <a:gd name="T75" fmla="*/ 2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0" h="102">
                  <a:moveTo>
                    <a:pt x="7" y="22"/>
                  </a:moveTo>
                  <a:cubicBezTo>
                    <a:pt x="6" y="21"/>
                    <a:pt x="2" y="21"/>
                    <a:pt x="1" y="22"/>
                  </a:cubicBezTo>
                  <a:cubicBezTo>
                    <a:pt x="0" y="23"/>
                    <a:pt x="4" y="28"/>
                    <a:pt x="5" y="29"/>
                  </a:cubicBezTo>
                  <a:cubicBezTo>
                    <a:pt x="7" y="31"/>
                    <a:pt x="11" y="31"/>
                    <a:pt x="14" y="33"/>
                  </a:cubicBezTo>
                  <a:cubicBezTo>
                    <a:pt x="17" y="34"/>
                    <a:pt x="17" y="38"/>
                    <a:pt x="19" y="39"/>
                  </a:cubicBezTo>
                  <a:cubicBezTo>
                    <a:pt x="18" y="38"/>
                    <a:pt x="15" y="39"/>
                    <a:pt x="13" y="38"/>
                  </a:cubicBezTo>
                  <a:cubicBezTo>
                    <a:pt x="12" y="37"/>
                    <a:pt x="11" y="34"/>
                    <a:pt x="10" y="32"/>
                  </a:cubicBezTo>
                  <a:cubicBezTo>
                    <a:pt x="4" y="37"/>
                    <a:pt x="16" y="41"/>
                    <a:pt x="16" y="46"/>
                  </a:cubicBezTo>
                  <a:cubicBezTo>
                    <a:pt x="17" y="44"/>
                    <a:pt x="24" y="38"/>
                    <a:pt x="26" y="42"/>
                  </a:cubicBezTo>
                  <a:cubicBezTo>
                    <a:pt x="26" y="44"/>
                    <a:pt x="25" y="47"/>
                    <a:pt x="29" y="46"/>
                  </a:cubicBezTo>
                  <a:cubicBezTo>
                    <a:pt x="33" y="46"/>
                    <a:pt x="30" y="35"/>
                    <a:pt x="23" y="39"/>
                  </a:cubicBezTo>
                  <a:cubicBezTo>
                    <a:pt x="25" y="35"/>
                    <a:pt x="22" y="32"/>
                    <a:pt x="19" y="29"/>
                  </a:cubicBezTo>
                  <a:cubicBezTo>
                    <a:pt x="23" y="23"/>
                    <a:pt x="33" y="36"/>
                    <a:pt x="35" y="39"/>
                  </a:cubicBezTo>
                  <a:cubicBezTo>
                    <a:pt x="39" y="45"/>
                    <a:pt x="43" y="53"/>
                    <a:pt x="39" y="60"/>
                  </a:cubicBezTo>
                  <a:cubicBezTo>
                    <a:pt x="37" y="64"/>
                    <a:pt x="34" y="63"/>
                    <a:pt x="35" y="69"/>
                  </a:cubicBezTo>
                  <a:cubicBezTo>
                    <a:pt x="36" y="72"/>
                    <a:pt x="38" y="74"/>
                    <a:pt x="40" y="76"/>
                  </a:cubicBezTo>
                  <a:cubicBezTo>
                    <a:pt x="41" y="78"/>
                    <a:pt x="49" y="91"/>
                    <a:pt x="41" y="88"/>
                  </a:cubicBezTo>
                  <a:cubicBezTo>
                    <a:pt x="44" y="91"/>
                    <a:pt x="46" y="94"/>
                    <a:pt x="51" y="94"/>
                  </a:cubicBezTo>
                  <a:cubicBezTo>
                    <a:pt x="53" y="94"/>
                    <a:pt x="54" y="97"/>
                    <a:pt x="57" y="97"/>
                  </a:cubicBezTo>
                  <a:cubicBezTo>
                    <a:pt x="60" y="96"/>
                    <a:pt x="58" y="93"/>
                    <a:pt x="56" y="92"/>
                  </a:cubicBezTo>
                  <a:cubicBezTo>
                    <a:pt x="52" y="90"/>
                    <a:pt x="50" y="83"/>
                    <a:pt x="52" y="79"/>
                  </a:cubicBezTo>
                  <a:cubicBezTo>
                    <a:pt x="55" y="75"/>
                    <a:pt x="61" y="83"/>
                    <a:pt x="55" y="81"/>
                  </a:cubicBezTo>
                  <a:cubicBezTo>
                    <a:pt x="56" y="84"/>
                    <a:pt x="59" y="87"/>
                    <a:pt x="60" y="90"/>
                  </a:cubicBezTo>
                  <a:cubicBezTo>
                    <a:pt x="62" y="94"/>
                    <a:pt x="61" y="98"/>
                    <a:pt x="61" y="102"/>
                  </a:cubicBezTo>
                  <a:cubicBezTo>
                    <a:pt x="66" y="100"/>
                    <a:pt x="68" y="96"/>
                    <a:pt x="72" y="93"/>
                  </a:cubicBezTo>
                  <a:cubicBezTo>
                    <a:pt x="64" y="88"/>
                    <a:pt x="69" y="86"/>
                    <a:pt x="76" y="89"/>
                  </a:cubicBezTo>
                  <a:cubicBezTo>
                    <a:pt x="80" y="80"/>
                    <a:pt x="72" y="67"/>
                    <a:pt x="73" y="57"/>
                  </a:cubicBezTo>
                  <a:cubicBezTo>
                    <a:pt x="73" y="56"/>
                    <a:pt x="71" y="48"/>
                    <a:pt x="72" y="47"/>
                  </a:cubicBezTo>
                  <a:cubicBezTo>
                    <a:pt x="75" y="42"/>
                    <a:pt x="80" y="38"/>
                    <a:pt x="73" y="34"/>
                  </a:cubicBezTo>
                  <a:cubicBezTo>
                    <a:pt x="74" y="33"/>
                    <a:pt x="74" y="32"/>
                    <a:pt x="75" y="31"/>
                  </a:cubicBezTo>
                  <a:cubicBezTo>
                    <a:pt x="71" y="32"/>
                    <a:pt x="70" y="29"/>
                    <a:pt x="68" y="26"/>
                  </a:cubicBezTo>
                  <a:cubicBezTo>
                    <a:pt x="65" y="24"/>
                    <a:pt x="60" y="26"/>
                    <a:pt x="57" y="23"/>
                  </a:cubicBezTo>
                  <a:cubicBezTo>
                    <a:pt x="61" y="20"/>
                    <a:pt x="62" y="13"/>
                    <a:pt x="57" y="10"/>
                  </a:cubicBezTo>
                  <a:cubicBezTo>
                    <a:pt x="50" y="7"/>
                    <a:pt x="44" y="18"/>
                    <a:pt x="37" y="9"/>
                  </a:cubicBezTo>
                  <a:cubicBezTo>
                    <a:pt x="33" y="3"/>
                    <a:pt x="36" y="0"/>
                    <a:pt x="29" y="1"/>
                  </a:cubicBezTo>
                  <a:cubicBezTo>
                    <a:pt x="23" y="2"/>
                    <a:pt x="16" y="6"/>
                    <a:pt x="20" y="13"/>
                  </a:cubicBezTo>
                  <a:cubicBezTo>
                    <a:pt x="13" y="13"/>
                    <a:pt x="16" y="13"/>
                    <a:pt x="11" y="18"/>
                  </a:cubicBezTo>
                  <a:cubicBezTo>
                    <a:pt x="8" y="11"/>
                    <a:pt x="6" y="18"/>
                    <a:pt x="7" y="2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528">
              <a:extLst>
                <a:ext uri="{FF2B5EF4-FFF2-40B4-BE49-F238E27FC236}">
                  <a16:creationId xmlns="" xmlns:a16="http://schemas.microsoft.com/office/drawing/2014/main" id="{2308ADC7-2615-47DF-8E58-ADD5FC04AC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750" y="2720236"/>
              <a:ext cx="173515" cy="222455"/>
            </a:xfrm>
            <a:custGeom>
              <a:avLst/>
              <a:gdLst>
                <a:gd name="T0" fmla="*/ 7 w 80"/>
                <a:gd name="T1" fmla="*/ 22 h 102"/>
                <a:gd name="T2" fmla="*/ 1 w 80"/>
                <a:gd name="T3" fmla="*/ 22 h 102"/>
                <a:gd name="T4" fmla="*/ 5 w 80"/>
                <a:gd name="T5" fmla="*/ 29 h 102"/>
                <a:gd name="T6" fmla="*/ 14 w 80"/>
                <a:gd name="T7" fmla="*/ 33 h 102"/>
                <a:gd name="T8" fmla="*/ 19 w 80"/>
                <a:gd name="T9" fmla="*/ 39 h 102"/>
                <a:gd name="T10" fmla="*/ 13 w 80"/>
                <a:gd name="T11" fmla="*/ 38 h 102"/>
                <a:gd name="T12" fmla="*/ 10 w 80"/>
                <a:gd name="T13" fmla="*/ 32 h 102"/>
                <a:gd name="T14" fmla="*/ 16 w 80"/>
                <a:gd name="T15" fmla="*/ 46 h 102"/>
                <a:gd name="T16" fmla="*/ 26 w 80"/>
                <a:gd name="T17" fmla="*/ 42 h 102"/>
                <a:gd name="T18" fmla="*/ 29 w 80"/>
                <a:gd name="T19" fmla="*/ 46 h 102"/>
                <a:gd name="T20" fmla="*/ 23 w 80"/>
                <a:gd name="T21" fmla="*/ 39 h 102"/>
                <a:gd name="T22" fmla="*/ 19 w 80"/>
                <a:gd name="T23" fmla="*/ 29 h 102"/>
                <a:gd name="T24" fmla="*/ 35 w 80"/>
                <a:gd name="T25" fmla="*/ 39 h 102"/>
                <a:gd name="T26" fmla="*/ 39 w 80"/>
                <a:gd name="T27" fmla="*/ 60 h 102"/>
                <a:gd name="T28" fmla="*/ 35 w 80"/>
                <a:gd name="T29" fmla="*/ 69 h 102"/>
                <a:gd name="T30" fmla="*/ 40 w 80"/>
                <a:gd name="T31" fmla="*/ 76 h 102"/>
                <a:gd name="T32" fmla="*/ 41 w 80"/>
                <a:gd name="T33" fmla="*/ 88 h 102"/>
                <a:gd name="T34" fmla="*/ 51 w 80"/>
                <a:gd name="T35" fmla="*/ 94 h 102"/>
                <a:gd name="T36" fmla="*/ 57 w 80"/>
                <a:gd name="T37" fmla="*/ 97 h 102"/>
                <a:gd name="T38" fmla="*/ 56 w 80"/>
                <a:gd name="T39" fmla="*/ 92 h 102"/>
                <a:gd name="T40" fmla="*/ 52 w 80"/>
                <a:gd name="T41" fmla="*/ 79 h 102"/>
                <a:gd name="T42" fmla="*/ 55 w 80"/>
                <a:gd name="T43" fmla="*/ 81 h 102"/>
                <a:gd name="T44" fmla="*/ 60 w 80"/>
                <a:gd name="T45" fmla="*/ 90 h 102"/>
                <a:gd name="T46" fmla="*/ 61 w 80"/>
                <a:gd name="T47" fmla="*/ 102 h 102"/>
                <a:gd name="T48" fmla="*/ 72 w 80"/>
                <a:gd name="T49" fmla="*/ 93 h 102"/>
                <a:gd name="T50" fmla="*/ 76 w 80"/>
                <a:gd name="T51" fmla="*/ 89 h 102"/>
                <a:gd name="T52" fmla="*/ 73 w 80"/>
                <a:gd name="T53" fmla="*/ 57 h 102"/>
                <a:gd name="T54" fmla="*/ 72 w 80"/>
                <a:gd name="T55" fmla="*/ 47 h 102"/>
                <a:gd name="T56" fmla="*/ 73 w 80"/>
                <a:gd name="T57" fmla="*/ 34 h 102"/>
                <a:gd name="T58" fmla="*/ 75 w 80"/>
                <a:gd name="T59" fmla="*/ 31 h 102"/>
                <a:gd name="T60" fmla="*/ 68 w 80"/>
                <a:gd name="T61" fmla="*/ 26 h 102"/>
                <a:gd name="T62" fmla="*/ 57 w 80"/>
                <a:gd name="T63" fmla="*/ 23 h 102"/>
                <a:gd name="T64" fmla="*/ 57 w 80"/>
                <a:gd name="T65" fmla="*/ 10 h 102"/>
                <a:gd name="T66" fmla="*/ 37 w 80"/>
                <a:gd name="T67" fmla="*/ 9 h 102"/>
                <a:gd name="T68" fmla="*/ 29 w 80"/>
                <a:gd name="T69" fmla="*/ 1 h 102"/>
                <a:gd name="T70" fmla="*/ 20 w 80"/>
                <a:gd name="T71" fmla="*/ 13 h 102"/>
                <a:gd name="T72" fmla="*/ 11 w 80"/>
                <a:gd name="T73" fmla="*/ 18 h 102"/>
                <a:gd name="T74" fmla="*/ 7 w 80"/>
                <a:gd name="T75" fmla="*/ 2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0" h="102">
                  <a:moveTo>
                    <a:pt x="7" y="22"/>
                  </a:moveTo>
                  <a:cubicBezTo>
                    <a:pt x="6" y="21"/>
                    <a:pt x="2" y="21"/>
                    <a:pt x="1" y="22"/>
                  </a:cubicBezTo>
                  <a:cubicBezTo>
                    <a:pt x="0" y="23"/>
                    <a:pt x="4" y="28"/>
                    <a:pt x="5" y="29"/>
                  </a:cubicBezTo>
                  <a:cubicBezTo>
                    <a:pt x="7" y="31"/>
                    <a:pt x="11" y="31"/>
                    <a:pt x="14" y="33"/>
                  </a:cubicBezTo>
                  <a:cubicBezTo>
                    <a:pt x="17" y="34"/>
                    <a:pt x="17" y="38"/>
                    <a:pt x="19" y="39"/>
                  </a:cubicBezTo>
                  <a:cubicBezTo>
                    <a:pt x="18" y="38"/>
                    <a:pt x="15" y="39"/>
                    <a:pt x="13" y="38"/>
                  </a:cubicBezTo>
                  <a:cubicBezTo>
                    <a:pt x="12" y="37"/>
                    <a:pt x="11" y="34"/>
                    <a:pt x="10" y="32"/>
                  </a:cubicBezTo>
                  <a:cubicBezTo>
                    <a:pt x="4" y="37"/>
                    <a:pt x="16" y="41"/>
                    <a:pt x="16" y="46"/>
                  </a:cubicBezTo>
                  <a:cubicBezTo>
                    <a:pt x="17" y="44"/>
                    <a:pt x="24" y="38"/>
                    <a:pt x="26" y="42"/>
                  </a:cubicBezTo>
                  <a:cubicBezTo>
                    <a:pt x="26" y="44"/>
                    <a:pt x="25" y="47"/>
                    <a:pt x="29" y="46"/>
                  </a:cubicBezTo>
                  <a:cubicBezTo>
                    <a:pt x="33" y="46"/>
                    <a:pt x="30" y="35"/>
                    <a:pt x="23" y="39"/>
                  </a:cubicBezTo>
                  <a:cubicBezTo>
                    <a:pt x="25" y="35"/>
                    <a:pt x="22" y="32"/>
                    <a:pt x="19" y="29"/>
                  </a:cubicBezTo>
                  <a:cubicBezTo>
                    <a:pt x="23" y="23"/>
                    <a:pt x="33" y="36"/>
                    <a:pt x="35" y="39"/>
                  </a:cubicBezTo>
                  <a:cubicBezTo>
                    <a:pt x="39" y="45"/>
                    <a:pt x="43" y="53"/>
                    <a:pt x="39" y="60"/>
                  </a:cubicBezTo>
                  <a:cubicBezTo>
                    <a:pt x="37" y="64"/>
                    <a:pt x="34" y="63"/>
                    <a:pt x="35" y="69"/>
                  </a:cubicBezTo>
                  <a:cubicBezTo>
                    <a:pt x="36" y="72"/>
                    <a:pt x="38" y="74"/>
                    <a:pt x="40" y="76"/>
                  </a:cubicBezTo>
                  <a:cubicBezTo>
                    <a:pt x="41" y="78"/>
                    <a:pt x="49" y="91"/>
                    <a:pt x="41" y="88"/>
                  </a:cubicBezTo>
                  <a:cubicBezTo>
                    <a:pt x="44" y="91"/>
                    <a:pt x="46" y="94"/>
                    <a:pt x="51" y="94"/>
                  </a:cubicBezTo>
                  <a:cubicBezTo>
                    <a:pt x="53" y="94"/>
                    <a:pt x="54" y="97"/>
                    <a:pt x="57" y="97"/>
                  </a:cubicBezTo>
                  <a:cubicBezTo>
                    <a:pt x="60" y="96"/>
                    <a:pt x="58" y="93"/>
                    <a:pt x="56" y="92"/>
                  </a:cubicBezTo>
                  <a:cubicBezTo>
                    <a:pt x="52" y="90"/>
                    <a:pt x="50" y="83"/>
                    <a:pt x="52" y="79"/>
                  </a:cubicBezTo>
                  <a:cubicBezTo>
                    <a:pt x="55" y="75"/>
                    <a:pt x="61" y="83"/>
                    <a:pt x="55" y="81"/>
                  </a:cubicBezTo>
                  <a:cubicBezTo>
                    <a:pt x="56" y="84"/>
                    <a:pt x="59" y="87"/>
                    <a:pt x="60" y="90"/>
                  </a:cubicBezTo>
                  <a:cubicBezTo>
                    <a:pt x="62" y="94"/>
                    <a:pt x="61" y="98"/>
                    <a:pt x="61" y="102"/>
                  </a:cubicBezTo>
                  <a:cubicBezTo>
                    <a:pt x="66" y="100"/>
                    <a:pt x="68" y="96"/>
                    <a:pt x="72" y="93"/>
                  </a:cubicBezTo>
                  <a:cubicBezTo>
                    <a:pt x="64" y="88"/>
                    <a:pt x="69" y="86"/>
                    <a:pt x="76" y="89"/>
                  </a:cubicBezTo>
                  <a:cubicBezTo>
                    <a:pt x="80" y="80"/>
                    <a:pt x="72" y="67"/>
                    <a:pt x="73" y="57"/>
                  </a:cubicBezTo>
                  <a:cubicBezTo>
                    <a:pt x="73" y="56"/>
                    <a:pt x="71" y="48"/>
                    <a:pt x="72" y="47"/>
                  </a:cubicBezTo>
                  <a:cubicBezTo>
                    <a:pt x="75" y="42"/>
                    <a:pt x="80" y="38"/>
                    <a:pt x="73" y="34"/>
                  </a:cubicBezTo>
                  <a:cubicBezTo>
                    <a:pt x="74" y="33"/>
                    <a:pt x="74" y="32"/>
                    <a:pt x="75" y="31"/>
                  </a:cubicBezTo>
                  <a:cubicBezTo>
                    <a:pt x="71" y="32"/>
                    <a:pt x="70" y="29"/>
                    <a:pt x="68" y="26"/>
                  </a:cubicBezTo>
                  <a:cubicBezTo>
                    <a:pt x="65" y="24"/>
                    <a:pt x="60" y="26"/>
                    <a:pt x="57" y="23"/>
                  </a:cubicBezTo>
                  <a:cubicBezTo>
                    <a:pt x="61" y="20"/>
                    <a:pt x="62" y="13"/>
                    <a:pt x="57" y="10"/>
                  </a:cubicBezTo>
                  <a:cubicBezTo>
                    <a:pt x="50" y="7"/>
                    <a:pt x="44" y="18"/>
                    <a:pt x="37" y="9"/>
                  </a:cubicBezTo>
                  <a:cubicBezTo>
                    <a:pt x="33" y="3"/>
                    <a:pt x="36" y="0"/>
                    <a:pt x="29" y="1"/>
                  </a:cubicBezTo>
                  <a:cubicBezTo>
                    <a:pt x="23" y="2"/>
                    <a:pt x="16" y="6"/>
                    <a:pt x="20" y="13"/>
                  </a:cubicBezTo>
                  <a:cubicBezTo>
                    <a:pt x="13" y="13"/>
                    <a:pt x="16" y="13"/>
                    <a:pt x="11" y="18"/>
                  </a:cubicBezTo>
                  <a:cubicBezTo>
                    <a:pt x="8" y="11"/>
                    <a:pt x="6" y="18"/>
                    <a:pt x="7" y="2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529">
              <a:extLst>
                <a:ext uri="{FF2B5EF4-FFF2-40B4-BE49-F238E27FC236}">
                  <a16:creationId xmlns="" xmlns:a16="http://schemas.microsoft.com/office/drawing/2014/main" id="{0E905771-7B84-4D9D-8D95-086E52518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1241" y="3258576"/>
              <a:ext cx="40042" cy="53389"/>
            </a:xfrm>
            <a:custGeom>
              <a:avLst/>
              <a:gdLst>
                <a:gd name="T0" fmla="*/ 3 w 18"/>
                <a:gd name="T1" fmla="*/ 26 h 26"/>
                <a:gd name="T2" fmla="*/ 8 w 18"/>
                <a:gd name="T3" fmla="*/ 13 h 26"/>
                <a:gd name="T4" fmla="*/ 15 w 18"/>
                <a:gd name="T5" fmla="*/ 0 h 26"/>
                <a:gd name="T6" fmla="*/ 5 w 18"/>
                <a:gd name="T7" fmla="*/ 4 h 26"/>
                <a:gd name="T8" fmla="*/ 4 w 18"/>
                <a:gd name="T9" fmla="*/ 13 h 26"/>
                <a:gd name="T10" fmla="*/ 3 w 18"/>
                <a:gd name="T1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6">
                  <a:moveTo>
                    <a:pt x="3" y="26"/>
                  </a:moveTo>
                  <a:cubicBezTo>
                    <a:pt x="7" y="24"/>
                    <a:pt x="5" y="16"/>
                    <a:pt x="8" y="13"/>
                  </a:cubicBezTo>
                  <a:cubicBezTo>
                    <a:pt x="11" y="9"/>
                    <a:pt x="18" y="6"/>
                    <a:pt x="15" y="0"/>
                  </a:cubicBezTo>
                  <a:cubicBezTo>
                    <a:pt x="12" y="1"/>
                    <a:pt x="9" y="10"/>
                    <a:pt x="5" y="4"/>
                  </a:cubicBezTo>
                  <a:cubicBezTo>
                    <a:pt x="5" y="9"/>
                    <a:pt x="7" y="10"/>
                    <a:pt x="4" y="13"/>
                  </a:cubicBezTo>
                  <a:cubicBezTo>
                    <a:pt x="1" y="16"/>
                    <a:pt x="0" y="23"/>
                    <a:pt x="3" y="2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530">
              <a:extLst>
                <a:ext uri="{FF2B5EF4-FFF2-40B4-BE49-F238E27FC236}">
                  <a16:creationId xmlns="" xmlns:a16="http://schemas.microsoft.com/office/drawing/2014/main" id="{D556C8CA-F553-4D3D-B984-D0D5BA1E4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1241" y="3258576"/>
              <a:ext cx="40042" cy="53389"/>
            </a:xfrm>
            <a:custGeom>
              <a:avLst/>
              <a:gdLst>
                <a:gd name="T0" fmla="*/ 3 w 18"/>
                <a:gd name="T1" fmla="*/ 26 h 26"/>
                <a:gd name="T2" fmla="*/ 8 w 18"/>
                <a:gd name="T3" fmla="*/ 13 h 26"/>
                <a:gd name="T4" fmla="*/ 15 w 18"/>
                <a:gd name="T5" fmla="*/ 0 h 26"/>
                <a:gd name="T6" fmla="*/ 5 w 18"/>
                <a:gd name="T7" fmla="*/ 4 h 26"/>
                <a:gd name="T8" fmla="*/ 4 w 18"/>
                <a:gd name="T9" fmla="*/ 13 h 26"/>
                <a:gd name="T10" fmla="*/ 3 w 18"/>
                <a:gd name="T1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6">
                  <a:moveTo>
                    <a:pt x="3" y="26"/>
                  </a:moveTo>
                  <a:cubicBezTo>
                    <a:pt x="7" y="24"/>
                    <a:pt x="5" y="16"/>
                    <a:pt x="8" y="13"/>
                  </a:cubicBezTo>
                  <a:cubicBezTo>
                    <a:pt x="11" y="9"/>
                    <a:pt x="18" y="6"/>
                    <a:pt x="15" y="0"/>
                  </a:cubicBezTo>
                  <a:cubicBezTo>
                    <a:pt x="12" y="1"/>
                    <a:pt x="9" y="10"/>
                    <a:pt x="5" y="4"/>
                  </a:cubicBezTo>
                  <a:cubicBezTo>
                    <a:pt x="5" y="9"/>
                    <a:pt x="7" y="10"/>
                    <a:pt x="4" y="13"/>
                  </a:cubicBezTo>
                  <a:cubicBezTo>
                    <a:pt x="1" y="16"/>
                    <a:pt x="0" y="23"/>
                    <a:pt x="3" y="2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531">
              <a:extLst>
                <a:ext uri="{FF2B5EF4-FFF2-40B4-BE49-F238E27FC236}">
                  <a16:creationId xmlns="" xmlns:a16="http://schemas.microsoft.com/office/drawing/2014/main" id="{11CABBD2-D6FD-4137-82CD-08C61A3366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4588" y="2150751"/>
              <a:ext cx="578382" cy="613975"/>
            </a:xfrm>
            <a:custGeom>
              <a:avLst/>
              <a:gdLst>
                <a:gd name="T0" fmla="*/ 18 w 266"/>
                <a:gd name="T1" fmla="*/ 263 h 282"/>
                <a:gd name="T2" fmla="*/ 43 w 266"/>
                <a:gd name="T3" fmla="*/ 249 h 282"/>
                <a:gd name="T4" fmla="*/ 63 w 266"/>
                <a:gd name="T5" fmla="*/ 248 h 282"/>
                <a:gd name="T6" fmla="*/ 66 w 266"/>
                <a:gd name="T7" fmla="*/ 248 h 282"/>
                <a:gd name="T8" fmla="*/ 80 w 266"/>
                <a:gd name="T9" fmla="*/ 245 h 282"/>
                <a:gd name="T10" fmla="*/ 99 w 266"/>
                <a:gd name="T11" fmla="*/ 236 h 282"/>
                <a:gd name="T12" fmla="*/ 127 w 266"/>
                <a:gd name="T13" fmla="*/ 240 h 282"/>
                <a:gd name="T14" fmla="*/ 126 w 266"/>
                <a:gd name="T15" fmla="*/ 261 h 282"/>
                <a:gd name="T16" fmla="*/ 143 w 266"/>
                <a:gd name="T17" fmla="*/ 277 h 282"/>
                <a:gd name="T18" fmla="*/ 158 w 266"/>
                <a:gd name="T19" fmla="*/ 264 h 282"/>
                <a:gd name="T20" fmla="*/ 173 w 266"/>
                <a:gd name="T21" fmla="*/ 252 h 282"/>
                <a:gd name="T22" fmla="*/ 157 w 266"/>
                <a:gd name="T23" fmla="*/ 230 h 282"/>
                <a:gd name="T24" fmla="*/ 168 w 266"/>
                <a:gd name="T25" fmla="*/ 236 h 282"/>
                <a:gd name="T26" fmla="*/ 179 w 266"/>
                <a:gd name="T27" fmla="*/ 237 h 282"/>
                <a:gd name="T28" fmla="*/ 207 w 266"/>
                <a:gd name="T29" fmla="*/ 241 h 282"/>
                <a:gd name="T30" fmla="*/ 217 w 266"/>
                <a:gd name="T31" fmla="*/ 228 h 282"/>
                <a:gd name="T32" fmla="*/ 229 w 266"/>
                <a:gd name="T33" fmla="*/ 231 h 282"/>
                <a:gd name="T34" fmla="*/ 240 w 266"/>
                <a:gd name="T35" fmla="*/ 221 h 282"/>
                <a:gd name="T36" fmla="*/ 245 w 266"/>
                <a:gd name="T37" fmla="*/ 212 h 282"/>
                <a:gd name="T38" fmla="*/ 260 w 266"/>
                <a:gd name="T39" fmla="*/ 219 h 282"/>
                <a:gd name="T40" fmla="*/ 266 w 266"/>
                <a:gd name="T41" fmla="*/ 202 h 282"/>
                <a:gd name="T42" fmla="*/ 245 w 266"/>
                <a:gd name="T43" fmla="*/ 164 h 282"/>
                <a:gd name="T44" fmla="*/ 247 w 266"/>
                <a:gd name="T45" fmla="*/ 157 h 282"/>
                <a:gd name="T46" fmla="*/ 242 w 266"/>
                <a:gd name="T47" fmla="*/ 114 h 282"/>
                <a:gd name="T48" fmla="*/ 235 w 266"/>
                <a:gd name="T49" fmla="*/ 76 h 282"/>
                <a:gd name="T50" fmla="*/ 225 w 266"/>
                <a:gd name="T51" fmla="*/ 57 h 282"/>
                <a:gd name="T52" fmla="*/ 199 w 266"/>
                <a:gd name="T53" fmla="*/ 34 h 282"/>
                <a:gd name="T54" fmla="*/ 166 w 266"/>
                <a:gd name="T55" fmla="*/ 5 h 282"/>
                <a:gd name="T56" fmla="*/ 183 w 266"/>
                <a:gd name="T57" fmla="*/ 25 h 282"/>
                <a:gd name="T58" fmla="*/ 174 w 266"/>
                <a:gd name="T59" fmla="*/ 26 h 282"/>
                <a:gd name="T60" fmla="*/ 154 w 266"/>
                <a:gd name="T61" fmla="*/ 12 h 282"/>
                <a:gd name="T62" fmla="*/ 154 w 266"/>
                <a:gd name="T63" fmla="*/ 35 h 282"/>
                <a:gd name="T64" fmla="*/ 160 w 266"/>
                <a:gd name="T65" fmla="*/ 55 h 282"/>
                <a:gd name="T66" fmla="*/ 176 w 266"/>
                <a:gd name="T67" fmla="*/ 66 h 282"/>
                <a:gd name="T68" fmla="*/ 180 w 266"/>
                <a:gd name="T69" fmla="*/ 125 h 282"/>
                <a:gd name="T70" fmla="*/ 152 w 266"/>
                <a:gd name="T71" fmla="*/ 159 h 282"/>
                <a:gd name="T72" fmla="*/ 133 w 266"/>
                <a:gd name="T73" fmla="*/ 156 h 282"/>
                <a:gd name="T74" fmla="*/ 136 w 266"/>
                <a:gd name="T75" fmla="*/ 140 h 282"/>
                <a:gd name="T76" fmla="*/ 130 w 266"/>
                <a:gd name="T77" fmla="*/ 169 h 282"/>
                <a:gd name="T78" fmla="*/ 129 w 266"/>
                <a:gd name="T79" fmla="*/ 205 h 282"/>
                <a:gd name="T80" fmla="*/ 112 w 266"/>
                <a:gd name="T81" fmla="*/ 211 h 282"/>
                <a:gd name="T82" fmla="*/ 103 w 266"/>
                <a:gd name="T83" fmla="*/ 201 h 282"/>
                <a:gd name="T84" fmla="*/ 81 w 266"/>
                <a:gd name="T85" fmla="*/ 206 h 282"/>
                <a:gd name="T86" fmla="*/ 58 w 266"/>
                <a:gd name="T87" fmla="*/ 210 h 282"/>
                <a:gd name="T88" fmla="*/ 34 w 266"/>
                <a:gd name="T89" fmla="*/ 212 h 282"/>
                <a:gd name="T90" fmla="*/ 0 w 266"/>
                <a:gd name="T91" fmla="*/ 25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6" h="282">
                  <a:moveTo>
                    <a:pt x="6" y="264"/>
                  </a:moveTo>
                  <a:cubicBezTo>
                    <a:pt x="6" y="259"/>
                    <a:pt x="14" y="265"/>
                    <a:pt x="18" y="263"/>
                  </a:cubicBezTo>
                  <a:cubicBezTo>
                    <a:pt x="28" y="260"/>
                    <a:pt x="34" y="262"/>
                    <a:pt x="42" y="267"/>
                  </a:cubicBezTo>
                  <a:cubicBezTo>
                    <a:pt x="39" y="265"/>
                    <a:pt x="37" y="250"/>
                    <a:pt x="43" y="249"/>
                  </a:cubicBezTo>
                  <a:cubicBezTo>
                    <a:pt x="46" y="249"/>
                    <a:pt x="48" y="253"/>
                    <a:pt x="51" y="254"/>
                  </a:cubicBezTo>
                  <a:cubicBezTo>
                    <a:pt x="53" y="255"/>
                    <a:pt x="62" y="250"/>
                    <a:pt x="63" y="248"/>
                  </a:cubicBezTo>
                  <a:cubicBezTo>
                    <a:pt x="63" y="250"/>
                    <a:pt x="64" y="251"/>
                    <a:pt x="65" y="251"/>
                  </a:cubicBezTo>
                  <a:cubicBezTo>
                    <a:pt x="66" y="250"/>
                    <a:pt x="66" y="249"/>
                    <a:pt x="66" y="248"/>
                  </a:cubicBezTo>
                  <a:cubicBezTo>
                    <a:pt x="68" y="249"/>
                    <a:pt x="71" y="249"/>
                    <a:pt x="71" y="245"/>
                  </a:cubicBezTo>
                  <a:cubicBezTo>
                    <a:pt x="74" y="247"/>
                    <a:pt x="77" y="243"/>
                    <a:pt x="80" y="245"/>
                  </a:cubicBezTo>
                  <a:cubicBezTo>
                    <a:pt x="85" y="246"/>
                    <a:pt x="89" y="240"/>
                    <a:pt x="83" y="241"/>
                  </a:cubicBezTo>
                  <a:cubicBezTo>
                    <a:pt x="88" y="240"/>
                    <a:pt x="93" y="237"/>
                    <a:pt x="99" y="236"/>
                  </a:cubicBezTo>
                  <a:cubicBezTo>
                    <a:pt x="105" y="235"/>
                    <a:pt x="109" y="240"/>
                    <a:pt x="115" y="239"/>
                  </a:cubicBezTo>
                  <a:cubicBezTo>
                    <a:pt x="119" y="239"/>
                    <a:pt x="124" y="235"/>
                    <a:pt x="127" y="240"/>
                  </a:cubicBezTo>
                  <a:cubicBezTo>
                    <a:pt x="129" y="244"/>
                    <a:pt x="124" y="250"/>
                    <a:pt x="120" y="252"/>
                  </a:cubicBezTo>
                  <a:cubicBezTo>
                    <a:pt x="124" y="254"/>
                    <a:pt x="126" y="257"/>
                    <a:pt x="126" y="261"/>
                  </a:cubicBezTo>
                  <a:cubicBezTo>
                    <a:pt x="125" y="266"/>
                    <a:pt x="131" y="268"/>
                    <a:pt x="134" y="270"/>
                  </a:cubicBezTo>
                  <a:cubicBezTo>
                    <a:pt x="138" y="272"/>
                    <a:pt x="139" y="276"/>
                    <a:pt x="143" y="277"/>
                  </a:cubicBezTo>
                  <a:cubicBezTo>
                    <a:pt x="146" y="279"/>
                    <a:pt x="149" y="280"/>
                    <a:pt x="152" y="281"/>
                  </a:cubicBezTo>
                  <a:cubicBezTo>
                    <a:pt x="155" y="282"/>
                    <a:pt x="157" y="266"/>
                    <a:pt x="158" y="264"/>
                  </a:cubicBezTo>
                  <a:cubicBezTo>
                    <a:pt x="159" y="261"/>
                    <a:pt x="158" y="256"/>
                    <a:pt x="160" y="254"/>
                  </a:cubicBezTo>
                  <a:cubicBezTo>
                    <a:pt x="164" y="251"/>
                    <a:pt x="169" y="254"/>
                    <a:pt x="173" y="252"/>
                  </a:cubicBezTo>
                  <a:cubicBezTo>
                    <a:pt x="170" y="247"/>
                    <a:pt x="167" y="244"/>
                    <a:pt x="162" y="242"/>
                  </a:cubicBezTo>
                  <a:cubicBezTo>
                    <a:pt x="155" y="239"/>
                    <a:pt x="157" y="236"/>
                    <a:pt x="157" y="230"/>
                  </a:cubicBezTo>
                  <a:cubicBezTo>
                    <a:pt x="157" y="227"/>
                    <a:pt x="160" y="222"/>
                    <a:pt x="162" y="227"/>
                  </a:cubicBezTo>
                  <a:cubicBezTo>
                    <a:pt x="164" y="230"/>
                    <a:pt x="163" y="237"/>
                    <a:pt x="168" y="236"/>
                  </a:cubicBezTo>
                  <a:cubicBezTo>
                    <a:pt x="166" y="234"/>
                    <a:pt x="166" y="232"/>
                    <a:pt x="167" y="230"/>
                  </a:cubicBezTo>
                  <a:cubicBezTo>
                    <a:pt x="168" y="238"/>
                    <a:pt x="178" y="231"/>
                    <a:pt x="179" y="237"/>
                  </a:cubicBezTo>
                  <a:cubicBezTo>
                    <a:pt x="177" y="238"/>
                    <a:pt x="175" y="239"/>
                    <a:pt x="175" y="242"/>
                  </a:cubicBezTo>
                  <a:cubicBezTo>
                    <a:pt x="185" y="236"/>
                    <a:pt x="197" y="240"/>
                    <a:pt x="207" y="241"/>
                  </a:cubicBezTo>
                  <a:cubicBezTo>
                    <a:pt x="200" y="235"/>
                    <a:pt x="212" y="216"/>
                    <a:pt x="220" y="227"/>
                  </a:cubicBezTo>
                  <a:cubicBezTo>
                    <a:pt x="219" y="227"/>
                    <a:pt x="218" y="227"/>
                    <a:pt x="217" y="228"/>
                  </a:cubicBezTo>
                  <a:cubicBezTo>
                    <a:pt x="219" y="231"/>
                    <a:pt x="219" y="238"/>
                    <a:pt x="223" y="240"/>
                  </a:cubicBezTo>
                  <a:cubicBezTo>
                    <a:pt x="228" y="242"/>
                    <a:pt x="229" y="234"/>
                    <a:pt x="229" y="231"/>
                  </a:cubicBezTo>
                  <a:cubicBezTo>
                    <a:pt x="228" y="227"/>
                    <a:pt x="225" y="225"/>
                    <a:pt x="224" y="221"/>
                  </a:cubicBezTo>
                  <a:cubicBezTo>
                    <a:pt x="223" y="212"/>
                    <a:pt x="237" y="219"/>
                    <a:pt x="240" y="221"/>
                  </a:cubicBezTo>
                  <a:cubicBezTo>
                    <a:pt x="242" y="218"/>
                    <a:pt x="230" y="211"/>
                    <a:pt x="238" y="209"/>
                  </a:cubicBezTo>
                  <a:cubicBezTo>
                    <a:pt x="234" y="204"/>
                    <a:pt x="250" y="202"/>
                    <a:pt x="245" y="212"/>
                  </a:cubicBezTo>
                  <a:cubicBezTo>
                    <a:pt x="244" y="214"/>
                    <a:pt x="244" y="229"/>
                    <a:pt x="248" y="230"/>
                  </a:cubicBezTo>
                  <a:cubicBezTo>
                    <a:pt x="250" y="231"/>
                    <a:pt x="260" y="221"/>
                    <a:pt x="260" y="219"/>
                  </a:cubicBezTo>
                  <a:cubicBezTo>
                    <a:pt x="260" y="216"/>
                    <a:pt x="257" y="214"/>
                    <a:pt x="257" y="210"/>
                  </a:cubicBezTo>
                  <a:cubicBezTo>
                    <a:pt x="257" y="206"/>
                    <a:pt x="262" y="204"/>
                    <a:pt x="266" y="202"/>
                  </a:cubicBezTo>
                  <a:cubicBezTo>
                    <a:pt x="256" y="196"/>
                    <a:pt x="250" y="187"/>
                    <a:pt x="247" y="176"/>
                  </a:cubicBezTo>
                  <a:cubicBezTo>
                    <a:pt x="245" y="172"/>
                    <a:pt x="245" y="168"/>
                    <a:pt x="245" y="164"/>
                  </a:cubicBezTo>
                  <a:cubicBezTo>
                    <a:pt x="245" y="161"/>
                    <a:pt x="245" y="161"/>
                    <a:pt x="247" y="160"/>
                  </a:cubicBezTo>
                  <a:cubicBezTo>
                    <a:pt x="249" y="160"/>
                    <a:pt x="247" y="158"/>
                    <a:pt x="247" y="157"/>
                  </a:cubicBezTo>
                  <a:cubicBezTo>
                    <a:pt x="247" y="145"/>
                    <a:pt x="237" y="136"/>
                    <a:pt x="231" y="126"/>
                  </a:cubicBezTo>
                  <a:cubicBezTo>
                    <a:pt x="225" y="116"/>
                    <a:pt x="230" y="106"/>
                    <a:pt x="242" y="114"/>
                  </a:cubicBezTo>
                  <a:cubicBezTo>
                    <a:pt x="238" y="109"/>
                    <a:pt x="229" y="89"/>
                    <a:pt x="238" y="87"/>
                  </a:cubicBezTo>
                  <a:cubicBezTo>
                    <a:pt x="235" y="84"/>
                    <a:pt x="237" y="79"/>
                    <a:pt x="235" y="76"/>
                  </a:cubicBezTo>
                  <a:cubicBezTo>
                    <a:pt x="233" y="73"/>
                    <a:pt x="233" y="70"/>
                    <a:pt x="231" y="68"/>
                  </a:cubicBezTo>
                  <a:cubicBezTo>
                    <a:pt x="229" y="64"/>
                    <a:pt x="227" y="60"/>
                    <a:pt x="225" y="57"/>
                  </a:cubicBezTo>
                  <a:cubicBezTo>
                    <a:pt x="222" y="54"/>
                    <a:pt x="220" y="53"/>
                    <a:pt x="218" y="50"/>
                  </a:cubicBezTo>
                  <a:cubicBezTo>
                    <a:pt x="214" y="43"/>
                    <a:pt x="205" y="39"/>
                    <a:pt x="199" y="34"/>
                  </a:cubicBezTo>
                  <a:cubicBezTo>
                    <a:pt x="191" y="28"/>
                    <a:pt x="186" y="16"/>
                    <a:pt x="183" y="7"/>
                  </a:cubicBezTo>
                  <a:cubicBezTo>
                    <a:pt x="179" y="11"/>
                    <a:pt x="168" y="0"/>
                    <a:pt x="166" y="5"/>
                  </a:cubicBezTo>
                  <a:cubicBezTo>
                    <a:pt x="162" y="11"/>
                    <a:pt x="175" y="20"/>
                    <a:pt x="177" y="11"/>
                  </a:cubicBezTo>
                  <a:cubicBezTo>
                    <a:pt x="182" y="13"/>
                    <a:pt x="186" y="20"/>
                    <a:pt x="183" y="25"/>
                  </a:cubicBezTo>
                  <a:cubicBezTo>
                    <a:pt x="180" y="23"/>
                    <a:pt x="177" y="22"/>
                    <a:pt x="174" y="20"/>
                  </a:cubicBezTo>
                  <a:cubicBezTo>
                    <a:pt x="176" y="22"/>
                    <a:pt x="176" y="24"/>
                    <a:pt x="174" y="26"/>
                  </a:cubicBezTo>
                  <a:cubicBezTo>
                    <a:pt x="169" y="25"/>
                    <a:pt x="168" y="20"/>
                    <a:pt x="165" y="17"/>
                  </a:cubicBezTo>
                  <a:cubicBezTo>
                    <a:pt x="162" y="13"/>
                    <a:pt x="158" y="14"/>
                    <a:pt x="154" y="12"/>
                  </a:cubicBezTo>
                  <a:cubicBezTo>
                    <a:pt x="154" y="16"/>
                    <a:pt x="163" y="25"/>
                    <a:pt x="159" y="28"/>
                  </a:cubicBezTo>
                  <a:cubicBezTo>
                    <a:pt x="157" y="30"/>
                    <a:pt x="150" y="31"/>
                    <a:pt x="154" y="35"/>
                  </a:cubicBezTo>
                  <a:cubicBezTo>
                    <a:pt x="157" y="38"/>
                    <a:pt x="163" y="42"/>
                    <a:pt x="165" y="46"/>
                  </a:cubicBezTo>
                  <a:cubicBezTo>
                    <a:pt x="166" y="50"/>
                    <a:pt x="166" y="59"/>
                    <a:pt x="160" y="55"/>
                  </a:cubicBezTo>
                  <a:cubicBezTo>
                    <a:pt x="161" y="59"/>
                    <a:pt x="163" y="58"/>
                    <a:pt x="167" y="58"/>
                  </a:cubicBezTo>
                  <a:cubicBezTo>
                    <a:pt x="171" y="58"/>
                    <a:pt x="174" y="63"/>
                    <a:pt x="176" y="66"/>
                  </a:cubicBezTo>
                  <a:cubicBezTo>
                    <a:pt x="181" y="75"/>
                    <a:pt x="183" y="90"/>
                    <a:pt x="182" y="100"/>
                  </a:cubicBezTo>
                  <a:cubicBezTo>
                    <a:pt x="181" y="107"/>
                    <a:pt x="188" y="120"/>
                    <a:pt x="180" y="125"/>
                  </a:cubicBezTo>
                  <a:cubicBezTo>
                    <a:pt x="171" y="130"/>
                    <a:pt x="175" y="139"/>
                    <a:pt x="171" y="147"/>
                  </a:cubicBezTo>
                  <a:cubicBezTo>
                    <a:pt x="167" y="154"/>
                    <a:pt x="158" y="155"/>
                    <a:pt x="152" y="159"/>
                  </a:cubicBezTo>
                  <a:cubicBezTo>
                    <a:pt x="148" y="161"/>
                    <a:pt x="144" y="173"/>
                    <a:pt x="138" y="163"/>
                  </a:cubicBezTo>
                  <a:cubicBezTo>
                    <a:pt x="136" y="161"/>
                    <a:pt x="137" y="157"/>
                    <a:pt x="133" y="156"/>
                  </a:cubicBezTo>
                  <a:cubicBezTo>
                    <a:pt x="131" y="156"/>
                    <a:pt x="128" y="151"/>
                    <a:pt x="131" y="152"/>
                  </a:cubicBezTo>
                  <a:cubicBezTo>
                    <a:pt x="138" y="153"/>
                    <a:pt x="135" y="142"/>
                    <a:pt x="136" y="140"/>
                  </a:cubicBezTo>
                  <a:cubicBezTo>
                    <a:pt x="132" y="139"/>
                    <a:pt x="124" y="143"/>
                    <a:pt x="123" y="148"/>
                  </a:cubicBezTo>
                  <a:cubicBezTo>
                    <a:pt x="121" y="154"/>
                    <a:pt x="131" y="161"/>
                    <a:pt x="130" y="169"/>
                  </a:cubicBezTo>
                  <a:cubicBezTo>
                    <a:pt x="129" y="176"/>
                    <a:pt x="126" y="179"/>
                    <a:pt x="122" y="184"/>
                  </a:cubicBezTo>
                  <a:cubicBezTo>
                    <a:pt x="116" y="193"/>
                    <a:pt x="129" y="198"/>
                    <a:pt x="129" y="205"/>
                  </a:cubicBezTo>
                  <a:cubicBezTo>
                    <a:pt x="123" y="200"/>
                    <a:pt x="128" y="208"/>
                    <a:pt x="122" y="206"/>
                  </a:cubicBezTo>
                  <a:cubicBezTo>
                    <a:pt x="124" y="215"/>
                    <a:pt x="106" y="204"/>
                    <a:pt x="112" y="211"/>
                  </a:cubicBezTo>
                  <a:cubicBezTo>
                    <a:pt x="110" y="210"/>
                    <a:pt x="106" y="210"/>
                    <a:pt x="106" y="207"/>
                  </a:cubicBezTo>
                  <a:cubicBezTo>
                    <a:pt x="105" y="204"/>
                    <a:pt x="107" y="200"/>
                    <a:pt x="103" y="201"/>
                  </a:cubicBezTo>
                  <a:cubicBezTo>
                    <a:pt x="100" y="202"/>
                    <a:pt x="99" y="203"/>
                    <a:pt x="97" y="204"/>
                  </a:cubicBezTo>
                  <a:cubicBezTo>
                    <a:pt x="92" y="205"/>
                    <a:pt x="86" y="204"/>
                    <a:pt x="81" y="206"/>
                  </a:cubicBezTo>
                  <a:cubicBezTo>
                    <a:pt x="78" y="208"/>
                    <a:pt x="75" y="209"/>
                    <a:pt x="71" y="210"/>
                  </a:cubicBezTo>
                  <a:cubicBezTo>
                    <a:pt x="68" y="210"/>
                    <a:pt x="60" y="208"/>
                    <a:pt x="58" y="210"/>
                  </a:cubicBezTo>
                  <a:cubicBezTo>
                    <a:pt x="54" y="212"/>
                    <a:pt x="52" y="211"/>
                    <a:pt x="49" y="209"/>
                  </a:cubicBezTo>
                  <a:cubicBezTo>
                    <a:pt x="45" y="206"/>
                    <a:pt x="38" y="211"/>
                    <a:pt x="34" y="212"/>
                  </a:cubicBezTo>
                  <a:cubicBezTo>
                    <a:pt x="41" y="219"/>
                    <a:pt x="15" y="239"/>
                    <a:pt x="13" y="244"/>
                  </a:cubicBezTo>
                  <a:cubicBezTo>
                    <a:pt x="11" y="250"/>
                    <a:pt x="0" y="245"/>
                    <a:pt x="0" y="251"/>
                  </a:cubicBezTo>
                  <a:cubicBezTo>
                    <a:pt x="0" y="255"/>
                    <a:pt x="3" y="260"/>
                    <a:pt x="6" y="26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532">
              <a:extLst>
                <a:ext uri="{FF2B5EF4-FFF2-40B4-BE49-F238E27FC236}">
                  <a16:creationId xmlns="" xmlns:a16="http://schemas.microsoft.com/office/drawing/2014/main" id="{D0D5647F-89E8-4CEB-BFC1-4A0512CDA5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4588" y="2150751"/>
              <a:ext cx="578382" cy="613975"/>
            </a:xfrm>
            <a:custGeom>
              <a:avLst/>
              <a:gdLst>
                <a:gd name="T0" fmla="*/ 18 w 266"/>
                <a:gd name="T1" fmla="*/ 263 h 282"/>
                <a:gd name="T2" fmla="*/ 43 w 266"/>
                <a:gd name="T3" fmla="*/ 249 h 282"/>
                <a:gd name="T4" fmla="*/ 63 w 266"/>
                <a:gd name="T5" fmla="*/ 248 h 282"/>
                <a:gd name="T6" fmla="*/ 66 w 266"/>
                <a:gd name="T7" fmla="*/ 248 h 282"/>
                <a:gd name="T8" fmla="*/ 80 w 266"/>
                <a:gd name="T9" fmla="*/ 245 h 282"/>
                <a:gd name="T10" fmla="*/ 99 w 266"/>
                <a:gd name="T11" fmla="*/ 236 h 282"/>
                <a:gd name="T12" fmla="*/ 127 w 266"/>
                <a:gd name="T13" fmla="*/ 240 h 282"/>
                <a:gd name="T14" fmla="*/ 126 w 266"/>
                <a:gd name="T15" fmla="*/ 261 h 282"/>
                <a:gd name="T16" fmla="*/ 143 w 266"/>
                <a:gd name="T17" fmla="*/ 277 h 282"/>
                <a:gd name="T18" fmla="*/ 158 w 266"/>
                <a:gd name="T19" fmla="*/ 264 h 282"/>
                <a:gd name="T20" fmla="*/ 173 w 266"/>
                <a:gd name="T21" fmla="*/ 252 h 282"/>
                <a:gd name="T22" fmla="*/ 157 w 266"/>
                <a:gd name="T23" fmla="*/ 230 h 282"/>
                <a:gd name="T24" fmla="*/ 168 w 266"/>
                <a:gd name="T25" fmla="*/ 236 h 282"/>
                <a:gd name="T26" fmla="*/ 179 w 266"/>
                <a:gd name="T27" fmla="*/ 237 h 282"/>
                <a:gd name="T28" fmla="*/ 207 w 266"/>
                <a:gd name="T29" fmla="*/ 241 h 282"/>
                <a:gd name="T30" fmla="*/ 217 w 266"/>
                <a:gd name="T31" fmla="*/ 228 h 282"/>
                <a:gd name="T32" fmla="*/ 229 w 266"/>
                <a:gd name="T33" fmla="*/ 231 h 282"/>
                <a:gd name="T34" fmla="*/ 240 w 266"/>
                <a:gd name="T35" fmla="*/ 221 h 282"/>
                <a:gd name="T36" fmla="*/ 245 w 266"/>
                <a:gd name="T37" fmla="*/ 212 h 282"/>
                <a:gd name="T38" fmla="*/ 260 w 266"/>
                <a:gd name="T39" fmla="*/ 219 h 282"/>
                <a:gd name="T40" fmla="*/ 266 w 266"/>
                <a:gd name="T41" fmla="*/ 202 h 282"/>
                <a:gd name="T42" fmla="*/ 245 w 266"/>
                <a:gd name="T43" fmla="*/ 164 h 282"/>
                <a:gd name="T44" fmla="*/ 247 w 266"/>
                <a:gd name="T45" fmla="*/ 157 h 282"/>
                <a:gd name="T46" fmla="*/ 242 w 266"/>
                <a:gd name="T47" fmla="*/ 114 h 282"/>
                <a:gd name="T48" fmla="*/ 235 w 266"/>
                <a:gd name="T49" fmla="*/ 76 h 282"/>
                <a:gd name="T50" fmla="*/ 225 w 266"/>
                <a:gd name="T51" fmla="*/ 57 h 282"/>
                <a:gd name="T52" fmla="*/ 199 w 266"/>
                <a:gd name="T53" fmla="*/ 34 h 282"/>
                <a:gd name="T54" fmla="*/ 166 w 266"/>
                <a:gd name="T55" fmla="*/ 5 h 282"/>
                <a:gd name="T56" fmla="*/ 183 w 266"/>
                <a:gd name="T57" fmla="*/ 25 h 282"/>
                <a:gd name="T58" fmla="*/ 174 w 266"/>
                <a:gd name="T59" fmla="*/ 26 h 282"/>
                <a:gd name="T60" fmla="*/ 154 w 266"/>
                <a:gd name="T61" fmla="*/ 12 h 282"/>
                <a:gd name="T62" fmla="*/ 154 w 266"/>
                <a:gd name="T63" fmla="*/ 35 h 282"/>
                <a:gd name="T64" fmla="*/ 160 w 266"/>
                <a:gd name="T65" fmla="*/ 55 h 282"/>
                <a:gd name="T66" fmla="*/ 176 w 266"/>
                <a:gd name="T67" fmla="*/ 66 h 282"/>
                <a:gd name="T68" fmla="*/ 180 w 266"/>
                <a:gd name="T69" fmla="*/ 125 h 282"/>
                <a:gd name="T70" fmla="*/ 152 w 266"/>
                <a:gd name="T71" fmla="*/ 159 h 282"/>
                <a:gd name="T72" fmla="*/ 133 w 266"/>
                <a:gd name="T73" fmla="*/ 156 h 282"/>
                <a:gd name="T74" fmla="*/ 136 w 266"/>
                <a:gd name="T75" fmla="*/ 140 h 282"/>
                <a:gd name="T76" fmla="*/ 130 w 266"/>
                <a:gd name="T77" fmla="*/ 169 h 282"/>
                <a:gd name="T78" fmla="*/ 129 w 266"/>
                <a:gd name="T79" fmla="*/ 205 h 282"/>
                <a:gd name="T80" fmla="*/ 112 w 266"/>
                <a:gd name="T81" fmla="*/ 211 h 282"/>
                <a:gd name="T82" fmla="*/ 103 w 266"/>
                <a:gd name="T83" fmla="*/ 201 h 282"/>
                <a:gd name="T84" fmla="*/ 81 w 266"/>
                <a:gd name="T85" fmla="*/ 206 h 282"/>
                <a:gd name="T86" fmla="*/ 58 w 266"/>
                <a:gd name="T87" fmla="*/ 210 h 282"/>
                <a:gd name="T88" fmla="*/ 34 w 266"/>
                <a:gd name="T89" fmla="*/ 212 h 282"/>
                <a:gd name="T90" fmla="*/ 0 w 266"/>
                <a:gd name="T91" fmla="*/ 25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6" h="282">
                  <a:moveTo>
                    <a:pt x="6" y="264"/>
                  </a:moveTo>
                  <a:cubicBezTo>
                    <a:pt x="6" y="259"/>
                    <a:pt x="14" y="265"/>
                    <a:pt x="18" y="263"/>
                  </a:cubicBezTo>
                  <a:cubicBezTo>
                    <a:pt x="28" y="260"/>
                    <a:pt x="34" y="262"/>
                    <a:pt x="42" y="267"/>
                  </a:cubicBezTo>
                  <a:cubicBezTo>
                    <a:pt x="39" y="265"/>
                    <a:pt x="37" y="250"/>
                    <a:pt x="43" y="249"/>
                  </a:cubicBezTo>
                  <a:cubicBezTo>
                    <a:pt x="46" y="249"/>
                    <a:pt x="48" y="253"/>
                    <a:pt x="51" y="254"/>
                  </a:cubicBezTo>
                  <a:cubicBezTo>
                    <a:pt x="53" y="255"/>
                    <a:pt x="62" y="250"/>
                    <a:pt x="63" y="248"/>
                  </a:cubicBezTo>
                  <a:cubicBezTo>
                    <a:pt x="63" y="250"/>
                    <a:pt x="64" y="251"/>
                    <a:pt x="65" y="251"/>
                  </a:cubicBezTo>
                  <a:cubicBezTo>
                    <a:pt x="66" y="250"/>
                    <a:pt x="66" y="249"/>
                    <a:pt x="66" y="248"/>
                  </a:cubicBezTo>
                  <a:cubicBezTo>
                    <a:pt x="68" y="249"/>
                    <a:pt x="71" y="249"/>
                    <a:pt x="71" y="245"/>
                  </a:cubicBezTo>
                  <a:cubicBezTo>
                    <a:pt x="74" y="247"/>
                    <a:pt x="77" y="243"/>
                    <a:pt x="80" y="245"/>
                  </a:cubicBezTo>
                  <a:cubicBezTo>
                    <a:pt x="85" y="246"/>
                    <a:pt x="89" y="240"/>
                    <a:pt x="83" y="241"/>
                  </a:cubicBezTo>
                  <a:cubicBezTo>
                    <a:pt x="88" y="240"/>
                    <a:pt x="93" y="237"/>
                    <a:pt x="99" y="236"/>
                  </a:cubicBezTo>
                  <a:cubicBezTo>
                    <a:pt x="105" y="235"/>
                    <a:pt x="109" y="240"/>
                    <a:pt x="115" y="239"/>
                  </a:cubicBezTo>
                  <a:cubicBezTo>
                    <a:pt x="119" y="239"/>
                    <a:pt x="124" y="235"/>
                    <a:pt x="127" y="240"/>
                  </a:cubicBezTo>
                  <a:cubicBezTo>
                    <a:pt x="129" y="244"/>
                    <a:pt x="124" y="250"/>
                    <a:pt x="120" y="252"/>
                  </a:cubicBezTo>
                  <a:cubicBezTo>
                    <a:pt x="124" y="254"/>
                    <a:pt x="126" y="257"/>
                    <a:pt x="126" y="261"/>
                  </a:cubicBezTo>
                  <a:cubicBezTo>
                    <a:pt x="125" y="266"/>
                    <a:pt x="131" y="268"/>
                    <a:pt x="134" y="270"/>
                  </a:cubicBezTo>
                  <a:cubicBezTo>
                    <a:pt x="138" y="272"/>
                    <a:pt x="139" y="276"/>
                    <a:pt x="143" y="277"/>
                  </a:cubicBezTo>
                  <a:cubicBezTo>
                    <a:pt x="146" y="279"/>
                    <a:pt x="149" y="280"/>
                    <a:pt x="152" y="281"/>
                  </a:cubicBezTo>
                  <a:cubicBezTo>
                    <a:pt x="155" y="282"/>
                    <a:pt x="157" y="266"/>
                    <a:pt x="158" y="264"/>
                  </a:cubicBezTo>
                  <a:cubicBezTo>
                    <a:pt x="159" y="261"/>
                    <a:pt x="158" y="256"/>
                    <a:pt x="160" y="254"/>
                  </a:cubicBezTo>
                  <a:cubicBezTo>
                    <a:pt x="164" y="251"/>
                    <a:pt x="169" y="254"/>
                    <a:pt x="173" y="252"/>
                  </a:cubicBezTo>
                  <a:cubicBezTo>
                    <a:pt x="170" y="247"/>
                    <a:pt x="167" y="244"/>
                    <a:pt x="162" y="242"/>
                  </a:cubicBezTo>
                  <a:cubicBezTo>
                    <a:pt x="155" y="239"/>
                    <a:pt x="157" y="236"/>
                    <a:pt x="157" y="230"/>
                  </a:cubicBezTo>
                  <a:cubicBezTo>
                    <a:pt x="157" y="227"/>
                    <a:pt x="160" y="222"/>
                    <a:pt x="162" y="227"/>
                  </a:cubicBezTo>
                  <a:cubicBezTo>
                    <a:pt x="164" y="230"/>
                    <a:pt x="163" y="237"/>
                    <a:pt x="168" y="236"/>
                  </a:cubicBezTo>
                  <a:cubicBezTo>
                    <a:pt x="166" y="234"/>
                    <a:pt x="166" y="232"/>
                    <a:pt x="167" y="230"/>
                  </a:cubicBezTo>
                  <a:cubicBezTo>
                    <a:pt x="168" y="238"/>
                    <a:pt x="178" y="231"/>
                    <a:pt x="179" y="237"/>
                  </a:cubicBezTo>
                  <a:cubicBezTo>
                    <a:pt x="177" y="238"/>
                    <a:pt x="175" y="239"/>
                    <a:pt x="175" y="242"/>
                  </a:cubicBezTo>
                  <a:cubicBezTo>
                    <a:pt x="185" y="236"/>
                    <a:pt x="197" y="240"/>
                    <a:pt x="207" y="241"/>
                  </a:cubicBezTo>
                  <a:cubicBezTo>
                    <a:pt x="200" y="235"/>
                    <a:pt x="212" y="216"/>
                    <a:pt x="220" y="227"/>
                  </a:cubicBezTo>
                  <a:cubicBezTo>
                    <a:pt x="219" y="227"/>
                    <a:pt x="218" y="227"/>
                    <a:pt x="217" y="228"/>
                  </a:cubicBezTo>
                  <a:cubicBezTo>
                    <a:pt x="219" y="231"/>
                    <a:pt x="219" y="238"/>
                    <a:pt x="223" y="240"/>
                  </a:cubicBezTo>
                  <a:cubicBezTo>
                    <a:pt x="228" y="242"/>
                    <a:pt x="229" y="234"/>
                    <a:pt x="229" y="231"/>
                  </a:cubicBezTo>
                  <a:cubicBezTo>
                    <a:pt x="228" y="227"/>
                    <a:pt x="225" y="225"/>
                    <a:pt x="224" y="221"/>
                  </a:cubicBezTo>
                  <a:cubicBezTo>
                    <a:pt x="223" y="212"/>
                    <a:pt x="237" y="219"/>
                    <a:pt x="240" y="221"/>
                  </a:cubicBezTo>
                  <a:cubicBezTo>
                    <a:pt x="242" y="218"/>
                    <a:pt x="230" y="211"/>
                    <a:pt x="238" y="209"/>
                  </a:cubicBezTo>
                  <a:cubicBezTo>
                    <a:pt x="234" y="204"/>
                    <a:pt x="250" y="202"/>
                    <a:pt x="245" y="212"/>
                  </a:cubicBezTo>
                  <a:cubicBezTo>
                    <a:pt x="244" y="214"/>
                    <a:pt x="244" y="229"/>
                    <a:pt x="248" y="230"/>
                  </a:cubicBezTo>
                  <a:cubicBezTo>
                    <a:pt x="250" y="231"/>
                    <a:pt x="260" y="221"/>
                    <a:pt x="260" y="219"/>
                  </a:cubicBezTo>
                  <a:cubicBezTo>
                    <a:pt x="260" y="216"/>
                    <a:pt x="257" y="214"/>
                    <a:pt x="257" y="210"/>
                  </a:cubicBezTo>
                  <a:cubicBezTo>
                    <a:pt x="257" y="206"/>
                    <a:pt x="262" y="204"/>
                    <a:pt x="266" y="202"/>
                  </a:cubicBezTo>
                  <a:cubicBezTo>
                    <a:pt x="256" y="196"/>
                    <a:pt x="250" y="187"/>
                    <a:pt x="247" y="176"/>
                  </a:cubicBezTo>
                  <a:cubicBezTo>
                    <a:pt x="245" y="172"/>
                    <a:pt x="245" y="168"/>
                    <a:pt x="245" y="164"/>
                  </a:cubicBezTo>
                  <a:cubicBezTo>
                    <a:pt x="245" y="161"/>
                    <a:pt x="245" y="161"/>
                    <a:pt x="247" y="160"/>
                  </a:cubicBezTo>
                  <a:cubicBezTo>
                    <a:pt x="249" y="160"/>
                    <a:pt x="247" y="158"/>
                    <a:pt x="247" y="157"/>
                  </a:cubicBezTo>
                  <a:cubicBezTo>
                    <a:pt x="247" y="145"/>
                    <a:pt x="237" y="136"/>
                    <a:pt x="231" y="126"/>
                  </a:cubicBezTo>
                  <a:cubicBezTo>
                    <a:pt x="225" y="116"/>
                    <a:pt x="230" y="106"/>
                    <a:pt x="242" y="114"/>
                  </a:cubicBezTo>
                  <a:cubicBezTo>
                    <a:pt x="238" y="109"/>
                    <a:pt x="229" y="89"/>
                    <a:pt x="238" y="87"/>
                  </a:cubicBezTo>
                  <a:cubicBezTo>
                    <a:pt x="235" y="84"/>
                    <a:pt x="237" y="79"/>
                    <a:pt x="235" y="76"/>
                  </a:cubicBezTo>
                  <a:cubicBezTo>
                    <a:pt x="233" y="73"/>
                    <a:pt x="233" y="70"/>
                    <a:pt x="231" y="68"/>
                  </a:cubicBezTo>
                  <a:cubicBezTo>
                    <a:pt x="229" y="64"/>
                    <a:pt x="227" y="60"/>
                    <a:pt x="225" y="57"/>
                  </a:cubicBezTo>
                  <a:cubicBezTo>
                    <a:pt x="222" y="54"/>
                    <a:pt x="220" y="53"/>
                    <a:pt x="218" y="50"/>
                  </a:cubicBezTo>
                  <a:cubicBezTo>
                    <a:pt x="214" y="43"/>
                    <a:pt x="205" y="39"/>
                    <a:pt x="199" y="34"/>
                  </a:cubicBezTo>
                  <a:cubicBezTo>
                    <a:pt x="191" y="28"/>
                    <a:pt x="186" y="16"/>
                    <a:pt x="183" y="7"/>
                  </a:cubicBezTo>
                  <a:cubicBezTo>
                    <a:pt x="179" y="11"/>
                    <a:pt x="168" y="0"/>
                    <a:pt x="166" y="5"/>
                  </a:cubicBezTo>
                  <a:cubicBezTo>
                    <a:pt x="162" y="11"/>
                    <a:pt x="175" y="20"/>
                    <a:pt x="177" y="11"/>
                  </a:cubicBezTo>
                  <a:cubicBezTo>
                    <a:pt x="182" y="13"/>
                    <a:pt x="186" y="20"/>
                    <a:pt x="183" y="25"/>
                  </a:cubicBezTo>
                  <a:cubicBezTo>
                    <a:pt x="180" y="23"/>
                    <a:pt x="177" y="22"/>
                    <a:pt x="174" y="20"/>
                  </a:cubicBezTo>
                  <a:cubicBezTo>
                    <a:pt x="176" y="22"/>
                    <a:pt x="176" y="24"/>
                    <a:pt x="174" y="26"/>
                  </a:cubicBezTo>
                  <a:cubicBezTo>
                    <a:pt x="169" y="25"/>
                    <a:pt x="168" y="20"/>
                    <a:pt x="165" y="17"/>
                  </a:cubicBezTo>
                  <a:cubicBezTo>
                    <a:pt x="162" y="13"/>
                    <a:pt x="158" y="14"/>
                    <a:pt x="154" y="12"/>
                  </a:cubicBezTo>
                  <a:cubicBezTo>
                    <a:pt x="154" y="16"/>
                    <a:pt x="163" y="25"/>
                    <a:pt x="159" y="28"/>
                  </a:cubicBezTo>
                  <a:cubicBezTo>
                    <a:pt x="157" y="30"/>
                    <a:pt x="150" y="31"/>
                    <a:pt x="154" y="35"/>
                  </a:cubicBezTo>
                  <a:cubicBezTo>
                    <a:pt x="157" y="38"/>
                    <a:pt x="163" y="42"/>
                    <a:pt x="165" y="46"/>
                  </a:cubicBezTo>
                  <a:cubicBezTo>
                    <a:pt x="166" y="50"/>
                    <a:pt x="166" y="59"/>
                    <a:pt x="160" y="55"/>
                  </a:cubicBezTo>
                  <a:cubicBezTo>
                    <a:pt x="161" y="59"/>
                    <a:pt x="163" y="58"/>
                    <a:pt x="167" y="58"/>
                  </a:cubicBezTo>
                  <a:cubicBezTo>
                    <a:pt x="171" y="58"/>
                    <a:pt x="174" y="63"/>
                    <a:pt x="176" y="66"/>
                  </a:cubicBezTo>
                  <a:cubicBezTo>
                    <a:pt x="181" y="75"/>
                    <a:pt x="183" y="90"/>
                    <a:pt x="182" y="100"/>
                  </a:cubicBezTo>
                  <a:cubicBezTo>
                    <a:pt x="181" y="107"/>
                    <a:pt x="188" y="120"/>
                    <a:pt x="180" y="125"/>
                  </a:cubicBezTo>
                  <a:cubicBezTo>
                    <a:pt x="171" y="130"/>
                    <a:pt x="175" y="139"/>
                    <a:pt x="171" y="147"/>
                  </a:cubicBezTo>
                  <a:cubicBezTo>
                    <a:pt x="167" y="154"/>
                    <a:pt x="158" y="155"/>
                    <a:pt x="152" y="159"/>
                  </a:cubicBezTo>
                  <a:cubicBezTo>
                    <a:pt x="148" y="161"/>
                    <a:pt x="144" y="173"/>
                    <a:pt x="138" y="163"/>
                  </a:cubicBezTo>
                  <a:cubicBezTo>
                    <a:pt x="136" y="161"/>
                    <a:pt x="137" y="157"/>
                    <a:pt x="133" y="156"/>
                  </a:cubicBezTo>
                  <a:cubicBezTo>
                    <a:pt x="131" y="156"/>
                    <a:pt x="128" y="151"/>
                    <a:pt x="131" y="152"/>
                  </a:cubicBezTo>
                  <a:cubicBezTo>
                    <a:pt x="138" y="153"/>
                    <a:pt x="135" y="142"/>
                    <a:pt x="136" y="140"/>
                  </a:cubicBezTo>
                  <a:cubicBezTo>
                    <a:pt x="132" y="139"/>
                    <a:pt x="124" y="143"/>
                    <a:pt x="123" y="148"/>
                  </a:cubicBezTo>
                  <a:cubicBezTo>
                    <a:pt x="121" y="154"/>
                    <a:pt x="131" y="161"/>
                    <a:pt x="130" y="169"/>
                  </a:cubicBezTo>
                  <a:cubicBezTo>
                    <a:pt x="129" y="176"/>
                    <a:pt x="126" y="179"/>
                    <a:pt x="122" y="184"/>
                  </a:cubicBezTo>
                  <a:cubicBezTo>
                    <a:pt x="116" y="193"/>
                    <a:pt x="129" y="198"/>
                    <a:pt x="129" y="205"/>
                  </a:cubicBezTo>
                  <a:cubicBezTo>
                    <a:pt x="123" y="200"/>
                    <a:pt x="128" y="208"/>
                    <a:pt x="122" y="206"/>
                  </a:cubicBezTo>
                  <a:cubicBezTo>
                    <a:pt x="124" y="215"/>
                    <a:pt x="106" y="204"/>
                    <a:pt x="112" y="211"/>
                  </a:cubicBezTo>
                  <a:cubicBezTo>
                    <a:pt x="110" y="210"/>
                    <a:pt x="106" y="210"/>
                    <a:pt x="106" y="207"/>
                  </a:cubicBezTo>
                  <a:cubicBezTo>
                    <a:pt x="105" y="204"/>
                    <a:pt x="107" y="200"/>
                    <a:pt x="103" y="201"/>
                  </a:cubicBezTo>
                  <a:cubicBezTo>
                    <a:pt x="100" y="202"/>
                    <a:pt x="99" y="203"/>
                    <a:pt x="97" y="204"/>
                  </a:cubicBezTo>
                  <a:cubicBezTo>
                    <a:pt x="92" y="205"/>
                    <a:pt x="86" y="204"/>
                    <a:pt x="81" y="206"/>
                  </a:cubicBezTo>
                  <a:cubicBezTo>
                    <a:pt x="78" y="208"/>
                    <a:pt x="75" y="209"/>
                    <a:pt x="71" y="210"/>
                  </a:cubicBezTo>
                  <a:cubicBezTo>
                    <a:pt x="68" y="210"/>
                    <a:pt x="60" y="208"/>
                    <a:pt x="58" y="210"/>
                  </a:cubicBezTo>
                  <a:cubicBezTo>
                    <a:pt x="54" y="212"/>
                    <a:pt x="52" y="211"/>
                    <a:pt x="49" y="209"/>
                  </a:cubicBezTo>
                  <a:cubicBezTo>
                    <a:pt x="45" y="206"/>
                    <a:pt x="38" y="211"/>
                    <a:pt x="34" y="212"/>
                  </a:cubicBezTo>
                  <a:cubicBezTo>
                    <a:pt x="41" y="219"/>
                    <a:pt x="15" y="239"/>
                    <a:pt x="13" y="244"/>
                  </a:cubicBezTo>
                  <a:cubicBezTo>
                    <a:pt x="11" y="250"/>
                    <a:pt x="0" y="245"/>
                    <a:pt x="0" y="251"/>
                  </a:cubicBezTo>
                  <a:cubicBezTo>
                    <a:pt x="0" y="255"/>
                    <a:pt x="3" y="260"/>
                    <a:pt x="6" y="26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533">
              <a:extLst>
                <a:ext uri="{FF2B5EF4-FFF2-40B4-BE49-F238E27FC236}">
                  <a16:creationId xmlns="" xmlns:a16="http://schemas.microsoft.com/office/drawing/2014/main" id="{1BB2EC99-60D0-4FCF-89C5-ED888E59D7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5732" y="3178493"/>
              <a:ext cx="13347" cy="13347"/>
            </a:xfrm>
            <a:custGeom>
              <a:avLst/>
              <a:gdLst>
                <a:gd name="T0" fmla="*/ 2 w 6"/>
                <a:gd name="T1" fmla="*/ 0 h 7"/>
                <a:gd name="T2" fmla="*/ 6 w 6"/>
                <a:gd name="T3" fmla="*/ 6 h 7"/>
                <a:gd name="T4" fmla="*/ 2 w 6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0" y="2"/>
                    <a:pt x="3" y="7"/>
                    <a:pt x="6" y="6"/>
                  </a:cubicBezTo>
                  <a:cubicBezTo>
                    <a:pt x="5" y="4"/>
                    <a:pt x="4" y="2"/>
                    <a:pt x="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534">
              <a:extLst>
                <a:ext uri="{FF2B5EF4-FFF2-40B4-BE49-F238E27FC236}">
                  <a16:creationId xmlns="" xmlns:a16="http://schemas.microsoft.com/office/drawing/2014/main" id="{4549FCB7-1C0A-471B-AC98-70ECCAB450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5732" y="3178493"/>
              <a:ext cx="13347" cy="13347"/>
            </a:xfrm>
            <a:custGeom>
              <a:avLst/>
              <a:gdLst>
                <a:gd name="T0" fmla="*/ 2 w 6"/>
                <a:gd name="T1" fmla="*/ 0 h 7"/>
                <a:gd name="T2" fmla="*/ 6 w 6"/>
                <a:gd name="T3" fmla="*/ 6 h 7"/>
                <a:gd name="T4" fmla="*/ 2 w 6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0" y="2"/>
                    <a:pt x="3" y="7"/>
                    <a:pt x="6" y="6"/>
                  </a:cubicBezTo>
                  <a:cubicBezTo>
                    <a:pt x="5" y="4"/>
                    <a:pt x="4" y="2"/>
                    <a:pt x="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535">
              <a:extLst>
                <a:ext uri="{FF2B5EF4-FFF2-40B4-BE49-F238E27FC236}">
                  <a16:creationId xmlns="" xmlns:a16="http://schemas.microsoft.com/office/drawing/2014/main" id="{1BF211B4-CABD-46EB-8EBF-FEBA09EE54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0181" y="3129552"/>
              <a:ext cx="48940" cy="31144"/>
            </a:xfrm>
            <a:custGeom>
              <a:avLst/>
              <a:gdLst>
                <a:gd name="T0" fmla="*/ 18 w 22"/>
                <a:gd name="T1" fmla="*/ 0 h 15"/>
                <a:gd name="T2" fmla="*/ 10 w 22"/>
                <a:gd name="T3" fmla="*/ 13 h 15"/>
                <a:gd name="T4" fmla="*/ 13 w 22"/>
                <a:gd name="T5" fmla="*/ 8 h 15"/>
                <a:gd name="T6" fmla="*/ 18 w 22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5">
                  <a:moveTo>
                    <a:pt x="18" y="0"/>
                  </a:moveTo>
                  <a:cubicBezTo>
                    <a:pt x="15" y="3"/>
                    <a:pt x="0" y="9"/>
                    <a:pt x="10" y="13"/>
                  </a:cubicBezTo>
                  <a:cubicBezTo>
                    <a:pt x="15" y="15"/>
                    <a:pt x="12" y="11"/>
                    <a:pt x="13" y="8"/>
                  </a:cubicBezTo>
                  <a:cubicBezTo>
                    <a:pt x="15" y="5"/>
                    <a:pt x="22" y="5"/>
                    <a:pt x="18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536">
              <a:extLst>
                <a:ext uri="{FF2B5EF4-FFF2-40B4-BE49-F238E27FC236}">
                  <a16:creationId xmlns="" xmlns:a16="http://schemas.microsoft.com/office/drawing/2014/main" id="{7283DDF4-0E12-488D-9CCA-DF45D5CE71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0181" y="3129552"/>
              <a:ext cx="48940" cy="31144"/>
            </a:xfrm>
            <a:custGeom>
              <a:avLst/>
              <a:gdLst>
                <a:gd name="T0" fmla="*/ 18 w 22"/>
                <a:gd name="T1" fmla="*/ 0 h 15"/>
                <a:gd name="T2" fmla="*/ 10 w 22"/>
                <a:gd name="T3" fmla="*/ 13 h 15"/>
                <a:gd name="T4" fmla="*/ 13 w 22"/>
                <a:gd name="T5" fmla="*/ 8 h 15"/>
                <a:gd name="T6" fmla="*/ 18 w 22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5">
                  <a:moveTo>
                    <a:pt x="18" y="0"/>
                  </a:moveTo>
                  <a:cubicBezTo>
                    <a:pt x="15" y="3"/>
                    <a:pt x="0" y="9"/>
                    <a:pt x="10" y="13"/>
                  </a:cubicBezTo>
                  <a:cubicBezTo>
                    <a:pt x="15" y="15"/>
                    <a:pt x="12" y="11"/>
                    <a:pt x="13" y="8"/>
                  </a:cubicBezTo>
                  <a:cubicBezTo>
                    <a:pt x="15" y="5"/>
                    <a:pt x="22" y="5"/>
                    <a:pt x="18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537">
              <a:extLst>
                <a:ext uri="{FF2B5EF4-FFF2-40B4-BE49-F238E27FC236}">
                  <a16:creationId xmlns="" xmlns:a16="http://schemas.microsoft.com/office/drawing/2014/main" id="{432A1D03-63E8-4913-825B-57A5BCA7F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35774" y="2987181"/>
              <a:ext cx="26695" cy="17796"/>
            </a:xfrm>
            <a:custGeom>
              <a:avLst/>
              <a:gdLst>
                <a:gd name="T0" fmla="*/ 5 w 14"/>
                <a:gd name="T1" fmla="*/ 0 h 8"/>
                <a:gd name="T2" fmla="*/ 8 w 14"/>
                <a:gd name="T3" fmla="*/ 7 h 8"/>
                <a:gd name="T4" fmla="*/ 5 w 14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8">
                  <a:moveTo>
                    <a:pt x="5" y="0"/>
                  </a:moveTo>
                  <a:cubicBezTo>
                    <a:pt x="0" y="1"/>
                    <a:pt x="5" y="6"/>
                    <a:pt x="8" y="7"/>
                  </a:cubicBezTo>
                  <a:cubicBezTo>
                    <a:pt x="14" y="8"/>
                    <a:pt x="9" y="0"/>
                    <a:pt x="5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538">
              <a:extLst>
                <a:ext uri="{FF2B5EF4-FFF2-40B4-BE49-F238E27FC236}">
                  <a16:creationId xmlns="" xmlns:a16="http://schemas.microsoft.com/office/drawing/2014/main" id="{19C65474-0094-457C-BBD2-E75E2BE2B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35774" y="2987181"/>
              <a:ext cx="26695" cy="17796"/>
            </a:xfrm>
            <a:custGeom>
              <a:avLst/>
              <a:gdLst>
                <a:gd name="T0" fmla="*/ 5 w 14"/>
                <a:gd name="T1" fmla="*/ 0 h 8"/>
                <a:gd name="T2" fmla="*/ 8 w 14"/>
                <a:gd name="T3" fmla="*/ 7 h 8"/>
                <a:gd name="T4" fmla="*/ 5 w 14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8">
                  <a:moveTo>
                    <a:pt x="5" y="0"/>
                  </a:moveTo>
                  <a:cubicBezTo>
                    <a:pt x="0" y="1"/>
                    <a:pt x="5" y="6"/>
                    <a:pt x="8" y="7"/>
                  </a:cubicBezTo>
                  <a:cubicBezTo>
                    <a:pt x="14" y="8"/>
                    <a:pt x="9" y="0"/>
                    <a:pt x="5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539">
              <a:extLst>
                <a:ext uri="{FF2B5EF4-FFF2-40B4-BE49-F238E27FC236}">
                  <a16:creationId xmlns="" xmlns:a16="http://schemas.microsoft.com/office/drawing/2014/main" id="{CF53AEA0-A95E-4734-96D8-D30AEFBC6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4672" y="2542272"/>
              <a:ext cx="13347" cy="17796"/>
            </a:xfrm>
            <a:custGeom>
              <a:avLst/>
              <a:gdLst>
                <a:gd name="T0" fmla="*/ 2 w 7"/>
                <a:gd name="T1" fmla="*/ 0 h 7"/>
                <a:gd name="T2" fmla="*/ 2 w 7"/>
                <a:gd name="T3" fmla="*/ 5 h 7"/>
                <a:gd name="T4" fmla="*/ 2 w 7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7">
                  <a:moveTo>
                    <a:pt x="2" y="0"/>
                  </a:moveTo>
                  <a:cubicBezTo>
                    <a:pt x="0" y="1"/>
                    <a:pt x="0" y="5"/>
                    <a:pt x="2" y="5"/>
                  </a:cubicBezTo>
                  <a:cubicBezTo>
                    <a:pt x="7" y="7"/>
                    <a:pt x="5" y="1"/>
                    <a:pt x="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540">
              <a:extLst>
                <a:ext uri="{FF2B5EF4-FFF2-40B4-BE49-F238E27FC236}">
                  <a16:creationId xmlns="" xmlns:a16="http://schemas.microsoft.com/office/drawing/2014/main" id="{9F011A93-6B63-4C52-A4E6-71AFD49685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4672" y="2542272"/>
              <a:ext cx="13347" cy="17796"/>
            </a:xfrm>
            <a:custGeom>
              <a:avLst/>
              <a:gdLst>
                <a:gd name="T0" fmla="*/ 2 w 7"/>
                <a:gd name="T1" fmla="*/ 0 h 7"/>
                <a:gd name="T2" fmla="*/ 2 w 7"/>
                <a:gd name="T3" fmla="*/ 5 h 7"/>
                <a:gd name="T4" fmla="*/ 2 w 7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7">
                  <a:moveTo>
                    <a:pt x="2" y="0"/>
                  </a:moveTo>
                  <a:cubicBezTo>
                    <a:pt x="0" y="1"/>
                    <a:pt x="0" y="5"/>
                    <a:pt x="2" y="5"/>
                  </a:cubicBezTo>
                  <a:cubicBezTo>
                    <a:pt x="7" y="7"/>
                    <a:pt x="5" y="1"/>
                    <a:pt x="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541">
              <a:extLst>
                <a:ext uri="{FF2B5EF4-FFF2-40B4-BE49-F238E27FC236}">
                  <a16:creationId xmlns="" xmlns:a16="http://schemas.microsoft.com/office/drawing/2014/main" id="{82983877-5355-4337-BFDF-3931B5953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2469" y="2689092"/>
              <a:ext cx="155718" cy="124575"/>
            </a:xfrm>
            <a:custGeom>
              <a:avLst/>
              <a:gdLst>
                <a:gd name="T0" fmla="*/ 11 w 72"/>
                <a:gd name="T1" fmla="*/ 27 h 58"/>
                <a:gd name="T2" fmla="*/ 0 w 72"/>
                <a:gd name="T3" fmla="*/ 36 h 58"/>
                <a:gd name="T4" fmla="*/ 9 w 72"/>
                <a:gd name="T5" fmla="*/ 32 h 58"/>
                <a:gd name="T6" fmla="*/ 13 w 72"/>
                <a:gd name="T7" fmla="*/ 39 h 58"/>
                <a:gd name="T8" fmla="*/ 13 w 72"/>
                <a:gd name="T9" fmla="*/ 42 h 58"/>
                <a:gd name="T10" fmla="*/ 21 w 72"/>
                <a:gd name="T11" fmla="*/ 51 h 58"/>
                <a:gd name="T12" fmla="*/ 29 w 72"/>
                <a:gd name="T13" fmla="*/ 56 h 58"/>
                <a:gd name="T14" fmla="*/ 38 w 72"/>
                <a:gd name="T15" fmla="*/ 58 h 58"/>
                <a:gd name="T16" fmla="*/ 38 w 72"/>
                <a:gd name="T17" fmla="*/ 37 h 58"/>
                <a:gd name="T18" fmla="*/ 63 w 72"/>
                <a:gd name="T19" fmla="*/ 39 h 58"/>
                <a:gd name="T20" fmla="*/ 64 w 72"/>
                <a:gd name="T21" fmla="*/ 30 h 58"/>
                <a:gd name="T22" fmla="*/ 70 w 72"/>
                <a:gd name="T23" fmla="*/ 21 h 58"/>
                <a:gd name="T24" fmla="*/ 64 w 72"/>
                <a:gd name="T25" fmla="*/ 6 h 58"/>
                <a:gd name="T26" fmla="*/ 47 w 72"/>
                <a:gd name="T27" fmla="*/ 1 h 58"/>
                <a:gd name="T28" fmla="*/ 33 w 72"/>
                <a:gd name="T29" fmla="*/ 5 h 58"/>
                <a:gd name="T30" fmla="*/ 30 w 72"/>
                <a:gd name="T31" fmla="*/ 14 h 58"/>
                <a:gd name="T32" fmla="*/ 15 w 72"/>
                <a:gd name="T33" fmla="*/ 10 h 58"/>
                <a:gd name="T34" fmla="*/ 11 w 72"/>
                <a:gd name="T35" fmla="*/ 2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" h="58">
                  <a:moveTo>
                    <a:pt x="11" y="27"/>
                  </a:moveTo>
                  <a:cubicBezTo>
                    <a:pt x="9" y="31"/>
                    <a:pt x="3" y="33"/>
                    <a:pt x="0" y="36"/>
                  </a:cubicBezTo>
                  <a:cubicBezTo>
                    <a:pt x="4" y="37"/>
                    <a:pt x="6" y="33"/>
                    <a:pt x="9" y="32"/>
                  </a:cubicBezTo>
                  <a:cubicBezTo>
                    <a:pt x="10" y="34"/>
                    <a:pt x="11" y="39"/>
                    <a:pt x="13" y="39"/>
                  </a:cubicBezTo>
                  <a:cubicBezTo>
                    <a:pt x="17" y="38"/>
                    <a:pt x="18" y="41"/>
                    <a:pt x="13" y="42"/>
                  </a:cubicBezTo>
                  <a:cubicBezTo>
                    <a:pt x="17" y="43"/>
                    <a:pt x="17" y="52"/>
                    <a:pt x="21" y="51"/>
                  </a:cubicBezTo>
                  <a:cubicBezTo>
                    <a:pt x="25" y="50"/>
                    <a:pt x="26" y="55"/>
                    <a:pt x="29" y="56"/>
                  </a:cubicBezTo>
                  <a:cubicBezTo>
                    <a:pt x="32" y="57"/>
                    <a:pt x="35" y="56"/>
                    <a:pt x="38" y="58"/>
                  </a:cubicBezTo>
                  <a:cubicBezTo>
                    <a:pt x="32" y="54"/>
                    <a:pt x="35" y="43"/>
                    <a:pt x="38" y="37"/>
                  </a:cubicBezTo>
                  <a:cubicBezTo>
                    <a:pt x="44" y="24"/>
                    <a:pt x="55" y="34"/>
                    <a:pt x="63" y="39"/>
                  </a:cubicBezTo>
                  <a:cubicBezTo>
                    <a:pt x="64" y="36"/>
                    <a:pt x="63" y="33"/>
                    <a:pt x="64" y="30"/>
                  </a:cubicBezTo>
                  <a:cubicBezTo>
                    <a:pt x="65" y="26"/>
                    <a:pt x="68" y="24"/>
                    <a:pt x="70" y="21"/>
                  </a:cubicBezTo>
                  <a:cubicBezTo>
                    <a:pt x="72" y="18"/>
                    <a:pt x="64" y="10"/>
                    <a:pt x="64" y="6"/>
                  </a:cubicBezTo>
                  <a:cubicBezTo>
                    <a:pt x="58" y="7"/>
                    <a:pt x="53" y="2"/>
                    <a:pt x="47" y="1"/>
                  </a:cubicBezTo>
                  <a:cubicBezTo>
                    <a:pt x="42" y="0"/>
                    <a:pt x="37" y="7"/>
                    <a:pt x="33" y="5"/>
                  </a:cubicBezTo>
                  <a:cubicBezTo>
                    <a:pt x="39" y="10"/>
                    <a:pt x="36" y="13"/>
                    <a:pt x="30" y="14"/>
                  </a:cubicBezTo>
                  <a:cubicBezTo>
                    <a:pt x="22" y="17"/>
                    <a:pt x="23" y="11"/>
                    <a:pt x="15" y="10"/>
                  </a:cubicBezTo>
                  <a:cubicBezTo>
                    <a:pt x="15" y="14"/>
                    <a:pt x="15" y="25"/>
                    <a:pt x="11" y="2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542">
              <a:extLst>
                <a:ext uri="{FF2B5EF4-FFF2-40B4-BE49-F238E27FC236}">
                  <a16:creationId xmlns="" xmlns:a16="http://schemas.microsoft.com/office/drawing/2014/main" id="{B9DA3DC5-755D-4B21-A61D-B5116A22B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2469" y="2689092"/>
              <a:ext cx="155718" cy="124575"/>
            </a:xfrm>
            <a:custGeom>
              <a:avLst/>
              <a:gdLst>
                <a:gd name="T0" fmla="*/ 11 w 72"/>
                <a:gd name="T1" fmla="*/ 27 h 58"/>
                <a:gd name="T2" fmla="*/ 0 w 72"/>
                <a:gd name="T3" fmla="*/ 36 h 58"/>
                <a:gd name="T4" fmla="*/ 9 w 72"/>
                <a:gd name="T5" fmla="*/ 32 h 58"/>
                <a:gd name="T6" fmla="*/ 13 w 72"/>
                <a:gd name="T7" fmla="*/ 39 h 58"/>
                <a:gd name="T8" fmla="*/ 13 w 72"/>
                <a:gd name="T9" fmla="*/ 42 h 58"/>
                <a:gd name="T10" fmla="*/ 21 w 72"/>
                <a:gd name="T11" fmla="*/ 51 h 58"/>
                <a:gd name="T12" fmla="*/ 29 w 72"/>
                <a:gd name="T13" fmla="*/ 56 h 58"/>
                <a:gd name="T14" fmla="*/ 38 w 72"/>
                <a:gd name="T15" fmla="*/ 58 h 58"/>
                <a:gd name="T16" fmla="*/ 38 w 72"/>
                <a:gd name="T17" fmla="*/ 37 h 58"/>
                <a:gd name="T18" fmla="*/ 63 w 72"/>
                <a:gd name="T19" fmla="*/ 39 h 58"/>
                <a:gd name="T20" fmla="*/ 64 w 72"/>
                <a:gd name="T21" fmla="*/ 30 h 58"/>
                <a:gd name="T22" fmla="*/ 70 w 72"/>
                <a:gd name="T23" fmla="*/ 21 h 58"/>
                <a:gd name="T24" fmla="*/ 64 w 72"/>
                <a:gd name="T25" fmla="*/ 6 h 58"/>
                <a:gd name="T26" fmla="*/ 47 w 72"/>
                <a:gd name="T27" fmla="*/ 1 h 58"/>
                <a:gd name="T28" fmla="*/ 33 w 72"/>
                <a:gd name="T29" fmla="*/ 5 h 58"/>
                <a:gd name="T30" fmla="*/ 30 w 72"/>
                <a:gd name="T31" fmla="*/ 14 h 58"/>
                <a:gd name="T32" fmla="*/ 15 w 72"/>
                <a:gd name="T33" fmla="*/ 10 h 58"/>
                <a:gd name="T34" fmla="*/ 11 w 72"/>
                <a:gd name="T35" fmla="*/ 2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" h="58">
                  <a:moveTo>
                    <a:pt x="11" y="27"/>
                  </a:moveTo>
                  <a:cubicBezTo>
                    <a:pt x="9" y="31"/>
                    <a:pt x="3" y="33"/>
                    <a:pt x="0" y="36"/>
                  </a:cubicBezTo>
                  <a:cubicBezTo>
                    <a:pt x="4" y="37"/>
                    <a:pt x="6" y="33"/>
                    <a:pt x="9" y="32"/>
                  </a:cubicBezTo>
                  <a:cubicBezTo>
                    <a:pt x="10" y="34"/>
                    <a:pt x="11" y="39"/>
                    <a:pt x="13" y="39"/>
                  </a:cubicBezTo>
                  <a:cubicBezTo>
                    <a:pt x="17" y="38"/>
                    <a:pt x="18" y="41"/>
                    <a:pt x="13" y="42"/>
                  </a:cubicBezTo>
                  <a:cubicBezTo>
                    <a:pt x="17" y="43"/>
                    <a:pt x="17" y="52"/>
                    <a:pt x="21" y="51"/>
                  </a:cubicBezTo>
                  <a:cubicBezTo>
                    <a:pt x="25" y="50"/>
                    <a:pt x="26" y="55"/>
                    <a:pt x="29" y="56"/>
                  </a:cubicBezTo>
                  <a:cubicBezTo>
                    <a:pt x="32" y="57"/>
                    <a:pt x="35" y="56"/>
                    <a:pt x="38" y="58"/>
                  </a:cubicBezTo>
                  <a:cubicBezTo>
                    <a:pt x="32" y="54"/>
                    <a:pt x="35" y="43"/>
                    <a:pt x="38" y="37"/>
                  </a:cubicBezTo>
                  <a:cubicBezTo>
                    <a:pt x="44" y="24"/>
                    <a:pt x="55" y="34"/>
                    <a:pt x="63" y="39"/>
                  </a:cubicBezTo>
                  <a:cubicBezTo>
                    <a:pt x="64" y="36"/>
                    <a:pt x="63" y="33"/>
                    <a:pt x="64" y="30"/>
                  </a:cubicBezTo>
                  <a:cubicBezTo>
                    <a:pt x="65" y="26"/>
                    <a:pt x="68" y="24"/>
                    <a:pt x="70" y="21"/>
                  </a:cubicBezTo>
                  <a:cubicBezTo>
                    <a:pt x="72" y="18"/>
                    <a:pt x="64" y="10"/>
                    <a:pt x="64" y="6"/>
                  </a:cubicBezTo>
                  <a:cubicBezTo>
                    <a:pt x="58" y="7"/>
                    <a:pt x="53" y="2"/>
                    <a:pt x="47" y="1"/>
                  </a:cubicBezTo>
                  <a:cubicBezTo>
                    <a:pt x="42" y="0"/>
                    <a:pt x="37" y="7"/>
                    <a:pt x="33" y="5"/>
                  </a:cubicBezTo>
                  <a:cubicBezTo>
                    <a:pt x="39" y="10"/>
                    <a:pt x="36" y="13"/>
                    <a:pt x="30" y="14"/>
                  </a:cubicBezTo>
                  <a:cubicBezTo>
                    <a:pt x="22" y="17"/>
                    <a:pt x="23" y="11"/>
                    <a:pt x="15" y="10"/>
                  </a:cubicBezTo>
                  <a:cubicBezTo>
                    <a:pt x="15" y="14"/>
                    <a:pt x="15" y="25"/>
                    <a:pt x="11" y="2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544">
              <a:extLst>
                <a:ext uri="{FF2B5EF4-FFF2-40B4-BE49-F238E27FC236}">
                  <a16:creationId xmlns="" xmlns:a16="http://schemas.microsoft.com/office/drawing/2014/main" id="{3817B484-BBDE-467C-9D1E-C94878416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2466" y="2956036"/>
              <a:ext cx="13349" cy="35593"/>
            </a:xfrm>
            <a:custGeom>
              <a:avLst/>
              <a:gdLst>
                <a:gd name="T0" fmla="*/ 3 w 6"/>
                <a:gd name="T1" fmla="*/ 0 h 17"/>
                <a:gd name="T2" fmla="*/ 5 w 6"/>
                <a:gd name="T3" fmla="*/ 15 h 17"/>
                <a:gd name="T4" fmla="*/ 3 w 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7">
                  <a:moveTo>
                    <a:pt x="3" y="0"/>
                  </a:moveTo>
                  <a:cubicBezTo>
                    <a:pt x="0" y="2"/>
                    <a:pt x="0" y="17"/>
                    <a:pt x="5" y="15"/>
                  </a:cubicBezTo>
                  <a:cubicBezTo>
                    <a:pt x="3" y="10"/>
                    <a:pt x="6" y="5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545">
              <a:extLst>
                <a:ext uri="{FF2B5EF4-FFF2-40B4-BE49-F238E27FC236}">
                  <a16:creationId xmlns="" xmlns:a16="http://schemas.microsoft.com/office/drawing/2014/main" id="{E56000A1-397E-4999-988D-7B6A1A2322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2466" y="2956036"/>
              <a:ext cx="13349" cy="35593"/>
            </a:xfrm>
            <a:custGeom>
              <a:avLst/>
              <a:gdLst>
                <a:gd name="T0" fmla="*/ 3 w 6"/>
                <a:gd name="T1" fmla="*/ 0 h 17"/>
                <a:gd name="T2" fmla="*/ 5 w 6"/>
                <a:gd name="T3" fmla="*/ 15 h 17"/>
                <a:gd name="T4" fmla="*/ 3 w 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7">
                  <a:moveTo>
                    <a:pt x="3" y="0"/>
                  </a:moveTo>
                  <a:cubicBezTo>
                    <a:pt x="0" y="2"/>
                    <a:pt x="0" y="17"/>
                    <a:pt x="5" y="15"/>
                  </a:cubicBezTo>
                  <a:cubicBezTo>
                    <a:pt x="3" y="10"/>
                    <a:pt x="6" y="5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546">
              <a:extLst>
                <a:ext uri="{FF2B5EF4-FFF2-40B4-BE49-F238E27FC236}">
                  <a16:creationId xmlns="" xmlns:a16="http://schemas.microsoft.com/office/drawing/2014/main" id="{580647B6-9A3F-4ADF-9CB6-903DE9CCE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7041" y="1861558"/>
              <a:ext cx="347029" cy="311437"/>
            </a:xfrm>
            <a:custGeom>
              <a:avLst/>
              <a:gdLst>
                <a:gd name="T0" fmla="*/ 0 w 159"/>
                <a:gd name="T1" fmla="*/ 2 h 143"/>
                <a:gd name="T2" fmla="*/ 7 w 159"/>
                <a:gd name="T3" fmla="*/ 14 h 143"/>
                <a:gd name="T4" fmla="*/ 22 w 159"/>
                <a:gd name="T5" fmla="*/ 31 h 143"/>
                <a:gd name="T6" fmla="*/ 31 w 159"/>
                <a:gd name="T7" fmla="*/ 50 h 143"/>
                <a:gd name="T8" fmla="*/ 31 w 159"/>
                <a:gd name="T9" fmla="*/ 64 h 143"/>
                <a:gd name="T10" fmla="*/ 32 w 159"/>
                <a:gd name="T11" fmla="*/ 80 h 143"/>
                <a:gd name="T12" fmla="*/ 12 w 159"/>
                <a:gd name="T13" fmla="*/ 74 h 143"/>
                <a:gd name="T14" fmla="*/ 14 w 159"/>
                <a:gd name="T15" fmla="*/ 81 h 143"/>
                <a:gd name="T16" fmla="*/ 20 w 159"/>
                <a:gd name="T17" fmla="*/ 89 h 143"/>
                <a:gd name="T18" fmla="*/ 13 w 159"/>
                <a:gd name="T19" fmla="*/ 105 h 143"/>
                <a:gd name="T20" fmla="*/ 31 w 159"/>
                <a:gd name="T21" fmla="*/ 120 h 143"/>
                <a:gd name="T22" fmla="*/ 36 w 159"/>
                <a:gd name="T23" fmla="*/ 135 h 143"/>
                <a:gd name="T24" fmla="*/ 48 w 159"/>
                <a:gd name="T25" fmla="*/ 136 h 143"/>
                <a:gd name="T26" fmla="*/ 52 w 159"/>
                <a:gd name="T27" fmla="*/ 128 h 143"/>
                <a:gd name="T28" fmla="*/ 62 w 159"/>
                <a:gd name="T29" fmla="*/ 126 h 143"/>
                <a:gd name="T30" fmla="*/ 48 w 159"/>
                <a:gd name="T31" fmla="*/ 118 h 143"/>
                <a:gd name="T32" fmla="*/ 31 w 159"/>
                <a:gd name="T33" fmla="*/ 111 h 143"/>
                <a:gd name="T34" fmla="*/ 28 w 159"/>
                <a:gd name="T35" fmla="*/ 101 h 143"/>
                <a:gd name="T36" fmla="*/ 38 w 159"/>
                <a:gd name="T37" fmla="*/ 102 h 143"/>
                <a:gd name="T38" fmla="*/ 46 w 159"/>
                <a:gd name="T39" fmla="*/ 108 h 143"/>
                <a:gd name="T40" fmla="*/ 57 w 159"/>
                <a:gd name="T41" fmla="*/ 100 h 143"/>
                <a:gd name="T42" fmla="*/ 89 w 159"/>
                <a:gd name="T43" fmla="*/ 110 h 143"/>
                <a:gd name="T44" fmla="*/ 115 w 159"/>
                <a:gd name="T45" fmla="*/ 120 h 143"/>
                <a:gd name="T46" fmla="*/ 116 w 159"/>
                <a:gd name="T47" fmla="*/ 113 h 143"/>
                <a:gd name="T48" fmla="*/ 115 w 159"/>
                <a:gd name="T49" fmla="*/ 98 h 143"/>
                <a:gd name="T50" fmla="*/ 140 w 159"/>
                <a:gd name="T51" fmla="*/ 88 h 143"/>
                <a:gd name="T52" fmla="*/ 146 w 159"/>
                <a:gd name="T53" fmla="*/ 81 h 143"/>
                <a:gd name="T54" fmla="*/ 155 w 159"/>
                <a:gd name="T55" fmla="*/ 80 h 143"/>
                <a:gd name="T56" fmla="*/ 159 w 159"/>
                <a:gd name="T57" fmla="*/ 75 h 143"/>
                <a:gd name="T58" fmla="*/ 152 w 159"/>
                <a:gd name="T59" fmla="*/ 77 h 143"/>
                <a:gd name="T60" fmla="*/ 147 w 159"/>
                <a:gd name="T61" fmla="*/ 74 h 143"/>
                <a:gd name="T62" fmla="*/ 143 w 159"/>
                <a:gd name="T63" fmla="*/ 66 h 143"/>
                <a:gd name="T64" fmla="*/ 130 w 159"/>
                <a:gd name="T65" fmla="*/ 56 h 143"/>
                <a:gd name="T66" fmla="*/ 125 w 159"/>
                <a:gd name="T67" fmla="*/ 40 h 143"/>
                <a:gd name="T68" fmla="*/ 118 w 159"/>
                <a:gd name="T69" fmla="*/ 54 h 143"/>
                <a:gd name="T70" fmla="*/ 98 w 159"/>
                <a:gd name="T71" fmla="*/ 50 h 143"/>
                <a:gd name="T72" fmla="*/ 91 w 159"/>
                <a:gd name="T73" fmla="*/ 48 h 143"/>
                <a:gd name="T74" fmla="*/ 83 w 159"/>
                <a:gd name="T75" fmla="*/ 44 h 143"/>
                <a:gd name="T76" fmla="*/ 53 w 159"/>
                <a:gd name="T77" fmla="*/ 30 h 143"/>
                <a:gd name="T78" fmla="*/ 19 w 159"/>
                <a:gd name="T79" fmla="*/ 8 h 143"/>
                <a:gd name="T80" fmla="*/ 7 w 159"/>
                <a:gd name="T81" fmla="*/ 1 h 143"/>
                <a:gd name="T82" fmla="*/ 0 w 159"/>
                <a:gd name="T83" fmla="*/ 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9" h="143">
                  <a:moveTo>
                    <a:pt x="0" y="2"/>
                  </a:moveTo>
                  <a:cubicBezTo>
                    <a:pt x="3" y="6"/>
                    <a:pt x="3" y="11"/>
                    <a:pt x="7" y="14"/>
                  </a:cubicBezTo>
                  <a:cubicBezTo>
                    <a:pt x="13" y="19"/>
                    <a:pt x="19" y="25"/>
                    <a:pt x="22" y="31"/>
                  </a:cubicBezTo>
                  <a:cubicBezTo>
                    <a:pt x="25" y="37"/>
                    <a:pt x="29" y="44"/>
                    <a:pt x="31" y="50"/>
                  </a:cubicBezTo>
                  <a:cubicBezTo>
                    <a:pt x="33" y="56"/>
                    <a:pt x="27" y="59"/>
                    <a:pt x="31" y="64"/>
                  </a:cubicBezTo>
                  <a:cubicBezTo>
                    <a:pt x="36" y="69"/>
                    <a:pt x="46" y="82"/>
                    <a:pt x="32" y="80"/>
                  </a:cubicBezTo>
                  <a:cubicBezTo>
                    <a:pt x="25" y="79"/>
                    <a:pt x="18" y="74"/>
                    <a:pt x="12" y="74"/>
                  </a:cubicBezTo>
                  <a:cubicBezTo>
                    <a:pt x="8" y="74"/>
                    <a:pt x="13" y="80"/>
                    <a:pt x="14" y="81"/>
                  </a:cubicBezTo>
                  <a:cubicBezTo>
                    <a:pt x="17" y="83"/>
                    <a:pt x="21" y="84"/>
                    <a:pt x="20" y="89"/>
                  </a:cubicBezTo>
                  <a:cubicBezTo>
                    <a:pt x="19" y="98"/>
                    <a:pt x="8" y="93"/>
                    <a:pt x="13" y="105"/>
                  </a:cubicBezTo>
                  <a:cubicBezTo>
                    <a:pt x="16" y="114"/>
                    <a:pt x="25" y="114"/>
                    <a:pt x="31" y="120"/>
                  </a:cubicBezTo>
                  <a:cubicBezTo>
                    <a:pt x="34" y="125"/>
                    <a:pt x="33" y="131"/>
                    <a:pt x="36" y="135"/>
                  </a:cubicBezTo>
                  <a:cubicBezTo>
                    <a:pt x="41" y="143"/>
                    <a:pt x="42" y="138"/>
                    <a:pt x="48" y="136"/>
                  </a:cubicBezTo>
                  <a:cubicBezTo>
                    <a:pt x="44" y="132"/>
                    <a:pt x="48" y="129"/>
                    <a:pt x="52" y="128"/>
                  </a:cubicBezTo>
                  <a:cubicBezTo>
                    <a:pt x="53" y="128"/>
                    <a:pt x="65" y="131"/>
                    <a:pt x="62" y="126"/>
                  </a:cubicBezTo>
                  <a:cubicBezTo>
                    <a:pt x="60" y="122"/>
                    <a:pt x="52" y="120"/>
                    <a:pt x="48" y="118"/>
                  </a:cubicBezTo>
                  <a:cubicBezTo>
                    <a:pt x="43" y="114"/>
                    <a:pt x="36" y="115"/>
                    <a:pt x="31" y="111"/>
                  </a:cubicBezTo>
                  <a:cubicBezTo>
                    <a:pt x="28" y="109"/>
                    <a:pt x="26" y="105"/>
                    <a:pt x="28" y="101"/>
                  </a:cubicBezTo>
                  <a:cubicBezTo>
                    <a:pt x="30" y="98"/>
                    <a:pt x="35" y="101"/>
                    <a:pt x="38" y="102"/>
                  </a:cubicBezTo>
                  <a:cubicBezTo>
                    <a:pt x="41" y="104"/>
                    <a:pt x="43" y="107"/>
                    <a:pt x="46" y="108"/>
                  </a:cubicBezTo>
                  <a:cubicBezTo>
                    <a:pt x="50" y="109"/>
                    <a:pt x="54" y="102"/>
                    <a:pt x="57" y="100"/>
                  </a:cubicBezTo>
                  <a:cubicBezTo>
                    <a:pt x="67" y="94"/>
                    <a:pt x="80" y="107"/>
                    <a:pt x="89" y="110"/>
                  </a:cubicBezTo>
                  <a:cubicBezTo>
                    <a:pt x="95" y="113"/>
                    <a:pt x="109" y="121"/>
                    <a:pt x="115" y="120"/>
                  </a:cubicBezTo>
                  <a:cubicBezTo>
                    <a:pt x="120" y="120"/>
                    <a:pt x="117" y="115"/>
                    <a:pt x="116" y="113"/>
                  </a:cubicBezTo>
                  <a:cubicBezTo>
                    <a:pt x="113" y="108"/>
                    <a:pt x="113" y="104"/>
                    <a:pt x="115" y="98"/>
                  </a:cubicBezTo>
                  <a:cubicBezTo>
                    <a:pt x="120" y="86"/>
                    <a:pt x="128" y="85"/>
                    <a:pt x="140" y="88"/>
                  </a:cubicBezTo>
                  <a:cubicBezTo>
                    <a:pt x="134" y="82"/>
                    <a:pt x="152" y="89"/>
                    <a:pt x="146" y="81"/>
                  </a:cubicBezTo>
                  <a:cubicBezTo>
                    <a:pt x="149" y="80"/>
                    <a:pt x="152" y="79"/>
                    <a:pt x="155" y="80"/>
                  </a:cubicBezTo>
                  <a:cubicBezTo>
                    <a:pt x="155" y="77"/>
                    <a:pt x="156" y="75"/>
                    <a:pt x="159" y="75"/>
                  </a:cubicBezTo>
                  <a:cubicBezTo>
                    <a:pt x="155" y="70"/>
                    <a:pt x="155" y="76"/>
                    <a:pt x="152" y="77"/>
                  </a:cubicBezTo>
                  <a:cubicBezTo>
                    <a:pt x="151" y="78"/>
                    <a:pt x="148" y="74"/>
                    <a:pt x="147" y="74"/>
                  </a:cubicBezTo>
                  <a:cubicBezTo>
                    <a:pt x="146" y="73"/>
                    <a:pt x="135" y="63"/>
                    <a:pt x="143" y="66"/>
                  </a:cubicBezTo>
                  <a:cubicBezTo>
                    <a:pt x="137" y="64"/>
                    <a:pt x="131" y="63"/>
                    <a:pt x="130" y="56"/>
                  </a:cubicBezTo>
                  <a:cubicBezTo>
                    <a:pt x="129" y="51"/>
                    <a:pt x="130" y="42"/>
                    <a:pt x="125" y="40"/>
                  </a:cubicBezTo>
                  <a:cubicBezTo>
                    <a:pt x="124" y="44"/>
                    <a:pt x="123" y="52"/>
                    <a:pt x="118" y="54"/>
                  </a:cubicBezTo>
                  <a:cubicBezTo>
                    <a:pt x="111" y="56"/>
                    <a:pt x="102" y="46"/>
                    <a:pt x="98" y="50"/>
                  </a:cubicBezTo>
                  <a:cubicBezTo>
                    <a:pt x="97" y="47"/>
                    <a:pt x="94" y="47"/>
                    <a:pt x="91" y="48"/>
                  </a:cubicBezTo>
                  <a:cubicBezTo>
                    <a:pt x="87" y="48"/>
                    <a:pt x="87" y="45"/>
                    <a:pt x="83" y="44"/>
                  </a:cubicBezTo>
                  <a:cubicBezTo>
                    <a:pt x="72" y="40"/>
                    <a:pt x="63" y="36"/>
                    <a:pt x="53" y="30"/>
                  </a:cubicBezTo>
                  <a:cubicBezTo>
                    <a:pt x="41" y="23"/>
                    <a:pt x="31" y="15"/>
                    <a:pt x="19" y="8"/>
                  </a:cubicBezTo>
                  <a:cubicBezTo>
                    <a:pt x="16" y="6"/>
                    <a:pt x="11" y="2"/>
                    <a:pt x="7" y="1"/>
                  </a:cubicBezTo>
                  <a:cubicBezTo>
                    <a:pt x="3" y="0"/>
                    <a:pt x="4" y="5"/>
                    <a:pt x="0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547">
              <a:extLst>
                <a:ext uri="{FF2B5EF4-FFF2-40B4-BE49-F238E27FC236}">
                  <a16:creationId xmlns="" xmlns:a16="http://schemas.microsoft.com/office/drawing/2014/main" id="{C2812FC3-1954-4295-AC8C-AFB8D6CA6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7041" y="1861558"/>
              <a:ext cx="347029" cy="311437"/>
            </a:xfrm>
            <a:custGeom>
              <a:avLst/>
              <a:gdLst>
                <a:gd name="T0" fmla="*/ 0 w 159"/>
                <a:gd name="T1" fmla="*/ 2 h 143"/>
                <a:gd name="T2" fmla="*/ 7 w 159"/>
                <a:gd name="T3" fmla="*/ 14 h 143"/>
                <a:gd name="T4" fmla="*/ 22 w 159"/>
                <a:gd name="T5" fmla="*/ 31 h 143"/>
                <a:gd name="T6" fmla="*/ 31 w 159"/>
                <a:gd name="T7" fmla="*/ 50 h 143"/>
                <a:gd name="T8" fmla="*/ 31 w 159"/>
                <a:gd name="T9" fmla="*/ 64 h 143"/>
                <a:gd name="T10" fmla="*/ 32 w 159"/>
                <a:gd name="T11" fmla="*/ 80 h 143"/>
                <a:gd name="T12" fmla="*/ 12 w 159"/>
                <a:gd name="T13" fmla="*/ 74 h 143"/>
                <a:gd name="T14" fmla="*/ 14 w 159"/>
                <a:gd name="T15" fmla="*/ 81 h 143"/>
                <a:gd name="T16" fmla="*/ 20 w 159"/>
                <a:gd name="T17" fmla="*/ 89 h 143"/>
                <a:gd name="T18" fmla="*/ 13 w 159"/>
                <a:gd name="T19" fmla="*/ 105 h 143"/>
                <a:gd name="T20" fmla="*/ 31 w 159"/>
                <a:gd name="T21" fmla="*/ 120 h 143"/>
                <a:gd name="T22" fmla="*/ 36 w 159"/>
                <a:gd name="T23" fmla="*/ 135 h 143"/>
                <a:gd name="T24" fmla="*/ 48 w 159"/>
                <a:gd name="T25" fmla="*/ 136 h 143"/>
                <a:gd name="T26" fmla="*/ 52 w 159"/>
                <a:gd name="T27" fmla="*/ 128 h 143"/>
                <a:gd name="T28" fmla="*/ 62 w 159"/>
                <a:gd name="T29" fmla="*/ 126 h 143"/>
                <a:gd name="T30" fmla="*/ 48 w 159"/>
                <a:gd name="T31" fmla="*/ 118 h 143"/>
                <a:gd name="T32" fmla="*/ 31 w 159"/>
                <a:gd name="T33" fmla="*/ 111 h 143"/>
                <a:gd name="T34" fmla="*/ 28 w 159"/>
                <a:gd name="T35" fmla="*/ 101 h 143"/>
                <a:gd name="T36" fmla="*/ 38 w 159"/>
                <a:gd name="T37" fmla="*/ 102 h 143"/>
                <a:gd name="T38" fmla="*/ 46 w 159"/>
                <a:gd name="T39" fmla="*/ 108 h 143"/>
                <a:gd name="T40" fmla="*/ 57 w 159"/>
                <a:gd name="T41" fmla="*/ 100 h 143"/>
                <a:gd name="T42" fmla="*/ 89 w 159"/>
                <a:gd name="T43" fmla="*/ 110 h 143"/>
                <a:gd name="T44" fmla="*/ 115 w 159"/>
                <a:gd name="T45" fmla="*/ 120 h 143"/>
                <a:gd name="T46" fmla="*/ 116 w 159"/>
                <a:gd name="T47" fmla="*/ 113 h 143"/>
                <a:gd name="T48" fmla="*/ 115 w 159"/>
                <a:gd name="T49" fmla="*/ 98 h 143"/>
                <a:gd name="T50" fmla="*/ 140 w 159"/>
                <a:gd name="T51" fmla="*/ 88 h 143"/>
                <a:gd name="T52" fmla="*/ 146 w 159"/>
                <a:gd name="T53" fmla="*/ 81 h 143"/>
                <a:gd name="T54" fmla="*/ 155 w 159"/>
                <a:gd name="T55" fmla="*/ 80 h 143"/>
                <a:gd name="T56" fmla="*/ 159 w 159"/>
                <a:gd name="T57" fmla="*/ 75 h 143"/>
                <a:gd name="T58" fmla="*/ 152 w 159"/>
                <a:gd name="T59" fmla="*/ 77 h 143"/>
                <a:gd name="T60" fmla="*/ 147 w 159"/>
                <a:gd name="T61" fmla="*/ 74 h 143"/>
                <a:gd name="T62" fmla="*/ 143 w 159"/>
                <a:gd name="T63" fmla="*/ 66 h 143"/>
                <a:gd name="T64" fmla="*/ 130 w 159"/>
                <a:gd name="T65" fmla="*/ 56 h 143"/>
                <a:gd name="T66" fmla="*/ 125 w 159"/>
                <a:gd name="T67" fmla="*/ 40 h 143"/>
                <a:gd name="T68" fmla="*/ 118 w 159"/>
                <a:gd name="T69" fmla="*/ 54 h 143"/>
                <a:gd name="T70" fmla="*/ 98 w 159"/>
                <a:gd name="T71" fmla="*/ 50 h 143"/>
                <a:gd name="T72" fmla="*/ 91 w 159"/>
                <a:gd name="T73" fmla="*/ 48 h 143"/>
                <a:gd name="T74" fmla="*/ 83 w 159"/>
                <a:gd name="T75" fmla="*/ 44 h 143"/>
                <a:gd name="T76" fmla="*/ 53 w 159"/>
                <a:gd name="T77" fmla="*/ 30 h 143"/>
                <a:gd name="T78" fmla="*/ 19 w 159"/>
                <a:gd name="T79" fmla="*/ 8 h 143"/>
                <a:gd name="T80" fmla="*/ 7 w 159"/>
                <a:gd name="T81" fmla="*/ 1 h 143"/>
                <a:gd name="T82" fmla="*/ 0 w 159"/>
                <a:gd name="T83" fmla="*/ 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9" h="143">
                  <a:moveTo>
                    <a:pt x="0" y="2"/>
                  </a:moveTo>
                  <a:cubicBezTo>
                    <a:pt x="3" y="6"/>
                    <a:pt x="3" y="11"/>
                    <a:pt x="7" y="14"/>
                  </a:cubicBezTo>
                  <a:cubicBezTo>
                    <a:pt x="13" y="19"/>
                    <a:pt x="19" y="25"/>
                    <a:pt x="22" y="31"/>
                  </a:cubicBezTo>
                  <a:cubicBezTo>
                    <a:pt x="25" y="37"/>
                    <a:pt x="29" y="44"/>
                    <a:pt x="31" y="50"/>
                  </a:cubicBezTo>
                  <a:cubicBezTo>
                    <a:pt x="33" y="56"/>
                    <a:pt x="27" y="59"/>
                    <a:pt x="31" y="64"/>
                  </a:cubicBezTo>
                  <a:cubicBezTo>
                    <a:pt x="36" y="69"/>
                    <a:pt x="46" y="82"/>
                    <a:pt x="32" y="80"/>
                  </a:cubicBezTo>
                  <a:cubicBezTo>
                    <a:pt x="25" y="79"/>
                    <a:pt x="18" y="74"/>
                    <a:pt x="12" y="74"/>
                  </a:cubicBezTo>
                  <a:cubicBezTo>
                    <a:pt x="8" y="74"/>
                    <a:pt x="13" y="80"/>
                    <a:pt x="14" y="81"/>
                  </a:cubicBezTo>
                  <a:cubicBezTo>
                    <a:pt x="17" y="83"/>
                    <a:pt x="21" y="84"/>
                    <a:pt x="20" y="89"/>
                  </a:cubicBezTo>
                  <a:cubicBezTo>
                    <a:pt x="19" y="98"/>
                    <a:pt x="8" y="93"/>
                    <a:pt x="13" y="105"/>
                  </a:cubicBezTo>
                  <a:cubicBezTo>
                    <a:pt x="16" y="114"/>
                    <a:pt x="25" y="114"/>
                    <a:pt x="31" y="120"/>
                  </a:cubicBezTo>
                  <a:cubicBezTo>
                    <a:pt x="34" y="125"/>
                    <a:pt x="33" y="131"/>
                    <a:pt x="36" y="135"/>
                  </a:cubicBezTo>
                  <a:cubicBezTo>
                    <a:pt x="41" y="143"/>
                    <a:pt x="42" y="138"/>
                    <a:pt x="48" y="136"/>
                  </a:cubicBezTo>
                  <a:cubicBezTo>
                    <a:pt x="44" y="132"/>
                    <a:pt x="48" y="129"/>
                    <a:pt x="52" y="128"/>
                  </a:cubicBezTo>
                  <a:cubicBezTo>
                    <a:pt x="53" y="128"/>
                    <a:pt x="65" y="131"/>
                    <a:pt x="62" y="126"/>
                  </a:cubicBezTo>
                  <a:cubicBezTo>
                    <a:pt x="60" y="122"/>
                    <a:pt x="52" y="120"/>
                    <a:pt x="48" y="118"/>
                  </a:cubicBezTo>
                  <a:cubicBezTo>
                    <a:pt x="43" y="114"/>
                    <a:pt x="36" y="115"/>
                    <a:pt x="31" y="111"/>
                  </a:cubicBezTo>
                  <a:cubicBezTo>
                    <a:pt x="28" y="109"/>
                    <a:pt x="26" y="105"/>
                    <a:pt x="28" y="101"/>
                  </a:cubicBezTo>
                  <a:cubicBezTo>
                    <a:pt x="30" y="98"/>
                    <a:pt x="35" y="101"/>
                    <a:pt x="38" y="102"/>
                  </a:cubicBezTo>
                  <a:cubicBezTo>
                    <a:pt x="41" y="104"/>
                    <a:pt x="43" y="107"/>
                    <a:pt x="46" y="108"/>
                  </a:cubicBezTo>
                  <a:cubicBezTo>
                    <a:pt x="50" y="109"/>
                    <a:pt x="54" y="102"/>
                    <a:pt x="57" y="100"/>
                  </a:cubicBezTo>
                  <a:cubicBezTo>
                    <a:pt x="67" y="94"/>
                    <a:pt x="80" y="107"/>
                    <a:pt x="89" y="110"/>
                  </a:cubicBezTo>
                  <a:cubicBezTo>
                    <a:pt x="95" y="113"/>
                    <a:pt x="109" y="121"/>
                    <a:pt x="115" y="120"/>
                  </a:cubicBezTo>
                  <a:cubicBezTo>
                    <a:pt x="120" y="120"/>
                    <a:pt x="117" y="115"/>
                    <a:pt x="116" y="113"/>
                  </a:cubicBezTo>
                  <a:cubicBezTo>
                    <a:pt x="113" y="108"/>
                    <a:pt x="113" y="104"/>
                    <a:pt x="115" y="98"/>
                  </a:cubicBezTo>
                  <a:cubicBezTo>
                    <a:pt x="120" y="86"/>
                    <a:pt x="128" y="85"/>
                    <a:pt x="140" y="88"/>
                  </a:cubicBezTo>
                  <a:cubicBezTo>
                    <a:pt x="134" y="82"/>
                    <a:pt x="152" y="89"/>
                    <a:pt x="146" y="81"/>
                  </a:cubicBezTo>
                  <a:cubicBezTo>
                    <a:pt x="149" y="80"/>
                    <a:pt x="152" y="79"/>
                    <a:pt x="155" y="80"/>
                  </a:cubicBezTo>
                  <a:cubicBezTo>
                    <a:pt x="155" y="77"/>
                    <a:pt x="156" y="75"/>
                    <a:pt x="159" y="75"/>
                  </a:cubicBezTo>
                  <a:cubicBezTo>
                    <a:pt x="155" y="70"/>
                    <a:pt x="155" y="76"/>
                    <a:pt x="152" y="77"/>
                  </a:cubicBezTo>
                  <a:cubicBezTo>
                    <a:pt x="151" y="78"/>
                    <a:pt x="148" y="74"/>
                    <a:pt x="147" y="74"/>
                  </a:cubicBezTo>
                  <a:cubicBezTo>
                    <a:pt x="146" y="73"/>
                    <a:pt x="135" y="63"/>
                    <a:pt x="143" y="66"/>
                  </a:cubicBezTo>
                  <a:cubicBezTo>
                    <a:pt x="137" y="64"/>
                    <a:pt x="131" y="63"/>
                    <a:pt x="130" y="56"/>
                  </a:cubicBezTo>
                  <a:cubicBezTo>
                    <a:pt x="129" y="51"/>
                    <a:pt x="130" y="42"/>
                    <a:pt x="125" y="40"/>
                  </a:cubicBezTo>
                  <a:cubicBezTo>
                    <a:pt x="124" y="44"/>
                    <a:pt x="123" y="52"/>
                    <a:pt x="118" y="54"/>
                  </a:cubicBezTo>
                  <a:cubicBezTo>
                    <a:pt x="111" y="56"/>
                    <a:pt x="102" y="46"/>
                    <a:pt x="98" y="50"/>
                  </a:cubicBezTo>
                  <a:cubicBezTo>
                    <a:pt x="97" y="47"/>
                    <a:pt x="94" y="47"/>
                    <a:pt x="91" y="48"/>
                  </a:cubicBezTo>
                  <a:cubicBezTo>
                    <a:pt x="87" y="48"/>
                    <a:pt x="87" y="45"/>
                    <a:pt x="83" y="44"/>
                  </a:cubicBezTo>
                  <a:cubicBezTo>
                    <a:pt x="72" y="40"/>
                    <a:pt x="63" y="36"/>
                    <a:pt x="53" y="30"/>
                  </a:cubicBezTo>
                  <a:cubicBezTo>
                    <a:pt x="41" y="23"/>
                    <a:pt x="31" y="15"/>
                    <a:pt x="19" y="8"/>
                  </a:cubicBezTo>
                  <a:cubicBezTo>
                    <a:pt x="16" y="6"/>
                    <a:pt x="11" y="2"/>
                    <a:pt x="7" y="1"/>
                  </a:cubicBezTo>
                  <a:cubicBezTo>
                    <a:pt x="3" y="0"/>
                    <a:pt x="4" y="5"/>
                    <a:pt x="0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548">
              <a:extLst>
                <a:ext uri="{FF2B5EF4-FFF2-40B4-BE49-F238E27FC236}">
                  <a16:creationId xmlns="" xmlns:a16="http://schemas.microsoft.com/office/drawing/2014/main" id="{F123DCC0-0C60-46F3-82B7-CD490C680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0389" y="2680192"/>
              <a:ext cx="17796" cy="31145"/>
            </a:xfrm>
            <a:custGeom>
              <a:avLst/>
              <a:gdLst>
                <a:gd name="T0" fmla="*/ 7 w 9"/>
                <a:gd name="T1" fmla="*/ 0 h 16"/>
                <a:gd name="T2" fmla="*/ 3 w 9"/>
                <a:gd name="T3" fmla="*/ 11 h 16"/>
                <a:gd name="T4" fmla="*/ 7 w 9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6">
                  <a:moveTo>
                    <a:pt x="7" y="0"/>
                  </a:moveTo>
                  <a:cubicBezTo>
                    <a:pt x="2" y="0"/>
                    <a:pt x="0" y="9"/>
                    <a:pt x="3" y="11"/>
                  </a:cubicBezTo>
                  <a:cubicBezTo>
                    <a:pt x="9" y="16"/>
                    <a:pt x="6" y="1"/>
                    <a:pt x="7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Freeform 549">
              <a:extLst>
                <a:ext uri="{FF2B5EF4-FFF2-40B4-BE49-F238E27FC236}">
                  <a16:creationId xmlns="" xmlns:a16="http://schemas.microsoft.com/office/drawing/2014/main" id="{F88159C8-839A-4837-A8E3-55B9947F2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0389" y="2680192"/>
              <a:ext cx="17796" cy="31145"/>
            </a:xfrm>
            <a:custGeom>
              <a:avLst/>
              <a:gdLst>
                <a:gd name="T0" fmla="*/ 7 w 9"/>
                <a:gd name="T1" fmla="*/ 0 h 16"/>
                <a:gd name="T2" fmla="*/ 3 w 9"/>
                <a:gd name="T3" fmla="*/ 11 h 16"/>
                <a:gd name="T4" fmla="*/ 7 w 9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6">
                  <a:moveTo>
                    <a:pt x="7" y="0"/>
                  </a:moveTo>
                  <a:cubicBezTo>
                    <a:pt x="2" y="0"/>
                    <a:pt x="0" y="9"/>
                    <a:pt x="3" y="11"/>
                  </a:cubicBezTo>
                  <a:cubicBezTo>
                    <a:pt x="9" y="16"/>
                    <a:pt x="6" y="1"/>
                    <a:pt x="7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550">
              <a:extLst>
                <a:ext uri="{FF2B5EF4-FFF2-40B4-BE49-F238E27FC236}">
                  <a16:creationId xmlns="" xmlns:a16="http://schemas.microsoft.com/office/drawing/2014/main" id="{BFC1F6B1-8A9C-4389-BA6D-A7FDBC714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9371" y="2399900"/>
              <a:ext cx="26695" cy="35593"/>
            </a:xfrm>
            <a:custGeom>
              <a:avLst/>
              <a:gdLst>
                <a:gd name="T0" fmla="*/ 6 w 13"/>
                <a:gd name="T1" fmla="*/ 0 h 16"/>
                <a:gd name="T2" fmla="*/ 4 w 13"/>
                <a:gd name="T3" fmla="*/ 9 h 16"/>
                <a:gd name="T4" fmla="*/ 6 w 13"/>
                <a:gd name="T5" fmla="*/ 16 h 16"/>
                <a:gd name="T6" fmla="*/ 11 w 13"/>
                <a:gd name="T7" fmla="*/ 8 h 16"/>
                <a:gd name="T8" fmla="*/ 8 w 13"/>
                <a:gd name="T9" fmla="*/ 6 h 16"/>
                <a:gd name="T10" fmla="*/ 6 w 13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6">
                  <a:moveTo>
                    <a:pt x="6" y="0"/>
                  </a:moveTo>
                  <a:cubicBezTo>
                    <a:pt x="3" y="1"/>
                    <a:pt x="0" y="7"/>
                    <a:pt x="4" y="9"/>
                  </a:cubicBezTo>
                  <a:cubicBezTo>
                    <a:pt x="8" y="11"/>
                    <a:pt x="7" y="12"/>
                    <a:pt x="6" y="16"/>
                  </a:cubicBezTo>
                  <a:cubicBezTo>
                    <a:pt x="11" y="16"/>
                    <a:pt x="13" y="12"/>
                    <a:pt x="11" y="8"/>
                  </a:cubicBezTo>
                  <a:cubicBezTo>
                    <a:pt x="10" y="7"/>
                    <a:pt x="9" y="7"/>
                    <a:pt x="8" y="6"/>
                  </a:cubicBezTo>
                  <a:cubicBezTo>
                    <a:pt x="7" y="5"/>
                    <a:pt x="7" y="1"/>
                    <a:pt x="6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551">
              <a:extLst>
                <a:ext uri="{FF2B5EF4-FFF2-40B4-BE49-F238E27FC236}">
                  <a16:creationId xmlns="" xmlns:a16="http://schemas.microsoft.com/office/drawing/2014/main" id="{38BDE790-43CE-4358-ADE8-6B3E35E4A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9371" y="2399900"/>
              <a:ext cx="26695" cy="35593"/>
            </a:xfrm>
            <a:custGeom>
              <a:avLst/>
              <a:gdLst>
                <a:gd name="T0" fmla="*/ 6 w 13"/>
                <a:gd name="T1" fmla="*/ 0 h 16"/>
                <a:gd name="T2" fmla="*/ 4 w 13"/>
                <a:gd name="T3" fmla="*/ 9 h 16"/>
                <a:gd name="T4" fmla="*/ 6 w 13"/>
                <a:gd name="T5" fmla="*/ 16 h 16"/>
                <a:gd name="T6" fmla="*/ 11 w 13"/>
                <a:gd name="T7" fmla="*/ 8 h 16"/>
                <a:gd name="T8" fmla="*/ 8 w 13"/>
                <a:gd name="T9" fmla="*/ 6 h 16"/>
                <a:gd name="T10" fmla="*/ 6 w 13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6">
                  <a:moveTo>
                    <a:pt x="6" y="0"/>
                  </a:moveTo>
                  <a:cubicBezTo>
                    <a:pt x="3" y="1"/>
                    <a:pt x="0" y="7"/>
                    <a:pt x="4" y="9"/>
                  </a:cubicBezTo>
                  <a:cubicBezTo>
                    <a:pt x="8" y="11"/>
                    <a:pt x="7" y="12"/>
                    <a:pt x="6" y="16"/>
                  </a:cubicBezTo>
                  <a:cubicBezTo>
                    <a:pt x="11" y="16"/>
                    <a:pt x="13" y="12"/>
                    <a:pt x="11" y="8"/>
                  </a:cubicBezTo>
                  <a:cubicBezTo>
                    <a:pt x="10" y="7"/>
                    <a:pt x="9" y="7"/>
                    <a:pt x="8" y="6"/>
                  </a:cubicBezTo>
                  <a:cubicBezTo>
                    <a:pt x="7" y="5"/>
                    <a:pt x="7" y="1"/>
                    <a:pt x="6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552">
              <a:extLst>
                <a:ext uri="{FF2B5EF4-FFF2-40B4-BE49-F238E27FC236}">
                  <a16:creationId xmlns="" xmlns:a16="http://schemas.microsoft.com/office/drawing/2014/main" id="{D36FDEBB-441F-44A5-8F88-6FC2AFB33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8464" y="3516622"/>
              <a:ext cx="573935" cy="1116725"/>
            </a:xfrm>
            <a:custGeom>
              <a:avLst/>
              <a:gdLst>
                <a:gd name="T0" fmla="*/ 21 w 263"/>
                <a:gd name="T1" fmla="*/ 29 h 516"/>
                <a:gd name="T2" fmla="*/ 46 w 263"/>
                <a:gd name="T3" fmla="*/ 23 h 516"/>
                <a:gd name="T4" fmla="*/ 77 w 263"/>
                <a:gd name="T5" fmla="*/ 17 h 516"/>
                <a:gd name="T6" fmla="*/ 106 w 263"/>
                <a:gd name="T7" fmla="*/ 14 h 516"/>
                <a:gd name="T8" fmla="*/ 132 w 263"/>
                <a:gd name="T9" fmla="*/ 27 h 516"/>
                <a:gd name="T10" fmla="*/ 161 w 263"/>
                <a:gd name="T11" fmla="*/ 61 h 516"/>
                <a:gd name="T12" fmla="*/ 182 w 263"/>
                <a:gd name="T13" fmla="*/ 65 h 516"/>
                <a:gd name="T14" fmla="*/ 163 w 263"/>
                <a:gd name="T15" fmla="*/ 81 h 516"/>
                <a:gd name="T16" fmla="*/ 142 w 263"/>
                <a:gd name="T17" fmla="*/ 82 h 516"/>
                <a:gd name="T18" fmla="*/ 142 w 263"/>
                <a:gd name="T19" fmla="*/ 94 h 516"/>
                <a:gd name="T20" fmla="*/ 131 w 263"/>
                <a:gd name="T21" fmla="*/ 116 h 516"/>
                <a:gd name="T22" fmla="*/ 127 w 263"/>
                <a:gd name="T23" fmla="*/ 163 h 516"/>
                <a:gd name="T24" fmla="*/ 150 w 263"/>
                <a:gd name="T25" fmla="*/ 184 h 516"/>
                <a:gd name="T26" fmla="*/ 164 w 263"/>
                <a:gd name="T27" fmla="*/ 209 h 516"/>
                <a:gd name="T28" fmla="*/ 188 w 263"/>
                <a:gd name="T29" fmla="*/ 233 h 516"/>
                <a:gd name="T30" fmla="*/ 217 w 263"/>
                <a:gd name="T31" fmla="*/ 251 h 516"/>
                <a:gd name="T32" fmla="*/ 237 w 263"/>
                <a:gd name="T33" fmla="*/ 285 h 516"/>
                <a:gd name="T34" fmla="*/ 255 w 263"/>
                <a:gd name="T35" fmla="*/ 328 h 516"/>
                <a:gd name="T36" fmla="*/ 258 w 263"/>
                <a:gd name="T37" fmla="*/ 344 h 516"/>
                <a:gd name="T38" fmla="*/ 263 w 263"/>
                <a:gd name="T39" fmla="*/ 373 h 516"/>
                <a:gd name="T40" fmla="*/ 255 w 263"/>
                <a:gd name="T41" fmla="*/ 379 h 516"/>
                <a:gd name="T42" fmla="*/ 257 w 263"/>
                <a:gd name="T43" fmla="*/ 400 h 516"/>
                <a:gd name="T44" fmla="*/ 249 w 263"/>
                <a:gd name="T45" fmla="*/ 418 h 516"/>
                <a:gd name="T46" fmla="*/ 229 w 263"/>
                <a:gd name="T47" fmla="*/ 431 h 516"/>
                <a:gd name="T48" fmla="*/ 203 w 263"/>
                <a:gd name="T49" fmla="*/ 450 h 516"/>
                <a:gd name="T50" fmla="*/ 193 w 263"/>
                <a:gd name="T51" fmla="*/ 442 h 516"/>
                <a:gd name="T52" fmla="*/ 183 w 263"/>
                <a:gd name="T53" fmla="*/ 447 h 516"/>
                <a:gd name="T54" fmla="*/ 191 w 263"/>
                <a:gd name="T55" fmla="*/ 459 h 516"/>
                <a:gd name="T56" fmla="*/ 186 w 263"/>
                <a:gd name="T57" fmla="*/ 469 h 516"/>
                <a:gd name="T58" fmla="*/ 161 w 263"/>
                <a:gd name="T59" fmla="*/ 463 h 516"/>
                <a:gd name="T60" fmla="*/ 148 w 263"/>
                <a:gd name="T61" fmla="*/ 506 h 516"/>
                <a:gd name="T62" fmla="*/ 137 w 263"/>
                <a:gd name="T63" fmla="*/ 504 h 516"/>
                <a:gd name="T64" fmla="*/ 133 w 263"/>
                <a:gd name="T65" fmla="*/ 473 h 516"/>
                <a:gd name="T66" fmla="*/ 118 w 263"/>
                <a:gd name="T67" fmla="*/ 449 h 516"/>
                <a:gd name="T68" fmla="*/ 136 w 263"/>
                <a:gd name="T69" fmla="*/ 439 h 516"/>
                <a:gd name="T70" fmla="*/ 160 w 263"/>
                <a:gd name="T71" fmla="*/ 431 h 516"/>
                <a:gd name="T72" fmla="*/ 161 w 263"/>
                <a:gd name="T73" fmla="*/ 420 h 516"/>
                <a:gd name="T74" fmla="*/ 176 w 263"/>
                <a:gd name="T75" fmla="*/ 406 h 516"/>
                <a:gd name="T76" fmla="*/ 192 w 263"/>
                <a:gd name="T77" fmla="*/ 389 h 516"/>
                <a:gd name="T78" fmla="*/ 204 w 263"/>
                <a:gd name="T79" fmla="*/ 355 h 516"/>
                <a:gd name="T80" fmla="*/ 199 w 263"/>
                <a:gd name="T81" fmla="*/ 327 h 516"/>
                <a:gd name="T82" fmla="*/ 199 w 263"/>
                <a:gd name="T83" fmla="*/ 293 h 516"/>
                <a:gd name="T84" fmla="*/ 183 w 263"/>
                <a:gd name="T85" fmla="*/ 263 h 516"/>
                <a:gd name="T86" fmla="*/ 174 w 263"/>
                <a:gd name="T87" fmla="*/ 242 h 516"/>
                <a:gd name="T88" fmla="*/ 151 w 263"/>
                <a:gd name="T89" fmla="*/ 212 h 516"/>
                <a:gd name="T90" fmla="*/ 123 w 263"/>
                <a:gd name="T91" fmla="*/ 182 h 516"/>
                <a:gd name="T92" fmla="*/ 110 w 263"/>
                <a:gd name="T93" fmla="*/ 165 h 516"/>
                <a:gd name="T94" fmla="*/ 71 w 263"/>
                <a:gd name="T95" fmla="*/ 138 h 516"/>
                <a:gd name="T96" fmla="*/ 92 w 263"/>
                <a:gd name="T97" fmla="*/ 121 h 516"/>
                <a:gd name="T98" fmla="*/ 87 w 263"/>
                <a:gd name="T99" fmla="*/ 106 h 516"/>
                <a:gd name="T100" fmla="*/ 76 w 263"/>
                <a:gd name="T101" fmla="*/ 89 h 516"/>
                <a:gd name="T102" fmla="*/ 45 w 263"/>
                <a:gd name="T103" fmla="*/ 89 h 516"/>
                <a:gd name="T104" fmla="*/ 23 w 263"/>
                <a:gd name="T105" fmla="*/ 53 h 516"/>
                <a:gd name="T106" fmla="*/ 0 w 263"/>
                <a:gd name="T107" fmla="*/ 34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3" h="516">
                  <a:moveTo>
                    <a:pt x="0" y="34"/>
                  </a:moveTo>
                  <a:cubicBezTo>
                    <a:pt x="6" y="34"/>
                    <a:pt x="4" y="27"/>
                    <a:pt x="6" y="23"/>
                  </a:cubicBezTo>
                  <a:cubicBezTo>
                    <a:pt x="10" y="18"/>
                    <a:pt x="19" y="26"/>
                    <a:pt x="21" y="29"/>
                  </a:cubicBezTo>
                  <a:cubicBezTo>
                    <a:pt x="26" y="33"/>
                    <a:pt x="29" y="30"/>
                    <a:pt x="32" y="25"/>
                  </a:cubicBezTo>
                  <a:cubicBezTo>
                    <a:pt x="36" y="18"/>
                    <a:pt x="38" y="24"/>
                    <a:pt x="40" y="28"/>
                  </a:cubicBezTo>
                  <a:cubicBezTo>
                    <a:pt x="42" y="25"/>
                    <a:pt x="42" y="19"/>
                    <a:pt x="46" y="23"/>
                  </a:cubicBezTo>
                  <a:cubicBezTo>
                    <a:pt x="48" y="25"/>
                    <a:pt x="50" y="28"/>
                    <a:pt x="53" y="30"/>
                  </a:cubicBezTo>
                  <a:cubicBezTo>
                    <a:pt x="55" y="31"/>
                    <a:pt x="56" y="19"/>
                    <a:pt x="62" y="19"/>
                  </a:cubicBezTo>
                  <a:cubicBezTo>
                    <a:pt x="60" y="27"/>
                    <a:pt x="75" y="20"/>
                    <a:pt x="77" y="17"/>
                  </a:cubicBezTo>
                  <a:cubicBezTo>
                    <a:pt x="80" y="14"/>
                    <a:pt x="77" y="12"/>
                    <a:pt x="78" y="10"/>
                  </a:cubicBezTo>
                  <a:cubicBezTo>
                    <a:pt x="79" y="5"/>
                    <a:pt x="88" y="5"/>
                    <a:pt x="90" y="0"/>
                  </a:cubicBezTo>
                  <a:cubicBezTo>
                    <a:pt x="94" y="6"/>
                    <a:pt x="100" y="11"/>
                    <a:pt x="106" y="14"/>
                  </a:cubicBezTo>
                  <a:cubicBezTo>
                    <a:pt x="111" y="16"/>
                    <a:pt x="116" y="12"/>
                    <a:pt x="120" y="16"/>
                  </a:cubicBezTo>
                  <a:cubicBezTo>
                    <a:pt x="123" y="21"/>
                    <a:pt x="129" y="14"/>
                    <a:pt x="134" y="18"/>
                  </a:cubicBezTo>
                  <a:cubicBezTo>
                    <a:pt x="136" y="20"/>
                    <a:pt x="139" y="30"/>
                    <a:pt x="132" y="27"/>
                  </a:cubicBezTo>
                  <a:cubicBezTo>
                    <a:pt x="132" y="35"/>
                    <a:pt x="137" y="41"/>
                    <a:pt x="139" y="49"/>
                  </a:cubicBezTo>
                  <a:cubicBezTo>
                    <a:pt x="141" y="47"/>
                    <a:pt x="150" y="49"/>
                    <a:pt x="150" y="53"/>
                  </a:cubicBezTo>
                  <a:cubicBezTo>
                    <a:pt x="150" y="58"/>
                    <a:pt x="159" y="57"/>
                    <a:pt x="161" y="61"/>
                  </a:cubicBezTo>
                  <a:cubicBezTo>
                    <a:pt x="162" y="61"/>
                    <a:pt x="162" y="60"/>
                    <a:pt x="163" y="60"/>
                  </a:cubicBezTo>
                  <a:cubicBezTo>
                    <a:pt x="165" y="64"/>
                    <a:pt x="168" y="61"/>
                    <a:pt x="171" y="60"/>
                  </a:cubicBezTo>
                  <a:cubicBezTo>
                    <a:pt x="175" y="58"/>
                    <a:pt x="179" y="63"/>
                    <a:pt x="182" y="65"/>
                  </a:cubicBezTo>
                  <a:cubicBezTo>
                    <a:pt x="178" y="69"/>
                    <a:pt x="178" y="63"/>
                    <a:pt x="174" y="66"/>
                  </a:cubicBezTo>
                  <a:cubicBezTo>
                    <a:pt x="171" y="68"/>
                    <a:pt x="170" y="72"/>
                    <a:pt x="166" y="73"/>
                  </a:cubicBezTo>
                  <a:cubicBezTo>
                    <a:pt x="161" y="74"/>
                    <a:pt x="165" y="78"/>
                    <a:pt x="163" y="81"/>
                  </a:cubicBezTo>
                  <a:cubicBezTo>
                    <a:pt x="161" y="84"/>
                    <a:pt x="152" y="87"/>
                    <a:pt x="157" y="81"/>
                  </a:cubicBezTo>
                  <a:cubicBezTo>
                    <a:pt x="154" y="81"/>
                    <a:pt x="150" y="85"/>
                    <a:pt x="149" y="87"/>
                  </a:cubicBezTo>
                  <a:cubicBezTo>
                    <a:pt x="147" y="85"/>
                    <a:pt x="146" y="81"/>
                    <a:pt x="142" y="82"/>
                  </a:cubicBezTo>
                  <a:cubicBezTo>
                    <a:pt x="143" y="83"/>
                    <a:pt x="145" y="84"/>
                    <a:pt x="146" y="85"/>
                  </a:cubicBezTo>
                  <a:cubicBezTo>
                    <a:pt x="144" y="88"/>
                    <a:pt x="146" y="89"/>
                    <a:pt x="147" y="92"/>
                  </a:cubicBezTo>
                  <a:cubicBezTo>
                    <a:pt x="149" y="95"/>
                    <a:pt x="143" y="95"/>
                    <a:pt x="142" y="94"/>
                  </a:cubicBezTo>
                  <a:cubicBezTo>
                    <a:pt x="143" y="97"/>
                    <a:pt x="144" y="105"/>
                    <a:pt x="141" y="107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2" y="109"/>
                    <a:pt x="133" y="119"/>
                    <a:pt x="131" y="116"/>
                  </a:cubicBezTo>
                  <a:cubicBezTo>
                    <a:pt x="126" y="119"/>
                    <a:pt x="125" y="126"/>
                    <a:pt x="124" y="131"/>
                  </a:cubicBezTo>
                  <a:cubicBezTo>
                    <a:pt x="124" y="137"/>
                    <a:pt x="126" y="142"/>
                    <a:pt x="123" y="148"/>
                  </a:cubicBezTo>
                  <a:cubicBezTo>
                    <a:pt x="119" y="155"/>
                    <a:pt x="127" y="157"/>
                    <a:pt x="127" y="163"/>
                  </a:cubicBezTo>
                  <a:cubicBezTo>
                    <a:pt x="129" y="159"/>
                    <a:pt x="130" y="166"/>
                    <a:pt x="132" y="168"/>
                  </a:cubicBezTo>
                  <a:cubicBezTo>
                    <a:pt x="134" y="171"/>
                    <a:pt x="137" y="174"/>
                    <a:pt x="141" y="176"/>
                  </a:cubicBezTo>
                  <a:cubicBezTo>
                    <a:pt x="144" y="179"/>
                    <a:pt x="147" y="181"/>
                    <a:pt x="150" y="184"/>
                  </a:cubicBezTo>
                  <a:cubicBezTo>
                    <a:pt x="154" y="187"/>
                    <a:pt x="152" y="192"/>
                    <a:pt x="154" y="197"/>
                  </a:cubicBezTo>
                  <a:cubicBezTo>
                    <a:pt x="152" y="195"/>
                    <a:pt x="150" y="194"/>
                    <a:pt x="148" y="194"/>
                  </a:cubicBezTo>
                  <a:cubicBezTo>
                    <a:pt x="155" y="195"/>
                    <a:pt x="158" y="204"/>
                    <a:pt x="164" y="209"/>
                  </a:cubicBezTo>
                  <a:cubicBezTo>
                    <a:pt x="168" y="212"/>
                    <a:pt x="181" y="219"/>
                    <a:pt x="178" y="226"/>
                  </a:cubicBezTo>
                  <a:cubicBezTo>
                    <a:pt x="182" y="223"/>
                    <a:pt x="189" y="232"/>
                    <a:pt x="191" y="235"/>
                  </a:cubicBezTo>
                  <a:cubicBezTo>
                    <a:pt x="190" y="234"/>
                    <a:pt x="189" y="234"/>
                    <a:pt x="188" y="233"/>
                  </a:cubicBezTo>
                  <a:cubicBezTo>
                    <a:pt x="193" y="236"/>
                    <a:pt x="198" y="240"/>
                    <a:pt x="201" y="246"/>
                  </a:cubicBezTo>
                  <a:cubicBezTo>
                    <a:pt x="206" y="240"/>
                    <a:pt x="216" y="253"/>
                    <a:pt x="213" y="256"/>
                  </a:cubicBezTo>
                  <a:cubicBezTo>
                    <a:pt x="216" y="254"/>
                    <a:pt x="212" y="248"/>
                    <a:pt x="217" y="251"/>
                  </a:cubicBezTo>
                  <a:cubicBezTo>
                    <a:pt x="209" y="258"/>
                    <a:pt x="233" y="273"/>
                    <a:pt x="233" y="279"/>
                  </a:cubicBezTo>
                  <a:cubicBezTo>
                    <a:pt x="235" y="274"/>
                    <a:pt x="236" y="278"/>
                    <a:pt x="238" y="280"/>
                  </a:cubicBezTo>
                  <a:cubicBezTo>
                    <a:pt x="240" y="284"/>
                    <a:pt x="237" y="282"/>
                    <a:pt x="237" y="285"/>
                  </a:cubicBezTo>
                  <a:cubicBezTo>
                    <a:pt x="238" y="290"/>
                    <a:pt x="242" y="295"/>
                    <a:pt x="245" y="300"/>
                  </a:cubicBezTo>
                  <a:cubicBezTo>
                    <a:pt x="247" y="306"/>
                    <a:pt x="249" y="313"/>
                    <a:pt x="252" y="320"/>
                  </a:cubicBezTo>
                  <a:cubicBezTo>
                    <a:pt x="253" y="322"/>
                    <a:pt x="254" y="325"/>
                    <a:pt x="255" y="328"/>
                  </a:cubicBezTo>
                  <a:cubicBezTo>
                    <a:pt x="255" y="329"/>
                    <a:pt x="255" y="336"/>
                    <a:pt x="253" y="329"/>
                  </a:cubicBezTo>
                  <a:cubicBezTo>
                    <a:pt x="253" y="333"/>
                    <a:pt x="258" y="345"/>
                    <a:pt x="253" y="338"/>
                  </a:cubicBezTo>
                  <a:cubicBezTo>
                    <a:pt x="254" y="340"/>
                    <a:pt x="256" y="342"/>
                    <a:pt x="258" y="344"/>
                  </a:cubicBezTo>
                  <a:cubicBezTo>
                    <a:pt x="252" y="344"/>
                    <a:pt x="257" y="347"/>
                    <a:pt x="257" y="350"/>
                  </a:cubicBezTo>
                  <a:cubicBezTo>
                    <a:pt x="259" y="355"/>
                    <a:pt x="260" y="358"/>
                    <a:pt x="262" y="361"/>
                  </a:cubicBezTo>
                  <a:cubicBezTo>
                    <a:pt x="263" y="363"/>
                    <a:pt x="263" y="371"/>
                    <a:pt x="263" y="373"/>
                  </a:cubicBezTo>
                  <a:cubicBezTo>
                    <a:pt x="261" y="372"/>
                    <a:pt x="260" y="370"/>
                    <a:pt x="260" y="368"/>
                  </a:cubicBezTo>
                  <a:cubicBezTo>
                    <a:pt x="254" y="371"/>
                    <a:pt x="259" y="377"/>
                    <a:pt x="261" y="381"/>
                  </a:cubicBezTo>
                  <a:cubicBezTo>
                    <a:pt x="259" y="380"/>
                    <a:pt x="257" y="379"/>
                    <a:pt x="255" y="379"/>
                  </a:cubicBezTo>
                  <a:cubicBezTo>
                    <a:pt x="258" y="381"/>
                    <a:pt x="260" y="394"/>
                    <a:pt x="259" y="397"/>
                  </a:cubicBezTo>
                  <a:cubicBezTo>
                    <a:pt x="259" y="395"/>
                    <a:pt x="258" y="393"/>
                    <a:pt x="257" y="391"/>
                  </a:cubicBezTo>
                  <a:cubicBezTo>
                    <a:pt x="259" y="394"/>
                    <a:pt x="258" y="397"/>
                    <a:pt x="257" y="400"/>
                  </a:cubicBezTo>
                  <a:cubicBezTo>
                    <a:pt x="260" y="400"/>
                    <a:pt x="260" y="402"/>
                    <a:pt x="259" y="405"/>
                  </a:cubicBezTo>
                  <a:cubicBezTo>
                    <a:pt x="258" y="407"/>
                    <a:pt x="255" y="409"/>
                    <a:pt x="254" y="409"/>
                  </a:cubicBezTo>
                  <a:cubicBezTo>
                    <a:pt x="253" y="415"/>
                    <a:pt x="255" y="415"/>
                    <a:pt x="249" y="418"/>
                  </a:cubicBezTo>
                  <a:cubicBezTo>
                    <a:pt x="247" y="419"/>
                    <a:pt x="246" y="421"/>
                    <a:pt x="244" y="422"/>
                  </a:cubicBezTo>
                  <a:cubicBezTo>
                    <a:pt x="241" y="423"/>
                    <a:pt x="240" y="427"/>
                    <a:pt x="238" y="427"/>
                  </a:cubicBezTo>
                  <a:cubicBezTo>
                    <a:pt x="235" y="428"/>
                    <a:pt x="232" y="430"/>
                    <a:pt x="229" y="431"/>
                  </a:cubicBezTo>
                  <a:cubicBezTo>
                    <a:pt x="228" y="432"/>
                    <a:pt x="226" y="439"/>
                    <a:pt x="225" y="438"/>
                  </a:cubicBezTo>
                  <a:cubicBezTo>
                    <a:pt x="222" y="437"/>
                    <a:pt x="217" y="441"/>
                    <a:pt x="215" y="443"/>
                  </a:cubicBezTo>
                  <a:cubicBezTo>
                    <a:pt x="212" y="445"/>
                    <a:pt x="206" y="447"/>
                    <a:pt x="203" y="450"/>
                  </a:cubicBezTo>
                  <a:cubicBezTo>
                    <a:pt x="201" y="446"/>
                    <a:pt x="196" y="446"/>
                    <a:pt x="196" y="441"/>
                  </a:cubicBezTo>
                  <a:cubicBezTo>
                    <a:pt x="195" y="443"/>
                    <a:pt x="195" y="445"/>
                    <a:pt x="195" y="447"/>
                  </a:cubicBezTo>
                  <a:cubicBezTo>
                    <a:pt x="194" y="445"/>
                    <a:pt x="193" y="444"/>
                    <a:pt x="193" y="442"/>
                  </a:cubicBezTo>
                  <a:cubicBezTo>
                    <a:pt x="194" y="446"/>
                    <a:pt x="194" y="445"/>
                    <a:pt x="191" y="442"/>
                  </a:cubicBezTo>
                  <a:cubicBezTo>
                    <a:pt x="194" y="442"/>
                    <a:pt x="188" y="440"/>
                    <a:pt x="188" y="440"/>
                  </a:cubicBezTo>
                  <a:cubicBezTo>
                    <a:pt x="189" y="443"/>
                    <a:pt x="188" y="448"/>
                    <a:pt x="183" y="447"/>
                  </a:cubicBezTo>
                  <a:cubicBezTo>
                    <a:pt x="184" y="450"/>
                    <a:pt x="189" y="445"/>
                    <a:pt x="190" y="449"/>
                  </a:cubicBezTo>
                  <a:cubicBezTo>
                    <a:pt x="191" y="455"/>
                    <a:pt x="181" y="452"/>
                    <a:pt x="179" y="452"/>
                  </a:cubicBezTo>
                  <a:cubicBezTo>
                    <a:pt x="182" y="455"/>
                    <a:pt x="188" y="455"/>
                    <a:pt x="191" y="459"/>
                  </a:cubicBezTo>
                  <a:cubicBezTo>
                    <a:pt x="187" y="460"/>
                    <a:pt x="187" y="465"/>
                    <a:pt x="183" y="462"/>
                  </a:cubicBezTo>
                  <a:cubicBezTo>
                    <a:pt x="180" y="461"/>
                    <a:pt x="178" y="455"/>
                    <a:pt x="175" y="455"/>
                  </a:cubicBezTo>
                  <a:cubicBezTo>
                    <a:pt x="177" y="457"/>
                    <a:pt x="188" y="466"/>
                    <a:pt x="186" y="469"/>
                  </a:cubicBezTo>
                  <a:cubicBezTo>
                    <a:pt x="179" y="466"/>
                    <a:pt x="176" y="459"/>
                    <a:pt x="170" y="455"/>
                  </a:cubicBezTo>
                  <a:cubicBezTo>
                    <a:pt x="171" y="460"/>
                    <a:pt x="192" y="474"/>
                    <a:pt x="183" y="479"/>
                  </a:cubicBezTo>
                  <a:cubicBezTo>
                    <a:pt x="176" y="482"/>
                    <a:pt x="166" y="466"/>
                    <a:pt x="161" y="463"/>
                  </a:cubicBezTo>
                  <a:cubicBezTo>
                    <a:pt x="165" y="468"/>
                    <a:pt x="176" y="476"/>
                    <a:pt x="174" y="483"/>
                  </a:cubicBezTo>
                  <a:cubicBezTo>
                    <a:pt x="172" y="488"/>
                    <a:pt x="164" y="489"/>
                    <a:pt x="159" y="491"/>
                  </a:cubicBezTo>
                  <a:cubicBezTo>
                    <a:pt x="152" y="495"/>
                    <a:pt x="152" y="500"/>
                    <a:pt x="148" y="506"/>
                  </a:cubicBezTo>
                  <a:cubicBezTo>
                    <a:pt x="145" y="510"/>
                    <a:pt x="137" y="516"/>
                    <a:pt x="132" y="511"/>
                  </a:cubicBezTo>
                  <a:cubicBezTo>
                    <a:pt x="134" y="509"/>
                    <a:pt x="136" y="508"/>
                    <a:pt x="138" y="508"/>
                  </a:cubicBezTo>
                  <a:cubicBezTo>
                    <a:pt x="138" y="507"/>
                    <a:pt x="137" y="505"/>
                    <a:pt x="137" y="504"/>
                  </a:cubicBezTo>
                  <a:cubicBezTo>
                    <a:pt x="136" y="505"/>
                    <a:pt x="134" y="505"/>
                    <a:pt x="133" y="506"/>
                  </a:cubicBezTo>
                  <a:cubicBezTo>
                    <a:pt x="133" y="498"/>
                    <a:pt x="132" y="491"/>
                    <a:pt x="132" y="484"/>
                  </a:cubicBezTo>
                  <a:cubicBezTo>
                    <a:pt x="132" y="480"/>
                    <a:pt x="132" y="477"/>
                    <a:pt x="133" y="473"/>
                  </a:cubicBezTo>
                  <a:cubicBezTo>
                    <a:pt x="134" y="471"/>
                    <a:pt x="139" y="461"/>
                    <a:pt x="140" y="468"/>
                  </a:cubicBezTo>
                  <a:cubicBezTo>
                    <a:pt x="140" y="457"/>
                    <a:pt x="119" y="458"/>
                    <a:pt x="121" y="449"/>
                  </a:cubicBezTo>
                  <a:cubicBezTo>
                    <a:pt x="120" y="451"/>
                    <a:pt x="119" y="450"/>
                    <a:pt x="118" y="449"/>
                  </a:cubicBezTo>
                  <a:cubicBezTo>
                    <a:pt x="120" y="448"/>
                    <a:pt x="121" y="445"/>
                    <a:pt x="124" y="445"/>
                  </a:cubicBezTo>
                  <a:cubicBezTo>
                    <a:pt x="126" y="445"/>
                    <a:pt x="128" y="445"/>
                    <a:pt x="131" y="444"/>
                  </a:cubicBezTo>
                  <a:cubicBezTo>
                    <a:pt x="132" y="444"/>
                    <a:pt x="135" y="441"/>
                    <a:pt x="136" y="439"/>
                  </a:cubicBezTo>
                  <a:cubicBezTo>
                    <a:pt x="138" y="436"/>
                    <a:pt x="134" y="433"/>
                    <a:pt x="137" y="430"/>
                  </a:cubicBezTo>
                  <a:cubicBezTo>
                    <a:pt x="142" y="435"/>
                    <a:pt x="150" y="430"/>
                    <a:pt x="156" y="429"/>
                  </a:cubicBezTo>
                  <a:cubicBezTo>
                    <a:pt x="158" y="428"/>
                    <a:pt x="159" y="430"/>
                    <a:pt x="160" y="431"/>
                  </a:cubicBezTo>
                  <a:cubicBezTo>
                    <a:pt x="162" y="435"/>
                    <a:pt x="166" y="435"/>
                    <a:pt x="170" y="436"/>
                  </a:cubicBezTo>
                  <a:cubicBezTo>
                    <a:pt x="170" y="433"/>
                    <a:pt x="167" y="430"/>
                    <a:pt x="171" y="430"/>
                  </a:cubicBezTo>
                  <a:cubicBezTo>
                    <a:pt x="170" y="424"/>
                    <a:pt x="163" y="424"/>
                    <a:pt x="161" y="420"/>
                  </a:cubicBezTo>
                  <a:cubicBezTo>
                    <a:pt x="159" y="417"/>
                    <a:pt x="158" y="413"/>
                    <a:pt x="157" y="410"/>
                  </a:cubicBezTo>
                  <a:cubicBezTo>
                    <a:pt x="156" y="406"/>
                    <a:pt x="160" y="406"/>
                    <a:pt x="162" y="403"/>
                  </a:cubicBezTo>
                  <a:cubicBezTo>
                    <a:pt x="164" y="399"/>
                    <a:pt x="173" y="405"/>
                    <a:pt x="176" y="406"/>
                  </a:cubicBezTo>
                  <a:cubicBezTo>
                    <a:pt x="174" y="402"/>
                    <a:pt x="177" y="398"/>
                    <a:pt x="174" y="395"/>
                  </a:cubicBezTo>
                  <a:cubicBezTo>
                    <a:pt x="177" y="395"/>
                    <a:pt x="180" y="396"/>
                    <a:pt x="183" y="395"/>
                  </a:cubicBezTo>
                  <a:cubicBezTo>
                    <a:pt x="185" y="394"/>
                    <a:pt x="190" y="391"/>
                    <a:pt x="192" y="389"/>
                  </a:cubicBezTo>
                  <a:cubicBezTo>
                    <a:pt x="194" y="387"/>
                    <a:pt x="195" y="385"/>
                    <a:pt x="198" y="384"/>
                  </a:cubicBezTo>
                  <a:cubicBezTo>
                    <a:pt x="201" y="383"/>
                    <a:pt x="204" y="383"/>
                    <a:pt x="206" y="381"/>
                  </a:cubicBezTo>
                  <a:cubicBezTo>
                    <a:pt x="212" y="376"/>
                    <a:pt x="203" y="362"/>
                    <a:pt x="204" y="355"/>
                  </a:cubicBezTo>
                  <a:cubicBezTo>
                    <a:pt x="205" y="350"/>
                    <a:pt x="207" y="346"/>
                    <a:pt x="204" y="340"/>
                  </a:cubicBezTo>
                  <a:cubicBezTo>
                    <a:pt x="203" y="338"/>
                    <a:pt x="202" y="337"/>
                    <a:pt x="201" y="335"/>
                  </a:cubicBezTo>
                  <a:cubicBezTo>
                    <a:pt x="200" y="332"/>
                    <a:pt x="201" y="330"/>
                    <a:pt x="199" y="327"/>
                  </a:cubicBezTo>
                  <a:cubicBezTo>
                    <a:pt x="198" y="323"/>
                    <a:pt x="196" y="323"/>
                    <a:pt x="195" y="318"/>
                  </a:cubicBezTo>
                  <a:cubicBezTo>
                    <a:pt x="195" y="312"/>
                    <a:pt x="199" y="308"/>
                    <a:pt x="199" y="303"/>
                  </a:cubicBezTo>
                  <a:cubicBezTo>
                    <a:pt x="199" y="301"/>
                    <a:pt x="199" y="294"/>
                    <a:pt x="199" y="293"/>
                  </a:cubicBezTo>
                  <a:cubicBezTo>
                    <a:pt x="194" y="289"/>
                    <a:pt x="198" y="290"/>
                    <a:pt x="200" y="286"/>
                  </a:cubicBezTo>
                  <a:cubicBezTo>
                    <a:pt x="203" y="280"/>
                    <a:pt x="195" y="274"/>
                    <a:pt x="191" y="271"/>
                  </a:cubicBezTo>
                  <a:cubicBezTo>
                    <a:pt x="189" y="269"/>
                    <a:pt x="183" y="266"/>
                    <a:pt x="183" y="263"/>
                  </a:cubicBezTo>
                  <a:cubicBezTo>
                    <a:pt x="184" y="259"/>
                    <a:pt x="190" y="258"/>
                    <a:pt x="191" y="254"/>
                  </a:cubicBezTo>
                  <a:cubicBezTo>
                    <a:pt x="187" y="253"/>
                    <a:pt x="182" y="250"/>
                    <a:pt x="180" y="246"/>
                  </a:cubicBezTo>
                  <a:cubicBezTo>
                    <a:pt x="178" y="244"/>
                    <a:pt x="176" y="246"/>
                    <a:pt x="174" y="242"/>
                  </a:cubicBezTo>
                  <a:cubicBezTo>
                    <a:pt x="171" y="237"/>
                    <a:pt x="169" y="242"/>
                    <a:pt x="166" y="240"/>
                  </a:cubicBezTo>
                  <a:cubicBezTo>
                    <a:pt x="164" y="239"/>
                    <a:pt x="161" y="233"/>
                    <a:pt x="161" y="231"/>
                  </a:cubicBezTo>
                  <a:cubicBezTo>
                    <a:pt x="160" y="224"/>
                    <a:pt x="157" y="218"/>
                    <a:pt x="151" y="212"/>
                  </a:cubicBezTo>
                  <a:cubicBezTo>
                    <a:pt x="149" y="211"/>
                    <a:pt x="145" y="210"/>
                    <a:pt x="143" y="208"/>
                  </a:cubicBezTo>
                  <a:cubicBezTo>
                    <a:pt x="138" y="203"/>
                    <a:pt x="133" y="198"/>
                    <a:pt x="129" y="193"/>
                  </a:cubicBezTo>
                  <a:cubicBezTo>
                    <a:pt x="127" y="190"/>
                    <a:pt x="126" y="185"/>
                    <a:pt x="123" y="182"/>
                  </a:cubicBezTo>
                  <a:cubicBezTo>
                    <a:pt x="122" y="181"/>
                    <a:pt x="121" y="179"/>
                    <a:pt x="119" y="181"/>
                  </a:cubicBezTo>
                  <a:cubicBezTo>
                    <a:pt x="117" y="178"/>
                    <a:pt x="114" y="177"/>
                    <a:pt x="112" y="174"/>
                  </a:cubicBezTo>
                  <a:cubicBezTo>
                    <a:pt x="111" y="172"/>
                    <a:pt x="108" y="167"/>
                    <a:pt x="110" y="165"/>
                  </a:cubicBezTo>
                  <a:cubicBezTo>
                    <a:pt x="113" y="162"/>
                    <a:pt x="99" y="159"/>
                    <a:pt x="98" y="159"/>
                  </a:cubicBezTo>
                  <a:cubicBezTo>
                    <a:pt x="89" y="157"/>
                    <a:pt x="83" y="147"/>
                    <a:pt x="75" y="144"/>
                  </a:cubicBezTo>
                  <a:cubicBezTo>
                    <a:pt x="72" y="144"/>
                    <a:pt x="65" y="141"/>
                    <a:pt x="71" y="138"/>
                  </a:cubicBezTo>
                  <a:cubicBezTo>
                    <a:pt x="78" y="134"/>
                    <a:pt x="69" y="132"/>
                    <a:pt x="70" y="128"/>
                  </a:cubicBezTo>
                  <a:cubicBezTo>
                    <a:pt x="71" y="126"/>
                    <a:pt x="81" y="129"/>
                    <a:pt x="82" y="129"/>
                  </a:cubicBezTo>
                  <a:cubicBezTo>
                    <a:pt x="87" y="130"/>
                    <a:pt x="98" y="123"/>
                    <a:pt x="92" y="121"/>
                  </a:cubicBezTo>
                  <a:cubicBezTo>
                    <a:pt x="93" y="119"/>
                    <a:pt x="97" y="118"/>
                    <a:pt x="97" y="116"/>
                  </a:cubicBezTo>
                  <a:cubicBezTo>
                    <a:pt x="97" y="112"/>
                    <a:pt x="93" y="109"/>
                    <a:pt x="90" y="109"/>
                  </a:cubicBezTo>
                  <a:cubicBezTo>
                    <a:pt x="88" y="110"/>
                    <a:pt x="87" y="108"/>
                    <a:pt x="87" y="106"/>
                  </a:cubicBezTo>
                  <a:cubicBezTo>
                    <a:pt x="85" y="102"/>
                    <a:pt x="81" y="103"/>
                    <a:pt x="77" y="102"/>
                  </a:cubicBezTo>
                  <a:cubicBezTo>
                    <a:pt x="78" y="99"/>
                    <a:pt x="83" y="99"/>
                    <a:pt x="83" y="97"/>
                  </a:cubicBezTo>
                  <a:cubicBezTo>
                    <a:pt x="83" y="93"/>
                    <a:pt x="78" y="91"/>
                    <a:pt x="76" y="89"/>
                  </a:cubicBezTo>
                  <a:cubicBezTo>
                    <a:pt x="72" y="87"/>
                    <a:pt x="70" y="84"/>
                    <a:pt x="65" y="84"/>
                  </a:cubicBezTo>
                  <a:cubicBezTo>
                    <a:pt x="58" y="86"/>
                    <a:pt x="60" y="90"/>
                    <a:pt x="57" y="94"/>
                  </a:cubicBezTo>
                  <a:cubicBezTo>
                    <a:pt x="53" y="92"/>
                    <a:pt x="49" y="88"/>
                    <a:pt x="45" y="89"/>
                  </a:cubicBezTo>
                  <a:cubicBezTo>
                    <a:pt x="41" y="90"/>
                    <a:pt x="34" y="83"/>
                    <a:pt x="32" y="80"/>
                  </a:cubicBezTo>
                  <a:cubicBezTo>
                    <a:pt x="29" y="76"/>
                    <a:pt x="27" y="68"/>
                    <a:pt x="28" y="64"/>
                  </a:cubicBezTo>
                  <a:cubicBezTo>
                    <a:pt x="30" y="57"/>
                    <a:pt x="25" y="59"/>
                    <a:pt x="23" y="53"/>
                  </a:cubicBezTo>
                  <a:cubicBezTo>
                    <a:pt x="24" y="56"/>
                    <a:pt x="24" y="58"/>
                    <a:pt x="22" y="59"/>
                  </a:cubicBezTo>
                  <a:cubicBezTo>
                    <a:pt x="18" y="58"/>
                    <a:pt x="17" y="52"/>
                    <a:pt x="14" y="49"/>
                  </a:cubicBezTo>
                  <a:cubicBezTo>
                    <a:pt x="10" y="46"/>
                    <a:pt x="2" y="39"/>
                    <a:pt x="0" y="3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553">
              <a:extLst>
                <a:ext uri="{FF2B5EF4-FFF2-40B4-BE49-F238E27FC236}">
                  <a16:creationId xmlns="" xmlns:a16="http://schemas.microsoft.com/office/drawing/2014/main" id="{45D532BA-C708-4932-8206-16F52FE8A7F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8464" y="3516622"/>
              <a:ext cx="573935" cy="1116725"/>
            </a:xfrm>
            <a:custGeom>
              <a:avLst/>
              <a:gdLst>
                <a:gd name="T0" fmla="*/ 21 w 263"/>
                <a:gd name="T1" fmla="*/ 29 h 516"/>
                <a:gd name="T2" fmla="*/ 46 w 263"/>
                <a:gd name="T3" fmla="*/ 23 h 516"/>
                <a:gd name="T4" fmla="*/ 77 w 263"/>
                <a:gd name="T5" fmla="*/ 17 h 516"/>
                <a:gd name="T6" fmla="*/ 106 w 263"/>
                <a:gd name="T7" fmla="*/ 14 h 516"/>
                <a:gd name="T8" fmla="*/ 132 w 263"/>
                <a:gd name="T9" fmla="*/ 27 h 516"/>
                <a:gd name="T10" fmla="*/ 161 w 263"/>
                <a:gd name="T11" fmla="*/ 61 h 516"/>
                <a:gd name="T12" fmla="*/ 182 w 263"/>
                <a:gd name="T13" fmla="*/ 65 h 516"/>
                <a:gd name="T14" fmla="*/ 163 w 263"/>
                <a:gd name="T15" fmla="*/ 81 h 516"/>
                <a:gd name="T16" fmla="*/ 142 w 263"/>
                <a:gd name="T17" fmla="*/ 82 h 516"/>
                <a:gd name="T18" fmla="*/ 142 w 263"/>
                <a:gd name="T19" fmla="*/ 94 h 516"/>
                <a:gd name="T20" fmla="*/ 131 w 263"/>
                <a:gd name="T21" fmla="*/ 116 h 516"/>
                <a:gd name="T22" fmla="*/ 127 w 263"/>
                <a:gd name="T23" fmla="*/ 163 h 516"/>
                <a:gd name="T24" fmla="*/ 150 w 263"/>
                <a:gd name="T25" fmla="*/ 184 h 516"/>
                <a:gd name="T26" fmla="*/ 164 w 263"/>
                <a:gd name="T27" fmla="*/ 209 h 516"/>
                <a:gd name="T28" fmla="*/ 188 w 263"/>
                <a:gd name="T29" fmla="*/ 233 h 516"/>
                <a:gd name="T30" fmla="*/ 217 w 263"/>
                <a:gd name="T31" fmla="*/ 251 h 516"/>
                <a:gd name="T32" fmla="*/ 237 w 263"/>
                <a:gd name="T33" fmla="*/ 285 h 516"/>
                <a:gd name="T34" fmla="*/ 255 w 263"/>
                <a:gd name="T35" fmla="*/ 328 h 516"/>
                <a:gd name="T36" fmla="*/ 258 w 263"/>
                <a:gd name="T37" fmla="*/ 344 h 516"/>
                <a:gd name="T38" fmla="*/ 263 w 263"/>
                <a:gd name="T39" fmla="*/ 373 h 516"/>
                <a:gd name="T40" fmla="*/ 255 w 263"/>
                <a:gd name="T41" fmla="*/ 379 h 516"/>
                <a:gd name="T42" fmla="*/ 257 w 263"/>
                <a:gd name="T43" fmla="*/ 400 h 516"/>
                <a:gd name="T44" fmla="*/ 249 w 263"/>
                <a:gd name="T45" fmla="*/ 418 h 516"/>
                <a:gd name="T46" fmla="*/ 229 w 263"/>
                <a:gd name="T47" fmla="*/ 431 h 516"/>
                <a:gd name="T48" fmla="*/ 203 w 263"/>
                <a:gd name="T49" fmla="*/ 450 h 516"/>
                <a:gd name="T50" fmla="*/ 193 w 263"/>
                <a:gd name="T51" fmla="*/ 442 h 516"/>
                <a:gd name="T52" fmla="*/ 183 w 263"/>
                <a:gd name="T53" fmla="*/ 447 h 516"/>
                <a:gd name="T54" fmla="*/ 191 w 263"/>
                <a:gd name="T55" fmla="*/ 459 h 516"/>
                <a:gd name="T56" fmla="*/ 186 w 263"/>
                <a:gd name="T57" fmla="*/ 469 h 516"/>
                <a:gd name="T58" fmla="*/ 161 w 263"/>
                <a:gd name="T59" fmla="*/ 463 h 516"/>
                <a:gd name="T60" fmla="*/ 148 w 263"/>
                <a:gd name="T61" fmla="*/ 506 h 516"/>
                <a:gd name="T62" fmla="*/ 137 w 263"/>
                <a:gd name="T63" fmla="*/ 504 h 516"/>
                <a:gd name="T64" fmla="*/ 133 w 263"/>
                <a:gd name="T65" fmla="*/ 473 h 516"/>
                <a:gd name="T66" fmla="*/ 118 w 263"/>
                <a:gd name="T67" fmla="*/ 449 h 516"/>
                <a:gd name="T68" fmla="*/ 136 w 263"/>
                <a:gd name="T69" fmla="*/ 439 h 516"/>
                <a:gd name="T70" fmla="*/ 160 w 263"/>
                <a:gd name="T71" fmla="*/ 431 h 516"/>
                <a:gd name="T72" fmla="*/ 161 w 263"/>
                <a:gd name="T73" fmla="*/ 420 h 516"/>
                <a:gd name="T74" fmla="*/ 176 w 263"/>
                <a:gd name="T75" fmla="*/ 406 h 516"/>
                <a:gd name="T76" fmla="*/ 192 w 263"/>
                <a:gd name="T77" fmla="*/ 389 h 516"/>
                <a:gd name="T78" fmla="*/ 204 w 263"/>
                <a:gd name="T79" fmla="*/ 355 h 516"/>
                <a:gd name="T80" fmla="*/ 199 w 263"/>
                <a:gd name="T81" fmla="*/ 327 h 516"/>
                <a:gd name="T82" fmla="*/ 199 w 263"/>
                <a:gd name="T83" fmla="*/ 293 h 516"/>
                <a:gd name="T84" fmla="*/ 183 w 263"/>
                <a:gd name="T85" fmla="*/ 263 h 516"/>
                <a:gd name="T86" fmla="*/ 174 w 263"/>
                <a:gd name="T87" fmla="*/ 242 h 516"/>
                <a:gd name="T88" fmla="*/ 151 w 263"/>
                <a:gd name="T89" fmla="*/ 212 h 516"/>
                <a:gd name="T90" fmla="*/ 123 w 263"/>
                <a:gd name="T91" fmla="*/ 182 h 516"/>
                <a:gd name="T92" fmla="*/ 110 w 263"/>
                <a:gd name="T93" fmla="*/ 165 h 516"/>
                <a:gd name="T94" fmla="*/ 71 w 263"/>
                <a:gd name="T95" fmla="*/ 138 h 516"/>
                <a:gd name="T96" fmla="*/ 92 w 263"/>
                <a:gd name="T97" fmla="*/ 121 h 516"/>
                <a:gd name="T98" fmla="*/ 87 w 263"/>
                <a:gd name="T99" fmla="*/ 106 h 516"/>
                <a:gd name="T100" fmla="*/ 76 w 263"/>
                <a:gd name="T101" fmla="*/ 89 h 516"/>
                <a:gd name="T102" fmla="*/ 45 w 263"/>
                <a:gd name="T103" fmla="*/ 89 h 516"/>
                <a:gd name="T104" fmla="*/ 23 w 263"/>
                <a:gd name="T105" fmla="*/ 53 h 516"/>
                <a:gd name="T106" fmla="*/ 0 w 263"/>
                <a:gd name="T107" fmla="*/ 34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3" h="516">
                  <a:moveTo>
                    <a:pt x="0" y="34"/>
                  </a:moveTo>
                  <a:cubicBezTo>
                    <a:pt x="6" y="34"/>
                    <a:pt x="4" y="27"/>
                    <a:pt x="6" y="23"/>
                  </a:cubicBezTo>
                  <a:cubicBezTo>
                    <a:pt x="10" y="18"/>
                    <a:pt x="19" y="26"/>
                    <a:pt x="21" y="29"/>
                  </a:cubicBezTo>
                  <a:cubicBezTo>
                    <a:pt x="26" y="33"/>
                    <a:pt x="29" y="30"/>
                    <a:pt x="32" y="25"/>
                  </a:cubicBezTo>
                  <a:cubicBezTo>
                    <a:pt x="36" y="18"/>
                    <a:pt x="38" y="24"/>
                    <a:pt x="40" y="28"/>
                  </a:cubicBezTo>
                  <a:cubicBezTo>
                    <a:pt x="42" y="25"/>
                    <a:pt x="42" y="19"/>
                    <a:pt x="46" y="23"/>
                  </a:cubicBezTo>
                  <a:cubicBezTo>
                    <a:pt x="48" y="25"/>
                    <a:pt x="50" y="28"/>
                    <a:pt x="53" y="30"/>
                  </a:cubicBezTo>
                  <a:cubicBezTo>
                    <a:pt x="55" y="31"/>
                    <a:pt x="56" y="19"/>
                    <a:pt x="62" y="19"/>
                  </a:cubicBezTo>
                  <a:cubicBezTo>
                    <a:pt x="60" y="27"/>
                    <a:pt x="75" y="20"/>
                    <a:pt x="77" y="17"/>
                  </a:cubicBezTo>
                  <a:cubicBezTo>
                    <a:pt x="80" y="14"/>
                    <a:pt x="77" y="12"/>
                    <a:pt x="78" y="10"/>
                  </a:cubicBezTo>
                  <a:cubicBezTo>
                    <a:pt x="79" y="5"/>
                    <a:pt x="88" y="5"/>
                    <a:pt x="90" y="0"/>
                  </a:cubicBezTo>
                  <a:cubicBezTo>
                    <a:pt x="94" y="6"/>
                    <a:pt x="100" y="11"/>
                    <a:pt x="106" y="14"/>
                  </a:cubicBezTo>
                  <a:cubicBezTo>
                    <a:pt x="111" y="16"/>
                    <a:pt x="116" y="12"/>
                    <a:pt x="120" y="16"/>
                  </a:cubicBezTo>
                  <a:cubicBezTo>
                    <a:pt x="123" y="21"/>
                    <a:pt x="129" y="14"/>
                    <a:pt x="134" y="18"/>
                  </a:cubicBezTo>
                  <a:cubicBezTo>
                    <a:pt x="136" y="20"/>
                    <a:pt x="139" y="30"/>
                    <a:pt x="132" y="27"/>
                  </a:cubicBezTo>
                  <a:cubicBezTo>
                    <a:pt x="132" y="35"/>
                    <a:pt x="137" y="41"/>
                    <a:pt x="139" y="49"/>
                  </a:cubicBezTo>
                  <a:cubicBezTo>
                    <a:pt x="141" y="47"/>
                    <a:pt x="150" y="49"/>
                    <a:pt x="150" y="53"/>
                  </a:cubicBezTo>
                  <a:cubicBezTo>
                    <a:pt x="150" y="58"/>
                    <a:pt x="159" y="57"/>
                    <a:pt x="161" y="61"/>
                  </a:cubicBezTo>
                  <a:cubicBezTo>
                    <a:pt x="162" y="61"/>
                    <a:pt x="162" y="60"/>
                    <a:pt x="163" y="60"/>
                  </a:cubicBezTo>
                  <a:cubicBezTo>
                    <a:pt x="165" y="64"/>
                    <a:pt x="168" y="61"/>
                    <a:pt x="171" y="60"/>
                  </a:cubicBezTo>
                  <a:cubicBezTo>
                    <a:pt x="175" y="58"/>
                    <a:pt x="179" y="63"/>
                    <a:pt x="182" y="65"/>
                  </a:cubicBezTo>
                  <a:cubicBezTo>
                    <a:pt x="178" y="69"/>
                    <a:pt x="178" y="63"/>
                    <a:pt x="174" y="66"/>
                  </a:cubicBezTo>
                  <a:cubicBezTo>
                    <a:pt x="171" y="68"/>
                    <a:pt x="170" y="72"/>
                    <a:pt x="166" y="73"/>
                  </a:cubicBezTo>
                  <a:cubicBezTo>
                    <a:pt x="161" y="74"/>
                    <a:pt x="165" y="78"/>
                    <a:pt x="163" y="81"/>
                  </a:cubicBezTo>
                  <a:cubicBezTo>
                    <a:pt x="161" y="84"/>
                    <a:pt x="152" y="87"/>
                    <a:pt x="157" y="81"/>
                  </a:cubicBezTo>
                  <a:cubicBezTo>
                    <a:pt x="154" y="81"/>
                    <a:pt x="150" y="85"/>
                    <a:pt x="149" y="87"/>
                  </a:cubicBezTo>
                  <a:cubicBezTo>
                    <a:pt x="147" y="85"/>
                    <a:pt x="146" y="81"/>
                    <a:pt x="142" y="82"/>
                  </a:cubicBezTo>
                  <a:cubicBezTo>
                    <a:pt x="143" y="83"/>
                    <a:pt x="145" y="84"/>
                    <a:pt x="146" y="85"/>
                  </a:cubicBezTo>
                  <a:cubicBezTo>
                    <a:pt x="144" y="88"/>
                    <a:pt x="146" y="89"/>
                    <a:pt x="147" y="92"/>
                  </a:cubicBezTo>
                  <a:cubicBezTo>
                    <a:pt x="149" y="95"/>
                    <a:pt x="143" y="95"/>
                    <a:pt x="142" y="94"/>
                  </a:cubicBezTo>
                  <a:cubicBezTo>
                    <a:pt x="143" y="97"/>
                    <a:pt x="144" y="105"/>
                    <a:pt x="141" y="107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2" y="109"/>
                    <a:pt x="133" y="119"/>
                    <a:pt x="131" y="116"/>
                  </a:cubicBezTo>
                  <a:cubicBezTo>
                    <a:pt x="126" y="119"/>
                    <a:pt x="125" y="126"/>
                    <a:pt x="124" y="131"/>
                  </a:cubicBezTo>
                  <a:cubicBezTo>
                    <a:pt x="124" y="137"/>
                    <a:pt x="126" y="142"/>
                    <a:pt x="123" y="148"/>
                  </a:cubicBezTo>
                  <a:cubicBezTo>
                    <a:pt x="119" y="155"/>
                    <a:pt x="127" y="157"/>
                    <a:pt x="127" y="163"/>
                  </a:cubicBezTo>
                  <a:cubicBezTo>
                    <a:pt x="129" y="159"/>
                    <a:pt x="130" y="166"/>
                    <a:pt x="132" y="168"/>
                  </a:cubicBezTo>
                  <a:cubicBezTo>
                    <a:pt x="134" y="171"/>
                    <a:pt x="137" y="174"/>
                    <a:pt x="141" y="176"/>
                  </a:cubicBezTo>
                  <a:cubicBezTo>
                    <a:pt x="144" y="179"/>
                    <a:pt x="147" y="181"/>
                    <a:pt x="150" y="184"/>
                  </a:cubicBezTo>
                  <a:cubicBezTo>
                    <a:pt x="154" y="187"/>
                    <a:pt x="152" y="192"/>
                    <a:pt x="154" y="197"/>
                  </a:cubicBezTo>
                  <a:cubicBezTo>
                    <a:pt x="152" y="195"/>
                    <a:pt x="150" y="194"/>
                    <a:pt x="148" y="194"/>
                  </a:cubicBezTo>
                  <a:cubicBezTo>
                    <a:pt x="155" y="195"/>
                    <a:pt x="158" y="204"/>
                    <a:pt x="164" y="209"/>
                  </a:cubicBezTo>
                  <a:cubicBezTo>
                    <a:pt x="168" y="212"/>
                    <a:pt x="181" y="219"/>
                    <a:pt x="178" y="226"/>
                  </a:cubicBezTo>
                  <a:cubicBezTo>
                    <a:pt x="182" y="223"/>
                    <a:pt x="189" y="232"/>
                    <a:pt x="191" y="235"/>
                  </a:cubicBezTo>
                  <a:cubicBezTo>
                    <a:pt x="190" y="234"/>
                    <a:pt x="189" y="234"/>
                    <a:pt x="188" y="233"/>
                  </a:cubicBezTo>
                  <a:cubicBezTo>
                    <a:pt x="193" y="236"/>
                    <a:pt x="198" y="240"/>
                    <a:pt x="201" y="246"/>
                  </a:cubicBezTo>
                  <a:cubicBezTo>
                    <a:pt x="206" y="240"/>
                    <a:pt x="216" y="253"/>
                    <a:pt x="213" y="256"/>
                  </a:cubicBezTo>
                  <a:cubicBezTo>
                    <a:pt x="216" y="254"/>
                    <a:pt x="212" y="248"/>
                    <a:pt x="217" y="251"/>
                  </a:cubicBezTo>
                  <a:cubicBezTo>
                    <a:pt x="209" y="258"/>
                    <a:pt x="233" y="273"/>
                    <a:pt x="233" y="279"/>
                  </a:cubicBezTo>
                  <a:cubicBezTo>
                    <a:pt x="235" y="274"/>
                    <a:pt x="236" y="278"/>
                    <a:pt x="238" y="280"/>
                  </a:cubicBezTo>
                  <a:cubicBezTo>
                    <a:pt x="240" y="284"/>
                    <a:pt x="237" y="282"/>
                    <a:pt x="237" y="285"/>
                  </a:cubicBezTo>
                  <a:cubicBezTo>
                    <a:pt x="238" y="290"/>
                    <a:pt x="242" y="295"/>
                    <a:pt x="245" y="300"/>
                  </a:cubicBezTo>
                  <a:cubicBezTo>
                    <a:pt x="247" y="306"/>
                    <a:pt x="249" y="313"/>
                    <a:pt x="252" y="320"/>
                  </a:cubicBezTo>
                  <a:cubicBezTo>
                    <a:pt x="253" y="322"/>
                    <a:pt x="254" y="325"/>
                    <a:pt x="255" y="328"/>
                  </a:cubicBezTo>
                  <a:cubicBezTo>
                    <a:pt x="255" y="329"/>
                    <a:pt x="255" y="336"/>
                    <a:pt x="253" y="329"/>
                  </a:cubicBezTo>
                  <a:cubicBezTo>
                    <a:pt x="253" y="333"/>
                    <a:pt x="258" y="345"/>
                    <a:pt x="253" y="338"/>
                  </a:cubicBezTo>
                  <a:cubicBezTo>
                    <a:pt x="254" y="340"/>
                    <a:pt x="256" y="342"/>
                    <a:pt x="258" y="344"/>
                  </a:cubicBezTo>
                  <a:cubicBezTo>
                    <a:pt x="252" y="344"/>
                    <a:pt x="257" y="347"/>
                    <a:pt x="257" y="350"/>
                  </a:cubicBezTo>
                  <a:cubicBezTo>
                    <a:pt x="259" y="355"/>
                    <a:pt x="260" y="358"/>
                    <a:pt x="262" y="361"/>
                  </a:cubicBezTo>
                  <a:cubicBezTo>
                    <a:pt x="263" y="363"/>
                    <a:pt x="263" y="371"/>
                    <a:pt x="263" y="373"/>
                  </a:cubicBezTo>
                  <a:cubicBezTo>
                    <a:pt x="261" y="372"/>
                    <a:pt x="260" y="370"/>
                    <a:pt x="260" y="368"/>
                  </a:cubicBezTo>
                  <a:cubicBezTo>
                    <a:pt x="254" y="371"/>
                    <a:pt x="259" y="377"/>
                    <a:pt x="261" y="381"/>
                  </a:cubicBezTo>
                  <a:cubicBezTo>
                    <a:pt x="259" y="380"/>
                    <a:pt x="257" y="379"/>
                    <a:pt x="255" y="379"/>
                  </a:cubicBezTo>
                  <a:cubicBezTo>
                    <a:pt x="258" y="381"/>
                    <a:pt x="260" y="394"/>
                    <a:pt x="259" y="397"/>
                  </a:cubicBezTo>
                  <a:cubicBezTo>
                    <a:pt x="259" y="395"/>
                    <a:pt x="258" y="393"/>
                    <a:pt x="257" y="391"/>
                  </a:cubicBezTo>
                  <a:cubicBezTo>
                    <a:pt x="259" y="394"/>
                    <a:pt x="258" y="397"/>
                    <a:pt x="257" y="400"/>
                  </a:cubicBezTo>
                  <a:cubicBezTo>
                    <a:pt x="260" y="400"/>
                    <a:pt x="260" y="402"/>
                    <a:pt x="259" y="405"/>
                  </a:cubicBezTo>
                  <a:cubicBezTo>
                    <a:pt x="258" y="407"/>
                    <a:pt x="255" y="409"/>
                    <a:pt x="254" y="409"/>
                  </a:cubicBezTo>
                  <a:cubicBezTo>
                    <a:pt x="253" y="415"/>
                    <a:pt x="255" y="415"/>
                    <a:pt x="249" y="418"/>
                  </a:cubicBezTo>
                  <a:cubicBezTo>
                    <a:pt x="247" y="419"/>
                    <a:pt x="246" y="421"/>
                    <a:pt x="244" y="422"/>
                  </a:cubicBezTo>
                  <a:cubicBezTo>
                    <a:pt x="241" y="423"/>
                    <a:pt x="240" y="427"/>
                    <a:pt x="238" y="427"/>
                  </a:cubicBezTo>
                  <a:cubicBezTo>
                    <a:pt x="235" y="428"/>
                    <a:pt x="232" y="430"/>
                    <a:pt x="229" y="431"/>
                  </a:cubicBezTo>
                  <a:cubicBezTo>
                    <a:pt x="228" y="432"/>
                    <a:pt x="226" y="439"/>
                    <a:pt x="225" y="438"/>
                  </a:cubicBezTo>
                  <a:cubicBezTo>
                    <a:pt x="222" y="437"/>
                    <a:pt x="217" y="441"/>
                    <a:pt x="215" y="443"/>
                  </a:cubicBezTo>
                  <a:cubicBezTo>
                    <a:pt x="212" y="445"/>
                    <a:pt x="206" y="447"/>
                    <a:pt x="203" y="450"/>
                  </a:cubicBezTo>
                  <a:cubicBezTo>
                    <a:pt x="201" y="446"/>
                    <a:pt x="196" y="446"/>
                    <a:pt x="196" y="441"/>
                  </a:cubicBezTo>
                  <a:cubicBezTo>
                    <a:pt x="195" y="443"/>
                    <a:pt x="195" y="445"/>
                    <a:pt x="195" y="447"/>
                  </a:cubicBezTo>
                  <a:cubicBezTo>
                    <a:pt x="194" y="445"/>
                    <a:pt x="193" y="444"/>
                    <a:pt x="193" y="442"/>
                  </a:cubicBezTo>
                  <a:cubicBezTo>
                    <a:pt x="194" y="446"/>
                    <a:pt x="194" y="445"/>
                    <a:pt x="191" y="442"/>
                  </a:cubicBezTo>
                  <a:cubicBezTo>
                    <a:pt x="194" y="442"/>
                    <a:pt x="188" y="440"/>
                    <a:pt x="188" y="440"/>
                  </a:cubicBezTo>
                  <a:cubicBezTo>
                    <a:pt x="189" y="443"/>
                    <a:pt x="188" y="448"/>
                    <a:pt x="183" y="447"/>
                  </a:cubicBezTo>
                  <a:cubicBezTo>
                    <a:pt x="184" y="450"/>
                    <a:pt x="189" y="445"/>
                    <a:pt x="190" y="449"/>
                  </a:cubicBezTo>
                  <a:cubicBezTo>
                    <a:pt x="191" y="455"/>
                    <a:pt x="181" y="452"/>
                    <a:pt x="179" y="452"/>
                  </a:cubicBezTo>
                  <a:cubicBezTo>
                    <a:pt x="182" y="455"/>
                    <a:pt x="188" y="455"/>
                    <a:pt x="191" y="459"/>
                  </a:cubicBezTo>
                  <a:cubicBezTo>
                    <a:pt x="187" y="460"/>
                    <a:pt x="187" y="465"/>
                    <a:pt x="183" y="462"/>
                  </a:cubicBezTo>
                  <a:cubicBezTo>
                    <a:pt x="180" y="461"/>
                    <a:pt x="178" y="455"/>
                    <a:pt x="175" y="455"/>
                  </a:cubicBezTo>
                  <a:cubicBezTo>
                    <a:pt x="177" y="457"/>
                    <a:pt x="188" y="466"/>
                    <a:pt x="186" y="469"/>
                  </a:cubicBezTo>
                  <a:cubicBezTo>
                    <a:pt x="179" y="466"/>
                    <a:pt x="176" y="459"/>
                    <a:pt x="170" y="455"/>
                  </a:cubicBezTo>
                  <a:cubicBezTo>
                    <a:pt x="171" y="460"/>
                    <a:pt x="192" y="474"/>
                    <a:pt x="183" y="479"/>
                  </a:cubicBezTo>
                  <a:cubicBezTo>
                    <a:pt x="176" y="482"/>
                    <a:pt x="166" y="466"/>
                    <a:pt x="161" y="463"/>
                  </a:cubicBezTo>
                  <a:cubicBezTo>
                    <a:pt x="165" y="468"/>
                    <a:pt x="176" y="476"/>
                    <a:pt x="174" y="483"/>
                  </a:cubicBezTo>
                  <a:cubicBezTo>
                    <a:pt x="172" y="488"/>
                    <a:pt x="164" y="489"/>
                    <a:pt x="159" y="491"/>
                  </a:cubicBezTo>
                  <a:cubicBezTo>
                    <a:pt x="152" y="495"/>
                    <a:pt x="152" y="500"/>
                    <a:pt x="148" y="506"/>
                  </a:cubicBezTo>
                  <a:cubicBezTo>
                    <a:pt x="145" y="510"/>
                    <a:pt x="137" y="516"/>
                    <a:pt x="132" y="511"/>
                  </a:cubicBezTo>
                  <a:cubicBezTo>
                    <a:pt x="134" y="509"/>
                    <a:pt x="136" y="508"/>
                    <a:pt x="138" y="508"/>
                  </a:cubicBezTo>
                  <a:cubicBezTo>
                    <a:pt x="138" y="507"/>
                    <a:pt x="137" y="505"/>
                    <a:pt x="137" y="504"/>
                  </a:cubicBezTo>
                  <a:cubicBezTo>
                    <a:pt x="136" y="505"/>
                    <a:pt x="134" y="505"/>
                    <a:pt x="133" y="506"/>
                  </a:cubicBezTo>
                  <a:cubicBezTo>
                    <a:pt x="133" y="498"/>
                    <a:pt x="132" y="491"/>
                    <a:pt x="132" y="484"/>
                  </a:cubicBezTo>
                  <a:cubicBezTo>
                    <a:pt x="132" y="480"/>
                    <a:pt x="132" y="477"/>
                    <a:pt x="133" y="473"/>
                  </a:cubicBezTo>
                  <a:cubicBezTo>
                    <a:pt x="134" y="471"/>
                    <a:pt x="139" y="461"/>
                    <a:pt x="140" y="468"/>
                  </a:cubicBezTo>
                  <a:cubicBezTo>
                    <a:pt x="140" y="457"/>
                    <a:pt x="119" y="458"/>
                    <a:pt x="121" y="449"/>
                  </a:cubicBezTo>
                  <a:cubicBezTo>
                    <a:pt x="120" y="451"/>
                    <a:pt x="119" y="450"/>
                    <a:pt x="118" y="449"/>
                  </a:cubicBezTo>
                  <a:cubicBezTo>
                    <a:pt x="120" y="448"/>
                    <a:pt x="121" y="445"/>
                    <a:pt x="124" y="445"/>
                  </a:cubicBezTo>
                  <a:cubicBezTo>
                    <a:pt x="126" y="445"/>
                    <a:pt x="128" y="445"/>
                    <a:pt x="131" y="444"/>
                  </a:cubicBezTo>
                  <a:cubicBezTo>
                    <a:pt x="132" y="444"/>
                    <a:pt x="135" y="441"/>
                    <a:pt x="136" y="439"/>
                  </a:cubicBezTo>
                  <a:cubicBezTo>
                    <a:pt x="138" y="436"/>
                    <a:pt x="134" y="433"/>
                    <a:pt x="137" y="430"/>
                  </a:cubicBezTo>
                  <a:cubicBezTo>
                    <a:pt x="142" y="435"/>
                    <a:pt x="150" y="430"/>
                    <a:pt x="156" y="429"/>
                  </a:cubicBezTo>
                  <a:cubicBezTo>
                    <a:pt x="158" y="428"/>
                    <a:pt x="159" y="430"/>
                    <a:pt x="160" y="431"/>
                  </a:cubicBezTo>
                  <a:cubicBezTo>
                    <a:pt x="162" y="435"/>
                    <a:pt x="166" y="435"/>
                    <a:pt x="170" y="436"/>
                  </a:cubicBezTo>
                  <a:cubicBezTo>
                    <a:pt x="170" y="433"/>
                    <a:pt x="167" y="430"/>
                    <a:pt x="171" y="430"/>
                  </a:cubicBezTo>
                  <a:cubicBezTo>
                    <a:pt x="170" y="424"/>
                    <a:pt x="163" y="424"/>
                    <a:pt x="161" y="420"/>
                  </a:cubicBezTo>
                  <a:cubicBezTo>
                    <a:pt x="159" y="417"/>
                    <a:pt x="158" y="413"/>
                    <a:pt x="157" y="410"/>
                  </a:cubicBezTo>
                  <a:cubicBezTo>
                    <a:pt x="156" y="406"/>
                    <a:pt x="160" y="406"/>
                    <a:pt x="162" y="403"/>
                  </a:cubicBezTo>
                  <a:cubicBezTo>
                    <a:pt x="164" y="399"/>
                    <a:pt x="173" y="405"/>
                    <a:pt x="176" y="406"/>
                  </a:cubicBezTo>
                  <a:cubicBezTo>
                    <a:pt x="174" y="402"/>
                    <a:pt x="177" y="398"/>
                    <a:pt x="174" y="395"/>
                  </a:cubicBezTo>
                  <a:cubicBezTo>
                    <a:pt x="177" y="395"/>
                    <a:pt x="180" y="396"/>
                    <a:pt x="183" y="395"/>
                  </a:cubicBezTo>
                  <a:cubicBezTo>
                    <a:pt x="185" y="394"/>
                    <a:pt x="190" y="391"/>
                    <a:pt x="192" y="389"/>
                  </a:cubicBezTo>
                  <a:cubicBezTo>
                    <a:pt x="194" y="387"/>
                    <a:pt x="195" y="385"/>
                    <a:pt x="198" y="384"/>
                  </a:cubicBezTo>
                  <a:cubicBezTo>
                    <a:pt x="201" y="383"/>
                    <a:pt x="204" y="383"/>
                    <a:pt x="206" y="381"/>
                  </a:cubicBezTo>
                  <a:cubicBezTo>
                    <a:pt x="212" y="376"/>
                    <a:pt x="203" y="362"/>
                    <a:pt x="204" y="355"/>
                  </a:cubicBezTo>
                  <a:cubicBezTo>
                    <a:pt x="205" y="350"/>
                    <a:pt x="207" y="346"/>
                    <a:pt x="204" y="340"/>
                  </a:cubicBezTo>
                  <a:cubicBezTo>
                    <a:pt x="203" y="338"/>
                    <a:pt x="202" y="337"/>
                    <a:pt x="201" y="335"/>
                  </a:cubicBezTo>
                  <a:cubicBezTo>
                    <a:pt x="200" y="332"/>
                    <a:pt x="201" y="330"/>
                    <a:pt x="199" y="327"/>
                  </a:cubicBezTo>
                  <a:cubicBezTo>
                    <a:pt x="198" y="323"/>
                    <a:pt x="196" y="323"/>
                    <a:pt x="195" y="318"/>
                  </a:cubicBezTo>
                  <a:cubicBezTo>
                    <a:pt x="195" y="312"/>
                    <a:pt x="199" y="308"/>
                    <a:pt x="199" y="303"/>
                  </a:cubicBezTo>
                  <a:cubicBezTo>
                    <a:pt x="199" y="301"/>
                    <a:pt x="199" y="294"/>
                    <a:pt x="199" y="293"/>
                  </a:cubicBezTo>
                  <a:cubicBezTo>
                    <a:pt x="194" y="289"/>
                    <a:pt x="198" y="290"/>
                    <a:pt x="200" y="286"/>
                  </a:cubicBezTo>
                  <a:cubicBezTo>
                    <a:pt x="203" y="280"/>
                    <a:pt x="195" y="274"/>
                    <a:pt x="191" y="271"/>
                  </a:cubicBezTo>
                  <a:cubicBezTo>
                    <a:pt x="189" y="269"/>
                    <a:pt x="183" y="266"/>
                    <a:pt x="183" y="263"/>
                  </a:cubicBezTo>
                  <a:cubicBezTo>
                    <a:pt x="184" y="259"/>
                    <a:pt x="190" y="258"/>
                    <a:pt x="191" y="254"/>
                  </a:cubicBezTo>
                  <a:cubicBezTo>
                    <a:pt x="187" y="253"/>
                    <a:pt x="182" y="250"/>
                    <a:pt x="180" y="246"/>
                  </a:cubicBezTo>
                  <a:cubicBezTo>
                    <a:pt x="178" y="244"/>
                    <a:pt x="176" y="246"/>
                    <a:pt x="174" y="242"/>
                  </a:cubicBezTo>
                  <a:cubicBezTo>
                    <a:pt x="171" y="237"/>
                    <a:pt x="169" y="242"/>
                    <a:pt x="166" y="240"/>
                  </a:cubicBezTo>
                  <a:cubicBezTo>
                    <a:pt x="164" y="239"/>
                    <a:pt x="161" y="233"/>
                    <a:pt x="161" y="231"/>
                  </a:cubicBezTo>
                  <a:cubicBezTo>
                    <a:pt x="160" y="224"/>
                    <a:pt x="157" y="218"/>
                    <a:pt x="151" y="212"/>
                  </a:cubicBezTo>
                  <a:cubicBezTo>
                    <a:pt x="149" y="211"/>
                    <a:pt x="145" y="210"/>
                    <a:pt x="143" y="208"/>
                  </a:cubicBezTo>
                  <a:cubicBezTo>
                    <a:pt x="138" y="203"/>
                    <a:pt x="133" y="198"/>
                    <a:pt x="129" y="193"/>
                  </a:cubicBezTo>
                  <a:cubicBezTo>
                    <a:pt x="127" y="190"/>
                    <a:pt x="126" y="185"/>
                    <a:pt x="123" y="182"/>
                  </a:cubicBezTo>
                  <a:cubicBezTo>
                    <a:pt x="122" y="181"/>
                    <a:pt x="121" y="179"/>
                    <a:pt x="119" y="181"/>
                  </a:cubicBezTo>
                  <a:cubicBezTo>
                    <a:pt x="117" y="178"/>
                    <a:pt x="114" y="177"/>
                    <a:pt x="112" y="174"/>
                  </a:cubicBezTo>
                  <a:cubicBezTo>
                    <a:pt x="111" y="172"/>
                    <a:pt x="108" y="167"/>
                    <a:pt x="110" y="165"/>
                  </a:cubicBezTo>
                  <a:cubicBezTo>
                    <a:pt x="113" y="162"/>
                    <a:pt x="99" y="159"/>
                    <a:pt x="98" y="159"/>
                  </a:cubicBezTo>
                  <a:cubicBezTo>
                    <a:pt x="89" y="157"/>
                    <a:pt x="83" y="147"/>
                    <a:pt x="75" y="144"/>
                  </a:cubicBezTo>
                  <a:cubicBezTo>
                    <a:pt x="72" y="144"/>
                    <a:pt x="65" y="141"/>
                    <a:pt x="71" y="138"/>
                  </a:cubicBezTo>
                  <a:cubicBezTo>
                    <a:pt x="78" y="134"/>
                    <a:pt x="69" y="132"/>
                    <a:pt x="70" y="128"/>
                  </a:cubicBezTo>
                  <a:cubicBezTo>
                    <a:pt x="71" y="126"/>
                    <a:pt x="81" y="129"/>
                    <a:pt x="82" y="129"/>
                  </a:cubicBezTo>
                  <a:cubicBezTo>
                    <a:pt x="87" y="130"/>
                    <a:pt x="98" y="123"/>
                    <a:pt x="92" y="121"/>
                  </a:cubicBezTo>
                  <a:cubicBezTo>
                    <a:pt x="93" y="119"/>
                    <a:pt x="97" y="118"/>
                    <a:pt x="97" y="116"/>
                  </a:cubicBezTo>
                  <a:cubicBezTo>
                    <a:pt x="97" y="112"/>
                    <a:pt x="93" y="109"/>
                    <a:pt x="90" y="109"/>
                  </a:cubicBezTo>
                  <a:cubicBezTo>
                    <a:pt x="88" y="110"/>
                    <a:pt x="87" y="108"/>
                    <a:pt x="87" y="106"/>
                  </a:cubicBezTo>
                  <a:cubicBezTo>
                    <a:pt x="85" y="102"/>
                    <a:pt x="81" y="103"/>
                    <a:pt x="77" y="102"/>
                  </a:cubicBezTo>
                  <a:cubicBezTo>
                    <a:pt x="78" y="99"/>
                    <a:pt x="83" y="99"/>
                    <a:pt x="83" y="97"/>
                  </a:cubicBezTo>
                  <a:cubicBezTo>
                    <a:pt x="83" y="93"/>
                    <a:pt x="78" y="91"/>
                    <a:pt x="76" y="89"/>
                  </a:cubicBezTo>
                  <a:cubicBezTo>
                    <a:pt x="72" y="87"/>
                    <a:pt x="70" y="84"/>
                    <a:pt x="65" y="84"/>
                  </a:cubicBezTo>
                  <a:cubicBezTo>
                    <a:pt x="58" y="86"/>
                    <a:pt x="60" y="90"/>
                    <a:pt x="57" y="94"/>
                  </a:cubicBezTo>
                  <a:cubicBezTo>
                    <a:pt x="53" y="92"/>
                    <a:pt x="49" y="88"/>
                    <a:pt x="45" y="89"/>
                  </a:cubicBezTo>
                  <a:cubicBezTo>
                    <a:pt x="41" y="90"/>
                    <a:pt x="34" y="83"/>
                    <a:pt x="32" y="80"/>
                  </a:cubicBezTo>
                  <a:cubicBezTo>
                    <a:pt x="29" y="76"/>
                    <a:pt x="27" y="68"/>
                    <a:pt x="28" y="64"/>
                  </a:cubicBezTo>
                  <a:cubicBezTo>
                    <a:pt x="30" y="57"/>
                    <a:pt x="25" y="59"/>
                    <a:pt x="23" y="53"/>
                  </a:cubicBezTo>
                  <a:cubicBezTo>
                    <a:pt x="24" y="56"/>
                    <a:pt x="24" y="58"/>
                    <a:pt x="22" y="59"/>
                  </a:cubicBezTo>
                  <a:cubicBezTo>
                    <a:pt x="18" y="58"/>
                    <a:pt x="17" y="52"/>
                    <a:pt x="14" y="49"/>
                  </a:cubicBezTo>
                  <a:cubicBezTo>
                    <a:pt x="10" y="46"/>
                    <a:pt x="2" y="39"/>
                    <a:pt x="0" y="3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554">
              <a:extLst>
                <a:ext uri="{FF2B5EF4-FFF2-40B4-BE49-F238E27FC236}">
                  <a16:creationId xmlns="" xmlns:a16="http://schemas.microsoft.com/office/drawing/2014/main" id="{36DF5838-57CE-4480-978F-A310F036C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7959" y="1145255"/>
              <a:ext cx="2175609" cy="1081132"/>
            </a:xfrm>
            <a:custGeom>
              <a:avLst/>
              <a:gdLst>
                <a:gd name="T0" fmla="*/ 142 w 1004"/>
                <a:gd name="T1" fmla="*/ 159 h 499"/>
                <a:gd name="T2" fmla="*/ 162 w 1004"/>
                <a:gd name="T3" fmla="*/ 144 h 499"/>
                <a:gd name="T4" fmla="*/ 188 w 1004"/>
                <a:gd name="T5" fmla="*/ 150 h 499"/>
                <a:gd name="T6" fmla="*/ 215 w 1004"/>
                <a:gd name="T7" fmla="*/ 143 h 499"/>
                <a:gd name="T8" fmla="*/ 257 w 1004"/>
                <a:gd name="T9" fmla="*/ 158 h 499"/>
                <a:gd name="T10" fmla="*/ 279 w 1004"/>
                <a:gd name="T11" fmla="*/ 158 h 499"/>
                <a:gd name="T12" fmla="*/ 288 w 1004"/>
                <a:gd name="T13" fmla="*/ 131 h 499"/>
                <a:gd name="T14" fmla="*/ 258 w 1004"/>
                <a:gd name="T15" fmla="*/ 120 h 499"/>
                <a:gd name="T16" fmla="*/ 258 w 1004"/>
                <a:gd name="T17" fmla="*/ 108 h 499"/>
                <a:gd name="T18" fmla="*/ 262 w 1004"/>
                <a:gd name="T19" fmla="*/ 81 h 499"/>
                <a:gd name="T20" fmla="*/ 284 w 1004"/>
                <a:gd name="T21" fmla="*/ 74 h 499"/>
                <a:gd name="T22" fmla="*/ 265 w 1004"/>
                <a:gd name="T23" fmla="*/ 61 h 499"/>
                <a:gd name="T24" fmla="*/ 259 w 1004"/>
                <a:gd name="T25" fmla="*/ 49 h 499"/>
                <a:gd name="T26" fmla="*/ 293 w 1004"/>
                <a:gd name="T27" fmla="*/ 50 h 499"/>
                <a:gd name="T28" fmla="*/ 312 w 1004"/>
                <a:gd name="T29" fmla="*/ 41 h 499"/>
                <a:gd name="T30" fmla="*/ 342 w 1004"/>
                <a:gd name="T31" fmla="*/ 35 h 499"/>
                <a:gd name="T32" fmla="*/ 386 w 1004"/>
                <a:gd name="T33" fmla="*/ 24 h 499"/>
                <a:gd name="T34" fmla="*/ 427 w 1004"/>
                <a:gd name="T35" fmla="*/ 12 h 499"/>
                <a:gd name="T36" fmla="*/ 441 w 1004"/>
                <a:gd name="T37" fmla="*/ 3 h 499"/>
                <a:gd name="T38" fmla="*/ 457 w 1004"/>
                <a:gd name="T39" fmla="*/ 2 h 499"/>
                <a:gd name="T40" fmla="*/ 497 w 1004"/>
                <a:gd name="T41" fmla="*/ 17 h 499"/>
                <a:gd name="T42" fmla="*/ 520 w 1004"/>
                <a:gd name="T43" fmla="*/ 43 h 499"/>
                <a:gd name="T44" fmla="*/ 534 w 1004"/>
                <a:gd name="T45" fmla="*/ 34 h 499"/>
                <a:gd name="T46" fmla="*/ 554 w 1004"/>
                <a:gd name="T47" fmla="*/ 47 h 499"/>
                <a:gd name="T48" fmla="*/ 581 w 1004"/>
                <a:gd name="T49" fmla="*/ 51 h 499"/>
                <a:gd name="T50" fmla="*/ 591 w 1004"/>
                <a:gd name="T51" fmla="*/ 59 h 499"/>
                <a:gd name="T52" fmla="*/ 622 w 1004"/>
                <a:gd name="T53" fmla="*/ 44 h 499"/>
                <a:gd name="T54" fmla="*/ 641 w 1004"/>
                <a:gd name="T55" fmla="*/ 36 h 499"/>
                <a:gd name="T56" fmla="*/ 653 w 1004"/>
                <a:gd name="T57" fmla="*/ 35 h 499"/>
                <a:gd name="T58" fmla="*/ 686 w 1004"/>
                <a:gd name="T59" fmla="*/ 65 h 499"/>
                <a:gd name="T60" fmla="*/ 789 w 1004"/>
                <a:gd name="T61" fmla="*/ 154 h 499"/>
                <a:gd name="T62" fmla="*/ 812 w 1004"/>
                <a:gd name="T63" fmla="*/ 141 h 499"/>
                <a:gd name="T64" fmla="*/ 836 w 1004"/>
                <a:gd name="T65" fmla="*/ 154 h 499"/>
                <a:gd name="T66" fmla="*/ 863 w 1004"/>
                <a:gd name="T67" fmla="*/ 150 h 499"/>
                <a:gd name="T68" fmla="*/ 920 w 1004"/>
                <a:gd name="T69" fmla="*/ 174 h 499"/>
                <a:gd name="T70" fmla="*/ 947 w 1004"/>
                <a:gd name="T71" fmla="*/ 193 h 499"/>
                <a:gd name="T72" fmla="*/ 979 w 1004"/>
                <a:gd name="T73" fmla="*/ 189 h 499"/>
                <a:gd name="T74" fmla="*/ 986 w 1004"/>
                <a:gd name="T75" fmla="*/ 231 h 499"/>
                <a:gd name="T76" fmla="*/ 972 w 1004"/>
                <a:gd name="T77" fmla="*/ 283 h 499"/>
                <a:gd name="T78" fmla="*/ 920 w 1004"/>
                <a:gd name="T79" fmla="*/ 274 h 499"/>
                <a:gd name="T80" fmla="*/ 926 w 1004"/>
                <a:gd name="T81" fmla="*/ 342 h 499"/>
                <a:gd name="T82" fmla="*/ 899 w 1004"/>
                <a:gd name="T83" fmla="*/ 337 h 499"/>
                <a:gd name="T84" fmla="*/ 873 w 1004"/>
                <a:gd name="T85" fmla="*/ 360 h 499"/>
                <a:gd name="T86" fmla="*/ 899 w 1004"/>
                <a:gd name="T87" fmla="*/ 413 h 499"/>
                <a:gd name="T88" fmla="*/ 889 w 1004"/>
                <a:gd name="T89" fmla="*/ 423 h 499"/>
                <a:gd name="T90" fmla="*/ 877 w 1004"/>
                <a:gd name="T91" fmla="*/ 435 h 499"/>
                <a:gd name="T92" fmla="*/ 807 w 1004"/>
                <a:gd name="T93" fmla="*/ 420 h 499"/>
                <a:gd name="T94" fmla="*/ 763 w 1004"/>
                <a:gd name="T95" fmla="*/ 420 h 499"/>
                <a:gd name="T96" fmla="*/ 706 w 1004"/>
                <a:gd name="T97" fmla="*/ 436 h 499"/>
                <a:gd name="T98" fmla="*/ 654 w 1004"/>
                <a:gd name="T99" fmla="*/ 423 h 499"/>
                <a:gd name="T100" fmla="*/ 636 w 1004"/>
                <a:gd name="T101" fmla="*/ 442 h 499"/>
                <a:gd name="T102" fmla="*/ 601 w 1004"/>
                <a:gd name="T103" fmla="*/ 465 h 499"/>
                <a:gd name="T104" fmla="*/ 583 w 1004"/>
                <a:gd name="T105" fmla="*/ 487 h 499"/>
                <a:gd name="T106" fmla="*/ 559 w 1004"/>
                <a:gd name="T107" fmla="*/ 479 h 499"/>
                <a:gd name="T108" fmla="*/ 503 w 1004"/>
                <a:gd name="T109" fmla="*/ 450 h 499"/>
                <a:gd name="T110" fmla="*/ 461 w 1004"/>
                <a:gd name="T111" fmla="*/ 397 h 499"/>
                <a:gd name="T112" fmla="*/ 385 w 1004"/>
                <a:gd name="T113" fmla="*/ 399 h 499"/>
                <a:gd name="T114" fmla="*/ 314 w 1004"/>
                <a:gd name="T115" fmla="*/ 354 h 499"/>
                <a:gd name="T116" fmla="*/ 200 w 1004"/>
                <a:gd name="T117" fmla="*/ 348 h 499"/>
                <a:gd name="T118" fmla="*/ 215 w 1004"/>
                <a:gd name="T119" fmla="*/ 476 h 499"/>
                <a:gd name="T120" fmla="*/ 151 w 1004"/>
                <a:gd name="T121" fmla="*/ 441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04" h="499">
                  <a:moveTo>
                    <a:pt x="0" y="130"/>
                  </a:moveTo>
                  <a:cubicBezTo>
                    <a:pt x="2" y="132"/>
                    <a:pt x="25" y="117"/>
                    <a:pt x="52" y="122"/>
                  </a:cubicBezTo>
                  <a:cubicBezTo>
                    <a:pt x="92" y="129"/>
                    <a:pt x="139" y="156"/>
                    <a:pt x="142" y="159"/>
                  </a:cubicBezTo>
                  <a:cubicBezTo>
                    <a:pt x="146" y="163"/>
                    <a:pt x="150" y="160"/>
                    <a:pt x="154" y="156"/>
                  </a:cubicBezTo>
                  <a:cubicBezTo>
                    <a:pt x="156" y="155"/>
                    <a:pt x="155" y="152"/>
                    <a:pt x="156" y="151"/>
                  </a:cubicBezTo>
                  <a:cubicBezTo>
                    <a:pt x="159" y="150"/>
                    <a:pt x="162" y="148"/>
                    <a:pt x="162" y="144"/>
                  </a:cubicBezTo>
                  <a:cubicBezTo>
                    <a:pt x="164" y="145"/>
                    <a:pt x="166" y="145"/>
                    <a:pt x="168" y="147"/>
                  </a:cubicBezTo>
                  <a:cubicBezTo>
                    <a:pt x="168" y="143"/>
                    <a:pt x="180" y="142"/>
                    <a:pt x="182" y="145"/>
                  </a:cubicBezTo>
                  <a:cubicBezTo>
                    <a:pt x="183" y="147"/>
                    <a:pt x="186" y="148"/>
                    <a:pt x="188" y="150"/>
                  </a:cubicBezTo>
                  <a:cubicBezTo>
                    <a:pt x="191" y="152"/>
                    <a:pt x="194" y="148"/>
                    <a:pt x="197" y="149"/>
                  </a:cubicBezTo>
                  <a:cubicBezTo>
                    <a:pt x="197" y="141"/>
                    <a:pt x="196" y="144"/>
                    <a:pt x="205" y="144"/>
                  </a:cubicBezTo>
                  <a:cubicBezTo>
                    <a:pt x="209" y="144"/>
                    <a:pt x="211" y="141"/>
                    <a:pt x="215" y="143"/>
                  </a:cubicBezTo>
                  <a:cubicBezTo>
                    <a:pt x="219" y="145"/>
                    <a:pt x="220" y="148"/>
                    <a:pt x="221" y="151"/>
                  </a:cubicBezTo>
                  <a:cubicBezTo>
                    <a:pt x="223" y="156"/>
                    <a:pt x="251" y="158"/>
                    <a:pt x="248" y="163"/>
                  </a:cubicBezTo>
                  <a:cubicBezTo>
                    <a:pt x="251" y="162"/>
                    <a:pt x="255" y="162"/>
                    <a:pt x="257" y="158"/>
                  </a:cubicBezTo>
                  <a:cubicBezTo>
                    <a:pt x="258" y="156"/>
                    <a:pt x="256" y="152"/>
                    <a:pt x="258" y="151"/>
                  </a:cubicBezTo>
                  <a:cubicBezTo>
                    <a:pt x="262" y="150"/>
                    <a:pt x="264" y="155"/>
                    <a:pt x="266" y="156"/>
                  </a:cubicBezTo>
                  <a:cubicBezTo>
                    <a:pt x="269" y="158"/>
                    <a:pt x="275" y="158"/>
                    <a:pt x="279" y="158"/>
                  </a:cubicBezTo>
                  <a:cubicBezTo>
                    <a:pt x="283" y="158"/>
                    <a:pt x="294" y="156"/>
                    <a:pt x="295" y="151"/>
                  </a:cubicBezTo>
                  <a:cubicBezTo>
                    <a:pt x="296" y="147"/>
                    <a:pt x="292" y="138"/>
                    <a:pt x="298" y="138"/>
                  </a:cubicBezTo>
                  <a:cubicBezTo>
                    <a:pt x="294" y="136"/>
                    <a:pt x="293" y="132"/>
                    <a:pt x="288" y="131"/>
                  </a:cubicBezTo>
                  <a:cubicBezTo>
                    <a:pt x="284" y="131"/>
                    <a:pt x="280" y="132"/>
                    <a:pt x="277" y="129"/>
                  </a:cubicBezTo>
                  <a:cubicBezTo>
                    <a:pt x="274" y="126"/>
                    <a:pt x="272" y="125"/>
                    <a:pt x="268" y="125"/>
                  </a:cubicBezTo>
                  <a:cubicBezTo>
                    <a:pt x="263" y="125"/>
                    <a:pt x="262" y="123"/>
                    <a:pt x="258" y="120"/>
                  </a:cubicBezTo>
                  <a:cubicBezTo>
                    <a:pt x="255" y="118"/>
                    <a:pt x="253" y="117"/>
                    <a:pt x="250" y="117"/>
                  </a:cubicBezTo>
                  <a:cubicBezTo>
                    <a:pt x="246" y="117"/>
                    <a:pt x="246" y="113"/>
                    <a:pt x="250" y="113"/>
                  </a:cubicBezTo>
                  <a:cubicBezTo>
                    <a:pt x="253" y="114"/>
                    <a:pt x="255" y="109"/>
                    <a:pt x="258" y="108"/>
                  </a:cubicBezTo>
                  <a:cubicBezTo>
                    <a:pt x="263" y="107"/>
                    <a:pt x="266" y="104"/>
                    <a:pt x="270" y="102"/>
                  </a:cubicBezTo>
                  <a:cubicBezTo>
                    <a:pt x="269" y="101"/>
                    <a:pt x="258" y="91"/>
                    <a:pt x="258" y="90"/>
                  </a:cubicBezTo>
                  <a:cubicBezTo>
                    <a:pt x="257" y="86"/>
                    <a:pt x="266" y="85"/>
                    <a:pt x="262" y="81"/>
                  </a:cubicBezTo>
                  <a:cubicBezTo>
                    <a:pt x="270" y="80"/>
                    <a:pt x="277" y="81"/>
                    <a:pt x="284" y="81"/>
                  </a:cubicBezTo>
                  <a:cubicBezTo>
                    <a:pt x="286" y="81"/>
                    <a:pt x="290" y="83"/>
                    <a:pt x="290" y="80"/>
                  </a:cubicBezTo>
                  <a:cubicBezTo>
                    <a:pt x="291" y="76"/>
                    <a:pt x="286" y="75"/>
                    <a:pt x="284" y="74"/>
                  </a:cubicBezTo>
                  <a:cubicBezTo>
                    <a:pt x="277" y="73"/>
                    <a:pt x="270" y="72"/>
                    <a:pt x="264" y="70"/>
                  </a:cubicBezTo>
                  <a:cubicBezTo>
                    <a:pt x="256" y="67"/>
                    <a:pt x="271" y="63"/>
                    <a:pt x="272" y="63"/>
                  </a:cubicBezTo>
                  <a:cubicBezTo>
                    <a:pt x="270" y="60"/>
                    <a:pt x="268" y="61"/>
                    <a:pt x="265" y="61"/>
                  </a:cubicBezTo>
                  <a:cubicBezTo>
                    <a:pt x="261" y="62"/>
                    <a:pt x="257" y="60"/>
                    <a:pt x="254" y="58"/>
                  </a:cubicBezTo>
                  <a:cubicBezTo>
                    <a:pt x="264" y="57"/>
                    <a:pt x="256" y="51"/>
                    <a:pt x="253" y="49"/>
                  </a:cubicBezTo>
                  <a:cubicBezTo>
                    <a:pt x="255" y="48"/>
                    <a:pt x="257" y="48"/>
                    <a:pt x="259" y="49"/>
                  </a:cubicBezTo>
                  <a:cubicBezTo>
                    <a:pt x="257" y="43"/>
                    <a:pt x="271" y="47"/>
                    <a:pt x="274" y="48"/>
                  </a:cubicBezTo>
                  <a:cubicBezTo>
                    <a:pt x="278" y="49"/>
                    <a:pt x="279" y="47"/>
                    <a:pt x="283" y="46"/>
                  </a:cubicBezTo>
                  <a:cubicBezTo>
                    <a:pt x="288" y="45"/>
                    <a:pt x="289" y="50"/>
                    <a:pt x="293" y="50"/>
                  </a:cubicBezTo>
                  <a:cubicBezTo>
                    <a:pt x="292" y="43"/>
                    <a:pt x="300" y="44"/>
                    <a:pt x="305" y="44"/>
                  </a:cubicBezTo>
                  <a:cubicBezTo>
                    <a:pt x="306" y="43"/>
                    <a:pt x="306" y="42"/>
                    <a:pt x="306" y="41"/>
                  </a:cubicBezTo>
                  <a:cubicBezTo>
                    <a:pt x="308" y="41"/>
                    <a:pt x="310" y="40"/>
                    <a:pt x="312" y="41"/>
                  </a:cubicBezTo>
                  <a:cubicBezTo>
                    <a:pt x="316" y="40"/>
                    <a:pt x="319" y="40"/>
                    <a:pt x="323" y="40"/>
                  </a:cubicBezTo>
                  <a:cubicBezTo>
                    <a:pt x="327" y="41"/>
                    <a:pt x="326" y="36"/>
                    <a:pt x="330" y="36"/>
                  </a:cubicBezTo>
                  <a:cubicBezTo>
                    <a:pt x="334" y="36"/>
                    <a:pt x="338" y="34"/>
                    <a:pt x="342" y="35"/>
                  </a:cubicBezTo>
                  <a:cubicBezTo>
                    <a:pt x="345" y="36"/>
                    <a:pt x="348" y="33"/>
                    <a:pt x="351" y="35"/>
                  </a:cubicBezTo>
                  <a:cubicBezTo>
                    <a:pt x="355" y="37"/>
                    <a:pt x="355" y="35"/>
                    <a:pt x="355" y="32"/>
                  </a:cubicBezTo>
                  <a:cubicBezTo>
                    <a:pt x="355" y="22"/>
                    <a:pt x="380" y="25"/>
                    <a:pt x="386" y="24"/>
                  </a:cubicBezTo>
                  <a:cubicBezTo>
                    <a:pt x="393" y="22"/>
                    <a:pt x="402" y="19"/>
                    <a:pt x="410" y="19"/>
                  </a:cubicBezTo>
                  <a:cubicBezTo>
                    <a:pt x="413" y="19"/>
                    <a:pt x="416" y="15"/>
                    <a:pt x="418" y="15"/>
                  </a:cubicBezTo>
                  <a:cubicBezTo>
                    <a:pt x="421" y="15"/>
                    <a:pt x="425" y="15"/>
                    <a:pt x="427" y="12"/>
                  </a:cubicBezTo>
                  <a:cubicBezTo>
                    <a:pt x="425" y="12"/>
                    <a:pt x="423" y="8"/>
                    <a:pt x="426" y="8"/>
                  </a:cubicBezTo>
                  <a:cubicBezTo>
                    <a:pt x="430" y="8"/>
                    <a:pt x="435" y="6"/>
                    <a:pt x="433" y="2"/>
                  </a:cubicBezTo>
                  <a:cubicBezTo>
                    <a:pt x="436" y="3"/>
                    <a:pt x="438" y="3"/>
                    <a:pt x="441" y="3"/>
                  </a:cubicBezTo>
                  <a:cubicBezTo>
                    <a:pt x="440" y="2"/>
                    <a:pt x="439" y="1"/>
                    <a:pt x="438" y="0"/>
                  </a:cubicBezTo>
                  <a:cubicBezTo>
                    <a:pt x="441" y="0"/>
                    <a:pt x="444" y="2"/>
                    <a:pt x="447" y="2"/>
                  </a:cubicBezTo>
                  <a:cubicBezTo>
                    <a:pt x="450" y="3"/>
                    <a:pt x="453" y="2"/>
                    <a:pt x="457" y="2"/>
                  </a:cubicBezTo>
                  <a:cubicBezTo>
                    <a:pt x="459" y="3"/>
                    <a:pt x="478" y="13"/>
                    <a:pt x="479" y="7"/>
                  </a:cubicBezTo>
                  <a:cubicBezTo>
                    <a:pt x="479" y="0"/>
                    <a:pt x="490" y="7"/>
                    <a:pt x="493" y="9"/>
                  </a:cubicBezTo>
                  <a:cubicBezTo>
                    <a:pt x="495" y="12"/>
                    <a:pt x="496" y="14"/>
                    <a:pt x="497" y="17"/>
                  </a:cubicBezTo>
                  <a:cubicBezTo>
                    <a:pt x="499" y="21"/>
                    <a:pt x="504" y="23"/>
                    <a:pt x="507" y="24"/>
                  </a:cubicBezTo>
                  <a:cubicBezTo>
                    <a:pt x="503" y="28"/>
                    <a:pt x="514" y="37"/>
                    <a:pt x="505" y="38"/>
                  </a:cubicBezTo>
                  <a:cubicBezTo>
                    <a:pt x="511" y="44"/>
                    <a:pt x="515" y="39"/>
                    <a:pt x="520" y="43"/>
                  </a:cubicBezTo>
                  <a:cubicBezTo>
                    <a:pt x="523" y="44"/>
                    <a:pt x="526" y="42"/>
                    <a:pt x="527" y="39"/>
                  </a:cubicBezTo>
                  <a:cubicBezTo>
                    <a:pt x="527" y="36"/>
                    <a:pt x="535" y="41"/>
                    <a:pt x="537" y="40"/>
                  </a:cubicBezTo>
                  <a:cubicBezTo>
                    <a:pt x="534" y="39"/>
                    <a:pt x="533" y="37"/>
                    <a:pt x="534" y="34"/>
                  </a:cubicBezTo>
                  <a:cubicBezTo>
                    <a:pt x="538" y="36"/>
                    <a:pt x="541" y="42"/>
                    <a:pt x="546" y="42"/>
                  </a:cubicBezTo>
                  <a:cubicBezTo>
                    <a:pt x="542" y="45"/>
                    <a:pt x="546" y="46"/>
                    <a:pt x="548" y="50"/>
                  </a:cubicBezTo>
                  <a:cubicBezTo>
                    <a:pt x="549" y="48"/>
                    <a:pt x="551" y="47"/>
                    <a:pt x="554" y="47"/>
                  </a:cubicBezTo>
                  <a:cubicBezTo>
                    <a:pt x="552" y="45"/>
                    <a:pt x="550" y="44"/>
                    <a:pt x="548" y="45"/>
                  </a:cubicBezTo>
                  <a:cubicBezTo>
                    <a:pt x="552" y="33"/>
                    <a:pt x="572" y="58"/>
                    <a:pt x="577" y="44"/>
                  </a:cubicBezTo>
                  <a:cubicBezTo>
                    <a:pt x="579" y="46"/>
                    <a:pt x="581" y="48"/>
                    <a:pt x="581" y="51"/>
                  </a:cubicBezTo>
                  <a:cubicBezTo>
                    <a:pt x="575" y="50"/>
                    <a:pt x="574" y="53"/>
                    <a:pt x="572" y="58"/>
                  </a:cubicBezTo>
                  <a:cubicBezTo>
                    <a:pt x="570" y="61"/>
                    <a:pt x="578" y="63"/>
                    <a:pt x="579" y="66"/>
                  </a:cubicBezTo>
                  <a:cubicBezTo>
                    <a:pt x="583" y="62"/>
                    <a:pt x="585" y="59"/>
                    <a:pt x="591" y="59"/>
                  </a:cubicBezTo>
                  <a:cubicBezTo>
                    <a:pt x="596" y="59"/>
                    <a:pt x="600" y="64"/>
                    <a:pt x="604" y="64"/>
                  </a:cubicBezTo>
                  <a:cubicBezTo>
                    <a:pt x="604" y="55"/>
                    <a:pt x="608" y="55"/>
                    <a:pt x="614" y="53"/>
                  </a:cubicBezTo>
                  <a:cubicBezTo>
                    <a:pt x="617" y="52"/>
                    <a:pt x="626" y="48"/>
                    <a:pt x="622" y="44"/>
                  </a:cubicBezTo>
                  <a:cubicBezTo>
                    <a:pt x="626" y="44"/>
                    <a:pt x="629" y="43"/>
                    <a:pt x="632" y="42"/>
                  </a:cubicBezTo>
                  <a:cubicBezTo>
                    <a:pt x="634" y="41"/>
                    <a:pt x="636" y="40"/>
                    <a:pt x="638" y="39"/>
                  </a:cubicBezTo>
                  <a:cubicBezTo>
                    <a:pt x="639" y="38"/>
                    <a:pt x="640" y="37"/>
                    <a:pt x="641" y="36"/>
                  </a:cubicBezTo>
                  <a:cubicBezTo>
                    <a:pt x="643" y="35"/>
                    <a:pt x="645" y="37"/>
                    <a:pt x="647" y="35"/>
                  </a:cubicBezTo>
                  <a:cubicBezTo>
                    <a:pt x="650" y="32"/>
                    <a:pt x="651" y="33"/>
                    <a:pt x="655" y="32"/>
                  </a:cubicBezTo>
                  <a:cubicBezTo>
                    <a:pt x="654" y="33"/>
                    <a:pt x="653" y="34"/>
                    <a:pt x="653" y="35"/>
                  </a:cubicBezTo>
                  <a:cubicBezTo>
                    <a:pt x="655" y="35"/>
                    <a:pt x="656" y="38"/>
                    <a:pt x="655" y="40"/>
                  </a:cubicBezTo>
                  <a:cubicBezTo>
                    <a:pt x="652" y="43"/>
                    <a:pt x="650" y="41"/>
                    <a:pt x="647" y="43"/>
                  </a:cubicBezTo>
                  <a:cubicBezTo>
                    <a:pt x="659" y="52"/>
                    <a:pt x="673" y="57"/>
                    <a:pt x="686" y="65"/>
                  </a:cubicBezTo>
                  <a:cubicBezTo>
                    <a:pt x="700" y="72"/>
                    <a:pt x="711" y="83"/>
                    <a:pt x="722" y="93"/>
                  </a:cubicBezTo>
                  <a:cubicBezTo>
                    <a:pt x="735" y="104"/>
                    <a:pt x="748" y="116"/>
                    <a:pt x="760" y="128"/>
                  </a:cubicBezTo>
                  <a:cubicBezTo>
                    <a:pt x="768" y="135"/>
                    <a:pt x="778" y="152"/>
                    <a:pt x="789" y="154"/>
                  </a:cubicBezTo>
                  <a:cubicBezTo>
                    <a:pt x="784" y="149"/>
                    <a:pt x="800" y="150"/>
                    <a:pt x="795" y="144"/>
                  </a:cubicBezTo>
                  <a:cubicBezTo>
                    <a:pt x="791" y="138"/>
                    <a:pt x="798" y="141"/>
                    <a:pt x="798" y="136"/>
                  </a:cubicBezTo>
                  <a:cubicBezTo>
                    <a:pt x="801" y="137"/>
                    <a:pt x="811" y="137"/>
                    <a:pt x="812" y="141"/>
                  </a:cubicBezTo>
                  <a:cubicBezTo>
                    <a:pt x="813" y="145"/>
                    <a:pt x="811" y="149"/>
                    <a:pt x="817" y="148"/>
                  </a:cubicBezTo>
                  <a:cubicBezTo>
                    <a:pt x="823" y="147"/>
                    <a:pt x="824" y="154"/>
                    <a:pt x="829" y="155"/>
                  </a:cubicBezTo>
                  <a:cubicBezTo>
                    <a:pt x="831" y="156"/>
                    <a:pt x="833" y="154"/>
                    <a:pt x="836" y="154"/>
                  </a:cubicBezTo>
                  <a:cubicBezTo>
                    <a:pt x="839" y="154"/>
                    <a:pt x="842" y="156"/>
                    <a:pt x="846" y="156"/>
                  </a:cubicBezTo>
                  <a:cubicBezTo>
                    <a:pt x="852" y="155"/>
                    <a:pt x="854" y="154"/>
                    <a:pt x="859" y="150"/>
                  </a:cubicBezTo>
                  <a:cubicBezTo>
                    <a:pt x="860" y="149"/>
                    <a:pt x="862" y="150"/>
                    <a:pt x="863" y="150"/>
                  </a:cubicBezTo>
                  <a:cubicBezTo>
                    <a:pt x="866" y="149"/>
                    <a:pt x="865" y="147"/>
                    <a:pt x="867" y="147"/>
                  </a:cubicBezTo>
                  <a:cubicBezTo>
                    <a:pt x="881" y="142"/>
                    <a:pt x="896" y="159"/>
                    <a:pt x="904" y="167"/>
                  </a:cubicBezTo>
                  <a:cubicBezTo>
                    <a:pt x="908" y="172"/>
                    <a:pt x="914" y="173"/>
                    <a:pt x="920" y="174"/>
                  </a:cubicBezTo>
                  <a:cubicBezTo>
                    <a:pt x="927" y="177"/>
                    <a:pt x="929" y="181"/>
                    <a:pt x="934" y="186"/>
                  </a:cubicBezTo>
                  <a:cubicBezTo>
                    <a:pt x="936" y="188"/>
                    <a:pt x="938" y="189"/>
                    <a:pt x="940" y="191"/>
                  </a:cubicBezTo>
                  <a:cubicBezTo>
                    <a:pt x="942" y="195"/>
                    <a:pt x="944" y="192"/>
                    <a:pt x="947" y="193"/>
                  </a:cubicBezTo>
                  <a:cubicBezTo>
                    <a:pt x="952" y="195"/>
                    <a:pt x="958" y="193"/>
                    <a:pt x="963" y="195"/>
                  </a:cubicBezTo>
                  <a:cubicBezTo>
                    <a:pt x="968" y="197"/>
                    <a:pt x="968" y="194"/>
                    <a:pt x="972" y="191"/>
                  </a:cubicBezTo>
                  <a:cubicBezTo>
                    <a:pt x="973" y="190"/>
                    <a:pt x="981" y="184"/>
                    <a:pt x="979" y="189"/>
                  </a:cubicBezTo>
                  <a:cubicBezTo>
                    <a:pt x="975" y="197"/>
                    <a:pt x="1000" y="205"/>
                    <a:pt x="1004" y="210"/>
                  </a:cubicBezTo>
                  <a:cubicBezTo>
                    <a:pt x="999" y="209"/>
                    <a:pt x="985" y="208"/>
                    <a:pt x="991" y="216"/>
                  </a:cubicBezTo>
                  <a:cubicBezTo>
                    <a:pt x="995" y="223"/>
                    <a:pt x="992" y="228"/>
                    <a:pt x="986" y="231"/>
                  </a:cubicBezTo>
                  <a:cubicBezTo>
                    <a:pt x="981" y="233"/>
                    <a:pt x="971" y="230"/>
                    <a:pt x="971" y="238"/>
                  </a:cubicBezTo>
                  <a:cubicBezTo>
                    <a:pt x="970" y="249"/>
                    <a:pt x="977" y="260"/>
                    <a:pt x="983" y="268"/>
                  </a:cubicBezTo>
                  <a:cubicBezTo>
                    <a:pt x="989" y="278"/>
                    <a:pt x="976" y="279"/>
                    <a:pt x="972" y="283"/>
                  </a:cubicBezTo>
                  <a:cubicBezTo>
                    <a:pt x="968" y="286"/>
                    <a:pt x="967" y="287"/>
                    <a:pt x="963" y="283"/>
                  </a:cubicBezTo>
                  <a:cubicBezTo>
                    <a:pt x="959" y="279"/>
                    <a:pt x="952" y="281"/>
                    <a:pt x="947" y="281"/>
                  </a:cubicBezTo>
                  <a:cubicBezTo>
                    <a:pt x="936" y="283"/>
                    <a:pt x="929" y="278"/>
                    <a:pt x="920" y="274"/>
                  </a:cubicBezTo>
                  <a:cubicBezTo>
                    <a:pt x="911" y="271"/>
                    <a:pt x="914" y="292"/>
                    <a:pt x="914" y="297"/>
                  </a:cubicBezTo>
                  <a:cubicBezTo>
                    <a:pt x="914" y="307"/>
                    <a:pt x="913" y="316"/>
                    <a:pt x="913" y="326"/>
                  </a:cubicBezTo>
                  <a:cubicBezTo>
                    <a:pt x="913" y="336"/>
                    <a:pt x="928" y="331"/>
                    <a:pt x="926" y="342"/>
                  </a:cubicBezTo>
                  <a:cubicBezTo>
                    <a:pt x="925" y="346"/>
                    <a:pt x="921" y="343"/>
                    <a:pt x="919" y="342"/>
                  </a:cubicBezTo>
                  <a:cubicBezTo>
                    <a:pt x="915" y="340"/>
                    <a:pt x="912" y="343"/>
                    <a:pt x="907" y="342"/>
                  </a:cubicBezTo>
                  <a:cubicBezTo>
                    <a:pt x="904" y="342"/>
                    <a:pt x="902" y="336"/>
                    <a:pt x="899" y="337"/>
                  </a:cubicBezTo>
                  <a:cubicBezTo>
                    <a:pt x="894" y="339"/>
                    <a:pt x="887" y="342"/>
                    <a:pt x="882" y="343"/>
                  </a:cubicBezTo>
                  <a:cubicBezTo>
                    <a:pt x="876" y="344"/>
                    <a:pt x="859" y="344"/>
                    <a:pt x="856" y="352"/>
                  </a:cubicBezTo>
                  <a:cubicBezTo>
                    <a:pt x="854" y="357"/>
                    <a:pt x="878" y="353"/>
                    <a:pt x="873" y="360"/>
                  </a:cubicBezTo>
                  <a:cubicBezTo>
                    <a:pt x="868" y="366"/>
                    <a:pt x="882" y="385"/>
                    <a:pt x="885" y="389"/>
                  </a:cubicBezTo>
                  <a:cubicBezTo>
                    <a:pt x="889" y="393"/>
                    <a:pt x="893" y="397"/>
                    <a:pt x="895" y="402"/>
                  </a:cubicBezTo>
                  <a:cubicBezTo>
                    <a:pt x="896" y="406"/>
                    <a:pt x="901" y="409"/>
                    <a:pt x="899" y="413"/>
                  </a:cubicBezTo>
                  <a:cubicBezTo>
                    <a:pt x="896" y="411"/>
                    <a:pt x="893" y="415"/>
                    <a:pt x="891" y="417"/>
                  </a:cubicBezTo>
                  <a:cubicBezTo>
                    <a:pt x="893" y="418"/>
                    <a:pt x="895" y="419"/>
                    <a:pt x="897" y="421"/>
                  </a:cubicBezTo>
                  <a:cubicBezTo>
                    <a:pt x="894" y="422"/>
                    <a:pt x="892" y="423"/>
                    <a:pt x="889" y="423"/>
                  </a:cubicBezTo>
                  <a:cubicBezTo>
                    <a:pt x="889" y="426"/>
                    <a:pt x="889" y="429"/>
                    <a:pt x="890" y="432"/>
                  </a:cubicBezTo>
                  <a:cubicBezTo>
                    <a:pt x="892" y="436"/>
                    <a:pt x="896" y="439"/>
                    <a:pt x="895" y="444"/>
                  </a:cubicBezTo>
                  <a:cubicBezTo>
                    <a:pt x="888" y="440"/>
                    <a:pt x="885" y="436"/>
                    <a:pt x="877" y="435"/>
                  </a:cubicBezTo>
                  <a:cubicBezTo>
                    <a:pt x="869" y="435"/>
                    <a:pt x="866" y="429"/>
                    <a:pt x="860" y="425"/>
                  </a:cubicBezTo>
                  <a:cubicBezTo>
                    <a:pt x="854" y="422"/>
                    <a:pt x="843" y="422"/>
                    <a:pt x="837" y="422"/>
                  </a:cubicBezTo>
                  <a:cubicBezTo>
                    <a:pt x="828" y="421"/>
                    <a:pt x="817" y="421"/>
                    <a:pt x="807" y="420"/>
                  </a:cubicBezTo>
                  <a:cubicBezTo>
                    <a:pt x="804" y="420"/>
                    <a:pt x="802" y="419"/>
                    <a:pt x="799" y="418"/>
                  </a:cubicBezTo>
                  <a:cubicBezTo>
                    <a:pt x="795" y="416"/>
                    <a:pt x="792" y="419"/>
                    <a:pt x="788" y="420"/>
                  </a:cubicBezTo>
                  <a:cubicBezTo>
                    <a:pt x="784" y="421"/>
                    <a:pt x="764" y="417"/>
                    <a:pt x="763" y="420"/>
                  </a:cubicBezTo>
                  <a:cubicBezTo>
                    <a:pt x="760" y="431"/>
                    <a:pt x="724" y="410"/>
                    <a:pt x="716" y="408"/>
                  </a:cubicBezTo>
                  <a:cubicBezTo>
                    <a:pt x="718" y="410"/>
                    <a:pt x="705" y="413"/>
                    <a:pt x="704" y="414"/>
                  </a:cubicBezTo>
                  <a:cubicBezTo>
                    <a:pt x="698" y="418"/>
                    <a:pt x="701" y="432"/>
                    <a:pt x="706" y="436"/>
                  </a:cubicBezTo>
                  <a:cubicBezTo>
                    <a:pt x="702" y="437"/>
                    <a:pt x="698" y="434"/>
                    <a:pt x="696" y="433"/>
                  </a:cubicBezTo>
                  <a:cubicBezTo>
                    <a:pt x="691" y="431"/>
                    <a:pt x="686" y="431"/>
                    <a:pt x="681" y="430"/>
                  </a:cubicBezTo>
                  <a:cubicBezTo>
                    <a:pt x="673" y="427"/>
                    <a:pt x="663" y="423"/>
                    <a:pt x="654" y="423"/>
                  </a:cubicBezTo>
                  <a:cubicBezTo>
                    <a:pt x="652" y="423"/>
                    <a:pt x="649" y="426"/>
                    <a:pt x="647" y="424"/>
                  </a:cubicBezTo>
                  <a:cubicBezTo>
                    <a:pt x="646" y="423"/>
                    <a:pt x="641" y="424"/>
                    <a:pt x="640" y="425"/>
                  </a:cubicBezTo>
                  <a:cubicBezTo>
                    <a:pt x="637" y="427"/>
                    <a:pt x="631" y="442"/>
                    <a:pt x="636" y="442"/>
                  </a:cubicBezTo>
                  <a:cubicBezTo>
                    <a:pt x="634" y="444"/>
                    <a:pt x="630" y="448"/>
                    <a:pt x="629" y="449"/>
                  </a:cubicBezTo>
                  <a:cubicBezTo>
                    <a:pt x="625" y="451"/>
                    <a:pt x="624" y="446"/>
                    <a:pt x="620" y="451"/>
                  </a:cubicBezTo>
                  <a:cubicBezTo>
                    <a:pt x="615" y="458"/>
                    <a:pt x="609" y="461"/>
                    <a:pt x="601" y="465"/>
                  </a:cubicBezTo>
                  <a:cubicBezTo>
                    <a:pt x="598" y="467"/>
                    <a:pt x="595" y="469"/>
                    <a:pt x="593" y="471"/>
                  </a:cubicBezTo>
                  <a:cubicBezTo>
                    <a:pt x="591" y="473"/>
                    <a:pt x="594" y="475"/>
                    <a:pt x="591" y="478"/>
                  </a:cubicBezTo>
                  <a:cubicBezTo>
                    <a:pt x="588" y="481"/>
                    <a:pt x="585" y="483"/>
                    <a:pt x="583" y="487"/>
                  </a:cubicBezTo>
                  <a:cubicBezTo>
                    <a:pt x="580" y="492"/>
                    <a:pt x="585" y="494"/>
                    <a:pt x="586" y="499"/>
                  </a:cubicBezTo>
                  <a:cubicBezTo>
                    <a:pt x="581" y="497"/>
                    <a:pt x="568" y="496"/>
                    <a:pt x="569" y="489"/>
                  </a:cubicBezTo>
                  <a:cubicBezTo>
                    <a:pt x="569" y="484"/>
                    <a:pt x="565" y="479"/>
                    <a:pt x="559" y="479"/>
                  </a:cubicBezTo>
                  <a:cubicBezTo>
                    <a:pt x="550" y="478"/>
                    <a:pt x="531" y="486"/>
                    <a:pt x="525" y="476"/>
                  </a:cubicBezTo>
                  <a:cubicBezTo>
                    <a:pt x="521" y="470"/>
                    <a:pt x="520" y="463"/>
                    <a:pt x="517" y="457"/>
                  </a:cubicBezTo>
                  <a:cubicBezTo>
                    <a:pt x="514" y="448"/>
                    <a:pt x="509" y="454"/>
                    <a:pt x="503" y="450"/>
                  </a:cubicBezTo>
                  <a:cubicBezTo>
                    <a:pt x="495" y="444"/>
                    <a:pt x="496" y="427"/>
                    <a:pt x="495" y="418"/>
                  </a:cubicBezTo>
                  <a:cubicBezTo>
                    <a:pt x="487" y="419"/>
                    <a:pt x="486" y="419"/>
                    <a:pt x="481" y="412"/>
                  </a:cubicBezTo>
                  <a:cubicBezTo>
                    <a:pt x="475" y="405"/>
                    <a:pt x="467" y="403"/>
                    <a:pt x="461" y="397"/>
                  </a:cubicBezTo>
                  <a:cubicBezTo>
                    <a:pt x="453" y="389"/>
                    <a:pt x="451" y="396"/>
                    <a:pt x="443" y="398"/>
                  </a:cubicBezTo>
                  <a:cubicBezTo>
                    <a:pt x="434" y="399"/>
                    <a:pt x="425" y="397"/>
                    <a:pt x="417" y="396"/>
                  </a:cubicBezTo>
                  <a:cubicBezTo>
                    <a:pt x="406" y="395"/>
                    <a:pt x="395" y="397"/>
                    <a:pt x="385" y="399"/>
                  </a:cubicBezTo>
                  <a:cubicBezTo>
                    <a:pt x="375" y="401"/>
                    <a:pt x="370" y="393"/>
                    <a:pt x="362" y="388"/>
                  </a:cubicBezTo>
                  <a:cubicBezTo>
                    <a:pt x="355" y="382"/>
                    <a:pt x="349" y="375"/>
                    <a:pt x="343" y="369"/>
                  </a:cubicBezTo>
                  <a:cubicBezTo>
                    <a:pt x="335" y="363"/>
                    <a:pt x="323" y="359"/>
                    <a:pt x="314" y="354"/>
                  </a:cubicBezTo>
                  <a:cubicBezTo>
                    <a:pt x="303" y="349"/>
                    <a:pt x="293" y="344"/>
                    <a:pt x="283" y="338"/>
                  </a:cubicBezTo>
                  <a:cubicBezTo>
                    <a:pt x="274" y="334"/>
                    <a:pt x="267" y="328"/>
                    <a:pt x="257" y="331"/>
                  </a:cubicBezTo>
                  <a:cubicBezTo>
                    <a:pt x="239" y="336"/>
                    <a:pt x="217" y="340"/>
                    <a:pt x="200" y="348"/>
                  </a:cubicBezTo>
                  <a:cubicBezTo>
                    <a:pt x="197" y="350"/>
                    <a:pt x="210" y="397"/>
                    <a:pt x="211" y="403"/>
                  </a:cubicBezTo>
                  <a:cubicBezTo>
                    <a:pt x="216" y="426"/>
                    <a:pt x="221" y="450"/>
                    <a:pt x="226" y="474"/>
                  </a:cubicBezTo>
                  <a:cubicBezTo>
                    <a:pt x="222" y="474"/>
                    <a:pt x="219" y="476"/>
                    <a:pt x="215" y="476"/>
                  </a:cubicBezTo>
                  <a:cubicBezTo>
                    <a:pt x="210" y="476"/>
                    <a:pt x="206" y="471"/>
                    <a:pt x="203" y="468"/>
                  </a:cubicBezTo>
                  <a:cubicBezTo>
                    <a:pt x="196" y="460"/>
                    <a:pt x="190" y="451"/>
                    <a:pt x="180" y="446"/>
                  </a:cubicBezTo>
                  <a:cubicBezTo>
                    <a:pt x="170" y="440"/>
                    <a:pt x="163" y="438"/>
                    <a:pt x="151" y="441"/>
                  </a:cubicBezTo>
                  <a:cubicBezTo>
                    <a:pt x="88" y="468"/>
                    <a:pt x="53" y="381"/>
                    <a:pt x="53" y="392"/>
                  </a:cubicBezTo>
                  <a:lnTo>
                    <a:pt x="0" y="130"/>
                  </a:ln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555">
              <a:extLst>
                <a:ext uri="{FF2B5EF4-FFF2-40B4-BE49-F238E27FC236}">
                  <a16:creationId xmlns="" xmlns:a16="http://schemas.microsoft.com/office/drawing/2014/main" id="{B74CFA87-6CFE-46CB-8813-609295CA7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1518" y="3725731"/>
              <a:ext cx="573935" cy="1121172"/>
            </a:xfrm>
            <a:custGeom>
              <a:avLst/>
              <a:gdLst>
                <a:gd name="T0" fmla="*/ 10 w 265"/>
                <a:gd name="T1" fmla="*/ 55 h 516"/>
                <a:gd name="T2" fmla="*/ 17 w 265"/>
                <a:gd name="T3" fmla="*/ 28 h 516"/>
                <a:gd name="T4" fmla="*/ 44 w 265"/>
                <a:gd name="T5" fmla="*/ 26 h 516"/>
                <a:gd name="T6" fmla="*/ 75 w 265"/>
                <a:gd name="T7" fmla="*/ 11 h 516"/>
                <a:gd name="T8" fmla="*/ 87 w 265"/>
                <a:gd name="T9" fmla="*/ 26 h 516"/>
                <a:gd name="T10" fmla="*/ 113 w 265"/>
                <a:gd name="T11" fmla="*/ 40 h 516"/>
                <a:gd name="T12" fmla="*/ 113 w 265"/>
                <a:gd name="T13" fmla="*/ 74 h 516"/>
                <a:gd name="T14" fmla="*/ 120 w 265"/>
                <a:gd name="T15" fmla="*/ 108 h 516"/>
                <a:gd name="T16" fmla="*/ 153 w 265"/>
                <a:gd name="T17" fmla="*/ 88 h 516"/>
                <a:gd name="T18" fmla="*/ 180 w 265"/>
                <a:gd name="T19" fmla="*/ 80 h 516"/>
                <a:gd name="T20" fmla="*/ 231 w 265"/>
                <a:gd name="T21" fmla="*/ 136 h 516"/>
                <a:gd name="T22" fmla="*/ 261 w 265"/>
                <a:gd name="T23" fmla="*/ 168 h 516"/>
                <a:gd name="T24" fmla="*/ 263 w 265"/>
                <a:gd name="T25" fmla="*/ 196 h 516"/>
                <a:gd name="T26" fmla="*/ 228 w 265"/>
                <a:gd name="T27" fmla="*/ 214 h 516"/>
                <a:gd name="T28" fmla="*/ 193 w 265"/>
                <a:gd name="T29" fmla="*/ 216 h 516"/>
                <a:gd name="T30" fmla="*/ 170 w 265"/>
                <a:gd name="T31" fmla="*/ 243 h 516"/>
                <a:gd name="T32" fmla="*/ 186 w 265"/>
                <a:gd name="T33" fmla="*/ 290 h 516"/>
                <a:gd name="T34" fmla="*/ 181 w 265"/>
                <a:gd name="T35" fmla="*/ 290 h 516"/>
                <a:gd name="T36" fmla="*/ 170 w 265"/>
                <a:gd name="T37" fmla="*/ 282 h 516"/>
                <a:gd name="T38" fmla="*/ 144 w 265"/>
                <a:gd name="T39" fmla="*/ 276 h 516"/>
                <a:gd name="T40" fmla="*/ 128 w 265"/>
                <a:gd name="T41" fmla="*/ 255 h 516"/>
                <a:gd name="T42" fmla="*/ 101 w 265"/>
                <a:gd name="T43" fmla="*/ 255 h 516"/>
                <a:gd name="T44" fmla="*/ 100 w 265"/>
                <a:gd name="T45" fmla="*/ 298 h 516"/>
                <a:gd name="T46" fmla="*/ 86 w 265"/>
                <a:gd name="T47" fmla="*/ 346 h 516"/>
                <a:gd name="T48" fmla="*/ 88 w 265"/>
                <a:gd name="T49" fmla="*/ 389 h 516"/>
                <a:gd name="T50" fmla="*/ 119 w 265"/>
                <a:gd name="T51" fmla="*/ 420 h 516"/>
                <a:gd name="T52" fmla="*/ 119 w 265"/>
                <a:gd name="T53" fmla="*/ 444 h 516"/>
                <a:gd name="T54" fmla="*/ 135 w 265"/>
                <a:gd name="T55" fmla="*/ 466 h 516"/>
                <a:gd name="T56" fmla="*/ 173 w 265"/>
                <a:gd name="T57" fmla="*/ 490 h 516"/>
                <a:gd name="T58" fmla="*/ 166 w 265"/>
                <a:gd name="T59" fmla="*/ 508 h 516"/>
                <a:gd name="T60" fmla="*/ 145 w 265"/>
                <a:gd name="T61" fmla="*/ 496 h 516"/>
                <a:gd name="T62" fmla="*/ 120 w 265"/>
                <a:gd name="T63" fmla="*/ 490 h 516"/>
                <a:gd name="T64" fmla="*/ 95 w 265"/>
                <a:gd name="T65" fmla="*/ 457 h 516"/>
                <a:gd name="T66" fmla="*/ 83 w 265"/>
                <a:gd name="T67" fmla="*/ 438 h 516"/>
                <a:gd name="T68" fmla="*/ 69 w 265"/>
                <a:gd name="T69" fmla="*/ 423 h 516"/>
                <a:gd name="T70" fmla="*/ 67 w 265"/>
                <a:gd name="T71" fmla="*/ 365 h 516"/>
                <a:gd name="T72" fmla="*/ 92 w 265"/>
                <a:gd name="T73" fmla="*/ 301 h 516"/>
                <a:gd name="T74" fmla="*/ 75 w 265"/>
                <a:gd name="T75" fmla="*/ 257 h 516"/>
                <a:gd name="T76" fmla="*/ 40 w 265"/>
                <a:gd name="T77" fmla="*/ 191 h 516"/>
                <a:gd name="T78" fmla="*/ 48 w 265"/>
                <a:gd name="T79" fmla="*/ 160 h 516"/>
                <a:gd name="T80" fmla="*/ 51 w 265"/>
                <a:gd name="T81" fmla="*/ 149 h 516"/>
                <a:gd name="T82" fmla="*/ 16 w 265"/>
                <a:gd name="T83" fmla="*/ 99 h 516"/>
                <a:gd name="T84" fmla="*/ 0 w 265"/>
                <a:gd name="T85" fmla="*/ 69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5" h="516">
                  <a:moveTo>
                    <a:pt x="0" y="69"/>
                  </a:moveTo>
                  <a:cubicBezTo>
                    <a:pt x="2" y="72"/>
                    <a:pt x="9" y="72"/>
                    <a:pt x="12" y="70"/>
                  </a:cubicBezTo>
                  <a:cubicBezTo>
                    <a:pt x="15" y="67"/>
                    <a:pt x="9" y="59"/>
                    <a:pt x="10" y="55"/>
                  </a:cubicBezTo>
                  <a:cubicBezTo>
                    <a:pt x="10" y="52"/>
                    <a:pt x="12" y="51"/>
                    <a:pt x="12" y="49"/>
                  </a:cubicBezTo>
                  <a:cubicBezTo>
                    <a:pt x="12" y="45"/>
                    <a:pt x="9" y="43"/>
                    <a:pt x="10" y="39"/>
                  </a:cubicBezTo>
                  <a:cubicBezTo>
                    <a:pt x="11" y="36"/>
                    <a:pt x="15" y="28"/>
                    <a:pt x="17" y="28"/>
                  </a:cubicBezTo>
                  <a:cubicBezTo>
                    <a:pt x="22" y="29"/>
                    <a:pt x="27" y="31"/>
                    <a:pt x="32" y="30"/>
                  </a:cubicBezTo>
                  <a:cubicBezTo>
                    <a:pt x="34" y="30"/>
                    <a:pt x="36" y="27"/>
                    <a:pt x="39" y="27"/>
                  </a:cubicBezTo>
                  <a:cubicBezTo>
                    <a:pt x="41" y="27"/>
                    <a:pt x="42" y="29"/>
                    <a:pt x="44" y="26"/>
                  </a:cubicBezTo>
                  <a:cubicBezTo>
                    <a:pt x="46" y="23"/>
                    <a:pt x="42" y="18"/>
                    <a:pt x="47" y="16"/>
                  </a:cubicBezTo>
                  <a:cubicBezTo>
                    <a:pt x="50" y="15"/>
                    <a:pt x="63" y="18"/>
                    <a:pt x="56" y="9"/>
                  </a:cubicBezTo>
                  <a:cubicBezTo>
                    <a:pt x="61" y="9"/>
                    <a:pt x="75" y="0"/>
                    <a:pt x="75" y="11"/>
                  </a:cubicBezTo>
                  <a:cubicBezTo>
                    <a:pt x="77" y="10"/>
                    <a:pt x="78" y="6"/>
                    <a:pt x="81" y="7"/>
                  </a:cubicBezTo>
                  <a:cubicBezTo>
                    <a:pt x="83" y="8"/>
                    <a:pt x="87" y="14"/>
                    <a:pt x="89" y="15"/>
                  </a:cubicBezTo>
                  <a:cubicBezTo>
                    <a:pt x="91" y="18"/>
                    <a:pt x="87" y="23"/>
                    <a:pt x="87" y="26"/>
                  </a:cubicBezTo>
                  <a:cubicBezTo>
                    <a:pt x="85" y="31"/>
                    <a:pt x="89" y="34"/>
                    <a:pt x="92" y="37"/>
                  </a:cubicBezTo>
                  <a:cubicBezTo>
                    <a:pt x="96" y="41"/>
                    <a:pt x="103" y="33"/>
                    <a:pt x="108" y="35"/>
                  </a:cubicBezTo>
                  <a:cubicBezTo>
                    <a:pt x="111" y="36"/>
                    <a:pt x="114" y="36"/>
                    <a:pt x="113" y="40"/>
                  </a:cubicBezTo>
                  <a:cubicBezTo>
                    <a:pt x="111" y="44"/>
                    <a:pt x="116" y="50"/>
                    <a:pt x="117" y="53"/>
                  </a:cubicBezTo>
                  <a:cubicBezTo>
                    <a:pt x="118" y="57"/>
                    <a:pt x="116" y="60"/>
                    <a:pt x="116" y="63"/>
                  </a:cubicBezTo>
                  <a:cubicBezTo>
                    <a:pt x="117" y="68"/>
                    <a:pt x="113" y="70"/>
                    <a:pt x="113" y="74"/>
                  </a:cubicBezTo>
                  <a:cubicBezTo>
                    <a:pt x="113" y="75"/>
                    <a:pt x="116" y="77"/>
                    <a:pt x="117" y="79"/>
                  </a:cubicBezTo>
                  <a:cubicBezTo>
                    <a:pt x="117" y="83"/>
                    <a:pt x="117" y="86"/>
                    <a:pt x="116" y="90"/>
                  </a:cubicBezTo>
                  <a:cubicBezTo>
                    <a:pt x="112" y="99"/>
                    <a:pt x="109" y="104"/>
                    <a:pt x="120" y="108"/>
                  </a:cubicBezTo>
                  <a:cubicBezTo>
                    <a:pt x="124" y="101"/>
                    <a:pt x="135" y="96"/>
                    <a:pt x="136" y="87"/>
                  </a:cubicBezTo>
                  <a:cubicBezTo>
                    <a:pt x="140" y="90"/>
                    <a:pt x="141" y="82"/>
                    <a:pt x="145" y="82"/>
                  </a:cubicBezTo>
                  <a:cubicBezTo>
                    <a:pt x="147" y="82"/>
                    <a:pt x="151" y="87"/>
                    <a:pt x="153" y="88"/>
                  </a:cubicBezTo>
                  <a:cubicBezTo>
                    <a:pt x="155" y="89"/>
                    <a:pt x="159" y="89"/>
                    <a:pt x="160" y="91"/>
                  </a:cubicBezTo>
                  <a:cubicBezTo>
                    <a:pt x="164" y="97"/>
                    <a:pt x="168" y="89"/>
                    <a:pt x="172" y="89"/>
                  </a:cubicBezTo>
                  <a:cubicBezTo>
                    <a:pt x="175" y="90"/>
                    <a:pt x="176" y="80"/>
                    <a:pt x="180" y="80"/>
                  </a:cubicBezTo>
                  <a:cubicBezTo>
                    <a:pt x="173" y="72"/>
                    <a:pt x="194" y="77"/>
                    <a:pt x="196" y="78"/>
                  </a:cubicBezTo>
                  <a:cubicBezTo>
                    <a:pt x="208" y="81"/>
                    <a:pt x="213" y="99"/>
                    <a:pt x="224" y="105"/>
                  </a:cubicBezTo>
                  <a:cubicBezTo>
                    <a:pt x="234" y="110"/>
                    <a:pt x="229" y="128"/>
                    <a:pt x="231" y="136"/>
                  </a:cubicBezTo>
                  <a:cubicBezTo>
                    <a:pt x="232" y="142"/>
                    <a:pt x="237" y="145"/>
                    <a:pt x="240" y="149"/>
                  </a:cubicBezTo>
                  <a:cubicBezTo>
                    <a:pt x="245" y="156"/>
                    <a:pt x="247" y="156"/>
                    <a:pt x="255" y="159"/>
                  </a:cubicBezTo>
                  <a:cubicBezTo>
                    <a:pt x="248" y="163"/>
                    <a:pt x="258" y="166"/>
                    <a:pt x="261" y="168"/>
                  </a:cubicBezTo>
                  <a:cubicBezTo>
                    <a:pt x="264" y="171"/>
                    <a:pt x="258" y="182"/>
                    <a:pt x="262" y="182"/>
                  </a:cubicBezTo>
                  <a:cubicBezTo>
                    <a:pt x="261" y="184"/>
                    <a:pt x="258" y="187"/>
                    <a:pt x="260" y="190"/>
                  </a:cubicBezTo>
                  <a:cubicBezTo>
                    <a:pt x="261" y="192"/>
                    <a:pt x="264" y="193"/>
                    <a:pt x="263" y="196"/>
                  </a:cubicBezTo>
                  <a:cubicBezTo>
                    <a:pt x="263" y="202"/>
                    <a:pt x="265" y="209"/>
                    <a:pt x="258" y="214"/>
                  </a:cubicBezTo>
                  <a:cubicBezTo>
                    <a:pt x="254" y="216"/>
                    <a:pt x="251" y="222"/>
                    <a:pt x="248" y="216"/>
                  </a:cubicBezTo>
                  <a:cubicBezTo>
                    <a:pt x="244" y="209"/>
                    <a:pt x="234" y="216"/>
                    <a:pt x="228" y="214"/>
                  </a:cubicBezTo>
                  <a:cubicBezTo>
                    <a:pt x="225" y="213"/>
                    <a:pt x="221" y="214"/>
                    <a:pt x="217" y="215"/>
                  </a:cubicBezTo>
                  <a:cubicBezTo>
                    <a:pt x="213" y="216"/>
                    <a:pt x="212" y="213"/>
                    <a:pt x="208" y="213"/>
                  </a:cubicBezTo>
                  <a:cubicBezTo>
                    <a:pt x="203" y="212"/>
                    <a:pt x="197" y="215"/>
                    <a:pt x="193" y="216"/>
                  </a:cubicBezTo>
                  <a:cubicBezTo>
                    <a:pt x="186" y="219"/>
                    <a:pt x="185" y="227"/>
                    <a:pt x="182" y="233"/>
                  </a:cubicBezTo>
                  <a:cubicBezTo>
                    <a:pt x="180" y="235"/>
                    <a:pt x="176" y="238"/>
                    <a:pt x="176" y="241"/>
                  </a:cubicBezTo>
                  <a:cubicBezTo>
                    <a:pt x="177" y="244"/>
                    <a:pt x="172" y="243"/>
                    <a:pt x="170" y="243"/>
                  </a:cubicBezTo>
                  <a:cubicBezTo>
                    <a:pt x="172" y="249"/>
                    <a:pt x="173" y="255"/>
                    <a:pt x="175" y="261"/>
                  </a:cubicBezTo>
                  <a:cubicBezTo>
                    <a:pt x="177" y="266"/>
                    <a:pt x="177" y="273"/>
                    <a:pt x="182" y="276"/>
                  </a:cubicBezTo>
                  <a:cubicBezTo>
                    <a:pt x="187" y="280"/>
                    <a:pt x="186" y="284"/>
                    <a:pt x="186" y="290"/>
                  </a:cubicBezTo>
                  <a:cubicBezTo>
                    <a:pt x="187" y="297"/>
                    <a:pt x="195" y="302"/>
                    <a:pt x="193" y="309"/>
                  </a:cubicBezTo>
                  <a:cubicBezTo>
                    <a:pt x="193" y="306"/>
                    <a:pt x="190" y="304"/>
                    <a:pt x="189" y="301"/>
                  </a:cubicBezTo>
                  <a:cubicBezTo>
                    <a:pt x="187" y="297"/>
                    <a:pt x="187" y="292"/>
                    <a:pt x="181" y="290"/>
                  </a:cubicBezTo>
                  <a:cubicBezTo>
                    <a:pt x="181" y="292"/>
                    <a:pt x="181" y="293"/>
                    <a:pt x="181" y="295"/>
                  </a:cubicBezTo>
                  <a:cubicBezTo>
                    <a:pt x="180" y="291"/>
                    <a:pt x="167" y="289"/>
                    <a:pt x="174" y="284"/>
                  </a:cubicBezTo>
                  <a:cubicBezTo>
                    <a:pt x="172" y="286"/>
                    <a:pt x="171" y="284"/>
                    <a:pt x="170" y="282"/>
                  </a:cubicBezTo>
                  <a:cubicBezTo>
                    <a:pt x="170" y="289"/>
                    <a:pt x="163" y="279"/>
                    <a:pt x="161" y="276"/>
                  </a:cubicBezTo>
                  <a:cubicBezTo>
                    <a:pt x="161" y="282"/>
                    <a:pt x="157" y="270"/>
                    <a:pt x="152" y="273"/>
                  </a:cubicBezTo>
                  <a:cubicBezTo>
                    <a:pt x="150" y="274"/>
                    <a:pt x="147" y="276"/>
                    <a:pt x="144" y="276"/>
                  </a:cubicBezTo>
                  <a:cubicBezTo>
                    <a:pt x="141" y="275"/>
                    <a:pt x="136" y="273"/>
                    <a:pt x="133" y="274"/>
                  </a:cubicBezTo>
                  <a:cubicBezTo>
                    <a:pt x="125" y="276"/>
                    <a:pt x="129" y="268"/>
                    <a:pt x="129" y="263"/>
                  </a:cubicBezTo>
                  <a:cubicBezTo>
                    <a:pt x="128" y="261"/>
                    <a:pt x="128" y="258"/>
                    <a:pt x="128" y="255"/>
                  </a:cubicBezTo>
                  <a:cubicBezTo>
                    <a:pt x="128" y="252"/>
                    <a:pt x="130" y="249"/>
                    <a:pt x="130" y="245"/>
                  </a:cubicBezTo>
                  <a:cubicBezTo>
                    <a:pt x="126" y="248"/>
                    <a:pt x="118" y="245"/>
                    <a:pt x="117" y="242"/>
                  </a:cubicBezTo>
                  <a:cubicBezTo>
                    <a:pt x="118" y="249"/>
                    <a:pt x="94" y="242"/>
                    <a:pt x="101" y="255"/>
                  </a:cubicBezTo>
                  <a:cubicBezTo>
                    <a:pt x="105" y="261"/>
                    <a:pt x="102" y="265"/>
                    <a:pt x="101" y="271"/>
                  </a:cubicBezTo>
                  <a:cubicBezTo>
                    <a:pt x="100" y="278"/>
                    <a:pt x="105" y="284"/>
                    <a:pt x="104" y="291"/>
                  </a:cubicBezTo>
                  <a:cubicBezTo>
                    <a:pt x="103" y="294"/>
                    <a:pt x="101" y="296"/>
                    <a:pt x="100" y="298"/>
                  </a:cubicBezTo>
                  <a:cubicBezTo>
                    <a:pt x="98" y="301"/>
                    <a:pt x="99" y="304"/>
                    <a:pt x="97" y="307"/>
                  </a:cubicBezTo>
                  <a:cubicBezTo>
                    <a:pt x="94" y="312"/>
                    <a:pt x="93" y="320"/>
                    <a:pt x="92" y="326"/>
                  </a:cubicBezTo>
                  <a:cubicBezTo>
                    <a:pt x="90" y="334"/>
                    <a:pt x="89" y="339"/>
                    <a:pt x="86" y="346"/>
                  </a:cubicBezTo>
                  <a:cubicBezTo>
                    <a:pt x="85" y="348"/>
                    <a:pt x="87" y="355"/>
                    <a:pt x="83" y="354"/>
                  </a:cubicBezTo>
                  <a:cubicBezTo>
                    <a:pt x="88" y="360"/>
                    <a:pt x="82" y="372"/>
                    <a:pt x="86" y="380"/>
                  </a:cubicBezTo>
                  <a:cubicBezTo>
                    <a:pt x="87" y="383"/>
                    <a:pt x="89" y="386"/>
                    <a:pt x="88" y="389"/>
                  </a:cubicBezTo>
                  <a:cubicBezTo>
                    <a:pt x="86" y="394"/>
                    <a:pt x="93" y="394"/>
                    <a:pt x="95" y="393"/>
                  </a:cubicBezTo>
                  <a:cubicBezTo>
                    <a:pt x="103" y="389"/>
                    <a:pt x="108" y="389"/>
                    <a:pt x="109" y="400"/>
                  </a:cubicBezTo>
                  <a:cubicBezTo>
                    <a:pt x="109" y="403"/>
                    <a:pt x="114" y="428"/>
                    <a:pt x="119" y="420"/>
                  </a:cubicBezTo>
                  <a:cubicBezTo>
                    <a:pt x="122" y="427"/>
                    <a:pt x="123" y="435"/>
                    <a:pt x="125" y="442"/>
                  </a:cubicBezTo>
                  <a:cubicBezTo>
                    <a:pt x="127" y="448"/>
                    <a:pt x="130" y="455"/>
                    <a:pt x="130" y="462"/>
                  </a:cubicBezTo>
                  <a:cubicBezTo>
                    <a:pt x="126" y="461"/>
                    <a:pt x="125" y="440"/>
                    <a:pt x="119" y="444"/>
                  </a:cubicBezTo>
                  <a:cubicBezTo>
                    <a:pt x="116" y="447"/>
                    <a:pt x="121" y="455"/>
                    <a:pt x="123" y="457"/>
                  </a:cubicBezTo>
                  <a:cubicBezTo>
                    <a:pt x="125" y="459"/>
                    <a:pt x="127" y="461"/>
                    <a:pt x="129" y="463"/>
                  </a:cubicBezTo>
                  <a:cubicBezTo>
                    <a:pt x="131" y="465"/>
                    <a:pt x="133" y="464"/>
                    <a:pt x="135" y="466"/>
                  </a:cubicBezTo>
                  <a:cubicBezTo>
                    <a:pt x="139" y="470"/>
                    <a:pt x="140" y="474"/>
                    <a:pt x="147" y="474"/>
                  </a:cubicBezTo>
                  <a:cubicBezTo>
                    <a:pt x="152" y="474"/>
                    <a:pt x="158" y="472"/>
                    <a:pt x="162" y="476"/>
                  </a:cubicBezTo>
                  <a:cubicBezTo>
                    <a:pt x="167" y="479"/>
                    <a:pt x="168" y="486"/>
                    <a:pt x="173" y="490"/>
                  </a:cubicBezTo>
                  <a:cubicBezTo>
                    <a:pt x="178" y="495"/>
                    <a:pt x="181" y="497"/>
                    <a:pt x="179" y="503"/>
                  </a:cubicBezTo>
                  <a:cubicBezTo>
                    <a:pt x="177" y="506"/>
                    <a:pt x="175" y="512"/>
                    <a:pt x="172" y="513"/>
                  </a:cubicBezTo>
                  <a:cubicBezTo>
                    <a:pt x="169" y="514"/>
                    <a:pt x="168" y="509"/>
                    <a:pt x="166" y="508"/>
                  </a:cubicBezTo>
                  <a:cubicBezTo>
                    <a:pt x="160" y="506"/>
                    <a:pt x="157" y="516"/>
                    <a:pt x="153" y="516"/>
                  </a:cubicBezTo>
                  <a:cubicBezTo>
                    <a:pt x="146" y="516"/>
                    <a:pt x="148" y="509"/>
                    <a:pt x="150" y="505"/>
                  </a:cubicBezTo>
                  <a:cubicBezTo>
                    <a:pt x="153" y="501"/>
                    <a:pt x="148" y="497"/>
                    <a:pt x="145" y="496"/>
                  </a:cubicBezTo>
                  <a:cubicBezTo>
                    <a:pt x="140" y="495"/>
                    <a:pt x="142" y="489"/>
                    <a:pt x="136" y="488"/>
                  </a:cubicBezTo>
                  <a:cubicBezTo>
                    <a:pt x="131" y="487"/>
                    <a:pt x="128" y="487"/>
                    <a:pt x="125" y="483"/>
                  </a:cubicBezTo>
                  <a:cubicBezTo>
                    <a:pt x="120" y="476"/>
                    <a:pt x="122" y="487"/>
                    <a:pt x="120" y="490"/>
                  </a:cubicBezTo>
                  <a:cubicBezTo>
                    <a:pt x="119" y="482"/>
                    <a:pt x="99" y="474"/>
                    <a:pt x="107" y="465"/>
                  </a:cubicBezTo>
                  <a:cubicBezTo>
                    <a:pt x="100" y="469"/>
                    <a:pt x="103" y="459"/>
                    <a:pt x="100" y="457"/>
                  </a:cubicBezTo>
                  <a:cubicBezTo>
                    <a:pt x="100" y="461"/>
                    <a:pt x="96" y="460"/>
                    <a:pt x="95" y="457"/>
                  </a:cubicBezTo>
                  <a:cubicBezTo>
                    <a:pt x="93" y="454"/>
                    <a:pt x="93" y="449"/>
                    <a:pt x="90" y="446"/>
                  </a:cubicBezTo>
                  <a:cubicBezTo>
                    <a:pt x="89" y="445"/>
                    <a:pt x="85" y="447"/>
                    <a:pt x="84" y="444"/>
                  </a:cubicBezTo>
                  <a:cubicBezTo>
                    <a:pt x="84" y="441"/>
                    <a:pt x="85" y="440"/>
                    <a:pt x="83" y="438"/>
                  </a:cubicBezTo>
                  <a:cubicBezTo>
                    <a:pt x="81" y="435"/>
                    <a:pt x="81" y="435"/>
                    <a:pt x="77" y="434"/>
                  </a:cubicBezTo>
                  <a:cubicBezTo>
                    <a:pt x="75" y="434"/>
                    <a:pt x="75" y="430"/>
                    <a:pt x="75" y="428"/>
                  </a:cubicBezTo>
                  <a:cubicBezTo>
                    <a:pt x="74" y="426"/>
                    <a:pt x="72" y="422"/>
                    <a:pt x="69" y="423"/>
                  </a:cubicBezTo>
                  <a:cubicBezTo>
                    <a:pt x="65" y="424"/>
                    <a:pt x="66" y="427"/>
                    <a:pt x="65" y="430"/>
                  </a:cubicBezTo>
                  <a:cubicBezTo>
                    <a:pt x="56" y="428"/>
                    <a:pt x="58" y="414"/>
                    <a:pt x="59" y="407"/>
                  </a:cubicBezTo>
                  <a:cubicBezTo>
                    <a:pt x="61" y="393"/>
                    <a:pt x="64" y="379"/>
                    <a:pt x="67" y="365"/>
                  </a:cubicBezTo>
                  <a:cubicBezTo>
                    <a:pt x="68" y="359"/>
                    <a:pt x="72" y="352"/>
                    <a:pt x="72" y="347"/>
                  </a:cubicBezTo>
                  <a:cubicBezTo>
                    <a:pt x="72" y="341"/>
                    <a:pt x="75" y="340"/>
                    <a:pt x="77" y="335"/>
                  </a:cubicBezTo>
                  <a:cubicBezTo>
                    <a:pt x="80" y="328"/>
                    <a:pt x="98" y="309"/>
                    <a:pt x="92" y="301"/>
                  </a:cubicBezTo>
                  <a:cubicBezTo>
                    <a:pt x="90" y="298"/>
                    <a:pt x="87" y="289"/>
                    <a:pt x="86" y="285"/>
                  </a:cubicBezTo>
                  <a:cubicBezTo>
                    <a:pt x="85" y="279"/>
                    <a:pt x="83" y="277"/>
                    <a:pt x="80" y="272"/>
                  </a:cubicBezTo>
                  <a:cubicBezTo>
                    <a:pt x="78" y="269"/>
                    <a:pt x="74" y="261"/>
                    <a:pt x="75" y="257"/>
                  </a:cubicBezTo>
                  <a:cubicBezTo>
                    <a:pt x="76" y="249"/>
                    <a:pt x="76" y="244"/>
                    <a:pt x="72" y="236"/>
                  </a:cubicBezTo>
                  <a:cubicBezTo>
                    <a:pt x="67" y="224"/>
                    <a:pt x="55" y="216"/>
                    <a:pt x="47" y="206"/>
                  </a:cubicBezTo>
                  <a:cubicBezTo>
                    <a:pt x="44" y="201"/>
                    <a:pt x="40" y="197"/>
                    <a:pt x="40" y="191"/>
                  </a:cubicBezTo>
                  <a:cubicBezTo>
                    <a:pt x="39" y="188"/>
                    <a:pt x="40" y="180"/>
                    <a:pt x="45" y="184"/>
                  </a:cubicBezTo>
                  <a:cubicBezTo>
                    <a:pt x="44" y="180"/>
                    <a:pt x="49" y="181"/>
                    <a:pt x="50" y="178"/>
                  </a:cubicBezTo>
                  <a:cubicBezTo>
                    <a:pt x="51" y="174"/>
                    <a:pt x="49" y="165"/>
                    <a:pt x="48" y="160"/>
                  </a:cubicBezTo>
                  <a:cubicBezTo>
                    <a:pt x="47" y="153"/>
                    <a:pt x="53" y="157"/>
                    <a:pt x="55" y="153"/>
                  </a:cubicBezTo>
                  <a:cubicBezTo>
                    <a:pt x="57" y="150"/>
                    <a:pt x="57" y="145"/>
                    <a:pt x="54" y="142"/>
                  </a:cubicBezTo>
                  <a:cubicBezTo>
                    <a:pt x="54" y="145"/>
                    <a:pt x="52" y="147"/>
                    <a:pt x="51" y="149"/>
                  </a:cubicBezTo>
                  <a:cubicBezTo>
                    <a:pt x="46" y="143"/>
                    <a:pt x="45" y="135"/>
                    <a:pt x="43" y="128"/>
                  </a:cubicBezTo>
                  <a:cubicBezTo>
                    <a:pt x="41" y="124"/>
                    <a:pt x="35" y="119"/>
                    <a:pt x="31" y="116"/>
                  </a:cubicBezTo>
                  <a:cubicBezTo>
                    <a:pt x="26" y="110"/>
                    <a:pt x="20" y="105"/>
                    <a:pt x="16" y="99"/>
                  </a:cubicBezTo>
                  <a:cubicBezTo>
                    <a:pt x="14" y="95"/>
                    <a:pt x="15" y="92"/>
                    <a:pt x="14" y="89"/>
                  </a:cubicBezTo>
                  <a:cubicBezTo>
                    <a:pt x="13" y="86"/>
                    <a:pt x="9" y="83"/>
                    <a:pt x="10" y="79"/>
                  </a:cubicBezTo>
                  <a:cubicBezTo>
                    <a:pt x="4" y="81"/>
                    <a:pt x="1" y="73"/>
                    <a:pt x="0" y="6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556">
              <a:extLst>
                <a:ext uri="{FF2B5EF4-FFF2-40B4-BE49-F238E27FC236}">
                  <a16:creationId xmlns="" xmlns:a16="http://schemas.microsoft.com/office/drawing/2014/main" id="{290266E8-E54B-4B56-B910-1E9F8EE4A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1518" y="3725731"/>
              <a:ext cx="573935" cy="1121172"/>
            </a:xfrm>
            <a:custGeom>
              <a:avLst/>
              <a:gdLst>
                <a:gd name="T0" fmla="*/ 10 w 265"/>
                <a:gd name="T1" fmla="*/ 55 h 516"/>
                <a:gd name="T2" fmla="*/ 17 w 265"/>
                <a:gd name="T3" fmla="*/ 28 h 516"/>
                <a:gd name="T4" fmla="*/ 44 w 265"/>
                <a:gd name="T5" fmla="*/ 26 h 516"/>
                <a:gd name="T6" fmla="*/ 75 w 265"/>
                <a:gd name="T7" fmla="*/ 11 h 516"/>
                <a:gd name="T8" fmla="*/ 87 w 265"/>
                <a:gd name="T9" fmla="*/ 26 h 516"/>
                <a:gd name="T10" fmla="*/ 113 w 265"/>
                <a:gd name="T11" fmla="*/ 40 h 516"/>
                <a:gd name="T12" fmla="*/ 113 w 265"/>
                <a:gd name="T13" fmla="*/ 74 h 516"/>
                <a:gd name="T14" fmla="*/ 120 w 265"/>
                <a:gd name="T15" fmla="*/ 108 h 516"/>
                <a:gd name="T16" fmla="*/ 153 w 265"/>
                <a:gd name="T17" fmla="*/ 88 h 516"/>
                <a:gd name="T18" fmla="*/ 180 w 265"/>
                <a:gd name="T19" fmla="*/ 80 h 516"/>
                <a:gd name="T20" fmla="*/ 231 w 265"/>
                <a:gd name="T21" fmla="*/ 136 h 516"/>
                <a:gd name="T22" fmla="*/ 261 w 265"/>
                <a:gd name="T23" fmla="*/ 168 h 516"/>
                <a:gd name="T24" fmla="*/ 263 w 265"/>
                <a:gd name="T25" fmla="*/ 196 h 516"/>
                <a:gd name="T26" fmla="*/ 228 w 265"/>
                <a:gd name="T27" fmla="*/ 214 h 516"/>
                <a:gd name="T28" fmla="*/ 193 w 265"/>
                <a:gd name="T29" fmla="*/ 216 h 516"/>
                <a:gd name="T30" fmla="*/ 170 w 265"/>
                <a:gd name="T31" fmla="*/ 243 h 516"/>
                <a:gd name="T32" fmla="*/ 186 w 265"/>
                <a:gd name="T33" fmla="*/ 290 h 516"/>
                <a:gd name="T34" fmla="*/ 181 w 265"/>
                <a:gd name="T35" fmla="*/ 290 h 516"/>
                <a:gd name="T36" fmla="*/ 170 w 265"/>
                <a:gd name="T37" fmla="*/ 282 h 516"/>
                <a:gd name="T38" fmla="*/ 144 w 265"/>
                <a:gd name="T39" fmla="*/ 276 h 516"/>
                <a:gd name="T40" fmla="*/ 128 w 265"/>
                <a:gd name="T41" fmla="*/ 255 h 516"/>
                <a:gd name="T42" fmla="*/ 101 w 265"/>
                <a:gd name="T43" fmla="*/ 255 h 516"/>
                <a:gd name="T44" fmla="*/ 100 w 265"/>
                <a:gd name="T45" fmla="*/ 298 h 516"/>
                <a:gd name="T46" fmla="*/ 86 w 265"/>
                <a:gd name="T47" fmla="*/ 346 h 516"/>
                <a:gd name="T48" fmla="*/ 88 w 265"/>
                <a:gd name="T49" fmla="*/ 389 h 516"/>
                <a:gd name="T50" fmla="*/ 119 w 265"/>
                <a:gd name="T51" fmla="*/ 420 h 516"/>
                <a:gd name="T52" fmla="*/ 119 w 265"/>
                <a:gd name="T53" fmla="*/ 444 h 516"/>
                <a:gd name="T54" fmla="*/ 135 w 265"/>
                <a:gd name="T55" fmla="*/ 466 h 516"/>
                <a:gd name="T56" fmla="*/ 173 w 265"/>
                <a:gd name="T57" fmla="*/ 490 h 516"/>
                <a:gd name="T58" fmla="*/ 166 w 265"/>
                <a:gd name="T59" fmla="*/ 508 h 516"/>
                <a:gd name="T60" fmla="*/ 145 w 265"/>
                <a:gd name="T61" fmla="*/ 496 h 516"/>
                <a:gd name="T62" fmla="*/ 120 w 265"/>
                <a:gd name="T63" fmla="*/ 490 h 516"/>
                <a:gd name="T64" fmla="*/ 95 w 265"/>
                <a:gd name="T65" fmla="*/ 457 h 516"/>
                <a:gd name="T66" fmla="*/ 83 w 265"/>
                <a:gd name="T67" fmla="*/ 438 h 516"/>
                <a:gd name="T68" fmla="*/ 69 w 265"/>
                <a:gd name="T69" fmla="*/ 423 h 516"/>
                <a:gd name="T70" fmla="*/ 67 w 265"/>
                <a:gd name="T71" fmla="*/ 365 h 516"/>
                <a:gd name="T72" fmla="*/ 92 w 265"/>
                <a:gd name="T73" fmla="*/ 301 h 516"/>
                <a:gd name="T74" fmla="*/ 75 w 265"/>
                <a:gd name="T75" fmla="*/ 257 h 516"/>
                <a:gd name="T76" fmla="*/ 40 w 265"/>
                <a:gd name="T77" fmla="*/ 191 h 516"/>
                <a:gd name="T78" fmla="*/ 48 w 265"/>
                <a:gd name="T79" fmla="*/ 160 h 516"/>
                <a:gd name="T80" fmla="*/ 51 w 265"/>
                <a:gd name="T81" fmla="*/ 149 h 516"/>
                <a:gd name="T82" fmla="*/ 16 w 265"/>
                <a:gd name="T83" fmla="*/ 99 h 516"/>
                <a:gd name="T84" fmla="*/ 0 w 265"/>
                <a:gd name="T85" fmla="*/ 69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5" h="516">
                  <a:moveTo>
                    <a:pt x="0" y="69"/>
                  </a:moveTo>
                  <a:cubicBezTo>
                    <a:pt x="2" y="72"/>
                    <a:pt x="9" y="72"/>
                    <a:pt x="12" y="70"/>
                  </a:cubicBezTo>
                  <a:cubicBezTo>
                    <a:pt x="15" y="67"/>
                    <a:pt x="9" y="59"/>
                    <a:pt x="10" y="55"/>
                  </a:cubicBezTo>
                  <a:cubicBezTo>
                    <a:pt x="10" y="52"/>
                    <a:pt x="12" y="51"/>
                    <a:pt x="12" y="49"/>
                  </a:cubicBezTo>
                  <a:cubicBezTo>
                    <a:pt x="12" y="45"/>
                    <a:pt x="9" y="43"/>
                    <a:pt x="10" y="39"/>
                  </a:cubicBezTo>
                  <a:cubicBezTo>
                    <a:pt x="11" y="36"/>
                    <a:pt x="15" y="28"/>
                    <a:pt x="17" y="28"/>
                  </a:cubicBezTo>
                  <a:cubicBezTo>
                    <a:pt x="22" y="29"/>
                    <a:pt x="27" y="31"/>
                    <a:pt x="32" y="30"/>
                  </a:cubicBezTo>
                  <a:cubicBezTo>
                    <a:pt x="34" y="30"/>
                    <a:pt x="36" y="27"/>
                    <a:pt x="39" y="27"/>
                  </a:cubicBezTo>
                  <a:cubicBezTo>
                    <a:pt x="41" y="27"/>
                    <a:pt x="42" y="29"/>
                    <a:pt x="44" y="26"/>
                  </a:cubicBezTo>
                  <a:cubicBezTo>
                    <a:pt x="46" y="23"/>
                    <a:pt x="42" y="18"/>
                    <a:pt x="47" y="16"/>
                  </a:cubicBezTo>
                  <a:cubicBezTo>
                    <a:pt x="50" y="15"/>
                    <a:pt x="63" y="18"/>
                    <a:pt x="56" y="9"/>
                  </a:cubicBezTo>
                  <a:cubicBezTo>
                    <a:pt x="61" y="9"/>
                    <a:pt x="75" y="0"/>
                    <a:pt x="75" y="11"/>
                  </a:cubicBezTo>
                  <a:cubicBezTo>
                    <a:pt x="77" y="10"/>
                    <a:pt x="78" y="6"/>
                    <a:pt x="81" y="7"/>
                  </a:cubicBezTo>
                  <a:cubicBezTo>
                    <a:pt x="83" y="8"/>
                    <a:pt x="87" y="14"/>
                    <a:pt x="89" y="15"/>
                  </a:cubicBezTo>
                  <a:cubicBezTo>
                    <a:pt x="91" y="18"/>
                    <a:pt x="87" y="23"/>
                    <a:pt x="87" y="26"/>
                  </a:cubicBezTo>
                  <a:cubicBezTo>
                    <a:pt x="85" y="31"/>
                    <a:pt x="89" y="34"/>
                    <a:pt x="92" y="37"/>
                  </a:cubicBezTo>
                  <a:cubicBezTo>
                    <a:pt x="96" y="41"/>
                    <a:pt x="103" y="33"/>
                    <a:pt x="108" y="35"/>
                  </a:cubicBezTo>
                  <a:cubicBezTo>
                    <a:pt x="111" y="36"/>
                    <a:pt x="114" y="36"/>
                    <a:pt x="113" y="40"/>
                  </a:cubicBezTo>
                  <a:cubicBezTo>
                    <a:pt x="111" y="44"/>
                    <a:pt x="116" y="50"/>
                    <a:pt x="117" y="53"/>
                  </a:cubicBezTo>
                  <a:cubicBezTo>
                    <a:pt x="118" y="57"/>
                    <a:pt x="116" y="60"/>
                    <a:pt x="116" y="63"/>
                  </a:cubicBezTo>
                  <a:cubicBezTo>
                    <a:pt x="117" y="68"/>
                    <a:pt x="113" y="70"/>
                    <a:pt x="113" y="74"/>
                  </a:cubicBezTo>
                  <a:cubicBezTo>
                    <a:pt x="113" y="75"/>
                    <a:pt x="116" y="77"/>
                    <a:pt x="117" y="79"/>
                  </a:cubicBezTo>
                  <a:cubicBezTo>
                    <a:pt x="117" y="83"/>
                    <a:pt x="117" y="86"/>
                    <a:pt x="116" y="90"/>
                  </a:cubicBezTo>
                  <a:cubicBezTo>
                    <a:pt x="112" y="99"/>
                    <a:pt x="109" y="104"/>
                    <a:pt x="120" y="108"/>
                  </a:cubicBezTo>
                  <a:cubicBezTo>
                    <a:pt x="124" y="101"/>
                    <a:pt x="135" y="96"/>
                    <a:pt x="136" y="87"/>
                  </a:cubicBezTo>
                  <a:cubicBezTo>
                    <a:pt x="140" y="90"/>
                    <a:pt x="141" y="82"/>
                    <a:pt x="145" y="82"/>
                  </a:cubicBezTo>
                  <a:cubicBezTo>
                    <a:pt x="147" y="82"/>
                    <a:pt x="151" y="87"/>
                    <a:pt x="153" y="88"/>
                  </a:cubicBezTo>
                  <a:cubicBezTo>
                    <a:pt x="155" y="89"/>
                    <a:pt x="159" y="89"/>
                    <a:pt x="160" y="91"/>
                  </a:cubicBezTo>
                  <a:cubicBezTo>
                    <a:pt x="164" y="97"/>
                    <a:pt x="168" y="89"/>
                    <a:pt x="172" y="89"/>
                  </a:cubicBezTo>
                  <a:cubicBezTo>
                    <a:pt x="175" y="90"/>
                    <a:pt x="176" y="80"/>
                    <a:pt x="180" y="80"/>
                  </a:cubicBezTo>
                  <a:cubicBezTo>
                    <a:pt x="173" y="72"/>
                    <a:pt x="194" y="77"/>
                    <a:pt x="196" y="78"/>
                  </a:cubicBezTo>
                  <a:cubicBezTo>
                    <a:pt x="208" y="81"/>
                    <a:pt x="213" y="99"/>
                    <a:pt x="224" y="105"/>
                  </a:cubicBezTo>
                  <a:cubicBezTo>
                    <a:pt x="234" y="110"/>
                    <a:pt x="229" y="128"/>
                    <a:pt x="231" y="136"/>
                  </a:cubicBezTo>
                  <a:cubicBezTo>
                    <a:pt x="232" y="142"/>
                    <a:pt x="237" y="145"/>
                    <a:pt x="240" y="149"/>
                  </a:cubicBezTo>
                  <a:cubicBezTo>
                    <a:pt x="245" y="156"/>
                    <a:pt x="247" y="156"/>
                    <a:pt x="255" y="159"/>
                  </a:cubicBezTo>
                  <a:cubicBezTo>
                    <a:pt x="248" y="163"/>
                    <a:pt x="258" y="166"/>
                    <a:pt x="261" y="168"/>
                  </a:cubicBezTo>
                  <a:cubicBezTo>
                    <a:pt x="264" y="171"/>
                    <a:pt x="258" y="182"/>
                    <a:pt x="262" y="182"/>
                  </a:cubicBezTo>
                  <a:cubicBezTo>
                    <a:pt x="261" y="184"/>
                    <a:pt x="258" y="187"/>
                    <a:pt x="260" y="190"/>
                  </a:cubicBezTo>
                  <a:cubicBezTo>
                    <a:pt x="261" y="192"/>
                    <a:pt x="264" y="193"/>
                    <a:pt x="263" y="196"/>
                  </a:cubicBezTo>
                  <a:cubicBezTo>
                    <a:pt x="263" y="202"/>
                    <a:pt x="265" y="209"/>
                    <a:pt x="258" y="214"/>
                  </a:cubicBezTo>
                  <a:cubicBezTo>
                    <a:pt x="254" y="216"/>
                    <a:pt x="251" y="222"/>
                    <a:pt x="248" y="216"/>
                  </a:cubicBezTo>
                  <a:cubicBezTo>
                    <a:pt x="244" y="209"/>
                    <a:pt x="234" y="216"/>
                    <a:pt x="228" y="214"/>
                  </a:cubicBezTo>
                  <a:cubicBezTo>
                    <a:pt x="225" y="213"/>
                    <a:pt x="221" y="214"/>
                    <a:pt x="217" y="215"/>
                  </a:cubicBezTo>
                  <a:cubicBezTo>
                    <a:pt x="213" y="216"/>
                    <a:pt x="212" y="213"/>
                    <a:pt x="208" y="213"/>
                  </a:cubicBezTo>
                  <a:cubicBezTo>
                    <a:pt x="203" y="212"/>
                    <a:pt x="197" y="215"/>
                    <a:pt x="193" y="216"/>
                  </a:cubicBezTo>
                  <a:cubicBezTo>
                    <a:pt x="186" y="219"/>
                    <a:pt x="185" y="227"/>
                    <a:pt x="182" y="233"/>
                  </a:cubicBezTo>
                  <a:cubicBezTo>
                    <a:pt x="180" y="235"/>
                    <a:pt x="176" y="238"/>
                    <a:pt x="176" y="241"/>
                  </a:cubicBezTo>
                  <a:cubicBezTo>
                    <a:pt x="177" y="244"/>
                    <a:pt x="172" y="243"/>
                    <a:pt x="170" y="243"/>
                  </a:cubicBezTo>
                  <a:cubicBezTo>
                    <a:pt x="172" y="249"/>
                    <a:pt x="173" y="255"/>
                    <a:pt x="175" y="261"/>
                  </a:cubicBezTo>
                  <a:cubicBezTo>
                    <a:pt x="177" y="266"/>
                    <a:pt x="177" y="273"/>
                    <a:pt x="182" y="276"/>
                  </a:cubicBezTo>
                  <a:cubicBezTo>
                    <a:pt x="187" y="280"/>
                    <a:pt x="186" y="284"/>
                    <a:pt x="186" y="290"/>
                  </a:cubicBezTo>
                  <a:cubicBezTo>
                    <a:pt x="187" y="297"/>
                    <a:pt x="195" y="302"/>
                    <a:pt x="193" y="309"/>
                  </a:cubicBezTo>
                  <a:cubicBezTo>
                    <a:pt x="193" y="306"/>
                    <a:pt x="190" y="304"/>
                    <a:pt x="189" y="301"/>
                  </a:cubicBezTo>
                  <a:cubicBezTo>
                    <a:pt x="187" y="297"/>
                    <a:pt x="187" y="292"/>
                    <a:pt x="181" y="290"/>
                  </a:cubicBezTo>
                  <a:cubicBezTo>
                    <a:pt x="181" y="292"/>
                    <a:pt x="181" y="293"/>
                    <a:pt x="181" y="295"/>
                  </a:cubicBezTo>
                  <a:cubicBezTo>
                    <a:pt x="180" y="291"/>
                    <a:pt x="167" y="289"/>
                    <a:pt x="174" y="284"/>
                  </a:cubicBezTo>
                  <a:cubicBezTo>
                    <a:pt x="172" y="286"/>
                    <a:pt x="171" y="284"/>
                    <a:pt x="170" y="282"/>
                  </a:cubicBezTo>
                  <a:cubicBezTo>
                    <a:pt x="170" y="289"/>
                    <a:pt x="163" y="279"/>
                    <a:pt x="161" y="276"/>
                  </a:cubicBezTo>
                  <a:cubicBezTo>
                    <a:pt x="161" y="282"/>
                    <a:pt x="157" y="270"/>
                    <a:pt x="152" y="273"/>
                  </a:cubicBezTo>
                  <a:cubicBezTo>
                    <a:pt x="150" y="274"/>
                    <a:pt x="147" y="276"/>
                    <a:pt x="144" y="276"/>
                  </a:cubicBezTo>
                  <a:cubicBezTo>
                    <a:pt x="141" y="275"/>
                    <a:pt x="136" y="273"/>
                    <a:pt x="133" y="274"/>
                  </a:cubicBezTo>
                  <a:cubicBezTo>
                    <a:pt x="125" y="276"/>
                    <a:pt x="129" y="268"/>
                    <a:pt x="129" y="263"/>
                  </a:cubicBezTo>
                  <a:cubicBezTo>
                    <a:pt x="128" y="261"/>
                    <a:pt x="128" y="258"/>
                    <a:pt x="128" y="255"/>
                  </a:cubicBezTo>
                  <a:cubicBezTo>
                    <a:pt x="128" y="252"/>
                    <a:pt x="130" y="249"/>
                    <a:pt x="130" y="245"/>
                  </a:cubicBezTo>
                  <a:cubicBezTo>
                    <a:pt x="126" y="248"/>
                    <a:pt x="118" y="245"/>
                    <a:pt x="117" y="242"/>
                  </a:cubicBezTo>
                  <a:cubicBezTo>
                    <a:pt x="118" y="249"/>
                    <a:pt x="94" y="242"/>
                    <a:pt x="101" y="255"/>
                  </a:cubicBezTo>
                  <a:cubicBezTo>
                    <a:pt x="105" y="261"/>
                    <a:pt x="102" y="265"/>
                    <a:pt x="101" y="271"/>
                  </a:cubicBezTo>
                  <a:cubicBezTo>
                    <a:pt x="100" y="278"/>
                    <a:pt x="105" y="284"/>
                    <a:pt x="104" y="291"/>
                  </a:cubicBezTo>
                  <a:cubicBezTo>
                    <a:pt x="103" y="294"/>
                    <a:pt x="101" y="296"/>
                    <a:pt x="100" y="298"/>
                  </a:cubicBezTo>
                  <a:cubicBezTo>
                    <a:pt x="98" y="301"/>
                    <a:pt x="99" y="304"/>
                    <a:pt x="97" y="307"/>
                  </a:cubicBezTo>
                  <a:cubicBezTo>
                    <a:pt x="94" y="312"/>
                    <a:pt x="93" y="320"/>
                    <a:pt x="92" y="326"/>
                  </a:cubicBezTo>
                  <a:cubicBezTo>
                    <a:pt x="90" y="334"/>
                    <a:pt x="89" y="339"/>
                    <a:pt x="86" y="346"/>
                  </a:cubicBezTo>
                  <a:cubicBezTo>
                    <a:pt x="85" y="348"/>
                    <a:pt x="87" y="355"/>
                    <a:pt x="83" y="354"/>
                  </a:cubicBezTo>
                  <a:cubicBezTo>
                    <a:pt x="88" y="360"/>
                    <a:pt x="82" y="372"/>
                    <a:pt x="86" y="380"/>
                  </a:cubicBezTo>
                  <a:cubicBezTo>
                    <a:pt x="87" y="383"/>
                    <a:pt x="89" y="386"/>
                    <a:pt x="88" y="389"/>
                  </a:cubicBezTo>
                  <a:cubicBezTo>
                    <a:pt x="86" y="394"/>
                    <a:pt x="93" y="394"/>
                    <a:pt x="95" y="393"/>
                  </a:cubicBezTo>
                  <a:cubicBezTo>
                    <a:pt x="103" y="389"/>
                    <a:pt x="108" y="389"/>
                    <a:pt x="109" y="400"/>
                  </a:cubicBezTo>
                  <a:cubicBezTo>
                    <a:pt x="109" y="403"/>
                    <a:pt x="114" y="428"/>
                    <a:pt x="119" y="420"/>
                  </a:cubicBezTo>
                  <a:cubicBezTo>
                    <a:pt x="122" y="427"/>
                    <a:pt x="123" y="435"/>
                    <a:pt x="125" y="442"/>
                  </a:cubicBezTo>
                  <a:cubicBezTo>
                    <a:pt x="127" y="448"/>
                    <a:pt x="130" y="455"/>
                    <a:pt x="130" y="462"/>
                  </a:cubicBezTo>
                  <a:cubicBezTo>
                    <a:pt x="126" y="461"/>
                    <a:pt x="125" y="440"/>
                    <a:pt x="119" y="444"/>
                  </a:cubicBezTo>
                  <a:cubicBezTo>
                    <a:pt x="116" y="447"/>
                    <a:pt x="121" y="455"/>
                    <a:pt x="123" y="457"/>
                  </a:cubicBezTo>
                  <a:cubicBezTo>
                    <a:pt x="125" y="459"/>
                    <a:pt x="127" y="461"/>
                    <a:pt x="129" y="463"/>
                  </a:cubicBezTo>
                  <a:cubicBezTo>
                    <a:pt x="131" y="465"/>
                    <a:pt x="133" y="464"/>
                    <a:pt x="135" y="466"/>
                  </a:cubicBezTo>
                  <a:cubicBezTo>
                    <a:pt x="139" y="470"/>
                    <a:pt x="140" y="474"/>
                    <a:pt x="147" y="474"/>
                  </a:cubicBezTo>
                  <a:cubicBezTo>
                    <a:pt x="152" y="474"/>
                    <a:pt x="158" y="472"/>
                    <a:pt x="162" y="476"/>
                  </a:cubicBezTo>
                  <a:cubicBezTo>
                    <a:pt x="167" y="479"/>
                    <a:pt x="168" y="486"/>
                    <a:pt x="173" y="490"/>
                  </a:cubicBezTo>
                  <a:cubicBezTo>
                    <a:pt x="178" y="495"/>
                    <a:pt x="181" y="497"/>
                    <a:pt x="179" y="503"/>
                  </a:cubicBezTo>
                  <a:cubicBezTo>
                    <a:pt x="177" y="506"/>
                    <a:pt x="175" y="512"/>
                    <a:pt x="172" y="513"/>
                  </a:cubicBezTo>
                  <a:cubicBezTo>
                    <a:pt x="169" y="514"/>
                    <a:pt x="168" y="509"/>
                    <a:pt x="166" y="508"/>
                  </a:cubicBezTo>
                  <a:cubicBezTo>
                    <a:pt x="160" y="506"/>
                    <a:pt x="157" y="516"/>
                    <a:pt x="153" y="516"/>
                  </a:cubicBezTo>
                  <a:cubicBezTo>
                    <a:pt x="146" y="516"/>
                    <a:pt x="148" y="509"/>
                    <a:pt x="150" y="505"/>
                  </a:cubicBezTo>
                  <a:cubicBezTo>
                    <a:pt x="153" y="501"/>
                    <a:pt x="148" y="497"/>
                    <a:pt x="145" y="496"/>
                  </a:cubicBezTo>
                  <a:cubicBezTo>
                    <a:pt x="140" y="495"/>
                    <a:pt x="142" y="489"/>
                    <a:pt x="136" y="488"/>
                  </a:cubicBezTo>
                  <a:cubicBezTo>
                    <a:pt x="131" y="487"/>
                    <a:pt x="128" y="487"/>
                    <a:pt x="125" y="483"/>
                  </a:cubicBezTo>
                  <a:cubicBezTo>
                    <a:pt x="120" y="476"/>
                    <a:pt x="122" y="487"/>
                    <a:pt x="120" y="490"/>
                  </a:cubicBezTo>
                  <a:cubicBezTo>
                    <a:pt x="119" y="482"/>
                    <a:pt x="99" y="474"/>
                    <a:pt x="107" y="465"/>
                  </a:cubicBezTo>
                  <a:cubicBezTo>
                    <a:pt x="100" y="469"/>
                    <a:pt x="103" y="459"/>
                    <a:pt x="100" y="457"/>
                  </a:cubicBezTo>
                  <a:cubicBezTo>
                    <a:pt x="100" y="461"/>
                    <a:pt x="96" y="460"/>
                    <a:pt x="95" y="457"/>
                  </a:cubicBezTo>
                  <a:cubicBezTo>
                    <a:pt x="93" y="454"/>
                    <a:pt x="93" y="449"/>
                    <a:pt x="90" y="446"/>
                  </a:cubicBezTo>
                  <a:cubicBezTo>
                    <a:pt x="89" y="445"/>
                    <a:pt x="85" y="447"/>
                    <a:pt x="84" y="444"/>
                  </a:cubicBezTo>
                  <a:cubicBezTo>
                    <a:pt x="84" y="441"/>
                    <a:pt x="85" y="440"/>
                    <a:pt x="83" y="438"/>
                  </a:cubicBezTo>
                  <a:cubicBezTo>
                    <a:pt x="81" y="435"/>
                    <a:pt x="81" y="435"/>
                    <a:pt x="77" y="434"/>
                  </a:cubicBezTo>
                  <a:cubicBezTo>
                    <a:pt x="75" y="434"/>
                    <a:pt x="75" y="430"/>
                    <a:pt x="75" y="428"/>
                  </a:cubicBezTo>
                  <a:cubicBezTo>
                    <a:pt x="74" y="426"/>
                    <a:pt x="72" y="422"/>
                    <a:pt x="69" y="423"/>
                  </a:cubicBezTo>
                  <a:cubicBezTo>
                    <a:pt x="65" y="424"/>
                    <a:pt x="66" y="427"/>
                    <a:pt x="65" y="430"/>
                  </a:cubicBezTo>
                  <a:cubicBezTo>
                    <a:pt x="56" y="428"/>
                    <a:pt x="58" y="414"/>
                    <a:pt x="59" y="407"/>
                  </a:cubicBezTo>
                  <a:cubicBezTo>
                    <a:pt x="61" y="393"/>
                    <a:pt x="64" y="379"/>
                    <a:pt x="67" y="365"/>
                  </a:cubicBezTo>
                  <a:cubicBezTo>
                    <a:pt x="68" y="359"/>
                    <a:pt x="72" y="352"/>
                    <a:pt x="72" y="347"/>
                  </a:cubicBezTo>
                  <a:cubicBezTo>
                    <a:pt x="72" y="341"/>
                    <a:pt x="75" y="340"/>
                    <a:pt x="77" y="335"/>
                  </a:cubicBezTo>
                  <a:cubicBezTo>
                    <a:pt x="80" y="328"/>
                    <a:pt x="98" y="309"/>
                    <a:pt x="92" y="301"/>
                  </a:cubicBezTo>
                  <a:cubicBezTo>
                    <a:pt x="90" y="298"/>
                    <a:pt x="87" y="289"/>
                    <a:pt x="86" y="285"/>
                  </a:cubicBezTo>
                  <a:cubicBezTo>
                    <a:pt x="85" y="279"/>
                    <a:pt x="83" y="277"/>
                    <a:pt x="80" y="272"/>
                  </a:cubicBezTo>
                  <a:cubicBezTo>
                    <a:pt x="78" y="269"/>
                    <a:pt x="74" y="261"/>
                    <a:pt x="75" y="257"/>
                  </a:cubicBezTo>
                  <a:cubicBezTo>
                    <a:pt x="76" y="249"/>
                    <a:pt x="76" y="244"/>
                    <a:pt x="72" y="236"/>
                  </a:cubicBezTo>
                  <a:cubicBezTo>
                    <a:pt x="67" y="224"/>
                    <a:pt x="55" y="216"/>
                    <a:pt x="47" y="206"/>
                  </a:cubicBezTo>
                  <a:cubicBezTo>
                    <a:pt x="44" y="201"/>
                    <a:pt x="40" y="197"/>
                    <a:pt x="40" y="191"/>
                  </a:cubicBezTo>
                  <a:cubicBezTo>
                    <a:pt x="39" y="188"/>
                    <a:pt x="40" y="180"/>
                    <a:pt x="45" y="184"/>
                  </a:cubicBezTo>
                  <a:cubicBezTo>
                    <a:pt x="44" y="180"/>
                    <a:pt x="49" y="181"/>
                    <a:pt x="50" y="178"/>
                  </a:cubicBezTo>
                  <a:cubicBezTo>
                    <a:pt x="51" y="174"/>
                    <a:pt x="49" y="165"/>
                    <a:pt x="48" y="160"/>
                  </a:cubicBezTo>
                  <a:cubicBezTo>
                    <a:pt x="47" y="153"/>
                    <a:pt x="53" y="157"/>
                    <a:pt x="55" y="153"/>
                  </a:cubicBezTo>
                  <a:cubicBezTo>
                    <a:pt x="57" y="150"/>
                    <a:pt x="57" y="145"/>
                    <a:pt x="54" y="142"/>
                  </a:cubicBezTo>
                  <a:cubicBezTo>
                    <a:pt x="54" y="145"/>
                    <a:pt x="52" y="147"/>
                    <a:pt x="51" y="149"/>
                  </a:cubicBezTo>
                  <a:cubicBezTo>
                    <a:pt x="46" y="143"/>
                    <a:pt x="45" y="135"/>
                    <a:pt x="43" y="128"/>
                  </a:cubicBezTo>
                  <a:cubicBezTo>
                    <a:pt x="41" y="124"/>
                    <a:pt x="35" y="119"/>
                    <a:pt x="31" y="116"/>
                  </a:cubicBezTo>
                  <a:cubicBezTo>
                    <a:pt x="26" y="110"/>
                    <a:pt x="20" y="105"/>
                    <a:pt x="16" y="99"/>
                  </a:cubicBezTo>
                  <a:cubicBezTo>
                    <a:pt x="14" y="95"/>
                    <a:pt x="15" y="92"/>
                    <a:pt x="14" y="89"/>
                  </a:cubicBezTo>
                  <a:cubicBezTo>
                    <a:pt x="13" y="86"/>
                    <a:pt x="9" y="83"/>
                    <a:pt x="10" y="79"/>
                  </a:cubicBezTo>
                  <a:cubicBezTo>
                    <a:pt x="4" y="81"/>
                    <a:pt x="1" y="73"/>
                    <a:pt x="0" y="6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557">
              <a:extLst>
                <a:ext uri="{FF2B5EF4-FFF2-40B4-BE49-F238E27FC236}">
                  <a16:creationId xmlns="" xmlns:a16="http://schemas.microsoft.com/office/drawing/2014/main" id="{6E6D648F-4249-4FB8-912E-71EFF25E5E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6692" y="3129552"/>
              <a:ext cx="582833" cy="1392569"/>
            </a:xfrm>
            <a:custGeom>
              <a:avLst/>
              <a:gdLst>
                <a:gd name="T0" fmla="*/ 14 w 269"/>
                <a:gd name="T1" fmla="*/ 251 h 643"/>
                <a:gd name="T2" fmla="*/ 11 w 269"/>
                <a:gd name="T3" fmla="*/ 221 h 643"/>
                <a:gd name="T4" fmla="*/ 24 w 269"/>
                <a:gd name="T5" fmla="*/ 212 h 643"/>
                <a:gd name="T6" fmla="*/ 21 w 269"/>
                <a:gd name="T7" fmla="*/ 156 h 643"/>
                <a:gd name="T8" fmla="*/ 46 w 269"/>
                <a:gd name="T9" fmla="*/ 163 h 643"/>
                <a:gd name="T10" fmla="*/ 61 w 269"/>
                <a:gd name="T11" fmla="*/ 82 h 643"/>
                <a:gd name="T12" fmla="*/ 77 w 269"/>
                <a:gd name="T13" fmla="*/ 56 h 643"/>
                <a:gd name="T14" fmla="*/ 105 w 269"/>
                <a:gd name="T15" fmla="*/ 43 h 643"/>
                <a:gd name="T16" fmla="*/ 111 w 269"/>
                <a:gd name="T17" fmla="*/ 26 h 643"/>
                <a:gd name="T18" fmla="*/ 118 w 269"/>
                <a:gd name="T19" fmla="*/ 0 h 643"/>
                <a:gd name="T20" fmla="*/ 148 w 269"/>
                <a:gd name="T21" fmla="*/ 35 h 643"/>
                <a:gd name="T22" fmla="*/ 167 w 269"/>
                <a:gd name="T23" fmla="*/ 76 h 643"/>
                <a:gd name="T24" fmla="*/ 162 w 269"/>
                <a:gd name="T25" fmla="*/ 101 h 643"/>
                <a:gd name="T26" fmla="*/ 149 w 269"/>
                <a:gd name="T27" fmla="*/ 129 h 643"/>
                <a:gd name="T28" fmla="*/ 152 w 269"/>
                <a:gd name="T29" fmla="*/ 152 h 643"/>
                <a:gd name="T30" fmla="*/ 186 w 269"/>
                <a:gd name="T31" fmla="*/ 152 h 643"/>
                <a:gd name="T32" fmla="*/ 188 w 269"/>
                <a:gd name="T33" fmla="*/ 175 h 643"/>
                <a:gd name="T34" fmla="*/ 209 w 269"/>
                <a:gd name="T35" fmla="*/ 208 h 643"/>
                <a:gd name="T36" fmla="*/ 237 w 269"/>
                <a:gd name="T37" fmla="*/ 238 h 643"/>
                <a:gd name="T38" fmla="*/ 265 w 269"/>
                <a:gd name="T39" fmla="*/ 235 h 643"/>
                <a:gd name="T40" fmla="*/ 255 w 269"/>
                <a:gd name="T41" fmla="*/ 265 h 643"/>
                <a:gd name="T42" fmla="*/ 223 w 269"/>
                <a:gd name="T43" fmla="*/ 285 h 643"/>
                <a:gd name="T44" fmla="*/ 211 w 269"/>
                <a:gd name="T45" fmla="*/ 302 h 643"/>
                <a:gd name="T46" fmla="*/ 182 w 269"/>
                <a:gd name="T47" fmla="*/ 304 h 643"/>
                <a:gd name="T48" fmla="*/ 176 w 269"/>
                <a:gd name="T49" fmla="*/ 333 h 643"/>
                <a:gd name="T50" fmla="*/ 177 w 269"/>
                <a:gd name="T51" fmla="*/ 355 h 643"/>
                <a:gd name="T52" fmla="*/ 196 w 269"/>
                <a:gd name="T53" fmla="*/ 389 h 643"/>
                <a:gd name="T54" fmla="*/ 218 w 269"/>
                <a:gd name="T55" fmla="*/ 425 h 643"/>
                <a:gd name="T56" fmla="*/ 215 w 269"/>
                <a:gd name="T57" fmla="*/ 438 h 643"/>
                <a:gd name="T58" fmla="*/ 206 w 269"/>
                <a:gd name="T59" fmla="*/ 463 h 643"/>
                <a:gd name="T60" fmla="*/ 243 w 269"/>
                <a:gd name="T61" fmla="*/ 530 h 643"/>
                <a:gd name="T62" fmla="*/ 254 w 269"/>
                <a:gd name="T63" fmla="*/ 563 h 643"/>
                <a:gd name="T64" fmla="*/ 239 w 269"/>
                <a:gd name="T65" fmla="*/ 617 h 643"/>
                <a:gd name="T66" fmla="*/ 229 w 269"/>
                <a:gd name="T67" fmla="*/ 623 h 643"/>
                <a:gd name="T68" fmla="*/ 234 w 269"/>
                <a:gd name="T69" fmla="*/ 595 h 643"/>
                <a:gd name="T70" fmla="*/ 230 w 269"/>
                <a:gd name="T71" fmla="*/ 583 h 643"/>
                <a:gd name="T72" fmla="*/ 226 w 269"/>
                <a:gd name="T73" fmla="*/ 563 h 643"/>
                <a:gd name="T74" fmla="*/ 228 w 269"/>
                <a:gd name="T75" fmla="*/ 548 h 643"/>
                <a:gd name="T76" fmla="*/ 210 w 269"/>
                <a:gd name="T77" fmla="*/ 502 h 643"/>
                <a:gd name="T78" fmla="*/ 207 w 269"/>
                <a:gd name="T79" fmla="*/ 498 h 643"/>
                <a:gd name="T80" fmla="*/ 197 w 269"/>
                <a:gd name="T81" fmla="*/ 479 h 643"/>
                <a:gd name="T82" fmla="*/ 185 w 269"/>
                <a:gd name="T83" fmla="*/ 428 h 643"/>
                <a:gd name="T84" fmla="*/ 168 w 269"/>
                <a:gd name="T85" fmla="*/ 395 h 643"/>
                <a:gd name="T86" fmla="*/ 158 w 269"/>
                <a:gd name="T87" fmla="*/ 393 h 643"/>
                <a:gd name="T88" fmla="*/ 142 w 269"/>
                <a:gd name="T89" fmla="*/ 406 h 643"/>
                <a:gd name="T90" fmla="*/ 127 w 269"/>
                <a:gd name="T91" fmla="*/ 427 h 643"/>
                <a:gd name="T92" fmla="*/ 115 w 269"/>
                <a:gd name="T93" fmla="*/ 434 h 643"/>
                <a:gd name="T94" fmla="*/ 103 w 269"/>
                <a:gd name="T95" fmla="*/ 443 h 643"/>
                <a:gd name="T96" fmla="*/ 95 w 269"/>
                <a:gd name="T97" fmla="*/ 437 h 643"/>
                <a:gd name="T98" fmla="*/ 96 w 269"/>
                <a:gd name="T99" fmla="*/ 416 h 643"/>
                <a:gd name="T100" fmla="*/ 85 w 269"/>
                <a:gd name="T101" fmla="*/ 406 h 643"/>
                <a:gd name="T102" fmla="*/ 79 w 269"/>
                <a:gd name="T103" fmla="*/ 353 h 643"/>
                <a:gd name="T104" fmla="*/ 66 w 269"/>
                <a:gd name="T105" fmla="*/ 331 h 643"/>
                <a:gd name="T106" fmla="*/ 63 w 269"/>
                <a:gd name="T107" fmla="*/ 335 h 643"/>
                <a:gd name="T108" fmla="*/ 56 w 269"/>
                <a:gd name="T109" fmla="*/ 321 h 643"/>
                <a:gd name="T110" fmla="*/ 49 w 269"/>
                <a:gd name="T111" fmla="*/ 305 h 643"/>
                <a:gd name="T112" fmla="*/ 33 w 269"/>
                <a:gd name="T113" fmla="*/ 293 h 643"/>
                <a:gd name="T114" fmla="*/ 35 w 269"/>
                <a:gd name="T115" fmla="*/ 302 h 643"/>
                <a:gd name="T116" fmla="*/ 31 w 269"/>
                <a:gd name="T117" fmla="*/ 283 h 643"/>
                <a:gd name="T118" fmla="*/ 25 w 269"/>
                <a:gd name="T119" fmla="*/ 292 h 643"/>
                <a:gd name="T120" fmla="*/ 19 w 269"/>
                <a:gd name="T121" fmla="*/ 285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9" h="643">
                  <a:moveTo>
                    <a:pt x="0" y="255"/>
                  </a:moveTo>
                  <a:cubicBezTo>
                    <a:pt x="0" y="253"/>
                    <a:pt x="0" y="247"/>
                    <a:pt x="3" y="247"/>
                  </a:cubicBezTo>
                  <a:cubicBezTo>
                    <a:pt x="7" y="246"/>
                    <a:pt x="10" y="252"/>
                    <a:pt x="14" y="251"/>
                  </a:cubicBezTo>
                  <a:cubicBezTo>
                    <a:pt x="12" y="246"/>
                    <a:pt x="10" y="241"/>
                    <a:pt x="10" y="235"/>
                  </a:cubicBezTo>
                  <a:cubicBezTo>
                    <a:pt x="10" y="233"/>
                    <a:pt x="10" y="230"/>
                    <a:pt x="9" y="228"/>
                  </a:cubicBezTo>
                  <a:cubicBezTo>
                    <a:pt x="8" y="226"/>
                    <a:pt x="12" y="224"/>
                    <a:pt x="11" y="221"/>
                  </a:cubicBezTo>
                  <a:cubicBezTo>
                    <a:pt x="14" y="223"/>
                    <a:pt x="16" y="229"/>
                    <a:pt x="19" y="228"/>
                  </a:cubicBezTo>
                  <a:cubicBezTo>
                    <a:pt x="22" y="227"/>
                    <a:pt x="21" y="222"/>
                    <a:pt x="21" y="220"/>
                  </a:cubicBezTo>
                  <a:cubicBezTo>
                    <a:pt x="27" y="223"/>
                    <a:pt x="25" y="214"/>
                    <a:pt x="24" y="212"/>
                  </a:cubicBezTo>
                  <a:cubicBezTo>
                    <a:pt x="20" y="204"/>
                    <a:pt x="21" y="198"/>
                    <a:pt x="20" y="191"/>
                  </a:cubicBezTo>
                  <a:cubicBezTo>
                    <a:pt x="26" y="195"/>
                    <a:pt x="26" y="186"/>
                    <a:pt x="26" y="182"/>
                  </a:cubicBezTo>
                  <a:cubicBezTo>
                    <a:pt x="26" y="173"/>
                    <a:pt x="24" y="165"/>
                    <a:pt x="21" y="156"/>
                  </a:cubicBezTo>
                  <a:cubicBezTo>
                    <a:pt x="22" y="156"/>
                    <a:pt x="24" y="157"/>
                    <a:pt x="25" y="158"/>
                  </a:cubicBezTo>
                  <a:cubicBezTo>
                    <a:pt x="27" y="159"/>
                    <a:pt x="27" y="158"/>
                    <a:pt x="30" y="157"/>
                  </a:cubicBezTo>
                  <a:cubicBezTo>
                    <a:pt x="34" y="157"/>
                    <a:pt x="43" y="161"/>
                    <a:pt x="46" y="163"/>
                  </a:cubicBezTo>
                  <a:cubicBezTo>
                    <a:pt x="46" y="150"/>
                    <a:pt x="64" y="126"/>
                    <a:pt x="54" y="116"/>
                  </a:cubicBezTo>
                  <a:cubicBezTo>
                    <a:pt x="48" y="110"/>
                    <a:pt x="60" y="103"/>
                    <a:pt x="61" y="97"/>
                  </a:cubicBezTo>
                  <a:cubicBezTo>
                    <a:pt x="63" y="91"/>
                    <a:pt x="64" y="87"/>
                    <a:pt x="61" y="82"/>
                  </a:cubicBezTo>
                  <a:cubicBezTo>
                    <a:pt x="59" y="77"/>
                    <a:pt x="58" y="68"/>
                    <a:pt x="63" y="65"/>
                  </a:cubicBezTo>
                  <a:cubicBezTo>
                    <a:pt x="65" y="64"/>
                    <a:pt x="69" y="65"/>
                    <a:pt x="70" y="62"/>
                  </a:cubicBezTo>
                  <a:cubicBezTo>
                    <a:pt x="70" y="60"/>
                    <a:pt x="75" y="58"/>
                    <a:pt x="77" y="56"/>
                  </a:cubicBezTo>
                  <a:cubicBezTo>
                    <a:pt x="79" y="54"/>
                    <a:pt x="81" y="51"/>
                    <a:pt x="83" y="48"/>
                  </a:cubicBezTo>
                  <a:cubicBezTo>
                    <a:pt x="85" y="43"/>
                    <a:pt x="93" y="44"/>
                    <a:pt x="98" y="43"/>
                  </a:cubicBezTo>
                  <a:cubicBezTo>
                    <a:pt x="100" y="43"/>
                    <a:pt x="103" y="41"/>
                    <a:pt x="105" y="43"/>
                  </a:cubicBezTo>
                  <a:cubicBezTo>
                    <a:pt x="108" y="46"/>
                    <a:pt x="111" y="52"/>
                    <a:pt x="116" y="50"/>
                  </a:cubicBezTo>
                  <a:cubicBezTo>
                    <a:pt x="115" y="46"/>
                    <a:pt x="111" y="44"/>
                    <a:pt x="108" y="40"/>
                  </a:cubicBezTo>
                  <a:cubicBezTo>
                    <a:pt x="103" y="35"/>
                    <a:pt x="107" y="30"/>
                    <a:pt x="111" y="26"/>
                  </a:cubicBezTo>
                  <a:cubicBezTo>
                    <a:pt x="117" y="19"/>
                    <a:pt x="114" y="21"/>
                    <a:pt x="114" y="14"/>
                  </a:cubicBezTo>
                  <a:cubicBezTo>
                    <a:pt x="114" y="12"/>
                    <a:pt x="118" y="11"/>
                    <a:pt x="117" y="8"/>
                  </a:cubicBezTo>
                  <a:cubicBezTo>
                    <a:pt x="117" y="6"/>
                    <a:pt x="118" y="3"/>
                    <a:pt x="118" y="0"/>
                  </a:cubicBezTo>
                  <a:cubicBezTo>
                    <a:pt x="124" y="6"/>
                    <a:pt x="134" y="7"/>
                    <a:pt x="139" y="15"/>
                  </a:cubicBezTo>
                  <a:cubicBezTo>
                    <a:pt x="140" y="18"/>
                    <a:pt x="140" y="21"/>
                    <a:pt x="141" y="24"/>
                  </a:cubicBezTo>
                  <a:cubicBezTo>
                    <a:pt x="143" y="28"/>
                    <a:pt x="146" y="31"/>
                    <a:pt x="148" y="35"/>
                  </a:cubicBezTo>
                  <a:cubicBezTo>
                    <a:pt x="150" y="34"/>
                    <a:pt x="151" y="32"/>
                    <a:pt x="150" y="30"/>
                  </a:cubicBezTo>
                  <a:cubicBezTo>
                    <a:pt x="162" y="35"/>
                    <a:pt x="162" y="48"/>
                    <a:pt x="166" y="60"/>
                  </a:cubicBezTo>
                  <a:cubicBezTo>
                    <a:pt x="167" y="65"/>
                    <a:pt x="168" y="70"/>
                    <a:pt x="167" y="76"/>
                  </a:cubicBezTo>
                  <a:cubicBezTo>
                    <a:pt x="167" y="79"/>
                    <a:pt x="172" y="87"/>
                    <a:pt x="165" y="85"/>
                  </a:cubicBezTo>
                  <a:cubicBezTo>
                    <a:pt x="166" y="87"/>
                    <a:pt x="174" y="97"/>
                    <a:pt x="166" y="94"/>
                  </a:cubicBezTo>
                  <a:cubicBezTo>
                    <a:pt x="165" y="94"/>
                    <a:pt x="162" y="100"/>
                    <a:pt x="162" y="101"/>
                  </a:cubicBezTo>
                  <a:cubicBezTo>
                    <a:pt x="163" y="105"/>
                    <a:pt x="158" y="103"/>
                    <a:pt x="156" y="103"/>
                  </a:cubicBezTo>
                  <a:cubicBezTo>
                    <a:pt x="156" y="105"/>
                    <a:pt x="155" y="120"/>
                    <a:pt x="148" y="114"/>
                  </a:cubicBezTo>
                  <a:cubicBezTo>
                    <a:pt x="149" y="120"/>
                    <a:pt x="146" y="124"/>
                    <a:pt x="149" y="129"/>
                  </a:cubicBezTo>
                  <a:cubicBezTo>
                    <a:pt x="144" y="129"/>
                    <a:pt x="144" y="133"/>
                    <a:pt x="144" y="137"/>
                  </a:cubicBezTo>
                  <a:cubicBezTo>
                    <a:pt x="144" y="142"/>
                    <a:pt x="148" y="142"/>
                    <a:pt x="149" y="145"/>
                  </a:cubicBezTo>
                  <a:cubicBezTo>
                    <a:pt x="150" y="146"/>
                    <a:pt x="152" y="151"/>
                    <a:pt x="152" y="152"/>
                  </a:cubicBezTo>
                  <a:cubicBezTo>
                    <a:pt x="150" y="155"/>
                    <a:pt x="146" y="159"/>
                    <a:pt x="150" y="162"/>
                  </a:cubicBezTo>
                  <a:cubicBezTo>
                    <a:pt x="151" y="163"/>
                    <a:pt x="161" y="156"/>
                    <a:pt x="163" y="155"/>
                  </a:cubicBezTo>
                  <a:cubicBezTo>
                    <a:pt x="170" y="151"/>
                    <a:pt x="179" y="157"/>
                    <a:pt x="186" y="152"/>
                  </a:cubicBezTo>
                  <a:cubicBezTo>
                    <a:pt x="187" y="157"/>
                    <a:pt x="181" y="158"/>
                    <a:pt x="183" y="163"/>
                  </a:cubicBezTo>
                  <a:cubicBezTo>
                    <a:pt x="183" y="165"/>
                    <a:pt x="185" y="167"/>
                    <a:pt x="187" y="168"/>
                  </a:cubicBezTo>
                  <a:cubicBezTo>
                    <a:pt x="189" y="171"/>
                    <a:pt x="186" y="173"/>
                    <a:pt x="188" y="175"/>
                  </a:cubicBezTo>
                  <a:cubicBezTo>
                    <a:pt x="192" y="178"/>
                    <a:pt x="190" y="185"/>
                    <a:pt x="196" y="188"/>
                  </a:cubicBezTo>
                  <a:cubicBezTo>
                    <a:pt x="203" y="191"/>
                    <a:pt x="209" y="187"/>
                    <a:pt x="212" y="195"/>
                  </a:cubicBezTo>
                  <a:cubicBezTo>
                    <a:pt x="204" y="195"/>
                    <a:pt x="208" y="204"/>
                    <a:pt x="209" y="208"/>
                  </a:cubicBezTo>
                  <a:cubicBezTo>
                    <a:pt x="210" y="212"/>
                    <a:pt x="200" y="221"/>
                    <a:pt x="208" y="223"/>
                  </a:cubicBezTo>
                  <a:cubicBezTo>
                    <a:pt x="213" y="225"/>
                    <a:pt x="224" y="221"/>
                    <a:pt x="229" y="225"/>
                  </a:cubicBezTo>
                  <a:cubicBezTo>
                    <a:pt x="234" y="230"/>
                    <a:pt x="227" y="238"/>
                    <a:pt x="237" y="238"/>
                  </a:cubicBezTo>
                  <a:cubicBezTo>
                    <a:pt x="235" y="240"/>
                    <a:pt x="236" y="244"/>
                    <a:pt x="238" y="246"/>
                  </a:cubicBezTo>
                  <a:cubicBezTo>
                    <a:pt x="240" y="248"/>
                    <a:pt x="242" y="242"/>
                    <a:pt x="245" y="244"/>
                  </a:cubicBezTo>
                  <a:cubicBezTo>
                    <a:pt x="252" y="248"/>
                    <a:pt x="260" y="238"/>
                    <a:pt x="265" y="235"/>
                  </a:cubicBezTo>
                  <a:cubicBezTo>
                    <a:pt x="265" y="240"/>
                    <a:pt x="269" y="243"/>
                    <a:pt x="264" y="247"/>
                  </a:cubicBezTo>
                  <a:cubicBezTo>
                    <a:pt x="262" y="249"/>
                    <a:pt x="257" y="250"/>
                    <a:pt x="256" y="252"/>
                  </a:cubicBezTo>
                  <a:cubicBezTo>
                    <a:pt x="255" y="254"/>
                    <a:pt x="249" y="269"/>
                    <a:pt x="255" y="265"/>
                  </a:cubicBezTo>
                  <a:cubicBezTo>
                    <a:pt x="254" y="270"/>
                    <a:pt x="247" y="267"/>
                    <a:pt x="245" y="269"/>
                  </a:cubicBezTo>
                  <a:cubicBezTo>
                    <a:pt x="241" y="273"/>
                    <a:pt x="242" y="279"/>
                    <a:pt x="241" y="284"/>
                  </a:cubicBezTo>
                  <a:cubicBezTo>
                    <a:pt x="235" y="278"/>
                    <a:pt x="230" y="285"/>
                    <a:pt x="223" y="285"/>
                  </a:cubicBezTo>
                  <a:cubicBezTo>
                    <a:pt x="225" y="288"/>
                    <a:pt x="225" y="292"/>
                    <a:pt x="222" y="293"/>
                  </a:cubicBezTo>
                  <a:cubicBezTo>
                    <a:pt x="219" y="294"/>
                    <a:pt x="217" y="291"/>
                    <a:pt x="214" y="291"/>
                  </a:cubicBezTo>
                  <a:cubicBezTo>
                    <a:pt x="211" y="292"/>
                    <a:pt x="211" y="299"/>
                    <a:pt x="211" y="302"/>
                  </a:cubicBezTo>
                  <a:cubicBezTo>
                    <a:pt x="210" y="304"/>
                    <a:pt x="208" y="304"/>
                    <a:pt x="207" y="303"/>
                  </a:cubicBezTo>
                  <a:cubicBezTo>
                    <a:pt x="205" y="302"/>
                    <a:pt x="200" y="307"/>
                    <a:pt x="197" y="307"/>
                  </a:cubicBezTo>
                  <a:cubicBezTo>
                    <a:pt x="196" y="307"/>
                    <a:pt x="182" y="305"/>
                    <a:pt x="182" y="304"/>
                  </a:cubicBezTo>
                  <a:cubicBezTo>
                    <a:pt x="182" y="309"/>
                    <a:pt x="178" y="312"/>
                    <a:pt x="177" y="317"/>
                  </a:cubicBezTo>
                  <a:cubicBezTo>
                    <a:pt x="177" y="319"/>
                    <a:pt x="178" y="322"/>
                    <a:pt x="179" y="324"/>
                  </a:cubicBezTo>
                  <a:cubicBezTo>
                    <a:pt x="180" y="327"/>
                    <a:pt x="177" y="330"/>
                    <a:pt x="176" y="333"/>
                  </a:cubicBezTo>
                  <a:cubicBezTo>
                    <a:pt x="176" y="336"/>
                    <a:pt x="182" y="341"/>
                    <a:pt x="179" y="345"/>
                  </a:cubicBezTo>
                  <a:cubicBezTo>
                    <a:pt x="177" y="348"/>
                    <a:pt x="169" y="349"/>
                    <a:pt x="167" y="345"/>
                  </a:cubicBezTo>
                  <a:cubicBezTo>
                    <a:pt x="168" y="349"/>
                    <a:pt x="171" y="357"/>
                    <a:pt x="177" y="355"/>
                  </a:cubicBezTo>
                  <a:cubicBezTo>
                    <a:pt x="176" y="358"/>
                    <a:pt x="178" y="360"/>
                    <a:pt x="180" y="362"/>
                  </a:cubicBezTo>
                  <a:cubicBezTo>
                    <a:pt x="181" y="366"/>
                    <a:pt x="180" y="369"/>
                    <a:pt x="182" y="372"/>
                  </a:cubicBezTo>
                  <a:cubicBezTo>
                    <a:pt x="184" y="378"/>
                    <a:pt x="192" y="385"/>
                    <a:pt x="196" y="389"/>
                  </a:cubicBezTo>
                  <a:cubicBezTo>
                    <a:pt x="198" y="392"/>
                    <a:pt x="201" y="394"/>
                    <a:pt x="203" y="398"/>
                  </a:cubicBezTo>
                  <a:cubicBezTo>
                    <a:pt x="205" y="400"/>
                    <a:pt x="208" y="400"/>
                    <a:pt x="210" y="404"/>
                  </a:cubicBezTo>
                  <a:cubicBezTo>
                    <a:pt x="212" y="411"/>
                    <a:pt x="213" y="418"/>
                    <a:pt x="218" y="425"/>
                  </a:cubicBezTo>
                  <a:cubicBezTo>
                    <a:pt x="219" y="423"/>
                    <a:pt x="221" y="421"/>
                    <a:pt x="221" y="418"/>
                  </a:cubicBezTo>
                  <a:cubicBezTo>
                    <a:pt x="225" y="421"/>
                    <a:pt x="224" y="428"/>
                    <a:pt x="220" y="430"/>
                  </a:cubicBezTo>
                  <a:cubicBezTo>
                    <a:pt x="216" y="434"/>
                    <a:pt x="214" y="430"/>
                    <a:pt x="215" y="438"/>
                  </a:cubicBezTo>
                  <a:cubicBezTo>
                    <a:pt x="216" y="442"/>
                    <a:pt x="217" y="449"/>
                    <a:pt x="217" y="453"/>
                  </a:cubicBezTo>
                  <a:cubicBezTo>
                    <a:pt x="216" y="456"/>
                    <a:pt x="211" y="456"/>
                    <a:pt x="212" y="460"/>
                  </a:cubicBezTo>
                  <a:cubicBezTo>
                    <a:pt x="209" y="458"/>
                    <a:pt x="207" y="460"/>
                    <a:pt x="206" y="463"/>
                  </a:cubicBezTo>
                  <a:cubicBezTo>
                    <a:pt x="206" y="467"/>
                    <a:pt x="208" y="473"/>
                    <a:pt x="210" y="476"/>
                  </a:cubicBezTo>
                  <a:cubicBezTo>
                    <a:pt x="216" y="486"/>
                    <a:pt x="226" y="494"/>
                    <a:pt x="234" y="502"/>
                  </a:cubicBezTo>
                  <a:cubicBezTo>
                    <a:pt x="241" y="510"/>
                    <a:pt x="242" y="520"/>
                    <a:pt x="243" y="530"/>
                  </a:cubicBezTo>
                  <a:cubicBezTo>
                    <a:pt x="244" y="535"/>
                    <a:pt x="241" y="534"/>
                    <a:pt x="243" y="539"/>
                  </a:cubicBezTo>
                  <a:cubicBezTo>
                    <a:pt x="245" y="544"/>
                    <a:pt x="245" y="547"/>
                    <a:pt x="249" y="551"/>
                  </a:cubicBezTo>
                  <a:cubicBezTo>
                    <a:pt x="253" y="554"/>
                    <a:pt x="252" y="558"/>
                    <a:pt x="254" y="563"/>
                  </a:cubicBezTo>
                  <a:cubicBezTo>
                    <a:pt x="255" y="568"/>
                    <a:pt x="258" y="572"/>
                    <a:pt x="260" y="576"/>
                  </a:cubicBezTo>
                  <a:cubicBezTo>
                    <a:pt x="261" y="583"/>
                    <a:pt x="255" y="592"/>
                    <a:pt x="252" y="598"/>
                  </a:cubicBezTo>
                  <a:cubicBezTo>
                    <a:pt x="249" y="605"/>
                    <a:pt x="245" y="612"/>
                    <a:pt x="239" y="617"/>
                  </a:cubicBezTo>
                  <a:cubicBezTo>
                    <a:pt x="236" y="620"/>
                    <a:pt x="240" y="623"/>
                    <a:pt x="238" y="627"/>
                  </a:cubicBezTo>
                  <a:cubicBezTo>
                    <a:pt x="235" y="632"/>
                    <a:pt x="235" y="638"/>
                    <a:pt x="232" y="643"/>
                  </a:cubicBezTo>
                  <a:cubicBezTo>
                    <a:pt x="229" y="637"/>
                    <a:pt x="230" y="629"/>
                    <a:pt x="229" y="623"/>
                  </a:cubicBezTo>
                  <a:cubicBezTo>
                    <a:pt x="228" y="621"/>
                    <a:pt x="227" y="619"/>
                    <a:pt x="229" y="617"/>
                  </a:cubicBezTo>
                  <a:cubicBezTo>
                    <a:pt x="232" y="615"/>
                    <a:pt x="230" y="614"/>
                    <a:pt x="232" y="612"/>
                  </a:cubicBezTo>
                  <a:cubicBezTo>
                    <a:pt x="235" y="607"/>
                    <a:pt x="235" y="601"/>
                    <a:pt x="234" y="595"/>
                  </a:cubicBezTo>
                  <a:cubicBezTo>
                    <a:pt x="234" y="592"/>
                    <a:pt x="232" y="583"/>
                    <a:pt x="237" y="583"/>
                  </a:cubicBezTo>
                  <a:cubicBezTo>
                    <a:pt x="236" y="582"/>
                    <a:pt x="236" y="580"/>
                    <a:pt x="236" y="579"/>
                  </a:cubicBezTo>
                  <a:cubicBezTo>
                    <a:pt x="234" y="581"/>
                    <a:pt x="232" y="582"/>
                    <a:pt x="230" y="583"/>
                  </a:cubicBezTo>
                  <a:cubicBezTo>
                    <a:pt x="229" y="579"/>
                    <a:pt x="235" y="577"/>
                    <a:pt x="229" y="577"/>
                  </a:cubicBezTo>
                  <a:cubicBezTo>
                    <a:pt x="236" y="574"/>
                    <a:pt x="226" y="569"/>
                    <a:pt x="231" y="566"/>
                  </a:cubicBezTo>
                  <a:cubicBezTo>
                    <a:pt x="229" y="567"/>
                    <a:pt x="227" y="565"/>
                    <a:pt x="226" y="563"/>
                  </a:cubicBezTo>
                  <a:cubicBezTo>
                    <a:pt x="228" y="563"/>
                    <a:pt x="229" y="562"/>
                    <a:pt x="231" y="561"/>
                  </a:cubicBezTo>
                  <a:cubicBezTo>
                    <a:pt x="228" y="560"/>
                    <a:pt x="226" y="557"/>
                    <a:pt x="230" y="556"/>
                  </a:cubicBezTo>
                  <a:cubicBezTo>
                    <a:pt x="227" y="555"/>
                    <a:pt x="229" y="551"/>
                    <a:pt x="228" y="548"/>
                  </a:cubicBezTo>
                  <a:cubicBezTo>
                    <a:pt x="227" y="543"/>
                    <a:pt x="225" y="537"/>
                    <a:pt x="223" y="532"/>
                  </a:cubicBezTo>
                  <a:cubicBezTo>
                    <a:pt x="221" y="527"/>
                    <a:pt x="218" y="522"/>
                    <a:pt x="215" y="517"/>
                  </a:cubicBezTo>
                  <a:cubicBezTo>
                    <a:pt x="213" y="512"/>
                    <a:pt x="213" y="506"/>
                    <a:pt x="210" y="502"/>
                  </a:cubicBezTo>
                  <a:cubicBezTo>
                    <a:pt x="211" y="506"/>
                    <a:pt x="213" y="515"/>
                    <a:pt x="210" y="519"/>
                  </a:cubicBezTo>
                  <a:cubicBezTo>
                    <a:pt x="211" y="516"/>
                    <a:pt x="208" y="512"/>
                    <a:pt x="208" y="509"/>
                  </a:cubicBezTo>
                  <a:cubicBezTo>
                    <a:pt x="207" y="506"/>
                    <a:pt x="207" y="501"/>
                    <a:pt x="207" y="498"/>
                  </a:cubicBezTo>
                  <a:cubicBezTo>
                    <a:pt x="206" y="496"/>
                    <a:pt x="195" y="477"/>
                    <a:pt x="202" y="480"/>
                  </a:cubicBezTo>
                  <a:cubicBezTo>
                    <a:pt x="201" y="479"/>
                    <a:pt x="201" y="478"/>
                    <a:pt x="200" y="477"/>
                  </a:cubicBezTo>
                  <a:cubicBezTo>
                    <a:pt x="199" y="478"/>
                    <a:pt x="198" y="478"/>
                    <a:pt x="197" y="479"/>
                  </a:cubicBezTo>
                  <a:cubicBezTo>
                    <a:pt x="192" y="467"/>
                    <a:pt x="194" y="453"/>
                    <a:pt x="189" y="440"/>
                  </a:cubicBezTo>
                  <a:cubicBezTo>
                    <a:pt x="188" y="438"/>
                    <a:pt x="186" y="437"/>
                    <a:pt x="185" y="434"/>
                  </a:cubicBezTo>
                  <a:cubicBezTo>
                    <a:pt x="184" y="432"/>
                    <a:pt x="185" y="430"/>
                    <a:pt x="185" y="428"/>
                  </a:cubicBezTo>
                  <a:cubicBezTo>
                    <a:pt x="185" y="424"/>
                    <a:pt x="182" y="417"/>
                    <a:pt x="187" y="415"/>
                  </a:cubicBezTo>
                  <a:cubicBezTo>
                    <a:pt x="184" y="416"/>
                    <a:pt x="178" y="418"/>
                    <a:pt x="176" y="415"/>
                  </a:cubicBezTo>
                  <a:cubicBezTo>
                    <a:pt x="172" y="409"/>
                    <a:pt x="168" y="403"/>
                    <a:pt x="168" y="395"/>
                  </a:cubicBezTo>
                  <a:cubicBezTo>
                    <a:pt x="165" y="397"/>
                    <a:pt x="165" y="393"/>
                    <a:pt x="163" y="391"/>
                  </a:cubicBezTo>
                  <a:cubicBezTo>
                    <a:pt x="161" y="389"/>
                    <a:pt x="158" y="387"/>
                    <a:pt x="157" y="384"/>
                  </a:cubicBezTo>
                  <a:cubicBezTo>
                    <a:pt x="157" y="385"/>
                    <a:pt x="158" y="391"/>
                    <a:pt x="158" y="393"/>
                  </a:cubicBezTo>
                  <a:cubicBezTo>
                    <a:pt x="158" y="398"/>
                    <a:pt x="161" y="403"/>
                    <a:pt x="158" y="408"/>
                  </a:cubicBezTo>
                  <a:cubicBezTo>
                    <a:pt x="156" y="411"/>
                    <a:pt x="154" y="417"/>
                    <a:pt x="149" y="417"/>
                  </a:cubicBezTo>
                  <a:cubicBezTo>
                    <a:pt x="144" y="417"/>
                    <a:pt x="139" y="411"/>
                    <a:pt x="142" y="406"/>
                  </a:cubicBezTo>
                  <a:cubicBezTo>
                    <a:pt x="136" y="408"/>
                    <a:pt x="141" y="412"/>
                    <a:pt x="143" y="415"/>
                  </a:cubicBezTo>
                  <a:cubicBezTo>
                    <a:pt x="145" y="420"/>
                    <a:pt x="140" y="426"/>
                    <a:pt x="135" y="421"/>
                  </a:cubicBezTo>
                  <a:cubicBezTo>
                    <a:pt x="140" y="425"/>
                    <a:pt x="131" y="431"/>
                    <a:pt x="127" y="427"/>
                  </a:cubicBezTo>
                  <a:cubicBezTo>
                    <a:pt x="129" y="432"/>
                    <a:pt x="125" y="446"/>
                    <a:pt x="118" y="444"/>
                  </a:cubicBezTo>
                  <a:cubicBezTo>
                    <a:pt x="114" y="442"/>
                    <a:pt x="118" y="432"/>
                    <a:pt x="117" y="429"/>
                  </a:cubicBezTo>
                  <a:cubicBezTo>
                    <a:pt x="117" y="430"/>
                    <a:pt x="113" y="443"/>
                    <a:pt x="115" y="434"/>
                  </a:cubicBezTo>
                  <a:cubicBezTo>
                    <a:pt x="114" y="437"/>
                    <a:pt x="113" y="439"/>
                    <a:pt x="113" y="442"/>
                  </a:cubicBezTo>
                  <a:cubicBezTo>
                    <a:pt x="110" y="440"/>
                    <a:pt x="109" y="432"/>
                    <a:pt x="112" y="430"/>
                  </a:cubicBezTo>
                  <a:cubicBezTo>
                    <a:pt x="107" y="427"/>
                    <a:pt x="109" y="448"/>
                    <a:pt x="103" y="443"/>
                  </a:cubicBezTo>
                  <a:cubicBezTo>
                    <a:pt x="101" y="440"/>
                    <a:pt x="103" y="427"/>
                    <a:pt x="105" y="426"/>
                  </a:cubicBezTo>
                  <a:cubicBezTo>
                    <a:pt x="101" y="428"/>
                    <a:pt x="100" y="436"/>
                    <a:pt x="98" y="440"/>
                  </a:cubicBezTo>
                  <a:cubicBezTo>
                    <a:pt x="96" y="439"/>
                    <a:pt x="95" y="438"/>
                    <a:pt x="95" y="437"/>
                  </a:cubicBezTo>
                  <a:cubicBezTo>
                    <a:pt x="98" y="436"/>
                    <a:pt x="99" y="432"/>
                    <a:pt x="99" y="429"/>
                  </a:cubicBezTo>
                  <a:cubicBezTo>
                    <a:pt x="98" y="432"/>
                    <a:pt x="97" y="436"/>
                    <a:pt x="93" y="436"/>
                  </a:cubicBezTo>
                  <a:cubicBezTo>
                    <a:pt x="97" y="430"/>
                    <a:pt x="96" y="423"/>
                    <a:pt x="96" y="416"/>
                  </a:cubicBezTo>
                  <a:cubicBezTo>
                    <a:pt x="96" y="416"/>
                    <a:pt x="95" y="416"/>
                    <a:pt x="95" y="416"/>
                  </a:cubicBezTo>
                  <a:cubicBezTo>
                    <a:pt x="97" y="421"/>
                    <a:pt x="90" y="432"/>
                    <a:pt x="86" y="434"/>
                  </a:cubicBezTo>
                  <a:cubicBezTo>
                    <a:pt x="79" y="436"/>
                    <a:pt x="85" y="409"/>
                    <a:pt x="85" y="406"/>
                  </a:cubicBezTo>
                  <a:cubicBezTo>
                    <a:pt x="86" y="403"/>
                    <a:pt x="85" y="394"/>
                    <a:pt x="87" y="392"/>
                  </a:cubicBezTo>
                  <a:cubicBezTo>
                    <a:pt x="91" y="388"/>
                    <a:pt x="87" y="377"/>
                    <a:pt x="85" y="372"/>
                  </a:cubicBezTo>
                  <a:cubicBezTo>
                    <a:pt x="82" y="367"/>
                    <a:pt x="83" y="358"/>
                    <a:pt x="79" y="353"/>
                  </a:cubicBezTo>
                  <a:cubicBezTo>
                    <a:pt x="77" y="351"/>
                    <a:pt x="76" y="349"/>
                    <a:pt x="75" y="346"/>
                  </a:cubicBezTo>
                  <a:cubicBezTo>
                    <a:pt x="73" y="343"/>
                    <a:pt x="68" y="340"/>
                    <a:pt x="73" y="340"/>
                  </a:cubicBezTo>
                  <a:cubicBezTo>
                    <a:pt x="70" y="337"/>
                    <a:pt x="66" y="336"/>
                    <a:pt x="66" y="331"/>
                  </a:cubicBezTo>
                  <a:cubicBezTo>
                    <a:pt x="66" y="328"/>
                    <a:pt x="66" y="322"/>
                    <a:pt x="64" y="319"/>
                  </a:cubicBezTo>
                  <a:cubicBezTo>
                    <a:pt x="64" y="321"/>
                    <a:pt x="65" y="327"/>
                    <a:pt x="61" y="324"/>
                  </a:cubicBezTo>
                  <a:cubicBezTo>
                    <a:pt x="63" y="327"/>
                    <a:pt x="65" y="332"/>
                    <a:pt x="63" y="335"/>
                  </a:cubicBezTo>
                  <a:cubicBezTo>
                    <a:pt x="56" y="333"/>
                    <a:pt x="52" y="325"/>
                    <a:pt x="48" y="320"/>
                  </a:cubicBezTo>
                  <a:cubicBezTo>
                    <a:pt x="46" y="318"/>
                    <a:pt x="50" y="316"/>
                    <a:pt x="51" y="318"/>
                  </a:cubicBezTo>
                  <a:cubicBezTo>
                    <a:pt x="52" y="320"/>
                    <a:pt x="54" y="321"/>
                    <a:pt x="56" y="321"/>
                  </a:cubicBezTo>
                  <a:cubicBezTo>
                    <a:pt x="60" y="322"/>
                    <a:pt x="65" y="320"/>
                    <a:pt x="61" y="316"/>
                  </a:cubicBezTo>
                  <a:cubicBezTo>
                    <a:pt x="59" y="313"/>
                    <a:pt x="51" y="310"/>
                    <a:pt x="56" y="306"/>
                  </a:cubicBezTo>
                  <a:cubicBezTo>
                    <a:pt x="53" y="306"/>
                    <a:pt x="51" y="306"/>
                    <a:pt x="49" y="305"/>
                  </a:cubicBezTo>
                  <a:cubicBezTo>
                    <a:pt x="49" y="303"/>
                    <a:pt x="50" y="301"/>
                    <a:pt x="50" y="299"/>
                  </a:cubicBezTo>
                  <a:cubicBezTo>
                    <a:pt x="47" y="301"/>
                    <a:pt x="43" y="297"/>
                    <a:pt x="42" y="296"/>
                  </a:cubicBezTo>
                  <a:cubicBezTo>
                    <a:pt x="39" y="292"/>
                    <a:pt x="37" y="295"/>
                    <a:pt x="33" y="293"/>
                  </a:cubicBezTo>
                  <a:cubicBezTo>
                    <a:pt x="34" y="296"/>
                    <a:pt x="36" y="299"/>
                    <a:pt x="37" y="302"/>
                  </a:cubicBezTo>
                  <a:cubicBezTo>
                    <a:pt x="36" y="300"/>
                    <a:pt x="35" y="298"/>
                    <a:pt x="34" y="296"/>
                  </a:cubicBezTo>
                  <a:cubicBezTo>
                    <a:pt x="33" y="298"/>
                    <a:pt x="33" y="300"/>
                    <a:pt x="35" y="302"/>
                  </a:cubicBezTo>
                  <a:cubicBezTo>
                    <a:pt x="31" y="297"/>
                    <a:pt x="29" y="294"/>
                    <a:pt x="32" y="289"/>
                  </a:cubicBezTo>
                  <a:cubicBezTo>
                    <a:pt x="31" y="289"/>
                    <a:pt x="30" y="289"/>
                    <a:pt x="28" y="289"/>
                  </a:cubicBezTo>
                  <a:cubicBezTo>
                    <a:pt x="29" y="287"/>
                    <a:pt x="30" y="285"/>
                    <a:pt x="31" y="283"/>
                  </a:cubicBezTo>
                  <a:cubicBezTo>
                    <a:pt x="30" y="283"/>
                    <a:pt x="30" y="283"/>
                    <a:pt x="30" y="284"/>
                  </a:cubicBezTo>
                  <a:cubicBezTo>
                    <a:pt x="29" y="281"/>
                    <a:pt x="29" y="279"/>
                    <a:pt x="30" y="277"/>
                  </a:cubicBezTo>
                  <a:cubicBezTo>
                    <a:pt x="28" y="282"/>
                    <a:pt x="28" y="287"/>
                    <a:pt x="25" y="292"/>
                  </a:cubicBezTo>
                  <a:cubicBezTo>
                    <a:pt x="22" y="290"/>
                    <a:pt x="23" y="288"/>
                    <a:pt x="24" y="285"/>
                  </a:cubicBezTo>
                  <a:cubicBezTo>
                    <a:pt x="24" y="282"/>
                    <a:pt x="20" y="279"/>
                    <a:pt x="19" y="276"/>
                  </a:cubicBezTo>
                  <a:cubicBezTo>
                    <a:pt x="19" y="279"/>
                    <a:pt x="21" y="282"/>
                    <a:pt x="19" y="285"/>
                  </a:cubicBezTo>
                  <a:cubicBezTo>
                    <a:pt x="17" y="280"/>
                    <a:pt x="12" y="277"/>
                    <a:pt x="9" y="273"/>
                  </a:cubicBezTo>
                  <a:cubicBezTo>
                    <a:pt x="5" y="268"/>
                    <a:pt x="3" y="261"/>
                    <a:pt x="0" y="25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558">
              <a:extLst>
                <a:ext uri="{FF2B5EF4-FFF2-40B4-BE49-F238E27FC236}">
                  <a16:creationId xmlns="" xmlns:a16="http://schemas.microsoft.com/office/drawing/2014/main" id="{A9F4B47E-EED6-49B1-95FC-3FA18094E0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6692" y="3129552"/>
              <a:ext cx="582833" cy="1392569"/>
            </a:xfrm>
            <a:custGeom>
              <a:avLst/>
              <a:gdLst>
                <a:gd name="T0" fmla="*/ 14 w 269"/>
                <a:gd name="T1" fmla="*/ 251 h 643"/>
                <a:gd name="T2" fmla="*/ 11 w 269"/>
                <a:gd name="T3" fmla="*/ 221 h 643"/>
                <a:gd name="T4" fmla="*/ 24 w 269"/>
                <a:gd name="T5" fmla="*/ 212 h 643"/>
                <a:gd name="T6" fmla="*/ 21 w 269"/>
                <a:gd name="T7" fmla="*/ 156 h 643"/>
                <a:gd name="T8" fmla="*/ 46 w 269"/>
                <a:gd name="T9" fmla="*/ 163 h 643"/>
                <a:gd name="T10" fmla="*/ 61 w 269"/>
                <a:gd name="T11" fmla="*/ 82 h 643"/>
                <a:gd name="T12" fmla="*/ 77 w 269"/>
                <a:gd name="T13" fmla="*/ 56 h 643"/>
                <a:gd name="T14" fmla="*/ 105 w 269"/>
                <a:gd name="T15" fmla="*/ 43 h 643"/>
                <a:gd name="T16" fmla="*/ 111 w 269"/>
                <a:gd name="T17" fmla="*/ 26 h 643"/>
                <a:gd name="T18" fmla="*/ 118 w 269"/>
                <a:gd name="T19" fmla="*/ 0 h 643"/>
                <a:gd name="T20" fmla="*/ 148 w 269"/>
                <a:gd name="T21" fmla="*/ 35 h 643"/>
                <a:gd name="T22" fmla="*/ 167 w 269"/>
                <a:gd name="T23" fmla="*/ 76 h 643"/>
                <a:gd name="T24" fmla="*/ 162 w 269"/>
                <a:gd name="T25" fmla="*/ 101 h 643"/>
                <a:gd name="T26" fmla="*/ 149 w 269"/>
                <a:gd name="T27" fmla="*/ 129 h 643"/>
                <a:gd name="T28" fmla="*/ 152 w 269"/>
                <a:gd name="T29" fmla="*/ 152 h 643"/>
                <a:gd name="T30" fmla="*/ 186 w 269"/>
                <a:gd name="T31" fmla="*/ 152 h 643"/>
                <a:gd name="T32" fmla="*/ 188 w 269"/>
                <a:gd name="T33" fmla="*/ 175 h 643"/>
                <a:gd name="T34" fmla="*/ 209 w 269"/>
                <a:gd name="T35" fmla="*/ 208 h 643"/>
                <a:gd name="T36" fmla="*/ 237 w 269"/>
                <a:gd name="T37" fmla="*/ 238 h 643"/>
                <a:gd name="T38" fmla="*/ 265 w 269"/>
                <a:gd name="T39" fmla="*/ 235 h 643"/>
                <a:gd name="T40" fmla="*/ 255 w 269"/>
                <a:gd name="T41" fmla="*/ 265 h 643"/>
                <a:gd name="T42" fmla="*/ 223 w 269"/>
                <a:gd name="T43" fmla="*/ 285 h 643"/>
                <a:gd name="T44" fmla="*/ 211 w 269"/>
                <a:gd name="T45" fmla="*/ 302 h 643"/>
                <a:gd name="T46" fmla="*/ 182 w 269"/>
                <a:gd name="T47" fmla="*/ 304 h 643"/>
                <a:gd name="T48" fmla="*/ 176 w 269"/>
                <a:gd name="T49" fmla="*/ 333 h 643"/>
                <a:gd name="T50" fmla="*/ 177 w 269"/>
                <a:gd name="T51" fmla="*/ 355 h 643"/>
                <a:gd name="T52" fmla="*/ 196 w 269"/>
                <a:gd name="T53" fmla="*/ 389 h 643"/>
                <a:gd name="T54" fmla="*/ 218 w 269"/>
                <a:gd name="T55" fmla="*/ 425 h 643"/>
                <a:gd name="T56" fmla="*/ 215 w 269"/>
                <a:gd name="T57" fmla="*/ 438 h 643"/>
                <a:gd name="T58" fmla="*/ 206 w 269"/>
                <a:gd name="T59" fmla="*/ 463 h 643"/>
                <a:gd name="T60" fmla="*/ 243 w 269"/>
                <a:gd name="T61" fmla="*/ 530 h 643"/>
                <a:gd name="T62" fmla="*/ 254 w 269"/>
                <a:gd name="T63" fmla="*/ 563 h 643"/>
                <a:gd name="T64" fmla="*/ 239 w 269"/>
                <a:gd name="T65" fmla="*/ 617 h 643"/>
                <a:gd name="T66" fmla="*/ 229 w 269"/>
                <a:gd name="T67" fmla="*/ 623 h 643"/>
                <a:gd name="T68" fmla="*/ 234 w 269"/>
                <a:gd name="T69" fmla="*/ 595 h 643"/>
                <a:gd name="T70" fmla="*/ 230 w 269"/>
                <a:gd name="T71" fmla="*/ 583 h 643"/>
                <a:gd name="T72" fmla="*/ 226 w 269"/>
                <a:gd name="T73" fmla="*/ 563 h 643"/>
                <a:gd name="T74" fmla="*/ 228 w 269"/>
                <a:gd name="T75" fmla="*/ 548 h 643"/>
                <a:gd name="T76" fmla="*/ 210 w 269"/>
                <a:gd name="T77" fmla="*/ 502 h 643"/>
                <a:gd name="T78" fmla="*/ 207 w 269"/>
                <a:gd name="T79" fmla="*/ 498 h 643"/>
                <a:gd name="T80" fmla="*/ 197 w 269"/>
                <a:gd name="T81" fmla="*/ 479 h 643"/>
                <a:gd name="T82" fmla="*/ 185 w 269"/>
                <a:gd name="T83" fmla="*/ 428 h 643"/>
                <a:gd name="T84" fmla="*/ 168 w 269"/>
                <a:gd name="T85" fmla="*/ 395 h 643"/>
                <a:gd name="T86" fmla="*/ 158 w 269"/>
                <a:gd name="T87" fmla="*/ 393 h 643"/>
                <a:gd name="T88" fmla="*/ 142 w 269"/>
                <a:gd name="T89" fmla="*/ 406 h 643"/>
                <a:gd name="T90" fmla="*/ 127 w 269"/>
                <a:gd name="T91" fmla="*/ 427 h 643"/>
                <a:gd name="T92" fmla="*/ 115 w 269"/>
                <a:gd name="T93" fmla="*/ 434 h 643"/>
                <a:gd name="T94" fmla="*/ 103 w 269"/>
                <a:gd name="T95" fmla="*/ 443 h 643"/>
                <a:gd name="T96" fmla="*/ 95 w 269"/>
                <a:gd name="T97" fmla="*/ 437 h 643"/>
                <a:gd name="T98" fmla="*/ 96 w 269"/>
                <a:gd name="T99" fmla="*/ 416 h 643"/>
                <a:gd name="T100" fmla="*/ 85 w 269"/>
                <a:gd name="T101" fmla="*/ 406 h 643"/>
                <a:gd name="T102" fmla="*/ 79 w 269"/>
                <a:gd name="T103" fmla="*/ 353 h 643"/>
                <a:gd name="T104" fmla="*/ 66 w 269"/>
                <a:gd name="T105" fmla="*/ 331 h 643"/>
                <a:gd name="T106" fmla="*/ 63 w 269"/>
                <a:gd name="T107" fmla="*/ 335 h 643"/>
                <a:gd name="T108" fmla="*/ 56 w 269"/>
                <a:gd name="T109" fmla="*/ 321 h 643"/>
                <a:gd name="T110" fmla="*/ 49 w 269"/>
                <a:gd name="T111" fmla="*/ 305 h 643"/>
                <a:gd name="T112" fmla="*/ 33 w 269"/>
                <a:gd name="T113" fmla="*/ 293 h 643"/>
                <a:gd name="T114" fmla="*/ 35 w 269"/>
                <a:gd name="T115" fmla="*/ 302 h 643"/>
                <a:gd name="T116" fmla="*/ 31 w 269"/>
                <a:gd name="T117" fmla="*/ 283 h 643"/>
                <a:gd name="T118" fmla="*/ 25 w 269"/>
                <a:gd name="T119" fmla="*/ 292 h 643"/>
                <a:gd name="T120" fmla="*/ 19 w 269"/>
                <a:gd name="T121" fmla="*/ 285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9" h="643">
                  <a:moveTo>
                    <a:pt x="0" y="255"/>
                  </a:moveTo>
                  <a:cubicBezTo>
                    <a:pt x="0" y="253"/>
                    <a:pt x="0" y="247"/>
                    <a:pt x="3" y="247"/>
                  </a:cubicBezTo>
                  <a:cubicBezTo>
                    <a:pt x="7" y="246"/>
                    <a:pt x="10" y="252"/>
                    <a:pt x="14" y="251"/>
                  </a:cubicBezTo>
                  <a:cubicBezTo>
                    <a:pt x="12" y="246"/>
                    <a:pt x="10" y="241"/>
                    <a:pt x="10" y="235"/>
                  </a:cubicBezTo>
                  <a:cubicBezTo>
                    <a:pt x="10" y="233"/>
                    <a:pt x="10" y="230"/>
                    <a:pt x="9" y="228"/>
                  </a:cubicBezTo>
                  <a:cubicBezTo>
                    <a:pt x="8" y="226"/>
                    <a:pt x="12" y="224"/>
                    <a:pt x="11" y="221"/>
                  </a:cubicBezTo>
                  <a:cubicBezTo>
                    <a:pt x="14" y="223"/>
                    <a:pt x="16" y="229"/>
                    <a:pt x="19" y="228"/>
                  </a:cubicBezTo>
                  <a:cubicBezTo>
                    <a:pt x="22" y="227"/>
                    <a:pt x="21" y="222"/>
                    <a:pt x="21" y="220"/>
                  </a:cubicBezTo>
                  <a:cubicBezTo>
                    <a:pt x="27" y="223"/>
                    <a:pt x="25" y="214"/>
                    <a:pt x="24" y="212"/>
                  </a:cubicBezTo>
                  <a:cubicBezTo>
                    <a:pt x="20" y="204"/>
                    <a:pt x="21" y="198"/>
                    <a:pt x="20" y="191"/>
                  </a:cubicBezTo>
                  <a:cubicBezTo>
                    <a:pt x="26" y="195"/>
                    <a:pt x="26" y="186"/>
                    <a:pt x="26" y="182"/>
                  </a:cubicBezTo>
                  <a:cubicBezTo>
                    <a:pt x="26" y="173"/>
                    <a:pt x="24" y="165"/>
                    <a:pt x="21" y="156"/>
                  </a:cubicBezTo>
                  <a:cubicBezTo>
                    <a:pt x="22" y="156"/>
                    <a:pt x="24" y="157"/>
                    <a:pt x="25" y="158"/>
                  </a:cubicBezTo>
                  <a:cubicBezTo>
                    <a:pt x="27" y="159"/>
                    <a:pt x="27" y="158"/>
                    <a:pt x="30" y="157"/>
                  </a:cubicBezTo>
                  <a:cubicBezTo>
                    <a:pt x="34" y="157"/>
                    <a:pt x="43" y="161"/>
                    <a:pt x="46" y="163"/>
                  </a:cubicBezTo>
                  <a:cubicBezTo>
                    <a:pt x="46" y="150"/>
                    <a:pt x="64" y="126"/>
                    <a:pt x="54" y="116"/>
                  </a:cubicBezTo>
                  <a:cubicBezTo>
                    <a:pt x="48" y="110"/>
                    <a:pt x="60" y="103"/>
                    <a:pt x="61" y="97"/>
                  </a:cubicBezTo>
                  <a:cubicBezTo>
                    <a:pt x="63" y="91"/>
                    <a:pt x="64" y="87"/>
                    <a:pt x="61" y="82"/>
                  </a:cubicBezTo>
                  <a:cubicBezTo>
                    <a:pt x="59" y="77"/>
                    <a:pt x="58" y="68"/>
                    <a:pt x="63" y="65"/>
                  </a:cubicBezTo>
                  <a:cubicBezTo>
                    <a:pt x="65" y="64"/>
                    <a:pt x="69" y="65"/>
                    <a:pt x="70" y="62"/>
                  </a:cubicBezTo>
                  <a:cubicBezTo>
                    <a:pt x="70" y="60"/>
                    <a:pt x="75" y="58"/>
                    <a:pt x="77" y="56"/>
                  </a:cubicBezTo>
                  <a:cubicBezTo>
                    <a:pt x="79" y="54"/>
                    <a:pt x="81" y="51"/>
                    <a:pt x="83" y="48"/>
                  </a:cubicBezTo>
                  <a:cubicBezTo>
                    <a:pt x="85" y="43"/>
                    <a:pt x="93" y="44"/>
                    <a:pt x="98" y="43"/>
                  </a:cubicBezTo>
                  <a:cubicBezTo>
                    <a:pt x="100" y="43"/>
                    <a:pt x="103" y="41"/>
                    <a:pt x="105" y="43"/>
                  </a:cubicBezTo>
                  <a:cubicBezTo>
                    <a:pt x="108" y="46"/>
                    <a:pt x="111" y="52"/>
                    <a:pt x="116" y="50"/>
                  </a:cubicBezTo>
                  <a:cubicBezTo>
                    <a:pt x="115" y="46"/>
                    <a:pt x="111" y="44"/>
                    <a:pt x="108" y="40"/>
                  </a:cubicBezTo>
                  <a:cubicBezTo>
                    <a:pt x="103" y="35"/>
                    <a:pt x="107" y="30"/>
                    <a:pt x="111" y="26"/>
                  </a:cubicBezTo>
                  <a:cubicBezTo>
                    <a:pt x="117" y="19"/>
                    <a:pt x="114" y="21"/>
                    <a:pt x="114" y="14"/>
                  </a:cubicBezTo>
                  <a:cubicBezTo>
                    <a:pt x="114" y="12"/>
                    <a:pt x="118" y="11"/>
                    <a:pt x="117" y="8"/>
                  </a:cubicBezTo>
                  <a:cubicBezTo>
                    <a:pt x="117" y="6"/>
                    <a:pt x="118" y="3"/>
                    <a:pt x="118" y="0"/>
                  </a:cubicBezTo>
                  <a:cubicBezTo>
                    <a:pt x="124" y="6"/>
                    <a:pt x="134" y="7"/>
                    <a:pt x="139" y="15"/>
                  </a:cubicBezTo>
                  <a:cubicBezTo>
                    <a:pt x="140" y="18"/>
                    <a:pt x="140" y="21"/>
                    <a:pt x="141" y="24"/>
                  </a:cubicBezTo>
                  <a:cubicBezTo>
                    <a:pt x="143" y="28"/>
                    <a:pt x="146" y="31"/>
                    <a:pt x="148" y="35"/>
                  </a:cubicBezTo>
                  <a:cubicBezTo>
                    <a:pt x="150" y="34"/>
                    <a:pt x="151" y="32"/>
                    <a:pt x="150" y="30"/>
                  </a:cubicBezTo>
                  <a:cubicBezTo>
                    <a:pt x="162" y="35"/>
                    <a:pt x="162" y="48"/>
                    <a:pt x="166" y="60"/>
                  </a:cubicBezTo>
                  <a:cubicBezTo>
                    <a:pt x="167" y="65"/>
                    <a:pt x="168" y="70"/>
                    <a:pt x="167" y="76"/>
                  </a:cubicBezTo>
                  <a:cubicBezTo>
                    <a:pt x="167" y="79"/>
                    <a:pt x="172" y="87"/>
                    <a:pt x="165" y="85"/>
                  </a:cubicBezTo>
                  <a:cubicBezTo>
                    <a:pt x="166" y="87"/>
                    <a:pt x="174" y="97"/>
                    <a:pt x="166" y="94"/>
                  </a:cubicBezTo>
                  <a:cubicBezTo>
                    <a:pt x="165" y="94"/>
                    <a:pt x="162" y="100"/>
                    <a:pt x="162" y="101"/>
                  </a:cubicBezTo>
                  <a:cubicBezTo>
                    <a:pt x="163" y="105"/>
                    <a:pt x="158" y="103"/>
                    <a:pt x="156" y="103"/>
                  </a:cubicBezTo>
                  <a:cubicBezTo>
                    <a:pt x="156" y="105"/>
                    <a:pt x="155" y="120"/>
                    <a:pt x="148" y="114"/>
                  </a:cubicBezTo>
                  <a:cubicBezTo>
                    <a:pt x="149" y="120"/>
                    <a:pt x="146" y="124"/>
                    <a:pt x="149" y="129"/>
                  </a:cubicBezTo>
                  <a:cubicBezTo>
                    <a:pt x="144" y="129"/>
                    <a:pt x="144" y="133"/>
                    <a:pt x="144" y="137"/>
                  </a:cubicBezTo>
                  <a:cubicBezTo>
                    <a:pt x="144" y="142"/>
                    <a:pt x="148" y="142"/>
                    <a:pt x="149" y="145"/>
                  </a:cubicBezTo>
                  <a:cubicBezTo>
                    <a:pt x="150" y="146"/>
                    <a:pt x="152" y="151"/>
                    <a:pt x="152" y="152"/>
                  </a:cubicBezTo>
                  <a:cubicBezTo>
                    <a:pt x="150" y="155"/>
                    <a:pt x="146" y="159"/>
                    <a:pt x="150" y="162"/>
                  </a:cubicBezTo>
                  <a:cubicBezTo>
                    <a:pt x="151" y="163"/>
                    <a:pt x="161" y="156"/>
                    <a:pt x="163" y="155"/>
                  </a:cubicBezTo>
                  <a:cubicBezTo>
                    <a:pt x="170" y="151"/>
                    <a:pt x="179" y="157"/>
                    <a:pt x="186" y="152"/>
                  </a:cubicBezTo>
                  <a:cubicBezTo>
                    <a:pt x="187" y="157"/>
                    <a:pt x="181" y="158"/>
                    <a:pt x="183" y="163"/>
                  </a:cubicBezTo>
                  <a:cubicBezTo>
                    <a:pt x="183" y="165"/>
                    <a:pt x="185" y="167"/>
                    <a:pt x="187" y="168"/>
                  </a:cubicBezTo>
                  <a:cubicBezTo>
                    <a:pt x="189" y="171"/>
                    <a:pt x="186" y="173"/>
                    <a:pt x="188" y="175"/>
                  </a:cubicBezTo>
                  <a:cubicBezTo>
                    <a:pt x="192" y="178"/>
                    <a:pt x="190" y="185"/>
                    <a:pt x="196" y="188"/>
                  </a:cubicBezTo>
                  <a:cubicBezTo>
                    <a:pt x="203" y="191"/>
                    <a:pt x="209" y="187"/>
                    <a:pt x="212" y="195"/>
                  </a:cubicBezTo>
                  <a:cubicBezTo>
                    <a:pt x="204" y="195"/>
                    <a:pt x="208" y="204"/>
                    <a:pt x="209" y="208"/>
                  </a:cubicBezTo>
                  <a:cubicBezTo>
                    <a:pt x="210" y="212"/>
                    <a:pt x="200" y="221"/>
                    <a:pt x="208" y="223"/>
                  </a:cubicBezTo>
                  <a:cubicBezTo>
                    <a:pt x="213" y="225"/>
                    <a:pt x="224" y="221"/>
                    <a:pt x="229" y="225"/>
                  </a:cubicBezTo>
                  <a:cubicBezTo>
                    <a:pt x="234" y="230"/>
                    <a:pt x="227" y="238"/>
                    <a:pt x="237" y="238"/>
                  </a:cubicBezTo>
                  <a:cubicBezTo>
                    <a:pt x="235" y="240"/>
                    <a:pt x="236" y="244"/>
                    <a:pt x="238" y="246"/>
                  </a:cubicBezTo>
                  <a:cubicBezTo>
                    <a:pt x="240" y="248"/>
                    <a:pt x="242" y="242"/>
                    <a:pt x="245" y="244"/>
                  </a:cubicBezTo>
                  <a:cubicBezTo>
                    <a:pt x="252" y="248"/>
                    <a:pt x="260" y="238"/>
                    <a:pt x="265" y="235"/>
                  </a:cubicBezTo>
                  <a:cubicBezTo>
                    <a:pt x="265" y="240"/>
                    <a:pt x="269" y="243"/>
                    <a:pt x="264" y="247"/>
                  </a:cubicBezTo>
                  <a:cubicBezTo>
                    <a:pt x="262" y="249"/>
                    <a:pt x="257" y="250"/>
                    <a:pt x="256" y="252"/>
                  </a:cubicBezTo>
                  <a:cubicBezTo>
                    <a:pt x="255" y="254"/>
                    <a:pt x="249" y="269"/>
                    <a:pt x="255" y="265"/>
                  </a:cubicBezTo>
                  <a:cubicBezTo>
                    <a:pt x="254" y="270"/>
                    <a:pt x="247" y="267"/>
                    <a:pt x="245" y="269"/>
                  </a:cubicBezTo>
                  <a:cubicBezTo>
                    <a:pt x="241" y="273"/>
                    <a:pt x="242" y="279"/>
                    <a:pt x="241" y="284"/>
                  </a:cubicBezTo>
                  <a:cubicBezTo>
                    <a:pt x="235" y="278"/>
                    <a:pt x="230" y="285"/>
                    <a:pt x="223" y="285"/>
                  </a:cubicBezTo>
                  <a:cubicBezTo>
                    <a:pt x="225" y="288"/>
                    <a:pt x="225" y="292"/>
                    <a:pt x="222" y="293"/>
                  </a:cubicBezTo>
                  <a:cubicBezTo>
                    <a:pt x="219" y="294"/>
                    <a:pt x="217" y="291"/>
                    <a:pt x="214" y="291"/>
                  </a:cubicBezTo>
                  <a:cubicBezTo>
                    <a:pt x="211" y="292"/>
                    <a:pt x="211" y="299"/>
                    <a:pt x="211" y="302"/>
                  </a:cubicBezTo>
                  <a:cubicBezTo>
                    <a:pt x="210" y="304"/>
                    <a:pt x="208" y="304"/>
                    <a:pt x="207" y="303"/>
                  </a:cubicBezTo>
                  <a:cubicBezTo>
                    <a:pt x="205" y="302"/>
                    <a:pt x="200" y="307"/>
                    <a:pt x="197" y="307"/>
                  </a:cubicBezTo>
                  <a:cubicBezTo>
                    <a:pt x="196" y="307"/>
                    <a:pt x="182" y="305"/>
                    <a:pt x="182" y="304"/>
                  </a:cubicBezTo>
                  <a:cubicBezTo>
                    <a:pt x="182" y="309"/>
                    <a:pt x="178" y="312"/>
                    <a:pt x="177" y="317"/>
                  </a:cubicBezTo>
                  <a:cubicBezTo>
                    <a:pt x="177" y="319"/>
                    <a:pt x="178" y="322"/>
                    <a:pt x="179" y="324"/>
                  </a:cubicBezTo>
                  <a:cubicBezTo>
                    <a:pt x="180" y="327"/>
                    <a:pt x="177" y="330"/>
                    <a:pt x="176" y="333"/>
                  </a:cubicBezTo>
                  <a:cubicBezTo>
                    <a:pt x="176" y="336"/>
                    <a:pt x="182" y="341"/>
                    <a:pt x="179" y="345"/>
                  </a:cubicBezTo>
                  <a:cubicBezTo>
                    <a:pt x="177" y="348"/>
                    <a:pt x="169" y="349"/>
                    <a:pt x="167" y="345"/>
                  </a:cubicBezTo>
                  <a:cubicBezTo>
                    <a:pt x="168" y="349"/>
                    <a:pt x="171" y="357"/>
                    <a:pt x="177" y="355"/>
                  </a:cubicBezTo>
                  <a:cubicBezTo>
                    <a:pt x="176" y="358"/>
                    <a:pt x="178" y="360"/>
                    <a:pt x="180" y="362"/>
                  </a:cubicBezTo>
                  <a:cubicBezTo>
                    <a:pt x="181" y="366"/>
                    <a:pt x="180" y="369"/>
                    <a:pt x="182" y="372"/>
                  </a:cubicBezTo>
                  <a:cubicBezTo>
                    <a:pt x="184" y="378"/>
                    <a:pt x="192" y="385"/>
                    <a:pt x="196" y="389"/>
                  </a:cubicBezTo>
                  <a:cubicBezTo>
                    <a:pt x="198" y="392"/>
                    <a:pt x="201" y="394"/>
                    <a:pt x="203" y="398"/>
                  </a:cubicBezTo>
                  <a:cubicBezTo>
                    <a:pt x="205" y="400"/>
                    <a:pt x="208" y="400"/>
                    <a:pt x="210" y="404"/>
                  </a:cubicBezTo>
                  <a:cubicBezTo>
                    <a:pt x="212" y="411"/>
                    <a:pt x="213" y="418"/>
                    <a:pt x="218" y="425"/>
                  </a:cubicBezTo>
                  <a:cubicBezTo>
                    <a:pt x="219" y="423"/>
                    <a:pt x="221" y="421"/>
                    <a:pt x="221" y="418"/>
                  </a:cubicBezTo>
                  <a:cubicBezTo>
                    <a:pt x="225" y="421"/>
                    <a:pt x="224" y="428"/>
                    <a:pt x="220" y="430"/>
                  </a:cubicBezTo>
                  <a:cubicBezTo>
                    <a:pt x="216" y="434"/>
                    <a:pt x="214" y="430"/>
                    <a:pt x="215" y="438"/>
                  </a:cubicBezTo>
                  <a:cubicBezTo>
                    <a:pt x="216" y="442"/>
                    <a:pt x="217" y="449"/>
                    <a:pt x="217" y="453"/>
                  </a:cubicBezTo>
                  <a:cubicBezTo>
                    <a:pt x="216" y="456"/>
                    <a:pt x="211" y="456"/>
                    <a:pt x="212" y="460"/>
                  </a:cubicBezTo>
                  <a:cubicBezTo>
                    <a:pt x="209" y="458"/>
                    <a:pt x="207" y="460"/>
                    <a:pt x="206" y="463"/>
                  </a:cubicBezTo>
                  <a:cubicBezTo>
                    <a:pt x="206" y="467"/>
                    <a:pt x="208" y="473"/>
                    <a:pt x="210" y="476"/>
                  </a:cubicBezTo>
                  <a:cubicBezTo>
                    <a:pt x="216" y="486"/>
                    <a:pt x="226" y="494"/>
                    <a:pt x="234" y="502"/>
                  </a:cubicBezTo>
                  <a:cubicBezTo>
                    <a:pt x="241" y="510"/>
                    <a:pt x="242" y="520"/>
                    <a:pt x="243" y="530"/>
                  </a:cubicBezTo>
                  <a:cubicBezTo>
                    <a:pt x="244" y="535"/>
                    <a:pt x="241" y="534"/>
                    <a:pt x="243" y="539"/>
                  </a:cubicBezTo>
                  <a:cubicBezTo>
                    <a:pt x="245" y="544"/>
                    <a:pt x="245" y="547"/>
                    <a:pt x="249" y="551"/>
                  </a:cubicBezTo>
                  <a:cubicBezTo>
                    <a:pt x="253" y="554"/>
                    <a:pt x="252" y="558"/>
                    <a:pt x="254" y="563"/>
                  </a:cubicBezTo>
                  <a:cubicBezTo>
                    <a:pt x="255" y="568"/>
                    <a:pt x="258" y="572"/>
                    <a:pt x="260" y="576"/>
                  </a:cubicBezTo>
                  <a:cubicBezTo>
                    <a:pt x="261" y="583"/>
                    <a:pt x="255" y="592"/>
                    <a:pt x="252" y="598"/>
                  </a:cubicBezTo>
                  <a:cubicBezTo>
                    <a:pt x="249" y="605"/>
                    <a:pt x="245" y="612"/>
                    <a:pt x="239" y="617"/>
                  </a:cubicBezTo>
                  <a:cubicBezTo>
                    <a:pt x="236" y="620"/>
                    <a:pt x="240" y="623"/>
                    <a:pt x="238" y="627"/>
                  </a:cubicBezTo>
                  <a:cubicBezTo>
                    <a:pt x="235" y="632"/>
                    <a:pt x="235" y="638"/>
                    <a:pt x="232" y="643"/>
                  </a:cubicBezTo>
                  <a:cubicBezTo>
                    <a:pt x="229" y="637"/>
                    <a:pt x="230" y="629"/>
                    <a:pt x="229" y="623"/>
                  </a:cubicBezTo>
                  <a:cubicBezTo>
                    <a:pt x="228" y="621"/>
                    <a:pt x="227" y="619"/>
                    <a:pt x="229" y="617"/>
                  </a:cubicBezTo>
                  <a:cubicBezTo>
                    <a:pt x="232" y="615"/>
                    <a:pt x="230" y="614"/>
                    <a:pt x="232" y="612"/>
                  </a:cubicBezTo>
                  <a:cubicBezTo>
                    <a:pt x="235" y="607"/>
                    <a:pt x="235" y="601"/>
                    <a:pt x="234" y="595"/>
                  </a:cubicBezTo>
                  <a:cubicBezTo>
                    <a:pt x="234" y="592"/>
                    <a:pt x="232" y="583"/>
                    <a:pt x="237" y="583"/>
                  </a:cubicBezTo>
                  <a:cubicBezTo>
                    <a:pt x="236" y="582"/>
                    <a:pt x="236" y="580"/>
                    <a:pt x="236" y="579"/>
                  </a:cubicBezTo>
                  <a:cubicBezTo>
                    <a:pt x="234" y="581"/>
                    <a:pt x="232" y="582"/>
                    <a:pt x="230" y="583"/>
                  </a:cubicBezTo>
                  <a:cubicBezTo>
                    <a:pt x="229" y="579"/>
                    <a:pt x="235" y="577"/>
                    <a:pt x="229" y="577"/>
                  </a:cubicBezTo>
                  <a:cubicBezTo>
                    <a:pt x="236" y="574"/>
                    <a:pt x="226" y="569"/>
                    <a:pt x="231" y="566"/>
                  </a:cubicBezTo>
                  <a:cubicBezTo>
                    <a:pt x="229" y="567"/>
                    <a:pt x="227" y="565"/>
                    <a:pt x="226" y="563"/>
                  </a:cubicBezTo>
                  <a:cubicBezTo>
                    <a:pt x="228" y="563"/>
                    <a:pt x="229" y="562"/>
                    <a:pt x="231" y="561"/>
                  </a:cubicBezTo>
                  <a:cubicBezTo>
                    <a:pt x="228" y="560"/>
                    <a:pt x="226" y="557"/>
                    <a:pt x="230" y="556"/>
                  </a:cubicBezTo>
                  <a:cubicBezTo>
                    <a:pt x="227" y="555"/>
                    <a:pt x="229" y="551"/>
                    <a:pt x="228" y="548"/>
                  </a:cubicBezTo>
                  <a:cubicBezTo>
                    <a:pt x="227" y="543"/>
                    <a:pt x="225" y="537"/>
                    <a:pt x="223" y="532"/>
                  </a:cubicBezTo>
                  <a:cubicBezTo>
                    <a:pt x="221" y="527"/>
                    <a:pt x="218" y="522"/>
                    <a:pt x="215" y="517"/>
                  </a:cubicBezTo>
                  <a:cubicBezTo>
                    <a:pt x="213" y="512"/>
                    <a:pt x="213" y="506"/>
                    <a:pt x="210" y="502"/>
                  </a:cubicBezTo>
                  <a:cubicBezTo>
                    <a:pt x="211" y="506"/>
                    <a:pt x="213" y="515"/>
                    <a:pt x="210" y="519"/>
                  </a:cubicBezTo>
                  <a:cubicBezTo>
                    <a:pt x="211" y="516"/>
                    <a:pt x="208" y="512"/>
                    <a:pt x="208" y="509"/>
                  </a:cubicBezTo>
                  <a:cubicBezTo>
                    <a:pt x="207" y="506"/>
                    <a:pt x="207" y="501"/>
                    <a:pt x="207" y="498"/>
                  </a:cubicBezTo>
                  <a:cubicBezTo>
                    <a:pt x="206" y="496"/>
                    <a:pt x="195" y="477"/>
                    <a:pt x="202" y="480"/>
                  </a:cubicBezTo>
                  <a:cubicBezTo>
                    <a:pt x="201" y="479"/>
                    <a:pt x="201" y="478"/>
                    <a:pt x="200" y="477"/>
                  </a:cubicBezTo>
                  <a:cubicBezTo>
                    <a:pt x="199" y="478"/>
                    <a:pt x="198" y="478"/>
                    <a:pt x="197" y="479"/>
                  </a:cubicBezTo>
                  <a:cubicBezTo>
                    <a:pt x="192" y="467"/>
                    <a:pt x="194" y="453"/>
                    <a:pt x="189" y="440"/>
                  </a:cubicBezTo>
                  <a:cubicBezTo>
                    <a:pt x="188" y="438"/>
                    <a:pt x="186" y="437"/>
                    <a:pt x="185" y="434"/>
                  </a:cubicBezTo>
                  <a:cubicBezTo>
                    <a:pt x="184" y="432"/>
                    <a:pt x="185" y="430"/>
                    <a:pt x="185" y="428"/>
                  </a:cubicBezTo>
                  <a:cubicBezTo>
                    <a:pt x="185" y="424"/>
                    <a:pt x="182" y="417"/>
                    <a:pt x="187" y="415"/>
                  </a:cubicBezTo>
                  <a:cubicBezTo>
                    <a:pt x="184" y="416"/>
                    <a:pt x="178" y="418"/>
                    <a:pt x="176" y="415"/>
                  </a:cubicBezTo>
                  <a:cubicBezTo>
                    <a:pt x="172" y="409"/>
                    <a:pt x="168" y="403"/>
                    <a:pt x="168" y="395"/>
                  </a:cubicBezTo>
                  <a:cubicBezTo>
                    <a:pt x="165" y="397"/>
                    <a:pt x="165" y="393"/>
                    <a:pt x="163" y="391"/>
                  </a:cubicBezTo>
                  <a:cubicBezTo>
                    <a:pt x="161" y="389"/>
                    <a:pt x="158" y="387"/>
                    <a:pt x="157" y="384"/>
                  </a:cubicBezTo>
                  <a:cubicBezTo>
                    <a:pt x="157" y="385"/>
                    <a:pt x="158" y="391"/>
                    <a:pt x="158" y="393"/>
                  </a:cubicBezTo>
                  <a:cubicBezTo>
                    <a:pt x="158" y="398"/>
                    <a:pt x="161" y="403"/>
                    <a:pt x="158" y="408"/>
                  </a:cubicBezTo>
                  <a:cubicBezTo>
                    <a:pt x="156" y="411"/>
                    <a:pt x="154" y="417"/>
                    <a:pt x="149" y="417"/>
                  </a:cubicBezTo>
                  <a:cubicBezTo>
                    <a:pt x="144" y="417"/>
                    <a:pt x="139" y="411"/>
                    <a:pt x="142" y="406"/>
                  </a:cubicBezTo>
                  <a:cubicBezTo>
                    <a:pt x="136" y="408"/>
                    <a:pt x="141" y="412"/>
                    <a:pt x="143" y="415"/>
                  </a:cubicBezTo>
                  <a:cubicBezTo>
                    <a:pt x="145" y="420"/>
                    <a:pt x="140" y="426"/>
                    <a:pt x="135" y="421"/>
                  </a:cubicBezTo>
                  <a:cubicBezTo>
                    <a:pt x="140" y="425"/>
                    <a:pt x="131" y="431"/>
                    <a:pt x="127" y="427"/>
                  </a:cubicBezTo>
                  <a:cubicBezTo>
                    <a:pt x="129" y="432"/>
                    <a:pt x="125" y="446"/>
                    <a:pt x="118" y="444"/>
                  </a:cubicBezTo>
                  <a:cubicBezTo>
                    <a:pt x="114" y="442"/>
                    <a:pt x="118" y="432"/>
                    <a:pt x="117" y="429"/>
                  </a:cubicBezTo>
                  <a:cubicBezTo>
                    <a:pt x="117" y="430"/>
                    <a:pt x="113" y="443"/>
                    <a:pt x="115" y="434"/>
                  </a:cubicBezTo>
                  <a:cubicBezTo>
                    <a:pt x="114" y="437"/>
                    <a:pt x="113" y="439"/>
                    <a:pt x="113" y="442"/>
                  </a:cubicBezTo>
                  <a:cubicBezTo>
                    <a:pt x="110" y="440"/>
                    <a:pt x="109" y="432"/>
                    <a:pt x="112" y="430"/>
                  </a:cubicBezTo>
                  <a:cubicBezTo>
                    <a:pt x="107" y="427"/>
                    <a:pt x="109" y="448"/>
                    <a:pt x="103" y="443"/>
                  </a:cubicBezTo>
                  <a:cubicBezTo>
                    <a:pt x="101" y="440"/>
                    <a:pt x="103" y="427"/>
                    <a:pt x="105" y="426"/>
                  </a:cubicBezTo>
                  <a:cubicBezTo>
                    <a:pt x="101" y="428"/>
                    <a:pt x="100" y="436"/>
                    <a:pt x="98" y="440"/>
                  </a:cubicBezTo>
                  <a:cubicBezTo>
                    <a:pt x="96" y="439"/>
                    <a:pt x="95" y="438"/>
                    <a:pt x="95" y="437"/>
                  </a:cubicBezTo>
                  <a:cubicBezTo>
                    <a:pt x="98" y="436"/>
                    <a:pt x="99" y="432"/>
                    <a:pt x="99" y="429"/>
                  </a:cubicBezTo>
                  <a:cubicBezTo>
                    <a:pt x="98" y="432"/>
                    <a:pt x="97" y="436"/>
                    <a:pt x="93" y="436"/>
                  </a:cubicBezTo>
                  <a:cubicBezTo>
                    <a:pt x="97" y="430"/>
                    <a:pt x="96" y="423"/>
                    <a:pt x="96" y="416"/>
                  </a:cubicBezTo>
                  <a:cubicBezTo>
                    <a:pt x="96" y="416"/>
                    <a:pt x="95" y="416"/>
                    <a:pt x="95" y="416"/>
                  </a:cubicBezTo>
                  <a:cubicBezTo>
                    <a:pt x="97" y="421"/>
                    <a:pt x="90" y="432"/>
                    <a:pt x="86" y="434"/>
                  </a:cubicBezTo>
                  <a:cubicBezTo>
                    <a:pt x="79" y="436"/>
                    <a:pt x="85" y="409"/>
                    <a:pt x="85" y="406"/>
                  </a:cubicBezTo>
                  <a:cubicBezTo>
                    <a:pt x="86" y="403"/>
                    <a:pt x="85" y="394"/>
                    <a:pt x="87" y="392"/>
                  </a:cubicBezTo>
                  <a:cubicBezTo>
                    <a:pt x="91" y="388"/>
                    <a:pt x="87" y="377"/>
                    <a:pt x="85" y="372"/>
                  </a:cubicBezTo>
                  <a:cubicBezTo>
                    <a:pt x="82" y="367"/>
                    <a:pt x="83" y="358"/>
                    <a:pt x="79" y="353"/>
                  </a:cubicBezTo>
                  <a:cubicBezTo>
                    <a:pt x="77" y="351"/>
                    <a:pt x="76" y="349"/>
                    <a:pt x="75" y="346"/>
                  </a:cubicBezTo>
                  <a:cubicBezTo>
                    <a:pt x="73" y="343"/>
                    <a:pt x="68" y="340"/>
                    <a:pt x="73" y="340"/>
                  </a:cubicBezTo>
                  <a:cubicBezTo>
                    <a:pt x="70" y="337"/>
                    <a:pt x="66" y="336"/>
                    <a:pt x="66" y="331"/>
                  </a:cubicBezTo>
                  <a:cubicBezTo>
                    <a:pt x="66" y="328"/>
                    <a:pt x="66" y="322"/>
                    <a:pt x="64" y="319"/>
                  </a:cubicBezTo>
                  <a:cubicBezTo>
                    <a:pt x="64" y="321"/>
                    <a:pt x="65" y="327"/>
                    <a:pt x="61" y="324"/>
                  </a:cubicBezTo>
                  <a:cubicBezTo>
                    <a:pt x="63" y="327"/>
                    <a:pt x="65" y="332"/>
                    <a:pt x="63" y="335"/>
                  </a:cubicBezTo>
                  <a:cubicBezTo>
                    <a:pt x="56" y="333"/>
                    <a:pt x="52" y="325"/>
                    <a:pt x="48" y="320"/>
                  </a:cubicBezTo>
                  <a:cubicBezTo>
                    <a:pt x="46" y="318"/>
                    <a:pt x="50" y="316"/>
                    <a:pt x="51" y="318"/>
                  </a:cubicBezTo>
                  <a:cubicBezTo>
                    <a:pt x="52" y="320"/>
                    <a:pt x="54" y="321"/>
                    <a:pt x="56" y="321"/>
                  </a:cubicBezTo>
                  <a:cubicBezTo>
                    <a:pt x="60" y="322"/>
                    <a:pt x="65" y="320"/>
                    <a:pt x="61" y="316"/>
                  </a:cubicBezTo>
                  <a:cubicBezTo>
                    <a:pt x="59" y="313"/>
                    <a:pt x="51" y="310"/>
                    <a:pt x="56" y="306"/>
                  </a:cubicBezTo>
                  <a:cubicBezTo>
                    <a:pt x="53" y="306"/>
                    <a:pt x="51" y="306"/>
                    <a:pt x="49" y="305"/>
                  </a:cubicBezTo>
                  <a:cubicBezTo>
                    <a:pt x="49" y="303"/>
                    <a:pt x="50" y="301"/>
                    <a:pt x="50" y="299"/>
                  </a:cubicBezTo>
                  <a:cubicBezTo>
                    <a:pt x="47" y="301"/>
                    <a:pt x="43" y="297"/>
                    <a:pt x="42" y="296"/>
                  </a:cubicBezTo>
                  <a:cubicBezTo>
                    <a:pt x="39" y="292"/>
                    <a:pt x="37" y="295"/>
                    <a:pt x="33" y="293"/>
                  </a:cubicBezTo>
                  <a:cubicBezTo>
                    <a:pt x="34" y="296"/>
                    <a:pt x="36" y="299"/>
                    <a:pt x="37" y="302"/>
                  </a:cubicBezTo>
                  <a:cubicBezTo>
                    <a:pt x="36" y="300"/>
                    <a:pt x="35" y="298"/>
                    <a:pt x="34" y="296"/>
                  </a:cubicBezTo>
                  <a:cubicBezTo>
                    <a:pt x="33" y="298"/>
                    <a:pt x="33" y="300"/>
                    <a:pt x="35" y="302"/>
                  </a:cubicBezTo>
                  <a:cubicBezTo>
                    <a:pt x="31" y="297"/>
                    <a:pt x="29" y="294"/>
                    <a:pt x="32" y="289"/>
                  </a:cubicBezTo>
                  <a:cubicBezTo>
                    <a:pt x="31" y="289"/>
                    <a:pt x="30" y="289"/>
                    <a:pt x="28" y="289"/>
                  </a:cubicBezTo>
                  <a:cubicBezTo>
                    <a:pt x="29" y="287"/>
                    <a:pt x="30" y="285"/>
                    <a:pt x="31" y="283"/>
                  </a:cubicBezTo>
                  <a:cubicBezTo>
                    <a:pt x="30" y="283"/>
                    <a:pt x="30" y="283"/>
                    <a:pt x="30" y="284"/>
                  </a:cubicBezTo>
                  <a:cubicBezTo>
                    <a:pt x="29" y="281"/>
                    <a:pt x="29" y="279"/>
                    <a:pt x="30" y="277"/>
                  </a:cubicBezTo>
                  <a:cubicBezTo>
                    <a:pt x="28" y="282"/>
                    <a:pt x="28" y="287"/>
                    <a:pt x="25" y="292"/>
                  </a:cubicBezTo>
                  <a:cubicBezTo>
                    <a:pt x="22" y="290"/>
                    <a:pt x="23" y="288"/>
                    <a:pt x="24" y="285"/>
                  </a:cubicBezTo>
                  <a:cubicBezTo>
                    <a:pt x="24" y="282"/>
                    <a:pt x="20" y="279"/>
                    <a:pt x="19" y="276"/>
                  </a:cubicBezTo>
                  <a:cubicBezTo>
                    <a:pt x="19" y="279"/>
                    <a:pt x="21" y="282"/>
                    <a:pt x="19" y="285"/>
                  </a:cubicBezTo>
                  <a:cubicBezTo>
                    <a:pt x="17" y="280"/>
                    <a:pt x="12" y="277"/>
                    <a:pt x="9" y="273"/>
                  </a:cubicBezTo>
                  <a:cubicBezTo>
                    <a:pt x="5" y="268"/>
                    <a:pt x="3" y="261"/>
                    <a:pt x="0" y="25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559">
              <a:extLst>
                <a:ext uri="{FF2B5EF4-FFF2-40B4-BE49-F238E27FC236}">
                  <a16:creationId xmlns="" xmlns:a16="http://schemas.microsoft.com/office/drawing/2014/main" id="{64EE32C4-C23C-49D6-A907-4B7CD3C02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9342" y="2026176"/>
              <a:ext cx="622873" cy="302539"/>
            </a:xfrm>
            <a:custGeom>
              <a:avLst/>
              <a:gdLst>
                <a:gd name="T0" fmla="*/ 25 w 287"/>
                <a:gd name="T1" fmla="*/ 106 h 139"/>
                <a:gd name="T2" fmla="*/ 42 w 287"/>
                <a:gd name="T3" fmla="*/ 106 h 139"/>
                <a:gd name="T4" fmla="*/ 62 w 287"/>
                <a:gd name="T5" fmla="*/ 104 h 139"/>
                <a:gd name="T6" fmla="*/ 75 w 287"/>
                <a:gd name="T7" fmla="*/ 103 h 139"/>
                <a:gd name="T8" fmla="*/ 83 w 287"/>
                <a:gd name="T9" fmla="*/ 91 h 139"/>
                <a:gd name="T10" fmla="*/ 99 w 287"/>
                <a:gd name="T11" fmla="*/ 83 h 139"/>
                <a:gd name="T12" fmla="*/ 73 w 287"/>
                <a:gd name="T13" fmla="*/ 77 h 139"/>
                <a:gd name="T14" fmla="*/ 52 w 287"/>
                <a:gd name="T15" fmla="*/ 58 h 139"/>
                <a:gd name="T16" fmla="*/ 49 w 287"/>
                <a:gd name="T17" fmla="*/ 68 h 139"/>
                <a:gd name="T18" fmla="*/ 30 w 287"/>
                <a:gd name="T19" fmla="*/ 66 h 139"/>
                <a:gd name="T20" fmla="*/ 12 w 287"/>
                <a:gd name="T21" fmla="*/ 59 h 139"/>
                <a:gd name="T22" fmla="*/ 27 w 287"/>
                <a:gd name="T23" fmla="*/ 25 h 139"/>
                <a:gd name="T24" fmla="*/ 41 w 287"/>
                <a:gd name="T25" fmla="*/ 16 h 139"/>
                <a:gd name="T26" fmla="*/ 75 w 287"/>
                <a:gd name="T27" fmla="*/ 22 h 139"/>
                <a:gd name="T28" fmla="*/ 96 w 287"/>
                <a:gd name="T29" fmla="*/ 28 h 139"/>
                <a:gd name="T30" fmla="*/ 107 w 287"/>
                <a:gd name="T31" fmla="*/ 0 h 139"/>
                <a:gd name="T32" fmla="*/ 152 w 287"/>
                <a:gd name="T33" fmla="*/ 15 h 139"/>
                <a:gd name="T34" fmla="*/ 174 w 287"/>
                <a:gd name="T35" fmla="*/ 12 h 139"/>
                <a:gd name="T36" fmla="*/ 199 w 287"/>
                <a:gd name="T37" fmla="*/ 11 h 139"/>
                <a:gd name="T38" fmla="*/ 227 w 287"/>
                <a:gd name="T39" fmla="*/ 12 h 139"/>
                <a:gd name="T40" fmla="*/ 264 w 287"/>
                <a:gd name="T41" fmla="*/ 27 h 139"/>
                <a:gd name="T42" fmla="*/ 286 w 287"/>
                <a:gd name="T43" fmla="*/ 40 h 139"/>
                <a:gd name="T44" fmla="*/ 248 w 287"/>
                <a:gd name="T45" fmla="*/ 60 h 139"/>
                <a:gd name="T46" fmla="*/ 235 w 287"/>
                <a:gd name="T47" fmla="*/ 75 h 139"/>
                <a:gd name="T48" fmla="*/ 209 w 287"/>
                <a:gd name="T49" fmla="*/ 76 h 139"/>
                <a:gd name="T50" fmla="*/ 184 w 287"/>
                <a:gd name="T51" fmla="*/ 100 h 139"/>
                <a:gd name="T52" fmla="*/ 165 w 287"/>
                <a:gd name="T53" fmla="*/ 94 h 139"/>
                <a:gd name="T54" fmla="*/ 152 w 287"/>
                <a:gd name="T55" fmla="*/ 100 h 139"/>
                <a:gd name="T56" fmla="*/ 132 w 287"/>
                <a:gd name="T57" fmla="*/ 112 h 139"/>
                <a:gd name="T58" fmla="*/ 121 w 287"/>
                <a:gd name="T59" fmla="*/ 131 h 139"/>
                <a:gd name="T60" fmla="*/ 90 w 287"/>
                <a:gd name="T61" fmla="*/ 139 h 139"/>
                <a:gd name="T62" fmla="*/ 77 w 287"/>
                <a:gd name="T63" fmla="*/ 136 h 139"/>
                <a:gd name="T64" fmla="*/ 69 w 287"/>
                <a:gd name="T65" fmla="*/ 130 h 139"/>
                <a:gd name="T66" fmla="*/ 50 w 287"/>
                <a:gd name="T67" fmla="*/ 132 h 139"/>
                <a:gd name="T68" fmla="*/ 30 w 287"/>
                <a:gd name="T69" fmla="*/ 128 h 139"/>
                <a:gd name="T70" fmla="*/ 18 w 287"/>
                <a:gd name="T71" fmla="*/ 127 h 139"/>
                <a:gd name="T72" fmla="*/ 6 w 287"/>
                <a:gd name="T73" fmla="*/ 11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7" h="139">
                  <a:moveTo>
                    <a:pt x="5" y="109"/>
                  </a:moveTo>
                  <a:cubicBezTo>
                    <a:pt x="11" y="105"/>
                    <a:pt x="18" y="104"/>
                    <a:pt x="25" y="106"/>
                  </a:cubicBezTo>
                  <a:cubicBezTo>
                    <a:pt x="27" y="106"/>
                    <a:pt x="38" y="110"/>
                    <a:pt x="34" y="114"/>
                  </a:cubicBezTo>
                  <a:cubicBezTo>
                    <a:pt x="38" y="113"/>
                    <a:pt x="38" y="108"/>
                    <a:pt x="42" y="106"/>
                  </a:cubicBezTo>
                  <a:cubicBezTo>
                    <a:pt x="47" y="103"/>
                    <a:pt x="51" y="99"/>
                    <a:pt x="57" y="101"/>
                  </a:cubicBezTo>
                  <a:cubicBezTo>
                    <a:pt x="59" y="102"/>
                    <a:pt x="60" y="104"/>
                    <a:pt x="62" y="104"/>
                  </a:cubicBezTo>
                  <a:cubicBezTo>
                    <a:pt x="64" y="105"/>
                    <a:pt x="64" y="101"/>
                    <a:pt x="66" y="104"/>
                  </a:cubicBezTo>
                  <a:cubicBezTo>
                    <a:pt x="68" y="107"/>
                    <a:pt x="72" y="103"/>
                    <a:pt x="75" y="103"/>
                  </a:cubicBezTo>
                  <a:cubicBezTo>
                    <a:pt x="66" y="98"/>
                    <a:pt x="83" y="97"/>
                    <a:pt x="85" y="97"/>
                  </a:cubicBezTo>
                  <a:cubicBezTo>
                    <a:pt x="84" y="95"/>
                    <a:pt x="83" y="93"/>
                    <a:pt x="83" y="91"/>
                  </a:cubicBezTo>
                  <a:cubicBezTo>
                    <a:pt x="88" y="93"/>
                    <a:pt x="91" y="94"/>
                    <a:pt x="94" y="88"/>
                  </a:cubicBezTo>
                  <a:cubicBezTo>
                    <a:pt x="94" y="87"/>
                    <a:pt x="102" y="85"/>
                    <a:pt x="99" y="83"/>
                  </a:cubicBezTo>
                  <a:cubicBezTo>
                    <a:pt x="98" y="82"/>
                    <a:pt x="92" y="81"/>
                    <a:pt x="90" y="81"/>
                  </a:cubicBezTo>
                  <a:cubicBezTo>
                    <a:pt x="84" y="81"/>
                    <a:pt x="80" y="73"/>
                    <a:pt x="73" y="77"/>
                  </a:cubicBezTo>
                  <a:cubicBezTo>
                    <a:pt x="72" y="70"/>
                    <a:pt x="68" y="73"/>
                    <a:pt x="64" y="69"/>
                  </a:cubicBezTo>
                  <a:cubicBezTo>
                    <a:pt x="60" y="66"/>
                    <a:pt x="55" y="62"/>
                    <a:pt x="52" y="58"/>
                  </a:cubicBezTo>
                  <a:cubicBezTo>
                    <a:pt x="53" y="60"/>
                    <a:pt x="54" y="64"/>
                    <a:pt x="53" y="66"/>
                  </a:cubicBezTo>
                  <a:cubicBezTo>
                    <a:pt x="52" y="67"/>
                    <a:pt x="51" y="68"/>
                    <a:pt x="49" y="68"/>
                  </a:cubicBezTo>
                  <a:cubicBezTo>
                    <a:pt x="50" y="69"/>
                    <a:pt x="50" y="71"/>
                    <a:pt x="49" y="73"/>
                  </a:cubicBezTo>
                  <a:cubicBezTo>
                    <a:pt x="44" y="68"/>
                    <a:pt x="33" y="74"/>
                    <a:pt x="30" y="66"/>
                  </a:cubicBezTo>
                  <a:cubicBezTo>
                    <a:pt x="28" y="62"/>
                    <a:pt x="26" y="61"/>
                    <a:pt x="22" y="62"/>
                  </a:cubicBezTo>
                  <a:cubicBezTo>
                    <a:pt x="19" y="63"/>
                    <a:pt x="15" y="59"/>
                    <a:pt x="12" y="59"/>
                  </a:cubicBezTo>
                  <a:cubicBezTo>
                    <a:pt x="13" y="49"/>
                    <a:pt x="30" y="42"/>
                    <a:pt x="36" y="36"/>
                  </a:cubicBezTo>
                  <a:cubicBezTo>
                    <a:pt x="27" y="31"/>
                    <a:pt x="22" y="36"/>
                    <a:pt x="27" y="25"/>
                  </a:cubicBezTo>
                  <a:cubicBezTo>
                    <a:pt x="28" y="22"/>
                    <a:pt x="27" y="20"/>
                    <a:pt x="30" y="18"/>
                  </a:cubicBezTo>
                  <a:cubicBezTo>
                    <a:pt x="33" y="16"/>
                    <a:pt x="38" y="17"/>
                    <a:pt x="41" y="16"/>
                  </a:cubicBezTo>
                  <a:cubicBezTo>
                    <a:pt x="47" y="11"/>
                    <a:pt x="62" y="17"/>
                    <a:pt x="69" y="19"/>
                  </a:cubicBezTo>
                  <a:cubicBezTo>
                    <a:pt x="71" y="20"/>
                    <a:pt x="73" y="21"/>
                    <a:pt x="75" y="22"/>
                  </a:cubicBezTo>
                  <a:cubicBezTo>
                    <a:pt x="78" y="25"/>
                    <a:pt x="80" y="23"/>
                    <a:pt x="84" y="24"/>
                  </a:cubicBezTo>
                  <a:cubicBezTo>
                    <a:pt x="88" y="24"/>
                    <a:pt x="92" y="29"/>
                    <a:pt x="96" y="28"/>
                  </a:cubicBezTo>
                  <a:cubicBezTo>
                    <a:pt x="92" y="24"/>
                    <a:pt x="88" y="9"/>
                    <a:pt x="94" y="6"/>
                  </a:cubicBezTo>
                  <a:cubicBezTo>
                    <a:pt x="96" y="5"/>
                    <a:pt x="108" y="2"/>
                    <a:pt x="107" y="0"/>
                  </a:cubicBezTo>
                  <a:cubicBezTo>
                    <a:pt x="115" y="2"/>
                    <a:pt x="123" y="7"/>
                    <a:pt x="131" y="11"/>
                  </a:cubicBezTo>
                  <a:cubicBezTo>
                    <a:pt x="134" y="12"/>
                    <a:pt x="148" y="17"/>
                    <a:pt x="152" y="15"/>
                  </a:cubicBezTo>
                  <a:cubicBezTo>
                    <a:pt x="155" y="14"/>
                    <a:pt x="153" y="10"/>
                    <a:pt x="157" y="10"/>
                  </a:cubicBezTo>
                  <a:cubicBezTo>
                    <a:pt x="162" y="10"/>
                    <a:pt x="168" y="13"/>
                    <a:pt x="174" y="12"/>
                  </a:cubicBezTo>
                  <a:cubicBezTo>
                    <a:pt x="178" y="11"/>
                    <a:pt x="182" y="9"/>
                    <a:pt x="186" y="9"/>
                  </a:cubicBezTo>
                  <a:cubicBezTo>
                    <a:pt x="191" y="9"/>
                    <a:pt x="194" y="13"/>
                    <a:pt x="199" y="11"/>
                  </a:cubicBezTo>
                  <a:cubicBezTo>
                    <a:pt x="203" y="10"/>
                    <a:pt x="208" y="11"/>
                    <a:pt x="212" y="12"/>
                  </a:cubicBezTo>
                  <a:cubicBezTo>
                    <a:pt x="217" y="13"/>
                    <a:pt x="222" y="12"/>
                    <a:pt x="227" y="12"/>
                  </a:cubicBezTo>
                  <a:cubicBezTo>
                    <a:pt x="236" y="13"/>
                    <a:pt x="249" y="16"/>
                    <a:pt x="256" y="22"/>
                  </a:cubicBezTo>
                  <a:cubicBezTo>
                    <a:pt x="259" y="24"/>
                    <a:pt x="260" y="27"/>
                    <a:pt x="264" y="27"/>
                  </a:cubicBezTo>
                  <a:cubicBezTo>
                    <a:pt x="268" y="27"/>
                    <a:pt x="271" y="27"/>
                    <a:pt x="274" y="29"/>
                  </a:cubicBezTo>
                  <a:cubicBezTo>
                    <a:pt x="278" y="31"/>
                    <a:pt x="284" y="35"/>
                    <a:pt x="286" y="40"/>
                  </a:cubicBezTo>
                  <a:cubicBezTo>
                    <a:pt x="287" y="41"/>
                    <a:pt x="276" y="45"/>
                    <a:pt x="273" y="46"/>
                  </a:cubicBezTo>
                  <a:cubicBezTo>
                    <a:pt x="266" y="52"/>
                    <a:pt x="256" y="55"/>
                    <a:pt x="248" y="60"/>
                  </a:cubicBezTo>
                  <a:cubicBezTo>
                    <a:pt x="244" y="62"/>
                    <a:pt x="242" y="64"/>
                    <a:pt x="241" y="68"/>
                  </a:cubicBezTo>
                  <a:cubicBezTo>
                    <a:pt x="241" y="72"/>
                    <a:pt x="239" y="75"/>
                    <a:pt x="235" y="75"/>
                  </a:cubicBezTo>
                  <a:cubicBezTo>
                    <a:pt x="231" y="75"/>
                    <a:pt x="227" y="78"/>
                    <a:pt x="223" y="77"/>
                  </a:cubicBezTo>
                  <a:cubicBezTo>
                    <a:pt x="218" y="77"/>
                    <a:pt x="214" y="76"/>
                    <a:pt x="209" y="76"/>
                  </a:cubicBezTo>
                  <a:cubicBezTo>
                    <a:pt x="203" y="76"/>
                    <a:pt x="201" y="84"/>
                    <a:pt x="200" y="89"/>
                  </a:cubicBezTo>
                  <a:cubicBezTo>
                    <a:pt x="199" y="101"/>
                    <a:pt x="192" y="96"/>
                    <a:pt x="184" y="100"/>
                  </a:cubicBezTo>
                  <a:cubicBezTo>
                    <a:pt x="176" y="104"/>
                    <a:pt x="176" y="94"/>
                    <a:pt x="172" y="91"/>
                  </a:cubicBezTo>
                  <a:cubicBezTo>
                    <a:pt x="170" y="89"/>
                    <a:pt x="166" y="92"/>
                    <a:pt x="165" y="94"/>
                  </a:cubicBezTo>
                  <a:cubicBezTo>
                    <a:pt x="160" y="96"/>
                    <a:pt x="156" y="95"/>
                    <a:pt x="152" y="94"/>
                  </a:cubicBezTo>
                  <a:cubicBezTo>
                    <a:pt x="151" y="96"/>
                    <a:pt x="151" y="98"/>
                    <a:pt x="152" y="100"/>
                  </a:cubicBezTo>
                  <a:cubicBezTo>
                    <a:pt x="148" y="100"/>
                    <a:pt x="146" y="104"/>
                    <a:pt x="144" y="106"/>
                  </a:cubicBezTo>
                  <a:cubicBezTo>
                    <a:pt x="140" y="109"/>
                    <a:pt x="135" y="107"/>
                    <a:pt x="132" y="112"/>
                  </a:cubicBezTo>
                  <a:cubicBezTo>
                    <a:pt x="127" y="117"/>
                    <a:pt x="139" y="126"/>
                    <a:pt x="131" y="130"/>
                  </a:cubicBezTo>
                  <a:cubicBezTo>
                    <a:pt x="128" y="131"/>
                    <a:pt x="124" y="128"/>
                    <a:pt x="121" y="131"/>
                  </a:cubicBezTo>
                  <a:cubicBezTo>
                    <a:pt x="117" y="133"/>
                    <a:pt x="112" y="134"/>
                    <a:pt x="108" y="133"/>
                  </a:cubicBezTo>
                  <a:cubicBezTo>
                    <a:pt x="102" y="133"/>
                    <a:pt x="91" y="131"/>
                    <a:pt x="90" y="139"/>
                  </a:cubicBezTo>
                  <a:cubicBezTo>
                    <a:pt x="89" y="137"/>
                    <a:pt x="86" y="135"/>
                    <a:pt x="84" y="134"/>
                  </a:cubicBezTo>
                  <a:cubicBezTo>
                    <a:pt x="81" y="133"/>
                    <a:pt x="79" y="137"/>
                    <a:pt x="77" y="136"/>
                  </a:cubicBezTo>
                  <a:cubicBezTo>
                    <a:pt x="74" y="135"/>
                    <a:pt x="75" y="131"/>
                    <a:pt x="74" y="130"/>
                  </a:cubicBezTo>
                  <a:cubicBezTo>
                    <a:pt x="72" y="130"/>
                    <a:pt x="70" y="130"/>
                    <a:pt x="69" y="130"/>
                  </a:cubicBezTo>
                  <a:cubicBezTo>
                    <a:pt x="67" y="129"/>
                    <a:pt x="67" y="127"/>
                    <a:pt x="65" y="126"/>
                  </a:cubicBezTo>
                  <a:cubicBezTo>
                    <a:pt x="61" y="123"/>
                    <a:pt x="54" y="132"/>
                    <a:pt x="50" y="132"/>
                  </a:cubicBezTo>
                  <a:cubicBezTo>
                    <a:pt x="46" y="132"/>
                    <a:pt x="44" y="131"/>
                    <a:pt x="42" y="128"/>
                  </a:cubicBezTo>
                  <a:cubicBezTo>
                    <a:pt x="40" y="124"/>
                    <a:pt x="34" y="126"/>
                    <a:pt x="30" y="128"/>
                  </a:cubicBezTo>
                  <a:cubicBezTo>
                    <a:pt x="30" y="127"/>
                    <a:pt x="30" y="126"/>
                    <a:pt x="30" y="125"/>
                  </a:cubicBezTo>
                  <a:cubicBezTo>
                    <a:pt x="27" y="126"/>
                    <a:pt x="20" y="128"/>
                    <a:pt x="18" y="127"/>
                  </a:cubicBezTo>
                  <a:cubicBezTo>
                    <a:pt x="14" y="124"/>
                    <a:pt x="10" y="129"/>
                    <a:pt x="5" y="127"/>
                  </a:cubicBezTo>
                  <a:cubicBezTo>
                    <a:pt x="1" y="125"/>
                    <a:pt x="0" y="109"/>
                    <a:pt x="6" y="114"/>
                  </a:cubicBezTo>
                  <a:cubicBezTo>
                    <a:pt x="6" y="112"/>
                    <a:pt x="6" y="111"/>
                    <a:pt x="5" y="10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560">
              <a:extLst>
                <a:ext uri="{FF2B5EF4-FFF2-40B4-BE49-F238E27FC236}">
                  <a16:creationId xmlns="" xmlns:a16="http://schemas.microsoft.com/office/drawing/2014/main" id="{BA50E958-AAC8-4CCA-842B-7EBB9B5B32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9342" y="2026176"/>
              <a:ext cx="622873" cy="302539"/>
            </a:xfrm>
            <a:custGeom>
              <a:avLst/>
              <a:gdLst>
                <a:gd name="T0" fmla="*/ 25 w 287"/>
                <a:gd name="T1" fmla="*/ 106 h 139"/>
                <a:gd name="T2" fmla="*/ 42 w 287"/>
                <a:gd name="T3" fmla="*/ 106 h 139"/>
                <a:gd name="T4" fmla="*/ 62 w 287"/>
                <a:gd name="T5" fmla="*/ 104 h 139"/>
                <a:gd name="T6" fmla="*/ 75 w 287"/>
                <a:gd name="T7" fmla="*/ 103 h 139"/>
                <a:gd name="T8" fmla="*/ 83 w 287"/>
                <a:gd name="T9" fmla="*/ 91 h 139"/>
                <a:gd name="T10" fmla="*/ 99 w 287"/>
                <a:gd name="T11" fmla="*/ 83 h 139"/>
                <a:gd name="T12" fmla="*/ 73 w 287"/>
                <a:gd name="T13" fmla="*/ 77 h 139"/>
                <a:gd name="T14" fmla="*/ 52 w 287"/>
                <a:gd name="T15" fmla="*/ 58 h 139"/>
                <a:gd name="T16" fmla="*/ 49 w 287"/>
                <a:gd name="T17" fmla="*/ 68 h 139"/>
                <a:gd name="T18" fmla="*/ 30 w 287"/>
                <a:gd name="T19" fmla="*/ 66 h 139"/>
                <a:gd name="T20" fmla="*/ 12 w 287"/>
                <a:gd name="T21" fmla="*/ 59 h 139"/>
                <a:gd name="T22" fmla="*/ 27 w 287"/>
                <a:gd name="T23" fmla="*/ 25 h 139"/>
                <a:gd name="T24" fmla="*/ 41 w 287"/>
                <a:gd name="T25" fmla="*/ 16 h 139"/>
                <a:gd name="T26" fmla="*/ 75 w 287"/>
                <a:gd name="T27" fmla="*/ 22 h 139"/>
                <a:gd name="T28" fmla="*/ 96 w 287"/>
                <a:gd name="T29" fmla="*/ 28 h 139"/>
                <a:gd name="T30" fmla="*/ 107 w 287"/>
                <a:gd name="T31" fmla="*/ 0 h 139"/>
                <a:gd name="T32" fmla="*/ 152 w 287"/>
                <a:gd name="T33" fmla="*/ 15 h 139"/>
                <a:gd name="T34" fmla="*/ 174 w 287"/>
                <a:gd name="T35" fmla="*/ 12 h 139"/>
                <a:gd name="T36" fmla="*/ 199 w 287"/>
                <a:gd name="T37" fmla="*/ 11 h 139"/>
                <a:gd name="T38" fmla="*/ 227 w 287"/>
                <a:gd name="T39" fmla="*/ 12 h 139"/>
                <a:gd name="T40" fmla="*/ 264 w 287"/>
                <a:gd name="T41" fmla="*/ 27 h 139"/>
                <a:gd name="T42" fmla="*/ 286 w 287"/>
                <a:gd name="T43" fmla="*/ 40 h 139"/>
                <a:gd name="T44" fmla="*/ 248 w 287"/>
                <a:gd name="T45" fmla="*/ 60 h 139"/>
                <a:gd name="T46" fmla="*/ 235 w 287"/>
                <a:gd name="T47" fmla="*/ 75 h 139"/>
                <a:gd name="T48" fmla="*/ 209 w 287"/>
                <a:gd name="T49" fmla="*/ 76 h 139"/>
                <a:gd name="T50" fmla="*/ 184 w 287"/>
                <a:gd name="T51" fmla="*/ 100 h 139"/>
                <a:gd name="T52" fmla="*/ 165 w 287"/>
                <a:gd name="T53" fmla="*/ 94 h 139"/>
                <a:gd name="T54" fmla="*/ 152 w 287"/>
                <a:gd name="T55" fmla="*/ 100 h 139"/>
                <a:gd name="T56" fmla="*/ 132 w 287"/>
                <a:gd name="T57" fmla="*/ 112 h 139"/>
                <a:gd name="T58" fmla="*/ 121 w 287"/>
                <a:gd name="T59" fmla="*/ 131 h 139"/>
                <a:gd name="T60" fmla="*/ 90 w 287"/>
                <a:gd name="T61" fmla="*/ 139 h 139"/>
                <a:gd name="T62" fmla="*/ 77 w 287"/>
                <a:gd name="T63" fmla="*/ 136 h 139"/>
                <a:gd name="T64" fmla="*/ 69 w 287"/>
                <a:gd name="T65" fmla="*/ 130 h 139"/>
                <a:gd name="T66" fmla="*/ 50 w 287"/>
                <a:gd name="T67" fmla="*/ 132 h 139"/>
                <a:gd name="T68" fmla="*/ 30 w 287"/>
                <a:gd name="T69" fmla="*/ 128 h 139"/>
                <a:gd name="T70" fmla="*/ 18 w 287"/>
                <a:gd name="T71" fmla="*/ 127 h 139"/>
                <a:gd name="T72" fmla="*/ 6 w 287"/>
                <a:gd name="T73" fmla="*/ 11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7" h="139">
                  <a:moveTo>
                    <a:pt x="5" y="109"/>
                  </a:moveTo>
                  <a:cubicBezTo>
                    <a:pt x="11" y="105"/>
                    <a:pt x="18" y="104"/>
                    <a:pt x="25" y="106"/>
                  </a:cubicBezTo>
                  <a:cubicBezTo>
                    <a:pt x="27" y="106"/>
                    <a:pt x="38" y="110"/>
                    <a:pt x="34" y="114"/>
                  </a:cubicBezTo>
                  <a:cubicBezTo>
                    <a:pt x="38" y="113"/>
                    <a:pt x="38" y="108"/>
                    <a:pt x="42" y="106"/>
                  </a:cubicBezTo>
                  <a:cubicBezTo>
                    <a:pt x="47" y="103"/>
                    <a:pt x="51" y="99"/>
                    <a:pt x="57" y="101"/>
                  </a:cubicBezTo>
                  <a:cubicBezTo>
                    <a:pt x="59" y="102"/>
                    <a:pt x="60" y="104"/>
                    <a:pt x="62" y="104"/>
                  </a:cubicBezTo>
                  <a:cubicBezTo>
                    <a:pt x="64" y="105"/>
                    <a:pt x="64" y="101"/>
                    <a:pt x="66" y="104"/>
                  </a:cubicBezTo>
                  <a:cubicBezTo>
                    <a:pt x="68" y="107"/>
                    <a:pt x="72" y="103"/>
                    <a:pt x="75" y="103"/>
                  </a:cubicBezTo>
                  <a:cubicBezTo>
                    <a:pt x="66" y="98"/>
                    <a:pt x="83" y="97"/>
                    <a:pt x="85" y="97"/>
                  </a:cubicBezTo>
                  <a:cubicBezTo>
                    <a:pt x="84" y="95"/>
                    <a:pt x="83" y="93"/>
                    <a:pt x="83" y="91"/>
                  </a:cubicBezTo>
                  <a:cubicBezTo>
                    <a:pt x="88" y="93"/>
                    <a:pt x="91" y="94"/>
                    <a:pt x="94" y="88"/>
                  </a:cubicBezTo>
                  <a:cubicBezTo>
                    <a:pt x="94" y="87"/>
                    <a:pt x="102" y="85"/>
                    <a:pt x="99" y="83"/>
                  </a:cubicBezTo>
                  <a:cubicBezTo>
                    <a:pt x="98" y="82"/>
                    <a:pt x="92" y="81"/>
                    <a:pt x="90" y="81"/>
                  </a:cubicBezTo>
                  <a:cubicBezTo>
                    <a:pt x="84" y="81"/>
                    <a:pt x="80" y="73"/>
                    <a:pt x="73" y="77"/>
                  </a:cubicBezTo>
                  <a:cubicBezTo>
                    <a:pt x="72" y="70"/>
                    <a:pt x="68" y="73"/>
                    <a:pt x="64" y="69"/>
                  </a:cubicBezTo>
                  <a:cubicBezTo>
                    <a:pt x="60" y="66"/>
                    <a:pt x="55" y="62"/>
                    <a:pt x="52" y="58"/>
                  </a:cubicBezTo>
                  <a:cubicBezTo>
                    <a:pt x="53" y="60"/>
                    <a:pt x="54" y="64"/>
                    <a:pt x="53" y="66"/>
                  </a:cubicBezTo>
                  <a:cubicBezTo>
                    <a:pt x="52" y="67"/>
                    <a:pt x="51" y="68"/>
                    <a:pt x="49" y="68"/>
                  </a:cubicBezTo>
                  <a:cubicBezTo>
                    <a:pt x="50" y="69"/>
                    <a:pt x="50" y="71"/>
                    <a:pt x="49" y="73"/>
                  </a:cubicBezTo>
                  <a:cubicBezTo>
                    <a:pt x="44" y="68"/>
                    <a:pt x="33" y="74"/>
                    <a:pt x="30" y="66"/>
                  </a:cubicBezTo>
                  <a:cubicBezTo>
                    <a:pt x="28" y="62"/>
                    <a:pt x="26" y="61"/>
                    <a:pt x="22" y="62"/>
                  </a:cubicBezTo>
                  <a:cubicBezTo>
                    <a:pt x="19" y="63"/>
                    <a:pt x="15" y="59"/>
                    <a:pt x="12" y="59"/>
                  </a:cubicBezTo>
                  <a:cubicBezTo>
                    <a:pt x="13" y="49"/>
                    <a:pt x="30" y="42"/>
                    <a:pt x="36" y="36"/>
                  </a:cubicBezTo>
                  <a:cubicBezTo>
                    <a:pt x="27" y="31"/>
                    <a:pt x="22" y="36"/>
                    <a:pt x="27" y="25"/>
                  </a:cubicBezTo>
                  <a:cubicBezTo>
                    <a:pt x="28" y="22"/>
                    <a:pt x="27" y="20"/>
                    <a:pt x="30" y="18"/>
                  </a:cubicBezTo>
                  <a:cubicBezTo>
                    <a:pt x="33" y="16"/>
                    <a:pt x="38" y="17"/>
                    <a:pt x="41" y="16"/>
                  </a:cubicBezTo>
                  <a:cubicBezTo>
                    <a:pt x="47" y="11"/>
                    <a:pt x="62" y="17"/>
                    <a:pt x="69" y="19"/>
                  </a:cubicBezTo>
                  <a:cubicBezTo>
                    <a:pt x="71" y="20"/>
                    <a:pt x="73" y="21"/>
                    <a:pt x="75" y="22"/>
                  </a:cubicBezTo>
                  <a:cubicBezTo>
                    <a:pt x="78" y="25"/>
                    <a:pt x="80" y="23"/>
                    <a:pt x="84" y="24"/>
                  </a:cubicBezTo>
                  <a:cubicBezTo>
                    <a:pt x="88" y="24"/>
                    <a:pt x="92" y="29"/>
                    <a:pt x="96" y="28"/>
                  </a:cubicBezTo>
                  <a:cubicBezTo>
                    <a:pt x="92" y="24"/>
                    <a:pt x="88" y="9"/>
                    <a:pt x="94" y="6"/>
                  </a:cubicBezTo>
                  <a:cubicBezTo>
                    <a:pt x="96" y="5"/>
                    <a:pt x="108" y="2"/>
                    <a:pt x="107" y="0"/>
                  </a:cubicBezTo>
                  <a:cubicBezTo>
                    <a:pt x="115" y="2"/>
                    <a:pt x="123" y="7"/>
                    <a:pt x="131" y="11"/>
                  </a:cubicBezTo>
                  <a:cubicBezTo>
                    <a:pt x="134" y="12"/>
                    <a:pt x="148" y="17"/>
                    <a:pt x="152" y="15"/>
                  </a:cubicBezTo>
                  <a:cubicBezTo>
                    <a:pt x="155" y="14"/>
                    <a:pt x="153" y="10"/>
                    <a:pt x="157" y="10"/>
                  </a:cubicBezTo>
                  <a:cubicBezTo>
                    <a:pt x="162" y="10"/>
                    <a:pt x="168" y="13"/>
                    <a:pt x="174" y="12"/>
                  </a:cubicBezTo>
                  <a:cubicBezTo>
                    <a:pt x="178" y="11"/>
                    <a:pt x="182" y="9"/>
                    <a:pt x="186" y="9"/>
                  </a:cubicBezTo>
                  <a:cubicBezTo>
                    <a:pt x="191" y="9"/>
                    <a:pt x="194" y="13"/>
                    <a:pt x="199" y="11"/>
                  </a:cubicBezTo>
                  <a:cubicBezTo>
                    <a:pt x="203" y="10"/>
                    <a:pt x="208" y="11"/>
                    <a:pt x="212" y="12"/>
                  </a:cubicBezTo>
                  <a:cubicBezTo>
                    <a:pt x="217" y="13"/>
                    <a:pt x="222" y="12"/>
                    <a:pt x="227" y="12"/>
                  </a:cubicBezTo>
                  <a:cubicBezTo>
                    <a:pt x="236" y="13"/>
                    <a:pt x="249" y="16"/>
                    <a:pt x="256" y="22"/>
                  </a:cubicBezTo>
                  <a:cubicBezTo>
                    <a:pt x="259" y="24"/>
                    <a:pt x="260" y="27"/>
                    <a:pt x="264" y="27"/>
                  </a:cubicBezTo>
                  <a:cubicBezTo>
                    <a:pt x="268" y="27"/>
                    <a:pt x="271" y="27"/>
                    <a:pt x="274" y="29"/>
                  </a:cubicBezTo>
                  <a:cubicBezTo>
                    <a:pt x="278" y="31"/>
                    <a:pt x="284" y="35"/>
                    <a:pt x="286" y="40"/>
                  </a:cubicBezTo>
                  <a:cubicBezTo>
                    <a:pt x="287" y="41"/>
                    <a:pt x="276" y="45"/>
                    <a:pt x="273" y="46"/>
                  </a:cubicBezTo>
                  <a:cubicBezTo>
                    <a:pt x="266" y="52"/>
                    <a:pt x="256" y="55"/>
                    <a:pt x="248" y="60"/>
                  </a:cubicBezTo>
                  <a:cubicBezTo>
                    <a:pt x="244" y="62"/>
                    <a:pt x="242" y="64"/>
                    <a:pt x="241" y="68"/>
                  </a:cubicBezTo>
                  <a:cubicBezTo>
                    <a:pt x="241" y="72"/>
                    <a:pt x="239" y="75"/>
                    <a:pt x="235" y="75"/>
                  </a:cubicBezTo>
                  <a:cubicBezTo>
                    <a:pt x="231" y="75"/>
                    <a:pt x="227" y="78"/>
                    <a:pt x="223" y="77"/>
                  </a:cubicBezTo>
                  <a:cubicBezTo>
                    <a:pt x="218" y="77"/>
                    <a:pt x="214" y="76"/>
                    <a:pt x="209" y="76"/>
                  </a:cubicBezTo>
                  <a:cubicBezTo>
                    <a:pt x="203" y="76"/>
                    <a:pt x="201" y="84"/>
                    <a:pt x="200" y="89"/>
                  </a:cubicBezTo>
                  <a:cubicBezTo>
                    <a:pt x="199" y="101"/>
                    <a:pt x="192" y="96"/>
                    <a:pt x="184" y="100"/>
                  </a:cubicBezTo>
                  <a:cubicBezTo>
                    <a:pt x="176" y="104"/>
                    <a:pt x="176" y="94"/>
                    <a:pt x="172" y="91"/>
                  </a:cubicBezTo>
                  <a:cubicBezTo>
                    <a:pt x="170" y="89"/>
                    <a:pt x="166" y="92"/>
                    <a:pt x="165" y="94"/>
                  </a:cubicBezTo>
                  <a:cubicBezTo>
                    <a:pt x="160" y="96"/>
                    <a:pt x="156" y="95"/>
                    <a:pt x="152" y="94"/>
                  </a:cubicBezTo>
                  <a:cubicBezTo>
                    <a:pt x="151" y="96"/>
                    <a:pt x="151" y="98"/>
                    <a:pt x="152" y="100"/>
                  </a:cubicBezTo>
                  <a:cubicBezTo>
                    <a:pt x="148" y="100"/>
                    <a:pt x="146" y="104"/>
                    <a:pt x="144" y="106"/>
                  </a:cubicBezTo>
                  <a:cubicBezTo>
                    <a:pt x="140" y="109"/>
                    <a:pt x="135" y="107"/>
                    <a:pt x="132" y="112"/>
                  </a:cubicBezTo>
                  <a:cubicBezTo>
                    <a:pt x="127" y="117"/>
                    <a:pt x="139" y="126"/>
                    <a:pt x="131" y="130"/>
                  </a:cubicBezTo>
                  <a:cubicBezTo>
                    <a:pt x="128" y="131"/>
                    <a:pt x="124" y="128"/>
                    <a:pt x="121" y="131"/>
                  </a:cubicBezTo>
                  <a:cubicBezTo>
                    <a:pt x="117" y="133"/>
                    <a:pt x="112" y="134"/>
                    <a:pt x="108" y="133"/>
                  </a:cubicBezTo>
                  <a:cubicBezTo>
                    <a:pt x="102" y="133"/>
                    <a:pt x="91" y="131"/>
                    <a:pt x="90" y="139"/>
                  </a:cubicBezTo>
                  <a:cubicBezTo>
                    <a:pt x="89" y="137"/>
                    <a:pt x="86" y="135"/>
                    <a:pt x="84" y="134"/>
                  </a:cubicBezTo>
                  <a:cubicBezTo>
                    <a:pt x="81" y="133"/>
                    <a:pt x="79" y="137"/>
                    <a:pt x="77" y="136"/>
                  </a:cubicBezTo>
                  <a:cubicBezTo>
                    <a:pt x="74" y="135"/>
                    <a:pt x="75" y="131"/>
                    <a:pt x="74" y="130"/>
                  </a:cubicBezTo>
                  <a:cubicBezTo>
                    <a:pt x="72" y="130"/>
                    <a:pt x="70" y="130"/>
                    <a:pt x="69" y="130"/>
                  </a:cubicBezTo>
                  <a:cubicBezTo>
                    <a:pt x="67" y="129"/>
                    <a:pt x="67" y="127"/>
                    <a:pt x="65" y="126"/>
                  </a:cubicBezTo>
                  <a:cubicBezTo>
                    <a:pt x="61" y="123"/>
                    <a:pt x="54" y="132"/>
                    <a:pt x="50" y="132"/>
                  </a:cubicBezTo>
                  <a:cubicBezTo>
                    <a:pt x="46" y="132"/>
                    <a:pt x="44" y="131"/>
                    <a:pt x="42" y="128"/>
                  </a:cubicBezTo>
                  <a:cubicBezTo>
                    <a:pt x="40" y="124"/>
                    <a:pt x="34" y="126"/>
                    <a:pt x="30" y="128"/>
                  </a:cubicBezTo>
                  <a:cubicBezTo>
                    <a:pt x="30" y="127"/>
                    <a:pt x="30" y="126"/>
                    <a:pt x="30" y="125"/>
                  </a:cubicBezTo>
                  <a:cubicBezTo>
                    <a:pt x="27" y="126"/>
                    <a:pt x="20" y="128"/>
                    <a:pt x="18" y="127"/>
                  </a:cubicBezTo>
                  <a:cubicBezTo>
                    <a:pt x="14" y="124"/>
                    <a:pt x="10" y="129"/>
                    <a:pt x="5" y="127"/>
                  </a:cubicBezTo>
                  <a:cubicBezTo>
                    <a:pt x="1" y="125"/>
                    <a:pt x="0" y="109"/>
                    <a:pt x="6" y="114"/>
                  </a:cubicBezTo>
                  <a:cubicBezTo>
                    <a:pt x="6" y="112"/>
                    <a:pt x="6" y="111"/>
                    <a:pt x="5" y="10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563">
              <a:extLst>
                <a:ext uri="{FF2B5EF4-FFF2-40B4-BE49-F238E27FC236}">
                  <a16:creationId xmlns="" xmlns:a16="http://schemas.microsoft.com/office/drawing/2014/main" id="{E29F8CA1-1F02-4C0B-ADEA-5BAD5447F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0262" y="1376608"/>
              <a:ext cx="1975398" cy="774143"/>
            </a:xfrm>
            <a:custGeom>
              <a:avLst/>
              <a:gdLst>
                <a:gd name="T0" fmla="*/ 23 w 910"/>
                <a:gd name="T1" fmla="*/ 87 h 356"/>
                <a:gd name="T2" fmla="*/ 43 w 910"/>
                <a:gd name="T3" fmla="*/ 81 h 356"/>
                <a:gd name="T4" fmla="*/ 52 w 910"/>
                <a:gd name="T5" fmla="*/ 66 h 356"/>
                <a:gd name="T6" fmla="*/ 78 w 910"/>
                <a:gd name="T7" fmla="*/ 53 h 356"/>
                <a:gd name="T8" fmla="*/ 106 w 910"/>
                <a:gd name="T9" fmla="*/ 48 h 356"/>
                <a:gd name="T10" fmla="*/ 139 w 910"/>
                <a:gd name="T11" fmla="*/ 52 h 356"/>
                <a:gd name="T12" fmla="*/ 202 w 910"/>
                <a:gd name="T13" fmla="*/ 72 h 356"/>
                <a:gd name="T14" fmla="*/ 232 w 910"/>
                <a:gd name="T15" fmla="*/ 75 h 356"/>
                <a:gd name="T16" fmla="*/ 261 w 910"/>
                <a:gd name="T17" fmla="*/ 61 h 356"/>
                <a:gd name="T18" fmla="*/ 240 w 910"/>
                <a:gd name="T19" fmla="*/ 23 h 356"/>
                <a:gd name="T20" fmla="*/ 264 w 910"/>
                <a:gd name="T21" fmla="*/ 7 h 356"/>
                <a:gd name="T22" fmla="*/ 326 w 910"/>
                <a:gd name="T23" fmla="*/ 22 h 356"/>
                <a:gd name="T24" fmla="*/ 378 w 910"/>
                <a:gd name="T25" fmla="*/ 58 h 356"/>
                <a:gd name="T26" fmla="*/ 422 w 910"/>
                <a:gd name="T27" fmla="*/ 63 h 356"/>
                <a:gd name="T28" fmla="*/ 496 w 910"/>
                <a:gd name="T29" fmla="*/ 68 h 356"/>
                <a:gd name="T30" fmla="*/ 542 w 910"/>
                <a:gd name="T31" fmla="*/ 90 h 356"/>
                <a:gd name="T32" fmla="*/ 602 w 910"/>
                <a:gd name="T33" fmla="*/ 98 h 356"/>
                <a:gd name="T34" fmla="*/ 654 w 910"/>
                <a:gd name="T35" fmla="*/ 88 h 356"/>
                <a:gd name="T36" fmla="*/ 690 w 910"/>
                <a:gd name="T37" fmla="*/ 63 h 356"/>
                <a:gd name="T38" fmla="*/ 739 w 910"/>
                <a:gd name="T39" fmla="*/ 72 h 356"/>
                <a:gd name="T40" fmla="*/ 761 w 910"/>
                <a:gd name="T41" fmla="*/ 138 h 356"/>
                <a:gd name="T42" fmla="*/ 807 w 910"/>
                <a:gd name="T43" fmla="*/ 145 h 356"/>
                <a:gd name="T44" fmla="*/ 867 w 910"/>
                <a:gd name="T45" fmla="*/ 154 h 356"/>
                <a:gd name="T46" fmla="*/ 872 w 910"/>
                <a:gd name="T47" fmla="*/ 183 h 356"/>
                <a:gd name="T48" fmla="*/ 840 w 910"/>
                <a:gd name="T49" fmla="*/ 188 h 356"/>
                <a:gd name="T50" fmla="*/ 818 w 910"/>
                <a:gd name="T51" fmla="*/ 207 h 356"/>
                <a:gd name="T52" fmla="*/ 795 w 910"/>
                <a:gd name="T53" fmla="*/ 227 h 356"/>
                <a:gd name="T54" fmla="*/ 770 w 910"/>
                <a:gd name="T55" fmla="*/ 245 h 356"/>
                <a:gd name="T56" fmla="*/ 714 w 910"/>
                <a:gd name="T57" fmla="*/ 240 h 356"/>
                <a:gd name="T58" fmla="*/ 717 w 910"/>
                <a:gd name="T59" fmla="*/ 265 h 356"/>
                <a:gd name="T60" fmla="*/ 717 w 910"/>
                <a:gd name="T61" fmla="*/ 301 h 356"/>
                <a:gd name="T62" fmla="*/ 670 w 910"/>
                <a:gd name="T63" fmla="*/ 329 h 356"/>
                <a:gd name="T64" fmla="*/ 584 w 910"/>
                <a:gd name="T65" fmla="*/ 351 h 356"/>
                <a:gd name="T66" fmla="*/ 549 w 910"/>
                <a:gd name="T67" fmla="*/ 349 h 356"/>
                <a:gd name="T68" fmla="*/ 468 w 910"/>
                <a:gd name="T69" fmla="*/ 324 h 356"/>
                <a:gd name="T70" fmla="*/ 411 w 910"/>
                <a:gd name="T71" fmla="*/ 323 h 356"/>
                <a:gd name="T72" fmla="*/ 323 w 910"/>
                <a:gd name="T73" fmla="*/ 317 h 356"/>
                <a:gd name="T74" fmla="*/ 284 w 910"/>
                <a:gd name="T75" fmla="*/ 278 h 356"/>
                <a:gd name="T76" fmla="*/ 238 w 910"/>
                <a:gd name="T77" fmla="*/ 253 h 356"/>
                <a:gd name="T78" fmla="*/ 149 w 910"/>
                <a:gd name="T79" fmla="*/ 236 h 356"/>
                <a:gd name="T80" fmla="*/ 121 w 910"/>
                <a:gd name="T81" fmla="*/ 184 h 356"/>
                <a:gd name="T82" fmla="*/ 78 w 910"/>
                <a:gd name="T83" fmla="*/ 143 h 356"/>
                <a:gd name="T84" fmla="*/ 55 w 910"/>
                <a:gd name="T85" fmla="*/ 139 h 356"/>
                <a:gd name="T86" fmla="*/ 13 w 910"/>
                <a:gd name="T87" fmla="*/ 116 h 356"/>
                <a:gd name="T88" fmla="*/ 0 w 910"/>
                <a:gd name="T89" fmla="*/ 9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10" h="356">
                  <a:moveTo>
                    <a:pt x="0" y="99"/>
                  </a:moveTo>
                  <a:cubicBezTo>
                    <a:pt x="7" y="100"/>
                    <a:pt x="4" y="95"/>
                    <a:pt x="6" y="91"/>
                  </a:cubicBezTo>
                  <a:cubicBezTo>
                    <a:pt x="8" y="84"/>
                    <a:pt x="24" y="94"/>
                    <a:pt x="23" y="87"/>
                  </a:cubicBezTo>
                  <a:cubicBezTo>
                    <a:pt x="26" y="88"/>
                    <a:pt x="29" y="90"/>
                    <a:pt x="32" y="88"/>
                  </a:cubicBezTo>
                  <a:cubicBezTo>
                    <a:pt x="31" y="87"/>
                    <a:pt x="31" y="86"/>
                    <a:pt x="30" y="85"/>
                  </a:cubicBezTo>
                  <a:cubicBezTo>
                    <a:pt x="35" y="84"/>
                    <a:pt x="38" y="83"/>
                    <a:pt x="43" y="81"/>
                  </a:cubicBezTo>
                  <a:cubicBezTo>
                    <a:pt x="40" y="80"/>
                    <a:pt x="39" y="77"/>
                    <a:pt x="38" y="75"/>
                  </a:cubicBezTo>
                  <a:cubicBezTo>
                    <a:pt x="39" y="74"/>
                    <a:pt x="48" y="73"/>
                    <a:pt x="47" y="71"/>
                  </a:cubicBezTo>
                  <a:cubicBezTo>
                    <a:pt x="46" y="68"/>
                    <a:pt x="50" y="68"/>
                    <a:pt x="52" y="66"/>
                  </a:cubicBezTo>
                  <a:cubicBezTo>
                    <a:pt x="54" y="65"/>
                    <a:pt x="59" y="65"/>
                    <a:pt x="61" y="64"/>
                  </a:cubicBezTo>
                  <a:cubicBezTo>
                    <a:pt x="64" y="61"/>
                    <a:pt x="66" y="58"/>
                    <a:pt x="70" y="56"/>
                  </a:cubicBezTo>
                  <a:cubicBezTo>
                    <a:pt x="73" y="55"/>
                    <a:pt x="76" y="57"/>
                    <a:pt x="78" y="53"/>
                  </a:cubicBezTo>
                  <a:cubicBezTo>
                    <a:pt x="80" y="51"/>
                    <a:pt x="81" y="49"/>
                    <a:pt x="84" y="49"/>
                  </a:cubicBezTo>
                  <a:cubicBezTo>
                    <a:pt x="87" y="48"/>
                    <a:pt x="97" y="49"/>
                    <a:pt x="94" y="43"/>
                  </a:cubicBezTo>
                  <a:cubicBezTo>
                    <a:pt x="98" y="43"/>
                    <a:pt x="102" y="50"/>
                    <a:pt x="106" y="48"/>
                  </a:cubicBezTo>
                  <a:cubicBezTo>
                    <a:pt x="107" y="48"/>
                    <a:pt x="111" y="44"/>
                    <a:pt x="112" y="45"/>
                  </a:cubicBezTo>
                  <a:cubicBezTo>
                    <a:pt x="115" y="48"/>
                    <a:pt x="115" y="51"/>
                    <a:pt x="120" y="51"/>
                  </a:cubicBezTo>
                  <a:cubicBezTo>
                    <a:pt x="126" y="51"/>
                    <a:pt x="132" y="53"/>
                    <a:pt x="139" y="52"/>
                  </a:cubicBezTo>
                  <a:cubicBezTo>
                    <a:pt x="146" y="52"/>
                    <a:pt x="150" y="52"/>
                    <a:pt x="155" y="58"/>
                  </a:cubicBezTo>
                  <a:cubicBezTo>
                    <a:pt x="163" y="69"/>
                    <a:pt x="173" y="71"/>
                    <a:pt x="186" y="74"/>
                  </a:cubicBezTo>
                  <a:cubicBezTo>
                    <a:pt x="193" y="75"/>
                    <a:pt x="196" y="72"/>
                    <a:pt x="202" y="72"/>
                  </a:cubicBezTo>
                  <a:cubicBezTo>
                    <a:pt x="203" y="72"/>
                    <a:pt x="208" y="71"/>
                    <a:pt x="209" y="72"/>
                  </a:cubicBezTo>
                  <a:cubicBezTo>
                    <a:pt x="212" y="72"/>
                    <a:pt x="216" y="75"/>
                    <a:pt x="218" y="75"/>
                  </a:cubicBezTo>
                  <a:cubicBezTo>
                    <a:pt x="222" y="75"/>
                    <a:pt x="229" y="74"/>
                    <a:pt x="232" y="75"/>
                  </a:cubicBezTo>
                  <a:cubicBezTo>
                    <a:pt x="237" y="77"/>
                    <a:pt x="243" y="83"/>
                    <a:pt x="248" y="78"/>
                  </a:cubicBezTo>
                  <a:cubicBezTo>
                    <a:pt x="251" y="74"/>
                    <a:pt x="251" y="75"/>
                    <a:pt x="256" y="74"/>
                  </a:cubicBezTo>
                  <a:cubicBezTo>
                    <a:pt x="260" y="73"/>
                    <a:pt x="261" y="65"/>
                    <a:pt x="261" y="61"/>
                  </a:cubicBezTo>
                  <a:cubicBezTo>
                    <a:pt x="260" y="57"/>
                    <a:pt x="257" y="54"/>
                    <a:pt x="253" y="52"/>
                  </a:cubicBezTo>
                  <a:cubicBezTo>
                    <a:pt x="247" y="50"/>
                    <a:pt x="245" y="44"/>
                    <a:pt x="240" y="40"/>
                  </a:cubicBezTo>
                  <a:cubicBezTo>
                    <a:pt x="236" y="38"/>
                    <a:pt x="231" y="20"/>
                    <a:pt x="240" y="23"/>
                  </a:cubicBezTo>
                  <a:cubicBezTo>
                    <a:pt x="238" y="19"/>
                    <a:pt x="237" y="14"/>
                    <a:pt x="242" y="13"/>
                  </a:cubicBezTo>
                  <a:cubicBezTo>
                    <a:pt x="248" y="11"/>
                    <a:pt x="247" y="4"/>
                    <a:pt x="246" y="0"/>
                  </a:cubicBezTo>
                  <a:cubicBezTo>
                    <a:pt x="252" y="2"/>
                    <a:pt x="258" y="6"/>
                    <a:pt x="264" y="7"/>
                  </a:cubicBezTo>
                  <a:cubicBezTo>
                    <a:pt x="271" y="8"/>
                    <a:pt x="277" y="12"/>
                    <a:pt x="284" y="13"/>
                  </a:cubicBezTo>
                  <a:cubicBezTo>
                    <a:pt x="291" y="14"/>
                    <a:pt x="297" y="14"/>
                    <a:pt x="304" y="16"/>
                  </a:cubicBezTo>
                  <a:cubicBezTo>
                    <a:pt x="310" y="18"/>
                    <a:pt x="320" y="24"/>
                    <a:pt x="326" y="22"/>
                  </a:cubicBezTo>
                  <a:cubicBezTo>
                    <a:pt x="337" y="19"/>
                    <a:pt x="346" y="29"/>
                    <a:pt x="351" y="37"/>
                  </a:cubicBezTo>
                  <a:cubicBezTo>
                    <a:pt x="354" y="41"/>
                    <a:pt x="359" y="45"/>
                    <a:pt x="361" y="49"/>
                  </a:cubicBezTo>
                  <a:cubicBezTo>
                    <a:pt x="364" y="54"/>
                    <a:pt x="373" y="56"/>
                    <a:pt x="378" y="58"/>
                  </a:cubicBezTo>
                  <a:cubicBezTo>
                    <a:pt x="384" y="61"/>
                    <a:pt x="389" y="61"/>
                    <a:pt x="394" y="64"/>
                  </a:cubicBezTo>
                  <a:cubicBezTo>
                    <a:pt x="398" y="66"/>
                    <a:pt x="404" y="67"/>
                    <a:pt x="408" y="65"/>
                  </a:cubicBezTo>
                  <a:cubicBezTo>
                    <a:pt x="414" y="63"/>
                    <a:pt x="417" y="68"/>
                    <a:pt x="422" y="63"/>
                  </a:cubicBezTo>
                  <a:cubicBezTo>
                    <a:pt x="427" y="59"/>
                    <a:pt x="434" y="59"/>
                    <a:pt x="440" y="57"/>
                  </a:cubicBezTo>
                  <a:cubicBezTo>
                    <a:pt x="452" y="54"/>
                    <a:pt x="468" y="59"/>
                    <a:pt x="480" y="60"/>
                  </a:cubicBezTo>
                  <a:cubicBezTo>
                    <a:pt x="486" y="61"/>
                    <a:pt x="491" y="65"/>
                    <a:pt x="496" y="68"/>
                  </a:cubicBezTo>
                  <a:cubicBezTo>
                    <a:pt x="504" y="73"/>
                    <a:pt x="511" y="71"/>
                    <a:pt x="520" y="73"/>
                  </a:cubicBezTo>
                  <a:cubicBezTo>
                    <a:pt x="525" y="74"/>
                    <a:pt x="526" y="78"/>
                    <a:pt x="529" y="81"/>
                  </a:cubicBezTo>
                  <a:cubicBezTo>
                    <a:pt x="532" y="85"/>
                    <a:pt x="538" y="87"/>
                    <a:pt x="542" y="90"/>
                  </a:cubicBezTo>
                  <a:cubicBezTo>
                    <a:pt x="548" y="94"/>
                    <a:pt x="553" y="94"/>
                    <a:pt x="560" y="93"/>
                  </a:cubicBezTo>
                  <a:cubicBezTo>
                    <a:pt x="569" y="93"/>
                    <a:pt x="574" y="97"/>
                    <a:pt x="583" y="98"/>
                  </a:cubicBezTo>
                  <a:cubicBezTo>
                    <a:pt x="589" y="99"/>
                    <a:pt x="596" y="98"/>
                    <a:pt x="602" y="98"/>
                  </a:cubicBezTo>
                  <a:cubicBezTo>
                    <a:pt x="607" y="98"/>
                    <a:pt x="611" y="101"/>
                    <a:pt x="616" y="98"/>
                  </a:cubicBezTo>
                  <a:cubicBezTo>
                    <a:pt x="622" y="95"/>
                    <a:pt x="626" y="92"/>
                    <a:pt x="633" y="91"/>
                  </a:cubicBezTo>
                  <a:cubicBezTo>
                    <a:pt x="640" y="90"/>
                    <a:pt x="648" y="88"/>
                    <a:pt x="654" y="88"/>
                  </a:cubicBezTo>
                  <a:cubicBezTo>
                    <a:pt x="660" y="89"/>
                    <a:pt x="664" y="87"/>
                    <a:pt x="665" y="81"/>
                  </a:cubicBezTo>
                  <a:cubicBezTo>
                    <a:pt x="667" y="75"/>
                    <a:pt x="671" y="72"/>
                    <a:pt x="676" y="68"/>
                  </a:cubicBezTo>
                  <a:cubicBezTo>
                    <a:pt x="681" y="65"/>
                    <a:pt x="683" y="61"/>
                    <a:pt x="690" y="63"/>
                  </a:cubicBezTo>
                  <a:cubicBezTo>
                    <a:pt x="697" y="65"/>
                    <a:pt x="702" y="63"/>
                    <a:pt x="709" y="68"/>
                  </a:cubicBezTo>
                  <a:cubicBezTo>
                    <a:pt x="714" y="71"/>
                    <a:pt x="719" y="74"/>
                    <a:pt x="725" y="75"/>
                  </a:cubicBezTo>
                  <a:cubicBezTo>
                    <a:pt x="731" y="76"/>
                    <a:pt x="734" y="73"/>
                    <a:pt x="739" y="72"/>
                  </a:cubicBezTo>
                  <a:cubicBezTo>
                    <a:pt x="752" y="69"/>
                    <a:pt x="759" y="75"/>
                    <a:pt x="759" y="88"/>
                  </a:cubicBezTo>
                  <a:cubicBezTo>
                    <a:pt x="758" y="100"/>
                    <a:pt x="756" y="117"/>
                    <a:pt x="762" y="127"/>
                  </a:cubicBezTo>
                  <a:cubicBezTo>
                    <a:pt x="765" y="130"/>
                    <a:pt x="760" y="133"/>
                    <a:pt x="761" y="138"/>
                  </a:cubicBezTo>
                  <a:cubicBezTo>
                    <a:pt x="763" y="142"/>
                    <a:pt x="770" y="146"/>
                    <a:pt x="775" y="148"/>
                  </a:cubicBezTo>
                  <a:cubicBezTo>
                    <a:pt x="780" y="150"/>
                    <a:pt x="781" y="143"/>
                    <a:pt x="787" y="144"/>
                  </a:cubicBezTo>
                  <a:cubicBezTo>
                    <a:pt x="793" y="144"/>
                    <a:pt x="800" y="142"/>
                    <a:pt x="807" y="145"/>
                  </a:cubicBezTo>
                  <a:cubicBezTo>
                    <a:pt x="812" y="148"/>
                    <a:pt x="816" y="151"/>
                    <a:pt x="820" y="144"/>
                  </a:cubicBezTo>
                  <a:cubicBezTo>
                    <a:pt x="823" y="139"/>
                    <a:pt x="827" y="138"/>
                    <a:pt x="833" y="138"/>
                  </a:cubicBezTo>
                  <a:cubicBezTo>
                    <a:pt x="845" y="139"/>
                    <a:pt x="858" y="148"/>
                    <a:pt x="867" y="154"/>
                  </a:cubicBezTo>
                  <a:cubicBezTo>
                    <a:pt x="878" y="161"/>
                    <a:pt x="890" y="166"/>
                    <a:pt x="899" y="175"/>
                  </a:cubicBezTo>
                  <a:cubicBezTo>
                    <a:pt x="910" y="187"/>
                    <a:pt x="892" y="186"/>
                    <a:pt x="885" y="185"/>
                  </a:cubicBezTo>
                  <a:cubicBezTo>
                    <a:pt x="881" y="184"/>
                    <a:pt x="876" y="179"/>
                    <a:pt x="872" y="183"/>
                  </a:cubicBezTo>
                  <a:cubicBezTo>
                    <a:pt x="871" y="184"/>
                    <a:pt x="865" y="182"/>
                    <a:pt x="863" y="182"/>
                  </a:cubicBezTo>
                  <a:cubicBezTo>
                    <a:pt x="858" y="182"/>
                    <a:pt x="855" y="185"/>
                    <a:pt x="850" y="187"/>
                  </a:cubicBezTo>
                  <a:cubicBezTo>
                    <a:pt x="847" y="189"/>
                    <a:pt x="841" y="185"/>
                    <a:pt x="840" y="188"/>
                  </a:cubicBezTo>
                  <a:cubicBezTo>
                    <a:pt x="839" y="192"/>
                    <a:pt x="839" y="194"/>
                    <a:pt x="834" y="194"/>
                  </a:cubicBezTo>
                  <a:cubicBezTo>
                    <a:pt x="828" y="194"/>
                    <a:pt x="823" y="193"/>
                    <a:pt x="820" y="199"/>
                  </a:cubicBezTo>
                  <a:cubicBezTo>
                    <a:pt x="819" y="201"/>
                    <a:pt x="818" y="204"/>
                    <a:pt x="818" y="207"/>
                  </a:cubicBezTo>
                  <a:cubicBezTo>
                    <a:pt x="818" y="209"/>
                    <a:pt x="822" y="212"/>
                    <a:pt x="821" y="214"/>
                  </a:cubicBezTo>
                  <a:cubicBezTo>
                    <a:pt x="820" y="217"/>
                    <a:pt x="813" y="222"/>
                    <a:pt x="810" y="224"/>
                  </a:cubicBezTo>
                  <a:cubicBezTo>
                    <a:pt x="807" y="227"/>
                    <a:pt x="800" y="227"/>
                    <a:pt x="795" y="227"/>
                  </a:cubicBezTo>
                  <a:cubicBezTo>
                    <a:pt x="791" y="227"/>
                    <a:pt x="785" y="224"/>
                    <a:pt x="783" y="228"/>
                  </a:cubicBezTo>
                  <a:cubicBezTo>
                    <a:pt x="781" y="232"/>
                    <a:pt x="780" y="237"/>
                    <a:pt x="777" y="240"/>
                  </a:cubicBezTo>
                  <a:cubicBezTo>
                    <a:pt x="775" y="243"/>
                    <a:pt x="772" y="242"/>
                    <a:pt x="770" y="245"/>
                  </a:cubicBezTo>
                  <a:cubicBezTo>
                    <a:pt x="769" y="247"/>
                    <a:pt x="768" y="249"/>
                    <a:pt x="765" y="249"/>
                  </a:cubicBezTo>
                  <a:cubicBezTo>
                    <a:pt x="759" y="248"/>
                    <a:pt x="752" y="247"/>
                    <a:pt x="746" y="246"/>
                  </a:cubicBezTo>
                  <a:cubicBezTo>
                    <a:pt x="736" y="244"/>
                    <a:pt x="725" y="232"/>
                    <a:pt x="714" y="240"/>
                  </a:cubicBezTo>
                  <a:cubicBezTo>
                    <a:pt x="710" y="243"/>
                    <a:pt x="710" y="248"/>
                    <a:pt x="712" y="252"/>
                  </a:cubicBezTo>
                  <a:cubicBezTo>
                    <a:pt x="713" y="255"/>
                    <a:pt x="711" y="258"/>
                    <a:pt x="712" y="260"/>
                  </a:cubicBezTo>
                  <a:cubicBezTo>
                    <a:pt x="713" y="263"/>
                    <a:pt x="715" y="263"/>
                    <a:pt x="717" y="265"/>
                  </a:cubicBezTo>
                  <a:cubicBezTo>
                    <a:pt x="721" y="269"/>
                    <a:pt x="745" y="282"/>
                    <a:pt x="735" y="286"/>
                  </a:cubicBezTo>
                  <a:cubicBezTo>
                    <a:pt x="732" y="288"/>
                    <a:pt x="729" y="292"/>
                    <a:pt x="727" y="294"/>
                  </a:cubicBezTo>
                  <a:cubicBezTo>
                    <a:pt x="724" y="296"/>
                    <a:pt x="719" y="297"/>
                    <a:pt x="717" y="301"/>
                  </a:cubicBezTo>
                  <a:cubicBezTo>
                    <a:pt x="715" y="307"/>
                    <a:pt x="713" y="314"/>
                    <a:pt x="708" y="318"/>
                  </a:cubicBezTo>
                  <a:cubicBezTo>
                    <a:pt x="704" y="322"/>
                    <a:pt x="697" y="323"/>
                    <a:pt x="692" y="326"/>
                  </a:cubicBezTo>
                  <a:cubicBezTo>
                    <a:pt x="687" y="329"/>
                    <a:pt x="677" y="328"/>
                    <a:pt x="670" y="329"/>
                  </a:cubicBezTo>
                  <a:cubicBezTo>
                    <a:pt x="662" y="329"/>
                    <a:pt x="656" y="327"/>
                    <a:pt x="648" y="329"/>
                  </a:cubicBezTo>
                  <a:cubicBezTo>
                    <a:pt x="631" y="331"/>
                    <a:pt x="617" y="333"/>
                    <a:pt x="602" y="341"/>
                  </a:cubicBezTo>
                  <a:cubicBezTo>
                    <a:pt x="595" y="344"/>
                    <a:pt x="589" y="347"/>
                    <a:pt x="584" y="351"/>
                  </a:cubicBezTo>
                  <a:cubicBezTo>
                    <a:pt x="579" y="355"/>
                    <a:pt x="580" y="356"/>
                    <a:pt x="574" y="355"/>
                  </a:cubicBezTo>
                  <a:cubicBezTo>
                    <a:pt x="570" y="355"/>
                    <a:pt x="566" y="355"/>
                    <a:pt x="563" y="353"/>
                  </a:cubicBezTo>
                  <a:cubicBezTo>
                    <a:pt x="558" y="349"/>
                    <a:pt x="557" y="348"/>
                    <a:pt x="549" y="349"/>
                  </a:cubicBezTo>
                  <a:cubicBezTo>
                    <a:pt x="535" y="351"/>
                    <a:pt x="520" y="343"/>
                    <a:pt x="506" y="341"/>
                  </a:cubicBezTo>
                  <a:cubicBezTo>
                    <a:pt x="499" y="339"/>
                    <a:pt x="492" y="338"/>
                    <a:pt x="486" y="335"/>
                  </a:cubicBezTo>
                  <a:cubicBezTo>
                    <a:pt x="479" y="332"/>
                    <a:pt x="475" y="326"/>
                    <a:pt x="468" y="324"/>
                  </a:cubicBezTo>
                  <a:cubicBezTo>
                    <a:pt x="461" y="323"/>
                    <a:pt x="454" y="324"/>
                    <a:pt x="447" y="323"/>
                  </a:cubicBezTo>
                  <a:cubicBezTo>
                    <a:pt x="441" y="321"/>
                    <a:pt x="435" y="320"/>
                    <a:pt x="429" y="319"/>
                  </a:cubicBezTo>
                  <a:cubicBezTo>
                    <a:pt x="422" y="318"/>
                    <a:pt x="417" y="322"/>
                    <a:pt x="411" y="323"/>
                  </a:cubicBezTo>
                  <a:cubicBezTo>
                    <a:pt x="402" y="324"/>
                    <a:pt x="392" y="321"/>
                    <a:pt x="383" y="321"/>
                  </a:cubicBezTo>
                  <a:cubicBezTo>
                    <a:pt x="368" y="321"/>
                    <a:pt x="354" y="315"/>
                    <a:pt x="339" y="316"/>
                  </a:cubicBezTo>
                  <a:cubicBezTo>
                    <a:pt x="334" y="317"/>
                    <a:pt x="327" y="319"/>
                    <a:pt x="323" y="317"/>
                  </a:cubicBezTo>
                  <a:cubicBezTo>
                    <a:pt x="321" y="316"/>
                    <a:pt x="320" y="314"/>
                    <a:pt x="319" y="312"/>
                  </a:cubicBezTo>
                  <a:cubicBezTo>
                    <a:pt x="317" y="309"/>
                    <a:pt x="313" y="308"/>
                    <a:pt x="311" y="306"/>
                  </a:cubicBezTo>
                  <a:cubicBezTo>
                    <a:pt x="299" y="299"/>
                    <a:pt x="294" y="287"/>
                    <a:pt x="284" y="278"/>
                  </a:cubicBezTo>
                  <a:cubicBezTo>
                    <a:pt x="281" y="275"/>
                    <a:pt x="275" y="274"/>
                    <a:pt x="274" y="269"/>
                  </a:cubicBezTo>
                  <a:cubicBezTo>
                    <a:pt x="274" y="263"/>
                    <a:pt x="261" y="265"/>
                    <a:pt x="256" y="263"/>
                  </a:cubicBezTo>
                  <a:cubicBezTo>
                    <a:pt x="250" y="260"/>
                    <a:pt x="244" y="257"/>
                    <a:pt x="238" y="253"/>
                  </a:cubicBezTo>
                  <a:cubicBezTo>
                    <a:pt x="233" y="250"/>
                    <a:pt x="227" y="251"/>
                    <a:pt x="222" y="247"/>
                  </a:cubicBezTo>
                  <a:cubicBezTo>
                    <a:pt x="211" y="238"/>
                    <a:pt x="195" y="241"/>
                    <a:pt x="182" y="240"/>
                  </a:cubicBezTo>
                  <a:cubicBezTo>
                    <a:pt x="171" y="239"/>
                    <a:pt x="160" y="237"/>
                    <a:pt x="149" y="236"/>
                  </a:cubicBezTo>
                  <a:cubicBezTo>
                    <a:pt x="139" y="234"/>
                    <a:pt x="127" y="228"/>
                    <a:pt x="126" y="217"/>
                  </a:cubicBezTo>
                  <a:cubicBezTo>
                    <a:pt x="125" y="212"/>
                    <a:pt x="132" y="207"/>
                    <a:pt x="128" y="202"/>
                  </a:cubicBezTo>
                  <a:cubicBezTo>
                    <a:pt x="123" y="197"/>
                    <a:pt x="126" y="190"/>
                    <a:pt x="121" y="184"/>
                  </a:cubicBezTo>
                  <a:cubicBezTo>
                    <a:pt x="116" y="178"/>
                    <a:pt x="112" y="173"/>
                    <a:pt x="105" y="168"/>
                  </a:cubicBezTo>
                  <a:cubicBezTo>
                    <a:pt x="98" y="164"/>
                    <a:pt x="96" y="158"/>
                    <a:pt x="91" y="152"/>
                  </a:cubicBezTo>
                  <a:cubicBezTo>
                    <a:pt x="88" y="149"/>
                    <a:pt x="82" y="147"/>
                    <a:pt x="78" y="143"/>
                  </a:cubicBezTo>
                  <a:cubicBezTo>
                    <a:pt x="74" y="140"/>
                    <a:pt x="77" y="144"/>
                    <a:pt x="74" y="145"/>
                  </a:cubicBezTo>
                  <a:cubicBezTo>
                    <a:pt x="71" y="145"/>
                    <a:pt x="68" y="142"/>
                    <a:pt x="66" y="141"/>
                  </a:cubicBezTo>
                  <a:cubicBezTo>
                    <a:pt x="61" y="138"/>
                    <a:pt x="60" y="139"/>
                    <a:pt x="55" y="139"/>
                  </a:cubicBezTo>
                  <a:cubicBezTo>
                    <a:pt x="47" y="140"/>
                    <a:pt x="40" y="134"/>
                    <a:pt x="34" y="130"/>
                  </a:cubicBezTo>
                  <a:cubicBezTo>
                    <a:pt x="30" y="127"/>
                    <a:pt x="26" y="123"/>
                    <a:pt x="20" y="122"/>
                  </a:cubicBezTo>
                  <a:cubicBezTo>
                    <a:pt x="15" y="121"/>
                    <a:pt x="13" y="121"/>
                    <a:pt x="13" y="116"/>
                  </a:cubicBezTo>
                  <a:cubicBezTo>
                    <a:pt x="13" y="112"/>
                    <a:pt x="4" y="112"/>
                    <a:pt x="3" y="108"/>
                  </a:cubicBezTo>
                  <a:cubicBezTo>
                    <a:pt x="2" y="107"/>
                    <a:pt x="4" y="107"/>
                    <a:pt x="4" y="106"/>
                  </a:cubicBezTo>
                  <a:cubicBezTo>
                    <a:pt x="5" y="104"/>
                    <a:pt x="1" y="101"/>
                    <a:pt x="0" y="9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564">
              <a:extLst>
                <a:ext uri="{FF2B5EF4-FFF2-40B4-BE49-F238E27FC236}">
                  <a16:creationId xmlns="" xmlns:a16="http://schemas.microsoft.com/office/drawing/2014/main" id="{DD079CC3-D146-414D-8072-51D5520D0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0262" y="1376608"/>
              <a:ext cx="1975398" cy="774143"/>
            </a:xfrm>
            <a:custGeom>
              <a:avLst/>
              <a:gdLst>
                <a:gd name="T0" fmla="*/ 23 w 910"/>
                <a:gd name="T1" fmla="*/ 87 h 356"/>
                <a:gd name="T2" fmla="*/ 43 w 910"/>
                <a:gd name="T3" fmla="*/ 81 h 356"/>
                <a:gd name="T4" fmla="*/ 52 w 910"/>
                <a:gd name="T5" fmla="*/ 66 h 356"/>
                <a:gd name="T6" fmla="*/ 78 w 910"/>
                <a:gd name="T7" fmla="*/ 53 h 356"/>
                <a:gd name="T8" fmla="*/ 106 w 910"/>
                <a:gd name="T9" fmla="*/ 48 h 356"/>
                <a:gd name="T10" fmla="*/ 139 w 910"/>
                <a:gd name="T11" fmla="*/ 52 h 356"/>
                <a:gd name="T12" fmla="*/ 202 w 910"/>
                <a:gd name="T13" fmla="*/ 72 h 356"/>
                <a:gd name="T14" fmla="*/ 232 w 910"/>
                <a:gd name="T15" fmla="*/ 75 h 356"/>
                <a:gd name="T16" fmla="*/ 261 w 910"/>
                <a:gd name="T17" fmla="*/ 61 h 356"/>
                <a:gd name="T18" fmla="*/ 240 w 910"/>
                <a:gd name="T19" fmla="*/ 23 h 356"/>
                <a:gd name="T20" fmla="*/ 264 w 910"/>
                <a:gd name="T21" fmla="*/ 7 h 356"/>
                <a:gd name="T22" fmla="*/ 326 w 910"/>
                <a:gd name="T23" fmla="*/ 22 h 356"/>
                <a:gd name="T24" fmla="*/ 378 w 910"/>
                <a:gd name="T25" fmla="*/ 58 h 356"/>
                <a:gd name="T26" fmla="*/ 422 w 910"/>
                <a:gd name="T27" fmla="*/ 63 h 356"/>
                <a:gd name="T28" fmla="*/ 496 w 910"/>
                <a:gd name="T29" fmla="*/ 68 h 356"/>
                <a:gd name="T30" fmla="*/ 542 w 910"/>
                <a:gd name="T31" fmla="*/ 90 h 356"/>
                <a:gd name="T32" fmla="*/ 602 w 910"/>
                <a:gd name="T33" fmla="*/ 98 h 356"/>
                <a:gd name="T34" fmla="*/ 654 w 910"/>
                <a:gd name="T35" fmla="*/ 88 h 356"/>
                <a:gd name="T36" fmla="*/ 690 w 910"/>
                <a:gd name="T37" fmla="*/ 63 h 356"/>
                <a:gd name="T38" fmla="*/ 739 w 910"/>
                <a:gd name="T39" fmla="*/ 72 h 356"/>
                <a:gd name="T40" fmla="*/ 761 w 910"/>
                <a:gd name="T41" fmla="*/ 138 h 356"/>
                <a:gd name="T42" fmla="*/ 807 w 910"/>
                <a:gd name="T43" fmla="*/ 145 h 356"/>
                <a:gd name="T44" fmla="*/ 867 w 910"/>
                <a:gd name="T45" fmla="*/ 154 h 356"/>
                <a:gd name="T46" fmla="*/ 872 w 910"/>
                <a:gd name="T47" fmla="*/ 183 h 356"/>
                <a:gd name="T48" fmla="*/ 840 w 910"/>
                <a:gd name="T49" fmla="*/ 188 h 356"/>
                <a:gd name="T50" fmla="*/ 818 w 910"/>
                <a:gd name="T51" fmla="*/ 207 h 356"/>
                <a:gd name="T52" fmla="*/ 795 w 910"/>
                <a:gd name="T53" fmla="*/ 227 h 356"/>
                <a:gd name="T54" fmla="*/ 770 w 910"/>
                <a:gd name="T55" fmla="*/ 245 h 356"/>
                <a:gd name="T56" fmla="*/ 714 w 910"/>
                <a:gd name="T57" fmla="*/ 240 h 356"/>
                <a:gd name="T58" fmla="*/ 717 w 910"/>
                <a:gd name="T59" fmla="*/ 265 h 356"/>
                <a:gd name="T60" fmla="*/ 717 w 910"/>
                <a:gd name="T61" fmla="*/ 301 h 356"/>
                <a:gd name="T62" fmla="*/ 670 w 910"/>
                <a:gd name="T63" fmla="*/ 329 h 356"/>
                <a:gd name="T64" fmla="*/ 584 w 910"/>
                <a:gd name="T65" fmla="*/ 351 h 356"/>
                <a:gd name="T66" fmla="*/ 549 w 910"/>
                <a:gd name="T67" fmla="*/ 349 h 356"/>
                <a:gd name="T68" fmla="*/ 468 w 910"/>
                <a:gd name="T69" fmla="*/ 324 h 356"/>
                <a:gd name="T70" fmla="*/ 411 w 910"/>
                <a:gd name="T71" fmla="*/ 323 h 356"/>
                <a:gd name="T72" fmla="*/ 323 w 910"/>
                <a:gd name="T73" fmla="*/ 317 h 356"/>
                <a:gd name="T74" fmla="*/ 284 w 910"/>
                <a:gd name="T75" fmla="*/ 278 h 356"/>
                <a:gd name="T76" fmla="*/ 238 w 910"/>
                <a:gd name="T77" fmla="*/ 253 h 356"/>
                <a:gd name="T78" fmla="*/ 149 w 910"/>
                <a:gd name="T79" fmla="*/ 236 h 356"/>
                <a:gd name="T80" fmla="*/ 121 w 910"/>
                <a:gd name="T81" fmla="*/ 184 h 356"/>
                <a:gd name="T82" fmla="*/ 78 w 910"/>
                <a:gd name="T83" fmla="*/ 143 h 356"/>
                <a:gd name="T84" fmla="*/ 55 w 910"/>
                <a:gd name="T85" fmla="*/ 139 h 356"/>
                <a:gd name="T86" fmla="*/ 13 w 910"/>
                <a:gd name="T87" fmla="*/ 116 h 356"/>
                <a:gd name="T88" fmla="*/ 0 w 910"/>
                <a:gd name="T89" fmla="*/ 9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10" h="356">
                  <a:moveTo>
                    <a:pt x="0" y="99"/>
                  </a:moveTo>
                  <a:cubicBezTo>
                    <a:pt x="7" y="100"/>
                    <a:pt x="4" y="95"/>
                    <a:pt x="6" y="91"/>
                  </a:cubicBezTo>
                  <a:cubicBezTo>
                    <a:pt x="8" y="84"/>
                    <a:pt x="24" y="94"/>
                    <a:pt x="23" y="87"/>
                  </a:cubicBezTo>
                  <a:cubicBezTo>
                    <a:pt x="26" y="88"/>
                    <a:pt x="29" y="90"/>
                    <a:pt x="32" y="88"/>
                  </a:cubicBezTo>
                  <a:cubicBezTo>
                    <a:pt x="31" y="87"/>
                    <a:pt x="31" y="86"/>
                    <a:pt x="30" y="85"/>
                  </a:cubicBezTo>
                  <a:cubicBezTo>
                    <a:pt x="35" y="84"/>
                    <a:pt x="38" y="83"/>
                    <a:pt x="43" y="81"/>
                  </a:cubicBezTo>
                  <a:cubicBezTo>
                    <a:pt x="40" y="80"/>
                    <a:pt x="39" y="77"/>
                    <a:pt x="38" y="75"/>
                  </a:cubicBezTo>
                  <a:cubicBezTo>
                    <a:pt x="39" y="74"/>
                    <a:pt x="48" y="73"/>
                    <a:pt x="47" y="71"/>
                  </a:cubicBezTo>
                  <a:cubicBezTo>
                    <a:pt x="46" y="68"/>
                    <a:pt x="50" y="68"/>
                    <a:pt x="52" y="66"/>
                  </a:cubicBezTo>
                  <a:cubicBezTo>
                    <a:pt x="54" y="65"/>
                    <a:pt x="59" y="65"/>
                    <a:pt x="61" y="64"/>
                  </a:cubicBezTo>
                  <a:cubicBezTo>
                    <a:pt x="64" y="61"/>
                    <a:pt x="66" y="58"/>
                    <a:pt x="70" y="56"/>
                  </a:cubicBezTo>
                  <a:cubicBezTo>
                    <a:pt x="73" y="55"/>
                    <a:pt x="76" y="57"/>
                    <a:pt x="78" y="53"/>
                  </a:cubicBezTo>
                  <a:cubicBezTo>
                    <a:pt x="80" y="51"/>
                    <a:pt x="81" y="49"/>
                    <a:pt x="84" y="49"/>
                  </a:cubicBezTo>
                  <a:cubicBezTo>
                    <a:pt x="87" y="48"/>
                    <a:pt x="97" y="49"/>
                    <a:pt x="94" y="43"/>
                  </a:cubicBezTo>
                  <a:cubicBezTo>
                    <a:pt x="98" y="43"/>
                    <a:pt x="102" y="50"/>
                    <a:pt x="106" y="48"/>
                  </a:cubicBezTo>
                  <a:cubicBezTo>
                    <a:pt x="107" y="48"/>
                    <a:pt x="111" y="44"/>
                    <a:pt x="112" y="45"/>
                  </a:cubicBezTo>
                  <a:cubicBezTo>
                    <a:pt x="115" y="48"/>
                    <a:pt x="115" y="51"/>
                    <a:pt x="120" y="51"/>
                  </a:cubicBezTo>
                  <a:cubicBezTo>
                    <a:pt x="126" y="51"/>
                    <a:pt x="132" y="53"/>
                    <a:pt x="139" y="52"/>
                  </a:cubicBezTo>
                  <a:cubicBezTo>
                    <a:pt x="146" y="52"/>
                    <a:pt x="150" y="52"/>
                    <a:pt x="155" y="58"/>
                  </a:cubicBezTo>
                  <a:cubicBezTo>
                    <a:pt x="163" y="69"/>
                    <a:pt x="173" y="71"/>
                    <a:pt x="186" y="74"/>
                  </a:cubicBezTo>
                  <a:cubicBezTo>
                    <a:pt x="193" y="75"/>
                    <a:pt x="196" y="72"/>
                    <a:pt x="202" y="72"/>
                  </a:cubicBezTo>
                  <a:cubicBezTo>
                    <a:pt x="203" y="72"/>
                    <a:pt x="208" y="71"/>
                    <a:pt x="209" y="72"/>
                  </a:cubicBezTo>
                  <a:cubicBezTo>
                    <a:pt x="212" y="72"/>
                    <a:pt x="216" y="75"/>
                    <a:pt x="218" y="75"/>
                  </a:cubicBezTo>
                  <a:cubicBezTo>
                    <a:pt x="222" y="75"/>
                    <a:pt x="229" y="74"/>
                    <a:pt x="232" y="75"/>
                  </a:cubicBezTo>
                  <a:cubicBezTo>
                    <a:pt x="237" y="77"/>
                    <a:pt x="243" y="83"/>
                    <a:pt x="248" y="78"/>
                  </a:cubicBezTo>
                  <a:cubicBezTo>
                    <a:pt x="251" y="74"/>
                    <a:pt x="251" y="75"/>
                    <a:pt x="256" y="74"/>
                  </a:cubicBezTo>
                  <a:cubicBezTo>
                    <a:pt x="260" y="73"/>
                    <a:pt x="261" y="65"/>
                    <a:pt x="261" y="61"/>
                  </a:cubicBezTo>
                  <a:cubicBezTo>
                    <a:pt x="260" y="57"/>
                    <a:pt x="257" y="54"/>
                    <a:pt x="253" y="52"/>
                  </a:cubicBezTo>
                  <a:cubicBezTo>
                    <a:pt x="247" y="50"/>
                    <a:pt x="245" y="44"/>
                    <a:pt x="240" y="40"/>
                  </a:cubicBezTo>
                  <a:cubicBezTo>
                    <a:pt x="236" y="38"/>
                    <a:pt x="231" y="20"/>
                    <a:pt x="240" y="23"/>
                  </a:cubicBezTo>
                  <a:cubicBezTo>
                    <a:pt x="238" y="19"/>
                    <a:pt x="237" y="14"/>
                    <a:pt x="242" y="13"/>
                  </a:cubicBezTo>
                  <a:cubicBezTo>
                    <a:pt x="248" y="11"/>
                    <a:pt x="247" y="4"/>
                    <a:pt x="246" y="0"/>
                  </a:cubicBezTo>
                  <a:cubicBezTo>
                    <a:pt x="252" y="2"/>
                    <a:pt x="258" y="6"/>
                    <a:pt x="264" y="7"/>
                  </a:cubicBezTo>
                  <a:cubicBezTo>
                    <a:pt x="271" y="8"/>
                    <a:pt x="277" y="12"/>
                    <a:pt x="284" y="13"/>
                  </a:cubicBezTo>
                  <a:cubicBezTo>
                    <a:pt x="291" y="14"/>
                    <a:pt x="297" y="14"/>
                    <a:pt x="304" y="16"/>
                  </a:cubicBezTo>
                  <a:cubicBezTo>
                    <a:pt x="310" y="18"/>
                    <a:pt x="320" y="24"/>
                    <a:pt x="326" y="22"/>
                  </a:cubicBezTo>
                  <a:cubicBezTo>
                    <a:pt x="337" y="19"/>
                    <a:pt x="346" y="29"/>
                    <a:pt x="351" y="37"/>
                  </a:cubicBezTo>
                  <a:cubicBezTo>
                    <a:pt x="354" y="41"/>
                    <a:pt x="359" y="45"/>
                    <a:pt x="361" y="49"/>
                  </a:cubicBezTo>
                  <a:cubicBezTo>
                    <a:pt x="364" y="54"/>
                    <a:pt x="373" y="56"/>
                    <a:pt x="378" y="58"/>
                  </a:cubicBezTo>
                  <a:cubicBezTo>
                    <a:pt x="384" y="61"/>
                    <a:pt x="389" y="61"/>
                    <a:pt x="394" y="64"/>
                  </a:cubicBezTo>
                  <a:cubicBezTo>
                    <a:pt x="398" y="66"/>
                    <a:pt x="404" y="67"/>
                    <a:pt x="408" y="65"/>
                  </a:cubicBezTo>
                  <a:cubicBezTo>
                    <a:pt x="414" y="63"/>
                    <a:pt x="417" y="68"/>
                    <a:pt x="422" y="63"/>
                  </a:cubicBezTo>
                  <a:cubicBezTo>
                    <a:pt x="427" y="59"/>
                    <a:pt x="434" y="59"/>
                    <a:pt x="440" y="57"/>
                  </a:cubicBezTo>
                  <a:cubicBezTo>
                    <a:pt x="452" y="54"/>
                    <a:pt x="468" y="59"/>
                    <a:pt x="480" y="60"/>
                  </a:cubicBezTo>
                  <a:cubicBezTo>
                    <a:pt x="486" y="61"/>
                    <a:pt x="491" y="65"/>
                    <a:pt x="496" y="68"/>
                  </a:cubicBezTo>
                  <a:cubicBezTo>
                    <a:pt x="504" y="73"/>
                    <a:pt x="511" y="71"/>
                    <a:pt x="520" y="73"/>
                  </a:cubicBezTo>
                  <a:cubicBezTo>
                    <a:pt x="525" y="74"/>
                    <a:pt x="526" y="78"/>
                    <a:pt x="529" y="81"/>
                  </a:cubicBezTo>
                  <a:cubicBezTo>
                    <a:pt x="532" y="85"/>
                    <a:pt x="538" y="87"/>
                    <a:pt x="542" y="90"/>
                  </a:cubicBezTo>
                  <a:cubicBezTo>
                    <a:pt x="548" y="94"/>
                    <a:pt x="553" y="94"/>
                    <a:pt x="560" y="93"/>
                  </a:cubicBezTo>
                  <a:cubicBezTo>
                    <a:pt x="569" y="93"/>
                    <a:pt x="574" y="97"/>
                    <a:pt x="583" y="98"/>
                  </a:cubicBezTo>
                  <a:cubicBezTo>
                    <a:pt x="589" y="99"/>
                    <a:pt x="596" y="98"/>
                    <a:pt x="602" y="98"/>
                  </a:cubicBezTo>
                  <a:cubicBezTo>
                    <a:pt x="607" y="98"/>
                    <a:pt x="611" y="101"/>
                    <a:pt x="616" y="98"/>
                  </a:cubicBezTo>
                  <a:cubicBezTo>
                    <a:pt x="622" y="95"/>
                    <a:pt x="626" y="92"/>
                    <a:pt x="633" y="91"/>
                  </a:cubicBezTo>
                  <a:cubicBezTo>
                    <a:pt x="640" y="90"/>
                    <a:pt x="648" y="88"/>
                    <a:pt x="654" y="88"/>
                  </a:cubicBezTo>
                  <a:cubicBezTo>
                    <a:pt x="660" y="89"/>
                    <a:pt x="664" y="87"/>
                    <a:pt x="665" y="81"/>
                  </a:cubicBezTo>
                  <a:cubicBezTo>
                    <a:pt x="667" y="75"/>
                    <a:pt x="671" y="72"/>
                    <a:pt x="676" y="68"/>
                  </a:cubicBezTo>
                  <a:cubicBezTo>
                    <a:pt x="681" y="65"/>
                    <a:pt x="683" y="61"/>
                    <a:pt x="690" y="63"/>
                  </a:cubicBezTo>
                  <a:cubicBezTo>
                    <a:pt x="697" y="65"/>
                    <a:pt x="702" y="63"/>
                    <a:pt x="709" y="68"/>
                  </a:cubicBezTo>
                  <a:cubicBezTo>
                    <a:pt x="714" y="71"/>
                    <a:pt x="719" y="74"/>
                    <a:pt x="725" y="75"/>
                  </a:cubicBezTo>
                  <a:cubicBezTo>
                    <a:pt x="731" y="76"/>
                    <a:pt x="734" y="73"/>
                    <a:pt x="739" y="72"/>
                  </a:cubicBezTo>
                  <a:cubicBezTo>
                    <a:pt x="752" y="69"/>
                    <a:pt x="759" y="75"/>
                    <a:pt x="759" y="88"/>
                  </a:cubicBezTo>
                  <a:cubicBezTo>
                    <a:pt x="758" y="100"/>
                    <a:pt x="756" y="117"/>
                    <a:pt x="762" y="127"/>
                  </a:cubicBezTo>
                  <a:cubicBezTo>
                    <a:pt x="765" y="130"/>
                    <a:pt x="760" y="133"/>
                    <a:pt x="761" y="138"/>
                  </a:cubicBezTo>
                  <a:cubicBezTo>
                    <a:pt x="763" y="142"/>
                    <a:pt x="770" y="146"/>
                    <a:pt x="775" y="148"/>
                  </a:cubicBezTo>
                  <a:cubicBezTo>
                    <a:pt x="780" y="150"/>
                    <a:pt x="781" y="143"/>
                    <a:pt x="787" y="144"/>
                  </a:cubicBezTo>
                  <a:cubicBezTo>
                    <a:pt x="793" y="144"/>
                    <a:pt x="800" y="142"/>
                    <a:pt x="807" y="145"/>
                  </a:cubicBezTo>
                  <a:cubicBezTo>
                    <a:pt x="812" y="148"/>
                    <a:pt x="816" y="151"/>
                    <a:pt x="820" y="144"/>
                  </a:cubicBezTo>
                  <a:cubicBezTo>
                    <a:pt x="823" y="139"/>
                    <a:pt x="827" y="138"/>
                    <a:pt x="833" y="138"/>
                  </a:cubicBezTo>
                  <a:cubicBezTo>
                    <a:pt x="845" y="139"/>
                    <a:pt x="858" y="148"/>
                    <a:pt x="867" y="154"/>
                  </a:cubicBezTo>
                  <a:cubicBezTo>
                    <a:pt x="878" y="161"/>
                    <a:pt x="890" y="166"/>
                    <a:pt x="899" y="175"/>
                  </a:cubicBezTo>
                  <a:cubicBezTo>
                    <a:pt x="910" y="187"/>
                    <a:pt x="892" y="186"/>
                    <a:pt x="885" y="185"/>
                  </a:cubicBezTo>
                  <a:cubicBezTo>
                    <a:pt x="881" y="184"/>
                    <a:pt x="876" y="179"/>
                    <a:pt x="872" y="183"/>
                  </a:cubicBezTo>
                  <a:cubicBezTo>
                    <a:pt x="871" y="184"/>
                    <a:pt x="865" y="182"/>
                    <a:pt x="863" y="182"/>
                  </a:cubicBezTo>
                  <a:cubicBezTo>
                    <a:pt x="858" y="182"/>
                    <a:pt x="855" y="185"/>
                    <a:pt x="850" y="187"/>
                  </a:cubicBezTo>
                  <a:cubicBezTo>
                    <a:pt x="847" y="189"/>
                    <a:pt x="841" y="185"/>
                    <a:pt x="840" y="188"/>
                  </a:cubicBezTo>
                  <a:cubicBezTo>
                    <a:pt x="839" y="192"/>
                    <a:pt x="839" y="194"/>
                    <a:pt x="834" y="194"/>
                  </a:cubicBezTo>
                  <a:cubicBezTo>
                    <a:pt x="828" y="194"/>
                    <a:pt x="823" y="193"/>
                    <a:pt x="820" y="199"/>
                  </a:cubicBezTo>
                  <a:cubicBezTo>
                    <a:pt x="819" y="201"/>
                    <a:pt x="818" y="204"/>
                    <a:pt x="818" y="207"/>
                  </a:cubicBezTo>
                  <a:cubicBezTo>
                    <a:pt x="818" y="209"/>
                    <a:pt x="822" y="212"/>
                    <a:pt x="821" y="214"/>
                  </a:cubicBezTo>
                  <a:cubicBezTo>
                    <a:pt x="820" y="217"/>
                    <a:pt x="813" y="222"/>
                    <a:pt x="810" y="224"/>
                  </a:cubicBezTo>
                  <a:cubicBezTo>
                    <a:pt x="807" y="227"/>
                    <a:pt x="800" y="227"/>
                    <a:pt x="795" y="227"/>
                  </a:cubicBezTo>
                  <a:cubicBezTo>
                    <a:pt x="791" y="227"/>
                    <a:pt x="785" y="224"/>
                    <a:pt x="783" y="228"/>
                  </a:cubicBezTo>
                  <a:cubicBezTo>
                    <a:pt x="781" y="232"/>
                    <a:pt x="780" y="237"/>
                    <a:pt x="777" y="240"/>
                  </a:cubicBezTo>
                  <a:cubicBezTo>
                    <a:pt x="775" y="243"/>
                    <a:pt x="772" y="242"/>
                    <a:pt x="770" y="245"/>
                  </a:cubicBezTo>
                  <a:cubicBezTo>
                    <a:pt x="769" y="247"/>
                    <a:pt x="768" y="249"/>
                    <a:pt x="765" y="249"/>
                  </a:cubicBezTo>
                  <a:cubicBezTo>
                    <a:pt x="759" y="248"/>
                    <a:pt x="752" y="247"/>
                    <a:pt x="746" y="246"/>
                  </a:cubicBezTo>
                  <a:cubicBezTo>
                    <a:pt x="736" y="244"/>
                    <a:pt x="725" y="232"/>
                    <a:pt x="714" y="240"/>
                  </a:cubicBezTo>
                  <a:cubicBezTo>
                    <a:pt x="710" y="243"/>
                    <a:pt x="710" y="248"/>
                    <a:pt x="712" y="252"/>
                  </a:cubicBezTo>
                  <a:cubicBezTo>
                    <a:pt x="713" y="255"/>
                    <a:pt x="711" y="258"/>
                    <a:pt x="712" y="260"/>
                  </a:cubicBezTo>
                  <a:cubicBezTo>
                    <a:pt x="713" y="263"/>
                    <a:pt x="715" y="263"/>
                    <a:pt x="717" y="265"/>
                  </a:cubicBezTo>
                  <a:cubicBezTo>
                    <a:pt x="721" y="269"/>
                    <a:pt x="745" y="282"/>
                    <a:pt x="735" y="286"/>
                  </a:cubicBezTo>
                  <a:cubicBezTo>
                    <a:pt x="732" y="288"/>
                    <a:pt x="729" y="292"/>
                    <a:pt x="727" y="294"/>
                  </a:cubicBezTo>
                  <a:cubicBezTo>
                    <a:pt x="724" y="296"/>
                    <a:pt x="719" y="297"/>
                    <a:pt x="717" y="301"/>
                  </a:cubicBezTo>
                  <a:cubicBezTo>
                    <a:pt x="715" y="307"/>
                    <a:pt x="713" y="314"/>
                    <a:pt x="708" y="318"/>
                  </a:cubicBezTo>
                  <a:cubicBezTo>
                    <a:pt x="704" y="322"/>
                    <a:pt x="697" y="323"/>
                    <a:pt x="692" y="326"/>
                  </a:cubicBezTo>
                  <a:cubicBezTo>
                    <a:pt x="687" y="329"/>
                    <a:pt x="677" y="328"/>
                    <a:pt x="670" y="329"/>
                  </a:cubicBezTo>
                  <a:cubicBezTo>
                    <a:pt x="662" y="329"/>
                    <a:pt x="656" y="327"/>
                    <a:pt x="648" y="329"/>
                  </a:cubicBezTo>
                  <a:cubicBezTo>
                    <a:pt x="631" y="331"/>
                    <a:pt x="617" y="333"/>
                    <a:pt x="602" y="341"/>
                  </a:cubicBezTo>
                  <a:cubicBezTo>
                    <a:pt x="595" y="344"/>
                    <a:pt x="589" y="347"/>
                    <a:pt x="584" y="351"/>
                  </a:cubicBezTo>
                  <a:cubicBezTo>
                    <a:pt x="579" y="355"/>
                    <a:pt x="580" y="356"/>
                    <a:pt x="574" y="355"/>
                  </a:cubicBezTo>
                  <a:cubicBezTo>
                    <a:pt x="570" y="355"/>
                    <a:pt x="566" y="355"/>
                    <a:pt x="563" y="353"/>
                  </a:cubicBezTo>
                  <a:cubicBezTo>
                    <a:pt x="558" y="349"/>
                    <a:pt x="557" y="348"/>
                    <a:pt x="549" y="349"/>
                  </a:cubicBezTo>
                  <a:cubicBezTo>
                    <a:pt x="535" y="351"/>
                    <a:pt x="520" y="343"/>
                    <a:pt x="506" y="341"/>
                  </a:cubicBezTo>
                  <a:cubicBezTo>
                    <a:pt x="499" y="339"/>
                    <a:pt x="492" y="338"/>
                    <a:pt x="486" y="335"/>
                  </a:cubicBezTo>
                  <a:cubicBezTo>
                    <a:pt x="479" y="332"/>
                    <a:pt x="475" y="326"/>
                    <a:pt x="468" y="324"/>
                  </a:cubicBezTo>
                  <a:cubicBezTo>
                    <a:pt x="461" y="323"/>
                    <a:pt x="454" y="324"/>
                    <a:pt x="447" y="323"/>
                  </a:cubicBezTo>
                  <a:cubicBezTo>
                    <a:pt x="441" y="321"/>
                    <a:pt x="435" y="320"/>
                    <a:pt x="429" y="319"/>
                  </a:cubicBezTo>
                  <a:cubicBezTo>
                    <a:pt x="422" y="318"/>
                    <a:pt x="417" y="322"/>
                    <a:pt x="411" y="323"/>
                  </a:cubicBezTo>
                  <a:cubicBezTo>
                    <a:pt x="402" y="324"/>
                    <a:pt x="392" y="321"/>
                    <a:pt x="383" y="321"/>
                  </a:cubicBezTo>
                  <a:cubicBezTo>
                    <a:pt x="368" y="321"/>
                    <a:pt x="354" y="315"/>
                    <a:pt x="339" y="316"/>
                  </a:cubicBezTo>
                  <a:cubicBezTo>
                    <a:pt x="334" y="317"/>
                    <a:pt x="327" y="319"/>
                    <a:pt x="323" y="317"/>
                  </a:cubicBezTo>
                  <a:cubicBezTo>
                    <a:pt x="321" y="316"/>
                    <a:pt x="320" y="314"/>
                    <a:pt x="319" y="312"/>
                  </a:cubicBezTo>
                  <a:cubicBezTo>
                    <a:pt x="317" y="309"/>
                    <a:pt x="313" y="308"/>
                    <a:pt x="311" y="306"/>
                  </a:cubicBezTo>
                  <a:cubicBezTo>
                    <a:pt x="299" y="299"/>
                    <a:pt x="294" y="287"/>
                    <a:pt x="284" y="278"/>
                  </a:cubicBezTo>
                  <a:cubicBezTo>
                    <a:pt x="281" y="275"/>
                    <a:pt x="275" y="274"/>
                    <a:pt x="274" y="269"/>
                  </a:cubicBezTo>
                  <a:cubicBezTo>
                    <a:pt x="274" y="263"/>
                    <a:pt x="261" y="265"/>
                    <a:pt x="256" y="263"/>
                  </a:cubicBezTo>
                  <a:cubicBezTo>
                    <a:pt x="250" y="260"/>
                    <a:pt x="244" y="257"/>
                    <a:pt x="238" y="253"/>
                  </a:cubicBezTo>
                  <a:cubicBezTo>
                    <a:pt x="233" y="250"/>
                    <a:pt x="227" y="251"/>
                    <a:pt x="222" y="247"/>
                  </a:cubicBezTo>
                  <a:cubicBezTo>
                    <a:pt x="211" y="238"/>
                    <a:pt x="195" y="241"/>
                    <a:pt x="182" y="240"/>
                  </a:cubicBezTo>
                  <a:cubicBezTo>
                    <a:pt x="171" y="239"/>
                    <a:pt x="160" y="237"/>
                    <a:pt x="149" y="236"/>
                  </a:cubicBezTo>
                  <a:cubicBezTo>
                    <a:pt x="139" y="234"/>
                    <a:pt x="127" y="228"/>
                    <a:pt x="126" y="217"/>
                  </a:cubicBezTo>
                  <a:cubicBezTo>
                    <a:pt x="125" y="212"/>
                    <a:pt x="132" y="207"/>
                    <a:pt x="128" y="202"/>
                  </a:cubicBezTo>
                  <a:cubicBezTo>
                    <a:pt x="123" y="197"/>
                    <a:pt x="126" y="190"/>
                    <a:pt x="121" y="184"/>
                  </a:cubicBezTo>
                  <a:cubicBezTo>
                    <a:pt x="116" y="178"/>
                    <a:pt x="112" y="173"/>
                    <a:pt x="105" y="168"/>
                  </a:cubicBezTo>
                  <a:cubicBezTo>
                    <a:pt x="98" y="164"/>
                    <a:pt x="96" y="158"/>
                    <a:pt x="91" y="152"/>
                  </a:cubicBezTo>
                  <a:cubicBezTo>
                    <a:pt x="88" y="149"/>
                    <a:pt x="82" y="147"/>
                    <a:pt x="78" y="143"/>
                  </a:cubicBezTo>
                  <a:cubicBezTo>
                    <a:pt x="74" y="140"/>
                    <a:pt x="77" y="144"/>
                    <a:pt x="74" y="145"/>
                  </a:cubicBezTo>
                  <a:cubicBezTo>
                    <a:pt x="71" y="145"/>
                    <a:pt x="68" y="142"/>
                    <a:pt x="66" y="141"/>
                  </a:cubicBezTo>
                  <a:cubicBezTo>
                    <a:pt x="61" y="138"/>
                    <a:pt x="60" y="139"/>
                    <a:pt x="55" y="139"/>
                  </a:cubicBezTo>
                  <a:cubicBezTo>
                    <a:pt x="47" y="140"/>
                    <a:pt x="40" y="134"/>
                    <a:pt x="34" y="130"/>
                  </a:cubicBezTo>
                  <a:cubicBezTo>
                    <a:pt x="30" y="127"/>
                    <a:pt x="26" y="123"/>
                    <a:pt x="20" y="122"/>
                  </a:cubicBezTo>
                  <a:cubicBezTo>
                    <a:pt x="15" y="121"/>
                    <a:pt x="13" y="121"/>
                    <a:pt x="13" y="116"/>
                  </a:cubicBezTo>
                  <a:cubicBezTo>
                    <a:pt x="13" y="112"/>
                    <a:pt x="4" y="112"/>
                    <a:pt x="3" y="108"/>
                  </a:cubicBezTo>
                  <a:cubicBezTo>
                    <a:pt x="2" y="107"/>
                    <a:pt x="4" y="107"/>
                    <a:pt x="4" y="106"/>
                  </a:cubicBezTo>
                  <a:cubicBezTo>
                    <a:pt x="5" y="104"/>
                    <a:pt x="1" y="101"/>
                    <a:pt x="0" y="9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565">
              <a:extLst>
                <a:ext uri="{FF2B5EF4-FFF2-40B4-BE49-F238E27FC236}">
                  <a16:creationId xmlns="" xmlns:a16="http://schemas.microsoft.com/office/drawing/2014/main" id="{83B969B2-E397-496F-9A5E-BAB1CE6A4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9566" y="4762369"/>
              <a:ext cx="293640" cy="418215"/>
            </a:xfrm>
            <a:custGeom>
              <a:avLst/>
              <a:gdLst>
                <a:gd name="T0" fmla="*/ 0 w 135"/>
                <a:gd name="T1" fmla="*/ 13 h 193"/>
                <a:gd name="T2" fmla="*/ 2 w 135"/>
                <a:gd name="T3" fmla="*/ 4 h 193"/>
                <a:gd name="T4" fmla="*/ 10 w 135"/>
                <a:gd name="T5" fmla="*/ 10 h 193"/>
                <a:gd name="T6" fmla="*/ 18 w 135"/>
                <a:gd name="T7" fmla="*/ 12 h 193"/>
                <a:gd name="T8" fmla="*/ 23 w 135"/>
                <a:gd name="T9" fmla="*/ 17 h 193"/>
                <a:gd name="T10" fmla="*/ 30 w 135"/>
                <a:gd name="T11" fmla="*/ 28 h 193"/>
                <a:gd name="T12" fmla="*/ 34 w 135"/>
                <a:gd name="T13" fmla="*/ 39 h 193"/>
                <a:gd name="T14" fmla="*/ 44 w 135"/>
                <a:gd name="T15" fmla="*/ 31 h 193"/>
                <a:gd name="T16" fmla="*/ 53 w 135"/>
                <a:gd name="T17" fmla="*/ 36 h 193"/>
                <a:gd name="T18" fmla="*/ 60 w 135"/>
                <a:gd name="T19" fmla="*/ 19 h 193"/>
                <a:gd name="T20" fmla="*/ 70 w 135"/>
                <a:gd name="T21" fmla="*/ 24 h 193"/>
                <a:gd name="T22" fmla="*/ 76 w 135"/>
                <a:gd name="T23" fmla="*/ 34 h 193"/>
                <a:gd name="T24" fmla="*/ 97 w 135"/>
                <a:gd name="T25" fmla="*/ 57 h 193"/>
                <a:gd name="T26" fmla="*/ 105 w 135"/>
                <a:gd name="T27" fmla="*/ 87 h 193"/>
                <a:gd name="T28" fmla="*/ 103 w 135"/>
                <a:gd name="T29" fmla="*/ 101 h 193"/>
                <a:gd name="T30" fmla="*/ 105 w 135"/>
                <a:gd name="T31" fmla="*/ 112 h 193"/>
                <a:gd name="T32" fmla="*/ 108 w 135"/>
                <a:gd name="T33" fmla="*/ 138 h 193"/>
                <a:gd name="T34" fmla="*/ 122 w 135"/>
                <a:gd name="T35" fmla="*/ 155 h 193"/>
                <a:gd name="T36" fmla="*/ 132 w 135"/>
                <a:gd name="T37" fmla="*/ 181 h 193"/>
                <a:gd name="T38" fmla="*/ 128 w 135"/>
                <a:gd name="T39" fmla="*/ 182 h 193"/>
                <a:gd name="T40" fmla="*/ 122 w 135"/>
                <a:gd name="T41" fmla="*/ 178 h 193"/>
                <a:gd name="T42" fmla="*/ 122 w 135"/>
                <a:gd name="T43" fmla="*/ 185 h 193"/>
                <a:gd name="T44" fmla="*/ 107 w 135"/>
                <a:gd name="T45" fmla="*/ 189 h 193"/>
                <a:gd name="T46" fmla="*/ 84 w 135"/>
                <a:gd name="T47" fmla="*/ 169 h 193"/>
                <a:gd name="T48" fmla="*/ 78 w 135"/>
                <a:gd name="T49" fmla="*/ 164 h 193"/>
                <a:gd name="T50" fmla="*/ 67 w 135"/>
                <a:gd name="T51" fmla="*/ 159 h 193"/>
                <a:gd name="T52" fmla="*/ 57 w 135"/>
                <a:gd name="T53" fmla="*/ 148 h 193"/>
                <a:gd name="T54" fmla="*/ 51 w 135"/>
                <a:gd name="T55" fmla="*/ 144 h 193"/>
                <a:gd name="T56" fmla="*/ 42 w 135"/>
                <a:gd name="T57" fmla="*/ 138 h 193"/>
                <a:gd name="T58" fmla="*/ 42 w 135"/>
                <a:gd name="T59" fmla="*/ 133 h 193"/>
                <a:gd name="T60" fmla="*/ 40 w 135"/>
                <a:gd name="T61" fmla="*/ 124 h 193"/>
                <a:gd name="T62" fmla="*/ 26 w 135"/>
                <a:gd name="T63" fmla="*/ 104 h 193"/>
                <a:gd name="T64" fmla="*/ 26 w 135"/>
                <a:gd name="T65" fmla="*/ 96 h 193"/>
                <a:gd name="T66" fmla="*/ 17 w 135"/>
                <a:gd name="T67" fmla="*/ 83 h 193"/>
                <a:gd name="T68" fmla="*/ 11 w 135"/>
                <a:gd name="T69" fmla="*/ 62 h 193"/>
                <a:gd name="T70" fmla="*/ 8 w 135"/>
                <a:gd name="T71" fmla="*/ 36 h 193"/>
                <a:gd name="T72" fmla="*/ 0 w 135"/>
                <a:gd name="T73" fmla="*/ 1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5" h="193">
                  <a:moveTo>
                    <a:pt x="0" y="13"/>
                  </a:moveTo>
                  <a:cubicBezTo>
                    <a:pt x="1" y="11"/>
                    <a:pt x="1" y="7"/>
                    <a:pt x="2" y="4"/>
                  </a:cubicBezTo>
                  <a:cubicBezTo>
                    <a:pt x="4" y="0"/>
                    <a:pt x="8" y="9"/>
                    <a:pt x="10" y="10"/>
                  </a:cubicBezTo>
                  <a:cubicBezTo>
                    <a:pt x="13" y="12"/>
                    <a:pt x="16" y="11"/>
                    <a:pt x="18" y="12"/>
                  </a:cubicBezTo>
                  <a:cubicBezTo>
                    <a:pt x="21" y="12"/>
                    <a:pt x="21" y="15"/>
                    <a:pt x="23" y="17"/>
                  </a:cubicBezTo>
                  <a:cubicBezTo>
                    <a:pt x="25" y="21"/>
                    <a:pt x="32" y="20"/>
                    <a:pt x="30" y="28"/>
                  </a:cubicBezTo>
                  <a:cubicBezTo>
                    <a:pt x="29" y="31"/>
                    <a:pt x="25" y="41"/>
                    <a:pt x="34" y="39"/>
                  </a:cubicBezTo>
                  <a:cubicBezTo>
                    <a:pt x="38" y="38"/>
                    <a:pt x="39" y="31"/>
                    <a:pt x="44" y="31"/>
                  </a:cubicBezTo>
                  <a:cubicBezTo>
                    <a:pt x="48" y="30"/>
                    <a:pt x="49" y="38"/>
                    <a:pt x="53" y="36"/>
                  </a:cubicBezTo>
                  <a:cubicBezTo>
                    <a:pt x="56" y="35"/>
                    <a:pt x="60" y="23"/>
                    <a:pt x="60" y="19"/>
                  </a:cubicBezTo>
                  <a:cubicBezTo>
                    <a:pt x="64" y="21"/>
                    <a:pt x="67" y="21"/>
                    <a:pt x="70" y="24"/>
                  </a:cubicBezTo>
                  <a:cubicBezTo>
                    <a:pt x="72" y="28"/>
                    <a:pt x="73" y="32"/>
                    <a:pt x="76" y="34"/>
                  </a:cubicBezTo>
                  <a:cubicBezTo>
                    <a:pt x="85" y="41"/>
                    <a:pt x="92" y="47"/>
                    <a:pt x="97" y="57"/>
                  </a:cubicBezTo>
                  <a:cubicBezTo>
                    <a:pt x="102" y="66"/>
                    <a:pt x="106" y="76"/>
                    <a:pt x="105" y="87"/>
                  </a:cubicBezTo>
                  <a:cubicBezTo>
                    <a:pt x="105" y="92"/>
                    <a:pt x="104" y="96"/>
                    <a:pt x="103" y="101"/>
                  </a:cubicBezTo>
                  <a:cubicBezTo>
                    <a:pt x="102" y="107"/>
                    <a:pt x="103" y="107"/>
                    <a:pt x="105" y="112"/>
                  </a:cubicBezTo>
                  <a:cubicBezTo>
                    <a:pt x="108" y="120"/>
                    <a:pt x="103" y="130"/>
                    <a:pt x="108" y="138"/>
                  </a:cubicBezTo>
                  <a:cubicBezTo>
                    <a:pt x="111" y="144"/>
                    <a:pt x="120" y="148"/>
                    <a:pt x="122" y="155"/>
                  </a:cubicBezTo>
                  <a:cubicBezTo>
                    <a:pt x="124" y="164"/>
                    <a:pt x="130" y="172"/>
                    <a:pt x="132" y="181"/>
                  </a:cubicBezTo>
                  <a:cubicBezTo>
                    <a:pt x="135" y="193"/>
                    <a:pt x="122" y="186"/>
                    <a:pt x="128" y="182"/>
                  </a:cubicBezTo>
                  <a:cubicBezTo>
                    <a:pt x="125" y="182"/>
                    <a:pt x="123" y="181"/>
                    <a:pt x="122" y="178"/>
                  </a:cubicBezTo>
                  <a:cubicBezTo>
                    <a:pt x="123" y="179"/>
                    <a:pt x="125" y="187"/>
                    <a:pt x="122" y="185"/>
                  </a:cubicBezTo>
                  <a:cubicBezTo>
                    <a:pt x="118" y="182"/>
                    <a:pt x="110" y="188"/>
                    <a:pt x="107" y="189"/>
                  </a:cubicBezTo>
                  <a:cubicBezTo>
                    <a:pt x="104" y="179"/>
                    <a:pt x="91" y="176"/>
                    <a:pt x="84" y="169"/>
                  </a:cubicBezTo>
                  <a:cubicBezTo>
                    <a:pt x="82" y="168"/>
                    <a:pt x="80" y="166"/>
                    <a:pt x="78" y="164"/>
                  </a:cubicBezTo>
                  <a:cubicBezTo>
                    <a:pt x="75" y="161"/>
                    <a:pt x="70" y="161"/>
                    <a:pt x="67" y="159"/>
                  </a:cubicBezTo>
                  <a:cubicBezTo>
                    <a:pt x="64" y="156"/>
                    <a:pt x="58" y="151"/>
                    <a:pt x="57" y="148"/>
                  </a:cubicBezTo>
                  <a:cubicBezTo>
                    <a:pt x="55" y="145"/>
                    <a:pt x="53" y="145"/>
                    <a:pt x="51" y="144"/>
                  </a:cubicBezTo>
                  <a:cubicBezTo>
                    <a:pt x="47" y="143"/>
                    <a:pt x="45" y="140"/>
                    <a:pt x="42" y="138"/>
                  </a:cubicBezTo>
                  <a:cubicBezTo>
                    <a:pt x="40" y="136"/>
                    <a:pt x="40" y="135"/>
                    <a:pt x="42" y="133"/>
                  </a:cubicBezTo>
                  <a:cubicBezTo>
                    <a:pt x="44" y="131"/>
                    <a:pt x="41" y="126"/>
                    <a:pt x="40" y="124"/>
                  </a:cubicBezTo>
                  <a:cubicBezTo>
                    <a:pt x="37" y="117"/>
                    <a:pt x="29" y="112"/>
                    <a:pt x="26" y="104"/>
                  </a:cubicBezTo>
                  <a:cubicBezTo>
                    <a:pt x="25" y="101"/>
                    <a:pt x="17" y="99"/>
                    <a:pt x="26" y="96"/>
                  </a:cubicBezTo>
                  <a:cubicBezTo>
                    <a:pt x="21" y="97"/>
                    <a:pt x="16" y="86"/>
                    <a:pt x="17" y="83"/>
                  </a:cubicBezTo>
                  <a:cubicBezTo>
                    <a:pt x="20" y="75"/>
                    <a:pt x="16" y="68"/>
                    <a:pt x="11" y="62"/>
                  </a:cubicBezTo>
                  <a:cubicBezTo>
                    <a:pt x="8" y="57"/>
                    <a:pt x="8" y="42"/>
                    <a:pt x="8" y="36"/>
                  </a:cubicBezTo>
                  <a:cubicBezTo>
                    <a:pt x="8" y="28"/>
                    <a:pt x="3" y="21"/>
                    <a:pt x="0" y="1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566">
              <a:extLst>
                <a:ext uri="{FF2B5EF4-FFF2-40B4-BE49-F238E27FC236}">
                  <a16:creationId xmlns="" xmlns:a16="http://schemas.microsoft.com/office/drawing/2014/main" id="{C0B540E8-CA9F-4BE1-9C6C-FF3A00875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9566" y="4762369"/>
              <a:ext cx="293640" cy="418215"/>
            </a:xfrm>
            <a:custGeom>
              <a:avLst/>
              <a:gdLst>
                <a:gd name="T0" fmla="*/ 0 w 135"/>
                <a:gd name="T1" fmla="*/ 13 h 193"/>
                <a:gd name="T2" fmla="*/ 2 w 135"/>
                <a:gd name="T3" fmla="*/ 4 h 193"/>
                <a:gd name="T4" fmla="*/ 10 w 135"/>
                <a:gd name="T5" fmla="*/ 10 h 193"/>
                <a:gd name="T6" fmla="*/ 18 w 135"/>
                <a:gd name="T7" fmla="*/ 12 h 193"/>
                <a:gd name="T8" fmla="*/ 23 w 135"/>
                <a:gd name="T9" fmla="*/ 17 h 193"/>
                <a:gd name="T10" fmla="*/ 30 w 135"/>
                <a:gd name="T11" fmla="*/ 28 h 193"/>
                <a:gd name="T12" fmla="*/ 34 w 135"/>
                <a:gd name="T13" fmla="*/ 39 h 193"/>
                <a:gd name="T14" fmla="*/ 44 w 135"/>
                <a:gd name="T15" fmla="*/ 31 h 193"/>
                <a:gd name="T16" fmla="*/ 53 w 135"/>
                <a:gd name="T17" fmla="*/ 36 h 193"/>
                <a:gd name="T18" fmla="*/ 60 w 135"/>
                <a:gd name="T19" fmla="*/ 19 h 193"/>
                <a:gd name="T20" fmla="*/ 70 w 135"/>
                <a:gd name="T21" fmla="*/ 24 h 193"/>
                <a:gd name="T22" fmla="*/ 76 w 135"/>
                <a:gd name="T23" fmla="*/ 34 h 193"/>
                <a:gd name="T24" fmla="*/ 97 w 135"/>
                <a:gd name="T25" fmla="*/ 57 h 193"/>
                <a:gd name="T26" fmla="*/ 105 w 135"/>
                <a:gd name="T27" fmla="*/ 87 h 193"/>
                <a:gd name="T28" fmla="*/ 103 w 135"/>
                <a:gd name="T29" fmla="*/ 101 h 193"/>
                <a:gd name="T30" fmla="*/ 105 w 135"/>
                <a:gd name="T31" fmla="*/ 112 h 193"/>
                <a:gd name="T32" fmla="*/ 108 w 135"/>
                <a:gd name="T33" fmla="*/ 138 h 193"/>
                <a:gd name="T34" fmla="*/ 122 w 135"/>
                <a:gd name="T35" fmla="*/ 155 h 193"/>
                <a:gd name="T36" fmla="*/ 132 w 135"/>
                <a:gd name="T37" fmla="*/ 181 h 193"/>
                <a:gd name="T38" fmla="*/ 128 w 135"/>
                <a:gd name="T39" fmla="*/ 182 h 193"/>
                <a:gd name="T40" fmla="*/ 122 w 135"/>
                <a:gd name="T41" fmla="*/ 178 h 193"/>
                <a:gd name="T42" fmla="*/ 122 w 135"/>
                <a:gd name="T43" fmla="*/ 185 h 193"/>
                <a:gd name="T44" fmla="*/ 107 w 135"/>
                <a:gd name="T45" fmla="*/ 189 h 193"/>
                <a:gd name="T46" fmla="*/ 84 w 135"/>
                <a:gd name="T47" fmla="*/ 169 h 193"/>
                <a:gd name="T48" fmla="*/ 78 w 135"/>
                <a:gd name="T49" fmla="*/ 164 h 193"/>
                <a:gd name="T50" fmla="*/ 67 w 135"/>
                <a:gd name="T51" fmla="*/ 159 h 193"/>
                <a:gd name="T52" fmla="*/ 57 w 135"/>
                <a:gd name="T53" fmla="*/ 148 h 193"/>
                <a:gd name="T54" fmla="*/ 51 w 135"/>
                <a:gd name="T55" fmla="*/ 144 h 193"/>
                <a:gd name="T56" fmla="*/ 42 w 135"/>
                <a:gd name="T57" fmla="*/ 138 h 193"/>
                <a:gd name="T58" fmla="*/ 42 w 135"/>
                <a:gd name="T59" fmla="*/ 133 h 193"/>
                <a:gd name="T60" fmla="*/ 40 w 135"/>
                <a:gd name="T61" fmla="*/ 124 h 193"/>
                <a:gd name="T62" fmla="*/ 26 w 135"/>
                <a:gd name="T63" fmla="*/ 104 h 193"/>
                <a:gd name="T64" fmla="*/ 26 w 135"/>
                <a:gd name="T65" fmla="*/ 96 h 193"/>
                <a:gd name="T66" fmla="*/ 17 w 135"/>
                <a:gd name="T67" fmla="*/ 83 h 193"/>
                <a:gd name="T68" fmla="*/ 11 w 135"/>
                <a:gd name="T69" fmla="*/ 62 h 193"/>
                <a:gd name="T70" fmla="*/ 8 w 135"/>
                <a:gd name="T71" fmla="*/ 36 h 193"/>
                <a:gd name="T72" fmla="*/ 0 w 135"/>
                <a:gd name="T73" fmla="*/ 1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5" h="193">
                  <a:moveTo>
                    <a:pt x="0" y="13"/>
                  </a:moveTo>
                  <a:cubicBezTo>
                    <a:pt x="1" y="11"/>
                    <a:pt x="1" y="7"/>
                    <a:pt x="2" y="4"/>
                  </a:cubicBezTo>
                  <a:cubicBezTo>
                    <a:pt x="4" y="0"/>
                    <a:pt x="8" y="9"/>
                    <a:pt x="10" y="10"/>
                  </a:cubicBezTo>
                  <a:cubicBezTo>
                    <a:pt x="13" y="12"/>
                    <a:pt x="16" y="11"/>
                    <a:pt x="18" y="12"/>
                  </a:cubicBezTo>
                  <a:cubicBezTo>
                    <a:pt x="21" y="12"/>
                    <a:pt x="21" y="15"/>
                    <a:pt x="23" y="17"/>
                  </a:cubicBezTo>
                  <a:cubicBezTo>
                    <a:pt x="25" y="21"/>
                    <a:pt x="32" y="20"/>
                    <a:pt x="30" y="28"/>
                  </a:cubicBezTo>
                  <a:cubicBezTo>
                    <a:pt x="29" y="31"/>
                    <a:pt x="25" y="41"/>
                    <a:pt x="34" y="39"/>
                  </a:cubicBezTo>
                  <a:cubicBezTo>
                    <a:pt x="38" y="38"/>
                    <a:pt x="39" y="31"/>
                    <a:pt x="44" y="31"/>
                  </a:cubicBezTo>
                  <a:cubicBezTo>
                    <a:pt x="48" y="30"/>
                    <a:pt x="49" y="38"/>
                    <a:pt x="53" y="36"/>
                  </a:cubicBezTo>
                  <a:cubicBezTo>
                    <a:pt x="56" y="35"/>
                    <a:pt x="60" y="23"/>
                    <a:pt x="60" y="19"/>
                  </a:cubicBezTo>
                  <a:cubicBezTo>
                    <a:pt x="64" y="21"/>
                    <a:pt x="67" y="21"/>
                    <a:pt x="70" y="24"/>
                  </a:cubicBezTo>
                  <a:cubicBezTo>
                    <a:pt x="72" y="28"/>
                    <a:pt x="73" y="32"/>
                    <a:pt x="76" y="34"/>
                  </a:cubicBezTo>
                  <a:cubicBezTo>
                    <a:pt x="85" y="41"/>
                    <a:pt x="92" y="47"/>
                    <a:pt x="97" y="57"/>
                  </a:cubicBezTo>
                  <a:cubicBezTo>
                    <a:pt x="102" y="66"/>
                    <a:pt x="106" y="76"/>
                    <a:pt x="105" y="87"/>
                  </a:cubicBezTo>
                  <a:cubicBezTo>
                    <a:pt x="105" y="92"/>
                    <a:pt x="104" y="96"/>
                    <a:pt x="103" y="101"/>
                  </a:cubicBezTo>
                  <a:cubicBezTo>
                    <a:pt x="102" y="107"/>
                    <a:pt x="103" y="107"/>
                    <a:pt x="105" y="112"/>
                  </a:cubicBezTo>
                  <a:cubicBezTo>
                    <a:pt x="108" y="120"/>
                    <a:pt x="103" y="130"/>
                    <a:pt x="108" y="138"/>
                  </a:cubicBezTo>
                  <a:cubicBezTo>
                    <a:pt x="111" y="144"/>
                    <a:pt x="120" y="148"/>
                    <a:pt x="122" y="155"/>
                  </a:cubicBezTo>
                  <a:cubicBezTo>
                    <a:pt x="124" y="164"/>
                    <a:pt x="130" y="172"/>
                    <a:pt x="132" y="181"/>
                  </a:cubicBezTo>
                  <a:cubicBezTo>
                    <a:pt x="135" y="193"/>
                    <a:pt x="122" y="186"/>
                    <a:pt x="128" y="182"/>
                  </a:cubicBezTo>
                  <a:cubicBezTo>
                    <a:pt x="125" y="182"/>
                    <a:pt x="123" y="181"/>
                    <a:pt x="122" y="178"/>
                  </a:cubicBezTo>
                  <a:cubicBezTo>
                    <a:pt x="123" y="179"/>
                    <a:pt x="125" y="187"/>
                    <a:pt x="122" y="185"/>
                  </a:cubicBezTo>
                  <a:cubicBezTo>
                    <a:pt x="118" y="182"/>
                    <a:pt x="110" y="188"/>
                    <a:pt x="107" y="189"/>
                  </a:cubicBezTo>
                  <a:cubicBezTo>
                    <a:pt x="104" y="179"/>
                    <a:pt x="91" y="176"/>
                    <a:pt x="84" y="169"/>
                  </a:cubicBezTo>
                  <a:cubicBezTo>
                    <a:pt x="82" y="168"/>
                    <a:pt x="80" y="166"/>
                    <a:pt x="78" y="164"/>
                  </a:cubicBezTo>
                  <a:cubicBezTo>
                    <a:pt x="75" y="161"/>
                    <a:pt x="70" y="161"/>
                    <a:pt x="67" y="159"/>
                  </a:cubicBezTo>
                  <a:cubicBezTo>
                    <a:pt x="64" y="156"/>
                    <a:pt x="58" y="151"/>
                    <a:pt x="57" y="148"/>
                  </a:cubicBezTo>
                  <a:cubicBezTo>
                    <a:pt x="55" y="145"/>
                    <a:pt x="53" y="145"/>
                    <a:pt x="51" y="144"/>
                  </a:cubicBezTo>
                  <a:cubicBezTo>
                    <a:pt x="47" y="143"/>
                    <a:pt x="45" y="140"/>
                    <a:pt x="42" y="138"/>
                  </a:cubicBezTo>
                  <a:cubicBezTo>
                    <a:pt x="40" y="136"/>
                    <a:pt x="40" y="135"/>
                    <a:pt x="42" y="133"/>
                  </a:cubicBezTo>
                  <a:cubicBezTo>
                    <a:pt x="44" y="131"/>
                    <a:pt x="41" y="126"/>
                    <a:pt x="40" y="124"/>
                  </a:cubicBezTo>
                  <a:cubicBezTo>
                    <a:pt x="37" y="117"/>
                    <a:pt x="29" y="112"/>
                    <a:pt x="26" y="104"/>
                  </a:cubicBezTo>
                  <a:cubicBezTo>
                    <a:pt x="25" y="101"/>
                    <a:pt x="17" y="99"/>
                    <a:pt x="26" y="96"/>
                  </a:cubicBezTo>
                  <a:cubicBezTo>
                    <a:pt x="21" y="97"/>
                    <a:pt x="16" y="86"/>
                    <a:pt x="17" y="83"/>
                  </a:cubicBezTo>
                  <a:cubicBezTo>
                    <a:pt x="20" y="75"/>
                    <a:pt x="16" y="68"/>
                    <a:pt x="11" y="62"/>
                  </a:cubicBezTo>
                  <a:cubicBezTo>
                    <a:pt x="8" y="57"/>
                    <a:pt x="8" y="42"/>
                    <a:pt x="8" y="36"/>
                  </a:cubicBezTo>
                  <a:cubicBezTo>
                    <a:pt x="8" y="28"/>
                    <a:pt x="3" y="21"/>
                    <a:pt x="0" y="1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567">
              <a:extLst>
                <a:ext uri="{FF2B5EF4-FFF2-40B4-BE49-F238E27FC236}">
                  <a16:creationId xmlns="" xmlns:a16="http://schemas.microsoft.com/office/drawing/2014/main" id="{2824FFDC-E1B8-4109-911E-6112D5C80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1337" y="4744573"/>
              <a:ext cx="640670" cy="462706"/>
            </a:xfrm>
            <a:custGeom>
              <a:avLst/>
              <a:gdLst>
                <a:gd name="T0" fmla="*/ 26 w 296"/>
                <a:gd name="T1" fmla="*/ 180 h 214"/>
                <a:gd name="T2" fmla="*/ 38 w 296"/>
                <a:gd name="T3" fmla="*/ 190 h 214"/>
                <a:gd name="T4" fmla="*/ 58 w 296"/>
                <a:gd name="T5" fmla="*/ 196 h 214"/>
                <a:gd name="T6" fmla="*/ 53 w 296"/>
                <a:gd name="T7" fmla="*/ 186 h 214"/>
                <a:gd name="T8" fmla="*/ 52 w 296"/>
                <a:gd name="T9" fmla="*/ 172 h 214"/>
                <a:gd name="T10" fmla="*/ 52 w 296"/>
                <a:gd name="T11" fmla="*/ 168 h 214"/>
                <a:gd name="T12" fmla="*/ 61 w 296"/>
                <a:gd name="T13" fmla="*/ 161 h 214"/>
                <a:gd name="T14" fmla="*/ 106 w 296"/>
                <a:gd name="T15" fmla="*/ 133 h 214"/>
                <a:gd name="T16" fmla="*/ 135 w 296"/>
                <a:gd name="T17" fmla="*/ 83 h 214"/>
                <a:gd name="T18" fmla="*/ 156 w 296"/>
                <a:gd name="T19" fmla="*/ 102 h 214"/>
                <a:gd name="T20" fmla="*/ 166 w 296"/>
                <a:gd name="T21" fmla="*/ 73 h 214"/>
                <a:gd name="T22" fmla="*/ 171 w 296"/>
                <a:gd name="T23" fmla="*/ 75 h 214"/>
                <a:gd name="T24" fmla="*/ 180 w 296"/>
                <a:gd name="T25" fmla="*/ 62 h 214"/>
                <a:gd name="T26" fmla="*/ 193 w 296"/>
                <a:gd name="T27" fmla="*/ 45 h 214"/>
                <a:gd name="T28" fmla="*/ 202 w 296"/>
                <a:gd name="T29" fmla="*/ 26 h 214"/>
                <a:gd name="T30" fmla="*/ 216 w 296"/>
                <a:gd name="T31" fmla="*/ 0 h 214"/>
                <a:gd name="T32" fmla="*/ 228 w 296"/>
                <a:gd name="T33" fmla="*/ 1 h 214"/>
                <a:gd name="T34" fmla="*/ 247 w 296"/>
                <a:gd name="T35" fmla="*/ 24 h 214"/>
                <a:gd name="T36" fmla="*/ 239 w 296"/>
                <a:gd name="T37" fmla="*/ 39 h 214"/>
                <a:gd name="T38" fmla="*/ 256 w 296"/>
                <a:gd name="T39" fmla="*/ 34 h 214"/>
                <a:gd name="T40" fmla="*/ 262 w 296"/>
                <a:gd name="T41" fmla="*/ 41 h 214"/>
                <a:gd name="T42" fmla="*/ 284 w 296"/>
                <a:gd name="T43" fmla="*/ 56 h 214"/>
                <a:gd name="T44" fmla="*/ 276 w 296"/>
                <a:gd name="T45" fmla="*/ 71 h 214"/>
                <a:gd name="T46" fmla="*/ 273 w 296"/>
                <a:gd name="T47" fmla="*/ 87 h 214"/>
                <a:gd name="T48" fmla="*/ 268 w 296"/>
                <a:gd name="T49" fmla="*/ 93 h 214"/>
                <a:gd name="T50" fmla="*/ 246 w 296"/>
                <a:gd name="T51" fmla="*/ 97 h 214"/>
                <a:gd name="T52" fmla="*/ 213 w 296"/>
                <a:gd name="T53" fmla="*/ 90 h 214"/>
                <a:gd name="T54" fmla="*/ 200 w 296"/>
                <a:gd name="T55" fmla="*/ 92 h 214"/>
                <a:gd name="T56" fmla="*/ 188 w 296"/>
                <a:gd name="T57" fmla="*/ 97 h 214"/>
                <a:gd name="T58" fmla="*/ 185 w 296"/>
                <a:gd name="T59" fmla="*/ 118 h 214"/>
                <a:gd name="T60" fmla="*/ 176 w 296"/>
                <a:gd name="T61" fmla="*/ 138 h 214"/>
                <a:gd name="T62" fmla="*/ 164 w 296"/>
                <a:gd name="T63" fmla="*/ 171 h 214"/>
                <a:gd name="T64" fmla="*/ 147 w 296"/>
                <a:gd name="T65" fmla="*/ 192 h 214"/>
                <a:gd name="T66" fmla="*/ 125 w 296"/>
                <a:gd name="T67" fmla="*/ 198 h 214"/>
                <a:gd name="T68" fmla="*/ 85 w 296"/>
                <a:gd name="T69" fmla="*/ 193 h 214"/>
                <a:gd name="T70" fmla="*/ 72 w 296"/>
                <a:gd name="T71" fmla="*/ 207 h 214"/>
                <a:gd name="T72" fmla="*/ 54 w 296"/>
                <a:gd name="T73" fmla="*/ 206 h 214"/>
                <a:gd name="T74" fmla="*/ 27 w 296"/>
                <a:gd name="T75" fmla="*/ 207 h 214"/>
                <a:gd name="T76" fmla="*/ 14 w 296"/>
                <a:gd name="T77" fmla="*/ 194 h 214"/>
                <a:gd name="T78" fmla="*/ 5 w 296"/>
                <a:gd name="T79" fmla="*/ 18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96" h="214">
                  <a:moveTo>
                    <a:pt x="5" y="170"/>
                  </a:moveTo>
                  <a:cubicBezTo>
                    <a:pt x="4" y="181"/>
                    <a:pt x="26" y="189"/>
                    <a:pt x="26" y="180"/>
                  </a:cubicBezTo>
                  <a:cubicBezTo>
                    <a:pt x="26" y="183"/>
                    <a:pt x="30" y="183"/>
                    <a:pt x="30" y="184"/>
                  </a:cubicBezTo>
                  <a:cubicBezTo>
                    <a:pt x="29" y="187"/>
                    <a:pt x="36" y="189"/>
                    <a:pt x="38" y="190"/>
                  </a:cubicBezTo>
                  <a:cubicBezTo>
                    <a:pt x="42" y="191"/>
                    <a:pt x="44" y="188"/>
                    <a:pt x="47" y="192"/>
                  </a:cubicBezTo>
                  <a:cubicBezTo>
                    <a:pt x="50" y="195"/>
                    <a:pt x="54" y="195"/>
                    <a:pt x="58" y="196"/>
                  </a:cubicBezTo>
                  <a:cubicBezTo>
                    <a:pt x="55" y="192"/>
                    <a:pt x="49" y="195"/>
                    <a:pt x="48" y="189"/>
                  </a:cubicBezTo>
                  <a:cubicBezTo>
                    <a:pt x="47" y="186"/>
                    <a:pt x="50" y="182"/>
                    <a:pt x="53" y="186"/>
                  </a:cubicBezTo>
                  <a:cubicBezTo>
                    <a:pt x="50" y="184"/>
                    <a:pt x="50" y="181"/>
                    <a:pt x="51" y="177"/>
                  </a:cubicBezTo>
                  <a:cubicBezTo>
                    <a:pt x="51" y="176"/>
                    <a:pt x="52" y="174"/>
                    <a:pt x="52" y="172"/>
                  </a:cubicBezTo>
                  <a:cubicBezTo>
                    <a:pt x="53" y="168"/>
                    <a:pt x="55" y="170"/>
                    <a:pt x="58" y="168"/>
                  </a:cubicBezTo>
                  <a:cubicBezTo>
                    <a:pt x="56" y="168"/>
                    <a:pt x="54" y="168"/>
                    <a:pt x="52" y="168"/>
                  </a:cubicBezTo>
                  <a:cubicBezTo>
                    <a:pt x="54" y="165"/>
                    <a:pt x="52" y="162"/>
                    <a:pt x="53" y="159"/>
                  </a:cubicBezTo>
                  <a:cubicBezTo>
                    <a:pt x="56" y="159"/>
                    <a:pt x="58" y="161"/>
                    <a:pt x="61" y="161"/>
                  </a:cubicBezTo>
                  <a:cubicBezTo>
                    <a:pt x="51" y="153"/>
                    <a:pt x="66" y="144"/>
                    <a:pt x="73" y="143"/>
                  </a:cubicBezTo>
                  <a:cubicBezTo>
                    <a:pt x="83" y="141"/>
                    <a:pt x="98" y="139"/>
                    <a:pt x="106" y="133"/>
                  </a:cubicBezTo>
                  <a:cubicBezTo>
                    <a:pt x="114" y="128"/>
                    <a:pt x="114" y="117"/>
                    <a:pt x="121" y="111"/>
                  </a:cubicBezTo>
                  <a:cubicBezTo>
                    <a:pt x="129" y="103"/>
                    <a:pt x="134" y="95"/>
                    <a:pt x="135" y="83"/>
                  </a:cubicBezTo>
                  <a:cubicBezTo>
                    <a:pt x="141" y="83"/>
                    <a:pt x="142" y="86"/>
                    <a:pt x="144" y="91"/>
                  </a:cubicBezTo>
                  <a:cubicBezTo>
                    <a:pt x="145" y="94"/>
                    <a:pt x="153" y="102"/>
                    <a:pt x="156" y="102"/>
                  </a:cubicBezTo>
                  <a:cubicBezTo>
                    <a:pt x="161" y="102"/>
                    <a:pt x="163" y="91"/>
                    <a:pt x="161" y="88"/>
                  </a:cubicBezTo>
                  <a:cubicBezTo>
                    <a:pt x="155" y="80"/>
                    <a:pt x="162" y="77"/>
                    <a:pt x="166" y="73"/>
                  </a:cubicBezTo>
                  <a:cubicBezTo>
                    <a:pt x="167" y="80"/>
                    <a:pt x="166" y="90"/>
                    <a:pt x="175" y="92"/>
                  </a:cubicBezTo>
                  <a:cubicBezTo>
                    <a:pt x="175" y="87"/>
                    <a:pt x="174" y="80"/>
                    <a:pt x="171" y="75"/>
                  </a:cubicBezTo>
                  <a:cubicBezTo>
                    <a:pt x="167" y="69"/>
                    <a:pt x="175" y="73"/>
                    <a:pt x="177" y="71"/>
                  </a:cubicBezTo>
                  <a:cubicBezTo>
                    <a:pt x="179" y="69"/>
                    <a:pt x="186" y="64"/>
                    <a:pt x="180" y="62"/>
                  </a:cubicBezTo>
                  <a:cubicBezTo>
                    <a:pt x="172" y="58"/>
                    <a:pt x="180" y="52"/>
                    <a:pt x="183" y="48"/>
                  </a:cubicBezTo>
                  <a:cubicBezTo>
                    <a:pt x="182" y="56"/>
                    <a:pt x="191" y="48"/>
                    <a:pt x="193" y="45"/>
                  </a:cubicBezTo>
                  <a:cubicBezTo>
                    <a:pt x="195" y="40"/>
                    <a:pt x="196" y="34"/>
                    <a:pt x="198" y="30"/>
                  </a:cubicBezTo>
                  <a:cubicBezTo>
                    <a:pt x="199" y="27"/>
                    <a:pt x="201" y="28"/>
                    <a:pt x="202" y="26"/>
                  </a:cubicBezTo>
                  <a:cubicBezTo>
                    <a:pt x="204" y="24"/>
                    <a:pt x="206" y="21"/>
                    <a:pt x="207" y="18"/>
                  </a:cubicBezTo>
                  <a:cubicBezTo>
                    <a:pt x="211" y="13"/>
                    <a:pt x="211" y="5"/>
                    <a:pt x="216" y="0"/>
                  </a:cubicBezTo>
                  <a:cubicBezTo>
                    <a:pt x="220" y="5"/>
                    <a:pt x="215" y="10"/>
                    <a:pt x="217" y="15"/>
                  </a:cubicBezTo>
                  <a:cubicBezTo>
                    <a:pt x="221" y="12"/>
                    <a:pt x="224" y="0"/>
                    <a:pt x="228" y="1"/>
                  </a:cubicBezTo>
                  <a:cubicBezTo>
                    <a:pt x="228" y="1"/>
                    <a:pt x="238" y="23"/>
                    <a:pt x="239" y="13"/>
                  </a:cubicBezTo>
                  <a:cubicBezTo>
                    <a:pt x="240" y="17"/>
                    <a:pt x="247" y="19"/>
                    <a:pt x="247" y="24"/>
                  </a:cubicBezTo>
                  <a:cubicBezTo>
                    <a:pt x="247" y="27"/>
                    <a:pt x="242" y="26"/>
                    <a:pt x="243" y="30"/>
                  </a:cubicBezTo>
                  <a:cubicBezTo>
                    <a:pt x="245" y="36"/>
                    <a:pt x="244" y="37"/>
                    <a:pt x="239" y="39"/>
                  </a:cubicBezTo>
                  <a:cubicBezTo>
                    <a:pt x="242" y="37"/>
                    <a:pt x="245" y="39"/>
                    <a:pt x="248" y="38"/>
                  </a:cubicBezTo>
                  <a:cubicBezTo>
                    <a:pt x="251" y="36"/>
                    <a:pt x="252" y="33"/>
                    <a:pt x="256" y="34"/>
                  </a:cubicBezTo>
                  <a:cubicBezTo>
                    <a:pt x="262" y="37"/>
                    <a:pt x="256" y="41"/>
                    <a:pt x="253" y="43"/>
                  </a:cubicBezTo>
                  <a:cubicBezTo>
                    <a:pt x="253" y="49"/>
                    <a:pt x="259" y="43"/>
                    <a:pt x="262" y="41"/>
                  </a:cubicBezTo>
                  <a:cubicBezTo>
                    <a:pt x="267" y="38"/>
                    <a:pt x="273" y="46"/>
                    <a:pt x="273" y="50"/>
                  </a:cubicBezTo>
                  <a:cubicBezTo>
                    <a:pt x="277" y="46"/>
                    <a:pt x="283" y="53"/>
                    <a:pt x="284" y="56"/>
                  </a:cubicBezTo>
                  <a:cubicBezTo>
                    <a:pt x="287" y="52"/>
                    <a:pt x="295" y="55"/>
                    <a:pt x="295" y="60"/>
                  </a:cubicBezTo>
                  <a:cubicBezTo>
                    <a:pt x="296" y="66"/>
                    <a:pt x="281" y="71"/>
                    <a:pt x="276" y="71"/>
                  </a:cubicBezTo>
                  <a:cubicBezTo>
                    <a:pt x="272" y="71"/>
                    <a:pt x="258" y="66"/>
                    <a:pt x="262" y="76"/>
                  </a:cubicBezTo>
                  <a:cubicBezTo>
                    <a:pt x="264" y="80"/>
                    <a:pt x="273" y="82"/>
                    <a:pt x="273" y="87"/>
                  </a:cubicBezTo>
                  <a:cubicBezTo>
                    <a:pt x="275" y="85"/>
                    <a:pt x="278" y="87"/>
                    <a:pt x="276" y="90"/>
                  </a:cubicBezTo>
                  <a:cubicBezTo>
                    <a:pt x="274" y="93"/>
                    <a:pt x="270" y="92"/>
                    <a:pt x="268" y="93"/>
                  </a:cubicBezTo>
                  <a:cubicBezTo>
                    <a:pt x="258" y="93"/>
                    <a:pt x="255" y="96"/>
                    <a:pt x="247" y="89"/>
                  </a:cubicBezTo>
                  <a:cubicBezTo>
                    <a:pt x="246" y="91"/>
                    <a:pt x="248" y="96"/>
                    <a:pt x="246" y="97"/>
                  </a:cubicBezTo>
                  <a:cubicBezTo>
                    <a:pt x="243" y="99"/>
                    <a:pt x="238" y="95"/>
                    <a:pt x="236" y="93"/>
                  </a:cubicBezTo>
                  <a:cubicBezTo>
                    <a:pt x="229" y="89"/>
                    <a:pt x="219" y="96"/>
                    <a:pt x="213" y="90"/>
                  </a:cubicBezTo>
                  <a:cubicBezTo>
                    <a:pt x="213" y="97"/>
                    <a:pt x="208" y="90"/>
                    <a:pt x="205" y="91"/>
                  </a:cubicBezTo>
                  <a:cubicBezTo>
                    <a:pt x="202" y="92"/>
                    <a:pt x="202" y="90"/>
                    <a:pt x="200" y="92"/>
                  </a:cubicBezTo>
                  <a:cubicBezTo>
                    <a:pt x="198" y="96"/>
                    <a:pt x="195" y="91"/>
                    <a:pt x="193" y="90"/>
                  </a:cubicBezTo>
                  <a:cubicBezTo>
                    <a:pt x="192" y="93"/>
                    <a:pt x="189" y="94"/>
                    <a:pt x="188" y="97"/>
                  </a:cubicBezTo>
                  <a:cubicBezTo>
                    <a:pt x="186" y="100"/>
                    <a:pt x="185" y="105"/>
                    <a:pt x="185" y="109"/>
                  </a:cubicBezTo>
                  <a:cubicBezTo>
                    <a:pt x="185" y="112"/>
                    <a:pt x="184" y="115"/>
                    <a:pt x="185" y="118"/>
                  </a:cubicBezTo>
                  <a:cubicBezTo>
                    <a:pt x="186" y="123"/>
                    <a:pt x="185" y="123"/>
                    <a:pt x="184" y="127"/>
                  </a:cubicBezTo>
                  <a:cubicBezTo>
                    <a:pt x="182" y="134"/>
                    <a:pt x="184" y="137"/>
                    <a:pt x="176" y="138"/>
                  </a:cubicBezTo>
                  <a:cubicBezTo>
                    <a:pt x="168" y="138"/>
                    <a:pt x="173" y="152"/>
                    <a:pt x="176" y="155"/>
                  </a:cubicBezTo>
                  <a:cubicBezTo>
                    <a:pt x="171" y="157"/>
                    <a:pt x="158" y="165"/>
                    <a:pt x="164" y="171"/>
                  </a:cubicBezTo>
                  <a:cubicBezTo>
                    <a:pt x="167" y="174"/>
                    <a:pt x="155" y="186"/>
                    <a:pt x="157" y="192"/>
                  </a:cubicBezTo>
                  <a:cubicBezTo>
                    <a:pt x="152" y="192"/>
                    <a:pt x="152" y="189"/>
                    <a:pt x="147" y="192"/>
                  </a:cubicBezTo>
                  <a:cubicBezTo>
                    <a:pt x="143" y="194"/>
                    <a:pt x="140" y="191"/>
                    <a:pt x="136" y="193"/>
                  </a:cubicBezTo>
                  <a:cubicBezTo>
                    <a:pt x="132" y="195"/>
                    <a:pt x="131" y="199"/>
                    <a:pt x="125" y="198"/>
                  </a:cubicBezTo>
                  <a:cubicBezTo>
                    <a:pt x="121" y="198"/>
                    <a:pt x="112" y="195"/>
                    <a:pt x="110" y="191"/>
                  </a:cubicBezTo>
                  <a:cubicBezTo>
                    <a:pt x="107" y="186"/>
                    <a:pt x="88" y="187"/>
                    <a:pt x="85" y="193"/>
                  </a:cubicBezTo>
                  <a:cubicBezTo>
                    <a:pt x="83" y="195"/>
                    <a:pt x="82" y="199"/>
                    <a:pt x="81" y="202"/>
                  </a:cubicBezTo>
                  <a:cubicBezTo>
                    <a:pt x="81" y="202"/>
                    <a:pt x="72" y="207"/>
                    <a:pt x="72" y="207"/>
                  </a:cubicBezTo>
                  <a:cubicBezTo>
                    <a:pt x="69" y="207"/>
                    <a:pt x="67" y="208"/>
                    <a:pt x="64" y="208"/>
                  </a:cubicBezTo>
                  <a:cubicBezTo>
                    <a:pt x="60" y="209"/>
                    <a:pt x="58" y="206"/>
                    <a:pt x="54" y="206"/>
                  </a:cubicBezTo>
                  <a:cubicBezTo>
                    <a:pt x="48" y="205"/>
                    <a:pt x="44" y="209"/>
                    <a:pt x="39" y="211"/>
                  </a:cubicBezTo>
                  <a:cubicBezTo>
                    <a:pt x="32" y="214"/>
                    <a:pt x="32" y="209"/>
                    <a:pt x="27" y="207"/>
                  </a:cubicBezTo>
                  <a:cubicBezTo>
                    <a:pt x="25" y="207"/>
                    <a:pt x="21" y="202"/>
                    <a:pt x="19" y="201"/>
                  </a:cubicBezTo>
                  <a:cubicBezTo>
                    <a:pt x="17" y="199"/>
                    <a:pt x="16" y="196"/>
                    <a:pt x="14" y="194"/>
                  </a:cubicBezTo>
                  <a:cubicBezTo>
                    <a:pt x="12" y="192"/>
                    <a:pt x="10" y="192"/>
                    <a:pt x="8" y="190"/>
                  </a:cubicBezTo>
                  <a:cubicBezTo>
                    <a:pt x="7" y="187"/>
                    <a:pt x="8" y="181"/>
                    <a:pt x="5" y="180"/>
                  </a:cubicBezTo>
                  <a:cubicBezTo>
                    <a:pt x="0" y="177"/>
                    <a:pt x="4" y="175"/>
                    <a:pt x="5" y="17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568">
              <a:extLst>
                <a:ext uri="{FF2B5EF4-FFF2-40B4-BE49-F238E27FC236}">
                  <a16:creationId xmlns="" xmlns:a16="http://schemas.microsoft.com/office/drawing/2014/main" id="{C77FD58C-3FA4-4885-9FB1-1811918634C1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1337" y="4744573"/>
              <a:ext cx="640670" cy="462706"/>
            </a:xfrm>
            <a:custGeom>
              <a:avLst/>
              <a:gdLst>
                <a:gd name="T0" fmla="*/ 26 w 296"/>
                <a:gd name="T1" fmla="*/ 180 h 214"/>
                <a:gd name="T2" fmla="*/ 38 w 296"/>
                <a:gd name="T3" fmla="*/ 190 h 214"/>
                <a:gd name="T4" fmla="*/ 58 w 296"/>
                <a:gd name="T5" fmla="*/ 196 h 214"/>
                <a:gd name="T6" fmla="*/ 53 w 296"/>
                <a:gd name="T7" fmla="*/ 186 h 214"/>
                <a:gd name="T8" fmla="*/ 52 w 296"/>
                <a:gd name="T9" fmla="*/ 172 h 214"/>
                <a:gd name="T10" fmla="*/ 52 w 296"/>
                <a:gd name="T11" fmla="*/ 168 h 214"/>
                <a:gd name="T12" fmla="*/ 61 w 296"/>
                <a:gd name="T13" fmla="*/ 161 h 214"/>
                <a:gd name="T14" fmla="*/ 106 w 296"/>
                <a:gd name="T15" fmla="*/ 133 h 214"/>
                <a:gd name="T16" fmla="*/ 135 w 296"/>
                <a:gd name="T17" fmla="*/ 83 h 214"/>
                <a:gd name="T18" fmla="*/ 156 w 296"/>
                <a:gd name="T19" fmla="*/ 102 h 214"/>
                <a:gd name="T20" fmla="*/ 166 w 296"/>
                <a:gd name="T21" fmla="*/ 73 h 214"/>
                <a:gd name="T22" fmla="*/ 171 w 296"/>
                <a:gd name="T23" fmla="*/ 75 h 214"/>
                <a:gd name="T24" fmla="*/ 180 w 296"/>
                <a:gd name="T25" fmla="*/ 62 h 214"/>
                <a:gd name="T26" fmla="*/ 193 w 296"/>
                <a:gd name="T27" fmla="*/ 45 h 214"/>
                <a:gd name="T28" fmla="*/ 202 w 296"/>
                <a:gd name="T29" fmla="*/ 26 h 214"/>
                <a:gd name="T30" fmla="*/ 216 w 296"/>
                <a:gd name="T31" fmla="*/ 0 h 214"/>
                <a:gd name="T32" fmla="*/ 228 w 296"/>
                <a:gd name="T33" fmla="*/ 1 h 214"/>
                <a:gd name="T34" fmla="*/ 247 w 296"/>
                <a:gd name="T35" fmla="*/ 24 h 214"/>
                <a:gd name="T36" fmla="*/ 239 w 296"/>
                <a:gd name="T37" fmla="*/ 39 h 214"/>
                <a:gd name="T38" fmla="*/ 256 w 296"/>
                <a:gd name="T39" fmla="*/ 34 h 214"/>
                <a:gd name="T40" fmla="*/ 262 w 296"/>
                <a:gd name="T41" fmla="*/ 41 h 214"/>
                <a:gd name="T42" fmla="*/ 284 w 296"/>
                <a:gd name="T43" fmla="*/ 56 h 214"/>
                <a:gd name="T44" fmla="*/ 276 w 296"/>
                <a:gd name="T45" fmla="*/ 71 h 214"/>
                <a:gd name="T46" fmla="*/ 273 w 296"/>
                <a:gd name="T47" fmla="*/ 87 h 214"/>
                <a:gd name="T48" fmla="*/ 268 w 296"/>
                <a:gd name="T49" fmla="*/ 93 h 214"/>
                <a:gd name="T50" fmla="*/ 246 w 296"/>
                <a:gd name="T51" fmla="*/ 97 h 214"/>
                <a:gd name="T52" fmla="*/ 213 w 296"/>
                <a:gd name="T53" fmla="*/ 90 h 214"/>
                <a:gd name="T54" fmla="*/ 200 w 296"/>
                <a:gd name="T55" fmla="*/ 92 h 214"/>
                <a:gd name="T56" fmla="*/ 188 w 296"/>
                <a:gd name="T57" fmla="*/ 97 h 214"/>
                <a:gd name="T58" fmla="*/ 185 w 296"/>
                <a:gd name="T59" fmla="*/ 118 h 214"/>
                <a:gd name="T60" fmla="*/ 176 w 296"/>
                <a:gd name="T61" fmla="*/ 138 h 214"/>
                <a:gd name="T62" fmla="*/ 164 w 296"/>
                <a:gd name="T63" fmla="*/ 171 h 214"/>
                <a:gd name="T64" fmla="*/ 147 w 296"/>
                <a:gd name="T65" fmla="*/ 192 h 214"/>
                <a:gd name="T66" fmla="*/ 125 w 296"/>
                <a:gd name="T67" fmla="*/ 198 h 214"/>
                <a:gd name="T68" fmla="*/ 85 w 296"/>
                <a:gd name="T69" fmla="*/ 193 h 214"/>
                <a:gd name="T70" fmla="*/ 72 w 296"/>
                <a:gd name="T71" fmla="*/ 207 h 214"/>
                <a:gd name="T72" fmla="*/ 54 w 296"/>
                <a:gd name="T73" fmla="*/ 206 h 214"/>
                <a:gd name="T74" fmla="*/ 27 w 296"/>
                <a:gd name="T75" fmla="*/ 207 h 214"/>
                <a:gd name="T76" fmla="*/ 14 w 296"/>
                <a:gd name="T77" fmla="*/ 194 h 214"/>
                <a:gd name="T78" fmla="*/ 5 w 296"/>
                <a:gd name="T79" fmla="*/ 18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96" h="214">
                  <a:moveTo>
                    <a:pt x="5" y="170"/>
                  </a:moveTo>
                  <a:cubicBezTo>
                    <a:pt x="4" y="181"/>
                    <a:pt x="26" y="189"/>
                    <a:pt x="26" y="180"/>
                  </a:cubicBezTo>
                  <a:cubicBezTo>
                    <a:pt x="26" y="183"/>
                    <a:pt x="30" y="183"/>
                    <a:pt x="30" y="184"/>
                  </a:cubicBezTo>
                  <a:cubicBezTo>
                    <a:pt x="29" y="187"/>
                    <a:pt x="36" y="189"/>
                    <a:pt x="38" y="190"/>
                  </a:cubicBezTo>
                  <a:cubicBezTo>
                    <a:pt x="42" y="191"/>
                    <a:pt x="44" y="188"/>
                    <a:pt x="47" y="192"/>
                  </a:cubicBezTo>
                  <a:cubicBezTo>
                    <a:pt x="50" y="195"/>
                    <a:pt x="54" y="195"/>
                    <a:pt x="58" y="196"/>
                  </a:cubicBezTo>
                  <a:cubicBezTo>
                    <a:pt x="55" y="192"/>
                    <a:pt x="49" y="195"/>
                    <a:pt x="48" y="189"/>
                  </a:cubicBezTo>
                  <a:cubicBezTo>
                    <a:pt x="47" y="186"/>
                    <a:pt x="50" y="182"/>
                    <a:pt x="53" y="186"/>
                  </a:cubicBezTo>
                  <a:cubicBezTo>
                    <a:pt x="50" y="184"/>
                    <a:pt x="50" y="181"/>
                    <a:pt x="51" y="177"/>
                  </a:cubicBezTo>
                  <a:cubicBezTo>
                    <a:pt x="51" y="176"/>
                    <a:pt x="52" y="174"/>
                    <a:pt x="52" y="172"/>
                  </a:cubicBezTo>
                  <a:cubicBezTo>
                    <a:pt x="53" y="168"/>
                    <a:pt x="55" y="170"/>
                    <a:pt x="58" y="168"/>
                  </a:cubicBezTo>
                  <a:cubicBezTo>
                    <a:pt x="56" y="168"/>
                    <a:pt x="54" y="168"/>
                    <a:pt x="52" y="168"/>
                  </a:cubicBezTo>
                  <a:cubicBezTo>
                    <a:pt x="54" y="165"/>
                    <a:pt x="52" y="162"/>
                    <a:pt x="53" y="159"/>
                  </a:cubicBezTo>
                  <a:cubicBezTo>
                    <a:pt x="56" y="159"/>
                    <a:pt x="58" y="161"/>
                    <a:pt x="61" y="161"/>
                  </a:cubicBezTo>
                  <a:cubicBezTo>
                    <a:pt x="51" y="153"/>
                    <a:pt x="66" y="144"/>
                    <a:pt x="73" y="143"/>
                  </a:cubicBezTo>
                  <a:cubicBezTo>
                    <a:pt x="83" y="141"/>
                    <a:pt x="98" y="139"/>
                    <a:pt x="106" y="133"/>
                  </a:cubicBezTo>
                  <a:cubicBezTo>
                    <a:pt x="114" y="128"/>
                    <a:pt x="114" y="117"/>
                    <a:pt x="121" y="111"/>
                  </a:cubicBezTo>
                  <a:cubicBezTo>
                    <a:pt x="129" y="103"/>
                    <a:pt x="134" y="95"/>
                    <a:pt x="135" y="83"/>
                  </a:cubicBezTo>
                  <a:cubicBezTo>
                    <a:pt x="141" y="83"/>
                    <a:pt x="142" y="86"/>
                    <a:pt x="144" y="91"/>
                  </a:cubicBezTo>
                  <a:cubicBezTo>
                    <a:pt x="145" y="94"/>
                    <a:pt x="153" y="102"/>
                    <a:pt x="156" y="102"/>
                  </a:cubicBezTo>
                  <a:cubicBezTo>
                    <a:pt x="161" y="102"/>
                    <a:pt x="163" y="91"/>
                    <a:pt x="161" y="88"/>
                  </a:cubicBezTo>
                  <a:cubicBezTo>
                    <a:pt x="155" y="80"/>
                    <a:pt x="162" y="77"/>
                    <a:pt x="166" y="73"/>
                  </a:cubicBezTo>
                  <a:cubicBezTo>
                    <a:pt x="167" y="80"/>
                    <a:pt x="166" y="90"/>
                    <a:pt x="175" y="92"/>
                  </a:cubicBezTo>
                  <a:cubicBezTo>
                    <a:pt x="175" y="87"/>
                    <a:pt x="174" y="80"/>
                    <a:pt x="171" y="75"/>
                  </a:cubicBezTo>
                  <a:cubicBezTo>
                    <a:pt x="167" y="69"/>
                    <a:pt x="175" y="73"/>
                    <a:pt x="177" y="71"/>
                  </a:cubicBezTo>
                  <a:cubicBezTo>
                    <a:pt x="179" y="69"/>
                    <a:pt x="186" y="64"/>
                    <a:pt x="180" y="62"/>
                  </a:cubicBezTo>
                  <a:cubicBezTo>
                    <a:pt x="172" y="58"/>
                    <a:pt x="180" y="52"/>
                    <a:pt x="183" y="48"/>
                  </a:cubicBezTo>
                  <a:cubicBezTo>
                    <a:pt x="182" y="56"/>
                    <a:pt x="191" y="48"/>
                    <a:pt x="193" y="45"/>
                  </a:cubicBezTo>
                  <a:cubicBezTo>
                    <a:pt x="195" y="40"/>
                    <a:pt x="196" y="34"/>
                    <a:pt x="198" y="30"/>
                  </a:cubicBezTo>
                  <a:cubicBezTo>
                    <a:pt x="199" y="27"/>
                    <a:pt x="201" y="28"/>
                    <a:pt x="202" y="26"/>
                  </a:cubicBezTo>
                  <a:cubicBezTo>
                    <a:pt x="204" y="24"/>
                    <a:pt x="206" y="21"/>
                    <a:pt x="207" y="18"/>
                  </a:cubicBezTo>
                  <a:cubicBezTo>
                    <a:pt x="211" y="13"/>
                    <a:pt x="211" y="5"/>
                    <a:pt x="216" y="0"/>
                  </a:cubicBezTo>
                  <a:cubicBezTo>
                    <a:pt x="220" y="5"/>
                    <a:pt x="215" y="10"/>
                    <a:pt x="217" y="15"/>
                  </a:cubicBezTo>
                  <a:cubicBezTo>
                    <a:pt x="221" y="12"/>
                    <a:pt x="224" y="0"/>
                    <a:pt x="228" y="1"/>
                  </a:cubicBezTo>
                  <a:cubicBezTo>
                    <a:pt x="228" y="1"/>
                    <a:pt x="238" y="23"/>
                    <a:pt x="239" y="13"/>
                  </a:cubicBezTo>
                  <a:cubicBezTo>
                    <a:pt x="240" y="17"/>
                    <a:pt x="247" y="19"/>
                    <a:pt x="247" y="24"/>
                  </a:cubicBezTo>
                  <a:cubicBezTo>
                    <a:pt x="247" y="27"/>
                    <a:pt x="242" y="26"/>
                    <a:pt x="243" y="30"/>
                  </a:cubicBezTo>
                  <a:cubicBezTo>
                    <a:pt x="245" y="36"/>
                    <a:pt x="244" y="37"/>
                    <a:pt x="239" y="39"/>
                  </a:cubicBezTo>
                  <a:cubicBezTo>
                    <a:pt x="242" y="37"/>
                    <a:pt x="245" y="39"/>
                    <a:pt x="248" y="38"/>
                  </a:cubicBezTo>
                  <a:cubicBezTo>
                    <a:pt x="251" y="36"/>
                    <a:pt x="252" y="33"/>
                    <a:pt x="256" y="34"/>
                  </a:cubicBezTo>
                  <a:cubicBezTo>
                    <a:pt x="262" y="37"/>
                    <a:pt x="256" y="41"/>
                    <a:pt x="253" y="43"/>
                  </a:cubicBezTo>
                  <a:cubicBezTo>
                    <a:pt x="253" y="49"/>
                    <a:pt x="259" y="43"/>
                    <a:pt x="262" y="41"/>
                  </a:cubicBezTo>
                  <a:cubicBezTo>
                    <a:pt x="267" y="38"/>
                    <a:pt x="273" y="46"/>
                    <a:pt x="273" y="50"/>
                  </a:cubicBezTo>
                  <a:cubicBezTo>
                    <a:pt x="277" y="46"/>
                    <a:pt x="283" y="53"/>
                    <a:pt x="284" y="56"/>
                  </a:cubicBezTo>
                  <a:cubicBezTo>
                    <a:pt x="287" y="52"/>
                    <a:pt x="295" y="55"/>
                    <a:pt x="295" y="60"/>
                  </a:cubicBezTo>
                  <a:cubicBezTo>
                    <a:pt x="296" y="66"/>
                    <a:pt x="281" y="71"/>
                    <a:pt x="276" y="71"/>
                  </a:cubicBezTo>
                  <a:cubicBezTo>
                    <a:pt x="272" y="71"/>
                    <a:pt x="258" y="66"/>
                    <a:pt x="262" y="76"/>
                  </a:cubicBezTo>
                  <a:cubicBezTo>
                    <a:pt x="264" y="80"/>
                    <a:pt x="273" y="82"/>
                    <a:pt x="273" y="87"/>
                  </a:cubicBezTo>
                  <a:cubicBezTo>
                    <a:pt x="275" y="85"/>
                    <a:pt x="278" y="87"/>
                    <a:pt x="276" y="90"/>
                  </a:cubicBezTo>
                  <a:cubicBezTo>
                    <a:pt x="274" y="93"/>
                    <a:pt x="270" y="92"/>
                    <a:pt x="268" y="93"/>
                  </a:cubicBezTo>
                  <a:cubicBezTo>
                    <a:pt x="258" y="93"/>
                    <a:pt x="255" y="96"/>
                    <a:pt x="247" y="89"/>
                  </a:cubicBezTo>
                  <a:cubicBezTo>
                    <a:pt x="246" y="91"/>
                    <a:pt x="248" y="96"/>
                    <a:pt x="246" y="97"/>
                  </a:cubicBezTo>
                  <a:cubicBezTo>
                    <a:pt x="243" y="99"/>
                    <a:pt x="238" y="95"/>
                    <a:pt x="236" y="93"/>
                  </a:cubicBezTo>
                  <a:cubicBezTo>
                    <a:pt x="229" y="89"/>
                    <a:pt x="219" y="96"/>
                    <a:pt x="213" y="90"/>
                  </a:cubicBezTo>
                  <a:cubicBezTo>
                    <a:pt x="213" y="97"/>
                    <a:pt x="208" y="90"/>
                    <a:pt x="205" y="91"/>
                  </a:cubicBezTo>
                  <a:cubicBezTo>
                    <a:pt x="202" y="92"/>
                    <a:pt x="202" y="90"/>
                    <a:pt x="200" y="92"/>
                  </a:cubicBezTo>
                  <a:cubicBezTo>
                    <a:pt x="198" y="96"/>
                    <a:pt x="195" y="91"/>
                    <a:pt x="193" y="90"/>
                  </a:cubicBezTo>
                  <a:cubicBezTo>
                    <a:pt x="192" y="93"/>
                    <a:pt x="189" y="94"/>
                    <a:pt x="188" y="97"/>
                  </a:cubicBezTo>
                  <a:cubicBezTo>
                    <a:pt x="186" y="100"/>
                    <a:pt x="185" y="105"/>
                    <a:pt x="185" y="109"/>
                  </a:cubicBezTo>
                  <a:cubicBezTo>
                    <a:pt x="185" y="112"/>
                    <a:pt x="184" y="115"/>
                    <a:pt x="185" y="118"/>
                  </a:cubicBezTo>
                  <a:cubicBezTo>
                    <a:pt x="186" y="123"/>
                    <a:pt x="185" y="123"/>
                    <a:pt x="184" y="127"/>
                  </a:cubicBezTo>
                  <a:cubicBezTo>
                    <a:pt x="182" y="134"/>
                    <a:pt x="184" y="137"/>
                    <a:pt x="176" y="138"/>
                  </a:cubicBezTo>
                  <a:cubicBezTo>
                    <a:pt x="168" y="138"/>
                    <a:pt x="173" y="152"/>
                    <a:pt x="176" y="155"/>
                  </a:cubicBezTo>
                  <a:cubicBezTo>
                    <a:pt x="171" y="157"/>
                    <a:pt x="158" y="165"/>
                    <a:pt x="164" y="171"/>
                  </a:cubicBezTo>
                  <a:cubicBezTo>
                    <a:pt x="167" y="174"/>
                    <a:pt x="155" y="186"/>
                    <a:pt x="157" y="192"/>
                  </a:cubicBezTo>
                  <a:cubicBezTo>
                    <a:pt x="152" y="192"/>
                    <a:pt x="152" y="189"/>
                    <a:pt x="147" y="192"/>
                  </a:cubicBezTo>
                  <a:cubicBezTo>
                    <a:pt x="143" y="194"/>
                    <a:pt x="140" y="191"/>
                    <a:pt x="136" y="193"/>
                  </a:cubicBezTo>
                  <a:cubicBezTo>
                    <a:pt x="132" y="195"/>
                    <a:pt x="131" y="199"/>
                    <a:pt x="125" y="198"/>
                  </a:cubicBezTo>
                  <a:cubicBezTo>
                    <a:pt x="121" y="198"/>
                    <a:pt x="112" y="195"/>
                    <a:pt x="110" y="191"/>
                  </a:cubicBezTo>
                  <a:cubicBezTo>
                    <a:pt x="107" y="186"/>
                    <a:pt x="88" y="187"/>
                    <a:pt x="85" y="193"/>
                  </a:cubicBezTo>
                  <a:cubicBezTo>
                    <a:pt x="83" y="195"/>
                    <a:pt x="82" y="199"/>
                    <a:pt x="81" y="202"/>
                  </a:cubicBezTo>
                  <a:cubicBezTo>
                    <a:pt x="81" y="202"/>
                    <a:pt x="72" y="207"/>
                    <a:pt x="72" y="207"/>
                  </a:cubicBezTo>
                  <a:cubicBezTo>
                    <a:pt x="69" y="207"/>
                    <a:pt x="67" y="208"/>
                    <a:pt x="64" y="208"/>
                  </a:cubicBezTo>
                  <a:cubicBezTo>
                    <a:pt x="60" y="209"/>
                    <a:pt x="58" y="206"/>
                    <a:pt x="54" y="206"/>
                  </a:cubicBezTo>
                  <a:cubicBezTo>
                    <a:pt x="48" y="205"/>
                    <a:pt x="44" y="209"/>
                    <a:pt x="39" y="211"/>
                  </a:cubicBezTo>
                  <a:cubicBezTo>
                    <a:pt x="32" y="214"/>
                    <a:pt x="32" y="209"/>
                    <a:pt x="27" y="207"/>
                  </a:cubicBezTo>
                  <a:cubicBezTo>
                    <a:pt x="25" y="207"/>
                    <a:pt x="21" y="202"/>
                    <a:pt x="19" y="201"/>
                  </a:cubicBezTo>
                  <a:cubicBezTo>
                    <a:pt x="17" y="199"/>
                    <a:pt x="16" y="196"/>
                    <a:pt x="14" y="194"/>
                  </a:cubicBezTo>
                  <a:cubicBezTo>
                    <a:pt x="12" y="192"/>
                    <a:pt x="10" y="192"/>
                    <a:pt x="8" y="190"/>
                  </a:cubicBezTo>
                  <a:cubicBezTo>
                    <a:pt x="7" y="187"/>
                    <a:pt x="8" y="181"/>
                    <a:pt x="5" y="180"/>
                  </a:cubicBezTo>
                  <a:cubicBezTo>
                    <a:pt x="0" y="177"/>
                    <a:pt x="4" y="175"/>
                    <a:pt x="5" y="17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569">
              <a:extLst>
                <a:ext uri="{FF2B5EF4-FFF2-40B4-BE49-F238E27FC236}">
                  <a16:creationId xmlns="" xmlns:a16="http://schemas.microsoft.com/office/drawing/2014/main" id="{7C1B217B-6105-4C1F-860C-A04164F0E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0122" y="4450933"/>
              <a:ext cx="17796" cy="40043"/>
            </a:xfrm>
            <a:custGeom>
              <a:avLst/>
              <a:gdLst>
                <a:gd name="T0" fmla="*/ 6 w 9"/>
                <a:gd name="T1" fmla="*/ 4 h 18"/>
                <a:gd name="T2" fmla="*/ 4 w 9"/>
                <a:gd name="T3" fmla="*/ 0 h 18"/>
                <a:gd name="T4" fmla="*/ 0 w 9"/>
                <a:gd name="T5" fmla="*/ 10 h 18"/>
                <a:gd name="T6" fmla="*/ 6 w 9"/>
                <a:gd name="T7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8">
                  <a:moveTo>
                    <a:pt x="6" y="4"/>
                  </a:moveTo>
                  <a:cubicBezTo>
                    <a:pt x="5" y="3"/>
                    <a:pt x="5" y="1"/>
                    <a:pt x="4" y="0"/>
                  </a:cubicBezTo>
                  <a:cubicBezTo>
                    <a:pt x="1" y="2"/>
                    <a:pt x="0" y="6"/>
                    <a:pt x="0" y="10"/>
                  </a:cubicBezTo>
                  <a:cubicBezTo>
                    <a:pt x="2" y="18"/>
                    <a:pt x="9" y="9"/>
                    <a:pt x="6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570">
              <a:extLst>
                <a:ext uri="{FF2B5EF4-FFF2-40B4-BE49-F238E27FC236}">
                  <a16:creationId xmlns="" xmlns:a16="http://schemas.microsoft.com/office/drawing/2014/main" id="{166A5432-3048-4669-879C-41743308F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0122" y="4450933"/>
              <a:ext cx="17796" cy="40043"/>
            </a:xfrm>
            <a:custGeom>
              <a:avLst/>
              <a:gdLst>
                <a:gd name="T0" fmla="*/ 6 w 9"/>
                <a:gd name="T1" fmla="*/ 4 h 18"/>
                <a:gd name="T2" fmla="*/ 4 w 9"/>
                <a:gd name="T3" fmla="*/ 0 h 18"/>
                <a:gd name="T4" fmla="*/ 0 w 9"/>
                <a:gd name="T5" fmla="*/ 10 h 18"/>
                <a:gd name="T6" fmla="*/ 6 w 9"/>
                <a:gd name="T7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8">
                  <a:moveTo>
                    <a:pt x="6" y="4"/>
                  </a:moveTo>
                  <a:cubicBezTo>
                    <a:pt x="5" y="3"/>
                    <a:pt x="5" y="1"/>
                    <a:pt x="4" y="0"/>
                  </a:cubicBezTo>
                  <a:cubicBezTo>
                    <a:pt x="1" y="2"/>
                    <a:pt x="0" y="6"/>
                    <a:pt x="0" y="10"/>
                  </a:cubicBezTo>
                  <a:cubicBezTo>
                    <a:pt x="2" y="18"/>
                    <a:pt x="9" y="9"/>
                    <a:pt x="6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571">
              <a:extLst>
                <a:ext uri="{FF2B5EF4-FFF2-40B4-BE49-F238E27FC236}">
                  <a16:creationId xmlns="" xmlns:a16="http://schemas.microsoft.com/office/drawing/2014/main" id="{7092A0A9-6779-447A-88BE-1BF779824A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0122" y="4250725"/>
              <a:ext cx="40043" cy="155720"/>
            </a:xfrm>
            <a:custGeom>
              <a:avLst/>
              <a:gdLst>
                <a:gd name="T0" fmla="*/ 8 w 19"/>
                <a:gd name="T1" fmla="*/ 23 h 70"/>
                <a:gd name="T2" fmla="*/ 9 w 19"/>
                <a:gd name="T3" fmla="*/ 48 h 70"/>
                <a:gd name="T4" fmla="*/ 10 w 19"/>
                <a:gd name="T5" fmla="*/ 69 h 70"/>
                <a:gd name="T6" fmla="*/ 10 w 19"/>
                <a:gd name="T7" fmla="*/ 63 h 70"/>
                <a:gd name="T8" fmla="*/ 9 w 19"/>
                <a:gd name="T9" fmla="*/ 51 h 70"/>
                <a:gd name="T10" fmla="*/ 12 w 19"/>
                <a:gd name="T11" fmla="*/ 42 h 70"/>
                <a:gd name="T12" fmla="*/ 14 w 19"/>
                <a:gd name="T13" fmla="*/ 35 h 70"/>
                <a:gd name="T14" fmla="*/ 11 w 19"/>
                <a:gd name="T15" fmla="*/ 21 h 70"/>
                <a:gd name="T16" fmla="*/ 12 w 19"/>
                <a:gd name="T17" fmla="*/ 8 h 70"/>
                <a:gd name="T18" fmla="*/ 12 w 19"/>
                <a:gd name="T19" fmla="*/ 0 h 70"/>
                <a:gd name="T20" fmla="*/ 8 w 19"/>
                <a:gd name="T21" fmla="*/ 2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70">
                  <a:moveTo>
                    <a:pt x="8" y="23"/>
                  </a:moveTo>
                  <a:cubicBezTo>
                    <a:pt x="3" y="28"/>
                    <a:pt x="8" y="42"/>
                    <a:pt x="9" y="48"/>
                  </a:cubicBezTo>
                  <a:cubicBezTo>
                    <a:pt x="2" y="46"/>
                    <a:pt x="0" y="70"/>
                    <a:pt x="10" y="69"/>
                  </a:cubicBezTo>
                  <a:cubicBezTo>
                    <a:pt x="6" y="66"/>
                    <a:pt x="10" y="66"/>
                    <a:pt x="10" y="63"/>
                  </a:cubicBezTo>
                  <a:cubicBezTo>
                    <a:pt x="10" y="59"/>
                    <a:pt x="8" y="55"/>
                    <a:pt x="9" y="51"/>
                  </a:cubicBezTo>
                  <a:cubicBezTo>
                    <a:pt x="10" y="48"/>
                    <a:pt x="13" y="45"/>
                    <a:pt x="12" y="42"/>
                  </a:cubicBezTo>
                  <a:cubicBezTo>
                    <a:pt x="11" y="37"/>
                    <a:pt x="13" y="40"/>
                    <a:pt x="14" y="35"/>
                  </a:cubicBezTo>
                  <a:cubicBezTo>
                    <a:pt x="15" y="30"/>
                    <a:pt x="10" y="25"/>
                    <a:pt x="11" y="21"/>
                  </a:cubicBezTo>
                  <a:cubicBezTo>
                    <a:pt x="12" y="18"/>
                    <a:pt x="19" y="10"/>
                    <a:pt x="12" y="8"/>
                  </a:cubicBezTo>
                  <a:cubicBezTo>
                    <a:pt x="15" y="6"/>
                    <a:pt x="14" y="2"/>
                    <a:pt x="12" y="0"/>
                  </a:cubicBezTo>
                  <a:cubicBezTo>
                    <a:pt x="5" y="5"/>
                    <a:pt x="10" y="15"/>
                    <a:pt x="8" y="2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572">
              <a:extLst>
                <a:ext uri="{FF2B5EF4-FFF2-40B4-BE49-F238E27FC236}">
                  <a16:creationId xmlns="" xmlns:a16="http://schemas.microsoft.com/office/drawing/2014/main" id="{D08299EC-B9AC-4A2C-85C5-572C57D20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0122" y="4250725"/>
              <a:ext cx="40043" cy="155720"/>
            </a:xfrm>
            <a:custGeom>
              <a:avLst/>
              <a:gdLst>
                <a:gd name="T0" fmla="*/ 8 w 19"/>
                <a:gd name="T1" fmla="*/ 23 h 70"/>
                <a:gd name="T2" fmla="*/ 9 w 19"/>
                <a:gd name="T3" fmla="*/ 48 h 70"/>
                <a:gd name="T4" fmla="*/ 10 w 19"/>
                <a:gd name="T5" fmla="*/ 69 h 70"/>
                <a:gd name="T6" fmla="*/ 10 w 19"/>
                <a:gd name="T7" fmla="*/ 63 h 70"/>
                <a:gd name="T8" fmla="*/ 9 w 19"/>
                <a:gd name="T9" fmla="*/ 51 h 70"/>
                <a:gd name="T10" fmla="*/ 12 w 19"/>
                <a:gd name="T11" fmla="*/ 42 h 70"/>
                <a:gd name="T12" fmla="*/ 14 w 19"/>
                <a:gd name="T13" fmla="*/ 35 h 70"/>
                <a:gd name="T14" fmla="*/ 11 w 19"/>
                <a:gd name="T15" fmla="*/ 21 h 70"/>
                <a:gd name="T16" fmla="*/ 12 w 19"/>
                <a:gd name="T17" fmla="*/ 8 h 70"/>
                <a:gd name="T18" fmla="*/ 12 w 19"/>
                <a:gd name="T19" fmla="*/ 0 h 70"/>
                <a:gd name="T20" fmla="*/ 8 w 19"/>
                <a:gd name="T21" fmla="*/ 2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70">
                  <a:moveTo>
                    <a:pt x="8" y="23"/>
                  </a:moveTo>
                  <a:cubicBezTo>
                    <a:pt x="3" y="28"/>
                    <a:pt x="8" y="42"/>
                    <a:pt x="9" y="48"/>
                  </a:cubicBezTo>
                  <a:cubicBezTo>
                    <a:pt x="2" y="46"/>
                    <a:pt x="0" y="70"/>
                    <a:pt x="10" y="69"/>
                  </a:cubicBezTo>
                  <a:cubicBezTo>
                    <a:pt x="6" y="66"/>
                    <a:pt x="10" y="66"/>
                    <a:pt x="10" y="63"/>
                  </a:cubicBezTo>
                  <a:cubicBezTo>
                    <a:pt x="10" y="59"/>
                    <a:pt x="8" y="55"/>
                    <a:pt x="9" y="51"/>
                  </a:cubicBezTo>
                  <a:cubicBezTo>
                    <a:pt x="10" y="48"/>
                    <a:pt x="13" y="45"/>
                    <a:pt x="12" y="42"/>
                  </a:cubicBezTo>
                  <a:cubicBezTo>
                    <a:pt x="11" y="37"/>
                    <a:pt x="13" y="40"/>
                    <a:pt x="14" y="35"/>
                  </a:cubicBezTo>
                  <a:cubicBezTo>
                    <a:pt x="15" y="30"/>
                    <a:pt x="10" y="25"/>
                    <a:pt x="11" y="21"/>
                  </a:cubicBezTo>
                  <a:cubicBezTo>
                    <a:pt x="12" y="18"/>
                    <a:pt x="19" y="10"/>
                    <a:pt x="12" y="8"/>
                  </a:cubicBezTo>
                  <a:cubicBezTo>
                    <a:pt x="15" y="6"/>
                    <a:pt x="14" y="2"/>
                    <a:pt x="12" y="0"/>
                  </a:cubicBezTo>
                  <a:cubicBezTo>
                    <a:pt x="5" y="5"/>
                    <a:pt x="10" y="15"/>
                    <a:pt x="8" y="2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573">
              <a:extLst>
                <a:ext uri="{FF2B5EF4-FFF2-40B4-BE49-F238E27FC236}">
                  <a16:creationId xmlns="" xmlns:a16="http://schemas.microsoft.com/office/drawing/2014/main" id="{EA84CC53-801E-4F53-83C1-5780DAB65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9104" y="4717878"/>
              <a:ext cx="31145" cy="44491"/>
            </a:xfrm>
            <a:custGeom>
              <a:avLst/>
              <a:gdLst>
                <a:gd name="T0" fmla="*/ 11 w 14"/>
                <a:gd name="T1" fmla="*/ 6 h 20"/>
                <a:gd name="T2" fmla="*/ 11 w 14"/>
                <a:gd name="T3" fmla="*/ 20 h 20"/>
                <a:gd name="T4" fmla="*/ 11 w 14"/>
                <a:gd name="T5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20">
                  <a:moveTo>
                    <a:pt x="11" y="6"/>
                  </a:moveTo>
                  <a:cubicBezTo>
                    <a:pt x="0" y="0"/>
                    <a:pt x="9" y="17"/>
                    <a:pt x="11" y="20"/>
                  </a:cubicBezTo>
                  <a:cubicBezTo>
                    <a:pt x="14" y="13"/>
                    <a:pt x="11" y="12"/>
                    <a:pt x="11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574">
              <a:extLst>
                <a:ext uri="{FF2B5EF4-FFF2-40B4-BE49-F238E27FC236}">
                  <a16:creationId xmlns="" xmlns:a16="http://schemas.microsoft.com/office/drawing/2014/main" id="{B5BB06C9-C893-4317-84A7-BF572A9ADEF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9104" y="4717878"/>
              <a:ext cx="31145" cy="44491"/>
            </a:xfrm>
            <a:custGeom>
              <a:avLst/>
              <a:gdLst>
                <a:gd name="T0" fmla="*/ 11 w 14"/>
                <a:gd name="T1" fmla="*/ 6 h 20"/>
                <a:gd name="T2" fmla="*/ 11 w 14"/>
                <a:gd name="T3" fmla="*/ 20 h 20"/>
                <a:gd name="T4" fmla="*/ 11 w 14"/>
                <a:gd name="T5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20">
                  <a:moveTo>
                    <a:pt x="11" y="6"/>
                  </a:moveTo>
                  <a:cubicBezTo>
                    <a:pt x="0" y="0"/>
                    <a:pt x="9" y="17"/>
                    <a:pt x="11" y="20"/>
                  </a:cubicBezTo>
                  <a:cubicBezTo>
                    <a:pt x="14" y="13"/>
                    <a:pt x="11" y="12"/>
                    <a:pt x="11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647">
              <a:extLst>
                <a:ext uri="{FF2B5EF4-FFF2-40B4-BE49-F238E27FC236}">
                  <a16:creationId xmlns="" xmlns:a16="http://schemas.microsoft.com/office/drawing/2014/main" id="{06B071CA-BF4A-46F2-82F5-AE84278B5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1950" y="3142898"/>
              <a:ext cx="218007" cy="129025"/>
            </a:xfrm>
            <a:custGeom>
              <a:avLst/>
              <a:gdLst>
                <a:gd name="T0" fmla="*/ 0 w 101"/>
                <a:gd name="T1" fmla="*/ 40 h 58"/>
                <a:gd name="T2" fmla="*/ 2 w 101"/>
                <a:gd name="T3" fmla="*/ 37 h 58"/>
                <a:gd name="T4" fmla="*/ 5 w 101"/>
                <a:gd name="T5" fmla="*/ 29 h 58"/>
                <a:gd name="T6" fmla="*/ 15 w 101"/>
                <a:gd name="T7" fmla="*/ 11 h 58"/>
                <a:gd name="T8" fmla="*/ 32 w 101"/>
                <a:gd name="T9" fmla="*/ 0 h 58"/>
                <a:gd name="T10" fmla="*/ 41 w 101"/>
                <a:gd name="T11" fmla="*/ 3 h 58"/>
                <a:gd name="T12" fmla="*/ 42 w 101"/>
                <a:gd name="T13" fmla="*/ 9 h 58"/>
                <a:gd name="T14" fmla="*/ 57 w 101"/>
                <a:gd name="T15" fmla="*/ 10 h 58"/>
                <a:gd name="T16" fmla="*/ 64 w 101"/>
                <a:gd name="T17" fmla="*/ 11 h 58"/>
                <a:gd name="T18" fmla="*/ 71 w 101"/>
                <a:gd name="T19" fmla="*/ 9 h 58"/>
                <a:gd name="T20" fmla="*/ 81 w 101"/>
                <a:gd name="T21" fmla="*/ 18 h 58"/>
                <a:gd name="T22" fmla="*/ 90 w 101"/>
                <a:gd name="T23" fmla="*/ 30 h 58"/>
                <a:gd name="T24" fmla="*/ 96 w 101"/>
                <a:gd name="T25" fmla="*/ 41 h 58"/>
                <a:gd name="T26" fmla="*/ 99 w 101"/>
                <a:gd name="T27" fmla="*/ 50 h 58"/>
                <a:gd name="T28" fmla="*/ 83 w 101"/>
                <a:gd name="T29" fmla="*/ 51 h 58"/>
                <a:gd name="T30" fmla="*/ 74 w 101"/>
                <a:gd name="T31" fmla="*/ 53 h 58"/>
                <a:gd name="T32" fmla="*/ 62 w 101"/>
                <a:gd name="T33" fmla="*/ 53 h 58"/>
                <a:gd name="T34" fmla="*/ 46 w 101"/>
                <a:gd name="T35" fmla="*/ 51 h 58"/>
                <a:gd name="T36" fmla="*/ 30 w 101"/>
                <a:gd name="T37" fmla="*/ 56 h 58"/>
                <a:gd name="T38" fmla="*/ 17 w 101"/>
                <a:gd name="T39" fmla="*/ 51 h 58"/>
                <a:gd name="T40" fmla="*/ 0 w 101"/>
                <a:gd name="T41" fmla="*/ 4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1" h="58">
                  <a:moveTo>
                    <a:pt x="0" y="40"/>
                  </a:moveTo>
                  <a:cubicBezTo>
                    <a:pt x="0" y="38"/>
                    <a:pt x="1" y="38"/>
                    <a:pt x="2" y="37"/>
                  </a:cubicBezTo>
                  <a:cubicBezTo>
                    <a:pt x="5" y="35"/>
                    <a:pt x="2" y="31"/>
                    <a:pt x="5" y="29"/>
                  </a:cubicBezTo>
                  <a:cubicBezTo>
                    <a:pt x="10" y="25"/>
                    <a:pt x="12" y="16"/>
                    <a:pt x="15" y="11"/>
                  </a:cubicBezTo>
                  <a:cubicBezTo>
                    <a:pt x="19" y="6"/>
                    <a:pt x="25" y="0"/>
                    <a:pt x="32" y="0"/>
                  </a:cubicBezTo>
                  <a:cubicBezTo>
                    <a:pt x="34" y="0"/>
                    <a:pt x="40" y="1"/>
                    <a:pt x="41" y="3"/>
                  </a:cubicBezTo>
                  <a:cubicBezTo>
                    <a:pt x="41" y="5"/>
                    <a:pt x="40" y="8"/>
                    <a:pt x="42" y="9"/>
                  </a:cubicBezTo>
                  <a:cubicBezTo>
                    <a:pt x="47" y="10"/>
                    <a:pt x="52" y="10"/>
                    <a:pt x="57" y="10"/>
                  </a:cubicBezTo>
                  <a:cubicBezTo>
                    <a:pt x="60" y="10"/>
                    <a:pt x="61" y="14"/>
                    <a:pt x="64" y="11"/>
                  </a:cubicBezTo>
                  <a:cubicBezTo>
                    <a:pt x="67" y="9"/>
                    <a:pt x="67" y="8"/>
                    <a:pt x="71" y="9"/>
                  </a:cubicBezTo>
                  <a:cubicBezTo>
                    <a:pt x="76" y="11"/>
                    <a:pt x="82" y="12"/>
                    <a:pt x="81" y="18"/>
                  </a:cubicBezTo>
                  <a:cubicBezTo>
                    <a:pt x="81" y="24"/>
                    <a:pt x="81" y="30"/>
                    <a:pt x="90" y="30"/>
                  </a:cubicBezTo>
                  <a:cubicBezTo>
                    <a:pt x="98" y="29"/>
                    <a:pt x="96" y="37"/>
                    <a:pt x="96" y="41"/>
                  </a:cubicBezTo>
                  <a:cubicBezTo>
                    <a:pt x="96" y="43"/>
                    <a:pt x="101" y="49"/>
                    <a:pt x="99" y="50"/>
                  </a:cubicBezTo>
                  <a:cubicBezTo>
                    <a:pt x="94" y="52"/>
                    <a:pt x="89" y="53"/>
                    <a:pt x="83" y="51"/>
                  </a:cubicBezTo>
                  <a:cubicBezTo>
                    <a:pt x="81" y="50"/>
                    <a:pt x="76" y="53"/>
                    <a:pt x="74" y="53"/>
                  </a:cubicBezTo>
                  <a:cubicBezTo>
                    <a:pt x="70" y="53"/>
                    <a:pt x="66" y="53"/>
                    <a:pt x="62" y="53"/>
                  </a:cubicBezTo>
                  <a:cubicBezTo>
                    <a:pt x="56" y="53"/>
                    <a:pt x="51" y="48"/>
                    <a:pt x="46" y="51"/>
                  </a:cubicBezTo>
                  <a:cubicBezTo>
                    <a:pt x="41" y="54"/>
                    <a:pt x="35" y="58"/>
                    <a:pt x="30" y="56"/>
                  </a:cubicBezTo>
                  <a:cubicBezTo>
                    <a:pt x="25" y="54"/>
                    <a:pt x="23" y="50"/>
                    <a:pt x="17" y="51"/>
                  </a:cubicBezTo>
                  <a:cubicBezTo>
                    <a:pt x="7" y="51"/>
                    <a:pt x="7" y="44"/>
                    <a:pt x="0" y="4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648">
              <a:extLst>
                <a:ext uri="{FF2B5EF4-FFF2-40B4-BE49-F238E27FC236}">
                  <a16:creationId xmlns="" xmlns:a16="http://schemas.microsoft.com/office/drawing/2014/main" id="{47ED0E45-CD00-4B16-A6A2-B76212FB09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1950" y="3142898"/>
              <a:ext cx="218007" cy="129025"/>
            </a:xfrm>
            <a:custGeom>
              <a:avLst/>
              <a:gdLst>
                <a:gd name="T0" fmla="*/ 0 w 101"/>
                <a:gd name="T1" fmla="*/ 40 h 58"/>
                <a:gd name="T2" fmla="*/ 2 w 101"/>
                <a:gd name="T3" fmla="*/ 37 h 58"/>
                <a:gd name="T4" fmla="*/ 5 w 101"/>
                <a:gd name="T5" fmla="*/ 29 h 58"/>
                <a:gd name="T6" fmla="*/ 15 w 101"/>
                <a:gd name="T7" fmla="*/ 11 h 58"/>
                <a:gd name="T8" fmla="*/ 32 w 101"/>
                <a:gd name="T9" fmla="*/ 0 h 58"/>
                <a:gd name="T10" fmla="*/ 41 w 101"/>
                <a:gd name="T11" fmla="*/ 3 h 58"/>
                <a:gd name="T12" fmla="*/ 42 w 101"/>
                <a:gd name="T13" fmla="*/ 9 h 58"/>
                <a:gd name="T14" fmla="*/ 57 w 101"/>
                <a:gd name="T15" fmla="*/ 10 h 58"/>
                <a:gd name="T16" fmla="*/ 64 w 101"/>
                <a:gd name="T17" fmla="*/ 11 h 58"/>
                <a:gd name="T18" fmla="*/ 71 w 101"/>
                <a:gd name="T19" fmla="*/ 9 h 58"/>
                <a:gd name="T20" fmla="*/ 81 w 101"/>
                <a:gd name="T21" fmla="*/ 18 h 58"/>
                <a:gd name="T22" fmla="*/ 90 w 101"/>
                <a:gd name="T23" fmla="*/ 30 h 58"/>
                <a:gd name="T24" fmla="*/ 96 w 101"/>
                <a:gd name="T25" fmla="*/ 41 h 58"/>
                <a:gd name="T26" fmla="*/ 99 w 101"/>
                <a:gd name="T27" fmla="*/ 50 h 58"/>
                <a:gd name="T28" fmla="*/ 83 w 101"/>
                <a:gd name="T29" fmla="*/ 51 h 58"/>
                <a:gd name="T30" fmla="*/ 74 w 101"/>
                <a:gd name="T31" fmla="*/ 53 h 58"/>
                <a:gd name="T32" fmla="*/ 62 w 101"/>
                <a:gd name="T33" fmla="*/ 53 h 58"/>
                <a:gd name="T34" fmla="*/ 46 w 101"/>
                <a:gd name="T35" fmla="*/ 51 h 58"/>
                <a:gd name="T36" fmla="*/ 30 w 101"/>
                <a:gd name="T37" fmla="*/ 56 h 58"/>
                <a:gd name="T38" fmla="*/ 17 w 101"/>
                <a:gd name="T39" fmla="*/ 51 h 58"/>
                <a:gd name="T40" fmla="*/ 0 w 101"/>
                <a:gd name="T41" fmla="*/ 4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1" h="58">
                  <a:moveTo>
                    <a:pt x="0" y="40"/>
                  </a:moveTo>
                  <a:cubicBezTo>
                    <a:pt x="0" y="38"/>
                    <a:pt x="1" y="38"/>
                    <a:pt x="2" y="37"/>
                  </a:cubicBezTo>
                  <a:cubicBezTo>
                    <a:pt x="5" y="35"/>
                    <a:pt x="2" y="31"/>
                    <a:pt x="5" y="29"/>
                  </a:cubicBezTo>
                  <a:cubicBezTo>
                    <a:pt x="10" y="25"/>
                    <a:pt x="12" y="16"/>
                    <a:pt x="15" y="11"/>
                  </a:cubicBezTo>
                  <a:cubicBezTo>
                    <a:pt x="19" y="6"/>
                    <a:pt x="25" y="0"/>
                    <a:pt x="32" y="0"/>
                  </a:cubicBezTo>
                  <a:cubicBezTo>
                    <a:pt x="34" y="0"/>
                    <a:pt x="40" y="1"/>
                    <a:pt x="41" y="3"/>
                  </a:cubicBezTo>
                  <a:cubicBezTo>
                    <a:pt x="41" y="5"/>
                    <a:pt x="40" y="8"/>
                    <a:pt x="42" y="9"/>
                  </a:cubicBezTo>
                  <a:cubicBezTo>
                    <a:pt x="47" y="10"/>
                    <a:pt x="52" y="10"/>
                    <a:pt x="57" y="10"/>
                  </a:cubicBezTo>
                  <a:cubicBezTo>
                    <a:pt x="60" y="10"/>
                    <a:pt x="61" y="14"/>
                    <a:pt x="64" y="11"/>
                  </a:cubicBezTo>
                  <a:cubicBezTo>
                    <a:pt x="67" y="9"/>
                    <a:pt x="67" y="8"/>
                    <a:pt x="71" y="9"/>
                  </a:cubicBezTo>
                  <a:cubicBezTo>
                    <a:pt x="76" y="11"/>
                    <a:pt x="82" y="12"/>
                    <a:pt x="81" y="18"/>
                  </a:cubicBezTo>
                  <a:cubicBezTo>
                    <a:pt x="81" y="24"/>
                    <a:pt x="81" y="30"/>
                    <a:pt x="90" y="30"/>
                  </a:cubicBezTo>
                  <a:cubicBezTo>
                    <a:pt x="98" y="29"/>
                    <a:pt x="96" y="37"/>
                    <a:pt x="96" y="41"/>
                  </a:cubicBezTo>
                  <a:cubicBezTo>
                    <a:pt x="96" y="43"/>
                    <a:pt x="101" y="49"/>
                    <a:pt x="99" y="50"/>
                  </a:cubicBezTo>
                  <a:cubicBezTo>
                    <a:pt x="94" y="52"/>
                    <a:pt x="89" y="53"/>
                    <a:pt x="83" y="51"/>
                  </a:cubicBezTo>
                  <a:cubicBezTo>
                    <a:pt x="81" y="50"/>
                    <a:pt x="76" y="53"/>
                    <a:pt x="74" y="53"/>
                  </a:cubicBezTo>
                  <a:cubicBezTo>
                    <a:pt x="70" y="53"/>
                    <a:pt x="66" y="53"/>
                    <a:pt x="62" y="53"/>
                  </a:cubicBezTo>
                  <a:cubicBezTo>
                    <a:pt x="56" y="53"/>
                    <a:pt x="51" y="48"/>
                    <a:pt x="46" y="51"/>
                  </a:cubicBezTo>
                  <a:cubicBezTo>
                    <a:pt x="41" y="54"/>
                    <a:pt x="35" y="58"/>
                    <a:pt x="30" y="56"/>
                  </a:cubicBezTo>
                  <a:cubicBezTo>
                    <a:pt x="25" y="54"/>
                    <a:pt x="23" y="50"/>
                    <a:pt x="17" y="51"/>
                  </a:cubicBezTo>
                  <a:cubicBezTo>
                    <a:pt x="7" y="51"/>
                    <a:pt x="7" y="44"/>
                    <a:pt x="0" y="4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46" name="Group 445">
              <a:extLst>
                <a:ext uri="{FF2B5EF4-FFF2-40B4-BE49-F238E27FC236}">
                  <a16:creationId xmlns="" xmlns:a16="http://schemas.microsoft.com/office/drawing/2014/main" id="{01F0CA51-CBFB-48A1-961A-9E5B1B02E0E1}"/>
                </a:ext>
              </a:extLst>
            </p:cNvPr>
            <p:cNvGrpSpPr/>
            <p:nvPr/>
          </p:nvGrpSpPr>
          <p:grpSpPr>
            <a:xfrm>
              <a:off x="10457389" y="3872550"/>
              <a:ext cx="640672" cy="1018845"/>
              <a:chOff x="10457389" y="3872550"/>
              <a:chExt cx="640672" cy="1018845"/>
            </a:xfrm>
            <a:grpFill/>
          </p:grpSpPr>
          <p:sp>
            <p:nvSpPr>
              <p:cNvPr id="473" name="Freeform 561">
                <a:extLst>
                  <a:ext uri="{FF2B5EF4-FFF2-40B4-BE49-F238E27FC236}">
                    <a16:creationId xmlns="" xmlns:a16="http://schemas.microsoft.com/office/drawing/2014/main" id="{96DEFB59-4971-4E87-82B9-EFC0852801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6287" y="4713431"/>
                <a:ext cx="13349" cy="22247"/>
              </a:xfrm>
              <a:custGeom>
                <a:avLst/>
                <a:gdLst>
                  <a:gd name="T0" fmla="*/ 1 w 7"/>
                  <a:gd name="T1" fmla="*/ 4 h 9"/>
                  <a:gd name="T2" fmla="*/ 1 w 7"/>
                  <a:gd name="T3" fmla="*/ 9 h 9"/>
                  <a:gd name="T4" fmla="*/ 1 w 7"/>
                  <a:gd name="T5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9">
                    <a:moveTo>
                      <a:pt x="1" y="4"/>
                    </a:moveTo>
                    <a:cubicBezTo>
                      <a:pt x="0" y="6"/>
                      <a:pt x="0" y="8"/>
                      <a:pt x="1" y="9"/>
                    </a:cubicBezTo>
                    <a:cubicBezTo>
                      <a:pt x="7" y="7"/>
                      <a:pt x="5" y="0"/>
                      <a:pt x="1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4" name="Freeform 562">
                <a:extLst>
                  <a:ext uri="{FF2B5EF4-FFF2-40B4-BE49-F238E27FC236}">
                    <a16:creationId xmlns="" xmlns:a16="http://schemas.microsoft.com/office/drawing/2014/main" id="{6A4A91A1-E754-468A-8895-1E35823C29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6287" y="4713431"/>
                <a:ext cx="13349" cy="22247"/>
              </a:xfrm>
              <a:custGeom>
                <a:avLst/>
                <a:gdLst>
                  <a:gd name="T0" fmla="*/ 1 w 7"/>
                  <a:gd name="T1" fmla="*/ 4 h 9"/>
                  <a:gd name="T2" fmla="*/ 1 w 7"/>
                  <a:gd name="T3" fmla="*/ 9 h 9"/>
                  <a:gd name="T4" fmla="*/ 1 w 7"/>
                  <a:gd name="T5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9">
                    <a:moveTo>
                      <a:pt x="1" y="4"/>
                    </a:moveTo>
                    <a:cubicBezTo>
                      <a:pt x="0" y="6"/>
                      <a:pt x="0" y="8"/>
                      <a:pt x="1" y="9"/>
                    </a:cubicBezTo>
                    <a:cubicBezTo>
                      <a:pt x="7" y="7"/>
                      <a:pt x="5" y="0"/>
                      <a:pt x="1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5" name="Freeform 581">
                <a:extLst>
                  <a:ext uri="{FF2B5EF4-FFF2-40B4-BE49-F238E27FC236}">
                    <a16:creationId xmlns="" xmlns:a16="http://schemas.microsoft.com/office/drawing/2014/main" id="{ABA43CDE-41EF-4D6D-892D-499F41FF14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57389" y="4664489"/>
                <a:ext cx="4450" cy="17796"/>
              </a:xfrm>
              <a:custGeom>
                <a:avLst/>
                <a:gdLst>
                  <a:gd name="T0" fmla="*/ 2 w 4"/>
                  <a:gd name="T1" fmla="*/ 9 h 9"/>
                  <a:gd name="T2" fmla="*/ 1 w 4"/>
                  <a:gd name="T3" fmla="*/ 0 h 9"/>
                  <a:gd name="T4" fmla="*/ 2 w 4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9">
                    <a:moveTo>
                      <a:pt x="2" y="9"/>
                    </a:moveTo>
                    <a:cubicBezTo>
                      <a:pt x="4" y="6"/>
                      <a:pt x="4" y="2"/>
                      <a:pt x="1" y="0"/>
                    </a:cubicBezTo>
                    <a:cubicBezTo>
                      <a:pt x="0" y="3"/>
                      <a:pt x="0" y="7"/>
                      <a:pt x="2" y="9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6" name="Freeform 582">
                <a:extLst>
                  <a:ext uri="{FF2B5EF4-FFF2-40B4-BE49-F238E27FC236}">
                    <a16:creationId xmlns="" xmlns:a16="http://schemas.microsoft.com/office/drawing/2014/main" id="{09884F53-2D2B-47CD-B34D-D2BE9CE6F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57389" y="4664489"/>
                <a:ext cx="4450" cy="17796"/>
              </a:xfrm>
              <a:custGeom>
                <a:avLst/>
                <a:gdLst>
                  <a:gd name="T0" fmla="*/ 2 w 4"/>
                  <a:gd name="T1" fmla="*/ 9 h 9"/>
                  <a:gd name="T2" fmla="*/ 1 w 4"/>
                  <a:gd name="T3" fmla="*/ 0 h 9"/>
                  <a:gd name="T4" fmla="*/ 2 w 4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9">
                    <a:moveTo>
                      <a:pt x="2" y="9"/>
                    </a:moveTo>
                    <a:cubicBezTo>
                      <a:pt x="4" y="6"/>
                      <a:pt x="4" y="2"/>
                      <a:pt x="1" y="0"/>
                    </a:cubicBezTo>
                    <a:cubicBezTo>
                      <a:pt x="0" y="3"/>
                      <a:pt x="0" y="7"/>
                      <a:pt x="2" y="9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7" name="Freeform 583">
                <a:extLst>
                  <a:ext uri="{FF2B5EF4-FFF2-40B4-BE49-F238E27FC236}">
                    <a16:creationId xmlns="" xmlns:a16="http://schemas.microsoft.com/office/drawing/2014/main" id="{15031CC5-F6FC-4A06-B6B3-7F30C9547B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6287" y="4415340"/>
                <a:ext cx="164618" cy="231353"/>
              </a:xfrm>
              <a:custGeom>
                <a:avLst/>
                <a:gdLst>
                  <a:gd name="T0" fmla="*/ 2 w 74"/>
                  <a:gd name="T1" fmla="*/ 97 h 106"/>
                  <a:gd name="T2" fmla="*/ 0 w 74"/>
                  <a:gd name="T3" fmla="*/ 106 h 106"/>
                  <a:gd name="T4" fmla="*/ 26 w 74"/>
                  <a:gd name="T5" fmla="*/ 82 h 106"/>
                  <a:gd name="T6" fmla="*/ 43 w 74"/>
                  <a:gd name="T7" fmla="*/ 57 h 106"/>
                  <a:gd name="T8" fmla="*/ 44 w 74"/>
                  <a:gd name="T9" fmla="*/ 52 h 106"/>
                  <a:gd name="T10" fmla="*/ 53 w 74"/>
                  <a:gd name="T11" fmla="*/ 48 h 106"/>
                  <a:gd name="T12" fmla="*/ 58 w 74"/>
                  <a:gd name="T13" fmla="*/ 42 h 106"/>
                  <a:gd name="T14" fmla="*/ 67 w 74"/>
                  <a:gd name="T15" fmla="*/ 36 h 106"/>
                  <a:gd name="T16" fmla="*/ 66 w 74"/>
                  <a:gd name="T17" fmla="*/ 21 h 106"/>
                  <a:gd name="T18" fmla="*/ 62 w 74"/>
                  <a:gd name="T19" fmla="*/ 0 h 106"/>
                  <a:gd name="T20" fmla="*/ 58 w 74"/>
                  <a:gd name="T21" fmla="*/ 10 h 106"/>
                  <a:gd name="T22" fmla="*/ 63 w 74"/>
                  <a:gd name="T23" fmla="*/ 22 h 106"/>
                  <a:gd name="T24" fmla="*/ 55 w 74"/>
                  <a:gd name="T25" fmla="*/ 15 h 106"/>
                  <a:gd name="T26" fmla="*/ 58 w 74"/>
                  <a:gd name="T27" fmla="*/ 25 h 106"/>
                  <a:gd name="T28" fmla="*/ 53 w 74"/>
                  <a:gd name="T29" fmla="*/ 32 h 106"/>
                  <a:gd name="T30" fmla="*/ 50 w 74"/>
                  <a:gd name="T31" fmla="*/ 35 h 106"/>
                  <a:gd name="T32" fmla="*/ 49 w 74"/>
                  <a:gd name="T33" fmla="*/ 41 h 106"/>
                  <a:gd name="T34" fmla="*/ 45 w 74"/>
                  <a:gd name="T35" fmla="*/ 42 h 106"/>
                  <a:gd name="T36" fmla="*/ 45 w 74"/>
                  <a:gd name="T37" fmla="*/ 48 h 106"/>
                  <a:gd name="T38" fmla="*/ 40 w 74"/>
                  <a:gd name="T39" fmla="*/ 51 h 106"/>
                  <a:gd name="T40" fmla="*/ 34 w 74"/>
                  <a:gd name="T41" fmla="*/ 59 h 106"/>
                  <a:gd name="T42" fmla="*/ 24 w 74"/>
                  <a:gd name="T43" fmla="*/ 73 h 106"/>
                  <a:gd name="T44" fmla="*/ 19 w 74"/>
                  <a:gd name="T45" fmla="*/ 75 h 106"/>
                  <a:gd name="T46" fmla="*/ 15 w 74"/>
                  <a:gd name="T47" fmla="*/ 80 h 106"/>
                  <a:gd name="T48" fmla="*/ 2 w 74"/>
                  <a:gd name="T49" fmla="*/ 9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4" h="106">
                    <a:moveTo>
                      <a:pt x="2" y="97"/>
                    </a:moveTo>
                    <a:cubicBezTo>
                      <a:pt x="0" y="100"/>
                      <a:pt x="1" y="103"/>
                      <a:pt x="0" y="106"/>
                    </a:cubicBezTo>
                    <a:cubicBezTo>
                      <a:pt x="8" y="96"/>
                      <a:pt x="19" y="93"/>
                      <a:pt x="26" y="82"/>
                    </a:cubicBezTo>
                    <a:cubicBezTo>
                      <a:pt x="29" y="78"/>
                      <a:pt x="51" y="64"/>
                      <a:pt x="43" y="57"/>
                    </a:cubicBezTo>
                    <a:cubicBezTo>
                      <a:pt x="47" y="58"/>
                      <a:pt x="44" y="55"/>
                      <a:pt x="44" y="52"/>
                    </a:cubicBezTo>
                    <a:cubicBezTo>
                      <a:pt x="45" y="49"/>
                      <a:pt x="50" y="48"/>
                      <a:pt x="53" y="48"/>
                    </a:cubicBezTo>
                    <a:cubicBezTo>
                      <a:pt x="57" y="47"/>
                      <a:pt x="58" y="46"/>
                      <a:pt x="58" y="42"/>
                    </a:cubicBezTo>
                    <a:cubicBezTo>
                      <a:pt x="59" y="37"/>
                      <a:pt x="63" y="38"/>
                      <a:pt x="67" y="36"/>
                    </a:cubicBezTo>
                    <a:cubicBezTo>
                      <a:pt x="74" y="31"/>
                      <a:pt x="69" y="27"/>
                      <a:pt x="66" y="21"/>
                    </a:cubicBezTo>
                    <a:cubicBezTo>
                      <a:pt x="62" y="15"/>
                      <a:pt x="68" y="6"/>
                      <a:pt x="62" y="0"/>
                    </a:cubicBezTo>
                    <a:cubicBezTo>
                      <a:pt x="59" y="3"/>
                      <a:pt x="63" y="15"/>
                      <a:pt x="58" y="10"/>
                    </a:cubicBezTo>
                    <a:cubicBezTo>
                      <a:pt x="59" y="13"/>
                      <a:pt x="63" y="19"/>
                      <a:pt x="63" y="22"/>
                    </a:cubicBezTo>
                    <a:cubicBezTo>
                      <a:pt x="60" y="20"/>
                      <a:pt x="56" y="19"/>
                      <a:pt x="55" y="15"/>
                    </a:cubicBezTo>
                    <a:cubicBezTo>
                      <a:pt x="55" y="19"/>
                      <a:pt x="57" y="22"/>
                      <a:pt x="58" y="25"/>
                    </a:cubicBezTo>
                    <a:cubicBezTo>
                      <a:pt x="59" y="28"/>
                      <a:pt x="55" y="39"/>
                      <a:pt x="53" y="32"/>
                    </a:cubicBezTo>
                    <a:cubicBezTo>
                      <a:pt x="53" y="34"/>
                      <a:pt x="52" y="34"/>
                      <a:pt x="50" y="35"/>
                    </a:cubicBezTo>
                    <a:cubicBezTo>
                      <a:pt x="48" y="35"/>
                      <a:pt x="49" y="40"/>
                      <a:pt x="49" y="41"/>
                    </a:cubicBezTo>
                    <a:cubicBezTo>
                      <a:pt x="48" y="42"/>
                      <a:pt x="45" y="41"/>
                      <a:pt x="45" y="42"/>
                    </a:cubicBezTo>
                    <a:cubicBezTo>
                      <a:pt x="44" y="44"/>
                      <a:pt x="46" y="45"/>
                      <a:pt x="45" y="48"/>
                    </a:cubicBezTo>
                    <a:cubicBezTo>
                      <a:pt x="44" y="41"/>
                      <a:pt x="41" y="49"/>
                      <a:pt x="40" y="51"/>
                    </a:cubicBezTo>
                    <a:cubicBezTo>
                      <a:pt x="38" y="54"/>
                      <a:pt x="37" y="57"/>
                      <a:pt x="34" y="59"/>
                    </a:cubicBezTo>
                    <a:cubicBezTo>
                      <a:pt x="31" y="63"/>
                      <a:pt x="29" y="69"/>
                      <a:pt x="24" y="73"/>
                    </a:cubicBezTo>
                    <a:cubicBezTo>
                      <a:pt x="23" y="74"/>
                      <a:pt x="21" y="73"/>
                      <a:pt x="19" y="75"/>
                    </a:cubicBezTo>
                    <a:cubicBezTo>
                      <a:pt x="17" y="76"/>
                      <a:pt x="17" y="79"/>
                      <a:pt x="15" y="80"/>
                    </a:cubicBezTo>
                    <a:cubicBezTo>
                      <a:pt x="9" y="83"/>
                      <a:pt x="4" y="91"/>
                      <a:pt x="2" y="9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8" name="Freeform 584">
                <a:extLst>
                  <a:ext uri="{FF2B5EF4-FFF2-40B4-BE49-F238E27FC236}">
                    <a16:creationId xmlns="" xmlns:a16="http://schemas.microsoft.com/office/drawing/2014/main" id="{BDC3EC15-209B-49FF-8A39-017298409D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6287" y="4415340"/>
                <a:ext cx="164618" cy="231353"/>
              </a:xfrm>
              <a:custGeom>
                <a:avLst/>
                <a:gdLst>
                  <a:gd name="T0" fmla="*/ 2 w 74"/>
                  <a:gd name="T1" fmla="*/ 97 h 106"/>
                  <a:gd name="T2" fmla="*/ 0 w 74"/>
                  <a:gd name="T3" fmla="*/ 106 h 106"/>
                  <a:gd name="T4" fmla="*/ 26 w 74"/>
                  <a:gd name="T5" fmla="*/ 82 h 106"/>
                  <a:gd name="T6" fmla="*/ 43 w 74"/>
                  <a:gd name="T7" fmla="*/ 57 h 106"/>
                  <a:gd name="T8" fmla="*/ 44 w 74"/>
                  <a:gd name="T9" fmla="*/ 52 h 106"/>
                  <a:gd name="T10" fmla="*/ 53 w 74"/>
                  <a:gd name="T11" fmla="*/ 48 h 106"/>
                  <a:gd name="T12" fmla="*/ 58 w 74"/>
                  <a:gd name="T13" fmla="*/ 42 h 106"/>
                  <a:gd name="T14" fmla="*/ 67 w 74"/>
                  <a:gd name="T15" fmla="*/ 36 h 106"/>
                  <a:gd name="T16" fmla="*/ 66 w 74"/>
                  <a:gd name="T17" fmla="*/ 21 h 106"/>
                  <a:gd name="T18" fmla="*/ 62 w 74"/>
                  <a:gd name="T19" fmla="*/ 0 h 106"/>
                  <a:gd name="T20" fmla="*/ 58 w 74"/>
                  <a:gd name="T21" fmla="*/ 10 h 106"/>
                  <a:gd name="T22" fmla="*/ 63 w 74"/>
                  <a:gd name="T23" fmla="*/ 22 h 106"/>
                  <a:gd name="T24" fmla="*/ 55 w 74"/>
                  <a:gd name="T25" fmla="*/ 15 h 106"/>
                  <a:gd name="T26" fmla="*/ 58 w 74"/>
                  <a:gd name="T27" fmla="*/ 25 h 106"/>
                  <a:gd name="T28" fmla="*/ 53 w 74"/>
                  <a:gd name="T29" fmla="*/ 32 h 106"/>
                  <a:gd name="T30" fmla="*/ 50 w 74"/>
                  <a:gd name="T31" fmla="*/ 35 h 106"/>
                  <a:gd name="T32" fmla="*/ 49 w 74"/>
                  <a:gd name="T33" fmla="*/ 41 h 106"/>
                  <a:gd name="T34" fmla="*/ 45 w 74"/>
                  <a:gd name="T35" fmla="*/ 42 h 106"/>
                  <a:gd name="T36" fmla="*/ 45 w 74"/>
                  <a:gd name="T37" fmla="*/ 48 h 106"/>
                  <a:gd name="T38" fmla="*/ 40 w 74"/>
                  <a:gd name="T39" fmla="*/ 51 h 106"/>
                  <a:gd name="T40" fmla="*/ 34 w 74"/>
                  <a:gd name="T41" fmla="*/ 59 h 106"/>
                  <a:gd name="T42" fmla="*/ 24 w 74"/>
                  <a:gd name="T43" fmla="*/ 73 h 106"/>
                  <a:gd name="T44" fmla="*/ 19 w 74"/>
                  <a:gd name="T45" fmla="*/ 75 h 106"/>
                  <a:gd name="T46" fmla="*/ 15 w 74"/>
                  <a:gd name="T47" fmla="*/ 80 h 106"/>
                  <a:gd name="T48" fmla="*/ 2 w 74"/>
                  <a:gd name="T49" fmla="*/ 9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4" h="106">
                    <a:moveTo>
                      <a:pt x="2" y="97"/>
                    </a:moveTo>
                    <a:cubicBezTo>
                      <a:pt x="0" y="100"/>
                      <a:pt x="1" y="103"/>
                      <a:pt x="0" y="106"/>
                    </a:cubicBezTo>
                    <a:cubicBezTo>
                      <a:pt x="8" y="96"/>
                      <a:pt x="19" y="93"/>
                      <a:pt x="26" y="82"/>
                    </a:cubicBezTo>
                    <a:cubicBezTo>
                      <a:pt x="29" y="78"/>
                      <a:pt x="51" y="64"/>
                      <a:pt x="43" y="57"/>
                    </a:cubicBezTo>
                    <a:cubicBezTo>
                      <a:pt x="47" y="58"/>
                      <a:pt x="44" y="55"/>
                      <a:pt x="44" y="52"/>
                    </a:cubicBezTo>
                    <a:cubicBezTo>
                      <a:pt x="45" y="49"/>
                      <a:pt x="50" y="48"/>
                      <a:pt x="53" y="48"/>
                    </a:cubicBezTo>
                    <a:cubicBezTo>
                      <a:pt x="57" y="47"/>
                      <a:pt x="58" y="46"/>
                      <a:pt x="58" y="42"/>
                    </a:cubicBezTo>
                    <a:cubicBezTo>
                      <a:pt x="59" y="37"/>
                      <a:pt x="63" y="38"/>
                      <a:pt x="67" y="36"/>
                    </a:cubicBezTo>
                    <a:cubicBezTo>
                      <a:pt x="74" y="31"/>
                      <a:pt x="69" y="27"/>
                      <a:pt x="66" y="21"/>
                    </a:cubicBezTo>
                    <a:cubicBezTo>
                      <a:pt x="62" y="15"/>
                      <a:pt x="68" y="6"/>
                      <a:pt x="62" y="0"/>
                    </a:cubicBezTo>
                    <a:cubicBezTo>
                      <a:pt x="59" y="3"/>
                      <a:pt x="63" y="15"/>
                      <a:pt x="58" y="10"/>
                    </a:cubicBezTo>
                    <a:cubicBezTo>
                      <a:pt x="59" y="13"/>
                      <a:pt x="63" y="19"/>
                      <a:pt x="63" y="22"/>
                    </a:cubicBezTo>
                    <a:cubicBezTo>
                      <a:pt x="60" y="20"/>
                      <a:pt x="56" y="19"/>
                      <a:pt x="55" y="15"/>
                    </a:cubicBezTo>
                    <a:cubicBezTo>
                      <a:pt x="55" y="19"/>
                      <a:pt x="57" y="22"/>
                      <a:pt x="58" y="25"/>
                    </a:cubicBezTo>
                    <a:cubicBezTo>
                      <a:pt x="59" y="28"/>
                      <a:pt x="55" y="39"/>
                      <a:pt x="53" y="32"/>
                    </a:cubicBezTo>
                    <a:cubicBezTo>
                      <a:pt x="53" y="34"/>
                      <a:pt x="52" y="34"/>
                      <a:pt x="50" y="35"/>
                    </a:cubicBezTo>
                    <a:cubicBezTo>
                      <a:pt x="48" y="35"/>
                      <a:pt x="49" y="40"/>
                      <a:pt x="49" y="41"/>
                    </a:cubicBezTo>
                    <a:cubicBezTo>
                      <a:pt x="48" y="42"/>
                      <a:pt x="45" y="41"/>
                      <a:pt x="45" y="42"/>
                    </a:cubicBezTo>
                    <a:cubicBezTo>
                      <a:pt x="44" y="44"/>
                      <a:pt x="46" y="45"/>
                      <a:pt x="45" y="48"/>
                    </a:cubicBezTo>
                    <a:cubicBezTo>
                      <a:pt x="44" y="41"/>
                      <a:pt x="41" y="49"/>
                      <a:pt x="40" y="51"/>
                    </a:cubicBezTo>
                    <a:cubicBezTo>
                      <a:pt x="38" y="54"/>
                      <a:pt x="37" y="57"/>
                      <a:pt x="34" y="59"/>
                    </a:cubicBezTo>
                    <a:cubicBezTo>
                      <a:pt x="31" y="63"/>
                      <a:pt x="29" y="69"/>
                      <a:pt x="24" y="73"/>
                    </a:cubicBezTo>
                    <a:cubicBezTo>
                      <a:pt x="23" y="74"/>
                      <a:pt x="21" y="73"/>
                      <a:pt x="19" y="75"/>
                    </a:cubicBezTo>
                    <a:cubicBezTo>
                      <a:pt x="17" y="76"/>
                      <a:pt x="17" y="79"/>
                      <a:pt x="15" y="80"/>
                    </a:cubicBezTo>
                    <a:cubicBezTo>
                      <a:pt x="9" y="83"/>
                      <a:pt x="4" y="91"/>
                      <a:pt x="2" y="9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9" name="Freeform 585">
                <a:extLst>
                  <a:ext uri="{FF2B5EF4-FFF2-40B4-BE49-F238E27FC236}">
                    <a16:creationId xmlns="" xmlns:a16="http://schemas.microsoft.com/office/drawing/2014/main" id="{84EECADA-E81A-49C7-B844-7A675D890B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77516" y="3872550"/>
                <a:ext cx="324785" cy="462706"/>
              </a:xfrm>
              <a:custGeom>
                <a:avLst/>
                <a:gdLst>
                  <a:gd name="T0" fmla="*/ 6 w 150"/>
                  <a:gd name="T1" fmla="*/ 96 h 214"/>
                  <a:gd name="T2" fmla="*/ 15 w 150"/>
                  <a:gd name="T3" fmla="*/ 128 h 214"/>
                  <a:gd name="T4" fmla="*/ 29 w 150"/>
                  <a:gd name="T5" fmla="*/ 145 h 214"/>
                  <a:gd name="T6" fmla="*/ 45 w 150"/>
                  <a:gd name="T7" fmla="*/ 145 h 214"/>
                  <a:gd name="T8" fmla="*/ 38 w 150"/>
                  <a:gd name="T9" fmla="*/ 167 h 214"/>
                  <a:gd name="T10" fmla="*/ 47 w 150"/>
                  <a:gd name="T11" fmla="*/ 171 h 214"/>
                  <a:gd name="T12" fmla="*/ 61 w 150"/>
                  <a:gd name="T13" fmla="*/ 173 h 214"/>
                  <a:gd name="T14" fmla="*/ 72 w 150"/>
                  <a:gd name="T15" fmla="*/ 162 h 214"/>
                  <a:gd name="T16" fmla="*/ 98 w 150"/>
                  <a:gd name="T17" fmla="*/ 186 h 214"/>
                  <a:gd name="T18" fmla="*/ 101 w 150"/>
                  <a:gd name="T19" fmla="*/ 182 h 214"/>
                  <a:gd name="T20" fmla="*/ 92 w 150"/>
                  <a:gd name="T21" fmla="*/ 163 h 214"/>
                  <a:gd name="T22" fmla="*/ 121 w 150"/>
                  <a:gd name="T23" fmla="*/ 187 h 214"/>
                  <a:gd name="T24" fmla="*/ 131 w 150"/>
                  <a:gd name="T25" fmla="*/ 197 h 214"/>
                  <a:gd name="T26" fmla="*/ 144 w 150"/>
                  <a:gd name="T27" fmla="*/ 197 h 214"/>
                  <a:gd name="T28" fmla="*/ 147 w 150"/>
                  <a:gd name="T29" fmla="*/ 211 h 214"/>
                  <a:gd name="T30" fmla="*/ 136 w 150"/>
                  <a:gd name="T31" fmla="*/ 185 h 214"/>
                  <a:gd name="T32" fmla="*/ 139 w 150"/>
                  <a:gd name="T33" fmla="*/ 171 h 214"/>
                  <a:gd name="T34" fmla="*/ 117 w 150"/>
                  <a:gd name="T35" fmla="*/ 158 h 214"/>
                  <a:gd name="T36" fmla="*/ 109 w 150"/>
                  <a:gd name="T37" fmla="*/ 157 h 214"/>
                  <a:gd name="T38" fmla="*/ 85 w 150"/>
                  <a:gd name="T39" fmla="*/ 154 h 214"/>
                  <a:gd name="T40" fmla="*/ 73 w 150"/>
                  <a:gd name="T41" fmla="*/ 158 h 214"/>
                  <a:gd name="T42" fmla="*/ 56 w 150"/>
                  <a:gd name="T43" fmla="*/ 109 h 214"/>
                  <a:gd name="T44" fmla="*/ 73 w 150"/>
                  <a:gd name="T45" fmla="*/ 83 h 214"/>
                  <a:gd name="T46" fmla="*/ 75 w 150"/>
                  <a:gd name="T47" fmla="*/ 75 h 214"/>
                  <a:gd name="T48" fmla="*/ 76 w 150"/>
                  <a:gd name="T49" fmla="*/ 47 h 214"/>
                  <a:gd name="T50" fmla="*/ 67 w 150"/>
                  <a:gd name="T51" fmla="*/ 15 h 214"/>
                  <a:gd name="T52" fmla="*/ 56 w 150"/>
                  <a:gd name="T53" fmla="*/ 13 h 214"/>
                  <a:gd name="T54" fmla="*/ 42 w 150"/>
                  <a:gd name="T55" fmla="*/ 7 h 214"/>
                  <a:gd name="T56" fmla="*/ 20 w 150"/>
                  <a:gd name="T57" fmla="*/ 1 h 214"/>
                  <a:gd name="T58" fmla="*/ 15 w 150"/>
                  <a:gd name="T59" fmla="*/ 10 h 214"/>
                  <a:gd name="T60" fmla="*/ 17 w 150"/>
                  <a:gd name="T61" fmla="*/ 61 h 214"/>
                  <a:gd name="T62" fmla="*/ 4 w 150"/>
                  <a:gd name="T63" fmla="*/ 78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0" h="214">
                    <a:moveTo>
                      <a:pt x="2" y="87"/>
                    </a:moveTo>
                    <a:cubicBezTo>
                      <a:pt x="1" y="93"/>
                      <a:pt x="6" y="93"/>
                      <a:pt x="6" y="96"/>
                    </a:cubicBezTo>
                    <a:cubicBezTo>
                      <a:pt x="7" y="102"/>
                      <a:pt x="8" y="109"/>
                      <a:pt x="11" y="114"/>
                    </a:cubicBezTo>
                    <a:cubicBezTo>
                      <a:pt x="13" y="118"/>
                      <a:pt x="15" y="122"/>
                      <a:pt x="15" y="128"/>
                    </a:cubicBezTo>
                    <a:cubicBezTo>
                      <a:pt x="16" y="131"/>
                      <a:pt x="21" y="138"/>
                      <a:pt x="20" y="131"/>
                    </a:cubicBezTo>
                    <a:cubicBezTo>
                      <a:pt x="26" y="133"/>
                      <a:pt x="23" y="143"/>
                      <a:pt x="29" y="145"/>
                    </a:cubicBezTo>
                    <a:cubicBezTo>
                      <a:pt x="38" y="148"/>
                      <a:pt x="31" y="136"/>
                      <a:pt x="31" y="132"/>
                    </a:cubicBezTo>
                    <a:cubicBezTo>
                      <a:pt x="33" y="133"/>
                      <a:pt x="52" y="139"/>
                      <a:pt x="45" y="145"/>
                    </a:cubicBezTo>
                    <a:cubicBezTo>
                      <a:pt x="42" y="147"/>
                      <a:pt x="40" y="149"/>
                      <a:pt x="37" y="151"/>
                    </a:cubicBezTo>
                    <a:cubicBezTo>
                      <a:pt x="33" y="155"/>
                      <a:pt x="37" y="163"/>
                      <a:pt x="38" y="167"/>
                    </a:cubicBezTo>
                    <a:cubicBezTo>
                      <a:pt x="40" y="167"/>
                      <a:pt x="41" y="166"/>
                      <a:pt x="40" y="163"/>
                    </a:cubicBezTo>
                    <a:cubicBezTo>
                      <a:pt x="45" y="163"/>
                      <a:pt x="48" y="166"/>
                      <a:pt x="47" y="171"/>
                    </a:cubicBezTo>
                    <a:cubicBezTo>
                      <a:pt x="48" y="165"/>
                      <a:pt x="52" y="171"/>
                      <a:pt x="51" y="174"/>
                    </a:cubicBezTo>
                    <a:cubicBezTo>
                      <a:pt x="54" y="173"/>
                      <a:pt x="58" y="175"/>
                      <a:pt x="61" y="173"/>
                    </a:cubicBezTo>
                    <a:cubicBezTo>
                      <a:pt x="63" y="170"/>
                      <a:pt x="63" y="167"/>
                      <a:pt x="66" y="165"/>
                    </a:cubicBezTo>
                    <a:cubicBezTo>
                      <a:pt x="66" y="165"/>
                      <a:pt x="71" y="162"/>
                      <a:pt x="72" y="162"/>
                    </a:cubicBezTo>
                    <a:cubicBezTo>
                      <a:pt x="75" y="165"/>
                      <a:pt x="80" y="167"/>
                      <a:pt x="84" y="170"/>
                    </a:cubicBezTo>
                    <a:cubicBezTo>
                      <a:pt x="88" y="174"/>
                      <a:pt x="96" y="180"/>
                      <a:pt x="98" y="186"/>
                    </a:cubicBezTo>
                    <a:cubicBezTo>
                      <a:pt x="98" y="188"/>
                      <a:pt x="102" y="191"/>
                      <a:pt x="102" y="187"/>
                    </a:cubicBezTo>
                    <a:cubicBezTo>
                      <a:pt x="102" y="186"/>
                      <a:pt x="102" y="184"/>
                      <a:pt x="101" y="182"/>
                    </a:cubicBezTo>
                    <a:cubicBezTo>
                      <a:pt x="100" y="181"/>
                      <a:pt x="96" y="175"/>
                      <a:pt x="98" y="176"/>
                    </a:cubicBezTo>
                    <a:cubicBezTo>
                      <a:pt x="94" y="173"/>
                      <a:pt x="95" y="167"/>
                      <a:pt x="92" y="163"/>
                    </a:cubicBezTo>
                    <a:cubicBezTo>
                      <a:pt x="98" y="162"/>
                      <a:pt x="104" y="169"/>
                      <a:pt x="107" y="174"/>
                    </a:cubicBezTo>
                    <a:cubicBezTo>
                      <a:pt x="111" y="180"/>
                      <a:pt x="118" y="180"/>
                      <a:pt x="121" y="187"/>
                    </a:cubicBezTo>
                    <a:cubicBezTo>
                      <a:pt x="122" y="189"/>
                      <a:pt x="120" y="193"/>
                      <a:pt x="123" y="193"/>
                    </a:cubicBezTo>
                    <a:cubicBezTo>
                      <a:pt x="126" y="194"/>
                      <a:pt x="128" y="196"/>
                      <a:pt x="131" y="197"/>
                    </a:cubicBezTo>
                    <a:cubicBezTo>
                      <a:pt x="133" y="198"/>
                      <a:pt x="135" y="201"/>
                      <a:pt x="137" y="200"/>
                    </a:cubicBezTo>
                    <a:cubicBezTo>
                      <a:pt x="139" y="199"/>
                      <a:pt x="142" y="196"/>
                      <a:pt x="144" y="197"/>
                    </a:cubicBezTo>
                    <a:cubicBezTo>
                      <a:pt x="144" y="200"/>
                      <a:pt x="137" y="202"/>
                      <a:pt x="140" y="206"/>
                    </a:cubicBezTo>
                    <a:cubicBezTo>
                      <a:pt x="141" y="207"/>
                      <a:pt x="146" y="214"/>
                      <a:pt x="147" y="211"/>
                    </a:cubicBezTo>
                    <a:cubicBezTo>
                      <a:pt x="150" y="205"/>
                      <a:pt x="147" y="184"/>
                      <a:pt x="136" y="192"/>
                    </a:cubicBezTo>
                    <a:cubicBezTo>
                      <a:pt x="135" y="189"/>
                      <a:pt x="136" y="188"/>
                      <a:pt x="136" y="185"/>
                    </a:cubicBezTo>
                    <a:cubicBezTo>
                      <a:pt x="135" y="182"/>
                      <a:pt x="131" y="178"/>
                      <a:pt x="128" y="177"/>
                    </a:cubicBezTo>
                    <a:cubicBezTo>
                      <a:pt x="121" y="173"/>
                      <a:pt x="136" y="169"/>
                      <a:pt x="139" y="171"/>
                    </a:cubicBezTo>
                    <a:cubicBezTo>
                      <a:pt x="139" y="167"/>
                      <a:pt x="132" y="165"/>
                      <a:pt x="128" y="165"/>
                    </a:cubicBezTo>
                    <a:cubicBezTo>
                      <a:pt x="122" y="164"/>
                      <a:pt x="121" y="159"/>
                      <a:pt x="117" y="158"/>
                    </a:cubicBezTo>
                    <a:cubicBezTo>
                      <a:pt x="115" y="162"/>
                      <a:pt x="123" y="168"/>
                      <a:pt x="117" y="170"/>
                    </a:cubicBezTo>
                    <a:cubicBezTo>
                      <a:pt x="112" y="172"/>
                      <a:pt x="111" y="161"/>
                      <a:pt x="109" y="157"/>
                    </a:cubicBezTo>
                    <a:cubicBezTo>
                      <a:pt x="104" y="150"/>
                      <a:pt x="87" y="144"/>
                      <a:pt x="87" y="157"/>
                    </a:cubicBezTo>
                    <a:cubicBezTo>
                      <a:pt x="87" y="156"/>
                      <a:pt x="86" y="155"/>
                      <a:pt x="85" y="154"/>
                    </a:cubicBezTo>
                    <a:cubicBezTo>
                      <a:pt x="81" y="157"/>
                      <a:pt x="89" y="160"/>
                      <a:pt x="87" y="162"/>
                    </a:cubicBezTo>
                    <a:cubicBezTo>
                      <a:pt x="83" y="166"/>
                      <a:pt x="76" y="161"/>
                      <a:pt x="73" y="158"/>
                    </a:cubicBezTo>
                    <a:cubicBezTo>
                      <a:pt x="70" y="155"/>
                      <a:pt x="60" y="137"/>
                      <a:pt x="68" y="137"/>
                    </a:cubicBezTo>
                    <a:cubicBezTo>
                      <a:pt x="60" y="132"/>
                      <a:pt x="53" y="118"/>
                      <a:pt x="56" y="109"/>
                    </a:cubicBezTo>
                    <a:cubicBezTo>
                      <a:pt x="59" y="104"/>
                      <a:pt x="56" y="99"/>
                      <a:pt x="58" y="94"/>
                    </a:cubicBezTo>
                    <a:cubicBezTo>
                      <a:pt x="60" y="88"/>
                      <a:pt x="68" y="87"/>
                      <a:pt x="73" y="83"/>
                    </a:cubicBezTo>
                    <a:cubicBezTo>
                      <a:pt x="72" y="85"/>
                      <a:pt x="72" y="86"/>
                      <a:pt x="71" y="88"/>
                    </a:cubicBezTo>
                    <a:cubicBezTo>
                      <a:pt x="75" y="84"/>
                      <a:pt x="73" y="79"/>
                      <a:pt x="75" y="75"/>
                    </a:cubicBezTo>
                    <a:cubicBezTo>
                      <a:pt x="78" y="67"/>
                      <a:pt x="81" y="60"/>
                      <a:pt x="79" y="52"/>
                    </a:cubicBezTo>
                    <a:cubicBezTo>
                      <a:pt x="75" y="54"/>
                      <a:pt x="77" y="48"/>
                      <a:pt x="76" y="47"/>
                    </a:cubicBezTo>
                    <a:cubicBezTo>
                      <a:pt x="72" y="42"/>
                      <a:pt x="68" y="41"/>
                      <a:pt x="66" y="34"/>
                    </a:cubicBezTo>
                    <a:cubicBezTo>
                      <a:pt x="64" y="27"/>
                      <a:pt x="64" y="22"/>
                      <a:pt x="67" y="15"/>
                    </a:cubicBezTo>
                    <a:cubicBezTo>
                      <a:pt x="68" y="11"/>
                      <a:pt x="64" y="2"/>
                      <a:pt x="61" y="7"/>
                    </a:cubicBezTo>
                    <a:cubicBezTo>
                      <a:pt x="60" y="9"/>
                      <a:pt x="59" y="13"/>
                      <a:pt x="56" y="13"/>
                    </a:cubicBezTo>
                    <a:cubicBezTo>
                      <a:pt x="54" y="12"/>
                      <a:pt x="49" y="10"/>
                      <a:pt x="47" y="12"/>
                    </a:cubicBezTo>
                    <a:cubicBezTo>
                      <a:pt x="46" y="10"/>
                      <a:pt x="44" y="8"/>
                      <a:pt x="42" y="7"/>
                    </a:cubicBezTo>
                    <a:cubicBezTo>
                      <a:pt x="37" y="4"/>
                      <a:pt x="32" y="0"/>
                      <a:pt x="27" y="2"/>
                    </a:cubicBezTo>
                    <a:cubicBezTo>
                      <a:pt x="24" y="3"/>
                      <a:pt x="22" y="1"/>
                      <a:pt x="20" y="1"/>
                    </a:cubicBezTo>
                    <a:cubicBezTo>
                      <a:pt x="18" y="1"/>
                      <a:pt x="19" y="4"/>
                      <a:pt x="17" y="4"/>
                    </a:cubicBezTo>
                    <a:cubicBezTo>
                      <a:pt x="12" y="4"/>
                      <a:pt x="15" y="7"/>
                      <a:pt x="15" y="10"/>
                    </a:cubicBezTo>
                    <a:cubicBezTo>
                      <a:pt x="15" y="16"/>
                      <a:pt x="13" y="23"/>
                      <a:pt x="12" y="29"/>
                    </a:cubicBezTo>
                    <a:cubicBezTo>
                      <a:pt x="11" y="40"/>
                      <a:pt x="19" y="50"/>
                      <a:pt x="17" y="61"/>
                    </a:cubicBezTo>
                    <a:cubicBezTo>
                      <a:pt x="15" y="71"/>
                      <a:pt x="19" y="78"/>
                      <a:pt x="20" y="86"/>
                    </a:cubicBezTo>
                    <a:cubicBezTo>
                      <a:pt x="22" y="97"/>
                      <a:pt x="5" y="83"/>
                      <a:pt x="4" y="78"/>
                    </a:cubicBezTo>
                    <a:cubicBezTo>
                      <a:pt x="0" y="80"/>
                      <a:pt x="1" y="84"/>
                      <a:pt x="2" y="8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0" name="Freeform 586">
                <a:extLst>
                  <a:ext uri="{FF2B5EF4-FFF2-40B4-BE49-F238E27FC236}">
                    <a16:creationId xmlns="" xmlns:a16="http://schemas.microsoft.com/office/drawing/2014/main" id="{55CDB336-E5A7-4444-A701-B1998761F2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77516" y="3872550"/>
                <a:ext cx="324785" cy="462706"/>
              </a:xfrm>
              <a:custGeom>
                <a:avLst/>
                <a:gdLst>
                  <a:gd name="T0" fmla="*/ 6 w 150"/>
                  <a:gd name="T1" fmla="*/ 96 h 214"/>
                  <a:gd name="T2" fmla="*/ 15 w 150"/>
                  <a:gd name="T3" fmla="*/ 128 h 214"/>
                  <a:gd name="T4" fmla="*/ 29 w 150"/>
                  <a:gd name="T5" fmla="*/ 145 h 214"/>
                  <a:gd name="T6" fmla="*/ 45 w 150"/>
                  <a:gd name="T7" fmla="*/ 145 h 214"/>
                  <a:gd name="T8" fmla="*/ 38 w 150"/>
                  <a:gd name="T9" fmla="*/ 167 h 214"/>
                  <a:gd name="T10" fmla="*/ 47 w 150"/>
                  <a:gd name="T11" fmla="*/ 171 h 214"/>
                  <a:gd name="T12" fmla="*/ 61 w 150"/>
                  <a:gd name="T13" fmla="*/ 173 h 214"/>
                  <a:gd name="T14" fmla="*/ 72 w 150"/>
                  <a:gd name="T15" fmla="*/ 162 h 214"/>
                  <a:gd name="T16" fmla="*/ 98 w 150"/>
                  <a:gd name="T17" fmla="*/ 186 h 214"/>
                  <a:gd name="T18" fmla="*/ 101 w 150"/>
                  <a:gd name="T19" fmla="*/ 182 h 214"/>
                  <a:gd name="T20" fmla="*/ 92 w 150"/>
                  <a:gd name="T21" fmla="*/ 163 h 214"/>
                  <a:gd name="T22" fmla="*/ 121 w 150"/>
                  <a:gd name="T23" fmla="*/ 187 h 214"/>
                  <a:gd name="T24" fmla="*/ 131 w 150"/>
                  <a:gd name="T25" fmla="*/ 197 h 214"/>
                  <a:gd name="T26" fmla="*/ 144 w 150"/>
                  <a:gd name="T27" fmla="*/ 197 h 214"/>
                  <a:gd name="T28" fmla="*/ 147 w 150"/>
                  <a:gd name="T29" fmla="*/ 211 h 214"/>
                  <a:gd name="T30" fmla="*/ 136 w 150"/>
                  <a:gd name="T31" fmla="*/ 185 h 214"/>
                  <a:gd name="T32" fmla="*/ 139 w 150"/>
                  <a:gd name="T33" fmla="*/ 171 h 214"/>
                  <a:gd name="T34" fmla="*/ 117 w 150"/>
                  <a:gd name="T35" fmla="*/ 158 h 214"/>
                  <a:gd name="T36" fmla="*/ 109 w 150"/>
                  <a:gd name="T37" fmla="*/ 157 h 214"/>
                  <a:gd name="T38" fmla="*/ 85 w 150"/>
                  <a:gd name="T39" fmla="*/ 154 h 214"/>
                  <a:gd name="T40" fmla="*/ 73 w 150"/>
                  <a:gd name="T41" fmla="*/ 158 h 214"/>
                  <a:gd name="T42" fmla="*/ 56 w 150"/>
                  <a:gd name="T43" fmla="*/ 109 h 214"/>
                  <a:gd name="T44" fmla="*/ 73 w 150"/>
                  <a:gd name="T45" fmla="*/ 83 h 214"/>
                  <a:gd name="T46" fmla="*/ 75 w 150"/>
                  <a:gd name="T47" fmla="*/ 75 h 214"/>
                  <a:gd name="T48" fmla="*/ 76 w 150"/>
                  <a:gd name="T49" fmla="*/ 47 h 214"/>
                  <a:gd name="T50" fmla="*/ 67 w 150"/>
                  <a:gd name="T51" fmla="*/ 15 h 214"/>
                  <a:gd name="T52" fmla="*/ 56 w 150"/>
                  <a:gd name="T53" fmla="*/ 13 h 214"/>
                  <a:gd name="T54" fmla="*/ 42 w 150"/>
                  <a:gd name="T55" fmla="*/ 7 h 214"/>
                  <a:gd name="T56" fmla="*/ 20 w 150"/>
                  <a:gd name="T57" fmla="*/ 1 h 214"/>
                  <a:gd name="T58" fmla="*/ 15 w 150"/>
                  <a:gd name="T59" fmla="*/ 10 h 214"/>
                  <a:gd name="T60" fmla="*/ 17 w 150"/>
                  <a:gd name="T61" fmla="*/ 61 h 214"/>
                  <a:gd name="T62" fmla="*/ 4 w 150"/>
                  <a:gd name="T63" fmla="*/ 78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0" h="214">
                    <a:moveTo>
                      <a:pt x="2" y="87"/>
                    </a:moveTo>
                    <a:cubicBezTo>
                      <a:pt x="1" y="93"/>
                      <a:pt x="6" y="93"/>
                      <a:pt x="6" y="96"/>
                    </a:cubicBezTo>
                    <a:cubicBezTo>
                      <a:pt x="7" y="102"/>
                      <a:pt x="8" y="109"/>
                      <a:pt x="11" y="114"/>
                    </a:cubicBezTo>
                    <a:cubicBezTo>
                      <a:pt x="13" y="118"/>
                      <a:pt x="15" y="122"/>
                      <a:pt x="15" y="128"/>
                    </a:cubicBezTo>
                    <a:cubicBezTo>
                      <a:pt x="16" y="131"/>
                      <a:pt x="21" y="138"/>
                      <a:pt x="20" y="131"/>
                    </a:cubicBezTo>
                    <a:cubicBezTo>
                      <a:pt x="26" y="133"/>
                      <a:pt x="23" y="143"/>
                      <a:pt x="29" y="145"/>
                    </a:cubicBezTo>
                    <a:cubicBezTo>
                      <a:pt x="38" y="148"/>
                      <a:pt x="31" y="136"/>
                      <a:pt x="31" y="132"/>
                    </a:cubicBezTo>
                    <a:cubicBezTo>
                      <a:pt x="33" y="133"/>
                      <a:pt x="52" y="139"/>
                      <a:pt x="45" y="145"/>
                    </a:cubicBezTo>
                    <a:cubicBezTo>
                      <a:pt x="42" y="147"/>
                      <a:pt x="40" y="149"/>
                      <a:pt x="37" y="151"/>
                    </a:cubicBezTo>
                    <a:cubicBezTo>
                      <a:pt x="33" y="155"/>
                      <a:pt x="37" y="163"/>
                      <a:pt x="38" y="167"/>
                    </a:cubicBezTo>
                    <a:cubicBezTo>
                      <a:pt x="40" y="167"/>
                      <a:pt x="41" y="166"/>
                      <a:pt x="40" y="163"/>
                    </a:cubicBezTo>
                    <a:cubicBezTo>
                      <a:pt x="45" y="163"/>
                      <a:pt x="48" y="166"/>
                      <a:pt x="47" y="171"/>
                    </a:cubicBezTo>
                    <a:cubicBezTo>
                      <a:pt x="48" y="165"/>
                      <a:pt x="52" y="171"/>
                      <a:pt x="51" y="174"/>
                    </a:cubicBezTo>
                    <a:cubicBezTo>
                      <a:pt x="54" y="173"/>
                      <a:pt x="58" y="175"/>
                      <a:pt x="61" y="173"/>
                    </a:cubicBezTo>
                    <a:cubicBezTo>
                      <a:pt x="63" y="170"/>
                      <a:pt x="63" y="167"/>
                      <a:pt x="66" y="165"/>
                    </a:cubicBezTo>
                    <a:cubicBezTo>
                      <a:pt x="66" y="165"/>
                      <a:pt x="71" y="162"/>
                      <a:pt x="72" y="162"/>
                    </a:cubicBezTo>
                    <a:cubicBezTo>
                      <a:pt x="75" y="165"/>
                      <a:pt x="80" y="167"/>
                      <a:pt x="84" y="170"/>
                    </a:cubicBezTo>
                    <a:cubicBezTo>
                      <a:pt x="88" y="174"/>
                      <a:pt x="96" y="180"/>
                      <a:pt x="98" y="186"/>
                    </a:cubicBezTo>
                    <a:cubicBezTo>
                      <a:pt x="98" y="188"/>
                      <a:pt x="102" y="191"/>
                      <a:pt x="102" y="187"/>
                    </a:cubicBezTo>
                    <a:cubicBezTo>
                      <a:pt x="102" y="186"/>
                      <a:pt x="102" y="184"/>
                      <a:pt x="101" y="182"/>
                    </a:cubicBezTo>
                    <a:cubicBezTo>
                      <a:pt x="100" y="181"/>
                      <a:pt x="96" y="175"/>
                      <a:pt x="98" y="176"/>
                    </a:cubicBezTo>
                    <a:cubicBezTo>
                      <a:pt x="94" y="173"/>
                      <a:pt x="95" y="167"/>
                      <a:pt x="92" y="163"/>
                    </a:cubicBezTo>
                    <a:cubicBezTo>
                      <a:pt x="98" y="162"/>
                      <a:pt x="104" y="169"/>
                      <a:pt x="107" y="174"/>
                    </a:cubicBezTo>
                    <a:cubicBezTo>
                      <a:pt x="111" y="180"/>
                      <a:pt x="118" y="180"/>
                      <a:pt x="121" y="187"/>
                    </a:cubicBezTo>
                    <a:cubicBezTo>
                      <a:pt x="122" y="189"/>
                      <a:pt x="120" y="193"/>
                      <a:pt x="123" y="193"/>
                    </a:cubicBezTo>
                    <a:cubicBezTo>
                      <a:pt x="126" y="194"/>
                      <a:pt x="128" y="196"/>
                      <a:pt x="131" y="197"/>
                    </a:cubicBezTo>
                    <a:cubicBezTo>
                      <a:pt x="133" y="198"/>
                      <a:pt x="135" y="201"/>
                      <a:pt x="137" y="200"/>
                    </a:cubicBezTo>
                    <a:cubicBezTo>
                      <a:pt x="139" y="199"/>
                      <a:pt x="142" y="196"/>
                      <a:pt x="144" y="197"/>
                    </a:cubicBezTo>
                    <a:cubicBezTo>
                      <a:pt x="144" y="200"/>
                      <a:pt x="137" y="202"/>
                      <a:pt x="140" y="206"/>
                    </a:cubicBezTo>
                    <a:cubicBezTo>
                      <a:pt x="141" y="207"/>
                      <a:pt x="146" y="214"/>
                      <a:pt x="147" y="211"/>
                    </a:cubicBezTo>
                    <a:cubicBezTo>
                      <a:pt x="150" y="205"/>
                      <a:pt x="147" y="184"/>
                      <a:pt x="136" y="192"/>
                    </a:cubicBezTo>
                    <a:cubicBezTo>
                      <a:pt x="135" y="189"/>
                      <a:pt x="136" y="188"/>
                      <a:pt x="136" y="185"/>
                    </a:cubicBezTo>
                    <a:cubicBezTo>
                      <a:pt x="135" y="182"/>
                      <a:pt x="131" y="178"/>
                      <a:pt x="128" y="177"/>
                    </a:cubicBezTo>
                    <a:cubicBezTo>
                      <a:pt x="121" y="173"/>
                      <a:pt x="136" y="169"/>
                      <a:pt x="139" y="171"/>
                    </a:cubicBezTo>
                    <a:cubicBezTo>
                      <a:pt x="139" y="167"/>
                      <a:pt x="132" y="165"/>
                      <a:pt x="128" y="165"/>
                    </a:cubicBezTo>
                    <a:cubicBezTo>
                      <a:pt x="122" y="164"/>
                      <a:pt x="121" y="159"/>
                      <a:pt x="117" y="158"/>
                    </a:cubicBezTo>
                    <a:cubicBezTo>
                      <a:pt x="115" y="162"/>
                      <a:pt x="123" y="168"/>
                      <a:pt x="117" y="170"/>
                    </a:cubicBezTo>
                    <a:cubicBezTo>
                      <a:pt x="112" y="172"/>
                      <a:pt x="111" y="161"/>
                      <a:pt x="109" y="157"/>
                    </a:cubicBezTo>
                    <a:cubicBezTo>
                      <a:pt x="104" y="150"/>
                      <a:pt x="87" y="144"/>
                      <a:pt x="87" y="157"/>
                    </a:cubicBezTo>
                    <a:cubicBezTo>
                      <a:pt x="87" y="156"/>
                      <a:pt x="86" y="155"/>
                      <a:pt x="85" y="154"/>
                    </a:cubicBezTo>
                    <a:cubicBezTo>
                      <a:pt x="81" y="157"/>
                      <a:pt x="89" y="160"/>
                      <a:pt x="87" y="162"/>
                    </a:cubicBezTo>
                    <a:cubicBezTo>
                      <a:pt x="83" y="166"/>
                      <a:pt x="76" y="161"/>
                      <a:pt x="73" y="158"/>
                    </a:cubicBezTo>
                    <a:cubicBezTo>
                      <a:pt x="70" y="155"/>
                      <a:pt x="60" y="137"/>
                      <a:pt x="68" y="137"/>
                    </a:cubicBezTo>
                    <a:cubicBezTo>
                      <a:pt x="60" y="132"/>
                      <a:pt x="53" y="118"/>
                      <a:pt x="56" y="109"/>
                    </a:cubicBezTo>
                    <a:cubicBezTo>
                      <a:pt x="59" y="104"/>
                      <a:pt x="56" y="99"/>
                      <a:pt x="58" y="94"/>
                    </a:cubicBezTo>
                    <a:cubicBezTo>
                      <a:pt x="60" y="88"/>
                      <a:pt x="68" y="87"/>
                      <a:pt x="73" y="83"/>
                    </a:cubicBezTo>
                    <a:cubicBezTo>
                      <a:pt x="72" y="85"/>
                      <a:pt x="72" y="86"/>
                      <a:pt x="71" y="88"/>
                    </a:cubicBezTo>
                    <a:cubicBezTo>
                      <a:pt x="75" y="84"/>
                      <a:pt x="73" y="79"/>
                      <a:pt x="75" y="75"/>
                    </a:cubicBezTo>
                    <a:cubicBezTo>
                      <a:pt x="78" y="67"/>
                      <a:pt x="81" y="60"/>
                      <a:pt x="79" y="52"/>
                    </a:cubicBezTo>
                    <a:cubicBezTo>
                      <a:pt x="75" y="54"/>
                      <a:pt x="77" y="48"/>
                      <a:pt x="76" y="47"/>
                    </a:cubicBezTo>
                    <a:cubicBezTo>
                      <a:pt x="72" y="42"/>
                      <a:pt x="68" y="41"/>
                      <a:pt x="66" y="34"/>
                    </a:cubicBezTo>
                    <a:cubicBezTo>
                      <a:pt x="64" y="27"/>
                      <a:pt x="64" y="22"/>
                      <a:pt x="67" y="15"/>
                    </a:cubicBezTo>
                    <a:cubicBezTo>
                      <a:pt x="68" y="11"/>
                      <a:pt x="64" y="2"/>
                      <a:pt x="61" y="7"/>
                    </a:cubicBezTo>
                    <a:cubicBezTo>
                      <a:pt x="60" y="9"/>
                      <a:pt x="59" y="13"/>
                      <a:pt x="56" y="13"/>
                    </a:cubicBezTo>
                    <a:cubicBezTo>
                      <a:pt x="54" y="12"/>
                      <a:pt x="49" y="10"/>
                      <a:pt x="47" y="12"/>
                    </a:cubicBezTo>
                    <a:cubicBezTo>
                      <a:pt x="46" y="10"/>
                      <a:pt x="44" y="8"/>
                      <a:pt x="42" y="7"/>
                    </a:cubicBezTo>
                    <a:cubicBezTo>
                      <a:pt x="37" y="4"/>
                      <a:pt x="32" y="0"/>
                      <a:pt x="27" y="2"/>
                    </a:cubicBezTo>
                    <a:cubicBezTo>
                      <a:pt x="24" y="3"/>
                      <a:pt x="22" y="1"/>
                      <a:pt x="20" y="1"/>
                    </a:cubicBezTo>
                    <a:cubicBezTo>
                      <a:pt x="18" y="1"/>
                      <a:pt x="19" y="4"/>
                      <a:pt x="17" y="4"/>
                    </a:cubicBezTo>
                    <a:cubicBezTo>
                      <a:pt x="12" y="4"/>
                      <a:pt x="15" y="7"/>
                      <a:pt x="15" y="10"/>
                    </a:cubicBezTo>
                    <a:cubicBezTo>
                      <a:pt x="15" y="16"/>
                      <a:pt x="13" y="23"/>
                      <a:pt x="12" y="29"/>
                    </a:cubicBezTo>
                    <a:cubicBezTo>
                      <a:pt x="11" y="40"/>
                      <a:pt x="19" y="50"/>
                      <a:pt x="17" y="61"/>
                    </a:cubicBezTo>
                    <a:cubicBezTo>
                      <a:pt x="15" y="71"/>
                      <a:pt x="19" y="78"/>
                      <a:pt x="20" y="86"/>
                    </a:cubicBezTo>
                    <a:cubicBezTo>
                      <a:pt x="22" y="97"/>
                      <a:pt x="5" y="83"/>
                      <a:pt x="4" y="78"/>
                    </a:cubicBezTo>
                    <a:cubicBezTo>
                      <a:pt x="0" y="80"/>
                      <a:pt x="1" y="84"/>
                      <a:pt x="2" y="8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1" name="Freeform 587">
                <a:extLst>
                  <a:ext uri="{FF2B5EF4-FFF2-40B4-BE49-F238E27FC236}">
                    <a16:creationId xmlns="" xmlns:a16="http://schemas.microsoft.com/office/drawing/2014/main" id="{79975771-6889-4C85-A3E0-3D6869D71C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13109" y="4344154"/>
                <a:ext cx="40043" cy="26695"/>
              </a:xfrm>
              <a:custGeom>
                <a:avLst/>
                <a:gdLst>
                  <a:gd name="T0" fmla="*/ 8 w 20"/>
                  <a:gd name="T1" fmla="*/ 2 h 11"/>
                  <a:gd name="T2" fmla="*/ 5 w 20"/>
                  <a:gd name="T3" fmla="*/ 0 h 11"/>
                  <a:gd name="T4" fmla="*/ 20 w 20"/>
                  <a:gd name="T5" fmla="*/ 11 h 11"/>
                  <a:gd name="T6" fmla="*/ 17 w 20"/>
                  <a:gd name="T7" fmla="*/ 6 h 11"/>
                  <a:gd name="T8" fmla="*/ 8 w 20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1">
                    <a:moveTo>
                      <a:pt x="8" y="2"/>
                    </a:moveTo>
                    <a:cubicBezTo>
                      <a:pt x="8" y="1"/>
                      <a:pt x="7" y="0"/>
                      <a:pt x="5" y="0"/>
                    </a:cubicBezTo>
                    <a:cubicBezTo>
                      <a:pt x="0" y="9"/>
                      <a:pt x="13" y="11"/>
                      <a:pt x="20" y="11"/>
                    </a:cubicBezTo>
                    <a:cubicBezTo>
                      <a:pt x="20" y="9"/>
                      <a:pt x="19" y="7"/>
                      <a:pt x="17" y="6"/>
                    </a:cubicBezTo>
                    <a:cubicBezTo>
                      <a:pt x="14" y="4"/>
                      <a:pt x="12" y="5"/>
                      <a:pt x="8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2" name="Freeform 588">
                <a:extLst>
                  <a:ext uri="{FF2B5EF4-FFF2-40B4-BE49-F238E27FC236}">
                    <a16:creationId xmlns="" xmlns:a16="http://schemas.microsoft.com/office/drawing/2014/main" id="{B1909E90-D2A6-49E5-BCAC-32FE98F6A1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13109" y="4344154"/>
                <a:ext cx="40043" cy="26695"/>
              </a:xfrm>
              <a:custGeom>
                <a:avLst/>
                <a:gdLst>
                  <a:gd name="T0" fmla="*/ 8 w 20"/>
                  <a:gd name="T1" fmla="*/ 2 h 11"/>
                  <a:gd name="T2" fmla="*/ 5 w 20"/>
                  <a:gd name="T3" fmla="*/ 0 h 11"/>
                  <a:gd name="T4" fmla="*/ 20 w 20"/>
                  <a:gd name="T5" fmla="*/ 11 h 11"/>
                  <a:gd name="T6" fmla="*/ 17 w 20"/>
                  <a:gd name="T7" fmla="*/ 6 h 11"/>
                  <a:gd name="T8" fmla="*/ 8 w 20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1">
                    <a:moveTo>
                      <a:pt x="8" y="2"/>
                    </a:moveTo>
                    <a:cubicBezTo>
                      <a:pt x="8" y="1"/>
                      <a:pt x="7" y="0"/>
                      <a:pt x="5" y="0"/>
                    </a:cubicBezTo>
                    <a:cubicBezTo>
                      <a:pt x="0" y="9"/>
                      <a:pt x="13" y="11"/>
                      <a:pt x="20" y="11"/>
                    </a:cubicBezTo>
                    <a:cubicBezTo>
                      <a:pt x="20" y="9"/>
                      <a:pt x="19" y="7"/>
                      <a:pt x="17" y="6"/>
                    </a:cubicBezTo>
                    <a:cubicBezTo>
                      <a:pt x="14" y="4"/>
                      <a:pt x="12" y="5"/>
                      <a:pt x="8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3" name="Freeform 589">
                <a:extLst>
                  <a:ext uri="{FF2B5EF4-FFF2-40B4-BE49-F238E27FC236}">
                    <a16:creationId xmlns="" xmlns:a16="http://schemas.microsoft.com/office/drawing/2014/main" id="{C5F4E611-2680-4A4D-9C81-C727548B8D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2007" y="4232928"/>
                <a:ext cx="13349" cy="13349"/>
              </a:xfrm>
              <a:custGeom>
                <a:avLst/>
                <a:gdLst>
                  <a:gd name="T0" fmla="*/ 0 w 7"/>
                  <a:gd name="T1" fmla="*/ 0 h 6"/>
                  <a:gd name="T2" fmla="*/ 7 w 7"/>
                  <a:gd name="T3" fmla="*/ 6 h 6"/>
                  <a:gd name="T4" fmla="*/ 0 w 7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6">
                    <a:moveTo>
                      <a:pt x="0" y="0"/>
                    </a:moveTo>
                    <a:cubicBezTo>
                      <a:pt x="1" y="3"/>
                      <a:pt x="4" y="5"/>
                      <a:pt x="7" y="6"/>
                    </a:cubicBezTo>
                    <a:cubicBezTo>
                      <a:pt x="7" y="3"/>
                      <a:pt x="4" y="0"/>
                      <a:pt x="0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4" name="Freeform 590">
                <a:extLst>
                  <a:ext uri="{FF2B5EF4-FFF2-40B4-BE49-F238E27FC236}">
                    <a16:creationId xmlns="" xmlns:a16="http://schemas.microsoft.com/office/drawing/2014/main" id="{6DF12B25-2C12-4B97-8275-075B0D8559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2007" y="4232928"/>
                <a:ext cx="13349" cy="13349"/>
              </a:xfrm>
              <a:custGeom>
                <a:avLst/>
                <a:gdLst>
                  <a:gd name="T0" fmla="*/ 0 w 7"/>
                  <a:gd name="T1" fmla="*/ 0 h 6"/>
                  <a:gd name="T2" fmla="*/ 7 w 7"/>
                  <a:gd name="T3" fmla="*/ 6 h 6"/>
                  <a:gd name="T4" fmla="*/ 0 w 7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6">
                    <a:moveTo>
                      <a:pt x="0" y="0"/>
                    </a:moveTo>
                    <a:cubicBezTo>
                      <a:pt x="1" y="3"/>
                      <a:pt x="4" y="5"/>
                      <a:pt x="7" y="6"/>
                    </a:cubicBezTo>
                    <a:cubicBezTo>
                      <a:pt x="7" y="3"/>
                      <a:pt x="4" y="0"/>
                      <a:pt x="0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5" name="Freeform 591">
                <a:extLst>
                  <a:ext uri="{FF2B5EF4-FFF2-40B4-BE49-F238E27FC236}">
                    <a16:creationId xmlns="" xmlns:a16="http://schemas.microsoft.com/office/drawing/2014/main" id="{E6913A53-DF03-48C9-8728-2389589B97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6455" y="4375299"/>
                <a:ext cx="13349" cy="17796"/>
              </a:xfrm>
              <a:custGeom>
                <a:avLst/>
                <a:gdLst>
                  <a:gd name="T0" fmla="*/ 4 w 7"/>
                  <a:gd name="T1" fmla="*/ 0 h 9"/>
                  <a:gd name="T2" fmla="*/ 0 w 7"/>
                  <a:gd name="T3" fmla="*/ 1 h 9"/>
                  <a:gd name="T4" fmla="*/ 4 w 7"/>
                  <a:gd name="T5" fmla="*/ 9 h 9"/>
                  <a:gd name="T6" fmla="*/ 4 w 7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9">
                    <a:moveTo>
                      <a:pt x="4" y="0"/>
                    </a:moveTo>
                    <a:cubicBezTo>
                      <a:pt x="2" y="1"/>
                      <a:pt x="1" y="1"/>
                      <a:pt x="0" y="1"/>
                    </a:cubicBezTo>
                    <a:cubicBezTo>
                      <a:pt x="0" y="5"/>
                      <a:pt x="5" y="5"/>
                      <a:pt x="4" y="9"/>
                    </a:cubicBezTo>
                    <a:cubicBezTo>
                      <a:pt x="7" y="7"/>
                      <a:pt x="4" y="3"/>
                      <a:pt x="4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6" name="Freeform 592">
                <a:extLst>
                  <a:ext uri="{FF2B5EF4-FFF2-40B4-BE49-F238E27FC236}">
                    <a16:creationId xmlns="" xmlns:a16="http://schemas.microsoft.com/office/drawing/2014/main" id="{14F492D4-8469-4B5D-A3C5-E79EBBB86F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6455" y="4375299"/>
                <a:ext cx="13349" cy="17796"/>
              </a:xfrm>
              <a:custGeom>
                <a:avLst/>
                <a:gdLst>
                  <a:gd name="T0" fmla="*/ 4 w 7"/>
                  <a:gd name="T1" fmla="*/ 0 h 9"/>
                  <a:gd name="T2" fmla="*/ 0 w 7"/>
                  <a:gd name="T3" fmla="*/ 1 h 9"/>
                  <a:gd name="T4" fmla="*/ 4 w 7"/>
                  <a:gd name="T5" fmla="*/ 9 h 9"/>
                  <a:gd name="T6" fmla="*/ 4 w 7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9">
                    <a:moveTo>
                      <a:pt x="4" y="0"/>
                    </a:moveTo>
                    <a:cubicBezTo>
                      <a:pt x="2" y="1"/>
                      <a:pt x="1" y="1"/>
                      <a:pt x="0" y="1"/>
                    </a:cubicBezTo>
                    <a:cubicBezTo>
                      <a:pt x="0" y="5"/>
                      <a:pt x="5" y="5"/>
                      <a:pt x="4" y="9"/>
                    </a:cubicBezTo>
                    <a:cubicBezTo>
                      <a:pt x="7" y="7"/>
                      <a:pt x="4" y="3"/>
                      <a:pt x="4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7" name="Freeform 593">
                <a:extLst>
                  <a:ext uri="{FF2B5EF4-FFF2-40B4-BE49-F238E27FC236}">
                    <a16:creationId xmlns="" xmlns:a16="http://schemas.microsoft.com/office/drawing/2014/main" id="{C71827C6-ED95-400B-9944-9E2E07DB80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39803" y="4250725"/>
                <a:ext cx="88982" cy="124575"/>
              </a:xfrm>
              <a:custGeom>
                <a:avLst/>
                <a:gdLst>
                  <a:gd name="T0" fmla="*/ 0 w 41"/>
                  <a:gd name="T1" fmla="*/ 5 h 58"/>
                  <a:gd name="T2" fmla="*/ 8 w 41"/>
                  <a:gd name="T3" fmla="*/ 13 h 58"/>
                  <a:gd name="T4" fmla="*/ 18 w 41"/>
                  <a:gd name="T5" fmla="*/ 30 h 58"/>
                  <a:gd name="T6" fmla="*/ 37 w 41"/>
                  <a:gd name="T7" fmla="*/ 43 h 58"/>
                  <a:gd name="T8" fmla="*/ 40 w 41"/>
                  <a:gd name="T9" fmla="*/ 35 h 58"/>
                  <a:gd name="T10" fmla="*/ 38 w 41"/>
                  <a:gd name="T11" fmla="*/ 26 h 58"/>
                  <a:gd name="T12" fmla="*/ 29 w 41"/>
                  <a:gd name="T13" fmla="*/ 8 h 58"/>
                  <a:gd name="T14" fmla="*/ 0 w 41"/>
                  <a:gd name="T15" fmla="*/ 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58">
                    <a:moveTo>
                      <a:pt x="0" y="5"/>
                    </a:moveTo>
                    <a:cubicBezTo>
                      <a:pt x="0" y="7"/>
                      <a:pt x="7" y="12"/>
                      <a:pt x="8" y="13"/>
                    </a:cubicBezTo>
                    <a:cubicBezTo>
                      <a:pt x="15" y="18"/>
                      <a:pt x="13" y="25"/>
                      <a:pt x="18" y="30"/>
                    </a:cubicBezTo>
                    <a:cubicBezTo>
                      <a:pt x="20" y="33"/>
                      <a:pt x="34" y="58"/>
                      <a:pt x="37" y="43"/>
                    </a:cubicBezTo>
                    <a:cubicBezTo>
                      <a:pt x="37" y="40"/>
                      <a:pt x="39" y="38"/>
                      <a:pt x="40" y="35"/>
                    </a:cubicBezTo>
                    <a:cubicBezTo>
                      <a:pt x="41" y="31"/>
                      <a:pt x="38" y="29"/>
                      <a:pt x="38" y="26"/>
                    </a:cubicBezTo>
                    <a:cubicBezTo>
                      <a:pt x="38" y="18"/>
                      <a:pt x="34" y="13"/>
                      <a:pt x="29" y="8"/>
                    </a:cubicBezTo>
                    <a:cubicBezTo>
                      <a:pt x="25" y="4"/>
                      <a:pt x="3" y="0"/>
                      <a:pt x="0" y="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8" name="Freeform 594">
                <a:extLst>
                  <a:ext uri="{FF2B5EF4-FFF2-40B4-BE49-F238E27FC236}">
                    <a16:creationId xmlns="" xmlns:a16="http://schemas.microsoft.com/office/drawing/2014/main" id="{507BFDF9-5FD0-4D20-93D4-6397C0832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39803" y="4250725"/>
                <a:ext cx="88982" cy="124575"/>
              </a:xfrm>
              <a:custGeom>
                <a:avLst/>
                <a:gdLst>
                  <a:gd name="T0" fmla="*/ 0 w 41"/>
                  <a:gd name="T1" fmla="*/ 5 h 58"/>
                  <a:gd name="T2" fmla="*/ 8 w 41"/>
                  <a:gd name="T3" fmla="*/ 13 h 58"/>
                  <a:gd name="T4" fmla="*/ 18 w 41"/>
                  <a:gd name="T5" fmla="*/ 30 h 58"/>
                  <a:gd name="T6" fmla="*/ 37 w 41"/>
                  <a:gd name="T7" fmla="*/ 43 h 58"/>
                  <a:gd name="T8" fmla="*/ 40 w 41"/>
                  <a:gd name="T9" fmla="*/ 35 h 58"/>
                  <a:gd name="T10" fmla="*/ 38 w 41"/>
                  <a:gd name="T11" fmla="*/ 26 h 58"/>
                  <a:gd name="T12" fmla="*/ 29 w 41"/>
                  <a:gd name="T13" fmla="*/ 8 h 58"/>
                  <a:gd name="T14" fmla="*/ 0 w 41"/>
                  <a:gd name="T15" fmla="*/ 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58">
                    <a:moveTo>
                      <a:pt x="0" y="5"/>
                    </a:moveTo>
                    <a:cubicBezTo>
                      <a:pt x="0" y="7"/>
                      <a:pt x="7" y="12"/>
                      <a:pt x="8" y="13"/>
                    </a:cubicBezTo>
                    <a:cubicBezTo>
                      <a:pt x="15" y="18"/>
                      <a:pt x="13" y="25"/>
                      <a:pt x="18" y="30"/>
                    </a:cubicBezTo>
                    <a:cubicBezTo>
                      <a:pt x="20" y="33"/>
                      <a:pt x="34" y="58"/>
                      <a:pt x="37" y="43"/>
                    </a:cubicBezTo>
                    <a:cubicBezTo>
                      <a:pt x="37" y="40"/>
                      <a:pt x="39" y="38"/>
                      <a:pt x="40" y="35"/>
                    </a:cubicBezTo>
                    <a:cubicBezTo>
                      <a:pt x="41" y="31"/>
                      <a:pt x="38" y="29"/>
                      <a:pt x="38" y="26"/>
                    </a:cubicBezTo>
                    <a:cubicBezTo>
                      <a:pt x="38" y="18"/>
                      <a:pt x="34" y="13"/>
                      <a:pt x="29" y="8"/>
                    </a:cubicBezTo>
                    <a:cubicBezTo>
                      <a:pt x="25" y="4"/>
                      <a:pt x="3" y="0"/>
                      <a:pt x="0" y="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" name="Freeform 595">
                <a:extLst>
                  <a:ext uri="{FF2B5EF4-FFF2-40B4-BE49-F238E27FC236}">
                    <a16:creationId xmlns="" xmlns:a16="http://schemas.microsoft.com/office/drawing/2014/main" id="{87709D8C-F630-42CE-8501-3CEA13B06D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44251" y="4370849"/>
                <a:ext cx="4450" cy="13349"/>
              </a:xfrm>
              <a:custGeom>
                <a:avLst/>
                <a:gdLst>
                  <a:gd name="T0" fmla="*/ 2 w 2"/>
                  <a:gd name="T1" fmla="*/ 6 h 6"/>
                  <a:gd name="T2" fmla="*/ 1 w 2"/>
                  <a:gd name="T3" fmla="*/ 0 h 6"/>
                  <a:gd name="T4" fmla="*/ 2 w 2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6">
                    <a:moveTo>
                      <a:pt x="2" y="6"/>
                    </a:moveTo>
                    <a:cubicBezTo>
                      <a:pt x="2" y="4"/>
                      <a:pt x="2" y="2"/>
                      <a:pt x="1" y="0"/>
                    </a:cubicBezTo>
                    <a:cubicBezTo>
                      <a:pt x="0" y="2"/>
                      <a:pt x="0" y="4"/>
                      <a:pt x="2" y="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" name="Freeform 596">
                <a:extLst>
                  <a:ext uri="{FF2B5EF4-FFF2-40B4-BE49-F238E27FC236}">
                    <a16:creationId xmlns="" xmlns:a16="http://schemas.microsoft.com/office/drawing/2014/main" id="{93FB1256-10C7-44F8-A042-20BCF34A2B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44251" y="4370849"/>
                <a:ext cx="4450" cy="13349"/>
              </a:xfrm>
              <a:custGeom>
                <a:avLst/>
                <a:gdLst>
                  <a:gd name="T0" fmla="*/ 2 w 2"/>
                  <a:gd name="T1" fmla="*/ 6 h 6"/>
                  <a:gd name="T2" fmla="*/ 1 w 2"/>
                  <a:gd name="T3" fmla="*/ 0 h 6"/>
                  <a:gd name="T4" fmla="*/ 2 w 2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6">
                    <a:moveTo>
                      <a:pt x="2" y="6"/>
                    </a:moveTo>
                    <a:cubicBezTo>
                      <a:pt x="2" y="4"/>
                      <a:pt x="2" y="2"/>
                      <a:pt x="1" y="0"/>
                    </a:cubicBezTo>
                    <a:cubicBezTo>
                      <a:pt x="0" y="2"/>
                      <a:pt x="0" y="4"/>
                      <a:pt x="2" y="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" name="Freeform 597">
                <a:extLst>
                  <a:ext uri="{FF2B5EF4-FFF2-40B4-BE49-F238E27FC236}">
                    <a16:creationId xmlns="" xmlns:a16="http://schemas.microsoft.com/office/drawing/2014/main" id="{BAF66592-060D-49BE-95F4-F7E5859C4D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53149" y="4864700"/>
                <a:ext cx="31145" cy="26695"/>
              </a:xfrm>
              <a:custGeom>
                <a:avLst/>
                <a:gdLst>
                  <a:gd name="T0" fmla="*/ 3 w 15"/>
                  <a:gd name="T1" fmla="*/ 13 h 13"/>
                  <a:gd name="T2" fmla="*/ 15 w 15"/>
                  <a:gd name="T3" fmla="*/ 5 h 13"/>
                  <a:gd name="T4" fmla="*/ 8 w 15"/>
                  <a:gd name="T5" fmla="*/ 6 h 13"/>
                  <a:gd name="T6" fmla="*/ 3 w 15"/>
                  <a:gd name="T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13">
                    <a:moveTo>
                      <a:pt x="3" y="13"/>
                    </a:moveTo>
                    <a:cubicBezTo>
                      <a:pt x="5" y="12"/>
                      <a:pt x="15" y="6"/>
                      <a:pt x="15" y="5"/>
                    </a:cubicBezTo>
                    <a:cubicBezTo>
                      <a:pt x="13" y="0"/>
                      <a:pt x="10" y="4"/>
                      <a:pt x="8" y="6"/>
                    </a:cubicBezTo>
                    <a:cubicBezTo>
                      <a:pt x="5" y="8"/>
                      <a:pt x="0" y="8"/>
                      <a:pt x="3" y="1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" name="Freeform 598">
                <a:extLst>
                  <a:ext uri="{FF2B5EF4-FFF2-40B4-BE49-F238E27FC236}">
                    <a16:creationId xmlns="" xmlns:a16="http://schemas.microsoft.com/office/drawing/2014/main" id="{CF363DF2-6CD5-4BB1-BEE0-EABC53F900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53149" y="4864700"/>
                <a:ext cx="31145" cy="26695"/>
              </a:xfrm>
              <a:custGeom>
                <a:avLst/>
                <a:gdLst>
                  <a:gd name="T0" fmla="*/ 3 w 15"/>
                  <a:gd name="T1" fmla="*/ 13 h 13"/>
                  <a:gd name="T2" fmla="*/ 15 w 15"/>
                  <a:gd name="T3" fmla="*/ 5 h 13"/>
                  <a:gd name="T4" fmla="*/ 8 w 15"/>
                  <a:gd name="T5" fmla="*/ 6 h 13"/>
                  <a:gd name="T6" fmla="*/ 3 w 15"/>
                  <a:gd name="T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13">
                    <a:moveTo>
                      <a:pt x="3" y="13"/>
                    </a:moveTo>
                    <a:cubicBezTo>
                      <a:pt x="5" y="12"/>
                      <a:pt x="15" y="6"/>
                      <a:pt x="15" y="5"/>
                    </a:cubicBezTo>
                    <a:cubicBezTo>
                      <a:pt x="13" y="0"/>
                      <a:pt x="10" y="4"/>
                      <a:pt x="8" y="6"/>
                    </a:cubicBezTo>
                    <a:cubicBezTo>
                      <a:pt x="5" y="8"/>
                      <a:pt x="0" y="8"/>
                      <a:pt x="3" y="1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" name="Freeform 599">
                <a:extLst>
                  <a:ext uri="{FF2B5EF4-FFF2-40B4-BE49-F238E27FC236}">
                    <a16:creationId xmlns="" xmlns:a16="http://schemas.microsoft.com/office/drawing/2014/main" id="{0A7A5A4B-0227-481C-8054-456C18CD4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4335" y="4815759"/>
                <a:ext cx="44491" cy="17796"/>
              </a:xfrm>
              <a:custGeom>
                <a:avLst/>
                <a:gdLst>
                  <a:gd name="T0" fmla="*/ 13 w 20"/>
                  <a:gd name="T1" fmla="*/ 8 h 8"/>
                  <a:gd name="T2" fmla="*/ 4 w 20"/>
                  <a:gd name="T3" fmla="*/ 1 h 8"/>
                  <a:gd name="T4" fmla="*/ 2 w 20"/>
                  <a:gd name="T5" fmla="*/ 6 h 8"/>
                  <a:gd name="T6" fmla="*/ 13 w 20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8">
                    <a:moveTo>
                      <a:pt x="13" y="8"/>
                    </a:moveTo>
                    <a:cubicBezTo>
                      <a:pt x="20" y="4"/>
                      <a:pt x="8" y="0"/>
                      <a:pt x="4" y="1"/>
                    </a:cubicBezTo>
                    <a:cubicBezTo>
                      <a:pt x="0" y="1"/>
                      <a:pt x="1" y="7"/>
                      <a:pt x="2" y="6"/>
                    </a:cubicBezTo>
                    <a:cubicBezTo>
                      <a:pt x="4" y="5"/>
                      <a:pt x="11" y="4"/>
                      <a:pt x="13" y="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" name="Freeform 600">
                <a:extLst>
                  <a:ext uri="{FF2B5EF4-FFF2-40B4-BE49-F238E27FC236}">
                    <a16:creationId xmlns="" xmlns:a16="http://schemas.microsoft.com/office/drawing/2014/main" id="{E1D2BD19-EB5C-4C95-B9A6-33DB7091E5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4335" y="4815759"/>
                <a:ext cx="44491" cy="17796"/>
              </a:xfrm>
              <a:custGeom>
                <a:avLst/>
                <a:gdLst>
                  <a:gd name="T0" fmla="*/ 13 w 20"/>
                  <a:gd name="T1" fmla="*/ 8 h 8"/>
                  <a:gd name="T2" fmla="*/ 4 w 20"/>
                  <a:gd name="T3" fmla="*/ 1 h 8"/>
                  <a:gd name="T4" fmla="*/ 2 w 20"/>
                  <a:gd name="T5" fmla="*/ 6 h 8"/>
                  <a:gd name="T6" fmla="*/ 13 w 20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8">
                    <a:moveTo>
                      <a:pt x="13" y="8"/>
                    </a:moveTo>
                    <a:cubicBezTo>
                      <a:pt x="20" y="4"/>
                      <a:pt x="8" y="0"/>
                      <a:pt x="4" y="1"/>
                    </a:cubicBezTo>
                    <a:cubicBezTo>
                      <a:pt x="0" y="1"/>
                      <a:pt x="1" y="7"/>
                      <a:pt x="2" y="6"/>
                    </a:cubicBezTo>
                    <a:cubicBezTo>
                      <a:pt x="4" y="5"/>
                      <a:pt x="11" y="4"/>
                      <a:pt x="13" y="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" name="Freeform 601">
                <a:extLst>
                  <a:ext uri="{FF2B5EF4-FFF2-40B4-BE49-F238E27FC236}">
                    <a16:creationId xmlns="" xmlns:a16="http://schemas.microsoft.com/office/drawing/2014/main" id="{9E6A7727-A08F-4619-BBB3-2CE17214F1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4335" y="4130598"/>
                <a:ext cx="17796" cy="40043"/>
              </a:xfrm>
              <a:custGeom>
                <a:avLst/>
                <a:gdLst>
                  <a:gd name="T0" fmla="*/ 0 w 8"/>
                  <a:gd name="T1" fmla="*/ 6 h 18"/>
                  <a:gd name="T2" fmla="*/ 6 w 8"/>
                  <a:gd name="T3" fmla="*/ 18 h 18"/>
                  <a:gd name="T4" fmla="*/ 0 w 8"/>
                  <a:gd name="T5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8">
                    <a:moveTo>
                      <a:pt x="0" y="6"/>
                    </a:moveTo>
                    <a:cubicBezTo>
                      <a:pt x="1" y="10"/>
                      <a:pt x="3" y="16"/>
                      <a:pt x="6" y="18"/>
                    </a:cubicBezTo>
                    <a:cubicBezTo>
                      <a:pt x="8" y="14"/>
                      <a:pt x="7" y="0"/>
                      <a:pt x="0" y="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" name="Freeform 602">
                <a:extLst>
                  <a:ext uri="{FF2B5EF4-FFF2-40B4-BE49-F238E27FC236}">
                    <a16:creationId xmlns="" xmlns:a16="http://schemas.microsoft.com/office/drawing/2014/main" id="{2D8135BB-40D4-4E79-AAE0-4D015B9DBB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4335" y="4130598"/>
                <a:ext cx="17796" cy="40043"/>
              </a:xfrm>
              <a:custGeom>
                <a:avLst/>
                <a:gdLst>
                  <a:gd name="T0" fmla="*/ 0 w 8"/>
                  <a:gd name="T1" fmla="*/ 6 h 18"/>
                  <a:gd name="T2" fmla="*/ 6 w 8"/>
                  <a:gd name="T3" fmla="*/ 18 h 18"/>
                  <a:gd name="T4" fmla="*/ 0 w 8"/>
                  <a:gd name="T5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8">
                    <a:moveTo>
                      <a:pt x="0" y="6"/>
                    </a:moveTo>
                    <a:cubicBezTo>
                      <a:pt x="1" y="10"/>
                      <a:pt x="3" y="16"/>
                      <a:pt x="6" y="18"/>
                    </a:cubicBezTo>
                    <a:cubicBezTo>
                      <a:pt x="8" y="14"/>
                      <a:pt x="7" y="0"/>
                      <a:pt x="0" y="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" name="Freeform 603">
                <a:extLst>
                  <a:ext uri="{FF2B5EF4-FFF2-40B4-BE49-F238E27FC236}">
                    <a16:creationId xmlns="" xmlns:a16="http://schemas.microsoft.com/office/drawing/2014/main" id="{59296F0F-AFB7-4C73-A7F3-F91C3D330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37683" y="4206234"/>
                <a:ext cx="22247" cy="13349"/>
              </a:xfrm>
              <a:custGeom>
                <a:avLst/>
                <a:gdLst>
                  <a:gd name="T0" fmla="*/ 9 w 9"/>
                  <a:gd name="T1" fmla="*/ 7 h 7"/>
                  <a:gd name="T2" fmla="*/ 0 w 9"/>
                  <a:gd name="T3" fmla="*/ 0 h 7"/>
                  <a:gd name="T4" fmla="*/ 9 w 9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7">
                    <a:moveTo>
                      <a:pt x="9" y="7"/>
                    </a:moveTo>
                    <a:cubicBezTo>
                      <a:pt x="8" y="3"/>
                      <a:pt x="3" y="1"/>
                      <a:pt x="0" y="0"/>
                    </a:cubicBezTo>
                    <a:cubicBezTo>
                      <a:pt x="2" y="3"/>
                      <a:pt x="6" y="5"/>
                      <a:pt x="9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" name="Freeform 604">
                <a:extLst>
                  <a:ext uri="{FF2B5EF4-FFF2-40B4-BE49-F238E27FC236}">
                    <a16:creationId xmlns="" xmlns:a16="http://schemas.microsoft.com/office/drawing/2014/main" id="{6C867D6D-BDD8-48D5-BD98-CEAAD26207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37683" y="4206234"/>
                <a:ext cx="22247" cy="13349"/>
              </a:xfrm>
              <a:custGeom>
                <a:avLst/>
                <a:gdLst>
                  <a:gd name="T0" fmla="*/ 9 w 9"/>
                  <a:gd name="T1" fmla="*/ 7 h 7"/>
                  <a:gd name="T2" fmla="*/ 0 w 9"/>
                  <a:gd name="T3" fmla="*/ 0 h 7"/>
                  <a:gd name="T4" fmla="*/ 9 w 9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7">
                    <a:moveTo>
                      <a:pt x="9" y="7"/>
                    </a:moveTo>
                    <a:cubicBezTo>
                      <a:pt x="8" y="3"/>
                      <a:pt x="3" y="1"/>
                      <a:pt x="0" y="0"/>
                    </a:cubicBezTo>
                    <a:cubicBezTo>
                      <a:pt x="2" y="3"/>
                      <a:pt x="6" y="5"/>
                      <a:pt x="9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" name="Freeform 605">
                <a:extLst>
                  <a:ext uri="{FF2B5EF4-FFF2-40B4-BE49-F238E27FC236}">
                    <a16:creationId xmlns="" xmlns:a16="http://schemas.microsoft.com/office/drawing/2014/main" id="{0197ED3E-C5AB-4690-B07A-6458A2C189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37683" y="4250725"/>
                <a:ext cx="22247" cy="35593"/>
              </a:xfrm>
              <a:custGeom>
                <a:avLst/>
                <a:gdLst>
                  <a:gd name="T0" fmla="*/ 0 w 10"/>
                  <a:gd name="T1" fmla="*/ 5 h 16"/>
                  <a:gd name="T2" fmla="*/ 10 w 10"/>
                  <a:gd name="T3" fmla="*/ 7 h 16"/>
                  <a:gd name="T4" fmla="*/ 0 w 10"/>
                  <a:gd name="T5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6">
                    <a:moveTo>
                      <a:pt x="0" y="5"/>
                    </a:moveTo>
                    <a:cubicBezTo>
                      <a:pt x="0" y="11"/>
                      <a:pt x="10" y="16"/>
                      <a:pt x="10" y="7"/>
                    </a:cubicBezTo>
                    <a:cubicBezTo>
                      <a:pt x="10" y="2"/>
                      <a:pt x="2" y="0"/>
                      <a:pt x="0" y="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" name="Freeform 606">
                <a:extLst>
                  <a:ext uri="{FF2B5EF4-FFF2-40B4-BE49-F238E27FC236}">
                    <a16:creationId xmlns="" xmlns:a16="http://schemas.microsoft.com/office/drawing/2014/main" id="{EF93F036-4D0D-43CA-B117-6F4450CFF3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37683" y="4250725"/>
                <a:ext cx="22247" cy="35593"/>
              </a:xfrm>
              <a:custGeom>
                <a:avLst/>
                <a:gdLst>
                  <a:gd name="T0" fmla="*/ 0 w 10"/>
                  <a:gd name="T1" fmla="*/ 5 h 16"/>
                  <a:gd name="T2" fmla="*/ 10 w 10"/>
                  <a:gd name="T3" fmla="*/ 7 h 16"/>
                  <a:gd name="T4" fmla="*/ 0 w 10"/>
                  <a:gd name="T5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6">
                    <a:moveTo>
                      <a:pt x="0" y="5"/>
                    </a:moveTo>
                    <a:cubicBezTo>
                      <a:pt x="0" y="11"/>
                      <a:pt x="10" y="16"/>
                      <a:pt x="10" y="7"/>
                    </a:cubicBezTo>
                    <a:cubicBezTo>
                      <a:pt x="10" y="2"/>
                      <a:pt x="2" y="0"/>
                      <a:pt x="0" y="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" name="Freeform 607">
                <a:extLst>
                  <a:ext uri="{FF2B5EF4-FFF2-40B4-BE49-F238E27FC236}">
                    <a16:creationId xmlns="" xmlns:a16="http://schemas.microsoft.com/office/drawing/2014/main" id="{0644F2DE-5305-4F99-8382-296C24D1E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51029" y="4157292"/>
                <a:ext cx="8898" cy="8898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2 h 4"/>
                  <a:gd name="T4" fmla="*/ 3 w 4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cubicBezTo>
                      <a:pt x="4" y="1"/>
                      <a:pt x="3" y="0"/>
                      <a:pt x="0" y="2"/>
                    </a:cubicBezTo>
                    <a:cubicBezTo>
                      <a:pt x="1" y="2"/>
                      <a:pt x="2" y="3"/>
                      <a:pt x="3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" name="Freeform 608">
                <a:extLst>
                  <a:ext uri="{FF2B5EF4-FFF2-40B4-BE49-F238E27FC236}">
                    <a16:creationId xmlns="" xmlns:a16="http://schemas.microsoft.com/office/drawing/2014/main" id="{F4A3F3AB-93E5-4DC1-B731-A0E27CEA32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51029" y="4157292"/>
                <a:ext cx="8898" cy="8898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2 h 4"/>
                  <a:gd name="T4" fmla="*/ 3 w 4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cubicBezTo>
                      <a:pt x="4" y="1"/>
                      <a:pt x="3" y="0"/>
                      <a:pt x="0" y="2"/>
                    </a:cubicBezTo>
                    <a:cubicBezTo>
                      <a:pt x="1" y="2"/>
                      <a:pt x="2" y="3"/>
                      <a:pt x="3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" name="Freeform 609">
                <a:extLst>
                  <a:ext uri="{FF2B5EF4-FFF2-40B4-BE49-F238E27FC236}">
                    <a16:creationId xmlns="" xmlns:a16="http://schemas.microsoft.com/office/drawing/2014/main" id="{9C5C1A76-FD98-4BCA-8CEB-F509F63FE4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55480" y="4375299"/>
                <a:ext cx="93432" cy="115677"/>
              </a:xfrm>
              <a:custGeom>
                <a:avLst/>
                <a:gdLst>
                  <a:gd name="T0" fmla="*/ 0 w 42"/>
                  <a:gd name="T1" fmla="*/ 6 h 53"/>
                  <a:gd name="T2" fmla="*/ 7 w 42"/>
                  <a:gd name="T3" fmla="*/ 22 h 53"/>
                  <a:gd name="T4" fmla="*/ 6 w 42"/>
                  <a:gd name="T5" fmla="*/ 36 h 53"/>
                  <a:gd name="T6" fmla="*/ 6 w 42"/>
                  <a:gd name="T7" fmla="*/ 52 h 53"/>
                  <a:gd name="T8" fmla="*/ 20 w 42"/>
                  <a:gd name="T9" fmla="*/ 44 h 53"/>
                  <a:gd name="T10" fmla="*/ 30 w 42"/>
                  <a:gd name="T11" fmla="*/ 35 h 53"/>
                  <a:gd name="T12" fmla="*/ 40 w 42"/>
                  <a:gd name="T13" fmla="*/ 25 h 53"/>
                  <a:gd name="T14" fmla="*/ 32 w 42"/>
                  <a:gd name="T15" fmla="*/ 18 h 53"/>
                  <a:gd name="T16" fmla="*/ 28 w 42"/>
                  <a:gd name="T17" fmla="*/ 12 h 53"/>
                  <a:gd name="T18" fmla="*/ 21 w 42"/>
                  <a:gd name="T19" fmla="*/ 14 h 53"/>
                  <a:gd name="T20" fmla="*/ 13 w 42"/>
                  <a:gd name="T21" fmla="*/ 6 h 53"/>
                  <a:gd name="T22" fmla="*/ 2 w 42"/>
                  <a:gd name="T23" fmla="*/ 0 h 53"/>
                  <a:gd name="T24" fmla="*/ 0 w 42"/>
                  <a:gd name="T25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53">
                    <a:moveTo>
                      <a:pt x="0" y="6"/>
                    </a:moveTo>
                    <a:cubicBezTo>
                      <a:pt x="9" y="8"/>
                      <a:pt x="7" y="15"/>
                      <a:pt x="7" y="22"/>
                    </a:cubicBezTo>
                    <a:cubicBezTo>
                      <a:pt x="6" y="27"/>
                      <a:pt x="7" y="31"/>
                      <a:pt x="6" y="36"/>
                    </a:cubicBezTo>
                    <a:cubicBezTo>
                      <a:pt x="4" y="41"/>
                      <a:pt x="8" y="47"/>
                      <a:pt x="6" y="52"/>
                    </a:cubicBezTo>
                    <a:cubicBezTo>
                      <a:pt x="11" y="53"/>
                      <a:pt x="14" y="44"/>
                      <a:pt x="20" y="44"/>
                    </a:cubicBezTo>
                    <a:cubicBezTo>
                      <a:pt x="24" y="44"/>
                      <a:pt x="31" y="38"/>
                      <a:pt x="30" y="35"/>
                    </a:cubicBezTo>
                    <a:cubicBezTo>
                      <a:pt x="29" y="31"/>
                      <a:pt x="41" y="30"/>
                      <a:pt x="40" y="25"/>
                    </a:cubicBezTo>
                    <a:cubicBezTo>
                      <a:pt x="37" y="19"/>
                      <a:pt x="42" y="10"/>
                      <a:pt x="32" y="18"/>
                    </a:cubicBezTo>
                    <a:cubicBezTo>
                      <a:pt x="34" y="15"/>
                      <a:pt x="31" y="11"/>
                      <a:pt x="28" y="12"/>
                    </a:cubicBezTo>
                    <a:cubicBezTo>
                      <a:pt x="25" y="13"/>
                      <a:pt x="23" y="16"/>
                      <a:pt x="21" y="14"/>
                    </a:cubicBezTo>
                    <a:cubicBezTo>
                      <a:pt x="18" y="11"/>
                      <a:pt x="16" y="8"/>
                      <a:pt x="13" y="6"/>
                    </a:cubicBezTo>
                    <a:cubicBezTo>
                      <a:pt x="9" y="4"/>
                      <a:pt x="5" y="4"/>
                      <a:pt x="2" y="0"/>
                    </a:cubicBezTo>
                    <a:cubicBezTo>
                      <a:pt x="1" y="2"/>
                      <a:pt x="0" y="4"/>
                      <a:pt x="0" y="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" name="Freeform 610">
                <a:extLst>
                  <a:ext uri="{FF2B5EF4-FFF2-40B4-BE49-F238E27FC236}">
                    <a16:creationId xmlns="" xmlns:a16="http://schemas.microsoft.com/office/drawing/2014/main" id="{814F3BB9-87B1-473B-9296-8E49AA1898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55480" y="4375299"/>
                <a:ext cx="93432" cy="115677"/>
              </a:xfrm>
              <a:custGeom>
                <a:avLst/>
                <a:gdLst>
                  <a:gd name="T0" fmla="*/ 0 w 42"/>
                  <a:gd name="T1" fmla="*/ 6 h 53"/>
                  <a:gd name="T2" fmla="*/ 7 w 42"/>
                  <a:gd name="T3" fmla="*/ 22 h 53"/>
                  <a:gd name="T4" fmla="*/ 6 w 42"/>
                  <a:gd name="T5" fmla="*/ 36 h 53"/>
                  <a:gd name="T6" fmla="*/ 6 w 42"/>
                  <a:gd name="T7" fmla="*/ 52 h 53"/>
                  <a:gd name="T8" fmla="*/ 20 w 42"/>
                  <a:gd name="T9" fmla="*/ 44 h 53"/>
                  <a:gd name="T10" fmla="*/ 30 w 42"/>
                  <a:gd name="T11" fmla="*/ 35 h 53"/>
                  <a:gd name="T12" fmla="*/ 40 w 42"/>
                  <a:gd name="T13" fmla="*/ 25 h 53"/>
                  <a:gd name="T14" fmla="*/ 32 w 42"/>
                  <a:gd name="T15" fmla="*/ 18 h 53"/>
                  <a:gd name="T16" fmla="*/ 28 w 42"/>
                  <a:gd name="T17" fmla="*/ 12 h 53"/>
                  <a:gd name="T18" fmla="*/ 21 w 42"/>
                  <a:gd name="T19" fmla="*/ 14 h 53"/>
                  <a:gd name="T20" fmla="*/ 13 w 42"/>
                  <a:gd name="T21" fmla="*/ 6 h 53"/>
                  <a:gd name="T22" fmla="*/ 2 w 42"/>
                  <a:gd name="T23" fmla="*/ 0 h 53"/>
                  <a:gd name="T24" fmla="*/ 0 w 42"/>
                  <a:gd name="T25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53">
                    <a:moveTo>
                      <a:pt x="0" y="6"/>
                    </a:moveTo>
                    <a:cubicBezTo>
                      <a:pt x="9" y="8"/>
                      <a:pt x="7" y="15"/>
                      <a:pt x="7" y="22"/>
                    </a:cubicBezTo>
                    <a:cubicBezTo>
                      <a:pt x="6" y="27"/>
                      <a:pt x="7" y="31"/>
                      <a:pt x="6" y="36"/>
                    </a:cubicBezTo>
                    <a:cubicBezTo>
                      <a:pt x="4" y="41"/>
                      <a:pt x="8" y="47"/>
                      <a:pt x="6" y="52"/>
                    </a:cubicBezTo>
                    <a:cubicBezTo>
                      <a:pt x="11" y="53"/>
                      <a:pt x="14" y="44"/>
                      <a:pt x="20" y="44"/>
                    </a:cubicBezTo>
                    <a:cubicBezTo>
                      <a:pt x="24" y="44"/>
                      <a:pt x="31" y="38"/>
                      <a:pt x="30" y="35"/>
                    </a:cubicBezTo>
                    <a:cubicBezTo>
                      <a:pt x="29" y="31"/>
                      <a:pt x="41" y="30"/>
                      <a:pt x="40" y="25"/>
                    </a:cubicBezTo>
                    <a:cubicBezTo>
                      <a:pt x="37" y="19"/>
                      <a:pt x="42" y="10"/>
                      <a:pt x="32" y="18"/>
                    </a:cubicBezTo>
                    <a:cubicBezTo>
                      <a:pt x="34" y="15"/>
                      <a:pt x="31" y="11"/>
                      <a:pt x="28" y="12"/>
                    </a:cubicBezTo>
                    <a:cubicBezTo>
                      <a:pt x="25" y="13"/>
                      <a:pt x="23" y="16"/>
                      <a:pt x="21" y="14"/>
                    </a:cubicBezTo>
                    <a:cubicBezTo>
                      <a:pt x="18" y="11"/>
                      <a:pt x="16" y="8"/>
                      <a:pt x="13" y="6"/>
                    </a:cubicBezTo>
                    <a:cubicBezTo>
                      <a:pt x="9" y="4"/>
                      <a:pt x="5" y="4"/>
                      <a:pt x="2" y="0"/>
                    </a:cubicBezTo>
                    <a:cubicBezTo>
                      <a:pt x="1" y="2"/>
                      <a:pt x="0" y="4"/>
                      <a:pt x="0" y="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" name="Freeform 611">
                <a:extLst>
                  <a:ext uri="{FF2B5EF4-FFF2-40B4-BE49-F238E27FC236}">
                    <a16:creationId xmlns="" xmlns:a16="http://schemas.microsoft.com/office/drawing/2014/main" id="{441FBE40-BF19-4AFE-909E-2CF5FD724E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55480" y="4317460"/>
                <a:ext cx="13349" cy="44491"/>
              </a:xfrm>
              <a:custGeom>
                <a:avLst/>
                <a:gdLst>
                  <a:gd name="T0" fmla="*/ 3 w 7"/>
                  <a:gd name="T1" fmla="*/ 7 h 21"/>
                  <a:gd name="T2" fmla="*/ 4 w 7"/>
                  <a:gd name="T3" fmla="*/ 21 h 21"/>
                  <a:gd name="T4" fmla="*/ 7 w 7"/>
                  <a:gd name="T5" fmla="*/ 3 h 21"/>
                  <a:gd name="T6" fmla="*/ 3 w 7"/>
                  <a:gd name="T7" fmla="*/ 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1">
                    <a:moveTo>
                      <a:pt x="3" y="7"/>
                    </a:moveTo>
                    <a:cubicBezTo>
                      <a:pt x="2" y="12"/>
                      <a:pt x="0" y="16"/>
                      <a:pt x="4" y="21"/>
                    </a:cubicBezTo>
                    <a:cubicBezTo>
                      <a:pt x="5" y="15"/>
                      <a:pt x="5" y="9"/>
                      <a:pt x="7" y="3"/>
                    </a:cubicBezTo>
                    <a:cubicBezTo>
                      <a:pt x="7" y="0"/>
                      <a:pt x="0" y="2"/>
                      <a:pt x="3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" name="Freeform 612">
                <a:extLst>
                  <a:ext uri="{FF2B5EF4-FFF2-40B4-BE49-F238E27FC236}">
                    <a16:creationId xmlns="" xmlns:a16="http://schemas.microsoft.com/office/drawing/2014/main" id="{02A6B9C7-E62C-480C-A170-FE9A028C2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55480" y="4317460"/>
                <a:ext cx="13349" cy="44491"/>
              </a:xfrm>
              <a:custGeom>
                <a:avLst/>
                <a:gdLst>
                  <a:gd name="T0" fmla="*/ 3 w 7"/>
                  <a:gd name="T1" fmla="*/ 7 h 21"/>
                  <a:gd name="T2" fmla="*/ 4 w 7"/>
                  <a:gd name="T3" fmla="*/ 21 h 21"/>
                  <a:gd name="T4" fmla="*/ 7 w 7"/>
                  <a:gd name="T5" fmla="*/ 3 h 21"/>
                  <a:gd name="T6" fmla="*/ 3 w 7"/>
                  <a:gd name="T7" fmla="*/ 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1">
                    <a:moveTo>
                      <a:pt x="3" y="7"/>
                    </a:moveTo>
                    <a:cubicBezTo>
                      <a:pt x="2" y="12"/>
                      <a:pt x="0" y="16"/>
                      <a:pt x="4" y="21"/>
                    </a:cubicBezTo>
                    <a:cubicBezTo>
                      <a:pt x="5" y="15"/>
                      <a:pt x="5" y="9"/>
                      <a:pt x="7" y="3"/>
                    </a:cubicBezTo>
                    <a:cubicBezTo>
                      <a:pt x="7" y="0"/>
                      <a:pt x="0" y="2"/>
                      <a:pt x="3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" name="Freeform 613">
                <a:extLst>
                  <a:ext uri="{FF2B5EF4-FFF2-40B4-BE49-F238E27FC236}">
                    <a16:creationId xmlns="" xmlns:a16="http://schemas.microsoft.com/office/drawing/2014/main" id="{110AD230-53F8-4162-88D7-B2AB5461F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82174" y="4766820"/>
                <a:ext cx="31145" cy="22247"/>
              </a:xfrm>
              <a:custGeom>
                <a:avLst/>
                <a:gdLst>
                  <a:gd name="T0" fmla="*/ 3 w 15"/>
                  <a:gd name="T1" fmla="*/ 7 h 12"/>
                  <a:gd name="T2" fmla="*/ 10 w 15"/>
                  <a:gd name="T3" fmla="*/ 11 h 12"/>
                  <a:gd name="T4" fmla="*/ 15 w 15"/>
                  <a:gd name="T5" fmla="*/ 3 h 12"/>
                  <a:gd name="T6" fmla="*/ 8 w 15"/>
                  <a:gd name="T7" fmla="*/ 0 h 12"/>
                  <a:gd name="T8" fmla="*/ 0 w 15"/>
                  <a:gd name="T9" fmla="*/ 4 h 12"/>
                  <a:gd name="T10" fmla="*/ 3 w 15"/>
                  <a:gd name="T11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12">
                    <a:moveTo>
                      <a:pt x="3" y="7"/>
                    </a:moveTo>
                    <a:cubicBezTo>
                      <a:pt x="4" y="10"/>
                      <a:pt x="7" y="12"/>
                      <a:pt x="10" y="11"/>
                    </a:cubicBezTo>
                    <a:cubicBezTo>
                      <a:pt x="13" y="9"/>
                      <a:pt x="13" y="6"/>
                      <a:pt x="15" y="3"/>
                    </a:cubicBezTo>
                    <a:cubicBezTo>
                      <a:pt x="12" y="3"/>
                      <a:pt x="11" y="1"/>
                      <a:pt x="8" y="0"/>
                    </a:cubicBezTo>
                    <a:cubicBezTo>
                      <a:pt x="5" y="0"/>
                      <a:pt x="3" y="3"/>
                      <a:pt x="0" y="4"/>
                    </a:cubicBezTo>
                    <a:cubicBezTo>
                      <a:pt x="1" y="5"/>
                      <a:pt x="2" y="6"/>
                      <a:pt x="3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" name="Freeform 614">
                <a:extLst>
                  <a:ext uri="{FF2B5EF4-FFF2-40B4-BE49-F238E27FC236}">
                    <a16:creationId xmlns="" xmlns:a16="http://schemas.microsoft.com/office/drawing/2014/main" id="{24B48109-9BA9-4E15-82BF-0AD5E84B2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82174" y="4766820"/>
                <a:ext cx="31145" cy="22247"/>
              </a:xfrm>
              <a:custGeom>
                <a:avLst/>
                <a:gdLst>
                  <a:gd name="T0" fmla="*/ 3 w 15"/>
                  <a:gd name="T1" fmla="*/ 7 h 12"/>
                  <a:gd name="T2" fmla="*/ 10 w 15"/>
                  <a:gd name="T3" fmla="*/ 11 h 12"/>
                  <a:gd name="T4" fmla="*/ 15 w 15"/>
                  <a:gd name="T5" fmla="*/ 3 h 12"/>
                  <a:gd name="T6" fmla="*/ 8 w 15"/>
                  <a:gd name="T7" fmla="*/ 0 h 12"/>
                  <a:gd name="T8" fmla="*/ 0 w 15"/>
                  <a:gd name="T9" fmla="*/ 4 h 12"/>
                  <a:gd name="T10" fmla="*/ 3 w 15"/>
                  <a:gd name="T11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12">
                    <a:moveTo>
                      <a:pt x="3" y="7"/>
                    </a:moveTo>
                    <a:cubicBezTo>
                      <a:pt x="4" y="10"/>
                      <a:pt x="7" y="12"/>
                      <a:pt x="10" y="11"/>
                    </a:cubicBezTo>
                    <a:cubicBezTo>
                      <a:pt x="13" y="9"/>
                      <a:pt x="13" y="6"/>
                      <a:pt x="15" y="3"/>
                    </a:cubicBezTo>
                    <a:cubicBezTo>
                      <a:pt x="12" y="3"/>
                      <a:pt x="11" y="1"/>
                      <a:pt x="8" y="0"/>
                    </a:cubicBezTo>
                    <a:cubicBezTo>
                      <a:pt x="5" y="0"/>
                      <a:pt x="3" y="3"/>
                      <a:pt x="0" y="4"/>
                    </a:cubicBezTo>
                    <a:cubicBezTo>
                      <a:pt x="1" y="5"/>
                      <a:pt x="2" y="6"/>
                      <a:pt x="3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" name="Freeform 615">
                <a:extLst>
                  <a:ext uri="{FF2B5EF4-FFF2-40B4-BE49-F238E27FC236}">
                    <a16:creationId xmlns="" xmlns:a16="http://schemas.microsoft.com/office/drawing/2014/main" id="{7199AFAA-96DD-44A4-BF44-30C50CAEFA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82174" y="4535467"/>
                <a:ext cx="315887" cy="324785"/>
              </a:xfrm>
              <a:custGeom>
                <a:avLst/>
                <a:gdLst>
                  <a:gd name="T0" fmla="*/ 2 w 146"/>
                  <a:gd name="T1" fmla="*/ 92 h 151"/>
                  <a:gd name="T2" fmla="*/ 13 w 146"/>
                  <a:gd name="T3" fmla="*/ 94 h 151"/>
                  <a:gd name="T4" fmla="*/ 17 w 146"/>
                  <a:gd name="T5" fmla="*/ 80 h 151"/>
                  <a:gd name="T6" fmla="*/ 25 w 146"/>
                  <a:gd name="T7" fmla="*/ 70 h 151"/>
                  <a:gd name="T8" fmla="*/ 30 w 146"/>
                  <a:gd name="T9" fmla="*/ 81 h 151"/>
                  <a:gd name="T10" fmla="*/ 34 w 146"/>
                  <a:gd name="T11" fmla="*/ 81 h 151"/>
                  <a:gd name="T12" fmla="*/ 38 w 146"/>
                  <a:gd name="T13" fmla="*/ 72 h 151"/>
                  <a:gd name="T14" fmla="*/ 38 w 146"/>
                  <a:gd name="T15" fmla="*/ 79 h 151"/>
                  <a:gd name="T16" fmla="*/ 48 w 146"/>
                  <a:gd name="T17" fmla="*/ 83 h 151"/>
                  <a:gd name="T18" fmla="*/ 45 w 146"/>
                  <a:gd name="T19" fmla="*/ 77 h 151"/>
                  <a:gd name="T20" fmla="*/ 49 w 146"/>
                  <a:gd name="T21" fmla="*/ 74 h 151"/>
                  <a:gd name="T22" fmla="*/ 50 w 146"/>
                  <a:gd name="T23" fmla="*/ 69 h 151"/>
                  <a:gd name="T24" fmla="*/ 57 w 146"/>
                  <a:gd name="T25" fmla="*/ 72 h 151"/>
                  <a:gd name="T26" fmla="*/ 71 w 146"/>
                  <a:gd name="T27" fmla="*/ 85 h 151"/>
                  <a:gd name="T28" fmla="*/ 66 w 146"/>
                  <a:gd name="T29" fmla="*/ 99 h 151"/>
                  <a:gd name="T30" fmla="*/ 69 w 146"/>
                  <a:gd name="T31" fmla="*/ 115 h 151"/>
                  <a:gd name="T32" fmla="*/ 83 w 146"/>
                  <a:gd name="T33" fmla="*/ 131 h 151"/>
                  <a:gd name="T34" fmla="*/ 100 w 146"/>
                  <a:gd name="T35" fmla="*/ 136 h 151"/>
                  <a:gd name="T36" fmla="*/ 106 w 146"/>
                  <a:gd name="T37" fmla="*/ 129 h 151"/>
                  <a:gd name="T38" fmla="*/ 111 w 146"/>
                  <a:gd name="T39" fmla="*/ 146 h 151"/>
                  <a:gd name="T40" fmla="*/ 120 w 146"/>
                  <a:gd name="T41" fmla="*/ 126 h 151"/>
                  <a:gd name="T42" fmla="*/ 110 w 146"/>
                  <a:gd name="T43" fmla="*/ 109 h 151"/>
                  <a:gd name="T44" fmla="*/ 120 w 146"/>
                  <a:gd name="T45" fmla="*/ 86 h 151"/>
                  <a:gd name="T46" fmla="*/ 129 w 146"/>
                  <a:gd name="T47" fmla="*/ 102 h 151"/>
                  <a:gd name="T48" fmla="*/ 130 w 146"/>
                  <a:gd name="T49" fmla="*/ 111 h 151"/>
                  <a:gd name="T50" fmla="*/ 134 w 146"/>
                  <a:gd name="T51" fmla="*/ 122 h 151"/>
                  <a:gd name="T52" fmla="*/ 132 w 146"/>
                  <a:gd name="T53" fmla="*/ 101 h 151"/>
                  <a:gd name="T54" fmla="*/ 138 w 146"/>
                  <a:gd name="T55" fmla="*/ 104 h 151"/>
                  <a:gd name="T56" fmla="*/ 142 w 146"/>
                  <a:gd name="T57" fmla="*/ 93 h 151"/>
                  <a:gd name="T58" fmla="*/ 142 w 146"/>
                  <a:gd name="T59" fmla="*/ 74 h 151"/>
                  <a:gd name="T60" fmla="*/ 137 w 146"/>
                  <a:gd name="T61" fmla="*/ 64 h 151"/>
                  <a:gd name="T62" fmla="*/ 134 w 146"/>
                  <a:gd name="T63" fmla="*/ 55 h 151"/>
                  <a:gd name="T64" fmla="*/ 126 w 146"/>
                  <a:gd name="T65" fmla="*/ 40 h 151"/>
                  <a:gd name="T66" fmla="*/ 132 w 146"/>
                  <a:gd name="T67" fmla="*/ 34 h 151"/>
                  <a:gd name="T68" fmla="*/ 128 w 146"/>
                  <a:gd name="T69" fmla="*/ 25 h 151"/>
                  <a:gd name="T70" fmla="*/ 126 w 146"/>
                  <a:gd name="T71" fmla="*/ 18 h 151"/>
                  <a:gd name="T72" fmla="*/ 119 w 146"/>
                  <a:gd name="T73" fmla="*/ 15 h 151"/>
                  <a:gd name="T74" fmla="*/ 114 w 146"/>
                  <a:gd name="T75" fmla="*/ 9 h 151"/>
                  <a:gd name="T76" fmla="*/ 103 w 146"/>
                  <a:gd name="T77" fmla="*/ 0 h 151"/>
                  <a:gd name="T78" fmla="*/ 107 w 146"/>
                  <a:gd name="T79" fmla="*/ 21 h 151"/>
                  <a:gd name="T80" fmla="*/ 107 w 146"/>
                  <a:gd name="T81" fmla="*/ 28 h 151"/>
                  <a:gd name="T82" fmla="*/ 98 w 146"/>
                  <a:gd name="T83" fmla="*/ 25 h 151"/>
                  <a:gd name="T84" fmla="*/ 90 w 146"/>
                  <a:gd name="T85" fmla="*/ 28 h 151"/>
                  <a:gd name="T86" fmla="*/ 83 w 146"/>
                  <a:gd name="T87" fmla="*/ 44 h 151"/>
                  <a:gd name="T88" fmla="*/ 74 w 146"/>
                  <a:gd name="T89" fmla="*/ 42 h 151"/>
                  <a:gd name="T90" fmla="*/ 70 w 146"/>
                  <a:gd name="T91" fmla="*/ 54 h 151"/>
                  <a:gd name="T92" fmla="*/ 60 w 146"/>
                  <a:gd name="T93" fmla="*/ 58 h 151"/>
                  <a:gd name="T94" fmla="*/ 53 w 146"/>
                  <a:gd name="T95" fmla="*/ 63 h 151"/>
                  <a:gd name="T96" fmla="*/ 56 w 146"/>
                  <a:gd name="T97" fmla="*/ 60 h 151"/>
                  <a:gd name="T98" fmla="*/ 59 w 146"/>
                  <a:gd name="T99" fmla="*/ 53 h 151"/>
                  <a:gd name="T100" fmla="*/ 49 w 146"/>
                  <a:gd name="T101" fmla="*/ 42 h 151"/>
                  <a:gd name="T102" fmla="*/ 44 w 146"/>
                  <a:gd name="T103" fmla="*/ 37 h 151"/>
                  <a:gd name="T104" fmla="*/ 33 w 146"/>
                  <a:gd name="T105" fmla="*/ 46 h 151"/>
                  <a:gd name="T106" fmla="*/ 27 w 146"/>
                  <a:gd name="T107" fmla="*/ 58 h 151"/>
                  <a:gd name="T108" fmla="*/ 8 w 146"/>
                  <a:gd name="T109" fmla="*/ 67 h 151"/>
                  <a:gd name="T110" fmla="*/ 7 w 146"/>
                  <a:gd name="T111" fmla="*/ 78 h 151"/>
                  <a:gd name="T112" fmla="*/ 2 w 146"/>
                  <a:gd name="T113" fmla="*/ 92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46" h="151">
                    <a:moveTo>
                      <a:pt x="2" y="92"/>
                    </a:moveTo>
                    <a:cubicBezTo>
                      <a:pt x="0" y="100"/>
                      <a:pt x="12" y="103"/>
                      <a:pt x="13" y="94"/>
                    </a:cubicBezTo>
                    <a:cubicBezTo>
                      <a:pt x="13" y="90"/>
                      <a:pt x="14" y="81"/>
                      <a:pt x="17" y="80"/>
                    </a:cubicBezTo>
                    <a:cubicBezTo>
                      <a:pt x="19" y="79"/>
                      <a:pt x="21" y="66"/>
                      <a:pt x="25" y="70"/>
                    </a:cubicBezTo>
                    <a:cubicBezTo>
                      <a:pt x="29" y="73"/>
                      <a:pt x="27" y="78"/>
                      <a:pt x="30" y="81"/>
                    </a:cubicBezTo>
                    <a:cubicBezTo>
                      <a:pt x="31" y="76"/>
                      <a:pt x="33" y="79"/>
                      <a:pt x="34" y="81"/>
                    </a:cubicBezTo>
                    <a:cubicBezTo>
                      <a:pt x="35" y="78"/>
                      <a:pt x="34" y="74"/>
                      <a:pt x="38" y="72"/>
                    </a:cubicBezTo>
                    <a:cubicBezTo>
                      <a:pt x="40" y="75"/>
                      <a:pt x="40" y="77"/>
                      <a:pt x="38" y="79"/>
                    </a:cubicBezTo>
                    <a:cubicBezTo>
                      <a:pt x="42" y="79"/>
                      <a:pt x="44" y="84"/>
                      <a:pt x="48" y="83"/>
                    </a:cubicBezTo>
                    <a:cubicBezTo>
                      <a:pt x="47" y="81"/>
                      <a:pt x="45" y="79"/>
                      <a:pt x="45" y="77"/>
                    </a:cubicBezTo>
                    <a:cubicBezTo>
                      <a:pt x="46" y="75"/>
                      <a:pt x="48" y="76"/>
                      <a:pt x="49" y="74"/>
                    </a:cubicBezTo>
                    <a:cubicBezTo>
                      <a:pt x="49" y="71"/>
                      <a:pt x="46" y="72"/>
                      <a:pt x="50" y="69"/>
                    </a:cubicBezTo>
                    <a:cubicBezTo>
                      <a:pt x="53" y="67"/>
                      <a:pt x="55" y="70"/>
                      <a:pt x="57" y="72"/>
                    </a:cubicBezTo>
                    <a:cubicBezTo>
                      <a:pt x="63" y="76"/>
                      <a:pt x="69" y="77"/>
                      <a:pt x="71" y="85"/>
                    </a:cubicBezTo>
                    <a:cubicBezTo>
                      <a:pt x="72" y="90"/>
                      <a:pt x="66" y="94"/>
                      <a:pt x="66" y="99"/>
                    </a:cubicBezTo>
                    <a:cubicBezTo>
                      <a:pt x="65" y="104"/>
                      <a:pt x="68" y="111"/>
                      <a:pt x="69" y="115"/>
                    </a:cubicBezTo>
                    <a:cubicBezTo>
                      <a:pt x="70" y="123"/>
                      <a:pt x="77" y="127"/>
                      <a:pt x="83" y="131"/>
                    </a:cubicBezTo>
                    <a:cubicBezTo>
                      <a:pt x="86" y="132"/>
                      <a:pt x="96" y="139"/>
                      <a:pt x="100" y="136"/>
                    </a:cubicBezTo>
                    <a:cubicBezTo>
                      <a:pt x="102" y="134"/>
                      <a:pt x="101" y="128"/>
                      <a:pt x="106" y="129"/>
                    </a:cubicBezTo>
                    <a:cubicBezTo>
                      <a:pt x="106" y="129"/>
                      <a:pt x="105" y="151"/>
                      <a:pt x="111" y="146"/>
                    </a:cubicBezTo>
                    <a:cubicBezTo>
                      <a:pt x="116" y="143"/>
                      <a:pt x="120" y="132"/>
                      <a:pt x="120" y="126"/>
                    </a:cubicBezTo>
                    <a:cubicBezTo>
                      <a:pt x="119" y="119"/>
                      <a:pt x="113" y="116"/>
                      <a:pt x="110" y="109"/>
                    </a:cubicBezTo>
                    <a:cubicBezTo>
                      <a:pt x="108" y="106"/>
                      <a:pt x="117" y="85"/>
                      <a:pt x="120" y="86"/>
                    </a:cubicBezTo>
                    <a:cubicBezTo>
                      <a:pt x="123" y="87"/>
                      <a:pt x="128" y="99"/>
                      <a:pt x="129" y="102"/>
                    </a:cubicBezTo>
                    <a:cubicBezTo>
                      <a:pt x="130" y="105"/>
                      <a:pt x="130" y="108"/>
                      <a:pt x="130" y="111"/>
                    </a:cubicBezTo>
                    <a:cubicBezTo>
                      <a:pt x="130" y="115"/>
                      <a:pt x="134" y="118"/>
                      <a:pt x="134" y="122"/>
                    </a:cubicBezTo>
                    <a:cubicBezTo>
                      <a:pt x="134" y="115"/>
                      <a:pt x="137" y="107"/>
                      <a:pt x="132" y="101"/>
                    </a:cubicBezTo>
                    <a:cubicBezTo>
                      <a:pt x="135" y="100"/>
                      <a:pt x="137" y="101"/>
                      <a:pt x="138" y="104"/>
                    </a:cubicBezTo>
                    <a:cubicBezTo>
                      <a:pt x="134" y="100"/>
                      <a:pt x="140" y="96"/>
                      <a:pt x="142" y="93"/>
                    </a:cubicBezTo>
                    <a:cubicBezTo>
                      <a:pt x="146" y="88"/>
                      <a:pt x="143" y="80"/>
                      <a:pt x="142" y="74"/>
                    </a:cubicBezTo>
                    <a:cubicBezTo>
                      <a:pt x="141" y="69"/>
                      <a:pt x="135" y="69"/>
                      <a:pt x="137" y="64"/>
                    </a:cubicBezTo>
                    <a:cubicBezTo>
                      <a:pt x="139" y="61"/>
                      <a:pt x="139" y="53"/>
                      <a:pt x="134" y="55"/>
                    </a:cubicBezTo>
                    <a:cubicBezTo>
                      <a:pt x="143" y="47"/>
                      <a:pt x="126" y="45"/>
                      <a:pt x="126" y="40"/>
                    </a:cubicBezTo>
                    <a:cubicBezTo>
                      <a:pt x="126" y="38"/>
                      <a:pt x="131" y="37"/>
                      <a:pt x="132" y="34"/>
                    </a:cubicBezTo>
                    <a:cubicBezTo>
                      <a:pt x="134" y="30"/>
                      <a:pt x="129" y="29"/>
                      <a:pt x="128" y="25"/>
                    </a:cubicBezTo>
                    <a:cubicBezTo>
                      <a:pt x="127" y="24"/>
                      <a:pt x="129" y="16"/>
                      <a:pt x="126" y="18"/>
                    </a:cubicBezTo>
                    <a:cubicBezTo>
                      <a:pt x="122" y="20"/>
                      <a:pt x="121" y="18"/>
                      <a:pt x="119" y="15"/>
                    </a:cubicBezTo>
                    <a:cubicBezTo>
                      <a:pt x="117" y="12"/>
                      <a:pt x="119" y="10"/>
                      <a:pt x="114" y="9"/>
                    </a:cubicBezTo>
                    <a:cubicBezTo>
                      <a:pt x="109" y="7"/>
                      <a:pt x="108" y="2"/>
                      <a:pt x="103" y="0"/>
                    </a:cubicBezTo>
                    <a:cubicBezTo>
                      <a:pt x="100" y="6"/>
                      <a:pt x="105" y="15"/>
                      <a:pt x="107" y="21"/>
                    </a:cubicBezTo>
                    <a:cubicBezTo>
                      <a:pt x="107" y="22"/>
                      <a:pt x="109" y="27"/>
                      <a:pt x="107" y="28"/>
                    </a:cubicBezTo>
                    <a:cubicBezTo>
                      <a:pt x="104" y="29"/>
                      <a:pt x="99" y="28"/>
                      <a:pt x="98" y="25"/>
                    </a:cubicBezTo>
                    <a:cubicBezTo>
                      <a:pt x="95" y="33"/>
                      <a:pt x="98" y="34"/>
                      <a:pt x="90" y="28"/>
                    </a:cubicBezTo>
                    <a:cubicBezTo>
                      <a:pt x="82" y="23"/>
                      <a:pt x="89" y="44"/>
                      <a:pt x="83" y="44"/>
                    </a:cubicBezTo>
                    <a:cubicBezTo>
                      <a:pt x="79" y="45"/>
                      <a:pt x="78" y="40"/>
                      <a:pt x="74" y="42"/>
                    </a:cubicBezTo>
                    <a:cubicBezTo>
                      <a:pt x="70" y="44"/>
                      <a:pt x="71" y="51"/>
                      <a:pt x="70" y="54"/>
                    </a:cubicBezTo>
                    <a:cubicBezTo>
                      <a:pt x="69" y="58"/>
                      <a:pt x="63" y="56"/>
                      <a:pt x="60" y="58"/>
                    </a:cubicBezTo>
                    <a:cubicBezTo>
                      <a:pt x="59" y="60"/>
                      <a:pt x="56" y="63"/>
                      <a:pt x="53" y="63"/>
                    </a:cubicBezTo>
                    <a:cubicBezTo>
                      <a:pt x="51" y="63"/>
                      <a:pt x="56" y="59"/>
                      <a:pt x="56" y="60"/>
                    </a:cubicBezTo>
                    <a:cubicBezTo>
                      <a:pt x="59" y="58"/>
                      <a:pt x="59" y="57"/>
                      <a:pt x="59" y="53"/>
                    </a:cubicBezTo>
                    <a:cubicBezTo>
                      <a:pt x="58" y="50"/>
                      <a:pt x="54" y="36"/>
                      <a:pt x="49" y="42"/>
                    </a:cubicBezTo>
                    <a:cubicBezTo>
                      <a:pt x="48" y="40"/>
                      <a:pt x="47" y="37"/>
                      <a:pt x="44" y="37"/>
                    </a:cubicBezTo>
                    <a:cubicBezTo>
                      <a:pt x="46" y="45"/>
                      <a:pt x="36" y="42"/>
                      <a:pt x="33" y="46"/>
                    </a:cubicBezTo>
                    <a:cubicBezTo>
                      <a:pt x="31" y="52"/>
                      <a:pt x="33" y="56"/>
                      <a:pt x="27" y="58"/>
                    </a:cubicBezTo>
                    <a:cubicBezTo>
                      <a:pt x="20" y="60"/>
                      <a:pt x="11" y="59"/>
                      <a:pt x="8" y="67"/>
                    </a:cubicBezTo>
                    <a:cubicBezTo>
                      <a:pt x="7" y="70"/>
                      <a:pt x="7" y="74"/>
                      <a:pt x="7" y="78"/>
                    </a:cubicBezTo>
                    <a:cubicBezTo>
                      <a:pt x="6" y="83"/>
                      <a:pt x="4" y="87"/>
                      <a:pt x="2" y="9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" name="Freeform 616">
                <a:extLst>
                  <a:ext uri="{FF2B5EF4-FFF2-40B4-BE49-F238E27FC236}">
                    <a16:creationId xmlns="" xmlns:a16="http://schemas.microsoft.com/office/drawing/2014/main" id="{996D7F9D-F428-4C97-8960-F4A8C4B1C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82174" y="4535467"/>
                <a:ext cx="315887" cy="324785"/>
              </a:xfrm>
              <a:custGeom>
                <a:avLst/>
                <a:gdLst>
                  <a:gd name="T0" fmla="*/ 2 w 146"/>
                  <a:gd name="T1" fmla="*/ 92 h 151"/>
                  <a:gd name="T2" fmla="*/ 13 w 146"/>
                  <a:gd name="T3" fmla="*/ 94 h 151"/>
                  <a:gd name="T4" fmla="*/ 17 w 146"/>
                  <a:gd name="T5" fmla="*/ 80 h 151"/>
                  <a:gd name="T6" fmla="*/ 25 w 146"/>
                  <a:gd name="T7" fmla="*/ 70 h 151"/>
                  <a:gd name="T8" fmla="*/ 30 w 146"/>
                  <a:gd name="T9" fmla="*/ 81 h 151"/>
                  <a:gd name="T10" fmla="*/ 34 w 146"/>
                  <a:gd name="T11" fmla="*/ 81 h 151"/>
                  <a:gd name="T12" fmla="*/ 38 w 146"/>
                  <a:gd name="T13" fmla="*/ 72 h 151"/>
                  <a:gd name="T14" fmla="*/ 38 w 146"/>
                  <a:gd name="T15" fmla="*/ 79 h 151"/>
                  <a:gd name="T16" fmla="*/ 48 w 146"/>
                  <a:gd name="T17" fmla="*/ 83 h 151"/>
                  <a:gd name="T18" fmla="*/ 45 w 146"/>
                  <a:gd name="T19" fmla="*/ 77 h 151"/>
                  <a:gd name="T20" fmla="*/ 49 w 146"/>
                  <a:gd name="T21" fmla="*/ 74 h 151"/>
                  <a:gd name="T22" fmla="*/ 50 w 146"/>
                  <a:gd name="T23" fmla="*/ 69 h 151"/>
                  <a:gd name="T24" fmla="*/ 57 w 146"/>
                  <a:gd name="T25" fmla="*/ 72 h 151"/>
                  <a:gd name="T26" fmla="*/ 71 w 146"/>
                  <a:gd name="T27" fmla="*/ 85 h 151"/>
                  <a:gd name="T28" fmla="*/ 66 w 146"/>
                  <a:gd name="T29" fmla="*/ 99 h 151"/>
                  <a:gd name="T30" fmla="*/ 69 w 146"/>
                  <a:gd name="T31" fmla="*/ 115 h 151"/>
                  <a:gd name="T32" fmla="*/ 83 w 146"/>
                  <a:gd name="T33" fmla="*/ 131 h 151"/>
                  <a:gd name="T34" fmla="*/ 100 w 146"/>
                  <a:gd name="T35" fmla="*/ 136 h 151"/>
                  <a:gd name="T36" fmla="*/ 106 w 146"/>
                  <a:gd name="T37" fmla="*/ 129 h 151"/>
                  <a:gd name="T38" fmla="*/ 111 w 146"/>
                  <a:gd name="T39" fmla="*/ 146 h 151"/>
                  <a:gd name="T40" fmla="*/ 120 w 146"/>
                  <a:gd name="T41" fmla="*/ 126 h 151"/>
                  <a:gd name="T42" fmla="*/ 110 w 146"/>
                  <a:gd name="T43" fmla="*/ 109 h 151"/>
                  <a:gd name="T44" fmla="*/ 120 w 146"/>
                  <a:gd name="T45" fmla="*/ 86 h 151"/>
                  <a:gd name="T46" fmla="*/ 129 w 146"/>
                  <a:gd name="T47" fmla="*/ 102 h 151"/>
                  <a:gd name="T48" fmla="*/ 130 w 146"/>
                  <a:gd name="T49" fmla="*/ 111 h 151"/>
                  <a:gd name="T50" fmla="*/ 134 w 146"/>
                  <a:gd name="T51" fmla="*/ 122 h 151"/>
                  <a:gd name="T52" fmla="*/ 132 w 146"/>
                  <a:gd name="T53" fmla="*/ 101 h 151"/>
                  <a:gd name="T54" fmla="*/ 138 w 146"/>
                  <a:gd name="T55" fmla="*/ 104 h 151"/>
                  <a:gd name="T56" fmla="*/ 142 w 146"/>
                  <a:gd name="T57" fmla="*/ 93 h 151"/>
                  <a:gd name="T58" fmla="*/ 142 w 146"/>
                  <a:gd name="T59" fmla="*/ 74 h 151"/>
                  <a:gd name="T60" fmla="*/ 137 w 146"/>
                  <a:gd name="T61" fmla="*/ 64 h 151"/>
                  <a:gd name="T62" fmla="*/ 134 w 146"/>
                  <a:gd name="T63" fmla="*/ 55 h 151"/>
                  <a:gd name="T64" fmla="*/ 126 w 146"/>
                  <a:gd name="T65" fmla="*/ 40 h 151"/>
                  <a:gd name="T66" fmla="*/ 132 w 146"/>
                  <a:gd name="T67" fmla="*/ 34 h 151"/>
                  <a:gd name="T68" fmla="*/ 128 w 146"/>
                  <a:gd name="T69" fmla="*/ 25 h 151"/>
                  <a:gd name="T70" fmla="*/ 126 w 146"/>
                  <a:gd name="T71" fmla="*/ 18 h 151"/>
                  <a:gd name="T72" fmla="*/ 119 w 146"/>
                  <a:gd name="T73" fmla="*/ 15 h 151"/>
                  <a:gd name="T74" fmla="*/ 114 w 146"/>
                  <a:gd name="T75" fmla="*/ 9 h 151"/>
                  <a:gd name="T76" fmla="*/ 103 w 146"/>
                  <a:gd name="T77" fmla="*/ 0 h 151"/>
                  <a:gd name="T78" fmla="*/ 107 w 146"/>
                  <a:gd name="T79" fmla="*/ 21 h 151"/>
                  <a:gd name="T80" fmla="*/ 107 w 146"/>
                  <a:gd name="T81" fmla="*/ 28 h 151"/>
                  <a:gd name="T82" fmla="*/ 98 w 146"/>
                  <a:gd name="T83" fmla="*/ 25 h 151"/>
                  <a:gd name="T84" fmla="*/ 90 w 146"/>
                  <a:gd name="T85" fmla="*/ 28 h 151"/>
                  <a:gd name="T86" fmla="*/ 83 w 146"/>
                  <a:gd name="T87" fmla="*/ 44 h 151"/>
                  <a:gd name="T88" fmla="*/ 74 w 146"/>
                  <a:gd name="T89" fmla="*/ 42 h 151"/>
                  <a:gd name="T90" fmla="*/ 70 w 146"/>
                  <a:gd name="T91" fmla="*/ 54 h 151"/>
                  <a:gd name="T92" fmla="*/ 60 w 146"/>
                  <a:gd name="T93" fmla="*/ 58 h 151"/>
                  <a:gd name="T94" fmla="*/ 53 w 146"/>
                  <a:gd name="T95" fmla="*/ 63 h 151"/>
                  <a:gd name="T96" fmla="*/ 56 w 146"/>
                  <a:gd name="T97" fmla="*/ 60 h 151"/>
                  <a:gd name="T98" fmla="*/ 59 w 146"/>
                  <a:gd name="T99" fmla="*/ 53 h 151"/>
                  <a:gd name="T100" fmla="*/ 49 w 146"/>
                  <a:gd name="T101" fmla="*/ 42 h 151"/>
                  <a:gd name="T102" fmla="*/ 44 w 146"/>
                  <a:gd name="T103" fmla="*/ 37 h 151"/>
                  <a:gd name="T104" fmla="*/ 33 w 146"/>
                  <a:gd name="T105" fmla="*/ 46 h 151"/>
                  <a:gd name="T106" fmla="*/ 27 w 146"/>
                  <a:gd name="T107" fmla="*/ 58 h 151"/>
                  <a:gd name="T108" fmla="*/ 8 w 146"/>
                  <a:gd name="T109" fmla="*/ 67 h 151"/>
                  <a:gd name="T110" fmla="*/ 7 w 146"/>
                  <a:gd name="T111" fmla="*/ 78 h 151"/>
                  <a:gd name="T112" fmla="*/ 2 w 146"/>
                  <a:gd name="T113" fmla="*/ 92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46" h="151">
                    <a:moveTo>
                      <a:pt x="2" y="92"/>
                    </a:moveTo>
                    <a:cubicBezTo>
                      <a:pt x="0" y="100"/>
                      <a:pt x="12" y="103"/>
                      <a:pt x="13" y="94"/>
                    </a:cubicBezTo>
                    <a:cubicBezTo>
                      <a:pt x="13" y="90"/>
                      <a:pt x="14" y="81"/>
                      <a:pt x="17" y="80"/>
                    </a:cubicBezTo>
                    <a:cubicBezTo>
                      <a:pt x="19" y="79"/>
                      <a:pt x="21" y="66"/>
                      <a:pt x="25" y="70"/>
                    </a:cubicBezTo>
                    <a:cubicBezTo>
                      <a:pt x="29" y="73"/>
                      <a:pt x="27" y="78"/>
                      <a:pt x="30" y="81"/>
                    </a:cubicBezTo>
                    <a:cubicBezTo>
                      <a:pt x="31" y="76"/>
                      <a:pt x="33" y="79"/>
                      <a:pt x="34" y="81"/>
                    </a:cubicBezTo>
                    <a:cubicBezTo>
                      <a:pt x="35" y="78"/>
                      <a:pt x="34" y="74"/>
                      <a:pt x="38" y="72"/>
                    </a:cubicBezTo>
                    <a:cubicBezTo>
                      <a:pt x="40" y="75"/>
                      <a:pt x="40" y="77"/>
                      <a:pt x="38" y="79"/>
                    </a:cubicBezTo>
                    <a:cubicBezTo>
                      <a:pt x="42" y="79"/>
                      <a:pt x="44" y="84"/>
                      <a:pt x="48" y="83"/>
                    </a:cubicBezTo>
                    <a:cubicBezTo>
                      <a:pt x="47" y="81"/>
                      <a:pt x="45" y="79"/>
                      <a:pt x="45" y="77"/>
                    </a:cubicBezTo>
                    <a:cubicBezTo>
                      <a:pt x="46" y="75"/>
                      <a:pt x="48" y="76"/>
                      <a:pt x="49" y="74"/>
                    </a:cubicBezTo>
                    <a:cubicBezTo>
                      <a:pt x="49" y="71"/>
                      <a:pt x="46" y="72"/>
                      <a:pt x="50" y="69"/>
                    </a:cubicBezTo>
                    <a:cubicBezTo>
                      <a:pt x="53" y="67"/>
                      <a:pt x="55" y="70"/>
                      <a:pt x="57" y="72"/>
                    </a:cubicBezTo>
                    <a:cubicBezTo>
                      <a:pt x="63" y="76"/>
                      <a:pt x="69" y="77"/>
                      <a:pt x="71" y="85"/>
                    </a:cubicBezTo>
                    <a:cubicBezTo>
                      <a:pt x="72" y="90"/>
                      <a:pt x="66" y="94"/>
                      <a:pt x="66" y="99"/>
                    </a:cubicBezTo>
                    <a:cubicBezTo>
                      <a:pt x="65" y="104"/>
                      <a:pt x="68" y="111"/>
                      <a:pt x="69" y="115"/>
                    </a:cubicBezTo>
                    <a:cubicBezTo>
                      <a:pt x="70" y="123"/>
                      <a:pt x="77" y="127"/>
                      <a:pt x="83" y="131"/>
                    </a:cubicBezTo>
                    <a:cubicBezTo>
                      <a:pt x="86" y="132"/>
                      <a:pt x="96" y="139"/>
                      <a:pt x="100" y="136"/>
                    </a:cubicBezTo>
                    <a:cubicBezTo>
                      <a:pt x="102" y="134"/>
                      <a:pt x="101" y="128"/>
                      <a:pt x="106" y="129"/>
                    </a:cubicBezTo>
                    <a:cubicBezTo>
                      <a:pt x="106" y="129"/>
                      <a:pt x="105" y="151"/>
                      <a:pt x="111" y="146"/>
                    </a:cubicBezTo>
                    <a:cubicBezTo>
                      <a:pt x="116" y="143"/>
                      <a:pt x="120" y="132"/>
                      <a:pt x="120" y="126"/>
                    </a:cubicBezTo>
                    <a:cubicBezTo>
                      <a:pt x="119" y="119"/>
                      <a:pt x="113" y="116"/>
                      <a:pt x="110" y="109"/>
                    </a:cubicBezTo>
                    <a:cubicBezTo>
                      <a:pt x="108" y="106"/>
                      <a:pt x="117" y="85"/>
                      <a:pt x="120" y="86"/>
                    </a:cubicBezTo>
                    <a:cubicBezTo>
                      <a:pt x="123" y="87"/>
                      <a:pt x="128" y="99"/>
                      <a:pt x="129" y="102"/>
                    </a:cubicBezTo>
                    <a:cubicBezTo>
                      <a:pt x="130" y="105"/>
                      <a:pt x="130" y="108"/>
                      <a:pt x="130" y="111"/>
                    </a:cubicBezTo>
                    <a:cubicBezTo>
                      <a:pt x="130" y="115"/>
                      <a:pt x="134" y="118"/>
                      <a:pt x="134" y="122"/>
                    </a:cubicBezTo>
                    <a:cubicBezTo>
                      <a:pt x="134" y="115"/>
                      <a:pt x="137" y="107"/>
                      <a:pt x="132" y="101"/>
                    </a:cubicBezTo>
                    <a:cubicBezTo>
                      <a:pt x="135" y="100"/>
                      <a:pt x="137" y="101"/>
                      <a:pt x="138" y="104"/>
                    </a:cubicBezTo>
                    <a:cubicBezTo>
                      <a:pt x="134" y="100"/>
                      <a:pt x="140" y="96"/>
                      <a:pt x="142" y="93"/>
                    </a:cubicBezTo>
                    <a:cubicBezTo>
                      <a:pt x="146" y="88"/>
                      <a:pt x="143" y="80"/>
                      <a:pt x="142" y="74"/>
                    </a:cubicBezTo>
                    <a:cubicBezTo>
                      <a:pt x="141" y="69"/>
                      <a:pt x="135" y="69"/>
                      <a:pt x="137" y="64"/>
                    </a:cubicBezTo>
                    <a:cubicBezTo>
                      <a:pt x="139" y="61"/>
                      <a:pt x="139" y="53"/>
                      <a:pt x="134" y="55"/>
                    </a:cubicBezTo>
                    <a:cubicBezTo>
                      <a:pt x="143" y="47"/>
                      <a:pt x="126" y="45"/>
                      <a:pt x="126" y="40"/>
                    </a:cubicBezTo>
                    <a:cubicBezTo>
                      <a:pt x="126" y="38"/>
                      <a:pt x="131" y="37"/>
                      <a:pt x="132" y="34"/>
                    </a:cubicBezTo>
                    <a:cubicBezTo>
                      <a:pt x="134" y="30"/>
                      <a:pt x="129" y="29"/>
                      <a:pt x="128" y="25"/>
                    </a:cubicBezTo>
                    <a:cubicBezTo>
                      <a:pt x="127" y="24"/>
                      <a:pt x="129" y="16"/>
                      <a:pt x="126" y="18"/>
                    </a:cubicBezTo>
                    <a:cubicBezTo>
                      <a:pt x="122" y="20"/>
                      <a:pt x="121" y="18"/>
                      <a:pt x="119" y="15"/>
                    </a:cubicBezTo>
                    <a:cubicBezTo>
                      <a:pt x="117" y="12"/>
                      <a:pt x="119" y="10"/>
                      <a:pt x="114" y="9"/>
                    </a:cubicBezTo>
                    <a:cubicBezTo>
                      <a:pt x="109" y="7"/>
                      <a:pt x="108" y="2"/>
                      <a:pt x="103" y="0"/>
                    </a:cubicBezTo>
                    <a:cubicBezTo>
                      <a:pt x="100" y="6"/>
                      <a:pt x="105" y="15"/>
                      <a:pt x="107" y="21"/>
                    </a:cubicBezTo>
                    <a:cubicBezTo>
                      <a:pt x="107" y="22"/>
                      <a:pt x="109" y="27"/>
                      <a:pt x="107" y="28"/>
                    </a:cubicBezTo>
                    <a:cubicBezTo>
                      <a:pt x="104" y="29"/>
                      <a:pt x="99" y="28"/>
                      <a:pt x="98" y="25"/>
                    </a:cubicBezTo>
                    <a:cubicBezTo>
                      <a:pt x="95" y="33"/>
                      <a:pt x="98" y="34"/>
                      <a:pt x="90" y="28"/>
                    </a:cubicBezTo>
                    <a:cubicBezTo>
                      <a:pt x="82" y="23"/>
                      <a:pt x="89" y="44"/>
                      <a:pt x="83" y="44"/>
                    </a:cubicBezTo>
                    <a:cubicBezTo>
                      <a:pt x="79" y="45"/>
                      <a:pt x="78" y="40"/>
                      <a:pt x="74" y="42"/>
                    </a:cubicBezTo>
                    <a:cubicBezTo>
                      <a:pt x="70" y="44"/>
                      <a:pt x="71" y="51"/>
                      <a:pt x="70" y="54"/>
                    </a:cubicBezTo>
                    <a:cubicBezTo>
                      <a:pt x="69" y="58"/>
                      <a:pt x="63" y="56"/>
                      <a:pt x="60" y="58"/>
                    </a:cubicBezTo>
                    <a:cubicBezTo>
                      <a:pt x="59" y="60"/>
                      <a:pt x="56" y="63"/>
                      <a:pt x="53" y="63"/>
                    </a:cubicBezTo>
                    <a:cubicBezTo>
                      <a:pt x="51" y="63"/>
                      <a:pt x="56" y="59"/>
                      <a:pt x="56" y="60"/>
                    </a:cubicBezTo>
                    <a:cubicBezTo>
                      <a:pt x="59" y="58"/>
                      <a:pt x="59" y="57"/>
                      <a:pt x="59" y="53"/>
                    </a:cubicBezTo>
                    <a:cubicBezTo>
                      <a:pt x="58" y="50"/>
                      <a:pt x="54" y="36"/>
                      <a:pt x="49" y="42"/>
                    </a:cubicBezTo>
                    <a:cubicBezTo>
                      <a:pt x="48" y="40"/>
                      <a:pt x="47" y="37"/>
                      <a:pt x="44" y="37"/>
                    </a:cubicBezTo>
                    <a:cubicBezTo>
                      <a:pt x="46" y="45"/>
                      <a:pt x="36" y="42"/>
                      <a:pt x="33" y="46"/>
                    </a:cubicBezTo>
                    <a:cubicBezTo>
                      <a:pt x="31" y="52"/>
                      <a:pt x="33" y="56"/>
                      <a:pt x="27" y="58"/>
                    </a:cubicBezTo>
                    <a:cubicBezTo>
                      <a:pt x="20" y="60"/>
                      <a:pt x="11" y="59"/>
                      <a:pt x="8" y="67"/>
                    </a:cubicBezTo>
                    <a:cubicBezTo>
                      <a:pt x="7" y="70"/>
                      <a:pt x="7" y="74"/>
                      <a:pt x="7" y="78"/>
                    </a:cubicBezTo>
                    <a:cubicBezTo>
                      <a:pt x="6" y="83"/>
                      <a:pt x="4" y="87"/>
                      <a:pt x="2" y="9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" name="Freeform 617">
                <a:extLst>
                  <a:ext uri="{FF2B5EF4-FFF2-40B4-BE49-F238E27FC236}">
                    <a16:creationId xmlns="" xmlns:a16="http://schemas.microsoft.com/office/drawing/2014/main" id="{91337F23-1EE9-45CA-B8D0-145FDD178A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1073" y="4335256"/>
                <a:ext cx="17796" cy="13349"/>
              </a:xfrm>
              <a:custGeom>
                <a:avLst/>
                <a:gdLst>
                  <a:gd name="T0" fmla="*/ 2 w 9"/>
                  <a:gd name="T1" fmla="*/ 0 h 8"/>
                  <a:gd name="T2" fmla="*/ 0 w 9"/>
                  <a:gd name="T3" fmla="*/ 2 h 8"/>
                  <a:gd name="T4" fmla="*/ 7 w 9"/>
                  <a:gd name="T5" fmla="*/ 8 h 8"/>
                  <a:gd name="T6" fmla="*/ 2 w 9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8">
                    <a:moveTo>
                      <a:pt x="2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2" y="4"/>
                      <a:pt x="5" y="6"/>
                      <a:pt x="7" y="8"/>
                    </a:cubicBezTo>
                    <a:cubicBezTo>
                      <a:pt x="9" y="4"/>
                      <a:pt x="7" y="0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" name="Freeform 618">
                <a:extLst>
                  <a:ext uri="{FF2B5EF4-FFF2-40B4-BE49-F238E27FC236}">
                    <a16:creationId xmlns="" xmlns:a16="http://schemas.microsoft.com/office/drawing/2014/main" id="{80C7F14F-6EC6-4DE9-BD02-5E4AAF2D70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1073" y="4335256"/>
                <a:ext cx="17796" cy="13349"/>
              </a:xfrm>
              <a:custGeom>
                <a:avLst/>
                <a:gdLst>
                  <a:gd name="T0" fmla="*/ 2 w 9"/>
                  <a:gd name="T1" fmla="*/ 0 h 8"/>
                  <a:gd name="T2" fmla="*/ 0 w 9"/>
                  <a:gd name="T3" fmla="*/ 2 h 8"/>
                  <a:gd name="T4" fmla="*/ 7 w 9"/>
                  <a:gd name="T5" fmla="*/ 8 h 8"/>
                  <a:gd name="T6" fmla="*/ 2 w 9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8">
                    <a:moveTo>
                      <a:pt x="2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2" y="4"/>
                      <a:pt x="5" y="6"/>
                      <a:pt x="7" y="8"/>
                    </a:cubicBezTo>
                    <a:cubicBezTo>
                      <a:pt x="9" y="4"/>
                      <a:pt x="7" y="0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" name="Freeform 619">
                <a:extLst>
                  <a:ext uri="{FF2B5EF4-FFF2-40B4-BE49-F238E27FC236}">
                    <a16:creationId xmlns="" xmlns:a16="http://schemas.microsoft.com/office/drawing/2014/main" id="{20274121-084D-4F8A-A68D-8CA0845ECA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04418" y="4446485"/>
                <a:ext cx="80084" cy="151269"/>
              </a:xfrm>
              <a:custGeom>
                <a:avLst/>
                <a:gdLst>
                  <a:gd name="T0" fmla="*/ 7 w 36"/>
                  <a:gd name="T1" fmla="*/ 54 h 69"/>
                  <a:gd name="T2" fmla="*/ 16 w 36"/>
                  <a:gd name="T3" fmla="*/ 58 h 69"/>
                  <a:gd name="T4" fmla="*/ 19 w 36"/>
                  <a:gd name="T5" fmla="*/ 66 h 69"/>
                  <a:gd name="T6" fmla="*/ 28 w 36"/>
                  <a:gd name="T7" fmla="*/ 63 h 69"/>
                  <a:gd name="T8" fmla="*/ 24 w 36"/>
                  <a:gd name="T9" fmla="*/ 50 h 69"/>
                  <a:gd name="T10" fmla="*/ 28 w 36"/>
                  <a:gd name="T11" fmla="*/ 21 h 69"/>
                  <a:gd name="T12" fmla="*/ 28 w 36"/>
                  <a:gd name="T13" fmla="*/ 2 h 69"/>
                  <a:gd name="T14" fmla="*/ 18 w 36"/>
                  <a:gd name="T15" fmla="*/ 1 h 69"/>
                  <a:gd name="T16" fmla="*/ 14 w 36"/>
                  <a:gd name="T17" fmla="*/ 12 h 69"/>
                  <a:gd name="T18" fmla="*/ 11 w 36"/>
                  <a:gd name="T19" fmla="*/ 19 h 69"/>
                  <a:gd name="T20" fmla="*/ 13 w 36"/>
                  <a:gd name="T21" fmla="*/ 30 h 69"/>
                  <a:gd name="T22" fmla="*/ 0 w 36"/>
                  <a:gd name="T23" fmla="*/ 39 h 69"/>
                  <a:gd name="T24" fmla="*/ 7 w 36"/>
                  <a:gd name="T25" fmla="*/ 5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69">
                    <a:moveTo>
                      <a:pt x="7" y="54"/>
                    </a:moveTo>
                    <a:cubicBezTo>
                      <a:pt x="10" y="56"/>
                      <a:pt x="14" y="56"/>
                      <a:pt x="16" y="58"/>
                    </a:cubicBezTo>
                    <a:cubicBezTo>
                      <a:pt x="18" y="61"/>
                      <a:pt x="17" y="64"/>
                      <a:pt x="19" y="66"/>
                    </a:cubicBezTo>
                    <a:cubicBezTo>
                      <a:pt x="23" y="69"/>
                      <a:pt x="27" y="66"/>
                      <a:pt x="28" y="63"/>
                    </a:cubicBezTo>
                    <a:cubicBezTo>
                      <a:pt x="31" y="58"/>
                      <a:pt x="26" y="54"/>
                      <a:pt x="24" y="50"/>
                    </a:cubicBezTo>
                    <a:cubicBezTo>
                      <a:pt x="22" y="41"/>
                      <a:pt x="25" y="29"/>
                      <a:pt x="28" y="21"/>
                    </a:cubicBezTo>
                    <a:cubicBezTo>
                      <a:pt x="30" y="14"/>
                      <a:pt x="36" y="6"/>
                      <a:pt x="28" y="2"/>
                    </a:cubicBezTo>
                    <a:cubicBezTo>
                      <a:pt x="25" y="0"/>
                      <a:pt x="21" y="0"/>
                      <a:pt x="18" y="1"/>
                    </a:cubicBezTo>
                    <a:cubicBezTo>
                      <a:pt x="13" y="3"/>
                      <a:pt x="15" y="8"/>
                      <a:pt x="14" y="12"/>
                    </a:cubicBezTo>
                    <a:cubicBezTo>
                      <a:pt x="13" y="15"/>
                      <a:pt x="10" y="16"/>
                      <a:pt x="11" y="19"/>
                    </a:cubicBezTo>
                    <a:cubicBezTo>
                      <a:pt x="12" y="23"/>
                      <a:pt x="14" y="27"/>
                      <a:pt x="13" y="30"/>
                    </a:cubicBezTo>
                    <a:cubicBezTo>
                      <a:pt x="10" y="36"/>
                      <a:pt x="0" y="32"/>
                      <a:pt x="0" y="39"/>
                    </a:cubicBezTo>
                    <a:cubicBezTo>
                      <a:pt x="0" y="44"/>
                      <a:pt x="4" y="50"/>
                      <a:pt x="7" y="5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" name="Freeform 620">
                <a:extLst>
                  <a:ext uri="{FF2B5EF4-FFF2-40B4-BE49-F238E27FC236}">
                    <a16:creationId xmlns="" xmlns:a16="http://schemas.microsoft.com/office/drawing/2014/main" id="{C016FC71-586C-4146-A7DB-9A5C97810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04418" y="4446485"/>
                <a:ext cx="80084" cy="151269"/>
              </a:xfrm>
              <a:custGeom>
                <a:avLst/>
                <a:gdLst>
                  <a:gd name="T0" fmla="*/ 7 w 36"/>
                  <a:gd name="T1" fmla="*/ 54 h 69"/>
                  <a:gd name="T2" fmla="*/ 16 w 36"/>
                  <a:gd name="T3" fmla="*/ 58 h 69"/>
                  <a:gd name="T4" fmla="*/ 19 w 36"/>
                  <a:gd name="T5" fmla="*/ 66 h 69"/>
                  <a:gd name="T6" fmla="*/ 28 w 36"/>
                  <a:gd name="T7" fmla="*/ 63 h 69"/>
                  <a:gd name="T8" fmla="*/ 24 w 36"/>
                  <a:gd name="T9" fmla="*/ 50 h 69"/>
                  <a:gd name="T10" fmla="*/ 28 w 36"/>
                  <a:gd name="T11" fmla="*/ 21 h 69"/>
                  <a:gd name="T12" fmla="*/ 28 w 36"/>
                  <a:gd name="T13" fmla="*/ 2 h 69"/>
                  <a:gd name="T14" fmla="*/ 18 w 36"/>
                  <a:gd name="T15" fmla="*/ 1 h 69"/>
                  <a:gd name="T16" fmla="*/ 14 w 36"/>
                  <a:gd name="T17" fmla="*/ 12 h 69"/>
                  <a:gd name="T18" fmla="*/ 11 w 36"/>
                  <a:gd name="T19" fmla="*/ 19 h 69"/>
                  <a:gd name="T20" fmla="*/ 13 w 36"/>
                  <a:gd name="T21" fmla="*/ 30 h 69"/>
                  <a:gd name="T22" fmla="*/ 0 w 36"/>
                  <a:gd name="T23" fmla="*/ 39 h 69"/>
                  <a:gd name="T24" fmla="*/ 7 w 36"/>
                  <a:gd name="T25" fmla="*/ 5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69">
                    <a:moveTo>
                      <a:pt x="7" y="54"/>
                    </a:moveTo>
                    <a:cubicBezTo>
                      <a:pt x="10" y="56"/>
                      <a:pt x="14" y="56"/>
                      <a:pt x="16" y="58"/>
                    </a:cubicBezTo>
                    <a:cubicBezTo>
                      <a:pt x="18" y="61"/>
                      <a:pt x="17" y="64"/>
                      <a:pt x="19" y="66"/>
                    </a:cubicBezTo>
                    <a:cubicBezTo>
                      <a:pt x="23" y="69"/>
                      <a:pt x="27" y="66"/>
                      <a:pt x="28" y="63"/>
                    </a:cubicBezTo>
                    <a:cubicBezTo>
                      <a:pt x="31" y="58"/>
                      <a:pt x="26" y="54"/>
                      <a:pt x="24" y="50"/>
                    </a:cubicBezTo>
                    <a:cubicBezTo>
                      <a:pt x="22" y="41"/>
                      <a:pt x="25" y="29"/>
                      <a:pt x="28" y="21"/>
                    </a:cubicBezTo>
                    <a:cubicBezTo>
                      <a:pt x="30" y="14"/>
                      <a:pt x="36" y="6"/>
                      <a:pt x="28" y="2"/>
                    </a:cubicBezTo>
                    <a:cubicBezTo>
                      <a:pt x="25" y="0"/>
                      <a:pt x="21" y="0"/>
                      <a:pt x="18" y="1"/>
                    </a:cubicBezTo>
                    <a:cubicBezTo>
                      <a:pt x="13" y="3"/>
                      <a:pt x="15" y="8"/>
                      <a:pt x="14" y="12"/>
                    </a:cubicBezTo>
                    <a:cubicBezTo>
                      <a:pt x="13" y="15"/>
                      <a:pt x="10" y="16"/>
                      <a:pt x="11" y="19"/>
                    </a:cubicBezTo>
                    <a:cubicBezTo>
                      <a:pt x="12" y="23"/>
                      <a:pt x="14" y="27"/>
                      <a:pt x="13" y="30"/>
                    </a:cubicBezTo>
                    <a:cubicBezTo>
                      <a:pt x="10" y="36"/>
                      <a:pt x="0" y="32"/>
                      <a:pt x="0" y="39"/>
                    </a:cubicBezTo>
                    <a:cubicBezTo>
                      <a:pt x="0" y="44"/>
                      <a:pt x="4" y="50"/>
                      <a:pt x="7" y="5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" name="Freeform 621">
                <a:extLst>
                  <a:ext uri="{FF2B5EF4-FFF2-40B4-BE49-F238E27FC236}">
                    <a16:creationId xmlns="" xmlns:a16="http://schemas.microsoft.com/office/drawing/2014/main" id="{8359559E-86C2-40DD-AEE2-207B3958D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04418" y="4464281"/>
                <a:ext cx="26695" cy="26695"/>
              </a:xfrm>
              <a:custGeom>
                <a:avLst/>
                <a:gdLst>
                  <a:gd name="T0" fmla="*/ 2 w 11"/>
                  <a:gd name="T1" fmla="*/ 11 h 11"/>
                  <a:gd name="T2" fmla="*/ 5 w 11"/>
                  <a:gd name="T3" fmla="*/ 1 h 11"/>
                  <a:gd name="T4" fmla="*/ 2 w 11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2" y="11"/>
                    </a:moveTo>
                    <a:cubicBezTo>
                      <a:pt x="4" y="10"/>
                      <a:pt x="11" y="2"/>
                      <a:pt x="5" y="1"/>
                    </a:cubicBezTo>
                    <a:cubicBezTo>
                      <a:pt x="1" y="0"/>
                      <a:pt x="0" y="9"/>
                      <a:pt x="2" y="1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" name="Freeform 622">
                <a:extLst>
                  <a:ext uri="{FF2B5EF4-FFF2-40B4-BE49-F238E27FC236}">
                    <a16:creationId xmlns="" xmlns:a16="http://schemas.microsoft.com/office/drawing/2014/main" id="{F4E85E31-DF18-4A85-9DFE-64D3B30474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04418" y="4464281"/>
                <a:ext cx="26695" cy="26695"/>
              </a:xfrm>
              <a:custGeom>
                <a:avLst/>
                <a:gdLst>
                  <a:gd name="T0" fmla="*/ 2 w 11"/>
                  <a:gd name="T1" fmla="*/ 11 h 11"/>
                  <a:gd name="T2" fmla="*/ 5 w 11"/>
                  <a:gd name="T3" fmla="*/ 1 h 11"/>
                  <a:gd name="T4" fmla="*/ 2 w 11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2" y="11"/>
                    </a:moveTo>
                    <a:cubicBezTo>
                      <a:pt x="4" y="10"/>
                      <a:pt x="11" y="2"/>
                      <a:pt x="5" y="1"/>
                    </a:cubicBezTo>
                    <a:cubicBezTo>
                      <a:pt x="1" y="0"/>
                      <a:pt x="0" y="9"/>
                      <a:pt x="2" y="1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" name="Freeform 623">
                <a:extLst>
                  <a:ext uri="{FF2B5EF4-FFF2-40B4-BE49-F238E27FC236}">
                    <a16:creationId xmlns="" xmlns:a16="http://schemas.microsoft.com/office/drawing/2014/main" id="{C8505FA8-00EE-454F-A865-E82E04807C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13317" y="4286317"/>
                <a:ext cx="35593" cy="31145"/>
              </a:xfrm>
              <a:custGeom>
                <a:avLst/>
                <a:gdLst>
                  <a:gd name="T0" fmla="*/ 16 w 16"/>
                  <a:gd name="T1" fmla="*/ 15 h 15"/>
                  <a:gd name="T2" fmla="*/ 3 w 16"/>
                  <a:gd name="T3" fmla="*/ 0 h 15"/>
                  <a:gd name="T4" fmla="*/ 16 w 16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5">
                    <a:moveTo>
                      <a:pt x="16" y="15"/>
                    </a:moveTo>
                    <a:cubicBezTo>
                      <a:pt x="13" y="10"/>
                      <a:pt x="9" y="2"/>
                      <a:pt x="3" y="0"/>
                    </a:cubicBezTo>
                    <a:cubicBezTo>
                      <a:pt x="0" y="5"/>
                      <a:pt x="14" y="12"/>
                      <a:pt x="16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" name="Freeform 624">
                <a:extLst>
                  <a:ext uri="{FF2B5EF4-FFF2-40B4-BE49-F238E27FC236}">
                    <a16:creationId xmlns="" xmlns:a16="http://schemas.microsoft.com/office/drawing/2014/main" id="{C2C0E0E3-57AB-4A7B-BFA9-76EA238445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13317" y="4286317"/>
                <a:ext cx="35593" cy="31145"/>
              </a:xfrm>
              <a:custGeom>
                <a:avLst/>
                <a:gdLst>
                  <a:gd name="T0" fmla="*/ 16 w 16"/>
                  <a:gd name="T1" fmla="*/ 15 h 15"/>
                  <a:gd name="T2" fmla="*/ 3 w 16"/>
                  <a:gd name="T3" fmla="*/ 0 h 15"/>
                  <a:gd name="T4" fmla="*/ 16 w 16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5">
                    <a:moveTo>
                      <a:pt x="16" y="15"/>
                    </a:moveTo>
                    <a:cubicBezTo>
                      <a:pt x="13" y="10"/>
                      <a:pt x="9" y="2"/>
                      <a:pt x="3" y="0"/>
                    </a:cubicBezTo>
                    <a:cubicBezTo>
                      <a:pt x="0" y="5"/>
                      <a:pt x="14" y="12"/>
                      <a:pt x="16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" name="Freeform 625">
                <a:extLst>
                  <a:ext uri="{FF2B5EF4-FFF2-40B4-BE49-F238E27FC236}">
                    <a16:creationId xmlns="" xmlns:a16="http://schemas.microsoft.com/office/drawing/2014/main" id="{3EF67E49-64AE-4C64-9415-6D09C30798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40011" y="4326358"/>
                <a:ext cx="66738" cy="62287"/>
              </a:xfrm>
              <a:custGeom>
                <a:avLst/>
                <a:gdLst>
                  <a:gd name="T0" fmla="*/ 1 w 32"/>
                  <a:gd name="T1" fmla="*/ 20 h 28"/>
                  <a:gd name="T2" fmla="*/ 1 w 32"/>
                  <a:gd name="T3" fmla="*/ 23 h 28"/>
                  <a:gd name="T4" fmla="*/ 13 w 32"/>
                  <a:gd name="T5" fmla="*/ 15 h 28"/>
                  <a:gd name="T6" fmla="*/ 19 w 32"/>
                  <a:gd name="T7" fmla="*/ 22 h 28"/>
                  <a:gd name="T8" fmla="*/ 28 w 32"/>
                  <a:gd name="T9" fmla="*/ 28 h 28"/>
                  <a:gd name="T10" fmla="*/ 17 w 32"/>
                  <a:gd name="T11" fmla="*/ 10 h 28"/>
                  <a:gd name="T12" fmla="*/ 10 w 32"/>
                  <a:gd name="T13" fmla="*/ 4 h 28"/>
                  <a:gd name="T14" fmla="*/ 0 w 32"/>
                  <a:gd name="T15" fmla="*/ 0 h 28"/>
                  <a:gd name="T16" fmla="*/ 2 w 32"/>
                  <a:gd name="T17" fmla="*/ 11 h 28"/>
                  <a:gd name="T18" fmla="*/ 1 w 32"/>
                  <a:gd name="T19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28">
                    <a:moveTo>
                      <a:pt x="1" y="20"/>
                    </a:moveTo>
                    <a:cubicBezTo>
                      <a:pt x="1" y="21"/>
                      <a:pt x="1" y="22"/>
                      <a:pt x="1" y="23"/>
                    </a:cubicBezTo>
                    <a:cubicBezTo>
                      <a:pt x="5" y="20"/>
                      <a:pt x="8" y="9"/>
                      <a:pt x="13" y="15"/>
                    </a:cubicBezTo>
                    <a:cubicBezTo>
                      <a:pt x="15" y="17"/>
                      <a:pt x="17" y="19"/>
                      <a:pt x="19" y="22"/>
                    </a:cubicBezTo>
                    <a:cubicBezTo>
                      <a:pt x="21" y="25"/>
                      <a:pt x="25" y="25"/>
                      <a:pt x="28" y="28"/>
                    </a:cubicBezTo>
                    <a:cubicBezTo>
                      <a:pt x="32" y="20"/>
                      <a:pt x="21" y="15"/>
                      <a:pt x="17" y="10"/>
                    </a:cubicBezTo>
                    <a:cubicBezTo>
                      <a:pt x="15" y="8"/>
                      <a:pt x="12" y="6"/>
                      <a:pt x="10" y="4"/>
                    </a:cubicBezTo>
                    <a:cubicBezTo>
                      <a:pt x="9" y="3"/>
                      <a:pt x="2" y="0"/>
                      <a:pt x="0" y="0"/>
                    </a:cubicBezTo>
                    <a:cubicBezTo>
                      <a:pt x="2" y="2"/>
                      <a:pt x="1" y="10"/>
                      <a:pt x="2" y="11"/>
                    </a:cubicBezTo>
                    <a:cubicBezTo>
                      <a:pt x="5" y="15"/>
                      <a:pt x="1" y="15"/>
                      <a:pt x="1" y="2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" name="Freeform 626">
                <a:extLst>
                  <a:ext uri="{FF2B5EF4-FFF2-40B4-BE49-F238E27FC236}">
                    <a16:creationId xmlns="" xmlns:a16="http://schemas.microsoft.com/office/drawing/2014/main" id="{DE453261-FA75-403D-A308-63EF3F14BE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40011" y="4326358"/>
                <a:ext cx="66738" cy="62287"/>
              </a:xfrm>
              <a:custGeom>
                <a:avLst/>
                <a:gdLst>
                  <a:gd name="T0" fmla="*/ 1 w 32"/>
                  <a:gd name="T1" fmla="*/ 20 h 28"/>
                  <a:gd name="T2" fmla="*/ 1 w 32"/>
                  <a:gd name="T3" fmla="*/ 23 h 28"/>
                  <a:gd name="T4" fmla="*/ 13 w 32"/>
                  <a:gd name="T5" fmla="*/ 15 h 28"/>
                  <a:gd name="T6" fmla="*/ 19 w 32"/>
                  <a:gd name="T7" fmla="*/ 22 h 28"/>
                  <a:gd name="T8" fmla="*/ 28 w 32"/>
                  <a:gd name="T9" fmla="*/ 28 h 28"/>
                  <a:gd name="T10" fmla="*/ 17 w 32"/>
                  <a:gd name="T11" fmla="*/ 10 h 28"/>
                  <a:gd name="T12" fmla="*/ 10 w 32"/>
                  <a:gd name="T13" fmla="*/ 4 h 28"/>
                  <a:gd name="T14" fmla="*/ 0 w 32"/>
                  <a:gd name="T15" fmla="*/ 0 h 28"/>
                  <a:gd name="T16" fmla="*/ 2 w 32"/>
                  <a:gd name="T17" fmla="*/ 11 h 28"/>
                  <a:gd name="T18" fmla="*/ 1 w 32"/>
                  <a:gd name="T19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28">
                    <a:moveTo>
                      <a:pt x="1" y="20"/>
                    </a:moveTo>
                    <a:cubicBezTo>
                      <a:pt x="1" y="21"/>
                      <a:pt x="1" y="22"/>
                      <a:pt x="1" y="23"/>
                    </a:cubicBezTo>
                    <a:cubicBezTo>
                      <a:pt x="5" y="20"/>
                      <a:pt x="8" y="9"/>
                      <a:pt x="13" y="15"/>
                    </a:cubicBezTo>
                    <a:cubicBezTo>
                      <a:pt x="15" y="17"/>
                      <a:pt x="17" y="19"/>
                      <a:pt x="19" y="22"/>
                    </a:cubicBezTo>
                    <a:cubicBezTo>
                      <a:pt x="21" y="25"/>
                      <a:pt x="25" y="25"/>
                      <a:pt x="28" y="28"/>
                    </a:cubicBezTo>
                    <a:cubicBezTo>
                      <a:pt x="32" y="20"/>
                      <a:pt x="21" y="15"/>
                      <a:pt x="17" y="10"/>
                    </a:cubicBezTo>
                    <a:cubicBezTo>
                      <a:pt x="15" y="8"/>
                      <a:pt x="12" y="6"/>
                      <a:pt x="10" y="4"/>
                    </a:cubicBezTo>
                    <a:cubicBezTo>
                      <a:pt x="9" y="3"/>
                      <a:pt x="2" y="0"/>
                      <a:pt x="0" y="0"/>
                    </a:cubicBezTo>
                    <a:cubicBezTo>
                      <a:pt x="2" y="2"/>
                      <a:pt x="1" y="10"/>
                      <a:pt x="2" y="11"/>
                    </a:cubicBezTo>
                    <a:cubicBezTo>
                      <a:pt x="5" y="15"/>
                      <a:pt x="1" y="15"/>
                      <a:pt x="1" y="2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" name="Freeform 627">
                <a:extLst>
                  <a:ext uri="{FF2B5EF4-FFF2-40B4-BE49-F238E27FC236}">
                    <a16:creationId xmlns="" xmlns:a16="http://schemas.microsoft.com/office/drawing/2014/main" id="{8C89BF08-5331-4C06-BCC3-A7BEB6A2F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66706" y="4321910"/>
                <a:ext cx="13349" cy="22247"/>
              </a:xfrm>
              <a:custGeom>
                <a:avLst/>
                <a:gdLst>
                  <a:gd name="T0" fmla="*/ 2 w 6"/>
                  <a:gd name="T1" fmla="*/ 6 h 11"/>
                  <a:gd name="T2" fmla="*/ 6 w 6"/>
                  <a:gd name="T3" fmla="*/ 11 h 11"/>
                  <a:gd name="T4" fmla="*/ 1 w 6"/>
                  <a:gd name="T5" fmla="*/ 0 h 11"/>
                  <a:gd name="T6" fmla="*/ 2 w 6"/>
                  <a:gd name="T7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1">
                    <a:moveTo>
                      <a:pt x="2" y="6"/>
                    </a:moveTo>
                    <a:cubicBezTo>
                      <a:pt x="3" y="8"/>
                      <a:pt x="4" y="9"/>
                      <a:pt x="6" y="11"/>
                    </a:cubicBezTo>
                    <a:cubicBezTo>
                      <a:pt x="6" y="7"/>
                      <a:pt x="5" y="2"/>
                      <a:pt x="1" y="0"/>
                    </a:cubicBezTo>
                    <a:cubicBezTo>
                      <a:pt x="0" y="2"/>
                      <a:pt x="0" y="4"/>
                      <a:pt x="2" y="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" name="Freeform 628">
                <a:extLst>
                  <a:ext uri="{FF2B5EF4-FFF2-40B4-BE49-F238E27FC236}">
                    <a16:creationId xmlns="" xmlns:a16="http://schemas.microsoft.com/office/drawing/2014/main" id="{10F61D68-C90C-48F4-BBA3-7CB37E36EC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66706" y="4321910"/>
                <a:ext cx="13349" cy="22247"/>
              </a:xfrm>
              <a:custGeom>
                <a:avLst/>
                <a:gdLst>
                  <a:gd name="T0" fmla="*/ 2 w 6"/>
                  <a:gd name="T1" fmla="*/ 6 h 11"/>
                  <a:gd name="T2" fmla="*/ 6 w 6"/>
                  <a:gd name="T3" fmla="*/ 11 h 11"/>
                  <a:gd name="T4" fmla="*/ 1 w 6"/>
                  <a:gd name="T5" fmla="*/ 0 h 11"/>
                  <a:gd name="T6" fmla="*/ 2 w 6"/>
                  <a:gd name="T7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1">
                    <a:moveTo>
                      <a:pt x="2" y="6"/>
                    </a:moveTo>
                    <a:cubicBezTo>
                      <a:pt x="3" y="8"/>
                      <a:pt x="4" y="9"/>
                      <a:pt x="6" y="11"/>
                    </a:cubicBezTo>
                    <a:cubicBezTo>
                      <a:pt x="6" y="7"/>
                      <a:pt x="5" y="2"/>
                      <a:pt x="1" y="0"/>
                    </a:cubicBezTo>
                    <a:cubicBezTo>
                      <a:pt x="0" y="2"/>
                      <a:pt x="0" y="4"/>
                      <a:pt x="2" y="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" name="Freeform 629">
                <a:extLst>
                  <a:ext uri="{FF2B5EF4-FFF2-40B4-BE49-F238E27FC236}">
                    <a16:creationId xmlns="" xmlns:a16="http://schemas.microsoft.com/office/drawing/2014/main" id="{7D7BFE16-F925-4A40-841F-679CE7FB98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66706" y="4428689"/>
                <a:ext cx="40043" cy="133473"/>
              </a:xfrm>
              <a:custGeom>
                <a:avLst/>
                <a:gdLst>
                  <a:gd name="T0" fmla="*/ 2 w 19"/>
                  <a:gd name="T1" fmla="*/ 42 h 62"/>
                  <a:gd name="T2" fmla="*/ 0 w 19"/>
                  <a:gd name="T3" fmla="*/ 60 h 62"/>
                  <a:gd name="T4" fmla="*/ 9 w 19"/>
                  <a:gd name="T5" fmla="*/ 39 h 62"/>
                  <a:gd name="T6" fmla="*/ 19 w 19"/>
                  <a:gd name="T7" fmla="*/ 23 h 62"/>
                  <a:gd name="T8" fmla="*/ 17 w 19"/>
                  <a:gd name="T9" fmla="*/ 0 h 62"/>
                  <a:gd name="T10" fmla="*/ 11 w 19"/>
                  <a:gd name="T11" fmla="*/ 16 h 62"/>
                  <a:gd name="T12" fmla="*/ 2 w 19"/>
                  <a:gd name="T13" fmla="*/ 4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62">
                    <a:moveTo>
                      <a:pt x="2" y="42"/>
                    </a:moveTo>
                    <a:cubicBezTo>
                      <a:pt x="2" y="48"/>
                      <a:pt x="0" y="54"/>
                      <a:pt x="0" y="60"/>
                    </a:cubicBezTo>
                    <a:cubicBezTo>
                      <a:pt x="8" y="62"/>
                      <a:pt x="6" y="43"/>
                      <a:pt x="9" y="39"/>
                    </a:cubicBezTo>
                    <a:cubicBezTo>
                      <a:pt x="13" y="34"/>
                      <a:pt x="18" y="30"/>
                      <a:pt x="19" y="23"/>
                    </a:cubicBezTo>
                    <a:cubicBezTo>
                      <a:pt x="19" y="15"/>
                      <a:pt x="17" y="8"/>
                      <a:pt x="17" y="0"/>
                    </a:cubicBezTo>
                    <a:cubicBezTo>
                      <a:pt x="13" y="0"/>
                      <a:pt x="12" y="13"/>
                      <a:pt x="11" y="16"/>
                    </a:cubicBezTo>
                    <a:cubicBezTo>
                      <a:pt x="9" y="25"/>
                      <a:pt x="3" y="33"/>
                      <a:pt x="2" y="4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" name="Freeform 630">
                <a:extLst>
                  <a:ext uri="{FF2B5EF4-FFF2-40B4-BE49-F238E27FC236}">
                    <a16:creationId xmlns="" xmlns:a16="http://schemas.microsoft.com/office/drawing/2014/main" id="{22B465DA-B0F8-40F8-881B-103B8FDA3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66706" y="4428689"/>
                <a:ext cx="40043" cy="133473"/>
              </a:xfrm>
              <a:custGeom>
                <a:avLst/>
                <a:gdLst>
                  <a:gd name="T0" fmla="*/ 2 w 19"/>
                  <a:gd name="T1" fmla="*/ 42 h 62"/>
                  <a:gd name="T2" fmla="*/ 0 w 19"/>
                  <a:gd name="T3" fmla="*/ 60 h 62"/>
                  <a:gd name="T4" fmla="*/ 9 w 19"/>
                  <a:gd name="T5" fmla="*/ 39 h 62"/>
                  <a:gd name="T6" fmla="*/ 19 w 19"/>
                  <a:gd name="T7" fmla="*/ 23 h 62"/>
                  <a:gd name="T8" fmla="*/ 17 w 19"/>
                  <a:gd name="T9" fmla="*/ 0 h 62"/>
                  <a:gd name="T10" fmla="*/ 11 w 19"/>
                  <a:gd name="T11" fmla="*/ 16 h 62"/>
                  <a:gd name="T12" fmla="*/ 2 w 19"/>
                  <a:gd name="T13" fmla="*/ 4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62">
                    <a:moveTo>
                      <a:pt x="2" y="42"/>
                    </a:moveTo>
                    <a:cubicBezTo>
                      <a:pt x="2" y="48"/>
                      <a:pt x="0" y="54"/>
                      <a:pt x="0" y="60"/>
                    </a:cubicBezTo>
                    <a:cubicBezTo>
                      <a:pt x="8" y="62"/>
                      <a:pt x="6" y="43"/>
                      <a:pt x="9" y="39"/>
                    </a:cubicBezTo>
                    <a:cubicBezTo>
                      <a:pt x="13" y="34"/>
                      <a:pt x="18" y="30"/>
                      <a:pt x="19" y="23"/>
                    </a:cubicBezTo>
                    <a:cubicBezTo>
                      <a:pt x="19" y="15"/>
                      <a:pt x="17" y="8"/>
                      <a:pt x="17" y="0"/>
                    </a:cubicBezTo>
                    <a:cubicBezTo>
                      <a:pt x="13" y="0"/>
                      <a:pt x="12" y="13"/>
                      <a:pt x="11" y="16"/>
                    </a:cubicBezTo>
                    <a:cubicBezTo>
                      <a:pt x="9" y="25"/>
                      <a:pt x="3" y="33"/>
                      <a:pt x="2" y="4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" name="Freeform 631">
                <a:extLst>
                  <a:ext uri="{FF2B5EF4-FFF2-40B4-BE49-F238E27FC236}">
                    <a16:creationId xmlns="" xmlns:a16="http://schemas.microsoft.com/office/drawing/2014/main" id="{1F1490D6-1AD7-43E8-8E9F-73FB36BF8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0054" y="4571060"/>
                <a:ext cx="17796" cy="17796"/>
              </a:xfrm>
              <a:custGeom>
                <a:avLst/>
                <a:gdLst>
                  <a:gd name="T0" fmla="*/ 3 w 8"/>
                  <a:gd name="T1" fmla="*/ 8 h 8"/>
                  <a:gd name="T2" fmla="*/ 4 w 8"/>
                  <a:gd name="T3" fmla="*/ 0 h 8"/>
                  <a:gd name="T4" fmla="*/ 3 w 8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8">
                    <a:moveTo>
                      <a:pt x="3" y="8"/>
                    </a:moveTo>
                    <a:cubicBezTo>
                      <a:pt x="8" y="7"/>
                      <a:pt x="6" y="3"/>
                      <a:pt x="4" y="0"/>
                    </a:cubicBezTo>
                    <a:cubicBezTo>
                      <a:pt x="1" y="2"/>
                      <a:pt x="0" y="6"/>
                      <a:pt x="3" y="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" name="Freeform 632">
                <a:extLst>
                  <a:ext uri="{FF2B5EF4-FFF2-40B4-BE49-F238E27FC236}">
                    <a16:creationId xmlns="" xmlns:a16="http://schemas.microsoft.com/office/drawing/2014/main" id="{64A27FB3-8A35-4516-8B85-8D7436467F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0054" y="4571060"/>
                <a:ext cx="17796" cy="17796"/>
              </a:xfrm>
              <a:custGeom>
                <a:avLst/>
                <a:gdLst>
                  <a:gd name="T0" fmla="*/ 3 w 8"/>
                  <a:gd name="T1" fmla="*/ 8 h 8"/>
                  <a:gd name="T2" fmla="*/ 4 w 8"/>
                  <a:gd name="T3" fmla="*/ 0 h 8"/>
                  <a:gd name="T4" fmla="*/ 3 w 8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8">
                    <a:moveTo>
                      <a:pt x="3" y="8"/>
                    </a:moveTo>
                    <a:cubicBezTo>
                      <a:pt x="8" y="7"/>
                      <a:pt x="6" y="3"/>
                      <a:pt x="4" y="0"/>
                    </a:cubicBezTo>
                    <a:cubicBezTo>
                      <a:pt x="1" y="2"/>
                      <a:pt x="0" y="6"/>
                      <a:pt x="3" y="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" name="Freeform 633">
                <a:extLst>
                  <a:ext uri="{FF2B5EF4-FFF2-40B4-BE49-F238E27FC236}">
                    <a16:creationId xmlns="" xmlns:a16="http://schemas.microsoft.com/office/drawing/2014/main" id="{0BDBBF29-6DF6-4E6D-90EB-A1D8DEAB23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4502" y="4215132"/>
                <a:ext cx="26695" cy="40043"/>
              </a:xfrm>
              <a:custGeom>
                <a:avLst/>
                <a:gdLst>
                  <a:gd name="T0" fmla="*/ 6 w 14"/>
                  <a:gd name="T1" fmla="*/ 18 h 18"/>
                  <a:gd name="T2" fmla="*/ 3 w 14"/>
                  <a:gd name="T3" fmla="*/ 0 h 18"/>
                  <a:gd name="T4" fmla="*/ 6 w 14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8">
                    <a:moveTo>
                      <a:pt x="6" y="18"/>
                    </a:moveTo>
                    <a:cubicBezTo>
                      <a:pt x="14" y="13"/>
                      <a:pt x="13" y="2"/>
                      <a:pt x="3" y="0"/>
                    </a:cubicBezTo>
                    <a:cubicBezTo>
                      <a:pt x="0" y="6"/>
                      <a:pt x="2" y="14"/>
                      <a:pt x="6" y="1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" name="Freeform 634">
                <a:extLst>
                  <a:ext uri="{FF2B5EF4-FFF2-40B4-BE49-F238E27FC236}">
                    <a16:creationId xmlns="" xmlns:a16="http://schemas.microsoft.com/office/drawing/2014/main" id="{DBFDE194-B28F-4315-9B94-700D45E34E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4502" y="4215132"/>
                <a:ext cx="26695" cy="40043"/>
              </a:xfrm>
              <a:custGeom>
                <a:avLst/>
                <a:gdLst>
                  <a:gd name="T0" fmla="*/ 6 w 14"/>
                  <a:gd name="T1" fmla="*/ 18 h 18"/>
                  <a:gd name="T2" fmla="*/ 3 w 14"/>
                  <a:gd name="T3" fmla="*/ 0 h 18"/>
                  <a:gd name="T4" fmla="*/ 6 w 14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8">
                    <a:moveTo>
                      <a:pt x="6" y="18"/>
                    </a:moveTo>
                    <a:cubicBezTo>
                      <a:pt x="14" y="13"/>
                      <a:pt x="13" y="2"/>
                      <a:pt x="3" y="0"/>
                    </a:cubicBezTo>
                    <a:cubicBezTo>
                      <a:pt x="0" y="6"/>
                      <a:pt x="2" y="14"/>
                      <a:pt x="6" y="1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" name="Freeform 635">
                <a:extLst>
                  <a:ext uri="{FF2B5EF4-FFF2-40B4-BE49-F238E27FC236}">
                    <a16:creationId xmlns="" xmlns:a16="http://schemas.microsoft.com/office/drawing/2014/main" id="{54416469-3969-43FA-A203-C3125E9F5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8953" y="4504322"/>
                <a:ext cx="62287" cy="62287"/>
              </a:xfrm>
              <a:custGeom>
                <a:avLst/>
                <a:gdLst>
                  <a:gd name="T0" fmla="*/ 5 w 27"/>
                  <a:gd name="T1" fmla="*/ 18 h 29"/>
                  <a:gd name="T2" fmla="*/ 27 w 27"/>
                  <a:gd name="T3" fmla="*/ 17 h 29"/>
                  <a:gd name="T4" fmla="*/ 15 w 27"/>
                  <a:gd name="T5" fmla="*/ 3 h 29"/>
                  <a:gd name="T6" fmla="*/ 5 w 27"/>
                  <a:gd name="T7" fmla="*/ 1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9">
                    <a:moveTo>
                      <a:pt x="5" y="18"/>
                    </a:moveTo>
                    <a:cubicBezTo>
                      <a:pt x="4" y="29"/>
                      <a:pt x="24" y="16"/>
                      <a:pt x="27" y="17"/>
                    </a:cubicBezTo>
                    <a:cubicBezTo>
                      <a:pt x="25" y="12"/>
                      <a:pt x="25" y="0"/>
                      <a:pt x="15" y="3"/>
                    </a:cubicBezTo>
                    <a:cubicBezTo>
                      <a:pt x="11" y="4"/>
                      <a:pt x="0" y="15"/>
                      <a:pt x="5" y="1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" name="Freeform 636">
                <a:extLst>
                  <a:ext uri="{FF2B5EF4-FFF2-40B4-BE49-F238E27FC236}">
                    <a16:creationId xmlns="" xmlns:a16="http://schemas.microsoft.com/office/drawing/2014/main" id="{BEB25B04-779D-4270-9C9F-E0F3E14876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8953" y="4504322"/>
                <a:ext cx="62287" cy="62287"/>
              </a:xfrm>
              <a:custGeom>
                <a:avLst/>
                <a:gdLst>
                  <a:gd name="T0" fmla="*/ 5 w 27"/>
                  <a:gd name="T1" fmla="*/ 18 h 29"/>
                  <a:gd name="T2" fmla="*/ 27 w 27"/>
                  <a:gd name="T3" fmla="*/ 17 h 29"/>
                  <a:gd name="T4" fmla="*/ 15 w 27"/>
                  <a:gd name="T5" fmla="*/ 3 h 29"/>
                  <a:gd name="T6" fmla="*/ 5 w 27"/>
                  <a:gd name="T7" fmla="*/ 1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9">
                    <a:moveTo>
                      <a:pt x="5" y="18"/>
                    </a:moveTo>
                    <a:cubicBezTo>
                      <a:pt x="4" y="29"/>
                      <a:pt x="24" y="16"/>
                      <a:pt x="27" y="17"/>
                    </a:cubicBezTo>
                    <a:cubicBezTo>
                      <a:pt x="25" y="12"/>
                      <a:pt x="25" y="0"/>
                      <a:pt x="15" y="3"/>
                    </a:cubicBezTo>
                    <a:cubicBezTo>
                      <a:pt x="11" y="4"/>
                      <a:pt x="0" y="15"/>
                      <a:pt x="5" y="1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" name="Freeform 637">
                <a:extLst>
                  <a:ext uri="{FF2B5EF4-FFF2-40B4-BE49-F238E27FC236}">
                    <a16:creationId xmlns="" xmlns:a16="http://schemas.microsoft.com/office/drawing/2014/main" id="{08EEE86B-0D81-4DD2-A74C-588928E361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11197" y="4326358"/>
                <a:ext cx="106778" cy="191313"/>
              </a:xfrm>
              <a:custGeom>
                <a:avLst/>
                <a:gdLst>
                  <a:gd name="T0" fmla="*/ 0 w 50"/>
                  <a:gd name="T1" fmla="*/ 4 h 89"/>
                  <a:gd name="T2" fmla="*/ 10 w 50"/>
                  <a:gd name="T3" fmla="*/ 19 h 89"/>
                  <a:gd name="T4" fmla="*/ 25 w 50"/>
                  <a:gd name="T5" fmla="*/ 29 h 89"/>
                  <a:gd name="T6" fmla="*/ 20 w 50"/>
                  <a:gd name="T7" fmla="*/ 37 h 89"/>
                  <a:gd name="T8" fmla="*/ 25 w 50"/>
                  <a:gd name="T9" fmla="*/ 42 h 89"/>
                  <a:gd name="T10" fmla="*/ 17 w 50"/>
                  <a:gd name="T11" fmla="*/ 44 h 89"/>
                  <a:gd name="T12" fmla="*/ 6 w 50"/>
                  <a:gd name="T13" fmla="*/ 38 h 89"/>
                  <a:gd name="T14" fmla="*/ 13 w 50"/>
                  <a:gd name="T15" fmla="*/ 60 h 89"/>
                  <a:gd name="T16" fmla="*/ 21 w 50"/>
                  <a:gd name="T17" fmla="*/ 66 h 89"/>
                  <a:gd name="T18" fmla="*/ 31 w 50"/>
                  <a:gd name="T19" fmla="*/ 89 h 89"/>
                  <a:gd name="T20" fmla="*/ 28 w 50"/>
                  <a:gd name="T21" fmla="*/ 80 h 89"/>
                  <a:gd name="T22" fmla="*/ 37 w 50"/>
                  <a:gd name="T23" fmla="*/ 79 h 89"/>
                  <a:gd name="T24" fmla="*/ 32 w 50"/>
                  <a:gd name="T25" fmla="*/ 67 h 89"/>
                  <a:gd name="T26" fmla="*/ 28 w 50"/>
                  <a:gd name="T27" fmla="*/ 58 h 89"/>
                  <a:gd name="T28" fmla="*/ 25 w 50"/>
                  <a:gd name="T29" fmla="*/ 46 h 89"/>
                  <a:gd name="T30" fmla="*/ 35 w 50"/>
                  <a:gd name="T31" fmla="*/ 52 h 89"/>
                  <a:gd name="T32" fmla="*/ 50 w 50"/>
                  <a:gd name="T33" fmla="*/ 54 h 89"/>
                  <a:gd name="T34" fmla="*/ 43 w 50"/>
                  <a:gd name="T35" fmla="*/ 47 h 89"/>
                  <a:gd name="T36" fmla="*/ 38 w 50"/>
                  <a:gd name="T37" fmla="*/ 29 h 89"/>
                  <a:gd name="T38" fmla="*/ 37 w 50"/>
                  <a:gd name="T39" fmla="*/ 17 h 89"/>
                  <a:gd name="T40" fmla="*/ 36 w 50"/>
                  <a:gd name="T41" fmla="*/ 13 h 89"/>
                  <a:gd name="T42" fmla="*/ 31 w 50"/>
                  <a:gd name="T43" fmla="*/ 9 h 89"/>
                  <a:gd name="T44" fmla="*/ 23 w 50"/>
                  <a:gd name="T45" fmla="*/ 3 h 89"/>
                  <a:gd name="T46" fmla="*/ 14 w 50"/>
                  <a:gd name="T47" fmla="*/ 3 h 89"/>
                  <a:gd name="T48" fmla="*/ 0 w 50"/>
                  <a:gd name="T49" fmla="*/ 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0" h="89">
                    <a:moveTo>
                      <a:pt x="0" y="4"/>
                    </a:moveTo>
                    <a:cubicBezTo>
                      <a:pt x="2" y="10"/>
                      <a:pt x="5" y="15"/>
                      <a:pt x="10" y="19"/>
                    </a:cubicBezTo>
                    <a:cubicBezTo>
                      <a:pt x="13" y="21"/>
                      <a:pt x="21" y="31"/>
                      <a:pt x="25" y="29"/>
                    </a:cubicBezTo>
                    <a:cubicBezTo>
                      <a:pt x="24" y="32"/>
                      <a:pt x="24" y="36"/>
                      <a:pt x="20" y="37"/>
                    </a:cubicBezTo>
                    <a:cubicBezTo>
                      <a:pt x="22" y="38"/>
                      <a:pt x="24" y="40"/>
                      <a:pt x="25" y="42"/>
                    </a:cubicBezTo>
                    <a:cubicBezTo>
                      <a:pt x="22" y="39"/>
                      <a:pt x="20" y="43"/>
                      <a:pt x="17" y="44"/>
                    </a:cubicBezTo>
                    <a:cubicBezTo>
                      <a:pt x="13" y="47"/>
                      <a:pt x="7" y="40"/>
                      <a:pt x="6" y="38"/>
                    </a:cubicBezTo>
                    <a:cubicBezTo>
                      <a:pt x="3" y="41"/>
                      <a:pt x="8" y="58"/>
                      <a:pt x="13" y="60"/>
                    </a:cubicBezTo>
                    <a:cubicBezTo>
                      <a:pt x="12" y="52"/>
                      <a:pt x="21" y="62"/>
                      <a:pt x="21" y="66"/>
                    </a:cubicBezTo>
                    <a:cubicBezTo>
                      <a:pt x="22" y="76"/>
                      <a:pt x="20" y="84"/>
                      <a:pt x="31" y="89"/>
                    </a:cubicBezTo>
                    <a:cubicBezTo>
                      <a:pt x="30" y="86"/>
                      <a:pt x="29" y="83"/>
                      <a:pt x="28" y="80"/>
                    </a:cubicBezTo>
                    <a:cubicBezTo>
                      <a:pt x="30" y="82"/>
                      <a:pt x="36" y="82"/>
                      <a:pt x="37" y="79"/>
                    </a:cubicBezTo>
                    <a:cubicBezTo>
                      <a:pt x="37" y="77"/>
                      <a:pt x="33" y="69"/>
                      <a:pt x="32" y="67"/>
                    </a:cubicBezTo>
                    <a:cubicBezTo>
                      <a:pt x="29" y="63"/>
                      <a:pt x="28" y="63"/>
                      <a:pt x="28" y="58"/>
                    </a:cubicBezTo>
                    <a:cubicBezTo>
                      <a:pt x="28" y="54"/>
                      <a:pt x="28" y="48"/>
                      <a:pt x="25" y="46"/>
                    </a:cubicBezTo>
                    <a:cubicBezTo>
                      <a:pt x="28" y="45"/>
                      <a:pt x="34" y="52"/>
                      <a:pt x="35" y="52"/>
                    </a:cubicBezTo>
                    <a:cubicBezTo>
                      <a:pt x="37" y="49"/>
                      <a:pt x="47" y="53"/>
                      <a:pt x="50" y="54"/>
                    </a:cubicBezTo>
                    <a:cubicBezTo>
                      <a:pt x="48" y="52"/>
                      <a:pt x="46" y="48"/>
                      <a:pt x="43" y="47"/>
                    </a:cubicBezTo>
                    <a:cubicBezTo>
                      <a:pt x="47" y="44"/>
                      <a:pt x="38" y="33"/>
                      <a:pt x="38" y="29"/>
                    </a:cubicBezTo>
                    <a:cubicBezTo>
                      <a:pt x="37" y="25"/>
                      <a:pt x="39" y="21"/>
                      <a:pt x="37" y="17"/>
                    </a:cubicBezTo>
                    <a:cubicBezTo>
                      <a:pt x="35" y="15"/>
                      <a:pt x="41" y="16"/>
                      <a:pt x="36" y="13"/>
                    </a:cubicBezTo>
                    <a:cubicBezTo>
                      <a:pt x="34" y="11"/>
                      <a:pt x="31" y="12"/>
                      <a:pt x="31" y="9"/>
                    </a:cubicBezTo>
                    <a:cubicBezTo>
                      <a:pt x="31" y="4"/>
                      <a:pt x="27" y="3"/>
                      <a:pt x="23" y="3"/>
                    </a:cubicBezTo>
                    <a:cubicBezTo>
                      <a:pt x="19" y="2"/>
                      <a:pt x="18" y="2"/>
                      <a:pt x="14" y="3"/>
                    </a:cubicBezTo>
                    <a:cubicBezTo>
                      <a:pt x="9" y="4"/>
                      <a:pt x="4" y="0"/>
                      <a:pt x="0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" name="Freeform 638">
                <a:extLst>
                  <a:ext uri="{FF2B5EF4-FFF2-40B4-BE49-F238E27FC236}">
                    <a16:creationId xmlns="" xmlns:a16="http://schemas.microsoft.com/office/drawing/2014/main" id="{265771B3-CDA6-4094-B785-4290D9AB99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11197" y="4326358"/>
                <a:ext cx="106778" cy="191313"/>
              </a:xfrm>
              <a:custGeom>
                <a:avLst/>
                <a:gdLst>
                  <a:gd name="T0" fmla="*/ 0 w 50"/>
                  <a:gd name="T1" fmla="*/ 4 h 89"/>
                  <a:gd name="T2" fmla="*/ 10 w 50"/>
                  <a:gd name="T3" fmla="*/ 19 h 89"/>
                  <a:gd name="T4" fmla="*/ 25 w 50"/>
                  <a:gd name="T5" fmla="*/ 29 h 89"/>
                  <a:gd name="T6" fmla="*/ 20 w 50"/>
                  <a:gd name="T7" fmla="*/ 37 h 89"/>
                  <a:gd name="T8" fmla="*/ 25 w 50"/>
                  <a:gd name="T9" fmla="*/ 42 h 89"/>
                  <a:gd name="T10" fmla="*/ 17 w 50"/>
                  <a:gd name="T11" fmla="*/ 44 h 89"/>
                  <a:gd name="T12" fmla="*/ 6 w 50"/>
                  <a:gd name="T13" fmla="*/ 38 h 89"/>
                  <a:gd name="T14" fmla="*/ 13 w 50"/>
                  <a:gd name="T15" fmla="*/ 60 h 89"/>
                  <a:gd name="T16" fmla="*/ 21 w 50"/>
                  <a:gd name="T17" fmla="*/ 66 h 89"/>
                  <a:gd name="T18" fmla="*/ 31 w 50"/>
                  <a:gd name="T19" fmla="*/ 89 h 89"/>
                  <a:gd name="T20" fmla="*/ 28 w 50"/>
                  <a:gd name="T21" fmla="*/ 80 h 89"/>
                  <a:gd name="T22" fmla="*/ 37 w 50"/>
                  <a:gd name="T23" fmla="*/ 79 h 89"/>
                  <a:gd name="T24" fmla="*/ 32 w 50"/>
                  <a:gd name="T25" fmla="*/ 67 h 89"/>
                  <a:gd name="T26" fmla="*/ 28 w 50"/>
                  <a:gd name="T27" fmla="*/ 58 h 89"/>
                  <a:gd name="T28" fmla="*/ 25 w 50"/>
                  <a:gd name="T29" fmla="*/ 46 h 89"/>
                  <a:gd name="T30" fmla="*/ 35 w 50"/>
                  <a:gd name="T31" fmla="*/ 52 h 89"/>
                  <a:gd name="T32" fmla="*/ 50 w 50"/>
                  <a:gd name="T33" fmla="*/ 54 h 89"/>
                  <a:gd name="T34" fmla="*/ 43 w 50"/>
                  <a:gd name="T35" fmla="*/ 47 h 89"/>
                  <a:gd name="T36" fmla="*/ 38 w 50"/>
                  <a:gd name="T37" fmla="*/ 29 h 89"/>
                  <a:gd name="T38" fmla="*/ 37 w 50"/>
                  <a:gd name="T39" fmla="*/ 17 h 89"/>
                  <a:gd name="T40" fmla="*/ 36 w 50"/>
                  <a:gd name="T41" fmla="*/ 13 h 89"/>
                  <a:gd name="T42" fmla="*/ 31 w 50"/>
                  <a:gd name="T43" fmla="*/ 9 h 89"/>
                  <a:gd name="T44" fmla="*/ 23 w 50"/>
                  <a:gd name="T45" fmla="*/ 3 h 89"/>
                  <a:gd name="T46" fmla="*/ 14 w 50"/>
                  <a:gd name="T47" fmla="*/ 3 h 89"/>
                  <a:gd name="T48" fmla="*/ 0 w 50"/>
                  <a:gd name="T49" fmla="*/ 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0" h="89">
                    <a:moveTo>
                      <a:pt x="0" y="4"/>
                    </a:moveTo>
                    <a:cubicBezTo>
                      <a:pt x="2" y="10"/>
                      <a:pt x="5" y="15"/>
                      <a:pt x="10" y="19"/>
                    </a:cubicBezTo>
                    <a:cubicBezTo>
                      <a:pt x="13" y="21"/>
                      <a:pt x="21" y="31"/>
                      <a:pt x="25" y="29"/>
                    </a:cubicBezTo>
                    <a:cubicBezTo>
                      <a:pt x="24" y="32"/>
                      <a:pt x="24" y="36"/>
                      <a:pt x="20" y="37"/>
                    </a:cubicBezTo>
                    <a:cubicBezTo>
                      <a:pt x="22" y="38"/>
                      <a:pt x="24" y="40"/>
                      <a:pt x="25" y="42"/>
                    </a:cubicBezTo>
                    <a:cubicBezTo>
                      <a:pt x="22" y="39"/>
                      <a:pt x="20" y="43"/>
                      <a:pt x="17" y="44"/>
                    </a:cubicBezTo>
                    <a:cubicBezTo>
                      <a:pt x="13" y="47"/>
                      <a:pt x="7" y="40"/>
                      <a:pt x="6" y="38"/>
                    </a:cubicBezTo>
                    <a:cubicBezTo>
                      <a:pt x="3" y="41"/>
                      <a:pt x="8" y="58"/>
                      <a:pt x="13" y="60"/>
                    </a:cubicBezTo>
                    <a:cubicBezTo>
                      <a:pt x="12" y="52"/>
                      <a:pt x="21" y="62"/>
                      <a:pt x="21" y="66"/>
                    </a:cubicBezTo>
                    <a:cubicBezTo>
                      <a:pt x="22" y="76"/>
                      <a:pt x="20" y="84"/>
                      <a:pt x="31" y="89"/>
                    </a:cubicBezTo>
                    <a:cubicBezTo>
                      <a:pt x="30" y="86"/>
                      <a:pt x="29" y="83"/>
                      <a:pt x="28" y="80"/>
                    </a:cubicBezTo>
                    <a:cubicBezTo>
                      <a:pt x="30" y="82"/>
                      <a:pt x="36" y="82"/>
                      <a:pt x="37" y="79"/>
                    </a:cubicBezTo>
                    <a:cubicBezTo>
                      <a:pt x="37" y="77"/>
                      <a:pt x="33" y="69"/>
                      <a:pt x="32" y="67"/>
                    </a:cubicBezTo>
                    <a:cubicBezTo>
                      <a:pt x="29" y="63"/>
                      <a:pt x="28" y="63"/>
                      <a:pt x="28" y="58"/>
                    </a:cubicBezTo>
                    <a:cubicBezTo>
                      <a:pt x="28" y="54"/>
                      <a:pt x="28" y="48"/>
                      <a:pt x="25" y="46"/>
                    </a:cubicBezTo>
                    <a:cubicBezTo>
                      <a:pt x="28" y="45"/>
                      <a:pt x="34" y="52"/>
                      <a:pt x="35" y="52"/>
                    </a:cubicBezTo>
                    <a:cubicBezTo>
                      <a:pt x="37" y="49"/>
                      <a:pt x="47" y="53"/>
                      <a:pt x="50" y="54"/>
                    </a:cubicBezTo>
                    <a:cubicBezTo>
                      <a:pt x="48" y="52"/>
                      <a:pt x="46" y="48"/>
                      <a:pt x="43" y="47"/>
                    </a:cubicBezTo>
                    <a:cubicBezTo>
                      <a:pt x="47" y="44"/>
                      <a:pt x="38" y="33"/>
                      <a:pt x="38" y="29"/>
                    </a:cubicBezTo>
                    <a:cubicBezTo>
                      <a:pt x="37" y="25"/>
                      <a:pt x="39" y="21"/>
                      <a:pt x="37" y="17"/>
                    </a:cubicBezTo>
                    <a:cubicBezTo>
                      <a:pt x="35" y="15"/>
                      <a:pt x="41" y="16"/>
                      <a:pt x="36" y="13"/>
                    </a:cubicBezTo>
                    <a:cubicBezTo>
                      <a:pt x="34" y="11"/>
                      <a:pt x="31" y="12"/>
                      <a:pt x="31" y="9"/>
                    </a:cubicBezTo>
                    <a:cubicBezTo>
                      <a:pt x="31" y="4"/>
                      <a:pt x="27" y="3"/>
                      <a:pt x="23" y="3"/>
                    </a:cubicBezTo>
                    <a:cubicBezTo>
                      <a:pt x="19" y="2"/>
                      <a:pt x="18" y="2"/>
                      <a:pt x="14" y="3"/>
                    </a:cubicBezTo>
                    <a:cubicBezTo>
                      <a:pt x="9" y="4"/>
                      <a:pt x="4" y="0"/>
                      <a:pt x="0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" name="Freeform 639">
                <a:extLst>
                  <a:ext uri="{FF2B5EF4-FFF2-40B4-BE49-F238E27FC236}">
                    <a16:creationId xmlns="" xmlns:a16="http://schemas.microsoft.com/office/drawing/2014/main" id="{4FC93EB7-D165-4B6C-92B0-D7C2D46166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55688" y="4575507"/>
                <a:ext cx="13349" cy="13349"/>
              </a:xfrm>
              <a:custGeom>
                <a:avLst/>
                <a:gdLst>
                  <a:gd name="T0" fmla="*/ 5 w 6"/>
                  <a:gd name="T1" fmla="*/ 7 h 7"/>
                  <a:gd name="T2" fmla="*/ 0 w 6"/>
                  <a:gd name="T3" fmla="*/ 3 h 7"/>
                  <a:gd name="T4" fmla="*/ 5 w 6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5" y="7"/>
                    </a:moveTo>
                    <a:cubicBezTo>
                      <a:pt x="6" y="4"/>
                      <a:pt x="3" y="0"/>
                      <a:pt x="0" y="3"/>
                    </a:cubicBezTo>
                    <a:cubicBezTo>
                      <a:pt x="1" y="5"/>
                      <a:pt x="2" y="7"/>
                      <a:pt x="5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" name="Freeform 640">
                <a:extLst>
                  <a:ext uri="{FF2B5EF4-FFF2-40B4-BE49-F238E27FC236}">
                    <a16:creationId xmlns="" xmlns:a16="http://schemas.microsoft.com/office/drawing/2014/main" id="{5A8F9BFB-2857-43BD-A749-8AC3DD3A6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55688" y="4575507"/>
                <a:ext cx="13349" cy="13349"/>
              </a:xfrm>
              <a:custGeom>
                <a:avLst/>
                <a:gdLst>
                  <a:gd name="T0" fmla="*/ 5 w 6"/>
                  <a:gd name="T1" fmla="*/ 7 h 7"/>
                  <a:gd name="T2" fmla="*/ 0 w 6"/>
                  <a:gd name="T3" fmla="*/ 3 h 7"/>
                  <a:gd name="T4" fmla="*/ 5 w 6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5" y="7"/>
                    </a:moveTo>
                    <a:cubicBezTo>
                      <a:pt x="6" y="4"/>
                      <a:pt x="3" y="0"/>
                      <a:pt x="0" y="3"/>
                    </a:cubicBezTo>
                    <a:cubicBezTo>
                      <a:pt x="1" y="5"/>
                      <a:pt x="2" y="7"/>
                      <a:pt x="5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" name="Freeform 641">
                <a:extLst>
                  <a:ext uri="{FF2B5EF4-FFF2-40B4-BE49-F238E27FC236}">
                    <a16:creationId xmlns="" xmlns:a16="http://schemas.microsoft.com/office/drawing/2014/main" id="{AB8E59A8-A6D2-4487-A07E-F4A758FDE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82382" y="4513220"/>
                <a:ext cx="13349" cy="13349"/>
              </a:xfrm>
              <a:custGeom>
                <a:avLst/>
                <a:gdLst>
                  <a:gd name="T0" fmla="*/ 3 w 6"/>
                  <a:gd name="T1" fmla="*/ 4 h 7"/>
                  <a:gd name="T2" fmla="*/ 6 w 6"/>
                  <a:gd name="T3" fmla="*/ 7 h 7"/>
                  <a:gd name="T4" fmla="*/ 0 w 6"/>
                  <a:gd name="T5" fmla="*/ 1 h 7"/>
                  <a:gd name="T6" fmla="*/ 3 w 6"/>
                  <a:gd name="T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7">
                    <a:moveTo>
                      <a:pt x="3" y="4"/>
                    </a:moveTo>
                    <a:cubicBezTo>
                      <a:pt x="4" y="5"/>
                      <a:pt x="5" y="6"/>
                      <a:pt x="6" y="7"/>
                    </a:cubicBezTo>
                    <a:cubicBezTo>
                      <a:pt x="6" y="4"/>
                      <a:pt x="4" y="0"/>
                      <a:pt x="0" y="1"/>
                    </a:cubicBezTo>
                    <a:cubicBezTo>
                      <a:pt x="1" y="2"/>
                      <a:pt x="2" y="3"/>
                      <a:pt x="3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" name="Freeform 642">
                <a:extLst>
                  <a:ext uri="{FF2B5EF4-FFF2-40B4-BE49-F238E27FC236}">
                    <a16:creationId xmlns="" xmlns:a16="http://schemas.microsoft.com/office/drawing/2014/main" id="{9DB92A7D-702F-4F5F-828D-4E372EE635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82382" y="4513220"/>
                <a:ext cx="13349" cy="13349"/>
              </a:xfrm>
              <a:custGeom>
                <a:avLst/>
                <a:gdLst>
                  <a:gd name="T0" fmla="*/ 3 w 6"/>
                  <a:gd name="T1" fmla="*/ 4 h 7"/>
                  <a:gd name="T2" fmla="*/ 6 w 6"/>
                  <a:gd name="T3" fmla="*/ 7 h 7"/>
                  <a:gd name="T4" fmla="*/ 0 w 6"/>
                  <a:gd name="T5" fmla="*/ 1 h 7"/>
                  <a:gd name="T6" fmla="*/ 3 w 6"/>
                  <a:gd name="T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7">
                    <a:moveTo>
                      <a:pt x="3" y="4"/>
                    </a:moveTo>
                    <a:cubicBezTo>
                      <a:pt x="4" y="5"/>
                      <a:pt x="5" y="6"/>
                      <a:pt x="6" y="7"/>
                    </a:cubicBezTo>
                    <a:cubicBezTo>
                      <a:pt x="6" y="4"/>
                      <a:pt x="4" y="0"/>
                      <a:pt x="0" y="1"/>
                    </a:cubicBezTo>
                    <a:cubicBezTo>
                      <a:pt x="1" y="2"/>
                      <a:pt x="2" y="3"/>
                      <a:pt x="3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" name="Freeform 643">
                <a:extLst>
                  <a:ext uri="{FF2B5EF4-FFF2-40B4-BE49-F238E27FC236}">
                    <a16:creationId xmlns="" xmlns:a16="http://schemas.microsoft.com/office/drawing/2014/main" id="{96762C1D-C44B-4E97-8935-DEA9B85DD5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04629" y="4486525"/>
                <a:ext cx="17796" cy="48941"/>
              </a:xfrm>
              <a:custGeom>
                <a:avLst/>
                <a:gdLst>
                  <a:gd name="T0" fmla="*/ 4 w 9"/>
                  <a:gd name="T1" fmla="*/ 15 h 22"/>
                  <a:gd name="T2" fmla="*/ 5 w 9"/>
                  <a:gd name="T3" fmla="*/ 21 h 22"/>
                  <a:gd name="T4" fmla="*/ 8 w 9"/>
                  <a:gd name="T5" fmla="*/ 13 h 22"/>
                  <a:gd name="T6" fmla="*/ 5 w 9"/>
                  <a:gd name="T7" fmla="*/ 6 h 22"/>
                  <a:gd name="T8" fmla="*/ 6 w 9"/>
                  <a:gd name="T9" fmla="*/ 0 h 22"/>
                  <a:gd name="T10" fmla="*/ 1 w 9"/>
                  <a:gd name="T11" fmla="*/ 11 h 22"/>
                  <a:gd name="T12" fmla="*/ 4 w 9"/>
                  <a:gd name="T13" fmla="*/ 1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2">
                    <a:moveTo>
                      <a:pt x="4" y="15"/>
                    </a:moveTo>
                    <a:cubicBezTo>
                      <a:pt x="7" y="17"/>
                      <a:pt x="7" y="19"/>
                      <a:pt x="5" y="21"/>
                    </a:cubicBezTo>
                    <a:cubicBezTo>
                      <a:pt x="9" y="22"/>
                      <a:pt x="8" y="16"/>
                      <a:pt x="8" y="13"/>
                    </a:cubicBezTo>
                    <a:cubicBezTo>
                      <a:pt x="7" y="11"/>
                      <a:pt x="6" y="9"/>
                      <a:pt x="5" y="6"/>
                    </a:cubicBezTo>
                    <a:cubicBezTo>
                      <a:pt x="5" y="4"/>
                      <a:pt x="7" y="2"/>
                      <a:pt x="6" y="0"/>
                    </a:cubicBezTo>
                    <a:cubicBezTo>
                      <a:pt x="0" y="2"/>
                      <a:pt x="5" y="7"/>
                      <a:pt x="1" y="11"/>
                    </a:cubicBezTo>
                    <a:cubicBezTo>
                      <a:pt x="4" y="11"/>
                      <a:pt x="5" y="13"/>
                      <a:pt x="4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" name="Freeform 644">
                <a:extLst>
                  <a:ext uri="{FF2B5EF4-FFF2-40B4-BE49-F238E27FC236}">
                    <a16:creationId xmlns="" xmlns:a16="http://schemas.microsoft.com/office/drawing/2014/main" id="{214E7A76-48E2-46BE-A797-F9946A5D3E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04629" y="4486525"/>
                <a:ext cx="17796" cy="48941"/>
              </a:xfrm>
              <a:custGeom>
                <a:avLst/>
                <a:gdLst>
                  <a:gd name="T0" fmla="*/ 4 w 9"/>
                  <a:gd name="T1" fmla="*/ 15 h 22"/>
                  <a:gd name="T2" fmla="*/ 5 w 9"/>
                  <a:gd name="T3" fmla="*/ 21 h 22"/>
                  <a:gd name="T4" fmla="*/ 8 w 9"/>
                  <a:gd name="T5" fmla="*/ 13 h 22"/>
                  <a:gd name="T6" fmla="*/ 5 w 9"/>
                  <a:gd name="T7" fmla="*/ 6 h 22"/>
                  <a:gd name="T8" fmla="*/ 6 w 9"/>
                  <a:gd name="T9" fmla="*/ 0 h 22"/>
                  <a:gd name="T10" fmla="*/ 1 w 9"/>
                  <a:gd name="T11" fmla="*/ 11 h 22"/>
                  <a:gd name="T12" fmla="*/ 4 w 9"/>
                  <a:gd name="T13" fmla="*/ 1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2">
                    <a:moveTo>
                      <a:pt x="4" y="15"/>
                    </a:moveTo>
                    <a:cubicBezTo>
                      <a:pt x="7" y="17"/>
                      <a:pt x="7" y="19"/>
                      <a:pt x="5" y="21"/>
                    </a:cubicBezTo>
                    <a:cubicBezTo>
                      <a:pt x="9" y="22"/>
                      <a:pt x="8" y="16"/>
                      <a:pt x="8" y="13"/>
                    </a:cubicBezTo>
                    <a:cubicBezTo>
                      <a:pt x="7" y="11"/>
                      <a:pt x="6" y="9"/>
                      <a:pt x="5" y="6"/>
                    </a:cubicBezTo>
                    <a:cubicBezTo>
                      <a:pt x="5" y="4"/>
                      <a:pt x="7" y="2"/>
                      <a:pt x="6" y="0"/>
                    </a:cubicBezTo>
                    <a:cubicBezTo>
                      <a:pt x="0" y="2"/>
                      <a:pt x="5" y="7"/>
                      <a:pt x="1" y="11"/>
                    </a:cubicBezTo>
                    <a:cubicBezTo>
                      <a:pt x="4" y="11"/>
                      <a:pt x="5" y="13"/>
                      <a:pt x="4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" name="Freeform 645">
                <a:extLst>
                  <a:ext uri="{FF2B5EF4-FFF2-40B4-BE49-F238E27FC236}">
                    <a16:creationId xmlns="" xmlns:a16="http://schemas.microsoft.com/office/drawing/2014/main" id="{1D2589EA-2259-4E78-9795-F85B6F0A40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40222" y="4517670"/>
                <a:ext cx="17796" cy="22247"/>
              </a:xfrm>
              <a:custGeom>
                <a:avLst/>
                <a:gdLst>
                  <a:gd name="T0" fmla="*/ 3 w 9"/>
                  <a:gd name="T1" fmla="*/ 0 h 10"/>
                  <a:gd name="T2" fmla="*/ 5 w 9"/>
                  <a:gd name="T3" fmla="*/ 9 h 10"/>
                  <a:gd name="T4" fmla="*/ 3 w 9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3" y="0"/>
                    </a:moveTo>
                    <a:cubicBezTo>
                      <a:pt x="1" y="2"/>
                      <a:pt x="0" y="10"/>
                      <a:pt x="5" y="9"/>
                    </a:cubicBezTo>
                    <a:cubicBezTo>
                      <a:pt x="9" y="8"/>
                      <a:pt x="6" y="1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" name="Freeform 646">
                <a:extLst>
                  <a:ext uri="{FF2B5EF4-FFF2-40B4-BE49-F238E27FC236}">
                    <a16:creationId xmlns="" xmlns:a16="http://schemas.microsoft.com/office/drawing/2014/main" id="{9B788D2B-82C2-4CB6-BE34-470C03BB5F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40222" y="4517670"/>
                <a:ext cx="17796" cy="22247"/>
              </a:xfrm>
              <a:custGeom>
                <a:avLst/>
                <a:gdLst>
                  <a:gd name="T0" fmla="*/ 3 w 9"/>
                  <a:gd name="T1" fmla="*/ 0 h 10"/>
                  <a:gd name="T2" fmla="*/ 5 w 9"/>
                  <a:gd name="T3" fmla="*/ 9 h 10"/>
                  <a:gd name="T4" fmla="*/ 3 w 9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3" y="0"/>
                    </a:moveTo>
                    <a:cubicBezTo>
                      <a:pt x="1" y="2"/>
                      <a:pt x="0" y="10"/>
                      <a:pt x="5" y="9"/>
                    </a:cubicBezTo>
                    <a:cubicBezTo>
                      <a:pt x="9" y="8"/>
                      <a:pt x="6" y="1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" name="Freeform 649">
                <a:extLst>
                  <a:ext uri="{FF2B5EF4-FFF2-40B4-BE49-F238E27FC236}">
                    <a16:creationId xmlns="" xmlns:a16="http://schemas.microsoft.com/office/drawing/2014/main" id="{82B9CB9F-4E35-4C25-BD34-CD6EAC7F2B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24545" y="4468729"/>
                <a:ext cx="8898" cy="8898"/>
              </a:xfrm>
              <a:custGeom>
                <a:avLst/>
                <a:gdLst>
                  <a:gd name="T0" fmla="*/ 0 w 3"/>
                  <a:gd name="T1" fmla="*/ 3 h 3"/>
                  <a:gd name="T2" fmla="*/ 0 w 3"/>
                  <a:gd name="T3" fmla="*/ 0 h 3"/>
                  <a:gd name="T4" fmla="*/ 0 w 3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0" y="3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3" y="0"/>
                      <a:pt x="3" y="1"/>
                      <a:pt x="0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" name="Freeform 650">
                <a:extLst>
                  <a:ext uri="{FF2B5EF4-FFF2-40B4-BE49-F238E27FC236}">
                    <a16:creationId xmlns="" xmlns:a16="http://schemas.microsoft.com/office/drawing/2014/main" id="{6DEAAF04-4861-42F4-AEC3-DF5E3DEF6F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24545" y="4468729"/>
                <a:ext cx="8898" cy="8898"/>
              </a:xfrm>
              <a:custGeom>
                <a:avLst/>
                <a:gdLst>
                  <a:gd name="T0" fmla="*/ 0 w 3"/>
                  <a:gd name="T1" fmla="*/ 3 h 3"/>
                  <a:gd name="T2" fmla="*/ 0 w 3"/>
                  <a:gd name="T3" fmla="*/ 0 h 3"/>
                  <a:gd name="T4" fmla="*/ 0 w 3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0" y="3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3" y="0"/>
                      <a:pt x="3" y="1"/>
                      <a:pt x="0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47" name="Freeform 651">
              <a:extLst>
                <a:ext uri="{FF2B5EF4-FFF2-40B4-BE49-F238E27FC236}">
                  <a16:creationId xmlns="" xmlns:a16="http://schemas.microsoft.com/office/drawing/2014/main" id="{37DF76AB-949C-444E-9450-7E22F65F19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2563" y="2190791"/>
              <a:ext cx="516095" cy="351480"/>
            </a:xfrm>
            <a:custGeom>
              <a:avLst/>
              <a:gdLst>
                <a:gd name="T0" fmla="*/ 9 w 237"/>
                <a:gd name="T1" fmla="*/ 49 h 162"/>
                <a:gd name="T2" fmla="*/ 33 w 237"/>
                <a:gd name="T3" fmla="*/ 43 h 162"/>
                <a:gd name="T4" fmla="*/ 38 w 237"/>
                <a:gd name="T5" fmla="*/ 38 h 162"/>
                <a:gd name="T6" fmla="*/ 39 w 237"/>
                <a:gd name="T7" fmla="*/ 33 h 162"/>
                <a:gd name="T8" fmla="*/ 48 w 237"/>
                <a:gd name="T9" fmla="*/ 28 h 162"/>
                <a:gd name="T10" fmla="*/ 45 w 237"/>
                <a:gd name="T11" fmla="*/ 9 h 162"/>
                <a:gd name="T12" fmla="*/ 73 w 237"/>
                <a:gd name="T13" fmla="*/ 0 h 162"/>
                <a:gd name="T14" fmla="*/ 79 w 237"/>
                <a:gd name="T15" fmla="*/ 17 h 162"/>
                <a:gd name="T16" fmla="*/ 86 w 237"/>
                <a:gd name="T17" fmla="*/ 28 h 162"/>
                <a:gd name="T18" fmla="*/ 83 w 237"/>
                <a:gd name="T19" fmla="*/ 38 h 162"/>
                <a:gd name="T20" fmla="*/ 55 w 237"/>
                <a:gd name="T21" fmla="*/ 38 h 162"/>
                <a:gd name="T22" fmla="*/ 64 w 237"/>
                <a:gd name="T23" fmla="*/ 50 h 162"/>
                <a:gd name="T24" fmla="*/ 79 w 237"/>
                <a:gd name="T25" fmla="*/ 52 h 162"/>
                <a:gd name="T26" fmla="*/ 95 w 237"/>
                <a:gd name="T27" fmla="*/ 56 h 162"/>
                <a:gd name="T28" fmla="*/ 116 w 237"/>
                <a:gd name="T29" fmla="*/ 53 h 162"/>
                <a:gd name="T30" fmla="*/ 123 w 237"/>
                <a:gd name="T31" fmla="*/ 57 h 162"/>
                <a:gd name="T32" fmla="*/ 164 w 237"/>
                <a:gd name="T33" fmla="*/ 57 h 162"/>
                <a:gd name="T34" fmla="*/ 179 w 237"/>
                <a:gd name="T35" fmla="*/ 63 h 162"/>
                <a:gd name="T36" fmla="*/ 188 w 237"/>
                <a:gd name="T37" fmla="*/ 83 h 162"/>
                <a:gd name="T38" fmla="*/ 207 w 237"/>
                <a:gd name="T39" fmla="*/ 83 h 162"/>
                <a:gd name="T40" fmla="*/ 228 w 237"/>
                <a:gd name="T41" fmla="*/ 111 h 162"/>
                <a:gd name="T42" fmla="*/ 235 w 237"/>
                <a:gd name="T43" fmla="*/ 123 h 162"/>
                <a:gd name="T44" fmla="*/ 227 w 237"/>
                <a:gd name="T45" fmla="*/ 127 h 162"/>
                <a:gd name="T46" fmla="*/ 196 w 237"/>
                <a:gd name="T47" fmla="*/ 130 h 162"/>
                <a:gd name="T48" fmla="*/ 170 w 237"/>
                <a:gd name="T49" fmla="*/ 135 h 162"/>
                <a:gd name="T50" fmla="*/ 131 w 237"/>
                <a:gd name="T51" fmla="*/ 112 h 162"/>
                <a:gd name="T52" fmla="*/ 122 w 237"/>
                <a:gd name="T53" fmla="*/ 97 h 162"/>
                <a:gd name="T54" fmla="*/ 92 w 237"/>
                <a:gd name="T55" fmla="*/ 106 h 162"/>
                <a:gd name="T56" fmla="*/ 87 w 237"/>
                <a:gd name="T57" fmla="*/ 119 h 162"/>
                <a:gd name="T58" fmla="*/ 74 w 237"/>
                <a:gd name="T59" fmla="*/ 129 h 162"/>
                <a:gd name="T60" fmla="*/ 50 w 237"/>
                <a:gd name="T61" fmla="*/ 133 h 162"/>
                <a:gd name="T62" fmla="*/ 34 w 237"/>
                <a:gd name="T63" fmla="*/ 139 h 162"/>
                <a:gd name="T64" fmla="*/ 32 w 237"/>
                <a:gd name="T65" fmla="*/ 93 h 162"/>
                <a:gd name="T66" fmla="*/ 11 w 237"/>
                <a:gd name="T67" fmla="*/ 67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7" h="162">
                  <a:moveTo>
                    <a:pt x="0" y="60"/>
                  </a:moveTo>
                  <a:cubicBezTo>
                    <a:pt x="3" y="56"/>
                    <a:pt x="0" y="49"/>
                    <a:pt x="9" y="49"/>
                  </a:cubicBezTo>
                  <a:cubicBezTo>
                    <a:pt x="15" y="49"/>
                    <a:pt x="21" y="52"/>
                    <a:pt x="28" y="51"/>
                  </a:cubicBezTo>
                  <a:cubicBezTo>
                    <a:pt x="32" y="50"/>
                    <a:pt x="33" y="47"/>
                    <a:pt x="33" y="43"/>
                  </a:cubicBezTo>
                  <a:cubicBezTo>
                    <a:pt x="32" y="42"/>
                    <a:pt x="32" y="40"/>
                    <a:pt x="34" y="39"/>
                  </a:cubicBezTo>
                  <a:cubicBezTo>
                    <a:pt x="38" y="38"/>
                    <a:pt x="34" y="34"/>
                    <a:pt x="38" y="38"/>
                  </a:cubicBezTo>
                  <a:cubicBezTo>
                    <a:pt x="36" y="37"/>
                    <a:pt x="35" y="35"/>
                    <a:pt x="34" y="33"/>
                  </a:cubicBezTo>
                  <a:cubicBezTo>
                    <a:pt x="36" y="33"/>
                    <a:pt x="37" y="33"/>
                    <a:pt x="39" y="33"/>
                  </a:cubicBezTo>
                  <a:cubicBezTo>
                    <a:pt x="36" y="29"/>
                    <a:pt x="32" y="33"/>
                    <a:pt x="28" y="30"/>
                  </a:cubicBezTo>
                  <a:cubicBezTo>
                    <a:pt x="34" y="24"/>
                    <a:pt x="42" y="31"/>
                    <a:pt x="48" y="28"/>
                  </a:cubicBezTo>
                  <a:cubicBezTo>
                    <a:pt x="45" y="26"/>
                    <a:pt x="48" y="24"/>
                    <a:pt x="46" y="21"/>
                  </a:cubicBezTo>
                  <a:cubicBezTo>
                    <a:pt x="44" y="18"/>
                    <a:pt x="41" y="11"/>
                    <a:pt x="45" y="9"/>
                  </a:cubicBezTo>
                  <a:cubicBezTo>
                    <a:pt x="50" y="7"/>
                    <a:pt x="53" y="13"/>
                    <a:pt x="57" y="12"/>
                  </a:cubicBezTo>
                  <a:cubicBezTo>
                    <a:pt x="63" y="11"/>
                    <a:pt x="70" y="5"/>
                    <a:pt x="73" y="0"/>
                  </a:cubicBezTo>
                  <a:cubicBezTo>
                    <a:pt x="76" y="2"/>
                    <a:pt x="78" y="6"/>
                    <a:pt x="81" y="9"/>
                  </a:cubicBezTo>
                  <a:cubicBezTo>
                    <a:pt x="85" y="12"/>
                    <a:pt x="83" y="14"/>
                    <a:pt x="79" y="17"/>
                  </a:cubicBezTo>
                  <a:cubicBezTo>
                    <a:pt x="74" y="21"/>
                    <a:pt x="75" y="20"/>
                    <a:pt x="80" y="23"/>
                  </a:cubicBezTo>
                  <a:cubicBezTo>
                    <a:pt x="82" y="25"/>
                    <a:pt x="83" y="28"/>
                    <a:pt x="86" y="28"/>
                  </a:cubicBezTo>
                  <a:cubicBezTo>
                    <a:pt x="89" y="29"/>
                    <a:pt x="91" y="27"/>
                    <a:pt x="94" y="27"/>
                  </a:cubicBezTo>
                  <a:cubicBezTo>
                    <a:pt x="92" y="30"/>
                    <a:pt x="86" y="37"/>
                    <a:pt x="83" y="38"/>
                  </a:cubicBezTo>
                  <a:cubicBezTo>
                    <a:pt x="87" y="34"/>
                    <a:pt x="72" y="28"/>
                    <a:pt x="68" y="28"/>
                  </a:cubicBezTo>
                  <a:cubicBezTo>
                    <a:pt x="60" y="27"/>
                    <a:pt x="55" y="31"/>
                    <a:pt x="55" y="38"/>
                  </a:cubicBezTo>
                  <a:cubicBezTo>
                    <a:pt x="48" y="32"/>
                    <a:pt x="52" y="48"/>
                    <a:pt x="53" y="50"/>
                  </a:cubicBezTo>
                  <a:cubicBezTo>
                    <a:pt x="56" y="54"/>
                    <a:pt x="61" y="50"/>
                    <a:pt x="64" y="50"/>
                  </a:cubicBezTo>
                  <a:cubicBezTo>
                    <a:pt x="69" y="49"/>
                    <a:pt x="73" y="52"/>
                    <a:pt x="79" y="49"/>
                  </a:cubicBezTo>
                  <a:cubicBezTo>
                    <a:pt x="79" y="50"/>
                    <a:pt x="79" y="51"/>
                    <a:pt x="79" y="52"/>
                  </a:cubicBezTo>
                  <a:cubicBezTo>
                    <a:pt x="82" y="51"/>
                    <a:pt x="85" y="49"/>
                    <a:pt x="88" y="50"/>
                  </a:cubicBezTo>
                  <a:cubicBezTo>
                    <a:pt x="92" y="51"/>
                    <a:pt x="92" y="55"/>
                    <a:pt x="95" y="56"/>
                  </a:cubicBezTo>
                  <a:cubicBezTo>
                    <a:pt x="99" y="58"/>
                    <a:pt x="108" y="52"/>
                    <a:pt x="112" y="50"/>
                  </a:cubicBezTo>
                  <a:cubicBezTo>
                    <a:pt x="116" y="47"/>
                    <a:pt x="115" y="52"/>
                    <a:pt x="116" y="53"/>
                  </a:cubicBezTo>
                  <a:cubicBezTo>
                    <a:pt x="118" y="54"/>
                    <a:pt x="120" y="54"/>
                    <a:pt x="122" y="54"/>
                  </a:cubicBezTo>
                  <a:cubicBezTo>
                    <a:pt x="122" y="55"/>
                    <a:pt x="123" y="56"/>
                    <a:pt x="123" y="57"/>
                  </a:cubicBezTo>
                  <a:cubicBezTo>
                    <a:pt x="129" y="61"/>
                    <a:pt x="134" y="56"/>
                    <a:pt x="139" y="63"/>
                  </a:cubicBezTo>
                  <a:cubicBezTo>
                    <a:pt x="140" y="53"/>
                    <a:pt x="157" y="57"/>
                    <a:pt x="164" y="57"/>
                  </a:cubicBezTo>
                  <a:cubicBezTo>
                    <a:pt x="167" y="57"/>
                    <a:pt x="173" y="52"/>
                    <a:pt x="176" y="55"/>
                  </a:cubicBezTo>
                  <a:cubicBezTo>
                    <a:pt x="178" y="57"/>
                    <a:pt x="178" y="60"/>
                    <a:pt x="179" y="63"/>
                  </a:cubicBezTo>
                  <a:cubicBezTo>
                    <a:pt x="180" y="66"/>
                    <a:pt x="184" y="69"/>
                    <a:pt x="187" y="72"/>
                  </a:cubicBezTo>
                  <a:cubicBezTo>
                    <a:pt x="180" y="72"/>
                    <a:pt x="187" y="81"/>
                    <a:pt x="188" y="83"/>
                  </a:cubicBezTo>
                  <a:cubicBezTo>
                    <a:pt x="191" y="85"/>
                    <a:pt x="194" y="86"/>
                    <a:pt x="196" y="83"/>
                  </a:cubicBezTo>
                  <a:cubicBezTo>
                    <a:pt x="199" y="80"/>
                    <a:pt x="203" y="82"/>
                    <a:pt x="207" y="83"/>
                  </a:cubicBezTo>
                  <a:cubicBezTo>
                    <a:pt x="215" y="85"/>
                    <a:pt x="220" y="86"/>
                    <a:pt x="220" y="95"/>
                  </a:cubicBezTo>
                  <a:cubicBezTo>
                    <a:pt x="220" y="98"/>
                    <a:pt x="226" y="109"/>
                    <a:pt x="228" y="111"/>
                  </a:cubicBezTo>
                  <a:cubicBezTo>
                    <a:pt x="230" y="112"/>
                    <a:pt x="229" y="116"/>
                    <a:pt x="230" y="118"/>
                  </a:cubicBezTo>
                  <a:cubicBezTo>
                    <a:pt x="231" y="121"/>
                    <a:pt x="233" y="121"/>
                    <a:pt x="235" y="123"/>
                  </a:cubicBezTo>
                  <a:cubicBezTo>
                    <a:pt x="237" y="125"/>
                    <a:pt x="234" y="129"/>
                    <a:pt x="232" y="130"/>
                  </a:cubicBezTo>
                  <a:cubicBezTo>
                    <a:pt x="231" y="130"/>
                    <a:pt x="228" y="127"/>
                    <a:pt x="227" y="127"/>
                  </a:cubicBezTo>
                  <a:cubicBezTo>
                    <a:pt x="224" y="126"/>
                    <a:pt x="215" y="123"/>
                    <a:pt x="213" y="125"/>
                  </a:cubicBezTo>
                  <a:cubicBezTo>
                    <a:pt x="209" y="128"/>
                    <a:pt x="200" y="132"/>
                    <a:pt x="196" y="130"/>
                  </a:cubicBezTo>
                  <a:cubicBezTo>
                    <a:pt x="203" y="122"/>
                    <a:pt x="185" y="123"/>
                    <a:pt x="180" y="126"/>
                  </a:cubicBezTo>
                  <a:cubicBezTo>
                    <a:pt x="176" y="130"/>
                    <a:pt x="172" y="130"/>
                    <a:pt x="170" y="135"/>
                  </a:cubicBezTo>
                  <a:cubicBezTo>
                    <a:pt x="168" y="140"/>
                    <a:pt x="160" y="138"/>
                    <a:pt x="156" y="142"/>
                  </a:cubicBezTo>
                  <a:cubicBezTo>
                    <a:pt x="138" y="162"/>
                    <a:pt x="128" y="127"/>
                    <a:pt x="131" y="112"/>
                  </a:cubicBezTo>
                  <a:cubicBezTo>
                    <a:pt x="133" y="102"/>
                    <a:pt x="126" y="111"/>
                    <a:pt x="122" y="107"/>
                  </a:cubicBezTo>
                  <a:cubicBezTo>
                    <a:pt x="120" y="106"/>
                    <a:pt x="123" y="99"/>
                    <a:pt x="122" y="97"/>
                  </a:cubicBezTo>
                  <a:cubicBezTo>
                    <a:pt x="121" y="94"/>
                    <a:pt x="113" y="90"/>
                    <a:pt x="110" y="89"/>
                  </a:cubicBezTo>
                  <a:cubicBezTo>
                    <a:pt x="101" y="86"/>
                    <a:pt x="97" y="100"/>
                    <a:pt x="92" y="106"/>
                  </a:cubicBezTo>
                  <a:cubicBezTo>
                    <a:pt x="89" y="108"/>
                    <a:pt x="94" y="111"/>
                    <a:pt x="95" y="113"/>
                  </a:cubicBezTo>
                  <a:cubicBezTo>
                    <a:pt x="98" y="119"/>
                    <a:pt x="92" y="122"/>
                    <a:pt x="87" y="119"/>
                  </a:cubicBezTo>
                  <a:cubicBezTo>
                    <a:pt x="84" y="117"/>
                    <a:pt x="78" y="119"/>
                    <a:pt x="75" y="120"/>
                  </a:cubicBezTo>
                  <a:cubicBezTo>
                    <a:pt x="70" y="123"/>
                    <a:pt x="73" y="126"/>
                    <a:pt x="74" y="129"/>
                  </a:cubicBezTo>
                  <a:cubicBezTo>
                    <a:pt x="79" y="140"/>
                    <a:pt x="65" y="132"/>
                    <a:pt x="62" y="130"/>
                  </a:cubicBezTo>
                  <a:cubicBezTo>
                    <a:pt x="58" y="126"/>
                    <a:pt x="55" y="130"/>
                    <a:pt x="50" y="133"/>
                  </a:cubicBezTo>
                  <a:cubicBezTo>
                    <a:pt x="47" y="135"/>
                    <a:pt x="42" y="134"/>
                    <a:pt x="43" y="139"/>
                  </a:cubicBezTo>
                  <a:cubicBezTo>
                    <a:pt x="38" y="138"/>
                    <a:pt x="39" y="144"/>
                    <a:pt x="34" y="139"/>
                  </a:cubicBezTo>
                  <a:cubicBezTo>
                    <a:pt x="29" y="135"/>
                    <a:pt x="25" y="125"/>
                    <a:pt x="29" y="118"/>
                  </a:cubicBezTo>
                  <a:cubicBezTo>
                    <a:pt x="34" y="109"/>
                    <a:pt x="43" y="100"/>
                    <a:pt x="32" y="93"/>
                  </a:cubicBezTo>
                  <a:cubicBezTo>
                    <a:pt x="24" y="87"/>
                    <a:pt x="31" y="70"/>
                    <a:pt x="20" y="70"/>
                  </a:cubicBezTo>
                  <a:cubicBezTo>
                    <a:pt x="17" y="70"/>
                    <a:pt x="12" y="71"/>
                    <a:pt x="11" y="67"/>
                  </a:cubicBezTo>
                  <a:cubicBezTo>
                    <a:pt x="9" y="62"/>
                    <a:pt x="3" y="65"/>
                    <a:pt x="0" y="6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652">
              <a:extLst>
                <a:ext uri="{FF2B5EF4-FFF2-40B4-BE49-F238E27FC236}">
                  <a16:creationId xmlns="" xmlns:a16="http://schemas.microsoft.com/office/drawing/2014/main" id="{8B616BD5-CBB3-4453-BF6B-47A770B0F6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2563" y="2190791"/>
              <a:ext cx="516095" cy="351480"/>
            </a:xfrm>
            <a:custGeom>
              <a:avLst/>
              <a:gdLst>
                <a:gd name="T0" fmla="*/ 9 w 237"/>
                <a:gd name="T1" fmla="*/ 49 h 162"/>
                <a:gd name="T2" fmla="*/ 33 w 237"/>
                <a:gd name="T3" fmla="*/ 43 h 162"/>
                <a:gd name="T4" fmla="*/ 38 w 237"/>
                <a:gd name="T5" fmla="*/ 38 h 162"/>
                <a:gd name="T6" fmla="*/ 39 w 237"/>
                <a:gd name="T7" fmla="*/ 33 h 162"/>
                <a:gd name="T8" fmla="*/ 48 w 237"/>
                <a:gd name="T9" fmla="*/ 28 h 162"/>
                <a:gd name="T10" fmla="*/ 45 w 237"/>
                <a:gd name="T11" fmla="*/ 9 h 162"/>
                <a:gd name="T12" fmla="*/ 73 w 237"/>
                <a:gd name="T13" fmla="*/ 0 h 162"/>
                <a:gd name="T14" fmla="*/ 79 w 237"/>
                <a:gd name="T15" fmla="*/ 17 h 162"/>
                <a:gd name="T16" fmla="*/ 86 w 237"/>
                <a:gd name="T17" fmla="*/ 28 h 162"/>
                <a:gd name="T18" fmla="*/ 83 w 237"/>
                <a:gd name="T19" fmla="*/ 38 h 162"/>
                <a:gd name="T20" fmla="*/ 55 w 237"/>
                <a:gd name="T21" fmla="*/ 38 h 162"/>
                <a:gd name="T22" fmla="*/ 64 w 237"/>
                <a:gd name="T23" fmla="*/ 50 h 162"/>
                <a:gd name="T24" fmla="*/ 79 w 237"/>
                <a:gd name="T25" fmla="*/ 52 h 162"/>
                <a:gd name="T26" fmla="*/ 95 w 237"/>
                <a:gd name="T27" fmla="*/ 56 h 162"/>
                <a:gd name="T28" fmla="*/ 116 w 237"/>
                <a:gd name="T29" fmla="*/ 53 h 162"/>
                <a:gd name="T30" fmla="*/ 123 w 237"/>
                <a:gd name="T31" fmla="*/ 57 h 162"/>
                <a:gd name="T32" fmla="*/ 164 w 237"/>
                <a:gd name="T33" fmla="*/ 57 h 162"/>
                <a:gd name="T34" fmla="*/ 179 w 237"/>
                <a:gd name="T35" fmla="*/ 63 h 162"/>
                <a:gd name="T36" fmla="*/ 188 w 237"/>
                <a:gd name="T37" fmla="*/ 83 h 162"/>
                <a:gd name="T38" fmla="*/ 207 w 237"/>
                <a:gd name="T39" fmla="*/ 83 h 162"/>
                <a:gd name="T40" fmla="*/ 228 w 237"/>
                <a:gd name="T41" fmla="*/ 111 h 162"/>
                <a:gd name="T42" fmla="*/ 235 w 237"/>
                <a:gd name="T43" fmla="*/ 123 h 162"/>
                <a:gd name="T44" fmla="*/ 227 w 237"/>
                <a:gd name="T45" fmla="*/ 127 h 162"/>
                <a:gd name="T46" fmla="*/ 196 w 237"/>
                <a:gd name="T47" fmla="*/ 130 h 162"/>
                <a:gd name="T48" fmla="*/ 170 w 237"/>
                <a:gd name="T49" fmla="*/ 135 h 162"/>
                <a:gd name="T50" fmla="*/ 131 w 237"/>
                <a:gd name="T51" fmla="*/ 112 h 162"/>
                <a:gd name="T52" fmla="*/ 122 w 237"/>
                <a:gd name="T53" fmla="*/ 97 h 162"/>
                <a:gd name="T54" fmla="*/ 92 w 237"/>
                <a:gd name="T55" fmla="*/ 106 h 162"/>
                <a:gd name="T56" fmla="*/ 87 w 237"/>
                <a:gd name="T57" fmla="*/ 119 h 162"/>
                <a:gd name="T58" fmla="*/ 74 w 237"/>
                <a:gd name="T59" fmla="*/ 129 h 162"/>
                <a:gd name="T60" fmla="*/ 50 w 237"/>
                <a:gd name="T61" fmla="*/ 133 h 162"/>
                <a:gd name="T62" fmla="*/ 34 w 237"/>
                <a:gd name="T63" fmla="*/ 139 h 162"/>
                <a:gd name="T64" fmla="*/ 32 w 237"/>
                <a:gd name="T65" fmla="*/ 93 h 162"/>
                <a:gd name="T66" fmla="*/ 11 w 237"/>
                <a:gd name="T67" fmla="*/ 67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7" h="162">
                  <a:moveTo>
                    <a:pt x="0" y="60"/>
                  </a:moveTo>
                  <a:cubicBezTo>
                    <a:pt x="3" y="56"/>
                    <a:pt x="0" y="49"/>
                    <a:pt x="9" y="49"/>
                  </a:cubicBezTo>
                  <a:cubicBezTo>
                    <a:pt x="15" y="49"/>
                    <a:pt x="21" y="52"/>
                    <a:pt x="28" y="51"/>
                  </a:cubicBezTo>
                  <a:cubicBezTo>
                    <a:pt x="32" y="50"/>
                    <a:pt x="33" y="47"/>
                    <a:pt x="33" y="43"/>
                  </a:cubicBezTo>
                  <a:cubicBezTo>
                    <a:pt x="32" y="42"/>
                    <a:pt x="32" y="40"/>
                    <a:pt x="34" y="39"/>
                  </a:cubicBezTo>
                  <a:cubicBezTo>
                    <a:pt x="38" y="38"/>
                    <a:pt x="34" y="34"/>
                    <a:pt x="38" y="38"/>
                  </a:cubicBezTo>
                  <a:cubicBezTo>
                    <a:pt x="36" y="37"/>
                    <a:pt x="35" y="35"/>
                    <a:pt x="34" y="33"/>
                  </a:cubicBezTo>
                  <a:cubicBezTo>
                    <a:pt x="36" y="33"/>
                    <a:pt x="37" y="33"/>
                    <a:pt x="39" y="33"/>
                  </a:cubicBezTo>
                  <a:cubicBezTo>
                    <a:pt x="36" y="29"/>
                    <a:pt x="32" y="33"/>
                    <a:pt x="28" y="30"/>
                  </a:cubicBezTo>
                  <a:cubicBezTo>
                    <a:pt x="34" y="24"/>
                    <a:pt x="42" y="31"/>
                    <a:pt x="48" y="28"/>
                  </a:cubicBezTo>
                  <a:cubicBezTo>
                    <a:pt x="45" y="26"/>
                    <a:pt x="48" y="24"/>
                    <a:pt x="46" y="21"/>
                  </a:cubicBezTo>
                  <a:cubicBezTo>
                    <a:pt x="44" y="18"/>
                    <a:pt x="41" y="11"/>
                    <a:pt x="45" y="9"/>
                  </a:cubicBezTo>
                  <a:cubicBezTo>
                    <a:pt x="50" y="7"/>
                    <a:pt x="53" y="13"/>
                    <a:pt x="57" y="12"/>
                  </a:cubicBezTo>
                  <a:cubicBezTo>
                    <a:pt x="63" y="11"/>
                    <a:pt x="70" y="5"/>
                    <a:pt x="73" y="0"/>
                  </a:cubicBezTo>
                  <a:cubicBezTo>
                    <a:pt x="76" y="2"/>
                    <a:pt x="78" y="6"/>
                    <a:pt x="81" y="9"/>
                  </a:cubicBezTo>
                  <a:cubicBezTo>
                    <a:pt x="85" y="12"/>
                    <a:pt x="83" y="14"/>
                    <a:pt x="79" y="17"/>
                  </a:cubicBezTo>
                  <a:cubicBezTo>
                    <a:pt x="74" y="21"/>
                    <a:pt x="75" y="20"/>
                    <a:pt x="80" y="23"/>
                  </a:cubicBezTo>
                  <a:cubicBezTo>
                    <a:pt x="82" y="25"/>
                    <a:pt x="83" y="28"/>
                    <a:pt x="86" y="28"/>
                  </a:cubicBezTo>
                  <a:cubicBezTo>
                    <a:pt x="89" y="29"/>
                    <a:pt x="91" y="27"/>
                    <a:pt x="94" y="27"/>
                  </a:cubicBezTo>
                  <a:cubicBezTo>
                    <a:pt x="92" y="30"/>
                    <a:pt x="86" y="37"/>
                    <a:pt x="83" y="38"/>
                  </a:cubicBezTo>
                  <a:cubicBezTo>
                    <a:pt x="87" y="34"/>
                    <a:pt x="72" y="28"/>
                    <a:pt x="68" y="28"/>
                  </a:cubicBezTo>
                  <a:cubicBezTo>
                    <a:pt x="60" y="27"/>
                    <a:pt x="55" y="31"/>
                    <a:pt x="55" y="38"/>
                  </a:cubicBezTo>
                  <a:cubicBezTo>
                    <a:pt x="48" y="32"/>
                    <a:pt x="52" y="48"/>
                    <a:pt x="53" y="50"/>
                  </a:cubicBezTo>
                  <a:cubicBezTo>
                    <a:pt x="56" y="54"/>
                    <a:pt x="61" y="50"/>
                    <a:pt x="64" y="50"/>
                  </a:cubicBezTo>
                  <a:cubicBezTo>
                    <a:pt x="69" y="49"/>
                    <a:pt x="73" y="52"/>
                    <a:pt x="79" y="49"/>
                  </a:cubicBezTo>
                  <a:cubicBezTo>
                    <a:pt x="79" y="50"/>
                    <a:pt x="79" y="51"/>
                    <a:pt x="79" y="52"/>
                  </a:cubicBezTo>
                  <a:cubicBezTo>
                    <a:pt x="82" y="51"/>
                    <a:pt x="85" y="49"/>
                    <a:pt x="88" y="50"/>
                  </a:cubicBezTo>
                  <a:cubicBezTo>
                    <a:pt x="92" y="51"/>
                    <a:pt x="92" y="55"/>
                    <a:pt x="95" y="56"/>
                  </a:cubicBezTo>
                  <a:cubicBezTo>
                    <a:pt x="99" y="58"/>
                    <a:pt x="108" y="52"/>
                    <a:pt x="112" y="50"/>
                  </a:cubicBezTo>
                  <a:cubicBezTo>
                    <a:pt x="116" y="47"/>
                    <a:pt x="115" y="52"/>
                    <a:pt x="116" y="53"/>
                  </a:cubicBezTo>
                  <a:cubicBezTo>
                    <a:pt x="118" y="54"/>
                    <a:pt x="120" y="54"/>
                    <a:pt x="122" y="54"/>
                  </a:cubicBezTo>
                  <a:cubicBezTo>
                    <a:pt x="122" y="55"/>
                    <a:pt x="123" y="56"/>
                    <a:pt x="123" y="57"/>
                  </a:cubicBezTo>
                  <a:cubicBezTo>
                    <a:pt x="129" y="61"/>
                    <a:pt x="134" y="56"/>
                    <a:pt x="139" y="63"/>
                  </a:cubicBezTo>
                  <a:cubicBezTo>
                    <a:pt x="140" y="53"/>
                    <a:pt x="157" y="57"/>
                    <a:pt x="164" y="57"/>
                  </a:cubicBezTo>
                  <a:cubicBezTo>
                    <a:pt x="167" y="57"/>
                    <a:pt x="173" y="52"/>
                    <a:pt x="176" y="55"/>
                  </a:cubicBezTo>
                  <a:cubicBezTo>
                    <a:pt x="178" y="57"/>
                    <a:pt x="178" y="60"/>
                    <a:pt x="179" y="63"/>
                  </a:cubicBezTo>
                  <a:cubicBezTo>
                    <a:pt x="180" y="66"/>
                    <a:pt x="184" y="69"/>
                    <a:pt x="187" y="72"/>
                  </a:cubicBezTo>
                  <a:cubicBezTo>
                    <a:pt x="180" y="72"/>
                    <a:pt x="187" y="81"/>
                    <a:pt x="188" y="83"/>
                  </a:cubicBezTo>
                  <a:cubicBezTo>
                    <a:pt x="191" y="85"/>
                    <a:pt x="194" y="86"/>
                    <a:pt x="196" y="83"/>
                  </a:cubicBezTo>
                  <a:cubicBezTo>
                    <a:pt x="199" y="80"/>
                    <a:pt x="203" y="82"/>
                    <a:pt x="207" y="83"/>
                  </a:cubicBezTo>
                  <a:cubicBezTo>
                    <a:pt x="215" y="85"/>
                    <a:pt x="220" y="86"/>
                    <a:pt x="220" y="95"/>
                  </a:cubicBezTo>
                  <a:cubicBezTo>
                    <a:pt x="220" y="98"/>
                    <a:pt x="226" y="109"/>
                    <a:pt x="228" y="111"/>
                  </a:cubicBezTo>
                  <a:cubicBezTo>
                    <a:pt x="230" y="112"/>
                    <a:pt x="229" y="116"/>
                    <a:pt x="230" y="118"/>
                  </a:cubicBezTo>
                  <a:cubicBezTo>
                    <a:pt x="231" y="121"/>
                    <a:pt x="233" y="121"/>
                    <a:pt x="235" y="123"/>
                  </a:cubicBezTo>
                  <a:cubicBezTo>
                    <a:pt x="237" y="125"/>
                    <a:pt x="234" y="129"/>
                    <a:pt x="232" y="130"/>
                  </a:cubicBezTo>
                  <a:cubicBezTo>
                    <a:pt x="231" y="130"/>
                    <a:pt x="228" y="127"/>
                    <a:pt x="227" y="127"/>
                  </a:cubicBezTo>
                  <a:cubicBezTo>
                    <a:pt x="224" y="126"/>
                    <a:pt x="215" y="123"/>
                    <a:pt x="213" y="125"/>
                  </a:cubicBezTo>
                  <a:cubicBezTo>
                    <a:pt x="209" y="128"/>
                    <a:pt x="200" y="132"/>
                    <a:pt x="196" y="130"/>
                  </a:cubicBezTo>
                  <a:cubicBezTo>
                    <a:pt x="203" y="122"/>
                    <a:pt x="185" y="123"/>
                    <a:pt x="180" y="126"/>
                  </a:cubicBezTo>
                  <a:cubicBezTo>
                    <a:pt x="176" y="130"/>
                    <a:pt x="172" y="130"/>
                    <a:pt x="170" y="135"/>
                  </a:cubicBezTo>
                  <a:cubicBezTo>
                    <a:pt x="168" y="140"/>
                    <a:pt x="160" y="138"/>
                    <a:pt x="156" y="142"/>
                  </a:cubicBezTo>
                  <a:cubicBezTo>
                    <a:pt x="138" y="162"/>
                    <a:pt x="128" y="127"/>
                    <a:pt x="131" y="112"/>
                  </a:cubicBezTo>
                  <a:cubicBezTo>
                    <a:pt x="133" y="102"/>
                    <a:pt x="126" y="111"/>
                    <a:pt x="122" y="107"/>
                  </a:cubicBezTo>
                  <a:cubicBezTo>
                    <a:pt x="120" y="106"/>
                    <a:pt x="123" y="99"/>
                    <a:pt x="122" y="97"/>
                  </a:cubicBezTo>
                  <a:cubicBezTo>
                    <a:pt x="121" y="94"/>
                    <a:pt x="113" y="90"/>
                    <a:pt x="110" y="89"/>
                  </a:cubicBezTo>
                  <a:cubicBezTo>
                    <a:pt x="101" y="86"/>
                    <a:pt x="97" y="100"/>
                    <a:pt x="92" y="106"/>
                  </a:cubicBezTo>
                  <a:cubicBezTo>
                    <a:pt x="89" y="108"/>
                    <a:pt x="94" y="111"/>
                    <a:pt x="95" y="113"/>
                  </a:cubicBezTo>
                  <a:cubicBezTo>
                    <a:pt x="98" y="119"/>
                    <a:pt x="92" y="122"/>
                    <a:pt x="87" y="119"/>
                  </a:cubicBezTo>
                  <a:cubicBezTo>
                    <a:pt x="84" y="117"/>
                    <a:pt x="78" y="119"/>
                    <a:pt x="75" y="120"/>
                  </a:cubicBezTo>
                  <a:cubicBezTo>
                    <a:pt x="70" y="123"/>
                    <a:pt x="73" y="126"/>
                    <a:pt x="74" y="129"/>
                  </a:cubicBezTo>
                  <a:cubicBezTo>
                    <a:pt x="79" y="140"/>
                    <a:pt x="65" y="132"/>
                    <a:pt x="62" y="130"/>
                  </a:cubicBezTo>
                  <a:cubicBezTo>
                    <a:pt x="58" y="126"/>
                    <a:pt x="55" y="130"/>
                    <a:pt x="50" y="133"/>
                  </a:cubicBezTo>
                  <a:cubicBezTo>
                    <a:pt x="47" y="135"/>
                    <a:pt x="42" y="134"/>
                    <a:pt x="43" y="139"/>
                  </a:cubicBezTo>
                  <a:cubicBezTo>
                    <a:pt x="38" y="138"/>
                    <a:pt x="39" y="144"/>
                    <a:pt x="34" y="139"/>
                  </a:cubicBezTo>
                  <a:cubicBezTo>
                    <a:pt x="29" y="135"/>
                    <a:pt x="25" y="125"/>
                    <a:pt x="29" y="118"/>
                  </a:cubicBezTo>
                  <a:cubicBezTo>
                    <a:pt x="34" y="109"/>
                    <a:pt x="43" y="100"/>
                    <a:pt x="32" y="93"/>
                  </a:cubicBezTo>
                  <a:cubicBezTo>
                    <a:pt x="24" y="87"/>
                    <a:pt x="31" y="70"/>
                    <a:pt x="20" y="70"/>
                  </a:cubicBezTo>
                  <a:cubicBezTo>
                    <a:pt x="17" y="70"/>
                    <a:pt x="12" y="71"/>
                    <a:pt x="11" y="67"/>
                  </a:cubicBezTo>
                  <a:cubicBezTo>
                    <a:pt x="9" y="62"/>
                    <a:pt x="3" y="65"/>
                    <a:pt x="0" y="6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653">
              <a:extLst>
                <a:ext uri="{FF2B5EF4-FFF2-40B4-BE49-F238E27FC236}">
                  <a16:creationId xmlns="" xmlns:a16="http://schemas.microsoft.com/office/drawing/2014/main" id="{E01614B0-3892-4409-834F-19B39D4DC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4294" y="2751378"/>
              <a:ext cx="71186" cy="35593"/>
            </a:xfrm>
            <a:custGeom>
              <a:avLst/>
              <a:gdLst>
                <a:gd name="T0" fmla="*/ 22 w 33"/>
                <a:gd name="T1" fmla="*/ 0 h 17"/>
                <a:gd name="T2" fmla="*/ 8 w 33"/>
                <a:gd name="T3" fmla="*/ 11 h 17"/>
                <a:gd name="T4" fmla="*/ 22 w 33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17">
                  <a:moveTo>
                    <a:pt x="22" y="0"/>
                  </a:moveTo>
                  <a:cubicBezTo>
                    <a:pt x="18" y="0"/>
                    <a:pt x="0" y="5"/>
                    <a:pt x="8" y="11"/>
                  </a:cubicBezTo>
                  <a:cubicBezTo>
                    <a:pt x="16" y="17"/>
                    <a:pt x="33" y="3"/>
                    <a:pt x="2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654">
              <a:extLst>
                <a:ext uri="{FF2B5EF4-FFF2-40B4-BE49-F238E27FC236}">
                  <a16:creationId xmlns="" xmlns:a16="http://schemas.microsoft.com/office/drawing/2014/main" id="{A9C37CB8-F230-47A7-87ED-37452F4B31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4294" y="2751378"/>
              <a:ext cx="71186" cy="35593"/>
            </a:xfrm>
            <a:custGeom>
              <a:avLst/>
              <a:gdLst>
                <a:gd name="T0" fmla="*/ 22 w 33"/>
                <a:gd name="T1" fmla="*/ 0 h 17"/>
                <a:gd name="T2" fmla="*/ 8 w 33"/>
                <a:gd name="T3" fmla="*/ 11 h 17"/>
                <a:gd name="T4" fmla="*/ 22 w 33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17">
                  <a:moveTo>
                    <a:pt x="22" y="0"/>
                  </a:moveTo>
                  <a:cubicBezTo>
                    <a:pt x="18" y="0"/>
                    <a:pt x="0" y="5"/>
                    <a:pt x="8" y="11"/>
                  </a:cubicBezTo>
                  <a:cubicBezTo>
                    <a:pt x="16" y="17"/>
                    <a:pt x="33" y="3"/>
                    <a:pt x="2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655">
              <a:extLst>
                <a:ext uri="{FF2B5EF4-FFF2-40B4-BE49-F238E27FC236}">
                  <a16:creationId xmlns="" xmlns:a16="http://schemas.microsoft.com/office/drawing/2014/main" id="{A6CC6FAA-D96D-4272-9C90-CAAF2D54B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6344" y="4166190"/>
              <a:ext cx="355928" cy="324785"/>
            </a:xfrm>
            <a:custGeom>
              <a:avLst/>
              <a:gdLst>
                <a:gd name="T0" fmla="*/ 1 w 163"/>
                <a:gd name="T1" fmla="*/ 49 h 149"/>
                <a:gd name="T2" fmla="*/ 0 w 163"/>
                <a:gd name="T3" fmla="*/ 40 h 149"/>
                <a:gd name="T4" fmla="*/ 17 w 163"/>
                <a:gd name="T5" fmla="*/ 20 h 149"/>
                <a:gd name="T6" fmla="*/ 42 w 163"/>
                <a:gd name="T7" fmla="*/ 12 h 149"/>
                <a:gd name="T8" fmla="*/ 54 w 163"/>
                <a:gd name="T9" fmla="*/ 11 h 149"/>
                <a:gd name="T10" fmla="*/ 67 w 163"/>
                <a:gd name="T11" fmla="*/ 11 h 149"/>
                <a:gd name="T12" fmla="*/ 84 w 163"/>
                <a:gd name="T13" fmla="*/ 13 h 149"/>
                <a:gd name="T14" fmla="*/ 104 w 163"/>
                <a:gd name="T15" fmla="*/ 24 h 149"/>
                <a:gd name="T16" fmla="*/ 114 w 163"/>
                <a:gd name="T17" fmla="*/ 22 h 149"/>
                <a:gd name="T18" fmla="*/ 111 w 163"/>
                <a:gd name="T19" fmla="*/ 12 h 149"/>
                <a:gd name="T20" fmla="*/ 115 w 163"/>
                <a:gd name="T21" fmla="*/ 10 h 149"/>
                <a:gd name="T22" fmla="*/ 119 w 163"/>
                <a:gd name="T23" fmla="*/ 9 h 149"/>
                <a:gd name="T24" fmla="*/ 123 w 163"/>
                <a:gd name="T25" fmla="*/ 5 h 149"/>
                <a:gd name="T26" fmla="*/ 130 w 163"/>
                <a:gd name="T27" fmla="*/ 10 h 149"/>
                <a:gd name="T28" fmla="*/ 154 w 163"/>
                <a:gd name="T29" fmla="*/ 0 h 149"/>
                <a:gd name="T30" fmla="*/ 154 w 163"/>
                <a:gd name="T31" fmla="*/ 7 h 149"/>
                <a:gd name="T32" fmla="*/ 150 w 163"/>
                <a:gd name="T33" fmla="*/ 14 h 149"/>
                <a:gd name="T34" fmla="*/ 151 w 163"/>
                <a:gd name="T35" fmla="*/ 22 h 149"/>
                <a:gd name="T36" fmla="*/ 155 w 163"/>
                <a:gd name="T37" fmla="*/ 32 h 149"/>
                <a:gd name="T38" fmla="*/ 160 w 163"/>
                <a:gd name="T39" fmla="*/ 51 h 149"/>
                <a:gd name="T40" fmla="*/ 159 w 163"/>
                <a:gd name="T41" fmla="*/ 62 h 149"/>
                <a:gd name="T42" fmla="*/ 162 w 163"/>
                <a:gd name="T43" fmla="*/ 72 h 149"/>
                <a:gd name="T44" fmla="*/ 160 w 163"/>
                <a:gd name="T45" fmla="*/ 82 h 149"/>
                <a:gd name="T46" fmla="*/ 154 w 163"/>
                <a:gd name="T47" fmla="*/ 83 h 149"/>
                <a:gd name="T48" fmla="*/ 144 w 163"/>
                <a:gd name="T49" fmla="*/ 91 h 149"/>
                <a:gd name="T50" fmla="*/ 129 w 163"/>
                <a:gd name="T51" fmla="*/ 95 h 149"/>
                <a:gd name="T52" fmla="*/ 131 w 163"/>
                <a:gd name="T53" fmla="*/ 106 h 149"/>
                <a:gd name="T54" fmla="*/ 117 w 163"/>
                <a:gd name="T55" fmla="*/ 103 h 149"/>
                <a:gd name="T56" fmla="*/ 112 w 163"/>
                <a:gd name="T57" fmla="*/ 110 h 149"/>
                <a:gd name="T58" fmla="*/ 116 w 163"/>
                <a:gd name="T59" fmla="*/ 120 h 149"/>
                <a:gd name="T60" fmla="*/ 126 w 163"/>
                <a:gd name="T61" fmla="*/ 130 h 149"/>
                <a:gd name="T62" fmla="*/ 125 w 163"/>
                <a:gd name="T63" fmla="*/ 136 h 149"/>
                <a:gd name="T64" fmla="*/ 117 w 163"/>
                <a:gd name="T65" fmla="*/ 134 h 149"/>
                <a:gd name="T66" fmla="*/ 111 w 163"/>
                <a:gd name="T67" fmla="*/ 129 h 149"/>
                <a:gd name="T68" fmla="*/ 92 w 163"/>
                <a:gd name="T69" fmla="*/ 130 h 149"/>
                <a:gd name="T70" fmla="*/ 88 w 163"/>
                <a:gd name="T71" fmla="*/ 141 h 149"/>
                <a:gd name="T72" fmla="*/ 77 w 163"/>
                <a:gd name="T73" fmla="*/ 145 h 149"/>
                <a:gd name="T74" fmla="*/ 69 w 163"/>
                <a:gd name="T75" fmla="*/ 147 h 149"/>
                <a:gd name="T76" fmla="*/ 55 w 163"/>
                <a:gd name="T77" fmla="*/ 140 h 149"/>
                <a:gd name="T78" fmla="*/ 47 w 163"/>
                <a:gd name="T79" fmla="*/ 144 h 149"/>
                <a:gd name="T80" fmla="*/ 49 w 163"/>
                <a:gd name="T81" fmla="*/ 137 h 149"/>
                <a:gd name="T82" fmla="*/ 46 w 163"/>
                <a:gd name="T83" fmla="*/ 124 h 149"/>
                <a:gd name="T84" fmla="*/ 40 w 163"/>
                <a:gd name="T85" fmla="*/ 133 h 149"/>
                <a:gd name="T86" fmla="*/ 33 w 163"/>
                <a:gd name="T87" fmla="*/ 133 h 149"/>
                <a:gd name="T88" fmla="*/ 30 w 163"/>
                <a:gd name="T89" fmla="*/ 121 h 149"/>
                <a:gd name="T90" fmla="*/ 29 w 163"/>
                <a:gd name="T91" fmla="*/ 112 h 149"/>
                <a:gd name="T92" fmla="*/ 28 w 163"/>
                <a:gd name="T93" fmla="*/ 104 h 149"/>
                <a:gd name="T94" fmla="*/ 23 w 163"/>
                <a:gd name="T95" fmla="*/ 106 h 149"/>
                <a:gd name="T96" fmla="*/ 18 w 163"/>
                <a:gd name="T97" fmla="*/ 93 h 149"/>
                <a:gd name="T98" fmla="*/ 16 w 163"/>
                <a:gd name="T99" fmla="*/ 77 h 149"/>
                <a:gd name="T100" fmla="*/ 1 w 163"/>
                <a:gd name="T101" fmla="*/ 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" h="149">
                  <a:moveTo>
                    <a:pt x="1" y="49"/>
                  </a:moveTo>
                  <a:cubicBezTo>
                    <a:pt x="1" y="46"/>
                    <a:pt x="1" y="43"/>
                    <a:pt x="0" y="40"/>
                  </a:cubicBezTo>
                  <a:cubicBezTo>
                    <a:pt x="10" y="40"/>
                    <a:pt x="14" y="27"/>
                    <a:pt x="17" y="20"/>
                  </a:cubicBezTo>
                  <a:cubicBezTo>
                    <a:pt x="20" y="12"/>
                    <a:pt x="35" y="7"/>
                    <a:pt x="42" y="12"/>
                  </a:cubicBezTo>
                  <a:cubicBezTo>
                    <a:pt x="45" y="14"/>
                    <a:pt x="51" y="13"/>
                    <a:pt x="54" y="11"/>
                  </a:cubicBezTo>
                  <a:cubicBezTo>
                    <a:pt x="59" y="10"/>
                    <a:pt x="62" y="13"/>
                    <a:pt x="67" y="11"/>
                  </a:cubicBezTo>
                  <a:cubicBezTo>
                    <a:pt x="76" y="7"/>
                    <a:pt x="81" y="20"/>
                    <a:pt x="84" y="13"/>
                  </a:cubicBezTo>
                  <a:cubicBezTo>
                    <a:pt x="85" y="25"/>
                    <a:pt x="99" y="16"/>
                    <a:pt x="104" y="24"/>
                  </a:cubicBezTo>
                  <a:cubicBezTo>
                    <a:pt x="107" y="28"/>
                    <a:pt x="115" y="28"/>
                    <a:pt x="114" y="22"/>
                  </a:cubicBezTo>
                  <a:cubicBezTo>
                    <a:pt x="113" y="19"/>
                    <a:pt x="106" y="15"/>
                    <a:pt x="111" y="12"/>
                  </a:cubicBezTo>
                  <a:cubicBezTo>
                    <a:pt x="112" y="11"/>
                    <a:pt x="114" y="13"/>
                    <a:pt x="115" y="10"/>
                  </a:cubicBezTo>
                  <a:cubicBezTo>
                    <a:pt x="115" y="8"/>
                    <a:pt x="117" y="9"/>
                    <a:pt x="119" y="9"/>
                  </a:cubicBezTo>
                  <a:cubicBezTo>
                    <a:pt x="121" y="8"/>
                    <a:pt x="121" y="5"/>
                    <a:pt x="123" y="5"/>
                  </a:cubicBezTo>
                  <a:cubicBezTo>
                    <a:pt x="126" y="5"/>
                    <a:pt x="128" y="8"/>
                    <a:pt x="130" y="10"/>
                  </a:cubicBezTo>
                  <a:cubicBezTo>
                    <a:pt x="139" y="16"/>
                    <a:pt x="150" y="7"/>
                    <a:pt x="154" y="0"/>
                  </a:cubicBezTo>
                  <a:cubicBezTo>
                    <a:pt x="154" y="2"/>
                    <a:pt x="154" y="5"/>
                    <a:pt x="154" y="7"/>
                  </a:cubicBezTo>
                  <a:cubicBezTo>
                    <a:pt x="153" y="9"/>
                    <a:pt x="149" y="11"/>
                    <a:pt x="150" y="14"/>
                  </a:cubicBezTo>
                  <a:cubicBezTo>
                    <a:pt x="151" y="16"/>
                    <a:pt x="150" y="19"/>
                    <a:pt x="151" y="22"/>
                  </a:cubicBezTo>
                  <a:cubicBezTo>
                    <a:pt x="152" y="25"/>
                    <a:pt x="154" y="29"/>
                    <a:pt x="155" y="32"/>
                  </a:cubicBezTo>
                  <a:cubicBezTo>
                    <a:pt x="158" y="39"/>
                    <a:pt x="162" y="42"/>
                    <a:pt x="160" y="51"/>
                  </a:cubicBezTo>
                  <a:cubicBezTo>
                    <a:pt x="159" y="55"/>
                    <a:pt x="157" y="58"/>
                    <a:pt x="159" y="62"/>
                  </a:cubicBezTo>
                  <a:cubicBezTo>
                    <a:pt x="160" y="65"/>
                    <a:pt x="162" y="68"/>
                    <a:pt x="162" y="72"/>
                  </a:cubicBezTo>
                  <a:cubicBezTo>
                    <a:pt x="163" y="75"/>
                    <a:pt x="161" y="80"/>
                    <a:pt x="160" y="82"/>
                  </a:cubicBezTo>
                  <a:cubicBezTo>
                    <a:pt x="158" y="86"/>
                    <a:pt x="157" y="81"/>
                    <a:pt x="154" y="83"/>
                  </a:cubicBezTo>
                  <a:cubicBezTo>
                    <a:pt x="150" y="85"/>
                    <a:pt x="148" y="89"/>
                    <a:pt x="144" y="91"/>
                  </a:cubicBezTo>
                  <a:cubicBezTo>
                    <a:pt x="139" y="94"/>
                    <a:pt x="135" y="94"/>
                    <a:pt x="129" y="95"/>
                  </a:cubicBezTo>
                  <a:cubicBezTo>
                    <a:pt x="132" y="98"/>
                    <a:pt x="129" y="102"/>
                    <a:pt x="131" y="106"/>
                  </a:cubicBezTo>
                  <a:cubicBezTo>
                    <a:pt x="128" y="105"/>
                    <a:pt x="119" y="99"/>
                    <a:pt x="117" y="103"/>
                  </a:cubicBezTo>
                  <a:cubicBezTo>
                    <a:pt x="115" y="106"/>
                    <a:pt x="112" y="106"/>
                    <a:pt x="112" y="110"/>
                  </a:cubicBezTo>
                  <a:cubicBezTo>
                    <a:pt x="113" y="113"/>
                    <a:pt x="114" y="117"/>
                    <a:pt x="116" y="120"/>
                  </a:cubicBezTo>
                  <a:cubicBezTo>
                    <a:pt x="118" y="124"/>
                    <a:pt x="125" y="124"/>
                    <a:pt x="126" y="130"/>
                  </a:cubicBezTo>
                  <a:cubicBezTo>
                    <a:pt x="122" y="130"/>
                    <a:pt x="125" y="133"/>
                    <a:pt x="125" y="136"/>
                  </a:cubicBezTo>
                  <a:cubicBezTo>
                    <a:pt x="122" y="135"/>
                    <a:pt x="119" y="135"/>
                    <a:pt x="117" y="134"/>
                  </a:cubicBezTo>
                  <a:cubicBezTo>
                    <a:pt x="115" y="132"/>
                    <a:pt x="114" y="128"/>
                    <a:pt x="111" y="129"/>
                  </a:cubicBezTo>
                  <a:cubicBezTo>
                    <a:pt x="105" y="130"/>
                    <a:pt x="97" y="135"/>
                    <a:pt x="92" y="130"/>
                  </a:cubicBezTo>
                  <a:cubicBezTo>
                    <a:pt x="89" y="133"/>
                    <a:pt x="92" y="138"/>
                    <a:pt x="88" y="141"/>
                  </a:cubicBezTo>
                  <a:cubicBezTo>
                    <a:pt x="85" y="145"/>
                    <a:pt x="81" y="143"/>
                    <a:pt x="77" y="145"/>
                  </a:cubicBezTo>
                  <a:cubicBezTo>
                    <a:pt x="73" y="146"/>
                    <a:pt x="73" y="149"/>
                    <a:pt x="69" y="147"/>
                  </a:cubicBezTo>
                  <a:cubicBezTo>
                    <a:pt x="65" y="145"/>
                    <a:pt x="57" y="144"/>
                    <a:pt x="55" y="140"/>
                  </a:cubicBezTo>
                  <a:cubicBezTo>
                    <a:pt x="56" y="144"/>
                    <a:pt x="50" y="147"/>
                    <a:pt x="47" y="144"/>
                  </a:cubicBezTo>
                  <a:cubicBezTo>
                    <a:pt x="43" y="141"/>
                    <a:pt x="47" y="140"/>
                    <a:pt x="49" y="137"/>
                  </a:cubicBezTo>
                  <a:cubicBezTo>
                    <a:pt x="52" y="134"/>
                    <a:pt x="48" y="126"/>
                    <a:pt x="46" y="124"/>
                  </a:cubicBezTo>
                  <a:cubicBezTo>
                    <a:pt x="41" y="121"/>
                    <a:pt x="41" y="130"/>
                    <a:pt x="40" y="133"/>
                  </a:cubicBezTo>
                  <a:cubicBezTo>
                    <a:pt x="37" y="130"/>
                    <a:pt x="35" y="134"/>
                    <a:pt x="33" y="133"/>
                  </a:cubicBezTo>
                  <a:cubicBezTo>
                    <a:pt x="29" y="131"/>
                    <a:pt x="31" y="124"/>
                    <a:pt x="30" y="121"/>
                  </a:cubicBezTo>
                  <a:cubicBezTo>
                    <a:pt x="29" y="118"/>
                    <a:pt x="32" y="114"/>
                    <a:pt x="29" y="112"/>
                  </a:cubicBezTo>
                  <a:cubicBezTo>
                    <a:pt x="27" y="110"/>
                    <a:pt x="22" y="105"/>
                    <a:pt x="28" y="104"/>
                  </a:cubicBezTo>
                  <a:cubicBezTo>
                    <a:pt x="25" y="103"/>
                    <a:pt x="24" y="104"/>
                    <a:pt x="23" y="106"/>
                  </a:cubicBezTo>
                  <a:cubicBezTo>
                    <a:pt x="24" y="102"/>
                    <a:pt x="20" y="97"/>
                    <a:pt x="18" y="93"/>
                  </a:cubicBezTo>
                  <a:cubicBezTo>
                    <a:pt x="16" y="88"/>
                    <a:pt x="19" y="82"/>
                    <a:pt x="16" y="77"/>
                  </a:cubicBezTo>
                  <a:cubicBezTo>
                    <a:pt x="10" y="68"/>
                    <a:pt x="5" y="60"/>
                    <a:pt x="1" y="4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656">
              <a:extLst>
                <a:ext uri="{FF2B5EF4-FFF2-40B4-BE49-F238E27FC236}">
                  <a16:creationId xmlns="" xmlns:a16="http://schemas.microsoft.com/office/drawing/2014/main" id="{35A9961E-3D0E-4E8C-9709-7BE8465783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6344" y="4166190"/>
              <a:ext cx="355928" cy="324785"/>
            </a:xfrm>
            <a:custGeom>
              <a:avLst/>
              <a:gdLst>
                <a:gd name="T0" fmla="*/ 1 w 163"/>
                <a:gd name="T1" fmla="*/ 49 h 149"/>
                <a:gd name="T2" fmla="*/ 0 w 163"/>
                <a:gd name="T3" fmla="*/ 40 h 149"/>
                <a:gd name="T4" fmla="*/ 17 w 163"/>
                <a:gd name="T5" fmla="*/ 20 h 149"/>
                <a:gd name="T6" fmla="*/ 42 w 163"/>
                <a:gd name="T7" fmla="*/ 12 h 149"/>
                <a:gd name="T8" fmla="*/ 54 w 163"/>
                <a:gd name="T9" fmla="*/ 11 h 149"/>
                <a:gd name="T10" fmla="*/ 67 w 163"/>
                <a:gd name="T11" fmla="*/ 11 h 149"/>
                <a:gd name="T12" fmla="*/ 84 w 163"/>
                <a:gd name="T13" fmla="*/ 13 h 149"/>
                <a:gd name="T14" fmla="*/ 104 w 163"/>
                <a:gd name="T15" fmla="*/ 24 h 149"/>
                <a:gd name="T16" fmla="*/ 114 w 163"/>
                <a:gd name="T17" fmla="*/ 22 h 149"/>
                <a:gd name="T18" fmla="*/ 111 w 163"/>
                <a:gd name="T19" fmla="*/ 12 h 149"/>
                <a:gd name="T20" fmla="*/ 115 w 163"/>
                <a:gd name="T21" fmla="*/ 10 h 149"/>
                <a:gd name="T22" fmla="*/ 119 w 163"/>
                <a:gd name="T23" fmla="*/ 9 h 149"/>
                <a:gd name="T24" fmla="*/ 123 w 163"/>
                <a:gd name="T25" fmla="*/ 5 h 149"/>
                <a:gd name="T26" fmla="*/ 130 w 163"/>
                <a:gd name="T27" fmla="*/ 10 h 149"/>
                <a:gd name="T28" fmla="*/ 154 w 163"/>
                <a:gd name="T29" fmla="*/ 0 h 149"/>
                <a:gd name="T30" fmla="*/ 154 w 163"/>
                <a:gd name="T31" fmla="*/ 7 h 149"/>
                <a:gd name="T32" fmla="*/ 150 w 163"/>
                <a:gd name="T33" fmla="*/ 14 h 149"/>
                <a:gd name="T34" fmla="*/ 151 w 163"/>
                <a:gd name="T35" fmla="*/ 22 h 149"/>
                <a:gd name="T36" fmla="*/ 155 w 163"/>
                <a:gd name="T37" fmla="*/ 32 h 149"/>
                <a:gd name="T38" fmla="*/ 160 w 163"/>
                <a:gd name="T39" fmla="*/ 51 h 149"/>
                <a:gd name="T40" fmla="*/ 159 w 163"/>
                <a:gd name="T41" fmla="*/ 62 h 149"/>
                <a:gd name="T42" fmla="*/ 162 w 163"/>
                <a:gd name="T43" fmla="*/ 72 h 149"/>
                <a:gd name="T44" fmla="*/ 160 w 163"/>
                <a:gd name="T45" fmla="*/ 82 h 149"/>
                <a:gd name="T46" fmla="*/ 154 w 163"/>
                <a:gd name="T47" fmla="*/ 83 h 149"/>
                <a:gd name="T48" fmla="*/ 144 w 163"/>
                <a:gd name="T49" fmla="*/ 91 h 149"/>
                <a:gd name="T50" fmla="*/ 129 w 163"/>
                <a:gd name="T51" fmla="*/ 95 h 149"/>
                <a:gd name="T52" fmla="*/ 131 w 163"/>
                <a:gd name="T53" fmla="*/ 106 h 149"/>
                <a:gd name="T54" fmla="*/ 117 w 163"/>
                <a:gd name="T55" fmla="*/ 103 h 149"/>
                <a:gd name="T56" fmla="*/ 112 w 163"/>
                <a:gd name="T57" fmla="*/ 110 h 149"/>
                <a:gd name="T58" fmla="*/ 116 w 163"/>
                <a:gd name="T59" fmla="*/ 120 h 149"/>
                <a:gd name="T60" fmla="*/ 126 w 163"/>
                <a:gd name="T61" fmla="*/ 130 h 149"/>
                <a:gd name="T62" fmla="*/ 125 w 163"/>
                <a:gd name="T63" fmla="*/ 136 h 149"/>
                <a:gd name="T64" fmla="*/ 117 w 163"/>
                <a:gd name="T65" fmla="*/ 134 h 149"/>
                <a:gd name="T66" fmla="*/ 111 w 163"/>
                <a:gd name="T67" fmla="*/ 129 h 149"/>
                <a:gd name="T68" fmla="*/ 92 w 163"/>
                <a:gd name="T69" fmla="*/ 130 h 149"/>
                <a:gd name="T70" fmla="*/ 88 w 163"/>
                <a:gd name="T71" fmla="*/ 141 h 149"/>
                <a:gd name="T72" fmla="*/ 77 w 163"/>
                <a:gd name="T73" fmla="*/ 145 h 149"/>
                <a:gd name="T74" fmla="*/ 69 w 163"/>
                <a:gd name="T75" fmla="*/ 147 h 149"/>
                <a:gd name="T76" fmla="*/ 55 w 163"/>
                <a:gd name="T77" fmla="*/ 140 h 149"/>
                <a:gd name="T78" fmla="*/ 47 w 163"/>
                <a:gd name="T79" fmla="*/ 144 h 149"/>
                <a:gd name="T80" fmla="*/ 49 w 163"/>
                <a:gd name="T81" fmla="*/ 137 h 149"/>
                <a:gd name="T82" fmla="*/ 46 w 163"/>
                <a:gd name="T83" fmla="*/ 124 h 149"/>
                <a:gd name="T84" fmla="*/ 40 w 163"/>
                <a:gd name="T85" fmla="*/ 133 h 149"/>
                <a:gd name="T86" fmla="*/ 33 w 163"/>
                <a:gd name="T87" fmla="*/ 133 h 149"/>
                <a:gd name="T88" fmla="*/ 30 w 163"/>
                <a:gd name="T89" fmla="*/ 121 h 149"/>
                <a:gd name="T90" fmla="*/ 29 w 163"/>
                <a:gd name="T91" fmla="*/ 112 h 149"/>
                <a:gd name="T92" fmla="*/ 28 w 163"/>
                <a:gd name="T93" fmla="*/ 104 h 149"/>
                <a:gd name="T94" fmla="*/ 23 w 163"/>
                <a:gd name="T95" fmla="*/ 106 h 149"/>
                <a:gd name="T96" fmla="*/ 18 w 163"/>
                <a:gd name="T97" fmla="*/ 93 h 149"/>
                <a:gd name="T98" fmla="*/ 16 w 163"/>
                <a:gd name="T99" fmla="*/ 77 h 149"/>
                <a:gd name="T100" fmla="*/ 1 w 163"/>
                <a:gd name="T101" fmla="*/ 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" h="149">
                  <a:moveTo>
                    <a:pt x="1" y="49"/>
                  </a:moveTo>
                  <a:cubicBezTo>
                    <a:pt x="1" y="46"/>
                    <a:pt x="1" y="43"/>
                    <a:pt x="0" y="40"/>
                  </a:cubicBezTo>
                  <a:cubicBezTo>
                    <a:pt x="10" y="40"/>
                    <a:pt x="14" y="27"/>
                    <a:pt x="17" y="20"/>
                  </a:cubicBezTo>
                  <a:cubicBezTo>
                    <a:pt x="20" y="12"/>
                    <a:pt x="35" y="7"/>
                    <a:pt x="42" y="12"/>
                  </a:cubicBezTo>
                  <a:cubicBezTo>
                    <a:pt x="45" y="14"/>
                    <a:pt x="51" y="13"/>
                    <a:pt x="54" y="11"/>
                  </a:cubicBezTo>
                  <a:cubicBezTo>
                    <a:pt x="59" y="10"/>
                    <a:pt x="62" y="13"/>
                    <a:pt x="67" y="11"/>
                  </a:cubicBezTo>
                  <a:cubicBezTo>
                    <a:pt x="76" y="7"/>
                    <a:pt x="81" y="20"/>
                    <a:pt x="84" y="13"/>
                  </a:cubicBezTo>
                  <a:cubicBezTo>
                    <a:pt x="85" y="25"/>
                    <a:pt x="99" y="16"/>
                    <a:pt x="104" y="24"/>
                  </a:cubicBezTo>
                  <a:cubicBezTo>
                    <a:pt x="107" y="28"/>
                    <a:pt x="115" y="28"/>
                    <a:pt x="114" y="22"/>
                  </a:cubicBezTo>
                  <a:cubicBezTo>
                    <a:pt x="113" y="19"/>
                    <a:pt x="106" y="15"/>
                    <a:pt x="111" y="12"/>
                  </a:cubicBezTo>
                  <a:cubicBezTo>
                    <a:pt x="112" y="11"/>
                    <a:pt x="114" y="13"/>
                    <a:pt x="115" y="10"/>
                  </a:cubicBezTo>
                  <a:cubicBezTo>
                    <a:pt x="115" y="8"/>
                    <a:pt x="117" y="9"/>
                    <a:pt x="119" y="9"/>
                  </a:cubicBezTo>
                  <a:cubicBezTo>
                    <a:pt x="121" y="8"/>
                    <a:pt x="121" y="5"/>
                    <a:pt x="123" y="5"/>
                  </a:cubicBezTo>
                  <a:cubicBezTo>
                    <a:pt x="126" y="5"/>
                    <a:pt x="128" y="8"/>
                    <a:pt x="130" y="10"/>
                  </a:cubicBezTo>
                  <a:cubicBezTo>
                    <a:pt x="139" y="16"/>
                    <a:pt x="150" y="7"/>
                    <a:pt x="154" y="0"/>
                  </a:cubicBezTo>
                  <a:cubicBezTo>
                    <a:pt x="154" y="2"/>
                    <a:pt x="154" y="5"/>
                    <a:pt x="154" y="7"/>
                  </a:cubicBezTo>
                  <a:cubicBezTo>
                    <a:pt x="153" y="9"/>
                    <a:pt x="149" y="11"/>
                    <a:pt x="150" y="14"/>
                  </a:cubicBezTo>
                  <a:cubicBezTo>
                    <a:pt x="151" y="16"/>
                    <a:pt x="150" y="19"/>
                    <a:pt x="151" y="22"/>
                  </a:cubicBezTo>
                  <a:cubicBezTo>
                    <a:pt x="152" y="25"/>
                    <a:pt x="154" y="29"/>
                    <a:pt x="155" y="32"/>
                  </a:cubicBezTo>
                  <a:cubicBezTo>
                    <a:pt x="158" y="39"/>
                    <a:pt x="162" y="42"/>
                    <a:pt x="160" y="51"/>
                  </a:cubicBezTo>
                  <a:cubicBezTo>
                    <a:pt x="159" y="55"/>
                    <a:pt x="157" y="58"/>
                    <a:pt x="159" y="62"/>
                  </a:cubicBezTo>
                  <a:cubicBezTo>
                    <a:pt x="160" y="65"/>
                    <a:pt x="162" y="68"/>
                    <a:pt x="162" y="72"/>
                  </a:cubicBezTo>
                  <a:cubicBezTo>
                    <a:pt x="163" y="75"/>
                    <a:pt x="161" y="80"/>
                    <a:pt x="160" y="82"/>
                  </a:cubicBezTo>
                  <a:cubicBezTo>
                    <a:pt x="158" y="86"/>
                    <a:pt x="157" y="81"/>
                    <a:pt x="154" y="83"/>
                  </a:cubicBezTo>
                  <a:cubicBezTo>
                    <a:pt x="150" y="85"/>
                    <a:pt x="148" y="89"/>
                    <a:pt x="144" y="91"/>
                  </a:cubicBezTo>
                  <a:cubicBezTo>
                    <a:pt x="139" y="94"/>
                    <a:pt x="135" y="94"/>
                    <a:pt x="129" y="95"/>
                  </a:cubicBezTo>
                  <a:cubicBezTo>
                    <a:pt x="132" y="98"/>
                    <a:pt x="129" y="102"/>
                    <a:pt x="131" y="106"/>
                  </a:cubicBezTo>
                  <a:cubicBezTo>
                    <a:pt x="128" y="105"/>
                    <a:pt x="119" y="99"/>
                    <a:pt x="117" y="103"/>
                  </a:cubicBezTo>
                  <a:cubicBezTo>
                    <a:pt x="115" y="106"/>
                    <a:pt x="112" y="106"/>
                    <a:pt x="112" y="110"/>
                  </a:cubicBezTo>
                  <a:cubicBezTo>
                    <a:pt x="113" y="113"/>
                    <a:pt x="114" y="117"/>
                    <a:pt x="116" y="120"/>
                  </a:cubicBezTo>
                  <a:cubicBezTo>
                    <a:pt x="118" y="124"/>
                    <a:pt x="125" y="124"/>
                    <a:pt x="126" y="130"/>
                  </a:cubicBezTo>
                  <a:cubicBezTo>
                    <a:pt x="122" y="130"/>
                    <a:pt x="125" y="133"/>
                    <a:pt x="125" y="136"/>
                  </a:cubicBezTo>
                  <a:cubicBezTo>
                    <a:pt x="122" y="135"/>
                    <a:pt x="119" y="135"/>
                    <a:pt x="117" y="134"/>
                  </a:cubicBezTo>
                  <a:cubicBezTo>
                    <a:pt x="115" y="132"/>
                    <a:pt x="114" y="128"/>
                    <a:pt x="111" y="129"/>
                  </a:cubicBezTo>
                  <a:cubicBezTo>
                    <a:pt x="105" y="130"/>
                    <a:pt x="97" y="135"/>
                    <a:pt x="92" y="130"/>
                  </a:cubicBezTo>
                  <a:cubicBezTo>
                    <a:pt x="89" y="133"/>
                    <a:pt x="92" y="138"/>
                    <a:pt x="88" y="141"/>
                  </a:cubicBezTo>
                  <a:cubicBezTo>
                    <a:pt x="85" y="145"/>
                    <a:pt x="81" y="143"/>
                    <a:pt x="77" y="145"/>
                  </a:cubicBezTo>
                  <a:cubicBezTo>
                    <a:pt x="73" y="146"/>
                    <a:pt x="73" y="149"/>
                    <a:pt x="69" y="147"/>
                  </a:cubicBezTo>
                  <a:cubicBezTo>
                    <a:pt x="65" y="145"/>
                    <a:pt x="57" y="144"/>
                    <a:pt x="55" y="140"/>
                  </a:cubicBezTo>
                  <a:cubicBezTo>
                    <a:pt x="56" y="144"/>
                    <a:pt x="50" y="147"/>
                    <a:pt x="47" y="144"/>
                  </a:cubicBezTo>
                  <a:cubicBezTo>
                    <a:pt x="43" y="141"/>
                    <a:pt x="47" y="140"/>
                    <a:pt x="49" y="137"/>
                  </a:cubicBezTo>
                  <a:cubicBezTo>
                    <a:pt x="52" y="134"/>
                    <a:pt x="48" y="126"/>
                    <a:pt x="46" y="124"/>
                  </a:cubicBezTo>
                  <a:cubicBezTo>
                    <a:pt x="41" y="121"/>
                    <a:pt x="41" y="130"/>
                    <a:pt x="40" y="133"/>
                  </a:cubicBezTo>
                  <a:cubicBezTo>
                    <a:pt x="37" y="130"/>
                    <a:pt x="35" y="134"/>
                    <a:pt x="33" y="133"/>
                  </a:cubicBezTo>
                  <a:cubicBezTo>
                    <a:pt x="29" y="131"/>
                    <a:pt x="31" y="124"/>
                    <a:pt x="30" y="121"/>
                  </a:cubicBezTo>
                  <a:cubicBezTo>
                    <a:pt x="29" y="118"/>
                    <a:pt x="32" y="114"/>
                    <a:pt x="29" y="112"/>
                  </a:cubicBezTo>
                  <a:cubicBezTo>
                    <a:pt x="27" y="110"/>
                    <a:pt x="22" y="105"/>
                    <a:pt x="28" y="104"/>
                  </a:cubicBezTo>
                  <a:cubicBezTo>
                    <a:pt x="25" y="103"/>
                    <a:pt x="24" y="104"/>
                    <a:pt x="23" y="106"/>
                  </a:cubicBezTo>
                  <a:cubicBezTo>
                    <a:pt x="24" y="102"/>
                    <a:pt x="20" y="97"/>
                    <a:pt x="18" y="93"/>
                  </a:cubicBezTo>
                  <a:cubicBezTo>
                    <a:pt x="16" y="88"/>
                    <a:pt x="19" y="82"/>
                    <a:pt x="16" y="77"/>
                  </a:cubicBezTo>
                  <a:cubicBezTo>
                    <a:pt x="10" y="68"/>
                    <a:pt x="5" y="60"/>
                    <a:pt x="1" y="4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657">
              <a:extLst>
                <a:ext uri="{FF2B5EF4-FFF2-40B4-BE49-F238E27FC236}">
                  <a16:creationId xmlns="" xmlns:a16="http://schemas.microsoft.com/office/drawing/2014/main" id="{F7A5CE7E-F307-4F10-A3D3-21B3918D2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7516" y="2373206"/>
              <a:ext cx="262498" cy="324785"/>
            </a:xfrm>
            <a:custGeom>
              <a:avLst/>
              <a:gdLst>
                <a:gd name="T0" fmla="*/ 3 w 120"/>
                <a:gd name="T1" fmla="*/ 31 h 149"/>
                <a:gd name="T2" fmla="*/ 10 w 120"/>
                <a:gd name="T3" fmla="*/ 34 h 149"/>
                <a:gd name="T4" fmla="*/ 12 w 120"/>
                <a:gd name="T5" fmla="*/ 12 h 149"/>
                <a:gd name="T6" fmla="*/ 33 w 120"/>
                <a:gd name="T7" fmla="*/ 11 h 149"/>
                <a:gd name="T8" fmla="*/ 39 w 120"/>
                <a:gd name="T9" fmla="*/ 9 h 149"/>
                <a:gd name="T10" fmla="*/ 41 w 120"/>
                <a:gd name="T11" fmla="*/ 0 h 149"/>
                <a:gd name="T12" fmla="*/ 69 w 120"/>
                <a:gd name="T13" fmla="*/ 28 h 149"/>
                <a:gd name="T14" fmla="*/ 95 w 120"/>
                <a:gd name="T15" fmla="*/ 54 h 149"/>
                <a:gd name="T16" fmla="*/ 104 w 120"/>
                <a:gd name="T17" fmla="*/ 77 h 149"/>
                <a:gd name="T18" fmla="*/ 114 w 120"/>
                <a:gd name="T19" fmla="*/ 88 h 149"/>
                <a:gd name="T20" fmla="*/ 118 w 120"/>
                <a:gd name="T21" fmla="*/ 109 h 149"/>
                <a:gd name="T22" fmla="*/ 116 w 120"/>
                <a:gd name="T23" fmla="*/ 106 h 149"/>
                <a:gd name="T24" fmla="*/ 112 w 120"/>
                <a:gd name="T25" fmla="*/ 123 h 149"/>
                <a:gd name="T26" fmla="*/ 98 w 120"/>
                <a:gd name="T27" fmla="*/ 119 h 149"/>
                <a:gd name="T28" fmla="*/ 95 w 120"/>
                <a:gd name="T29" fmla="*/ 125 h 149"/>
                <a:gd name="T30" fmla="*/ 98 w 120"/>
                <a:gd name="T31" fmla="*/ 131 h 149"/>
                <a:gd name="T32" fmla="*/ 85 w 120"/>
                <a:gd name="T33" fmla="*/ 122 h 149"/>
                <a:gd name="T34" fmla="*/ 74 w 120"/>
                <a:gd name="T35" fmla="*/ 129 h 149"/>
                <a:gd name="T36" fmla="*/ 79 w 120"/>
                <a:gd name="T37" fmla="*/ 132 h 149"/>
                <a:gd name="T38" fmla="*/ 78 w 120"/>
                <a:gd name="T39" fmla="*/ 138 h 149"/>
                <a:gd name="T40" fmla="*/ 71 w 120"/>
                <a:gd name="T41" fmla="*/ 129 h 149"/>
                <a:gd name="T42" fmla="*/ 69 w 120"/>
                <a:gd name="T43" fmla="*/ 133 h 149"/>
                <a:gd name="T44" fmla="*/ 76 w 120"/>
                <a:gd name="T45" fmla="*/ 140 h 149"/>
                <a:gd name="T46" fmla="*/ 71 w 120"/>
                <a:gd name="T47" fmla="*/ 140 h 149"/>
                <a:gd name="T48" fmla="*/ 74 w 120"/>
                <a:gd name="T49" fmla="*/ 142 h 149"/>
                <a:gd name="T50" fmla="*/ 66 w 120"/>
                <a:gd name="T51" fmla="*/ 139 h 149"/>
                <a:gd name="T52" fmla="*/ 66 w 120"/>
                <a:gd name="T53" fmla="*/ 133 h 149"/>
                <a:gd name="T54" fmla="*/ 60 w 120"/>
                <a:gd name="T55" fmla="*/ 145 h 149"/>
                <a:gd name="T56" fmla="*/ 55 w 120"/>
                <a:gd name="T57" fmla="*/ 141 h 149"/>
                <a:gd name="T58" fmla="*/ 52 w 120"/>
                <a:gd name="T59" fmla="*/ 149 h 149"/>
                <a:gd name="T60" fmla="*/ 49 w 120"/>
                <a:gd name="T61" fmla="*/ 142 h 149"/>
                <a:gd name="T62" fmla="*/ 40 w 120"/>
                <a:gd name="T63" fmla="*/ 135 h 149"/>
                <a:gd name="T64" fmla="*/ 45 w 120"/>
                <a:gd name="T65" fmla="*/ 139 h 149"/>
                <a:gd name="T66" fmla="*/ 47 w 120"/>
                <a:gd name="T67" fmla="*/ 136 h 149"/>
                <a:gd name="T68" fmla="*/ 41 w 120"/>
                <a:gd name="T69" fmla="*/ 133 h 149"/>
                <a:gd name="T70" fmla="*/ 46 w 120"/>
                <a:gd name="T71" fmla="*/ 131 h 149"/>
                <a:gd name="T72" fmla="*/ 44 w 120"/>
                <a:gd name="T73" fmla="*/ 129 h 149"/>
                <a:gd name="T74" fmla="*/ 32 w 120"/>
                <a:gd name="T75" fmla="*/ 120 h 149"/>
                <a:gd name="T76" fmla="*/ 38 w 120"/>
                <a:gd name="T77" fmla="*/ 121 h 149"/>
                <a:gd name="T78" fmla="*/ 38 w 120"/>
                <a:gd name="T79" fmla="*/ 105 h 149"/>
                <a:gd name="T80" fmla="*/ 32 w 120"/>
                <a:gd name="T81" fmla="*/ 104 h 149"/>
                <a:gd name="T82" fmla="*/ 35 w 120"/>
                <a:gd name="T83" fmla="*/ 100 h 149"/>
                <a:gd name="T84" fmla="*/ 38 w 120"/>
                <a:gd name="T85" fmla="*/ 94 h 149"/>
                <a:gd name="T86" fmla="*/ 32 w 120"/>
                <a:gd name="T87" fmla="*/ 94 h 149"/>
                <a:gd name="T88" fmla="*/ 37 w 120"/>
                <a:gd name="T89" fmla="*/ 88 h 149"/>
                <a:gd name="T90" fmla="*/ 23 w 120"/>
                <a:gd name="T91" fmla="*/ 74 h 149"/>
                <a:gd name="T92" fmla="*/ 19 w 120"/>
                <a:gd name="T93" fmla="*/ 70 h 149"/>
                <a:gd name="T94" fmla="*/ 13 w 120"/>
                <a:gd name="T95" fmla="*/ 69 h 149"/>
                <a:gd name="T96" fmla="*/ 5 w 120"/>
                <a:gd name="T97" fmla="*/ 61 h 149"/>
                <a:gd name="T98" fmla="*/ 7 w 120"/>
                <a:gd name="T99" fmla="*/ 57 h 149"/>
                <a:gd name="T100" fmla="*/ 9 w 120"/>
                <a:gd name="T101" fmla="*/ 57 h 149"/>
                <a:gd name="T102" fmla="*/ 13 w 120"/>
                <a:gd name="T103" fmla="*/ 61 h 149"/>
                <a:gd name="T104" fmla="*/ 13 w 120"/>
                <a:gd name="T105" fmla="*/ 55 h 149"/>
                <a:gd name="T106" fmla="*/ 25 w 120"/>
                <a:gd name="T107" fmla="*/ 64 h 149"/>
                <a:gd name="T108" fmla="*/ 28 w 120"/>
                <a:gd name="T109" fmla="*/ 58 h 149"/>
                <a:gd name="T110" fmla="*/ 22 w 120"/>
                <a:gd name="T111" fmla="*/ 53 h 149"/>
                <a:gd name="T112" fmla="*/ 19 w 120"/>
                <a:gd name="T113" fmla="*/ 47 h 149"/>
                <a:gd name="T114" fmla="*/ 9 w 120"/>
                <a:gd name="T115" fmla="*/ 40 h 149"/>
                <a:gd name="T116" fmla="*/ 8 w 120"/>
                <a:gd name="T117" fmla="*/ 36 h 149"/>
                <a:gd name="T118" fmla="*/ 3 w 120"/>
                <a:gd name="T119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0" h="149">
                  <a:moveTo>
                    <a:pt x="3" y="31"/>
                  </a:moveTo>
                  <a:cubicBezTo>
                    <a:pt x="5" y="28"/>
                    <a:pt x="8" y="34"/>
                    <a:pt x="10" y="34"/>
                  </a:cubicBezTo>
                  <a:cubicBezTo>
                    <a:pt x="0" y="30"/>
                    <a:pt x="5" y="16"/>
                    <a:pt x="12" y="12"/>
                  </a:cubicBezTo>
                  <a:cubicBezTo>
                    <a:pt x="18" y="8"/>
                    <a:pt x="26" y="12"/>
                    <a:pt x="33" y="11"/>
                  </a:cubicBezTo>
                  <a:cubicBezTo>
                    <a:pt x="35" y="10"/>
                    <a:pt x="37" y="11"/>
                    <a:pt x="39" y="9"/>
                  </a:cubicBezTo>
                  <a:cubicBezTo>
                    <a:pt x="43" y="6"/>
                    <a:pt x="39" y="4"/>
                    <a:pt x="41" y="0"/>
                  </a:cubicBezTo>
                  <a:cubicBezTo>
                    <a:pt x="51" y="8"/>
                    <a:pt x="59" y="20"/>
                    <a:pt x="69" y="28"/>
                  </a:cubicBezTo>
                  <a:cubicBezTo>
                    <a:pt x="78" y="36"/>
                    <a:pt x="88" y="44"/>
                    <a:pt x="95" y="54"/>
                  </a:cubicBezTo>
                  <a:cubicBezTo>
                    <a:pt x="101" y="61"/>
                    <a:pt x="101" y="69"/>
                    <a:pt x="104" y="77"/>
                  </a:cubicBezTo>
                  <a:cubicBezTo>
                    <a:pt x="105" y="79"/>
                    <a:pt x="112" y="96"/>
                    <a:pt x="114" y="88"/>
                  </a:cubicBezTo>
                  <a:cubicBezTo>
                    <a:pt x="117" y="92"/>
                    <a:pt x="120" y="104"/>
                    <a:pt x="118" y="109"/>
                  </a:cubicBezTo>
                  <a:cubicBezTo>
                    <a:pt x="117" y="108"/>
                    <a:pt x="116" y="107"/>
                    <a:pt x="116" y="106"/>
                  </a:cubicBezTo>
                  <a:cubicBezTo>
                    <a:pt x="118" y="113"/>
                    <a:pt x="119" y="120"/>
                    <a:pt x="112" y="123"/>
                  </a:cubicBezTo>
                  <a:cubicBezTo>
                    <a:pt x="111" y="120"/>
                    <a:pt x="103" y="121"/>
                    <a:pt x="98" y="119"/>
                  </a:cubicBezTo>
                  <a:cubicBezTo>
                    <a:pt x="101" y="124"/>
                    <a:pt x="96" y="120"/>
                    <a:pt x="95" y="125"/>
                  </a:cubicBezTo>
                  <a:cubicBezTo>
                    <a:pt x="99" y="123"/>
                    <a:pt x="99" y="128"/>
                    <a:pt x="98" y="131"/>
                  </a:cubicBezTo>
                  <a:cubicBezTo>
                    <a:pt x="96" y="124"/>
                    <a:pt x="87" y="130"/>
                    <a:pt x="85" y="122"/>
                  </a:cubicBezTo>
                  <a:cubicBezTo>
                    <a:pt x="84" y="129"/>
                    <a:pt x="76" y="124"/>
                    <a:pt x="74" y="129"/>
                  </a:cubicBezTo>
                  <a:cubicBezTo>
                    <a:pt x="76" y="131"/>
                    <a:pt x="78" y="131"/>
                    <a:pt x="79" y="132"/>
                  </a:cubicBezTo>
                  <a:cubicBezTo>
                    <a:pt x="82" y="134"/>
                    <a:pt x="76" y="134"/>
                    <a:pt x="78" y="138"/>
                  </a:cubicBezTo>
                  <a:cubicBezTo>
                    <a:pt x="75" y="136"/>
                    <a:pt x="75" y="132"/>
                    <a:pt x="71" y="129"/>
                  </a:cubicBezTo>
                  <a:cubicBezTo>
                    <a:pt x="71" y="131"/>
                    <a:pt x="70" y="132"/>
                    <a:pt x="69" y="133"/>
                  </a:cubicBezTo>
                  <a:cubicBezTo>
                    <a:pt x="71" y="136"/>
                    <a:pt x="74" y="137"/>
                    <a:pt x="76" y="140"/>
                  </a:cubicBezTo>
                  <a:cubicBezTo>
                    <a:pt x="74" y="140"/>
                    <a:pt x="73" y="140"/>
                    <a:pt x="71" y="140"/>
                  </a:cubicBezTo>
                  <a:cubicBezTo>
                    <a:pt x="72" y="140"/>
                    <a:pt x="73" y="141"/>
                    <a:pt x="74" y="142"/>
                  </a:cubicBezTo>
                  <a:cubicBezTo>
                    <a:pt x="72" y="146"/>
                    <a:pt x="68" y="141"/>
                    <a:pt x="66" y="139"/>
                  </a:cubicBezTo>
                  <a:cubicBezTo>
                    <a:pt x="70" y="140"/>
                    <a:pt x="70" y="133"/>
                    <a:pt x="66" y="133"/>
                  </a:cubicBezTo>
                  <a:cubicBezTo>
                    <a:pt x="62" y="134"/>
                    <a:pt x="60" y="142"/>
                    <a:pt x="60" y="145"/>
                  </a:cubicBezTo>
                  <a:cubicBezTo>
                    <a:pt x="58" y="144"/>
                    <a:pt x="56" y="143"/>
                    <a:pt x="55" y="141"/>
                  </a:cubicBezTo>
                  <a:cubicBezTo>
                    <a:pt x="54" y="144"/>
                    <a:pt x="53" y="146"/>
                    <a:pt x="52" y="149"/>
                  </a:cubicBezTo>
                  <a:cubicBezTo>
                    <a:pt x="49" y="148"/>
                    <a:pt x="47" y="145"/>
                    <a:pt x="49" y="142"/>
                  </a:cubicBezTo>
                  <a:cubicBezTo>
                    <a:pt x="46" y="142"/>
                    <a:pt x="38" y="139"/>
                    <a:pt x="40" y="135"/>
                  </a:cubicBezTo>
                  <a:cubicBezTo>
                    <a:pt x="41" y="137"/>
                    <a:pt x="43" y="138"/>
                    <a:pt x="45" y="139"/>
                  </a:cubicBezTo>
                  <a:cubicBezTo>
                    <a:pt x="43" y="136"/>
                    <a:pt x="43" y="135"/>
                    <a:pt x="47" y="136"/>
                  </a:cubicBezTo>
                  <a:cubicBezTo>
                    <a:pt x="45" y="135"/>
                    <a:pt x="43" y="134"/>
                    <a:pt x="41" y="133"/>
                  </a:cubicBezTo>
                  <a:cubicBezTo>
                    <a:pt x="43" y="134"/>
                    <a:pt x="45" y="133"/>
                    <a:pt x="46" y="131"/>
                  </a:cubicBezTo>
                  <a:cubicBezTo>
                    <a:pt x="46" y="130"/>
                    <a:pt x="45" y="130"/>
                    <a:pt x="44" y="129"/>
                  </a:cubicBezTo>
                  <a:cubicBezTo>
                    <a:pt x="43" y="137"/>
                    <a:pt x="34" y="122"/>
                    <a:pt x="32" y="120"/>
                  </a:cubicBezTo>
                  <a:cubicBezTo>
                    <a:pt x="34" y="121"/>
                    <a:pt x="36" y="122"/>
                    <a:pt x="38" y="121"/>
                  </a:cubicBezTo>
                  <a:cubicBezTo>
                    <a:pt x="33" y="119"/>
                    <a:pt x="32" y="107"/>
                    <a:pt x="38" y="105"/>
                  </a:cubicBezTo>
                  <a:cubicBezTo>
                    <a:pt x="36" y="105"/>
                    <a:pt x="34" y="104"/>
                    <a:pt x="32" y="104"/>
                  </a:cubicBezTo>
                  <a:cubicBezTo>
                    <a:pt x="32" y="102"/>
                    <a:pt x="33" y="101"/>
                    <a:pt x="35" y="100"/>
                  </a:cubicBezTo>
                  <a:cubicBezTo>
                    <a:pt x="37" y="99"/>
                    <a:pt x="37" y="95"/>
                    <a:pt x="38" y="94"/>
                  </a:cubicBezTo>
                  <a:cubicBezTo>
                    <a:pt x="36" y="94"/>
                    <a:pt x="34" y="94"/>
                    <a:pt x="32" y="94"/>
                  </a:cubicBezTo>
                  <a:cubicBezTo>
                    <a:pt x="33" y="91"/>
                    <a:pt x="34" y="90"/>
                    <a:pt x="37" y="88"/>
                  </a:cubicBezTo>
                  <a:cubicBezTo>
                    <a:pt x="31" y="95"/>
                    <a:pt x="19" y="80"/>
                    <a:pt x="23" y="74"/>
                  </a:cubicBezTo>
                  <a:cubicBezTo>
                    <a:pt x="19" y="76"/>
                    <a:pt x="20" y="73"/>
                    <a:pt x="19" y="70"/>
                  </a:cubicBezTo>
                  <a:cubicBezTo>
                    <a:pt x="18" y="67"/>
                    <a:pt x="12" y="63"/>
                    <a:pt x="13" y="69"/>
                  </a:cubicBezTo>
                  <a:cubicBezTo>
                    <a:pt x="11" y="65"/>
                    <a:pt x="6" y="66"/>
                    <a:pt x="5" y="61"/>
                  </a:cubicBezTo>
                  <a:cubicBezTo>
                    <a:pt x="8" y="61"/>
                    <a:pt x="9" y="61"/>
                    <a:pt x="7" y="57"/>
                  </a:cubicBezTo>
                  <a:cubicBezTo>
                    <a:pt x="9" y="62"/>
                    <a:pt x="10" y="62"/>
                    <a:pt x="9" y="57"/>
                  </a:cubicBezTo>
                  <a:cubicBezTo>
                    <a:pt x="11" y="57"/>
                    <a:pt x="13" y="58"/>
                    <a:pt x="13" y="61"/>
                  </a:cubicBezTo>
                  <a:cubicBezTo>
                    <a:pt x="15" y="58"/>
                    <a:pt x="15" y="57"/>
                    <a:pt x="13" y="55"/>
                  </a:cubicBezTo>
                  <a:cubicBezTo>
                    <a:pt x="17" y="58"/>
                    <a:pt x="23" y="58"/>
                    <a:pt x="25" y="64"/>
                  </a:cubicBezTo>
                  <a:cubicBezTo>
                    <a:pt x="24" y="62"/>
                    <a:pt x="26" y="60"/>
                    <a:pt x="28" y="58"/>
                  </a:cubicBezTo>
                  <a:cubicBezTo>
                    <a:pt x="25" y="59"/>
                    <a:pt x="21" y="57"/>
                    <a:pt x="22" y="53"/>
                  </a:cubicBezTo>
                  <a:cubicBezTo>
                    <a:pt x="18" y="56"/>
                    <a:pt x="11" y="46"/>
                    <a:pt x="19" y="47"/>
                  </a:cubicBezTo>
                  <a:cubicBezTo>
                    <a:pt x="15" y="46"/>
                    <a:pt x="12" y="43"/>
                    <a:pt x="9" y="40"/>
                  </a:cubicBezTo>
                  <a:cubicBezTo>
                    <a:pt x="9" y="39"/>
                    <a:pt x="8" y="37"/>
                    <a:pt x="8" y="36"/>
                  </a:cubicBezTo>
                  <a:cubicBezTo>
                    <a:pt x="6" y="34"/>
                    <a:pt x="4" y="34"/>
                    <a:pt x="3" y="3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658">
              <a:extLst>
                <a:ext uri="{FF2B5EF4-FFF2-40B4-BE49-F238E27FC236}">
                  <a16:creationId xmlns="" xmlns:a16="http://schemas.microsoft.com/office/drawing/2014/main" id="{1A5C1B77-26D2-4A0E-9D92-5C6E5E815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7516" y="2373206"/>
              <a:ext cx="262498" cy="324785"/>
            </a:xfrm>
            <a:custGeom>
              <a:avLst/>
              <a:gdLst>
                <a:gd name="T0" fmla="*/ 3 w 120"/>
                <a:gd name="T1" fmla="*/ 31 h 149"/>
                <a:gd name="T2" fmla="*/ 10 w 120"/>
                <a:gd name="T3" fmla="*/ 34 h 149"/>
                <a:gd name="T4" fmla="*/ 12 w 120"/>
                <a:gd name="T5" fmla="*/ 12 h 149"/>
                <a:gd name="T6" fmla="*/ 33 w 120"/>
                <a:gd name="T7" fmla="*/ 11 h 149"/>
                <a:gd name="T8" fmla="*/ 39 w 120"/>
                <a:gd name="T9" fmla="*/ 9 h 149"/>
                <a:gd name="T10" fmla="*/ 41 w 120"/>
                <a:gd name="T11" fmla="*/ 0 h 149"/>
                <a:gd name="T12" fmla="*/ 69 w 120"/>
                <a:gd name="T13" fmla="*/ 28 h 149"/>
                <a:gd name="T14" fmla="*/ 95 w 120"/>
                <a:gd name="T15" fmla="*/ 54 h 149"/>
                <a:gd name="T16" fmla="*/ 104 w 120"/>
                <a:gd name="T17" fmla="*/ 77 h 149"/>
                <a:gd name="T18" fmla="*/ 114 w 120"/>
                <a:gd name="T19" fmla="*/ 88 h 149"/>
                <a:gd name="T20" fmla="*/ 118 w 120"/>
                <a:gd name="T21" fmla="*/ 109 h 149"/>
                <a:gd name="T22" fmla="*/ 116 w 120"/>
                <a:gd name="T23" fmla="*/ 106 h 149"/>
                <a:gd name="T24" fmla="*/ 112 w 120"/>
                <a:gd name="T25" fmla="*/ 123 h 149"/>
                <a:gd name="T26" fmla="*/ 98 w 120"/>
                <a:gd name="T27" fmla="*/ 119 h 149"/>
                <a:gd name="T28" fmla="*/ 95 w 120"/>
                <a:gd name="T29" fmla="*/ 125 h 149"/>
                <a:gd name="T30" fmla="*/ 98 w 120"/>
                <a:gd name="T31" fmla="*/ 131 h 149"/>
                <a:gd name="T32" fmla="*/ 85 w 120"/>
                <a:gd name="T33" fmla="*/ 122 h 149"/>
                <a:gd name="T34" fmla="*/ 74 w 120"/>
                <a:gd name="T35" fmla="*/ 129 h 149"/>
                <a:gd name="T36" fmla="*/ 79 w 120"/>
                <a:gd name="T37" fmla="*/ 132 h 149"/>
                <a:gd name="T38" fmla="*/ 78 w 120"/>
                <a:gd name="T39" fmla="*/ 138 h 149"/>
                <a:gd name="T40" fmla="*/ 71 w 120"/>
                <a:gd name="T41" fmla="*/ 129 h 149"/>
                <a:gd name="T42" fmla="*/ 69 w 120"/>
                <a:gd name="T43" fmla="*/ 133 h 149"/>
                <a:gd name="T44" fmla="*/ 76 w 120"/>
                <a:gd name="T45" fmla="*/ 140 h 149"/>
                <a:gd name="T46" fmla="*/ 71 w 120"/>
                <a:gd name="T47" fmla="*/ 140 h 149"/>
                <a:gd name="T48" fmla="*/ 74 w 120"/>
                <a:gd name="T49" fmla="*/ 142 h 149"/>
                <a:gd name="T50" fmla="*/ 66 w 120"/>
                <a:gd name="T51" fmla="*/ 139 h 149"/>
                <a:gd name="T52" fmla="*/ 66 w 120"/>
                <a:gd name="T53" fmla="*/ 133 h 149"/>
                <a:gd name="T54" fmla="*/ 60 w 120"/>
                <a:gd name="T55" fmla="*/ 145 h 149"/>
                <a:gd name="T56" fmla="*/ 55 w 120"/>
                <a:gd name="T57" fmla="*/ 141 h 149"/>
                <a:gd name="T58" fmla="*/ 52 w 120"/>
                <a:gd name="T59" fmla="*/ 149 h 149"/>
                <a:gd name="T60" fmla="*/ 49 w 120"/>
                <a:gd name="T61" fmla="*/ 142 h 149"/>
                <a:gd name="T62" fmla="*/ 40 w 120"/>
                <a:gd name="T63" fmla="*/ 135 h 149"/>
                <a:gd name="T64" fmla="*/ 45 w 120"/>
                <a:gd name="T65" fmla="*/ 139 h 149"/>
                <a:gd name="T66" fmla="*/ 47 w 120"/>
                <a:gd name="T67" fmla="*/ 136 h 149"/>
                <a:gd name="T68" fmla="*/ 41 w 120"/>
                <a:gd name="T69" fmla="*/ 133 h 149"/>
                <a:gd name="T70" fmla="*/ 46 w 120"/>
                <a:gd name="T71" fmla="*/ 131 h 149"/>
                <a:gd name="T72" fmla="*/ 44 w 120"/>
                <a:gd name="T73" fmla="*/ 129 h 149"/>
                <a:gd name="T74" fmla="*/ 32 w 120"/>
                <a:gd name="T75" fmla="*/ 120 h 149"/>
                <a:gd name="T76" fmla="*/ 38 w 120"/>
                <a:gd name="T77" fmla="*/ 121 h 149"/>
                <a:gd name="T78" fmla="*/ 38 w 120"/>
                <a:gd name="T79" fmla="*/ 105 h 149"/>
                <a:gd name="T80" fmla="*/ 32 w 120"/>
                <a:gd name="T81" fmla="*/ 104 h 149"/>
                <a:gd name="T82" fmla="*/ 35 w 120"/>
                <a:gd name="T83" fmla="*/ 100 h 149"/>
                <a:gd name="T84" fmla="*/ 38 w 120"/>
                <a:gd name="T85" fmla="*/ 94 h 149"/>
                <a:gd name="T86" fmla="*/ 32 w 120"/>
                <a:gd name="T87" fmla="*/ 94 h 149"/>
                <a:gd name="T88" fmla="*/ 37 w 120"/>
                <a:gd name="T89" fmla="*/ 88 h 149"/>
                <a:gd name="T90" fmla="*/ 23 w 120"/>
                <a:gd name="T91" fmla="*/ 74 h 149"/>
                <a:gd name="T92" fmla="*/ 19 w 120"/>
                <a:gd name="T93" fmla="*/ 70 h 149"/>
                <a:gd name="T94" fmla="*/ 13 w 120"/>
                <a:gd name="T95" fmla="*/ 69 h 149"/>
                <a:gd name="T96" fmla="*/ 5 w 120"/>
                <a:gd name="T97" fmla="*/ 61 h 149"/>
                <a:gd name="T98" fmla="*/ 7 w 120"/>
                <a:gd name="T99" fmla="*/ 57 h 149"/>
                <a:gd name="T100" fmla="*/ 9 w 120"/>
                <a:gd name="T101" fmla="*/ 57 h 149"/>
                <a:gd name="T102" fmla="*/ 13 w 120"/>
                <a:gd name="T103" fmla="*/ 61 h 149"/>
                <a:gd name="T104" fmla="*/ 13 w 120"/>
                <a:gd name="T105" fmla="*/ 55 h 149"/>
                <a:gd name="T106" fmla="*/ 25 w 120"/>
                <a:gd name="T107" fmla="*/ 64 h 149"/>
                <a:gd name="T108" fmla="*/ 28 w 120"/>
                <a:gd name="T109" fmla="*/ 58 h 149"/>
                <a:gd name="T110" fmla="*/ 22 w 120"/>
                <a:gd name="T111" fmla="*/ 53 h 149"/>
                <a:gd name="T112" fmla="*/ 19 w 120"/>
                <a:gd name="T113" fmla="*/ 47 h 149"/>
                <a:gd name="T114" fmla="*/ 9 w 120"/>
                <a:gd name="T115" fmla="*/ 40 h 149"/>
                <a:gd name="T116" fmla="*/ 8 w 120"/>
                <a:gd name="T117" fmla="*/ 36 h 149"/>
                <a:gd name="T118" fmla="*/ 3 w 120"/>
                <a:gd name="T119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0" h="149">
                  <a:moveTo>
                    <a:pt x="3" y="31"/>
                  </a:moveTo>
                  <a:cubicBezTo>
                    <a:pt x="5" y="28"/>
                    <a:pt x="8" y="34"/>
                    <a:pt x="10" y="34"/>
                  </a:cubicBezTo>
                  <a:cubicBezTo>
                    <a:pt x="0" y="30"/>
                    <a:pt x="5" y="16"/>
                    <a:pt x="12" y="12"/>
                  </a:cubicBezTo>
                  <a:cubicBezTo>
                    <a:pt x="18" y="8"/>
                    <a:pt x="26" y="12"/>
                    <a:pt x="33" y="11"/>
                  </a:cubicBezTo>
                  <a:cubicBezTo>
                    <a:pt x="35" y="10"/>
                    <a:pt x="37" y="11"/>
                    <a:pt x="39" y="9"/>
                  </a:cubicBezTo>
                  <a:cubicBezTo>
                    <a:pt x="43" y="6"/>
                    <a:pt x="39" y="4"/>
                    <a:pt x="41" y="0"/>
                  </a:cubicBezTo>
                  <a:cubicBezTo>
                    <a:pt x="51" y="8"/>
                    <a:pt x="59" y="20"/>
                    <a:pt x="69" y="28"/>
                  </a:cubicBezTo>
                  <a:cubicBezTo>
                    <a:pt x="78" y="36"/>
                    <a:pt x="88" y="44"/>
                    <a:pt x="95" y="54"/>
                  </a:cubicBezTo>
                  <a:cubicBezTo>
                    <a:pt x="101" y="61"/>
                    <a:pt x="101" y="69"/>
                    <a:pt x="104" y="77"/>
                  </a:cubicBezTo>
                  <a:cubicBezTo>
                    <a:pt x="105" y="79"/>
                    <a:pt x="112" y="96"/>
                    <a:pt x="114" y="88"/>
                  </a:cubicBezTo>
                  <a:cubicBezTo>
                    <a:pt x="117" y="92"/>
                    <a:pt x="120" y="104"/>
                    <a:pt x="118" y="109"/>
                  </a:cubicBezTo>
                  <a:cubicBezTo>
                    <a:pt x="117" y="108"/>
                    <a:pt x="116" y="107"/>
                    <a:pt x="116" y="106"/>
                  </a:cubicBezTo>
                  <a:cubicBezTo>
                    <a:pt x="118" y="113"/>
                    <a:pt x="119" y="120"/>
                    <a:pt x="112" y="123"/>
                  </a:cubicBezTo>
                  <a:cubicBezTo>
                    <a:pt x="111" y="120"/>
                    <a:pt x="103" y="121"/>
                    <a:pt x="98" y="119"/>
                  </a:cubicBezTo>
                  <a:cubicBezTo>
                    <a:pt x="101" y="124"/>
                    <a:pt x="96" y="120"/>
                    <a:pt x="95" y="125"/>
                  </a:cubicBezTo>
                  <a:cubicBezTo>
                    <a:pt x="99" y="123"/>
                    <a:pt x="99" y="128"/>
                    <a:pt x="98" y="131"/>
                  </a:cubicBezTo>
                  <a:cubicBezTo>
                    <a:pt x="96" y="124"/>
                    <a:pt x="87" y="130"/>
                    <a:pt x="85" y="122"/>
                  </a:cubicBezTo>
                  <a:cubicBezTo>
                    <a:pt x="84" y="129"/>
                    <a:pt x="76" y="124"/>
                    <a:pt x="74" y="129"/>
                  </a:cubicBezTo>
                  <a:cubicBezTo>
                    <a:pt x="76" y="131"/>
                    <a:pt x="78" y="131"/>
                    <a:pt x="79" y="132"/>
                  </a:cubicBezTo>
                  <a:cubicBezTo>
                    <a:pt x="82" y="134"/>
                    <a:pt x="76" y="134"/>
                    <a:pt x="78" y="138"/>
                  </a:cubicBezTo>
                  <a:cubicBezTo>
                    <a:pt x="75" y="136"/>
                    <a:pt x="75" y="132"/>
                    <a:pt x="71" y="129"/>
                  </a:cubicBezTo>
                  <a:cubicBezTo>
                    <a:pt x="71" y="131"/>
                    <a:pt x="70" y="132"/>
                    <a:pt x="69" y="133"/>
                  </a:cubicBezTo>
                  <a:cubicBezTo>
                    <a:pt x="71" y="136"/>
                    <a:pt x="74" y="137"/>
                    <a:pt x="76" y="140"/>
                  </a:cubicBezTo>
                  <a:cubicBezTo>
                    <a:pt x="74" y="140"/>
                    <a:pt x="73" y="140"/>
                    <a:pt x="71" y="140"/>
                  </a:cubicBezTo>
                  <a:cubicBezTo>
                    <a:pt x="72" y="140"/>
                    <a:pt x="73" y="141"/>
                    <a:pt x="74" y="142"/>
                  </a:cubicBezTo>
                  <a:cubicBezTo>
                    <a:pt x="72" y="146"/>
                    <a:pt x="68" y="141"/>
                    <a:pt x="66" y="139"/>
                  </a:cubicBezTo>
                  <a:cubicBezTo>
                    <a:pt x="70" y="140"/>
                    <a:pt x="70" y="133"/>
                    <a:pt x="66" y="133"/>
                  </a:cubicBezTo>
                  <a:cubicBezTo>
                    <a:pt x="62" y="134"/>
                    <a:pt x="60" y="142"/>
                    <a:pt x="60" y="145"/>
                  </a:cubicBezTo>
                  <a:cubicBezTo>
                    <a:pt x="58" y="144"/>
                    <a:pt x="56" y="143"/>
                    <a:pt x="55" y="141"/>
                  </a:cubicBezTo>
                  <a:cubicBezTo>
                    <a:pt x="54" y="144"/>
                    <a:pt x="53" y="146"/>
                    <a:pt x="52" y="149"/>
                  </a:cubicBezTo>
                  <a:cubicBezTo>
                    <a:pt x="49" y="148"/>
                    <a:pt x="47" y="145"/>
                    <a:pt x="49" y="142"/>
                  </a:cubicBezTo>
                  <a:cubicBezTo>
                    <a:pt x="46" y="142"/>
                    <a:pt x="38" y="139"/>
                    <a:pt x="40" y="135"/>
                  </a:cubicBezTo>
                  <a:cubicBezTo>
                    <a:pt x="41" y="137"/>
                    <a:pt x="43" y="138"/>
                    <a:pt x="45" y="139"/>
                  </a:cubicBezTo>
                  <a:cubicBezTo>
                    <a:pt x="43" y="136"/>
                    <a:pt x="43" y="135"/>
                    <a:pt x="47" y="136"/>
                  </a:cubicBezTo>
                  <a:cubicBezTo>
                    <a:pt x="45" y="135"/>
                    <a:pt x="43" y="134"/>
                    <a:pt x="41" y="133"/>
                  </a:cubicBezTo>
                  <a:cubicBezTo>
                    <a:pt x="43" y="134"/>
                    <a:pt x="45" y="133"/>
                    <a:pt x="46" y="131"/>
                  </a:cubicBezTo>
                  <a:cubicBezTo>
                    <a:pt x="46" y="130"/>
                    <a:pt x="45" y="130"/>
                    <a:pt x="44" y="129"/>
                  </a:cubicBezTo>
                  <a:cubicBezTo>
                    <a:pt x="43" y="137"/>
                    <a:pt x="34" y="122"/>
                    <a:pt x="32" y="120"/>
                  </a:cubicBezTo>
                  <a:cubicBezTo>
                    <a:pt x="34" y="121"/>
                    <a:pt x="36" y="122"/>
                    <a:pt x="38" y="121"/>
                  </a:cubicBezTo>
                  <a:cubicBezTo>
                    <a:pt x="33" y="119"/>
                    <a:pt x="32" y="107"/>
                    <a:pt x="38" y="105"/>
                  </a:cubicBezTo>
                  <a:cubicBezTo>
                    <a:pt x="36" y="105"/>
                    <a:pt x="34" y="104"/>
                    <a:pt x="32" y="104"/>
                  </a:cubicBezTo>
                  <a:cubicBezTo>
                    <a:pt x="32" y="102"/>
                    <a:pt x="33" y="101"/>
                    <a:pt x="35" y="100"/>
                  </a:cubicBezTo>
                  <a:cubicBezTo>
                    <a:pt x="37" y="99"/>
                    <a:pt x="37" y="95"/>
                    <a:pt x="38" y="94"/>
                  </a:cubicBezTo>
                  <a:cubicBezTo>
                    <a:pt x="36" y="94"/>
                    <a:pt x="34" y="94"/>
                    <a:pt x="32" y="94"/>
                  </a:cubicBezTo>
                  <a:cubicBezTo>
                    <a:pt x="33" y="91"/>
                    <a:pt x="34" y="90"/>
                    <a:pt x="37" y="88"/>
                  </a:cubicBezTo>
                  <a:cubicBezTo>
                    <a:pt x="31" y="95"/>
                    <a:pt x="19" y="80"/>
                    <a:pt x="23" y="74"/>
                  </a:cubicBezTo>
                  <a:cubicBezTo>
                    <a:pt x="19" y="76"/>
                    <a:pt x="20" y="73"/>
                    <a:pt x="19" y="70"/>
                  </a:cubicBezTo>
                  <a:cubicBezTo>
                    <a:pt x="18" y="67"/>
                    <a:pt x="12" y="63"/>
                    <a:pt x="13" y="69"/>
                  </a:cubicBezTo>
                  <a:cubicBezTo>
                    <a:pt x="11" y="65"/>
                    <a:pt x="6" y="66"/>
                    <a:pt x="5" y="61"/>
                  </a:cubicBezTo>
                  <a:cubicBezTo>
                    <a:pt x="8" y="61"/>
                    <a:pt x="9" y="61"/>
                    <a:pt x="7" y="57"/>
                  </a:cubicBezTo>
                  <a:cubicBezTo>
                    <a:pt x="9" y="62"/>
                    <a:pt x="10" y="62"/>
                    <a:pt x="9" y="57"/>
                  </a:cubicBezTo>
                  <a:cubicBezTo>
                    <a:pt x="11" y="57"/>
                    <a:pt x="13" y="58"/>
                    <a:pt x="13" y="61"/>
                  </a:cubicBezTo>
                  <a:cubicBezTo>
                    <a:pt x="15" y="58"/>
                    <a:pt x="15" y="57"/>
                    <a:pt x="13" y="55"/>
                  </a:cubicBezTo>
                  <a:cubicBezTo>
                    <a:pt x="17" y="58"/>
                    <a:pt x="23" y="58"/>
                    <a:pt x="25" y="64"/>
                  </a:cubicBezTo>
                  <a:cubicBezTo>
                    <a:pt x="24" y="62"/>
                    <a:pt x="26" y="60"/>
                    <a:pt x="28" y="58"/>
                  </a:cubicBezTo>
                  <a:cubicBezTo>
                    <a:pt x="25" y="59"/>
                    <a:pt x="21" y="57"/>
                    <a:pt x="22" y="53"/>
                  </a:cubicBezTo>
                  <a:cubicBezTo>
                    <a:pt x="18" y="56"/>
                    <a:pt x="11" y="46"/>
                    <a:pt x="19" y="47"/>
                  </a:cubicBezTo>
                  <a:cubicBezTo>
                    <a:pt x="15" y="46"/>
                    <a:pt x="12" y="43"/>
                    <a:pt x="9" y="40"/>
                  </a:cubicBezTo>
                  <a:cubicBezTo>
                    <a:pt x="9" y="39"/>
                    <a:pt x="8" y="37"/>
                    <a:pt x="8" y="36"/>
                  </a:cubicBezTo>
                  <a:cubicBezTo>
                    <a:pt x="6" y="34"/>
                    <a:pt x="4" y="34"/>
                    <a:pt x="3" y="3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659">
              <a:extLst>
                <a:ext uri="{FF2B5EF4-FFF2-40B4-BE49-F238E27FC236}">
                  <a16:creationId xmlns="" xmlns:a16="http://schemas.microsoft.com/office/drawing/2014/main" id="{7E1DF10A-745F-4605-9407-B9FDF797F5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8143" y="4522118"/>
              <a:ext cx="160167" cy="320335"/>
            </a:xfrm>
            <a:custGeom>
              <a:avLst/>
              <a:gdLst>
                <a:gd name="T0" fmla="*/ 7 w 75"/>
                <a:gd name="T1" fmla="*/ 81 h 147"/>
                <a:gd name="T2" fmla="*/ 35 w 75"/>
                <a:gd name="T3" fmla="*/ 139 h 147"/>
                <a:gd name="T4" fmla="*/ 68 w 75"/>
                <a:gd name="T5" fmla="*/ 118 h 147"/>
                <a:gd name="T6" fmla="*/ 69 w 75"/>
                <a:gd name="T7" fmla="*/ 86 h 147"/>
                <a:gd name="T8" fmla="*/ 62 w 75"/>
                <a:gd name="T9" fmla="*/ 76 h 147"/>
                <a:gd name="T10" fmla="*/ 59 w 75"/>
                <a:gd name="T11" fmla="*/ 68 h 147"/>
                <a:gd name="T12" fmla="*/ 53 w 75"/>
                <a:gd name="T13" fmla="*/ 50 h 147"/>
                <a:gd name="T14" fmla="*/ 47 w 75"/>
                <a:gd name="T15" fmla="*/ 49 h 147"/>
                <a:gd name="T16" fmla="*/ 37 w 75"/>
                <a:gd name="T17" fmla="*/ 27 h 147"/>
                <a:gd name="T18" fmla="*/ 15 w 75"/>
                <a:gd name="T19" fmla="*/ 6 h 147"/>
                <a:gd name="T20" fmla="*/ 23 w 75"/>
                <a:gd name="T21" fmla="*/ 13 h 147"/>
                <a:gd name="T22" fmla="*/ 7 w 75"/>
                <a:gd name="T23" fmla="*/ 7 h 147"/>
                <a:gd name="T24" fmla="*/ 16 w 75"/>
                <a:gd name="T25" fmla="*/ 13 h 147"/>
                <a:gd name="T26" fmla="*/ 28 w 75"/>
                <a:gd name="T27" fmla="*/ 18 h 147"/>
                <a:gd name="T28" fmla="*/ 14 w 75"/>
                <a:gd name="T29" fmla="*/ 14 h 147"/>
                <a:gd name="T30" fmla="*/ 13 w 75"/>
                <a:gd name="T31" fmla="*/ 19 h 147"/>
                <a:gd name="T32" fmla="*/ 13 w 75"/>
                <a:gd name="T33" fmla="*/ 30 h 147"/>
                <a:gd name="T34" fmla="*/ 7 w 75"/>
                <a:gd name="T35" fmla="*/ 68 h 147"/>
                <a:gd name="T36" fmla="*/ 5 w 75"/>
                <a:gd name="T37" fmla="*/ 57 h 147"/>
                <a:gd name="T38" fmla="*/ 7 w 75"/>
                <a:gd name="T39" fmla="*/ 8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47">
                  <a:moveTo>
                    <a:pt x="7" y="81"/>
                  </a:moveTo>
                  <a:cubicBezTo>
                    <a:pt x="7" y="94"/>
                    <a:pt x="12" y="147"/>
                    <a:pt x="35" y="139"/>
                  </a:cubicBezTo>
                  <a:cubicBezTo>
                    <a:pt x="46" y="135"/>
                    <a:pt x="62" y="128"/>
                    <a:pt x="68" y="118"/>
                  </a:cubicBezTo>
                  <a:cubicBezTo>
                    <a:pt x="73" y="109"/>
                    <a:pt x="75" y="94"/>
                    <a:pt x="69" y="86"/>
                  </a:cubicBezTo>
                  <a:cubicBezTo>
                    <a:pt x="69" y="87"/>
                    <a:pt x="64" y="77"/>
                    <a:pt x="62" y="76"/>
                  </a:cubicBezTo>
                  <a:cubicBezTo>
                    <a:pt x="70" y="81"/>
                    <a:pt x="61" y="70"/>
                    <a:pt x="59" y="68"/>
                  </a:cubicBezTo>
                  <a:cubicBezTo>
                    <a:pt x="56" y="62"/>
                    <a:pt x="56" y="56"/>
                    <a:pt x="53" y="50"/>
                  </a:cubicBezTo>
                  <a:cubicBezTo>
                    <a:pt x="51" y="52"/>
                    <a:pt x="48" y="51"/>
                    <a:pt x="47" y="49"/>
                  </a:cubicBezTo>
                  <a:cubicBezTo>
                    <a:pt x="54" y="49"/>
                    <a:pt x="38" y="29"/>
                    <a:pt x="37" y="27"/>
                  </a:cubicBezTo>
                  <a:cubicBezTo>
                    <a:pt x="36" y="24"/>
                    <a:pt x="18" y="3"/>
                    <a:pt x="15" y="6"/>
                  </a:cubicBezTo>
                  <a:cubicBezTo>
                    <a:pt x="18" y="7"/>
                    <a:pt x="20" y="10"/>
                    <a:pt x="23" y="13"/>
                  </a:cubicBezTo>
                  <a:cubicBezTo>
                    <a:pt x="19" y="10"/>
                    <a:pt x="12" y="0"/>
                    <a:pt x="7" y="7"/>
                  </a:cubicBezTo>
                  <a:cubicBezTo>
                    <a:pt x="9" y="10"/>
                    <a:pt x="13" y="10"/>
                    <a:pt x="16" y="13"/>
                  </a:cubicBezTo>
                  <a:cubicBezTo>
                    <a:pt x="17" y="9"/>
                    <a:pt x="26" y="15"/>
                    <a:pt x="28" y="18"/>
                  </a:cubicBezTo>
                  <a:cubicBezTo>
                    <a:pt x="26" y="16"/>
                    <a:pt x="17" y="14"/>
                    <a:pt x="14" y="14"/>
                  </a:cubicBezTo>
                  <a:cubicBezTo>
                    <a:pt x="16" y="17"/>
                    <a:pt x="14" y="17"/>
                    <a:pt x="13" y="19"/>
                  </a:cubicBezTo>
                  <a:cubicBezTo>
                    <a:pt x="11" y="21"/>
                    <a:pt x="15" y="26"/>
                    <a:pt x="13" y="30"/>
                  </a:cubicBezTo>
                  <a:cubicBezTo>
                    <a:pt x="7" y="39"/>
                    <a:pt x="8" y="57"/>
                    <a:pt x="7" y="68"/>
                  </a:cubicBezTo>
                  <a:cubicBezTo>
                    <a:pt x="3" y="67"/>
                    <a:pt x="5" y="61"/>
                    <a:pt x="5" y="57"/>
                  </a:cubicBezTo>
                  <a:cubicBezTo>
                    <a:pt x="0" y="64"/>
                    <a:pt x="6" y="74"/>
                    <a:pt x="7" y="8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660">
              <a:extLst>
                <a:ext uri="{FF2B5EF4-FFF2-40B4-BE49-F238E27FC236}">
                  <a16:creationId xmlns="" xmlns:a16="http://schemas.microsoft.com/office/drawing/2014/main" id="{C8F72D32-788E-4A37-BDD5-1933D8A61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8143" y="4522118"/>
              <a:ext cx="160167" cy="320335"/>
            </a:xfrm>
            <a:custGeom>
              <a:avLst/>
              <a:gdLst>
                <a:gd name="T0" fmla="*/ 7 w 75"/>
                <a:gd name="T1" fmla="*/ 81 h 147"/>
                <a:gd name="T2" fmla="*/ 35 w 75"/>
                <a:gd name="T3" fmla="*/ 139 h 147"/>
                <a:gd name="T4" fmla="*/ 68 w 75"/>
                <a:gd name="T5" fmla="*/ 118 h 147"/>
                <a:gd name="T6" fmla="*/ 69 w 75"/>
                <a:gd name="T7" fmla="*/ 86 h 147"/>
                <a:gd name="T8" fmla="*/ 62 w 75"/>
                <a:gd name="T9" fmla="*/ 76 h 147"/>
                <a:gd name="T10" fmla="*/ 59 w 75"/>
                <a:gd name="T11" fmla="*/ 68 h 147"/>
                <a:gd name="T12" fmla="*/ 53 w 75"/>
                <a:gd name="T13" fmla="*/ 50 h 147"/>
                <a:gd name="T14" fmla="*/ 47 w 75"/>
                <a:gd name="T15" fmla="*/ 49 h 147"/>
                <a:gd name="T16" fmla="*/ 37 w 75"/>
                <a:gd name="T17" fmla="*/ 27 h 147"/>
                <a:gd name="T18" fmla="*/ 15 w 75"/>
                <a:gd name="T19" fmla="*/ 6 h 147"/>
                <a:gd name="T20" fmla="*/ 23 w 75"/>
                <a:gd name="T21" fmla="*/ 13 h 147"/>
                <a:gd name="T22" fmla="*/ 7 w 75"/>
                <a:gd name="T23" fmla="*/ 7 h 147"/>
                <a:gd name="T24" fmla="*/ 16 w 75"/>
                <a:gd name="T25" fmla="*/ 13 h 147"/>
                <a:gd name="T26" fmla="*/ 28 w 75"/>
                <a:gd name="T27" fmla="*/ 18 h 147"/>
                <a:gd name="T28" fmla="*/ 14 w 75"/>
                <a:gd name="T29" fmla="*/ 14 h 147"/>
                <a:gd name="T30" fmla="*/ 13 w 75"/>
                <a:gd name="T31" fmla="*/ 19 h 147"/>
                <a:gd name="T32" fmla="*/ 13 w 75"/>
                <a:gd name="T33" fmla="*/ 30 h 147"/>
                <a:gd name="T34" fmla="*/ 7 w 75"/>
                <a:gd name="T35" fmla="*/ 68 h 147"/>
                <a:gd name="T36" fmla="*/ 5 w 75"/>
                <a:gd name="T37" fmla="*/ 57 h 147"/>
                <a:gd name="T38" fmla="*/ 7 w 75"/>
                <a:gd name="T39" fmla="*/ 8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47">
                  <a:moveTo>
                    <a:pt x="7" y="81"/>
                  </a:moveTo>
                  <a:cubicBezTo>
                    <a:pt x="7" y="94"/>
                    <a:pt x="12" y="147"/>
                    <a:pt x="35" y="139"/>
                  </a:cubicBezTo>
                  <a:cubicBezTo>
                    <a:pt x="46" y="135"/>
                    <a:pt x="62" y="128"/>
                    <a:pt x="68" y="118"/>
                  </a:cubicBezTo>
                  <a:cubicBezTo>
                    <a:pt x="73" y="109"/>
                    <a:pt x="75" y="94"/>
                    <a:pt x="69" y="86"/>
                  </a:cubicBezTo>
                  <a:cubicBezTo>
                    <a:pt x="69" y="87"/>
                    <a:pt x="64" y="77"/>
                    <a:pt x="62" y="76"/>
                  </a:cubicBezTo>
                  <a:cubicBezTo>
                    <a:pt x="70" y="81"/>
                    <a:pt x="61" y="70"/>
                    <a:pt x="59" y="68"/>
                  </a:cubicBezTo>
                  <a:cubicBezTo>
                    <a:pt x="56" y="62"/>
                    <a:pt x="56" y="56"/>
                    <a:pt x="53" y="50"/>
                  </a:cubicBezTo>
                  <a:cubicBezTo>
                    <a:pt x="51" y="52"/>
                    <a:pt x="48" y="51"/>
                    <a:pt x="47" y="49"/>
                  </a:cubicBezTo>
                  <a:cubicBezTo>
                    <a:pt x="54" y="49"/>
                    <a:pt x="38" y="29"/>
                    <a:pt x="37" y="27"/>
                  </a:cubicBezTo>
                  <a:cubicBezTo>
                    <a:pt x="36" y="24"/>
                    <a:pt x="18" y="3"/>
                    <a:pt x="15" y="6"/>
                  </a:cubicBezTo>
                  <a:cubicBezTo>
                    <a:pt x="18" y="7"/>
                    <a:pt x="20" y="10"/>
                    <a:pt x="23" y="13"/>
                  </a:cubicBezTo>
                  <a:cubicBezTo>
                    <a:pt x="19" y="10"/>
                    <a:pt x="12" y="0"/>
                    <a:pt x="7" y="7"/>
                  </a:cubicBezTo>
                  <a:cubicBezTo>
                    <a:pt x="9" y="10"/>
                    <a:pt x="13" y="10"/>
                    <a:pt x="16" y="13"/>
                  </a:cubicBezTo>
                  <a:cubicBezTo>
                    <a:pt x="17" y="9"/>
                    <a:pt x="26" y="15"/>
                    <a:pt x="28" y="18"/>
                  </a:cubicBezTo>
                  <a:cubicBezTo>
                    <a:pt x="26" y="16"/>
                    <a:pt x="17" y="14"/>
                    <a:pt x="14" y="14"/>
                  </a:cubicBezTo>
                  <a:cubicBezTo>
                    <a:pt x="16" y="17"/>
                    <a:pt x="14" y="17"/>
                    <a:pt x="13" y="19"/>
                  </a:cubicBezTo>
                  <a:cubicBezTo>
                    <a:pt x="11" y="21"/>
                    <a:pt x="15" y="26"/>
                    <a:pt x="13" y="30"/>
                  </a:cubicBezTo>
                  <a:cubicBezTo>
                    <a:pt x="7" y="39"/>
                    <a:pt x="8" y="57"/>
                    <a:pt x="7" y="68"/>
                  </a:cubicBezTo>
                  <a:cubicBezTo>
                    <a:pt x="3" y="67"/>
                    <a:pt x="5" y="61"/>
                    <a:pt x="5" y="57"/>
                  </a:cubicBezTo>
                  <a:cubicBezTo>
                    <a:pt x="0" y="64"/>
                    <a:pt x="6" y="74"/>
                    <a:pt x="7" y="8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661">
              <a:extLst>
                <a:ext uri="{FF2B5EF4-FFF2-40B4-BE49-F238E27FC236}">
                  <a16:creationId xmlns="" xmlns:a16="http://schemas.microsoft.com/office/drawing/2014/main" id="{84F3748F-967C-4C27-9B40-111803477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1686" y="3578910"/>
              <a:ext cx="547240" cy="654019"/>
            </a:xfrm>
            <a:custGeom>
              <a:avLst/>
              <a:gdLst>
                <a:gd name="T0" fmla="*/ 4 w 253"/>
                <a:gd name="T1" fmla="*/ 61 h 302"/>
                <a:gd name="T2" fmla="*/ 13 w 253"/>
                <a:gd name="T3" fmla="*/ 48 h 302"/>
                <a:gd name="T4" fmla="*/ 26 w 253"/>
                <a:gd name="T5" fmla="*/ 34 h 302"/>
                <a:gd name="T6" fmla="*/ 45 w 253"/>
                <a:gd name="T7" fmla="*/ 48 h 302"/>
                <a:gd name="T8" fmla="*/ 46 w 253"/>
                <a:gd name="T9" fmla="*/ 32 h 302"/>
                <a:gd name="T10" fmla="*/ 35 w 253"/>
                <a:gd name="T11" fmla="*/ 11 h 302"/>
                <a:gd name="T12" fmla="*/ 45 w 253"/>
                <a:gd name="T13" fmla="*/ 4 h 302"/>
                <a:gd name="T14" fmla="*/ 67 w 253"/>
                <a:gd name="T15" fmla="*/ 21 h 302"/>
                <a:gd name="T16" fmla="*/ 74 w 253"/>
                <a:gd name="T17" fmla="*/ 24 h 302"/>
                <a:gd name="T18" fmla="*/ 80 w 253"/>
                <a:gd name="T19" fmla="*/ 45 h 302"/>
                <a:gd name="T20" fmla="*/ 114 w 253"/>
                <a:gd name="T21" fmla="*/ 57 h 302"/>
                <a:gd name="T22" fmla="*/ 134 w 253"/>
                <a:gd name="T23" fmla="*/ 67 h 302"/>
                <a:gd name="T24" fmla="*/ 137 w 253"/>
                <a:gd name="T25" fmla="*/ 77 h 302"/>
                <a:gd name="T26" fmla="*/ 143 w 253"/>
                <a:gd name="T27" fmla="*/ 92 h 302"/>
                <a:gd name="T28" fmla="*/ 121 w 253"/>
                <a:gd name="T29" fmla="*/ 99 h 302"/>
                <a:gd name="T30" fmla="*/ 122 w 253"/>
                <a:gd name="T31" fmla="*/ 114 h 302"/>
                <a:gd name="T32" fmla="*/ 162 w 253"/>
                <a:gd name="T33" fmla="*/ 136 h 302"/>
                <a:gd name="T34" fmla="*/ 172 w 253"/>
                <a:gd name="T35" fmla="*/ 151 h 302"/>
                <a:gd name="T36" fmla="*/ 187 w 253"/>
                <a:gd name="T37" fmla="*/ 171 h 302"/>
                <a:gd name="T38" fmla="*/ 209 w 253"/>
                <a:gd name="T39" fmla="*/ 194 h 302"/>
                <a:gd name="T40" fmla="*/ 218 w 253"/>
                <a:gd name="T41" fmla="*/ 211 h 302"/>
                <a:gd name="T42" fmla="*/ 229 w 253"/>
                <a:gd name="T43" fmla="*/ 217 h 302"/>
                <a:gd name="T44" fmla="*/ 235 w 253"/>
                <a:gd name="T45" fmla="*/ 234 h 302"/>
                <a:gd name="T46" fmla="*/ 251 w 253"/>
                <a:gd name="T47" fmla="*/ 256 h 302"/>
                <a:gd name="T48" fmla="*/ 250 w 253"/>
                <a:gd name="T49" fmla="*/ 268 h 302"/>
                <a:gd name="T50" fmla="*/ 231 w 253"/>
                <a:gd name="T51" fmla="*/ 284 h 302"/>
                <a:gd name="T52" fmla="*/ 217 w 253"/>
                <a:gd name="T53" fmla="*/ 279 h 302"/>
                <a:gd name="T54" fmla="*/ 205 w 253"/>
                <a:gd name="T55" fmla="*/ 286 h 302"/>
                <a:gd name="T56" fmla="*/ 188 w 253"/>
                <a:gd name="T57" fmla="*/ 291 h 302"/>
                <a:gd name="T58" fmla="*/ 189 w 253"/>
                <a:gd name="T59" fmla="*/ 274 h 302"/>
                <a:gd name="T60" fmla="*/ 185 w 253"/>
                <a:gd name="T61" fmla="*/ 256 h 302"/>
                <a:gd name="T62" fmla="*/ 185 w 253"/>
                <a:gd name="T63" fmla="*/ 249 h 302"/>
                <a:gd name="T64" fmla="*/ 181 w 253"/>
                <a:gd name="T65" fmla="*/ 227 h 302"/>
                <a:gd name="T66" fmla="*/ 148 w 253"/>
                <a:gd name="T67" fmla="*/ 171 h 302"/>
                <a:gd name="T68" fmla="*/ 106 w 253"/>
                <a:gd name="T69" fmla="*/ 148 h 302"/>
                <a:gd name="T70" fmla="*/ 92 w 253"/>
                <a:gd name="T71" fmla="*/ 161 h 302"/>
                <a:gd name="T72" fmla="*/ 71 w 253"/>
                <a:gd name="T73" fmla="*/ 151 h 302"/>
                <a:gd name="T74" fmla="*/ 47 w 253"/>
                <a:gd name="T75" fmla="*/ 174 h 302"/>
                <a:gd name="T76" fmla="*/ 40 w 253"/>
                <a:gd name="T77" fmla="*/ 162 h 302"/>
                <a:gd name="T78" fmla="*/ 39 w 253"/>
                <a:gd name="T79" fmla="*/ 140 h 302"/>
                <a:gd name="T80" fmla="*/ 42 w 253"/>
                <a:gd name="T81" fmla="*/ 131 h 302"/>
                <a:gd name="T82" fmla="*/ 29 w 253"/>
                <a:gd name="T83" fmla="*/ 102 h 302"/>
                <a:gd name="T84" fmla="*/ 22 w 253"/>
                <a:gd name="T85" fmla="*/ 105 h 302"/>
                <a:gd name="T86" fmla="*/ 15 w 253"/>
                <a:gd name="T87" fmla="*/ 83 h 302"/>
                <a:gd name="T88" fmla="*/ 0 w 253"/>
                <a:gd name="T89" fmla="*/ 79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3" h="302">
                  <a:moveTo>
                    <a:pt x="0" y="76"/>
                  </a:moveTo>
                  <a:cubicBezTo>
                    <a:pt x="1" y="71"/>
                    <a:pt x="0" y="65"/>
                    <a:pt x="4" y="61"/>
                  </a:cubicBezTo>
                  <a:cubicBezTo>
                    <a:pt x="6" y="59"/>
                    <a:pt x="13" y="62"/>
                    <a:pt x="14" y="57"/>
                  </a:cubicBezTo>
                  <a:cubicBezTo>
                    <a:pt x="8" y="61"/>
                    <a:pt x="13" y="50"/>
                    <a:pt x="13" y="48"/>
                  </a:cubicBezTo>
                  <a:cubicBezTo>
                    <a:pt x="15" y="45"/>
                    <a:pt x="14" y="43"/>
                    <a:pt x="18" y="42"/>
                  </a:cubicBezTo>
                  <a:cubicBezTo>
                    <a:pt x="21" y="41"/>
                    <a:pt x="26" y="38"/>
                    <a:pt x="26" y="34"/>
                  </a:cubicBezTo>
                  <a:cubicBezTo>
                    <a:pt x="30" y="36"/>
                    <a:pt x="26" y="50"/>
                    <a:pt x="35" y="46"/>
                  </a:cubicBezTo>
                  <a:cubicBezTo>
                    <a:pt x="40" y="44"/>
                    <a:pt x="40" y="46"/>
                    <a:pt x="45" y="48"/>
                  </a:cubicBezTo>
                  <a:cubicBezTo>
                    <a:pt x="51" y="50"/>
                    <a:pt x="45" y="43"/>
                    <a:pt x="45" y="42"/>
                  </a:cubicBezTo>
                  <a:cubicBezTo>
                    <a:pt x="44" y="38"/>
                    <a:pt x="46" y="35"/>
                    <a:pt x="46" y="32"/>
                  </a:cubicBezTo>
                  <a:cubicBezTo>
                    <a:pt x="45" y="28"/>
                    <a:pt x="42" y="25"/>
                    <a:pt x="40" y="22"/>
                  </a:cubicBezTo>
                  <a:cubicBezTo>
                    <a:pt x="38" y="18"/>
                    <a:pt x="35" y="15"/>
                    <a:pt x="35" y="11"/>
                  </a:cubicBezTo>
                  <a:cubicBezTo>
                    <a:pt x="35" y="10"/>
                    <a:pt x="38" y="0"/>
                    <a:pt x="40" y="2"/>
                  </a:cubicBezTo>
                  <a:cubicBezTo>
                    <a:pt x="42" y="4"/>
                    <a:pt x="41" y="5"/>
                    <a:pt x="45" y="4"/>
                  </a:cubicBezTo>
                  <a:cubicBezTo>
                    <a:pt x="51" y="3"/>
                    <a:pt x="52" y="7"/>
                    <a:pt x="55" y="10"/>
                  </a:cubicBezTo>
                  <a:cubicBezTo>
                    <a:pt x="59" y="14"/>
                    <a:pt x="63" y="17"/>
                    <a:pt x="67" y="21"/>
                  </a:cubicBezTo>
                  <a:cubicBezTo>
                    <a:pt x="69" y="23"/>
                    <a:pt x="69" y="29"/>
                    <a:pt x="73" y="30"/>
                  </a:cubicBezTo>
                  <a:cubicBezTo>
                    <a:pt x="75" y="29"/>
                    <a:pt x="75" y="27"/>
                    <a:pt x="74" y="24"/>
                  </a:cubicBezTo>
                  <a:cubicBezTo>
                    <a:pt x="75" y="28"/>
                    <a:pt x="79" y="27"/>
                    <a:pt x="80" y="31"/>
                  </a:cubicBezTo>
                  <a:cubicBezTo>
                    <a:pt x="81" y="35"/>
                    <a:pt x="79" y="40"/>
                    <a:pt x="80" y="45"/>
                  </a:cubicBezTo>
                  <a:cubicBezTo>
                    <a:pt x="83" y="58"/>
                    <a:pt x="98" y="59"/>
                    <a:pt x="108" y="65"/>
                  </a:cubicBezTo>
                  <a:cubicBezTo>
                    <a:pt x="110" y="62"/>
                    <a:pt x="109" y="58"/>
                    <a:pt x="114" y="57"/>
                  </a:cubicBezTo>
                  <a:cubicBezTo>
                    <a:pt x="119" y="54"/>
                    <a:pt x="123" y="57"/>
                    <a:pt x="127" y="60"/>
                  </a:cubicBezTo>
                  <a:cubicBezTo>
                    <a:pt x="130" y="61"/>
                    <a:pt x="134" y="63"/>
                    <a:pt x="134" y="67"/>
                  </a:cubicBezTo>
                  <a:cubicBezTo>
                    <a:pt x="134" y="70"/>
                    <a:pt x="129" y="70"/>
                    <a:pt x="128" y="73"/>
                  </a:cubicBezTo>
                  <a:cubicBezTo>
                    <a:pt x="131" y="74"/>
                    <a:pt x="136" y="73"/>
                    <a:pt x="137" y="77"/>
                  </a:cubicBezTo>
                  <a:cubicBezTo>
                    <a:pt x="138" y="79"/>
                    <a:pt x="140" y="79"/>
                    <a:pt x="142" y="80"/>
                  </a:cubicBezTo>
                  <a:cubicBezTo>
                    <a:pt x="151" y="85"/>
                    <a:pt x="147" y="86"/>
                    <a:pt x="143" y="92"/>
                  </a:cubicBezTo>
                  <a:cubicBezTo>
                    <a:pt x="149" y="94"/>
                    <a:pt x="138" y="101"/>
                    <a:pt x="133" y="100"/>
                  </a:cubicBezTo>
                  <a:cubicBezTo>
                    <a:pt x="132" y="100"/>
                    <a:pt x="122" y="97"/>
                    <a:pt x="121" y="99"/>
                  </a:cubicBezTo>
                  <a:cubicBezTo>
                    <a:pt x="120" y="101"/>
                    <a:pt x="125" y="105"/>
                    <a:pt x="124" y="108"/>
                  </a:cubicBezTo>
                  <a:cubicBezTo>
                    <a:pt x="121" y="109"/>
                    <a:pt x="117" y="112"/>
                    <a:pt x="122" y="114"/>
                  </a:cubicBezTo>
                  <a:cubicBezTo>
                    <a:pt x="130" y="116"/>
                    <a:pt x="139" y="124"/>
                    <a:pt x="146" y="129"/>
                  </a:cubicBezTo>
                  <a:cubicBezTo>
                    <a:pt x="149" y="131"/>
                    <a:pt x="162" y="131"/>
                    <a:pt x="162" y="136"/>
                  </a:cubicBezTo>
                  <a:cubicBezTo>
                    <a:pt x="161" y="140"/>
                    <a:pt x="159" y="141"/>
                    <a:pt x="162" y="144"/>
                  </a:cubicBezTo>
                  <a:cubicBezTo>
                    <a:pt x="164" y="147"/>
                    <a:pt x="169" y="151"/>
                    <a:pt x="172" y="151"/>
                  </a:cubicBezTo>
                  <a:cubicBezTo>
                    <a:pt x="175" y="151"/>
                    <a:pt x="176" y="156"/>
                    <a:pt x="177" y="159"/>
                  </a:cubicBezTo>
                  <a:cubicBezTo>
                    <a:pt x="180" y="163"/>
                    <a:pt x="183" y="167"/>
                    <a:pt x="187" y="171"/>
                  </a:cubicBezTo>
                  <a:cubicBezTo>
                    <a:pt x="189" y="173"/>
                    <a:pt x="197" y="184"/>
                    <a:pt x="200" y="183"/>
                  </a:cubicBezTo>
                  <a:cubicBezTo>
                    <a:pt x="203" y="182"/>
                    <a:pt x="206" y="192"/>
                    <a:pt x="209" y="194"/>
                  </a:cubicBezTo>
                  <a:cubicBezTo>
                    <a:pt x="213" y="195"/>
                    <a:pt x="211" y="203"/>
                    <a:pt x="214" y="206"/>
                  </a:cubicBezTo>
                  <a:cubicBezTo>
                    <a:pt x="214" y="207"/>
                    <a:pt x="216" y="211"/>
                    <a:pt x="218" y="211"/>
                  </a:cubicBezTo>
                  <a:cubicBezTo>
                    <a:pt x="219" y="211"/>
                    <a:pt x="221" y="209"/>
                    <a:pt x="223" y="210"/>
                  </a:cubicBezTo>
                  <a:cubicBezTo>
                    <a:pt x="226" y="212"/>
                    <a:pt x="225" y="216"/>
                    <a:pt x="229" y="217"/>
                  </a:cubicBezTo>
                  <a:cubicBezTo>
                    <a:pt x="233" y="218"/>
                    <a:pt x="238" y="224"/>
                    <a:pt x="242" y="225"/>
                  </a:cubicBezTo>
                  <a:cubicBezTo>
                    <a:pt x="241" y="229"/>
                    <a:pt x="236" y="230"/>
                    <a:pt x="235" y="234"/>
                  </a:cubicBezTo>
                  <a:cubicBezTo>
                    <a:pt x="234" y="238"/>
                    <a:pt x="244" y="243"/>
                    <a:pt x="246" y="246"/>
                  </a:cubicBezTo>
                  <a:cubicBezTo>
                    <a:pt x="248" y="250"/>
                    <a:pt x="253" y="250"/>
                    <a:pt x="251" y="256"/>
                  </a:cubicBezTo>
                  <a:cubicBezTo>
                    <a:pt x="250" y="258"/>
                    <a:pt x="248" y="260"/>
                    <a:pt x="248" y="262"/>
                  </a:cubicBezTo>
                  <a:cubicBezTo>
                    <a:pt x="248" y="264"/>
                    <a:pt x="250" y="265"/>
                    <a:pt x="250" y="268"/>
                  </a:cubicBezTo>
                  <a:cubicBezTo>
                    <a:pt x="250" y="274"/>
                    <a:pt x="248" y="275"/>
                    <a:pt x="243" y="276"/>
                  </a:cubicBezTo>
                  <a:cubicBezTo>
                    <a:pt x="238" y="278"/>
                    <a:pt x="237" y="284"/>
                    <a:pt x="231" y="284"/>
                  </a:cubicBezTo>
                  <a:cubicBezTo>
                    <a:pt x="225" y="284"/>
                    <a:pt x="224" y="276"/>
                    <a:pt x="220" y="275"/>
                  </a:cubicBezTo>
                  <a:cubicBezTo>
                    <a:pt x="217" y="275"/>
                    <a:pt x="219" y="278"/>
                    <a:pt x="217" y="279"/>
                  </a:cubicBezTo>
                  <a:cubicBezTo>
                    <a:pt x="215" y="280"/>
                    <a:pt x="214" y="280"/>
                    <a:pt x="212" y="280"/>
                  </a:cubicBezTo>
                  <a:cubicBezTo>
                    <a:pt x="210" y="281"/>
                    <a:pt x="204" y="284"/>
                    <a:pt x="205" y="286"/>
                  </a:cubicBezTo>
                  <a:cubicBezTo>
                    <a:pt x="207" y="290"/>
                    <a:pt x="212" y="293"/>
                    <a:pt x="208" y="297"/>
                  </a:cubicBezTo>
                  <a:cubicBezTo>
                    <a:pt x="204" y="302"/>
                    <a:pt x="195" y="289"/>
                    <a:pt x="188" y="291"/>
                  </a:cubicBezTo>
                  <a:cubicBezTo>
                    <a:pt x="184" y="293"/>
                    <a:pt x="178" y="286"/>
                    <a:pt x="182" y="283"/>
                  </a:cubicBezTo>
                  <a:cubicBezTo>
                    <a:pt x="185" y="281"/>
                    <a:pt x="190" y="279"/>
                    <a:pt x="189" y="274"/>
                  </a:cubicBezTo>
                  <a:cubicBezTo>
                    <a:pt x="189" y="270"/>
                    <a:pt x="191" y="265"/>
                    <a:pt x="190" y="261"/>
                  </a:cubicBezTo>
                  <a:cubicBezTo>
                    <a:pt x="189" y="259"/>
                    <a:pt x="185" y="259"/>
                    <a:pt x="185" y="256"/>
                  </a:cubicBezTo>
                  <a:cubicBezTo>
                    <a:pt x="185" y="254"/>
                    <a:pt x="187" y="252"/>
                    <a:pt x="188" y="250"/>
                  </a:cubicBezTo>
                  <a:cubicBezTo>
                    <a:pt x="187" y="250"/>
                    <a:pt x="186" y="250"/>
                    <a:pt x="185" y="249"/>
                  </a:cubicBezTo>
                  <a:cubicBezTo>
                    <a:pt x="185" y="246"/>
                    <a:pt x="192" y="242"/>
                    <a:pt x="187" y="237"/>
                  </a:cubicBezTo>
                  <a:cubicBezTo>
                    <a:pt x="185" y="234"/>
                    <a:pt x="174" y="231"/>
                    <a:pt x="181" y="227"/>
                  </a:cubicBezTo>
                  <a:cubicBezTo>
                    <a:pt x="170" y="222"/>
                    <a:pt x="158" y="215"/>
                    <a:pt x="157" y="202"/>
                  </a:cubicBezTo>
                  <a:cubicBezTo>
                    <a:pt x="155" y="191"/>
                    <a:pt x="159" y="177"/>
                    <a:pt x="148" y="171"/>
                  </a:cubicBezTo>
                  <a:cubicBezTo>
                    <a:pt x="137" y="164"/>
                    <a:pt x="134" y="149"/>
                    <a:pt x="121" y="146"/>
                  </a:cubicBezTo>
                  <a:cubicBezTo>
                    <a:pt x="120" y="146"/>
                    <a:pt x="98" y="140"/>
                    <a:pt x="106" y="148"/>
                  </a:cubicBezTo>
                  <a:cubicBezTo>
                    <a:pt x="101" y="148"/>
                    <a:pt x="102" y="156"/>
                    <a:pt x="100" y="158"/>
                  </a:cubicBezTo>
                  <a:cubicBezTo>
                    <a:pt x="99" y="159"/>
                    <a:pt x="94" y="159"/>
                    <a:pt x="92" y="161"/>
                  </a:cubicBezTo>
                  <a:cubicBezTo>
                    <a:pt x="89" y="163"/>
                    <a:pt x="88" y="160"/>
                    <a:pt x="85" y="159"/>
                  </a:cubicBezTo>
                  <a:cubicBezTo>
                    <a:pt x="82" y="156"/>
                    <a:pt x="76" y="152"/>
                    <a:pt x="71" y="151"/>
                  </a:cubicBezTo>
                  <a:cubicBezTo>
                    <a:pt x="67" y="149"/>
                    <a:pt x="67" y="158"/>
                    <a:pt x="62" y="155"/>
                  </a:cubicBezTo>
                  <a:cubicBezTo>
                    <a:pt x="61" y="163"/>
                    <a:pt x="52" y="169"/>
                    <a:pt x="47" y="174"/>
                  </a:cubicBezTo>
                  <a:cubicBezTo>
                    <a:pt x="45" y="177"/>
                    <a:pt x="42" y="175"/>
                    <a:pt x="40" y="173"/>
                  </a:cubicBezTo>
                  <a:cubicBezTo>
                    <a:pt x="37" y="170"/>
                    <a:pt x="39" y="165"/>
                    <a:pt x="40" y="162"/>
                  </a:cubicBezTo>
                  <a:cubicBezTo>
                    <a:pt x="42" y="158"/>
                    <a:pt x="43" y="155"/>
                    <a:pt x="42" y="150"/>
                  </a:cubicBezTo>
                  <a:cubicBezTo>
                    <a:pt x="42" y="148"/>
                    <a:pt x="39" y="143"/>
                    <a:pt x="39" y="140"/>
                  </a:cubicBezTo>
                  <a:cubicBezTo>
                    <a:pt x="40" y="139"/>
                    <a:pt x="41" y="137"/>
                    <a:pt x="42" y="136"/>
                  </a:cubicBezTo>
                  <a:cubicBezTo>
                    <a:pt x="43" y="134"/>
                    <a:pt x="42" y="134"/>
                    <a:pt x="42" y="131"/>
                  </a:cubicBezTo>
                  <a:cubicBezTo>
                    <a:pt x="42" y="126"/>
                    <a:pt x="44" y="123"/>
                    <a:pt x="41" y="117"/>
                  </a:cubicBezTo>
                  <a:cubicBezTo>
                    <a:pt x="37" y="110"/>
                    <a:pt x="41" y="99"/>
                    <a:pt x="29" y="102"/>
                  </a:cubicBezTo>
                  <a:cubicBezTo>
                    <a:pt x="28" y="102"/>
                    <a:pt x="26" y="103"/>
                    <a:pt x="26" y="104"/>
                  </a:cubicBezTo>
                  <a:cubicBezTo>
                    <a:pt x="25" y="107"/>
                    <a:pt x="24" y="104"/>
                    <a:pt x="22" y="105"/>
                  </a:cubicBezTo>
                  <a:cubicBezTo>
                    <a:pt x="18" y="106"/>
                    <a:pt x="16" y="104"/>
                    <a:pt x="14" y="100"/>
                  </a:cubicBezTo>
                  <a:cubicBezTo>
                    <a:pt x="11" y="94"/>
                    <a:pt x="18" y="88"/>
                    <a:pt x="15" y="83"/>
                  </a:cubicBezTo>
                  <a:cubicBezTo>
                    <a:pt x="14" y="82"/>
                    <a:pt x="10" y="76"/>
                    <a:pt x="8" y="75"/>
                  </a:cubicBezTo>
                  <a:cubicBezTo>
                    <a:pt x="4" y="74"/>
                    <a:pt x="4" y="78"/>
                    <a:pt x="0" y="79"/>
                  </a:cubicBezTo>
                  <a:cubicBezTo>
                    <a:pt x="0" y="78"/>
                    <a:pt x="0" y="77"/>
                    <a:pt x="0" y="7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662">
              <a:extLst>
                <a:ext uri="{FF2B5EF4-FFF2-40B4-BE49-F238E27FC236}">
                  <a16:creationId xmlns="" xmlns:a16="http://schemas.microsoft.com/office/drawing/2014/main" id="{7ADE4179-3173-48E8-BA5E-12C561204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1686" y="3578910"/>
              <a:ext cx="547240" cy="654019"/>
            </a:xfrm>
            <a:custGeom>
              <a:avLst/>
              <a:gdLst>
                <a:gd name="T0" fmla="*/ 4 w 253"/>
                <a:gd name="T1" fmla="*/ 61 h 302"/>
                <a:gd name="T2" fmla="*/ 13 w 253"/>
                <a:gd name="T3" fmla="*/ 48 h 302"/>
                <a:gd name="T4" fmla="*/ 26 w 253"/>
                <a:gd name="T5" fmla="*/ 34 h 302"/>
                <a:gd name="T6" fmla="*/ 45 w 253"/>
                <a:gd name="T7" fmla="*/ 48 h 302"/>
                <a:gd name="T8" fmla="*/ 46 w 253"/>
                <a:gd name="T9" fmla="*/ 32 h 302"/>
                <a:gd name="T10" fmla="*/ 35 w 253"/>
                <a:gd name="T11" fmla="*/ 11 h 302"/>
                <a:gd name="T12" fmla="*/ 45 w 253"/>
                <a:gd name="T13" fmla="*/ 4 h 302"/>
                <a:gd name="T14" fmla="*/ 67 w 253"/>
                <a:gd name="T15" fmla="*/ 21 h 302"/>
                <a:gd name="T16" fmla="*/ 74 w 253"/>
                <a:gd name="T17" fmla="*/ 24 h 302"/>
                <a:gd name="T18" fmla="*/ 80 w 253"/>
                <a:gd name="T19" fmla="*/ 45 h 302"/>
                <a:gd name="T20" fmla="*/ 114 w 253"/>
                <a:gd name="T21" fmla="*/ 57 h 302"/>
                <a:gd name="T22" fmla="*/ 134 w 253"/>
                <a:gd name="T23" fmla="*/ 67 h 302"/>
                <a:gd name="T24" fmla="*/ 137 w 253"/>
                <a:gd name="T25" fmla="*/ 77 h 302"/>
                <a:gd name="T26" fmla="*/ 143 w 253"/>
                <a:gd name="T27" fmla="*/ 92 h 302"/>
                <a:gd name="T28" fmla="*/ 121 w 253"/>
                <a:gd name="T29" fmla="*/ 99 h 302"/>
                <a:gd name="T30" fmla="*/ 122 w 253"/>
                <a:gd name="T31" fmla="*/ 114 h 302"/>
                <a:gd name="T32" fmla="*/ 162 w 253"/>
                <a:gd name="T33" fmla="*/ 136 h 302"/>
                <a:gd name="T34" fmla="*/ 172 w 253"/>
                <a:gd name="T35" fmla="*/ 151 h 302"/>
                <a:gd name="T36" fmla="*/ 187 w 253"/>
                <a:gd name="T37" fmla="*/ 171 h 302"/>
                <a:gd name="T38" fmla="*/ 209 w 253"/>
                <a:gd name="T39" fmla="*/ 194 h 302"/>
                <a:gd name="T40" fmla="*/ 218 w 253"/>
                <a:gd name="T41" fmla="*/ 211 h 302"/>
                <a:gd name="T42" fmla="*/ 229 w 253"/>
                <a:gd name="T43" fmla="*/ 217 h 302"/>
                <a:gd name="T44" fmla="*/ 235 w 253"/>
                <a:gd name="T45" fmla="*/ 234 h 302"/>
                <a:gd name="T46" fmla="*/ 251 w 253"/>
                <a:gd name="T47" fmla="*/ 256 h 302"/>
                <a:gd name="T48" fmla="*/ 250 w 253"/>
                <a:gd name="T49" fmla="*/ 268 h 302"/>
                <a:gd name="T50" fmla="*/ 231 w 253"/>
                <a:gd name="T51" fmla="*/ 284 h 302"/>
                <a:gd name="T52" fmla="*/ 217 w 253"/>
                <a:gd name="T53" fmla="*/ 279 h 302"/>
                <a:gd name="T54" fmla="*/ 205 w 253"/>
                <a:gd name="T55" fmla="*/ 286 h 302"/>
                <a:gd name="T56" fmla="*/ 188 w 253"/>
                <a:gd name="T57" fmla="*/ 291 h 302"/>
                <a:gd name="T58" fmla="*/ 189 w 253"/>
                <a:gd name="T59" fmla="*/ 274 h 302"/>
                <a:gd name="T60" fmla="*/ 185 w 253"/>
                <a:gd name="T61" fmla="*/ 256 h 302"/>
                <a:gd name="T62" fmla="*/ 185 w 253"/>
                <a:gd name="T63" fmla="*/ 249 h 302"/>
                <a:gd name="T64" fmla="*/ 181 w 253"/>
                <a:gd name="T65" fmla="*/ 227 h 302"/>
                <a:gd name="T66" fmla="*/ 148 w 253"/>
                <a:gd name="T67" fmla="*/ 171 h 302"/>
                <a:gd name="T68" fmla="*/ 106 w 253"/>
                <a:gd name="T69" fmla="*/ 148 h 302"/>
                <a:gd name="T70" fmla="*/ 92 w 253"/>
                <a:gd name="T71" fmla="*/ 161 h 302"/>
                <a:gd name="T72" fmla="*/ 71 w 253"/>
                <a:gd name="T73" fmla="*/ 151 h 302"/>
                <a:gd name="T74" fmla="*/ 47 w 253"/>
                <a:gd name="T75" fmla="*/ 174 h 302"/>
                <a:gd name="T76" fmla="*/ 40 w 253"/>
                <a:gd name="T77" fmla="*/ 162 h 302"/>
                <a:gd name="T78" fmla="*/ 39 w 253"/>
                <a:gd name="T79" fmla="*/ 140 h 302"/>
                <a:gd name="T80" fmla="*/ 42 w 253"/>
                <a:gd name="T81" fmla="*/ 131 h 302"/>
                <a:gd name="T82" fmla="*/ 29 w 253"/>
                <a:gd name="T83" fmla="*/ 102 h 302"/>
                <a:gd name="T84" fmla="*/ 22 w 253"/>
                <a:gd name="T85" fmla="*/ 105 h 302"/>
                <a:gd name="T86" fmla="*/ 15 w 253"/>
                <a:gd name="T87" fmla="*/ 83 h 302"/>
                <a:gd name="T88" fmla="*/ 0 w 253"/>
                <a:gd name="T89" fmla="*/ 79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3" h="302">
                  <a:moveTo>
                    <a:pt x="0" y="76"/>
                  </a:moveTo>
                  <a:cubicBezTo>
                    <a:pt x="1" y="71"/>
                    <a:pt x="0" y="65"/>
                    <a:pt x="4" y="61"/>
                  </a:cubicBezTo>
                  <a:cubicBezTo>
                    <a:pt x="6" y="59"/>
                    <a:pt x="13" y="62"/>
                    <a:pt x="14" y="57"/>
                  </a:cubicBezTo>
                  <a:cubicBezTo>
                    <a:pt x="8" y="61"/>
                    <a:pt x="13" y="50"/>
                    <a:pt x="13" y="48"/>
                  </a:cubicBezTo>
                  <a:cubicBezTo>
                    <a:pt x="15" y="45"/>
                    <a:pt x="14" y="43"/>
                    <a:pt x="18" y="42"/>
                  </a:cubicBezTo>
                  <a:cubicBezTo>
                    <a:pt x="21" y="41"/>
                    <a:pt x="26" y="38"/>
                    <a:pt x="26" y="34"/>
                  </a:cubicBezTo>
                  <a:cubicBezTo>
                    <a:pt x="30" y="36"/>
                    <a:pt x="26" y="50"/>
                    <a:pt x="35" y="46"/>
                  </a:cubicBezTo>
                  <a:cubicBezTo>
                    <a:pt x="40" y="44"/>
                    <a:pt x="40" y="46"/>
                    <a:pt x="45" y="48"/>
                  </a:cubicBezTo>
                  <a:cubicBezTo>
                    <a:pt x="51" y="50"/>
                    <a:pt x="45" y="43"/>
                    <a:pt x="45" y="42"/>
                  </a:cubicBezTo>
                  <a:cubicBezTo>
                    <a:pt x="44" y="38"/>
                    <a:pt x="46" y="35"/>
                    <a:pt x="46" y="32"/>
                  </a:cubicBezTo>
                  <a:cubicBezTo>
                    <a:pt x="45" y="28"/>
                    <a:pt x="42" y="25"/>
                    <a:pt x="40" y="22"/>
                  </a:cubicBezTo>
                  <a:cubicBezTo>
                    <a:pt x="38" y="18"/>
                    <a:pt x="35" y="15"/>
                    <a:pt x="35" y="11"/>
                  </a:cubicBezTo>
                  <a:cubicBezTo>
                    <a:pt x="35" y="10"/>
                    <a:pt x="38" y="0"/>
                    <a:pt x="40" y="2"/>
                  </a:cubicBezTo>
                  <a:cubicBezTo>
                    <a:pt x="42" y="4"/>
                    <a:pt x="41" y="5"/>
                    <a:pt x="45" y="4"/>
                  </a:cubicBezTo>
                  <a:cubicBezTo>
                    <a:pt x="51" y="3"/>
                    <a:pt x="52" y="7"/>
                    <a:pt x="55" y="10"/>
                  </a:cubicBezTo>
                  <a:cubicBezTo>
                    <a:pt x="59" y="14"/>
                    <a:pt x="63" y="17"/>
                    <a:pt x="67" y="21"/>
                  </a:cubicBezTo>
                  <a:cubicBezTo>
                    <a:pt x="69" y="23"/>
                    <a:pt x="69" y="29"/>
                    <a:pt x="73" y="30"/>
                  </a:cubicBezTo>
                  <a:cubicBezTo>
                    <a:pt x="75" y="29"/>
                    <a:pt x="75" y="27"/>
                    <a:pt x="74" y="24"/>
                  </a:cubicBezTo>
                  <a:cubicBezTo>
                    <a:pt x="75" y="28"/>
                    <a:pt x="79" y="27"/>
                    <a:pt x="80" y="31"/>
                  </a:cubicBezTo>
                  <a:cubicBezTo>
                    <a:pt x="81" y="35"/>
                    <a:pt x="79" y="40"/>
                    <a:pt x="80" y="45"/>
                  </a:cubicBezTo>
                  <a:cubicBezTo>
                    <a:pt x="83" y="58"/>
                    <a:pt x="98" y="59"/>
                    <a:pt x="108" y="65"/>
                  </a:cubicBezTo>
                  <a:cubicBezTo>
                    <a:pt x="110" y="62"/>
                    <a:pt x="109" y="58"/>
                    <a:pt x="114" y="57"/>
                  </a:cubicBezTo>
                  <a:cubicBezTo>
                    <a:pt x="119" y="54"/>
                    <a:pt x="123" y="57"/>
                    <a:pt x="127" y="60"/>
                  </a:cubicBezTo>
                  <a:cubicBezTo>
                    <a:pt x="130" y="61"/>
                    <a:pt x="134" y="63"/>
                    <a:pt x="134" y="67"/>
                  </a:cubicBezTo>
                  <a:cubicBezTo>
                    <a:pt x="134" y="70"/>
                    <a:pt x="129" y="70"/>
                    <a:pt x="128" y="73"/>
                  </a:cubicBezTo>
                  <a:cubicBezTo>
                    <a:pt x="131" y="74"/>
                    <a:pt x="136" y="73"/>
                    <a:pt x="137" y="77"/>
                  </a:cubicBezTo>
                  <a:cubicBezTo>
                    <a:pt x="138" y="79"/>
                    <a:pt x="140" y="79"/>
                    <a:pt x="142" y="80"/>
                  </a:cubicBezTo>
                  <a:cubicBezTo>
                    <a:pt x="151" y="85"/>
                    <a:pt x="147" y="86"/>
                    <a:pt x="143" y="92"/>
                  </a:cubicBezTo>
                  <a:cubicBezTo>
                    <a:pt x="149" y="94"/>
                    <a:pt x="138" y="101"/>
                    <a:pt x="133" y="100"/>
                  </a:cubicBezTo>
                  <a:cubicBezTo>
                    <a:pt x="132" y="100"/>
                    <a:pt x="122" y="97"/>
                    <a:pt x="121" y="99"/>
                  </a:cubicBezTo>
                  <a:cubicBezTo>
                    <a:pt x="120" y="101"/>
                    <a:pt x="125" y="105"/>
                    <a:pt x="124" y="108"/>
                  </a:cubicBezTo>
                  <a:cubicBezTo>
                    <a:pt x="121" y="109"/>
                    <a:pt x="117" y="112"/>
                    <a:pt x="122" y="114"/>
                  </a:cubicBezTo>
                  <a:cubicBezTo>
                    <a:pt x="130" y="116"/>
                    <a:pt x="139" y="124"/>
                    <a:pt x="146" y="129"/>
                  </a:cubicBezTo>
                  <a:cubicBezTo>
                    <a:pt x="149" y="131"/>
                    <a:pt x="162" y="131"/>
                    <a:pt x="162" y="136"/>
                  </a:cubicBezTo>
                  <a:cubicBezTo>
                    <a:pt x="161" y="140"/>
                    <a:pt x="159" y="141"/>
                    <a:pt x="162" y="144"/>
                  </a:cubicBezTo>
                  <a:cubicBezTo>
                    <a:pt x="164" y="147"/>
                    <a:pt x="169" y="151"/>
                    <a:pt x="172" y="151"/>
                  </a:cubicBezTo>
                  <a:cubicBezTo>
                    <a:pt x="175" y="151"/>
                    <a:pt x="176" y="156"/>
                    <a:pt x="177" y="159"/>
                  </a:cubicBezTo>
                  <a:cubicBezTo>
                    <a:pt x="180" y="163"/>
                    <a:pt x="183" y="167"/>
                    <a:pt x="187" y="171"/>
                  </a:cubicBezTo>
                  <a:cubicBezTo>
                    <a:pt x="189" y="173"/>
                    <a:pt x="197" y="184"/>
                    <a:pt x="200" y="183"/>
                  </a:cubicBezTo>
                  <a:cubicBezTo>
                    <a:pt x="203" y="182"/>
                    <a:pt x="206" y="192"/>
                    <a:pt x="209" y="194"/>
                  </a:cubicBezTo>
                  <a:cubicBezTo>
                    <a:pt x="213" y="195"/>
                    <a:pt x="211" y="203"/>
                    <a:pt x="214" y="206"/>
                  </a:cubicBezTo>
                  <a:cubicBezTo>
                    <a:pt x="214" y="207"/>
                    <a:pt x="216" y="211"/>
                    <a:pt x="218" y="211"/>
                  </a:cubicBezTo>
                  <a:cubicBezTo>
                    <a:pt x="219" y="211"/>
                    <a:pt x="221" y="209"/>
                    <a:pt x="223" y="210"/>
                  </a:cubicBezTo>
                  <a:cubicBezTo>
                    <a:pt x="226" y="212"/>
                    <a:pt x="225" y="216"/>
                    <a:pt x="229" y="217"/>
                  </a:cubicBezTo>
                  <a:cubicBezTo>
                    <a:pt x="233" y="218"/>
                    <a:pt x="238" y="224"/>
                    <a:pt x="242" y="225"/>
                  </a:cubicBezTo>
                  <a:cubicBezTo>
                    <a:pt x="241" y="229"/>
                    <a:pt x="236" y="230"/>
                    <a:pt x="235" y="234"/>
                  </a:cubicBezTo>
                  <a:cubicBezTo>
                    <a:pt x="234" y="238"/>
                    <a:pt x="244" y="243"/>
                    <a:pt x="246" y="246"/>
                  </a:cubicBezTo>
                  <a:cubicBezTo>
                    <a:pt x="248" y="250"/>
                    <a:pt x="253" y="250"/>
                    <a:pt x="251" y="256"/>
                  </a:cubicBezTo>
                  <a:cubicBezTo>
                    <a:pt x="250" y="258"/>
                    <a:pt x="248" y="260"/>
                    <a:pt x="248" y="262"/>
                  </a:cubicBezTo>
                  <a:cubicBezTo>
                    <a:pt x="248" y="264"/>
                    <a:pt x="250" y="265"/>
                    <a:pt x="250" y="268"/>
                  </a:cubicBezTo>
                  <a:cubicBezTo>
                    <a:pt x="250" y="274"/>
                    <a:pt x="248" y="275"/>
                    <a:pt x="243" y="276"/>
                  </a:cubicBezTo>
                  <a:cubicBezTo>
                    <a:pt x="238" y="278"/>
                    <a:pt x="237" y="284"/>
                    <a:pt x="231" y="284"/>
                  </a:cubicBezTo>
                  <a:cubicBezTo>
                    <a:pt x="225" y="284"/>
                    <a:pt x="224" y="276"/>
                    <a:pt x="220" y="275"/>
                  </a:cubicBezTo>
                  <a:cubicBezTo>
                    <a:pt x="217" y="275"/>
                    <a:pt x="219" y="278"/>
                    <a:pt x="217" y="279"/>
                  </a:cubicBezTo>
                  <a:cubicBezTo>
                    <a:pt x="215" y="280"/>
                    <a:pt x="214" y="280"/>
                    <a:pt x="212" y="280"/>
                  </a:cubicBezTo>
                  <a:cubicBezTo>
                    <a:pt x="210" y="281"/>
                    <a:pt x="204" y="284"/>
                    <a:pt x="205" y="286"/>
                  </a:cubicBezTo>
                  <a:cubicBezTo>
                    <a:pt x="207" y="290"/>
                    <a:pt x="212" y="293"/>
                    <a:pt x="208" y="297"/>
                  </a:cubicBezTo>
                  <a:cubicBezTo>
                    <a:pt x="204" y="302"/>
                    <a:pt x="195" y="289"/>
                    <a:pt x="188" y="291"/>
                  </a:cubicBezTo>
                  <a:cubicBezTo>
                    <a:pt x="184" y="293"/>
                    <a:pt x="178" y="286"/>
                    <a:pt x="182" y="283"/>
                  </a:cubicBezTo>
                  <a:cubicBezTo>
                    <a:pt x="185" y="281"/>
                    <a:pt x="190" y="279"/>
                    <a:pt x="189" y="274"/>
                  </a:cubicBezTo>
                  <a:cubicBezTo>
                    <a:pt x="189" y="270"/>
                    <a:pt x="191" y="265"/>
                    <a:pt x="190" y="261"/>
                  </a:cubicBezTo>
                  <a:cubicBezTo>
                    <a:pt x="189" y="259"/>
                    <a:pt x="185" y="259"/>
                    <a:pt x="185" y="256"/>
                  </a:cubicBezTo>
                  <a:cubicBezTo>
                    <a:pt x="185" y="254"/>
                    <a:pt x="187" y="252"/>
                    <a:pt x="188" y="250"/>
                  </a:cubicBezTo>
                  <a:cubicBezTo>
                    <a:pt x="187" y="250"/>
                    <a:pt x="186" y="250"/>
                    <a:pt x="185" y="249"/>
                  </a:cubicBezTo>
                  <a:cubicBezTo>
                    <a:pt x="185" y="246"/>
                    <a:pt x="192" y="242"/>
                    <a:pt x="187" y="237"/>
                  </a:cubicBezTo>
                  <a:cubicBezTo>
                    <a:pt x="185" y="234"/>
                    <a:pt x="174" y="231"/>
                    <a:pt x="181" y="227"/>
                  </a:cubicBezTo>
                  <a:cubicBezTo>
                    <a:pt x="170" y="222"/>
                    <a:pt x="158" y="215"/>
                    <a:pt x="157" y="202"/>
                  </a:cubicBezTo>
                  <a:cubicBezTo>
                    <a:pt x="155" y="191"/>
                    <a:pt x="159" y="177"/>
                    <a:pt x="148" y="171"/>
                  </a:cubicBezTo>
                  <a:cubicBezTo>
                    <a:pt x="137" y="164"/>
                    <a:pt x="134" y="149"/>
                    <a:pt x="121" y="146"/>
                  </a:cubicBezTo>
                  <a:cubicBezTo>
                    <a:pt x="120" y="146"/>
                    <a:pt x="98" y="140"/>
                    <a:pt x="106" y="148"/>
                  </a:cubicBezTo>
                  <a:cubicBezTo>
                    <a:pt x="101" y="148"/>
                    <a:pt x="102" y="156"/>
                    <a:pt x="100" y="158"/>
                  </a:cubicBezTo>
                  <a:cubicBezTo>
                    <a:pt x="99" y="159"/>
                    <a:pt x="94" y="159"/>
                    <a:pt x="92" y="161"/>
                  </a:cubicBezTo>
                  <a:cubicBezTo>
                    <a:pt x="89" y="163"/>
                    <a:pt x="88" y="160"/>
                    <a:pt x="85" y="159"/>
                  </a:cubicBezTo>
                  <a:cubicBezTo>
                    <a:pt x="82" y="156"/>
                    <a:pt x="76" y="152"/>
                    <a:pt x="71" y="151"/>
                  </a:cubicBezTo>
                  <a:cubicBezTo>
                    <a:pt x="67" y="149"/>
                    <a:pt x="67" y="158"/>
                    <a:pt x="62" y="155"/>
                  </a:cubicBezTo>
                  <a:cubicBezTo>
                    <a:pt x="61" y="163"/>
                    <a:pt x="52" y="169"/>
                    <a:pt x="47" y="174"/>
                  </a:cubicBezTo>
                  <a:cubicBezTo>
                    <a:pt x="45" y="177"/>
                    <a:pt x="42" y="175"/>
                    <a:pt x="40" y="173"/>
                  </a:cubicBezTo>
                  <a:cubicBezTo>
                    <a:pt x="37" y="170"/>
                    <a:pt x="39" y="165"/>
                    <a:pt x="40" y="162"/>
                  </a:cubicBezTo>
                  <a:cubicBezTo>
                    <a:pt x="42" y="158"/>
                    <a:pt x="43" y="155"/>
                    <a:pt x="42" y="150"/>
                  </a:cubicBezTo>
                  <a:cubicBezTo>
                    <a:pt x="42" y="148"/>
                    <a:pt x="39" y="143"/>
                    <a:pt x="39" y="140"/>
                  </a:cubicBezTo>
                  <a:cubicBezTo>
                    <a:pt x="40" y="139"/>
                    <a:pt x="41" y="137"/>
                    <a:pt x="42" y="136"/>
                  </a:cubicBezTo>
                  <a:cubicBezTo>
                    <a:pt x="43" y="134"/>
                    <a:pt x="42" y="134"/>
                    <a:pt x="42" y="131"/>
                  </a:cubicBezTo>
                  <a:cubicBezTo>
                    <a:pt x="42" y="126"/>
                    <a:pt x="44" y="123"/>
                    <a:pt x="41" y="117"/>
                  </a:cubicBezTo>
                  <a:cubicBezTo>
                    <a:pt x="37" y="110"/>
                    <a:pt x="41" y="99"/>
                    <a:pt x="29" y="102"/>
                  </a:cubicBezTo>
                  <a:cubicBezTo>
                    <a:pt x="28" y="102"/>
                    <a:pt x="26" y="103"/>
                    <a:pt x="26" y="104"/>
                  </a:cubicBezTo>
                  <a:cubicBezTo>
                    <a:pt x="25" y="107"/>
                    <a:pt x="24" y="104"/>
                    <a:pt x="22" y="105"/>
                  </a:cubicBezTo>
                  <a:cubicBezTo>
                    <a:pt x="18" y="106"/>
                    <a:pt x="16" y="104"/>
                    <a:pt x="14" y="100"/>
                  </a:cubicBezTo>
                  <a:cubicBezTo>
                    <a:pt x="11" y="94"/>
                    <a:pt x="18" y="88"/>
                    <a:pt x="15" y="83"/>
                  </a:cubicBezTo>
                  <a:cubicBezTo>
                    <a:pt x="14" y="82"/>
                    <a:pt x="10" y="76"/>
                    <a:pt x="8" y="75"/>
                  </a:cubicBezTo>
                  <a:cubicBezTo>
                    <a:pt x="4" y="74"/>
                    <a:pt x="4" y="78"/>
                    <a:pt x="0" y="79"/>
                  </a:cubicBezTo>
                  <a:cubicBezTo>
                    <a:pt x="0" y="78"/>
                    <a:pt x="0" y="77"/>
                    <a:pt x="0" y="7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663">
              <a:extLst>
                <a:ext uri="{FF2B5EF4-FFF2-40B4-BE49-F238E27FC236}">
                  <a16:creationId xmlns="" xmlns:a16="http://schemas.microsoft.com/office/drawing/2014/main" id="{8F26F226-274B-466F-B47A-430F99EF7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8407" y="2048420"/>
              <a:ext cx="311437" cy="395971"/>
            </a:xfrm>
            <a:custGeom>
              <a:avLst/>
              <a:gdLst>
                <a:gd name="T0" fmla="*/ 2 w 145"/>
                <a:gd name="T1" fmla="*/ 98 h 182"/>
                <a:gd name="T2" fmla="*/ 9 w 145"/>
                <a:gd name="T3" fmla="*/ 88 h 182"/>
                <a:gd name="T4" fmla="*/ 15 w 145"/>
                <a:gd name="T5" fmla="*/ 84 h 182"/>
                <a:gd name="T6" fmla="*/ 27 w 145"/>
                <a:gd name="T7" fmla="*/ 74 h 182"/>
                <a:gd name="T8" fmla="*/ 32 w 145"/>
                <a:gd name="T9" fmla="*/ 72 h 182"/>
                <a:gd name="T10" fmla="*/ 38 w 145"/>
                <a:gd name="T11" fmla="*/ 62 h 182"/>
                <a:gd name="T12" fmla="*/ 41 w 145"/>
                <a:gd name="T13" fmla="*/ 44 h 182"/>
                <a:gd name="T14" fmla="*/ 46 w 145"/>
                <a:gd name="T15" fmla="*/ 41 h 182"/>
                <a:gd name="T16" fmla="*/ 57 w 145"/>
                <a:gd name="T17" fmla="*/ 48 h 182"/>
                <a:gd name="T18" fmla="*/ 78 w 145"/>
                <a:gd name="T19" fmla="*/ 53 h 182"/>
                <a:gd name="T20" fmla="*/ 87 w 145"/>
                <a:gd name="T21" fmla="*/ 47 h 182"/>
                <a:gd name="T22" fmla="*/ 80 w 145"/>
                <a:gd name="T23" fmla="*/ 42 h 182"/>
                <a:gd name="T24" fmla="*/ 73 w 145"/>
                <a:gd name="T25" fmla="*/ 33 h 182"/>
                <a:gd name="T26" fmla="*/ 93 w 145"/>
                <a:gd name="T27" fmla="*/ 32 h 182"/>
                <a:gd name="T28" fmla="*/ 99 w 145"/>
                <a:gd name="T29" fmla="*/ 21 h 182"/>
                <a:gd name="T30" fmla="*/ 109 w 145"/>
                <a:gd name="T31" fmla="*/ 18 h 182"/>
                <a:gd name="T32" fmla="*/ 105 w 145"/>
                <a:gd name="T33" fmla="*/ 0 h 182"/>
                <a:gd name="T34" fmla="*/ 119 w 145"/>
                <a:gd name="T35" fmla="*/ 6 h 182"/>
                <a:gd name="T36" fmla="*/ 141 w 145"/>
                <a:gd name="T37" fmla="*/ 23 h 182"/>
                <a:gd name="T38" fmla="*/ 133 w 145"/>
                <a:gd name="T39" fmla="*/ 22 h 182"/>
                <a:gd name="T40" fmla="*/ 130 w 145"/>
                <a:gd name="T41" fmla="*/ 29 h 182"/>
                <a:gd name="T42" fmla="*/ 125 w 145"/>
                <a:gd name="T43" fmla="*/ 47 h 182"/>
                <a:gd name="T44" fmla="*/ 137 w 145"/>
                <a:gd name="T45" fmla="*/ 73 h 182"/>
                <a:gd name="T46" fmla="*/ 129 w 145"/>
                <a:gd name="T47" fmla="*/ 79 h 182"/>
                <a:gd name="T48" fmla="*/ 128 w 145"/>
                <a:gd name="T49" fmla="*/ 85 h 182"/>
                <a:gd name="T50" fmla="*/ 121 w 145"/>
                <a:gd name="T51" fmla="*/ 91 h 182"/>
                <a:gd name="T52" fmla="*/ 117 w 145"/>
                <a:gd name="T53" fmla="*/ 99 h 182"/>
                <a:gd name="T54" fmla="*/ 107 w 145"/>
                <a:gd name="T55" fmla="*/ 102 h 182"/>
                <a:gd name="T56" fmla="*/ 101 w 145"/>
                <a:gd name="T57" fmla="*/ 107 h 182"/>
                <a:gd name="T58" fmla="*/ 99 w 145"/>
                <a:gd name="T59" fmla="*/ 114 h 182"/>
                <a:gd name="T60" fmla="*/ 103 w 145"/>
                <a:gd name="T61" fmla="*/ 124 h 182"/>
                <a:gd name="T62" fmla="*/ 101 w 145"/>
                <a:gd name="T63" fmla="*/ 126 h 182"/>
                <a:gd name="T64" fmla="*/ 112 w 145"/>
                <a:gd name="T65" fmla="*/ 132 h 182"/>
                <a:gd name="T66" fmla="*/ 139 w 145"/>
                <a:gd name="T67" fmla="*/ 154 h 182"/>
                <a:gd name="T68" fmla="*/ 106 w 145"/>
                <a:gd name="T69" fmla="*/ 164 h 182"/>
                <a:gd name="T70" fmla="*/ 100 w 145"/>
                <a:gd name="T71" fmla="*/ 177 h 182"/>
                <a:gd name="T72" fmla="*/ 90 w 145"/>
                <a:gd name="T73" fmla="*/ 179 h 182"/>
                <a:gd name="T74" fmla="*/ 80 w 145"/>
                <a:gd name="T75" fmla="*/ 175 h 182"/>
                <a:gd name="T76" fmla="*/ 69 w 145"/>
                <a:gd name="T77" fmla="*/ 170 h 182"/>
                <a:gd name="T78" fmla="*/ 75 w 145"/>
                <a:gd name="T79" fmla="*/ 173 h 182"/>
                <a:gd name="T80" fmla="*/ 68 w 145"/>
                <a:gd name="T81" fmla="*/ 182 h 182"/>
                <a:gd name="T82" fmla="*/ 70 w 145"/>
                <a:gd name="T83" fmla="*/ 177 h 182"/>
                <a:gd name="T84" fmla="*/ 65 w 145"/>
                <a:gd name="T85" fmla="*/ 177 h 182"/>
                <a:gd name="T86" fmla="*/ 53 w 145"/>
                <a:gd name="T87" fmla="*/ 172 h 182"/>
                <a:gd name="T88" fmla="*/ 59 w 145"/>
                <a:gd name="T89" fmla="*/ 169 h 182"/>
                <a:gd name="T90" fmla="*/ 43 w 145"/>
                <a:gd name="T91" fmla="*/ 167 h 182"/>
                <a:gd name="T92" fmla="*/ 48 w 145"/>
                <a:gd name="T93" fmla="*/ 164 h 182"/>
                <a:gd name="T94" fmla="*/ 44 w 145"/>
                <a:gd name="T95" fmla="*/ 150 h 182"/>
                <a:gd name="T96" fmla="*/ 51 w 145"/>
                <a:gd name="T97" fmla="*/ 147 h 182"/>
                <a:gd name="T98" fmla="*/ 62 w 145"/>
                <a:gd name="T99" fmla="*/ 149 h 182"/>
                <a:gd name="T100" fmla="*/ 44 w 145"/>
                <a:gd name="T101" fmla="*/ 139 h 182"/>
                <a:gd name="T102" fmla="*/ 45 w 145"/>
                <a:gd name="T103" fmla="*/ 125 h 182"/>
                <a:gd name="T104" fmla="*/ 41 w 145"/>
                <a:gd name="T105" fmla="*/ 116 h 182"/>
                <a:gd name="T106" fmla="*/ 19 w 145"/>
                <a:gd name="T107" fmla="*/ 110 h 182"/>
                <a:gd name="T108" fmla="*/ 18 w 145"/>
                <a:gd name="T109" fmla="*/ 115 h 182"/>
                <a:gd name="T110" fmla="*/ 10 w 145"/>
                <a:gd name="T111" fmla="*/ 108 h 182"/>
                <a:gd name="T112" fmla="*/ 6 w 145"/>
                <a:gd name="T113" fmla="*/ 101 h 182"/>
                <a:gd name="T114" fmla="*/ 2 w 145"/>
                <a:gd name="T115" fmla="*/ 9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5" h="182">
                  <a:moveTo>
                    <a:pt x="2" y="98"/>
                  </a:moveTo>
                  <a:cubicBezTo>
                    <a:pt x="4" y="94"/>
                    <a:pt x="7" y="91"/>
                    <a:pt x="9" y="88"/>
                  </a:cubicBezTo>
                  <a:cubicBezTo>
                    <a:pt x="10" y="86"/>
                    <a:pt x="14" y="87"/>
                    <a:pt x="15" y="84"/>
                  </a:cubicBezTo>
                  <a:cubicBezTo>
                    <a:pt x="16" y="79"/>
                    <a:pt x="27" y="79"/>
                    <a:pt x="27" y="74"/>
                  </a:cubicBezTo>
                  <a:cubicBezTo>
                    <a:pt x="27" y="71"/>
                    <a:pt x="30" y="72"/>
                    <a:pt x="32" y="72"/>
                  </a:cubicBezTo>
                  <a:cubicBezTo>
                    <a:pt x="35" y="71"/>
                    <a:pt x="35" y="64"/>
                    <a:pt x="38" y="62"/>
                  </a:cubicBezTo>
                  <a:cubicBezTo>
                    <a:pt x="43" y="57"/>
                    <a:pt x="36" y="46"/>
                    <a:pt x="41" y="44"/>
                  </a:cubicBezTo>
                  <a:cubicBezTo>
                    <a:pt x="43" y="43"/>
                    <a:pt x="44" y="40"/>
                    <a:pt x="46" y="41"/>
                  </a:cubicBezTo>
                  <a:cubicBezTo>
                    <a:pt x="50" y="43"/>
                    <a:pt x="53" y="46"/>
                    <a:pt x="57" y="48"/>
                  </a:cubicBezTo>
                  <a:cubicBezTo>
                    <a:pt x="63" y="52"/>
                    <a:pt x="71" y="53"/>
                    <a:pt x="78" y="53"/>
                  </a:cubicBezTo>
                  <a:cubicBezTo>
                    <a:pt x="82" y="53"/>
                    <a:pt x="90" y="54"/>
                    <a:pt x="87" y="47"/>
                  </a:cubicBezTo>
                  <a:cubicBezTo>
                    <a:pt x="86" y="45"/>
                    <a:pt x="82" y="44"/>
                    <a:pt x="80" y="42"/>
                  </a:cubicBezTo>
                  <a:cubicBezTo>
                    <a:pt x="77" y="40"/>
                    <a:pt x="75" y="36"/>
                    <a:pt x="73" y="33"/>
                  </a:cubicBezTo>
                  <a:cubicBezTo>
                    <a:pt x="79" y="32"/>
                    <a:pt x="87" y="32"/>
                    <a:pt x="93" y="32"/>
                  </a:cubicBezTo>
                  <a:cubicBezTo>
                    <a:pt x="102" y="31"/>
                    <a:pt x="97" y="25"/>
                    <a:pt x="99" y="21"/>
                  </a:cubicBezTo>
                  <a:cubicBezTo>
                    <a:pt x="100" y="17"/>
                    <a:pt x="106" y="20"/>
                    <a:pt x="109" y="18"/>
                  </a:cubicBezTo>
                  <a:cubicBezTo>
                    <a:pt x="113" y="17"/>
                    <a:pt x="106" y="3"/>
                    <a:pt x="105" y="0"/>
                  </a:cubicBezTo>
                  <a:cubicBezTo>
                    <a:pt x="111" y="0"/>
                    <a:pt x="116" y="1"/>
                    <a:pt x="119" y="6"/>
                  </a:cubicBezTo>
                  <a:cubicBezTo>
                    <a:pt x="123" y="14"/>
                    <a:pt x="135" y="16"/>
                    <a:pt x="141" y="23"/>
                  </a:cubicBezTo>
                  <a:cubicBezTo>
                    <a:pt x="138" y="25"/>
                    <a:pt x="136" y="22"/>
                    <a:pt x="133" y="22"/>
                  </a:cubicBezTo>
                  <a:cubicBezTo>
                    <a:pt x="132" y="23"/>
                    <a:pt x="131" y="27"/>
                    <a:pt x="130" y="29"/>
                  </a:cubicBezTo>
                  <a:cubicBezTo>
                    <a:pt x="128" y="33"/>
                    <a:pt x="124" y="41"/>
                    <a:pt x="125" y="47"/>
                  </a:cubicBezTo>
                  <a:cubicBezTo>
                    <a:pt x="126" y="50"/>
                    <a:pt x="145" y="69"/>
                    <a:pt x="137" y="73"/>
                  </a:cubicBezTo>
                  <a:cubicBezTo>
                    <a:pt x="134" y="75"/>
                    <a:pt x="130" y="76"/>
                    <a:pt x="129" y="79"/>
                  </a:cubicBezTo>
                  <a:cubicBezTo>
                    <a:pt x="128" y="81"/>
                    <a:pt x="130" y="84"/>
                    <a:pt x="128" y="85"/>
                  </a:cubicBezTo>
                  <a:cubicBezTo>
                    <a:pt x="126" y="88"/>
                    <a:pt x="123" y="88"/>
                    <a:pt x="121" y="91"/>
                  </a:cubicBezTo>
                  <a:cubicBezTo>
                    <a:pt x="120" y="94"/>
                    <a:pt x="119" y="97"/>
                    <a:pt x="117" y="99"/>
                  </a:cubicBezTo>
                  <a:cubicBezTo>
                    <a:pt x="114" y="101"/>
                    <a:pt x="110" y="100"/>
                    <a:pt x="107" y="102"/>
                  </a:cubicBezTo>
                  <a:cubicBezTo>
                    <a:pt x="105" y="103"/>
                    <a:pt x="103" y="105"/>
                    <a:pt x="101" y="107"/>
                  </a:cubicBezTo>
                  <a:cubicBezTo>
                    <a:pt x="98" y="109"/>
                    <a:pt x="95" y="111"/>
                    <a:pt x="99" y="114"/>
                  </a:cubicBezTo>
                  <a:cubicBezTo>
                    <a:pt x="102" y="116"/>
                    <a:pt x="103" y="121"/>
                    <a:pt x="103" y="124"/>
                  </a:cubicBezTo>
                  <a:cubicBezTo>
                    <a:pt x="102" y="120"/>
                    <a:pt x="100" y="122"/>
                    <a:pt x="101" y="126"/>
                  </a:cubicBezTo>
                  <a:cubicBezTo>
                    <a:pt x="101" y="132"/>
                    <a:pt x="108" y="129"/>
                    <a:pt x="112" y="132"/>
                  </a:cubicBezTo>
                  <a:cubicBezTo>
                    <a:pt x="119" y="136"/>
                    <a:pt x="140" y="145"/>
                    <a:pt x="139" y="154"/>
                  </a:cubicBezTo>
                  <a:cubicBezTo>
                    <a:pt x="138" y="167"/>
                    <a:pt x="112" y="153"/>
                    <a:pt x="106" y="164"/>
                  </a:cubicBezTo>
                  <a:cubicBezTo>
                    <a:pt x="104" y="167"/>
                    <a:pt x="104" y="178"/>
                    <a:pt x="100" y="177"/>
                  </a:cubicBezTo>
                  <a:cubicBezTo>
                    <a:pt x="98" y="177"/>
                    <a:pt x="85" y="172"/>
                    <a:pt x="90" y="179"/>
                  </a:cubicBezTo>
                  <a:cubicBezTo>
                    <a:pt x="87" y="178"/>
                    <a:pt x="82" y="177"/>
                    <a:pt x="80" y="175"/>
                  </a:cubicBezTo>
                  <a:cubicBezTo>
                    <a:pt x="77" y="172"/>
                    <a:pt x="73" y="170"/>
                    <a:pt x="69" y="170"/>
                  </a:cubicBezTo>
                  <a:cubicBezTo>
                    <a:pt x="71" y="171"/>
                    <a:pt x="73" y="172"/>
                    <a:pt x="75" y="173"/>
                  </a:cubicBezTo>
                  <a:cubicBezTo>
                    <a:pt x="72" y="173"/>
                    <a:pt x="71" y="178"/>
                    <a:pt x="68" y="182"/>
                  </a:cubicBezTo>
                  <a:cubicBezTo>
                    <a:pt x="65" y="178"/>
                    <a:pt x="70" y="179"/>
                    <a:pt x="70" y="177"/>
                  </a:cubicBezTo>
                  <a:cubicBezTo>
                    <a:pt x="69" y="174"/>
                    <a:pt x="65" y="172"/>
                    <a:pt x="65" y="177"/>
                  </a:cubicBezTo>
                  <a:cubicBezTo>
                    <a:pt x="63" y="172"/>
                    <a:pt x="56" y="177"/>
                    <a:pt x="53" y="172"/>
                  </a:cubicBezTo>
                  <a:cubicBezTo>
                    <a:pt x="60" y="172"/>
                    <a:pt x="52" y="167"/>
                    <a:pt x="59" y="169"/>
                  </a:cubicBezTo>
                  <a:cubicBezTo>
                    <a:pt x="55" y="165"/>
                    <a:pt x="48" y="168"/>
                    <a:pt x="43" y="167"/>
                  </a:cubicBezTo>
                  <a:cubicBezTo>
                    <a:pt x="44" y="164"/>
                    <a:pt x="46" y="163"/>
                    <a:pt x="48" y="164"/>
                  </a:cubicBezTo>
                  <a:cubicBezTo>
                    <a:pt x="42" y="160"/>
                    <a:pt x="48" y="154"/>
                    <a:pt x="44" y="150"/>
                  </a:cubicBezTo>
                  <a:cubicBezTo>
                    <a:pt x="48" y="153"/>
                    <a:pt x="46" y="147"/>
                    <a:pt x="51" y="147"/>
                  </a:cubicBezTo>
                  <a:cubicBezTo>
                    <a:pt x="54" y="147"/>
                    <a:pt x="59" y="147"/>
                    <a:pt x="62" y="149"/>
                  </a:cubicBezTo>
                  <a:cubicBezTo>
                    <a:pt x="58" y="142"/>
                    <a:pt x="44" y="149"/>
                    <a:pt x="44" y="139"/>
                  </a:cubicBezTo>
                  <a:cubicBezTo>
                    <a:pt x="43" y="135"/>
                    <a:pt x="46" y="129"/>
                    <a:pt x="45" y="125"/>
                  </a:cubicBezTo>
                  <a:cubicBezTo>
                    <a:pt x="43" y="121"/>
                    <a:pt x="39" y="121"/>
                    <a:pt x="41" y="116"/>
                  </a:cubicBezTo>
                  <a:cubicBezTo>
                    <a:pt x="34" y="121"/>
                    <a:pt x="25" y="112"/>
                    <a:pt x="19" y="110"/>
                  </a:cubicBezTo>
                  <a:cubicBezTo>
                    <a:pt x="20" y="112"/>
                    <a:pt x="20" y="114"/>
                    <a:pt x="18" y="115"/>
                  </a:cubicBezTo>
                  <a:cubicBezTo>
                    <a:pt x="17" y="112"/>
                    <a:pt x="14" y="110"/>
                    <a:pt x="10" y="108"/>
                  </a:cubicBezTo>
                  <a:cubicBezTo>
                    <a:pt x="8" y="108"/>
                    <a:pt x="0" y="101"/>
                    <a:pt x="6" y="101"/>
                  </a:cubicBezTo>
                  <a:cubicBezTo>
                    <a:pt x="5" y="100"/>
                    <a:pt x="4" y="99"/>
                    <a:pt x="2" y="9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664">
              <a:extLst>
                <a:ext uri="{FF2B5EF4-FFF2-40B4-BE49-F238E27FC236}">
                  <a16:creationId xmlns="" xmlns:a16="http://schemas.microsoft.com/office/drawing/2014/main" id="{23D80BF7-5DC7-484A-A27A-C5233B0767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8407" y="2048420"/>
              <a:ext cx="311437" cy="395971"/>
            </a:xfrm>
            <a:custGeom>
              <a:avLst/>
              <a:gdLst>
                <a:gd name="T0" fmla="*/ 2 w 145"/>
                <a:gd name="T1" fmla="*/ 98 h 182"/>
                <a:gd name="T2" fmla="*/ 9 w 145"/>
                <a:gd name="T3" fmla="*/ 88 h 182"/>
                <a:gd name="T4" fmla="*/ 15 w 145"/>
                <a:gd name="T5" fmla="*/ 84 h 182"/>
                <a:gd name="T6" fmla="*/ 27 w 145"/>
                <a:gd name="T7" fmla="*/ 74 h 182"/>
                <a:gd name="T8" fmla="*/ 32 w 145"/>
                <a:gd name="T9" fmla="*/ 72 h 182"/>
                <a:gd name="T10" fmla="*/ 38 w 145"/>
                <a:gd name="T11" fmla="*/ 62 h 182"/>
                <a:gd name="T12" fmla="*/ 41 w 145"/>
                <a:gd name="T13" fmla="*/ 44 h 182"/>
                <a:gd name="T14" fmla="*/ 46 w 145"/>
                <a:gd name="T15" fmla="*/ 41 h 182"/>
                <a:gd name="T16" fmla="*/ 57 w 145"/>
                <a:gd name="T17" fmla="*/ 48 h 182"/>
                <a:gd name="T18" fmla="*/ 78 w 145"/>
                <a:gd name="T19" fmla="*/ 53 h 182"/>
                <a:gd name="T20" fmla="*/ 87 w 145"/>
                <a:gd name="T21" fmla="*/ 47 h 182"/>
                <a:gd name="T22" fmla="*/ 80 w 145"/>
                <a:gd name="T23" fmla="*/ 42 h 182"/>
                <a:gd name="T24" fmla="*/ 73 w 145"/>
                <a:gd name="T25" fmla="*/ 33 h 182"/>
                <a:gd name="T26" fmla="*/ 93 w 145"/>
                <a:gd name="T27" fmla="*/ 32 h 182"/>
                <a:gd name="T28" fmla="*/ 99 w 145"/>
                <a:gd name="T29" fmla="*/ 21 h 182"/>
                <a:gd name="T30" fmla="*/ 109 w 145"/>
                <a:gd name="T31" fmla="*/ 18 h 182"/>
                <a:gd name="T32" fmla="*/ 105 w 145"/>
                <a:gd name="T33" fmla="*/ 0 h 182"/>
                <a:gd name="T34" fmla="*/ 119 w 145"/>
                <a:gd name="T35" fmla="*/ 6 h 182"/>
                <a:gd name="T36" fmla="*/ 141 w 145"/>
                <a:gd name="T37" fmla="*/ 23 h 182"/>
                <a:gd name="T38" fmla="*/ 133 w 145"/>
                <a:gd name="T39" fmla="*/ 22 h 182"/>
                <a:gd name="T40" fmla="*/ 130 w 145"/>
                <a:gd name="T41" fmla="*/ 29 h 182"/>
                <a:gd name="T42" fmla="*/ 125 w 145"/>
                <a:gd name="T43" fmla="*/ 47 h 182"/>
                <a:gd name="T44" fmla="*/ 137 w 145"/>
                <a:gd name="T45" fmla="*/ 73 h 182"/>
                <a:gd name="T46" fmla="*/ 129 w 145"/>
                <a:gd name="T47" fmla="*/ 79 h 182"/>
                <a:gd name="T48" fmla="*/ 128 w 145"/>
                <a:gd name="T49" fmla="*/ 85 h 182"/>
                <a:gd name="T50" fmla="*/ 121 w 145"/>
                <a:gd name="T51" fmla="*/ 91 h 182"/>
                <a:gd name="T52" fmla="*/ 117 w 145"/>
                <a:gd name="T53" fmla="*/ 99 h 182"/>
                <a:gd name="T54" fmla="*/ 107 w 145"/>
                <a:gd name="T55" fmla="*/ 102 h 182"/>
                <a:gd name="T56" fmla="*/ 101 w 145"/>
                <a:gd name="T57" fmla="*/ 107 h 182"/>
                <a:gd name="T58" fmla="*/ 99 w 145"/>
                <a:gd name="T59" fmla="*/ 114 h 182"/>
                <a:gd name="T60" fmla="*/ 103 w 145"/>
                <a:gd name="T61" fmla="*/ 124 h 182"/>
                <a:gd name="T62" fmla="*/ 101 w 145"/>
                <a:gd name="T63" fmla="*/ 126 h 182"/>
                <a:gd name="T64" fmla="*/ 112 w 145"/>
                <a:gd name="T65" fmla="*/ 132 h 182"/>
                <a:gd name="T66" fmla="*/ 139 w 145"/>
                <a:gd name="T67" fmla="*/ 154 h 182"/>
                <a:gd name="T68" fmla="*/ 106 w 145"/>
                <a:gd name="T69" fmla="*/ 164 h 182"/>
                <a:gd name="T70" fmla="*/ 100 w 145"/>
                <a:gd name="T71" fmla="*/ 177 h 182"/>
                <a:gd name="T72" fmla="*/ 90 w 145"/>
                <a:gd name="T73" fmla="*/ 179 h 182"/>
                <a:gd name="T74" fmla="*/ 80 w 145"/>
                <a:gd name="T75" fmla="*/ 175 h 182"/>
                <a:gd name="T76" fmla="*/ 69 w 145"/>
                <a:gd name="T77" fmla="*/ 170 h 182"/>
                <a:gd name="T78" fmla="*/ 75 w 145"/>
                <a:gd name="T79" fmla="*/ 173 h 182"/>
                <a:gd name="T80" fmla="*/ 68 w 145"/>
                <a:gd name="T81" fmla="*/ 182 h 182"/>
                <a:gd name="T82" fmla="*/ 70 w 145"/>
                <a:gd name="T83" fmla="*/ 177 h 182"/>
                <a:gd name="T84" fmla="*/ 65 w 145"/>
                <a:gd name="T85" fmla="*/ 177 h 182"/>
                <a:gd name="T86" fmla="*/ 53 w 145"/>
                <a:gd name="T87" fmla="*/ 172 h 182"/>
                <a:gd name="T88" fmla="*/ 59 w 145"/>
                <a:gd name="T89" fmla="*/ 169 h 182"/>
                <a:gd name="T90" fmla="*/ 43 w 145"/>
                <a:gd name="T91" fmla="*/ 167 h 182"/>
                <a:gd name="T92" fmla="*/ 48 w 145"/>
                <a:gd name="T93" fmla="*/ 164 h 182"/>
                <a:gd name="T94" fmla="*/ 44 w 145"/>
                <a:gd name="T95" fmla="*/ 150 h 182"/>
                <a:gd name="T96" fmla="*/ 51 w 145"/>
                <a:gd name="T97" fmla="*/ 147 h 182"/>
                <a:gd name="T98" fmla="*/ 62 w 145"/>
                <a:gd name="T99" fmla="*/ 149 h 182"/>
                <a:gd name="T100" fmla="*/ 44 w 145"/>
                <a:gd name="T101" fmla="*/ 139 h 182"/>
                <a:gd name="T102" fmla="*/ 45 w 145"/>
                <a:gd name="T103" fmla="*/ 125 h 182"/>
                <a:gd name="T104" fmla="*/ 41 w 145"/>
                <a:gd name="T105" fmla="*/ 116 h 182"/>
                <a:gd name="T106" fmla="*/ 19 w 145"/>
                <a:gd name="T107" fmla="*/ 110 h 182"/>
                <a:gd name="T108" fmla="*/ 18 w 145"/>
                <a:gd name="T109" fmla="*/ 115 h 182"/>
                <a:gd name="T110" fmla="*/ 10 w 145"/>
                <a:gd name="T111" fmla="*/ 108 h 182"/>
                <a:gd name="T112" fmla="*/ 6 w 145"/>
                <a:gd name="T113" fmla="*/ 101 h 182"/>
                <a:gd name="T114" fmla="*/ 2 w 145"/>
                <a:gd name="T115" fmla="*/ 9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5" h="182">
                  <a:moveTo>
                    <a:pt x="2" y="98"/>
                  </a:moveTo>
                  <a:cubicBezTo>
                    <a:pt x="4" y="94"/>
                    <a:pt x="7" y="91"/>
                    <a:pt x="9" y="88"/>
                  </a:cubicBezTo>
                  <a:cubicBezTo>
                    <a:pt x="10" y="86"/>
                    <a:pt x="14" y="87"/>
                    <a:pt x="15" y="84"/>
                  </a:cubicBezTo>
                  <a:cubicBezTo>
                    <a:pt x="16" y="79"/>
                    <a:pt x="27" y="79"/>
                    <a:pt x="27" y="74"/>
                  </a:cubicBezTo>
                  <a:cubicBezTo>
                    <a:pt x="27" y="71"/>
                    <a:pt x="30" y="72"/>
                    <a:pt x="32" y="72"/>
                  </a:cubicBezTo>
                  <a:cubicBezTo>
                    <a:pt x="35" y="71"/>
                    <a:pt x="35" y="64"/>
                    <a:pt x="38" y="62"/>
                  </a:cubicBezTo>
                  <a:cubicBezTo>
                    <a:pt x="43" y="57"/>
                    <a:pt x="36" y="46"/>
                    <a:pt x="41" y="44"/>
                  </a:cubicBezTo>
                  <a:cubicBezTo>
                    <a:pt x="43" y="43"/>
                    <a:pt x="44" y="40"/>
                    <a:pt x="46" y="41"/>
                  </a:cubicBezTo>
                  <a:cubicBezTo>
                    <a:pt x="50" y="43"/>
                    <a:pt x="53" y="46"/>
                    <a:pt x="57" y="48"/>
                  </a:cubicBezTo>
                  <a:cubicBezTo>
                    <a:pt x="63" y="52"/>
                    <a:pt x="71" y="53"/>
                    <a:pt x="78" y="53"/>
                  </a:cubicBezTo>
                  <a:cubicBezTo>
                    <a:pt x="82" y="53"/>
                    <a:pt x="90" y="54"/>
                    <a:pt x="87" y="47"/>
                  </a:cubicBezTo>
                  <a:cubicBezTo>
                    <a:pt x="86" y="45"/>
                    <a:pt x="82" y="44"/>
                    <a:pt x="80" y="42"/>
                  </a:cubicBezTo>
                  <a:cubicBezTo>
                    <a:pt x="77" y="40"/>
                    <a:pt x="75" y="36"/>
                    <a:pt x="73" y="33"/>
                  </a:cubicBezTo>
                  <a:cubicBezTo>
                    <a:pt x="79" y="32"/>
                    <a:pt x="87" y="32"/>
                    <a:pt x="93" y="32"/>
                  </a:cubicBezTo>
                  <a:cubicBezTo>
                    <a:pt x="102" y="31"/>
                    <a:pt x="97" y="25"/>
                    <a:pt x="99" y="21"/>
                  </a:cubicBezTo>
                  <a:cubicBezTo>
                    <a:pt x="100" y="17"/>
                    <a:pt x="106" y="20"/>
                    <a:pt x="109" y="18"/>
                  </a:cubicBezTo>
                  <a:cubicBezTo>
                    <a:pt x="113" y="17"/>
                    <a:pt x="106" y="3"/>
                    <a:pt x="105" y="0"/>
                  </a:cubicBezTo>
                  <a:cubicBezTo>
                    <a:pt x="111" y="0"/>
                    <a:pt x="116" y="1"/>
                    <a:pt x="119" y="6"/>
                  </a:cubicBezTo>
                  <a:cubicBezTo>
                    <a:pt x="123" y="14"/>
                    <a:pt x="135" y="16"/>
                    <a:pt x="141" y="23"/>
                  </a:cubicBezTo>
                  <a:cubicBezTo>
                    <a:pt x="138" y="25"/>
                    <a:pt x="136" y="22"/>
                    <a:pt x="133" y="22"/>
                  </a:cubicBezTo>
                  <a:cubicBezTo>
                    <a:pt x="132" y="23"/>
                    <a:pt x="131" y="27"/>
                    <a:pt x="130" y="29"/>
                  </a:cubicBezTo>
                  <a:cubicBezTo>
                    <a:pt x="128" y="33"/>
                    <a:pt x="124" y="41"/>
                    <a:pt x="125" y="47"/>
                  </a:cubicBezTo>
                  <a:cubicBezTo>
                    <a:pt x="126" y="50"/>
                    <a:pt x="145" y="69"/>
                    <a:pt x="137" y="73"/>
                  </a:cubicBezTo>
                  <a:cubicBezTo>
                    <a:pt x="134" y="75"/>
                    <a:pt x="130" y="76"/>
                    <a:pt x="129" y="79"/>
                  </a:cubicBezTo>
                  <a:cubicBezTo>
                    <a:pt x="128" y="81"/>
                    <a:pt x="130" y="84"/>
                    <a:pt x="128" y="85"/>
                  </a:cubicBezTo>
                  <a:cubicBezTo>
                    <a:pt x="126" y="88"/>
                    <a:pt x="123" y="88"/>
                    <a:pt x="121" y="91"/>
                  </a:cubicBezTo>
                  <a:cubicBezTo>
                    <a:pt x="120" y="94"/>
                    <a:pt x="119" y="97"/>
                    <a:pt x="117" y="99"/>
                  </a:cubicBezTo>
                  <a:cubicBezTo>
                    <a:pt x="114" y="101"/>
                    <a:pt x="110" y="100"/>
                    <a:pt x="107" y="102"/>
                  </a:cubicBezTo>
                  <a:cubicBezTo>
                    <a:pt x="105" y="103"/>
                    <a:pt x="103" y="105"/>
                    <a:pt x="101" y="107"/>
                  </a:cubicBezTo>
                  <a:cubicBezTo>
                    <a:pt x="98" y="109"/>
                    <a:pt x="95" y="111"/>
                    <a:pt x="99" y="114"/>
                  </a:cubicBezTo>
                  <a:cubicBezTo>
                    <a:pt x="102" y="116"/>
                    <a:pt x="103" y="121"/>
                    <a:pt x="103" y="124"/>
                  </a:cubicBezTo>
                  <a:cubicBezTo>
                    <a:pt x="102" y="120"/>
                    <a:pt x="100" y="122"/>
                    <a:pt x="101" y="126"/>
                  </a:cubicBezTo>
                  <a:cubicBezTo>
                    <a:pt x="101" y="132"/>
                    <a:pt x="108" y="129"/>
                    <a:pt x="112" y="132"/>
                  </a:cubicBezTo>
                  <a:cubicBezTo>
                    <a:pt x="119" y="136"/>
                    <a:pt x="140" y="145"/>
                    <a:pt x="139" y="154"/>
                  </a:cubicBezTo>
                  <a:cubicBezTo>
                    <a:pt x="138" y="167"/>
                    <a:pt x="112" y="153"/>
                    <a:pt x="106" y="164"/>
                  </a:cubicBezTo>
                  <a:cubicBezTo>
                    <a:pt x="104" y="167"/>
                    <a:pt x="104" y="178"/>
                    <a:pt x="100" y="177"/>
                  </a:cubicBezTo>
                  <a:cubicBezTo>
                    <a:pt x="98" y="177"/>
                    <a:pt x="85" y="172"/>
                    <a:pt x="90" y="179"/>
                  </a:cubicBezTo>
                  <a:cubicBezTo>
                    <a:pt x="87" y="178"/>
                    <a:pt x="82" y="177"/>
                    <a:pt x="80" y="175"/>
                  </a:cubicBezTo>
                  <a:cubicBezTo>
                    <a:pt x="77" y="172"/>
                    <a:pt x="73" y="170"/>
                    <a:pt x="69" y="170"/>
                  </a:cubicBezTo>
                  <a:cubicBezTo>
                    <a:pt x="71" y="171"/>
                    <a:pt x="73" y="172"/>
                    <a:pt x="75" y="173"/>
                  </a:cubicBezTo>
                  <a:cubicBezTo>
                    <a:pt x="72" y="173"/>
                    <a:pt x="71" y="178"/>
                    <a:pt x="68" y="182"/>
                  </a:cubicBezTo>
                  <a:cubicBezTo>
                    <a:pt x="65" y="178"/>
                    <a:pt x="70" y="179"/>
                    <a:pt x="70" y="177"/>
                  </a:cubicBezTo>
                  <a:cubicBezTo>
                    <a:pt x="69" y="174"/>
                    <a:pt x="65" y="172"/>
                    <a:pt x="65" y="177"/>
                  </a:cubicBezTo>
                  <a:cubicBezTo>
                    <a:pt x="63" y="172"/>
                    <a:pt x="56" y="177"/>
                    <a:pt x="53" y="172"/>
                  </a:cubicBezTo>
                  <a:cubicBezTo>
                    <a:pt x="60" y="172"/>
                    <a:pt x="52" y="167"/>
                    <a:pt x="59" y="169"/>
                  </a:cubicBezTo>
                  <a:cubicBezTo>
                    <a:pt x="55" y="165"/>
                    <a:pt x="48" y="168"/>
                    <a:pt x="43" y="167"/>
                  </a:cubicBezTo>
                  <a:cubicBezTo>
                    <a:pt x="44" y="164"/>
                    <a:pt x="46" y="163"/>
                    <a:pt x="48" y="164"/>
                  </a:cubicBezTo>
                  <a:cubicBezTo>
                    <a:pt x="42" y="160"/>
                    <a:pt x="48" y="154"/>
                    <a:pt x="44" y="150"/>
                  </a:cubicBezTo>
                  <a:cubicBezTo>
                    <a:pt x="48" y="153"/>
                    <a:pt x="46" y="147"/>
                    <a:pt x="51" y="147"/>
                  </a:cubicBezTo>
                  <a:cubicBezTo>
                    <a:pt x="54" y="147"/>
                    <a:pt x="59" y="147"/>
                    <a:pt x="62" y="149"/>
                  </a:cubicBezTo>
                  <a:cubicBezTo>
                    <a:pt x="58" y="142"/>
                    <a:pt x="44" y="149"/>
                    <a:pt x="44" y="139"/>
                  </a:cubicBezTo>
                  <a:cubicBezTo>
                    <a:pt x="43" y="135"/>
                    <a:pt x="46" y="129"/>
                    <a:pt x="45" y="125"/>
                  </a:cubicBezTo>
                  <a:cubicBezTo>
                    <a:pt x="43" y="121"/>
                    <a:pt x="39" y="121"/>
                    <a:pt x="41" y="116"/>
                  </a:cubicBezTo>
                  <a:cubicBezTo>
                    <a:pt x="34" y="121"/>
                    <a:pt x="25" y="112"/>
                    <a:pt x="19" y="110"/>
                  </a:cubicBezTo>
                  <a:cubicBezTo>
                    <a:pt x="20" y="112"/>
                    <a:pt x="20" y="114"/>
                    <a:pt x="18" y="115"/>
                  </a:cubicBezTo>
                  <a:cubicBezTo>
                    <a:pt x="17" y="112"/>
                    <a:pt x="14" y="110"/>
                    <a:pt x="10" y="108"/>
                  </a:cubicBezTo>
                  <a:cubicBezTo>
                    <a:pt x="8" y="108"/>
                    <a:pt x="0" y="101"/>
                    <a:pt x="6" y="101"/>
                  </a:cubicBezTo>
                  <a:cubicBezTo>
                    <a:pt x="5" y="100"/>
                    <a:pt x="4" y="99"/>
                    <a:pt x="2" y="9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665">
              <a:extLst>
                <a:ext uri="{FF2B5EF4-FFF2-40B4-BE49-F238E27FC236}">
                  <a16:creationId xmlns="" xmlns:a16="http://schemas.microsoft.com/office/drawing/2014/main" id="{B957338B-37FA-4E8C-8315-6D7D1E8DF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4905" y="2061769"/>
              <a:ext cx="929862" cy="569484"/>
            </a:xfrm>
            <a:custGeom>
              <a:avLst/>
              <a:gdLst>
                <a:gd name="T0" fmla="*/ 57 w 429"/>
                <a:gd name="T1" fmla="*/ 22 h 263"/>
                <a:gd name="T2" fmla="*/ 112 w 429"/>
                <a:gd name="T3" fmla="*/ 51 h 263"/>
                <a:gd name="T4" fmla="*/ 132 w 429"/>
                <a:gd name="T5" fmla="*/ 46 h 263"/>
                <a:gd name="T6" fmla="*/ 149 w 429"/>
                <a:gd name="T7" fmla="*/ 14 h 263"/>
                <a:gd name="T8" fmla="*/ 154 w 429"/>
                <a:gd name="T9" fmla="*/ 6 h 263"/>
                <a:gd name="T10" fmla="*/ 171 w 429"/>
                <a:gd name="T11" fmla="*/ 5 h 263"/>
                <a:gd name="T12" fmla="*/ 189 w 429"/>
                <a:gd name="T13" fmla="*/ 16 h 263"/>
                <a:gd name="T14" fmla="*/ 209 w 429"/>
                <a:gd name="T15" fmla="*/ 24 h 263"/>
                <a:gd name="T16" fmla="*/ 214 w 429"/>
                <a:gd name="T17" fmla="*/ 37 h 263"/>
                <a:gd name="T18" fmla="*/ 235 w 429"/>
                <a:gd name="T19" fmla="*/ 53 h 263"/>
                <a:gd name="T20" fmla="*/ 256 w 429"/>
                <a:gd name="T21" fmla="*/ 51 h 263"/>
                <a:gd name="T22" fmla="*/ 284 w 429"/>
                <a:gd name="T23" fmla="*/ 79 h 263"/>
                <a:gd name="T24" fmla="*/ 320 w 429"/>
                <a:gd name="T25" fmla="*/ 112 h 263"/>
                <a:gd name="T26" fmla="*/ 378 w 429"/>
                <a:gd name="T27" fmla="*/ 145 h 263"/>
                <a:gd name="T28" fmla="*/ 426 w 429"/>
                <a:gd name="T29" fmla="*/ 165 h 263"/>
                <a:gd name="T30" fmla="*/ 428 w 429"/>
                <a:gd name="T31" fmla="*/ 184 h 263"/>
                <a:gd name="T32" fmla="*/ 402 w 429"/>
                <a:gd name="T33" fmla="*/ 186 h 263"/>
                <a:gd name="T34" fmla="*/ 384 w 429"/>
                <a:gd name="T35" fmla="*/ 192 h 263"/>
                <a:gd name="T36" fmla="*/ 380 w 429"/>
                <a:gd name="T37" fmla="*/ 217 h 263"/>
                <a:gd name="T38" fmla="*/ 341 w 429"/>
                <a:gd name="T39" fmla="*/ 238 h 263"/>
                <a:gd name="T40" fmla="*/ 339 w 429"/>
                <a:gd name="T41" fmla="*/ 255 h 263"/>
                <a:gd name="T42" fmla="*/ 311 w 429"/>
                <a:gd name="T43" fmla="*/ 253 h 263"/>
                <a:gd name="T44" fmla="*/ 291 w 429"/>
                <a:gd name="T45" fmla="*/ 247 h 263"/>
                <a:gd name="T46" fmla="*/ 286 w 429"/>
                <a:gd name="T47" fmla="*/ 237 h 263"/>
                <a:gd name="T48" fmla="*/ 281 w 429"/>
                <a:gd name="T49" fmla="*/ 215 h 263"/>
                <a:gd name="T50" fmla="*/ 258 w 429"/>
                <a:gd name="T51" fmla="*/ 211 h 263"/>
                <a:gd name="T52" fmla="*/ 227 w 429"/>
                <a:gd name="T53" fmla="*/ 189 h 263"/>
                <a:gd name="T54" fmla="*/ 196 w 429"/>
                <a:gd name="T55" fmla="*/ 176 h 263"/>
                <a:gd name="T56" fmla="*/ 162 w 429"/>
                <a:gd name="T57" fmla="*/ 163 h 263"/>
                <a:gd name="T58" fmla="*/ 133 w 429"/>
                <a:gd name="T59" fmla="*/ 162 h 263"/>
                <a:gd name="T60" fmla="*/ 93 w 429"/>
                <a:gd name="T61" fmla="*/ 173 h 263"/>
                <a:gd name="T62" fmla="*/ 85 w 429"/>
                <a:gd name="T63" fmla="*/ 185 h 263"/>
                <a:gd name="T64" fmla="*/ 63 w 429"/>
                <a:gd name="T65" fmla="*/ 172 h 263"/>
                <a:gd name="T66" fmla="*/ 59 w 429"/>
                <a:gd name="T67" fmla="*/ 132 h 263"/>
                <a:gd name="T68" fmla="*/ 46 w 429"/>
                <a:gd name="T69" fmla="*/ 120 h 263"/>
                <a:gd name="T70" fmla="*/ 38 w 429"/>
                <a:gd name="T71" fmla="*/ 106 h 263"/>
                <a:gd name="T72" fmla="*/ 44 w 429"/>
                <a:gd name="T73" fmla="*/ 107 h 263"/>
                <a:gd name="T74" fmla="*/ 24 w 429"/>
                <a:gd name="T75" fmla="*/ 94 h 263"/>
                <a:gd name="T76" fmla="*/ 17 w 429"/>
                <a:gd name="T77" fmla="*/ 87 h 263"/>
                <a:gd name="T78" fmla="*/ 18 w 429"/>
                <a:gd name="T79" fmla="*/ 61 h 263"/>
                <a:gd name="T80" fmla="*/ 8 w 429"/>
                <a:gd name="T81" fmla="*/ 46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263">
                  <a:moveTo>
                    <a:pt x="0" y="36"/>
                  </a:moveTo>
                  <a:cubicBezTo>
                    <a:pt x="14" y="16"/>
                    <a:pt x="36" y="12"/>
                    <a:pt x="57" y="22"/>
                  </a:cubicBezTo>
                  <a:cubicBezTo>
                    <a:pt x="67" y="27"/>
                    <a:pt x="72" y="35"/>
                    <a:pt x="79" y="43"/>
                  </a:cubicBezTo>
                  <a:cubicBezTo>
                    <a:pt x="89" y="54"/>
                    <a:pt x="99" y="50"/>
                    <a:pt x="112" y="51"/>
                  </a:cubicBezTo>
                  <a:cubicBezTo>
                    <a:pt x="118" y="51"/>
                    <a:pt x="124" y="51"/>
                    <a:pt x="130" y="52"/>
                  </a:cubicBezTo>
                  <a:cubicBezTo>
                    <a:pt x="137" y="53"/>
                    <a:pt x="133" y="48"/>
                    <a:pt x="132" y="46"/>
                  </a:cubicBezTo>
                  <a:cubicBezTo>
                    <a:pt x="127" y="35"/>
                    <a:pt x="125" y="31"/>
                    <a:pt x="134" y="23"/>
                  </a:cubicBezTo>
                  <a:cubicBezTo>
                    <a:pt x="139" y="17"/>
                    <a:pt x="149" y="25"/>
                    <a:pt x="149" y="14"/>
                  </a:cubicBezTo>
                  <a:cubicBezTo>
                    <a:pt x="149" y="4"/>
                    <a:pt x="162" y="16"/>
                    <a:pt x="166" y="17"/>
                  </a:cubicBezTo>
                  <a:cubicBezTo>
                    <a:pt x="164" y="15"/>
                    <a:pt x="154" y="6"/>
                    <a:pt x="154" y="6"/>
                  </a:cubicBezTo>
                  <a:cubicBezTo>
                    <a:pt x="153" y="3"/>
                    <a:pt x="164" y="6"/>
                    <a:pt x="164" y="4"/>
                  </a:cubicBezTo>
                  <a:cubicBezTo>
                    <a:pt x="165" y="0"/>
                    <a:pt x="169" y="3"/>
                    <a:pt x="171" y="5"/>
                  </a:cubicBezTo>
                  <a:cubicBezTo>
                    <a:pt x="175" y="8"/>
                    <a:pt x="179" y="8"/>
                    <a:pt x="182" y="9"/>
                  </a:cubicBezTo>
                  <a:cubicBezTo>
                    <a:pt x="186" y="11"/>
                    <a:pt x="186" y="15"/>
                    <a:pt x="189" y="16"/>
                  </a:cubicBezTo>
                  <a:cubicBezTo>
                    <a:pt x="193" y="17"/>
                    <a:pt x="197" y="16"/>
                    <a:pt x="200" y="16"/>
                  </a:cubicBezTo>
                  <a:cubicBezTo>
                    <a:pt x="205" y="16"/>
                    <a:pt x="208" y="19"/>
                    <a:pt x="209" y="24"/>
                  </a:cubicBezTo>
                  <a:cubicBezTo>
                    <a:pt x="210" y="30"/>
                    <a:pt x="215" y="29"/>
                    <a:pt x="217" y="34"/>
                  </a:cubicBezTo>
                  <a:cubicBezTo>
                    <a:pt x="214" y="34"/>
                    <a:pt x="213" y="34"/>
                    <a:pt x="214" y="37"/>
                  </a:cubicBezTo>
                  <a:cubicBezTo>
                    <a:pt x="217" y="40"/>
                    <a:pt x="216" y="40"/>
                    <a:pt x="216" y="44"/>
                  </a:cubicBezTo>
                  <a:cubicBezTo>
                    <a:pt x="215" y="51"/>
                    <a:pt x="231" y="53"/>
                    <a:pt x="235" y="53"/>
                  </a:cubicBezTo>
                  <a:cubicBezTo>
                    <a:pt x="240" y="52"/>
                    <a:pt x="244" y="54"/>
                    <a:pt x="249" y="55"/>
                  </a:cubicBezTo>
                  <a:cubicBezTo>
                    <a:pt x="255" y="56"/>
                    <a:pt x="252" y="51"/>
                    <a:pt x="256" y="51"/>
                  </a:cubicBezTo>
                  <a:cubicBezTo>
                    <a:pt x="267" y="51"/>
                    <a:pt x="272" y="62"/>
                    <a:pt x="276" y="70"/>
                  </a:cubicBezTo>
                  <a:cubicBezTo>
                    <a:pt x="278" y="74"/>
                    <a:pt x="281" y="76"/>
                    <a:pt x="284" y="79"/>
                  </a:cubicBezTo>
                  <a:cubicBezTo>
                    <a:pt x="289" y="83"/>
                    <a:pt x="290" y="88"/>
                    <a:pt x="292" y="93"/>
                  </a:cubicBezTo>
                  <a:cubicBezTo>
                    <a:pt x="297" y="102"/>
                    <a:pt x="311" y="107"/>
                    <a:pt x="320" y="112"/>
                  </a:cubicBezTo>
                  <a:cubicBezTo>
                    <a:pt x="330" y="118"/>
                    <a:pt x="339" y="127"/>
                    <a:pt x="350" y="130"/>
                  </a:cubicBezTo>
                  <a:cubicBezTo>
                    <a:pt x="360" y="133"/>
                    <a:pt x="370" y="140"/>
                    <a:pt x="378" y="145"/>
                  </a:cubicBezTo>
                  <a:cubicBezTo>
                    <a:pt x="386" y="151"/>
                    <a:pt x="392" y="157"/>
                    <a:pt x="402" y="156"/>
                  </a:cubicBezTo>
                  <a:cubicBezTo>
                    <a:pt x="408" y="155"/>
                    <a:pt x="422" y="160"/>
                    <a:pt x="426" y="165"/>
                  </a:cubicBezTo>
                  <a:cubicBezTo>
                    <a:pt x="428" y="167"/>
                    <a:pt x="425" y="169"/>
                    <a:pt x="425" y="172"/>
                  </a:cubicBezTo>
                  <a:cubicBezTo>
                    <a:pt x="425" y="176"/>
                    <a:pt x="428" y="180"/>
                    <a:pt x="428" y="184"/>
                  </a:cubicBezTo>
                  <a:cubicBezTo>
                    <a:pt x="429" y="192"/>
                    <a:pt x="409" y="182"/>
                    <a:pt x="406" y="180"/>
                  </a:cubicBezTo>
                  <a:cubicBezTo>
                    <a:pt x="403" y="178"/>
                    <a:pt x="402" y="185"/>
                    <a:pt x="402" y="186"/>
                  </a:cubicBezTo>
                  <a:cubicBezTo>
                    <a:pt x="402" y="191"/>
                    <a:pt x="399" y="191"/>
                    <a:pt x="395" y="191"/>
                  </a:cubicBezTo>
                  <a:cubicBezTo>
                    <a:pt x="391" y="191"/>
                    <a:pt x="387" y="191"/>
                    <a:pt x="384" y="192"/>
                  </a:cubicBezTo>
                  <a:cubicBezTo>
                    <a:pt x="379" y="195"/>
                    <a:pt x="382" y="199"/>
                    <a:pt x="381" y="203"/>
                  </a:cubicBezTo>
                  <a:cubicBezTo>
                    <a:pt x="380" y="209"/>
                    <a:pt x="379" y="211"/>
                    <a:pt x="380" y="217"/>
                  </a:cubicBezTo>
                  <a:cubicBezTo>
                    <a:pt x="380" y="222"/>
                    <a:pt x="376" y="224"/>
                    <a:pt x="372" y="226"/>
                  </a:cubicBezTo>
                  <a:cubicBezTo>
                    <a:pt x="362" y="231"/>
                    <a:pt x="353" y="240"/>
                    <a:pt x="341" y="238"/>
                  </a:cubicBezTo>
                  <a:cubicBezTo>
                    <a:pt x="342" y="240"/>
                    <a:pt x="343" y="242"/>
                    <a:pt x="345" y="244"/>
                  </a:cubicBezTo>
                  <a:cubicBezTo>
                    <a:pt x="342" y="246"/>
                    <a:pt x="343" y="252"/>
                    <a:pt x="339" y="255"/>
                  </a:cubicBezTo>
                  <a:cubicBezTo>
                    <a:pt x="334" y="258"/>
                    <a:pt x="324" y="258"/>
                    <a:pt x="322" y="263"/>
                  </a:cubicBezTo>
                  <a:cubicBezTo>
                    <a:pt x="320" y="258"/>
                    <a:pt x="317" y="254"/>
                    <a:pt x="311" y="253"/>
                  </a:cubicBezTo>
                  <a:cubicBezTo>
                    <a:pt x="304" y="252"/>
                    <a:pt x="301" y="252"/>
                    <a:pt x="294" y="249"/>
                  </a:cubicBezTo>
                  <a:cubicBezTo>
                    <a:pt x="292" y="248"/>
                    <a:pt x="294" y="245"/>
                    <a:pt x="291" y="247"/>
                  </a:cubicBezTo>
                  <a:cubicBezTo>
                    <a:pt x="288" y="248"/>
                    <a:pt x="288" y="245"/>
                    <a:pt x="288" y="243"/>
                  </a:cubicBezTo>
                  <a:cubicBezTo>
                    <a:pt x="287" y="241"/>
                    <a:pt x="287" y="239"/>
                    <a:pt x="286" y="237"/>
                  </a:cubicBezTo>
                  <a:cubicBezTo>
                    <a:pt x="284" y="232"/>
                    <a:pt x="283" y="238"/>
                    <a:pt x="284" y="231"/>
                  </a:cubicBezTo>
                  <a:cubicBezTo>
                    <a:pt x="285" y="227"/>
                    <a:pt x="282" y="219"/>
                    <a:pt x="281" y="215"/>
                  </a:cubicBezTo>
                  <a:cubicBezTo>
                    <a:pt x="280" y="210"/>
                    <a:pt x="276" y="210"/>
                    <a:pt x="272" y="210"/>
                  </a:cubicBezTo>
                  <a:cubicBezTo>
                    <a:pt x="268" y="210"/>
                    <a:pt x="263" y="212"/>
                    <a:pt x="258" y="211"/>
                  </a:cubicBezTo>
                  <a:cubicBezTo>
                    <a:pt x="253" y="209"/>
                    <a:pt x="250" y="202"/>
                    <a:pt x="245" y="198"/>
                  </a:cubicBezTo>
                  <a:cubicBezTo>
                    <a:pt x="240" y="194"/>
                    <a:pt x="232" y="195"/>
                    <a:pt x="227" y="189"/>
                  </a:cubicBezTo>
                  <a:cubicBezTo>
                    <a:pt x="224" y="184"/>
                    <a:pt x="222" y="181"/>
                    <a:pt x="215" y="178"/>
                  </a:cubicBezTo>
                  <a:cubicBezTo>
                    <a:pt x="208" y="176"/>
                    <a:pt x="203" y="177"/>
                    <a:pt x="196" y="176"/>
                  </a:cubicBezTo>
                  <a:cubicBezTo>
                    <a:pt x="190" y="176"/>
                    <a:pt x="186" y="171"/>
                    <a:pt x="180" y="169"/>
                  </a:cubicBezTo>
                  <a:cubicBezTo>
                    <a:pt x="175" y="168"/>
                    <a:pt x="165" y="169"/>
                    <a:pt x="162" y="163"/>
                  </a:cubicBezTo>
                  <a:cubicBezTo>
                    <a:pt x="160" y="158"/>
                    <a:pt x="158" y="156"/>
                    <a:pt x="153" y="157"/>
                  </a:cubicBezTo>
                  <a:cubicBezTo>
                    <a:pt x="150" y="157"/>
                    <a:pt x="127" y="152"/>
                    <a:pt x="133" y="162"/>
                  </a:cubicBezTo>
                  <a:cubicBezTo>
                    <a:pt x="126" y="163"/>
                    <a:pt x="119" y="159"/>
                    <a:pt x="112" y="161"/>
                  </a:cubicBezTo>
                  <a:cubicBezTo>
                    <a:pt x="104" y="162"/>
                    <a:pt x="98" y="168"/>
                    <a:pt x="93" y="173"/>
                  </a:cubicBezTo>
                  <a:cubicBezTo>
                    <a:pt x="90" y="176"/>
                    <a:pt x="93" y="179"/>
                    <a:pt x="90" y="182"/>
                  </a:cubicBezTo>
                  <a:cubicBezTo>
                    <a:pt x="89" y="184"/>
                    <a:pt x="87" y="185"/>
                    <a:pt x="85" y="185"/>
                  </a:cubicBezTo>
                  <a:cubicBezTo>
                    <a:pt x="80" y="187"/>
                    <a:pt x="73" y="189"/>
                    <a:pt x="69" y="186"/>
                  </a:cubicBezTo>
                  <a:cubicBezTo>
                    <a:pt x="65" y="183"/>
                    <a:pt x="64" y="176"/>
                    <a:pt x="63" y="172"/>
                  </a:cubicBezTo>
                  <a:cubicBezTo>
                    <a:pt x="61" y="164"/>
                    <a:pt x="62" y="156"/>
                    <a:pt x="60" y="148"/>
                  </a:cubicBezTo>
                  <a:cubicBezTo>
                    <a:pt x="59" y="143"/>
                    <a:pt x="63" y="136"/>
                    <a:pt x="59" y="132"/>
                  </a:cubicBezTo>
                  <a:cubicBezTo>
                    <a:pt x="57" y="130"/>
                    <a:pt x="51" y="128"/>
                    <a:pt x="52" y="124"/>
                  </a:cubicBezTo>
                  <a:cubicBezTo>
                    <a:pt x="52" y="130"/>
                    <a:pt x="48" y="123"/>
                    <a:pt x="46" y="120"/>
                  </a:cubicBezTo>
                  <a:cubicBezTo>
                    <a:pt x="43" y="118"/>
                    <a:pt x="38" y="114"/>
                    <a:pt x="36" y="120"/>
                  </a:cubicBezTo>
                  <a:cubicBezTo>
                    <a:pt x="33" y="116"/>
                    <a:pt x="33" y="109"/>
                    <a:pt x="38" y="106"/>
                  </a:cubicBezTo>
                  <a:cubicBezTo>
                    <a:pt x="32" y="112"/>
                    <a:pt x="46" y="110"/>
                    <a:pt x="48" y="111"/>
                  </a:cubicBezTo>
                  <a:cubicBezTo>
                    <a:pt x="46" y="111"/>
                    <a:pt x="44" y="107"/>
                    <a:pt x="44" y="107"/>
                  </a:cubicBezTo>
                  <a:cubicBezTo>
                    <a:pt x="41" y="108"/>
                    <a:pt x="42" y="102"/>
                    <a:pt x="41" y="100"/>
                  </a:cubicBezTo>
                  <a:cubicBezTo>
                    <a:pt x="41" y="92"/>
                    <a:pt x="29" y="97"/>
                    <a:pt x="24" y="94"/>
                  </a:cubicBezTo>
                  <a:cubicBezTo>
                    <a:pt x="27" y="100"/>
                    <a:pt x="21" y="96"/>
                    <a:pt x="20" y="94"/>
                  </a:cubicBezTo>
                  <a:cubicBezTo>
                    <a:pt x="18" y="92"/>
                    <a:pt x="17" y="89"/>
                    <a:pt x="17" y="87"/>
                  </a:cubicBezTo>
                  <a:cubicBezTo>
                    <a:pt x="17" y="81"/>
                    <a:pt x="18" y="75"/>
                    <a:pt x="18" y="70"/>
                  </a:cubicBezTo>
                  <a:cubicBezTo>
                    <a:pt x="18" y="67"/>
                    <a:pt x="19" y="64"/>
                    <a:pt x="18" y="61"/>
                  </a:cubicBezTo>
                  <a:cubicBezTo>
                    <a:pt x="17" y="58"/>
                    <a:pt x="15" y="56"/>
                    <a:pt x="14" y="53"/>
                  </a:cubicBezTo>
                  <a:cubicBezTo>
                    <a:pt x="13" y="49"/>
                    <a:pt x="11" y="48"/>
                    <a:pt x="8" y="46"/>
                  </a:cubicBezTo>
                  <a:cubicBezTo>
                    <a:pt x="5" y="43"/>
                    <a:pt x="4" y="38"/>
                    <a:pt x="0" y="3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666">
              <a:extLst>
                <a:ext uri="{FF2B5EF4-FFF2-40B4-BE49-F238E27FC236}">
                  <a16:creationId xmlns="" xmlns:a16="http://schemas.microsoft.com/office/drawing/2014/main" id="{0B759177-C78B-46B8-8727-EC9CAF051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4905" y="2061769"/>
              <a:ext cx="929862" cy="569484"/>
            </a:xfrm>
            <a:custGeom>
              <a:avLst/>
              <a:gdLst>
                <a:gd name="T0" fmla="*/ 57 w 429"/>
                <a:gd name="T1" fmla="*/ 22 h 263"/>
                <a:gd name="T2" fmla="*/ 112 w 429"/>
                <a:gd name="T3" fmla="*/ 51 h 263"/>
                <a:gd name="T4" fmla="*/ 132 w 429"/>
                <a:gd name="T5" fmla="*/ 46 h 263"/>
                <a:gd name="T6" fmla="*/ 149 w 429"/>
                <a:gd name="T7" fmla="*/ 14 h 263"/>
                <a:gd name="T8" fmla="*/ 154 w 429"/>
                <a:gd name="T9" fmla="*/ 6 h 263"/>
                <a:gd name="T10" fmla="*/ 171 w 429"/>
                <a:gd name="T11" fmla="*/ 5 h 263"/>
                <a:gd name="T12" fmla="*/ 189 w 429"/>
                <a:gd name="T13" fmla="*/ 16 h 263"/>
                <a:gd name="T14" fmla="*/ 209 w 429"/>
                <a:gd name="T15" fmla="*/ 24 h 263"/>
                <a:gd name="T16" fmla="*/ 214 w 429"/>
                <a:gd name="T17" fmla="*/ 37 h 263"/>
                <a:gd name="T18" fmla="*/ 235 w 429"/>
                <a:gd name="T19" fmla="*/ 53 h 263"/>
                <a:gd name="T20" fmla="*/ 256 w 429"/>
                <a:gd name="T21" fmla="*/ 51 h 263"/>
                <a:gd name="T22" fmla="*/ 284 w 429"/>
                <a:gd name="T23" fmla="*/ 79 h 263"/>
                <a:gd name="T24" fmla="*/ 320 w 429"/>
                <a:gd name="T25" fmla="*/ 112 h 263"/>
                <a:gd name="T26" fmla="*/ 378 w 429"/>
                <a:gd name="T27" fmla="*/ 145 h 263"/>
                <a:gd name="T28" fmla="*/ 426 w 429"/>
                <a:gd name="T29" fmla="*/ 165 h 263"/>
                <a:gd name="T30" fmla="*/ 428 w 429"/>
                <a:gd name="T31" fmla="*/ 184 h 263"/>
                <a:gd name="T32" fmla="*/ 402 w 429"/>
                <a:gd name="T33" fmla="*/ 186 h 263"/>
                <a:gd name="T34" fmla="*/ 384 w 429"/>
                <a:gd name="T35" fmla="*/ 192 h 263"/>
                <a:gd name="T36" fmla="*/ 380 w 429"/>
                <a:gd name="T37" fmla="*/ 217 h 263"/>
                <a:gd name="T38" fmla="*/ 341 w 429"/>
                <a:gd name="T39" fmla="*/ 238 h 263"/>
                <a:gd name="T40" fmla="*/ 339 w 429"/>
                <a:gd name="T41" fmla="*/ 255 h 263"/>
                <a:gd name="T42" fmla="*/ 311 w 429"/>
                <a:gd name="T43" fmla="*/ 253 h 263"/>
                <a:gd name="T44" fmla="*/ 291 w 429"/>
                <a:gd name="T45" fmla="*/ 247 h 263"/>
                <a:gd name="T46" fmla="*/ 286 w 429"/>
                <a:gd name="T47" fmla="*/ 237 h 263"/>
                <a:gd name="T48" fmla="*/ 281 w 429"/>
                <a:gd name="T49" fmla="*/ 215 h 263"/>
                <a:gd name="T50" fmla="*/ 258 w 429"/>
                <a:gd name="T51" fmla="*/ 211 h 263"/>
                <a:gd name="T52" fmla="*/ 227 w 429"/>
                <a:gd name="T53" fmla="*/ 189 h 263"/>
                <a:gd name="T54" fmla="*/ 196 w 429"/>
                <a:gd name="T55" fmla="*/ 176 h 263"/>
                <a:gd name="T56" fmla="*/ 162 w 429"/>
                <a:gd name="T57" fmla="*/ 163 h 263"/>
                <a:gd name="T58" fmla="*/ 133 w 429"/>
                <a:gd name="T59" fmla="*/ 162 h 263"/>
                <a:gd name="T60" fmla="*/ 93 w 429"/>
                <a:gd name="T61" fmla="*/ 173 h 263"/>
                <a:gd name="T62" fmla="*/ 85 w 429"/>
                <a:gd name="T63" fmla="*/ 185 h 263"/>
                <a:gd name="T64" fmla="*/ 63 w 429"/>
                <a:gd name="T65" fmla="*/ 172 h 263"/>
                <a:gd name="T66" fmla="*/ 59 w 429"/>
                <a:gd name="T67" fmla="*/ 132 h 263"/>
                <a:gd name="T68" fmla="*/ 46 w 429"/>
                <a:gd name="T69" fmla="*/ 120 h 263"/>
                <a:gd name="T70" fmla="*/ 38 w 429"/>
                <a:gd name="T71" fmla="*/ 106 h 263"/>
                <a:gd name="T72" fmla="*/ 44 w 429"/>
                <a:gd name="T73" fmla="*/ 107 h 263"/>
                <a:gd name="T74" fmla="*/ 24 w 429"/>
                <a:gd name="T75" fmla="*/ 94 h 263"/>
                <a:gd name="T76" fmla="*/ 17 w 429"/>
                <a:gd name="T77" fmla="*/ 87 h 263"/>
                <a:gd name="T78" fmla="*/ 18 w 429"/>
                <a:gd name="T79" fmla="*/ 61 h 263"/>
                <a:gd name="T80" fmla="*/ 8 w 429"/>
                <a:gd name="T81" fmla="*/ 46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263">
                  <a:moveTo>
                    <a:pt x="0" y="36"/>
                  </a:moveTo>
                  <a:cubicBezTo>
                    <a:pt x="14" y="16"/>
                    <a:pt x="36" y="12"/>
                    <a:pt x="57" y="22"/>
                  </a:cubicBezTo>
                  <a:cubicBezTo>
                    <a:pt x="67" y="27"/>
                    <a:pt x="72" y="35"/>
                    <a:pt x="79" y="43"/>
                  </a:cubicBezTo>
                  <a:cubicBezTo>
                    <a:pt x="89" y="54"/>
                    <a:pt x="99" y="50"/>
                    <a:pt x="112" y="51"/>
                  </a:cubicBezTo>
                  <a:cubicBezTo>
                    <a:pt x="118" y="51"/>
                    <a:pt x="124" y="51"/>
                    <a:pt x="130" y="52"/>
                  </a:cubicBezTo>
                  <a:cubicBezTo>
                    <a:pt x="137" y="53"/>
                    <a:pt x="133" y="48"/>
                    <a:pt x="132" y="46"/>
                  </a:cubicBezTo>
                  <a:cubicBezTo>
                    <a:pt x="127" y="35"/>
                    <a:pt x="125" y="31"/>
                    <a:pt x="134" y="23"/>
                  </a:cubicBezTo>
                  <a:cubicBezTo>
                    <a:pt x="139" y="17"/>
                    <a:pt x="149" y="25"/>
                    <a:pt x="149" y="14"/>
                  </a:cubicBezTo>
                  <a:cubicBezTo>
                    <a:pt x="149" y="4"/>
                    <a:pt x="162" y="16"/>
                    <a:pt x="166" y="17"/>
                  </a:cubicBezTo>
                  <a:cubicBezTo>
                    <a:pt x="164" y="15"/>
                    <a:pt x="154" y="6"/>
                    <a:pt x="154" y="6"/>
                  </a:cubicBezTo>
                  <a:cubicBezTo>
                    <a:pt x="153" y="3"/>
                    <a:pt x="164" y="6"/>
                    <a:pt x="164" y="4"/>
                  </a:cubicBezTo>
                  <a:cubicBezTo>
                    <a:pt x="165" y="0"/>
                    <a:pt x="169" y="3"/>
                    <a:pt x="171" y="5"/>
                  </a:cubicBezTo>
                  <a:cubicBezTo>
                    <a:pt x="175" y="8"/>
                    <a:pt x="179" y="8"/>
                    <a:pt x="182" y="9"/>
                  </a:cubicBezTo>
                  <a:cubicBezTo>
                    <a:pt x="186" y="11"/>
                    <a:pt x="186" y="15"/>
                    <a:pt x="189" y="16"/>
                  </a:cubicBezTo>
                  <a:cubicBezTo>
                    <a:pt x="193" y="17"/>
                    <a:pt x="197" y="16"/>
                    <a:pt x="200" y="16"/>
                  </a:cubicBezTo>
                  <a:cubicBezTo>
                    <a:pt x="205" y="16"/>
                    <a:pt x="208" y="19"/>
                    <a:pt x="209" y="24"/>
                  </a:cubicBezTo>
                  <a:cubicBezTo>
                    <a:pt x="210" y="30"/>
                    <a:pt x="215" y="29"/>
                    <a:pt x="217" y="34"/>
                  </a:cubicBezTo>
                  <a:cubicBezTo>
                    <a:pt x="214" y="34"/>
                    <a:pt x="213" y="34"/>
                    <a:pt x="214" y="37"/>
                  </a:cubicBezTo>
                  <a:cubicBezTo>
                    <a:pt x="217" y="40"/>
                    <a:pt x="216" y="40"/>
                    <a:pt x="216" y="44"/>
                  </a:cubicBezTo>
                  <a:cubicBezTo>
                    <a:pt x="215" y="51"/>
                    <a:pt x="231" y="53"/>
                    <a:pt x="235" y="53"/>
                  </a:cubicBezTo>
                  <a:cubicBezTo>
                    <a:pt x="240" y="52"/>
                    <a:pt x="244" y="54"/>
                    <a:pt x="249" y="55"/>
                  </a:cubicBezTo>
                  <a:cubicBezTo>
                    <a:pt x="255" y="56"/>
                    <a:pt x="252" y="51"/>
                    <a:pt x="256" y="51"/>
                  </a:cubicBezTo>
                  <a:cubicBezTo>
                    <a:pt x="267" y="51"/>
                    <a:pt x="272" y="62"/>
                    <a:pt x="276" y="70"/>
                  </a:cubicBezTo>
                  <a:cubicBezTo>
                    <a:pt x="278" y="74"/>
                    <a:pt x="281" y="76"/>
                    <a:pt x="284" y="79"/>
                  </a:cubicBezTo>
                  <a:cubicBezTo>
                    <a:pt x="289" y="83"/>
                    <a:pt x="290" y="88"/>
                    <a:pt x="292" y="93"/>
                  </a:cubicBezTo>
                  <a:cubicBezTo>
                    <a:pt x="297" y="102"/>
                    <a:pt x="311" y="107"/>
                    <a:pt x="320" y="112"/>
                  </a:cubicBezTo>
                  <a:cubicBezTo>
                    <a:pt x="330" y="118"/>
                    <a:pt x="339" y="127"/>
                    <a:pt x="350" y="130"/>
                  </a:cubicBezTo>
                  <a:cubicBezTo>
                    <a:pt x="360" y="133"/>
                    <a:pt x="370" y="140"/>
                    <a:pt x="378" y="145"/>
                  </a:cubicBezTo>
                  <a:cubicBezTo>
                    <a:pt x="386" y="151"/>
                    <a:pt x="392" y="157"/>
                    <a:pt x="402" y="156"/>
                  </a:cubicBezTo>
                  <a:cubicBezTo>
                    <a:pt x="408" y="155"/>
                    <a:pt x="422" y="160"/>
                    <a:pt x="426" y="165"/>
                  </a:cubicBezTo>
                  <a:cubicBezTo>
                    <a:pt x="428" y="167"/>
                    <a:pt x="425" y="169"/>
                    <a:pt x="425" y="172"/>
                  </a:cubicBezTo>
                  <a:cubicBezTo>
                    <a:pt x="425" y="176"/>
                    <a:pt x="428" y="180"/>
                    <a:pt x="428" y="184"/>
                  </a:cubicBezTo>
                  <a:cubicBezTo>
                    <a:pt x="429" y="192"/>
                    <a:pt x="409" y="182"/>
                    <a:pt x="406" y="180"/>
                  </a:cubicBezTo>
                  <a:cubicBezTo>
                    <a:pt x="403" y="178"/>
                    <a:pt x="402" y="185"/>
                    <a:pt x="402" y="186"/>
                  </a:cubicBezTo>
                  <a:cubicBezTo>
                    <a:pt x="402" y="191"/>
                    <a:pt x="399" y="191"/>
                    <a:pt x="395" y="191"/>
                  </a:cubicBezTo>
                  <a:cubicBezTo>
                    <a:pt x="391" y="191"/>
                    <a:pt x="387" y="191"/>
                    <a:pt x="384" y="192"/>
                  </a:cubicBezTo>
                  <a:cubicBezTo>
                    <a:pt x="379" y="195"/>
                    <a:pt x="382" y="199"/>
                    <a:pt x="381" y="203"/>
                  </a:cubicBezTo>
                  <a:cubicBezTo>
                    <a:pt x="380" y="209"/>
                    <a:pt x="379" y="211"/>
                    <a:pt x="380" y="217"/>
                  </a:cubicBezTo>
                  <a:cubicBezTo>
                    <a:pt x="380" y="222"/>
                    <a:pt x="376" y="224"/>
                    <a:pt x="372" y="226"/>
                  </a:cubicBezTo>
                  <a:cubicBezTo>
                    <a:pt x="362" y="231"/>
                    <a:pt x="353" y="240"/>
                    <a:pt x="341" y="238"/>
                  </a:cubicBezTo>
                  <a:cubicBezTo>
                    <a:pt x="342" y="240"/>
                    <a:pt x="343" y="242"/>
                    <a:pt x="345" y="244"/>
                  </a:cubicBezTo>
                  <a:cubicBezTo>
                    <a:pt x="342" y="246"/>
                    <a:pt x="343" y="252"/>
                    <a:pt x="339" y="255"/>
                  </a:cubicBezTo>
                  <a:cubicBezTo>
                    <a:pt x="334" y="258"/>
                    <a:pt x="324" y="258"/>
                    <a:pt x="322" y="263"/>
                  </a:cubicBezTo>
                  <a:cubicBezTo>
                    <a:pt x="320" y="258"/>
                    <a:pt x="317" y="254"/>
                    <a:pt x="311" y="253"/>
                  </a:cubicBezTo>
                  <a:cubicBezTo>
                    <a:pt x="304" y="252"/>
                    <a:pt x="301" y="252"/>
                    <a:pt x="294" y="249"/>
                  </a:cubicBezTo>
                  <a:cubicBezTo>
                    <a:pt x="292" y="248"/>
                    <a:pt x="294" y="245"/>
                    <a:pt x="291" y="247"/>
                  </a:cubicBezTo>
                  <a:cubicBezTo>
                    <a:pt x="288" y="248"/>
                    <a:pt x="288" y="245"/>
                    <a:pt x="288" y="243"/>
                  </a:cubicBezTo>
                  <a:cubicBezTo>
                    <a:pt x="287" y="241"/>
                    <a:pt x="287" y="239"/>
                    <a:pt x="286" y="237"/>
                  </a:cubicBezTo>
                  <a:cubicBezTo>
                    <a:pt x="284" y="232"/>
                    <a:pt x="283" y="238"/>
                    <a:pt x="284" y="231"/>
                  </a:cubicBezTo>
                  <a:cubicBezTo>
                    <a:pt x="285" y="227"/>
                    <a:pt x="282" y="219"/>
                    <a:pt x="281" y="215"/>
                  </a:cubicBezTo>
                  <a:cubicBezTo>
                    <a:pt x="280" y="210"/>
                    <a:pt x="276" y="210"/>
                    <a:pt x="272" y="210"/>
                  </a:cubicBezTo>
                  <a:cubicBezTo>
                    <a:pt x="268" y="210"/>
                    <a:pt x="263" y="212"/>
                    <a:pt x="258" y="211"/>
                  </a:cubicBezTo>
                  <a:cubicBezTo>
                    <a:pt x="253" y="209"/>
                    <a:pt x="250" y="202"/>
                    <a:pt x="245" y="198"/>
                  </a:cubicBezTo>
                  <a:cubicBezTo>
                    <a:pt x="240" y="194"/>
                    <a:pt x="232" y="195"/>
                    <a:pt x="227" y="189"/>
                  </a:cubicBezTo>
                  <a:cubicBezTo>
                    <a:pt x="224" y="184"/>
                    <a:pt x="222" y="181"/>
                    <a:pt x="215" y="178"/>
                  </a:cubicBezTo>
                  <a:cubicBezTo>
                    <a:pt x="208" y="176"/>
                    <a:pt x="203" y="177"/>
                    <a:pt x="196" y="176"/>
                  </a:cubicBezTo>
                  <a:cubicBezTo>
                    <a:pt x="190" y="176"/>
                    <a:pt x="186" y="171"/>
                    <a:pt x="180" y="169"/>
                  </a:cubicBezTo>
                  <a:cubicBezTo>
                    <a:pt x="175" y="168"/>
                    <a:pt x="165" y="169"/>
                    <a:pt x="162" y="163"/>
                  </a:cubicBezTo>
                  <a:cubicBezTo>
                    <a:pt x="160" y="158"/>
                    <a:pt x="158" y="156"/>
                    <a:pt x="153" y="157"/>
                  </a:cubicBezTo>
                  <a:cubicBezTo>
                    <a:pt x="150" y="157"/>
                    <a:pt x="127" y="152"/>
                    <a:pt x="133" y="162"/>
                  </a:cubicBezTo>
                  <a:cubicBezTo>
                    <a:pt x="126" y="163"/>
                    <a:pt x="119" y="159"/>
                    <a:pt x="112" y="161"/>
                  </a:cubicBezTo>
                  <a:cubicBezTo>
                    <a:pt x="104" y="162"/>
                    <a:pt x="98" y="168"/>
                    <a:pt x="93" y="173"/>
                  </a:cubicBezTo>
                  <a:cubicBezTo>
                    <a:pt x="90" y="176"/>
                    <a:pt x="93" y="179"/>
                    <a:pt x="90" y="182"/>
                  </a:cubicBezTo>
                  <a:cubicBezTo>
                    <a:pt x="89" y="184"/>
                    <a:pt x="87" y="185"/>
                    <a:pt x="85" y="185"/>
                  </a:cubicBezTo>
                  <a:cubicBezTo>
                    <a:pt x="80" y="187"/>
                    <a:pt x="73" y="189"/>
                    <a:pt x="69" y="186"/>
                  </a:cubicBezTo>
                  <a:cubicBezTo>
                    <a:pt x="65" y="183"/>
                    <a:pt x="64" y="176"/>
                    <a:pt x="63" y="172"/>
                  </a:cubicBezTo>
                  <a:cubicBezTo>
                    <a:pt x="61" y="164"/>
                    <a:pt x="62" y="156"/>
                    <a:pt x="60" y="148"/>
                  </a:cubicBezTo>
                  <a:cubicBezTo>
                    <a:pt x="59" y="143"/>
                    <a:pt x="63" y="136"/>
                    <a:pt x="59" y="132"/>
                  </a:cubicBezTo>
                  <a:cubicBezTo>
                    <a:pt x="57" y="130"/>
                    <a:pt x="51" y="128"/>
                    <a:pt x="52" y="124"/>
                  </a:cubicBezTo>
                  <a:cubicBezTo>
                    <a:pt x="52" y="130"/>
                    <a:pt x="48" y="123"/>
                    <a:pt x="46" y="120"/>
                  </a:cubicBezTo>
                  <a:cubicBezTo>
                    <a:pt x="43" y="118"/>
                    <a:pt x="38" y="114"/>
                    <a:pt x="36" y="120"/>
                  </a:cubicBezTo>
                  <a:cubicBezTo>
                    <a:pt x="33" y="116"/>
                    <a:pt x="33" y="109"/>
                    <a:pt x="38" y="106"/>
                  </a:cubicBezTo>
                  <a:cubicBezTo>
                    <a:pt x="32" y="112"/>
                    <a:pt x="46" y="110"/>
                    <a:pt x="48" y="111"/>
                  </a:cubicBezTo>
                  <a:cubicBezTo>
                    <a:pt x="46" y="111"/>
                    <a:pt x="44" y="107"/>
                    <a:pt x="44" y="107"/>
                  </a:cubicBezTo>
                  <a:cubicBezTo>
                    <a:pt x="41" y="108"/>
                    <a:pt x="42" y="102"/>
                    <a:pt x="41" y="100"/>
                  </a:cubicBezTo>
                  <a:cubicBezTo>
                    <a:pt x="41" y="92"/>
                    <a:pt x="29" y="97"/>
                    <a:pt x="24" y="94"/>
                  </a:cubicBezTo>
                  <a:cubicBezTo>
                    <a:pt x="27" y="100"/>
                    <a:pt x="21" y="96"/>
                    <a:pt x="20" y="94"/>
                  </a:cubicBezTo>
                  <a:cubicBezTo>
                    <a:pt x="18" y="92"/>
                    <a:pt x="17" y="89"/>
                    <a:pt x="17" y="87"/>
                  </a:cubicBezTo>
                  <a:cubicBezTo>
                    <a:pt x="17" y="81"/>
                    <a:pt x="18" y="75"/>
                    <a:pt x="18" y="70"/>
                  </a:cubicBezTo>
                  <a:cubicBezTo>
                    <a:pt x="18" y="67"/>
                    <a:pt x="19" y="64"/>
                    <a:pt x="18" y="61"/>
                  </a:cubicBezTo>
                  <a:cubicBezTo>
                    <a:pt x="17" y="58"/>
                    <a:pt x="15" y="56"/>
                    <a:pt x="14" y="53"/>
                  </a:cubicBezTo>
                  <a:cubicBezTo>
                    <a:pt x="13" y="49"/>
                    <a:pt x="11" y="48"/>
                    <a:pt x="8" y="46"/>
                  </a:cubicBezTo>
                  <a:cubicBezTo>
                    <a:pt x="5" y="43"/>
                    <a:pt x="4" y="38"/>
                    <a:pt x="0" y="3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667">
              <a:extLst>
                <a:ext uri="{FF2B5EF4-FFF2-40B4-BE49-F238E27FC236}">
                  <a16:creationId xmlns="" xmlns:a16="http://schemas.microsoft.com/office/drawing/2014/main" id="{5BE01CC2-773C-4403-AA74-C1A0246CA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9117" y="2987181"/>
              <a:ext cx="556138" cy="306989"/>
            </a:xfrm>
            <a:custGeom>
              <a:avLst/>
              <a:gdLst>
                <a:gd name="T0" fmla="*/ 2 w 256"/>
                <a:gd name="T1" fmla="*/ 51 h 142"/>
                <a:gd name="T2" fmla="*/ 5 w 256"/>
                <a:gd name="T3" fmla="*/ 38 h 142"/>
                <a:gd name="T4" fmla="*/ 6 w 256"/>
                <a:gd name="T5" fmla="*/ 31 h 142"/>
                <a:gd name="T6" fmla="*/ 8 w 256"/>
                <a:gd name="T7" fmla="*/ 21 h 142"/>
                <a:gd name="T8" fmla="*/ 24 w 256"/>
                <a:gd name="T9" fmla="*/ 11 h 142"/>
                <a:gd name="T10" fmla="*/ 29 w 256"/>
                <a:gd name="T11" fmla="*/ 14 h 142"/>
                <a:gd name="T12" fmla="*/ 32 w 256"/>
                <a:gd name="T13" fmla="*/ 3 h 142"/>
                <a:gd name="T14" fmla="*/ 39 w 256"/>
                <a:gd name="T15" fmla="*/ 1 h 142"/>
                <a:gd name="T16" fmla="*/ 51 w 256"/>
                <a:gd name="T17" fmla="*/ 5 h 142"/>
                <a:gd name="T18" fmla="*/ 78 w 256"/>
                <a:gd name="T19" fmla="*/ 24 h 142"/>
                <a:gd name="T20" fmla="*/ 94 w 256"/>
                <a:gd name="T21" fmla="*/ 34 h 142"/>
                <a:gd name="T22" fmla="*/ 109 w 256"/>
                <a:gd name="T23" fmla="*/ 41 h 142"/>
                <a:gd name="T24" fmla="*/ 120 w 256"/>
                <a:gd name="T25" fmla="*/ 43 h 142"/>
                <a:gd name="T26" fmla="*/ 126 w 256"/>
                <a:gd name="T27" fmla="*/ 54 h 142"/>
                <a:gd name="T28" fmla="*/ 146 w 256"/>
                <a:gd name="T29" fmla="*/ 64 h 142"/>
                <a:gd name="T30" fmla="*/ 154 w 256"/>
                <a:gd name="T31" fmla="*/ 65 h 142"/>
                <a:gd name="T32" fmla="*/ 155 w 256"/>
                <a:gd name="T33" fmla="*/ 72 h 142"/>
                <a:gd name="T34" fmla="*/ 171 w 256"/>
                <a:gd name="T35" fmla="*/ 72 h 142"/>
                <a:gd name="T36" fmla="*/ 182 w 256"/>
                <a:gd name="T37" fmla="*/ 86 h 142"/>
                <a:gd name="T38" fmla="*/ 186 w 256"/>
                <a:gd name="T39" fmla="*/ 79 h 142"/>
                <a:gd name="T40" fmla="*/ 198 w 256"/>
                <a:gd name="T41" fmla="*/ 85 h 142"/>
                <a:gd name="T42" fmla="*/ 201 w 256"/>
                <a:gd name="T43" fmla="*/ 81 h 142"/>
                <a:gd name="T44" fmla="*/ 209 w 256"/>
                <a:gd name="T45" fmla="*/ 84 h 142"/>
                <a:gd name="T46" fmla="*/ 217 w 256"/>
                <a:gd name="T47" fmla="*/ 89 h 142"/>
                <a:gd name="T48" fmla="*/ 226 w 256"/>
                <a:gd name="T49" fmla="*/ 90 h 142"/>
                <a:gd name="T50" fmla="*/ 245 w 256"/>
                <a:gd name="T51" fmla="*/ 89 h 142"/>
                <a:gd name="T52" fmla="*/ 246 w 256"/>
                <a:gd name="T53" fmla="*/ 111 h 142"/>
                <a:gd name="T54" fmla="*/ 253 w 256"/>
                <a:gd name="T55" fmla="*/ 134 h 142"/>
                <a:gd name="T56" fmla="*/ 238 w 256"/>
                <a:gd name="T57" fmla="*/ 139 h 142"/>
                <a:gd name="T58" fmla="*/ 222 w 256"/>
                <a:gd name="T59" fmla="*/ 134 h 142"/>
                <a:gd name="T60" fmla="*/ 209 w 256"/>
                <a:gd name="T61" fmla="*/ 136 h 142"/>
                <a:gd name="T62" fmla="*/ 190 w 256"/>
                <a:gd name="T63" fmla="*/ 131 h 142"/>
                <a:gd name="T64" fmla="*/ 181 w 256"/>
                <a:gd name="T65" fmla="*/ 127 h 142"/>
                <a:gd name="T66" fmla="*/ 167 w 256"/>
                <a:gd name="T67" fmla="*/ 127 h 142"/>
                <a:gd name="T68" fmla="*/ 155 w 256"/>
                <a:gd name="T69" fmla="*/ 120 h 142"/>
                <a:gd name="T70" fmla="*/ 148 w 256"/>
                <a:gd name="T71" fmla="*/ 111 h 142"/>
                <a:gd name="T72" fmla="*/ 123 w 256"/>
                <a:gd name="T73" fmla="*/ 106 h 142"/>
                <a:gd name="T74" fmla="*/ 111 w 256"/>
                <a:gd name="T75" fmla="*/ 103 h 142"/>
                <a:gd name="T76" fmla="*/ 98 w 256"/>
                <a:gd name="T77" fmla="*/ 104 h 142"/>
                <a:gd name="T78" fmla="*/ 88 w 256"/>
                <a:gd name="T79" fmla="*/ 98 h 142"/>
                <a:gd name="T80" fmla="*/ 77 w 256"/>
                <a:gd name="T81" fmla="*/ 94 h 142"/>
                <a:gd name="T82" fmla="*/ 64 w 256"/>
                <a:gd name="T83" fmla="*/ 88 h 142"/>
                <a:gd name="T84" fmla="*/ 47 w 256"/>
                <a:gd name="T85" fmla="*/ 81 h 142"/>
                <a:gd name="T86" fmla="*/ 33 w 256"/>
                <a:gd name="T87" fmla="*/ 70 h 142"/>
                <a:gd name="T88" fmla="*/ 17 w 256"/>
                <a:gd name="T89" fmla="*/ 61 h 142"/>
                <a:gd name="T90" fmla="*/ 8 w 256"/>
                <a:gd name="T91" fmla="*/ 59 h 142"/>
                <a:gd name="T92" fmla="*/ 2 w 256"/>
                <a:gd name="T93" fmla="*/ 5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6" h="142">
                  <a:moveTo>
                    <a:pt x="2" y="51"/>
                  </a:moveTo>
                  <a:cubicBezTo>
                    <a:pt x="4" y="46"/>
                    <a:pt x="7" y="43"/>
                    <a:pt x="5" y="38"/>
                  </a:cubicBezTo>
                  <a:cubicBezTo>
                    <a:pt x="4" y="35"/>
                    <a:pt x="4" y="34"/>
                    <a:pt x="6" y="31"/>
                  </a:cubicBezTo>
                  <a:cubicBezTo>
                    <a:pt x="8" y="27"/>
                    <a:pt x="5" y="24"/>
                    <a:pt x="8" y="21"/>
                  </a:cubicBezTo>
                  <a:cubicBezTo>
                    <a:pt x="13" y="16"/>
                    <a:pt x="17" y="6"/>
                    <a:pt x="24" y="11"/>
                  </a:cubicBezTo>
                  <a:cubicBezTo>
                    <a:pt x="25" y="12"/>
                    <a:pt x="27" y="16"/>
                    <a:pt x="29" y="14"/>
                  </a:cubicBezTo>
                  <a:cubicBezTo>
                    <a:pt x="32" y="12"/>
                    <a:pt x="32" y="7"/>
                    <a:pt x="32" y="3"/>
                  </a:cubicBezTo>
                  <a:cubicBezTo>
                    <a:pt x="36" y="4"/>
                    <a:pt x="36" y="0"/>
                    <a:pt x="39" y="1"/>
                  </a:cubicBezTo>
                  <a:cubicBezTo>
                    <a:pt x="43" y="2"/>
                    <a:pt x="48" y="1"/>
                    <a:pt x="51" y="5"/>
                  </a:cubicBezTo>
                  <a:cubicBezTo>
                    <a:pt x="57" y="13"/>
                    <a:pt x="70" y="20"/>
                    <a:pt x="78" y="24"/>
                  </a:cubicBezTo>
                  <a:cubicBezTo>
                    <a:pt x="85" y="28"/>
                    <a:pt x="90" y="28"/>
                    <a:pt x="94" y="34"/>
                  </a:cubicBezTo>
                  <a:cubicBezTo>
                    <a:pt x="99" y="40"/>
                    <a:pt x="102" y="45"/>
                    <a:pt x="109" y="41"/>
                  </a:cubicBezTo>
                  <a:cubicBezTo>
                    <a:pt x="113" y="39"/>
                    <a:pt x="117" y="40"/>
                    <a:pt x="120" y="43"/>
                  </a:cubicBezTo>
                  <a:cubicBezTo>
                    <a:pt x="123" y="46"/>
                    <a:pt x="123" y="52"/>
                    <a:pt x="126" y="54"/>
                  </a:cubicBezTo>
                  <a:cubicBezTo>
                    <a:pt x="132" y="57"/>
                    <a:pt x="140" y="64"/>
                    <a:pt x="146" y="64"/>
                  </a:cubicBezTo>
                  <a:cubicBezTo>
                    <a:pt x="150" y="64"/>
                    <a:pt x="152" y="62"/>
                    <a:pt x="154" y="65"/>
                  </a:cubicBezTo>
                  <a:cubicBezTo>
                    <a:pt x="156" y="67"/>
                    <a:pt x="151" y="69"/>
                    <a:pt x="155" y="72"/>
                  </a:cubicBezTo>
                  <a:cubicBezTo>
                    <a:pt x="157" y="74"/>
                    <a:pt x="170" y="78"/>
                    <a:pt x="171" y="72"/>
                  </a:cubicBezTo>
                  <a:cubicBezTo>
                    <a:pt x="173" y="78"/>
                    <a:pt x="179" y="81"/>
                    <a:pt x="182" y="86"/>
                  </a:cubicBezTo>
                  <a:cubicBezTo>
                    <a:pt x="185" y="92"/>
                    <a:pt x="185" y="80"/>
                    <a:pt x="186" y="79"/>
                  </a:cubicBezTo>
                  <a:cubicBezTo>
                    <a:pt x="186" y="82"/>
                    <a:pt x="195" y="90"/>
                    <a:pt x="198" y="85"/>
                  </a:cubicBezTo>
                  <a:cubicBezTo>
                    <a:pt x="199" y="83"/>
                    <a:pt x="198" y="80"/>
                    <a:pt x="201" y="81"/>
                  </a:cubicBezTo>
                  <a:cubicBezTo>
                    <a:pt x="204" y="83"/>
                    <a:pt x="206" y="83"/>
                    <a:pt x="209" y="84"/>
                  </a:cubicBezTo>
                  <a:cubicBezTo>
                    <a:pt x="213" y="86"/>
                    <a:pt x="214" y="88"/>
                    <a:pt x="217" y="89"/>
                  </a:cubicBezTo>
                  <a:cubicBezTo>
                    <a:pt x="220" y="91"/>
                    <a:pt x="223" y="89"/>
                    <a:pt x="226" y="90"/>
                  </a:cubicBezTo>
                  <a:cubicBezTo>
                    <a:pt x="232" y="93"/>
                    <a:pt x="239" y="87"/>
                    <a:pt x="245" y="89"/>
                  </a:cubicBezTo>
                  <a:cubicBezTo>
                    <a:pt x="251" y="91"/>
                    <a:pt x="245" y="107"/>
                    <a:pt x="246" y="111"/>
                  </a:cubicBezTo>
                  <a:cubicBezTo>
                    <a:pt x="247" y="120"/>
                    <a:pt x="256" y="124"/>
                    <a:pt x="253" y="134"/>
                  </a:cubicBezTo>
                  <a:cubicBezTo>
                    <a:pt x="252" y="142"/>
                    <a:pt x="245" y="138"/>
                    <a:pt x="238" y="139"/>
                  </a:cubicBezTo>
                  <a:cubicBezTo>
                    <a:pt x="232" y="140"/>
                    <a:pt x="223" y="142"/>
                    <a:pt x="222" y="134"/>
                  </a:cubicBezTo>
                  <a:cubicBezTo>
                    <a:pt x="217" y="135"/>
                    <a:pt x="215" y="140"/>
                    <a:pt x="209" y="136"/>
                  </a:cubicBezTo>
                  <a:cubicBezTo>
                    <a:pt x="206" y="135"/>
                    <a:pt x="193" y="130"/>
                    <a:pt x="190" y="131"/>
                  </a:cubicBezTo>
                  <a:cubicBezTo>
                    <a:pt x="184" y="134"/>
                    <a:pt x="185" y="131"/>
                    <a:pt x="181" y="127"/>
                  </a:cubicBezTo>
                  <a:cubicBezTo>
                    <a:pt x="176" y="122"/>
                    <a:pt x="173" y="129"/>
                    <a:pt x="167" y="127"/>
                  </a:cubicBezTo>
                  <a:cubicBezTo>
                    <a:pt x="163" y="126"/>
                    <a:pt x="160" y="121"/>
                    <a:pt x="155" y="120"/>
                  </a:cubicBezTo>
                  <a:cubicBezTo>
                    <a:pt x="149" y="118"/>
                    <a:pt x="150" y="116"/>
                    <a:pt x="148" y="111"/>
                  </a:cubicBezTo>
                  <a:cubicBezTo>
                    <a:pt x="145" y="106"/>
                    <a:pt x="120" y="99"/>
                    <a:pt x="123" y="106"/>
                  </a:cubicBezTo>
                  <a:cubicBezTo>
                    <a:pt x="119" y="105"/>
                    <a:pt x="115" y="101"/>
                    <a:pt x="111" y="103"/>
                  </a:cubicBezTo>
                  <a:cubicBezTo>
                    <a:pt x="105" y="106"/>
                    <a:pt x="104" y="106"/>
                    <a:pt x="98" y="104"/>
                  </a:cubicBezTo>
                  <a:cubicBezTo>
                    <a:pt x="95" y="102"/>
                    <a:pt x="90" y="102"/>
                    <a:pt x="88" y="98"/>
                  </a:cubicBezTo>
                  <a:cubicBezTo>
                    <a:pt x="86" y="92"/>
                    <a:pt x="82" y="96"/>
                    <a:pt x="77" y="94"/>
                  </a:cubicBezTo>
                  <a:cubicBezTo>
                    <a:pt x="73" y="91"/>
                    <a:pt x="69" y="89"/>
                    <a:pt x="64" y="88"/>
                  </a:cubicBezTo>
                  <a:cubicBezTo>
                    <a:pt x="57" y="87"/>
                    <a:pt x="53" y="83"/>
                    <a:pt x="47" y="81"/>
                  </a:cubicBezTo>
                  <a:cubicBezTo>
                    <a:pt x="41" y="78"/>
                    <a:pt x="38" y="73"/>
                    <a:pt x="33" y="70"/>
                  </a:cubicBezTo>
                  <a:cubicBezTo>
                    <a:pt x="28" y="66"/>
                    <a:pt x="22" y="64"/>
                    <a:pt x="17" y="61"/>
                  </a:cubicBezTo>
                  <a:cubicBezTo>
                    <a:pt x="17" y="66"/>
                    <a:pt x="11" y="61"/>
                    <a:pt x="8" y="59"/>
                  </a:cubicBezTo>
                  <a:cubicBezTo>
                    <a:pt x="5" y="58"/>
                    <a:pt x="0" y="54"/>
                    <a:pt x="2" y="5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668">
              <a:extLst>
                <a:ext uri="{FF2B5EF4-FFF2-40B4-BE49-F238E27FC236}">
                  <a16:creationId xmlns="" xmlns:a16="http://schemas.microsoft.com/office/drawing/2014/main" id="{ED52DE76-25D7-4820-9C63-A8835835A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9117" y="2987181"/>
              <a:ext cx="556138" cy="306989"/>
            </a:xfrm>
            <a:custGeom>
              <a:avLst/>
              <a:gdLst>
                <a:gd name="T0" fmla="*/ 2 w 256"/>
                <a:gd name="T1" fmla="*/ 51 h 142"/>
                <a:gd name="T2" fmla="*/ 5 w 256"/>
                <a:gd name="T3" fmla="*/ 38 h 142"/>
                <a:gd name="T4" fmla="*/ 6 w 256"/>
                <a:gd name="T5" fmla="*/ 31 h 142"/>
                <a:gd name="T6" fmla="*/ 8 w 256"/>
                <a:gd name="T7" fmla="*/ 21 h 142"/>
                <a:gd name="T8" fmla="*/ 24 w 256"/>
                <a:gd name="T9" fmla="*/ 11 h 142"/>
                <a:gd name="T10" fmla="*/ 29 w 256"/>
                <a:gd name="T11" fmla="*/ 14 h 142"/>
                <a:gd name="T12" fmla="*/ 32 w 256"/>
                <a:gd name="T13" fmla="*/ 3 h 142"/>
                <a:gd name="T14" fmla="*/ 39 w 256"/>
                <a:gd name="T15" fmla="*/ 1 h 142"/>
                <a:gd name="T16" fmla="*/ 51 w 256"/>
                <a:gd name="T17" fmla="*/ 5 h 142"/>
                <a:gd name="T18" fmla="*/ 78 w 256"/>
                <a:gd name="T19" fmla="*/ 24 h 142"/>
                <a:gd name="T20" fmla="*/ 94 w 256"/>
                <a:gd name="T21" fmla="*/ 34 h 142"/>
                <a:gd name="T22" fmla="*/ 109 w 256"/>
                <a:gd name="T23" fmla="*/ 41 h 142"/>
                <a:gd name="T24" fmla="*/ 120 w 256"/>
                <a:gd name="T25" fmla="*/ 43 h 142"/>
                <a:gd name="T26" fmla="*/ 126 w 256"/>
                <a:gd name="T27" fmla="*/ 54 h 142"/>
                <a:gd name="T28" fmla="*/ 146 w 256"/>
                <a:gd name="T29" fmla="*/ 64 h 142"/>
                <a:gd name="T30" fmla="*/ 154 w 256"/>
                <a:gd name="T31" fmla="*/ 65 h 142"/>
                <a:gd name="T32" fmla="*/ 155 w 256"/>
                <a:gd name="T33" fmla="*/ 72 h 142"/>
                <a:gd name="T34" fmla="*/ 171 w 256"/>
                <a:gd name="T35" fmla="*/ 72 h 142"/>
                <a:gd name="T36" fmla="*/ 182 w 256"/>
                <a:gd name="T37" fmla="*/ 86 h 142"/>
                <a:gd name="T38" fmla="*/ 186 w 256"/>
                <a:gd name="T39" fmla="*/ 79 h 142"/>
                <a:gd name="T40" fmla="*/ 198 w 256"/>
                <a:gd name="T41" fmla="*/ 85 h 142"/>
                <a:gd name="T42" fmla="*/ 201 w 256"/>
                <a:gd name="T43" fmla="*/ 81 h 142"/>
                <a:gd name="T44" fmla="*/ 209 w 256"/>
                <a:gd name="T45" fmla="*/ 84 h 142"/>
                <a:gd name="T46" fmla="*/ 217 w 256"/>
                <a:gd name="T47" fmla="*/ 89 h 142"/>
                <a:gd name="T48" fmla="*/ 226 w 256"/>
                <a:gd name="T49" fmla="*/ 90 h 142"/>
                <a:gd name="T50" fmla="*/ 245 w 256"/>
                <a:gd name="T51" fmla="*/ 89 h 142"/>
                <a:gd name="T52" fmla="*/ 246 w 256"/>
                <a:gd name="T53" fmla="*/ 111 h 142"/>
                <a:gd name="T54" fmla="*/ 253 w 256"/>
                <a:gd name="T55" fmla="*/ 134 h 142"/>
                <a:gd name="T56" fmla="*/ 238 w 256"/>
                <a:gd name="T57" fmla="*/ 139 h 142"/>
                <a:gd name="T58" fmla="*/ 222 w 256"/>
                <a:gd name="T59" fmla="*/ 134 h 142"/>
                <a:gd name="T60" fmla="*/ 209 w 256"/>
                <a:gd name="T61" fmla="*/ 136 h 142"/>
                <a:gd name="T62" fmla="*/ 190 w 256"/>
                <a:gd name="T63" fmla="*/ 131 h 142"/>
                <a:gd name="T64" fmla="*/ 181 w 256"/>
                <a:gd name="T65" fmla="*/ 127 h 142"/>
                <a:gd name="T66" fmla="*/ 167 w 256"/>
                <a:gd name="T67" fmla="*/ 127 h 142"/>
                <a:gd name="T68" fmla="*/ 155 w 256"/>
                <a:gd name="T69" fmla="*/ 120 h 142"/>
                <a:gd name="T70" fmla="*/ 148 w 256"/>
                <a:gd name="T71" fmla="*/ 111 h 142"/>
                <a:gd name="T72" fmla="*/ 123 w 256"/>
                <a:gd name="T73" fmla="*/ 106 h 142"/>
                <a:gd name="T74" fmla="*/ 111 w 256"/>
                <a:gd name="T75" fmla="*/ 103 h 142"/>
                <a:gd name="T76" fmla="*/ 98 w 256"/>
                <a:gd name="T77" fmla="*/ 104 h 142"/>
                <a:gd name="T78" fmla="*/ 88 w 256"/>
                <a:gd name="T79" fmla="*/ 98 h 142"/>
                <a:gd name="T80" fmla="*/ 77 w 256"/>
                <a:gd name="T81" fmla="*/ 94 h 142"/>
                <a:gd name="T82" fmla="*/ 64 w 256"/>
                <a:gd name="T83" fmla="*/ 88 h 142"/>
                <a:gd name="T84" fmla="*/ 47 w 256"/>
                <a:gd name="T85" fmla="*/ 81 h 142"/>
                <a:gd name="T86" fmla="*/ 33 w 256"/>
                <a:gd name="T87" fmla="*/ 70 h 142"/>
                <a:gd name="T88" fmla="*/ 17 w 256"/>
                <a:gd name="T89" fmla="*/ 61 h 142"/>
                <a:gd name="T90" fmla="*/ 8 w 256"/>
                <a:gd name="T91" fmla="*/ 59 h 142"/>
                <a:gd name="T92" fmla="*/ 2 w 256"/>
                <a:gd name="T93" fmla="*/ 5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6" h="142">
                  <a:moveTo>
                    <a:pt x="2" y="51"/>
                  </a:moveTo>
                  <a:cubicBezTo>
                    <a:pt x="4" y="46"/>
                    <a:pt x="7" y="43"/>
                    <a:pt x="5" y="38"/>
                  </a:cubicBezTo>
                  <a:cubicBezTo>
                    <a:pt x="4" y="35"/>
                    <a:pt x="4" y="34"/>
                    <a:pt x="6" y="31"/>
                  </a:cubicBezTo>
                  <a:cubicBezTo>
                    <a:pt x="8" y="27"/>
                    <a:pt x="5" y="24"/>
                    <a:pt x="8" y="21"/>
                  </a:cubicBezTo>
                  <a:cubicBezTo>
                    <a:pt x="13" y="16"/>
                    <a:pt x="17" y="6"/>
                    <a:pt x="24" y="11"/>
                  </a:cubicBezTo>
                  <a:cubicBezTo>
                    <a:pt x="25" y="12"/>
                    <a:pt x="27" y="16"/>
                    <a:pt x="29" y="14"/>
                  </a:cubicBezTo>
                  <a:cubicBezTo>
                    <a:pt x="32" y="12"/>
                    <a:pt x="32" y="7"/>
                    <a:pt x="32" y="3"/>
                  </a:cubicBezTo>
                  <a:cubicBezTo>
                    <a:pt x="36" y="4"/>
                    <a:pt x="36" y="0"/>
                    <a:pt x="39" y="1"/>
                  </a:cubicBezTo>
                  <a:cubicBezTo>
                    <a:pt x="43" y="2"/>
                    <a:pt x="48" y="1"/>
                    <a:pt x="51" y="5"/>
                  </a:cubicBezTo>
                  <a:cubicBezTo>
                    <a:pt x="57" y="13"/>
                    <a:pt x="70" y="20"/>
                    <a:pt x="78" y="24"/>
                  </a:cubicBezTo>
                  <a:cubicBezTo>
                    <a:pt x="85" y="28"/>
                    <a:pt x="90" y="28"/>
                    <a:pt x="94" y="34"/>
                  </a:cubicBezTo>
                  <a:cubicBezTo>
                    <a:pt x="99" y="40"/>
                    <a:pt x="102" y="45"/>
                    <a:pt x="109" y="41"/>
                  </a:cubicBezTo>
                  <a:cubicBezTo>
                    <a:pt x="113" y="39"/>
                    <a:pt x="117" y="40"/>
                    <a:pt x="120" y="43"/>
                  </a:cubicBezTo>
                  <a:cubicBezTo>
                    <a:pt x="123" y="46"/>
                    <a:pt x="123" y="52"/>
                    <a:pt x="126" y="54"/>
                  </a:cubicBezTo>
                  <a:cubicBezTo>
                    <a:pt x="132" y="57"/>
                    <a:pt x="140" y="64"/>
                    <a:pt x="146" y="64"/>
                  </a:cubicBezTo>
                  <a:cubicBezTo>
                    <a:pt x="150" y="64"/>
                    <a:pt x="152" y="62"/>
                    <a:pt x="154" y="65"/>
                  </a:cubicBezTo>
                  <a:cubicBezTo>
                    <a:pt x="156" y="67"/>
                    <a:pt x="151" y="69"/>
                    <a:pt x="155" y="72"/>
                  </a:cubicBezTo>
                  <a:cubicBezTo>
                    <a:pt x="157" y="74"/>
                    <a:pt x="170" y="78"/>
                    <a:pt x="171" y="72"/>
                  </a:cubicBezTo>
                  <a:cubicBezTo>
                    <a:pt x="173" y="78"/>
                    <a:pt x="179" y="81"/>
                    <a:pt x="182" y="86"/>
                  </a:cubicBezTo>
                  <a:cubicBezTo>
                    <a:pt x="185" y="92"/>
                    <a:pt x="185" y="80"/>
                    <a:pt x="186" y="79"/>
                  </a:cubicBezTo>
                  <a:cubicBezTo>
                    <a:pt x="186" y="82"/>
                    <a:pt x="195" y="90"/>
                    <a:pt x="198" y="85"/>
                  </a:cubicBezTo>
                  <a:cubicBezTo>
                    <a:pt x="199" y="83"/>
                    <a:pt x="198" y="80"/>
                    <a:pt x="201" y="81"/>
                  </a:cubicBezTo>
                  <a:cubicBezTo>
                    <a:pt x="204" y="83"/>
                    <a:pt x="206" y="83"/>
                    <a:pt x="209" y="84"/>
                  </a:cubicBezTo>
                  <a:cubicBezTo>
                    <a:pt x="213" y="86"/>
                    <a:pt x="214" y="88"/>
                    <a:pt x="217" y="89"/>
                  </a:cubicBezTo>
                  <a:cubicBezTo>
                    <a:pt x="220" y="91"/>
                    <a:pt x="223" y="89"/>
                    <a:pt x="226" y="90"/>
                  </a:cubicBezTo>
                  <a:cubicBezTo>
                    <a:pt x="232" y="93"/>
                    <a:pt x="239" y="87"/>
                    <a:pt x="245" y="89"/>
                  </a:cubicBezTo>
                  <a:cubicBezTo>
                    <a:pt x="251" y="91"/>
                    <a:pt x="245" y="107"/>
                    <a:pt x="246" y="111"/>
                  </a:cubicBezTo>
                  <a:cubicBezTo>
                    <a:pt x="247" y="120"/>
                    <a:pt x="256" y="124"/>
                    <a:pt x="253" y="134"/>
                  </a:cubicBezTo>
                  <a:cubicBezTo>
                    <a:pt x="252" y="142"/>
                    <a:pt x="245" y="138"/>
                    <a:pt x="238" y="139"/>
                  </a:cubicBezTo>
                  <a:cubicBezTo>
                    <a:pt x="232" y="140"/>
                    <a:pt x="223" y="142"/>
                    <a:pt x="222" y="134"/>
                  </a:cubicBezTo>
                  <a:cubicBezTo>
                    <a:pt x="217" y="135"/>
                    <a:pt x="215" y="140"/>
                    <a:pt x="209" y="136"/>
                  </a:cubicBezTo>
                  <a:cubicBezTo>
                    <a:pt x="206" y="135"/>
                    <a:pt x="193" y="130"/>
                    <a:pt x="190" y="131"/>
                  </a:cubicBezTo>
                  <a:cubicBezTo>
                    <a:pt x="184" y="134"/>
                    <a:pt x="185" y="131"/>
                    <a:pt x="181" y="127"/>
                  </a:cubicBezTo>
                  <a:cubicBezTo>
                    <a:pt x="176" y="122"/>
                    <a:pt x="173" y="129"/>
                    <a:pt x="167" y="127"/>
                  </a:cubicBezTo>
                  <a:cubicBezTo>
                    <a:pt x="163" y="126"/>
                    <a:pt x="160" y="121"/>
                    <a:pt x="155" y="120"/>
                  </a:cubicBezTo>
                  <a:cubicBezTo>
                    <a:pt x="149" y="118"/>
                    <a:pt x="150" y="116"/>
                    <a:pt x="148" y="111"/>
                  </a:cubicBezTo>
                  <a:cubicBezTo>
                    <a:pt x="145" y="106"/>
                    <a:pt x="120" y="99"/>
                    <a:pt x="123" y="106"/>
                  </a:cubicBezTo>
                  <a:cubicBezTo>
                    <a:pt x="119" y="105"/>
                    <a:pt x="115" y="101"/>
                    <a:pt x="111" y="103"/>
                  </a:cubicBezTo>
                  <a:cubicBezTo>
                    <a:pt x="105" y="106"/>
                    <a:pt x="104" y="106"/>
                    <a:pt x="98" y="104"/>
                  </a:cubicBezTo>
                  <a:cubicBezTo>
                    <a:pt x="95" y="102"/>
                    <a:pt x="90" y="102"/>
                    <a:pt x="88" y="98"/>
                  </a:cubicBezTo>
                  <a:cubicBezTo>
                    <a:pt x="86" y="92"/>
                    <a:pt x="82" y="96"/>
                    <a:pt x="77" y="94"/>
                  </a:cubicBezTo>
                  <a:cubicBezTo>
                    <a:pt x="73" y="91"/>
                    <a:pt x="69" y="89"/>
                    <a:pt x="64" y="88"/>
                  </a:cubicBezTo>
                  <a:cubicBezTo>
                    <a:pt x="57" y="87"/>
                    <a:pt x="53" y="83"/>
                    <a:pt x="47" y="81"/>
                  </a:cubicBezTo>
                  <a:cubicBezTo>
                    <a:pt x="41" y="78"/>
                    <a:pt x="38" y="73"/>
                    <a:pt x="33" y="70"/>
                  </a:cubicBezTo>
                  <a:cubicBezTo>
                    <a:pt x="28" y="66"/>
                    <a:pt x="22" y="64"/>
                    <a:pt x="17" y="61"/>
                  </a:cubicBezTo>
                  <a:cubicBezTo>
                    <a:pt x="17" y="66"/>
                    <a:pt x="11" y="61"/>
                    <a:pt x="8" y="59"/>
                  </a:cubicBezTo>
                  <a:cubicBezTo>
                    <a:pt x="5" y="58"/>
                    <a:pt x="0" y="54"/>
                    <a:pt x="2" y="5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669">
              <a:extLst>
                <a:ext uri="{FF2B5EF4-FFF2-40B4-BE49-F238E27FC236}">
                  <a16:creationId xmlns="" xmlns:a16="http://schemas.microsoft.com/office/drawing/2014/main" id="{0C710466-563F-4CC8-98C2-A2E2E73EA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9425" y="4891395"/>
              <a:ext cx="66738" cy="84534"/>
            </a:xfrm>
            <a:custGeom>
              <a:avLst/>
              <a:gdLst>
                <a:gd name="T0" fmla="*/ 0 w 30"/>
                <a:gd name="T1" fmla="*/ 16 h 40"/>
                <a:gd name="T2" fmla="*/ 25 w 30"/>
                <a:gd name="T3" fmla="*/ 2 h 40"/>
                <a:gd name="T4" fmla="*/ 26 w 30"/>
                <a:gd name="T5" fmla="*/ 8 h 40"/>
                <a:gd name="T6" fmla="*/ 22 w 30"/>
                <a:gd name="T7" fmla="*/ 18 h 40"/>
                <a:gd name="T8" fmla="*/ 18 w 30"/>
                <a:gd name="T9" fmla="*/ 35 h 40"/>
                <a:gd name="T10" fmla="*/ 7 w 30"/>
                <a:gd name="T11" fmla="*/ 27 h 40"/>
                <a:gd name="T12" fmla="*/ 0 w 30"/>
                <a:gd name="T13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0">
                  <a:moveTo>
                    <a:pt x="0" y="16"/>
                  </a:moveTo>
                  <a:cubicBezTo>
                    <a:pt x="12" y="16"/>
                    <a:pt x="16" y="6"/>
                    <a:pt x="25" y="2"/>
                  </a:cubicBezTo>
                  <a:cubicBezTo>
                    <a:pt x="30" y="0"/>
                    <a:pt x="28" y="6"/>
                    <a:pt x="26" y="8"/>
                  </a:cubicBezTo>
                  <a:cubicBezTo>
                    <a:pt x="22" y="11"/>
                    <a:pt x="21" y="12"/>
                    <a:pt x="22" y="18"/>
                  </a:cubicBezTo>
                  <a:cubicBezTo>
                    <a:pt x="22" y="18"/>
                    <a:pt x="24" y="40"/>
                    <a:pt x="18" y="35"/>
                  </a:cubicBezTo>
                  <a:cubicBezTo>
                    <a:pt x="15" y="33"/>
                    <a:pt x="9" y="29"/>
                    <a:pt x="7" y="27"/>
                  </a:cubicBezTo>
                  <a:cubicBezTo>
                    <a:pt x="5" y="22"/>
                    <a:pt x="6" y="18"/>
                    <a:pt x="0" y="1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670">
              <a:extLst>
                <a:ext uri="{FF2B5EF4-FFF2-40B4-BE49-F238E27FC236}">
                  <a16:creationId xmlns="" xmlns:a16="http://schemas.microsoft.com/office/drawing/2014/main" id="{8C1A956F-245B-4B17-A13A-B923385AF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9425" y="4891395"/>
              <a:ext cx="66738" cy="84534"/>
            </a:xfrm>
            <a:custGeom>
              <a:avLst/>
              <a:gdLst>
                <a:gd name="T0" fmla="*/ 0 w 30"/>
                <a:gd name="T1" fmla="*/ 16 h 40"/>
                <a:gd name="T2" fmla="*/ 25 w 30"/>
                <a:gd name="T3" fmla="*/ 2 h 40"/>
                <a:gd name="T4" fmla="*/ 26 w 30"/>
                <a:gd name="T5" fmla="*/ 8 h 40"/>
                <a:gd name="T6" fmla="*/ 22 w 30"/>
                <a:gd name="T7" fmla="*/ 18 h 40"/>
                <a:gd name="T8" fmla="*/ 18 w 30"/>
                <a:gd name="T9" fmla="*/ 35 h 40"/>
                <a:gd name="T10" fmla="*/ 7 w 30"/>
                <a:gd name="T11" fmla="*/ 27 h 40"/>
                <a:gd name="T12" fmla="*/ 0 w 30"/>
                <a:gd name="T13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0">
                  <a:moveTo>
                    <a:pt x="0" y="16"/>
                  </a:moveTo>
                  <a:cubicBezTo>
                    <a:pt x="12" y="16"/>
                    <a:pt x="16" y="6"/>
                    <a:pt x="25" y="2"/>
                  </a:cubicBezTo>
                  <a:cubicBezTo>
                    <a:pt x="30" y="0"/>
                    <a:pt x="28" y="6"/>
                    <a:pt x="26" y="8"/>
                  </a:cubicBezTo>
                  <a:cubicBezTo>
                    <a:pt x="22" y="11"/>
                    <a:pt x="21" y="12"/>
                    <a:pt x="22" y="18"/>
                  </a:cubicBezTo>
                  <a:cubicBezTo>
                    <a:pt x="22" y="18"/>
                    <a:pt x="24" y="40"/>
                    <a:pt x="18" y="35"/>
                  </a:cubicBezTo>
                  <a:cubicBezTo>
                    <a:pt x="15" y="33"/>
                    <a:pt x="9" y="29"/>
                    <a:pt x="7" y="27"/>
                  </a:cubicBezTo>
                  <a:cubicBezTo>
                    <a:pt x="5" y="22"/>
                    <a:pt x="6" y="18"/>
                    <a:pt x="0" y="1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671">
              <a:extLst>
                <a:ext uri="{FF2B5EF4-FFF2-40B4-BE49-F238E27FC236}">
                  <a16:creationId xmlns="" xmlns:a16="http://schemas.microsoft.com/office/drawing/2014/main" id="{B2119B41-212B-469E-998B-0880E14420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7265" y="4900293"/>
              <a:ext cx="22247" cy="44491"/>
            </a:xfrm>
            <a:custGeom>
              <a:avLst/>
              <a:gdLst>
                <a:gd name="T0" fmla="*/ 1 w 10"/>
                <a:gd name="T1" fmla="*/ 7 h 20"/>
                <a:gd name="T2" fmla="*/ 4 w 10"/>
                <a:gd name="T3" fmla="*/ 0 h 20"/>
                <a:gd name="T4" fmla="*/ 10 w 10"/>
                <a:gd name="T5" fmla="*/ 20 h 20"/>
                <a:gd name="T6" fmla="*/ 1 w 10"/>
                <a:gd name="T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0">
                  <a:moveTo>
                    <a:pt x="1" y="7"/>
                  </a:moveTo>
                  <a:cubicBezTo>
                    <a:pt x="0" y="1"/>
                    <a:pt x="3" y="5"/>
                    <a:pt x="4" y="0"/>
                  </a:cubicBezTo>
                  <a:cubicBezTo>
                    <a:pt x="9" y="6"/>
                    <a:pt x="10" y="14"/>
                    <a:pt x="10" y="20"/>
                  </a:cubicBezTo>
                  <a:cubicBezTo>
                    <a:pt x="3" y="19"/>
                    <a:pt x="1" y="13"/>
                    <a:pt x="1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672">
              <a:extLst>
                <a:ext uri="{FF2B5EF4-FFF2-40B4-BE49-F238E27FC236}">
                  <a16:creationId xmlns="" xmlns:a16="http://schemas.microsoft.com/office/drawing/2014/main" id="{FA780615-00BC-4089-9C7F-8DD1227A25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7265" y="4900293"/>
              <a:ext cx="22247" cy="44491"/>
            </a:xfrm>
            <a:custGeom>
              <a:avLst/>
              <a:gdLst>
                <a:gd name="T0" fmla="*/ 1 w 10"/>
                <a:gd name="T1" fmla="*/ 7 h 20"/>
                <a:gd name="T2" fmla="*/ 4 w 10"/>
                <a:gd name="T3" fmla="*/ 0 h 20"/>
                <a:gd name="T4" fmla="*/ 10 w 10"/>
                <a:gd name="T5" fmla="*/ 20 h 20"/>
                <a:gd name="T6" fmla="*/ 1 w 10"/>
                <a:gd name="T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0">
                  <a:moveTo>
                    <a:pt x="1" y="7"/>
                  </a:moveTo>
                  <a:cubicBezTo>
                    <a:pt x="0" y="1"/>
                    <a:pt x="3" y="5"/>
                    <a:pt x="4" y="0"/>
                  </a:cubicBezTo>
                  <a:cubicBezTo>
                    <a:pt x="9" y="6"/>
                    <a:pt x="10" y="14"/>
                    <a:pt x="10" y="20"/>
                  </a:cubicBezTo>
                  <a:cubicBezTo>
                    <a:pt x="3" y="19"/>
                    <a:pt x="1" y="13"/>
                    <a:pt x="1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673">
              <a:extLst>
                <a:ext uri="{FF2B5EF4-FFF2-40B4-BE49-F238E27FC236}">
                  <a16:creationId xmlns="" xmlns:a16="http://schemas.microsoft.com/office/drawing/2014/main" id="{440B5084-526A-46B3-864C-B75FD8FCD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9258" y="3565564"/>
              <a:ext cx="48941" cy="48941"/>
            </a:xfrm>
            <a:custGeom>
              <a:avLst/>
              <a:gdLst>
                <a:gd name="T0" fmla="*/ 0 w 22"/>
                <a:gd name="T1" fmla="*/ 9 h 23"/>
                <a:gd name="T2" fmla="*/ 5 w 22"/>
                <a:gd name="T3" fmla="*/ 7 h 23"/>
                <a:gd name="T4" fmla="*/ 2 w 22"/>
                <a:gd name="T5" fmla="*/ 10 h 23"/>
                <a:gd name="T6" fmla="*/ 14 w 22"/>
                <a:gd name="T7" fmla="*/ 15 h 23"/>
                <a:gd name="T8" fmla="*/ 16 w 22"/>
                <a:gd name="T9" fmla="*/ 11 h 23"/>
                <a:gd name="T10" fmla="*/ 10 w 22"/>
                <a:gd name="T11" fmla="*/ 10 h 23"/>
                <a:gd name="T12" fmla="*/ 13 w 22"/>
                <a:gd name="T13" fmla="*/ 8 h 23"/>
                <a:gd name="T14" fmla="*/ 10 w 22"/>
                <a:gd name="T15" fmla="*/ 6 h 23"/>
                <a:gd name="T16" fmla="*/ 21 w 22"/>
                <a:gd name="T17" fmla="*/ 17 h 23"/>
                <a:gd name="T18" fmla="*/ 1 w 22"/>
                <a:gd name="T19" fmla="*/ 18 h 23"/>
                <a:gd name="T20" fmla="*/ 6 w 22"/>
                <a:gd name="T21" fmla="*/ 13 h 23"/>
                <a:gd name="T22" fmla="*/ 1 w 22"/>
                <a:gd name="T23" fmla="*/ 16 h 23"/>
                <a:gd name="T24" fmla="*/ 0 w 22"/>
                <a:gd name="T25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3">
                  <a:moveTo>
                    <a:pt x="0" y="9"/>
                  </a:moveTo>
                  <a:cubicBezTo>
                    <a:pt x="1" y="7"/>
                    <a:pt x="3" y="6"/>
                    <a:pt x="5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5" y="13"/>
                    <a:pt x="10" y="14"/>
                    <a:pt x="14" y="15"/>
                  </a:cubicBezTo>
                  <a:cubicBezTo>
                    <a:pt x="9" y="8"/>
                    <a:pt x="17" y="16"/>
                    <a:pt x="16" y="11"/>
                  </a:cubicBezTo>
                  <a:cubicBezTo>
                    <a:pt x="16" y="8"/>
                    <a:pt x="12" y="9"/>
                    <a:pt x="10" y="10"/>
                  </a:cubicBezTo>
                  <a:cubicBezTo>
                    <a:pt x="11" y="10"/>
                    <a:pt x="12" y="9"/>
                    <a:pt x="13" y="8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6" y="0"/>
                    <a:pt x="22" y="12"/>
                    <a:pt x="21" y="17"/>
                  </a:cubicBezTo>
                  <a:cubicBezTo>
                    <a:pt x="19" y="23"/>
                    <a:pt x="4" y="21"/>
                    <a:pt x="1" y="18"/>
                  </a:cubicBezTo>
                  <a:cubicBezTo>
                    <a:pt x="4" y="18"/>
                    <a:pt x="7" y="16"/>
                    <a:pt x="6" y="13"/>
                  </a:cubicBezTo>
                  <a:cubicBezTo>
                    <a:pt x="5" y="14"/>
                    <a:pt x="3" y="15"/>
                    <a:pt x="1" y="16"/>
                  </a:cubicBezTo>
                  <a:cubicBezTo>
                    <a:pt x="1" y="14"/>
                    <a:pt x="0" y="11"/>
                    <a:pt x="0" y="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674">
              <a:extLst>
                <a:ext uri="{FF2B5EF4-FFF2-40B4-BE49-F238E27FC236}">
                  <a16:creationId xmlns="" xmlns:a16="http://schemas.microsoft.com/office/drawing/2014/main" id="{F0522D3E-E4D2-422E-91BA-376349644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9258" y="3565564"/>
              <a:ext cx="48941" cy="48941"/>
            </a:xfrm>
            <a:custGeom>
              <a:avLst/>
              <a:gdLst>
                <a:gd name="T0" fmla="*/ 0 w 22"/>
                <a:gd name="T1" fmla="*/ 9 h 23"/>
                <a:gd name="T2" fmla="*/ 5 w 22"/>
                <a:gd name="T3" fmla="*/ 7 h 23"/>
                <a:gd name="T4" fmla="*/ 2 w 22"/>
                <a:gd name="T5" fmla="*/ 10 h 23"/>
                <a:gd name="T6" fmla="*/ 14 w 22"/>
                <a:gd name="T7" fmla="*/ 15 h 23"/>
                <a:gd name="T8" fmla="*/ 16 w 22"/>
                <a:gd name="T9" fmla="*/ 11 h 23"/>
                <a:gd name="T10" fmla="*/ 10 w 22"/>
                <a:gd name="T11" fmla="*/ 10 h 23"/>
                <a:gd name="T12" fmla="*/ 13 w 22"/>
                <a:gd name="T13" fmla="*/ 8 h 23"/>
                <a:gd name="T14" fmla="*/ 10 w 22"/>
                <a:gd name="T15" fmla="*/ 6 h 23"/>
                <a:gd name="T16" fmla="*/ 21 w 22"/>
                <a:gd name="T17" fmla="*/ 17 h 23"/>
                <a:gd name="T18" fmla="*/ 1 w 22"/>
                <a:gd name="T19" fmla="*/ 18 h 23"/>
                <a:gd name="T20" fmla="*/ 6 w 22"/>
                <a:gd name="T21" fmla="*/ 13 h 23"/>
                <a:gd name="T22" fmla="*/ 1 w 22"/>
                <a:gd name="T23" fmla="*/ 16 h 23"/>
                <a:gd name="T24" fmla="*/ 0 w 22"/>
                <a:gd name="T25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3">
                  <a:moveTo>
                    <a:pt x="0" y="9"/>
                  </a:moveTo>
                  <a:cubicBezTo>
                    <a:pt x="1" y="7"/>
                    <a:pt x="3" y="6"/>
                    <a:pt x="5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5" y="13"/>
                    <a:pt x="10" y="14"/>
                    <a:pt x="14" y="15"/>
                  </a:cubicBezTo>
                  <a:cubicBezTo>
                    <a:pt x="9" y="8"/>
                    <a:pt x="17" y="16"/>
                    <a:pt x="16" y="11"/>
                  </a:cubicBezTo>
                  <a:cubicBezTo>
                    <a:pt x="16" y="8"/>
                    <a:pt x="12" y="9"/>
                    <a:pt x="10" y="10"/>
                  </a:cubicBezTo>
                  <a:cubicBezTo>
                    <a:pt x="11" y="10"/>
                    <a:pt x="12" y="9"/>
                    <a:pt x="13" y="8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6" y="0"/>
                    <a:pt x="22" y="12"/>
                    <a:pt x="21" y="17"/>
                  </a:cubicBezTo>
                  <a:cubicBezTo>
                    <a:pt x="19" y="23"/>
                    <a:pt x="4" y="21"/>
                    <a:pt x="1" y="18"/>
                  </a:cubicBezTo>
                  <a:cubicBezTo>
                    <a:pt x="4" y="18"/>
                    <a:pt x="7" y="16"/>
                    <a:pt x="6" y="13"/>
                  </a:cubicBezTo>
                  <a:cubicBezTo>
                    <a:pt x="5" y="14"/>
                    <a:pt x="3" y="15"/>
                    <a:pt x="1" y="16"/>
                  </a:cubicBezTo>
                  <a:cubicBezTo>
                    <a:pt x="1" y="14"/>
                    <a:pt x="0" y="11"/>
                    <a:pt x="0" y="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676">
              <a:extLst>
                <a:ext uri="{FF2B5EF4-FFF2-40B4-BE49-F238E27FC236}">
                  <a16:creationId xmlns="" xmlns:a16="http://schemas.microsoft.com/office/drawing/2014/main" id="{C988F2DD-7FDA-4500-A2D9-AFF971B62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7262" y="2609006"/>
              <a:ext cx="1833027" cy="2059933"/>
            </a:xfrm>
            <a:custGeom>
              <a:avLst/>
              <a:gdLst>
                <a:gd name="T0" fmla="*/ 69 w 845"/>
                <a:gd name="T1" fmla="*/ 384 h 950"/>
                <a:gd name="T2" fmla="*/ 47 w 845"/>
                <a:gd name="T3" fmla="*/ 310 h 950"/>
                <a:gd name="T4" fmla="*/ 73 w 845"/>
                <a:gd name="T5" fmla="*/ 265 h 950"/>
                <a:gd name="T6" fmla="*/ 140 w 845"/>
                <a:gd name="T7" fmla="*/ 184 h 950"/>
                <a:gd name="T8" fmla="*/ 167 w 845"/>
                <a:gd name="T9" fmla="*/ 115 h 950"/>
                <a:gd name="T10" fmla="*/ 123 w 845"/>
                <a:gd name="T11" fmla="*/ 67 h 950"/>
                <a:gd name="T12" fmla="*/ 135 w 845"/>
                <a:gd name="T13" fmla="*/ 28 h 950"/>
                <a:gd name="T14" fmla="*/ 214 w 845"/>
                <a:gd name="T15" fmla="*/ 1 h 950"/>
                <a:gd name="T16" fmla="*/ 257 w 845"/>
                <a:gd name="T17" fmla="*/ 57 h 950"/>
                <a:gd name="T18" fmla="*/ 268 w 845"/>
                <a:gd name="T19" fmla="*/ 104 h 950"/>
                <a:gd name="T20" fmla="*/ 283 w 845"/>
                <a:gd name="T21" fmla="*/ 141 h 950"/>
                <a:gd name="T22" fmla="*/ 329 w 845"/>
                <a:gd name="T23" fmla="*/ 172 h 950"/>
                <a:gd name="T24" fmla="*/ 344 w 845"/>
                <a:gd name="T25" fmla="*/ 236 h 950"/>
                <a:gd name="T26" fmla="*/ 425 w 845"/>
                <a:gd name="T27" fmla="*/ 278 h 950"/>
                <a:gd name="T28" fmla="*/ 504 w 845"/>
                <a:gd name="T29" fmla="*/ 300 h 950"/>
                <a:gd name="T30" fmla="*/ 581 w 845"/>
                <a:gd name="T31" fmla="*/ 309 h 950"/>
                <a:gd name="T32" fmla="*/ 599 w 845"/>
                <a:gd name="T33" fmla="*/ 284 h 950"/>
                <a:gd name="T34" fmla="*/ 672 w 845"/>
                <a:gd name="T35" fmla="*/ 301 h 950"/>
                <a:gd name="T36" fmla="*/ 691 w 845"/>
                <a:gd name="T37" fmla="*/ 266 h 950"/>
                <a:gd name="T38" fmla="*/ 767 w 845"/>
                <a:gd name="T39" fmla="*/ 220 h 950"/>
                <a:gd name="T40" fmla="*/ 802 w 845"/>
                <a:gd name="T41" fmla="*/ 225 h 950"/>
                <a:gd name="T42" fmla="*/ 842 w 845"/>
                <a:gd name="T43" fmla="*/ 256 h 950"/>
                <a:gd name="T44" fmla="*/ 803 w 845"/>
                <a:gd name="T45" fmla="*/ 298 h 950"/>
                <a:gd name="T46" fmla="*/ 790 w 845"/>
                <a:gd name="T47" fmla="*/ 334 h 950"/>
                <a:gd name="T48" fmla="*/ 755 w 845"/>
                <a:gd name="T49" fmla="*/ 398 h 950"/>
                <a:gd name="T50" fmla="*/ 739 w 845"/>
                <a:gd name="T51" fmla="*/ 461 h 950"/>
                <a:gd name="T52" fmla="*/ 708 w 845"/>
                <a:gd name="T53" fmla="*/ 417 h 950"/>
                <a:gd name="T54" fmla="*/ 690 w 845"/>
                <a:gd name="T55" fmla="*/ 394 h 950"/>
                <a:gd name="T56" fmla="*/ 685 w 845"/>
                <a:gd name="T57" fmla="*/ 357 h 950"/>
                <a:gd name="T58" fmla="*/ 605 w 845"/>
                <a:gd name="T59" fmla="*/ 314 h 950"/>
                <a:gd name="T60" fmla="*/ 590 w 845"/>
                <a:gd name="T61" fmla="*/ 336 h 950"/>
                <a:gd name="T62" fmla="*/ 592 w 845"/>
                <a:gd name="T63" fmla="*/ 365 h 950"/>
                <a:gd name="T64" fmla="*/ 621 w 845"/>
                <a:gd name="T65" fmla="*/ 432 h 950"/>
                <a:gd name="T66" fmla="*/ 626 w 845"/>
                <a:gd name="T67" fmla="*/ 475 h 950"/>
                <a:gd name="T68" fmla="*/ 614 w 845"/>
                <a:gd name="T69" fmla="*/ 471 h 950"/>
                <a:gd name="T70" fmla="*/ 595 w 845"/>
                <a:gd name="T71" fmla="*/ 454 h 950"/>
                <a:gd name="T72" fmla="*/ 566 w 845"/>
                <a:gd name="T73" fmla="*/ 527 h 950"/>
                <a:gd name="T74" fmla="*/ 531 w 845"/>
                <a:gd name="T75" fmla="*/ 549 h 950"/>
                <a:gd name="T76" fmla="*/ 447 w 845"/>
                <a:gd name="T77" fmla="*/ 640 h 950"/>
                <a:gd name="T78" fmla="*/ 406 w 845"/>
                <a:gd name="T79" fmla="*/ 684 h 950"/>
                <a:gd name="T80" fmla="*/ 391 w 845"/>
                <a:gd name="T81" fmla="*/ 760 h 950"/>
                <a:gd name="T82" fmla="*/ 389 w 845"/>
                <a:gd name="T83" fmla="*/ 849 h 950"/>
                <a:gd name="T84" fmla="*/ 368 w 845"/>
                <a:gd name="T85" fmla="*/ 888 h 950"/>
                <a:gd name="T86" fmla="*/ 327 w 845"/>
                <a:gd name="T87" fmla="*/ 946 h 950"/>
                <a:gd name="T88" fmla="*/ 288 w 845"/>
                <a:gd name="T89" fmla="*/ 900 h 950"/>
                <a:gd name="T90" fmla="*/ 250 w 845"/>
                <a:gd name="T91" fmla="*/ 815 h 950"/>
                <a:gd name="T92" fmla="*/ 210 w 845"/>
                <a:gd name="T93" fmla="*/ 714 h 950"/>
                <a:gd name="T94" fmla="*/ 179 w 845"/>
                <a:gd name="T95" fmla="*/ 660 h 950"/>
                <a:gd name="T96" fmla="*/ 158 w 845"/>
                <a:gd name="T97" fmla="*/ 578 h 950"/>
                <a:gd name="T98" fmla="*/ 153 w 845"/>
                <a:gd name="T99" fmla="*/ 555 h 950"/>
                <a:gd name="T100" fmla="*/ 141 w 845"/>
                <a:gd name="T101" fmla="*/ 490 h 950"/>
                <a:gd name="T102" fmla="*/ 131 w 845"/>
                <a:gd name="T103" fmla="*/ 454 h 950"/>
                <a:gd name="T104" fmla="*/ 127 w 845"/>
                <a:gd name="T105" fmla="*/ 489 h 950"/>
                <a:gd name="T106" fmla="*/ 32 w 845"/>
                <a:gd name="T107" fmla="*/ 451 h 950"/>
                <a:gd name="T108" fmla="*/ 67 w 845"/>
                <a:gd name="T109" fmla="*/ 434 h 950"/>
                <a:gd name="T110" fmla="*/ 18 w 845"/>
                <a:gd name="T111" fmla="*/ 403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45" h="950">
                  <a:moveTo>
                    <a:pt x="1" y="406"/>
                  </a:moveTo>
                  <a:cubicBezTo>
                    <a:pt x="0" y="399"/>
                    <a:pt x="8" y="399"/>
                    <a:pt x="13" y="399"/>
                  </a:cubicBezTo>
                  <a:cubicBezTo>
                    <a:pt x="18" y="399"/>
                    <a:pt x="16" y="390"/>
                    <a:pt x="15" y="387"/>
                  </a:cubicBezTo>
                  <a:cubicBezTo>
                    <a:pt x="19" y="389"/>
                    <a:pt x="28" y="389"/>
                    <a:pt x="32" y="388"/>
                  </a:cubicBezTo>
                  <a:cubicBezTo>
                    <a:pt x="39" y="385"/>
                    <a:pt x="46" y="395"/>
                    <a:pt x="53" y="392"/>
                  </a:cubicBezTo>
                  <a:cubicBezTo>
                    <a:pt x="55" y="391"/>
                    <a:pt x="66" y="379"/>
                    <a:pt x="69" y="384"/>
                  </a:cubicBezTo>
                  <a:cubicBezTo>
                    <a:pt x="73" y="392"/>
                    <a:pt x="78" y="388"/>
                    <a:pt x="85" y="383"/>
                  </a:cubicBezTo>
                  <a:cubicBezTo>
                    <a:pt x="79" y="382"/>
                    <a:pt x="84" y="374"/>
                    <a:pt x="82" y="370"/>
                  </a:cubicBezTo>
                  <a:cubicBezTo>
                    <a:pt x="78" y="363"/>
                    <a:pt x="74" y="356"/>
                    <a:pt x="69" y="349"/>
                  </a:cubicBezTo>
                  <a:cubicBezTo>
                    <a:pt x="66" y="345"/>
                    <a:pt x="70" y="337"/>
                    <a:pt x="62" y="339"/>
                  </a:cubicBezTo>
                  <a:cubicBezTo>
                    <a:pt x="56" y="341"/>
                    <a:pt x="49" y="333"/>
                    <a:pt x="49" y="327"/>
                  </a:cubicBezTo>
                  <a:cubicBezTo>
                    <a:pt x="50" y="323"/>
                    <a:pt x="51" y="313"/>
                    <a:pt x="47" y="310"/>
                  </a:cubicBezTo>
                  <a:cubicBezTo>
                    <a:pt x="41" y="304"/>
                    <a:pt x="30" y="309"/>
                    <a:pt x="27" y="299"/>
                  </a:cubicBezTo>
                  <a:cubicBezTo>
                    <a:pt x="25" y="291"/>
                    <a:pt x="32" y="284"/>
                    <a:pt x="36" y="279"/>
                  </a:cubicBezTo>
                  <a:cubicBezTo>
                    <a:pt x="38" y="275"/>
                    <a:pt x="40" y="270"/>
                    <a:pt x="42" y="266"/>
                  </a:cubicBezTo>
                  <a:cubicBezTo>
                    <a:pt x="44" y="263"/>
                    <a:pt x="47" y="256"/>
                    <a:pt x="51" y="257"/>
                  </a:cubicBezTo>
                  <a:cubicBezTo>
                    <a:pt x="57" y="259"/>
                    <a:pt x="57" y="268"/>
                    <a:pt x="63" y="269"/>
                  </a:cubicBezTo>
                  <a:cubicBezTo>
                    <a:pt x="66" y="269"/>
                    <a:pt x="70" y="267"/>
                    <a:pt x="73" y="265"/>
                  </a:cubicBezTo>
                  <a:cubicBezTo>
                    <a:pt x="77" y="264"/>
                    <a:pt x="80" y="264"/>
                    <a:pt x="84" y="263"/>
                  </a:cubicBezTo>
                  <a:cubicBezTo>
                    <a:pt x="94" y="262"/>
                    <a:pt x="92" y="255"/>
                    <a:pt x="97" y="249"/>
                  </a:cubicBezTo>
                  <a:cubicBezTo>
                    <a:pt x="104" y="242"/>
                    <a:pt x="100" y="234"/>
                    <a:pt x="109" y="228"/>
                  </a:cubicBezTo>
                  <a:cubicBezTo>
                    <a:pt x="118" y="224"/>
                    <a:pt x="121" y="218"/>
                    <a:pt x="124" y="208"/>
                  </a:cubicBezTo>
                  <a:cubicBezTo>
                    <a:pt x="126" y="201"/>
                    <a:pt x="124" y="192"/>
                    <a:pt x="132" y="189"/>
                  </a:cubicBezTo>
                  <a:cubicBezTo>
                    <a:pt x="135" y="188"/>
                    <a:pt x="139" y="187"/>
                    <a:pt x="140" y="184"/>
                  </a:cubicBezTo>
                  <a:cubicBezTo>
                    <a:pt x="143" y="180"/>
                    <a:pt x="137" y="179"/>
                    <a:pt x="137" y="177"/>
                  </a:cubicBezTo>
                  <a:cubicBezTo>
                    <a:pt x="137" y="175"/>
                    <a:pt x="144" y="166"/>
                    <a:pt x="145" y="163"/>
                  </a:cubicBezTo>
                  <a:cubicBezTo>
                    <a:pt x="148" y="159"/>
                    <a:pt x="155" y="157"/>
                    <a:pt x="157" y="152"/>
                  </a:cubicBezTo>
                  <a:cubicBezTo>
                    <a:pt x="151" y="152"/>
                    <a:pt x="152" y="146"/>
                    <a:pt x="152" y="142"/>
                  </a:cubicBezTo>
                  <a:cubicBezTo>
                    <a:pt x="152" y="137"/>
                    <a:pt x="148" y="133"/>
                    <a:pt x="148" y="129"/>
                  </a:cubicBezTo>
                  <a:cubicBezTo>
                    <a:pt x="148" y="121"/>
                    <a:pt x="163" y="120"/>
                    <a:pt x="167" y="115"/>
                  </a:cubicBezTo>
                  <a:cubicBezTo>
                    <a:pt x="174" y="106"/>
                    <a:pt x="153" y="106"/>
                    <a:pt x="150" y="104"/>
                  </a:cubicBezTo>
                  <a:cubicBezTo>
                    <a:pt x="146" y="103"/>
                    <a:pt x="148" y="97"/>
                    <a:pt x="144" y="95"/>
                  </a:cubicBezTo>
                  <a:cubicBezTo>
                    <a:pt x="141" y="94"/>
                    <a:pt x="138" y="94"/>
                    <a:pt x="135" y="93"/>
                  </a:cubicBezTo>
                  <a:cubicBezTo>
                    <a:pt x="136" y="89"/>
                    <a:pt x="135" y="88"/>
                    <a:pt x="132" y="86"/>
                  </a:cubicBezTo>
                  <a:cubicBezTo>
                    <a:pt x="130" y="85"/>
                    <a:pt x="122" y="80"/>
                    <a:pt x="124" y="76"/>
                  </a:cubicBezTo>
                  <a:cubicBezTo>
                    <a:pt x="126" y="73"/>
                    <a:pt x="127" y="69"/>
                    <a:pt x="123" y="67"/>
                  </a:cubicBezTo>
                  <a:cubicBezTo>
                    <a:pt x="121" y="65"/>
                    <a:pt x="117" y="61"/>
                    <a:pt x="120" y="58"/>
                  </a:cubicBezTo>
                  <a:cubicBezTo>
                    <a:pt x="122" y="57"/>
                    <a:pt x="130" y="51"/>
                    <a:pt x="123" y="51"/>
                  </a:cubicBezTo>
                  <a:cubicBezTo>
                    <a:pt x="122" y="51"/>
                    <a:pt x="111" y="51"/>
                    <a:pt x="114" y="47"/>
                  </a:cubicBezTo>
                  <a:cubicBezTo>
                    <a:pt x="118" y="42"/>
                    <a:pt x="113" y="42"/>
                    <a:pt x="110" y="40"/>
                  </a:cubicBezTo>
                  <a:cubicBezTo>
                    <a:pt x="106" y="37"/>
                    <a:pt x="112" y="29"/>
                    <a:pt x="115" y="27"/>
                  </a:cubicBezTo>
                  <a:cubicBezTo>
                    <a:pt x="121" y="23"/>
                    <a:pt x="128" y="26"/>
                    <a:pt x="135" y="28"/>
                  </a:cubicBezTo>
                  <a:cubicBezTo>
                    <a:pt x="142" y="30"/>
                    <a:pt x="150" y="31"/>
                    <a:pt x="157" y="33"/>
                  </a:cubicBezTo>
                  <a:cubicBezTo>
                    <a:pt x="164" y="35"/>
                    <a:pt x="167" y="31"/>
                    <a:pt x="173" y="29"/>
                  </a:cubicBezTo>
                  <a:cubicBezTo>
                    <a:pt x="178" y="27"/>
                    <a:pt x="183" y="27"/>
                    <a:pt x="188" y="26"/>
                  </a:cubicBezTo>
                  <a:cubicBezTo>
                    <a:pt x="190" y="25"/>
                    <a:pt x="199" y="16"/>
                    <a:pt x="198" y="15"/>
                  </a:cubicBezTo>
                  <a:cubicBezTo>
                    <a:pt x="196" y="12"/>
                    <a:pt x="205" y="7"/>
                    <a:pt x="208" y="5"/>
                  </a:cubicBezTo>
                  <a:cubicBezTo>
                    <a:pt x="210" y="4"/>
                    <a:pt x="212" y="2"/>
                    <a:pt x="214" y="1"/>
                  </a:cubicBezTo>
                  <a:cubicBezTo>
                    <a:pt x="217" y="0"/>
                    <a:pt x="217" y="2"/>
                    <a:pt x="219" y="1"/>
                  </a:cubicBezTo>
                  <a:cubicBezTo>
                    <a:pt x="225" y="0"/>
                    <a:pt x="223" y="7"/>
                    <a:pt x="226" y="10"/>
                  </a:cubicBezTo>
                  <a:cubicBezTo>
                    <a:pt x="230" y="16"/>
                    <a:pt x="231" y="22"/>
                    <a:pt x="236" y="27"/>
                  </a:cubicBezTo>
                  <a:cubicBezTo>
                    <a:pt x="241" y="33"/>
                    <a:pt x="251" y="34"/>
                    <a:pt x="257" y="38"/>
                  </a:cubicBezTo>
                  <a:cubicBezTo>
                    <a:pt x="259" y="40"/>
                    <a:pt x="262" y="43"/>
                    <a:pt x="259" y="45"/>
                  </a:cubicBezTo>
                  <a:cubicBezTo>
                    <a:pt x="253" y="50"/>
                    <a:pt x="255" y="51"/>
                    <a:pt x="257" y="57"/>
                  </a:cubicBezTo>
                  <a:cubicBezTo>
                    <a:pt x="259" y="63"/>
                    <a:pt x="261" y="69"/>
                    <a:pt x="265" y="73"/>
                  </a:cubicBezTo>
                  <a:cubicBezTo>
                    <a:pt x="269" y="77"/>
                    <a:pt x="276" y="77"/>
                    <a:pt x="279" y="81"/>
                  </a:cubicBezTo>
                  <a:cubicBezTo>
                    <a:pt x="280" y="82"/>
                    <a:pt x="280" y="85"/>
                    <a:pt x="281" y="87"/>
                  </a:cubicBezTo>
                  <a:cubicBezTo>
                    <a:pt x="282" y="89"/>
                    <a:pt x="283" y="90"/>
                    <a:pt x="285" y="92"/>
                  </a:cubicBezTo>
                  <a:cubicBezTo>
                    <a:pt x="290" y="98"/>
                    <a:pt x="284" y="100"/>
                    <a:pt x="281" y="103"/>
                  </a:cubicBezTo>
                  <a:cubicBezTo>
                    <a:pt x="277" y="106"/>
                    <a:pt x="272" y="112"/>
                    <a:pt x="268" y="104"/>
                  </a:cubicBezTo>
                  <a:cubicBezTo>
                    <a:pt x="266" y="98"/>
                    <a:pt x="261" y="98"/>
                    <a:pt x="256" y="102"/>
                  </a:cubicBezTo>
                  <a:cubicBezTo>
                    <a:pt x="258" y="104"/>
                    <a:pt x="258" y="107"/>
                    <a:pt x="259" y="110"/>
                  </a:cubicBezTo>
                  <a:cubicBezTo>
                    <a:pt x="260" y="113"/>
                    <a:pt x="263" y="115"/>
                    <a:pt x="265" y="117"/>
                  </a:cubicBezTo>
                  <a:cubicBezTo>
                    <a:pt x="270" y="123"/>
                    <a:pt x="269" y="128"/>
                    <a:pt x="273" y="133"/>
                  </a:cubicBezTo>
                  <a:cubicBezTo>
                    <a:pt x="275" y="135"/>
                    <a:pt x="271" y="146"/>
                    <a:pt x="278" y="145"/>
                  </a:cubicBezTo>
                  <a:cubicBezTo>
                    <a:pt x="281" y="145"/>
                    <a:pt x="280" y="142"/>
                    <a:pt x="283" y="141"/>
                  </a:cubicBezTo>
                  <a:cubicBezTo>
                    <a:pt x="286" y="140"/>
                    <a:pt x="287" y="144"/>
                    <a:pt x="289" y="146"/>
                  </a:cubicBezTo>
                  <a:cubicBezTo>
                    <a:pt x="291" y="149"/>
                    <a:pt x="297" y="156"/>
                    <a:pt x="301" y="156"/>
                  </a:cubicBezTo>
                  <a:cubicBezTo>
                    <a:pt x="305" y="157"/>
                    <a:pt x="308" y="155"/>
                    <a:pt x="312" y="159"/>
                  </a:cubicBezTo>
                  <a:cubicBezTo>
                    <a:pt x="314" y="161"/>
                    <a:pt x="317" y="160"/>
                    <a:pt x="320" y="162"/>
                  </a:cubicBezTo>
                  <a:cubicBezTo>
                    <a:pt x="321" y="164"/>
                    <a:pt x="321" y="166"/>
                    <a:pt x="322" y="168"/>
                  </a:cubicBezTo>
                  <a:cubicBezTo>
                    <a:pt x="323" y="171"/>
                    <a:pt x="326" y="171"/>
                    <a:pt x="329" y="172"/>
                  </a:cubicBezTo>
                  <a:cubicBezTo>
                    <a:pt x="336" y="175"/>
                    <a:pt x="343" y="177"/>
                    <a:pt x="349" y="183"/>
                  </a:cubicBezTo>
                  <a:cubicBezTo>
                    <a:pt x="341" y="183"/>
                    <a:pt x="339" y="195"/>
                    <a:pt x="333" y="199"/>
                  </a:cubicBezTo>
                  <a:cubicBezTo>
                    <a:pt x="333" y="199"/>
                    <a:pt x="334" y="205"/>
                    <a:pt x="333" y="206"/>
                  </a:cubicBezTo>
                  <a:cubicBezTo>
                    <a:pt x="331" y="211"/>
                    <a:pt x="334" y="213"/>
                    <a:pt x="333" y="217"/>
                  </a:cubicBezTo>
                  <a:cubicBezTo>
                    <a:pt x="332" y="221"/>
                    <a:pt x="325" y="226"/>
                    <a:pt x="330" y="230"/>
                  </a:cubicBezTo>
                  <a:cubicBezTo>
                    <a:pt x="333" y="233"/>
                    <a:pt x="344" y="241"/>
                    <a:pt x="344" y="236"/>
                  </a:cubicBezTo>
                  <a:cubicBezTo>
                    <a:pt x="348" y="239"/>
                    <a:pt x="354" y="243"/>
                    <a:pt x="360" y="245"/>
                  </a:cubicBezTo>
                  <a:cubicBezTo>
                    <a:pt x="366" y="247"/>
                    <a:pt x="369" y="252"/>
                    <a:pt x="375" y="256"/>
                  </a:cubicBezTo>
                  <a:cubicBezTo>
                    <a:pt x="376" y="257"/>
                    <a:pt x="385" y="264"/>
                    <a:pt x="388" y="263"/>
                  </a:cubicBezTo>
                  <a:cubicBezTo>
                    <a:pt x="394" y="261"/>
                    <a:pt x="399" y="266"/>
                    <a:pt x="404" y="268"/>
                  </a:cubicBezTo>
                  <a:cubicBezTo>
                    <a:pt x="406" y="269"/>
                    <a:pt x="413" y="269"/>
                    <a:pt x="414" y="271"/>
                  </a:cubicBezTo>
                  <a:cubicBezTo>
                    <a:pt x="418" y="275"/>
                    <a:pt x="418" y="277"/>
                    <a:pt x="425" y="278"/>
                  </a:cubicBezTo>
                  <a:cubicBezTo>
                    <a:pt x="429" y="279"/>
                    <a:pt x="433" y="282"/>
                    <a:pt x="437" y="280"/>
                  </a:cubicBezTo>
                  <a:cubicBezTo>
                    <a:pt x="442" y="276"/>
                    <a:pt x="444" y="279"/>
                    <a:pt x="450" y="281"/>
                  </a:cubicBezTo>
                  <a:cubicBezTo>
                    <a:pt x="446" y="272"/>
                    <a:pt x="469" y="282"/>
                    <a:pt x="470" y="282"/>
                  </a:cubicBezTo>
                  <a:cubicBezTo>
                    <a:pt x="477" y="284"/>
                    <a:pt x="473" y="292"/>
                    <a:pt x="478" y="294"/>
                  </a:cubicBezTo>
                  <a:cubicBezTo>
                    <a:pt x="483" y="295"/>
                    <a:pt x="491" y="297"/>
                    <a:pt x="494" y="301"/>
                  </a:cubicBezTo>
                  <a:cubicBezTo>
                    <a:pt x="496" y="305"/>
                    <a:pt x="501" y="300"/>
                    <a:pt x="504" y="300"/>
                  </a:cubicBezTo>
                  <a:cubicBezTo>
                    <a:pt x="511" y="299"/>
                    <a:pt x="508" y="310"/>
                    <a:pt x="517" y="306"/>
                  </a:cubicBezTo>
                  <a:cubicBezTo>
                    <a:pt x="520" y="305"/>
                    <a:pt x="532" y="309"/>
                    <a:pt x="535" y="311"/>
                  </a:cubicBezTo>
                  <a:cubicBezTo>
                    <a:pt x="541" y="315"/>
                    <a:pt x="543" y="311"/>
                    <a:pt x="549" y="309"/>
                  </a:cubicBezTo>
                  <a:cubicBezTo>
                    <a:pt x="550" y="313"/>
                    <a:pt x="557" y="318"/>
                    <a:pt x="561" y="314"/>
                  </a:cubicBezTo>
                  <a:cubicBezTo>
                    <a:pt x="562" y="313"/>
                    <a:pt x="572" y="314"/>
                    <a:pt x="574" y="314"/>
                  </a:cubicBezTo>
                  <a:cubicBezTo>
                    <a:pt x="579" y="314"/>
                    <a:pt x="580" y="314"/>
                    <a:pt x="581" y="309"/>
                  </a:cubicBezTo>
                  <a:cubicBezTo>
                    <a:pt x="582" y="300"/>
                    <a:pt x="578" y="297"/>
                    <a:pt x="575" y="289"/>
                  </a:cubicBezTo>
                  <a:cubicBezTo>
                    <a:pt x="573" y="285"/>
                    <a:pt x="573" y="280"/>
                    <a:pt x="574" y="275"/>
                  </a:cubicBezTo>
                  <a:cubicBezTo>
                    <a:pt x="574" y="270"/>
                    <a:pt x="573" y="266"/>
                    <a:pt x="573" y="261"/>
                  </a:cubicBezTo>
                  <a:cubicBezTo>
                    <a:pt x="578" y="260"/>
                    <a:pt x="584" y="256"/>
                    <a:pt x="589" y="257"/>
                  </a:cubicBezTo>
                  <a:cubicBezTo>
                    <a:pt x="600" y="260"/>
                    <a:pt x="591" y="273"/>
                    <a:pt x="595" y="279"/>
                  </a:cubicBezTo>
                  <a:cubicBezTo>
                    <a:pt x="596" y="280"/>
                    <a:pt x="600" y="282"/>
                    <a:pt x="599" y="284"/>
                  </a:cubicBezTo>
                  <a:cubicBezTo>
                    <a:pt x="597" y="286"/>
                    <a:pt x="595" y="286"/>
                    <a:pt x="597" y="290"/>
                  </a:cubicBezTo>
                  <a:cubicBezTo>
                    <a:pt x="602" y="298"/>
                    <a:pt x="608" y="298"/>
                    <a:pt x="616" y="299"/>
                  </a:cubicBezTo>
                  <a:cubicBezTo>
                    <a:pt x="621" y="300"/>
                    <a:pt x="625" y="304"/>
                    <a:pt x="630" y="304"/>
                  </a:cubicBezTo>
                  <a:cubicBezTo>
                    <a:pt x="632" y="304"/>
                    <a:pt x="636" y="304"/>
                    <a:pt x="638" y="302"/>
                  </a:cubicBezTo>
                  <a:cubicBezTo>
                    <a:pt x="640" y="301"/>
                    <a:pt x="644" y="296"/>
                    <a:pt x="647" y="298"/>
                  </a:cubicBezTo>
                  <a:cubicBezTo>
                    <a:pt x="654" y="303"/>
                    <a:pt x="663" y="301"/>
                    <a:pt x="672" y="301"/>
                  </a:cubicBezTo>
                  <a:cubicBezTo>
                    <a:pt x="674" y="301"/>
                    <a:pt x="678" y="298"/>
                    <a:pt x="680" y="299"/>
                  </a:cubicBezTo>
                  <a:cubicBezTo>
                    <a:pt x="682" y="302"/>
                    <a:pt x="689" y="299"/>
                    <a:pt x="693" y="299"/>
                  </a:cubicBezTo>
                  <a:cubicBezTo>
                    <a:pt x="701" y="298"/>
                    <a:pt x="691" y="291"/>
                    <a:pt x="692" y="287"/>
                  </a:cubicBezTo>
                  <a:cubicBezTo>
                    <a:pt x="696" y="276"/>
                    <a:pt x="684" y="281"/>
                    <a:pt x="679" y="275"/>
                  </a:cubicBezTo>
                  <a:cubicBezTo>
                    <a:pt x="676" y="272"/>
                    <a:pt x="675" y="266"/>
                    <a:pt x="681" y="268"/>
                  </a:cubicBezTo>
                  <a:cubicBezTo>
                    <a:pt x="685" y="269"/>
                    <a:pt x="687" y="267"/>
                    <a:pt x="691" y="266"/>
                  </a:cubicBezTo>
                  <a:cubicBezTo>
                    <a:pt x="697" y="264"/>
                    <a:pt x="708" y="267"/>
                    <a:pt x="706" y="257"/>
                  </a:cubicBezTo>
                  <a:cubicBezTo>
                    <a:pt x="705" y="252"/>
                    <a:pt x="718" y="248"/>
                    <a:pt x="718" y="242"/>
                  </a:cubicBezTo>
                  <a:cubicBezTo>
                    <a:pt x="719" y="232"/>
                    <a:pt x="731" y="237"/>
                    <a:pt x="737" y="232"/>
                  </a:cubicBezTo>
                  <a:cubicBezTo>
                    <a:pt x="741" y="227"/>
                    <a:pt x="744" y="222"/>
                    <a:pt x="749" y="218"/>
                  </a:cubicBezTo>
                  <a:cubicBezTo>
                    <a:pt x="751" y="217"/>
                    <a:pt x="753" y="215"/>
                    <a:pt x="755" y="214"/>
                  </a:cubicBezTo>
                  <a:cubicBezTo>
                    <a:pt x="756" y="213"/>
                    <a:pt x="765" y="219"/>
                    <a:pt x="767" y="220"/>
                  </a:cubicBezTo>
                  <a:cubicBezTo>
                    <a:pt x="765" y="218"/>
                    <a:pt x="765" y="218"/>
                    <a:pt x="769" y="220"/>
                  </a:cubicBezTo>
                  <a:cubicBezTo>
                    <a:pt x="772" y="221"/>
                    <a:pt x="775" y="223"/>
                    <a:pt x="778" y="223"/>
                  </a:cubicBezTo>
                  <a:cubicBezTo>
                    <a:pt x="782" y="223"/>
                    <a:pt x="781" y="219"/>
                    <a:pt x="782" y="217"/>
                  </a:cubicBezTo>
                  <a:cubicBezTo>
                    <a:pt x="785" y="213"/>
                    <a:pt x="792" y="211"/>
                    <a:pt x="796" y="209"/>
                  </a:cubicBezTo>
                  <a:cubicBezTo>
                    <a:pt x="796" y="209"/>
                    <a:pt x="805" y="216"/>
                    <a:pt x="806" y="217"/>
                  </a:cubicBezTo>
                  <a:cubicBezTo>
                    <a:pt x="800" y="220"/>
                    <a:pt x="801" y="221"/>
                    <a:pt x="802" y="225"/>
                  </a:cubicBezTo>
                  <a:cubicBezTo>
                    <a:pt x="803" y="228"/>
                    <a:pt x="810" y="223"/>
                    <a:pt x="811" y="222"/>
                  </a:cubicBezTo>
                  <a:cubicBezTo>
                    <a:pt x="810" y="226"/>
                    <a:pt x="818" y="229"/>
                    <a:pt x="816" y="232"/>
                  </a:cubicBezTo>
                  <a:cubicBezTo>
                    <a:pt x="814" y="237"/>
                    <a:pt x="812" y="239"/>
                    <a:pt x="811" y="244"/>
                  </a:cubicBezTo>
                  <a:cubicBezTo>
                    <a:pt x="810" y="248"/>
                    <a:pt x="818" y="245"/>
                    <a:pt x="819" y="244"/>
                  </a:cubicBezTo>
                  <a:cubicBezTo>
                    <a:pt x="824" y="243"/>
                    <a:pt x="828" y="248"/>
                    <a:pt x="834" y="247"/>
                  </a:cubicBezTo>
                  <a:cubicBezTo>
                    <a:pt x="839" y="245"/>
                    <a:pt x="842" y="252"/>
                    <a:pt x="842" y="256"/>
                  </a:cubicBezTo>
                  <a:cubicBezTo>
                    <a:pt x="842" y="257"/>
                    <a:pt x="845" y="258"/>
                    <a:pt x="844" y="259"/>
                  </a:cubicBezTo>
                  <a:cubicBezTo>
                    <a:pt x="844" y="262"/>
                    <a:pt x="840" y="265"/>
                    <a:pt x="838" y="267"/>
                  </a:cubicBezTo>
                  <a:cubicBezTo>
                    <a:pt x="828" y="277"/>
                    <a:pt x="842" y="281"/>
                    <a:pt x="844" y="290"/>
                  </a:cubicBezTo>
                  <a:cubicBezTo>
                    <a:pt x="838" y="293"/>
                    <a:pt x="836" y="284"/>
                    <a:pt x="831" y="283"/>
                  </a:cubicBezTo>
                  <a:cubicBezTo>
                    <a:pt x="826" y="281"/>
                    <a:pt x="813" y="285"/>
                    <a:pt x="810" y="290"/>
                  </a:cubicBezTo>
                  <a:cubicBezTo>
                    <a:pt x="808" y="293"/>
                    <a:pt x="806" y="295"/>
                    <a:pt x="803" y="298"/>
                  </a:cubicBezTo>
                  <a:cubicBezTo>
                    <a:pt x="802" y="300"/>
                    <a:pt x="800" y="301"/>
                    <a:pt x="798" y="300"/>
                  </a:cubicBezTo>
                  <a:cubicBezTo>
                    <a:pt x="796" y="302"/>
                    <a:pt x="798" y="303"/>
                    <a:pt x="795" y="304"/>
                  </a:cubicBezTo>
                  <a:cubicBezTo>
                    <a:pt x="792" y="306"/>
                    <a:pt x="789" y="304"/>
                    <a:pt x="788" y="309"/>
                  </a:cubicBezTo>
                  <a:cubicBezTo>
                    <a:pt x="787" y="312"/>
                    <a:pt x="787" y="316"/>
                    <a:pt x="788" y="319"/>
                  </a:cubicBezTo>
                  <a:cubicBezTo>
                    <a:pt x="789" y="321"/>
                    <a:pt x="791" y="323"/>
                    <a:pt x="792" y="325"/>
                  </a:cubicBezTo>
                  <a:cubicBezTo>
                    <a:pt x="793" y="329"/>
                    <a:pt x="789" y="330"/>
                    <a:pt x="790" y="334"/>
                  </a:cubicBezTo>
                  <a:cubicBezTo>
                    <a:pt x="792" y="342"/>
                    <a:pt x="777" y="347"/>
                    <a:pt x="781" y="354"/>
                  </a:cubicBezTo>
                  <a:cubicBezTo>
                    <a:pt x="782" y="356"/>
                    <a:pt x="784" y="357"/>
                    <a:pt x="785" y="360"/>
                  </a:cubicBezTo>
                  <a:cubicBezTo>
                    <a:pt x="787" y="364"/>
                    <a:pt x="784" y="369"/>
                    <a:pt x="782" y="373"/>
                  </a:cubicBezTo>
                  <a:cubicBezTo>
                    <a:pt x="778" y="382"/>
                    <a:pt x="774" y="393"/>
                    <a:pt x="774" y="403"/>
                  </a:cubicBezTo>
                  <a:cubicBezTo>
                    <a:pt x="771" y="401"/>
                    <a:pt x="764" y="398"/>
                    <a:pt x="760" y="398"/>
                  </a:cubicBezTo>
                  <a:cubicBezTo>
                    <a:pt x="758" y="398"/>
                    <a:pt x="756" y="398"/>
                    <a:pt x="755" y="398"/>
                  </a:cubicBezTo>
                  <a:cubicBezTo>
                    <a:pt x="752" y="398"/>
                    <a:pt x="752" y="396"/>
                    <a:pt x="749" y="396"/>
                  </a:cubicBezTo>
                  <a:cubicBezTo>
                    <a:pt x="752" y="405"/>
                    <a:pt x="754" y="412"/>
                    <a:pt x="754" y="420"/>
                  </a:cubicBezTo>
                  <a:cubicBezTo>
                    <a:pt x="754" y="424"/>
                    <a:pt x="755" y="436"/>
                    <a:pt x="748" y="431"/>
                  </a:cubicBezTo>
                  <a:cubicBezTo>
                    <a:pt x="749" y="439"/>
                    <a:pt x="748" y="444"/>
                    <a:pt x="751" y="452"/>
                  </a:cubicBezTo>
                  <a:cubicBezTo>
                    <a:pt x="753" y="454"/>
                    <a:pt x="755" y="463"/>
                    <a:pt x="749" y="460"/>
                  </a:cubicBezTo>
                  <a:cubicBezTo>
                    <a:pt x="746" y="472"/>
                    <a:pt x="747" y="464"/>
                    <a:pt x="739" y="461"/>
                  </a:cubicBezTo>
                  <a:cubicBezTo>
                    <a:pt x="740" y="464"/>
                    <a:pt x="739" y="466"/>
                    <a:pt x="737" y="468"/>
                  </a:cubicBezTo>
                  <a:cubicBezTo>
                    <a:pt x="734" y="461"/>
                    <a:pt x="734" y="455"/>
                    <a:pt x="732" y="448"/>
                  </a:cubicBezTo>
                  <a:cubicBezTo>
                    <a:pt x="731" y="441"/>
                    <a:pt x="726" y="434"/>
                    <a:pt x="724" y="426"/>
                  </a:cubicBezTo>
                  <a:cubicBezTo>
                    <a:pt x="722" y="420"/>
                    <a:pt x="720" y="415"/>
                    <a:pt x="719" y="409"/>
                  </a:cubicBezTo>
                  <a:cubicBezTo>
                    <a:pt x="718" y="403"/>
                    <a:pt x="712" y="411"/>
                    <a:pt x="709" y="408"/>
                  </a:cubicBezTo>
                  <a:cubicBezTo>
                    <a:pt x="710" y="412"/>
                    <a:pt x="712" y="414"/>
                    <a:pt x="708" y="417"/>
                  </a:cubicBezTo>
                  <a:cubicBezTo>
                    <a:pt x="705" y="420"/>
                    <a:pt x="707" y="424"/>
                    <a:pt x="708" y="427"/>
                  </a:cubicBezTo>
                  <a:cubicBezTo>
                    <a:pt x="708" y="431"/>
                    <a:pt x="704" y="435"/>
                    <a:pt x="701" y="433"/>
                  </a:cubicBezTo>
                  <a:cubicBezTo>
                    <a:pt x="698" y="430"/>
                    <a:pt x="699" y="425"/>
                    <a:pt x="695" y="423"/>
                  </a:cubicBezTo>
                  <a:cubicBezTo>
                    <a:pt x="695" y="425"/>
                    <a:pt x="695" y="427"/>
                    <a:pt x="694" y="429"/>
                  </a:cubicBezTo>
                  <a:cubicBezTo>
                    <a:pt x="692" y="423"/>
                    <a:pt x="689" y="417"/>
                    <a:pt x="687" y="411"/>
                  </a:cubicBezTo>
                  <a:cubicBezTo>
                    <a:pt x="685" y="405"/>
                    <a:pt x="692" y="399"/>
                    <a:pt x="690" y="394"/>
                  </a:cubicBezTo>
                  <a:cubicBezTo>
                    <a:pt x="693" y="394"/>
                    <a:pt x="699" y="395"/>
                    <a:pt x="698" y="391"/>
                  </a:cubicBezTo>
                  <a:cubicBezTo>
                    <a:pt x="700" y="394"/>
                    <a:pt x="703" y="389"/>
                    <a:pt x="706" y="391"/>
                  </a:cubicBezTo>
                  <a:cubicBezTo>
                    <a:pt x="707" y="384"/>
                    <a:pt x="717" y="376"/>
                    <a:pt x="713" y="367"/>
                  </a:cubicBezTo>
                  <a:cubicBezTo>
                    <a:pt x="714" y="367"/>
                    <a:pt x="722" y="367"/>
                    <a:pt x="718" y="364"/>
                  </a:cubicBezTo>
                  <a:cubicBezTo>
                    <a:pt x="714" y="359"/>
                    <a:pt x="707" y="357"/>
                    <a:pt x="701" y="357"/>
                  </a:cubicBezTo>
                  <a:cubicBezTo>
                    <a:pt x="696" y="357"/>
                    <a:pt x="691" y="358"/>
                    <a:pt x="685" y="357"/>
                  </a:cubicBezTo>
                  <a:cubicBezTo>
                    <a:pt x="679" y="356"/>
                    <a:pt x="673" y="358"/>
                    <a:pt x="666" y="357"/>
                  </a:cubicBezTo>
                  <a:cubicBezTo>
                    <a:pt x="658" y="356"/>
                    <a:pt x="636" y="358"/>
                    <a:pt x="637" y="346"/>
                  </a:cubicBezTo>
                  <a:cubicBezTo>
                    <a:pt x="638" y="340"/>
                    <a:pt x="635" y="322"/>
                    <a:pt x="627" y="323"/>
                  </a:cubicBezTo>
                  <a:cubicBezTo>
                    <a:pt x="628" y="325"/>
                    <a:pt x="627" y="327"/>
                    <a:pt x="626" y="330"/>
                  </a:cubicBezTo>
                  <a:cubicBezTo>
                    <a:pt x="622" y="328"/>
                    <a:pt x="617" y="327"/>
                    <a:pt x="614" y="323"/>
                  </a:cubicBezTo>
                  <a:cubicBezTo>
                    <a:pt x="612" y="320"/>
                    <a:pt x="611" y="313"/>
                    <a:pt x="605" y="314"/>
                  </a:cubicBezTo>
                  <a:cubicBezTo>
                    <a:pt x="607" y="316"/>
                    <a:pt x="608" y="318"/>
                    <a:pt x="609" y="320"/>
                  </a:cubicBezTo>
                  <a:cubicBezTo>
                    <a:pt x="606" y="319"/>
                    <a:pt x="603" y="319"/>
                    <a:pt x="600" y="318"/>
                  </a:cubicBezTo>
                  <a:cubicBezTo>
                    <a:pt x="598" y="317"/>
                    <a:pt x="597" y="314"/>
                    <a:pt x="596" y="313"/>
                  </a:cubicBezTo>
                  <a:cubicBezTo>
                    <a:pt x="593" y="311"/>
                    <a:pt x="591" y="309"/>
                    <a:pt x="588" y="308"/>
                  </a:cubicBezTo>
                  <a:cubicBezTo>
                    <a:pt x="585" y="313"/>
                    <a:pt x="592" y="311"/>
                    <a:pt x="594" y="315"/>
                  </a:cubicBezTo>
                  <a:cubicBezTo>
                    <a:pt x="585" y="319"/>
                    <a:pt x="579" y="332"/>
                    <a:pt x="590" y="336"/>
                  </a:cubicBezTo>
                  <a:cubicBezTo>
                    <a:pt x="594" y="338"/>
                    <a:pt x="596" y="343"/>
                    <a:pt x="599" y="345"/>
                  </a:cubicBezTo>
                  <a:cubicBezTo>
                    <a:pt x="602" y="347"/>
                    <a:pt x="607" y="344"/>
                    <a:pt x="608" y="348"/>
                  </a:cubicBezTo>
                  <a:cubicBezTo>
                    <a:pt x="608" y="353"/>
                    <a:pt x="616" y="351"/>
                    <a:pt x="613" y="357"/>
                  </a:cubicBezTo>
                  <a:cubicBezTo>
                    <a:pt x="610" y="356"/>
                    <a:pt x="606" y="356"/>
                    <a:pt x="603" y="357"/>
                  </a:cubicBezTo>
                  <a:cubicBezTo>
                    <a:pt x="600" y="357"/>
                    <a:pt x="599" y="357"/>
                    <a:pt x="599" y="361"/>
                  </a:cubicBezTo>
                  <a:cubicBezTo>
                    <a:pt x="598" y="364"/>
                    <a:pt x="595" y="370"/>
                    <a:pt x="592" y="365"/>
                  </a:cubicBezTo>
                  <a:cubicBezTo>
                    <a:pt x="591" y="371"/>
                    <a:pt x="586" y="375"/>
                    <a:pt x="592" y="380"/>
                  </a:cubicBezTo>
                  <a:cubicBezTo>
                    <a:pt x="597" y="384"/>
                    <a:pt x="602" y="386"/>
                    <a:pt x="608" y="387"/>
                  </a:cubicBezTo>
                  <a:cubicBezTo>
                    <a:pt x="619" y="387"/>
                    <a:pt x="601" y="414"/>
                    <a:pt x="614" y="415"/>
                  </a:cubicBezTo>
                  <a:cubicBezTo>
                    <a:pt x="618" y="415"/>
                    <a:pt x="616" y="420"/>
                    <a:pt x="616" y="423"/>
                  </a:cubicBezTo>
                  <a:cubicBezTo>
                    <a:pt x="617" y="424"/>
                    <a:pt x="620" y="424"/>
                    <a:pt x="621" y="424"/>
                  </a:cubicBezTo>
                  <a:cubicBezTo>
                    <a:pt x="624" y="425"/>
                    <a:pt x="620" y="430"/>
                    <a:pt x="621" y="432"/>
                  </a:cubicBezTo>
                  <a:cubicBezTo>
                    <a:pt x="621" y="435"/>
                    <a:pt x="624" y="438"/>
                    <a:pt x="624" y="441"/>
                  </a:cubicBezTo>
                  <a:cubicBezTo>
                    <a:pt x="625" y="446"/>
                    <a:pt x="625" y="449"/>
                    <a:pt x="627" y="454"/>
                  </a:cubicBezTo>
                  <a:cubicBezTo>
                    <a:pt x="630" y="458"/>
                    <a:pt x="632" y="465"/>
                    <a:pt x="630" y="470"/>
                  </a:cubicBezTo>
                  <a:cubicBezTo>
                    <a:pt x="629" y="469"/>
                    <a:pt x="628" y="468"/>
                    <a:pt x="626" y="468"/>
                  </a:cubicBezTo>
                  <a:cubicBezTo>
                    <a:pt x="627" y="469"/>
                    <a:pt x="634" y="477"/>
                    <a:pt x="632" y="479"/>
                  </a:cubicBezTo>
                  <a:cubicBezTo>
                    <a:pt x="629" y="481"/>
                    <a:pt x="626" y="477"/>
                    <a:pt x="626" y="475"/>
                  </a:cubicBezTo>
                  <a:cubicBezTo>
                    <a:pt x="625" y="478"/>
                    <a:pt x="623" y="481"/>
                    <a:pt x="621" y="477"/>
                  </a:cubicBezTo>
                  <a:cubicBezTo>
                    <a:pt x="619" y="472"/>
                    <a:pt x="621" y="467"/>
                    <a:pt x="621" y="462"/>
                  </a:cubicBezTo>
                  <a:cubicBezTo>
                    <a:pt x="619" y="464"/>
                    <a:pt x="622" y="466"/>
                    <a:pt x="618" y="469"/>
                  </a:cubicBezTo>
                  <a:cubicBezTo>
                    <a:pt x="619" y="466"/>
                    <a:pt x="617" y="463"/>
                    <a:pt x="619" y="460"/>
                  </a:cubicBezTo>
                  <a:cubicBezTo>
                    <a:pt x="613" y="464"/>
                    <a:pt x="618" y="478"/>
                    <a:pt x="617" y="483"/>
                  </a:cubicBezTo>
                  <a:cubicBezTo>
                    <a:pt x="616" y="480"/>
                    <a:pt x="617" y="473"/>
                    <a:pt x="614" y="471"/>
                  </a:cubicBezTo>
                  <a:cubicBezTo>
                    <a:pt x="614" y="471"/>
                    <a:pt x="615" y="481"/>
                    <a:pt x="613" y="480"/>
                  </a:cubicBezTo>
                  <a:cubicBezTo>
                    <a:pt x="612" y="480"/>
                    <a:pt x="612" y="479"/>
                    <a:pt x="612" y="478"/>
                  </a:cubicBezTo>
                  <a:cubicBezTo>
                    <a:pt x="608" y="473"/>
                    <a:pt x="611" y="485"/>
                    <a:pt x="608" y="476"/>
                  </a:cubicBezTo>
                  <a:cubicBezTo>
                    <a:pt x="610" y="478"/>
                    <a:pt x="610" y="480"/>
                    <a:pt x="609" y="482"/>
                  </a:cubicBezTo>
                  <a:cubicBezTo>
                    <a:pt x="605" y="479"/>
                    <a:pt x="605" y="471"/>
                    <a:pt x="604" y="466"/>
                  </a:cubicBezTo>
                  <a:cubicBezTo>
                    <a:pt x="604" y="459"/>
                    <a:pt x="598" y="460"/>
                    <a:pt x="595" y="454"/>
                  </a:cubicBezTo>
                  <a:cubicBezTo>
                    <a:pt x="596" y="460"/>
                    <a:pt x="606" y="459"/>
                    <a:pt x="602" y="467"/>
                  </a:cubicBezTo>
                  <a:cubicBezTo>
                    <a:pt x="596" y="476"/>
                    <a:pt x="591" y="479"/>
                    <a:pt x="582" y="482"/>
                  </a:cubicBezTo>
                  <a:cubicBezTo>
                    <a:pt x="576" y="484"/>
                    <a:pt x="569" y="487"/>
                    <a:pt x="568" y="493"/>
                  </a:cubicBezTo>
                  <a:cubicBezTo>
                    <a:pt x="567" y="497"/>
                    <a:pt x="571" y="510"/>
                    <a:pt x="574" y="514"/>
                  </a:cubicBezTo>
                  <a:cubicBezTo>
                    <a:pt x="572" y="515"/>
                    <a:pt x="569" y="517"/>
                    <a:pt x="568" y="519"/>
                  </a:cubicBezTo>
                  <a:cubicBezTo>
                    <a:pt x="567" y="523"/>
                    <a:pt x="570" y="523"/>
                    <a:pt x="566" y="527"/>
                  </a:cubicBezTo>
                  <a:cubicBezTo>
                    <a:pt x="560" y="531"/>
                    <a:pt x="558" y="540"/>
                    <a:pt x="552" y="531"/>
                  </a:cubicBezTo>
                  <a:cubicBezTo>
                    <a:pt x="553" y="534"/>
                    <a:pt x="556" y="536"/>
                    <a:pt x="559" y="538"/>
                  </a:cubicBezTo>
                  <a:cubicBezTo>
                    <a:pt x="551" y="542"/>
                    <a:pt x="542" y="546"/>
                    <a:pt x="532" y="547"/>
                  </a:cubicBezTo>
                  <a:cubicBezTo>
                    <a:pt x="535" y="546"/>
                    <a:pt x="536" y="538"/>
                    <a:pt x="531" y="540"/>
                  </a:cubicBezTo>
                  <a:cubicBezTo>
                    <a:pt x="527" y="542"/>
                    <a:pt x="522" y="549"/>
                    <a:pt x="524" y="554"/>
                  </a:cubicBezTo>
                  <a:cubicBezTo>
                    <a:pt x="525" y="552"/>
                    <a:pt x="529" y="546"/>
                    <a:pt x="531" y="549"/>
                  </a:cubicBezTo>
                  <a:cubicBezTo>
                    <a:pt x="528" y="550"/>
                    <a:pt x="523" y="557"/>
                    <a:pt x="520" y="560"/>
                  </a:cubicBezTo>
                  <a:cubicBezTo>
                    <a:pt x="514" y="566"/>
                    <a:pt x="511" y="574"/>
                    <a:pt x="506" y="581"/>
                  </a:cubicBezTo>
                  <a:cubicBezTo>
                    <a:pt x="502" y="589"/>
                    <a:pt x="497" y="596"/>
                    <a:pt x="488" y="600"/>
                  </a:cubicBezTo>
                  <a:cubicBezTo>
                    <a:pt x="481" y="603"/>
                    <a:pt x="481" y="613"/>
                    <a:pt x="474" y="616"/>
                  </a:cubicBezTo>
                  <a:cubicBezTo>
                    <a:pt x="478" y="619"/>
                    <a:pt x="456" y="629"/>
                    <a:pt x="453" y="632"/>
                  </a:cubicBezTo>
                  <a:cubicBezTo>
                    <a:pt x="451" y="634"/>
                    <a:pt x="448" y="637"/>
                    <a:pt x="447" y="640"/>
                  </a:cubicBezTo>
                  <a:cubicBezTo>
                    <a:pt x="445" y="645"/>
                    <a:pt x="451" y="646"/>
                    <a:pt x="449" y="652"/>
                  </a:cubicBezTo>
                  <a:cubicBezTo>
                    <a:pt x="445" y="663"/>
                    <a:pt x="432" y="662"/>
                    <a:pt x="422" y="663"/>
                  </a:cubicBezTo>
                  <a:cubicBezTo>
                    <a:pt x="418" y="663"/>
                    <a:pt x="418" y="666"/>
                    <a:pt x="417" y="669"/>
                  </a:cubicBezTo>
                  <a:cubicBezTo>
                    <a:pt x="416" y="672"/>
                    <a:pt x="412" y="679"/>
                    <a:pt x="412" y="682"/>
                  </a:cubicBezTo>
                  <a:cubicBezTo>
                    <a:pt x="409" y="681"/>
                    <a:pt x="409" y="678"/>
                    <a:pt x="408" y="675"/>
                  </a:cubicBezTo>
                  <a:cubicBezTo>
                    <a:pt x="409" y="678"/>
                    <a:pt x="407" y="681"/>
                    <a:pt x="406" y="684"/>
                  </a:cubicBezTo>
                  <a:cubicBezTo>
                    <a:pt x="408" y="674"/>
                    <a:pt x="394" y="680"/>
                    <a:pt x="392" y="685"/>
                  </a:cubicBezTo>
                  <a:cubicBezTo>
                    <a:pt x="388" y="692"/>
                    <a:pt x="383" y="702"/>
                    <a:pt x="386" y="710"/>
                  </a:cubicBezTo>
                  <a:cubicBezTo>
                    <a:pt x="388" y="716"/>
                    <a:pt x="391" y="723"/>
                    <a:pt x="391" y="730"/>
                  </a:cubicBezTo>
                  <a:cubicBezTo>
                    <a:pt x="391" y="741"/>
                    <a:pt x="393" y="750"/>
                    <a:pt x="396" y="760"/>
                  </a:cubicBezTo>
                  <a:cubicBezTo>
                    <a:pt x="395" y="759"/>
                    <a:pt x="391" y="750"/>
                    <a:pt x="391" y="757"/>
                  </a:cubicBezTo>
                  <a:cubicBezTo>
                    <a:pt x="389" y="752"/>
                    <a:pt x="389" y="759"/>
                    <a:pt x="391" y="760"/>
                  </a:cubicBezTo>
                  <a:cubicBezTo>
                    <a:pt x="393" y="761"/>
                    <a:pt x="396" y="761"/>
                    <a:pt x="398" y="764"/>
                  </a:cubicBezTo>
                  <a:cubicBezTo>
                    <a:pt x="401" y="769"/>
                    <a:pt x="398" y="782"/>
                    <a:pt x="397" y="788"/>
                  </a:cubicBezTo>
                  <a:cubicBezTo>
                    <a:pt x="396" y="797"/>
                    <a:pt x="390" y="805"/>
                    <a:pt x="387" y="814"/>
                  </a:cubicBezTo>
                  <a:cubicBezTo>
                    <a:pt x="385" y="821"/>
                    <a:pt x="388" y="831"/>
                    <a:pt x="383" y="837"/>
                  </a:cubicBezTo>
                  <a:cubicBezTo>
                    <a:pt x="384" y="836"/>
                    <a:pt x="385" y="836"/>
                    <a:pt x="386" y="835"/>
                  </a:cubicBezTo>
                  <a:cubicBezTo>
                    <a:pt x="389" y="839"/>
                    <a:pt x="389" y="844"/>
                    <a:pt x="389" y="849"/>
                  </a:cubicBezTo>
                  <a:cubicBezTo>
                    <a:pt x="389" y="857"/>
                    <a:pt x="391" y="864"/>
                    <a:pt x="391" y="872"/>
                  </a:cubicBezTo>
                  <a:cubicBezTo>
                    <a:pt x="389" y="872"/>
                    <a:pt x="387" y="871"/>
                    <a:pt x="385" y="871"/>
                  </a:cubicBezTo>
                  <a:cubicBezTo>
                    <a:pt x="392" y="874"/>
                    <a:pt x="384" y="872"/>
                    <a:pt x="383" y="872"/>
                  </a:cubicBezTo>
                  <a:cubicBezTo>
                    <a:pt x="380" y="871"/>
                    <a:pt x="376" y="870"/>
                    <a:pt x="374" y="873"/>
                  </a:cubicBezTo>
                  <a:cubicBezTo>
                    <a:pt x="373" y="875"/>
                    <a:pt x="372" y="877"/>
                    <a:pt x="373" y="879"/>
                  </a:cubicBezTo>
                  <a:cubicBezTo>
                    <a:pt x="374" y="883"/>
                    <a:pt x="370" y="886"/>
                    <a:pt x="368" y="888"/>
                  </a:cubicBezTo>
                  <a:cubicBezTo>
                    <a:pt x="366" y="893"/>
                    <a:pt x="360" y="903"/>
                    <a:pt x="368" y="906"/>
                  </a:cubicBezTo>
                  <a:cubicBezTo>
                    <a:pt x="370" y="907"/>
                    <a:pt x="373" y="907"/>
                    <a:pt x="375" y="906"/>
                  </a:cubicBezTo>
                  <a:cubicBezTo>
                    <a:pt x="376" y="906"/>
                    <a:pt x="379" y="911"/>
                    <a:pt x="380" y="912"/>
                  </a:cubicBezTo>
                  <a:cubicBezTo>
                    <a:pt x="372" y="903"/>
                    <a:pt x="359" y="909"/>
                    <a:pt x="351" y="913"/>
                  </a:cubicBezTo>
                  <a:cubicBezTo>
                    <a:pt x="339" y="918"/>
                    <a:pt x="345" y="929"/>
                    <a:pt x="339" y="937"/>
                  </a:cubicBezTo>
                  <a:cubicBezTo>
                    <a:pt x="336" y="941"/>
                    <a:pt x="331" y="944"/>
                    <a:pt x="327" y="946"/>
                  </a:cubicBezTo>
                  <a:cubicBezTo>
                    <a:pt x="320" y="950"/>
                    <a:pt x="316" y="946"/>
                    <a:pt x="310" y="942"/>
                  </a:cubicBezTo>
                  <a:cubicBezTo>
                    <a:pt x="308" y="939"/>
                    <a:pt x="289" y="919"/>
                    <a:pt x="295" y="918"/>
                  </a:cubicBezTo>
                  <a:cubicBezTo>
                    <a:pt x="290" y="920"/>
                    <a:pt x="288" y="909"/>
                    <a:pt x="286" y="905"/>
                  </a:cubicBezTo>
                  <a:cubicBezTo>
                    <a:pt x="283" y="898"/>
                    <a:pt x="280" y="891"/>
                    <a:pt x="282" y="884"/>
                  </a:cubicBezTo>
                  <a:cubicBezTo>
                    <a:pt x="284" y="886"/>
                    <a:pt x="284" y="889"/>
                    <a:pt x="284" y="892"/>
                  </a:cubicBezTo>
                  <a:cubicBezTo>
                    <a:pt x="285" y="885"/>
                    <a:pt x="284" y="899"/>
                    <a:pt x="288" y="900"/>
                  </a:cubicBezTo>
                  <a:cubicBezTo>
                    <a:pt x="287" y="896"/>
                    <a:pt x="288" y="891"/>
                    <a:pt x="286" y="888"/>
                  </a:cubicBezTo>
                  <a:cubicBezTo>
                    <a:pt x="285" y="885"/>
                    <a:pt x="281" y="883"/>
                    <a:pt x="281" y="879"/>
                  </a:cubicBezTo>
                  <a:cubicBezTo>
                    <a:pt x="281" y="886"/>
                    <a:pt x="279" y="879"/>
                    <a:pt x="279" y="878"/>
                  </a:cubicBezTo>
                  <a:cubicBezTo>
                    <a:pt x="279" y="874"/>
                    <a:pt x="277" y="873"/>
                    <a:pt x="275" y="869"/>
                  </a:cubicBezTo>
                  <a:cubicBezTo>
                    <a:pt x="272" y="862"/>
                    <a:pt x="270" y="854"/>
                    <a:pt x="267" y="847"/>
                  </a:cubicBezTo>
                  <a:cubicBezTo>
                    <a:pt x="266" y="844"/>
                    <a:pt x="249" y="817"/>
                    <a:pt x="250" y="815"/>
                  </a:cubicBezTo>
                  <a:cubicBezTo>
                    <a:pt x="240" y="802"/>
                    <a:pt x="232" y="787"/>
                    <a:pt x="229" y="770"/>
                  </a:cubicBezTo>
                  <a:cubicBezTo>
                    <a:pt x="227" y="765"/>
                    <a:pt x="227" y="759"/>
                    <a:pt x="225" y="754"/>
                  </a:cubicBezTo>
                  <a:cubicBezTo>
                    <a:pt x="223" y="750"/>
                    <a:pt x="222" y="747"/>
                    <a:pt x="220" y="743"/>
                  </a:cubicBezTo>
                  <a:cubicBezTo>
                    <a:pt x="219" y="741"/>
                    <a:pt x="215" y="734"/>
                    <a:pt x="220" y="735"/>
                  </a:cubicBezTo>
                  <a:cubicBezTo>
                    <a:pt x="214" y="734"/>
                    <a:pt x="216" y="726"/>
                    <a:pt x="213" y="722"/>
                  </a:cubicBezTo>
                  <a:cubicBezTo>
                    <a:pt x="211" y="720"/>
                    <a:pt x="202" y="715"/>
                    <a:pt x="210" y="714"/>
                  </a:cubicBezTo>
                  <a:cubicBezTo>
                    <a:pt x="205" y="716"/>
                    <a:pt x="203" y="710"/>
                    <a:pt x="202" y="707"/>
                  </a:cubicBezTo>
                  <a:cubicBezTo>
                    <a:pt x="201" y="705"/>
                    <a:pt x="200" y="702"/>
                    <a:pt x="199" y="700"/>
                  </a:cubicBezTo>
                  <a:cubicBezTo>
                    <a:pt x="197" y="697"/>
                    <a:pt x="193" y="696"/>
                    <a:pt x="198" y="695"/>
                  </a:cubicBezTo>
                  <a:cubicBezTo>
                    <a:pt x="196" y="695"/>
                    <a:pt x="194" y="691"/>
                    <a:pt x="194" y="689"/>
                  </a:cubicBezTo>
                  <a:cubicBezTo>
                    <a:pt x="194" y="686"/>
                    <a:pt x="191" y="685"/>
                    <a:pt x="189" y="682"/>
                  </a:cubicBezTo>
                  <a:cubicBezTo>
                    <a:pt x="184" y="676"/>
                    <a:pt x="181" y="668"/>
                    <a:pt x="179" y="660"/>
                  </a:cubicBezTo>
                  <a:cubicBezTo>
                    <a:pt x="177" y="654"/>
                    <a:pt x="175" y="649"/>
                    <a:pt x="175" y="643"/>
                  </a:cubicBezTo>
                  <a:cubicBezTo>
                    <a:pt x="175" y="637"/>
                    <a:pt x="172" y="631"/>
                    <a:pt x="171" y="625"/>
                  </a:cubicBezTo>
                  <a:cubicBezTo>
                    <a:pt x="170" y="620"/>
                    <a:pt x="167" y="615"/>
                    <a:pt x="166" y="610"/>
                  </a:cubicBezTo>
                  <a:cubicBezTo>
                    <a:pt x="164" y="606"/>
                    <a:pt x="158" y="595"/>
                    <a:pt x="164" y="597"/>
                  </a:cubicBezTo>
                  <a:cubicBezTo>
                    <a:pt x="163" y="596"/>
                    <a:pt x="155" y="586"/>
                    <a:pt x="162" y="589"/>
                  </a:cubicBezTo>
                  <a:cubicBezTo>
                    <a:pt x="161" y="585"/>
                    <a:pt x="156" y="582"/>
                    <a:pt x="158" y="578"/>
                  </a:cubicBezTo>
                  <a:cubicBezTo>
                    <a:pt x="159" y="578"/>
                    <a:pt x="160" y="579"/>
                    <a:pt x="160" y="580"/>
                  </a:cubicBezTo>
                  <a:cubicBezTo>
                    <a:pt x="161" y="577"/>
                    <a:pt x="160" y="575"/>
                    <a:pt x="158" y="574"/>
                  </a:cubicBezTo>
                  <a:cubicBezTo>
                    <a:pt x="162" y="572"/>
                    <a:pt x="160" y="568"/>
                    <a:pt x="159" y="565"/>
                  </a:cubicBezTo>
                  <a:cubicBezTo>
                    <a:pt x="159" y="568"/>
                    <a:pt x="158" y="570"/>
                    <a:pt x="156" y="571"/>
                  </a:cubicBezTo>
                  <a:cubicBezTo>
                    <a:pt x="153" y="566"/>
                    <a:pt x="154" y="555"/>
                    <a:pt x="161" y="563"/>
                  </a:cubicBezTo>
                  <a:cubicBezTo>
                    <a:pt x="160" y="560"/>
                    <a:pt x="149" y="559"/>
                    <a:pt x="153" y="555"/>
                  </a:cubicBezTo>
                  <a:cubicBezTo>
                    <a:pt x="154" y="553"/>
                    <a:pt x="149" y="547"/>
                    <a:pt x="148" y="546"/>
                  </a:cubicBezTo>
                  <a:cubicBezTo>
                    <a:pt x="147" y="541"/>
                    <a:pt x="147" y="536"/>
                    <a:pt x="148" y="531"/>
                  </a:cubicBezTo>
                  <a:cubicBezTo>
                    <a:pt x="149" y="524"/>
                    <a:pt x="154" y="516"/>
                    <a:pt x="151" y="508"/>
                  </a:cubicBezTo>
                  <a:cubicBezTo>
                    <a:pt x="151" y="507"/>
                    <a:pt x="148" y="494"/>
                    <a:pt x="145" y="499"/>
                  </a:cubicBezTo>
                  <a:cubicBezTo>
                    <a:pt x="146" y="495"/>
                    <a:pt x="145" y="495"/>
                    <a:pt x="142" y="499"/>
                  </a:cubicBezTo>
                  <a:cubicBezTo>
                    <a:pt x="146" y="494"/>
                    <a:pt x="140" y="493"/>
                    <a:pt x="141" y="490"/>
                  </a:cubicBezTo>
                  <a:cubicBezTo>
                    <a:pt x="141" y="488"/>
                    <a:pt x="142" y="486"/>
                    <a:pt x="142" y="484"/>
                  </a:cubicBezTo>
                  <a:cubicBezTo>
                    <a:pt x="143" y="481"/>
                    <a:pt x="153" y="479"/>
                    <a:pt x="155" y="475"/>
                  </a:cubicBezTo>
                  <a:cubicBezTo>
                    <a:pt x="147" y="481"/>
                    <a:pt x="130" y="476"/>
                    <a:pt x="142" y="468"/>
                  </a:cubicBezTo>
                  <a:cubicBezTo>
                    <a:pt x="138" y="470"/>
                    <a:pt x="133" y="467"/>
                    <a:pt x="136" y="462"/>
                  </a:cubicBezTo>
                  <a:cubicBezTo>
                    <a:pt x="138" y="459"/>
                    <a:pt x="142" y="462"/>
                    <a:pt x="145" y="459"/>
                  </a:cubicBezTo>
                  <a:cubicBezTo>
                    <a:pt x="141" y="460"/>
                    <a:pt x="133" y="458"/>
                    <a:pt x="131" y="454"/>
                  </a:cubicBezTo>
                  <a:cubicBezTo>
                    <a:pt x="130" y="456"/>
                    <a:pt x="126" y="457"/>
                    <a:pt x="126" y="457"/>
                  </a:cubicBezTo>
                  <a:cubicBezTo>
                    <a:pt x="126" y="458"/>
                    <a:pt x="129" y="459"/>
                    <a:pt x="129" y="462"/>
                  </a:cubicBezTo>
                  <a:cubicBezTo>
                    <a:pt x="129" y="466"/>
                    <a:pt x="126" y="467"/>
                    <a:pt x="123" y="468"/>
                  </a:cubicBezTo>
                  <a:cubicBezTo>
                    <a:pt x="124" y="469"/>
                    <a:pt x="125" y="470"/>
                    <a:pt x="125" y="471"/>
                  </a:cubicBezTo>
                  <a:cubicBezTo>
                    <a:pt x="123" y="470"/>
                    <a:pt x="121" y="471"/>
                    <a:pt x="121" y="474"/>
                  </a:cubicBezTo>
                  <a:cubicBezTo>
                    <a:pt x="129" y="476"/>
                    <a:pt x="132" y="481"/>
                    <a:pt x="127" y="489"/>
                  </a:cubicBezTo>
                  <a:cubicBezTo>
                    <a:pt x="125" y="492"/>
                    <a:pt x="126" y="495"/>
                    <a:pt x="122" y="497"/>
                  </a:cubicBezTo>
                  <a:cubicBezTo>
                    <a:pt x="118" y="498"/>
                    <a:pt x="114" y="501"/>
                    <a:pt x="110" y="504"/>
                  </a:cubicBezTo>
                  <a:cubicBezTo>
                    <a:pt x="103" y="508"/>
                    <a:pt x="94" y="514"/>
                    <a:pt x="86" y="511"/>
                  </a:cubicBezTo>
                  <a:cubicBezTo>
                    <a:pt x="77" y="508"/>
                    <a:pt x="67" y="500"/>
                    <a:pt x="61" y="492"/>
                  </a:cubicBezTo>
                  <a:cubicBezTo>
                    <a:pt x="54" y="481"/>
                    <a:pt x="42" y="474"/>
                    <a:pt x="33" y="464"/>
                  </a:cubicBezTo>
                  <a:cubicBezTo>
                    <a:pt x="31" y="461"/>
                    <a:pt x="24" y="452"/>
                    <a:pt x="32" y="451"/>
                  </a:cubicBezTo>
                  <a:cubicBezTo>
                    <a:pt x="34" y="451"/>
                    <a:pt x="34" y="455"/>
                    <a:pt x="35" y="456"/>
                  </a:cubicBezTo>
                  <a:cubicBezTo>
                    <a:pt x="38" y="458"/>
                    <a:pt x="44" y="456"/>
                    <a:pt x="45" y="452"/>
                  </a:cubicBezTo>
                  <a:cubicBezTo>
                    <a:pt x="48" y="457"/>
                    <a:pt x="62" y="448"/>
                    <a:pt x="65" y="446"/>
                  </a:cubicBezTo>
                  <a:cubicBezTo>
                    <a:pt x="67" y="443"/>
                    <a:pt x="67" y="439"/>
                    <a:pt x="68" y="436"/>
                  </a:cubicBezTo>
                  <a:cubicBezTo>
                    <a:pt x="70" y="433"/>
                    <a:pt x="75" y="431"/>
                    <a:pt x="71" y="428"/>
                  </a:cubicBezTo>
                  <a:cubicBezTo>
                    <a:pt x="69" y="430"/>
                    <a:pt x="71" y="435"/>
                    <a:pt x="67" y="434"/>
                  </a:cubicBezTo>
                  <a:cubicBezTo>
                    <a:pt x="63" y="434"/>
                    <a:pt x="59" y="435"/>
                    <a:pt x="55" y="436"/>
                  </a:cubicBezTo>
                  <a:cubicBezTo>
                    <a:pt x="52" y="438"/>
                    <a:pt x="50" y="441"/>
                    <a:pt x="46" y="441"/>
                  </a:cubicBezTo>
                  <a:cubicBezTo>
                    <a:pt x="41" y="440"/>
                    <a:pt x="36" y="438"/>
                    <a:pt x="32" y="436"/>
                  </a:cubicBezTo>
                  <a:cubicBezTo>
                    <a:pt x="28" y="434"/>
                    <a:pt x="23" y="432"/>
                    <a:pt x="19" y="429"/>
                  </a:cubicBezTo>
                  <a:cubicBezTo>
                    <a:pt x="16" y="427"/>
                    <a:pt x="16" y="421"/>
                    <a:pt x="12" y="420"/>
                  </a:cubicBezTo>
                  <a:cubicBezTo>
                    <a:pt x="0" y="415"/>
                    <a:pt x="14" y="406"/>
                    <a:pt x="18" y="403"/>
                  </a:cubicBezTo>
                  <a:cubicBezTo>
                    <a:pt x="11" y="402"/>
                    <a:pt x="7" y="415"/>
                    <a:pt x="0" y="412"/>
                  </a:cubicBezTo>
                  <a:cubicBezTo>
                    <a:pt x="2" y="410"/>
                    <a:pt x="2" y="408"/>
                    <a:pt x="1" y="40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677">
              <a:extLst>
                <a:ext uri="{FF2B5EF4-FFF2-40B4-BE49-F238E27FC236}">
                  <a16:creationId xmlns="" xmlns:a16="http://schemas.microsoft.com/office/drawing/2014/main" id="{4D1ACB07-A869-4C25-B610-540A88D04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7262" y="2609006"/>
              <a:ext cx="1833027" cy="2059933"/>
            </a:xfrm>
            <a:custGeom>
              <a:avLst/>
              <a:gdLst>
                <a:gd name="T0" fmla="*/ 69 w 845"/>
                <a:gd name="T1" fmla="*/ 384 h 950"/>
                <a:gd name="T2" fmla="*/ 47 w 845"/>
                <a:gd name="T3" fmla="*/ 310 h 950"/>
                <a:gd name="T4" fmla="*/ 73 w 845"/>
                <a:gd name="T5" fmla="*/ 265 h 950"/>
                <a:gd name="T6" fmla="*/ 140 w 845"/>
                <a:gd name="T7" fmla="*/ 184 h 950"/>
                <a:gd name="T8" fmla="*/ 167 w 845"/>
                <a:gd name="T9" fmla="*/ 115 h 950"/>
                <a:gd name="T10" fmla="*/ 123 w 845"/>
                <a:gd name="T11" fmla="*/ 67 h 950"/>
                <a:gd name="T12" fmla="*/ 135 w 845"/>
                <a:gd name="T13" fmla="*/ 28 h 950"/>
                <a:gd name="T14" fmla="*/ 214 w 845"/>
                <a:gd name="T15" fmla="*/ 1 h 950"/>
                <a:gd name="T16" fmla="*/ 257 w 845"/>
                <a:gd name="T17" fmla="*/ 57 h 950"/>
                <a:gd name="T18" fmla="*/ 268 w 845"/>
                <a:gd name="T19" fmla="*/ 104 h 950"/>
                <a:gd name="T20" fmla="*/ 283 w 845"/>
                <a:gd name="T21" fmla="*/ 141 h 950"/>
                <a:gd name="T22" fmla="*/ 329 w 845"/>
                <a:gd name="T23" fmla="*/ 172 h 950"/>
                <a:gd name="T24" fmla="*/ 344 w 845"/>
                <a:gd name="T25" fmla="*/ 236 h 950"/>
                <a:gd name="T26" fmla="*/ 425 w 845"/>
                <a:gd name="T27" fmla="*/ 278 h 950"/>
                <a:gd name="T28" fmla="*/ 504 w 845"/>
                <a:gd name="T29" fmla="*/ 300 h 950"/>
                <a:gd name="T30" fmla="*/ 581 w 845"/>
                <a:gd name="T31" fmla="*/ 309 h 950"/>
                <a:gd name="T32" fmla="*/ 599 w 845"/>
                <a:gd name="T33" fmla="*/ 284 h 950"/>
                <a:gd name="T34" fmla="*/ 672 w 845"/>
                <a:gd name="T35" fmla="*/ 301 h 950"/>
                <a:gd name="T36" fmla="*/ 691 w 845"/>
                <a:gd name="T37" fmla="*/ 266 h 950"/>
                <a:gd name="T38" fmla="*/ 767 w 845"/>
                <a:gd name="T39" fmla="*/ 220 h 950"/>
                <a:gd name="T40" fmla="*/ 802 w 845"/>
                <a:gd name="T41" fmla="*/ 225 h 950"/>
                <a:gd name="T42" fmla="*/ 842 w 845"/>
                <a:gd name="T43" fmla="*/ 256 h 950"/>
                <a:gd name="T44" fmla="*/ 803 w 845"/>
                <a:gd name="T45" fmla="*/ 298 h 950"/>
                <a:gd name="T46" fmla="*/ 790 w 845"/>
                <a:gd name="T47" fmla="*/ 334 h 950"/>
                <a:gd name="T48" fmla="*/ 755 w 845"/>
                <a:gd name="T49" fmla="*/ 398 h 950"/>
                <a:gd name="T50" fmla="*/ 739 w 845"/>
                <a:gd name="T51" fmla="*/ 461 h 950"/>
                <a:gd name="T52" fmla="*/ 708 w 845"/>
                <a:gd name="T53" fmla="*/ 417 h 950"/>
                <a:gd name="T54" fmla="*/ 690 w 845"/>
                <a:gd name="T55" fmla="*/ 394 h 950"/>
                <a:gd name="T56" fmla="*/ 685 w 845"/>
                <a:gd name="T57" fmla="*/ 357 h 950"/>
                <a:gd name="T58" fmla="*/ 605 w 845"/>
                <a:gd name="T59" fmla="*/ 314 h 950"/>
                <a:gd name="T60" fmla="*/ 590 w 845"/>
                <a:gd name="T61" fmla="*/ 336 h 950"/>
                <a:gd name="T62" fmla="*/ 592 w 845"/>
                <a:gd name="T63" fmla="*/ 365 h 950"/>
                <a:gd name="T64" fmla="*/ 621 w 845"/>
                <a:gd name="T65" fmla="*/ 432 h 950"/>
                <a:gd name="T66" fmla="*/ 626 w 845"/>
                <a:gd name="T67" fmla="*/ 475 h 950"/>
                <a:gd name="T68" fmla="*/ 614 w 845"/>
                <a:gd name="T69" fmla="*/ 471 h 950"/>
                <a:gd name="T70" fmla="*/ 595 w 845"/>
                <a:gd name="T71" fmla="*/ 454 h 950"/>
                <a:gd name="T72" fmla="*/ 566 w 845"/>
                <a:gd name="T73" fmla="*/ 527 h 950"/>
                <a:gd name="T74" fmla="*/ 531 w 845"/>
                <a:gd name="T75" fmla="*/ 549 h 950"/>
                <a:gd name="T76" fmla="*/ 447 w 845"/>
                <a:gd name="T77" fmla="*/ 640 h 950"/>
                <a:gd name="T78" fmla="*/ 406 w 845"/>
                <a:gd name="T79" fmla="*/ 684 h 950"/>
                <a:gd name="T80" fmla="*/ 391 w 845"/>
                <a:gd name="T81" fmla="*/ 760 h 950"/>
                <a:gd name="T82" fmla="*/ 389 w 845"/>
                <a:gd name="T83" fmla="*/ 849 h 950"/>
                <a:gd name="T84" fmla="*/ 368 w 845"/>
                <a:gd name="T85" fmla="*/ 888 h 950"/>
                <a:gd name="T86" fmla="*/ 327 w 845"/>
                <a:gd name="T87" fmla="*/ 946 h 950"/>
                <a:gd name="T88" fmla="*/ 288 w 845"/>
                <a:gd name="T89" fmla="*/ 900 h 950"/>
                <a:gd name="T90" fmla="*/ 250 w 845"/>
                <a:gd name="T91" fmla="*/ 815 h 950"/>
                <a:gd name="T92" fmla="*/ 210 w 845"/>
                <a:gd name="T93" fmla="*/ 714 h 950"/>
                <a:gd name="T94" fmla="*/ 179 w 845"/>
                <a:gd name="T95" fmla="*/ 660 h 950"/>
                <a:gd name="T96" fmla="*/ 158 w 845"/>
                <a:gd name="T97" fmla="*/ 578 h 950"/>
                <a:gd name="T98" fmla="*/ 153 w 845"/>
                <a:gd name="T99" fmla="*/ 555 h 950"/>
                <a:gd name="T100" fmla="*/ 141 w 845"/>
                <a:gd name="T101" fmla="*/ 490 h 950"/>
                <a:gd name="T102" fmla="*/ 131 w 845"/>
                <a:gd name="T103" fmla="*/ 454 h 950"/>
                <a:gd name="T104" fmla="*/ 127 w 845"/>
                <a:gd name="T105" fmla="*/ 489 h 950"/>
                <a:gd name="T106" fmla="*/ 32 w 845"/>
                <a:gd name="T107" fmla="*/ 451 h 950"/>
                <a:gd name="T108" fmla="*/ 67 w 845"/>
                <a:gd name="T109" fmla="*/ 434 h 950"/>
                <a:gd name="T110" fmla="*/ 18 w 845"/>
                <a:gd name="T111" fmla="*/ 403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45" h="950">
                  <a:moveTo>
                    <a:pt x="1" y="406"/>
                  </a:moveTo>
                  <a:cubicBezTo>
                    <a:pt x="0" y="399"/>
                    <a:pt x="8" y="399"/>
                    <a:pt x="13" y="399"/>
                  </a:cubicBezTo>
                  <a:cubicBezTo>
                    <a:pt x="18" y="399"/>
                    <a:pt x="16" y="390"/>
                    <a:pt x="15" y="387"/>
                  </a:cubicBezTo>
                  <a:cubicBezTo>
                    <a:pt x="19" y="389"/>
                    <a:pt x="28" y="389"/>
                    <a:pt x="32" y="388"/>
                  </a:cubicBezTo>
                  <a:cubicBezTo>
                    <a:pt x="39" y="385"/>
                    <a:pt x="46" y="395"/>
                    <a:pt x="53" y="392"/>
                  </a:cubicBezTo>
                  <a:cubicBezTo>
                    <a:pt x="55" y="391"/>
                    <a:pt x="66" y="379"/>
                    <a:pt x="69" y="384"/>
                  </a:cubicBezTo>
                  <a:cubicBezTo>
                    <a:pt x="73" y="392"/>
                    <a:pt x="78" y="388"/>
                    <a:pt x="85" y="383"/>
                  </a:cubicBezTo>
                  <a:cubicBezTo>
                    <a:pt x="79" y="382"/>
                    <a:pt x="84" y="374"/>
                    <a:pt x="82" y="370"/>
                  </a:cubicBezTo>
                  <a:cubicBezTo>
                    <a:pt x="78" y="363"/>
                    <a:pt x="74" y="356"/>
                    <a:pt x="69" y="349"/>
                  </a:cubicBezTo>
                  <a:cubicBezTo>
                    <a:pt x="66" y="345"/>
                    <a:pt x="70" y="337"/>
                    <a:pt x="62" y="339"/>
                  </a:cubicBezTo>
                  <a:cubicBezTo>
                    <a:pt x="56" y="341"/>
                    <a:pt x="49" y="333"/>
                    <a:pt x="49" y="327"/>
                  </a:cubicBezTo>
                  <a:cubicBezTo>
                    <a:pt x="50" y="323"/>
                    <a:pt x="51" y="313"/>
                    <a:pt x="47" y="310"/>
                  </a:cubicBezTo>
                  <a:cubicBezTo>
                    <a:pt x="41" y="304"/>
                    <a:pt x="30" y="309"/>
                    <a:pt x="27" y="299"/>
                  </a:cubicBezTo>
                  <a:cubicBezTo>
                    <a:pt x="25" y="291"/>
                    <a:pt x="32" y="284"/>
                    <a:pt x="36" y="279"/>
                  </a:cubicBezTo>
                  <a:cubicBezTo>
                    <a:pt x="38" y="275"/>
                    <a:pt x="40" y="270"/>
                    <a:pt x="42" y="266"/>
                  </a:cubicBezTo>
                  <a:cubicBezTo>
                    <a:pt x="44" y="263"/>
                    <a:pt x="47" y="256"/>
                    <a:pt x="51" y="257"/>
                  </a:cubicBezTo>
                  <a:cubicBezTo>
                    <a:pt x="57" y="259"/>
                    <a:pt x="57" y="268"/>
                    <a:pt x="63" y="269"/>
                  </a:cubicBezTo>
                  <a:cubicBezTo>
                    <a:pt x="66" y="269"/>
                    <a:pt x="70" y="267"/>
                    <a:pt x="73" y="265"/>
                  </a:cubicBezTo>
                  <a:cubicBezTo>
                    <a:pt x="77" y="264"/>
                    <a:pt x="80" y="264"/>
                    <a:pt x="84" y="263"/>
                  </a:cubicBezTo>
                  <a:cubicBezTo>
                    <a:pt x="94" y="262"/>
                    <a:pt x="92" y="255"/>
                    <a:pt x="97" y="249"/>
                  </a:cubicBezTo>
                  <a:cubicBezTo>
                    <a:pt x="104" y="242"/>
                    <a:pt x="100" y="234"/>
                    <a:pt x="109" y="228"/>
                  </a:cubicBezTo>
                  <a:cubicBezTo>
                    <a:pt x="118" y="224"/>
                    <a:pt x="121" y="218"/>
                    <a:pt x="124" y="208"/>
                  </a:cubicBezTo>
                  <a:cubicBezTo>
                    <a:pt x="126" y="201"/>
                    <a:pt x="124" y="192"/>
                    <a:pt x="132" y="189"/>
                  </a:cubicBezTo>
                  <a:cubicBezTo>
                    <a:pt x="135" y="188"/>
                    <a:pt x="139" y="187"/>
                    <a:pt x="140" y="184"/>
                  </a:cubicBezTo>
                  <a:cubicBezTo>
                    <a:pt x="143" y="180"/>
                    <a:pt x="137" y="179"/>
                    <a:pt x="137" y="177"/>
                  </a:cubicBezTo>
                  <a:cubicBezTo>
                    <a:pt x="137" y="175"/>
                    <a:pt x="144" y="166"/>
                    <a:pt x="145" y="163"/>
                  </a:cubicBezTo>
                  <a:cubicBezTo>
                    <a:pt x="148" y="159"/>
                    <a:pt x="155" y="157"/>
                    <a:pt x="157" y="152"/>
                  </a:cubicBezTo>
                  <a:cubicBezTo>
                    <a:pt x="151" y="152"/>
                    <a:pt x="152" y="146"/>
                    <a:pt x="152" y="142"/>
                  </a:cubicBezTo>
                  <a:cubicBezTo>
                    <a:pt x="152" y="137"/>
                    <a:pt x="148" y="133"/>
                    <a:pt x="148" y="129"/>
                  </a:cubicBezTo>
                  <a:cubicBezTo>
                    <a:pt x="148" y="121"/>
                    <a:pt x="163" y="120"/>
                    <a:pt x="167" y="115"/>
                  </a:cubicBezTo>
                  <a:cubicBezTo>
                    <a:pt x="174" y="106"/>
                    <a:pt x="153" y="106"/>
                    <a:pt x="150" y="104"/>
                  </a:cubicBezTo>
                  <a:cubicBezTo>
                    <a:pt x="146" y="103"/>
                    <a:pt x="148" y="97"/>
                    <a:pt x="144" y="95"/>
                  </a:cubicBezTo>
                  <a:cubicBezTo>
                    <a:pt x="141" y="94"/>
                    <a:pt x="138" y="94"/>
                    <a:pt x="135" y="93"/>
                  </a:cubicBezTo>
                  <a:cubicBezTo>
                    <a:pt x="136" y="89"/>
                    <a:pt x="135" y="88"/>
                    <a:pt x="132" y="86"/>
                  </a:cubicBezTo>
                  <a:cubicBezTo>
                    <a:pt x="130" y="85"/>
                    <a:pt x="122" y="80"/>
                    <a:pt x="124" y="76"/>
                  </a:cubicBezTo>
                  <a:cubicBezTo>
                    <a:pt x="126" y="73"/>
                    <a:pt x="127" y="69"/>
                    <a:pt x="123" y="67"/>
                  </a:cubicBezTo>
                  <a:cubicBezTo>
                    <a:pt x="121" y="65"/>
                    <a:pt x="117" y="61"/>
                    <a:pt x="120" y="58"/>
                  </a:cubicBezTo>
                  <a:cubicBezTo>
                    <a:pt x="122" y="57"/>
                    <a:pt x="130" y="51"/>
                    <a:pt x="123" y="51"/>
                  </a:cubicBezTo>
                  <a:cubicBezTo>
                    <a:pt x="122" y="51"/>
                    <a:pt x="111" y="51"/>
                    <a:pt x="114" y="47"/>
                  </a:cubicBezTo>
                  <a:cubicBezTo>
                    <a:pt x="118" y="42"/>
                    <a:pt x="113" y="42"/>
                    <a:pt x="110" y="40"/>
                  </a:cubicBezTo>
                  <a:cubicBezTo>
                    <a:pt x="106" y="37"/>
                    <a:pt x="112" y="29"/>
                    <a:pt x="115" y="27"/>
                  </a:cubicBezTo>
                  <a:cubicBezTo>
                    <a:pt x="121" y="23"/>
                    <a:pt x="128" y="26"/>
                    <a:pt x="135" y="28"/>
                  </a:cubicBezTo>
                  <a:cubicBezTo>
                    <a:pt x="142" y="30"/>
                    <a:pt x="150" y="31"/>
                    <a:pt x="157" y="33"/>
                  </a:cubicBezTo>
                  <a:cubicBezTo>
                    <a:pt x="164" y="35"/>
                    <a:pt x="167" y="31"/>
                    <a:pt x="173" y="29"/>
                  </a:cubicBezTo>
                  <a:cubicBezTo>
                    <a:pt x="178" y="27"/>
                    <a:pt x="183" y="27"/>
                    <a:pt x="188" y="26"/>
                  </a:cubicBezTo>
                  <a:cubicBezTo>
                    <a:pt x="190" y="25"/>
                    <a:pt x="199" y="16"/>
                    <a:pt x="198" y="15"/>
                  </a:cubicBezTo>
                  <a:cubicBezTo>
                    <a:pt x="196" y="12"/>
                    <a:pt x="205" y="7"/>
                    <a:pt x="208" y="5"/>
                  </a:cubicBezTo>
                  <a:cubicBezTo>
                    <a:pt x="210" y="4"/>
                    <a:pt x="212" y="2"/>
                    <a:pt x="214" y="1"/>
                  </a:cubicBezTo>
                  <a:cubicBezTo>
                    <a:pt x="217" y="0"/>
                    <a:pt x="217" y="2"/>
                    <a:pt x="219" y="1"/>
                  </a:cubicBezTo>
                  <a:cubicBezTo>
                    <a:pt x="225" y="0"/>
                    <a:pt x="223" y="7"/>
                    <a:pt x="226" y="10"/>
                  </a:cubicBezTo>
                  <a:cubicBezTo>
                    <a:pt x="230" y="16"/>
                    <a:pt x="231" y="22"/>
                    <a:pt x="236" y="27"/>
                  </a:cubicBezTo>
                  <a:cubicBezTo>
                    <a:pt x="241" y="33"/>
                    <a:pt x="251" y="34"/>
                    <a:pt x="257" y="38"/>
                  </a:cubicBezTo>
                  <a:cubicBezTo>
                    <a:pt x="259" y="40"/>
                    <a:pt x="262" y="43"/>
                    <a:pt x="259" y="45"/>
                  </a:cubicBezTo>
                  <a:cubicBezTo>
                    <a:pt x="253" y="50"/>
                    <a:pt x="255" y="51"/>
                    <a:pt x="257" y="57"/>
                  </a:cubicBezTo>
                  <a:cubicBezTo>
                    <a:pt x="259" y="63"/>
                    <a:pt x="261" y="69"/>
                    <a:pt x="265" y="73"/>
                  </a:cubicBezTo>
                  <a:cubicBezTo>
                    <a:pt x="269" y="77"/>
                    <a:pt x="276" y="77"/>
                    <a:pt x="279" y="81"/>
                  </a:cubicBezTo>
                  <a:cubicBezTo>
                    <a:pt x="280" y="82"/>
                    <a:pt x="280" y="85"/>
                    <a:pt x="281" y="87"/>
                  </a:cubicBezTo>
                  <a:cubicBezTo>
                    <a:pt x="282" y="89"/>
                    <a:pt x="283" y="90"/>
                    <a:pt x="285" y="92"/>
                  </a:cubicBezTo>
                  <a:cubicBezTo>
                    <a:pt x="290" y="98"/>
                    <a:pt x="284" y="100"/>
                    <a:pt x="281" y="103"/>
                  </a:cubicBezTo>
                  <a:cubicBezTo>
                    <a:pt x="277" y="106"/>
                    <a:pt x="272" y="112"/>
                    <a:pt x="268" y="104"/>
                  </a:cubicBezTo>
                  <a:cubicBezTo>
                    <a:pt x="266" y="98"/>
                    <a:pt x="261" y="98"/>
                    <a:pt x="256" y="102"/>
                  </a:cubicBezTo>
                  <a:cubicBezTo>
                    <a:pt x="258" y="104"/>
                    <a:pt x="258" y="107"/>
                    <a:pt x="259" y="110"/>
                  </a:cubicBezTo>
                  <a:cubicBezTo>
                    <a:pt x="260" y="113"/>
                    <a:pt x="263" y="115"/>
                    <a:pt x="265" y="117"/>
                  </a:cubicBezTo>
                  <a:cubicBezTo>
                    <a:pt x="270" y="123"/>
                    <a:pt x="269" y="128"/>
                    <a:pt x="273" y="133"/>
                  </a:cubicBezTo>
                  <a:cubicBezTo>
                    <a:pt x="275" y="135"/>
                    <a:pt x="271" y="146"/>
                    <a:pt x="278" y="145"/>
                  </a:cubicBezTo>
                  <a:cubicBezTo>
                    <a:pt x="281" y="145"/>
                    <a:pt x="280" y="142"/>
                    <a:pt x="283" y="141"/>
                  </a:cubicBezTo>
                  <a:cubicBezTo>
                    <a:pt x="286" y="140"/>
                    <a:pt x="287" y="144"/>
                    <a:pt x="289" y="146"/>
                  </a:cubicBezTo>
                  <a:cubicBezTo>
                    <a:pt x="291" y="149"/>
                    <a:pt x="297" y="156"/>
                    <a:pt x="301" y="156"/>
                  </a:cubicBezTo>
                  <a:cubicBezTo>
                    <a:pt x="305" y="157"/>
                    <a:pt x="308" y="155"/>
                    <a:pt x="312" y="159"/>
                  </a:cubicBezTo>
                  <a:cubicBezTo>
                    <a:pt x="314" y="161"/>
                    <a:pt x="317" y="160"/>
                    <a:pt x="320" y="162"/>
                  </a:cubicBezTo>
                  <a:cubicBezTo>
                    <a:pt x="321" y="164"/>
                    <a:pt x="321" y="166"/>
                    <a:pt x="322" y="168"/>
                  </a:cubicBezTo>
                  <a:cubicBezTo>
                    <a:pt x="323" y="171"/>
                    <a:pt x="326" y="171"/>
                    <a:pt x="329" y="172"/>
                  </a:cubicBezTo>
                  <a:cubicBezTo>
                    <a:pt x="336" y="175"/>
                    <a:pt x="343" y="177"/>
                    <a:pt x="349" y="183"/>
                  </a:cubicBezTo>
                  <a:cubicBezTo>
                    <a:pt x="341" y="183"/>
                    <a:pt x="339" y="195"/>
                    <a:pt x="333" y="199"/>
                  </a:cubicBezTo>
                  <a:cubicBezTo>
                    <a:pt x="333" y="199"/>
                    <a:pt x="334" y="205"/>
                    <a:pt x="333" y="206"/>
                  </a:cubicBezTo>
                  <a:cubicBezTo>
                    <a:pt x="331" y="211"/>
                    <a:pt x="334" y="213"/>
                    <a:pt x="333" y="217"/>
                  </a:cubicBezTo>
                  <a:cubicBezTo>
                    <a:pt x="332" y="221"/>
                    <a:pt x="325" y="226"/>
                    <a:pt x="330" y="230"/>
                  </a:cubicBezTo>
                  <a:cubicBezTo>
                    <a:pt x="333" y="233"/>
                    <a:pt x="344" y="241"/>
                    <a:pt x="344" y="236"/>
                  </a:cubicBezTo>
                  <a:cubicBezTo>
                    <a:pt x="348" y="239"/>
                    <a:pt x="354" y="243"/>
                    <a:pt x="360" y="245"/>
                  </a:cubicBezTo>
                  <a:cubicBezTo>
                    <a:pt x="366" y="247"/>
                    <a:pt x="369" y="252"/>
                    <a:pt x="375" y="256"/>
                  </a:cubicBezTo>
                  <a:cubicBezTo>
                    <a:pt x="376" y="257"/>
                    <a:pt x="385" y="264"/>
                    <a:pt x="388" y="263"/>
                  </a:cubicBezTo>
                  <a:cubicBezTo>
                    <a:pt x="394" y="261"/>
                    <a:pt x="399" y="266"/>
                    <a:pt x="404" y="268"/>
                  </a:cubicBezTo>
                  <a:cubicBezTo>
                    <a:pt x="406" y="269"/>
                    <a:pt x="413" y="269"/>
                    <a:pt x="414" y="271"/>
                  </a:cubicBezTo>
                  <a:cubicBezTo>
                    <a:pt x="418" y="275"/>
                    <a:pt x="418" y="277"/>
                    <a:pt x="425" y="278"/>
                  </a:cubicBezTo>
                  <a:cubicBezTo>
                    <a:pt x="429" y="279"/>
                    <a:pt x="433" y="282"/>
                    <a:pt x="437" y="280"/>
                  </a:cubicBezTo>
                  <a:cubicBezTo>
                    <a:pt x="442" y="276"/>
                    <a:pt x="444" y="279"/>
                    <a:pt x="450" y="281"/>
                  </a:cubicBezTo>
                  <a:cubicBezTo>
                    <a:pt x="446" y="272"/>
                    <a:pt x="469" y="282"/>
                    <a:pt x="470" y="282"/>
                  </a:cubicBezTo>
                  <a:cubicBezTo>
                    <a:pt x="477" y="284"/>
                    <a:pt x="473" y="292"/>
                    <a:pt x="478" y="294"/>
                  </a:cubicBezTo>
                  <a:cubicBezTo>
                    <a:pt x="483" y="295"/>
                    <a:pt x="491" y="297"/>
                    <a:pt x="494" y="301"/>
                  </a:cubicBezTo>
                  <a:cubicBezTo>
                    <a:pt x="496" y="305"/>
                    <a:pt x="501" y="300"/>
                    <a:pt x="504" y="300"/>
                  </a:cubicBezTo>
                  <a:cubicBezTo>
                    <a:pt x="511" y="299"/>
                    <a:pt x="508" y="310"/>
                    <a:pt x="517" y="306"/>
                  </a:cubicBezTo>
                  <a:cubicBezTo>
                    <a:pt x="520" y="305"/>
                    <a:pt x="532" y="309"/>
                    <a:pt x="535" y="311"/>
                  </a:cubicBezTo>
                  <a:cubicBezTo>
                    <a:pt x="541" y="315"/>
                    <a:pt x="543" y="311"/>
                    <a:pt x="549" y="309"/>
                  </a:cubicBezTo>
                  <a:cubicBezTo>
                    <a:pt x="550" y="313"/>
                    <a:pt x="557" y="318"/>
                    <a:pt x="561" y="314"/>
                  </a:cubicBezTo>
                  <a:cubicBezTo>
                    <a:pt x="562" y="313"/>
                    <a:pt x="572" y="314"/>
                    <a:pt x="574" y="314"/>
                  </a:cubicBezTo>
                  <a:cubicBezTo>
                    <a:pt x="579" y="314"/>
                    <a:pt x="580" y="314"/>
                    <a:pt x="581" y="309"/>
                  </a:cubicBezTo>
                  <a:cubicBezTo>
                    <a:pt x="582" y="300"/>
                    <a:pt x="578" y="297"/>
                    <a:pt x="575" y="289"/>
                  </a:cubicBezTo>
                  <a:cubicBezTo>
                    <a:pt x="573" y="285"/>
                    <a:pt x="573" y="280"/>
                    <a:pt x="574" y="275"/>
                  </a:cubicBezTo>
                  <a:cubicBezTo>
                    <a:pt x="574" y="270"/>
                    <a:pt x="573" y="266"/>
                    <a:pt x="573" y="261"/>
                  </a:cubicBezTo>
                  <a:cubicBezTo>
                    <a:pt x="578" y="260"/>
                    <a:pt x="584" y="256"/>
                    <a:pt x="589" y="257"/>
                  </a:cubicBezTo>
                  <a:cubicBezTo>
                    <a:pt x="600" y="260"/>
                    <a:pt x="591" y="273"/>
                    <a:pt x="595" y="279"/>
                  </a:cubicBezTo>
                  <a:cubicBezTo>
                    <a:pt x="596" y="280"/>
                    <a:pt x="600" y="282"/>
                    <a:pt x="599" y="284"/>
                  </a:cubicBezTo>
                  <a:cubicBezTo>
                    <a:pt x="597" y="286"/>
                    <a:pt x="595" y="286"/>
                    <a:pt x="597" y="290"/>
                  </a:cubicBezTo>
                  <a:cubicBezTo>
                    <a:pt x="602" y="298"/>
                    <a:pt x="608" y="298"/>
                    <a:pt x="616" y="299"/>
                  </a:cubicBezTo>
                  <a:cubicBezTo>
                    <a:pt x="621" y="300"/>
                    <a:pt x="625" y="304"/>
                    <a:pt x="630" y="304"/>
                  </a:cubicBezTo>
                  <a:cubicBezTo>
                    <a:pt x="632" y="304"/>
                    <a:pt x="636" y="304"/>
                    <a:pt x="638" y="302"/>
                  </a:cubicBezTo>
                  <a:cubicBezTo>
                    <a:pt x="640" y="301"/>
                    <a:pt x="644" y="296"/>
                    <a:pt x="647" y="298"/>
                  </a:cubicBezTo>
                  <a:cubicBezTo>
                    <a:pt x="654" y="303"/>
                    <a:pt x="663" y="301"/>
                    <a:pt x="672" y="301"/>
                  </a:cubicBezTo>
                  <a:cubicBezTo>
                    <a:pt x="674" y="301"/>
                    <a:pt x="678" y="298"/>
                    <a:pt x="680" y="299"/>
                  </a:cubicBezTo>
                  <a:cubicBezTo>
                    <a:pt x="682" y="302"/>
                    <a:pt x="689" y="299"/>
                    <a:pt x="693" y="299"/>
                  </a:cubicBezTo>
                  <a:cubicBezTo>
                    <a:pt x="701" y="298"/>
                    <a:pt x="691" y="291"/>
                    <a:pt x="692" y="287"/>
                  </a:cubicBezTo>
                  <a:cubicBezTo>
                    <a:pt x="696" y="276"/>
                    <a:pt x="684" y="281"/>
                    <a:pt x="679" y="275"/>
                  </a:cubicBezTo>
                  <a:cubicBezTo>
                    <a:pt x="676" y="272"/>
                    <a:pt x="675" y="266"/>
                    <a:pt x="681" y="268"/>
                  </a:cubicBezTo>
                  <a:cubicBezTo>
                    <a:pt x="685" y="269"/>
                    <a:pt x="687" y="267"/>
                    <a:pt x="691" y="266"/>
                  </a:cubicBezTo>
                  <a:cubicBezTo>
                    <a:pt x="697" y="264"/>
                    <a:pt x="708" y="267"/>
                    <a:pt x="706" y="257"/>
                  </a:cubicBezTo>
                  <a:cubicBezTo>
                    <a:pt x="705" y="252"/>
                    <a:pt x="718" y="248"/>
                    <a:pt x="718" y="242"/>
                  </a:cubicBezTo>
                  <a:cubicBezTo>
                    <a:pt x="719" y="232"/>
                    <a:pt x="731" y="237"/>
                    <a:pt x="737" y="232"/>
                  </a:cubicBezTo>
                  <a:cubicBezTo>
                    <a:pt x="741" y="227"/>
                    <a:pt x="744" y="222"/>
                    <a:pt x="749" y="218"/>
                  </a:cubicBezTo>
                  <a:cubicBezTo>
                    <a:pt x="751" y="217"/>
                    <a:pt x="753" y="215"/>
                    <a:pt x="755" y="214"/>
                  </a:cubicBezTo>
                  <a:cubicBezTo>
                    <a:pt x="756" y="213"/>
                    <a:pt x="765" y="219"/>
                    <a:pt x="767" y="220"/>
                  </a:cubicBezTo>
                  <a:cubicBezTo>
                    <a:pt x="765" y="218"/>
                    <a:pt x="765" y="218"/>
                    <a:pt x="769" y="220"/>
                  </a:cubicBezTo>
                  <a:cubicBezTo>
                    <a:pt x="772" y="221"/>
                    <a:pt x="775" y="223"/>
                    <a:pt x="778" y="223"/>
                  </a:cubicBezTo>
                  <a:cubicBezTo>
                    <a:pt x="782" y="223"/>
                    <a:pt x="781" y="219"/>
                    <a:pt x="782" y="217"/>
                  </a:cubicBezTo>
                  <a:cubicBezTo>
                    <a:pt x="785" y="213"/>
                    <a:pt x="792" y="211"/>
                    <a:pt x="796" y="209"/>
                  </a:cubicBezTo>
                  <a:cubicBezTo>
                    <a:pt x="796" y="209"/>
                    <a:pt x="805" y="216"/>
                    <a:pt x="806" y="217"/>
                  </a:cubicBezTo>
                  <a:cubicBezTo>
                    <a:pt x="800" y="220"/>
                    <a:pt x="801" y="221"/>
                    <a:pt x="802" y="225"/>
                  </a:cubicBezTo>
                  <a:cubicBezTo>
                    <a:pt x="803" y="228"/>
                    <a:pt x="810" y="223"/>
                    <a:pt x="811" y="222"/>
                  </a:cubicBezTo>
                  <a:cubicBezTo>
                    <a:pt x="810" y="226"/>
                    <a:pt x="818" y="229"/>
                    <a:pt x="816" y="232"/>
                  </a:cubicBezTo>
                  <a:cubicBezTo>
                    <a:pt x="814" y="237"/>
                    <a:pt x="812" y="239"/>
                    <a:pt x="811" y="244"/>
                  </a:cubicBezTo>
                  <a:cubicBezTo>
                    <a:pt x="810" y="248"/>
                    <a:pt x="818" y="245"/>
                    <a:pt x="819" y="244"/>
                  </a:cubicBezTo>
                  <a:cubicBezTo>
                    <a:pt x="824" y="243"/>
                    <a:pt x="828" y="248"/>
                    <a:pt x="834" y="247"/>
                  </a:cubicBezTo>
                  <a:cubicBezTo>
                    <a:pt x="839" y="245"/>
                    <a:pt x="842" y="252"/>
                    <a:pt x="842" y="256"/>
                  </a:cubicBezTo>
                  <a:cubicBezTo>
                    <a:pt x="842" y="257"/>
                    <a:pt x="845" y="258"/>
                    <a:pt x="844" y="259"/>
                  </a:cubicBezTo>
                  <a:cubicBezTo>
                    <a:pt x="844" y="262"/>
                    <a:pt x="840" y="265"/>
                    <a:pt x="838" y="267"/>
                  </a:cubicBezTo>
                  <a:cubicBezTo>
                    <a:pt x="828" y="277"/>
                    <a:pt x="842" y="281"/>
                    <a:pt x="844" y="290"/>
                  </a:cubicBezTo>
                  <a:cubicBezTo>
                    <a:pt x="838" y="293"/>
                    <a:pt x="836" y="284"/>
                    <a:pt x="831" y="283"/>
                  </a:cubicBezTo>
                  <a:cubicBezTo>
                    <a:pt x="826" y="281"/>
                    <a:pt x="813" y="285"/>
                    <a:pt x="810" y="290"/>
                  </a:cubicBezTo>
                  <a:cubicBezTo>
                    <a:pt x="808" y="293"/>
                    <a:pt x="806" y="295"/>
                    <a:pt x="803" y="298"/>
                  </a:cubicBezTo>
                  <a:cubicBezTo>
                    <a:pt x="802" y="300"/>
                    <a:pt x="800" y="301"/>
                    <a:pt x="798" y="300"/>
                  </a:cubicBezTo>
                  <a:cubicBezTo>
                    <a:pt x="796" y="302"/>
                    <a:pt x="798" y="303"/>
                    <a:pt x="795" y="304"/>
                  </a:cubicBezTo>
                  <a:cubicBezTo>
                    <a:pt x="792" y="306"/>
                    <a:pt x="789" y="304"/>
                    <a:pt x="788" y="309"/>
                  </a:cubicBezTo>
                  <a:cubicBezTo>
                    <a:pt x="787" y="312"/>
                    <a:pt x="787" y="316"/>
                    <a:pt x="788" y="319"/>
                  </a:cubicBezTo>
                  <a:cubicBezTo>
                    <a:pt x="789" y="321"/>
                    <a:pt x="791" y="323"/>
                    <a:pt x="792" y="325"/>
                  </a:cubicBezTo>
                  <a:cubicBezTo>
                    <a:pt x="793" y="329"/>
                    <a:pt x="789" y="330"/>
                    <a:pt x="790" y="334"/>
                  </a:cubicBezTo>
                  <a:cubicBezTo>
                    <a:pt x="792" y="342"/>
                    <a:pt x="777" y="347"/>
                    <a:pt x="781" y="354"/>
                  </a:cubicBezTo>
                  <a:cubicBezTo>
                    <a:pt x="782" y="356"/>
                    <a:pt x="784" y="357"/>
                    <a:pt x="785" y="360"/>
                  </a:cubicBezTo>
                  <a:cubicBezTo>
                    <a:pt x="787" y="364"/>
                    <a:pt x="784" y="369"/>
                    <a:pt x="782" y="373"/>
                  </a:cubicBezTo>
                  <a:cubicBezTo>
                    <a:pt x="778" y="382"/>
                    <a:pt x="774" y="393"/>
                    <a:pt x="774" y="403"/>
                  </a:cubicBezTo>
                  <a:cubicBezTo>
                    <a:pt x="771" y="401"/>
                    <a:pt x="764" y="398"/>
                    <a:pt x="760" y="398"/>
                  </a:cubicBezTo>
                  <a:cubicBezTo>
                    <a:pt x="758" y="398"/>
                    <a:pt x="756" y="398"/>
                    <a:pt x="755" y="398"/>
                  </a:cubicBezTo>
                  <a:cubicBezTo>
                    <a:pt x="752" y="398"/>
                    <a:pt x="752" y="396"/>
                    <a:pt x="749" y="396"/>
                  </a:cubicBezTo>
                  <a:cubicBezTo>
                    <a:pt x="752" y="405"/>
                    <a:pt x="754" y="412"/>
                    <a:pt x="754" y="420"/>
                  </a:cubicBezTo>
                  <a:cubicBezTo>
                    <a:pt x="754" y="424"/>
                    <a:pt x="755" y="436"/>
                    <a:pt x="748" y="431"/>
                  </a:cubicBezTo>
                  <a:cubicBezTo>
                    <a:pt x="749" y="439"/>
                    <a:pt x="748" y="444"/>
                    <a:pt x="751" y="452"/>
                  </a:cubicBezTo>
                  <a:cubicBezTo>
                    <a:pt x="753" y="454"/>
                    <a:pt x="755" y="463"/>
                    <a:pt x="749" y="460"/>
                  </a:cubicBezTo>
                  <a:cubicBezTo>
                    <a:pt x="746" y="472"/>
                    <a:pt x="747" y="464"/>
                    <a:pt x="739" y="461"/>
                  </a:cubicBezTo>
                  <a:cubicBezTo>
                    <a:pt x="740" y="464"/>
                    <a:pt x="739" y="466"/>
                    <a:pt x="737" y="468"/>
                  </a:cubicBezTo>
                  <a:cubicBezTo>
                    <a:pt x="734" y="461"/>
                    <a:pt x="734" y="455"/>
                    <a:pt x="732" y="448"/>
                  </a:cubicBezTo>
                  <a:cubicBezTo>
                    <a:pt x="731" y="441"/>
                    <a:pt x="726" y="434"/>
                    <a:pt x="724" y="426"/>
                  </a:cubicBezTo>
                  <a:cubicBezTo>
                    <a:pt x="722" y="420"/>
                    <a:pt x="720" y="415"/>
                    <a:pt x="719" y="409"/>
                  </a:cubicBezTo>
                  <a:cubicBezTo>
                    <a:pt x="718" y="403"/>
                    <a:pt x="712" y="411"/>
                    <a:pt x="709" y="408"/>
                  </a:cubicBezTo>
                  <a:cubicBezTo>
                    <a:pt x="710" y="412"/>
                    <a:pt x="712" y="414"/>
                    <a:pt x="708" y="417"/>
                  </a:cubicBezTo>
                  <a:cubicBezTo>
                    <a:pt x="705" y="420"/>
                    <a:pt x="707" y="424"/>
                    <a:pt x="708" y="427"/>
                  </a:cubicBezTo>
                  <a:cubicBezTo>
                    <a:pt x="708" y="431"/>
                    <a:pt x="704" y="435"/>
                    <a:pt x="701" y="433"/>
                  </a:cubicBezTo>
                  <a:cubicBezTo>
                    <a:pt x="698" y="430"/>
                    <a:pt x="699" y="425"/>
                    <a:pt x="695" y="423"/>
                  </a:cubicBezTo>
                  <a:cubicBezTo>
                    <a:pt x="695" y="425"/>
                    <a:pt x="695" y="427"/>
                    <a:pt x="694" y="429"/>
                  </a:cubicBezTo>
                  <a:cubicBezTo>
                    <a:pt x="692" y="423"/>
                    <a:pt x="689" y="417"/>
                    <a:pt x="687" y="411"/>
                  </a:cubicBezTo>
                  <a:cubicBezTo>
                    <a:pt x="685" y="405"/>
                    <a:pt x="692" y="399"/>
                    <a:pt x="690" y="394"/>
                  </a:cubicBezTo>
                  <a:cubicBezTo>
                    <a:pt x="693" y="394"/>
                    <a:pt x="699" y="395"/>
                    <a:pt x="698" y="391"/>
                  </a:cubicBezTo>
                  <a:cubicBezTo>
                    <a:pt x="700" y="394"/>
                    <a:pt x="703" y="389"/>
                    <a:pt x="706" y="391"/>
                  </a:cubicBezTo>
                  <a:cubicBezTo>
                    <a:pt x="707" y="384"/>
                    <a:pt x="717" y="376"/>
                    <a:pt x="713" y="367"/>
                  </a:cubicBezTo>
                  <a:cubicBezTo>
                    <a:pt x="714" y="367"/>
                    <a:pt x="722" y="367"/>
                    <a:pt x="718" y="364"/>
                  </a:cubicBezTo>
                  <a:cubicBezTo>
                    <a:pt x="714" y="359"/>
                    <a:pt x="707" y="357"/>
                    <a:pt x="701" y="357"/>
                  </a:cubicBezTo>
                  <a:cubicBezTo>
                    <a:pt x="696" y="357"/>
                    <a:pt x="691" y="358"/>
                    <a:pt x="685" y="357"/>
                  </a:cubicBezTo>
                  <a:cubicBezTo>
                    <a:pt x="679" y="356"/>
                    <a:pt x="673" y="358"/>
                    <a:pt x="666" y="357"/>
                  </a:cubicBezTo>
                  <a:cubicBezTo>
                    <a:pt x="658" y="356"/>
                    <a:pt x="636" y="358"/>
                    <a:pt x="637" y="346"/>
                  </a:cubicBezTo>
                  <a:cubicBezTo>
                    <a:pt x="638" y="340"/>
                    <a:pt x="635" y="322"/>
                    <a:pt x="627" y="323"/>
                  </a:cubicBezTo>
                  <a:cubicBezTo>
                    <a:pt x="628" y="325"/>
                    <a:pt x="627" y="327"/>
                    <a:pt x="626" y="330"/>
                  </a:cubicBezTo>
                  <a:cubicBezTo>
                    <a:pt x="622" y="328"/>
                    <a:pt x="617" y="327"/>
                    <a:pt x="614" y="323"/>
                  </a:cubicBezTo>
                  <a:cubicBezTo>
                    <a:pt x="612" y="320"/>
                    <a:pt x="611" y="313"/>
                    <a:pt x="605" y="314"/>
                  </a:cubicBezTo>
                  <a:cubicBezTo>
                    <a:pt x="607" y="316"/>
                    <a:pt x="608" y="318"/>
                    <a:pt x="609" y="320"/>
                  </a:cubicBezTo>
                  <a:cubicBezTo>
                    <a:pt x="606" y="319"/>
                    <a:pt x="603" y="319"/>
                    <a:pt x="600" y="318"/>
                  </a:cubicBezTo>
                  <a:cubicBezTo>
                    <a:pt x="598" y="317"/>
                    <a:pt x="597" y="314"/>
                    <a:pt x="596" y="313"/>
                  </a:cubicBezTo>
                  <a:cubicBezTo>
                    <a:pt x="593" y="311"/>
                    <a:pt x="591" y="309"/>
                    <a:pt x="588" y="308"/>
                  </a:cubicBezTo>
                  <a:cubicBezTo>
                    <a:pt x="585" y="313"/>
                    <a:pt x="592" y="311"/>
                    <a:pt x="594" y="315"/>
                  </a:cubicBezTo>
                  <a:cubicBezTo>
                    <a:pt x="585" y="319"/>
                    <a:pt x="579" y="332"/>
                    <a:pt x="590" y="336"/>
                  </a:cubicBezTo>
                  <a:cubicBezTo>
                    <a:pt x="594" y="338"/>
                    <a:pt x="596" y="343"/>
                    <a:pt x="599" y="345"/>
                  </a:cubicBezTo>
                  <a:cubicBezTo>
                    <a:pt x="602" y="347"/>
                    <a:pt x="607" y="344"/>
                    <a:pt x="608" y="348"/>
                  </a:cubicBezTo>
                  <a:cubicBezTo>
                    <a:pt x="608" y="353"/>
                    <a:pt x="616" y="351"/>
                    <a:pt x="613" y="357"/>
                  </a:cubicBezTo>
                  <a:cubicBezTo>
                    <a:pt x="610" y="356"/>
                    <a:pt x="606" y="356"/>
                    <a:pt x="603" y="357"/>
                  </a:cubicBezTo>
                  <a:cubicBezTo>
                    <a:pt x="600" y="357"/>
                    <a:pt x="599" y="357"/>
                    <a:pt x="599" y="361"/>
                  </a:cubicBezTo>
                  <a:cubicBezTo>
                    <a:pt x="598" y="364"/>
                    <a:pt x="595" y="370"/>
                    <a:pt x="592" y="365"/>
                  </a:cubicBezTo>
                  <a:cubicBezTo>
                    <a:pt x="591" y="371"/>
                    <a:pt x="586" y="375"/>
                    <a:pt x="592" y="380"/>
                  </a:cubicBezTo>
                  <a:cubicBezTo>
                    <a:pt x="597" y="384"/>
                    <a:pt x="602" y="386"/>
                    <a:pt x="608" y="387"/>
                  </a:cubicBezTo>
                  <a:cubicBezTo>
                    <a:pt x="619" y="387"/>
                    <a:pt x="601" y="414"/>
                    <a:pt x="614" y="415"/>
                  </a:cubicBezTo>
                  <a:cubicBezTo>
                    <a:pt x="618" y="415"/>
                    <a:pt x="616" y="420"/>
                    <a:pt x="616" y="423"/>
                  </a:cubicBezTo>
                  <a:cubicBezTo>
                    <a:pt x="617" y="424"/>
                    <a:pt x="620" y="424"/>
                    <a:pt x="621" y="424"/>
                  </a:cubicBezTo>
                  <a:cubicBezTo>
                    <a:pt x="624" y="425"/>
                    <a:pt x="620" y="430"/>
                    <a:pt x="621" y="432"/>
                  </a:cubicBezTo>
                  <a:cubicBezTo>
                    <a:pt x="621" y="435"/>
                    <a:pt x="624" y="438"/>
                    <a:pt x="624" y="441"/>
                  </a:cubicBezTo>
                  <a:cubicBezTo>
                    <a:pt x="625" y="446"/>
                    <a:pt x="625" y="449"/>
                    <a:pt x="627" y="454"/>
                  </a:cubicBezTo>
                  <a:cubicBezTo>
                    <a:pt x="630" y="458"/>
                    <a:pt x="632" y="465"/>
                    <a:pt x="630" y="470"/>
                  </a:cubicBezTo>
                  <a:cubicBezTo>
                    <a:pt x="629" y="469"/>
                    <a:pt x="628" y="468"/>
                    <a:pt x="626" y="468"/>
                  </a:cubicBezTo>
                  <a:cubicBezTo>
                    <a:pt x="627" y="469"/>
                    <a:pt x="634" y="477"/>
                    <a:pt x="632" y="479"/>
                  </a:cubicBezTo>
                  <a:cubicBezTo>
                    <a:pt x="629" y="481"/>
                    <a:pt x="626" y="477"/>
                    <a:pt x="626" y="475"/>
                  </a:cubicBezTo>
                  <a:cubicBezTo>
                    <a:pt x="625" y="478"/>
                    <a:pt x="623" y="481"/>
                    <a:pt x="621" y="477"/>
                  </a:cubicBezTo>
                  <a:cubicBezTo>
                    <a:pt x="619" y="472"/>
                    <a:pt x="621" y="467"/>
                    <a:pt x="621" y="462"/>
                  </a:cubicBezTo>
                  <a:cubicBezTo>
                    <a:pt x="619" y="464"/>
                    <a:pt x="622" y="466"/>
                    <a:pt x="618" y="469"/>
                  </a:cubicBezTo>
                  <a:cubicBezTo>
                    <a:pt x="619" y="466"/>
                    <a:pt x="617" y="463"/>
                    <a:pt x="619" y="460"/>
                  </a:cubicBezTo>
                  <a:cubicBezTo>
                    <a:pt x="613" y="464"/>
                    <a:pt x="618" y="478"/>
                    <a:pt x="617" y="483"/>
                  </a:cubicBezTo>
                  <a:cubicBezTo>
                    <a:pt x="616" y="480"/>
                    <a:pt x="617" y="473"/>
                    <a:pt x="614" y="471"/>
                  </a:cubicBezTo>
                  <a:cubicBezTo>
                    <a:pt x="614" y="471"/>
                    <a:pt x="615" y="481"/>
                    <a:pt x="613" y="480"/>
                  </a:cubicBezTo>
                  <a:cubicBezTo>
                    <a:pt x="612" y="480"/>
                    <a:pt x="612" y="479"/>
                    <a:pt x="612" y="478"/>
                  </a:cubicBezTo>
                  <a:cubicBezTo>
                    <a:pt x="608" y="473"/>
                    <a:pt x="611" y="485"/>
                    <a:pt x="608" y="476"/>
                  </a:cubicBezTo>
                  <a:cubicBezTo>
                    <a:pt x="610" y="478"/>
                    <a:pt x="610" y="480"/>
                    <a:pt x="609" y="482"/>
                  </a:cubicBezTo>
                  <a:cubicBezTo>
                    <a:pt x="605" y="479"/>
                    <a:pt x="605" y="471"/>
                    <a:pt x="604" y="466"/>
                  </a:cubicBezTo>
                  <a:cubicBezTo>
                    <a:pt x="604" y="459"/>
                    <a:pt x="598" y="460"/>
                    <a:pt x="595" y="454"/>
                  </a:cubicBezTo>
                  <a:cubicBezTo>
                    <a:pt x="596" y="460"/>
                    <a:pt x="606" y="459"/>
                    <a:pt x="602" y="467"/>
                  </a:cubicBezTo>
                  <a:cubicBezTo>
                    <a:pt x="596" y="476"/>
                    <a:pt x="591" y="479"/>
                    <a:pt x="582" y="482"/>
                  </a:cubicBezTo>
                  <a:cubicBezTo>
                    <a:pt x="576" y="484"/>
                    <a:pt x="569" y="487"/>
                    <a:pt x="568" y="493"/>
                  </a:cubicBezTo>
                  <a:cubicBezTo>
                    <a:pt x="567" y="497"/>
                    <a:pt x="571" y="510"/>
                    <a:pt x="574" y="514"/>
                  </a:cubicBezTo>
                  <a:cubicBezTo>
                    <a:pt x="572" y="515"/>
                    <a:pt x="569" y="517"/>
                    <a:pt x="568" y="519"/>
                  </a:cubicBezTo>
                  <a:cubicBezTo>
                    <a:pt x="567" y="523"/>
                    <a:pt x="570" y="523"/>
                    <a:pt x="566" y="527"/>
                  </a:cubicBezTo>
                  <a:cubicBezTo>
                    <a:pt x="560" y="531"/>
                    <a:pt x="558" y="540"/>
                    <a:pt x="552" y="531"/>
                  </a:cubicBezTo>
                  <a:cubicBezTo>
                    <a:pt x="553" y="534"/>
                    <a:pt x="556" y="536"/>
                    <a:pt x="559" y="538"/>
                  </a:cubicBezTo>
                  <a:cubicBezTo>
                    <a:pt x="551" y="542"/>
                    <a:pt x="542" y="546"/>
                    <a:pt x="532" y="547"/>
                  </a:cubicBezTo>
                  <a:cubicBezTo>
                    <a:pt x="535" y="546"/>
                    <a:pt x="536" y="538"/>
                    <a:pt x="531" y="540"/>
                  </a:cubicBezTo>
                  <a:cubicBezTo>
                    <a:pt x="527" y="542"/>
                    <a:pt x="522" y="549"/>
                    <a:pt x="524" y="554"/>
                  </a:cubicBezTo>
                  <a:cubicBezTo>
                    <a:pt x="525" y="552"/>
                    <a:pt x="529" y="546"/>
                    <a:pt x="531" y="549"/>
                  </a:cubicBezTo>
                  <a:cubicBezTo>
                    <a:pt x="528" y="550"/>
                    <a:pt x="523" y="557"/>
                    <a:pt x="520" y="560"/>
                  </a:cubicBezTo>
                  <a:cubicBezTo>
                    <a:pt x="514" y="566"/>
                    <a:pt x="511" y="574"/>
                    <a:pt x="506" y="581"/>
                  </a:cubicBezTo>
                  <a:cubicBezTo>
                    <a:pt x="502" y="589"/>
                    <a:pt x="497" y="596"/>
                    <a:pt x="488" y="600"/>
                  </a:cubicBezTo>
                  <a:cubicBezTo>
                    <a:pt x="481" y="603"/>
                    <a:pt x="481" y="613"/>
                    <a:pt x="474" y="616"/>
                  </a:cubicBezTo>
                  <a:cubicBezTo>
                    <a:pt x="478" y="619"/>
                    <a:pt x="456" y="629"/>
                    <a:pt x="453" y="632"/>
                  </a:cubicBezTo>
                  <a:cubicBezTo>
                    <a:pt x="451" y="634"/>
                    <a:pt x="448" y="637"/>
                    <a:pt x="447" y="640"/>
                  </a:cubicBezTo>
                  <a:cubicBezTo>
                    <a:pt x="445" y="645"/>
                    <a:pt x="451" y="646"/>
                    <a:pt x="449" y="652"/>
                  </a:cubicBezTo>
                  <a:cubicBezTo>
                    <a:pt x="445" y="663"/>
                    <a:pt x="432" y="662"/>
                    <a:pt x="422" y="663"/>
                  </a:cubicBezTo>
                  <a:cubicBezTo>
                    <a:pt x="418" y="663"/>
                    <a:pt x="418" y="666"/>
                    <a:pt x="417" y="669"/>
                  </a:cubicBezTo>
                  <a:cubicBezTo>
                    <a:pt x="416" y="672"/>
                    <a:pt x="412" y="679"/>
                    <a:pt x="412" y="682"/>
                  </a:cubicBezTo>
                  <a:cubicBezTo>
                    <a:pt x="409" y="681"/>
                    <a:pt x="409" y="678"/>
                    <a:pt x="408" y="675"/>
                  </a:cubicBezTo>
                  <a:cubicBezTo>
                    <a:pt x="409" y="678"/>
                    <a:pt x="407" y="681"/>
                    <a:pt x="406" y="684"/>
                  </a:cubicBezTo>
                  <a:cubicBezTo>
                    <a:pt x="408" y="674"/>
                    <a:pt x="394" y="680"/>
                    <a:pt x="392" y="685"/>
                  </a:cubicBezTo>
                  <a:cubicBezTo>
                    <a:pt x="388" y="692"/>
                    <a:pt x="383" y="702"/>
                    <a:pt x="386" y="710"/>
                  </a:cubicBezTo>
                  <a:cubicBezTo>
                    <a:pt x="388" y="716"/>
                    <a:pt x="391" y="723"/>
                    <a:pt x="391" y="730"/>
                  </a:cubicBezTo>
                  <a:cubicBezTo>
                    <a:pt x="391" y="741"/>
                    <a:pt x="393" y="750"/>
                    <a:pt x="396" y="760"/>
                  </a:cubicBezTo>
                  <a:cubicBezTo>
                    <a:pt x="395" y="759"/>
                    <a:pt x="391" y="750"/>
                    <a:pt x="391" y="757"/>
                  </a:cubicBezTo>
                  <a:cubicBezTo>
                    <a:pt x="389" y="752"/>
                    <a:pt x="389" y="759"/>
                    <a:pt x="391" y="760"/>
                  </a:cubicBezTo>
                  <a:cubicBezTo>
                    <a:pt x="393" y="761"/>
                    <a:pt x="396" y="761"/>
                    <a:pt x="398" y="764"/>
                  </a:cubicBezTo>
                  <a:cubicBezTo>
                    <a:pt x="401" y="769"/>
                    <a:pt x="398" y="782"/>
                    <a:pt x="397" y="788"/>
                  </a:cubicBezTo>
                  <a:cubicBezTo>
                    <a:pt x="396" y="797"/>
                    <a:pt x="390" y="805"/>
                    <a:pt x="387" y="814"/>
                  </a:cubicBezTo>
                  <a:cubicBezTo>
                    <a:pt x="385" y="821"/>
                    <a:pt x="388" y="831"/>
                    <a:pt x="383" y="837"/>
                  </a:cubicBezTo>
                  <a:cubicBezTo>
                    <a:pt x="384" y="836"/>
                    <a:pt x="385" y="836"/>
                    <a:pt x="386" y="835"/>
                  </a:cubicBezTo>
                  <a:cubicBezTo>
                    <a:pt x="389" y="839"/>
                    <a:pt x="389" y="844"/>
                    <a:pt x="389" y="849"/>
                  </a:cubicBezTo>
                  <a:cubicBezTo>
                    <a:pt x="389" y="857"/>
                    <a:pt x="391" y="864"/>
                    <a:pt x="391" y="872"/>
                  </a:cubicBezTo>
                  <a:cubicBezTo>
                    <a:pt x="389" y="872"/>
                    <a:pt x="387" y="871"/>
                    <a:pt x="385" y="871"/>
                  </a:cubicBezTo>
                  <a:cubicBezTo>
                    <a:pt x="392" y="874"/>
                    <a:pt x="384" y="872"/>
                    <a:pt x="383" y="872"/>
                  </a:cubicBezTo>
                  <a:cubicBezTo>
                    <a:pt x="380" y="871"/>
                    <a:pt x="376" y="870"/>
                    <a:pt x="374" y="873"/>
                  </a:cubicBezTo>
                  <a:cubicBezTo>
                    <a:pt x="373" y="875"/>
                    <a:pt x="372" y="877"/>
                    <a:pt x="373" y="879"/>
                  </a:cubicBezTo>
                  <a:cubicBezTo>
                    <a:pt x="374" y="883"/>
                    <a:pt x="370" y="886"/>
                    <a:pt x="368" y="888"/>
                  </a:cubicBezTo>
                  <a:cubicBezTo>
                    <a:pt x="366" y="893"/>
                    <a:pt x="360" y="903"/>
                    <a:pt x="368" y="906"/>
                  </a:cubicBezTo>
                  <a:cubicBezTo>
                    <a:pt x="370" y="907"/>
                    <a:pt x="373" y="907"/>
                    <a:pt x="375" y="906"/>
                  </a:cubicBezTo>
                  <a:cubicBezTo>
                    <a:pt x="376" y="906"/>
                    <a:pt x="379" y="911"/>
                    <a:pt x="380" y="912"/>
                  </a:cubicBezTo>
                  <a:cubicBezTo>
                    <a:pt x="372" y="903"/>
                    <a:pt x="359" y="909"/>
                    <a:pt x="351" y="913"/>
                  </a:cubicBezTo>
                  <a:cubicBezTo>
                    <a:pt x="339" y="918"/>
                    <a:pt x="345" y="929"/>
                    <a:pt x="339" y="937"/>
                  </a:cubicBezTo>
                  <a:cubicBezTo>
                    <a:pt x="336" y="941"/>
                    <a:pt x="331" y="944"/>
                    <a:pt x="327" y="946"/>
                  </a:cubicBezTo>
                  <a:cubicBezTo>
                    <a:pt x="320" y="950"/>
                    <a:pt x="316" y="946"/>
                    <a:pt x="310" y="942"/>
                  </a:cubicBezTo>
                  <a:cubicBezTo>
                    <a:pt x="308" y="939"/>
                    <a:pt x="289" y="919"/>
                    <a:pt x="295" y="918"/>
                  </a:cubicBezTo>
                  <a:cubicBezTo>
                    <a:pt x="290" y="920"/>
                    <a:pt x="288" y="909"/>
                    <a:pt x="286" y="905"/>
                  </a:cubicBezTo>
                  <a:cubicBezTo>
                    <a:pt x="283" y="898"/>
                    <a:pt x="280" y="891"/>
                    <a:pt x="282" y="884"/>
                  </a:cubicBezTo>
                  <a:cubicBezTo>
                    <a:pt x="284" y="886"/>
                    <a:pt x="284" y="889"/>
                    <a:pt x="284" y="892"/>
                  </a:cubicBezTo>
                  <a:cubicBezTo>
                    <a:pt x="285" y="885"/>
                    <a:pt x="284" y="899"/>
                    <a:pt x="288" y="900"/>
                  </a:cubicBezTo>
                  <a:cubicBezTo>
                    <a:pt x="287" y="896"/>
                    <a:pt x="288" y="891"/>
                    <a:pt x="286" y="888"/>
                  </a:cubicBezTo>
                  <a:cubicBezTo>
                    <a:pt x="285" y="885"/>
                    <a:pt x="281" y="883"/>
                    <a:pt x="281" y="879"/>
                  </a:cubicBezTo>
                  <a:cubicBezTo>
                    <a:pt x="281" y="886"/>
                    <a:pt x="279" y="879"/>
                    <a:pt x="279" y="878"/>
                  </a:cubicBezTo>
                  <a:cubicBezTo>
                    <a:pt x="279" y="874"/>
                    <a:pt x="277" y="873"/>
                    <a:pt x="275" y="869"/>
                  </a:cubicBezTo>
                  <a:cubicBezTo>
                    <a:pt x="272" y="862"/>
                    <a:pt x="270" y="854"/>
                    <a:pt x="267" y="847"/>
                  </a:cubicBezTo>
                  <a:cubicBezTo>
                    <a:pt x="266" y="844"/>
                    <a:pt x="249" y="817"/>
                    <a:pt x="250" y="815"/>
                  </a:cubicBezTo>
                  <a:cubicBezTo>
                    <a:pt x="240" y="802"/>
                    <a:pt x="232" y="787"/>
                    <a:pt x="229" y="770"/>
                  </a:cubicBezTo>
                  <a:cubicBezTo>
                    <a:pt x="227" y="765"/>
                    <a:pt x="227" y="759"/>
                    <a:pt x="225" y="754"/>
                  </a:cubicBezTo>
                  <a:cubicBezTo>
                    <a:pt x="223" y="750"/>
                    <a:pt x="222" y="747"/>
                    <a:pt x="220" y="743"/>
                  </a:cubicBezTo>
                  <a:cubicBezTo>
                    <a:pt x="219" y="741"/>
                    <a:pt x="215" y="734"/>
                    <a:pt x="220" y="735"/>
                  </a:cubicBezTo>
                  <a:cubicBezTo>
                    <a:pt x="214" y="734"/>
                    <a:pt x="216" y="726"/>
                    <a:pt x="213" y="722"/>
                  </a:cubicBezTo>
                  <a:cubicBezTo>
                    <a:pt x="211" y="720"/>
                    <a:pt x="202" y="715"/>
                    <a:pt x="210" y="714"/>
                  </a:cubicBezTo>
                  <a:cubicBezTo>
                    <a:pt x="205" y="716"/>
                    <a:pt x="203" y="710"/>
                    <a:pt x="202" y="707"/>
                  </a:cubicBezTo>
                  <a:cubicBezTo>
                    <a:pt x="201" y="705"/>
                    <a:pt x="200" y="702"/>
                    <a:pt x="199" y="700"/>
                  </a:cubicBezTo>
                  <a:cubicBezTo>
                    <a:pt x="197" y="697"/>
                    <a:pt x="193" y="696"/>
                    <a:pt x="198" y="695"/>
                  </a:cubicBezTo>
                  <a:cubicBezTo>
                    <a:pt x="196" y="695"/>
                    <a:pt x="194" y="691"/>
                    <a:pt x="194" y="689"/>
                  </a:cubicBezTo>
                  <a:cubicBezTo>
                    <a:pt x="194" y="686"/>
                    <a:pt x="191" y="685"/>
                    <a:pt x="189" y="682"/>
                  </a:cubicBezTo>
                  <a:cubicBezTo>
                    <a:pt x="184" y="676"/>
                    <a:pt x="181" y="668"/>
                    <a:pt x="179" y="660"/>
                  </a:cubicBezTo>
                  <a:cubicBezTo>
                    <a:pt x="177" y="654"/>
                    <a:pt x="175" y="649"/>
                    <a:pt x="175" y="643"/>
                  </a:cubicBezTo>
                  <a:cubicBezTo>
                    <a:pt x="175" y="637"/>
                    <a:pt x="172" y="631"/>
                    <a:pt x="171" y="625"/>
                  </a:cubicBezTo>
                  <a:cubicBezTo>
                    <a:pt x="170" y="620"/>
                    <a:pt x="167" y="615"/>
                    <a:pt x="166" y="610"/>
                  </a:cubicBezTo>
                  <a:cubicBezTo>
                    <a:pt x="164" y="606"/>
                    <a:pt x="158" y="595"/>
                    <a:pt x="164" y="597"/>
                  </a:cubicBezTo>
                  <a:cubicBezTo>
                    <a:pt x="163" y="596"/>
                    <a:pt x="155" y="586"/>
                    <a:pt x="162" y="589"/>
                  </a:cubicBezTo>
                  <a:cubicBezTo>
                    <a:pt x="161" y="585"/>
                    <a:pt x="156" y="582"/>
                    <a:pt x="158" y="578"/>
                  </a:cubicBezTo>
                  <a:cubicBezTo>
                    <a:pt x="159" y="578"/>
                    <a:pt x="160" y="579"/>
                    <a:pt x="160" y="580"/>
                  </a:cubicBezTo>
                  <a:cubicBezTo>
                    <a:pt x="161" y="577"/>
                    <a:pt x="160" y="575"/>
                    <a:pt x="158" y="574"/>
                  </a:cubicBezTo>
                  <a:cubicBezTo>
                    <a:pt x="162" y="572"/>
                    <a:pt x="160" y="568"/>
                    <a:pt x="159" y="565"/>
                  </a:cubicBezTo>
                  <a:cubicBezTo>
                    <a:pt x="159" y="568"/>
                    <a:pt x="158" y="570"/>
                    <a:pt x="156" y="571"/>
                  </a:cubicBezTo>
                  <a:cubicBezTo>
                    <a:pt x="153" y="566"/>
                    <a:pt x="154" y="555"/>
                    <a:pt x="161" y="563"/>
                  </a:cubicBezTo>
                  <a:cubicBezTo>
                    <a:pt x="160" y="560"/>
                    <a:pt x="149" y="559"/>
                    <a:pt x="153" y="555"/>
                  </a:cubicBezTo>
                  <a:cubicBezTo>
                    <a:pt x="154" y="553"/>
                    <a:pt x="149" y="547"/>
                    <a:pt x="148" y="546"/>
                  </a:cubicBezTo>
                  <a:cubicBezTo>
                    <a:pt x="147" y="541"/>
                    <a:pt x="147" y="536"/>
                    <a:pt x="148" y="531"/>
                  </a:cubicBezTo>
                  <a:cubicBezTo>
                    <a:pt x="149" y="524"/>
                    <a:pt x="154" y="516"/>
                    <a:pt x="151" y="508"/>
                  </a:cubicBezTo>
                  <a:cubicBezTo>
                    <a:pt x="151" y="507"/>
                    <a:pt x="148" y="494"/>
                    <a:pt x="145" y="499"/>
                  </a:cubicBezTo>
                  <a:cubicBezTo>
                    <a:pt x="146" y="495"/>
                    <a:pt x="145" y="495"/>
                    <a:pt x="142" y="499"/>
                  </a:cubicBezTo>
                  <a:cubicBezTo>
                    <a:pt x="146" y="494"/>
                    <a:pt x="140" y="493"/>
                    <a:pt x="141" y="490"/>
                  </a:cubicBezTo>
                  <a:cubicBezTo>
                    <a:pt x="141" y="488"/>
                    <a:pt x="142" y="486"/>
                    <a:pt x="142" y="484"/>
                  </a:cubicBezTo>
                  <a:cubicBezTo>
                    <a:pt x="143" y="481"/>
                    <a:pt x="153" y="479"/>
                    <a:pt x="155" y="475"/>
                  </a:cubicBezTo>
                  <a:cubicBezTo>
                    <a:pt x="147" y="481"/>
                    <a:pt x="130" y="476"/>
                    <a:pt x="142" y="468"/>
                  </a:cubicBezTo>
                  <a:cubicBezTo>
                    <a:pt x="138" y="470"/>
                    <a:pt x="133" y="467"/>
                    <a:pt x="136" y="462"/>
                  </a:cubicBezTo>
                  <a:cubicBezTo>
                    <a:pt x="138" y="459"/>
                    <a:pt x="142" y="462"/>
                    <a:pt x="145" y="459"/>
                  </a:cubicBezTo>
                  <a:cubicBezTo>
                    <a:pt x="141" y="460"/>
                    <a:pt x="133" y="458"/>
                    <a:pt x="131" y="454"/>
                  </a:cubicBezTo>
                  <a:cubicBezTo>
                    <a:pt x="130" y="456"/>
                    <a:pt x="126" y="457"/>
                    <a:pt x="126" y="457"/>
                  </a:cubicBezTo>
                  <a:cubicBezTo>
                    <a:pt x="126" y="458"/>
                    <a:pt x="129" y="459"/>
                    <a:pt x="129" y="462"/>
                  </a:cubicBezTo>
                  <a:cubicBezTo>
                    <a:pt x="129" y="466"/>
                    <a:pt x="126" y="467"/>
                    <a:pt x="123" y="468"/>
                  </a:cubicBezTo>
                  <a:cubicBezTo>
                    <a:pt x="124" y="469"/>
                    <a:pt x="125" y="470"/>
                    <a:pt x="125" y="471"/>
                  </a:cubicBezTo>
                  <a:cubicBezTo>
                    <a:pt x="123" y="470"/>
                    <a:pt x="121" y="471"/>
                    <a:pt x="121" y="474"/>
                  </a:cubicBezTo>
                  <a:cubicBezTo>
                    <a:pt x="129" y="476"/>
                    <a:pt x="132" y="481"/>
                    <a:pt x="127" y="489"/>
                  </a:cubicBezTo>
                  <a:cubicBezTo>
                    <a:pt x="125" y="492"/>
                    <a:pt x="126" y="495"/>
                    <a:pt x="122" y="497"/>
                  </a:cubicBezTo>
                  <a:cubicBezTo>
                    <a:pt x="118" y="498"/>
                    <a:pt x="114" y="501"/>
                    <a:pt x="110" y="504"/>
                  </a:cubicBezTo>
                  <a:cubicBezTo>
                    <a:pt x="103" y="508"/>
                    <a:pt x="94" y="514"/>
                    <a:pt x="86" y="511"/>
                  </a:cubicBezTo>
                  <a:cubicBezTo>
                    <a:pt x="77" y="508"/>
                    <a:pt x="67" y="500"/>
                    <a:pt x="61" y="492"/>
                  </a:cubicBezTo>
                  <a:cubicBezTo>
                    <a:pt x="54" y="481"/>
                    <a:pt x="42" y="474"/>
                    <a:pt x="33" y="464"/>
                  </a:cubicBezTo>
                  <a:cubicBezTo>
                    <a:pt x="31" y="461"/>
                    <a:pt x="24" y="452"/>
                    <a:pt x="32" y="451"/>
                  </a:cubicBezTo>
                  <a:cubicBezTo>
                    <a:pt x="34" y="451"/>
                    <a:pt x="34" y="455"/>
                    <a:pt x="35" y="456"/>
                  </a:cubicBezTo>
                  <a:cubicBezTo>
                    <a:pt x="38" y="458"/>
                    <a:pt x="44" y="456"/>
                    <a:pt x="45" y="452"/>
                  </a:cubicBezTo>
                  <a:cubicBezTo>
                    <a:pt x="48" y="457"/>
                    <a:pt x="62" y="448"/>
                    <a:pt x="65" y="446"/>
                  </a:cubicBezTo>
                  <a:cubicBezTo>
                    <a:pt x="67" y="443"/>
                    <a:pt x="67" y="439"/>
                    <a:pt x="68" y="436"/>
                  </a:cubicBezTo>
                  <a:cubicBezTo>
                    <a:pt x="70" y="433"/>
                    <a:pt x="75" y="431"/>
                    <a:pt x="71" y="428"/>
                  </a:cubicBezTo>
                  <a:cubicBezTo>
                    <a:pt x="69" y="430"/>
                    <a:pt x="71" y="435"/>
                    <a:pt x="67" y="434"/>
                  </a:cubicBezTo>
                  <a:cubicBezTo>
                    <a:pt x="63" y="434"/>
                    <a:pt x="59" y="435"/>
                    <a:pt x="55" y="436"/>
                  </a:cubicBezTo>
                  <a:cubicBezTo>
                    <a:pt x="52" y="438"/>
                    <a:pt x="50" y="441"/>
                    <a:pt x="46" y="441"/>
                  </a:cubicBezTo>
                  <a:cubicBezTo>
                    <a:pt x="41" y="440"/>
                    <a:pt x="36" y="438"/>
                    <a:pt x="32" y="436"/>
                  </a:cubicBezTo>
                  <a:cubicBezTo>
                    <a:pt x="28" y="434"/>
                    <a:pt x="23" y="432"/>
                    <a:pt x="19" y="429"/>
                  </a:cubicBezTo>
                  <a:cubicBezTo>
                    <a:pt x="16" y="427"/>
                    <a:pt x="16" y="421"/>
                    <a:pt x="12" y="420"/>
                  </a:cubicBezTo>
                  <a:cubicBezTo>
                    <a:pt x="0" y="415"/>
                    <a:pt x="14" y="406"/>
                    <a:pt x="18" y="403"/>
                  </a:cubicBezTo>
                  <a:cubicBezTo>
                    <a:pt x="11" y="402"/>
                    <a:pt x="7" y="415"/>
                    <a:pt x="0" y="412"/>
                  </a:cubicBezTo>
                  <a:cubicBezTo>
                    <a:pt x="2" y="410"/>
                    <a:pt x="2" y="408"/>
                    <a:pt x="1" y="40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5F96D8F3-1828-4EE7-87B9-E1ADC3835C56}"/>
              </a:ext>
            </a:extLst>
          </p:cNvPr>
          <p:cNvGrpSpPr/>
          <p:nvPr/>
        </p:nvGrpSpPr>
        <p:grpSpPr>
          <a:xfrm>
            <a:off x="5944667" y="1979758"/>
            <a:ext cx="364776" cy="364776"/>
            <a:chOff x="3200032" y="3001912"/>
            <a:chExt cx="587476" cy="587476"/>
          </a:xfrm>
        </p:grpSpPr>
        <p:sp>
          <p:nvSpPr>
            <p:cNvPr id="9" name="Oval 8">
              <a:extLst>
                <a:ext uri="{FF2B5EF4-FFF2-40B4-BE49-F238E27FC236}">
                  <a16:creationId xmlns="" xmlns:a16="http://schemas.microsoft.com/office/drawing/2014/main" id="{019CCF90-4825-4D7B-9289-BFC3AC352093}"/>
                </a:ext>
              </a:extLst>
            </p:cNvPr>
            <p:cNvSpPr/>
            <p:nvPr/>
          </p:nvSpPr>
          <p:spPr>
            <a:xfrm>
              <a:off x="3200032" y="3001912"/>
              <a:ext cx="587476" cy="58747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4" name="Group 313">
              <a:extLst>
                <a:ext uri="{FF2B5EF4-FFF2-40B4-BE49-F238E27FC236}">
                  <a16:creationId xmlns="" xmlns:a16="http://schemas.microsoft.com/office/drawing/2014/main" id="{0E8EE52C-7CBF-425C-83BA-7D2A5355E15D}"/>
                </a:ext>
              </a:extLst>
            </p:cNvPr>
            <p:cNvGrpSpPr/>
            <p:nvPr/>
          </p:nvGrpSpPr>
          <p:grpSpPr>
            <a:xfrm>
              <a:off x="3350101" y="3151981"/>
              <a:ext cx="287338" cy="287338"/>
              <a:chOff x="8736013" y="1925638"/>
              <a:chExt cx="287338" cy="287338"/>
            </a:xfrm>
            <a:solidFill>
              <a:schemeClr val="accent1"/>
            </a:solidFill>
          </p:grpSpPr>
          <p:sp>
            <p:nvSpPr>
              <p:cNvPr id="315" name="Freeform 97">
                <a:extLst>
                  <a:ext uri="{FF2B5EF4-FFF2-40B4-BE49-F238E27FC236}">
                    <a16:creationId xmlns="" xmlns:a16="http://schemas.microsoft.com/office/drawing/2014/main" id="{EBF6CD6C-6153-41FD-B07F-E0811D37E74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36013" y="1925638"/>
                <a:ext cx="287338" cy="287338"/>
              </a:xfrm>
              <a:custGeom>
                <a:avLst/>
                <a:gdLst>
                  <a:gd name="T0" fmla="*/ 481 w 902"/>
                  <a:gd name="T1" fmla="*/ 863 h 902"/>
                  <a:gd name="T2" fmla="*/ 872 w 902"/>
                  <a:gd name="T3" fmla="*/ 219 h 902"/>
                  <a:gd name="T4" fmla="*/ 30 w 902"/>
                  <a:gd name="T5" fmla="*/ 219 h 902"/>
                  <a:gd name="T6" fmla="*/ 451 w 902"/>
                  <a:gd name="T7" fmla="*/ 864 h 902"/>
                  <a:gd name="T8" fmla="*/ 30 w 902"/>
                  <a:gd name="T9" fmla="*/ 219 h 902"/>
                  <a:gd name="T10" fmla="*/ 54 w 902"/>
                  <a:gd name="T11" fmla="*/ 197 h 902"/>
                  <a:gd name="T12" fmla="*/ 648 w 902"/>
                  <a:gd name="T13" fmla="*/ 290 h 902"/>
                  <a:gd name="T14" fmla="*/ 466 w 902"/>
                  <a:gd name="T15" fmla="*/ 32 h 902"/>
                  <a:gd name="T16" fmla="*/ 683 w 902"/>
                  <a:gd name="T17" fmla="*/ 274 h 902"/>
                  <a:gd name="T18" fmla="*/ 466 w 902"/>
                  <a:gd name="T19" fmla="*/ 32 h 902"/>
                  <a:gd name="T20" fmla="*/ 902 w 902"/>
                  <a:gd name="T21" fmla="*/ 195 h 902"/>
                  <a:gd name="T22" fmla="*/ 901 w 902"/>
                  <a:gd name="T23" fmla="*/ 191 h 902"/>
                  <a:gd name="T24" fmla="*/ 901 w 902"/>
                  <a:gd name="T25" fmla="*/ 190 h 902"/>
                  <a:gd name="T26" fmla="*/ 898 w 902"/>
                  <a:gd name="T27" fmla="*/ 186 h 902"/>
                  <a:gd name="T28" fmla="*/ 898 w 902"/>
                  <a:gd name="T29" fmla="*/ 185 h 902"/>
                  <a:gd name="T30" fmla="*/ 896 w 902"/>
                  <a:gd name="T31" fmla="*/ 184 h 902"/>
                  <a:gd name="T32" fmla="*/ 893 w 902"/>
                  <a:gd name="T33" fmla="*/ 183 h 902"/>
                  <a:gd name="T34" fmla="*/ 892 w 902"/>
                  <a:gd name="T35" fmla="*/ 182 h 902"/>
                  <a:gd name="T36" fmla="*/ 469 w 902"/>
                  <a:gd name="T37" fmla="*/ 0 h 902"/>
                  <a:gd name="T38" fmla="*/ 463 w 902"/>
                  <a:gd name="T39" fmla="*/ 0 h 902"/>
                  <a:gd name="T40" fmla="*/ 10 w 902"/>
                  <a:gd name="T41" fmla="*/ 182 h 902"/>
                  <a:gd name="T42" fmla="*/ 9 w 902"/>
                  <a:gd name="T43" fmla="*/ 183 h 902"/>
                  <a:gd name="T44" fmla="*/ 6 w 902"/>
                  <a:gd name="T45" fmla="*/ 184 h 902"/>
                  <a:gd name="T46" fmla="*/ 4 w 902"/>
                  <a:gd name="T47" fmla="*/ 185 h 902"/>
                  <a:gd name="T48" fmla="*/ 4 w 902"/>
                  <a:gd name="T49" fmla="*/ 186 h 902"/>
                  <a:gd name="T50" fmla="*/ 1 w 902"/>
                  <a:gd name="T51" fmla="*/ 189 h 902"/>
                  <a:gd name="T52" fmla="*/ 1 w 902"/>
                  <a:gd name="T53" fmla="*/ 190 h 902"/>
                  <a:gd name="T54" fmla="*/ 0 w 902"/>
                  <a:gd name="T55" fmla="*/ 195 h 902"/>
                  <a:gd name="T56" fmla="*/ 0 w 902"/>
                  <a:gd name="T57" fmla="*/ 195 h 902"/>
                  <a:gd name="T58" fmla="*/ 0 w 902"/>
                  <a:gd name="T59" fmla="*/ 195 h 902"/>
                  <a:gd name="T60" fmla="*/ 0 w 902"/>
                  <a:gd name="T61" fmla="*/ 681 h 902"/>
                  <a:gd name="T62" fmla="*/ 5 w 902"/>
                  <a:gd name="T63" fmla="*/ 688 h 902"/>
                  <a:gd name="T64" fmla="*/ 460 w 902"/>
                  <a:gd name="T65" fmla="*/ 901 h 902"/>
                  <a:gd name="T66" fmla="*/ 461 w 902"/>
                  <a:gd name="T67" fmla="*/ 901 h 902"/>
                  <a:gd name="T68" fmla="*/ 466 w 902"/>
                  <a:gd name="T69" fmla="*/ 902 h 902"/>
                  <a:gd name="T70" fmla="*/ 472 w 902"/>
                  <a:gd name="T71" fmla="*/ 901 h 902"/>
                  <a:gd name="T72" fmla="*/ 472 w 902"/>
                  <a:gd name="T73" fmla="*/ 900 h 902"/>
                  <a:gd name="T74" fmla="*/ 897 w 902"/>
                  <a:gd name="T75" fmla="*/ 688 h 902"/>
                  <a:gd name="T76" fmla="*/ 901 w 902"/>
                  <a:gd name="T77" fmla="*/ 681 h 902"/>
                  <a:gd name="T78" fmla="*/ 902 w 902"/>
                  <a:gd name="T79" fmla="*/ 195 h 902"/>
                  <a:gd name="T80" fmla="*/ 902 w 902"/>
                  <a:gd name="T81" fmla="*/ 195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2" h="902">
                    <a:moveTo>
                      <a:pt x="872" y="668"/>
                    </a:moveTo>
                    <a:lnTo>
                      <a:pt x="481" y="863"/>
                    </a:lnTo>
                    <a:lnTo>
                      <a:pt x="481" y="401"/>
                    </a:lnTo>
                    <a:lnTo>
                      <a:pt x="872" y="219"/>
                    </a:lnTo>
                    <a:lnTo>
                      <a:pt x="872" y="668"/>
                    </a:lnTo>
                    <a:close/>
                    <a:moveTo>
                      <a:pt x="30" y="219"/>
                    </a:moveTo>
                    <a:lnTo>
                      <a:pt x="451" y="401"/>
                    </a:lnTo>
                    <a:lnTo>
                      <a:pt x="451" y="864"/>
                    </a:lnTo>
                    <a:lnTo>
                      <a:pt x="30" y="667"/>
                    </a:lnTo>
                    <a:lnTo>
                      <a:pt x="30" y="219"/>
                    </a:lnTo>
                    <a:close/>
                    <a:moveTo>
                      <a:pt x="466" y="374"/>
                    </a:moveTo>
                    <a:lnTo>
                      <a:pt x="54" y="197"/>
                    </a:lnTo>
                    <a:lnTo>
                      <a:pt x="266" y="112"/>
                    </a:lnTo>
                    <a:lnTo>
                      <a:pt x="648" y="290"/>
                    </a:lnTo>
                    <a:lnTo>
                      <a:pt x="466" y="374"/>
                    </a:lnTo>
                    <a:close/>
                    <a:moveTo>
                      <a:pt x="466" y="32"/>
                    </a:moveTo>
                    <a:lnTo>
                      <a:pt x="851" y="197"/>
                    </a:lnTo>
                    <a:lnTo>
                      <a:pt x="683" y="274"/>
                    </a:lnTo>
                    <a:lnTo>
                      <a:pt x="304" y="97"/>
                    </a:lnTo>
                    <a:lnTo>
                      <a:pt x="466" y="32"/>
                    </a:lnTo>
                    <a:close/>
                    <a:moveTo>
                      <a:pt x="902" y="195"/>
                    </a:moveTo>
                    <a:lnTo>
                      <a:pt x="902" y="195"/>
                    </a:lnTo>
                    <a:lnTo>
                      <a:pt x="902" y="193"/>
                    </a:lnTo>
                    <a:lnTo>
                      <a:pt x="901" y="191"/>
                    </a:lnTo>
                    <a:lnTo>
                      <a:pt x="901" y="190"/>
                    </a:lnTo>
                    <a:lnTo>
                      <a:pt x="901" y="190"/>
                    </a:lnTo>
                    <a:lnTo>
                      <a:pt x="900" y="188"/>
                    </a:lnTo>
                    <a:lnTo>
                      <a:pt x="898" y="186"/>
                    </a:lnTo>
                    <a:lnTo>
                      <a:pt x="898" y="186"/>
                    </a:lnTo>
                    <a:lnTo>
                      <a:pt x="898" y="185"/>
                    </a:lnTo>
                    <a:lnTo>
                      <a:pt x="897" y="184"/>
                    </a:lnTo>
                    <a:lnTo>
                      <a:pt x="896" y="184"/>
                    </a:lnTo>
                    <a:lnTo>
                      <a:pt x="895" y="183"/>
                    </a:lnTo>
                    <a:lnTo>
                      <a:pt x="893" y="183"/>
                    </a:lnTo>
                    <a:lnTo>
                      <a:pt x="893" y="183"/>
                    </a:lnTo>
                    <a:lnTo>
                      <a:pt x="892" y="182"/>
                    </a:lnTo>
                    <a:lnTo>
                      <a:pt x="471" y="2"/>
                    </a:lnTo>
                    <a:lnTo>
                      <a:pt x="469" y="0"/>
                    </a:lnTo>
                    <a:lnTo>
                      <a:pt x="466" y="0"/>
                    </a:lnTo>
                    <a:lnTo>
                      <a:pt x="463" y="0"/>
                    </a:lnTo>
                    <a:lnTo>
                      <a:pt x="461" y="2"/>
                    </a:lnTo>
                    <a:lnTo>
                      <a:pt x="10" y="182"/>
                    </a:lnTo>
                    <a:lnTo>
                      <a:pt x="9" y="182"/>
                    </a:lnTo>
                    <a:lnTo>
                      <a:pt x="9" y="183"/>
                    </a:lnTo>
                    <a:lnTo>
                      <a:pt x="8" y="183"/>
                    </a:lnTo>
                    <a:lnTo>
                      <a:pt x="6" y="184"/>
                    </a:lnTo>
                    <a:lnTo>
                      <a:pt x="5" y="184"/>
                    </a:lnTo>
                    <a:lnTo>
                      <a:pt x="4" y="185"/>
                    </a:lnTo>
                    <a:lnTo>
                      <a:pt x="4" y="185"/>
                    </a:lnTo>
                    <a:lnTo>
                      <a:pt x="4" y="186"/>
                    </a:lnTo>
                    <a:lnTo>
                      <a:pt x="2" y="187"/>
                    </a:lnTo>
                    <a:lnTo>
                      <a:pt x="1" y="189"/>
                    </a:lnTo>
                    <a:lnTo>
                      <a:pt x="1" y="190"/>
                    </a:lnTo>
                    <a:lnTo>
                      <a:pt x="1" y="190"/>
                    </a:lnTo>
                    <a:lnTo>
                      <a:pt x="0" y="192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676"/>
                    </a:lnTo>
                    <a:lnTo>
                      <a:pt x="0" y="681"/>
                    </a:lnTo>
                    <a:lnTo>
                      <a:pt x="2" y="685"/>
                    </a:lnTo>
                    <a:lnTo>
                      <a:pt x="5" y="688"/>
                    </a:lnTo>
                    <a:lnTo>
                      <a:pt x="9" y="690"/>
                    </a:lnTo>
                    <a:lnTo>
                      <a:pt x="460" y="901"/>
                    </a:lnTo>
                    <a:lnTo>
                      <a:pt x="460" y="901"/>
                    </a:lnTo>
                    <a:lnTo>
                      <a:pt x="461" y="901"/>
                    </a:lnTo>
                    <a:lnTo>
                      <a:pt x="463" y="902"/>
                    </a:lnTo>
                    <a:lnTo>
                      <a:pt x="466" y="902"/>
                    </a:lnTo>
                    <a:lnTo>
                      <a:pt x="469" y="902"/>
                    </a:lnTo>
                    <a:lnTo>
                      <a:pt x="472" y="901"/>
                    </a:lnTo>
                    <a:lnTo>
                      <a:pt x="472" y="901"/>
                    </a:lnTo>
                    <a:lnTo>
                      <a:pt x="472" y="900"/>
                    </a:lnTo>
                    <a:lnTo>
                      <a:pt x="893" y="690"/>
                    </a:lnTo>
                    <a:lnTo>
                      <a:pt x="897" y="688"/>
                    </a:lnTo>
                    <a:lnTo>
                      <a:pt x="900" y="685"/>
                    </a:lnTo>
                    <a:lnTo>
                      <a:pt x="901" y="681"/>
                    </a:lnTo>
                    <a:lnTo>
                      <a:pt x="902" y="676"/>
                    </a:lnTo>
                    <a:lnTo>
                      <a:pt x="902" y="195"/>
                    </a:lnTo>
                    <a:lnTo>
                      <a:pt x="902" y="195"/>
                    </a:lnTo>
                    <a:lnTo>
                      <a:pt x="902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Freeform 98">
                <a:extLst>
                  <a:ext uri="{FF2B5EF4-FFF2-40B4-BE49-F238E27FC236}">
                    <a16:creationId xmlns="" xmlns:a16="http://schemas.microsoft.com/office/drawing/2014/main" id="{C0954760-1A97-47FD-B3DA-EDAB1FAE94F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74113" y="2041525"/>
                <a:ext cx="77788" cy="100013"/>
              </a:xfrm>
              <a:custGeom>
                <a:avLst/>
                <a:gdLst>
                  <a:gd name="T0" fmla="*/ 211 w 241"/>
                  <a:gd name="T1" fmla="*/ 278 h 315"/>
                  <a:gd name="T2" fmla="*/ 30 w 241"/>
                  <a:gd name="T3" fmla="*/ 201 h 315"/>
                  <a:gd name="T4" fmla="*/ 30 w 241"/>
                  <a:gd name="T5" fmla="*/ 38 h 315"/>
                  <a:gd name="T6" fmla="*/ 211 w 241"/>
                  <a:gd name="T7" fmla="*/ 115 h 315"/>
                  <a:gd name="T8" fmla="*/ 211 w 241"/>
                  <a:gd name="T9" fmla="*/ 278 h 315"/>
                  <a:gd name="T10" fmla="*/ 231 w 241"/>
                  <a:gd name="T11" fmla="*/ 92 h 315"/>
                  <a:gd name="T12" fmla="*/ 21 w 241"/>
                  <a:gd name="T13" fmla="*/ 2 h 315"/>
                  <a:gd name="T14" fmla="*/ 17 w 241"/>
                  <a:gd name="T15" fmla="*/ 0 h 315"/>
                  <a:gd name="T16" fmla="*/ 14 w 241"/>
                  <a:gd name="T17" fmla="*/ 0 h 315"/>
                  <a:gd name="T18" fmla="*/ 11 w 241"/>
                  <a:gd name="T19" fmla="*/ 0 h 315"/>
                  <a:gd name="T20" fmla="*/ 6 w 241"/>
                  <a:gd name="T21" fmla="*/ 3 h 315"/>
                  <a:gd name="T22" fmla="*/ 4 w 241"/>
                  <a:gd name="T23" fmla="*/ 5 h 315"/>
                  <a:gd name="T24" fmla="*/ 2 w 241"/>
                  <a:gd name="T25" fmla="*/ 8 h 315"/>
                  <a:gd name="T26" fmla="*/ 1 w 241"/>
                  <a:gd name="T27" fmla="*/ 11 h 315"/>
                  <a:gd name="T28" fmla="*/ 0 w 241"/>
                  <a:gd name="T29" fmla="*/ 15 h 315"/>
                  <a:gd name="T30" fmla="*/ 0 w 241"/>
                  <a:gd name="T31" fmla="*/ 210 h 315"/>
                  <a:gd name="T32" fmla="*/ 1 w 241"/>
                  <a:gd name="T33" fmla="*/ 215 h 315"/>
                  <a:gd name="T34" fmla="*/ 2 w 241"/>
                  <a:gd name="T35" fmla="*/ 219 h 315"/>
                  <a:gd name="T36" fmla="*/ 5 w 241"/>
                  <a:gd name="T37" fmla="*/ 222 h 315"/>
                  <a:gd name="T38" fmla="*/ 10 w 241"/>
                  <a:gd name="T39" fmla="*/ 224 h 315"/>
                  <a:gd name="T40" fmla="*/ 220 w 241"/>
                  <a:gd name="T41" fmla="*/ 314 h 315"/>
                  <a:gd name="T42" fmla="*/ 223 w 241"/>
                  <a:gd name="T43" fmla="*/ 315 h 315"/>
                  <a:gd name="T44" fmla="*/ 226 w 241"/>
                  <a:gd name="T45" fmla="*/ 315 h 315"/>
                  <a:gd name="T46" fmla="*/ 230 w 241"/>
                  <a:gd name="T47" fmla="*/ 315 h 315"/>
                  <a:gd name="T48" fmla="*/ 234 w 241"/>
                  <a:gd name="T49" fmla="*/ 313 h 315"/>
                  <a:gd name="T50" fmla="*/ 237 w 241"/>
                  <a:gd name="T51" fmla="*/ 311 h 315"/>
                  <a:gd name="T52" fmla="*/ 239 w 241"/>
                  <a:gd name="T53" fmla="*/ 308 h 315"/>
                  <a:gd name="T54" fmla="*/ 240 w 241"/>
                  <a:gd name="T55" fmla="*/ 305 h 315"/>
                  <a:gd name="T56" fmla="*/ 241 w 241"/>
                  <a:gd name="T57" fmla="*/ 300 h 315"/>
                  <a:gd name="T58" fmla="*/ 241 w 241"/>
                  <a:gd name="T59" fmla="*/ 105 h 315"/>
                  <a:gd name="T60" fmla="*/ 240 w 241"/>
                  <a:gd name="T61" fmla="*/ 101 h 315"/>
                  <a:gd name="T62" fmla="*/ 238 w 241"/>
                  <a:gd name="T63" fmla="*/ 97 h 315"/>
                  <a:gd name="T64" fmla="*/ 236 w 241"/>
                  <a:gd name="T65" fmla="*/ 94 h 315"/>
                  <a:gd name="T66" fmla="*/ 231 w 241"/>
                  <a:gd name="T67" fmla="*/ 92 h 315"/>
                  <a:gd name="T68" fmla="*/ 231 w 241"/>
                  <a:gd name="T69" fmla="*/ 92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1" h="315">
                    <a:moveTo>
                      <a:pt x="211" y="278"/>
                    </a:moveTo>
                    <a:lnTo>
                      <a:pt x="30" y="201"/>
                    </a:lnTo>
                    <a:lnTo>
                      <a:pt x="30" y="38"/>
                    </a:lnTo>
                    <a:lnTo>
                      <a:pt x="211" y="115"/>
                    </a:lnTo>
                    <a:lnTo>
                      <a:pt x="211" y="278"/>
                    </a:lnTo>
                    <a:close/>
                    <a:moveTo>
                      <a:pt x="231" y="92"/>
                    </a:moveTo>
                    <a:lnTo>
                      <a:pt x="21" y="2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1"/>
                    </a:lnTo>
                    <a:lnTo>
                      <a:pt x="0" y="15"/>
                    </a:lnTo>
                    <a:lnTo>
                      <a:pt x="0" y="210"/>
                    </a:lnTo>
                    <a:lnTo>
                      <a:pt x="1" y="215"/>
                    </a:lnTo>
                    <a:lnTo>
                      <a:pt x="2" y="219"/>
                    </a:lnTo>
                    <a:lnTo>
                      <a:pt x="5" y="222"/>
                    </a:lnTo>
                    <a:lnTo>
                      <a:pt x="10" y="224"/>
                    </a:lnTo>
                    <a:lnTo>
                      <a:pt x="220" y="314"/>
                    </a:lnTo>
                    <a:lnTo>
                      <a:pt x="223" y="315"/>
                    </a:lnTo>
                    <a:lnTo>
                      <a:pt x="226" y="315"/>
                    </a:lnTo>
                    <a:lnTo>
                      <a:pt x="230" y="315"/>
                    </a:lnTo>
                    <a:lnTo>
                      <a:pt x="234" y="313"/>
                    </a:lnTo>
                    <a:lnTo>
                      <a:pt x="237" y="311"/>
                    </a:lnTo>
                    <a:lnTo>
                      <a:pt x="239" y="308"/>
                    </a:lnTo>
                    <a:lnTo>
                      <a:pt x="240" y="305"/>
                    </a:lnTo>
                    <a:lnTo>
                      <a:pt x="241" y="300"/>
                    </a:lnTo>
                    <a:lnTo>
                      <a:pt x="241" y="105"/>
                    </a:lnTo>
                    <a:lnTo>
                      <a:pt x="240" y="101"/>
                    </a:lnTo>
                    <a:lnTo>
                      <a:pt x="238" y="97"/>
                    </a:lnTo>
                    <a:lnTo>
                      <a:pt x="236" y="94"/>
                    </a:lnTo>
                    <a:lnTo>
                      <a:pt x="231" y="92"/>
                    </a:lnTo>
                    <a:lnTo>
                      <a:pt x="231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7F5035D8-7E32-4941-8F54-71FF58335317}"/>
              </a:ext>
            </a:extLst>
          </p:cNvPr>
          <p:cNvGrpSpPr/>
          <p:nvPr/>
        </p:nvGrpSpPr>
        <p:grpSpPr>
          <a:xfrm>
            <a:off x="6869601" y="1505264"/>
            <a:ext cx="364776" cy="364776"/>
            <a:chOff x="2053199" y="3001912"/>
            <a:chExt cx="587476" cy="587476"/>
          </a:xfrm>
        </p:grpSpPr>
        <p:sp>
          <p:nvSpPr>
            <p:cNvPr id="317" name="Oval 316">
              <a:extLst>
                <a:ext uri="{FF2B5EF4-FFF2-40B4-BE49-F238E27FC236}">
                  <a16:creationId xmlns="" xmlns:a16="http://schemas.microsoft.com/office/drawing/2014/main" id="{346440B0-0F18-48F1-AE5B-996E4072BFED}"/>
                </a:ext>
              </a:extLst>
            </p:cNvPr>
            <p:cNvSpPr/>
            <p:nvPr/>
          </p:nvSpPr>
          <p:spPr>
            <a:xfrm>
              <a:off x="2053199" y="3001912"/>
              <a:ext cx="587476" cy="58747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9" name="Group 318">
              <a:extLst>
                <a:ext uri="{FF2B5EF4-FFF2-40B4-BE49-F238E27FC236}">
                  <a16:creationId xmlns="" xmlns:a16="http://schemas.microsoft.com/office/drawing/2014/main" id="{3346A8A3-32B2-495A-A376-A17C0D3D67E4}"/>
                </a:ext>
              </a:extLst>
            </p:cNvPr>
            <p:cNvGrpSpPr/>
            <p:nvPr/>
          </p:nvGrpSpPr>
          <p:grpSpPr>
            <a:xfrm>
              <a:off x="2203268" y="3151981"/>
              <a:ext cx="287338" cy="287338"/>
              <a:chOff x="8736013" y="1925638"/>
              <a:chExt cx="287338" cy="287338"/>
            </a:xfrm>
            <a:solidFill>
              <a:schemeClr val="accent2"/>
            </a:solidFill>
          </p:grpSpPr>
          <p:sp>
            <p:nvSpPr>
              <p:cNvPr id="320" name="Freeform 97">
                <a:extLst>
                  <a:ext uri="{FF2B5EF4-FFF2-40B4-BE49-F238E27FC236}">
                    <a16:creationId xmlns="" xmlns:a16="http://schemas.microsoft.com/office/drawing/2014/main" id="{4EAA1A4A-4007-4E32-8D67-30F7FEE917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36013" y="1925638"/>
                <a:ext cx="287338" cy="287338"/>
              </a:xfrm>
              <a:custGeom>
                <a:avLst/>
                <a:gdLst>
                  <a:gd name="T0" fmla="*/ 481 w 902"/>
                  <a:gd name="T1" fmla="*/ 863 h 902"/>
                  <a:gd name="T2" fmla="*/ 872 w 902"/>
                  <a:gd name="T3" fmla="*/ 219 h 902"/>
                  <a:gd name="T4" fmla="*/ 30 w 902"/>
                  <a:gd name="T5" fmla="*/ 219 h 902"/>
                  <a:gd name="T6" fmla="*/ 451 w 902"/>
                  <a:gd name="T7" fmla="*/ 864 h 902"/>
                  <a:gd name="T8" fmla="*/ 30 w 902"/>
                  <a:gd name="T9" fmla="*/ 219 h 902"/>
                  <a:gd name="T10" fmla="*/ 54 w 902"/>
                  <a:gd name="T11" fmla="*/ 197 h 902"/>
                  <a:gd name="T12" fmla="*/ 648 w 902"/>
                  <a:gd name="T13" fmla="*/ 290 h 902"/>
                  <a:gd name="T14" fmla="*/ 466 w 902"/>
                  <a:gd name="T15" fmla="*/ 32 h 902"/>
                  <a:gd name="T16" fmla="*/ 683 w 902"/>
                  <a:gd name="T17" fmla="*/ 274 h 902"/>
                  <a:gd name="T18" fmla="*/ 466 w 902"/>
                  <a:gd name="T19" fmla="*/ 32 h 902"/>
                  <a:gd name="T20" fmla="*/ 902 w 902"/>
                  <a:gd name="T21" fmla="*/ 195 h 902"/>
                  <a:gd name="T22" fmla="*/ 901 w 902"/>
                  <a:gd name="T23" fmla="*/ 191 h 902"/>
                  <a:gd name="T24" fmla="*/ 901 w 902"/>
                  <a:gd name="T25" fmla="*/ 190 h 902"/>
                  <a:gd name="T26" fmla="*/ 898 w 902"/>
                  <a:gd name="T27" fmla="*/ 186 h 902"/>
                  <a:gd name="T28" fmla="*/ 898 w 902"/>
                  <a:gd name="T29" fmla="*/ 185 h 902"/>
                  <a:gd name="T30" fmla="*/ 896 w 902"/>
                  <a:gd name="T31" fmla="*/ 184 h 902"/>
                  <a:gd name="T32" fmla="*/ 893 w 902"/>
                  <a:gd name="T33" fmla="*/ 183 h 902"/>
                  <a:gd name="T34" fmla="*/ 892 w 902"/>
                  <a:gd name="T35" fmla="*/ 182 h 902"/>
                  <a:gd name="T36" fmla="*/ 469 w 902"/>
                  <a:gd name="T37" fmla="*/ 0 h 902"/>
                  <a:gd name="T38" fmla="*/ 463 w 902"/>
                  <a:gd name="T39" fmla="*/ 0 h 902"/>
                  <a:gd name="T40" fmla="*/ 10 w 902"/>
                  <a:gd name="T41" fmla="*/ 182 h 902"/>
                  <a:gd name="T42" fmla="*/ 9 w 902"/>
                  <a:gd name="T43" fmla="*/ 183 h 902"/>
                  <a:gd name="T44" fmla="*/ 6 w 902"/>
                  <a:gd name="T45" fmla="*/ 184 h 902"/>
                  <a:gd name="T46" fmla="*/ 4 w 902"/>
                  <a:gd name="T47" fmla="*/ 185 h 902"/>
                  <a:gd name="T48" fmla="*/ 4 w 902"/>
                  <a:gd name="T49" fmla="*/ 186 h 902"/>
                  <a:gd name="T50" fmla="*/ 1 w 902"/>
                  <a:gd name="T51" fmla="*/ 189 h 902"/>
                  <a:gd name="T52" fmla="*/ 1 w 902"/>
                  <a:gd name="T53" fmla="*/ 190 h 902"/>
                  <a:gd name="T54" fmla="*/ 0 w 902"/>
                  <a:gd name="T55" fmla="*/ 195 h 902"/>
                  <a:gd name="T56" fmla="*/ 0 w 902"/>
                  <a:gd name="T57" fmla="*/ 195 h 902"/>
                  <a:gd name="T58" fmla="*/ 0 w 902"/>
                  <a:gd name="T59" fmla="*/ 195 h 902"/>
                  <a:gd name="T60" fmla="*/ 0 w 902"/>
                  <a:gd name="T61" fmla="*/ 681 h 902"/>
                  <a:gd name="T62" fmla="*/ 5 w 902"/>
                  <a:gd name="T63" fmla="*/ 688 h 902"/>
                  <a:gd name="T64" fmla="*/ 460 w 902"/>
                  <a:gd name="T65" fmla="*/ 901 h 902"/>
                  <a:gd name="T66" fmla="*/ 461 w 902"/>
                  <a:gd name="T67" fmla="*/ 901 h 902"/>
                  <a:gd name="T68" fmla="*/ 466 w 902"/>
                  <a:gd name="T69" fmla="*/ 902 h 902"/>
                  <a:gd name="T70" fmla="*/ 472 w 902"/>
                  <a:gd name="T71" fmla="*/ 901 h 902"/>
                  <a:gd name="T72" fmla="*/ 472 w 902"/>
                  <a:gd name="T73" fmla="*/ 900 h 902"/>
                  <a:gd name="T74" fmla="*/ 897 w 902"/>
                  <a:gd name="T75" fmla="*/ 688 h 902"/>
                  <a:gd name="T76" fmla="*/ 901 w 902"/>
                  <a:gd name="T77" fmla="*/ 681 h 902"/>
                  <a:gd name="T78" fmla="*/ 902 w 902"/>
                  <a:gd name="T79" fmla="*/ 195 h 902"/>
                  <a:gd name="T80" fmla="*/ 902 w 902"/>
                  <a:gd name="T81" fmla="*/ 195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2" h="902">
                    <a:moveTo>
                      <a:pt x="872" y="668"/>
                    </a:moveTo>
                    <a:lnTo>
                      <a:pt x="481" y="863"/>
                    </a:lnTo>
                    <a:lnTo>
                      <a:pt x="481" y="401"/>
                    </a:lnTo>
                    <a:lnTo>
                      <a:pt x="872" y="219"/>
                    </a:lnTo>
                    <a:lnTo>
                      <a:pt x="872" y="668"/>
                    </a:lnTo>
                    <a:close/>
                    <a:moveTo>
                      <a:pt x="30" y="219"/>
                    </a:moveTo>
                    <a:lnTo>
                      <a:pt x="451" y="401"/>
                    </a:lnTo>
                    <a:lnTo>
                      <a:pt x="451" y="864"/>
                    </a:lnTo>
                    <a:lnTo>
                      <a:pt x="30" y="667"/>
                    </a:lnTo>
                    <a:lnTo>
                      <a:pt x="30" y="219"/>
                    </a:lnTo>
                    <a:close/>
                    <a:moveTo>
                      <a:pt x="466" y="374"/>
                    </a:moveTo>
                    <a:lnTo>
                      <a:pt x="54" y="197"/>
                    </a:lnTo>
                    <a:lnTo>
                      <a:pt x="266" y="112"/>
                    </a:lnTo>
                    <a:lnTo>
                      <a:pt x="648" y="290"/>
                    </a:lnTo>
                    <a:lnTo>
                      <a:pt x="466" y="374"/>
                    </a:lnTo>
                    <a:close/>
                    <a:moveTo>
                      <a:pt x="466" y="32"/>
                    </a:moveTo>
                    <a:lnTo>
                      <a:pt x="851" y="197"/>
                    </a:lnTo>
                    <a:lnTo>
                      <a:pt x="683" y="274"/>
                    </a:lnTo>
                    <a:lnTo>
                      <a:pt x="304" y="97"/>
                    </a:lnTo>
                    <a:lnTo>
                      <a:pt x="466" y="32"/>
                    </a:lnTo>
                    <a:close/>
                    <a:moveTo>
                      <a:pt x="902" y="195"/>
                    </a:moveTo>
                    <a:lnTo>
                      <a:pt x="902" y="195"/>
                    </a:lnTo>
                    <a:lnTo>
                      <a:pt x="902" y="193"/>
                    </a:lnTo>
                    <a:lnTo>
                      <a:pt x="901" y="191"/>
                    </a:lnTo>
                    <a:lnTo>
                      <a:pt x="901" y="190"/>
                    </a:lnTo>
                    <a:lnTo>
                      <a:pt x="901" y="190"/>
                    </a:lnTo>
                    <a:lnTo>
                      <a:pt x="900" y="188"/>
                    </a:lnTo>
                    <a:lnTo>
                      <a:pt x="898" y="186"/>
                    </a:lnTo>
                    <a:lnTo>
                      <a:pt x="898" y="186"/>
                    </a:lnTo>
                    <a:lnTo>
                      <a:pt x="898" y="185"/>
                    </a:lnTo>
                    <a:lnTo>
                      <a:pt x="897" y="184"/>
                    </a:lnTo>
                    <a:lnTo>
                      <a:pt x="896" y="184"/>
                    </a:lnTo>
                    <a:lnTo>
                      <a:pt x="895" y="183"/>
                    </a:lnTo>
                    <a:lnTo>
                      <a:pt x="893" y="183"/>
                    </a:lnTo>
                    <a:lnTo>
                      <a:pt x="893" y="183"/>
                    </a:lnTo>
                    <a:lnTo>
                      <a:pt x="892" y="182"/>
                    </a:lnTo>
                    <a:lnTo>
                      <a:pt x="471" y="2"/>
                    </a:lnTo>
                    <a:lnTo>
                      <a:pt x="469" y="0"/>
                    </a:lnTo>
                    <a:lnTo>
                      <a:pt x="466" y="0"/>
                    </a:lnTo>
                    <a:lnTo>
                      <a:pt x="463" y="0"/>
                    </a:lnTo>
                    <a:lnTo>
                      <a:pt x="461" y="2"/>
                    </a:lnTo>
                    <a:lnTo>
                      <a:pt x="10" y="182"/>
                    </a:lnTo>
                    <a:lnTo>
                      <a:pt x="9" y="182"/>
                    </a:lnTo>
                    <a:lnTo>
                      <a:pt x="9" y="183"/>
                    </a:lnTo>
                    <a:lnTo>
                      <a:pt x="8" y="183"/>
                    </a:lnTo>
                    <a:lnTo>
                      <a:pt x="6" y="184"/>
                    </a:lnTo>
                    <a:lnTo>
                      <a:pt x="5" y="184"/>
                    </a:lnTo>
                    <a:lnTo>
                      <a:pt x="4" y="185"/>
                    </a:lnTo>
                    <a:lnTo>
                      <a:pt x="4" y="185"/>
                    </a:lnTo>
                    <a:lnTo>
                      <a:pt x="4" y="186"/>
                    </a:lnTo>
                    <a:lnTo>
                      <a:pt x="2" y="187"/>
                    </a:lnTo>
                    <a:lnTo>
                      <a:pt x="1" y="189"/>
                    </a:lnTo>
                    <a:lnTo>
                      <a:pt x="1" y="190"/>
                    </a:lnTo>
                    <a:lnTo>
                      <a:pt x="1" y="190"/>
                    </a:lnTo>
                    <a:lnTo>
                      <a:pt x="0" y="192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676"/>
                    </a:lnTo>
                    <a:lnTo>
                      <a:pt x="0" y="681"/>
                    </a:lnTo>
                    <a:lnTo>
                      <a:pt x="2" y="685"/>
                    </a:lnTo>
                    <a:lnTo>
                      <a:pt x="5" y="688"/>
                    </a:lnTo>
                    <a:lnTo>
                      <a:pt x="9" y="690"/>
                    </a:lnTo>
                    <a:lnTo>
                      <a:pt x="460" y="901"/>
                    </a:lnTo>
                    <a:lnTo>
                      <a:pt x="460" y="901"/>
                    </a:lnTo>
                    <a:lnTo>
                      <a:pt x="461" y="901"/>
                    </a:lnTo>
                    <a:lnTo>
                      <a:pt x="463" y="902"/>
                    </a:lnTo>
                    <a:lnTo>
                      <a:pt x="466" y="902"/>
                    </a:lnTo>
                    <a:lnTo>
                      <a:pt x="469" y="902"/>
                    </a:lnTo>
                    <a:lnTo>
                      <a:pt x="472" y="901"/>
                    </a:lnTo>
                    <a:lnTo>
                      <a:pt x="472" y="901"/>
                    </a:lnTo>
                    <a:lnTo>
                      <a:pt x="472" y="900"/>
                    </a:lnTo>
                    <a:lnTo>
                      <a:pt x="893" y="690"/>
                    </a:lnTo>
                    <a:lnTo>
                      <a:pt x="897" y="688"/>
                    </a:lnTo>
                    <a:lnTo>
                      <a:pt x="900" y="685"/>
                    </a:lnTo>
                    <a:lnTo>
                      <a:pt x="901" y="681"/>
                    </a:lnTo>
                    <a:lnTo>
                      <a:pt x="902" y="676"/>
                    </a:lnTo>
                    <a:lnTo>
                      <a:pt x="902" y="195"/>
                    </a:lnTo>
                    <a:lnTo>
                      <a:pt x="902" y="195"/>
                    </a:lnTo>
                    <a:lnTo>
                      <a:pt x="902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98">
                <a:extLst>
                  <a:ext uri="{FF2B5EF4-FFF2-40B4-BE49-F238E27FC236}">
                    <a16:creationId xmlns="" xmlns:a16="http://schemas.microsoft.com/office/drawing/2014/main" id="{13F47208-0C4C-4453-B01F-9C697FECBE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74113" y="2041525"/>
                <a:ext cx="77788" cy="100013"/>
              </a:xfrm>
              <a:custGeom>
                <a:avLst/>
                <a:gdLst>
                  <a:gd name="T0" fmla="*/ 211 w 241"/>
                  <a:gd name="T1" fmla="*/ 278 h 315"/>
                  <a:gd name="T2" fmla="*/ 30 w 241"/>
                  <a:gd name="T3" fmla="*/ 201 h 315"/>
                  <a:gd name="T4" fmla="*/ 30 w 241"/>
                  <a:gd name="T5" fmla="*/ 38 h 315"/>
                  <a:gd name="T6" fmla="*/ 211 w 241"/>
                  <a:gd name="T7" fmla="*/ 115 h 315"/>
                  <a:gd name="T8" fmla="*/ 211 w 241"/>
                  <a:gd name="T9" fmla="*/ 278 h 315"/>
                  <a:gd name="T10" fmla="*/ 231 w 241"/>
                  <a:gd name="T11" fmla="*/ 92 h 315"/>
                  <a:gd name="T12" fmla="*/ 21 w 241"/>
                  <a:gd name="T13" fmla="*/ 2 h 315"/>
                  <a:gd name="T14" fmla="*/ 17 w 241"/>
                  <a:gd name="T15" fmla="*/ 0 h 315"/>
                  <a:gd name="T16" fmla="*/ 14 w 241"/>
                  <a:gd name="T17" fmla="*/ 0 h 315"/>
                  <a:gd name="T18" fmla="*/ 11 w 241"/>
                  <a:gd name="T19" fmla="*/ 0 h 315"/>
                  <a:gd name="T20" fmla="*/ 6 w 241"/>
                  <a:gd name="T21" fmla="*/ 3 h 315"/>
                  <a:gd name="T22" fmla="*/ 4 w 241"/>
                  <a:gd name="T23" fmla="*/ 5 h 315"/>
                  <a:gd name="T24" fmla="*/ 2 w 241"/>
                  <a:gd name="T25" fmla="*/ 8 h 315"/>
                  <a:gd name="T26" fmla="*/ 1 w 241"/>
                  <a:gd name="T27" fmla="*/ 11 h 315"/>
                  <a:gd name="T28" fmla="*/ 0 w 241"/>
                  <a:gd name="T29" fmla="*/ 15 h 315"/>
                  <a:gd name="T30" fmla="*/ 0 w 241"/>
                  <a:gd name="T31" fmla="*/ 210 h 315"/>
                  <a:gd name="T32" fmla="*/ 1 w 241"/>
                  <a:gd name="T33" fmla="*/ 215 h 315"/>
                  <a:gd name="T34" fmla="*/ 2 w 241"/>
                  <a:gd name="T35" fmla="*/ 219 h 315"/>
                  <a:gd name="T36" fmla="*/ 5 w 241"/>
                  <a:gd name="T37" fmla="*/ 222 h 315"/>
                  <a:gd name="T38" fmla="*/ 10 w 241"/>
                  <a:gd name="T39" fmla="*/ 224 h 315"/>
                  <a:gd name="T40" fmla="*/ 220 w 241"/>
                  <a:gd name="T41" fmla="*/ 314 h 315"/>
                  <a:gd name="T42" fmla="*/ 223 w 241"/>
                  <a:gd name="T43" fmla="*/ 315 h 315"/>
                  <a:gd name="T44" fmla="*/ 226 w 241"/>
                  <a:gd name="T45" fmla="*/ 315 h 315"/>
                  <a:gd name="T46" fmla="*/ 230 w 241"/>
                  <a:gd name="T47" fmla="*/ 315 h 315"/>
                  <a:gd name="T48" fmla="*/ 234 w 241"/>
                  <a:gd name="T49" fmla="*/ 313 h 315"/>
                  <a:gd name="T50" fmla="*/ 237 w 241"/>
                  <a:gd name="T51" fmla="*/ 311 h 315"/>
                  <a:gd name="T52" fmla="*/ 239 w 241"/>
                  <a:gd name="T53" fmla="*/ 308 h 315"/>
                  <a:gd name="T54" fmla="*/ 240 w 241"/>
                  <a:gd name="T55" fmla="*/ 305 h 315"/>
                  <a:gd name="T56" fmla="*/ 241 w 241"/>
                  <a:gd name="T57" fmla="*/ 300 h 315"/>
                  <a:gd name="T58" fmla="*/ 241 w 241"/>
                  <a:gd name="T59" fmla="*/ 105 h 315"/>
                  <a:gd name="T60" fmla="*/ 240 w 241"/>
                  <a:gd name="T61" fmla="*/ 101 h 315"/>
                  <a:gd name="T62" fmla="*/ 238 w 241"/>
                  <a:gd name="T63" fmla="*/ 97 h 315"/>
                  <a:gd name="T64" fmla="*/ 236 w 241"/>
                  <a:gd name="T65" fmla="*/ 94 h 315"/>
                  <a:gd name="T66" fmla="*/ 231 w 241"/>
                  <a:gd name="T67" fmla="*/ 92 h 315"/>
                  <a:gd name="T68" fmla="*/ 231 w 241"/>
                  <a:gd name="T69" fmla="*/ 92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1" h="315">
                    <a:moveTo>
                      <a:pt x="211" y="278"/>
                    </a:moveTo>
                    <a:lnTo>
                      <a:pt x="30" y="201"/>
                    </a:lnTo>
                    <a:lnTo>
                      <a:pt x="30" y="38"/>
                    </a:lnTo>
                    <a:lnTo>
                      <a:pt x="211" y="115"/>
                    </a:lnTo>
                    <a:lnTo>
                      <a:pt x="211" y="278"/>
                    </a:lnTo>
                    <a:close/>
                    <a:moveTo>
                      <a:pt x="231" y="92"/>
                    </a:moveTo>
                    <a:lnTo>
                      <a:pt x="21" y="2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1"/>
                    </a:lnTo>
                    <a:lnTo>
                      <a:pt x="0" y="15"/>
                    </a:lnTo>
                    <a:lnTo>
                      <a:pt x="0" y="210"/>
                    </a:lnTo>
                    <a:lnTo>
                      <a:pt x="1" y="215"/>
                    </a:lnTo>
                    <a:lnTo>
                      <a:pt x="2" y="219"/>
                    </a:lnTo>
                    <a:lnTo>
                      <a:pt x="5" y="222"/>
                    </a:lnTo>
                    <a:lnTo>
                      <a:pt x="10" y="224"/>
                    </a:lnTo>
                    <a:lnTo>
                      <a:pt x="220" y="314"/>
                    </a:lnTo>
                    <a:lnTo>
                      <a:pt x="223" y="315"/>
                    </a:lnTo>
                    <a:lnTo>
                      <a:pt x="226" y="315"/>
                    </a:lnTo>
                    <a:lnTo>
                      <a:pt x="230" y="315"/>
                    </a:lnTo>
                    <a:lnTo>
                      <a:pt x="234" y="313"/>
                    </a:lnTo>
                    <a:lnTo>
                      <a:pt x="237" y="311"/>
                    </a:lnTo>
                    <a:lnTo>
                      <a:pt x="239" y="308"/>
                    </a:lnTo>
                    <a:lnTo>
                      <a:pt x="240" y="305"/>
                    </a:lnTo>
                    <a:lnTo>
                      <a:pt x="241" y="300"/>
                    </a:lnTo>
                    <a:lnTo>
                      <a:pt x="241" y="105"/>
                    </a:lnTo>
                    <a:lnTo>
                      <a:pt x="240" y="101"/>
                    </a:lnTo>
                    <a:lnTo>
                      <a:pt x="238" y="97"/>
                    </a:lnTo>
                    <a:lnTo>
                      <a:pt x="236" y="94"/>
                    </a:lnTo>
                    <a:lnTo>
                      <a:pt x="231" y="92"/>
                    </a:lnTo>
                    <a:lnTo>
                      <a:pt x="231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7BFAB121-B371-4066-9BA4-BA636EDDAD96}"/>
              </a:ext>
            </a:extLst>
          </p:cNvPr>
          <p:cNvGrpSpPr/>
          <p:nvPr/>
        </p:nvGrpSpPr>
        <p:grpSpPr>
          <a:xfrm>
            <a:off x="9110950" y="4798011"/>
            <a:ext cx="364776" cy="364776"/>
            <a:chOff x="2053199" y="3732947"/>
            <a:chExt cx="587476" cy="587476"/>
          </a:xfrm>
        </p:grpSpPr>
        <p:sp>
          <p:nvSpPr>
            <p:cNvPr id="322" name="Oval 321">
              <a:extLst>
                <a:ext uri="{FF2B5EF4-FFF2-40B4-BE49-F238E27FC236}">
                  <a16:creationId xmlns="" xmlns:a16="http://schemas.microsoft.com/office/drawing/2014/main" id="{3796ACED-C0CF-4665-940C-DD8831A9FFFD}"/>
                </a:ext>
              </a:extLst>
            </p:cNvPr>
            <p:cNvSpPr/>
            <p:nvPr/>
          </p:nvSpPr>
          <p:spPr>
            <a:xfrm>
              <a:off x="2053199" y="3732947"/>
              <a:ext cx="587476" cy="58747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3" name="Group 322">
              <a:extLst>
                <a:ext uri="{FF2B5EF4-FFF2-40B4-BE49-F238E27FC236}">
                  <a16:creationId xmlns="" xmlns:a16="http://schemas.microsoft.com/office/drawing/2014/main" id="{3C981CE7-C006-44B0-B4DA-E2FEDCDDA84A}"/>
                </a:ext>
              </a:extLst>
            </p:cNvPr>
            <p:cNvGrpSpPr/>
            <p:nvPr/>
          </p:nvGrpSpPr>
          <p:grpSpPr>
            <a:xfrm>
              <a:off x="2203268" y="3883016"/>
              <a:ext cx="287338" cy="287338"/>
              <a:chOff x="8736013" y="1925638"/>
              <a:chExt cx="287338" cy="287338"/>
            </a:xfrm>
            <a:solidFill>
              <a:schemeClr val="accent3"/>
            </a:solidFill>
          </p:grpSpPr>
          <p:sp>
            <p:nvSpPr>
              <p:cNvPr id="324" name="Freeform 97">
                <a:extLst>
                  <a:ext uri="{FF2B5EF4-FFF2-40B4-BE49-F238E27FC236}">
                    <a16:creationId xmlns="" xmlns:a16="http://schemas.microsoft.com/office/drawing/2014/main" id="{D70BE71F-246D-4BA6-A7B2-8C9D4EB7C0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36013" y="1925638"/>
                <a:ext cx="287338" cy="287338"/>
              </a:xfrm>
              <a:custGeom>
                <a:avLst/>
                <a:gdLst>
                  <a:gd name="T0" fmla="*/ 481 w 902"/>
                  <a:gd name="T1" fmla="*/ 863 h 902"/>
                  <a:gd name="T2" fmla="*/ 872 w 902"/>
                  <a:gd name="T3" fmla="*/ 219 h 902"/>
                  <a:gd name="T4" fmla="*/ 30 w 902"/>
                  <a:gd name="T5" fmla="*/ 219 h 902"/>
                  <a:gd name="T6" fmla="*/ 451 w 902"/>
                  <a:gd name="T7" fmla="*/ 864 h 902"/>
                  <a:gd name="T8" fmla="*/ 30 w 902"/>
                  <a:gd name="T9" fmla="*/ 219 h 902"/>
                  <a:gd name="T10" fmla="*/ 54 w 902"/>
                  <a:gd name="T11" fmla="*/ 197 h 902"/>
                  <a:gd name="T12" fmla="*/ 648 w 902"/>
                  <a:gd name="T13" fmla="*/ 290 h 902"/>
                  <a:gd name="T14" fmla="*/ 466 w 902"/>
                  <a:gd name="T15" fmla="*/ 32 h 902"/>
                  <a:gd name="T16" fmla="*/ 683 w 902"/>
                  <a:gd name="T17" fmla="*/ 274 h 902"/>
                  <a:gd name="T18" fmla="*/ 466 w 902"/>
                  <a:gd name="T19" fmla="*/ 32 h 902"/>
                  <a:gd name="T20" fmla="*/ 902 w 902"/>
                  <a:gd name="T21" fmla="*/ 195 h 902"/>
                  <a:gd name="T22" fmla="*/ 901 w 902"/>
                  <a:gd name="T23" fmla="*/ 191 h 902"/>
                  <a:gd name="T24" fmla="*/ 901 w 902"/>
                  <a:gd name="T25" fmla="*/ 190 h 902"/>
                  <a:gd name="T26" fmla="*/ 898 w 902"/>
                  <a:gd name="T27" fmla="*/ 186 h 902"/>
                  <a:gd name="T28" fmla="*/ 898 w 902"/>
                  <a:gd name="T29" fmla="*/ 185 h 902"/>
                  <a:gd name="T30" fmla="*/ 896 w 902"/>
                  <a:gd name="T31" fmla="*/ 184 h 902"/>
                  <a:gd name="T32" fmla="*/ 893 w 902"/>
                  <a:gd name="T33" fmla="*/ 183 h 902"/>
                  <a:gd name="T34" fmla="*/ 892 w 902"/>
                  <a:gd name="T35" fmla="*/ 182 h 902"/>
                  <a:gd name="T36" fmla="*/ 469 w 902"/>
                  <a:gd name="T37" fmla="*/ 0 h 902"/>
                  <a:gd name="T38" fmla="*/ 463 w 902"/>
                  <a:gd name="T39" fmla="*/ 0 h 902"/>
                  <a:gd name="T40" fmla="*/ 10 w 902"/>
                  <a:gd name="T41" fmla="*/ 182 h 902"/>
                  <a:gd name="T42" fmla="*/ 9 w 902"/>
                  <a:gd name="T43" fmla="*/ 183 h 902"/>
                  <a:gd name="T44" fmla="*/ 6 w 902"/>
                  <a:gd name="T45" fmla="*/ 184 h 902"/>
                  <a:gd name="T46" fmla="*/ 4 w 902"/>
                  <a:gd name="T47" fmla="*/ 185 h 902"/>
                  <a:gd name="T48" fmla="*/ 4 w 902"/>
                  <a:gd name="T49" fmla="*/ 186 h 902"/>
                  <a:gd name="T50" fmla="*/ 1 w 902"/>
                  <a:gd name="T51" fmla="*/ 189 h 902"/>
                  <a:gd name="T52" fmla="*/ 1 w 902"/>
                  <a:gd name="T53" fmla="*/ 190 h 902"/>
                  <a:gd name="T54" fmla="*/ 0 w 902"/>
                  <a:gd name="T55" fmla="*/ 195 h 902"/>
                  <a:gd name="T56" fmla="*/ 0 w 902"/>
                  <a:gd name="T57" fmla="*/ 195 h 902"/>
                  <a:gd name="T58" fmla="*/ 0 w 902"/>
                  <a:gd name="T59" fmla="*/ 195 h 902"/>
                  <a:gd name="T60" fmla="*/ 0 w 902"/>
                  <a:gd name="T61" fmla="*/ 681 h 902"/>
                  <a:gd name="T62" fmla="*/ 5 w 902"/>
                  <a:gd name="T63" fmla="*/ 688 h 902"/>
                  <a:gd name="T64" fmla="*/ 460 w 902"/>
                  <a:gd name="T65" fmla="*/ 901 h 902"/>
                  <a:gd name="T66" fmla="*/ 461 w 902"/>
                  <a:gd name="T67" fmla="*/ 901 h 902"/>
                  <a:gd name="T68" fmla="*/ 466 w 902"/>
                  <a:gd name="T69" fmla="*/ 902 h 902"/>
                  <a:gd name="T70" fmla="*/ 472 w 902"/>
                  <a:gd name="T71" fmla="*/ 901 h 902"/>
                  <a:gd name="T72" fmla="*/ 472 w 902"/>
                  <a:gd name="T73" fmla="*/ 900 h 902"/>
                  <a:gd name="T74" fmla="*/ 897 w 902"/>
                  <a:gd name="T75" fmla="*/ 688 h 902"/>
                  <a:gd name="T76" fmla="*/ 901 w 902"/>
                  <a:gd name="T77" fmla="*/ 681 h 902"/>
                  <a:gd name="T78" fmla="*/ 902 w 902"/>
                  <a:gd name="T79" fmla="*/ 195 h 902"/>
                  <a:gd name="T80" fmla="*/ 902 w 902"/>
                  <a:gd name="T81" fmla="*/ 195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2" h="902">
                    <a:moveTo>
                      <a:pt x="872" y="668"/>
                    </a:moveTo>
                    <a:lnTo>
                      <a:pt x="481" y="863"/>
                    </a:lnTo>
                    <a:lnTo>
                      <a:pt x="481" y="401"/>
                    </a:lnTo>
                    <a:lnTo>
                      <a:pt x="872" y="219"/>
                    </a:lnTo>
                    <a:lnTo>
                      <a:pt x="872" y="668"/>
                    </a:lnTo>
                    <a:close/>
                    <a:moveTo>
                      <a:pt x="30" y="219"/>
                    </a:moveTo>
                    <a:lnTo>
                      <a:pt x="451" y="401"/>
                    </a:lnTo>
                    <a:lnTo>
                      <a:pt x="451" y="864"/>
                    </a:lnTo>
                    <a:lnTo>
                      <a:pt x="30" y="667"/>
                    </a:lnTo>
                    <a:lnTo>
                      <a:pt x="30" y="219"/>
                    </a:lnTo>
                    <a:close/>
                    <a:moveTo>
                      <a:pt x="466" y="374"/>
                    </a:moveTo>
                    <a:lnTo>
                      <a:pt x="54" y="197"/>
                    </a:lnTo>
                    <a:lnTo>
                      <a:pt x="266" y="112"/>
                    </a:lnTo>
                    <a:lnTo>
                      <a:pt x="648" y="290"/>
                    </a:lnTo>
                    <a:lnTo>
                      <a:pt x="466" y="374"/>
                    </a:lnTo>
                    <a:close/>
                    <a:moveTo>
                      <a:pt x="466" y="32"/>
                    </a:moveTo>
                    <a:lnTo>
                      <a:pt x="851" y="197"/>
                    </a:lnTo>
                    <a:lnTo>
                      <a:pt x="683" y="274"/>
                    </a:lnTo>
                    <a:lnTo>
                      <a:pt x="304" y="97"/>
                    </a:lnTo>
                    <a:lnTo>
                      <a:pt x="466" y="32"/>
                    </a:lnTo>
                    <a:close/>
                    <a:moveTo>
                      <a:pt x="902" y="195"/>
                    </a:moveTo>
                    <a:lnTo>
                      <a:pt x="902" y="195"/>
                    </a:lnTo>
                    <a:lnTo>
                      <a:pt x="902" y="193"/>
                    </a:lnTo>
                    <a:lnTo>
                      <a:pt x="901" y="191"/>
                    </a:lnTo>
                    <a:lnTo>
                      <a:pt x="901" y="190"/>
                    </a:lnTo>
                    <a:lnTo>
                      <a:pt x="901" y="190"/>
                    </a:lnTo>
                    <a:lnTo>
                      <a:pt x="900" y="188"/>
                    </a:lnTo>
                    <a:lnTo>
                      <a:pt x="898" y="186"/>
                    </a:lnTo>
                    <a:lnTo>
                      <a:pt x="898" y="186"/>
                    </a:lnTo>
                    <a:lnTo>
                      <a:pt x="898" y="185"/>
                    </a:lnTo>
                    <a:lnTo>
                      <a:pt x="897" y="184"/>
                    </a:lnTo>
                    <a:lnTo>
                      <a:pt x="896" y="184"/>
                    </a:lnTo>
                    <a:lnTo>
                      <a:pt x="895" y="183"/>
                    </a:lnTo>
                    <a:lnTo>
                      <a:pt x="893" y="183"/>
                    </a:lnTo>
                    <a:lnTo>
                      <a:pt x="893" y="183"/>
                    </a:lnTo>
                    <a:lnTo>
                      <a:pt x="892" y="182"/>
                    </a:lnTo>
                    <a:lnTo>
                      <a:pt x="471" y="2"/>
                    </a:lnTo>
                    <a:lnTo>
                      <a:pt x="469" y="0"/>
                    </a:lnTo>
                    <a:lnTo>
                      <a:pt x="466" y="0"/>
                    </a:lnTo>
                    <a:lnTo>
                      <a:pt x="463" y="0"/>
                    </a:lnTo>
                    <a:lnTo>
                      <a:pt x="461" y="2"/>
                    </a:lnTo>
                    <a:lnTo>
                      <a:pt x="10" y="182"/>
                    </a:lnTo>
                    <a:lnTo>
                      <a:pt x="9" y="182"/>
                    </a:lnTo>
                    <a:lnTo>
                      <a:pt x="9" y="183"/>
                    </a:lnTo>
                    <a:lnTo>
                      <a:pt x="8" y="183"/>
                    </a:lnTo>
                    <a:lnTo>
                      <a:pt x="6" y="184"/>
                    </a:lnTo>
                    <a:lnTo>
                      <a:pt x="5" y="184"/>
                    </a:lnTo>
                    <a:lnTo>
                      <a:pt x="4" y="185"/>
                    </a:lnTo>
                    <a:lnTo>
                      <a:pt x="4" y="185"/>
                    </a:lnTo>
                    <a:lnTo>
                      <a:pt x="4" y="186"/>
                    </a:lnTo>
                    <a:lnTo>
                      <a:pt x="2" y="187"/>
                    </a:lnTo>
                    <a:lnTo>
                      <a:pt x="1" y="189"/>
                    </a:lnTo>
                    <a:lnTo>
                      <a:pt x="1" y="190"/>
                    </a:lnTo>
                    <a:lnTo>
                      <a:pt x="1" y="190"/>
                    </a:lnTo>
                    <a:lnTo>
                      <a:pt x="0" y="192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676"/>
                    </a:lnTo>
                    <a:lnTo>
                      <a:pt x="0" y="681"/>
                    </a:lnTo>
                    <a:lnTo>
                      <a:pt x="2" y="685"/>
                    </a:lnTo>
                    <a:lnTo>
                      <a:pt x="5" y="688"/>
                    </a:lnTo>
                    <a:lnTo>
                      <a:pt x="9" y="690"/>
                    </a:lnTo>
                    <a:lnTo>
                      <a:pt x="460" y="901"/>
                    </a:lnTo>
                    <a:lnTo>
                      <a:pt x="460" y="901"/>
                    </a:lnTo>
                    <a:lnTo>
                      <a:pt x="461" y="901"/>
                    </a:lnTo>
                    <a:lnTo>
                      <a:pt x="463" y="902"/>
                    </a:lnTo>
                    <a:lnTo>
                      <a:pt x="466" y="902"/>
                    </a:lnTo>
                    <a:lnTo>
                      <a:pt x="469" y="902"/>
                    </a:lnTo>
                    <a:lnTo>
                      <a:pt x="472" y="901"/>
                    </a:lnTo>
                    <a:lnTo>
                      <a:pt x="472" y="901"/>
                    </a:lnTo>
                    <a:lnTo>
                      <a:pt x="472" y="900"/>
                    </a:lnTo>
                    <a:lnTo>
                      <a:pt x="893" y="690"/>
                    </a:lnTo>
                    <a:lnTo>
                      <a:pt x="897" y="688"/>
                    </a:lnTo>
                    <a:lnTo>
                      <a:pt x="900" y="685"/>
                    </a:lnTo>
                    <a:lnTo>
                      <a:pt x="901" y="681"/>
                    </a:lnTo>
                    <a:lnTo>
                      <a:pt x="902" y="676"/>
                    </a:lnTo>
                    <a:lnTo>
                      <a:pt x="902" y="195"/>
                    </a:lnTo>
                    <a:lnTo>
                      <a:pt x="902" y="195"/>
                    </a:lnTo>
                    <a:lnTo>
                      <a:pt x="902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Freeform 98">
                <a:extLst>
                  <a:ext uri="{FF2B5EF4-FFF2-40B4-BE49-F238E27FC236}">
                    <a16:creationId xmlns="" xmlns:a16="http://schemas.microsoft.com/office/drawing/2014/main" id="{1B56C7E7-19AD-4508-9047-A3DE54862E9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74113" y="2041525"/>
                <a:ext cx="77788" cy="100013"/>
              </a:xfrm>
              <a:custGeom>
                <a:avLst/>
                <a:gdLst>
                  <a:gd name="T0" fmla="*/ 211 w 241"/>
                  <a:gd name="T1" fmla="*/ 278 h 315"/>
                  <a:gd name="T2" fmla="*/ 30 w 241"/>
                  <a:gd name="T3" fmla="*/ 201 h 315"/>
                  <a:gd name="T4" fmla="*/ 30 w 241"/>
                  <a:gd name="T5" fmla="*/ 38 h 315"/>
                  <a:gd name="T6" fmla="*/ 211 w 241"/>
                  <a:gd name="T7" fmla="*/ 115 h 315"/>
                  <a:gd name="T8" fmla="*/ 211 w 241"/>
                  <a:gd name="T9" fmla="*/ 278 h 315"/>
                  <a:gd name="T10" fmla="*/ 231 w 241"/>
                  <a:gd name="T11" fmla="*/ 92 h 315"/>
                  <a:gd name="T12" fmla="*/ 21 w 241"/>
                  <a:gd name="T13" fmla="*/ 2 h 315"/>
                  <a:gd name="T14" fmla="*/ 17 w 241"/>
                  <a:gd name="T15" fmla="*/ 0 h 315"/>
                  <a:gd name="T16" fmla="*/ 14 w 241"/>
                  <a:gd name="T17" fmla="*/ 0 h 315"/>
                  <a:gd name="T18" fmla="*/ 11 w 241"/>
                  <a:gd name="T19" fmla="*/ 0 h 315"/>
                  <a:gd name="T20" fmla="*/ 6 w 241"/>
                  <a:gd name="T21" fmla="*/ 3 h 315"/>
                  <a:gd name="T22" fmla="*/ 4 w 241"/>
                  <a:gd name="T23" fmla="*/ 5 h 315"/>
                  <a:gd name="T24" fmla="*/ 2 w 241"/>
                  <a:gd name="T25" fmla="*/ 8 h 315"/>
                  <a:gd name="T26" fmla="*/ 1 w 241"/>
                  <a:gd name="T27" fmla="*/ 11 h 315"/>
                  <a:gd name="T28" fmla="*/ 0 w 241"/>
                  <a:gd name="T29" fmla="*/ 15 h 315"/>
                  <a:gd name="T30" fmla="*/ 0 w 241"/>
                  <a:gd name="T31" fmla="*/ 210 h 315"/>
                  <a:gd name="T32" fmla="*/ 1 w 241"/>
                  <a:gd name="T33" fmla="*/ 215 h 315"/>
                  <a:gd name="T34" fmla="*/ 2 w 241"/>
                  <a:gd name="T35" fmla="*/ 219 h 315"/>
                  <a:gd name="T36" fmla="*/ 5 w 241"/>
                  <a:gd name="T37" fmla="*/ 222 h 315"/>
                  <a:gd name="T38" fmla="*/ 10 w 241"/>
                  <a:gd name="T39" fmla="*/ 224 h 315"/>
                  <a:gd name="T40" fmla="*/ 220 w 241"/>
                  <a:gd name="T41" fmla="*/ 314 h 315"/>
                  <a:gd name="T42" fmla="*/ 223 w 241"/>
                  <a:gd name="T43" fmla="*/ 315 h 315"/>
                  <a:gd name="T44" fmla="*/ 226 w 241"/>
                  <a:gd name="T45" fmla="*/ 315 h 315"/>
                  <a:gd name="T46" fmla="*/ 230 w 241"/>
                  <a:gd name="T47" fmla="*/ 315 h 315"/>
                  <a:gd name="T48" fmla="*/ 234 w 241"/>
                  <a:gd name="T49" fmla="*/ 313 h 315"/>
                  <a:gd name="T50" fmla="*/ 237 w 241"/>
                  <a:gd name="T51" fmla="*/ 311 h 315"/>
                  <a:gd name="T52" fmla="*/ 239 w 241"/>
                  <a:gd name="T53" fmla="*/ 308 h 315"/>
                  <a:gd name="T54" fmla="*/ 240 w 241"/>
                  <a:gd name="T55" fmla="*/ 305 h 315"/>
                  <a:gd name="T56" fmla="*/ 241 w 241"/>
                  <a:gd name="T57" fmla="*/ 300 h 315"/>
                  <a:gd name="T58" fmla="*/ 241 w 241"/>
                  <a:gd name="T59" fmla="*/ 105 h 315"/>
                  <a:gd name="T60" fmla="*/ 240 w 241"/>
                  <a:gd name="T61" fmla="*/ 101 h 315"/>
                  <a:gd name="T62" fmla="*/ 238 w 241"/>
                  <a:gd name="T63" fmla="*/ 97 h 315"/>
                  <a:gd name="T64" fmla="*/ 236 w 241"/>
                  <a:gd name="T65" fmla="*/ 94 h 315"/>
                  <a:gd name="T66" fmla="*/ 231 w 241"/>
                  <a:gd name="T67" fmla="*/ 92 h 315"/>
                  <a:gd name="T68" fmla="*/ 231 w 241"/>
                  <a:gd name="T69" fmla="*/ 92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1" h="315">
                    <a:moveTo>
                      <a:pt x="211" y="278"/>
                    </a:moveTo>
                    <a:lnTo>
                      <a:pt x="30" y="201"/>
                    </a:lnTo>
                    <a:lnTo>
                      <a:pt x="30" y="38"/>
                    </a:lnTo>
                    <a:lnTo>
                      <a:pt x="211" y="115"/>
                    </a:lnTo>
                    <a:lnTo>
                      <a:pt x="211" y="278"/>
                    </a:lnTo>
                    <a:close/>
                    <a:moveTo>
                      <a:pt x="231" y="92"/>
                    </a:moveTo>
                    <a:lnTo>
                      <a:pt x="21" y="2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1"/>
                    </a:lnTo>
                    <a:lnTo>
                      <a:pt x="0" y="15"/>
                    </a:lnTo>
                    <a:lnTo>
                      <a:pt x="0" y="210"/>
                    </a:lnTo>
                    <a:lnTo>
                      <a:pt x="1" y="215"/>
                    </a:lnTo>
                    <a:lnTo>
                      <a:pt x="2" y="219"/>
                    </a:lnTo>
                    <a:lnTo>
                      <a:pt x="5" y="222"/>
                    </a:lnTo>
                    <a:lnTo>
                      <a:pt x="10" y="224"/>
                    </a:lnTo>
                    <a:lnTo>
                      <a:pt x="220" y="314"/>
                    </a:lnTo>
                    <a:lnTo>
                      <a:pt x="223" y="315"/>
                    </a:lnTo>
                    <a:lnTo>
                      <a:pt x="226" y="315"/>
                    </a:lnTo>
                    <a:lnTo>
                      <a:pt x="230" y="315"/>
                    </a:lnTo>
                    <a:lnTo>
                      <a:pt x="234" y="313"/>
                    </a:lnTo>
                    <a:lnTo>
                      <a:pt x="237" y="311"/>
                    </a:lnTo>
                    <a:lnTo>
                      <a:pt x="239" y="308"/>
                    </a:lnTo>
                    <a:lnTo>
                      <a:pt x="240" y="305"/>
                    </a:lnTo>
                    <a:lnTo>
                      <a:pt x="241" y="300"/>
                    </a:lnTo>
                    <a:lnTo>
                      <a:pt x="241" y="105"/>
                    </a:lnTo>
                    <a:lnTo>
                      <a:pt x="240" y="101"/>
                    </a:lnTo>
                    <a:lnTo>
                      <a:pt x="238" y="97"/>
                    </a:lnTo>
                    <a:lnTo>
                      <a:pt x="236" y="94"/>
                    </a:lnTo>
                    <a:lnTo>
                      <a:pt x="231" y="92"/>
                    </a:lnTo>
                    <a:lnTo>
                      <a:pt x="231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26" name="Group 325">
            <a:extLst>
              <a:ext uri="{FF2B5EF4-FFF2-40B4-BE49-F238E27FC236}">
                <a16:creationId xmlns="" xmlns:a16="http://schemas.microsoft.com/office/drawing/2014/main" id="{66556217-72F8-44B4-998F-2566B1F4CE33}"/>
              </a:ext>
            </a:extLst>
          </p:cNvPr>
          <p:cNvGrpSpPr/>
          <p:nvPr/>
        </p:nvGrpSpPr>
        <p:grpSpPr>
          <a:xfrm>
            <a:off x="8359465" y="1356802"/>
            <a:ext cx="364776" cy="364776"/>
            <a:chOff x="3200032" y="3001912"/>
            <a:chExt cx="587476" cy="587476"/>
          </a:xfrm>
        </p:grpSpPr>
        <p:sp>
          <p:nvSpPr>
            <p:cNvPr id="327" name="Oval 326">
              <a:extLst>
                <a:ext uri="{FF2B5EF4-FFF2-40B4-BE49-F238E27FC236}">
                  <a16:creationId xmlns="" xmlns:a16="http://schemas.microsoft.com/office/drawing/2014/main" id="{3B14E88B-3729-43DB-8E68-56BC38B1AC78}"/>
                </a:ext>
              </a:extLst>
            </p:cNvPr>
            <p:cNvSpPr/>
            <p:nvPr/>
          </p:nvSpPr>
          <p:spPr>
            <a:xfrm>
              <a:off x="3200032" y="3001912"/>
              <a:ext cx="587476" cy="58747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8" name="Group 327">
              <a:extLst>
                <a:ext uri="{FF2B5EF4-FFF2-40B4-BE49-F238E27FC236}">
                  <a16:creationId xmlns="" xmlns:a16="http://schemas.microsoft.com/office/drawing/2014/main" id="{48608E09-F111-4909-94F8-D5DBE242EC71}"/>
                </a:ext>
              </a:extLst>
            </p:cNvPr>
            <p:cNvGrpSpPr/>
            <p:nvPr/>
          </p:nvGrpSpPr>
          <p:grpSpPr>
            <a:xfrm>
              <a:off x="3350101" y="3151981"/>
              <a:ext cx="287338" cy="287338"/>
              <a:chOff x="8736013" y="1925638"/>
              <a:chExt cx="287338" cy="287338"/>
            </a:xfrm>
            <a:solidFill>
              <a:schemeClr val="accent1"/>
            </a:solidFill>
          </p:grpSpPr>
          <p:sp>
            <p:nvSpPr>
              <p:cNvPr id="329" name="Freeform 97">
                <a:extLst>
                  <a:ext uri="{FF2B5EF4-FFF2-40B4-BE49-F238E27FC236}">
                    <a16:creationId xmlns="" xmlns:a16="http://schemas.microsoft.com/office/drawing/2014/main" id="{765A7E13-6CD1-481F-B453-D81A77997FD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36013" y="1925638"/>
                <a:ext cx="287338" cy="287338"/>
              </a:xfrm>
              <a:custGeom>
                <a:avLst/>
                <a:gdLst>
                  <a:gd name="T0" fmla="*/ 481 w 902"/>
                  <a:gd name="T1" fmla="*/ 863 h 902"/>
                  <a:gd name="T2" fmla="*/ 872 w 902"/>
                  <a:gd name="T3" fmla="*/ 219 h 902"/>
                  <a:gd name="T4" fmla="*/ 30 w 902"/>
                  <a:gd name="T5" fmla="*/ 219 h 902"/>
                  <a:gd name="T6" fmla="*/ 451 w 902"/>
                  <a:gd name="T7" fmla="*/ 864 h 902"/>
                  <a:gd name="T8" fmla="*/ 30 w 902"/>
                  <a:gd name="T9" fmla="*/ 219 h 902"/>
                  <a:gd name="T10" fmla="*/ 54 w 902"/>
                  <a:gd name="T11" fmla="*/ 197 h 902"/>
                  <a:gd name="T12" fmla="*/ 648 w 902"/>
                  <a:gd name="T13" fmla="*/ 290 h 902"/>
                  <a:gd name="T14" fmla="*/ 466 w 902"/>
                  <a:gd name="T15" fmla="*/ 32 h 902"/>
                  <a:gd name="T16" fmla="*/ 683 w 902"/>
                  <a:gd name="T17" fmla="*/ 274 h 902"/>
                  <a:gd name="T18" fmla="*/ 466 w 902"/>
                  <a:gd name="T19" fmla="*/ 32 h 902"/>
                  <a:gd name="T20" fmla="*/ 902 w 902"/>
                  <a:gd name="T21" fmla="*/ 195 h 902"/>
                  <a:gd name="T22" fmla="*/ 901 w 902"/>
                  <a:gd name="T23" fmla="*/ 191 h 902"/>
                  <a:gd name="T24" fmla="*/ 901 w 902"/>
                  <a:gd name="T25" fmla="*/ 190 h 902"/>
                  <a:gd name="T26" fmla="*/ 898 w 902"/>
                  <a:gd name="T27" fmla="*/ 186 h 902"/>
                  <a:gd name="T28" fmla="*/ 898 w 902"/>
                  <a:gd name="T29" fmla="*/ 185 h 902"/>
                  <a:gd name="T30" fmla="*/ 896 w 902"/>
                  <a:gd name="T31" fmla="*/ 184 h 902"/>
                  <a:gd name="T32" fmla="*/ 893 w 902"/>
                  <a:gd name="T33" fmla="*/ 183 h 902"/>
                  <a:gd name="T34" fmla="*/ 892 w 902"/>
                  <a:gd name="T35" fmla="*/ 182 h 902"/>
                  <a:gd name="T36" fmla="*/ 469 w 902"/>
                  <a:gd name="T37" fmla="*/ 0 h 902"/>
                  <a:gd name="T38" fmla="*/ 463 w 902"/>
                  <a:gd name="T39" fmla="*/ 0 h 902"/>
                  <a:gd name="T40" fmla="*/ 10 w 902"/>
                  <a:gd name="T41" fmla="*/ 182 h 902"/>
                  <a:gd name="T42" fmla="*/ 9 w 902"/>
                  <a:gd name="T43" fmla="*/ 183 h 902"/>
                  <a:gd name="T44" fmla="*/ 6 w 902"/>
                  <a:gd name="T45" fmla="*/ 184 h 902"/>
                  <a:gd name="T46" fmla="*/ 4 w 902"/>
                  <a:gd name="T47" fmla="*/ 185 h 902"/>
                  <a:gd name="T48" fmla="*/ 4 w 902"/>
                  <a:gd name="T49" fmla="*/ 186 h 902"/>
                  <a:gd name="T50" fmla="*/ 1 w 902"/>
                  <a:gd name="T51" fmla="*/ 189 h 902"/>
                  <a:gd name="T52" fmla="*/ 1 w 902"/>
                  <a:gd name="T53" fmla="*/ 190 h 902"/>
                  <a:gd name="T54" fmla="*/ 0 w 902"/>
                  <a:gd name="T55" fmla="*/ 195 h 902"/>
                  <a:gd name="T56" fmla="*/ 0 w 902"/>
                  <a:gd name="T57" fmla="*/ 195 h 902"/>
                  <a:gd name="T58" fmla="*/ 0 w 902"/>
                  <a:gd name="T59" fmla="*/ 195 h 902"/>
                  <a:gd name="T60" fmla="*/ 0 w 902"/>
                  <a:gd name="T61" fmla="*/ 681 h 902"/>
                  <a:gd name="T62" fmla="*/ 5 w 902"/>
                  <a:gd name="T63" fmla="*/ 688 h 902"/>
                  <a:gd name="T64" fmla="*/ 460 w 902"/>
                  <a:gd name="T65" fmla="*/ 901 h 902"/>
                  <a:gd name="T66" fmla="*/ 461 w 902"/>
                  <a:gd name="T67" fmla="*/ 901 h 902"/>
                  <a:gd name="T68" fmla="*/ 466 w 902"/>
                  <a:gd name="T69" fmla="*/ 902 h 902"/>
                  <a:gd name="T70" fmla="*/ 472 w 902"/>
                  <a:gd name="T71" fmla="*/ 901 h 902"/>
                  <a:gd name="T72" fmla="*/ 472 w 902"/>
                  <a:gd name="T73" fmla="*/ 900 h 902"/>
                  <a:gd name="T74" fmla="*/ 897 w 902"/>
                  <a:gd name="T75" fmla="*/ 688 h 902"/>
                  <a:gd name="T76" fmla="*/ 901 w 902"/>
                  <a:gd name="T77" fmla="*/ 681 h 902"/>
                  <a:gd name="T78" fmla="*/ 902 w 902"/>
                  <a:gd name="T79" fmla="*/ 195 h 902"/>
                  <a:gd name="T80" fmla="*/ 902 w 902"/>
                  <a:gd name="T81" fmla="*/ 195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2" h="902">
                    <a:moveTo>
                      <a:pt x="872" y="668"/>
                    </a:moveTo>
                    <a:lnTo>
                      <a:pt x="481" y="863"/>
                    </a:lnTo>
                    <a:lnTo>
                      <a:pt x="481" y="401"/>
                    </a:lnTo>
                    <a:lnTo>
                      <a:pt x="872" y="219"/>
                    </a:lnTo>
                    <a:lnTo>
                      <a:pt x="872" y="668"/>
                    </a:lnTo>
                    <a:close/>
                    <a:moveTo>
                      <a:pt x="30" y="219"/>
                    </a:moveTo>
                    <a:lnTo>
                      <a:pt x="451" y="401"/>
                    </a:lnTo>
                    <a:lnTo>
                      <a:pt x="451" y="864"/>
                    </a:lnTo>
                    <a:lnTo>
                      <a:pt x="30" y="667"/>
                    </a:lnTo>
                    <a:lnTo>
                      <a:pt x="30" y="219"/>
                    </a:lnTo>
                    <a:close/>
                    <a:moveTo>
                      <a:pt x="466" y="374"/>
                    </a:moveTo>
                    <a:lnTo>
                      <a:pt x="54" y="197"/>
                    </a:lnTo>
                    <a:lnTo>
                      <a:pt x="266" y="112"/>
                    </a:lnTo>
                    <a:lnTo>
                      <a:pt x="648" y="290"/>
                    </a:lnTo>
                    <a:lnTo>
                      <a:pt x="466" y="374"/>
                    </a:lnTo>
                    <a:close/>
                    <a:moveTo>
                      <a:pt x="466" y="32"/>
                    </a:moveTo>
                    <a:lnTo>
                      <a:pt x="851" y="197"/>
                    </a:lnTo>
                    <a:lnTo>
                      <a:pt x="683" y="274"/>
                    </a:lnTo>
                    <a:lnTo>
                      <a:pt x="304" y="97"/>
                    </a:lnTo>
                    <a:lnTo>
                      <a:pt x="466" y="32"/>
                    </a:lnTo>
                    <a:close/>
                    <a:moveTo>
                      <a:pt x="902" y="195"/>
                    </a:moveTo>
                    <a:lnTo>
                      <a:pt x="902" y="195"/>
                    </a:lnTo>
                    <a:lnTo>
                      <a:pt x="902" y="193"/>
                    </a:lnTo>
                    <a:lnTo>
                      <a:pt x="901" y="191"/>
                    </a:lnTo>
                    <a:lnTo>
                      <a:pt x="901" y="190"/>
                    </a:lnTo>
                    <a:lnTo>
                      <a:pt x="901" y="190"/>
                    </a:lnTo>
                    <a:lnTo>
                      <a:pt x="900" y="188"/>
                    </a:lnTo>
                    <a:lnTo>
                      <a:pt x="898" y="186"/>
                    </a:lnTo>
                    <a:lnTo>
                      <a:pt x="898" y="186"/>
                    </a:lnTo>
                    <a:lnTo>
                      <a:pt x="898" y="185"/>
                    </a:lnTo>
                    <a:lnTo>
                      <a:pt x="897" y="184"/>
                    </a:lnTo>
                    <a:lnTo>
                      <a:pt x="896" y="184"/>
                    </a:lnTo>
                    <a:lnTo>
                      <a:pt x="895" y="183"/>
                    </a:lnTo>
                    <a:lnTo>
                      <a:pt x="893" y="183"/>
                    </a:lnTo>
                    <a:lnTo>
                      <a:pt x="893" y="183"/>
                    </a:lnTo>
                    <a:lnTo>
                      <a:pt x="892" y="182"/>
                    </a:lnTo>
                    <a:lnTo>
                      <a:pt x="471" y="2"/>
                    </a:lnTo>
                    <a:lnTo>
                      <a:pt x="469" y="0"/>
                    </a:lnTo>
                    <a:lnTo>
                      <a:pt x="466" y="0"/>
                    </a:lnTo>
                    <a:lnTo>
                      <a:pt x="463" y="0"/>
                    </a:lnTo>
                    <a:lnTo>
                      <a:pt x="461" y="2"/>
                    </a:lnTo>
                    <a:lnTo>
                      <a:pt x="10" y="182"/>
                    </a:lnTo>
                    <a:lnTo>
                      <a:pt x="9" y="182"/>
                    </a:lnTo>
                    <a:lnTo>
                      <a:pt x="9" y="183"/>
                    </a:lnTo>
                    <a:lnTo>
                      <a:pt x="8" y="183"/>
                    </a:lnTo>
                    <a:lnTo>
                      <a:pt x="6" y="184"/>
                    </a:lnTo>
                    <a:lnTo>
                      <a:pt x="5" y="184"/>
                    </a:lnTo>
                    <a:lnTo>
                      <a:pt x="4" y="185"/>
                    </a:lnTo>
                    <a:lnTo>
                      <a:pt x="4" y="185"/>
                    </a:lnTo>
                    <a:lnTo>
                      <a:pt x="4" y="186"/>
                    </a:lnTo>
                    <a:lnTo>
                      <a:pt x="2" y="187"/>
                    </a:lnTo>
                    <a:lnTo>
                      <a:pt x="1" y="189"/>
                    </a:lnTo>
                    <a:lnTo>
                      <a:pt x="1" y="190"/>
                    </a:lnTo>
                    <a:lnTo>
                      <a:pt x="1" y="190"/>
                    </a:lnTo>
                    <a:lnTo>
                      <a:pt x="0" y="192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676"/>
                    </a:lnTo>
                    <a:lnTo>
                      <a:pt x="0" y="681"/>
                    </a:lnTo>
                    <a:lnTo>
                      <a:pt x="2" y="685"/>
                    </a:lnTo>
                    <a:lnTo>
                      <a:pt x="5" y="688"/>
                    </a:lnTo>
                    <a:lnTo>
                      <a:pt x="9" y="690"/>
                    </a:lnTo>
                    <a:lnTo>
                      <a:pt x="460" y="901"/>
                    </a:lnTo>
                    <a:lnTo>
                      <a:pt x="460" y="901"/>
                    </a:lnTo>
                    <a:lnTo>
                      <a:pt x="461" y="901"/>
                    </a:lnTo>
                    <a:lnTo>
                      <a:pt x="463" y="902"/>
                    </a:lnTo>
                    <a:lnTo>
                      <a:pt x="466" y="902"/>
                    </a:lnTo>
                    <a:lnTo>
                      <a:pt x="469" y="902"/>
                    </a:lnTo>
                    <a:lnTo>
                      <a:pt x="472" y="901"/>
                    </a:lnTo>
                    <a:lnTo>
                      <a:pt x="472" y="901"/>
                    </a:lnTo>
                    <a:lnTo>
                      <a:pt x="472" y="900"/>
                    </a:lnTo>
                    <a:lnTo>
                      <a:pt x="893" y="690"/>
                    </a:lnTo>
                    <a:lnTo>
                      <a:pt x="897" y="688"/>
                    </a:lnTo>
                    <a:lnTo>
                      <a:pt x="900" y="685"/>
                    </a:lnTo>
                    <a:lnTo>
                      <a:pt x="901" y="681"/>
                    </a:lnTo>
                    <a:lnTo>
                      <a:pt x="902" y="676"/>
                    </a:lnTo>
                    <a:lnTo>
                      <a:pt x="902" y="195"/>
                    </a:lnTo>
                    <a:lnTo>
                      <a:pt x="902" y="195"/>
                    </a:lnTo>
                    <a:lnTo>
                      <a:pt x="902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Freeform 98">
                <a:extLst>
                  <a:ext uri="{FF2B5EF4-FFF2-40B4-BE49-F238E27FC236}">
                    <a16:creationId xmlns="" xmlns:a16="http://schemas.microsoft.com/office/drawing/2014/main" id="{71ACDAB6-155B-4A6F-A22B-988B4EE42F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74113" y="2041525"/>
                <a:ext cx="77788" cy="100013"/>
              </a:xfrm>
              <a:custGeom>
                <a:avLst/>
                <a:gdLst>
                  <a:gd name="T0" fmla="*/ 211 w 241"/>
                  <a:gd name="T1" fmla="*/ 278 h 315"/>
                  <a:gd name="T2" fmla="*/ 30 w 241"/>
                  <a:gd name="T3" fmla="*/ 201 h 315"/>
                  <a:gd name="T4" fmla="*/ 30 w 241"/>
                  <a:gd name="T5" fmla="*/ 38 h 315"/>
                  <a:gd name="T6" fmla="*/ 211 w 241"/>
                  <a:gd name="T7" fmla="*/ 115 h 315"/>
                  <a:gd name="T8" fmla="*/ 211 w 241"/>
                  <a:gd name="T9" fmla="*/ 278 h 315"/>
                  <a:gd name="T10" fmla="*/ 231 w 241"/>
                  <a:gd name="T11" fmla="*/ 92 h 315"/>
                  <a:gd name="T12" fmla="*/ 21 w 241"/>
                  <a:gd name="T13" fmla="*/ 2 h 315"/>
                  <a:gd name="T14" fmla="*/ 17 w 241"/>
                  <a:gd name="T15" fmla="*/ 0 h 315"/>
                  <a:gd name="T16" fmla="*/ 14 w 241"/>
                  <a:gd name="T17" fmla="*/ 0 h 315"/>
                  <a:gd name="T18" fmla="*/ 11 w 241"/>
                  <a:gd name="T19" fmla="*/ 0 h 315"/>
                  <a:gd name="T20" fmla="*/ 6 w 241"/>
                  <a:gd name="T21" fmla="*/ 3 h 315"/>
                  <a:gd name="T22" fmla="*/ 4 w 241"/>
                  <a:gd name="T23" fmla="*/ 5 h 315"/>
                  <a:gd name="T24" fmla="*/ 2 w 241"/>
                  <a:gd name="T25" fmla="*/ 8 h 315"/>
                  <a:gd name="T26" fmla="*/ 1 w 241"/>
                  <a:gd name="T27" fmla="*/ 11 h 315"/>
                  <a:gd name="T28" fmla="*/ 0 w 241"/>
                  <a:gd name="T29" fmla="*/ 15 h 315"/>
                  <a:gd name="T30" fmla="*/ 0 w 241"/>
                  <a:gd name="T31" fmla="*/ 210 h 315"/>
                  <a:gd name="T32" fmla="*/ 1 w 241"/>
                  <a:gd name="T33" fmla="*/ 215 h 315"/>
                  <a:gd name="T34" fmla="*/ 2 w 241"/>
                  <a:gd name="T35" fmla="*/ 219 h 315"/>
                  <a:gd name="T36" fmla="*/ 5 w 241"/>
                  <a:gd name="T37" fmla="*/ 222 h 315"/>
                  <a:gd name="T38" fmla="*/ 10 w 241"/>
                  <a:gd name="T39" fmla="*/ 224 h 315"/>
                  <a:gd name="T40" fmla="*/ 220 w 241"/>
                  <a:gd name="T41" fmla="*/ 314 h 315"/>
                  <a:gd name="T42" fmla="*/ 223 w 241"/>
                  <a:gd name="T43" fmla="*/ 315 h 315"/>
                  <a:gd name="T44" fmla="*/ 226 w 241"/>
                  <a:gd name="T45" fmla="*/ 315 h 315"/>
                  <a:gd name="T46" fmla="*/ 230 w 241"/>
                  <a:gd name="T47" fmla="*/ 315 h 315"/>
                  <a:gd name="T48" fmla="*/ 234 w 241"/>
                  <a:gd name="T49" fmla="*/ 313 h 315"/>
                  <a:gd name="T50" fmla="*/ 237 w 241"/>
                  <a:gd name="T51" fmla="*/ 311 h 315"/>
                  <a:gd name="T52" fmla="*/ 239 w 241"/>
                  <a:gd name="T53" fmla="*/ 308 h 315"/>
                  <a:gd name="T54" fmla="*/ 240 w 241"/>
                  <a:gd name="T55" fmla="*/ 305 h 315"/>
                  <a:gd name="T56" fmla="*/ 241 w 241"/>
                  <a:gd name="T57" fmla="*/ 300 h 315"/>
                  <a:gd name="T58" fmla="*/ 241 w 241"/>
                  <a:gd name="T59" fmla="*/ 105 h 315"/>
                  <a:gd name="T60" fmla="*/ 240 w 241"/>
                  <a:gd name="T61" fmla="*/ 101 h 315"/>
                  <a:gd name="T62" fmla="*/ 238 w 241"/>
                  <a:gd name="T63" fmla="*/ 97 h 315"/>
                  <a:gd name="T64" fmla="*/ 236 w 241"/>
                  <a:gd name="T65" fmla="*/ 94 h 315"/>
                  <a:gd name="T66" fmla="*/ 231 w 241"/>
                  <a:gd name="T67" fmla="*/ 92 h 315"/>
                  <a:gd name="T68" fmla="*/ 231 w 241"/>
                  <a:gd name="T69" fmla="*/ 92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1" h="315">
                    <a:moveTo>
                      <a:pt x="211" y="278"/>
                    </a:moveTo>
                    <a:lnTo>
                      <a:pt x="30" y="201"/>
                    </a:lnTo>
                    <a:lnTo>
                      <a:pt x="30" y="38"/>
                    </a:lnTo>
                    <a:lnTo>
                      <a:pt x="211" y="115"/>
                    </a:lnTo>
                    <a:lnTo>
                      <a:pt x="211" y="278"/>
                    </a:lnTo>
                    <a:close/>
                    <a:moveTo>
                      <a:pt x="231" y="92"/>
                    </a:moveTo>
                    <a:lnTo>
                      <a:pt x="21" y="2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1"/>
                    </a:lnTo>
                    <a:lnTo>
                      <a:pt x="0" y="15"/>
                    </a:lnTo>
                    <a:lnTo>
                      <a:pt x="0" y="210"/>
                    </a:lnTo>
                    <a:lnTo>
                      <a:pt x="1" y="215"/>
                    </a:lnTo>
                    <a:lnTo>
                      <a:pt x="2" y="219"/>
                    </a:lnTo>
                    <a:lnTo>
                      <a:pt x="5" y="222"/>
                    </a:lnTo>
                    <a:lnTo>
                      <a:pt x="10" y="224"/>
                    </a:lnTo>
                    <a:lnTo>
                      <a:pt x="220" y="314"/>
                    </a:lnTo>
                    <a:lnTo>
                      <a:pt x="223" y="315"/>
                    </a:lnTo>
                    <a:lnTo>
                      <a:pt x="226" y="315"/>
                    </a:lnTo>
                    <a:lnTo>
                      <a:pt x="230" y="315"/>
                    </a:lnTo>
                    <a:lnTo>
                      <a:pt x="234" y="313"/>
                    </a:lnTo>
                    <a:lnTo>
                      <a:pt x="237" y="311"/>
                    </a:lnTo>
                    <a:lnTo>
                      <a:pt x="239" y="308"/>
                    </a:lnTo>
                    <a:lnTo>
                      <a:pt x="240" y="305"/>
                    </a:lnTo>
                    <a:lnTo>
                      <a:pt x="241" y="300"/>
                    </a:lnTo>
                    <a:lnTo>
                      <a:pt x="241" y="105"/>
                    </a:lnTo>
                    <a:lnTo>
                      <a:pt x="240" y="101"/>
                    </a:lnTo>
                    <a:lnTo>
                      <a:pt x="238" y="97"/>
                    </a:lnTo>
                    <a:lnTo>
                      <a:pt x="236" y="94"/>
                    </a:lnTo>
                    <a:lnTo>
                      <a:pt x="231" y="92"/>
                    </a:lnTo>
                    <a:lnTo>
                      <a:pt x="231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31" name="Group 330">
            <a:extLst>
              <a:ext uri="{FF2B5EF4-FFF2-40B4-BE49-F238E27FC236}">
                <a16:creationId xmlns="" xmlns:a16="http://schemas.microsoft.com/office/drawing/2014/main" id="{FDEDD8EB-349D-4CC7-8764-C8FCBBE266A9}"/>
              </a:ext>
            </a:extLst>
          </p:cNvPr>
          <p:cNvGrpSpPr/>
          <p:nvPr/>
        </p:nvGrpSpPr>
        <p:grpSpPr>
          <a:xfrm>
            <a:off x="9667727" y="3197920"/>
            <a:ext cx="364776" cy="364776"/>
            <a:chOff x="3200032" y="3001912"/>
            <a:chExt cx="587476" cy="587476"/>
          </a:xfrm>
        </p:grpSpPr>
        <p:sp>
          <p:nvSpPr>
            <p:cNvPr id="332" name="Oval 331">
              <a:extLst>
                <a:ext uri="{FF2B5EF4-FFF2-40B4-BE49-F238E27FC236}">
                  <a16:creationId xmlns="" xmlns:a16="http://schemas.microsoft.com/office/drawing/2014/main" id="{2693A01C-475E-4FA4-9237-6446F99A4408}"/>
                </a:ext>
              </a:extLst>
            </p:cNvPr>
            <p:cNvSpPr/>
            <p:nvPr/>
          </p:nvSpPr>
          <p:spPr>
            <a:xfrm>
              <a:off x="3200032" y="3001912"/>
              <a:ext cx="587476" cy="58747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3" name="Group 332">
              <a:extLst>
                <a:ext uri="{FF2B5EF4-FFF2-40B4-BE49-F238E27FC236}">
                  <a16:creationId xmlns="" xmlns:a16="http://schemas.microsoft.com/office/drawing/2014/main" id="{B1B6A031-5955-40AB-9391-6E2B606FD403}"/>
                </a:ext>
              </a:extLst>
            </p:cNvPr>
            <p:cNvGrpSpPr/>
            <p:nvPr/>
          </p:nvGrpSpPr>
          <p:grpSpPr>
            <a:xfrm>
              <a:off x="3350101" y="3151981"/>
              <a:ext cx="287338" cy="287338"/>
              <a:chOff x="8736013" y="1925638"/>
              <a:chExt cx="287338" cy="287338"/>
            </a:xfrm>
            <a:solidFill>
              <a:schemeClr val="accent1"/>
            </a:solidFill>
          </p:grpSpPr>
          <p:sp>
            <p:nvSpPr>
              <p:cNvPr id="334" name="Freeform 97">
                <a:extLst>
                  <a:ext uri="{FF2B5EF4-FFF2-40B4-BE49-F238E27FC236}">
                    <a16:creationId xmlns="" xmlns:a16="http://schemas.microsoft.com/office/drawing/2014/main" id="{861707A8-D60E-4C9D-B491-EBD4B9DCEB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36013" y="1925638"/>
                <a:ext cx="287338" cy="287338"/>
              </a:xfrm>
              <a:custGeom>
                <a:avLst/>
                <a:gdLst>
                  <a:gd name="T0" fmla="*/ 481 w 902"/>
                  <a:gd name="T1" fmla="*/ 863 h 902"/>
                  <a:gd name="T2" fmla="*/ 872 w 902"/>
                  <a:gd name="T3" fmla="*/ 219 h 902"/>
                  <a:gd name="T4" fmla="*/ 30 w 902"/>
                  <a:gd name="T5" fmla="*/ 219 h 902"/>
                  <a:gd name="T6" fmla="*/ 451 w 902"/>
                  <a:gd name="T7" fmla="*/ 864 h 902"/>
                  <a:gd name="T8" fmla="*/ 30 w 902"/>
                  <a:gd name="T9" fmla="*/ 219 h 902"/>
                  <a:gd name="T10" fmla="*/ 54 w 902"/>
                  <a:gd name="T11" fmla="*/ 197 h 902"/>
                  <a:gd name="T12" fmla="*/ 648 w 902"/>
                  <a:gd name="T13" fmla="*/ 290 h 902"/>
                  <a:gd name="T14" fmla="*/ 466 w 902"/>
                  <a:gd name="T15" fmla="*/ 32 h 902"/>
                  <a:gd name="T16" fmla="*/ 683 w 902"/>
                  <a:gd name="T17" fmla="*/ 274 h 902"/>
                  <a:gd name="T18" fmla="*/ 466 w 902"/>
                  <a:gd name="T19" fmla="*/ 32 h 902"/>
                  <a:gd name="T20" fmla="*/ 902 w 902"/>
                  <a:gd name="T21" fmla="*/ 195 h 902"/>
                  <a:gd name="T22" fmla="*/ 901 w 902"/>
                  <a:gd name="T23" fmla="*/ 191 h 902"/>
                  <a:gd name="T24" fmla="*/ 901 w 902"/>
                  <a:gd name="T25" fmla="*/ 190 h 902"/>
                  <a:gd name="T26" fmla="*/ 898 w 902"/>
                  <a:gd name="T27" fmla="*/ 186 h 902"/>
                  <a:gd name="T28" fmla="*/ 898 w 902"/>
                  <a:gd name="T29" fmla="*/ 185 h 902"/>
                  <a:gd name="T30" fmla="*/ 896 w 902"/>
                  <a:gd name="T31" fmla="*/ 184 h 902"/>
                  <a:gd name="T32" fmla="*/ 893 w 902"/>
                  <a:gd name="T33" fmla="*/ 183 h 902"/>
                  <a:gd name="T34" fmla="*/ 892 w 902"/>
                  <a:gd name="T35" fmla="*/ 182 h 902"/>
                  <a:gd name="T36" fmla="*/ 469 w 902"/>
                  <a:gd name="T37" fmla="*/ 0 h 902"/>
                  <a:gd name="T38" fmla="*/ 463 w 902"/>
                  <a:gd name="T39" fmla="*/ 0 h 902"/>
                  <a:gd name="T40" fmla="*/ 10 w 902"/>
                  <a:gd name="T41" fmla="*/ 182 h 902"/>
                  <a:gd name="T42" fmla="*/ 9 w 902"/>
                  <a:gd name="T43" fmla="*/ 183 h 902"/>
                  <a:gd name="T44" fmla="*/ 6 w 902"/>
                  <a:gd name="T45" fmla="*/ 184 h 902"/>
                  <a:gd name="T46" fmla="*/ 4 w 902"/>
                  <a:gd name="T47" fmla="*/ 185 h 902"/>
                  <a:gd name="T48" fmla="*/ 4 w 902"/>
                  <a:gd name="T49" fmla="*/ 186 h 902"/>
                  <a:gd name="T50" fmla="*/ 1 w 902"/>
                  <a:gd name="T51" fmla="*/ 189 h 902"/>
                  <a:gd name="T52" fmla="*/ 1 w 902"/>
                  <a:gd name="T53" fmla="*/ 190 h 902"/>
                  <a:gd name="T54" fmla="*/ 0 w 902"/>
                  <a:gd name="T55" fmla="*/ 195 h 902"/>
                  <a:gd name="T56" fmla="*/ 0 w 902"/>
                  <a:gd name="T57" fmla="*/ 195 h 902"/>
                  <a:gd name="T58" fmla="*/ 0 w 902"/>
                  <a:gd name="T59" fmla="*/ 195 h 902"/>
                  <a:gd name="T60" fmla="*/ 0 w 902"/>
                  <a:gd name="T61" fmla="*/ 681 h 902"/>
                  <a:gd name="T62" fmla="*/ 5 w 902"/>
                  <a:gd name="T63" fmla="*/ 688 h 902"/>
                  <a:gd name="T64" fmla="*/ 460 w 902"/>
                  <a:gd name="T65" fmla="*/ 901 h 902"/>
                  <a:gd name="T66" fmla="*/ 461 w 902"/>
                  <a:gd name="T67" fmla="*/ 901 h 902"/>
                  <a:gd name="T68" fmla="*/ 466 w 902"/>
                  <a:gd name="T69" fmla="*/ 902 h 902"/>
                  <a:gd name="T70" fmla="*/ 472 w 902"/>
                  <a:gd name="T71" fmla="*/ 901 h 902"/>
                  <a:gd name="T72" fmla="*/ 472 w 902"/>
                  <a:gd name="T73" fmla="*/ 900 h 902"/>
                  <a:gd name="T74" fmla="*/ 897 w 902"/>
                  <a:gd name="T75" fmla="*/ 688 h 902"/>
                  <a:gd name="T76" fmla="*/ 901 w 902"/>
                  <a:gd name="T77" fmla="*/ 681 h 902"/>
                  <a:gd name="T78" fmla="*/ 902 w 902"/>
                  <a:gd name="T79" fmla="*/ 195 h 902"/>
                  <a:gd name="T80" fmla="*/ 902 w 902"/>
                  <a:gd name="T81" fmla="*/ 195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2" h="902">
                    <a:moveTo>
                      <a:pt x="872" y="668"/>
                    </a:moveTo>
                    <a:lnTo>
                      <a:pt x="481" y="863"/>
                    </a:lnTo>
                    <a:lnTo>
                      <a:pt x="481" y="401"/>
                    </a:lnTo>
                    <a:lnTo>
                      <a:pt x="872" y="219"/>
                    </a:lnTo>
                    <a:lnTo>
                      <a:pt x="872" y="668"/>
                    </a:lnTo>
                    <a:close/>
                    <a:moveTo>
                      <a:pt x="30" y="219"/>
                    </a:moveTo>
                    <a:lnTo>
                      <a:pt x="451" y="401"/>
                    </a:lnTo>
                    <a:lnTo>
                      <a:pt x="451" y="864"/>
                    </a:lnTo>
                    <a:lnTo>
                      <a:pt x="30" y="667"/>
                    </a:lnTo>
                    <a:lnTo>
                      <a:pt x="30" y="219"/>
                    </a:lnTo>
                    <a:close/>
                    <a:moveTo>
                      <a:pt x="466" y="374"/>
                    </a:moveTo>
                    <a:lnTo>
                      <a:pt x="54" y="197"/>
                    </a:lnTo>
                    <a:lnTo>
                      <a:pt x="266" y="112"/>
                    </a:lnTo>
                    <a:lnTo>
                      <a:pt x="648" y="290"/>
                    </a:lnTo>
                    <a:lnTo>
                      <a:pt x="466" y="374"/>
                    </a:lnTo>
                    <a:close/>
                    <a:moveTo>
                      <a:pt x="466" y="32"/>
                    </a:moveTo>
                    <a:lnTo>
                      <a:pt x="851" y="197"/>
                    </a:lnTo>
                    <a:lnTo>
                      <a:pt x="683" y="274"/>
                    </a:lnTo>
                    <a:lnTo>
                      <a:pt x="304" y="97"/>
                    </a:lnTo>
                    <a:lnTo>
                      <a:pt x="466" y="32"/>
                    </a:lnTo>
                    <a:close/>
                    <a:moveTo>
                      <a:pt x="902" y="195"/>
                    </a:moveTo>
                    <a:lnTo>
                      <a:pt x="902" y="195"/>
                    </a:lnTo>
                    <a:lnTo>
                      <a:pt x="902" y="193"/>
                    </a:lnTo>
                    <a:lnTo>
                      <a:pt x="901" y="191"/>
                    </a:lnTo>
                    <a:lnTo>
                      <a:pt x="901" y="190"/>
                    </a:lnTo>
                    <a:lnTo>
                      <a:pt x="901" y="190"/>
                    </a:lnTo>
                    <a:lnTo>
                      <a:pt x="900" y="188"/>
                    </a:lnTo>
                    <a:lnTo>
                      <a:pt x="898" y="186"/>
                    </a:lnTo>
                    <a:lnTo>
                      <a:pt x="898" y="186"/>
                    </a:lnTo>
                    <a:lnTo>
                      <a:pt x="898" y="185"/>
                    </a:lnTo>
                    <a:lnTo>
                      <a:pt x="897" y="184"/>
                    </a:lnTo>
                    <a:lnTo>
                      <a:pt x="896" y="184"/>
                    </a:lnTo>
                    <a:lnTo>
                      <a:pt x="895" y="183"/>
                    </a:lnTo>
                    <a:lnTo>
                      <a:pt x="893" y="183"/>
                    </a:lnTo>
                    <a:lnTo>
                      <a:pt x="893" y="183"/>
                    </a:lnTo>
                    <a:lnTo>
                      <a:pt x="892" y="182"/>
                    </a:lnTo>
                    <a:lnTo>
                      <a:pt x="471" y="2"/>
                    </a:lnTo>
                    <a:lnTo>
                      <a:pt x="469" y="0"/>
                    </a:lnTo>
                    <a:lnTo>
                      <a:pt x="466" y="0"/>
                    </a:lnTo>
                    <a:lnTo>
                      <a:pt x="463" y="0"/>
                    </a:lnTo>
                    <a:lnTo>
                      <a:pt x="461" y="2"/>
                    </a:lnTo>
                    <a:lnTo>
                      <a:pt x="10" y="182"/>
                    </a:lnTo>
                    <a:lnTo>
                      <a:pt x="9" y="182"/>
                    </a:lnTo>
                    <a:lnTo>
                      <a:pt x="9" y="183"/>
                    </a:lnTo>
                    <a:lnTo>
                      <a:pt x="8" y="183"/>
                    </a:lnTo>
                    <a:lnTo>
                      <a:pt x="6" y="184"/>
                    </a:lnTo>
                    <a:lnTo>
                      <a:pt x="5" y="184"/>
                    </a:lnTo>
                    <a:lnTo>
                      <a:pt x="4" y="185"/>
                    </a:lnTo>
                    <a:lnTo>
                      <a:pt x="4" y="185"/>
                    </a:lnTo>
                    <a:lnTo>
                      <a:pt x="4" y="186"/>
                    </a:lnTo>
                    <a:lnTo>
                      <a:pt x="2" y="187"/>
                    </a:lnTo>
                    <a:lnTo>
                      <a:pt x="1" y="189"/>
                    </a:lnTo>
                    <a:lnTo>
                      <a:pt x="1" y="190"/>
                    </a:lnTo>
                    <a:lnTo>
                      <a:pt x="1" y="190"/>
                    </a:lnTo>
                    <a:lnTo>
                      <a:pt x="0" y="192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676"/>
                    </a:lnTo>
                    <a:lnTo>
                      <a:pt x="0" y="681"/>
                    </a:lnTo>
                    <a:lnTo>
                      <a:pt x="2" y="685"/>
                    </a:lnTo>
                    <a:lnTo>
                      <a:pt x="5" y="688"/>
                    </a:lnTo>
                    <a:lnTo>
                      <a:pt x="9" y="690"/>
                    </a:lnTo>
                    <a:lnTo>
                      <a:pt x="460" y="901"/>
                    </a:lnTo>
                    <a:lnTo>
                      <a:pt x="460" y="901"/>
                    </a:lnTo>
                    <a:lnTo>
                      <a:pt x="461" y="901"/>
                    </a:lnTo>
                    <a:lnTo>
                      <a:pt x="463" y="902"/>
                    </a:lnTo>
                    <a:lnTo>
                      <a:pt x="466" y="902"/>
                    </a:lnTo>
                    <a:lnTo>
                      <a:pt x="469" y="902"/>
                    </a:lnTo>
                    <a:lnTo>
                      <a:pt x="472" y="901"/>
                    </a:lnTo>
                    <a:lnTo>
                      <a:pt x="472" y="901"/>
                    </a:lnTo>
                    <a:lnTo>
                      <a:pt x="472" y="900"/>
                    </a:lnTo>
                    <a:lnTo>
                      <a:pt x="893" y="690"/>
                    </a:lnTo>
                    <a:lnTo>
                      <a:pt x="897" y="688"/>
                    </a:lnTo>
                    <a:lnTo>
                      <a:pt x="900" y="685"/>
                    </a:lnTo>
                    <a:lnTo>
                      <a:pt x="901" y="681"/>
                    </a:lnTo>
                    <a:lnTo>
                      <a:pt x="902" y="676"/>
                    </a:lnTo>
                    <a:lnTo>
                      <a:pt x="902" y="195"/>
                    </a:lnTo>
                    <a:lnTo>
                      <a:pt x="902" y="195"/>
                    </a:lnTo>
                    <a:lnTo>
                      <a:pt x="902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Freeform 98">
                <a:extLst>
                  <a:ext uri="{FF2B5EF4-FFF2-40B4-BE49-F238E27FC236}">
                    <a16:creationId xmlns="" xmlns:a16="http://schemas.microsoft.com/office/drawing/2014/main" id="{0C0D9251-1043-4DA6-905E-E70D267529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74113" y="2041525"/>
                <a:ext cx="77788" cy="100013"/>
              </a:xfrm>
              <a:custGeom>
                <a:avLst/>
                <a:gdLst>
                  <a:gd name="T0" fmla="*/ 211 w 241"/>
                  <a:gd name="T1" fmla="*/ 278 h 315"/>
                  <a:gd name="T2" fmla="*/ 30 w 241"/>
                  <a:gd name="T3" fmla="*/ 201 h 315"/>
                  <a:gd name="T4" fmla="*/ 30 w 241"/>
                  <a:gd name="T5" fmla="*/ 38 h 315"/>
                  <a:gd name="T6" fmla="*/ 211 w 241"/>
                  <a:gd name="T7" fmla="*/ 115 h 315"/>
                  <a:gd name="T8" fmla="*/ 211 w 241"/>
                  <a:gd name="T9" fmla="*/ 278 h 315"/>
                  <a:gd name="T10" fmla="*/ 231 w 241"/>
                  <a:gd name="T11" fmla="*/ 92 h 315"/>
                  <a:gd name="T12" fmla="*/ 21 w 241"/>
                  <a:gd name="T13" fmla="*/ 2 h 315"/>
                  <a:gd name="T14" fmla="*/ 17 w 241"/>
                  <a:gd name="T15" fmla="*/ 0 h 315"/>
                  <a:gd name="T16" fmla="*/ 14 w 241"/>
                  <a:gd name="T17" fmla="*/ 0 h 315"/>
                  <a:gd name="T18" fmla="*/ 11 w 241"/>
                  <a:gd name="T19" fmla="*/ 0 h 315"/>
                  <a:gd name="T20" fmla="*/ 6 w 241"/>
                  <a:gd name="T21" fmla="*/ 3 h 315"/>
                  <a:gd name="T22" fmla="*/ 4 w 241"/>
                  <a:gd name="T23" fmla="*/ 5 h 315"/>
                  <a:gd name="T24" fmla="*/ 2 w 241"/>
                  <a:gd name="T25" fmla="*/ 8 h 315"/>
                  <a:gd name="T26" fmla="*/ 1 w 241"/>
                  <a:gd name="T27" fmla="*/ 11 h 315"/>
                  <a:gd name="T28" fmla="*/ 0 w 241"/>
                  <a:gd name="T29" fmla="*/ 15 h 315"/>
                  <a:gd name="T30" fmla="*/ 0 w 241"/>
                  <a:gd name="T31" fmla="*/ 210 h 315"/>
                  <a:gd name="T32" fmla="*/ 1 w 241"/>
                  <a:gd name="T33" fmla="*/ 215 h 315"/>
                  <a:gd name="T34" fmla="*/ 2 w 241"/>
                  <a:gd name="T35" fmla="*/ 219 h 315"/>
                  <a:gd name="T36" fmla="*/ 5 w 241"/>
                  <a:gd name="T37" fmla="*/ 222 h 315"/>
                  <a:gd name="T38" fmla="*/ 10 w 241"/>
                  <a:gd name="T39" fmla="*/ 224 h 315"/>
                  <a:gd name="T40" fmla="*/ 220 w 241"/>
                  <a:gd name="T41" fmla="*/ 314 h 315"/>
                  <a:gd name="T42" fmla="*/ 223 w 241"/>
                  <a:gd name="T43" fmla="*/ 315 h 315"/>
                  <a:gd name="T44" fmla="*/ 226 w 241"/>
                  <a:gd name="T45" fmla="*/ 315 h 315"/>
                  <a:gd name="T46" fmla="*/ 230 w 241"/>
                  <a:gd name="T47" fmla="*/ 315 h 315"/>
                  <a:gd name="T48" fmla="*/ 234 w 241"/>
                  <a:gd name="T49" fmla="*/ 313 h 315"/>
                  <a:gd name="T50" fmla="*/ 237 w 241"/>
                  <a:gd name="T51" fmla="*/ 311 h 315"/>
                  <a:gd name="T52" fmla="*/ 239 w 241"/>
                  <a:gd name="T53" fmla="*/ 308 h 315"/>
                  <a:gd name="T54" fmla="*/ 240 w 241"/>
                  <a:gd name="T55" fmla="*/ 305 h 315"/>
                  <a:gd name="T56" fmla="*/ 241 w 241"/>
                  <a:gd name="T57" fmla="*/ 300 h 315"/>
                  <a:gd name="T58" fmla="*/ 241 w 241"/>
                  <a:gd name="T59" fmla="*/ 105 h 315"/>
                  <a:gd name="T60" fmla="*/ 240 w 241"/>
                  <a:gd name="T61" fmla="*/ 101 h 315"/>
                  <a:gd name="T62" fmla="*/ 238 w 241"/>
                  <a:gd name="T63" fmla="*/ 97 h 315"/>
                  <a:gd name="T64" fmla="*/ 236 w 241"/>
                  <a:gd name="T65" fmla="*/ 94 h 315"/>
                  <a:gd name="T66" fmla="*/ 231 w 241"/>
                  <a:gd name="T67" fmla="*/ 92 h 315"/>
                  <a:gd name="T68" fmla="*/ 231 w 241"/>
                  <a:gd name="T69" fmla="*/ 92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1" h="315">
                    <a:moveTo>
                      <a:pt x="211" y="278"/>
                    </a:moveTo>
                    <a:lnTo>
                      <a:pt x="30" y="201"/>
                    </a:lnTo>
                    <a:lnTo>
                      <a:pt x="30" y="38"/>
                    </a:lnTo>
                    <a:lnTo>
                      <a:pt x="211" y="115"/>
                    </a:lnTo>
                    <a:lnTo>
                      <a:pt x="211" y="278"/>
                    </a:lnTo>
                    <a:close/>
                    <a:moveTo>
                      <a:pt x="231" y="92"/>
                    </a:moveTo>
                    <a:lnTo>
                      <a:pt x="21" y="2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1"/>
                    </a:lnTo>
                    <a:lnTo>
                      <a:pt x="0" y="15"/>
                    </a:lnTo>
                    <a:lnTo>
                      <a:pt x="0" y="210"/>
                    </a:lnTo>
                    <a:lnTo>
                      <a:pt x="1" y="215"/>
                    </a:lnTo>
                    <a:lnTo>
                      <a:pt x="2" y="219"/>
                    </a:lnTo>
                    <a:lnTo>
                      <a:pt x="5" y="222"/>
                    </a:lnTo>
                    <a:lnTo>
                      <a:pt x="10" y="224"/>
                    </a:lnTo>
                    <a:lnTo>
                      <a:pt x="220" y="314"/>
                    </a:lnTo>
                    <a:lnTo>
                      <a:pt x="223" y="315"/>
                    </a:lnTo>
                    <a:lnTo>
                      <a:pt x="226" y="315"/>
                    </a:lnTo>
                    <a:lnTo>
                      <a:pt x="230" y="315"/>
                    </a:lnTo>
                    <a:lnTo>
                      <a:pt x="234" y="313"/>
                    </a:lnTo>
                    <a:lnTo>
                      <a:pt x="237" y="311"/>
                    </a:lnTo>
                    <a:lnTo>
                      <a:pt x="239" y="308"/>
                    </a:lnTo>
                    <a:lnTo>
                      <a:pt x="240" y="305"/>
                    </a:lnTo>
                    <a:lnTo>
                      <a:pt x="241" y="300"/>
                    </a:lnTo>
                    <a:lnTo>
                      <a:pt x="241" y="105"/>
                    </a:lnTo>
                    <a:lnTo>
                      <a:pt x="240" y="101"/>
                    </a:lnTo>
                    <a:lnTo>
                      <a:pt x="238" y="97"/>
                    </a:lnTo>
                    <a:lnTo>
                      <a:pt x="236" y="94"/>
                    </a:lnTo>
                    <a:lnTo>
                      <a:pt x="231" y="92"/>
                    </a:lnTo>
                    <a:lnTo>
                      <a:pt x="231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36" name="Group 335">
            <a:extLst>
              <a:ext uri="{FF2B5EF4-FFF2-40B4-BE49-F238E27FC236}">
                <a16:creationId xmlns="" xmlns:a16="http://schemas.microsoft.com/office/drawing/2014/main" id="{BF65B24E-A16A-4DE6-A6E9-E0214ACC9358}"/>
              </a:ext>
            </a:extLst>
          </p:cNvPr>
          <p:cNvGrpSpPr/>
          <p:nvPr/>
        </p:nvGrpSpPr>
        <p:grpSpPr>
          <a:xfrm>
            <a:off x="7532160" y="2815081"/>
            <a:ext cx="364776" cy="364776"/>
            <a:chOff x="2053199" y="3001912"/>
            <a:chExt cx="587476" cy="587476"/>
          </a:xfrm>
        </p:grpSpPr>
        <p:sp>
          <p:nvSpPr>
            <p:cNvPr id="337" name="Oval 336">
              <a:extLst>
                <a:ext uri="{FF2B5EF4-FFF2-40B4-BE49-F238E27FC236}">
                  <a16:creationId xmlns="" xmlns:a16="http://schemas.microsoft.com/office/drawing/2014/main" id="{9619D3DF-64DB-4FD2-86A1-0429A3C3BF55}"/>
                </a:ext>
              </a:extLst>
            </p:cNvPr>
            <p:cNvSpPr/>
            <p:nvPr/>
          </p:nvSpPr>
          <p:spPr>
            <a:xfrm>
              <a:off x="2053199" y="3001912"/>
              <a:ext cx="587476" cy="58747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8" name="Group 337">
              <a:extLst>
                <a:ext uri="{FF2B5EF4-FFF2-40B4-BE49-F238E27FC236}">
                  <a16:creationId xmlns="" xmlns:a16="http://schemas.microsoft.com/office/drawing/2014/main" id="{188FD7B0-5BB7-4407-941B-07A128A7076B}"/>
                </a:ext>
              </a:extLst>
            </p:cNvPr>
            <p:cNvGrpSpPr/>
            <p:nvPr/>
          </p:nvGrpSpPr>
          <p:grpSpPr>
            <a:xfrm>
              <a:off x="2203268" y="3151981"/>
              <a:ext cx="287338" cy="287338"/>
              <a:chOff x="8736013" y="1925638"/>
              <a:chExt cx="287338" cy="287338"/>
            </a:xfrm>
            <a:solidFill>
              <a:schemeClr val="accent2"/>
            </a:solidFill>
          </p:grpSpPr>
          <p:sp>
            <p:nvSpPr>
              <p:cNvPr id="339" name="Freeform 97">
                <a:extLst>
                  <a:ext uri="{FF2B5EF4-FFF2-40B4-BE49-F238E27FC236}">
                    <a16:creationId xmlns="" xmlns:a16="http://schemas.microsoft.com/office/drawing/2014/main" id="{D9AC93DA-FB90-4E84-9B4C-27D206CA5F2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36013" y="1925638"/>
                <a:ext cx="287338" cy="287338"/>
              </a:xfrm>
              <a:custGeom>
                <a:avLst/>
                <a:gdLst>
                  <a:gd name="T0" fmla="*/ 481 w 902"/>
                  <a:gd name="T1" fmla="*/ 863 h 902"/>
                  <a:gd name="T2" fmla="*/ 872 w 902"/>
                  <a:gd name="T3" fmla="*/ 219 h 902"/>
                  <a:gd name="T4" fmla="*/ 30 w 902"/>
                  <a:gd name="T5" fmla="*/ 219 h 902"/>
                  <a:gd name="T6" fmla="*/ 451 w 902"/>
                  <a:gd name="T7" fmla="*/ 864 h 902"/>
                  <a:gd name="T8" fmla="*/ 30 w 902"/>
                  <a:gd name="T9" fmla="*/ 219 h 902"/>
                  <a:gd name="T10" fmla="*/ 54 w 902"/>
                  <a:gd name="T11" fmla="*/ 197 h 902"/>
                  <a:gd name="T12" fmla="*/ 648 w 902"/>
                  <a:gd name="T13" fmla="*/ 290 h 902"/>
                  <a:gd name="T14" fmla="*/ 466 w 902"/>
                  <a:gd name="T15" fmla="*/ 32 h 902"/>
                  <a:gd name="T16" fmla="*/ 683 w 902"/>
                  <a:gd name="T17" fmla="*/ 274 h 902"/>
                  <a:gd name="T18" fmla="*/ 466 w 902"/>
                  <a:gd name="T19" fmla="*/ 32 h 902"/>
                  <a:gd name="T20" fmla="*/ 902 w 902"/>
                  <a:gd name="T21" fmla="*/ 195 h 902"/>
                  <a:gd name="T22" fmla="*/ 901 w 902"/>
                  <a:gd name="T23" fmla="*/ 191 h 902"/>
                  <a:gd name="T24" fmla="*/ 901 w 902"/>
                  <a:gd name="T25" fmla="*/ 190 h 902"/>
                  <a:gd name="T26" fmla="*/ 898 w 902"/>
                  <a:gd name="T27" fmla="*/ 186 h 902"/>
                  <a:gd name="T28" fmla="*/ 898 w 902"/>
                  <a:gd name="T29" fmla="*/ 185 h 902"/>
                  <a:gd name="T30" fmla="*/ 896 w 902"/>
                  <a:gd name="T31" fmla="*/ 184 h 902"/>
                  <a:gd name="T32" fmla="*/ 893 w 902"/>
                  <a:gd name="T33" fmla="*/ 183 h 902"/>
                  <a:gd name="T34" fmla="*/ 892 w 902"/>
                  <a:gd name="T35" fmla="*/ 182 h 902"/>
                  <a:gd name="T36" fmla="*/ 469 w 902"/>
                  <a:gd name="T37" fmla="*/ 0 h 902"/>
                  <a:gd name="T38" fmla="*/ 463 w 902"/>
                  <a:gd name="T39" fmla="*/ 0 h 902"/>
                  <a:gd name="T40" fmla="*/ 10 w 902"/>
                  <a:gd name="T41" fmla="*/ 182 h 902"/>
                  <a:gd name="T42" fmla="*/ 9 w 902"/>
                  <a:gd name="T43" fmla="*/ 183 h 902"/>
                  <a:gd name="T44" fmla="*/ 6 w 902"/>
                  <a:gd name="T45" fmla="*/ 184 h 902"/>
                  <a:gd name="T46" fmla="*/ 4 w 902"/>
                  <a:gd name="T47" fmla="*/ 185 h 902"/>
                  <a:gd name="T48" fmla="*/ 4 w 902"/>
                  <a:gd name="T49" fmla="*/ 186 h 902"/>
                  <a:gd name="T50" fmla="*/ 1 w 902"/>
                  <a:gd name="T51" fmla="*/ 189 h 902"/>
                  <a:gd name="T52" fmla="*/ 1 w 902"/>
                  <a:gd name="T53" fmla="*/ 190 h 902"/>
                  <a:gd name="T54" fmla="*/ 0 w 902"/>
                  <a:gd name="T55" fmla="*/ 195 h 902"/>
                  <a:gd name="T56" fmla="*/ 0 w 902"/>
                  <a:gd name="T57" fmla="*/ 195 h 902"/>
                  <a:gd name="T58" fmla="*/ 0 w 902"/>
                  <a:gd name="T59" fmla="*/ 195 h 902"/>
                  <a:gd name="T60" fmla="*/ 0 w 902"/>
                  <a:gd name="T61" fmla="*/ 681 h 902"/>
                  <a:gd name="T62" fmla="*/ 5 w 902"/>
                  <a:gd name="T63" fmla="*/ 688 h 902"/>
                  <a:gd name="T64" fmla="*/ 460 w 902"/>
                  <a:gd name="T65" fmla="*/ 901 h 902"/>
                  <a:gd name="T66" fmla="*/ 461 w 902"/>
                  <a:gd name="T67" fmla="*/ 901 h 902"/>
                  <a:gd name="T68" fmla="*/ 466 w 902"/>
                  <a:gd name="T69" fmla="*/ 902 h 902"/>
                  <a:gd name="T70" fmla="*/ 472 w 902"/>
                  <a:gd name="T71" fmla="*/ 901 h 902"/>
                  <a:gd name="T72" fmla="*/ 472 w 902"/>
                  <a:gd name="T73" fmla="*/ 900 h 902"/>
                  <a:gd name="T74" fmla="*/ 897 w 902"/>
                  <a:gd name="T75" fmla="*/ 688 h 902"/>
                  <a:gd name="T76" fmla="*/ 901 w 902"/>
                  <a:gd name="T77" fmla="*/ 681 h 902"/>
                  <a:gd name="T78" fmla="*/ 902 w 902"/>
                  <a:gd name="T79" fmla="*/ 195 h 902"/>
                  <a:gd name="T80" fmla="*/ 902 w 902"/>
                  <a:gd name="T81" fmla="*/ 195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2" h="902">
                    <a:moveTo>
                      <a:pt x="872" y="668"/>
                    </a:moveTo>
                    <a:lnTo>
                      <a:pt x="481" y="863"/>
                    </a:lnTo>
                    <a:lnTo>
                      <a:pt x="481" y="401"/>
                    </a:lnTo>
                    <a:lnTo>
                      <a:pt x="872" y="219"/>
                    </a:lnTo>
                    <a:lnTo>
                      <a:pt x="872" y="668"/>
                    </a:lnTo>
                    <a:close/>
                    <a:moveTo>
                      <a:pt x="30" y="219"/>
                    </a:moveTo>
                    <a:lnTo>
                      <a:pt x="451" y="401"/>
                    </a:lnTo>
                    <a:lnTo>
                      <a:pt x="451" y="864"/>
                    </a:lnTo>
                    <a:lnTo>
                      <a:pt x="30" y="667"/>
                    </a:lnTo>
                    <a:lnTo>
                      <a:pt x="30" y="219"/>
                    </a:lnTo>
                    <a:close/>
                    <a:moveTo>
                      <a:pt x="466" y="374"/>
                    </a:moveTo>
                    <a:lnTo>
                      <a:pt x="54" y="197"/>
                    </a:lnTo>
                    <a:lnTo>
                      <a:pt x="266" y="112"/>
                    </a:lnTo>
                    <a:lnTo>
                      <a:pt x="648" y="290"/>
                    </a:lnTo>
                    <a:lnTo>
                      <a:pt x="466" y="374"/>
                    </a:lnTo>
                    <a:close/>
                    <a:moveTo>
                      <a:pt x="466" y="32"/>
                    </a:moveTo>
                    <a:lnTo>
                      <a:pt x="851" y="197"/>
                    </a:lnTo>
                    <a:lnTo>
                      <a:pt x="683" y="274"/>
                    </a:lnTo>
                    <a:lnTo>
                      <a:pt x="304" y="97"/>
                    </a:lnTo>
                    <a:lnTo>
                      <a:pt x="466" y="32"/>
                    </a:lnTo>
                    <a:close/>
                    <a:moveTo>
                      <a:pt x="902" y="195"/>
                    </a:moveTo>
                    <a:lnTo>
                      <a:pt x="902" y="195"/>
                    </a:lnTo>
                    <a:lnTo>
                      <a:pt x="902" y="193"/>
                    </a:lnTo>
                    <a:lnTo>
                      <a:pt x="901" y="191"/>
                    </a:lnTo>
                    <a:lnTo>
                      <a:pt x="901" y="190"/>
                    </a:lnTo>
                    <a:lnTo>
                      <a:pt x="901" y="190"/>
                    </a:lnTo>
                    <a:lnTo>
                      <a:pt x="900" y="188"/>
                    </a:lnTo>
                    <a:lnTo>
                      <a:pt x="898" y="186"/>
                    </a:lnTo>
                    <a:lnTo>
                      <a:pt x="898" y="186"/>
                    </a:lnTo>
                    <a:lnTo>
                      <a:pt x="898" y="185"/>
                    </a:lnTo>
                    <a:lnTo>
                      <a:pt x="897" y="184"/>
                    </a:lnTo>
                    <a:lnTo>
                      <a:pt x="896" y="184"/>
                    </a:lnTo>
                    <a:lnTo>
                      <a:pt x="895" y="183"/>
                    </a:lnTo>
                    <a:lnTo>
                      <a:pt x="893" y="183"/>
                    </a:lnTo>
                    <a:lnTo>
                      <a:pt x="893" y="183"/>
                    </a:lnTo>
                    <a:lnTo>
                      <a:pt x="892" y="182"/>
                    </a:lnTo>
                    <a:lnTo>
                      <a:pt x="471" y="2"/>
                    </a:lnTo>
                    <a:lnTo>
                      <a:pt x="469" y="0"/>
                    </a:lnTo>
                    <a:lnTo>
                      <a:pt x="466" y="0"/>
                    </a:lnTo>
                    <a:lnTo>
                      <a:pt x="463" y="0"/>
                    </a:lnTo>
                    <a:lnTo>
                      <a:pt x="461" y="2"/>
                    </a:lnTo>
                    <a:lnTo>
                      <a:pt x="10" y="182"/>
                    </a:lnTo>
                    <a:lnTo>
                      <a:pt x="9" y="182"/>
                    </a:lnTo>
                    <a:lnTo>
                      <a:pt x="9" y="183"/>
                    </a:lnTo>
                    <a:lnTo>
                      <a:pt x="8" y="183"/>
                    </a:lnTo>
                    <a:lnTo>
                      <a:pt x="6" y="184"/>
                    </a:lnTo>
                    <a:lnTo>
                      <a:pt x="5" y="184"/>
                    </a:lnTo>
                    <a:lnTo>
                      <a:pt x="4" y="185"/>
                    </a:lnTo>
                    <a:lnTo>
                      <a:pt x="4" y="185"/>
                    </a:lnTo>
                    <a:lnTo>
                      <a:pt x="4" y="186"/>
                    </a:lnTo>
                    <a:lnTo>
                      <a:pt x="2" y="187"/>
                    </a:lnTo>
                    <a:lnTo>
                      <a:pt x="1" y="189"/>
                    </a:lnTo>
                    <a:lnTo>
                      <a:pt x="1" y="190"/>
                    </a:lnTo>
                    <a:lnTo>
                      <a:pt x="1" y="190"/>
                    </a:lnTo>
                    <a:lnTo>
                      <a:pt x="0" y="192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676"/>
                    </a:lnTo>
                    <a:lnTo>
                      <a:pt x="0" y="681"/>
                    </a:lnTo>
                    <a:lnTo>
                      <a:pt x="2" y="685"/>
                    </a:lnTo>
                    <a:lnTo>
                      <a:pt x="5" y="688"/>
                    </a:lnTo>
                    <a:lnTo>
                      <a:pt x="9" y="690"/>
                    </a:lnTo>
                    <a:lnTo>
                      <a:pt x="460" y="901"/>
                    </a:lnTo>
                    <a:lnTo>
                      <a:pt x="460" y="901"/>
                    </a:lnTo>
                    <a:lnTo>
                      <a:pt x="461" y="901"/>
                    </a:lnTo>
                    <a:lnTo>
                      <a:pt x="463" y="902"/>
                    </a:lnTo>
                    <a:lnTo>
                      <a:pt x="466" y="902"/>
                    </a:lnTo>
                    <a:lnTo>
                      <a:pt x="469" y="902"/>
                    </a:lnTo>
                    <a:lnTo>
                      <a:pt x="472" y="901"/>
                    </a:lnTo>
                    <a:lnTo>
                      <a:pt x="472" y="901"/>
                    </a:lnTo>
                    <a:lnTo>
                      <a:pt x="472" y="900"/>
                    </a:lnTo>
                    <a:lnTo>
                      <a:pt x="893" y="690"/>
                    </a:lnTo>
                    <a:lnTo>
                      <a:pt x="897" y="688"/>
                    </a:lnTo>
                    <a:lnTo>
                      <a:pt x="900" y="685"/>
                    </a:lnTo>
                    <a:lnTo>
                      <a:pt x="901" y="681"/>
                    </a:lnTo>
                    <a:lnTo>
                      <a:pt x="902" y="676"/>
                    </a:lnTo>
                    <a:lnTo>
                      <a:pt x="902" y="195"/>
                    </a:lnTo>
                    <a:lnTo>
                      <a:pt x="902" y="195"/>
                    </a:lnTo>
                    <a:lnTo>
                      <a:pt x="902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Freeform 98">
                <a:extLst>
                  <a:ext uri="{FF2B5EF4-FFF2-40B4-BE49-F238E27FC236}">
                    <a16:creationId xmlns="" xmlns:a16="http://schemas.microsoft.com/office/drawing/2014/main" id="{5A1E1849-BB2B-43B1-9870-E9876BCB32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74113" y="2041525"/>
                <a:ext cx="77788" cy="100013"/>
              </a:xfrm>
              <a:custGeom>
                <a:avLst/>
                <a:gdLst>
                  <a:gd name="T0" fmla="*/ 211 w 241"/>
                  <a:gd name="T1" fmla="*/ 278 h 315"/>
                  <a:gd name="T2" fmla="*/ 30 w 241"/>
                  <a:gd name="T3" fmla="*/ 201 h 315"/>
                  <a:gd name="T4" fmla="*/ 30 w 241"/>
                  <a:gd name="T5" fmla="*/ 38 h 315"/>
                  <a:gd name="T6" fmla="*/ 211 w 241"/>
                  <a:gd name="T7" fmla="*/ 115 h 315"/>
                  <a:gd name="T8" fmla="*/ 211 w 241"/>
                  <a:gd name="T9" fmla="*/ 278 h 315"/>
                  <a:gd name="T10" fmla="*/ 231 w 241"/>
                  <a:gd name="T11" fmla="*/ 92 h 315"/>
                  <a:gd name="T12" fmla="*/ 21 w 241"/>
                  <a:gd name="T13" fmla="*/ 2 h 315"/>
                  <a:gd name="T14" fmla="*/ 17 w 241"/>
                  <a:gd name="T15" fmla="*/ 0 h 315"/>
                  <a:gd name="T16" fmla="*/ 14 w 241"/>
                  <a:gd name="T17" fmla="*/ 0 h 315"/>
                  <a:gd name="T18" fmla="*/ 11 w 241"/>
                  <a:gd name="T19" fmla="*/ 0 h 315"/>
                  <a:gd name="T20" fmla="*/ 6 w 241"/>
                  <a:gd name="T21" fmla="*/ 3 h 315"/>
                  <a:gd name="T22" fmla="*/ 4 w 241"/>
                  <a:gd name="T23" fmla="*/ 5 h 315"/>
                  <a:gd name="T24" fmla="*/ 2 w 241"/>
                  <a:gd name="T25" fmla="*/ 8 h 315"/>
                  <a:gd name="T26" fmla="*/ 1 w 241"/>
                  <a:gd name="T27" fmla="*/ 11 h 315"/>
                  <a:gd name="T28" fmla="*/ 0 w 241"/>
                  <a:gd name="T29" fmla="*/ 15 h 315"/>
                  <a:gd name="T30" fmla="*/ 0 w 241"/>
                  <a:gd name="T31" fmla="*/ 210 h 315"/>
                  <a:gd name="T32" fmla="*/ 1 w 241"/>
                  <a:gd name="T33" fmla="*/ 215 h 315"/>
                  <a:gd name="T34" fmla="*/ 2 w 241"/>
                  <a:gd name="T35" fmla="*/ 219 h 315"/>
                  <a:gd name="T36" fmla="*/ 5 w 241"/>
                  <a:gd name="T37" fmla="*/ 222 h 315"/>
                  <a:gd name="T38" fmla="*/ 10 w 241"/>
                  <a:gd name="T39" fmla="*/ 224 h 315"/>
                  <a:gd name="T40" fmla="*/ 220 w 241"/>
                  <a:gd name="T41" fmla="*/ 314 h 315"/>
                  <a:gd name="T42" fmla="*/ 223 w 241"/>
                  <a:gd name="T43" fmla="*/ 315 h 315"/>
                  <a:gd name="T44" fmla="*/ 226 w 241"/>
                  <a:gd name="T45" fmla="*/ 315 h 315"/>
                  <a:gd name="T46" fmla="*/ 230 w 241"/>
                  <a:gd name="T47" fmla="*/ 315 h 315"/>
                  <a:gd name="T48" fmla="*/ 234 w 241"/>
                  <a:gd name="T49" fmla="*/ 313 h 315"/>
                  <a:gd name="T50" fmla="*/ 237 w 241"/>
                  <a:gd name="T51" fmla="*/ 311 h 315"/>
                  <a:gd name="T52" fmla="*/ 239 w 241"/>
                  <a:gd name="T53" fmla="*/ 308 h 315"/>
                  <a:gd name="T54" fmla="*/ 240 w 241"/>
                  <a:gd name="T55" fmla="*/ 305 h 315"/>
                  <a:gd name="T56" fmla="*/ 241 w 241"/>
                  <a:gd name="T57" fmla="*/ 300 h 315"/>
                  <a:gd name="T58" fmla="*/ 241 w 241"/>
                  <a:gd name="T59" fmla="*/ 105 h 315"/>
                  <a:gd name="T60" fmla="*/ 240 w 241"/>
                  <a:gd name="T61" fmla="*/ 101 h 315"/>
                  <a:gd name="T62" fmla="*/ 238 w 241"/>
                  <a:gd name="T63" fmla="*/ 97 h 315"/>
                  <a:gd name="T64" fmla="*/ 236 w 241"/>
                  <a:gd name="T65" fmla="*/ 94 h 315"/>
                  <a:gd name="T66" fmla="*/ 231 w 241"/>
                  <a:gd name="T67" fmla="*/ 92 h 315"/>
                  <a:gd name="T68" fmla="*/ 231 w 241"/>
                  <a:gd name="T69" fmla="*/ 92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1" h="315">
                    <a:moveTo>
                      <a:pt x="211" y="278"/>
                    </a:moveTo>
                    <a:lnTo>
                      <a:pt x="30" y="201"/>
                    </a:lnTo>
                    <a:lnTo>
                      <a:pt x="30" y="38"/>
                    </a:lnTo>
                    <a:lnTo>
                      <a:pt x="211" y="115"/>
                    </a:lnTo>
                    <a:lnTo>
                      <a:pt x="211" y="278"/>
                    </a:lnTo>
                    <a:close/>
                    <a:moveTo>
                      <a:pt x="231" y="92"/>
                    </a:moveTo>
                    <a:lnTo>
                      <a:pt x="21" y="2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1"/>
                    </a:lnTo>
                    <a:lnTo>
                      <a:pt x="0" y="15"/>
                    </a:lnTo>
                    <a:lnTo>
                      <a:pt x="0" y="210"/>
                    </a:lnTo>
                    <a:lnTo>
                      <a:pt x="1" y="215"/>
                    </a:lnTo>
                    <a:lnTo>
                      <a:pt x="2" y="219"/>
                    </a:lnTo>
                    <a:lnTo>
                      <a:pt x="5" y="222"/>
                    </a:lnTo>
                    <a:lnTo>
                      <a:pt x="10" y="224"/>
                    </a:lnTo>
                    <a:lnTo>
                      <a:pt x="220" y="314"/>
                    </a:lnTo>
                    <a:lnTo>
                      <a:pt x="223" y="315"/>
                    </a:lnTo>
                    <a:lnTo>
                      <a:pt x="226" y="315"/>
                    </a:lnTo>
                    <a:lnTo>
                      <a:pt x="230" y="315"/>
                    </a:lnTo>
                    <a:lnTo>
                      <a:pt x="234" y="313"/>
                    </a:lnTo>
                    <a:lnTo>
                      <a:pt x="237" y="311"/>
                    </a:lnTo>
                    <a:lnTo>
                      <a:pt x="239" y="308"/>
                    </a:lnTo>
                    <a:lnTo>
                      <a:pt x="240" y="305"/>
                    </a:lnTo>
                    <a:lnTo>
                      <a:pt x="241" y="300"/>
                    </a:lnTo>
                    <a:lnTo>
                      <a:pt x="241" y="105"/>
                    </a:lnTo>
                    <a:lnTo>
                      <a:pt x="240" y="101"/>
                    </a:lnTo>
                    <a:lnTo>
                      <a:pt x="238" y="97"/>
                    </a:lnTo>
                    <a:lnTo>
                      <a:pt x="236" y="94"/>
                    </a:lnTo>
                    <a:lnTo>
                      <a:pt x="231" y="92"/>
                    </a:lnTo>
                    <a:lnTo>
                      <a:pt x="231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41" name="Group 340">
            <a:extLst>
              <a:ext uri="{FF2B5EF4-FFF2-40B4-BE49-F238E27FC236}">
                <a16:creationId xmlns="" xmlns:a16="http://schemas.microsoft.com/office/drawing/2014/main" id="{03C98586-B830-44BE-A7DE-88FFF8708AB5}"/>
              </a:ext>
            </a:extLst>
          </p:cNvPr>
          <p:cNvGrpSpPr/>
          <p:nvPr/>
        </p:nvGrpSpPr>
        <p:grpSpPr>
          <a:xfrm>
            <a:off x="6644317" y="2622872"/>
            <a:ext cx="364776" cy="364776"/>
            <a:chOff x="2053199" y="3732947"/>
            <a:chExt cx="587476" cy="587476"/>
          </a:xfrm>
        </p:grpSpPr>
        <p:sp>
          <p:nvSpPr>
            <p:cNvPr id="342" name="Oval 341">
              <a:extLst>
                <a:ext uri="{FF2B5EF4-FFF2-40B4-BE49-F238E27FC236}">
                  <a16:creationId xmlns="" xmlns:a16="http://schemas.microsoft.com/office/drawing/2014/main" id="{F3449573-2901-417B-9535-E0DE568B1E8F}"/>
                </a:ext>
              </a:extLst>
            </p:cNvPr>
            <p:cNvSpPr/>
            <p:nvPr/>
          </p:nvSpPr>
          <p:spPr>
            <a:xfrm>
              <a:off x="2053199" y="3732947"/>
              <a:ext cx="587476" cy="58747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3" name="Group 342">
              <a:extLst>
                <a:ext uri="{FF2B5EF4-FFF2-40B4-BE49-F238E27FC236}">
                  <a16:creationId xmlns="" xmlns:a16="http://schemas.microsoft.com/office/drawing/2014/main" id="{FF060CC5-92FF-4F6C-9C7D-E0BE1D1E70BD}"/>
                </a:ext>
              </a:extLst>
            </p:cNvPr>
            <p:cNvGrpSpPr/>
            <p:nvPr/>
          </p:nvGrpSpPr>
          <p:grpSpPr>
            <a:xfrm>
              <a:off x="2203268" y="3883016"/>
              <a:ext cx="287338" cy="287338"/>
              <a:chOff x="8736013" y="1925638"/>
              <a:chExt cx="287338" cy="287338"/>
            </a:xfrm>
            <a:solidFill>
              <a:schemeClr val="accent3"/>
            </a:solidFill>
          </p:grpSpPr>
          <p:sp>
            <p:nvSpPr>
              <p:cNvPr id="344" name="Freeform 97">
                <a:extLst>
                  <a:ext uri="{FF2B5EF4-FFF2-40B4-BE49-F238E27FC236}">
                    <a16:creationId xmlns="" xmlns:a16="http://schemas.microsoft.com/office/drawing/2014/main" id="{F885865F-FE78-4668-918E-331D19D6BCE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36013" y="1925638"/>
                <a:ext cx="287338" cy="287338"/>
              </a:xfrm>
              <a:custGeom>
                <a:avLst/>
                <a:gdLst>
                  <a:gd name="T0" fmla="*/ 481 w 902"/>
                  <a:gd name="T1" fmla="*/ 863 h 902"/>
                  <a:gd name="T2" fmla="*/ 872 w 902"/>
                  <a:gd name="T3" fmla="*/ 219 h 902"/>
                  <a:gd name="T4" fmla="*/ 30 w 902"/>
                  <a:gd name="T5" fmla="*/ 219 h 902"/>
                  <a:gd name="T6" fmla="*/ 451 w 902"/>
                  <a:gd name="T7" fmla="*/ 864 h 902"/>
                  <a:gd name="T8" fmla="*/ 30 w 902"/>
                  <a:gd name="T9" fmla="*/ 219 h 902"/>
                  <a:gd name="T10" fmla="*/ 54 w 902"/>
                  <a:gd name="T11" fmla="*/ 197 h 902"/>
                  <a:gd name="T12" fmla="*/ 648 w 902"/>
                  <a:gd name="T13" fmla="*/ 290 h 902"/>
                  <a:gd name="T14" fmla="*/ 466 w 902"/>
                  <a:gd name="T15" fmla="*/ 32 h 902"/>
                  <a:gd name="T16" fmla="*/ 683 w 902"/>
                  <a:gd name="T17" fmla="*/ 274 h 902"/>
                  <a:gd name="T18" fmla="*/ 466 w 902"/>
                  <a:gd name="T19" fmla="*/ 32 h 902"/>
                  <a:gd name="T20" fmla="*/ 902 w 902"/>
                  <a:gd name="T21" fmla="*/ 195 h 902"/>
                  <a:gd name="T22" fmla="*/ 901 w 902"/>
                  <a:gd name="T23" fmla="*/ 191 h 902"/>
                  <a:gd name="T24" fmla="*/ 901 w 902"/>
                  <a:gd name="T25" fmla="*/ 190 h 902"/>
                  <a:gd name="T26" fmla="*/ 898 w 902"/>
                  <a:gd name="T27" fmla="*/ 186 h 902"/>
                  <a:gd name="T28" fmla="*/ 898 w 902"/>
                  <a:gd name="T29" fmla="*/ 185 h 902"/>
                  <a:gd name="T30" fmla="*/ 896 w 902"/>
                  <a:gd name="T31" fmla="*/ 184 h 902"/>
                  <a:gd name="T32" fmla="*/ 893 w 902"/>
                  <a:gd name="T33" fmla="*/ 183 h 902"/>
                  <a:gd name="T34" fmla="*/ 892 w 902"/>
                  <a:gd name="T35" fmla="*/ 182 h 902"/>
                  <a:gd name="T36" fmla="*/ 469 w 902"/>
                  <a:gd name="T37" fmla="*/ 0 h 902"/>
                  <a:gd name="T38" fmla="*/ 463 w 902"/>
                  <a:gd name="T39" fmla="*/ 0 h 902"/>
                  <a:gd name="T40" fmla="*/ 10 w 902"/>
                  <a:gd name="T41" fmla="*/ 182 h 902"/>
                  <a:gd name="T42" fmla="*/ 9 w 902"/>
                  <a:gd name="T43" fmla="*/ 183 h 902"/>
                  <a:gd name="T44" fmla="*/ 6 w 902"/>
                  <a:gd name="T45" fmla="*/ 184 h 902"/>
                  <a:gd name="T46" fmla="*/ 4 w 902"/>
                  <a:gd name="T47" fmla="*/ 185 h 902"/>
                  <a:gd name="T48" fmla="*/ 4 w 902"/>
                  <a:gd name="T49" fmla="*/ 186 h 902"/>
                  <a:gd name="T50" fmla="*/ 1 w 902"/>
                  <a:gd name="T51" fmla="*/ 189 h 902"/>
                  <a:gd name="T52" fmla="*/ 1 w 902"/>
                  <a:gd name="T53" fmla="*/ 190 h 902"/>
                  <a:gd name="T54" fmla="*/ 0 w 902"/>
                  <a:gd name="T55" fmla="*/ 195 h 902"/>
                  <a:gd name="T56" fmla="*/ 0 w 902"/>
                  <a:gd name="T57" fmla="*/ 195 h 902"/>
                  <a:gd name="T58" fmla="*/ 0 w 902"/>
                  <a:gd name="T59" fmla="*/ 195 h 902"/>
                  <a:gd name="T60" fmla="*/ 0 w 902"/>
                  <a:gd name="T61" fmla="*/ 681 h 902"/>
                  <a:gd name="T62" fmla="*/ 5 w 902"/>
                  <a:gd name="T63" fmla="*/ 688 h 902"/>
                  <a:gd name="T64" fmla="*/ 460 w 902"/>
                  <a:gd name="T65" fmla="*/ 901 h 902"/>
                  <a:gd name="T66" fmla="*/ 461 w 902"/>
                  <a:gd name="T67" fmla="*/ 901 h 902"/>
                  <a:gd name="T68" fmla="*/ 466 w 902"/>
                  <a:gd name="T69" fmla="*/ 902 h 902"/>
                  <a:gd name="T70" fmla="*/ 472 w 902"/>
                  <a:gd name="T71" fmla="*/ 901 h 902"/>
                  <a:gd name="T72" fmla="*/ 472 w 902"/>
                  <a:gd name="T73" fmla="*/ 900 h 902"/>
                  <a:gd name="T74" fmla="*/ 897 w 902"/>
                  <a:gd name="T75" fmla="*/ 688 h 902"/>
                  <a:gd name="T76" fmla="*/ 901 w 902"/>
                  <a:gd name="T77" fmla="*/ 681 h 902"/>
                  <a:gd name="T78" fmla="*/ 902 w 902"/>
                  <a:gd name="T79" fmla="*/ 195 h 902"/>
                  <a:gd name="T80" fmla="*/ 902 w 902"/>
                  <a:gd name="T81" fmla="*/ 195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2" h="902">
                    <a:moveTo>
                      <a:pt x="872" y="668"/>
                    </a:moveTo>
                    <a:lnTo>
                      <a:pt x="481" y="863"/>
                    </a:lnTo>
                    <a:lnTo>
                      <a:pt x="481" y="401"/>
                    </a:lnTo>
                    <a:lnTo>
                      <a:pt x="872" y="219"/>
                    </a:lnTo>
                    <a:lnTo>
                      <a:pt x="872" y="668"/>
                    </a:lnTo>
                    <a:close/>
                    <a:moveTo>
                      <a:pt x="30" y="219"/>
                    </a:moveTo>
                    <a:lnTo>
                      <a:pt x="451" y="401"/>
                    </a:lnTo>
                    <a:lnTo>
                      <a:pt x="451" y="864"/>
                    </a:lnTo>
                    <a:lnTo>
                      <a:pt x="30" y="667"/>
                    </a:lnTo>
                    <a:lnTo>
                      <a:pt x="30" y="219"/>
                    </a:lnTo>
                    <a:close/>
                    <a:moveTo>
                      <a:pt x="466" y="374"/>
                    </a:moveTo>
                    <a:lnTo>
                      <a:pt x="54" y="197"/>
                    </a:lnTo>
                    <a:lnTo>
                      <a:pt x="266" y="112"/>
                    </a:lnTo>
                    <a:lnTo>
                      <a:pt x="648" y="290"/>
                    </a:lnTo>
                    <a:lnTo>
                      <a:pt x="466" y="374"/>
                    </a:lnTo>
                    <a:close/>
                    <a:moveTo>
                      <a:pt x="466" y="32"/>
                    </a:moveTo>
                    <a:lnTo>
                      <a:pt x="851" y="197"/>
                    </a:lnTo>
                    <a:lnTo>
                      <a:pt x="683" y="274"/>
                    </a:lnTo>
                    <a:lnTo>
                      <a:pt x="304" y="97"/>
                    </a:lnTo>
                    <a:lnTo>
                      <a:pt x="466" y="32"/>
                    </a:lnTo>
                    <a:close/>
                    <a:moveTo>
                      <a:pt x="902" y="195"/>
                    </a:moveTo>
                    <a:lnTo>
                      <a:pt x="902" y="195"/>
                    </a:lnTo>
                    <a:lnTo>
                      <a:pt x="902" y="193"/>
                    </a:lnTo>
                    <a:lnTo>
                      <a:pt x="901" y="191"/>
                    </a:lnTo>
                    <a:lnTo>
                      <a:pt x="901" y="190"/>
                    </a:lnTo>
                    <a:lnTo>
                      <a:pt x="901" y="190"/>
                    </a:lnTo>
                    <a:lnTo>
                      <a:pt x="900" y="188"/>
                    </a:lnTo>
                    <a:lnTo>
                      <a:pt x="898" y="186"/>
                    </a:lnTo>
                    <a:lnTo>
                      <a:pt x="898" y="186"/>
                    </a:lnTo>
                    <a:lnTo>
                      <a:pt x="898" y="185"/>
                    </a:lnTo>
                    <a:lnTo>
                      <a:pt x="897" y="184"/>
                    </a:lnTo>
                    <a:lnTo>
                      <a:pt x="896" y="184"/>
                    </a:lnTo>
                    <a:lnTo>
                      <a:pt x="895" y="183"/>
                    </a:lnTo>
                    <a:lnTo>
                      <a:pt x="893" y="183"/>
                    </a:lnTo>
                    <a:lnTo>
                      <a:pt x="893" y="183"/>
                    </a:lnTo>
                    <a:lnTo>
                      <a:pt x="892" y="182"/>
                    </a:lnTo>
                    <a:lnTo>
                      <a:pt x="471" y="2"/>
                    </a:lnTo>
                    <a:lnTo>
                      <a:pt x="469" y="0"/>
                    </a:lnTo>
                    <a:lnTo>
                      <a:pt x="466" y="0"/>
                    </a:lnTo>
                    <a:lnTo>
                      <a:pt x="463" y="0"/>
                    </a:lnTo>
                    <a:lnTo>
                      <a:pt x="461" y="2"/>
                    </a:lnTo>
                    <a:lnTo>
                      <a:pt x="10" y="182"/>
                    </a:lnTo>
                    <a:lnTo>
                      <a:pt x="9" y="182"/>
                    </a:lnTo>
                    <a:lnTo>
                      <a:pt x="9" y="183"/>
                    </a:lnTo>
                    <a:lnTo>
                      <a:pt x="8" y="183"/>
                    </a:lnTo>
                    <a:lnTo>
                      <a:pt x="6" y="184"/>
                    </a:lnTo>
                    <a:lnTo>
                      <a:pt x="5" y="184"/>
                    </a:lnTo>
                    <a:lnTo>
                      <a:pt x="4" y="185"/>
                    </a:lnTo>
                    <a:lnTo>
                      <a:pt x="4" y="185"/>
                    </a:lnTo>
                    <a:lnTo>
                      <a:pt x="4" y="186"/>
                    </a:lnTo>
                    <a:lnTo>
                      <a:pt x="2" y="187"/>
                    </a:lnTo>
                    <a:lnTo>
                      <a:pt x="1" y="189"/>
                    </a:lnTo>
                    <a:lnTo>
                      <a:pt x="1" y="190"/>
                    </a:lnTo>
                    <a:lnTo>
                      <a:pt x="1" y="190"/>
                    </a:lnTo>
                    <a:lnTo>
                      <a:pt x="0" y="192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676"/>
                    </a:lnTo>
                    <a:lnTo>
                      <a:pt x="0" y="681"/>
                    </a:lnTo>
                    <a:lnTo>
                      <a:pt x="2" y="685"/>
                    </a:lnTo>
                    <a:lnTo>
                      <a:pt x="5" y="688"/>
                    </a:lnTo>
                    <a:lnTo>
                      <a:pt x="9" y="690"/>
                    </a:lnTo>
                    <a:lnTo>
                      <a:pt x="460" y="901"/>
                    </a:lnTo>
                    <a:lnTo>
                      <a:pt x="460" y="901"/>
                    </a:lnTo>
                    <a:lnTo>
                      <a:pt x="461" y="901"/>
                    </a:lnTo>
                    <a:lnTo>
                      <a:pt x="463" y="902"/>
                    </a:lnTo>
                    <a:lnTo>
                      <a:pt x="466" y="902"/>
                    </a:lnTo>
                    <a:lnTo>
                      <a:pt x="469" y="902"/>
                    </a:lnTo>
                    <a:lnTo>
                      <a:pt x="472" y="901"/>
                    </a:lnTo>
                    <a:lnTo>
                      <a:pt x="472" y="901"/>
                    </a:lnTo>
                    <a:lnTo>
                      <a:pt x="472" y="900"/>
                    </a:lnTo>
                    <a:lnTo>
                      <a:pt x="893" y="690"/>
                    </a:lnTo>
                    <a:lnTo>
                      <a:pt x="897" y="688"/>
                    </a:lnTo>
                    <a:lnTo>
                      <a:pt x="900" y="685"/>
                    </a:lnTo>
                    <a:lnTo>
                      <a:pt x="901" y="681"/>
                    </a:lnTo>
                    <a:lnTo>
                      <a:pt x="902" y="676"/>
                    </a:lnTo>
                    <a:lnTo>
                      <a:pt x="902" y="195"/>
                    </a:lnTo>
                    <a:lnTo>
                      <a:pt x="902" y="195"/>
                    </a:lnTo>
                    <a:lnTo>
                      <a:pt x="902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Freeform 98">
                <a:extLst>
                  <a:ext uri="{FF2B5EF4-FFF2-40B4-BE49-F238E27FC236}">
                    <a16:creationId xmlns="" xmlns:a16="http://schemas.microsoft.com/office/drawing/2014/main" id="{7AEFB6A6-EE53-4775-990D-AFBFF11BD6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74113" y="2041525"/>
                <a:ext cx="77788" cy="100013"/>
              </a:xfrm>
              <a:custGeom>
                <a:avLst/>
                <a:gdLst>
                  <a:gd name="T0" fmla="*/ 211 w 241"/>
                  <a:gd name="T1" fmla="*/ 278 h 315"/>
                  <a:gd name="T2" fmla="*/ 30 w 241"/>
                  <a:gd name="T3" fmla="*/ 201 h 315"/>
                  <a:gd name="T4" fmla="*/ 30 w 241"/>
                  <a:gd name="T5" fmla="*/ 38 h 315"/>
                  <a:gd name="T6" fmla="*/ 211 w 241"/>
                  <a:gd name="T7" fmla="*/ 115 h 315"/>
                  <a:gd name="T8" fmla="*/ 211 w 241"/>
                  <a:gd name="T9" fmla="*/ 278 h 315"/>
                  <a:gd name="T10" fmla="*/ 231 w 241"/>
                  <a:gd name="T11" fmla="*/ 92 h 315"/>
                  <a:gd name="T12" fmla="*/ 21 w 241"/>
                  <a:gd name="T13" fmla="*/ 2 h 315"/>
                  <a:gd name="T14" fmla="*/ 17 w 241"/>
                  <a:gd name="T15" fmla="*/ 0 h 315"/>
                  <a:gd name="T16" fmla="*/ 14 w 241"/>
                  <a:gd name="T17" fmla="*/ 0 h 315"/>
                  <a:gd name="T18" fmla="*/ 11 w 241"/>
                  <a:gd name="T19" fmla="*/ 0 h 315"/>
                  <a:gd name="T20" fmla="*/ 6 w 241"/>
                  <a:gd name="T21" fmla="*/ 3 h 315"/>
                  <a:gd name="T22" fmla="*/ 4 w 241"/>
                  <a:gd name="T23" fmla="*/ 5 h 315"/>
                  <a:gd name="T24" fmla="*/ 2 w 241"/>
                  <a:gd name="T25" fmla="*/ 8 h 315"/>
                  <a:gd name="T26" fmla="*/ 1 w 241"/>
                  <a:gd name="T27" fmla="*/ 11 h 315"/>
                  <a:gd name="T28" fmla="*/ 0 w 241"/>
                  <a:gd name="T29" fmla="*/ 15 h 315"/>
                  <a:gd name="T30" fmla="*/ 0 w 241"/>
                  <a:gd name="T31" fmla="*/ 210 h 315"/>
                  <a:gd name="T32" fmla="*/ 1 w 241"/>
                  <a:gd name="T33" fmla="*/ 215 h 315"/>
                  <a:gd name="T34" fmla="*/ 2 w 241"/>
                  <a:gd name="T35" fmla="*/ 219 h 315"/>
                  <a:gd name="T36" fmla="*/ 5 w 241"/>
                  <a:gd name="T37" fmla="*/ 222 h 315"/>
                  <a:gd name="T38" fmla="*/ 10 w 241"/>
                  <a:gd name="T39" fmla="*/ 224 h 315"/>
                  <a:gd name="T40" fmla="*/ 220 w 241"/>
                  <a:gd name="T41" fmla="*/ 314 h 315"/>
                  <a:gd name="T42" fmla="*/ 223 w 241"/>
                  <a:gd name="T43" fmla="*/ 315 h 315"/>
                  <a:gd name="T44" fmla="*/ 226 w 241"/>
                  <a:gd name="T45" fmla="*/ 315 h 315"/>
                  <a:gd name="T46" fmla="*/ 230 w 241"/>
                  <a:gd name="T47" fmla="*/ 315 h 315"/>
                  <a:gd name="T48" fmla="*/ 234 w 241"/>
                  <a:gd name="T49" fmla="*/ 313 h 315"/>
                  <a:gd name="T50" fmla="*/ 237 w 241"/>
                  <a:gd name="T51" fmla="*/ 311 h 315"/>
                  <a:gd name="T52" fmla="*/ 239 w 241"/>
                  <a:gd name="T53" fmla="*/ 308 h 315"/>
                  <a:gd name="T54" fmla="*/ 240 w 241"/>
                  <a:gd name="T55" fmla="*/ 305 h 315"/>
                  <a:gd name="T56" fmla="*/ 241 w 241"/>
                  <a:gd name="T57" fmla="*/ 300 h 315"/>
                  <a:gd name="T58" fmla="*/ 241 w 241"/>
                  <a:gd name="T59" fmla="*/ 105 h 315"/>
                  <a:gd name="T60" fmla="*/ 240 w 241"/>
                  <a:gd name="T61" fmla="*/ 101 h 315"/>
                  <a:gd name="T62" fmla="*/ 238 w 241"/>
                  <a:gd name="T63" fmla="*/ 97 h 315"/>
                  <a:gd name="T64" fmla="*/ 236 w 241"/>
                  <a:gd name="T65" fmla="*/ 94 h 315"/>
                  <a:gd name="T66" fmla="*/ 231 w 241"/>
                  <a:gd name="T67" fmla="*/ 92 h 315"/>
                  <a:gd name="T68" fmla="*/ 231 w 241"/>
                  <a:gd name="T69" fmla="*/ 92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1" h="315">
                    <a:moveTo>
                      <a:pt x="211" y="278"/>
                    </a:moveTo>
                    <a:lnTo>
                      <a:pt x="30" y="201"/>
                    </a:lnTo>
                    <a:lnTo>
                      <a:pt x="30" y="38"/>
                    </a:lnTo>
                    <a:lnTo>
                      <a:pt x="211" y="115"/>
                    </a:lnTo>
                    <a:lnTo>
                      <a:pt x="211" y="278"/>
                    </a:lnTo>
                    <a:close/>
                    <a:moveTo>
                      <a:pt x="231" y="92"/>
                    </a:moveTo>
                    <a:lnTo>
                      <a:pt x="21" y="2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1"/>
                    </a:lnTo>
                    <a:lnTo>
                      <a:pt x="0" y="15"/>
                    </a:lnTo>
                    <a:lnTo>
                      <a:pt x="0" y="210"/>
                    </a:lnTo>
                    <a:lnTo>
                      <a:pt x="1" y="215"/>
                    </a:lnTo>
                    <a:lnTo>
                      <a:pt x="2" y="219"/>
                    </a:lnTo>
                    <a:lnTo>
                      <a:pt x="5" y="222"/>
                    </a:lnTo>
                    <a:lnTo>
                      <a:pt x="10" y="224"/>
                    </a:lnTo>
                    <a:lnTo>
                      <a:pt x="220" y="314"/>
                    </a:lnTo>
                    <a:lnTo>
                      <a:pt x="223" y="315"/>
                    </a:lnTo>
                    <a:lnTo>
                      <a:pt x="226" y="315"/>
                    </a:lnTo>
                    <a:lnTo>
                      <a:pt x="230" y="315"/>
                    </a:lnTo>
                    <a:lnTo>
                      <a:pt x="234" y="313"/>
                    </a:lnTo>
                    <a:lnTo>
                      <a:pt x="237" y="311"/>
                    </a:lnTo>
                    <a:lnTo>
                      <a:pt x="239" y="308"/>
                    </a:lnTo>
                    <a:lnTo>
                      <a:pt x="240" y="305"/>
                    </a:lnTo>
                    <a:lnTo>
                      <a:pt x="241" y="300"/>
                    </a:lnTo>
                    <a:lnTo>
                      <a:pt x="241" y="105"/>
                    </a:lnTo>
                    <a:lnTo>
                      <a:pt x="240" y="101"/>
                    </a:lnTo>
                    <a:lnTo>
                      <a:pt x="238" y="97"/>
                    </a:lnTo>
                    <a:lnTo>
                      <a:pt x="236" y="94"/>
                    </a:lnTo>
                    <a:lnTo>
                      <a:pt x="231" y="92"/>
                    </a:lnTo>
                    <a:lnTo>
                      <a:pt x="231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46" name="Group 345">
            <a:extLst>
              <a:ext uri="{FF2B5EF4-FFF2-40B4-BE49-F238E27FC236}">
                <a16:creationId xmlns="" xmlns:a16="http://schemas.microsoft.com/office/drawing/2014/main" id="{097C5B49-6C2E-4F9D-8747-31AC29962047}"/>
              </a:ext>
            </a:extLst>
          </p:cNvPr>
          <p:cNvGrpSpPr/>
          <p:nvPr/>
        </p:nvGrpSpPr>
        <p:grpSpPr>
          <a:xfrm>
            <a:off x="8364350" y="3512223"/>
            <a:ext cx="364776" cy="364776"/>
            <a:chOff x="2053199" y="3732947"/>
            <a:chExt cx="587476" cy="587476"/>
          </a:xfrm>
        </p:grpSpPr>
        <p:sp>
          <p:nvSpPr>
            <p:cNvPr id="347" name="Oval 346">
              <a:extLst>
                <a:ext uri="{FF2B5EF4-FFF2-40B4-BE49-F238E27FC236}">
                  <a16:creationId xmlns="" xmlns:a16="http://schemas.microsoft.com/office/drawing/2014/main" id="{0A69AB03-20C1-4E19-87F9-A03184B0B243}"/>
                </a:ext>
              </a:extLst>
            </p:cNvPr>
            <p:cNvSpPr/>
            <p:nvPr/>
          </p:nvSpPr>
          <p:spPr>
            <a:xfrm>
              <a:off x="2053199" y="3732947"/>
              <a:ext cx="587476" cy="58747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8" name="Group 347">
              <a:extLst>
                <a:ext uri="{FF2B5EF4-FFF2-40B4-BE49-F238E27FC236}">
                  <a16:creationId xmlns="" xmlns:a16="http://schemas.microsoft.com/office/drawing/2014/main" id="{BB0165AD-F660-453F-B87B-64390BA99C9A}"/>
                </a:ext>
              </a:extLst>
            </p:cNvPr>
            <p:cNvGrpSpPr/>
            <p:nvPr/>
          </p:nvGrpSpPr>
          <p:grpSpPr>
            <a:xfrm>
              <a:off x="2203268" y="3883016"/>
              <a:ext cx="287338" cy="287338"/>
              <a:chOff x="8736013" y="1925638"/>
              <a:chExt cx="287338" cy="287338"/>
            </a:xfrm>
            <a:solidFill>
              <a:schemeClr val="accent3"/>
            </a:solidFill>
          </p:grpSpPr>
          <p:sp>
            <p:nvSpPr>
              <p:cNvPr id="349" name="Freeform 97">
                <a:extLst>
                  <a:ext uri="{FF2B5EF4-FFF2-40B4-BE49-F238E27FC236}">
                    <a16:creationId xmlns="" xmlns:a16="http://schemas.microsoft.com/office/drawing/2014/main" id="{4D7569EA-2360-41F2-92EA-F5D4DA185FB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36013" y="1925638"/>
                <a:ext cx="287338" cy="287338"/>
              </a:xfrm>
              <a:custGeom>
                <a:avLst/>
                <a:gdLst>
                  <a:gd name="T0" fmla="*/ 481 w 902"/>
                  <a:gd name="T1" fmla="*/ 863 h 902"/>
                  <a:gd name="T2" fmla="*/ 872 w 902"/>
                  <a:gd name="T3" fmla="*/ 219 h 902"/>
                  <a:gd name="T4" fmla="*/ 30 w 902"/>
                  <a:gd name="T5" fmla="*/ 219 h 902"/>
                  <a:gd name="T6" fmla="*/ 451 w 902"/>
                  <a:gd name="T7" fmla="*/ 864 h 902"/>
                  <a:gd name="T8" fmla="*/ 30 w 902"/>
                  <a:gd name="T9" fmla="*/ 219 h 902"/>
                  <a:gd name="T10" fmla="*/ 54 w 902"/>
                  <a:gd name="T11" fmla="*/ 197 h 902"/>
                  <a:gd name="T12" fmla="*/ 648 w 902"/>
                  <a:gd name="T13" fmla="*/ 290 h 902"/>
                  <a:gd name="T14" fmla="*/ 466 w 902"/>
                  <a:gd name="T15" fmla="*/ 32 h 902"/>
                  <a:gd name="T16" fmla="*/ 683 w 902"/>
                  <a:gd name="T17" fmla="*/ 274 h 902"/>
                  <a:gd name="T18" fmla="*/ 466 w 902"/>
                  <a:gd name="T19" fmla="*/ 32 h 902"/>
                  <a:gd name="T20" fmla="*/ 902 w 902"/>
                  <a:gd name="T21" fmla="*/ 195 h 902"/>
                  <a:gd name="T22" fmla="*/ 901 w 902"/>
                  <a:gd name="T23" fmla="*/ 191 h 902"/>
                  <a:gd name="T24" fmla="*/ 901 w 902"/>
                  <a:gd name="T25" fmla="*/ 190 h 902"/>
                  <a:gd name="T26" fmla="*/ 898 w 902"/>
                  <a:gd name="T27" fmla="*/ 186 h 902"/>
                  <a:gd name="T28" fmla="*/ 898 w 902"/>
                  <a:gd name="T29" fmla="*/ 185 h 902"/>
                  <a:gd name="T30" fmla="*/ 896 w 902"/>
                  <a:gd name="T31" fmla="*/ 184 h 902"/>
                  <a:gd name="T32" fmla="*/ 893 w 902"/>
                  <a:gd name="T33" fmla="*/ 183 h 902"/>
                  <a:gd name="T34" fmla="*/ 892 w 902"/>
                  <a:gd name="T35" fmla="*/ 182 h 902"/>
                  <a:gd name="T36" fmla="*/ 469 w 902"/>
                  <a:gd name="T37" fmla="*/ 0 h 902"/>
                  <a:gd name="T38" fmla="*/ 463 w 902"/>
                  <a:gd name="T39" fmla="*/ 0 h 902"/>
                  <a:gd name="T40" fmla="*/ 10 w 902"/>
                  <a:gd name="T41" fmla="*/ 182 h 902"/>
                  <a:gd name="T42" fmla="*/ 9 w 902"/>
                  <a:gd name="T43" fmla="*/ 183 h 902"/>
                  <a:gd name="T44" fmla="*/ 6 w 902"/>
                  <a:gd name="T45" fmla="*/ 184 h 902"/>
                  <a:gd name="T46" fmla="*/ 4 w 902"/>
                  <a:gd name="T47" fmla="*/ 185 h 902"/>
                  <a:gd name="T48" fmla="*/ 4 w 902"/>
                  <a:gd name="T49" fmla="*/ 186 h 902"/>
                  <a:gd name="T50" fmla="*/ 1 w 902"/>
                  <a:gd name="T51" fmla="*/ 189 h 902"/>
                  <a:gd name="T52" fmla="*/ 1 w 902"/>
                  <a:gd name="T53" fmla="*/ 190 h 902"/>
                  <a:gd name="T54" fmla="*/ 0 w 902"/>
                  <a:gd name="T55" fmla="*/ 195 h 902"/>
                  <a:gd name="T56" fmla="*/ 0 w 902"/>
                  <a:gd name="T57" fmla="*/ 195 h 902"/>
                  <a:gd name="T58" fmla="*/ 0 w 902"/>
                  <a:gd name="T59" fmla="*/ 195 h 902"/>
                  <a:gd name="T60" fmla="*/ 0 w 902"/>
                  <a:gd name="T61" fmla="*/ 681 h 902"/>
                  <a:gd name="T62" fmla="*/ 5 w 902"/>
                  <a:gd name="T63" fmla="*/ 688 h 902"/>
                  <a:gd name="T64" fmla="*/ 460 w 902"/>
                  <a:gd name="T65" fmla="*/ 901 h 902"/>
                  <a:gd name="T66" fmla="*/ 461 w 902"/>
                  <a:gd name="T67" fmla="*/ 901 h 902"/>
                  <a:gd name="T68" fmla="*/ 466 w 902"/>
                  <a:gd name="T69" fmla="*/ 902 h 902"/>
                  <a:gd name="T70" fmla="*/ 472 w 902"/>
                  <a:gd name="T71" fmla="*/ 901 h 902"/>
                  <a:gd name="T72" fmla="*/ 472 w 902"/>
                  <a:gd name="T73" fmla="*/ 900 h 902"/>
                  <a:gd name="T74" fmla="*/ 897 w 902"/>
                  <a:gd name="T75" fmla="*/ 688 h 902"/>
                  <a:gd name="T76" fmla="*/ 901 w 902"/>
                  <a:gd name="T77" fmla="*/ 681 h 902"/>
                  <a:gd name="T78" fmla="*/ 902 w 902"/>
                  <a:gd name="T79" fmla="*/ 195 h 902"/>
                  <a:gd name="T80" fmla="*/ 902 w 902"/>
                  <a:gd name="T81" fmla="*/ 195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2" h="902">
                    <a:moveTo>
                      <a:pt x="872" y="668"/>
                    </a:moveTo>
                    <a:lnTo>
                      <a:pt x="481" y="863"/>
                    </a:lnTo>
                    <a:lnTo>
                      <a:pt x="481" y="401"/>
                    </a:lnTo>
                    <a:lnTo>
                      <a:pt x="872" y="219"/>
                    </a:lnTo>
                    <a:lnTo>
                      <a:pt x="872" y="668"/>
                    </a:lnTo>
                    <a:close/>
                    <a:moveTo>
                      <a:pt x="30" y="219"/>
                    </a:moveTo>
                    <a:lnTo>
                      <a:pt x="451" y="401"/>
                    </a:lnTo>
                    <a:lnTo>
                      <a:pt x="451" y="864"/>
                    </a:lnTo>
                    <a:lnTo>
                      <a:pt x="30" y="667"/>
                    </a:lnTo>
                    <a:lnTo>
                      <a:pt x="30" y="219"/>
                    </a:lnTo>
                    <a:close/>
                    <a:moveTo>
                      <a:pt x="466" y="374"/>
                    </a:moveTo>
                    <a:lnTo>
                      <a:pt x="54" y="197"/>
                    </a:lnTo>
                    <a:lnTo>
                      <a:pt x="266" y="112"/>
                    </a:lnTo>
                    <a:lnTo>
                      <a:pt x="648" y="290"/>
                    </a:lnTo>
                    <a:lnTo>
                      <a:pt x="466" y="374"/>
                    </a:lnTo>
                    <a:close/>
                    <a:moveTo>
                      <a:pt x="466" y="32"/>
                    </a:moveTo>
                    <a:lnTo>
                      <a:pt x="851" y="197"/>
                    </a:lnTo>
                    <a:lnTo>
                      <a:pt x="683" y="274"/>
                    </a:lnTo>
                    <a:lnTo>
                      <a:pt x="304" y="97"/>
                    </a:lnTo>
                    <a:lnTo>
                      <a:pt x="466" y="32"/>
                    </a:lnTo>
                    <a:close/>
                    <a:moveTo>
                      <a:pt x="902" y="195"/>
                    </a:moveTo>
                    <a:lnTo>
                      <a:pt x="902" y="195"/>
                    </a:lnTo>
                    <a:lnTo>
                      <a:pt x="902" y="193"/>
                    </a:lnTo>
                    <a:lnTo>
                      <a:pt x="901" y="191"/>
                    </a:lnTo>
                    <a:lnTo>
                      <a:pt x="901" y="190"/>
                    </a:lnTo>
                    <a:lnTo>
                      <a:pt x="901" y="190"/>
                    </a:lnTo>
                    <a:lnTo>
                      <a:pt x="900" y="188"/>
                    </a:lnTo>
                    <a:lnTo>
                      <a:pt x="898" y="186"/>
                    </a:lnTo>
                    <a:lnTo>
                      <a:pt x="898" y="186"/>
                    </a:lnTo>
                    <a:lnTo>
                      <a:pt x="898" y="185"/>
                    </a:lnTo>
                    <a:lnTo>
                      <a:pt x="897" y="184"/>
                    </a:lnTo>
                    <a:lnTo>
                      <a:pt x="896" y="184"/>
                    </a:lnTo>
                    <a:lnTo>
                      <a:pt x="895" y="183"/>
                    </a:lnTo>
                    <a:lnTo>
                      <a:pt x="893" y="183"/>
                    </a:lnTo>
                    <a:lnTo>
                      <a:pt x="893" y="183"/>
                    </a:lnTo>
                    <a:lnTo>
                      <a:pt x="892" y="182"/>
                    </a:lnTo>
                    <a:lnTo>
                      <a:pt x="471" y="2"/>
                    </a:lnTo>
                    <a:lnTo>
                      <a:pt x="469" y="0"/>
                    </a:lnTo>
                    <a:lnTo>
                      <a:pt x="466" y="0"/>
                    </a:lnTo>
                    <a:lnTo>
                      <a:pt x="463" y="0"/>
                    </a:lnTo>
                    <a:lnTo>
                      <a:pt x="461" y="2"/>
                    </a:lnTo>
                    <a:lnTo>
                      <a:pt x="10" y="182"/>
                    </a:lnTo>
                    <a:lnTo>
                      <a:pt x="9" y="182"/>
                    </a:lnTo>
                    <a:lnTo>
                      <a:pt x="9" y="183"/>
                    </a:lnTo>
                    <a:lnTo>
                      <a:pt x="8" y="183"/>
                    </a:lnTo>
                    <a:lnTo>
                      <a:pt x="6" y="184"/>
                    </a:lnTo>
                    <a:lnTo>
                      <a:pt x="5" y="184"/>
                    </a:lnTo>
                    <a:lnTo>
                      <a:pt x="4" y="185"/>
                    </a:lnTo>
                    <a:lnTo>
                      <a:pt x="4" y="185"/>
                    </a:lnTo>
                    <a:lnTo>
                      <a:pt x="4" y="186"/>
                    </a:lnTo>
                    <a:lnTo>
                      <a:pt x="2" y="187"/>
                    </a:lnTo>
                    <a:lnTo>
                      <a:pt x="1" y="189"/>
                    </a:lnTo>
                    <a:lnTo>
                      <a:pt x="1" y="190"/>
                    </a:lnTo>
                    <a:lnTo>
                      <a:pt x="1" y="190"/>
                    </a:lnTo>
                    <a:lnTo>
                      <a:pt x="0" y="192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676"/>
                    </a:lnTo>
                    <a:lnTo>
                      <a:pt x="0" y="681"/>
                    </a:lnTo>
                    <a:lnTo>
                      <a:pt x="2" y="685"/>
                    </a:lnTo>
                    <a:lnTo>
                      <a:pt x="5" y="688"/>
                    </a:lnTo>
                    <a:lnTo>
                      <a:pt x="9" y="690"/>
                    </a:lnTo>
                    <a:lnTo>
                      <a:pt x="460" y="901"/>
                    </a:lnTo>
                    <a:lnTo>
                      <a:pt x="460" y="901"/>
                    </a:lnTo>
                    <a:lnTo>
                      <a:pt x="461" y="901"/>
                    </a:lnTo>
                    <a:lnTo>
                      <a:pt x="463" y="902"/>
                    </a:lnTo>
                    <a:lnTo>
                      <a:pt x="466" y="902"/>
                    </a:lnTo>
                    <a:lnTo>
                      <a:pt x="469" y="902"/>
                    </a:lnTo>
                    <a:lnTo>
                      <a:pt x="472" y="901"/>
                    </a:lnTo>
                    <a:lnTo>
                      <a:pt x="472" y="901"/>
                    </a:lnTo>
                    <a:lnTo>
                      <a:pt x="472" y="900"/>
                    </a:lnTo>
                    <a:lnTo>
                      <a:pt x="893" y="690"/>
                    </a:lnTo>
                    <a:lnTo>
                      <a:pt x="897" y="688"/>
                    </a:lnTo>
                    <a:lnTo>
                      <a:pt x="900" y="685"/>
                    </a:lnTo>
                    <a:lnTo>
                      <a:pt x="901" y="681"/>
                    </a:lnTo>
                    <a:lnTo>
                      <a:pt x="902" y="676"/>
                    </a:lnTo>
                    <a:lnTo>
                      <a:pt x="902" y="195"/>
                    </a:lnTo>
                    <a:lnTo>
                      <a:pt x="902" y="195"/>
                    </a:lnTo>
                    <a:lnTo>
                      <a:pt x="902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Freeform 98">
                <a:extLst>
                  <a:ext uri="{FF2B5EF4-FFF2-40B4-BE49-F238E27FC236}">
                    <a16:creationId xmlns="" xmlns:a16="http://schemas.microsoft.com/office/drawing/2014/main" id="{4D7AF70A-5AF7-462B-A288-995B74F717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74113" y="2041525"/>
                <a:ext cx="77788" cy="100013"/>
              </a:xfrm>
              <a:custGeom>
                <a:avLst/>
                <a:gdLst>
                  <a:gd name="T0" fmla="*/ 211 w 241"/>
                  <a:gd name="T1" fmla="*/ 278 h 315"/>
                  <a:gd name="T2" fmla="*/ 30 w 241"/>
                  <a:gd name="T3" fmla="*/ 201 h 315"/>
                  <a:gd name="T4" fmla="*/ 30 w 241"/>
                  <a:gd name="T5" fmla="*/ 38 h 315"/>
                  <a:gd name="T6" fmla="*/ 211 w 241"/>
                  <a:gd name="T7" fmla="*/ 115 h 315"/>
                  <a:gd name="T8" fmla="*/ 211 w 241"/>
                  <a:gd name="T9" fmla="*/ 278 h 315"/>
                  <a:gd name="T10" fmla="*/ 231 w 241"/>
                  <a:gd name="T11" fmla="*/ 92 h 315"/>
                  <a:gd name="T12" fmla="*/ 21 w 241"/>
                  <a:gd name="T13" fmla="*/ 2 h 315"/>
                  <a:gd name="T14" fmla="*/ 17 w 241"/>
                  <a:gd name="T15" fmla="*/ 0 h 315"/>
                  <a:gd name="T16" fmla="*/ 14 w 241"/>
                  <a:gd name="T17" fmla="*/ 0 h 315"/>
                  <a:gd name="T18" fmla="*/ 11 w 241"/>
                  <a:gd name="T19" fmla="*/ 0 h 315"/>
                  <a:gd name="T20" fmla="*/ 6 w 241"/>
                  <a:gd name="T21" fmla="*/ 3 h 315"/>
                  <a:gd name="T22" fmla="*/ 4 w 241"/>
                  <a:gd name="T23" fmla="*/ 5 h 315"/>
                  <a:gd name="T24" fmla="*/ 2 w 241"/>
                  <a:gd name="T25" fmla="*/ 8 h 315"/>
                  <a:gd name="T26" fmla="*/ 1 w 241"/>
                  <a:gd name="T27" fmla="*/ 11 h 315"/>
                  <a:gd name="T28" fmla="*/ 0 w 241"/>
                  <a:gd name="T29" fmla="*/ 15 h 315"/>
                  <a:gd name="T30" fmla="*/ 0 w 241"/>
                  <a:gd name="T31" fmla="*/ 210 h 315"/>
                  <a:gd name="T32" fmla="*/ 1 w 241"/>
                  <a:gd name="T33" fmla="*/ 215 h 315"/>
                  <a:gd name="T34" fmla="*/ 2 w 241"/>
                  <a:gd name="T35" fmla="*/ 219 h 315"/>
                  <a:gd name="T36" fmla="*/ 5 w 241"/>
                  <a:gd name="T37" fmla="*/ 222 h 315"/>
                  <a:gd name="T38" fmla="*/ 10 w 241"/>
                  <a:gd name="T39" fmla="*/ 224 h 315"/>
                  <a:gd name="T40" fmla="*/ 220 w 241"/>
                  <a:gd name="T41" fmla="*/ 314 h 315"/>
                  <a:gd name="T42" fmla="*/ 223 w 241"/>
                  <a:gd name="T43" fmla="*/ 315 h 315"/>
                  <a:gd name="T44" fmla="*/ 226 w 241"/>
                  <a:gd name="T45" fmla="*/ 315 h 315"/>
                  <a:gd name="T46" fmla="*/ 230 w 241"/>
                  <a:gd name="T47" fmla="*/ 315 h 315"/>
                  <a:gd name="T48" fmla="*/ 234 w 241"/>
                  <a:gd name="T49" fmla="*/ 313 h 315"/>
                  <a:gd name="T50" fmla="*/ 237 w 241"/>
                  <a:gd name="T51" fmla="*/ 311 h 315"/>
                  <a:gd name="T52" fmla="*/ 239 w 241"/>
                  <a:gd name="T53" fmla="*/ 308 h 315"/>
                  <a:gd name="T54" fmla="*/ 240 w 241"/>
                  <a:gd name="T55" fmla="*/ 305 h 315"/>
                  <a:gd name="T56" fmla="*/ 241 w 241"/>
                  <a:gd name="T57" fmla="*/ 300 h 315"/>
                  <a:gd name="T58" fmla="*/ 241 w 241"/>
                  <a:gd name="T59" fmla="*/ 105 h 315"/>
                  <a:gd name="T60" fmla="*/ 240 w 241"/>
                  <a:gd name="T61" fmla="*/ 101 h 315"/>
                  <a:gd name="T62" fmla="*/ 238 w 241"/>
                  <a:gd name="T63" fmla="*/ 97 h 315"/>
                  <a:gd name="T64" fmla="*/ 236 w 241"/>
                  <a:gd name="T65" fmla="*/ 94 h 315"/>
                  <a:gd name="T66" fmla="*/ 231 w 241"/>
                  <a:gd name="T67" fmla="*/ 92 h 315"/>
                  <a:gd name="T68" fmla="*/ 231 w 241"/>
                  <a:gd name="T69" fmla="*/ 92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1" h="315">
                    <a:moveTo>
                      <a:pt x="211" y="278"/>
                    </a:moveTo>
                    <a:lnTo>
                      <a:pt x="30" y="201"/>
                    </a:lnTo>
                    <a:lnTo>
                      <a:pt x="30" y="38"/>
                    </a:lnTo>
                    <a:lnTo>
                      <a:pt x="211" y="115"/>
                    </a:lnTo>
                    <a:lnTo>
                      <a:pt x="211" y="278"/>
                    </a:lnTo>
                    <a:close/>
                    <a:moveTo>
                      <a:pt x="231" y="92"/>
                    </a:moveTo>
                    <a:lnTo>
                      <a:pt x="21" y="2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1"/>
                    </a:lnTo>
                    <a:lnTo>
                      <a:pt x="0" y="15"/>
                    </a:lnTo>
                    <a:lnTo>
                      <a:pt x="0" y="210"/>
                    </a:lnTo>
                    <a:lnTo>
                      <a:pt x="1" y="215"/>
                    </a:lnTo>
                    <a:lnTo>
                      <a:pt x="2" y="219"/>
                    </a:lnTo>
                    <a:lnTo>
                      <a:pt x="5" y="222"/>
                    </a:lnTo>
                    <a:lnTo>
                      <a:pt x="10" y="224"/>
                    </a:lnTo>
                    <a:lnTo>
                      <a:pt x="220" y="314"/>
                    </a:lnTo>
                    <a:lnTo>
                      <a:pt x="223" y="315"/>
                    </a:lnTo>
                    <a:lnTo>
                      <a:pt x="226" y="315"/>
                    </a:lnTo>
                    <a:lnTo>
                      <a:pt x="230" y="315"/>
                    </a:lnTo>
                    <a:lnTo>
                      <a:pt x="234" y="313"/>
                    </a:lnTo>
                    <a:lnTo>
                      <a:pt x="237" y="311"/>
                    </a:lnTo>
                    <a:lnTo>
                      <a:pt x="239" y="308"/>
                    </a:lnTo>
                    <a:lnTo>
                      <a:pt x="240" y="305"/>
                    </a:lnTo>
                    <a:lnTo>
                      <a:pt x="241" y="300"/>
                    </a:lnTo>
                    <a:lnTo>
                      <a:pt x="241" y="105"/>
                    </a:lnTo>
                    <a:lnTo>
                      <a:pt x="240" y="101"/>
                    </a:lnTo>
                    <a:lnTo>
                      <a:pt x="238" y="97"/>
                    </a:lnTo>
                    <a:lnTo>
                      <a:pt x="236" y="94"/>
                    </a:lnTo>
                    <a:lnTo>
                      <a:pt x="231" y="92"/>
                    </a:lnTo>
                    <a:lnTo>
                      <a:pt x="231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51" name="Group 350">
            <a:extLst>
              <a:ext uri="{FF2B5EF4-FFF2-40B4-BE49-F238E27FC236}">
                <a16:creationId xmlns="" xmlns:a16="http://schemas.microsoft.com/office/drawing/2014/main" id="{83EFD42F-8C3B-4393-9473-2B100B83D1CF}"/>
              </a:ext>
            </a:extLst>
          </p:cNvPr>
          <p:cNvGrpSpPr/>
          <p:nvPr/>
        </p:nvGrpSpPr>
        <p:grpSpPr>
          <a:xfrm>
            <a:off x="9003697" y="2458727"/>
            <a:ext cx="364776" cy="364776"/>
            <a:chOff x="2053199" y="3001912"/>
            <a:chExt cx="587476" cy="587476"/>
          </a:xfrm>
        </p:grpSpPr>
        <p:sp>
          <p:nvSpPr>
            <p:cNvPr id="352" name="Oval 351">
              <a:extLst>
                <a:ext uri="{FF2B5EF4-FFF2-40B4-BE49-F238E27FC236}">
                  <a16:creationId xmlns="" xmlns:a16="http://schemas.microsoft.com/office/drawing/2014/main" id="{1E44271F-D8F5-40E6-92D9-3E70FE550C38}"/>
                </a:ext>
              </a:extLst>
            </p:cNvPr>
            <p:cNvSpPr/>
            <p:nvPr/>
          </p:nvSpPr>
          <p:spPr>
            <a:xfrm>
              <a:off x="2053199" y="3001912"/>
              <a:ext cx="587476" cy="58747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3" name="Group 352">
              <a:extLst>
                <a:ext uri="{FF2B5EF4-FFF2-40B4-BE49-F238E27FC236}">
                  <a16:creationId xmlns="" xmlns:a16="http://schemas.microsoft.com/office/drawing/2014/main" id="{2B35B02E-E7BC-45A2-8EA4-DA19CCF88275}"/>
                </a:ext>
              </a:extLst>
            </p:cNvPr>
            <p:cNvGrpSpPr/>
            <p:nvPr/>
          </p:nvGrpSpPr>
          <p:grpSpPr>
            <a:xfrm>
              <a:off x="2203268" y="3151981"/>
              <a:ext cx="287338" cy="287338"/>
              <a:chOff x="8736013" y="1925638"/>
              <a:chExt cx="287338" cy="287338"/>
            </a:xfrm>
            <a:solidFill>
              <a:schemeClr val="accent2"/>
            </a:solidFill>
          </p:grpSpPr>
          <p:sp>
            <p:nvSpPr>
              <p:cNvPr id="354" name="Freeform 97">
                <a:extLst>
                  <a:ext uri="{FF2B5EF4-FFF2-40B4-BE49-F238E27FC236}">
                    <a16:creationId xmlns="" xmlns:a16="http://schemas.microsoft.com/office/drawing/2014/main" id="{3BCCE668-8BA0-4D6C-9675-B22084F5161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36013" y="1925638"/>
                <a:ext cx="287338" cy="287338"/>
              </a:xfrm>
              <a:custGeom>
                <a:avLst/>
                <a:gdLst>
                  <a:gd name="T0" fmla="*/ 481 w 902"/>
                  <a:gd name="T1" fmla="*/ 863 h 902"/>
                  <a:gd name="T2" fmla="*/ 872 w 902"/>
                  <a:gd name="T3" fmla="*/ 219 h 902"/>
                  <a:gd name="T4" fmla="*/ 30 w 902"/>
                  <a:gd name="T5" fmla="*/ 219 h 902"/>
                  <a:gd name="T6" fmla="*/ 451 w 902"/>
                  <a:gd name="T7" fmla="*/ 864 h 902"/>
                  <a:gd name="T8" fmla="*/ 30 w 902"/>
                  <a:gd name="T9" fmla="*/ 219 h 902"/>
                  <a:gd name="T10" fmla="*/ 54 w 902"/>
                  <a:gd name="T11" fmla="*/ 197 h 902"/>
                  <a:gd name="T12" fmla="*/ 648 w 902"/>
                  <a:gd name="T13" fmla="*/ 290 h 902"/>
                  <a:gd name="T14" fmla="*/ 466 w 902"/>
                  <a:gd name="T15" fmla="*/ 32 h 902"/>
                  <a:gd name="T16" fmla="*/ 683 w 902"/>
                  <a:gd name="T17" fmla="*/ 274 h 902"/>
                  <a:gd name="T18" fmla="*/ 466 w 902"/>
                  <a:gd name="T19" fmla="*/ 32 h 902"/>
                  <a:gd name="T20" fmla="*/ 902 w 902"/>
                  <a:gd name="T21" fmla="*/ 195 h 902"/>
                  <a:gd name="T22" fmla="*/ 901 w 902"/>
                  <a:gd name="T23" fmla="*/ 191 h 902"/>
                  <a:gd name="T24" fmla="*/ 901 w 902"/>
                  <a:gd name="T25" fmla="*/ 190 h 902"/>
                  <a:gd name="T26" fmla="*/ 898 w 902"/>
                  <a:gd name="T27" fmla="*/ 186 h 902"/>
                  <a:gd name="T28" fmla="*/ 898 w 902"/>
                  <a:gd name="T29" fmla="*/ 185 h 902"/>
                  <a:gd name="T30" fmla="*/ 896 w 902"/>
                  <a:gd name="T31" fmla="*/ 184 h 902"/>
                  <a:gd name="T32" fmla="*/ 893 w 902"/>
                  <a:gd name="T33" fmla="*/ 183 h 902"/>
                  <a:gd name="T34" fmla="*/ 892 w 902"/>
                  <a:gd name="T35" fmla="*/ 182 h 902"/>
                  <a:gd name="T36" fmla="*/ 469 w 902"/>
                  <a:gd name="T37" fmla="*/ 0 h 902"/>
                  <a:gd name="T38" fmla="*/ 463 w 902"/>
                  <a:gd name="T39" fmla="*/ 0 h 902"/>
                  <a:gd name="T40" fmla="*/ 10 w 902"/>
                  <a:gd name="T41" fmla="*/ 182 h 902"/>
                  <a:gd name="T42" fmla="*/ 9 w 902"/>
                  <a:gd name="T43" fmla="*/ 183 h 902"/>
                  <a:gd name="T44" fmla="*/ 6 w 902"/>
                  <a:gd name="T45" fmla="*/ 184 h 902"/>
                  <a:gd name="T46" fmla="*/ 4 w 902"/>
                  <a:gd name="T47" fmla="*/ 185 h 902"/>
                  <a:gd name="T48" fmla="*/ 4 w 902"/>
                  <a:gd name="T49" fmla="*/ 186 h 902"/>
                  <a:gd name="T50" fmla="*/ 1 w 902"/>
                  <a:gd name="T51" fmla="*/ 189 h 902"/>
                  <a:gd name="T52" fmla="*/ 1 w 902"/>
                  <a:gd name="T53" fmla="*/ 190 h 902"/>
                  <a:gd name="T54" fmla="*/ 0 w 902"/>
                  <a:gd name="T55" fmla="*/ 195 h 902"/>
                  <a:gd name="T56" fmla="*/ 0 w 902"/>
                  <a:gd name="T57" fmla="*/ 195 h 902"/>
                  <a:gd name="T58" fmla="*/ 0 w 902"/>
                  <a:gd name="T59" fmla="*/ 195 h 902"/>
                  <a:gd name="T60" fmla="*/ 0 w 902"/>
                  <a:gd name="T61" fmla="*/ 681 h 902"/>
                  <a:gd name="T62" fmla="*/ 5 w 902"/>
                  <a:gd name="T63" fmla="*/ 688 h 902"/>
                  <a:gd name="T64" fmla="*/ 460 w 902"/>
                  <a:gd name="T65" fmla="*/ 901 h 902"/>
                  <a:gd name="T66" fmla="*/ 461 w 902"/>
                  <a:gd name="T67" fmla="*/ 901 h 902"/>
                  <a:gd name="T68" fmla="*/ 466 w 902"/>
                  <a:gd name="T69" fmla="*/ 902 h 902"/>
                  <a:gd name="T70" fmla="*/ 472 w 902"/>
                  <a:gd name="T71" fmla="*/ 901 h 902"/>
                  <a:gd name="T72" fmla="*/ 472 w 902"/>
                  <a:gd name="T73" fmla="*/ 900 h 902"/>
                  <a:gd name="T74" fmla="*/ 897 w 902"/>
                  <a:gd name="T75" fmla="*/ 688 h 902"/>
                  <a:gd name="T76" fmla="*/ 901 w 902"/>
                  <a:gd name="T77" fmla="*/ 681 h 902"/>
                  <a:gd name="T78" fmla="*/ 902 w 902"/>
                  <a:gd name="T79" fmla="*/ 195 h 902"/>
                  <a:gd name="T80" fmla="*/ 902 w 902"/>
                  <a:gd name="T81" fmla="*/ 195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2" h="902">
                    <a:moveTo>
                      <a:pt x="872" y="668"/>
                    </a:moveTo>
                    <a:lnTo>
                      <a:pt x="481" y="863"/>
                    </a:lnTo>
                    <a:lnTo>
                      <a:pt x="481" y="401"/>
                    </a:lnTo>
                    <a:lnTo>
                      <a:pt x="872" y="219"/>
                    </a:lnTo>
                    <a:lnTo>
                      <a:pt x="872" y="668"/>
                    </a:lnTo>
                    <a:close/>
                    <a:moveTo>
                      <a:pt x="30" y="219"/>
                    </a:moveTo>
                    <a:lnTo>
                      <a:pt x="451" y="401"/>
                    </a:lnTo>
                    <a:lnTo>
                      <a:pt x="451" y="864"/>
                    </a:lnTo>
                    <a:lnTo>
                      <a:pt x="30" y="667"/>
                    </a:lnTo>
                    <a:lnTo>
                      <a:pt x="30" y="219"/>
                    </a:lnTo>
                    <a:close/>
                    <a:moveTo>
                      <a:pt x="466" y="374"/>
                    </a:moveTo>
                    <a:lnTo>
                      <a:pt x="54" y="197"/>
                    </a:lnTo>
                    <a:lnTo>
                      <a:pt x="266" y="112"/>
                    </a:lnTo>
                    <a:lnTo>
                      <a:pt x="648" y="290"/>
                    </a:lnTo>
                    <a:lnTo>
                      <a:pt x="466" y="374"/>
                    </a:lnTo>
                    <a:close/>
                    <a:moveTo>
                      <a:pt x="466" y="32"/>
                    </a:moveTo>
                    <a:lnTo>
                      <a:pt x="851" y="197"/>
                    </a:lnTo>
                    <a:lnTo>
                      <a:pt x="683" y="274"/>
                    </a:lnTo>
                    <a:lnTo>
                      <a:pt x="304" y="97"/>
                    </a:lnTo>
                    <a:lnTo>
                      <a:pt x="466" y="32"/>
                    </a:lnTo>
                    <a:close/>
                    <a:moveTo>
                      <a:pt x="902" y="195"/>
                    </a:moveTo>
                    <a:lnTo>
                      <a:pt x="902" y="195"/>
                    </a:lnTo>
                    <a:lnTo>
                      <a:pt x="902" y="193"/>
                    </a:lnTo>
                    <a:lnTo>
                      <a:pt x="901" y="191"/>
                    </a:lnTo>
                    <a:lnTo>
                      <a:pt x="901" y="190"/>
                    </a:lnTo>
                    <a:lnTo>
                      <a:pt x="901" y="190"/>
                    </a:lnTo>
                    <a:lnTo>
                      <a:pt x="900" y="188"/>
                    </a:lnTo>
                    <a:lnTo>
                      <a:pt x="898" y="186"/>
                    </a:lnTo>
                    <a:lnTo>
                      <a:pt x="898" y="186"/>
                    </a:lnTo>
                    <a:lnTo>
                      <a:pt x="898" y="185"/>
                    </a:lnTo>
                    <a:lnTo>
                      <a:pt x="897" y="184"/>
                    </a:lnTo>
                    <a:lnTo>
                      <a:pt x="896" y="184"/>
                    </a:lnTo>
                    <a:lnTo>
                      <a:pt x="895" y="183"/>
                    </a:lnTo>
                    <a:lnTo>
                      <a:pt x="893" y="183"/>
                    </a:lnTo>
                    <a:lnTo>
                      <a:pt x="893" y="183"/>
                    </a:lnTo>
                    <a:lnTo>
                      <a:pt x="892" y="182"/>
                    </a:lnTo>
                    <a:lnTo>
                      <a:pt x="471" y="2"/>
                    </a:lnTo>
                    <a:lnTo>
                      <a:pt x="469" y="0"/>
                    </a:lnTo>
                    <a:lnTo>
                      <a:pt x="466" y="0"/>
                    </a:lnTo>
                    <a:lnTo>
                      <a:pt x="463" y="0"/>
                    </a:lnTo>
                    <a:lnTo>
                      <a:pt x="461" y="2"/>
                    </a:lnTo>
                    <a:lnTo>
                      <a:pt x="10" y="182"/>
                    </a:lnTo>
                    <a:lnTo>
                      <a:pt x="9" y="182"/>
                    </a:lnTo>
                    <a:lnTo>
                      <a:pt x="9" y="183"/>
                    </a:lnTo>
                    <a:lnTo>
                      <a:pt x="8" y="183"/>
                    </a:lnTo>
                    <a:lnTo>
                      <a:pt x="6" y="184"/>
                    </a:lnTo>
                    <a:lnTo>
                      <a:pt x="5" y="184"/>
                    </a:lnTo>
                    <a:lnTo>
                      <a:pt x="4" y="185"/>
                    </a:lnTo>
                    <a:lnTo>
                      <a:pt x="4" y="185"/>
                    </a:lnTo>
                    <a:lnTo>
                      <a:pt x="4" y="186"/>
                    </a:lnTo>
                    <a:lnTo>
                      <a:pt x="2" y="187"/>
                    </a:lnTo>
                    <a:lnTo>
                      <a:pt x="1" y="189"/>
                    </a:lnTo>
                    <a:lnTo>
                      <a:pt x="1" y="190"/>
                    </a:lnTo>
                    <a:lnTo>
                      <a:pt x="1" y="190"/>
                    </a:lnTo>
                    <a:lnTo>
                      <a:pt x="0" y="192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676"/>
                    </a:lnTo>
                    <a:lnTo>
                      <a:pt x="0" y="681"/>
                    </a:lnTo>
                    <a:lnTo>
                      <a:pt x="2" y="685"/>
                    </a:lnTo>
                    <a:lnTo>
                      <a:pt x="5" y="688"/>
                    </a:lnTo>
                    <a:lnTo>
                      <a:pt x="9" y="690"/>
                    </a:lnTo>
                    <a:lnTo>
                      <a:pt x="460" y="901"/>
                    </a:lnTo>
                    <a:lnTo>
                      <a:pt x="460" y="901"/>
                    </a:lnTo>
                    <a:lnTo>
                      <a:pt x="461" y="901"/>
                    </a:lnTo>
                    <a:lnTo>
                      <a:pt x="463" y="902"/>
                    </a:lnTo>
                    <a:lnTo>
                      <a:pt x="466" y="902"/>
                    </a:lnTo>
                    <a:lnTo>
                      <a:pt x="469" y="902"/>
                    </a:lnTo>
                    <a:lnTo>
                      <a:pt x="472" y="901"/>
                    </a:lnTo>
                    <a:lnTo>
                      <a:pt x="472" y="901"/>
                    </a:lnTo>
                    <a:lnTo>
                      <a:pt x="472" y="900"/>
                    </a:lnTo>
                    <a:lnTo>
                      <a:pt x="893" y="690"/>
                    </a:lnTo>
                    <a:lnTo>
                      <a:pt x="897" y="688"/>
                    </a:lnTo>
                    <a:lnTo>
                      <a:pt x="900" y="685"/>
                    </a:lnTo>
                    <a:lnTo>
                      <a:pt x="901" y="681"/>
                    </a:lnTo>
                    <a:lnTo>
                      <a:pt x="902" y="676"/>
                    </a:lnTo>
                    <a:lnTo>
                      <a:pt x="902" y="195"/>
                    </a:lnTo>
                    <a:lnTo>
                      <a:pt x="902" y="195"/>
                    </a:lnTo>
                    <a:lnTo>
                      <a:pt x="902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Freeform 98">
                <a:extLst>
                  <a:ext uri="{FF2B5EF4-FFF2-40B4-BE49-F238E27FC236}">
                    <a16:creationId xmlns="" xmlns:a16="http://schemas.microsoft.com/office/drawing/2014/main" id="{B3DACA77-483C-4959-95EF-743147FE96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74113" y="2041525"/>
                <a:ext cx="77788" cy="100013"/>
              </a:xfrm>
              <a:custGeom>
                <a:avLst/>
                <a:gdLst>
                  <a:gd name="T0" fmla="*/ 211 w 241"/>
                  <a:gd name="T1" fmla="*/ 278 h 315"/>
                  <a:gd name="T2" fmla="*/ 30 w 241"/>
                  <a:gd name="T3" fmla="*/ 201 h 315"/>
                  <a:gd name="T4" fmla="*/ 30 w 241"/>
                  <a:gd name="T5" fmla="*/ 38 h 315"/>
                  <a:gd name="T6" fmla="*/ 211 w 241"/>
                  <a:gd name="T7" fmla="*/ 115 h 315"/>
                  <a:gd name="T8" fmla="*/ 211 w 241"/>
                  <a:gd name="T9" fmla="*/ 278 h 315"/>
                  <a:gd name="T10" fmla="*/ 231 w 241"/>
                  <a:gd name="T11" fmla="*/ 92 h 315"/>
                  <a:gd name="T12" fmla="*/ 21 w 241"/>
                  <a:gd name="T13" fmla="*/ 2 h 315"/>
                  <a:gd name="T14" fmla="*/ 17 w 241"/>
                  <a:gd name="T15" fmla="*/ 0 h 315"/>
                  <a:gd name="T16" fmla="*/ 14 w 241"/>
                  <a:gd name="T17" fmla="*/ 0 h 315"/>
                  <a:gd name="T18" fmla="*/ 11 w 241"/>
                  <a:gd name="T19" fmla="*/ 0 h 315"/>
                  <a:gd name="T20" fmla="*/ 6 w 241"/>
                  <a:gd name="T21" fmla="*/ 3 h 315"/>
                  <a:gd name="T22" fmla="*/ 4 w 241"/>
                  <a:gd name="T23" fmla="*/ 5 h 315"/>
                  <a:gd name="T24" fmla="*/ 2 w 241"/>
                  <a:gd name="T25" fmla="*/ 8 h 315"/>
                  <a:gd name="T26" fmla="*/ 1 w 241"/>
                  <a:gd name="T27" fmla="*/ 11 h 315"/>
                  <a:gd name="T28" fmla="*/ 0 w 241"/>
                  <a:gd name="T29" fmla="*/ 15 h 315"/>
                  <a:gd name="T30" fmla="*/ 0 w 241"/>
                  <a:gd name="T31" fmla="*/ 210 h 315"/>
                  <a:gd name="T32" fmla="*/ 1 w 241"/>
                  <a:gd name="T33" fmla="*/ 215 h 315"/>
                  <a:gd name="T34" fmla="*/ 2 w 241"/>
                  <a:gd name="T35" fmla="*/ 219 h 315"/>
                  <a:gd name="T36" fmla="*/ 5 w 241"/>
                  <a:gd name="T37" fmla="*/ 222 h 315"/>
                  <a:gd name="T38" fmla="*/ 10 w 241"/>
                  <a:gd name="T39" fmla="*/ 224 h 315"/>
                  <a:gd name="T40" fmla="*/ 220 w 241"/>
                  <a:gd name="T41" fmla="*/ 314 h 315"/>
                  <a:gd name="T42" fmla="*/ 223 w 241"/>
                  <a:gd name="T43" fmla="*/ 315 h 315"/>
                  <a:gd name="T44" fmla="*/ 226 w 241"/>
                  <a:gd name="T45" fmla="*/ 315 h 315"/>
                  <a:gd name="T46" fmla="*/ 230 w 241"/>
                  <a:gd name="T47" fmla="*/ 315 h 315"/>
                  <a:gd name="T48" fmla="*/ 234 w 241"/>
                  <a:gd name="T49" fmla="*/ 313 h 315"/>
                  <a:gd name="T50" fmla="*/ 237 w 241"/>
                  <a:gd name="T51" fmla="*/ 311 h 315"/>
                  <a:gd name="T52" fmla="*/ 239 w 241"/>
                  <a:gd name="T53" fmla="*/ 308 h 315"/>
                  <a:gd name="T54" fmla="*/ 240 w 241"/>
                  <a:gd name="T55" fmla="*/ 305 h 315"/>
                  <a:gd name="T56" fmla="*/ 241 w 241"/>
                  <a:gd name="T57" fmla="*/ 300 h 315"/>
                  <a:gd name="T58" fmla="*/ 241 w 241"/>
                  <a:gd name="T59" fmla="*/ 105 h 315"/>
                  <a:gd name="T60" fmla="*/ 240 w 241"/>
                  <a:gd name="T61" fmla="*/ 101 h 315"/>
                  <a:gd name="T62" fmla="*/ 238 w 241"/>
                  <a:gd name="T63" fmla="*/ 97 h 315"/>
                  <a:gd name="T64" fmla="*/ 236 w 241"/>
                  <a:gd name="T65" fmla="*/ 94 h 315"/>
                  <a:gd name="T66" fmla="*/ 231 w 241"/>
                  <a:gd name="T67" fmla="*/ 92 h 315"/>
                  <a:gd name="T68" fmla="*/ 231 w 241"/>
                  <a:gd name="T69" fmla="*/ 92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1" h="315">
                    <a:moveTo>
                      <a:pt x="211" y="278"/>
                    </a:moveTo>
                    <a:lnTo>
                      <a:pt x="30" y="201"/>
                    </a:lnTo>
                    <a:lnTo>
                      <a:pt x="30" y="38"/>
                    </a:lnTo>
                    <a:lnTo>
                      <a:pt x="211" y="115"/>
                    </a:lnTo>
                    <a:lnTo>
                      <a:pt x="211" y="278"/>
                    </a:lnTo>
                    <a:close/>
                    <a:moveTo>
                      <a:pt x="231" y="92"/>
                    </a:moveTo>
                    <a:lnTo>
                      <a:pt x="21" y="2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1"/>
                    </a:lnTo>
                    <a:lnTo>
                      <a:pt x="0" y="15"/>
                    </a:lnTo>
                    <a:lnTo>
                      <a:pt x="0" y="210"/>
                    </a:lnTo>
                    <a:lnTo>
                      <a:pt x="1" y="215"/>
                    </a:lnTo>
                    <a:lnTo>
                      <a:pt x="2" y="219"/>
                    </a:lnTo>
                    <a:lnTo>
                      <a:pt x="5" y="222"/>
                    </a:lnTo>
                    <a:lnTo>
                      <a:pt x="10" y="224"/>
                    </a:lnTo>
                    <a:lnTo>
                      <a:pt x="220" y="314"/>
                    </a:lnTo>
                    <a:lnTo>
                      <a:pt x="223" y="315"/>
                    </a:lnTo>
                    <a:lnTo>
                      <a:pt x="226" y="315"/>
                    </a:lnTo>
                    <a:lnTo>
                      <a:pt x="230" y="315"/>
                    </a:lnTo>
                    <a:lnTo>
                      <a:pt x="234" y="313"/>
                    </a:lnTo>
                    <a:lnTo>
                      <a:pt x="237" y="311"/>
                    </a:lnTo>
                    <a:lnTo>
                      <a:pt x="239" y="308"/>
                    </a:lnTo>
                    <a:lnTo>
                      <a:pt x="240" y="305"/>
                    </a:lnTo>
                    <a:lnTo>
                      <a:pt x="241" y="300"/>
                    </a:lnTo>
                    <a:lnTo>
                      <a:pt x="241" y="105"/>
                    </a:lnTo>
                    <a:lnTo>
                      <a:pt x="240" y="101"/>
                    </a:lnTo>
                    <a:lnTo>
                      <a:pt x="238" y="97"/>
                    </a:lnTo>
                    <a:lnTo>
                      <a:pt x="236" y="94"/>
                    </a:lnTo>
                    <a:lnTo>
                      <a:pt x="231" y="92"/>
                    </a:lnTo>
                    <a:lnTo>
                      <a:pt x="231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56" name="Group 355">
            <a:extLst>
              <a:ext uri="{FF2B5EF4-FFF2-40B4-BE49-F238E27FC236}">
                <a16:creationId xmlns="" xmlns:a16="http://schemas.microsoft.com/office/drawing/2014/main" id="{4B85D758-A67F-4756-94E0-81900F93E172}"/>
              </a:ext>
            </a:extLst>
          </p:cNvPr>
          <p:cNvGrpSpPr/>
          <p:nvPr/>
        </p:nvGrpSpPr>
        <p:grpSpPr>
          <a:xfrm>
            <a:off x="7274114" y="3883117"/>
            <a:ext cx="364776" cy="364776"/>
            <a:chOff x="2053199" y="3001912"/>
            <a:chExt cx="587476" cy="587476"/>
          </a:xfrm>
        </p:grpSpPr>
        <p:sp>
          <p:nvSpPr>
            <p:cNvPr id="357" name="Oval 356">
              <a:extLst>
                <a:ext uri="{FF2B5EF4-FFF2-40B4-BE49-F238E27FC236}">
                  <a16:creationId xmlns="" xmlns:a16="http://schemas.microsoft.com/office/drawing/2014/main" id="{3710361F-37E7-4F57-9865-190B6570C7A6}"/>
                </a:ext>
              </a:extLst>
            </p:cNvPr>
            <p:cNvSpPr/>
            <p:nvPr/>
          </p:nvSpPr>
          <p:spPr>
            <a:xfrm>
              <a:off x="2053199" y="3001912"/>
              <a:ext cx="587476" cy="58747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8" name="Group 357">
              <a:extLst>
                <a:ext uri="{FF2B5EF4-FFF2-40B4-BE49-F238E27FC236}">
                  <a16:creationId xmlns="" xmlns:a16="http://schemas.microsoft.com/office/drawing/2014/main" id="{AA08B789-C698-4522-AD19-8D10648139EC}"/>
                </a:ext>
              </a:extLst>
            </p:cNvPr>
            <p:cNvGrpSpPr/>
            <p:nvPr/>
          </p:nvGrpSpPr>
          <p:grpSpPr>
            <a:xfrm>
              <a:off x="2203268" y="3151981"/>
              <a:ext cx="287338" cy="287338"/>
              <a:chOff x="8736013" y="1925638"/>
              <a:chExt cx="287338" cy="287338"/>
            </a:xfrm>
            <a:solidFill>
              <a:schemeClr val="accent2"/>
            </a:solidFill>
          </p:grpSpPr>
          <p:sp>
            <p:nvSpPr>
              <p:cNvPr id="359" name="Freeform 97">
                <a:extLst>
                  <a:ext uri="{FF2B5EF4-FFF2-40B4-BE49-F238E27FC236}">
                    <a16:creationId xmlns="" xmlns:a16="http://schemas.microsoft.com/office/drawing/2014/main" id="{16C7FFB2-75A8-40D9-B6E5-37AA3FBD1D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36013" y="1925638"/>
                <a:ext cx="287338" cy="287338"/>
              </a:xfrm>
              <a:custGeom>
                <a:avLst/>
                <a:gdLst>
                  <a:gd name="T0" fmla="*/ 481 w 902"/>
                  <a:gd name="T1" fmla="*/ 863 h 902"/>
                  <a:gd name="T2" fmla="*/ 872 w 902"/>
                  <a:gd name="T3" fmla="*/ 219 h 902"/>
                  <a:gd name="T4" fmla="*/ 30 w 902"/>
                  <a:gd name="T5" fmla="*/ 219 h 902"/>
                  <a:gd name="T6" fmla="*/ 451 w 902"/>
                  <a:gd name="T7" fmla="*/ 864 h 902"/>
                  <a:gd name="T8" fmla="*/ 30 w 902"/>
                  <a:gd name="T9" fmla="*/ 219 h 902"/>
                  <a:gd name="T10" fmla="*/ 54 w 902"/>
                  <a:gd name="T11" fmla="*/ 197 h 902"/>
                  <a:gd name="T12" fmla="*/ 648 w 902"/>
                  <a:gd name="T13" fmla="*/ 290 h 902"/>
                  <a:gd name="T14" fmla="*/ 466 w 902"/>
                  <a:gd name="T15" fmla="*/ 32 h 902"/>
                  <a:gd name="T16" fmla="*/ 683 w 902"/>
                  <a:gd name="T17" fmla="*/ 274 h 902"/>
                  <a:gd name="T18" fmla="*/ 466 w 902"/>
                  <a:gd name="T19" fmla="*/ 32 h 902"/>
                  <a:gd name="T20" fmla="*/ 902 w 902"/>
                  <a:gd name="T21" fmla="*/ 195 h 902"/>
                  <a:gd name="T22" fmla="*/ 901 w 902"/>
                  <a:gd name="T23" fmla="*/ 191 h 902"/>
                  <a:gd name="T24" fmla="*/ 901 w 902"/>
                  <a:gd name="T25" fmla="*/ 190 h 902"/>
                  <a:gd name="T26" fmla="*/ 898 w 902"/>
                  <a:gd name="T27" fmla="*/ 186 h 902"/>
                  <a:gd name="T28" fmla="*/ 898 w 902"/>
                  <a:gd name="T29" fmla="*/ 185 h 902"/>
                  <a:gd name="T30" fmla="*/ 896 w 902"/>
                  <a:gd name="T31" fmla="*/ 184 h 902"/>
                  <a:gd name="T32" fmla="*/ 893 w 902"/>
                  <a:gd name="T33" fmla="*/ 183 h 902"/>
                  <a:gd name="T34" fmla="*/ 892 w 902"/>
                  <a:gd name="T35" fmla="*/ 182 h 902"/>
                  <a:gd name="T36" fmla="*/ 469 w 902"/>
                  <a:gd name="T37" fmla="*/ 0 h 902"/>
                  <a:gd name="T38" fmla="*/ 463 w 902"/>
                  <a:gd name="T39" fmla="*/ 0 h 902"/>
                  <a:gd name="T40" fmla="*/ 10 w 902"/>
                  <a:gd name="T41" fmla="*/ 182 h 902"/>
                  <a:gd name="T42" fmla="*/ 9 w 902"/>
                  <a:gd name="T43" fmla="*/ 183 h 902"/>
                  <a:gd name="T44" fmla="*/ 6 w 902"/>
                  <a:gd name="T45" fmla="*/ 184 h 902"/>
                  <a:gd name="T46" fmla="*/ 4 w 902"/>
                  <a:gd name="T47" fmla="*/ 185 h 902"/>
                  <a:gd name="T48" fmla="*/ 4 w 902"/>
                  <a:gd name="T49" fmla="*/ 186 h 902"/>
                  <a:gd name="T50" fmla="*/ 1 w 902"/>
                  <a:gd name="T51" fmla="*/ 189 h 902"/>
                  <a:gd name="T52" fmla="*/ 1 w 902"/>
                  <a:gd name="T53" fmla="*/ 190 h 902"/>
                  <a:gd name="T54" fmla="*/ 0 w 902"/>
                  <a:gd name="T55" fmla="*/ 195 h 902"/>
                  <a:gd name="T56" fmla="*/ 0 w 902"/>
                  <a:gd name="T57" fmla="*/ 195 h 902"/>
                  <a:gd name="T58" fmla="*/ 0 w 902"/>
                  <a:gd name="T59" fmla="*/ 195 h 902"/>
                  <a:gd name="T60" fmla="*/ 0 w 902"/>
                  <a:gd name="T61" fmla="*/ 681 h 902"/>
                  <a:gd name="T62" fmla="*/ 5 w 902"/>
                  <a:gd name="T63" fmla="*/ 688 h 902"/>
                  <a:gd name="T64" fmla="*/ 460 w 902"/>
                  <a:gd name="T65" fmla="*/ 901 h 902"/>
                  <a:gd name="T66" fmla="*/ 461 w 902"/>
                  <a:gd name="T67" fmla="*/ 901 h 902"/>
                  <a:gd name="T68" fmla="*/ 466 w 902"/>
                  <a:gd name="T69" fmla="*/ 902 h 902"/>
                  <a:gd name="T70" fmla="*/ 472 w 902"/>
                  <a:gd name="T71" fmla="*/ 901 h 902"/>
                  <a:gd name="T72" fmla="*/ 472 w 902"/>
                  <a:gd name="T73" fmla="*/ 900 h 902"/>
                  <a:gd name="T74" fmla="*/ 897 w 902"/>
                  <a:gd name="T75" fmla="*/ 688 h 902"/>
                  <a:gd name="T76" fmla="*/ 901 w 902"/>
                  <a:gd name="T77" fmla="*/ 681 h 902"/>
                  <a:gd name="T78" fmla="*/ 902 w 902"/>
                  <a:gd name="T79" fmla="*/ 195 h 902"/>
                  <a:gd name="T80" fmla="*/ 902 w 902"/>
                  <a:gd name="T81" fmla="*/ 195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2" h="902">
                    <a:moveTo>
                      <a:pt x="872" y="668"/>
                    </a:moveTo>
                    <a:lnTo>
                      <a:pt x="481" y="863"/>
                    </a:lnTo>
                    <a:lnTo>
                      <a:pt x="481" y="401"/>
                    </a:lnTo>
                    <a:lnTo>
                      <a:pt x="872" y="219"/>
                    </a:lnTo>
                    <a:lnTo>
                      <a:pt x="872" y="668"/>
                    </a:lnTo>
                    <a:close/>
                    <a:moveTo>
                      <a:pt x="30" y="219"/>
                    </a:moveTo>
                    <a:lnTo>
                      <a:pt x="451" y="401"/>
                    </a:lnTo>
                    <a:lnTo>
                      <a:pt x="451" y="864"/>
                    </a:lnTo>
                    <a:lnTo>
                      <a:pt x="30" y="667"/>
                    </a:lnTo>
                    <a:lnTo>
                      <a:pt x="30" y="219"/>
                    </a:lnTo>
                    <a:close/>
                    <a:moveTo>
                      <a:pt x="466" y="374"/>
                    </a:moveTo>
                    <a:lnTo>
                      <a:pt x="54" y="197"/>
                    </a:lnTo>
                    <a:lnTo>
                      <a:pt x="266" y="112"/>
                    </a:lnTo>
                    <a:lnTo>
                      <a:pt x="648" y="290"/>
                    </a:lnTo>
                    <a:lnTo>
                      <a:pt x="466" y="374"/>
                    </a:lnTo>
                    <a:close/>
                    <a:moveTo>
                      <a:pt x="466" y="32"/>
                    </a:moveTo>
                    <a:lnTo>
                      <a:pt x="851" y="197"/>
                    </a:lnTo>
                    <a:lnTo>
                      <a:pt x="683" y="274"/>
                    </a:lnTo>
                    <a:lnTo>
                      <a:pt x="304" y="97"/>
                    </a:lnTo>
                    <a:lnTo>
                      <a:pt x="466" y="32"/>
                    </a:lnTo>
                    <a:close/>
                    <a:moveTo>
                      <a:pt x="902" y="195"/>
                    </a:moveTo>
                    <a:lnTo>
                      <a:pt x="902" y="195"/>
                    </a:lnTo>
                    <a:lnTo>
                      <a:pt x="902" y="193"/>
                    </a:lnTo>
                    <a:lnTo>
                      <a:pt x="901" y="191"/>
                    </a:lnTo>
                    <a:lnTo>
                      <a:pt x="901" y="190"/>
                    </a:lnTo>
                    <a:lnTo>
                      <a:pt x="901" y="190"/>
                    </a:lnTo>
                    <a:lnTo>
                      <a:pt x="900" y="188"/>
                    </a:lnTo>
                    <a:lnTo>
                      <a:pt x="898" y="186"/>
                    </a:lnTo>
                    <a:lnTo>
                      <a:pt x="898" y="186"/>
                    </a:lnTo>
                    <a:lnTo>
                      <a:pt x="898" y="185"/>
                    </a:lnTo>
                    <a:lnTo>
                      <a:pt x="897" y="184"/>
                    </a:lnTo>
                    <a:lnTo>
                      <a:pt x="896" y="184"/>
                    </a:lnTo>
                    <a:lnTo>
                      <a:pt x="895" y="183"/>
                    </a:lnTo>
                    <a:lnTo>
                      <a:pt x="893" y="183"/>
                    </a:lnTo>
                    <a:lnTo>
                      <a:pt x="893" y="183"/>
                    </a:lnTo>
                    <a:lnTo>
                      <a:pt x="892" y="182"/>
                    </a:lnTo>
                    <a:lnTo>
                      <a:pt x="471" y="2"/>
                    </a:lnTo>
                    <a:lnTo>
                      <a:pt x="469" y="0"/>
                    </a:lnTo>
                    <a:lnTo>
                      <a:pt x="466" y="0"/>
                    </a:lnTo>
                    <a:lnTo>
                      <a:pt x="463" y="0"/>
                    </a:lnTo>
                    <a:lnTo>
                      <a:pt x="461" y="2"/>
                    </a:lnTo>
                    <a:lnTo>
                      <a:pt x="10" y="182"/>
                    </a:lnTo>
                    <a:lnTo>
                      <a:pt x="9" y="182"/>
                    </a:lnTo>
                    <a:lnTo>
                      <a:pt x="9" y="183"/>
                    </a:lnTo>
                    <a:lnTo>
                      <a:pt x="8" y="183"/>
                    </a:lnTo>
                    <a:lnTo>
                      <a:pt x="6" y="184"/>
                    </a:lnTo>
                    <a:lnTo>
                      <a:pt x="5" y="184"/>
                    </a:lnTo>
                    <a:lnTo>
                      <a:pt x="4" y="185"/>
                    </a:lnTo>
                    <a:lnTo>
                      <a:pt x="4" y="185"/>
                    </a:lnTo>
                    <a:lnTo>
                      <a:pt x="4" y="186"/>
                    </a:lnTo>
                    <a:lnTo>
                      <a:pt x="2" y="187"/>
                    </a:lnTo>
                    <a:lnTo>
                      <a:pt x="1" y="189"/>
                    </a:lnTo>
                    <a:lnTo>
                      <a:pt x="1" y="190"/>
                    </a:lnTo>
                    <a:lnTo>
                      <a:pt x="1" y="190"/>
                    </a:lnTo>
                    <a:lnTo>
                      <a:pt x="0" y="192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676"/>
                    </a:lnTo>
                    <a:lnTo>
                      <a:pt x="0" y="681"/>
                    </a:lnTo>
                    <a:lnTo>
                      <a:pt x="2" y="685"/>
                    </a:lnTo>
                    <a:lnTo>
                      <a:pt x="5" y="688"/>
                    </a:lnTo>
                    <a:lnTo>
                      <a:pt x="9" y="690"/>
                    </a:lnTo>
                    <a:lnTo>
                      <a:pt x="460" y="901"/>
                    </a:lnTo>
                    <a:lnTo>
                      <a:pt x="460" y="901"/>
                    </a:lnTo>
                    <a:lnTo>
                      <a:pt x="461" y="901"/>
                    </a:lnTo>
                    <a:lnTo>
                      <a:pt x="463" y="902"/>
                    </a:lnTo>
                    <a:lnTo>
                      <a:pt x="466" y="902"/>
                    </a:lnTo>
                    <a:lnTo>
                      <a:pt x="469" y="902"/>
                    </a:lnTo>
                    <a:lnTo>
                      <a:pt x="472" y="901"/>
                    </a:lnTo>
                    <a:lnTo>
                      <a:pt x="472" y="901"/>
                    </a:lnTo>
                    <a:lnTo>
                      <a:pt x="472" y="900"/>
                    </a:lnTo>
                    <a:lnTo>
                      <a:pt x="893" y="690"/>
                    </a:lnTo>
                    <a:lnTo>
                      <a:pt x="897" y="688"/>
                    </a:lnTo>
                    <a:lnTo>
                      <a:pt x="900" y="685"/>
                    </a:lnTo>
                    <a:lnTo>
                      <a:pt x="901" y="681"/>
                    </a:lnTo>
                    <a:lnTo>
                      <a:pt x="902" y="676"/>
                    </a:lnTo>
                    <a:lnTo>
                      <a:pt x="902" y="195"/>
                    </a:lnTo>
                    <a:lnTo>
                      <a:pt x="902" y="195"/>
                    </a:lnTo>
                    <a:lnTo>
                      <a:pt x="902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Freeform 98">
                <a:extLst>
                  <a:ext uri="{FF2B5EF4-FFF2-40B4-BE49-F238E27FC236}">
                    <a16:creationId xmlns="" xmlns:a16="http://schemas.microsoft.com/office/drawing/2014/main" id="{4A9B8CF0-0813-4F69-B7DB-63E5A47ED26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74113" y="2041525"/>
                <a:ext cx="77788" cy="100013"/>
              </a:xfrm>
              <a:custGeom>
                <a:avLst/>
                <a:gdLst>
                  <a:gd name="T0" fmla="*/ 211 w 241"/>
                  <a:gd name="T1" fmla="*/ 278 h 315"/>
                  <a:gd name="T2" fmla="*/ 30 w 241"/>
                  <a:gd name="T3" fmla="*/ 201 h 315"/>
                  <a:gd name="T4" fmla="*/ 30 w 241"/>
                  <a:gd name="T5" fmla="*/ 38 h 315"/>
                  <a:gd name="T6" fmla="*/ 211 w 241"/>
                  <a:gd name="T7" fmla="*/ 115 h 315"/>
                  <a:gd name="T8" fmla="*/ 211 w 241"/>
                  <a:gd name="T9" fmla="*/ 278 h 315"/>
                  <a:gd name="T10" fmla="*/ 231 w 241"/>
                  <a:gd name="T11" fmla="*/ 92 h 315"/>
                  <a:gd name="T12" fmla="*/ 21 w 241"/>
                  <a:gd name="T13" fmla="*/ 2 h 315"/>
                  <a:gd name="T14" fmla="*/ 17 w 241"/>
                  <a:gd name="T15" fmla="*/ 0 h 315"/>
                  <a:gd name="T16" fmla="*/ 14 w 241"/>
                  <a:gd name="T17" fmla="*/ 0 h 315"/>
                  <a:gd name="T18" fmla="*/ 11 w 241"/>
                  <a:gd name="T19" fmla="*/ 0 h 315"/>
                  <a:gd name="T20" fmla="*/ 6 w 241"/>
                  <a:gd name="T21" fmla="*/ 3 h 315"/>
                  <a:gd name="T22" fmla="*/ 4 w 241"/>
                  <a:gd name="T23" fmla="*/ 5 h 315"/>
                  <a:gd name="T24" fmla="*/ 2 w 241"/>
                  <a:gd name="T25" fmla="*/ 8 h 315"/>
                  <a:gd name="T26" fmla="*/ 1 w 241"/>
                  <a:gd name="T27" fmla="*/ 11 h 315"/>
                  <a:gd name="T28" fmla="*/ 0 w 241"/>
                  <a:gd name="T29" fmla="*/ 15 h 315"/>
                  <a:gd name="T30" fmla="*/ 0 w 241"/>
                  <a:gd name="T31" fmla="*/ 210 h 315"/>
                  <a:gd name="T32" fmla="*/ 1 w 241"/>
                  <a:gd name="T33" fmla="*/ 215 h 315"/>
                  <a:gd name="T34" fmla="*/ 2 w 241"/>
                  <a:gd name="T35" fmla="*/ 219 h 315"/>
                  <a:gd name="T36" fmla="*/ 5 w 241"/>
                  <a:gd name="T37" fmla="*/ 222 h 315"/>
                  <a:gd name="T38" fmla="*/ 10 w 241"/>
                  <a:gd name="T39" fmla="*/ 224 h 315"/>
                  <a:gd name="T40" fmla="*/ 220 w 241"/>
                  <a:gd name="T41" fmla="*/ 314 h 315"/>
                  <a:gd name="T42" fmla="*/ 223 w 241"/>
                  <a:gd name="T43" fmla="*/ 315 h 315"/>
                  <a:gd name="T44" fmla="*/ 226 w 241"/>
                  <a:gd name="T45" fmla="*/ 315 h 315"/>
                  <a:gd name="T46" fmla="*/ 230 w 241"/>
                  <a:gd name="T47" fmla="*/ 315 h 315"/>
                  <a:gd name="T48" fmla="*/ 234 w 241"/>
                  <a:gd name="T49" fmla="*/ 313 h 315"/>
                  <a:gd name="T50" fmla="*/ 237 w 241"/>
                  <a:gd name="T51" fmla="*/ 311 h 315"/>
                  <a:gd name="T52" fmla="*/ 239 w 241"/>
                  <a:gd name="T53" fmla="*/ 308 h 315"/>
                  <a:gd name="T54" fmla="*/ 240 w 241"/>
                  <a:gd name="T55" fmla="*/ 305 h 315"/>
                  <a:gd name="T56" fmla="*/ 241 w 241"/>
                  <a:gd name="T57" fmla="*/ 300 h 315"/>
                  <a:gd name="T58" fmla="*/ 241 w 241"/>
                  <a:gd name="T59" fmla="*/ 105 h 315"/>
                  <a:gd name="T60" fmla="*/ 240 w 241"/>
                  <a:gd name="T61" fmla="*/ 101 h 315"/>
                  <a:gd name="T62" fmla="*/ 238 w 241"/>
                  <a:gd name="T63" fmla="*/ 97 h 315"/>
                  <a:gd name="T64" fmla="*/ 236 w 241"/>
                  <a:gd name="T65" fmla="*/ 94 h 315"/>
                  <a:gd name="T66" fmla="*/ 231 w 241"/>
                  <a:gd name="T67" fmla="*/ 92 h 315"/>
                  <a:gd name="T68" fmla="*/ 231 w 241"/>
                  <a:gd name="T69" fmla="*/ 92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1" h="315">
                    <a:moveTo>
                      <a:pt x="211" y="278"/>
                    </a:moveTo>
                    <a:lnTo>
                      <a:pt x="30" y="201"/>
                    </a:lnTo>
                    <a:lnTo>
                      <a:pt x="30" y="38"/>
                    </a:lnTo>
                    <a:lnTo>
                      <a:pt x="211" y="115"/>
                    </a:lnTo>
                    <a:lnTo>
                      <a:pt x="211" y="278"/>
                    </a:lnTo>
                    <a:close/>
                    <a:moveTo>
                      <a:pt x="231" y="92"/>
                    </a:moveTo>
                    <a:lnTo>
                      <a:pt x="21" y="2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1"/>
                    </a:lnTo>
                    <a:lnTo>
                      <a:pt x="0" y="15"/>
                    </a:lnTo>
                    <a:lnTo>
                      <a:pt x="0" y="210"/>
                    </a:lnTo>
                    <a:lnTo>
                      <a:pt x="1" y="215"/>
                    </a:lnTo>
                    <a:lnTo>
                      <a:pt x="2" y="219"/>
                    </a:lnTo>
                    <a:lnTo>
                      <a:pt x="5" y="222"/>
                    </a:lnTo>
                    <a:lnTo>
                      <a:pt x="10" y="224"/>
                    </a:lnTo>
                    <a:lnTo>
                      <a:pt x="220" y="314"/>
                    </a:lnTo>
                    <a:lnTo>
                      <a:pt x="223" y="315"/>
                    </a:lnTo>
                    <a:lnTo>
                      <a:pt x="226" y="315"/>
                    </a:lnTo>
                    <a:lnTo>
                      <a:pt x="230" y="315"/>
                    </a:lnTo>
                    <a:lnTo>
                      <a:pt x="234" y="313"/>
                    </a:lnTo>
                    <a:lnTo>
                      <a:pt x="237" y="311"/>
                    </a:lnTo>
                    <a:lnTo>
                      <a:pt x="239" y="308"/>
                    </a:lnTo>
                    <a:lnTo>
                      <a:pt x="240" y="305"/>
                    </a:lnTo>
                    <a:lnTo>
                      <a:pt x="241" y="300"/>
                    </a:lnTo>
                    <a:lnTo>
                      <a:pt x="241" y="105"/>
                    </a:lnTo>
                    <a:lnTo>
                      <a:pt x="240" y="101"/>
                    </a:lnTo>
                    <a:lnTo>
                      <a:pt x="238" y="97"/>
                    </a:lnTo>
                    <a:lnTo>
                      <a:pt x="236" y="94"/>
                    </a:lnTo>
                    <a:lnTo>
                      <a:pt x="231" y="92"/>
                    </a:lnTo>
                    <a:lnTo>
                      <a:pt x="231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61" name="Group 360">
            <a:extLst>
              <a:ext uri="{FF2B5EF4-FFF2-40B4-BE49-F238E27FC236}">
                <a16:creationId xmlns="" xmlns:a16="http://schemas.microsoft.com/office/drawing/2014/main" id="{EF160627-5489-4881-A71A-A22C1E7F8AF5}"/>
              </a:ext>
            </a:extLst>
          </p:cNvPr>
          <p:cNvGrpSpPr/>
          <p:nvPr/>
        </p:nvGrpSpPr>
        <p:grpSpPr>
          <a:xfrm>
            <a:off x="9812322" y="5066111"/>
            <a:ext cx="364776" cy="364776"/>
            <a:chOff x="2053199" y="3001912"/>
            <a:chExt cx="587476" cy="587476"/>
          </a:xfrm>
        </p:grpSpPr>
        <p:sp>
          <p:nvSpPr>
            <p:cNvPr id="362" name="Oval 361">
              <a:extLst>
                <a:ext uri="{FF2B5EF4-FFF2-40B4-BE49-F238E27FC236}">
                  <a16:creationId xmlns="" xmlns:a16="http://schemas.microsoft.com/office/drawing/2014/main" id="{547294FE-012E-4403-8380-AA9E1013C93C}"/>
                </a:ext>
              </a:extLst>
            </p:cNvPr>
            <p:cNvSpPr/>
            <p:nvPr/>
          </p:nvSpPr>
          <p:spPr>
            <a:xfrm>
              <a:off x="2053199" y="3001912"/>
              <a:ext cx="587476" cy="58747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63" name="Group 362">
              <a:extLst>
                <a:ext uri="{FF2B5EF4-FFF2-40B4-BE49-F238E27FC236}">
                  <a16:creationId xmlns="" xmlns:a16="http://schemas.microsoft.com/office/drawing/2014/main" id="{219BE066-79AE-44F4-8403-47718B6FAFA9}"/>
                </a:ext>
              </a:extLst>
            </p:cNvPr>
            <p:cNvGrpSpPr/>
            <p:nvPr/>
          </p:nvGrpSpPr>
          <p:grpSpPr>
            <a:xfrm>
              <a:off x="2203268" y="3151981"/>
              <a:ext cx="287338" cy="287338"/>
              <a:chOff x="8736013" y="1925638"/>
              <a:chExt cx="287338" cy="287338"/>
            </a:xfrm>
            <a:solidFill>
              <a:schemeClr val="accent2"/>
            </a:solidFill>
          </p:grpSpPr>
          <p:sp>
            <p:nvSpPr>
              <p:cNvPr id="364" name="Freeform 97">
                <a:extLst>
                  <a:ext uri="{FF2B5EF4-FFF2-40B4-BE49-F238E27FC236}">
                    <a16:creationId xmlns="" xmlns:a16="http://schemas.microsoft.com/office/drawing/2014/main" id="{2FCC878E-EE34-4A7E-897C-8AFA71D922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36013" y="1925638"/>
                <a:ext cx="287338" cy="287338"/>
              </a:xfrm>
              <a:custGeom>
                <a:avLst/>
                <a:gdLst>
                  <a:gd name="T0" fmla="*/ 481 w 902"/>
                  <a:gd name="T1" fmla="*/ 863 h 902"/>
                  <a:gd name="T2" fmla="*/ 872 w 902"/>
                  <a:gd name="T3" fmla="*/ 219 h 902"/>
                  <a:gd name="T4" fmla="*/ 30 w 902"/>
                  <a:gd name="T5" fmla="*/ 219 h 902"/>
                  <a:gd name="T6" fmla="*/ 451 w 902"/>
                  <a:gd name="T7" fmla="*/ 864 h 902"/>
                  <a:gd name="T8" fmla="*/ 30 w 902"/>
                  <a:gd name="T9" fmla="*/ 219 h 902"/>
                  <a:gd name="T10" fmla="*/ 54 w 902"/>
                  <a:gd name="T11" fmla="*/ 197 h 902"/>
                  <a:gd name="T12" fmla="*/ 648 w 902"/>
                  <a:gd name="T13" fmla="*/ 290 h 902"/>
                  <a:gd name="T14" fmla="*/ 466 w 902"/>
                  <a:gd name="T15" fmla="*/ 32 h 902"/>
                  <a:gd name="T16" fmla="*/ 683 w 902"/>
                  <a:gd name="T17" fmla="*/ 274 h 902"/>
                  <a:gd name="T18" fmla="*/ 466 w 902"/>
                  <a:gd name="T19" fmla="*/ 32 h 902"/>
                  <a:gd name="T20" fmla="*/ 902 w 902"/>
                  <a:gd name="T21" fmla="*/ 195 h 902"/>
                  <a:gd name="T22" fmla="*/ 901 w 902"/>
                  <a:gd name="T23" fmla="*/ 191 h 902"/>
                  <a:gd name="T24" fmla="*/ 901 w 902"/>
                  <a:gd name="T25" fmla="*/ 190 h 902"/>
                  <a:gd name="T26" fmla="*/ 898 w 902"/>
                  <a:gd name="T27" fmla="*/ 186 h 902"/>
                  <a:gd name="T28" fmla="*/ 898 w 902"/>
                  <a:gd name="T29" fmla="*/ 185 h 902"/>
                  <a:gd name="T30" fmla="*/ 896 w 902"/>
                  <a:gd name="T31" fmla="*/ 184 h 902"/>
                  <a:gd name="T32" fmla="*/ 893 w 902"/>
                  <a:gd name="T33" fmla="*/ 183 h 902"/>
                  <a:gd name="T34" fmla="*/ 892 w 902"/>
                  <a:gd name="T35" fmla="*/ 182 h 902"/>
                  <a:gd name="T36" fmla="*/ 469 w 902"/>
                  <a:gd name="T37" fmla="*/ 0 h 902"/>
                  <a:gd name="T38" fmla="*/ 463 w 902"/>
                  <a:gd name="T39" fmla="*/ 0 h 902"/>
                  <a:gd name="T40" fmla="*/ 10 w 902"/>
                  <a:gd name="T41" fmla="*/ 182 h 902"/>
                  <a:gd name="T42" fmla="*/ 9 w 902"/>
                  <a:gd name="T43" fmla="*/ 183 h 902"/>
                  <a:gd name="T44" fmla="*/ 6 w 902"/>
                  <a:gd name="T45" fmla="*/ 184 h 902"/>
                  <a:gd name="T46" fmla="*/ 4 w 902"/>
                  <a:gd name="T47" fmla="*/ 185 h 902"/>
                  <a:gd name="T48" fmla="*/ 4 w 902"/>
                  <a:gd name="T49" fmla="*/ 186 h 902"/>
                  <a:gd name="T50" fmla="*/ 1 w 902"/>
                  <a:gd name="T51" fmla="*/ 189 h 902"/>
                  <a:gd name="T52" fmla="*/ 1 w 902"/>
                  <a:gd name="T53" fmla="*/ 190 h 902"/>
                  <a:gd name="T54" fmla="*/ 0 w 902"/>
                  <a:gd name="T55" fmla="*/ 195 h 902"/>
                  <a:gd name="T56" fmla="*/ 0 w 902"/>
                  <a:gd name="T57" fmla="*/ 195 h 902"/>
                  <a:gd name="T58" fmla="*/ 0 w 902"/>
                  <a:gd name="T59" fmla="*/ 195 h 902"/>
                  <a:gd name="T60" fmla="*/ 0 w 902"/>
                  <a:gd name="T61" fmla="*/ 681 h 902"/>
                  <a:gd name="T62" fmla="*/ 5 w 902"/>
                  <a:gd name="T63" fmla="*/ 688 h 902"/>
                  <a:gd name="T64" fmla="*/ 460 w 902"/>
                  <a:gd name="T65" fmla="*/ 901 h 902"/>
                  <a:gd name="T66" fmla="*/ 461 w 902"/>
                  <a:gd name="T67" fmla="*/ 901 h 902"/>
                  <a:gd name="T68" fmla="*/ 466 w 902"/>
                  <a:gd name="T69" fmla="*/ 902 h 902"/>
                  <a:gd name="T70" fmla="*/ 472 w 902"/>
                  <a:gd name="T71" fmla="*/ 901 h 902"/>
                  <a:gd name="T72" fmla="*/ 472 w 902"/>
                  <a:gd name="T73" fmla="*/ 900 h 902"/>
                  <a:gd name="T74" fmla="*/ 897 w 902"/>
                  <a:gd name="T75" fmla="*/ 688 h 902"/>
                  <a:gd name="T76" fmla="*/ 901 w 902"/>
                  <a:gd name="T77" fmla="*/ 681 h 902"/>
                  <a:gd name="T78" fmla="*/ 902 w 902"/>
                  <a:gd name="T79" fmla="*/ 195 h 902"/>
                  <a:gd name="T80" fmla="*/ 902 w 902"/>
                  <a:gd name="T81" fmla="*/ 195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2" h="902">
                    <a:moveTo>
                      <a:pt x="872" y="668"/>
                    </a:moveTo>
                    <a:lnTo>
                      <a:pt x="481" y="863"/>
                    </a:lnTo>
                    <a:lnTo>
                      <a:pt x="481" y="401"/>
                    </a:lnTo>
                    <a:lnTo>
                      <a:pt x="872" y="219"/>
                    </a:lnTo>
                    <a:lnTo>
                      <a:pt x="872" y="668"/>
                    </a:lnTo>
                    <a:close/>
                    <a:moveTo>
                      <a:pt x="30" y="219"/>
                    </a:moveTo>
                    <a:lnTo>
                      <a:pt x="451" y="401"/>
                    </a:lnTo>
                    <a:lnTo>
                      <a:pt x="451" y="864"/>
                    </a:lnTo>
                    <a:lnTo>
                      <a:pt x="30" y="667"/>
                    </a:lnTo>
                    <a:lnTo>
                      <a:pt x="30" y="219"/>
                    </a:lnTo>
                    <a:close/>
                    <a:moveTo>
                      <a:pt x="466" y="374"/>
                    </a:moveTo>
                    <a:lnTo>
                      <a:pt x="54" y="197"/>
                    </a:lnTo>
                    <a:lnTo>
                      <a:pt x="266" y="112"/>
                    </a:lnTo>
                    <a:lnTo>
                      <a:pt x="648" y="290"/>
                    </a:lnTo>
                    <a:lnTo>
                      <a:pt x="466" y="374"/>
                    </a:lnTo>
                    <a:close/>
                    <a:moveTo>
                      <a:pt x="466" y="32"/>
                    </a:moveTo>
                    <a:lnTo>
                      <a:pt x="851" y="197"/>
                    </a:lnTo>
                    <a:lnTo>
                      <a:pt x="683" y="274"/>
                    </a:lnTo>
                    <a:lnTo>
                      <a:pt x="304" y="97"/>
                    </a:lnTo>
                    <a:lnTo>
                      <a:pt x="466" y="32"/>
                    </a:lnTo>
                    <a:close/>
                    <a:moveTo>
                      <a:pt x="902" y="195"/>
                    </a:moveTo>
                    <a:lnTo>
                      <a:pt x="902" y="195"/>
                    </a:lnTo>
                    <a:lnTo>
                      <a:pt x="902" y="193"/>
                    </a:lnTo>
                    <a:lnTo>
                      <a:pt x="901" y="191"/>
                    </a:lnTo>
                    <a:lnTo>
                      <a:pt x="901" y="190"/>
                    </a:lnTo>
                    <a:lnTo>
                      <a:pt x="901" y="190"/>
                    </a:lnTo>
                    <a:lnTo>
                      <a:pt x="900" y="188"/>
                    </a:lnTo>
                    <a:lnTo>
                      <a:pt x="898" y="186"/>
                    </a:lnTo>
                    <a:lnTo>
                      <a:pt x="898" y="186"/>
                    </a:lnTo>
                    <a:lnTo>
                      <a:pt x="898" y="185"/>
                    </a:lnTo>
                    <a:lnTo>
                      <a:pt x="897" y="184"/>
                    </a:lnTo>
                    <a:lnTo>
                      <a:pt x="896" y="184"/>
                    </a:lnTo>
                    <a:lnTo>
                      <a:pt x="895" y="183"/>
                    </a:lnTo>
                    <a:lnTo>
                      <a:pt x="893" y="183"/>
                    </a:lnTo>
                    <a:lnTo>
                      <a:pt x="893" y="183"/>
                    </a:lnTo>
                    <a:lnTo>
                      <a:pt x="892" y="182"/>
                    </a:lnTo>
                    <a:lnTo>
                      <a:pt x="471" y="2"/>
                    </a:lnTo>
                    <a:lnTo>
                      <a:pt x="469" y="0"/>
                    </a:lnTo>
                    <a:lnTo>
                      <a:pt x="466" y="0"/>
                    </a:lnTo>
                    <a:lnTo>
                      <a:pt x="463" y="0"/>
                    </a:lnTo>
                    <a:lnTo>
                      <a:pt x="461" y="2"/>
                    </a:lnTo>
                    <a:lnTo>
                      <a:pt x="10" y="182"/>
                    </a:lnTo>
                    <a:lnTo>
                      <a:pt x="9" y="182"/>
                    </a:lnTo>
                    <a:lnTo>
                      <a:pt x="9" y="183"/>
                    </a:lnTo>
                    <a:lnTo>
                      <a:pt x="8" y="183"/>
                    </a:lnTo>
                    <a:lnTo>
                      <a:pt x="6" y="184"/>
                    </a:lnTo>
                    <a:lnTo>
                      <a:pt x="5" y="184"/>
                    </a:lnTo>
                    <a:lnTo>
                      <a:pt x="4" y="185"/>
                    </a:lnTo>
                    <a:lnTo>
                      <a:pt x="4" y="185"/>
                    </a:lnTo>
                    <a:lnTo>
                      <a:pt x="4" y="186"/>
                    </a:lnTo>
                    <a:lnTo>
                      <a:pt x="2" y="187"/>
                    </a:lnTo>
                    <a:lnTo>
                      <a:pt x="1" y="189"/>
                    </a:lnTo>
                    <a:lnTo>
                      <a:pt x="1" y="190"/>
                    </a:lnTo>
                    <a:lnTo>
                      <a:pt x="1" y="190"/>
                    </a:lnTo>
                    <a:lnTo>
                      <a:pt x="0" y="192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676"/>
                    </a:lnTo>
                    <a:lnTo>
                      <a:pt x="0" y="681"/>
                    </a:lnTo>
                    <a:lnTo>
                      <a:pt x="2" y="685"/>
                    </a:lnTo>
                    <a:lnTo>
                      <a:pt x="5" y="688"/>
                    </a:lnTo>
                    <a:lnTo>
                      <a:pt x="9" y="690"/>
                    </a:lnTo>
                    <a:lnTo>
                      <a:pt x="460" y="901"/>
                    </a:lnTo>
                    <a:lnTo>
                      <a:pt x="460" y="901"/>
                    </a:lnTo>
                    <a:lnTo>
                      <a:pt x="461" y="901"/>
                    </a:lnTo>
                    <a:lnTo>
                      <a:pt x="463" y="902"/>
                    </a:lnTo>
                    <a:lnTo>
                      <a:pt x="466" y="902"/>
                    </a:lnTo>
                    <a:lnTo>
                      <a:pt x="469" y="902"/>
                    </a:lnTo>
                    <a:lnTo>
                      <a:pt x="472" y="901"/>
                    </a:lnTo>
                    <a:lnTo>
                      <a:pt x="472" y="901"/>
                    </a:lnTo>
                    <a:lnTo>
                      <a:pt x="472" y="900"/>
                    </a:lnTo>
                    <a:lnTo>
                      <a:pt x="893" y="690"/>
                    </a:lnTo>
                    <a:lnTo>
                      <a:pt x="897" y="688"/>
                    </a:lnTo>
                    <a:lnTo>
                      <a:pt x="900" y="685"/>
                    </a:lnTo>
                    <a:lnTo>
                      <a:pt x="901" y="681"/>
                    </a:lnTo>
                    <a:lnTo>
                      <a:pt x="902" y="676"/>
                    </a:lnTo>
                    <a:lnTo>
                      <a:pt x="902" y="195"/>
                    </a:lnTo>
                    <a:lnTo>
                      <a:pt x="902" y="195"/>
                    </a:lnTo>
                    <a:lnTo>
                      <a:pt x="902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Freeform 98">
                <a:extLst>
                  <a:ext uri="{FF2B5EF4-FFF2-40B4-BE49-F238E27FC236}">
                    <a16:creationId xmlns="" xmlns:a16="http://schemas.microsoft.com/office/drawing/2014/main" id="{E615B199-2EE1-4A41-B118-03F40B3A19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74113" y="2041525"/>
                <a:ext cx="77788" cy="100013"/>
              </a:xfrm>
              <a:custGeom>
                <a:avLst/>
                <a:gdLst>
                  <a:gd name="T0" fmla="*/ 211 w 241"/>
                  <a:gd name="T1" fmla="*/ 278 h 315"/>
                  <a:gd name="T2" fmla="*/ 30 w 241"/>
                  <a:gd name="T3" fmla="*/ 201 h 315"/>
                  <a:gd name="T4" fmla="*/ 30 w 241"/>
                  <a:gd name="T5" fmla="*/ 38 h 315"/>
                  <a:gd name="T6" fmla="*/ 211 w 241"/>
                  <a:gd name="T7" fmla="*/ 115 h 315"/>
                  <a:gd name="T8" fmla="*/ 211 w 241"/>
                  <a:gd name="T9" fmla="*/ 278 h 315"/>
                  <a:gd name="T10" fmla="*/ 231 w 241"/>
                  <a:gd name="T11" fmla="*/ 92 h 315"/>
                  <a:gd name="T12" fmla="*/ 21 w 241"/>
                  <a:gd name="T13" fmla="*/ 2 h 315"/>
                  <a:gd name="T14" fmla="*/ 17 w 241"/>
                  <a:gd name="T15" fmla="*/ 0 h 315"/>
                  <a:gd name="T16" fmla="*/ 14 w 241"/>
                  <a:gd name="T17" fmla="*/ 0 h 315"/>
                  <a:gd name="T18" fmla="*/ 11 w 241"/>
                  <a:gd name="T19" fmla="*/ 0 h 315"/>
                  <a:gd name="T20" fmla="*/ 6 w 241"/>
                  <a:gd name="T21" fmla="*/ 3 h 315"/>
                  <a:gd name="T22" fmla="*/ 4 w 241"/>
                  <a:gd name="T23" fmla="*/ 5 h 315"/>
                  <a:gd name="T24" fmla="*/ 2 w 241"/>
                  <a:gd name="T25" fmla="*/ 8 h 315"/>
                  <a:gd name="T26" fmla="*/ 1 w 241"/>
                  <a:gd name="T27" fmla="*/ 11 h 315"/>
                  <a:gd name="T28" fmla="*/ 0 w 241"/>
                  <a:gd name="T29" fmla="*/ 15 h 315"/>
                  <a:gd name="T30" fmla="*/ 0 w 241"/>
                  <a:gd name="T31" fmla="*/ 210 h 315"/>
                  <a:gd name="T32" fmla="*/ 1 w 241"/>
                  <a:gd name="T33" fmla="*/ 215 h 315"/>
                  <a:gd name="T34" fmla="*/ 2 w 241"/>
                  <a:gd name="T35" fmla="*/ 219 h 315"/>
                  <a:gd name="T36" fmla="*/ 5 w 241"/>
                  <a:gd name="T37" fmla="*/ 222 h 315"/>
                  <a:gd name="T38" fmla="*/ 10 w 241"/>
                  <a:gd name="T39" fmla="*/ 224 h 315"/>
                  <a:gd name="T40" fmla="*/ 220 w 241"/>
                  <a:gd name="T41" fmla="*/ 314 h 315"/>
                  <a:gd name="T42" fmla="*/ 223 w 241"/>
                  <a:gd name="T43" fmla="*/ 315 h 315"/>
                  <a:gd name="T44" fmla="*/ 226 w 241"/>
                  <a:gd name="T45" fmla="*/ 315 h 315"/>
                  <a:gd name="T46" fmla="*/ 230 w 241"/>
                  <a:gd name="T47" fmla="*/ 315 h 315"/>
                  <a:gd name="T48" fmla="*/ 234 w 241"/>
                  <a:gd name="T49" fmla="*/ 313 h 315"/>
                  <a:gd name="T50" fmla="*/ 237 w 241"/>
                  <a:gd name="T51" fmla="*/ 311 h 315"/>
                  <a:gd name="T52" fmla="*/ 239 w 241"/>
                  <a:gd name="T53" fmla="*/ 308 h 315"/>
                  <a:gd name="T54" fmla="*/ 240 w 241"/>
                  <a:gd name="T55" fmla="*/ 305 h 315"/>
                  <a:gd name="T56" fmla="*/ 241 w 241"/>
                  <a:gd name="T57" fmla="*/ 300 h 315"/>
                  <a:gd name="T58" fmla="*/ 241 w 241"/>
                  <a:gd name="T59" fmla="*/ 105 h 315"/>
                  <a:gd name="T60" fmla="*/ 240 w 241"/>
                  <a:gd name="T61" fmla="*/ 101 h 315"/>
                  <a:gd name="T62" fmla="*/ 238 w 241"/>
                  <a:gd name="T63" fmla="*/ 97 h 315"/>
                  <a:gd name="T64" fmla="*/ 236 w 241"/>
                  <a:gd name="T65" fmla="*/ 94 h 315"/>
                  <a:gd name="T66" fmla="*/ 231 w 241"/>
                  <a:gd name="T67" fmla="*/ 92 h 315"/>
                  <a:gd name="T68" fmla="*/ 231 w 241"/>
                  <a:gd name="T69" fmla="*/ 92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1" h="315">
                    <a:moveTo>
                      <a:pt x="211" y="278"/>
                    </a:moveTo>
                    <a:lnTo>
                      <a:pt x="30" y="201"/>
                    </a:lnTo>
                    <a:lnTo>
                      <a:pt x="30" y="38"/>
                    </a:lnTo>
                    <a:lnTo>
                      <a:pt x="211" y="115"/>
                    </a:lnTo>
                    <a:lnTo>
                      <a:pt x="211" y="278"/>
                    </a:lnTo>
                    <a:close/>
                    <a:moveTo>
                      <a:pt x="231" y="92"/>
                    </a:moveTo>
                    <a:lnTo>
                      <a:pt x="21" y="2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1"/>
                    </a:lnTo>
                    <a:lnTo>
                      <a:pt x="0" y="15"/>
                    </a:lnTo>
                    <a:lnTo>
                      <a:pt x="0" y="210"/>
                    </a:lnTo>
                    <a:lnTo>
                      <a:pt x="1" y="215"/>
                    </a:lnTo>
                    <a:lnTo>
                      <a:pt x="2" y="219"/>
                    </a:lnTo>
                    <a:lnTo>
                      <a:pt x="5" y="222"/>
                    </a:lnTo>
                    <a:lnTo>
                      <a:pt x="10" y="224"/>
                    </a:lnTo>
                    <a:lnTo>
                      <a:pt x="220" y="314"/>
                    </a:lnTo>
                    <a:lnTo>
                      <a:pt x="223" y="315"/>
                    </a:lnTo>
                    <a:lnTo>
                      <a:pt x="226" y="315"/>
                    </a:lnTo>
                    <a:lnTo>
                      <a:pt x="230" y="315"/>
                    </a:lnTo>
                    <a:lnTo>
                      <a:pt x="234" y="313"/>
                    </a:lnTo>
                    <a:lnTo>
                      <a:pt x="237" y="311"/>
                    </a:lnTo>
                    <a:lnTo>
                      <a:pt x="239" y="308"/>
                    </a:lnTo>
                    <a:lnTo>
                      <a:pt x="240" y="305"/>
                    </a:lnTo>
                    <a:lnTo>
                      <a:pt x="241" y="300"/>
                    </a:lnTo>
                    <a:lnTo>
                      <a:pt x="241" y="105"/>
                    </a:lnTo>
                    <a:lnTo>
                      <a:pt x="240" y="101"/>
                    </a:lnTo>
                    <a:lnTo>
                      <a:pt x="238" y="97"/>
                    </a:lnTo>
                    <a:lnTo>
                      <a:pt x="236" y="94"/>
                    </a:lnTo>
                    <a:lnTo>
                      <a:pt x="231" y="92"/>
                    </a:lnTo>
                    <a:lnTo>
                      <a:pt x="231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440F00DA-8BE5-4EAE-8F77-5E8F5C56753F}"/>
              </a:ext>
            </a:extLst>
          </p:cNvPr>
          <p:cNvGrpSpPr/>
          <p:nvPr/>
        </p:nvGrpSpPr>
        <p:grpSpPr>
          <a:xfrm>
            <a:off x="842565" y="1295687"/>
            <a:ext cx="4069745" cy="4691772"/>
            <a:chOff x="457200" y="1316151"/>
            <a:chExt cx="4069745" cy="4691772"/>
          </a:xfrm>
        </p:grpSpPr>
        <p:grpSp>
          <p:nvGrpSpPr>
            <p:cNvPr id="18" name="Group 17">
              <a:extLst>
                <a:ext uri="{FF2B5EF4-FFF2-40B4-BE49-F238E27FC236}">
                  <a16:creationId xmlns="" xmlns:a16="http://schemas.microsoft.com/office/drawing/2014/main" id="{CC92E5A1-8113-4D60-B4D4-A24CE5CB02F7}"/>
                </a:ext>
              </a:extLst>
            </p:cNvPr>
            <p:cNvGrpSpPr/>
            <p:nvPr/>
          </p:nvGrpSpPr>
          <p:grpSpPr>
            <a:xfrm>
              <a:off x="2022422" y="1316151"/>
              <a:ext cx="939300" cy="939298"/>
              <a:chOff x="2219325" y="1540493"/>
              <a:chExt cx="659013" cy="659013"/>
            </a:xfrm>
          </p:grpSpPr>
          <p:sp>
            <p:nvSpPr>
              <p:cNvPr id="14" name="Oval 13">
                <a:extLst>
                  <a:ext uri="{FF2B5EF4-FFF2-40B4-BE49-F238E27FC236}">
                    <a16:creationId xmlns="" xmlns:a16="http://schemas.microsoft.com/office/drawing/2014/main" id="{5E1912D1-8756-40E5-A5B6-FC20EE154FCB}"/>
                  </a:ext>
                </a:extLst>
              </p:cNvPr>
              <p:cNvSpPr/>
              <p:nvPr/>
            </p:nvSpPr>
            <p:spPr>
              <a:xfrm>
                <a:off x="2219325" y="1540493"/>
                <a:ext cx="659013" cy="659013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66" name="Group 365">
                <a:extLst>
                  <a:ext uri="{FF2B5EF4-FFF2-40B4-BE49-F238E27FC236}">
                    <a16:creationId xmlns="" xmlns:a16="http://schemas.microsoft.com/office/drawing/2014/main" id="{574D2A0D-0B14-4D71-A396-0EE330BFB491}"/>
                  </a:ext>
                </a:extLst>
              </p:cNvPr>
              <p:cNvGrpSpPr/>
              <p:nvPr/>
            </p:nvGrpSpPr>
            <p:grpSpPr>
              <a:xfrm>
                <a:off x="2405956" y="1727124"/>
                <a:ext cx="285750" cy="285750"/>
                <a:chOff x="9891713" y="1344613"/>
                <a:chExt cx="285750" cy="285750"/>
              </a:xfrm>
              <a:solidFill>
                <a:schemeClr val="bg1"/>
              </a:solidFill>
            </p:grpSpPr>
            <p:sp>
              <p:nvSpPr>
                <p:cNvPr id="367" name="Freeform 298">
                  <a:extLst>
                    <a:ext uri="{FF2B5EF4-FFF2-40B4-BE49-F238E27FC236}">
                      <a16:creationId xmlns="" xmlns:a16="http://schemas.microsoft.com/office/drawing/2014/main" id="{E9B700D2-7ED1-4CE1-B29C-67C34BF90DA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9891713" y="1344613"/>
                  <a:ext cx="285750" cy="285750"/>
                </a:xfrm>
                <a:custGeom>
                  <a:avLst/>
                  <a:gdLst>
                    <a:gd name="T0" fmla="*/ 542 w 903"/>
                    <a:gd name="T1" fmla="*/ 707 h 903"/>
                    <a:gd name="T2" fmla="*/ 540 w 903"/>
                    <a:gd name="T3" fmla="*/ 702 h 903"/>
                    <a:gd name="T4" fmla="*/ 537 w 903"/>
                    <a:gd name="T5" fmla="*/ 696 h 903"/>
                    <a:gd name="T6" fmla="*/ 533 w 903"/>
                    <a:gd name="T7" fmla="*/ 693 h 903"/>
                    <a:gd name="T8" fmla="*/ 526 w 903"/>
                    <a:gd name="T9" fmla="*/ 692 h 903"/>
                    <a:gd name="T10" fmla="*/ 373 w 903"/>
                    <a:gd name="T11" fmla="*/ 692 h 903"/>
                    <a:gd name="T12" fmla="*/ 367 w 903"/>
                    <a:gd name="T13" fmla="*/ 694 h 903"/>
                    <a:gd name="T14" fmla="*/ 364 w 903"/>
                    <a:gd name="T15" fmla="*/ 698 h 903"/>
                    <a:gd name="T16" fmla="*/ 361 w 903"/>
                    <a:gd name="T17" fmla="*/ 704 h 903"/>
                    <a:gd name="T18" fmla="*/ 361 w 903"/>
                    <a:gd name="T19" fmla="*/ 872 h 903"/>
                    <a:gd name="T20" fmla="*/ 181 w 903"/>
                    <a:gd name="T21" fmla="*/ 210 h 903"/>
                    <a:gd name="T22" fmla="*/ 722 w 903"/>
                    <a:gd name="T23" fmla="*/ 872 h 903"/>
                    <a:gd name="T24" fmla="*/ 391 w 903"/>
                    <a:gd name="T25" fmla="*/ 872 h 903"/>
                    <a:gd name="T26" fmla="*/ 511 w 903"/>
                    <a:gd name="T27" fmla="*/ 722 h 903"/>
                    <a:gd name="T28" fmla="*/ 391 w 903"/>
                    <a:gd name="T29" fmla="*/ 872 h 903"/>
                    <a:gd name="T30" fmla="*/ 451 w 903"/>
                    <a:gd name="T31" fmla="*/ 31 h 903"/>
                    <a:gd name="T32" fmla="*/ 783 w 903"/>
                    <a:gd name="T33" fmla="*/ 180 h 903"/>
                    <a:gd name="T34" fmla="*/ 166 w 903"/>
                    <a:gd name="T35" fmla="*/ 180 h 903"/>
                    <a:gd name="T36" fmla="*/ 121 w 903"/>
                    <a:gd name="T37" fmla="*/ 160 h 903"/>
                    <a:gd name="T38" fmla="*/ 753 w 903"/>
                    <a:gd name="T39" fmla="*/ 872 h 903"/>
                    <a:gd name="T40" fmla="*/ 798 w 903"/>
                    <a:gd name="T41" fmla="*/ 210 h 903"/>
                    <a:gd name="T42" fmla="*/ 804 w 903"/>
                    <a:gd name="T43" fmla="*/ 209 h 903"/>
                    <a:gd name="T44" fmla="*/ 808 w 903"/>
                    <a:gd name="T45" fmla="*/ 206 h 903"/>
                    <a:gd name="T46" fmla="*/ 811 w 903"/>
                    <a:gd name="T47" fmla="*/ 201 h 903"/>
                    <a:gd name="T48" fmla="*/ 813 w 903"/>
                    <a:gd name="T49" fmla="*/ 195 h 903"/>
                    <a:gd name="T50" fmla="*/ 813 w 903"/>
                    <a:gd name="T51" fmla="*/ 146 h 903"/>
                    <a:gd name="T52" fmla="*/ 807 w 903"/>
                    <a:gd name="T53" fmla="*/ 138 h 903"/>
                    <a:gd name="T54" fmla="*/ 456 w 903"/>
                    <a:gd name="T55" fmla="*/ 0 h 903"/>
                    <a:gd name="T56" fmla="*/ 446 w 903"/>
                    <a:gd name="T57" fmla="*/ 0 h 903"/>
                    <a:gd name="T58" fmla="*/ 96 w 903"/>
                    <a:gd name="T59" fmla="*/ 138 h 903"/>
                    <a:gd name="T60" fmla="*/ 91 w 903"/>
                    <a:gd name="T61" fmla="*/ 146 h 903"/>
                    <a:gd name="T62" fmla="*/ 90 w 903"/>
                    <a:gd name="T63" fmla="*/ 195 h 903"/>
                    <a:gd name="T64" fmla="*/ 92 w 903"/>
                    <a:gd name="T65" fmla="*/ 201 h 903"/>
                    <a:gd name="T66" fmla="*/ 95 w 903"/>
                    <a:gd name="T67" fmla="*/ 206 h 903"/>
                    <a:gd name="T68" fmla="*/ 99 w 903"/>
                    <a:gd name="T69" fmla="*/ 209 h 903"/>
                    <a:gd name="T70" fmla="*/ 106 w 903"/>
                    <a:gd name="T71" fmla="*/ 210 h 903"/>
                    <a:gd name="T72" fmla="*/ 151 w 903"/>
                    <a:gd name="T73" fmla="*/ 872 h 903"/>
                    <a:gd name="T74" fmla="*/ 11 w 903"/>
                    <a:gd name="T75" fmla="*/ 873 h 903"/>
                    <a:gd name="T76" fmla="*/ 6 w 903"/>
                    <a:gd name="T77" fmla="*/ 876 h 903"/>
                    <a:gd name="T78" fmla="*/ 3 w 903"/>
                    <a:gd name="T79" fmla="*/ 880 h 903"/>
                    <a:gd name="T80" fmla="*/ 1 w 903"/>
                    <a:gd name="T81" fmla="*/ 885 h 903"/>
                    <a:gd name="T82" fmla="*/ 1 w 903"/>
                    <a:gd name="T83" fmla="*/ 891 h 903"/>
                    <a:gd name="T84" fmla="*/ 3 w 903"/>
                    <a:gd name="T85" fmla="*/ 896 h 903"/>
                    <a:gd name="T86" fmla="*/ 6 w 903"/>
                    <a:gd name="T87" fmla="*/ 900 h 903"/>
                    <a:gd name="T88" fmla="*/ 11 w 903"/>
                    <a:gd name="T89" fmla="*/ 902 h 903"/>
                    <a:gd name="T90" fmla="*/ 166 w 903"/>
                    <a:gd name="T91" fmla="*/ 902 h 903"/>
                    <a:gd name="T92" fmla="*/ 527 w 903"/>
                    <a:gd name="T93" fmla="*/ 902 h 903"/>
                    <a:gd name="T94" fmla="*/ 888 w 903"/>
                    <a:gd name="T95" fmla="*/ 902 h 903"/>
                    <a:gd name="T96" fmla="*/ 894 w 903"/>
                    <a:gd name="T97" fmla="*/ 901 h 903"/>
                    <a:gd name="T98" fmla="*/ 898 w 903"/>
                    <a:gd name="T99" fmla="*/ 898 h 903"/>
                    <a:gd name="T100" fmla="*/ 902 w 903"/>
                    <a:gd name="T101" fmla="*/ 894 h 903"/>
                    <a:gd name="T102" fmla="*/ 903 w 903"/>
                    <a:gd name="T103" fmla="*/ 888 h 903"/>
                    <a:gd name="T104" fmla="*/ 902 w 903"/>
                    <a:gd name="T105" fmla="*/ 882 h 903"/>
                    <a:gd name="T106" fmla="*/ 898 w 903"/>
                    <a:gd name="T107" fmla="*/ 878 h 903"/>
                    <a:gd name="T108" fmla="*/ 894 w 903"/>
                    <a:gd name="T109" fmla="*/ 874 h 903"/>
                    <a:gd name="T110" fmla="*/ 888 w 903"/>
                    <a:gd name="T111" fmla="*/ 873 h 9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903" h="903">
                      <a:moveTo>
                        <a:pt x="542" y="872"/>
                      </a:moveTo>
                      <a:lnTo>
                        <a:pt x="542" y="707"/>
                      </a:lnTo>
                      <a:lnTo>
                        <a:pt x="541" y="704"/>
                      </a:lnTo>
                      <a:lnTo>
                        <a:pt x="540" y="702"/>
                      </a:lnTo>
                      <a:lnTo>
                        <a:pt x="539" y="698"/>
                      </a:lnTo>
                      <a:lnTo>
                        <a:pt x="537" y="696"/>
                      </a:lnTo>
                      <a:lnTo>
                        <a:pt x="535" y="695"/>
                      </a:lnTo>
                      <a:lnTo>
                        <a:pt x="533" y="693"/>
                      </a:lnTo>
                      <a:lnTo>
                        <a:pt x="529" y="692"/>
                      </a:lnTo>
                      <a:lnTo>
                        <a:pt x="526" y="692"/>
                      </a:lnTo>
                      <a:lnTo>
                        <a:pt x="376" y="692"/>
                      </a:lnTo>
                      <a:lnTo>
                        <a:pt x="373" y="692"/>
                      </a:lnTo>
                      <a:lnTo>
                        <a:pt x="371" y="693"/>
                      </a:lnTo>
                      <a:lnTo>
                        <a:pt x="367" y="694"/>
                      </a:lnTo>
                      <a:lnTo>
                        <a:pt x="365" y="696"/>
                      </a:lnTo>
                      <a:lnTo>
                        <a:pt x="364" y="698"/>
                      </a:lnTo>
                      <a:lnTo>
                        <a:pt x="362" y="702"/>
                      </a:lnTo>
                      <a:lnTo>
                        <a:pt x="361" y="704"/>
                      </a:lnTo>
                      <a:lnTo>
                        <a:pt x="361" y="707"/>
                      </a:lnTo>
                      <a:lnTo>
                        <a:pt x="361" y="872"/>
                      </a:lnTo>
                      <a:lnTo>
                        <a:pt x="181" y="872"/>
                      </a:lnTo>
                      <a:lnTo>
                        <a:pt x="181" y="210"/>
                      </a:lnTo>
                      <a:lnTo>
                        <a:pt x="722" y="210"/>
                      </a:lnTo>
                      <a:lnTo>
                        <a:pt x="722" y="872"/>
                      </a:lnTo>
                      <a:lnTo>
                        <a:pt x="542" y="872"/>
                      </a:lnTo>
                      <a:close/>
                      <a:moveTo>
                        <a:pt x="391" y="872"/>
                      </a:moveTo>
                      <a:lnTo>
                        <a:pt x="391" y="722"/>
                      </a:lnTo>
                      <a:lnTo>
                        <a:pt x="511" y="722"/>
                      </a:lnTo>
                      <a:lnTo>
                        <a:pt x="511" y="872"/>
                      </a:lnTo>
                      <a:lnTo>
                        <a:pt x="391" y="872"/>
                      </a:lnTo>
                      <a:close/>
                      <a:moveTo>
                        <a:pt x="121" y="160"/>
                      </a:moveTo>
                      <a:lnTo>
                        <a:pt x="451" y="31"/>
                      </a:lnTo>
                      <a:lnTo>
                        <a:pt x="783" y="160"/>
                      </a:lnTo>
                      <a:lnTo>
                        <a:pt x="783" y="180"/>
                      </a:lnTo>
                      <a:lnTo>
                        <a:pt x="737" y="180"/>
                      </a:lnTo>
                      <a:lnTo>
                        <a:pt x="166" y="180"/>
                      </a:lnTo>
                      <a:lnTo>
                        <a:pt x="121" y="180"/>
                      </a:lnTo>
                      <a:lnTo>
                        <a:pt x="121" y="160"/>
                      </a:lnTo>
                      <a:close/>
                      <a:moveTo>
                        <a:pt x="888" y="872"/>
                      </a:moveTo>
                      <a:lnTo>
                        <a:pt x="753" y="872"/>
                      </a:lnTo>
                      <a:lnTo>
                        <a:pt x="753" y="210"/>
                      </a:lnTo>
                      <a:lnTo>
                        <a:pt x="798" y="210"/>
                      </a:lnTo>
                      <a:lnTo>
                        <a:pt x="801" y="210"/>
                      </a:lnTo>
                      <a:lnTo>
                        <a:pt x="804" y="209"/>
                      </a:lnTo>
                      <a:lnTo>
                        <a:pt x="806" y="208"/>
                      </a:lnTo>
                      <a:lnTo>
                        <a:pt x="808" y="206"/>
                      </a:lnTo>
                      <a:lnTo>
                        <a:pt x="810" y="204"/>
                      </a:lnTo>
                      <a:lnTo>
                        <a:pt x="811" y="201"/>
                      </a:lnTo>
                      <a:lnTo>
                        <a:pt x="813" y="198"/>
                      </a:lnTo>
                      <a:lnTo>
                        <a:pt x="813" y="195"/>
                      </a:lnTo>
                      <a:lnTo>
                        <a:pt x="813" y="150"/>
                      </a:lnTo>
                      <a:lnTo>
                        <a:pt x="813" y="146"/>
                      </a:lnTo>
                      <a:lnTo>
                        <a:pt x="810" y="142"/>
                      </a:lnTo>
                      <a:lnTo>
                        <a:pt x="807" y="138"/>
                      </a:lnTo>
                      <a:lnTo>
                        <a:pt x="803" y="136"/>
                      </a:lnTo>
                      <a:lnTo>
                        <a:pt x="456" y="0"/>
                      </a:lnTo>
                      <a:lnTo>
                        <a:pt x="451" y="0"/>
                      </a:lnTo>
                      <a:lnTo>
                        <a:pt x="446" y="0"/>
                      </a:lnTo>
                      <a:lnTo>
                        <a:pt x="99" y="136"/>
                      </a:lnTo>
                      <a:lnTo>
                        <a:pt x="96" y="138"/>
                      </a:lnTo>
                      <a:lnTo>
                        <a:pt x="93" y="142"/>
                      </a:lnTo>
                      <a:lnTo>
                        <a:pt x="91" y="146"/>
                      </a:lnTo>
                      <a:lnTo>
                        <a:pt x="90" y="150"/>
                      </a:lnTo>
                      <a:lnTo>
                        <a:pt x="90" y="195"/>
                      </a:lnTo>
                      <a:lnTo>
                        <a:pt x="91" y="198"/>
                      </a:lnTo>
                      <a:lnTo>
                        <a:pt x="92" y="201"/>
                      </a:lnTo>
                      <a:lnTo>
                        <a:pt x="93" y="204"/>
                      </a:lnTo>
                      <a:lnTo>
                        <a:pt x="95" y="206"/>
                      </a:lnTo>
                      <a:lnTo>
                        <a:pt x="97" y="208"/>
                      </a:lnTo>
                      <a:lnTo>
                        <a:pt x="99" y="209"/>
                      </a:lnTo>
                      <a:lnTo>
                        <a:pt x="103" y="210"/>
                      </a:lnTo>
                      <a:lnTo>
                        <a:pt x="106" y="210"/>
                      </a:lnTo>
                      <a:lnTo>
                        <a:pt x="151" y="210"/>
                      </a:lnTo>
                      <a:lnTo>
                        <a:pt x="151" y="872"/>
                      </a:lnTo>
                      <a:lnTo>
                        <a:pt x="15" y="872"/>
                      </a:lnTo>
                      <a:lnTo>
                        <a:pt x="11" y="873"/>
                      </a:lnTo>
                      <a:lnTo>
                        <a:pt x="9" y="874"/>
                      </a:lnTo>
                      <a:lnTo>
                        <a:pt x="6" y="876"/>
                      </a:lnTo>
                      <a:lnTo>
                        <a:pt x="4" y="878"/>
                      </a:lnTo>
                      <a:lnTo>
                        <a:pt x="3" y="880"/>
                      </a:lnTo>
                      <a:lnTo>
                        <a:pt x="1" y="882"/>
                      </a:lnTo>
                      <a:lnTo>
                        <a:pt x="1" y="885"/>
                      </a:lnTo>
                      <a:lnTo>
                        <a:pt x="0" y="888"/>
                      </a:lnTo>
                      <a:lnTo>
                        <a:pt x="1" y="891"/>
                      </a:lnTo>
                      <a:lnTo>
                        <a:pt x="1" y="894"/>
                      </a:lnTo>
                      <a:lnTo>
                        <a:pt x="3" y="896"/>
                      </a:lnTo>
                      <a:lnTo>
                        <a:pt x="4" y="898"/>
                      </a:lnTo>
                      <a:lnTo>
                        <a:pt x="6" y="900"/>
                      </a:lnTo>
                      <a:lnTo>
                        <a:pt x="9" y="901"/>
                      </a:lnTo>
                      <a:lnTo>
                        <a:pt x="11" y="902"/>
                      </a:lnTo>
                      <a:lnTo>
                        <a:pt x="15" y="903"/>
                      </a:lnTo>
                      <a:lnTo>
                        <a:pt x="166" y="902"/>
                      </a:lnTo>
                      <a:lnTo>
                        <a:pt x="376" y="902"/>
                      </a:lnTo>
                      <a:lnTo>
                        <a:pt x="527" y="902"/>
                      </a:lnTo>
                      <a:lnTo>
                        <a:pt x="737" y="902"/>
                      </a:lnTo>
                      <a:lnTo>
                        <a:pt x="888" y="902"/>
                      </a:lnTo>
                      <a:lnTo>
                        <a:pt x="891" y="902"/>
                      </a:lnTo>
                      <a:lnTo>
                        <a:pt x="894" y="901"/>
                      </a:lnTo>
                      <a:lnTo>
                        <a:pt x="896" y="900"/>
                      </a:lnTo>
                      <a:lnTo>
                        <a:pt x="898" y="898"/>
                      </a:lnTo>
                      <a:lnTo>
                        <a:pt x="901" y="896"/>
                      </a:lnTo>
                      <a:lnTo>
                        <a:pt x="902" y="894"/>
                      </a:lnTo>
                      <a:lnTo>
                        <a:pt x="903" y="891"/>
                      </a:lnTo>
                      <a:lnTo>
                        <a:pt x="903" y="888"/>
                      </a:lnTo>
                      <a:lnTo>
                        <a:pt x="903" y="885"/>
                      </a:lnTo>
                      <a:lnTo>
                        <a:pt x="902" y="882"/>
                      </a:lnTo>
                      <a:lnTo>
                        <a:pt x="901" y="880"/>
                      </a:lnTo>
                      <a:lnTo>
                        <a:pt x="898" y="878"/>
                      </a:lnTo>
                      <a:lnTo>
                        <a:pt x="896" y="876"/>
                      </a:lnTo>
                      <a:lnTo>
                        <a:pt x="894" y="874"/>
                      </a:lnTo>
                      <a:lnTo>
                        <a:pt x="891" y="873"/>
                      </a:lnTo>
                      <a:lnTo>
                        <a:pt x="888" y="873"/>
                      </a:lnTo>
                      <a:lnTo>
                        <a:pt x="888" y="87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8" name="Freeform 299">
                  <a:extLst>
                    <a:ext uri="{FF2B5EF4-FFF2-40B4-BE49-F238E27FC236}">
                      <a16:creationId xmlns="" xmlns:a16="http://schemas.microsoft.com/office/drawing/2014/main" id="{FD1160A7-25F0-49BB-9051-7F6E47F7420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006013" y="1516063"/>
                  <a:ext cx="57150" cy="38100"/>
                </a:xfrm>
                <a:custGeom>
                  <a:avLst/>
                  <a:gdLst>
                    <a:gd name="T0" fmla="*/ 150 w 181"/>
                    <a:gd name="T1" fmla="*/ 90 h 120"/>
                    <a:gd name="T2" fmla="*/ 30 w 181"/>
                    <a:gd name="T3" fmla="*/ 90 h 120"/>
                    <a:gd name="T4" fmla="*/ 30 w 181"/>
                    <a:gd name="T5" fmla="*/ 30 h 120"/>
                    <a:gd name="T6" fmla="*/ 150 w 181"/>
                    <a:gd name="T7" fmla="*/ 30 h 120"/>
                    <a:gd name="T8" fmla="*/ 150 w 181"/>
                    <a:gd name="T9" fmla="*/ 90 h 120"/>
                    <a:gd name="T10" fmla="*/ 166 w 181"/>
                    <a:gd name="T11" fmla="*/ 0 h 120"/>
                    <a:gd name="T12" fmla="*/ 15 w 181"/>
                    <a:gd name="T13" fmla="*/ 0 h 120"/>
                    <a:gd name="T14" fmla="*/ 12 w 181"/>
                    <a:gd name="T15" fmla="*/ 0 h 120"/>
                    <a:gd name="T16" fmla="*/ 10 w 181"/>
                    <a:gd name="T17" fmla="*/ 1 h 120"/>
                    <a:gd name="T18" fmla="*/ 6 w 181"/>
                    <a:gd name="T19" fmla="*/ 2 h 120"/>
                    <a:gd name="T20" fmla="*/ 4 w 181"/>
                    <a:gd name="T21" fmla="*/ 4 h 120"/>
                    <a:gd name="T22" fmla="*/ 3 w 181"/>
                    <a:gd name="T23" fmla="*/ 6 h 120"/>
                    <a:gd name="T24" fmla="*/ 1 w 181"/>
                    <a:gd name="T25" fmla="*/ 8 h 120"/>
                    <a:gd name="T26" fmla="*/ 0 w 181"/>
                    <a:gd name="T27" fmla="*/ 12 h 120"/>
                    <a:gd name="T28" fmla="*/ 0 w 181"/>
                    <a:gd name="T29" fmla="*/ 15 h 120"/>
                    <a:gd name="T30" fmla="*/ 0 w 181"/>
                    <a:gd name="T31" fmla="*/ 105 h 120"/>
                    <a:gd name="T32" fmla="*/ 0 w 181"/>
                    <a:gd name="T33" fmla="*/ 108 h 120"/>
                    <a:gd name="T34" fmla="*/ 1 w 181"/>
                    <a:gd name="T35" fmla="*/ 110 h 120"/>
                    <a:gd name="T36" fmla="*/ 3 w 181"/>
                    <a:gd name="T37" fmla="*/ 114 h 120"/>
                    <a:gd name="T38" fmla="*/ 4 w 181"/>
                    <a:gd name="T39" fmla="*/ 116 h 120"/>
                    <a:gd name="T40" fmla="*/ 6 w 181"/>
                    <a:gd name="T41" fmla="*/ 118 h 120"/>
                    <a:gd name="T42" fmla="*/ 10 w 181"/>
                    <a:gd name="T43" fmla="*/ 119 h 120"/>
                    <a:gd name="T44" fmla="*/ 12 w 181"/>
                    <a:gd name="T45" fmla="*/ 120 h 120"/>
                    <a:gd name="T46" fmla="*/ 15 w 181"/>
                    <a:gd name="T47" fmla="*/ 120 h 120"/>
                    <a:gd name="T48" fmla="*/ 166 w 181"/>
                    <a:gd name="T49" fmla="*/ 120 h 120"/>
                    <a:gd name="T50" fmla="*/ 168 w 181"/>
                    <a:gd name="T51" fmla="*/ 120 h 120"/>
                    <a:gd name="T52" fmla="*/ 172 w 181"/>
                    <a:gd name="T53" fmla="*/ 119 h 120"/>
                    <a:gd name="T54" fmla="*/ 174 w 181"/>
                    <a:gd name="T55" fmla="*/ 118 h 120"/>
                    <a:gd name="T56" fmla="*/ 176 w 181"/>
                    <a:gd name="T57" fmla="*/ 116 h 120"/>
                    <a:gd name="T58" fmla="*/ 178 w 181"/>
                    <a:gd name="T59" fmla="*/ 114 h 120"/>
                    <a:gd name="T60" fmla="*/ 179 w 181"/>
                    <a:gd name="T61" fmla="*/ 110 h 120"/>
                    <a:gd name="T62" fmla="*/ 180 w 181"/>
                    <a:gd name="T63" fmla="*/ 108 h 120"/>
                    <a:gd name="T64" fmla="*/ 181 w 181"/>
                    <a:gd name="T65" fmla="*/ 105 h 120"/>
                    <a:gd name="T66" fmla="*/ 181 w 181"/>
                    <a:gd name="T67" fmla="*/ 15 h 120"/>
                    <a:gd name="T68" fmla="*/ 180 w 181"/>
                    <a:gd name="T69" fmla="*/ 12 h 120"/>
                    <a:gd name="T70" fmla="*/ 179 w 181"/>
                    <a:gd name="T71" fmla="*/ 8 h 120"/>
                    <a:gd name="T72" fmla="*/ 178 w 181"/>
                    <a:gd name="T73" fmla="*/ 6 h 120"/>
                    <a:gd name="T74" fmla="*/ 176 w 181"/>
                    <a:gd name="T75" fmla="*/ 4 h 120"/>
                    <a:gd name="T76" fmla="*/ 174 w 181"/>
                    <a:gd name="T77" fmla="*/ 2 h 120"/>
                    <a:gd name="T78" fmla="*/ 172 w 181"/>
                    <a:gd name="T79" fmla="*/ 1 h 120"/>
                    <a:gd name="T80" fmla="*/ 168 w 181"/>
                    <a:gd name="T81" fmla="*/ 0 h 120"/>
                    <a:gd name="T82" fmla="*/ 166 w 181"/>
                    <a:gd name="T83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81" h="120">
                      <a:moveTo>
                        <a:pt x="150" y="90"/>
                      </a:moveTo>
                      <a:lnTo>
                        <a:pt x="30" y="90"/>
                      </a:lnTo>
                      <a:lnTo>
                        <a:pt x="30" y="30"/>
                      </a:lnTo>
                      <a:lnTo>
                        <a:pt x="150" y="30"/>
                      </a:lnTo>
                      <a:lnTo>
                        <a:pt x="150" y="90"/>
                      </a:lnTo>
                      <a:close/>
                      <a:moveTo>
                        <a:pt x="166" y="0"/>
                      </a:moveTo>
                      <a:lnTo>
                        <a:pt x="15" y="0"/>
                      </a:lnTo>
                      <a:lnTo>
                        <a:pt x="12" y="0"/>
                      </a:lnTo>
                      <a:lnTo>
                        <a:pt x="10" y="1"/>
                      </a:ln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3" y="6"/>
                      </a:lnTo>
                      <a:lnTo>
                        <a:pt x="1" y="8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05"/>
                      </a:lnTo>
                      <a:lnTo>
                        <a:pt x="0" y="108"/>
                      </a:lnTo>
                      <a:lnTo>
                        <a:pt x="1" y="110"/>
                      </a:lnTo>
                      <a:lnTo>
                        <a:pt x="3" y="114"/>
                      </a:lnTo>
                      <a:lnTo>
                        <a:pt x="4" y="116"/>
                      </a:lnTo>
                      <a:lnTo>
                        <a:pt x="6" y="118"/>
                      </a:lnTo>
                      <a:lnTo>
                        <a:pt x="10" y="119"/>
                      </a:lnTo>
                      <a:lnTo>
                        <a:pt x="12" y="120"/>
                      </a:lnTo>
                      <a:lnTo>
                        <a:pt x="15" y="120"/>
                      </a:lnTo>
                      <a:lnTo>
                        <a:pt x="166" y="120"/>
                      </a:lnTo>
                      <a:lnTo>
                        <a:pt x="168" y="120"/>
                      </a:lnTo>
                      <a:lnTo>
                        <a:pt x="172" y="119"/>
                      </a:lnTo>
                      <a:lnTo>
                        <a:pt x="174" y="118"/>
                      </a:lnTo>
                      <a:lnTo>
                        <a:pt x="176" y="116"/>
                      </a:lnTo>
                      <a:lnTo>
                        <a:pt x="178" y="114"/>
                      </a:lnTo>
                      <a:lnTo>
                        <a:pt x="179" y="110"/>
                      </a:lnTo>
                      <a:lnTo>
                        <a:pt x="180" y="108"/>
                      </a:lnTo>
                      <a:lnTo>
                        <a:pt x="181" y="105"/>
                      </a:lnTo>
                      <a:lnTo>
                        <a:pt x="181" y="15"/>
                      </a:lnTo>
                      <a:lnTo>
                        <a:pt x="180" y="12"/>
                      </a:lnTo>
                      <a:lnTo>
                        <a:pt x="179" y="8"/>
                      </a:lnTo>
                      <a:lnTo>
                        <a:pt x="178" y="6"/>
                      </a:lnTo>
                      <a:lnTo>
                        <a:pt x="176" y="4"/>
                      </a:lnTo>
                      <a:lnTo>
                        <a:pt x="174" y="2"/>
                      </a:lnTo>
                      <a:lnTo>
                        <a:pt x="172" y="1"/>
                      </a:lnTo>
                      <a:lnTo>
                        <a:pt x="168" y="0"/>
                      </a:lnTo>
                      <a:lnTo>
                        <a:pt x="16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9" name="Freeform 300">
                  <a:extLst>
                    <a:ext uri="{FF2B5EF4-FFF2-40B4-BE49-F238E27FC236}">
                      <a16:creationId xmlns="" xmlns:a16="http://schemas.microsoft.com/office/drawing/2014/main" id="{948E0732-589E-4ADB-BA94-CE5166036F5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006013" y="1468438"/>
                  <a:ext cx="57150" cy="38100"/>
                </a:xfrm>
                <a:custGeom>
                  <a:avLst/>
                  <a:gdLst>
                    <a:gd name="T0" fmla="*/ 150 w 181"/>
                    <a:gd name="T1" fmla="*/ 91 h 121"/>
                    <a:gd name="T2" fmla="*/ 30 w 181"/>
                    <a:gd name="T3" fmla="*/ 91 h 121"/>
                    <a:gd name="T4" fmla="*/ 30 w 181"/>
                    <a:gd name="T5" fmla="*/ 30 h 121"/>
                    <a:gd name="T6" fmla="*/ 150 w 181"/>
                    <a:gd name="T7" fmla="*/ 30 h 121"/>
                    <a:gd name="T8" fmla="*/ 150 w 181"/>
                    <a:gd name="T9" fmla="*/ 91 h 121"/>
                    <a:gd name="T10" fmla="*/ 166 w 181"/>
                    <a:gd name="T11" fmla="*/ 0 h 121"/>
                    <a:gd name="T12" fmla="*/ 15 w 181"/>
                    <a:gd name="T13" fmla="*/ 0 h 121"/>
                    <a:gd name="T14" fmla="*/ 12 w 181"/>
                    <a:gd name="T15" fmla="*/ 1 h 121"/>
                    <a:gd name="T16" fmla="*/ 10 w 181"/>
                    <a:gd name="T17" fmla="*/ 2 h 121"/>
                    <a:gd name="T18" fmla="*/ 6 w 181"/>
                    <a:gd name="T19" fmla="*/ 3 h 121"/>
                    <a:gd name="T20" fmla="*/ 4 w 181"/>
                    <a:gd name="T21" fmla="*/ 5 h 121"/>
                    <a:gd name="T22" fmla="*/ 3 w 181"/>
                    <a:gd name="T23" fmla="*/ 7 h 121"/>
                    <a:gd name="T24" fmla="*/ 1 w 181"/>
                    <a:gd name="T25" fmla="*/ 9 h 121"/>
                    <a:gd name="T26" fmla="*/ 0 w 181"/>
                    <a:gd name="T27" fmla="*/ 12 h 121"/>
                    <a:gd name="T28" fmla="*/ 0 w 181"/>
                    <a:gd name="T29" fmla="*/ 15 h 121"/>
                    <a:gd name="T30" fmla="*/ 0 w 181"/>
                    <a:gd name="T31" fmla="*/ 106 h 121"/>
                    <a:gd name="T32" fmla="*/ 0 w 181"/>
                    <a:gd name="T33" fmla="*/ 108 h 121"/>
                    <a:gd name="T34" fmla="*/ 1 w 181"/>
                    <a:gd name="T35" fmla="*/ 111 h 121"/>
                    <a:gd name="T36" fmla="*/ 3 w 181"/>
                    <a:gd name="T37" fmla="*/ 113 h 121"/>
                    <a:gd name="T38" fmla="*/ 4 w 181"/>
                    <a:gd name="T39" fmla="*/ 116 h 121"/>
                    <a:gd name="T40" fmla="*/ 6 w 181"/>
                    <a:gd name="T41" fmla="*/ 118 h 121"/>
                    <a:gd name="T42" fmla="*/ 10 w 181"/>
                    <a:gd name="T43" fmla="*/ 120 h 121"/>
                    <a:gd name="T44" fmla="*/ 12 w 181"/>
                    <a:gd name="T45" fmla="*/ 120 h 121"/>
                    <a:gd name="T46" fmla="*/ 15 w 181"/>
                    <a:gd name="T47" fmla="*/ 121 h 121"/>
                    <a:gd name="T48" fmla="*/ 166 w 181"/>
                    <a:gd name="T49" fmla="*/ 121 h 121"/>
                    <a:gd name="T50" fmla="*/ 168 w 181"/>
                    <a:gd name="T51" fmla="*/ 120 h 121"/>
                    <a:gd name="T52" fmla="*/ 172 w 181"/>
                    <a:gd name="T53" fmla="*/ 120 h 121"/>
                    <a:gd name="T54" fmla="*/ 174 w 181"/>
                    <a:gd name="T55" fmla="*/ 118 h 121"/>
                    <a:gd name="T56" fmla="*/ 176 w 181"/>
                    <a:gd name="T57" fmla="*/ 116 h 121"/>
                    <a:gd name="T58" fmla="*/ 178 w 181"/>
                    <a:gd name="T59" fmla="*/ 113 h 121"/>
                    <a:gd name="T60" fmla="*/ 179 w 181"/>
                    <a:gd name="T61" fmla="*/ 111 h 121"/>
                    <a:gd name="T62" fmla="*/ 180 w 181"/>
                    <a:gd name="T63" fmla="*/ 108 h 121"/>
                    <a:gd name="T64" fmla="*/ 181 w 181"/>
                    <a:gd name="T65" fmla="*/ 106 h 121"/>
                    <a:gd name="T66" fmla="*/ 181 w 181"/>
                    <a:gd name="T67" fmla="*/ 15 h 121"/>
                    <a:gd name="T68" fmla="*/ 180 w 181"/>
                    <a:gd name="T69" fmla="*/ 12 h 121"/>
                    <a:gd name="T70" fmla="*/ 179 w 181"/>
                    <a:gd name="T71" fmla="*/ 9 h 121"/>
                    <a:gd name="T72" fmla="*/ 178 w 181"/>
                    <a:gd name="T73" fmla="*/ 7 h 121"/>
                    <a:gd name="T74" fmla="*/ 176 w 181"/>
                    <a:gd name="T75" fmla="*/ 5 h 121"/>
                    <a:gd name="T76" fmla="*/ 174 w 181"/>
                    <a:gd name="T77" fmla="*/ 3 h 121"/>
                    <a:gd name="T78" fmla="*/ 172 w 181"/>
                    <a:gd name="T79" fmla="*/ 2 h 121"/>
                    <a:gd name="T80" fmla="*/ 168 w 181"/>
                    <a:gd name="T81" fmla="*/ 1 h 121"/>
                    <a:gd name="T82" fmla="*/ 166 w 181"/>
                    <a:gd name="T83" fmla="*/ 0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81" h="121">
                      <a:moveTo>
                        <a:pt x="150" y="91"/>
                      </a:moveTo>
                      <a:lnTo>
                        <a:pt x="30" y="91"/>
                      </a:lnTo>
                      <a:lnTo>
                        <a:pt x="30" y="30"/>
                      </a:lnTo>
                      <a:lnTo>
                        <a:pt x="150" y="30"/>
                      </a:lnTo>
                      <a:lnTo>
                        <a:pt x="150" y="91"/>
                      </a:lnTo>
                      <a:close/>
                      <a:moveTo>
                        <a:pt x="166" y="0"/>
                      </a:moveTo>
                      <a:lnTo>
                        <a:pt x="15" y="0"/>
                      </a:lnTo>
                      <a:lnTo>
                        <a:pt x="12" y="1"/>
                      </a:lnTo>
                      <a:lnTo>
                        <a:pt x="10" y="2"/>
                      </a:lnTo>
                      <a:lnTo>
                        <a:pt x="6" y="3"/>
                      </a:lnTo>
                      <a:lnTo>
                        <a:pt x="4" y="5"/>
                      </a:lnTo>
                      <a:lnTo>
                        <a:pt x="3" y="7"/>
                      </a:lnTo>
                      <a:lnTo>
                        <a:pt x="1" y="9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06"/>
                      </a:lnTo>
                      <a:lnTo>
                        <a:pt x="0" y="108"/>
                      </a:lnTo>
                      <a:lnTo>
                        <a:pt x="1" y="111"/>
                      </a:lnTo>
                      <a:lnTo>
                        <a:pt x="3" y="113"/>
                      </a:lnTo>
                      <a:lnTo>
                        <a:pt x="4" y="116"/>
                      </a:lnTo>
                      <a:lnTo>
                        <a:pt x="6" y="118"/>
                      </a:lnTo>
                      <a:lnTo>
                        <a:pt x="10" y="120"/>
                      </a:lnTo>
                      <a:lnTo>
                        <a:pt x="12" y="120"/>
                      </a:lnTo>
                      <a:lnTo>
                        <a:pt x="15" y="121"/>
                      </a:lnTo>
                      <a:lnTo>
                        <a:pt x="166" y="121"/>
                      </a:lnTo>
                      <a:lnTo>
                        <a:pt x="168" y="120"/>
                      </a:lnTo>
                      <a:lnTo>
                        <a:pt x="172" y="120"/>
                      </a:lnTo>
                      <a:lnTo>
                        <a:pt x="174" y="118"/>
                      </a:lnTo>
                      <a:lnTo>
                        <a:pt x="176" y="116"/>
                      </a:lnTo>
                      <a:lnTo>
                        <a:pt x="178" y="113"/>
                      </a:lnTo>
                      <a:lnTo>
                        <a:pt x="179" y="111"/>
                      </a:lnTo>
                      <a:lnTo>
                        <a:pt x="180" y="108"/>
                      </a:lnTo>
                      <a:lnTo>
                        <a:pt x="181" y="106"/>
                      </a:lnTo>
                      <a:lnTo>
                        <a:pt x="181" y="15"/>
                      </a:lnTo>
                      <a:lnTo>
                        <a:pt x="180" y="12"/>
                      </a:lnTo>
                      <a:lnTo>
                        <a:pt x="179" y="9"/>
                      </a:lnTo>
                      <a:lnTo>
                        <a:pt x="178" y="7"/>
                      </a:lnTo>
                      <a:lnTo>
                        <a:pt x="176" y="5"/>
                      </a:lnTo>
                      <a:lnTo>
                        <a:pt x="174" y="3"/>
                      </a:lnTo>
                      <a:lnTo>
                        <a:pt x="172" y="2"/>
                      </a:lnTo>
                      <a:lnTo>
                        <a:pt x="168" y="1"/>
                      </a:lnTo>
                      <a:lnTo>
                        <a:pt x="16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0" name="Freeform 301">
                  <a:extLst>
                    <a:ext uri="{FF2B5EF4-FFF2-40B4-BE49-F238E27FC236}">
                      <a16:creationId xmlns="" xmlns:a16="http://schemas.microsoft.com/office/drawing/2014/main" id="{B0E8074F-C0B4-4C1E-8F91-373CBF82CA3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006013" y="1420813"/>
                  <a:ext cx="57150" cy="38100"/>
                </a:xfrm>
                <a:custGeom>
                  <a:avLst/>
                  <a:gdLst>
                    <a:gd name="T0" fmla="*/ 150 w 181"/>
                    <a:gd name="T1" fmla="*/ 90 h 120"/>
                    <a:gd name="T2" fmla="*/ 30 w 181"/>
                    <a:gd name="T3" fmla="*/ 90 h 120"/>
                    <a:gd name="T4" fmla="*/ 30 w 181"/>
                    <a:gd name="T5" fmla="*/ 30 h 120"/>
                    <a:gd name="T6" fmla="*/ 150 w 181"/>
                    <a:gd name="T7" fmla="*/ 30 h 120"/>
                    <a:gd name="T8" fmla="*/ 150 w 181"/>
                    <a:gd name="T9" fmla="*/ 90 h 120"/>
                    <a:gd name="T10" fmla="*/ 166 w 181"/>
                    <a:gd name="T11" fmla="*/ 0 h 120"/>
                    <a:gd name="T12" fmla="*/ 15 w 181"/>
                    <a:gd name="T13" fmla="*/ 0 h 120"/>
                    <a:gd name="T14" fmla="*/ 12 w 181"/>
                    <a:gd name="T15" fmla="*/ 0 h 120"/>
                    <a:gd name="T16" fmla="*/ 10 w 181"/>
                    <a:gd name="T17" fmla="*/ 1 h 120"/>
                    <a:gd name="T18" fmla="*/ 6 w 181"/>
                    <a:gd name="T19" fmla="*/ 2 h 120"/>
                    <a:gd name="T20" fmla="*/ 4 w 181"/>
                    <a:gd name="T21" fmla="*/ 5 h 120"/>
                    <a:gd name="T22" fmla="*/ 3 w 181"/>
                    <a:gd name="T23" fmla="*/ 7 h 120"/>
                    <a:gd name="T24" fmla="*/ 1 w 181"/>
                    <a:gd name="T25" fmla="*/ 10 h 120"/>
                    <a:gd name="T26" fmla="*/ 0 w 181"/>
                    <a:gd name="T27" fmla="*/ 12 h 120"/>
                    <a:gd name="T28" fmla="*/ 0 w 181"/>
                    <a:gd name="T29" fmla="*/ 15 h 120"/>
                    <a:gd name="T30" fmla="*/ 0 w 181"/>
                    <a:gd name="T31" fmla="*/ 105 h 120"/>
                    <a:gd name="T32" fmla="*/ 0 w 181"/>
                    <a:gd name="T33" fmla="*/ 109 h 120"/>
                    <a:gd name="T34" fmla="*/ 1 w 181"/>
                    <a:gd name="T35" fmla="*/ 112 h 120"/>
                    <a:gd name="T36" fmla="*/ 3 w 181"/>
                    <a:gd name="T37" fmla="*/ 114 h 120"/>
                    <a:gd name="T38" fmla="*/ 4 w 181"/>
                    <a:gd name="T39" fmla="*/ 116 h 120"/>
                    <a:gd name="T40" fmla="*/ 6 w 181"/>
                    <a:gd name="T41" fmla="*/ 118 h 120"/>
                    <a:gd name="T42" fmla="*/ 10 w 181"/>
                    <a:gd name="T43" fmla="*/ 119 h 120"/>
                    <a:gd name="T44" fmla="*/ 12 w 181"/>
                    <a:gd name="T45" fmla="*/ 120 h 120"/>
                    <a:gd name="T46" fmla="*/ 15 w 181"/>
                    <a:gd name="T47" fmla="*/ 120 h 120"/>
                    <a:gd name="T48" fmla="*/ 166 w 181"/>
                    <a:gd name="T49" fmla="*/ 120 h 120"/>
                    <a:gd name="T50" fmla="*/ 168 w 181"/>
                    <a:gd name="T51" fmla="*/ 120 h 120"/>
                    <a:gd name="T52" fmla="*/ 172 w 181"/>
                    <a:gd name="T53" fmla="*/ 119 h 120"/>
                    <a:gd name="T54" fmla="*/ 174 w 181"/>
                    <a:gd name="T55" fmla="*/ 118 h 120"/>
                    <a:gd name="T56" fmla="*/ 176 w 181"/>
                    <a:gd name="T57" fmla="*/ 116 h 120"/>
                    <a:gd name="T58" fmla="*/ 178 w 181"/>
                    <a:gd name="T59" fmla="*/ 114 h 120"/>
                    <a:gd name="T60" fmla="*/ 179 w 181"/>
                    <a:gd name="T61" fmla="*/ 112 h 120"/>
                    <a:gd name="T62" fmla="*/ 180 w 181"/>
                    <a:gd name="T63" fmla="*/ 109 h 120"/>
                    <a:gd name="T64" fmla="*/ 181 w 181"/>
                    <a:gd name="T65" fmla="*/ 105 h 120"/>
                    <a:gd name="T66" fmla="*/ 181 w 181"/>
                    <a:gd name="T67" fmla="*/ 15 h 120"/>
                    <a:gd name="T68" fmla="*/ 180 w 181"/>
                    <a:gd name="T69" fmla="*/ 12 h 120"/>
                    <a:gd name="T70" fmla="*/ 179 w 181"/>
                    <a:gd name="T71" fmla="*/ 10 h 120"/>
                    <a:gd name="T72" fmla="*/ 178 w 181"/>
                    <a:gd name="T73" fmla="*/ 7 h 120"/>
                    <a:gd name="T74" fmla="*/ 176 w 181"/>
                    <a:gd name="T75" fmla="*/ 5 h 120"/>
                    <a:gd name="T76" fmla="*/ 174 w 181"/>
                    <a:gd name="T77" fmla="*/ 2 h 120"/>
                    <a:gd name="T78" fmla="*/ 172 w 181"/>
                    <a:gd name="T79" fmla="*/ 1 h 120"/>
                    <a:gd name="T80" fmla="*/ 168 w 181"/>
                    <a:gd name="T81" fmla="*/ 0 h 120"/>
                    <a:gd name="T82" fmla="*/ 166 w 181"/>
                    <a:gd name="T83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81" h="120">
                      <a:moveTo>
                        <a:pt x="150" y="90"/>
                      </a:moveTo>
                      <a:lnTo>
                        <a:pt x="30" y="90"/>
                      </a:lnTo>
                      <a:lnTo>
                        <a:pt x="30" y="30"/>
                      </a:lnTo>
                      <a:lnTo>
                        <a:pt x="150" y="30"/>
                      </a:lnTo>
                      <a:lnTo>
                        <a:pt x="150" y="90"/>
                      </a:lnTo>
                      <a:close/>
                      <a:moveTo>
                        <a:pt x="166" y="0"/>
                      </a:moveTo>
                      <a:lnTo>
                        <a:pt x="15" y="0"/>
                      </a:lnTo>
                      <a:lnTo>
                        <a:pt x="12" y="0"/>
                      </a:lnTo>
                      <a:lnTo>
                        <a:pt x="10" y="1"/>
                      </a:lnTo>
                      <a:lnTo>
                        <a:pt x="6" y="2"/>
                      </a:lnTo>
                      <a:lnTo>
                        <a:pt x="4" y="5"/>
                      </a:lnTo>
                      <a:lnTo>
                        <a:pt x="3" y="7"/>
                      </a:lnTo>
                      <a:lnTo>
                        <a:pt x="1" y="10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05"/>
                      </a:lnTo>
                      <a:lnTo>
                        <a:pt x="0" y="109"/>
                      </a:lnTo>
                      <a:lnTo>
                        <a:pt x="1" y="112"/>
                      </a:lnTo>
                      <a:lnTo>
                        <a:pt x="3" y="114"/>
                      </a:lnTo>
                      <a:lnTo>
                        <a:pt x="4" y="116"/>
                      </a:lnTo>
                      <a:lnTo>
                        <a:pt x="6" y="118"/>
                      </a:lnTo>
                      <a:lnTo>
                        <a:pt x="10" y="119"/>
                      </a:lnTo>
                      <a:lnTo>
                        <a:pt x="12" y="120"/>
                      </a:lnTo>
                      <a:lnTo>
                        <a:pt x="15" y="120"/>
                      </a:lnTo>
                      <a:lnTo>
                        <a:pt x="166" y="120"/>
                      </a:lnTo>
                      <a:lnTo>
                        <a:pt x="168" y="120"/>
                      </a:lnTo>
                      <a:lnTo>
                        <a:pt x="172" y="119"/>
                      </a:lnTo>
                      <a:lnTo>
                        <a:pt x="174" y="118"/>
                      </a:lnTo>
                      <a:lnTo>
                        <a:pt x="176" y="116"/>
                      </a:lnTo>
                      <a:lnTo>
                        <a:pt x="178" y="114"/>
                      </a:lnTo>
                      <a:lnTo>
                        <a:pt x="179" y="112"/>
                      </a:lnTo>
                      <a:lnTo>
                        <a:pt x="180" y="109"/>
                      </a:lnTo>
                      <a:lnTo>
                        <a:pt x="181" y="105"/>
                      </a:lnTo>
                      <a:lnTo>
                        <a:pt x="181" y="15"/>
                      </a:lnTo>
                      <a:lnTo>
                        <a:pt x="180" y="12"/>
                      </a:lnTo>
                      <a:lnTo>
                        <a:pt x="179" y="10"/>
                      </a:lnTo>
                      <a:lnTo>
                        <a:pt x="178" y="7"/>
                      </a:lnTo>
                      <a:lnTo>
                        <a:pt x="176" y="5"/>
                      </a:lnTo>
                      <a:lnTo>
                        <a:pt x="174" y="2"/>
                      </a:lnTo>
                      <a:lnTo>
                        <a:pt x="172" y="1"/>
                      </a:lnTo>
                      <a:lnTo>
                        <a:pt x="168" y="0"/>
                      </a:lnTo>
                      <a:lnTo>
                        <a:pt x="16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1" name="Freeform 302">
                  <a:extLst>
                    <a:ext uri="{FF2B5EF4-FFF2-40B4-BE49-F238E27FC236}">
                      <a16:creationId xmlns="" xmlns:a16="http://schemas.microsoft.com/office/drawing/2014/main" id="{5893F5AF-C1F0-4EC7-A8D5-75BBCF53655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072688" y="1563688"/>
                  <a:ext cx="38100" cy="38100"/>
                </a:xfrm>
                <a:custGeom>
                  <a:avLst/>
                  <a:gdLst>
                    <a:gd name="T0" fmla="*/ 90 w 120"/>
                    <a:gd name="T1" fmla="*/ 90 h 120"/>
                    <a:gd name="T2" fmla="*/ 30 w 120"/>
                    <a:gd name="T3" fmla="*/ 90 h 120"/>
                    <a:gd name="T4" fmla="*/ 30 w 120"/>
                    <a:gd name="T5" fmla="*/ 30 h 120"/>
                    <a:gd name="T6" fmla="*/ 90 w 120"/>
                    <a:gd name="T7" fmla="*/ 30 h 120"/>
                    <a:gd name="T8" fmla="*/ 90 w 120"/>
                    <a:gd name="T9" fmla="*/ 90 h 120"/>
                    <a:gd name="T10" fmla="*/ 105 w 120"/>
                    <a:gd name="T11" fmla="*/ 0 h 120"/>
                    <a:gd name="T12" fmla="*/ 15 w 120"/>
                    <a:gd name="T13" fmla="*/ 0 h 120"/>
                    <a:gd name="T14" fmla="*/ 12 w 120"/>
                    <a:gd name="T15" fmla="*/ 0 h 120"/>
                    <a:gd name="T16" fmla="*/ 9 w 120"/>
                    <a:gd name="T17" fmla="*/ 1 h 120"/>
                    <a:gd name="T18" fmla="*/ 7 w 120"/>
                    <a:gd name="T19" fmla="*/ 2 h 120"/>
                    <a:gd name="T20" fmla="*/ 5 w 120"/>
                    <a:gd name="T21" fmla="*/ 4 h 120"/>
                    <a:gd name="T22" fmla="*/ 2 w 120"/>
                    <a:gd name="T23" fmla="*/ 6 h 120"/>
                    <a:gd name="T24" fmla="*/ 1 w 120"/>
                    <a:gd name="T25" fmla="*/ 10 h 120"/>
                    <a:gd name="T26" fmla="*/ 0 w 120"/>
                    <a:gd name="T27" fmla="*/ 12 h 120"/>
                    <a:gd name="T28" fmla="*/ 0 w 120"/>
                    <a:gd name="T29" fmla="*/ 15 h 120"/>
                    <a:gd name="T30" fmla="*/ 0 w 120"/>
                    <a:gd name="T31" fmla="*/ 105 h 120"/>
                    <a:gd name="T32" fmla="*/ 0 w 120"/>
                    <a:gd name="T33" fmla="*/ 108 h 120"/>
                    <a:gd name="T34" fmla="*/ 1 w 120"/>
                    <a:gd name="T35" fmla="*/ 112 h 120"/>
                    <a:gd name="T36" fmla="*/ 2 w 120"/>
                    <a:gd name="T37" fmla="*/ 114 h 120"/>
                    <a:gd name="T38" fmla="*/ 5 w 120"/>
                    <a:gd name="T39" fmla="*/ 116 h 120"/>
                    <a:gd name="T40" fmla="*/ 7 w 120"/>
                    <a:gd name="T41" fmla="*/ 118 h 120"/>
                    <a:gd name="T42" fmla="*/ 9 w 120"/>
                    <a:gd name="T43" fmla="*/ 119 h 120"/>
                    <a:gd name="T44" fmla="*/ 12 w 120"/>
                    <a:gd name="T45" fmla="*/ 120 h 120"/>
                    <a:gd name="T46" fmla="*/ 15 w 120"/>
                    <a:gd name="T47" fmla="*/ 120 h 120"/>
                    <a:gd name="T48" fmla="*/ 105 w 120"/>
                    <a:gd name="T49" fmla="*/ 120 h 120"/>
                    <a:gd name="T50" fmla="*/ 109 w 120"/>
                    <a:gd name="T51" fmla="*/ 120 h 120"/>
                    <a:gd name="T52" fmla="*/ 111 w 120"/>
                    <a:gd name="T53" fmla="*/ 119 h 120"/>
                    <a:gd name="T54" fmla="*/ 114 w 120"/>
                    <a:gd name="T55" fmla="*/ 118 h 120"/>
                    <a:gd name="T56" fmla="*/ 116 w 120"/>
                    <a:gd name="T57" fmla="*/ 116 h 120"/>
                    <a:gd name="T58" fmla="*/ 117 w 120"/>
                    <a:gd name="T59" fmla="*/ 114 h 120"/>
                    <a:gd name="T60" fmla="*/ 119 w 120"/>
                    <a:gd name="T61" fmla="*/ 112 h 120"/>
                    <a:gd name="T62" fmla="*/ 120 w 120"/>
                    <a:gd name="T63" fmla="*/ 108 h 120"/>
                    <a:gd name="T64" fmla="*/ 120 w 120"/>
                    <a:gd name="T65" fmla="*/ 105 h 120"/>
                    <a:gd name="T66" fmla="*/ 120 w 120"/>
                    <a:gd name="T67" fmla="*/ 15 h 120"/>
                    <a:gd name="T68" fmla="*/ 120 w 120"/>
                    <a:gd name="T69" fmla="*/ 12 h 120"/>
                    <a:gd name="T70" fmla="*/ 119 w 120"/>
                    <a:gd name="T71" fmla="*/ 10 h 120"/>
                    <a:gd name="T72" fmla="*/ 117 w 120"/>
                    <a:gd name="T73" fmla="*/ 6 h 120"/>
                    <a:gd name="T74" fmla="*/ 116 w 120"/>
                    <a:gd name="T75" fmla="*/ 4 h 120"/>
                    <a:gd name="T76" fmla="*/ 114 w 120"/>
                    <a:gd name="T77" fmla="*/ 2 h 120"/>
                    <a:gd name="T78" fmla="*/ 111 w 120"/>
                    <a:gd name="T79" fmla="*/ 1 h 120"/>
                    <a:gd name="T80" fmla="*/ 109 w 120"/>
                    <a:gd name="T81" fmla="*/ 0 h 120"/>
                    <a:gd name="T82" fmla="*/ 105 w 120"/>
                    <a:gd name="T83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20" h="120">
                      <a:moveTo>
                        <a:pt x="90" y="90"/>
                      </a:moveTo>
                      <a:lnTo>
                        <a:pt x="30" y="90"/>
                      </a:lnTo>
                      <a:lnTo>
                        <a:pt x="30" y="30"/>
                      </a:lnTo>
                      <a:lnTo>
                        <a:pt x="90" y="30"/>
                      </a:lnTo>
                      <a:lnTo>
                        <a:pt x="90" y="90"/>
                      </a:lnTo>
                      <a:close/>
                      <a:moveTo>
                        <a:pt x="105" y="0"/>
                      </a:moveTo>
                      <a:lnTo>
                        <a:pt x="15" y="0"/>
                      </a:lnTo>
                      <a:lnTo>
                        <a:pt x="12" y="0"/>
                      </a:lnTo>
                      <a:lnTo>
                        <a:pt x="9" y="1"/>
                      </a:lnTo>
                      <a:lnTo>
                        <a:pt x="7" y="2"/>
                      </a:lnTo>
                      <a:lnTo>
                        <a:pt x="5" y="4"/>
                      </a:lnTo>
                      <a:lnTo>
                        <a:pt x="2" y="6"/>
                      </a:lnTo>
                      <a:lnTo>
                        <a:pt x="1" y="10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05"/>
                      </a:lnTo>
                      <a:lnTo>
                        <a:pt x="0" y="108"/>
                      </a:lnTo>
                      <a:lnTo>
                        <a:pt x="1" y="112"/>
                      </a:lnTo>
                      <a:lnTo>
                        <a:pt x="2" y="114"/>
                      </a:lnTo>
                      <a:lnTo>
                        <a:pt x="5" y="116"/>
                      </a:lnTo>
                      <a:lnTo>
                        <a:pt x="7" y="118"/>
                      </a:lnTo>
                      <a:lnTo>
                        <a:pt x="9" y="119"/>
                      </a:lnTo>
                      <a:lnTo>
                        <a:pt x="12" y="120"/>
                      </a:lnTo>
                      <a:lnTo>
                        <a:pt x="15" y="120"/>
                      </a:lnTo>
                      <a:lnTo>
                        <a:pt x="105" y="120"/>
                      </a:lnTo>
                      <a:lnTo>
                        <a:pt x="109" y="120"/>
                      </a:lnTo>
                      <a:lnTo>
                        <a:pt x="111" y="119"/>
                      </a:lnTo>
                      <a:lnTo>
                        <a:pt x="114" y="118"/>
                      </a:lnTo>
                      <a:lnTo>
                        <a:pt x="116" y="116"/>
                      </a:lnTo>
                      <a:lnTo>
                        <a:pt x="117" y="114"/>
                      </a:lnTo>
                      <a:lnTo>
                        <a:pt x="119" y="112"/>
                      </a:lnTo>
                      <a:lnTo>
                        <a:pt x="120" y="108"/>
                      </a:lnTo>
                      <a:lnTo>
                        <a:pt x="120" y="105"/>
                      </a:lnTo>
                      <a:lnTo>
                        <a:pt x="120" y="15"/>
                      </a:lnTo>
                      <a:lnTo>
                        <a:pt x="120" y="12"/>
                      </a:lnTo>
                      <a:lnTo>
                        <a:pt x="119" y="10"/>
                      </a:lnTo>
                      <a:lnTo>
                        <a:pt x="117" y="6"/>
                      </a:lnTo>
                      <a:lnTo>
                        <a:pt x="116" y="4"/>
                      </a:lnTo>
                      <a:lnTo>
                        <a:pt x="114" y="2"/>
                      </a:lnTo>
                      <a:lnTo>
                        <a:pt x="111" y="1"/>
                      </a:lnTo>
                      <a:lnTo>
                        <a:pt x="109" y="0"/>
                      </a:lnTo>
                      <a:lnTo>
                        <a:pt x="10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2" name="Freeform 303">
                  <a:extLst>
                    <a:ext uri="{FF2B5EF4-FFF2-40B4-BE49-F238E27FC236}">
                      <a16:creationId xmlns="" xmlns:a16="http://schemas.microsoft.com/office/drawing/2014/main" id="{70CC22DE-76F4-4EC9-BEDA-23324DA6615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9958388" y="1563688"/>
                  <a:ext cx="38100" cy="38100"/>
                </a:xfrm>
                <a:custGeom>
                  <a:avLst/>
                  <a:gdLst>
                    <a:gd name="T0" fmla="*/ 90 w 120"/>
                    <a:gd name="T1" fmla="*/ 90 h 120"/>
                    <a:gd name="T2" fmla="*/ 30 w 120"/>
                    <a:gd name="T3" fmla="*/ 90 h 120"/>
                    <a:gd name="T4" fmla="*/ 30 w 120"/>
                    <a:gd name="T5" fmla="*/ 30 h 120"/>
                    <a:gd name="T6" fmla="*/ 90 w 120"/>
                    <a:gd name="T7" fmla="*/ 30 h 120"/>
                    <a:gd name="T8" fmla="*/ 90 w 120"/>
                    <a:gd name="T9" fmla="*/ 90 h 120"/>
                    <a:gd name="T10" fmla="*/ 105 w 120"/>
                    <a:gd name="T11" fmla="*/ 0 h 120"/>
                    <a:gd name="T12" fmla="*/ 15 w 120"/>
                    <a:gd name="T13" fmla="*/ 0 h 120"/>
                    <a:gd name="T14" fmla="*/ 12 w 120"/>
                    <a:gd name="T15" fmla="*/ 0 h 120"/>
                    <a:gd name="T16" fmla="*/ 8 w 120"/>
                    <a:gd name="T17" fmla="*/ 1 h 120"/>
                    <a:gd name="T18" fmla="*/ 6 w 120"/>
                    <a:gd name="T19" fmla="*/ 2 h 120"/>
                    <a:gd name="T20" fmla="*/ 4 w 120"/>
                    <a:gd name="T21" fmla="*/ 4 h 120"/>
                    <a:gd name="T22" fmla="*/ 2 w 120"/>
                    <a:gd name="T23" fmla="*/ 6 h 120"/>
                    <a:gd name="T24" fmla="*/ 1 w 120"/>
                    <a:gd name="T25" fmla="*/ 10 h 120"/>
                    <a:gd name="T26" fmla="*/ 0 w 120"/>
                    <a:gd name="T27" fmla="*/ 12 h 120"/>
                    <a:gd name="T28" fmla="*/ 0 w 120"/>
                    <a:gd name="T29" fmla="*/ 15 h 120"/>
                    <a:gd name="T30" fmla="*/ 0 w 120"/>
                    <a:gd name="T31" fmla="*/ 105 h 120"/>
                    <a:gd name="T32" fmla="*/ 0 w 120"/>
                    <a:gd name="T33" fmla="*/ 108 h 120"/>
                    <a:gd name="T34" fmla="*/ 1 w 120"/>
                    <a:gd name="T35" fmla="*/ 112 h 120"/>
                    <a:gd name="T36" fmla="*/ 2 w 120"/>
                    <a:gd name="T37" fmla="*/ 114 h 120"/>
                    <a:gd name="T38" fmla="*/ 4 w 120"/>
                    <a:gd name="T39" fmla="*/ 116 h 120"/>
                    <a:gd name="T40" fmla="*/ 6 w 120"/>
                    <a:gd name="T41" fmla="*/ 118 h 120"/>
                    <a:gd name="T42" fmla="*/ 8 w 120"/>
                    <a:gd name="T43" fmla="*/ 119 h 120"/>
                    <a:gd name="T44" fmla="*/ 12 w 120"/>
                    <a:gd name="T45" fmla="*/ 120 h 120"/>
                    <a:gd name="T46" fmla="*/ 15 w 120"/>
                    <a:gd name="T47" fmla="*/ 120 h 120"/>
                    <a:gd name="T48" fmla="*/ 105 w 120"/>
                    <a:gd name="T49" fmla="*/ 120 h 120"/>
                    <a:gd name="T50" fmla="*/ 108 w 120"/>
                    <a:gd name="T51" fmla="*/ 120 h 120"/>
                    <a:gd name="T52" fmla="*/ 110 w 120"/>
                    <a:gd name="T53" fmla="*/ 119 h 120"/>
                    <a:gd name="T54" fmla="*/ 114 w 120"/>
                    <a:gd name="T55" fmla="*/ 118 h 120"/>
                    <a:gd name="T56" fmla="*/ 116 w 120"/>
                    <a:gd name="T57" fmla="*/ 116 h 120"/>
                    <a:gd name="T58" fmla="*/ 118 w 120"/>
                    <a:gd name="T59" fmla="*/ 114 h 120"/>
                    <a:gd name="T60" fmla="*/ 119 w 120"/>
                    <a:gd name="T61" fmla="*/ 112 h 120"/>
                    <a:gd name="T62" fmla="*/ 120 w 120"/>
                    <a:gd name="T63" fmla="*/ 108 h 120"/>
                    <a:gd name="T64" fmla="*/ 120 w 120"/>
                    <a:gd name="T65" fmla="*/ 105 h 120"/>
                    <a:gd name="T66" fmla="*/ 120 w 120"/>
                    <a:gd name="T67" fmla="*/ 15 h 120"/>
                    <a:gd name="T68" fmla="*/ 120 w 120"/>
                    <a:gd name="T69" fmla="*/ 12 h 120"/>
                    <a:gd name="T70" fmla="*/ 119 w 120"/>
                    <a:gd name="T71" fmla="*/ 10 h 120"/>
                    <a:gd name="T72" fmla="*/ 118 w 120"/>
                    <a:gd name="T73" fmla="*/ 6 h 120"/>
                    <a:gd name="T74" fmla="*/ 116 w 120"/>
                    <a:gd name="T75" fmla="*/ 4 h 120"/>
                    <a:gd name="T76" fmla="*/ 114 w 120"/>
                    <a:gd name="T77" fmla="*/ 3 h 120"/>
                    <a:gd name="T78" fmla="*/ 110 w 120"/>
                    <a:gd name="T79" fmla="*/ 1 h 120"/>
                    <a:gd name="T80" fmla="*/ 108 w 120"/>
                    <a:gd name="T81" fmla="*/ 0 h 120"/>
                    <a:gd name="T82" fmla="*/ 105 w 120"/>
                    <a:gd name="T83" fmla="*/ 0 h 120"/>
                    <a:gd name="T84" fmla="*/ 105 w 120"/>
                    <a:gd name="T85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20" h="120">
                      <a:moveTo>
                        <a:pt x="90" y="90"/>
                      </a:moveTo>
                      <a:lnTo>
                        <a:pt x="30" y="90"/>
                      </a:lnTo>
                      <a:lnTo>
                        <a:pt x="30" y="30"/>
                      </a:lnTo>
                      <a:lnTo>
                        <a:pt x="90" y="30"/>
                      </a:lnTo>
                      <a:lnTo>
                        <a:pt x="90" y="90"/>
                      </a:lnTo>
                      <a:close/>
                      <a:moveTo>
                        <a:pt x="105" y="0"/>
                      </a:moveTo>
                      <a:lnTo>
                        <a:pt x="15" y="0"/>
                      </a:lnTo>
                      <a:lnTo>
                        <a:pt x="12" y="0"/>
                      </a:lnTo>
                      <a:lnTo>
                        <a:pt x="8" y="1"/>
                      </a:ln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2" y="6"/>
                      </a:lnTo>
                      <a:lnTo>
                        <a:pt x="1" y="10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05"/>
                      </a:lnTo>
                      <a:lnTo>
                        <a:pt x="0" y="108"/>
                      </a:lnTo>
                      <a:lnTo>
                        <a:pt x="1" y="112"/>
                      </a:lnTo>
                      <a:lnTo>
                        <a:pt x="2" y="114"/>
                      </a:lnTo>
                      <a:lnTo>
                        <a:pt x="4" y="116"/>
                      </a:lnTo>
                      <a:lnTo>
                        <a:pt x="6" y="118"/>
                      </a:lnTo>
                      <a:lnTo>
                        <a:pt x="8" y="119"/>
                      </a:lnTo>
                      <a:lnTo>
                        <a:pt x="12" y="120"/>
                      </a:lnTo>
                      <a:lnTo>
                        <a:pt x="15" y="120"/>
                      </a:lnTo>
                      <a:lnTo>
                        <a:pt x="105" y="120"/>
                      </a:lnTo>
                      <a:lnTo>
                        <a:pt x="108" y="120"/>
                      </a:lnTo>
                      <a:lnTo>
                        <a:pt x="110" y="119"/>
                      </a:lnTo>
                      <a:lnTo>
                        <a:pt x="114" y="118"/>
                      </a:lnTo>
                      <a:lnTo>
                        <a:pt x="116" y="116"/>
                      </a:lnTo>
                      <a:lnTo>
                        <a:pt x="118" y="114"/>
                      </a:lnTo>
                      <a:lnTo>
                        <a:pt x="119" y="112"/>
                      </a:lnTo>
                      <a:lnTo>
                        <a:pt x="120" y="108"/>
                      </a:lnTo>
                      <a:lnTo>
                        <a:pt x="120" y="105"/>
                      </a:lnTo>
                      <a:lnTo>
                        <a:pt x="120" y="15"/>
                      </a:lnTo>
                      <a:lnTo>
                        <a:pt x="120" y="12"/>
                      </a:lnTo>
                      <a:lnTo>
                        <a:pt x="119" y="10"/>
                      </a:lnTo>
                      <a:lnTo>
                        <a:pt x="118" y="6"/>
                      </a:lnTo>
                      <a:lnTo>
                        <a:pt x="116" y="4"/>
                      </a:lnTo>
                      <a:lnTo>
                        <a:pt x="114" y="3"/>
                      </a:lnTo>
                      <a:lnTo>
                        <a:pt x="110" y="1"/>
                      </a:lnTo>
                      <a:lnTo>
                        <a:pt x="108" y="0"/>
                      </a:lnTo>
                      <a:lnTo>
                        <a:pt x="105" y="0"/>
                      </a:lnTo>
                      <a:lnTo>
                        <a:pt x="10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3" name="Freeform 304">
                  <a:extLst>
                    <a:ext uri="{FF2B5EF4-FFF2-40B4-BE49-F238E27FC236}">
                      <a16:creationId xmlns="" xmlns:a16="http://schemas.microsoft.com/office/drawing/2014/main" id="{AB859B84-A2AC-453F-9714-D3557C56238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072688" y="1516063"/>
                  <a:ext cx="38100" cy="38100"/>
                </a:xfrm>
                <a:custGeom>
                  <a:avLst/>
                  <a:gdLst>
                    <a:gd name="T0" fmla="*/ 90 w 120"/>
                    <a:gd name="T1" fmla="*/ 90 h 120"/>
                    <a:gd name="T2" fmla="*/ 30 w 120"/>
                    <a:gd name="T3" fmla="*/ 90 h 120"/>
                    <a:gd name="T4" fmla="*/ 30 w 120"/>
                    <a:gd name="T5" fmla="*/ 30 h 120"/>
                    <a:gd name="T6" fmla="*/ 90 w 120"/>
                    <a:gd name="T7" fmla="*/ 30 h 120"/>
                    <a:gd name="T8" fmla="*/ 90 w 120"/>
                    <a:gd name="T9" fmla="*/ 90 h 120"/>
                    <a:gd name="T10" fmla="*/ 105 w 120"/>
                    <a:gd name="T11" fmla="*/ 0 h 120"/>
                    <a:gd name="T12" fmla="*/ 15 w 120"/>
                    <a:gd name="T13" fmla="*/ 0 h 120"/>
                    <a:gd name="T14" fmla="*/ 12 w 120"/>
                    <a:gd name="T15" fmla="*/ 0 h 120"/>
                    <a:gd name="T16" fmla="*/ 9 w 120"/>
                    <a:gd name="T17" fmla="*/ 1 h 120"/>
                    <a:gd name="T18" fmla="*/ 7 w 120"/>
                    <a:gd name="T19" fmla="*/ 2 h 120"/>
                    <a:gd name="T20" fmla="*/ 5 w 120"/>
                    <a:gd name="T21" fmla="*/ 4 h 120"/>
                    <a:gd name="T22" fmla="*/ 2 w 120"/>
                    <a:gd name="T23" fmla="*/ 6 h 120"/>
                    <a:gd name="T24" fmla="*/ 1 w 120"/>
                    <a:gd name="T25" fmla="*/ 8 h 120"/>
                    <a:gd name="T26" fmla="*/ 0 w 120"/>
                    <a:gd name="T27" fmla="*/ 12 h 120"/>
                    <a:gd name="T28" fmla="*/ 0 w 120"/>
                    <a:gd name="T29" fmla="*/ 15 h 120"/>
                    <a:gd name="T30" fmla="*/ 0 w 120"/>
                    <a:gd name="T31" fmla="*/ 105 h 120"/>
                    <a:gd name="T32" fmla="*/ 0 w 120"/>
                    <a:gd name="T33" fmla="*/ 108 h 120"/>
                    <a:gd name="T34" fmla="*/ 1 w 120"/>
                    <a:gd name="T35" fmla="*/ 110 h 120"/>
                    <a:gd name="T36" fmla="*/ 2 w 120"/>
                    <a:gd name="T37" fmla="*/ 114 h 120"/>
                    <a:gd name="T38" fmla="*/ 5 w 120"/>
                    <a:gd name="T39" fmla="*/ 116 h 120"/>
                    <a:gd name="T40" fmla="*/ 7 w 120"/>
                    <a:gd name="T41" fmla="*/ 118 h 120"/>
                    <a:gd name="T42" fmla="*/ 9 w 120"/>
                    <a:gd name="T43" fmla="*/ 119 h 120"/>
                    <a:gd name="T44" fmla="*/ 12 w 120"/>
                    <a:gd name="T45" fmla="*/ 120 h 120"/>
                    <a:gd name="T46" fmla="*/ 15 w 120"/>
                    <a:gd name="T47" fmla="*/ 120 h 120"/>
                    <a:gd name="T48" fmla="*/ 105 w 120"/>
                    <a:gd name="T49" fmla="*/ 120 h 120"/>
                    <a:gd name="T50" fmla="*/ 109 w 120"/>
                    <a:gd name="T51" fmla="*/ 120 h 120"/>
                    <a:gd name="T52" fmla="*/ 111 w 120"/>
                    <a:gd name="T53" fmla="*/ 119 h 120"/>
                    <a:gd name="T54" fmla="*/ 114 w 120"/>
                    <a:gd name="T55" fmla="*/ 118 h 120"/>
                    <a:gd name="T56" fmla="*/ 116 w 120"/>
                    <a:gd name="T57" fmla="*/ 116 h 120"/>
                    <a:gd name="T58" fmla="*/ 117 w 120"/>
                    <a:gd name="T59" fmla="*/ 114 h 120"/>
                    <a:gd name="T60" fmla="*/ 119 w 120"/>
                    <a:gd name="T61" fmla="*/ 110 h 120"/>
                    <a:gd name="T62" fmla="*/ 120 w 120"/>
                    <a:gd name="T63" fmla="*/ 108 h 120"/>
                    <a:gd name="T64" fmla="*/ 120 w 120"/>
                    <a:gd name="T65" fmla="*/ 105 h 120"/>
                    <a:gd name="T66" fmla="*/ 120 w 120"/>
                    <a:gd name="T67" fmla="*/ 15 h 120"/>
                    <a:gd name="T68" fmla="*/ 120 w 120"/>
                    <a:gd name="T69" fmla="*/ 12 h 120"/>
                    <a:gd name="T70" fmla="*/ 119 w 120"/>
                    <a:gd name="T71" fmla="*/ 8 h 120"/>
                    <a:gd name="T72" fmla="*/ 117 w 120"/>
                    <a:gd name="T73" fmla="*/ 6 h 120"/>
                    <a:gd name="T74" fmla="*/ 116 w 120"/>
                    <a:gd name="T75" fmla="*/ 4 h 120"/>
                    <a:gd name="T76" fmla="*/ 114 w 120"/>
                    <a:gd name="T77" fmla="*/ 2 h 120"/>
                    <a:gd name="T78" fmla="*/ 111 w 120"/>
                    <a:gd name="T79" fmla="*/ 1 h 120"/>
                    <a:gd name="T80" fmla="*/ 109 w 120"/>
                    <a:gd name="T81" fmla="*/ 0 h 120"/>
                    <a:gd name="T82" fmla="*/ 105 w 120"/>
                    <a:gd name="T83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20" h="120">
                      <a:moveTo>
                        <a:pt x="90" y="90"/>
                      </a:moveTo>
                      <a:lnTo>
                        <a:pt x="30" y="90"/>
                      </a:lnTo>
                      <a:lnTo>
                        <a:pt x="30" y="30"/>
                      </a:lnTo>
                      <a:lnTo>
                        <a:pt x="90" y="30"/>
                      </a:lnTo>
                      <a:lnTo>
                        <a:pt x="90" y="90"/>
                      </a:lnTo>
                      <a:close/>
                      <a:moveTo>
                        <a:pt x="105" y="0"/>
                      </a:moveTo>
                      <a:lnTo>
                        <a:pt x="15" y="0"/>
                      </a:lnTo>
                      <a:lnTo>
                        <a:pt x="12" y="0"/>
                      </a:lnTo>
                      <a:lnTo>
                        <a:pt x="9" y="1"/>
                      </a:lnTo>
                      <a:lnTo>
                        <a:pt x="7" y="2"/>
                      </a:lnTo>
                      <a:lnTo>
                        <a:pt x="5" y="4"/>
                      </a:lnTo>
                      <a:lnTo>
                        <a:pt x="2" y="6"/>
                      </a:lnTo>
                      <a:lnTo>
                        <a:pt x="1" y="8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05"/>
                      </a:lnTo>
                      <a:lnTo>
                        <a:pt x="0" y="108"/>
                      </a:lnTo>
                      <a:lnTo>
                        <a:pt x="1" y="110"/>
                      </a:lnTo>
                      <a:lnTo>
                        <a:pt x="2" y="114"/>
                      </a:lnTo>
                      <a:lnTo>
                        <a:pt x="5" y="116"/>
                      </a:lnTo>
                      <a:lnTo>
                        <a:pt x="7" y="118"/>
                      </a:lnTo>
                      <a:lnTo>
                        <a:pt x="9" y="119"/>
                      </a:lnTo>
                      <a:lnTo>
                        <a:pt x="12" y="120"/>
                      </a:lnTo>
                      <a:lnTo>
                        <a:pt x="15" y="120"/>
                      </a:lnTo>
                      <a:lnTo>
                        <a:pt x="105" y="120"/>
                      </a:lnTo>
                      <a:lnTo>
                        <a:pt x="109" y="120"/>
                      </a:lnTo>
                      <a:lnTo>
                        <a:pt x="111" y="119"/>
                      </a:lnTo>
                      <a:lnTo>
                        <a:pt x="114" y="118"/>
                      </a:lnTo>
                      <a:lnTo>
                        <a:pt x="116" y="116"/>
                      </a:lnTo>
                      <a:lnTo>
                        <a:pt x="117" y="114"/>
                      </a:lnTo>
                      <a:lnTo>
                        <a:pt x="119" y="110"/>
                      </a:lnTo>
                      <a:lnTo>
                        <a:pt x="120" y="108"/>
                      </a:lnTo>
                      <a:lnTo>
                        <a:pt x="120" y="105"/>
                      </a:lnTo>
                      <a:lnTo>
                        <a:pt x="120" y="15"/>
                      </a:lnTo>
                      <a:lnTo>
                        <a:pt x="120" y="12"/>
                      </a:lnTo>
                      <a:lnTo>
                        <a:pt x="119" y="8"/>
                      </a:lnTo>
                      <a:lnTo>
                        <a:pt x="117" y="6"/>
                      </a:lnTo>
                      <a:lnTo>
                        <a:pt x="116" y="4"/>
                      </a:lnTo>
                      <a:lnTo>
                        <a:pt x="114" y="2"/>
                      </a:lnTo>
                      <a:lnTo>
                        <a:pt x="111" y="1"/>
                      </a:lnTo>
                      <a:lnTo>
                        <a:pt x="109" y="0"/>
                      </a:lnTo>
                      <a:lnTo>
                        <a:pt x="10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4" name="Freeform 305">
                  <a:extLst>
                    <a:ext uri="{FF2B5EF4-FFF2-40B4-BE49-F238E27FC236}">
                      <a16:creationId xmlns="" xmlns:a16="http://schemas.microsoft.com/office/drawing/2014/main" id="{51233D8E-C8BC-493B-B1A7-F944720237D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9958388" y="1516063"/>
                  <a:ext cx="38100" cy="38100"/>
                </a:xfrm>
                <a:custGeom>
                  <a:avLst/>
                  <a:gdLst>
                    <a:gd name="T0" fmla="*/ 90 w 120"/>
                    <a:gd name="T1" fmla="*/ 90 h 120"/>
                    <a:gd name="T2" fmla="*/ 30 w 120"/>
                    <a:gd name="T3" fmla="*/ 90 h 120"/>
                    <a:gd name="T4" fmla="*/ 30 w 120"/>
                    <a:gd name="T5" fmla="*/ 30 h 120"/>
                    <a:gd name="T6" fmla="*/ 90 w 120"/>
                    <a:gd name="T7" fmla="*/ 30 h 120"/>
                    <a:gd name="T8" fmla="*/ 90 w 120"/>
                    <a:gd name="T9" fmla="*/ 90 h 120"/>
                    <a:gd name="T10" fmla="*/ 105 w 120"/>
                    <a:gd name="T11" fmla="*/ 0 h 120"/>
                    <a:gd name="T12" fmla="*/ 15 w 120"/>
                    <a:gd name="T13" fmla="*/ 0 h 120"/>
                    <a:gd name="T14" fmla="*/ 12 w 120"/>
                    <a:gd name="T15" fmla="*/ 0 h 120"/>
                    <a:gd name="T16" fmla="*/ 8 w 120"/>
                    <a:gd name="T17" fmla="*/ 1 h 120"/>
                    <a:gd name="T18" fmla="*/ 6 w 120"/>
                    <a:gd name="T19" fmla="*/ 2 h 120"/>
                    <a:gd name="T20" fmla="*/ 4 w 120"/>
                    <a:gd name="T21" fmla="*/ 4 h 120"/>
                    <a:gd name="T22" fmla="*/ 2 w 120"/>
                    <a:gd name="T23" fmla="*/ 6 h 120"/>
                    <a:gd name="T24" fmla="*/ 1 w 120"/>
                    <a:gd name="T25" fmla="*/ 8 h 120"/>
                    <a:gd name="T26" fmla="*/ 0 w 120"/>
                    <a:gd name="T27" fmla="*/ 12 h 120"/>
                    <a:gd name="T28" fmla="*/ 0 w 120"/>
                    <a:gd name="T29" fmla="*/ 15 h 120"/>
                    <a:gd name="T30" fmla="*/ 0 w 120"/>
                    <a:gd name="T31" fmla="*/ 105 h 120"/>
                    <a:gd name="T32" fmla="*/ 0 w 120"/>
                    <a:gd name="T33" fmla="*/ 108 h 120"/>
                    <a:gd name="T34" fmla="*/ 1 w 120"/>
                    <a:gd name="T35" fmla="*/ 110 h 120"/>
                    <a:gd name="T36" fmla="*/ 2 w 120"/>
                    <a:gd name="T37" fmla="*/ 114 h 120"/>
                    <a:gd name="T38" fmla="*/ 4 w 120"/>
                    <a:gd name="T39" fmla="*/ 116 h 120"/>
                    <a:gd name="T40" fmla="*/ 6 w 120"/>
                    <a:gd name="T41" fmla="*/ 118 h 120"/>
                    <a:gd name="T42" fmla="*/ 8 w 120"/>
                    <a:gd name="T43" fmla="*/ 119 h 120"/>
                    <a:gd name="T44" fmla="*/ 12 w 120"/>
                    <a:gd name="T45" fmla="*/ 120 h 120"/>
                    <a:gd name="T46" fmla="*/ 15 w 120"/>
                    <a:gd name="T47" fmla="*/ 120 h 120"/>
                    <a:gd name="T48" fmla="*/ 105 w 120"/>
                    <a:gd name="T49" fmla="*/ 120 h 120"/>
                    <a:gd name="T50" fmla="*/ 108 w 120"/>
                    <a:gd name="T51" fmla="*/ 120 h 120"/>
                    <a:gd name="T52" fmla="*/ 110 w 120"/>
                    <a:gd name="T53" fmla="*/ 119 h 120"/>
                    <a:gd name="T54" fmla="*/ 114 w 120"/>
                    <a:gd name="T55" fmla="*/ 118 h 120"/>
                    <a:gd name="T56" fmla="*/ 116 w 120"/>
                    <a:gd name="T57" fmla="*/ 116 h 120"/>
                    <a:gd name="T58" fmla="*/ 118 w 120"/>
                    <a:gd name="T59" fmla="*/ 114 h 120"/>
                    <a:gd name="T60" fmla="*/ 119 w 120"/>
                    <a:gd name="T61" fmla="*/ 110 h 120"/>
                    <a:gd name="T62" fmla="*/ 120 w 120"/>
                    <a:gd name="T63" fmla="*/ 108 h 120"/>
                    <a:gd name="T64" fmla="*/ 120 w 120"/>
                    <a:gd name="T65" fmla="*/ 105 h 120"/>
                    <a:gd name="T66" fmla="*/ 120 w 120"/>
                    <a:gd name="T67" fmla="*/ 15 h 120"/>
                    <a:gd name="T68" fmla="*/ 120 w 120"/>
                    <a:gd name="T69" fmla="*/ 12 h 120"/>
                    <a:gd name="T70" fmla="*/ 119 w 120"/>
                    <a:gd name="T71" fmla="*/ 8 h 120"/>
                    <a:gd name="T72" fmla="*/ 118 w 120"/>
                    <a:gd name="T73" fmla="*/ 6 h 120"/>
                    <a:gd name="T74" fmla="*/ 116 w 120"/>
                    <a:gd name="T75" fmla="*/ 4 h 120"/>
                    <a:gd name="T76" fmla="*/ 114 w 120"/>
                    <a:gd name="T77" fmla="*/ 2 h 120"/>
                    <a:gd name="T78" fmla="*/ 110 w 120"/>
                    <a:gd name="T79" fmla="*/ 1 h 120"/>
                    <a:gd name="T80" fmla="*/ 108 w 120"/>
                    <a:gd name="T81" fmla="*/ 0 h 120"/>
                    <a:gd name="T82" fmla="*/ 105 w 120"/>
                    <a:gd name="T83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20" h="120">
                      <a:moveTo>
                        <a:pt x="90" y="90"/>
                      </a:moveTo>
                      <a:lnTo>
                        <a:pt x="30" y="90"/>
                      </a:lnTo>
                      <a:lnTo>
                        <a:pt x="30" y="30"/>
                      </a:lnTo>
                      <a:lnTo>
                        <a:pt x="90" y="30"/>
                      </a:lnTo>
                      <a:lnTo>
                        <a:pt x="90" y="90"/>
                      </a:lnTo>
                      <a:close/>
                      <a:moveTo>
                        <a:pt x="105" y="0"/>
                      </a:moveTo>
                      <a:lnTo>
                        <a:pt x="15" y="0"/>
                      </a:lnTo>
                      <a:lnTo>
                        <a:pt x="12" y="0"/>
                      </a:lnTo>
                      <a:lnTo>
                        <a:pt x="8" y="1"/>
                      </a:ln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2" y="6"/>
                      </a:lnTo>
                      <a:lnTo>
                        <a:pt x="1" y="8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05"/>
                      </a:lnTo>
                      <a:lnTo>
                        <a:pt x="0" y="108"/>
                      </a:lnTo>
                      <a:lnTo>
                        <a:pt x="1" y="110"/>
                      </a:lnTo>
                      <a:lnTo>
                        <a:pt x="2" y="114"/>
                      </a:lnTo>
                      <a:lnTo>
                        <a:pt x="4" y="116"/>
                      </a:lnTo>
                      <a:lnTo>
                        <a:pt x="6" y="118"/>
                      </a:lnTo>
                      <a:lnTo>
                        <a:pt x="8" y="119"/>
                      </a:lnTo>
                      <a:lnTo>
                        <a:pt x="12" y="120"/>
                      </a:lnTo>
                      <a:lnTo>
                        <a:pt x="15" y="120"/>
                      </a:lnTo>
                      <a:lnTo>
                        <a:pt x="105" y="120"/>
                      </a:lnTo>
                      <a:lnTo>
                        <a:pt x="108" y="120"/>
                      </a:lnTo>
                      <a:lnTo>
                        <a:pt x="110" y="119"/>
                      </a:lnTo>
                      <a:lnTo>
                        <a:pt x="114" y="118"/>
                      </a:lnTo>
                      <a:lnTo>
                        <a:pt x="116" y="116"/>
                      </a:lnTo>
                      <a:lnTo>
                        <a:pt x="118" y="114"/>
                      </a:lnTo>
                      <a:lnTo>
                        <a:pt x="119" y="110"/>
                      </a:lnTo>
                      <a:lnTo>
                        <a:pt x="120" y="108"/>
                      </a:lnTo>
                      <a:lnTo>
                        <a:pt x="120" y="105"/>
                      </a:lnTo>
                      <a:lnTo>
                        <a:pt x="120" y="15"/>
                      </a:lnTo>
                      <a:lnTo>
                        <a:pt x="120" y="12"/>
                      </a:lnTo>
                      <a:lnTo>
                        <a:pt x="119" y="8"/>
                      </a:lnTo>
                      <a:lnTo>
                        <a:pt x="118" y="6"/>
                      </a:lnTo>
                      <a:lnTo>
                        <a:pt x="116" y="4"/>
                      </a:lnTo>
                      <a:lnTo>
                        <a:pt x="114" y="2"/>
                      </a:lnTo>
                      <a:lnTo>
                        <a:pt x="110" y="1"/>
                      </a:lnTo>
                      <a:lnTo>
                        <a:pt x="108" y="0"/>
                      </a:lnTo>
                      <a:lnTo>
                        <a:pt x="10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5" name="Freeform 306">
                  <a:extLst>
                    <a:ext uri="{FF2B5EF4-FFF2-40B4-BE49-F238E27FC236}">
                      <a16:creationId xmlns="" xmlns:a16="http://schemas.microsoft.com/office/drawing/2014/main" id="{BA6D123C-467E-4846-93CB-A20068CB73B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072688" y="1468438"/>
                  <a:ext cx="38100" cy="38100"/>
                </a:xfrm>
                <a:custGeom>
                  <a:avLst/>
                  <a:gdLst>
                    <a:gd name="T0" fmla="*/ 90 w 120"/>
                    <a:gd name="T1" fmla="*/ 91 h 121"/>
                    <a:gd name="T2" fmla="*/ 30 w 120"/>
                    <a:gd name="T3" fmla="*/ 91 h 121"/>
                    <a:gd name="T4" fmla="*/ 30 w 120"/>
                    <a:gd name="T5" fmla="*/ 30 h 121"/>
                    <a:gd name="T6" fmla="*/ 90 w 120"/>
                    <a:gd name="T7" fmla="*/ 30 h 121"/>
                    <a:gd name="T8" fmla="*/ 90 w 120"/>
                    <a:gd name="T9" fmla="*/ 91 h 121"/>
                    <a:gd name="T10" fmla="*/ 105 w 120"/>
                    <a:gd name="T11" fmla="*/ 0 h 121"/>
                    <a:gd name="T12" fmla="*/ 15 w 120"/>
                    <a:gd name="T13" fmla="*/ 0 h 121"/>
                    <a:gd name="T14" fmla="*/ 12 w 120"/>
                    <a:gd name="T15" fmla="*/ 1 h 121"/>
                    <a:gd name="T16" fmla="*/ 9 w 120"/>
                    <a:gd name="T17" fmla="*/ 2 h 121"/>
                    <a:gd name="T18" fmla="*/ 7 w 120"/>
                    <a:gd name="T19" fmla="*/ 3 h 121"/>
                    <a:gd name="T20" fmla="*/ 5 w 120"/>
                    <a:gd name="T21" fmla="*/ 5 h 121"/>
                    <a:gd name="T22" fmla="*/ 2 w 120"/>
                    <a:gd name="T23" fmla="*/ 7 h 121"/>
                    <a:gd name="T24" fmla="*/ 1 w 120"/>
                    <a:gd name="T25" fmla="*/ 9 h 121"/>
                    <a:gd name="T26" fmla="*/ 0 w 120"/>
                    <a:gd name="T27" fmla="*/ 12 h 121"/>
                    <a:gd name="T28" fmla="*/ 0 w 120"/>
                    <a:gd name="T29" fmla="*/ 15 h 121"/>
                    <a:gd name="T30" fmla="*/ 0 w 120"/>
                    <a:gd name="T31" fmla="*/ 106 h 121"/>
                    <a:gd name="T32" fmla="*/ 0 w 120"/>
                    <a:gd name="T33" fmla="*/ 108 h 121"/>
                    <a:gd name="T34" fmla="*/ 1 w 120"/>
                    <a:gd name="T35" fmla="*/ 111 h 121"/>
                    <a:gd name="T36" fmla="*/ 2 w 120"/>
                    <a:gd name="T37" fmla="*/ 113 h 121"/>
                    <a:gd name="T38" fmla="*/ 5 w 120"/>
                    <a:gd name="T39" fmla="*/ 116 h 121"/>
                    <a:gd name="T40" fmla="*/ 7 w 120"/>
                    <a:gd name="T41" fmla="*/ 118 h 121"/>
                    <a:gd name="T42" fmla="*/ 9 w 120"/>
                    <a:gd name="T43" fmla="*/ 120 h 121"/>
                    <a:gd name="T44" fmla="*/ 12 w 120"/>
                    <a:gd name="T45" fmla="*/ 120 h 121"/>
                    <a:gd name="T46" fmla="*/ 15 w 120"/>
                    <a:gd name="T47" fmla="*/ 121 h 121"/>
                    <a:gd name="T48" fmla="*/ 105 w 120"/>
                    <a:gd name="T49" fmla="*/ 121 h 121"/>
                    <a:gd name="T50" fmla="*/ 109 w 120"/>
                    <a:gd name="T51" fmla="*/ 120 h 121"/>
                    <a:gd name="T52" fmla="*/ 111 w 120"/>
                    <a:gd name="T53" fmla="*/ 120 h 121"/>
                    <a:gd name="T54" fmla="*/ 114 w 120"/>
                    <a:gd name="T55" fmla="*/ 118 h 121"/>
                    <a:gd name="T56" fmla="*/ 116 w 120"/>
                    <a:gd name="T57" fmla="*/ 116 h 121"/>
                    <a:gd name="T58" fmla="*/ 117 w 120"/>
                    <a:gd name="T59" fmla="*/ 113 h 121"/>
                    <a:gd name="T60" fmla="*/ 119 w 120"/>
                    <a:gd name="T61" fmla="*/ 111 h 121"/>
                    <a:gd name="T62" fmla="*/ 120 w 120"/>
                    <a:gd name="T63" fmla="*/ 108 h 121"/>
                    <a:gd name="T64" fmla="*/ 120 w 120"/>
                    <a:gd name="T65" fmla="*/ 106 h 121"/>
                    <a:gd name="T66" fmla="*/ 120 w 120"/>
                    <a:gd name="T67" fmla="*/ 15 h 121"/>
                    <a:gd name="T68" fmla="*/ 120 w 120"/>
                    <a:gd name="T69" fmla="*/ 12 h 121"/>
                    <a:gd name="T70" fmla="*/ 119 w 120"/>
                    <a:gd name="T71" fmla="*/ 9 h 121"/>
                    <a:gd name="T72" fmla="*/ 117 w 120"/>
                    <a:gd name="T73" fmla="*/ 7 h 121"/>
                    <a:gd name="T74" fmla="*/ 116 w 120"/>
                    <a:gd name="T75" fmla="*/ 5 h 121"/>
                    <a:gd name="T76" fmla="*/ 114 w 120"/>
                    <a:gd name="T77" fmla="*/ 3 h 121"/>
                    <a:gd name="T78" fmla="*/ 111 w 120"/>
                    <a:gd name="T79" fmla="*/ 2 h 121"/>
                    <a:gd name="T80" fmla="*/ 109 w 120"/>
                    <a:gd name="T81" fmla="*/ 1 h 121"/>
                    <a:gd name="T82" fmla="*/ 105 w 120"/>
                    <a:gd name="T83" fmla="*/ 0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20" h="121">
                      <a:moveTo>
                        <a:pt x="90" y="91"/>
                      </a:moveTo>
                      <a:lnTo>
                        <a:pt x="30" y="91"/>
                      </a:lnTo>
                      <a:lnTo>
                        <a:pt x="30" y="30"/>
                      </a:lnTo>
                      <a:lnTo>
                        <a:pt x="90" y="30"/>
                      </a:lnTo>
                      <a:lnTo>
                        <a:pt x="90" y="91"/>
                      </a:lnTo>
                      <a:close/>
                      <a:moveTo>
                        <a:pt x="105" y="0"/>
                      </a:moveTo>
                      <a:lnTo>
                        <a:pt x="15" y="0"/>
                      </a:lnTo>
                      <a:lnTo>
                        <a:pt x="12" y="1"/>
                      </a:lnTo>
                      <a:lnTo>
                        <a:pt x="9" y="2"/>
                      </a:lnTo>
                      <a:lnTo>
                        <a:pt x="7" y="3"/>
                      </a:lnTo>
                      <a:lnTo>
                        <a:pt x="5" y="5"/>
                      </a:lnTo>
                      <a:lnTo>
                        <a:pt x="2" y="7"/>
                      </a:lnTo>
                      <a:lnTo>
                        <a:pt x="1" y="9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06"/>
                      </a:lnTo>
                      <a:lnTo>
                        <a:pt x="0" y="108"/>
                      </a:lnTo>
                      <a:lnTo>
                        <a:pt x="1" y="111"/>
                      </a:lnTo>
                      <a:lnTo>
                        <a:pt x="2" y="113"/>
                      </a:lnTo>
                      <a:lnTo>
                        <a:pt x="5" y="116"/>
                      </a:lnTo>
                      <a:lnTo>
                        <a:pt x="7" y="118"/>
                      </a:lnTo>
                      <a:lnTo>
                        <a:pt x="9" y="120"/>
                      </a:lnTo>
                      <a:lnTo>
                        <a:pt x="12" y="120"/>
                      </a:lnTo>
                      <a:lnTo>
                        <a:pt x="15" y="121"/>
                      </a:lnTo>
                      <a:lnTo>
                        <a:pt x="105" y="121"/>
                      </a:lnTo>
                      <a:lnTo>
                        <a:pt x="109" y="120"/>
                      </a:lnTo>
                      <a:lnTo>
                        <a:pt x="111" y="120"/>
                      </a:lnTo>
                      <a:lnTo>
                        <a:pt x="114" y="118"/>
                      </a:lnTo>
                      <a:lnTo>
                        <a:pt x="116" y="116"/>
                      </a:lnTo>
                      <a:lnTo>
                        <a:pt x="117" y="113"/>
                      </a:lnTo>
                      <a:lnTo>
                        <a:pt x="119" y="111"/>
                      </a:lnTo>
                      <a:lnTo>
                        <a:pt x="120" y="108"/>
                      </a:lnTo>
                      <a:lnTo>
                        <a:pt x="120" y="106"/>
                      </a:lnTo>
                      <a:lnTo>
                        <a:pt x="120" y="15"/>
                      </a:lnTo>
                      <a:lnTo>
                        <a:pt x="120" y="12"/>
                      </a:lnTo>
                      <a:lnTo>
                        <a:pt x="119" y="9"/>
                      </a:lnTo>
                      <a:lnTo>
                        <a:pt x="117" y="7"/>
                      </a:lnTo>
                      <a:lnTo>
                        <a:pt x="116" y="5"/>
                      </a:lnTo>
                      <a:lnTo>
                        <a:pt x="114" y="3"/>
                      </a:lnTo>
                      <a:lnTo>
                        <a:pt x="111" y="2"/>
                      </a:lnTo>
                      <a:lnTo>
                        <a:pt x="109" y="1"/>
                      </a:lnTo>
                      <a:lnTo>
                        <a:pt x="10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6" name="Freeform 307">
                  <a:extLst>
                    <a:ext uri="{FF2B5EF4-FFF2-40B4-BE49-F238E27FC236}">
                      <a16:creationId xmlns="" xmlns:a16="http://schemas.microsoft.com/office/drawing/2014/main" id="{1DA98105-58ED-4A5B-9A07-806FA84F9F9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9958388" y="1468438"/>
                  <a:ext cx="38100" cy="38100"/>
                </a:xfrm>
                <a:custGeom>
                  <a:avLst/>
                  <a:gdLst>
                    <a:gd name="T0" fmla="*/ 90 w 120"/>
                    <a:gd name="T1" fmla="*/ 91 h 121"/>
                    <a:gd name="T2" fmla="*/ 30 w 120"/>
                    <a:gd name="T3" fmla="*/ 91 h 121"/>
                    <a:gd name="T4" fmla="*/ 30 w 120"/>
                    <a:gd name="T5" fmla="*/ 30 h 121"/>
                    <a:gd name="T6" fmla="*/ 90 w 120"/>
                    <a:gd name="T7" fmla="*/ 30 h 121"/>
                    <a:gd name="T8" fmla="*/ 90 w 120"/>
                    <a:gd name="T9" fmla="*/ 91 h 121"/>
                    <a:gd name="T10" fmla="*/ 105 w 120"/>
                    <a:gd name="T11" fmla="*/ 0 h 121"/>
                    <a:gd name="T12" fmla="*/ 15 w 120"/>
                    <a:gd name="T13" fmla="*/ 0 h 121"/>
                    <a:gd name="T14" fmla="*/ 12 w 120"/>
                    <a:gd name="T15" fmla="*/ 1 h 121"/>
                    <a:gd name="T16" fmla="*/ 8 w 120"/>
                    <a:gd name="T17" fmla="*/ 2 h 121"/>
                    <a:gd name="T18" fmla="*/ 6 w 120"/>
                    <a:gd name="T19" fmla="*/ 3 h 121"/>
                    <a:gd name="T20" fmla="*/ 4 w 120"/>
                    <a:gd name="T21" fmla="*/ 5 h 121"/>
                    <a:gd name="T22" fmla="*/ 2 w 120"/>
                    <a:gd name="T23" fmla="*/ 7 h 121"/>
                    <a:gd name="T24" fmla="*/ 1 w 120"/>
                    <a:gd name="T25" fmla="*/ 9 h 121"/>
                    <a:gd name="T26" fmla="*/ 0 w 120"/>
                    <a:gd name="T27" fmla="*/ 12 h 121"/>
                    <a:gd name="T28" fmla="*/ 0 w 120"/>
                    <a:gd name="T29" fmla="*/ 15 h 121"/>
                    <a:gd name="T30" fmla="*/ 0 w 120"/>
                    <a:gd name="T31" fmla="*/ 106 h 121"/>
                    <a:gd name="T32" fmla="*/ 0 w 120"/>
                    <a:gd name="T33" fmla="*/ 108 h 121"/>
                    <a:gd name="T34" fmla="*/ 1 w 120"/>
                    <a:gd name="T35" fmla="*/ 111 h 121"/>
                    <a:gd name="T36" fmla="*/ 2 w 120"/>
                    <a:gd name="T37" fmla="*/ 113 h 121"/>
                    <a:gd name="T38" fmla="*/ 4 w 120"/>
                    <a:gd name="T39" fmla="*/ 116 h 121"/>
                    <a:gd name="T40" fmla="*/ 6 w 120"/>
                    <a:gd name="T41" fmla="*/ 118 h 121"/>
                    <a:gd name="T42" fmla="*/ 8 w 120"/>
                    <a:gd name="T43" fmla="*/ 120 h 121"/>
                    <a:gd name="T44" fmla="*/ 12 w 120"/>
                    <a:gd name="T45" fmla="*/ 120 h 121"/>
                    <a:gd name="T46" fmla="*/ 15 w 120"/>
                    <a:gd name="T47" fmla="*/ 121 h 121"/>
                    <a:gd name="T48" fmla="*/ 105 w 120"/>
                    <a:gd name="T49" fmla="*/ 121 h 121"/>
                    <a:gd name="T50" fmla="*/ 108 w 120"/>
                    <a:gd name="T51" fmla="*/ 120 h 121"/>
                    <a:gd name="T52" fmla="*/ 110 w 120"/>
                    <a:gd name="T53" fmla="*/ 120 h 121"/>
                    <a:gd name="T54" fmla="*/ 114 w 120"/>
                    <a:gd name="T55" fmla="*/ 118 h 121"/>
                    <a:gd name="T56" fmla="*/ 116 w 120"/>
                    <a:gd name="T57" fmla="*/ 116 h 121"/>
                    <a:gd name="T58" fmla="*/ 118 w 120"/>
                    <a:gd name="T59" fmla="*/ 113 h 121"/>
                    <a:gd name="T60" fmla="*/ 119 w 120"/>
                    <a:gd name="T61" fmla="*/ 111 h 121"/>
                    <a:gd name="T62" fmla="*/ 120 w 120"/>
                    <a:gd name="T63" fmla="*/ 108 h 121"/>
                    <a:gd name="T64" fmla="*/ 120 w 120"/>
                    <a:gd name="T65" fmla="*/ 106 h 121"/>
                    <a:gd name="T66" fmla="*/ 120 w 120"/>
                    <a:gd name="T67" fmla="*/ 15 h 121"/>
                    <a:gd name="T68" fmla="*/ 120 w 120"/>
                    <a:gd name="T69" fmla="*/ 12 h 121"/>
                    <a:gd name="T70" fmla="*/ 119 w 120"/>
                    <a:gd name="T71" fmla="*/ 9 h 121"/>
                    <a:gd name="T72" fmla="*/ 118 w 120"/>
                    <a:gd name="T73" fmla="*/ 7 h 121"/>
                    <a:gd name="T74" fmla="*/ 116 w 120"/>
                    <a:gd name="T75" fmla="*/ 5 h 121"/>
                    <a:gd name="T76" fmla="*/ 114 w 120"/>
                    <a:gd name="T77" fmla="*/ 3 h 121"/>
                    <a:gd name="T78" fmla="*/ 110 w 120"/>
                    <a:gd name="T79" fmla="*/ 2 h 121"/>
                    <a:gd name="T80" fmla="*/ 108 w 120"/>
                    <a:gd name="T81" fmla="*/ 1 h 121"/>
                    <a:gd name="T82" fmla="*/ 105 w 120"/>
                    <a:gd name="T83" fmla="*/ 0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20" h="121">
                      <a:moveTo>
                        <a:pt x="90" y="91"/>
                      </a:moveTo>
                      <a:lnTo>
                        <a:pt x="30" y="91"/>
                      </a:lnTo>
                      <a:lnTo>
                        <a:pt x="30" y="30"/>
                      </a:lnTo>
                      <a:lnTo>
                        <a:pt x="90" y="30"/>
                      </a:lnTo>
                      <a:lnTo>
                        <a:pt x="90" y="91"/>
                      </a:lnTo>
                      <a:close/>
                      <a:moveTo>
                        <a:pt x="105" y="0"/>
                      </a:moveTo>
                      <a:lnTo>
                        <a:pt x="15" y="0"/>
                      </a:lnTo>
                      <a:lnTo>
                        <a:pt x="12" y="1"/>
                      </a:lnTo>
                      <a:lnTo>
                        <a:pt x="8" y="2"/>
                      </a:lnTo>
                      <a:lnTo>
                        <a:pt x="6" y="3"/>
                      </a:lnTo>
                      <a:lnTo>
                        <a:pt x="4" y="5"/>
                      </a:lnTo>
                      <a:lnTo>
                        <a:pt x="2" y="7"/>
                      </a:lnTo>
                      <a:lnTo>
                        <a:pt x="1" y="9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06"/>
                      </a:lnTo>
                      <a:lnTo>
                        <a:pt x="0" y="108"/>
                      </a:lnTo>
                      <a:lnTo>
                        <a:pt x="1" y="111"/>
                      </a:lnTo>
                      <a:lnTo>
                        <a:pt x="2" y="113"/>
                      </a:lnTo>
                      <a:lnTo>
                        <a:pt x="4" y="116"/>
                      </a:lnTo>
                      <a:lnTo>
                        <a:pt x="6" y="118"/>
                      </a:lnTo>
                      <a:lnTo>
                        <a:pt x="8" y="120"/>
                      </a:lnTo>
                      <a:lnTo>
                        <a:pt x="12" y="120"/>
                      </a:lnTo>
                      <a:lnTo>
                        <a:pt x="15" y="121"/>
                      </a:lnTo>
                      <a:lnTo>
                        <a:pt x="105" y="121"/>
                      </a:lnTo>
                      <a:lnTo>
                        <a:pt x="108" y="120"/>
                      </a:lnTo>
                      <a:lnTo>
                        <a:pt x="110" y="120"/>
                      </a:lnTo>
                      <a:lnTo>
                        <a:pt x="114" y="118"/>
                      </a:lnTo>
                      <a:lnTo>
                        <a:pt x="116" y="116"/>
                      </a:lnTo>
                      <a:lnTo>
                        <a:pt x="118" y="113"/>
                      </a:lnTo>
                      <a:lnTo>
                        <a:pt x="119" y="111"/>
                      </a:lnTo>
                      <a:lnTo>
                        <a:pt x="120" y="108"/>
                      </a:lnTo>
                      <a:lnTo>
                        <a:pt x="120" y="106"/>
                      </a:lnTo>
                      <a:lnTo>
                        <a:pt x="120" y="15"/>
                      </a:lnTo>
                      <a:lnTo>
                        <a:pt x="120" y="12"/>
                      </a:lnTo>
                      <a:lnTo>
                        <a:pt x="119" y="9"/>
                      </a:lnTo>
                      <a:lnTo>
                        <a:pt x="118" y="7"/>
                      </a:lnTo>
                      <a:lnTo>
                        <a:pt x="116" y="5"/>
                      </a:lnTo>
                      <a:lnTo>
                        <a:pt x="114" y="3"/>
                      </a:lnTo>
                      <a:lnTo>
                        <a:pt x="110" y="2"/>
                      </a:lnTo>
                      <a:lnTo>
                        <a:pt x="108" y="1"/>
                      </a:lnTo>
                      <a:lnTo>
                        <a:pt x="10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7" name="Freeform 308">
                  <a:extLst>
                    <a:ext uri="{FF2B5EF4-FFF2-40B4-BE49-F238E27FC236}">
                      <a16:creationId xmlns="" xmlns:a16="http://schemas.microsoft.com/office/drawing/2014/main" id="{F5970FC9-0A12-4743-8149-04E370B110A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072688" y="1420813"/>
                  <a:ext cx="38100" cy="38100"/>
                </a:xfrm>
                <a:custGeom>
                  <a:avLst/>
                  <a:gdLst>
                    <a:gd name="T0" fmla="*/ 90 w 120"/>
                    <a:gd name="T1" fmla="*/ 90 h 120"/>
                    <a:gd name="T2" fmla="*/ 30 w 120"/>
                    <a:gd name="T3" fmla="*/ 90 h 120"/>
                    <a:gd name="T4" fmla="*/ 30 w 120"/>
                    <a:gd name="T5" fmla="*/ 30 h 120"/>
                    <a:gd name="T6" fmla="*/ 90 w 120"/>
                    <a:gd name="T7" fmla="*/ 30 h 120"/>
                    <a:gd name="T8" fmla="*/ 90 w 120"/>
                    <a:gd name="T9" fmla="*/ 90 h 120"/>
                    <a:gd name="T10" fmla="*/ 105 w 120"/>
                    <a:gd name="T11" fmla="*/ 0 h 120"/>
                    <a:gd name="T12" fmla="*/ 15 w 120"/>
                    <a:gd name="T13" fmla="*/ 0 h 120"/>
                    <a:gd name="T14" fmla="*/ 12 w 120"/>
                    <a:gd name="T15" fmla="*/ 0 h 120"/>
                    <a:gd name="T16" fmla="*/ 9 w 120"/>
                    <a:gd name="T17" fmla="*/ 1 h 120"/>
                    <a:gd name="T18" fmla="*/ 7 w 120"/>
                    <a:gd name="T19" fmla="*/ 2 h 120"/>
                    <a:gd name="T20" fmla="*/ 5 w 120"/>
                    <a:gd name="T21" fmla="*/ 5 h 120"/>
                    <a:gd name="T22" fmla="*/ 2 w 120"/>
                    <a:gd name="T23" fmla="*/ 7 h 120"/>
                    <a:gd name="T24" fmla="*/ 1 w 120"/>
                    <a:gd name="T25" fmla="*/ 10 h 120"/>
                    <a:gd name="T26" fmla="*/ 0 w 120"/>
                    <a:gd name="T27" fmla="*/ 12 h 120"/>
                    <a:gd name="T28" fmla="*/ 0 w 120"/>
                    <a:gd name="T29" fmla="*/ 15 h 120"/>
                    <a:gd name="T30" fmla="*/ 0 w 120"/>
                    <a:gd name="T31" fmla="*/ 105 h 120"/>
                    <a:gd name="T32" fmla="*/ 0 w 120"/>
                    <a:gd name="T33" fmla="*/ 109 h 120"/>
                    <a:gd name="T34" fmla="*/ 1 w 120"/>
                    <a:gd name="T35" fmla="*/ 112 h 120"/>
                    <a:gd name="T36" fmla="*/ 2 w 120"/>
                    <a:gd name="T37" fmla="*/ 114 h 120"/>
                    <a:gd name="T38" fmla="*/ 5 w 120"/>
                    <a:gd name="T39" fmla="*/ 116 h 120"/>
                    <a:gd name="T40" fmla="*/ 7 w 120"/>
                    <a:gd name="T41" fmla="*/ 118 h 120"/>
                    <a:gd name="T42" fmla="*/ 9 w 120"/>
                    <a:gd name="T43" fmla="*/ 119 h 120"/>
                    <a:gd name="T44" fmla="*/ 12 w 120"/>
                    <a:gd name="T45" fmla="*/ 120 h 120"/>
                    <a:gd name="T46" fmla="*/ 15 w 120"/>
                    <a:gd name="T47" fmla="*/ 120 h 120"/>
                    <a:gd name="T48" fmla="*/ 105 w 120"/>
                    <a:gd name="T49" fmla="*/ 120 h 120"/>
                    <a:gd name="T50" fmla="*/ 109 w 120"/>
                    <a:gd name="T51" fmla="*/ 120 h 120"/>
                    <a:gd name="T52" fmla="*/ 111 w 120"/>
                    <a:gd name="T53" fmla="*/ 119 h 120"/>
                    <a:gd name="T54" fmla="*/ 114 w 120"/>
                    <a:gd name="T55" fmla="*/ 118 h 120"/>
                    <a:gd name="T56" fmla="*/ 116 w 120"/>
                    <a:gd name="T57" fmla="*/ 116 h 120"/>
                    <a:gd name="T58" fmla="*/ 117 w 120"/>
                    <a:gd name="T59" fmla="*/ 114 h 120"/>
                    <a:gd name="T60" fmla="*/ 119 w 120"/>
                    <a:gd name="T61" fmla="*/ 112 h 120"/>
                    <a:gd name="T62" fmla="*/ 120 w 120"/>
                    <a:gd name="T63" fmla="*/ 109 h 120"/>
                    <a:gd name="T64" fmla="*/ 120 w 120"/>
                    <a:gd name="T65" fmla="*/ 105 h 120"/>
                    <a:gd name="T66" fmla="*/ 120 w 120"/>
                    <a:gd name="T67" fmla="*/ 15 h 120"/>
                    <a:gd name="T68" fmla="*/ 120 w 120"/>
                    <a:gd name="T69" fmla="*/ 12 h 120"/>
                    <a:gd name="T70" fmla="*/ 119 w 120"/>
                    <a:gd name="T71" fmla="*/ 10 h 120"/>
                    <a:gd name="T72" fmla="*/ 117 w 120"/>
                    <a:gd name="T73" fmla="*/ 7 h 120"/>
                    <a:gd name="T74" fmla="*/ 116 w 120"/>
                    <a:gd name="T75" fmla="*/ 5 h 120"/>
                    <a:gd name="T76" fmla="*/ 114 w 120"/>
                    <a:gd name="T77" fmla="*/ 2 h 120"/>
                    <a:gd name="T78" fmla="*/ 111 w 120"/>
                    <a:gd name="T79" fmla="*/ 1 h 120"/>
                    <a:gd name="T80" fmla="*/ 109 w 120"/>
                    <a:gd name="T81" fmla="*/ 0 h 120"/>
                    <a:gd name="T82" fmla="*/ 105 w 120"/>
                    <a:gd name="T83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20" h="120">
                      <a:moveTo>
                        <a:pt x="90" y="90"/>
                      </a:moveTo>
                      <a:lnTo>
                        <a:pt x="30" y="90"/>
                      </a:lnTo>
                      <a:lnTo>
                        <a:pt x="30" y="30"/>
                      </a:lnTo>
                      <a:lnTo>
                        <a:pt x="90" y="30"/>
                      </a:lnTo>
                      <a:lnTo>
                        <a:pt x="90" y="90"/>
                      </a:lnTo>
                      <a:close/>
                      <a:moveTo>
                        <a:pt x="105" y="0"/>
                      </a:moveTo>
                      <a:lnTo>
                        <a:pt x="15" y="0"/>
                      </a:lnTo>
                      <a:lnTo>
                        <a:pt x="12" y="0"/>
                      </a:lnTo>
                      <a:lnTo>
                        <a:pt x="9" y="1"/>
                      </a:lnTo>
                      <a:lnTo>
                        <a:pt x="7" y="2"/>
                      </a:lnTo>
                      <a:lnTo>
                        <a:pt x="5" y="5"/>
                      </a:lnTo>
                      <a:lnTo>
                        <a:pt x="2" y="7"/>
                      </a:lnTo>
                      <a:lnTo>
                        <a:pt x="1" y="10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05"/>
                      </a:lnTo>
                      <a:lnTo>
                        <a:pt x="0" y="109"/>
                      </a:lnTo>
                      <a:lnTo>
                        <a:pt x="1" y="112"/>
                      </a:lnTo>
                      <a:lnTo>
                        <a:pt x="2" y="114"/>
                      </a:lnTo>
                      <a:lnTo>
                        <a:pt x="5" y="116"/>
                      </a:lnTo>
                      <a:lnTo>
                        <a:pt x="7" y="118"/>
                      </a:lnTo>
                      <a:lnTo>
                        <a:pt x="9" y="119"/>
                      </a:lnTo>
                      <a:lnTo>
                        <a:pt x="12" y="120"/>
                      </a:lnTo>
                      <a:lnTo>
                        <a:pt x="15" y="120"/>
                      </a:lnTo>
                      <a:lnTo>
                        <a:pt x="105" y="120"/>
                      </a:lnTo>
                      <a:lnTo>
                        <a:pt x="109" y="120"/>
                      </a:lnTo>
                      <a:lnTo>
                        <a:pt x="111" y="119"/>
                      </a:lnTo>
                      <a:lnTo>
                        <a:pt x="114" y="118"/>
                      </a:lnTo>
                      <a:lnTo>
                        <a:pt x="116" y="116"/>
                      </a:lnTo>
                      <a:lnTo>
                        <a:pt x="117" y="114"/>
                      </a:lnTo>
                      <a:lnTo>
                        <a:pt x="119" y="112"/>
                      </a:lnTo>
                      <a:lnTo>
                        <a:pt x="120" y="109"/>
                      </a:lnTo>
                      <a:lnTo>
                        <a:pt x="120" y="105"/>
                      </a:lnTo>
                      <a:lnTo>
                        <a:pt x="120" y="15"/>
                      </a:lnTo>
                      <a:lnTo>
                        <a:pt x="120" y="12"/>
                      </a:lnTo>
                      <a:lnTo>
                        <a:pt x="119" y="10"/>
                      </a:lnTo>
                      <a:lnTo>
                        <a:pt x="117" y="7"/>
                      </a:lnTo>
                      <a:lnTo>
                        <a:pt x="116" y="5"/>
                      </a:lnTo>
                      <a:lnTo>
                        <a:pt x="114" y="2"/>
                      </a:lnTo>
                      <a:lnTo>
                        <a:pt x="111" y="1"/>
                      </a:lnTo>
                      <a:lnTo>
                        <a:pt x="109" y="0"/>
                      </a:lnTo>
                      <a:lnTo>
                        <a:pt x="10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8" name="Freeform 309">
                  <a:extLst>
                    <a:ext uri="{FF2B5EF4-FFF2-40B4-BE49-F238E27FC236}">
                      <a16:creationId xmlns="" xmlns:a16="http://schemas.microsoft.com/office/drawing/2014/main" id="{1C81BF23-A228-49E3-BAC6-01A28CAE148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9958388" y="1420813"/>
                  <a:ext cx="38100" cy="38100"/>
                </a:xfrm>
                <a:custGeom>
                  <a:avLst/>
                  <a:gdLst>
                    <a:gd name="T0" fmla="*/ 90 w 120"/>
                    <a:gd name="T1" fmla="*/ 90 h 120"/>
                    <a:gd name="T2" fmla="*/ 30 w 120"/>
                    <a:gd name="T3" fmla="*/ 90 h 120"/>
                    <a:gd name="T4" fmla="*/ 30 w 120"/>
                    <a:gd name="T5" fmla="*/ 30 h 120"/>
                    <a:gd name="T6" fmla="*/ 90 w 120"/>
                    <a:gd name="T7" fmla="*/ 30 h 120"/>
                    <a:gd name="T8" fmla="*/ 90 w 120"/>
                    <a:gd name="T9" fmla="*/ 90 h 120"/>
                    <a:gd name="T10" fmla="*/ 105 w 120"/>
                    <a:gd name="T11" fmla="*/ 0 h 120"/>
                    <a:gd name="T12" fmla="*/ 15 w 120"/>
                    <a:gd name="T13" fmla="*/ 0 h 120"/>
                    <a:gd name="T14" fmla="*/ 12 w 120"/>
                    <a:gd name="T15" fmla="*/ 0 h 120"/>
                    <a:gd name="T16" fmla="*/ 8 w 120"/>
                    <a:gd name="T17" fmla="*/ 1 h 120"/>
                    <a:gd name="T18" fmla="*/ 6 w 120"/>
                    <a:gd name="T19" fmla="*/ 2 h 120"/>
                    <a:gd name="T20" fmla="*/ 4 w 120"/>
                    <a:gd name="T21" fmla="*/ 5 h 120"/>
                    <a:gd name="T22" fmla="*/ 2 w 120"/>
                    <a:gd name="T23" fmla="*/ 7 h 120"/>
                    <a:gd name="T24" fmla="*/ 1 w 120"/>
                    <a:gd name="T25" fmla="*/ 10 h 120"/>
                    <a:gd name="T26" fmla="*/ 0 w 120"/>
                    <a:gd name="T27" fmla="*/ 12 h 120"/>
                    <a:gd name="T28" fmla="*/ 0 w 120"/>
                    <a:gd name="T29" fmla="*/ 15 h 120"/>
                    <a:gd name="T30" fmla="*/ 0 w 120"/>
                    <a:gd name="T31" fmla="*/ 105 h 120"/>
                    <a:gd name="T32" fmla="*/ 0 w 120"/>
                    <a:gd name="T33" fmla="*/ 109 h 120"/>
                    <a:gd name="T34" fmla="*/ 1 w 120"/>
                    <a:gd name="T35" fmla="*/ 112 h 120"/>
                    <a:gd name="T36" fmla="*/ 2 w 120"/>
                    <a:gd name="T37" fmla="*/ 114 h 120"/>
                    <a:gd name="T38" fmla="*/ 4 w 120"/>
                    <a:gd name="T39" fmla="*/ 116 h 120"/>
                    <a:gd name="T40" fmla="*/ 6 w 120"/>
                    <a:gd name="T41" fmla="*/ 118 h 120"/>
                    <a:gd name="T42" fmla="*/ 8 w 120"/>
                    <a:gd name="T43" fmla="*/ 119 h 120"/>
                    <a:gd name="T44" fmla="*/ 12 w 120"/>
                    <a:gd name="T45" fmla="*/ 120 h 120"/>
                    <a:gd name="T46" fmla="*/ 15 w 120"/>
                    <a:gd name="T47" fmla="*/ 120 h 120"/>
                    <a:gd name="T48" fmla="*/ 105 w 120"/>
                    <a:gd name="T49" fmla="*/ 120 h 120"/>
                    <a:gd name="T50" fmla="*/ 108 w 120"/>
                    <a:gd name="T51" fmla="*/ 120 h 120"/>
                    <a:gd name="T52" fmla="*/ 110 w 120"/>
                    <a:gd name="T53" fmla="*/ 119 h 120"/>
                    <a:gd name="T54" fmla="*/ 114 w 120"/>
                    <a:gd name="T55" fmla="*/ 118 h 120"/>
                    <a:gd name="T56" fmla="*/ 116 w 120"/>
                    <a:gd name="T57" fmla="*/ 116 h 120"/>
                    <a:gd name="T58" fmla="*/ 118 w 120"/>
                    <a:gd name="T59" fmla="*/ 114 h 120"/>
                    <a:gd name="T60" fmla="*/ 119 w 120"/>
                    <a:gd name="T61" fmla="*/ 112 h 120"/>
                    <a:gd name="T62" fmla="*/ 120 w 120"/>
                    <a:gd name="T63" fmla="*/ 109 h 120"/>
                    <a:gd name="T64" fmla="*/ 120 w 120"/>
                    <a:gd name="T65" fmla="*/ 105 h 120"/>
                    <a:gd name="T66" fmla="*/ 120 w 120"/>
                    <a:gd name="T67" fmla="*/ 15 h 120"/>
                    <a:gd name="T68" fmla="*/ 120 w 120"/>
                    <a:gd name="T69" fmla="*/ 12 h 120"/>
                    <a:gd name="T70" fmla="*/ 119 w 120"/>
                    <a:gd name="T71" fmla="*/ 10 h 120"/>
                    <a:gd name="T72" fmla="*/ 118 w 120"/>
                    <a:gd name="T73" fmla="*/ 7 h 120"/>
                    <a:gd name="T74" fmla="*/ 116 w 120"/>
                    <a:gd name="T75" fmla="*/ 5 h 120"/>
                    <a:gd name="T76" fmla="*/ 114 w 120"/>
                    <a:gd name="T77" fmla="*/ 2 h 120"/>
                    <a:gd name="T78" fmla="*/ 110 w 120"/>
                    <a:gd name="T79" fmla="*/ 1 h 120"/>
                    <a:gd name="T80" fmla="*/ 108 w 120"/>
                    <a:gd name="T81" fmla="*/ 0 h 120"/>
                    <a:gd name="T82" fmla="*/ 105 w 120"/>
                    <a:gd name="T83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20" h="120">
                      <a:moveTo>
                        <a:pt x="90" y="90"/>
                      </a:moveTo>
                      <a:lnTo>
                        <a:pt x="30" y="90"/>
                      </a:lnTo>
                      <a:lnTo>
                        <a:pt x="30" y="30"/>
                      </a:lnTo>
                      <a:lnTo>
                        <a:pt x="90" y="30"/>
                      </a:lnTo>
                      <a:lnTo>
                        <a:pt x="90" y="90"/>
                      </a:lnTo>
                      <a:close/>
                      <a:moveTo>
                        <a:pt x="105" y="0"/>
                      </a:moveTo>
                      <a:lnTo>
                        <a:pt x="15" y="0"/>
                      </a:lnTo>
                      <a:lnTo>
                        <a:pt x="12" y="0"/>
                      </a:lnTo>
                      <a:lnTo>
                        <a:pt x="8" y="1"/>
                      </a:lnTo>
                      <a:lnTo>
                        <a:pt x="6" y="2"/>
                      </a:lnTo>
                      <a:lnTo>
                        <a:pt x="4" y="5"/>
                      </a:lnTo>
                      <a:lnTo>
                        <a:pt x="2" y="7"/>
                      </a:lnTo>
                      <a:lnTo>
                        <a:pt x="1" y="10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105"/>
                      </a:lnTo>
                      <a:lnTo>
                        <a:pt x="0" y="109"/>
                      </a:lnTo>
                      <a:lnTo>
                        <a:pt x="1" y="112"/>
                      </a:lnTo>
                      <a:lnTo>
                        <a:pt x="2" y="114"/>
                      </a:lnTo>
                      <a:lnTo>
                        <a:pt x="4" y="116"/>
                      </a:lnTo>
                      <a:lnTo>
                        <a:pt x="6" y="118"/>
                      </a:lnTo>
                      <a:lnTo>
                        <a:pt x="8" y="119"/>
                      </a:lnTo>
                      <a:lnTo>
                        <a:pt x="12" y="120"/>
                      </a:lnTo>
                      <a:lnTo>
                        <a:pt x="15" y="120"/>
                      </a:lnTo>
                      <a:lnTo>
                        <a:pt x="105" y="120"/>
                      </a:lnTo>
                      <a:lnTo>
                        <a:pt x="108" y="120"/>
                      </a:lnTo>
                      <a:lnTo>
                        <a:pt x="110" y="119"/>
                      </a:lnTo>
                      <a:lnTo>
                        <a:pt x="114" y="118"/>
                      </a:lnTo>
                      <a:lnTo>
                        <a:pt x="116" y="116"/>
                      </a:lnTo>
                      <a:lnTo>
                        <a:pt x="118" y="114"/>
                      </a:lnTo>
                      <a:lnTo>
                        <a:pt x="119" y="112"/>
                      </a:lnTo>
                      <a:lnTo>
                        <a:pt x="120" y="109"/>
                      </a:lnTo>
                      <a:lnTo>
                        <a:pt x="120" y="105"/>
                      </a:lnTo>
                      <a:lnTo>
                        <a:pt x="120" y="15"/>
                      </a:lnTo>
                      <a:lnTo>
                        <a:pt x="120" y="12"/>
                      </a:lnTo>
                      <a:lnTo>
                        <a:pt x="119" y="10"/>
                      </a:lnTo>
                      <a:lnTo>
                        <a:pt x="118" y="7"/>
                      </a:lnTo>
                      <a:lnTo>
                        <a:pt x="116" y="5"/>
                      </a:lnTo>
                      <a:lnTo>
                        <a:pt x="114" y="2"/>
                      </a:lnTo>
                      <a:lnTo>
                        <a:pt x="110" y="1"/>
                      </a:lnTo>
                      <a:lnTo>
                        <a:pt x="108" y="0"/>
                      </a:lnTo>
                      <a:lnTo>
                        <a:pt x="10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7" name="Group 16">
              <a:extLst>
                <a:ext uri="{FF2B5EF4-FFF2-40B4-BE49-F238E27FC236}">
                  <a16:creationId xmlns="" xmlns:a16="http://schemas.microsoft.com/office/drawing/2014/main" id="{14F0D4BA-EBFE-4024-A181-94CBD296C8AC}"/>
                </a:ext>
              </a:extLst>
            </p:cNvPr>
            <p:cNvGrpSpPr/>
            <p:nvPr/>
          </p:nvGrpSpPr>
          <p:grpSpPr>
            <a:xfrm>
              <a:off x="1027585" y="2459444"/>
              <a:ext cx="2928975" cy="474002"/>
              <a:chOff x="1226679" y="1802910"/>
              <a:chExt cx="2928975" cy="474002"/>
            </a:xfrm>
          </p:grpSpPr>
          <p:sp>
            <p:nvSpPr>
              <p:cNvPr id="379" name="TextBox 378">
                <a:extLst>
                  <a:ext uri="{FF2B5EF4-FFF2-40B4-BE49-F238E27FC236}">
                    <a16:creationId xmlns="" xmlns:a16="http://schemas.microsoft.com/office/drawing/2014/main" id="{A53DEF68-0912-44B2-9111-28207E4313A4}"/>
                  </a:ext>
                </a:extLst>
              </p:cNvPr>
              <p:cNvSpPr txBox="1"/>
              <p:nvPr/>
            </p:nvSpPr>
            <p:spPr>
              <a:xfrm>
                <a:off x="1226679" y="1802910"/>
                <a:ext cx="2928975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/>
                <a:r>
                  <a:rPr lang="en-US" sz="1400" dirty="0"/>
                  <a:t>Your Company Name</a:t>
                </a:r>
              </a:p>
            </p:txBody>
          </p:sp>
          <p:sp>
            <p:nvSpPr>
              <p:cNvPr id="380" name="TextBox 379">
                <a:extLst>
                  <a:ext uri="{FF2B5EF4-FFF2-40B4-BE49-F238E27FC236}">
                    <a16:creationId xmlns="" xmlns:a16="http://schemas.microsoft.com/office/drawing/2014/main" id="{9E8474DF-2CFD-4983-96BB-C69A768697BF}"/>
                  </a:ext>
                </a:extLst>
              </p:cNvPr>
              <p:cNvSpPr txBox="1"/>
              <p:nvPr/>
            </p:nvSpPr>
            <p:spPr>
              <a:xfrm>
                <a:off x="1226679" y="2061468"/>
                <a:ext cx="2928975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/>
                <a:r>
                  <a:rPr lang="en-US" sz="1400" b="1" dirty="0"/>
                  <a:t>Tokyo, Japan</a:t>
                </a:r>
              </a:p>
            </p:txBody>
          </p:sp>
        </p:grpSp>
        <p:sp>
          <p:nvSpPr>
            <p:cNvPr id="381" name="TextBox 380">
              <a:extLst>
                <a:ext uri="{FF2B5EF4-FFF2-40B4-BE49-F238E27FC236}">
                  <a16:creationId xmlns="" xmlns:a16="http://schemas.microsoft.com/office/drawing/2014/main" id="{38EEF3F5-DC99-4383-B39D-EB30EF475835}"/>
                </a:ext>
              </a:extLst>
            </p:cNvPr>
            <p:cNvSpPr txBox="1"/>
            <p:nvPr/>
          </p:nvSpPr>
          <p:spPr>
            <a:xfrm>
              <a:off x="457200" y="3876178"/>
              <a:ext cx="1771650" cy="73866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4800" dirty="0"/>
                <a:t>72%</a:t>
              </a:r>
            </a:p>
          </p:txBody>
        </p:sp>
        <p:sp>
          <p:nvSpPr>
            <p:cNvPr id="382" name="TextBox 381">
              <a:extLst>
                <a:ext uri="{FF2B5EF4-FFF2-40B4-BE49-F238E27FC236}">
                  <a16:creationId xmlns="" xmlns:a16="http://schemas.microsoft.com/office/drawing/2014/main" id="{DCEAAE72-4547-4F33-A755-F988A5E7AAB7}"/>
                </a:ext>
              </a:extLst>
            </p:cNvPr>
            <p:cNvSpPr txBox="1"/>
            <p:nvPr/>
          </p:nvSpPr>
          <p:spPr>
            <a:xfrm>
              <a:off x="2755295" y="3876178"/>
              <a:ext cx="1771650" cy="73866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4800" dirty="0"/>
                <a:t>36%</a:t>
              </a:r>
            </a:p>
          </p:txBody>
        </p:sp>
        <p:sp>
          <p:nvSpPr>
            <p:cNvPr id="383" name="TextBox 382">
              <a:extLst>
                <a:ext uri="{FF2B5EF4-FFF2-40B4-BE49-F238E27FC236}">
                  <a16:creationId xmlns="" xmlns:a16="http://schemas.microsoft.com/office/drawing/2014/main" id="{4FC7DEEF-F382-4A9E-B8B3-B818D71809A2}"/>
                </a:ext>
              </a:extLst>
            </p:cNvPr>
            <p:cNvSpPr txBox="1"/>
            <p:nvPr/>
          </p:nvSpPr>
          <p:spPr>
            <a:xfrm>
              <a:off x="457200" y="4715261"/>
              <a:ext cx="1771650" cy="129266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400" b="1" dirty="0"/>
                <a:t>Lorem ipsum </a:t>
              </a:r>
              <a:r>
                <a:rPr lang="en-US" sz="1400" dirty="0"/>
                <a:t>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, sed do </a:t>
              </a:r>
              <a:r>
                <a:rPr lang="en-US" sz="1400" dirty="0" err="1"/>
                <a:t>eiusmod</a:t>
              </a:r>
              <a:r>
                <a:rPr lang="en-US" sz="1400" dirty="0"/>
                <a:t> </a:t>
              </a:r>
              <a:r>
                <a:rPr lang="en-US" sz="1400" dirty="0" err="1"/>
                <a:t>tempor</a:t>
              </a:r>
              <a:r>
                <a:rPr lang="en-US" sz="1400" dirty="0"/>
                <a:t> </a:t>
              </a:r>
              <a:r>
                <a:rPr lang="en-US" sz="1400" dirty="0" err="1"/>
                <a:t>incididunt</a:t>
              </a:r>
              <a:r>
                <a:rPr lang="en-US" sz="1400" dirty="0"/>
                <a:t> </a:t>
              </a:r>
              <a:r>
                <a:rPr lang="en-US" sz="1400" dirty="0" err="1"/>
                <a:t>ut</a:t>
              </a:r>
              <a:r>
                <a:rPr lang="en-US" sz="1400" dirty="0"/>
                <a:t> </a:t>
              </a:r>
              <a:r>
                <a:rPr lang="en-US" sz="1400" dirty="0" err="1"/>
                <a:t>labore</a:t>
              </a:r>
              <a:r>
                <a:rPr lang="en-US" sz="1400" dirty="0"/>
                <a:t> et dolore magna </a:t>
              </a:r>
              <a:r>
                <a:rPr lang="en-US" sz="1400" dirty="0" err="1"/>
                <a:t>aliqua</a:t>
              </a:r>
              <a:r>
                <a:rPr lang="en-US" sz="1400" dirty="0"/>
                <a:t>. </a:t>
              </a:r>
            </a:p>
          </p:txBody>
        </p:sp>
        <p:sp>
          <p:nvSpPr>
            <p:cNvPr id="384" name="TextBox 383">
              <a:extLst>
                <a:ext uri="{FF2B5EF4-FFF2-40B4-BE49-F238E27FC236}">
                  <a16:creationId xmlns="" xmlns:a16="http://schemas.microsoft.com/office/drawing/2014/main" id="{6403AF08-DD2E-478C-A1FC-E8D7349E8592}"/>
                </a:ext>
              </a:extLst>
            </p:cNvPr>
            <p:cNvSpPr txBox="1"/>
            <p:nvPr/>
          </p:nvSpPr>
          <p:spPr>
            <a:xfrm>
              <a:off x="2755295" y="4715261"/>
              <a:ext cx="1771650" cy="129266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400" b="1" dirty="0"/>
                <a:t>Lorem ipsum </a:t>
              </a:r>
              <a:r>
                <a:rPr lang="en-US" sz="1400" dirty="0"/>
                <a:t>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, sed do </a:t>
              </a:r>
              <a:r>
                <a:rPr lang="en-US" sz="1400" dirty="0" err="1"/>
                <a:t>eiusmod</a:t>
              </a:r>
              <a:r>
                <a:rPr lang="en-US" sz="1400" dirty="0"/>
                <a:t> </a:t>
              </a:r>
              <a:r>
                <a:rPr lang="en-US" sz="1400" dirty="0" err="1"/>
                <a:t>tempor</a:t>
              </a:r>
              <a:r>
                <a:rPr lang="en-US" sz="1400" dirty="0"/>
                <a:t> </a:t>
              </a:r>
              <a:r>
                <a:rPr lang="en-US" sz="1400" dirty="0" err="1"/>
                <a:t>incididunt</a:t>
              </a:r>
              <a:r>
                <a:rPr lang="en-US" sz="1400" dirty="0"/>
                <a:t> </a:t>
              </a:r>
              <a:r>
                <a:rPr lang="en-US" sz="1400" dirty="0" err="1"/>
                <a:t>ut</a:t>
              </a:r>
              <a:r>
                <a:rPr lang="en-US" sz="1400" dirty="0"/>
                <a:t> </a:t>
              </a:r>
              <a:r>
                <a:rPr lang="en-US" sz="1400" dirty="0" err="1"/>
                <a:t>labore</a:t>
              </a:r>
              <a:r>
                <a:rPr lang="en-US" sz="1400" dirty="0"/>
                <a:t> et dolore magna </a:t>
              </a:r>
              <a:r>
                <a:rPr lang="en-US" sz="1400" dirty="0" err="1"/>
                <a:t>aliqua</a:t>
              </a:r>
              <a:r>
                <a:rPr lang="en-US" sz="1400" dirty="0"/>
                <a:t>. 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="" xmlns:a16="http://schemas.microsoft.com/office/drawing/2014/main" id="{AB37B7A3-1143-424A-BA98-FFB8B759CFDE}"/>
                </a:ext>
              </a:extLst>
            </p:cNvPr>
            <p:cNvSpPr/>
            <p:nvPr/>
          </p:nvSpPr>
          <p:spPr>
            <a:xfrm>
              <a:off x="457200" y="3161205"/>
              <a:ext cx="1771650" cy="61455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5" name="Rectangle 384">
              <a:extLst>
                <a:ext uri="{FF2B5EF4-FFF2-40B4-BE49-F238E27FC236}">
                  <a16:creationId xmlns="" xmlns:a16="http://schemas.microsoft.com/office/drawing/2014/main" id="{8C2EF369-0325-4CA3-9F03-40B775905054}"/>
                </a:ext>
              </a:extLst>
            </p:cNvPr>
            <p:cNvSpPr/>
            <p:nvPr/>
          </p:nvSpPr>
          <p:spPr>
            <a:xfrm>
              <a:off x="2755295" y="3161205"/>
              <a:ext cx="1771650" cy="61455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86" name="Group 385">
              <a:extLst>
                <a:ext uri="{FF2B5EF4-FFF2-40B4-BE49-F238E27FC236}">
                  <a16:creationId xmlns="" xmlns:a16="http://schemas.microsoft.com/office/drawing/2014/main" id="{CDF4BA7F-C8E5-43E5-9C6F-DCC0B30DABEE}"/>
                </a:ext>
              </a:extLst>
            </p:cNvPr>
            <p:cNvGrpSpPr/>
            <p:nvPr/>
          </p:nvGrpSpPr>
          <p:grpSpPr>
            <a:xfrm>
              <a:off x="1200150" y="3337082"/>
              <a:ext cx="285750" cy="285750"/>
              <a:chOff x="9882188" y="1354138"/>
              <a:chExt cx="285750" cy="285750"/>
            </a:xfrm>
            <a:solidFill>
              <a:schemeClr val="bg1"/>
            </a:solidFill>
          </p:grpSpPr>
          <p:sp>
            <p:nvSpPr>
              <p:cNvPr id="387" name="Freeform 186">
                <a:extLst>
                  <a:ext uri="{FF2B5EF4-FFF2-40B4-BE49-F238E27FC236}">
                    <a16:creationId xmlns="" xmlns:a16="http://schemas.microsoft.com/office/drawing/2014/main" id="{4AE12BC2-7350-4E87-A5FB-A4DA698A4D5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91713" y="1482725"/>
                <a:ext cx="133350" cy="157163"/>
              </a:xfrm>
              <a:custGeom>
                <a:avLst/>
                <a:gdLst>
                  <a:gd name="T0" fmla="*/ 89 w 421"/>
                  <a:gd name="T1" fmla="*/ 454 h 496"/>
                  <a:gd name="T2" fmla="*/ 30 w 421"/>
                  <a:gd name="T3" fmla="*/ 392 h 496"/>
                  <a:gd name="T4" fmla="*/ 145 w 421"/>
                  <a:gd name="T5" fmla="*/ 416 h 496"/>
                  <a:gd name="T6" fmla="*/ 253 w 421"/>
                  <a:gd name="T7" fmla="*/ 418 h 496"/>
                  <a:gd name="T8" fmla="*/ 373 w 421"/>
                  <a:gd name="T9" fmla="*/ 399 h 496"/>
                  <a:gd name="T10" fmla="*/ 355 w 421"/>
                  <a:gd name="T11" fmla="*/ 448 h 496"/>
                  <a:gd name="T12" fmla="*/ 211 w 421"/>
                  <a:gd name="T13" fmla="*/ 466 h 496"/>
                  <a:gd name="T14" fmla="*/ 302 w 421"/>
                  <a:gd name="T15" fmla="*/ 36 h 496"/>
                  <a:gd name="T16" fmla="*/ 389 w 421"/>
                  <a:gd name="T17" fmla="*/ 60 h 496"/>
                  <a:gd name="T18" fmla="*/ 302 w 421"/>
                  <a:gd name="T19" fmla="*/ 83 h 496"/>
                  <a:gd name="T20" fmla="*/ 148 w 421"/>
                  <a:gd name="T21" fmla="*/ 86 h 496"/>
                  <a:gd name="T22" fmla="*/ 43 w 421"/>
                  <a:gd name="T23" fmla="*/ 64 h 496"/>
                  <a:gd name="T24" fmla="*/ 95 w 421"/>
                  <a:gd name="T25" fmla="*/ 39 h 496"/>
                  <a:gd name="T26" fmla="*/ 391 w 421"/>
                  <a:gd name="T27" fmla="*/ 132 h 496"/>
                  <a:gd name="T28" fmla="*/ 306 w 421"/>
                  <a:gd name="T29" fmla="*/ 157 h 496"/>
                  <a:gd name="T30" fmla="*/ 145 w 421"/>
                  <a:gd name="T31" fmla="*/ 161 h 496"/>
                  <a:gd name="T32" fmla="*/ 37 w 421"/>
                  <a:gd name="T33" fmla="*/ 137 h 496"/>
                  <a:gd name="T34" fmla="*/ 94 w 421"/>
                  <a:gd name="T35" fmla="*/ 109 h 496"/>
                  <a:gd name="T36" fmla="*/ 211 w 421"/>
                  <a:gd name="T37" fmla="*/ 120 h 496"/>
                  <a:gd name="T38" fmla="*/ 327 w 421"/>
                  <a:gd name="T39" fmla="*/ 109 h 496"/>
                  <a:gd name="T40" fmla="*/ 391 w 421"/>
                  <a:gd name="T41" fmla="*/ 207 h 496"/>
                  <a:gd name="T42" fmla="*/ 306 w 421"/>
                  <a:gd name="T43" fmla="*/ 233 h 496"/>
                  <a:gd name="T44" fmla="*/ 145 w 421"/>
                  <a:gd name="T45" fmla="*/ 236 h 496"/>
                  <a:gd name="T46" fmla="*/ 37 w 421"/>
                  <a:gd name="T47" fmla="*/ 212 h 496"/>
                  <a:gd name="T48" fmla="*/ 94 w 421"/>
                  <a:gd name="T49" fmla="*/ 184 h 496"/>
                  <a:gd name="T50" fmla="*/ 211 w 421"/>
                  <a:gd name="T51" fmla="*/ 195 h 496"/>
                  <a:gd name="T52" fmla="*/ 327 w 421"/>
                  <a:gd name="T53" fmla="*/ 184 h 496"/>
                  <a:gd name="T54" fmla="*/ 391 w 421"/>
                  <a:gd name="T55" fmla="*/ 282 h 496"/>
                  <a:gd name="T56" fmla="*/ 306 w 421"/>
                  <a:gd name="T57" fmla="*/ 308 h 496"/>
                  <a:gd name="T58" fmla="*/ 145 w 421"/>
                  <a:gd name="T59" fmla="*/ 311 h 496"/>
                  <a:gd name="T60" fmla="*/ 37 w 421"/>
                  <a:gd name="T61" fmla="*/ 288 h 496"/>
                  <a:gd name="T62" fmla="*/ 94 w 421"/>
                  <a:gd name="T63" fmla="*/ 260 h 496"/>
                  <a:gd name="T64" fmla="*/ 211 w 421"/>
                  <a:gd name="T65" fmla="*/ 270 h 496"/>
                  <a:gd name="T66" fmla="*/ 327 w 421"/>
                  <a:gd name="T67" fmla="*/ 260 h 496"/>
                  <a:gd name="T68" fmla="*/ 391 w 421"/>
                  <a:gd name="T69" fmla="*/ 357 h 496"/>
                  <a:gd name="T70" fmla="*/ 306 w 421"/>
                  <a:gd name="T71" fmla="*/ 383 h 496"/>
                  <a:gd name="T72" fmla="*/ 145 w 421"/>
                  <a:gd name="T73" fmla="*/ 386 h 496"/>
                  <a:gd name="T74" fmla="*/ 37 w 421"/>
                  <a:gd name="T75" fmla="*/ 363 h 496"/>
                  <a:gd name="T76" fmla="*/ 94 w 421"/>
                  <a:gd name="T77" fmla="*/ 335 h 496"/>
                  <a:gd name="T78" fmla="*/ 211 w 421"/>
                  <a:gd name="T79" fmla="*/ 344 h 496"/>
                  <a:gd name="T80" fmla="*/ 327 w 421"/>
                  <a:gd name="T81" fmla="*/ 335 h 496"/>
                  <a:gd name="T82" fmla="*/ 211 w 421"/>
                  <a:gd name="T83" fmla="*/ 0 h 496"/>
                  <a:gd name="T84" fmla="*/ 64 w 421"/>
                  <a:gd name="T85" fmla="*/ 16 h 496"/>
                  <a:gd name="T86" fmla="*/ 6 w 421"/>
                  <a:gd name="T87" fmla="*/ 43 h 496"/>
                  <a:gd name="T88" fmla="*/ 0 w 421"/>
                  <a:gd name="T89" fmla="*/ 135 h 496"/>
                  <a:gd name="T90" fmla="*/ 1 w 421"/>
                  <a:gd name="T91" fmla="*/ 440 h 496"/>
                  <a:gd name="T92" fmla="*/ 24 w 421"/>
                  <a:gd name="T93" fmla="*/ 463 h 496"/>
                  <a:gd name="T94" fmla="*/ 114 w 421"/>
                  <a:gd name="T95" fmla="*/ 488 h 496"/>
                  <a:gd name="T96" fmla="*/ 273 w 421"/>
                  <a:gd name="T97" fmla="*/ 492 h 496"/>
                  <a:gd name="T98" fmla="*/ 387 w 421"/>
                  <a:gd name="T99" fmla="*/ 469 h 496"/>
                  <a:gd name="T100" fmla="*/ 420 w 421"/>
                  <a:gd name="T101" fmla="*/ 443 h 496"/>
                  <a:gd name="T102" fmla="*/ 421 w 421"/>
                  <a:gd name="T103" fmla="*/ 210 h 496"/>
                  <a:gd name="T104" fmla="*/ 418 w 421"/>
                  <a:gd name="T105" fmla="*/ 48 h 496"/>
                  <a:gd name="T106" fmla="*/ 373 w 421"/>
                  <a:gd name="T107" fmla="*/ 20 h 496"/>
                  <a:gd name="T108" fmla="*/ 240 w 421"/>
                  <a:gd name="T109" fmla="*/ 0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1" h="496">
                    <a:moveTo>
                      <a:pt x="211" y="466"/>
                    </a:moveTo>
                    <a:lnTo>
                      <a:pt x="177" y="464"/>
                    </a:lnTo>
                    <a:lnTo>
                      <a:pt x="145" y="462"/>
                    </a:lnTo>
                    <a:lnTo>
                      <a:pt x="115" y="458"/>
                    </a:lnTo>
                    <a:lnTo>
                      <a:pt x="89" y="454"/>
                    </a:lnTo>
                    <a:lnTo>
                      <a:pt x="67" y="448"/>
                    </a:lnTo>
                    <a:lnTo>
                      <a:pt x="50" y="443"/>
                    </a:lnTo>
                    <a:lnTo>
                      <a:pt x="37" y="438"/>
                    </a:lnTo>
                    <a:lnTo>
                      <a:pt x="30" y="433"/>
                    </a:lnTo>
                    <a:lnTo>
                      <a:pt x="30" y="392"/>
                    </a:lnTo>
                    <a:lnTo>
                      <a:pt x="49" y="399"/>
                    </a:lnTo>
                    <a:lnTo>
                      <a:pt x="71" y="404"/>
                    </a:lnTo>
                    <a:lnTo>
                      <a:pt x="94" y="410"/>
                    </a:lnTo>
                    <a:lnTo>
                      <a:pt x="119" y="414"/>
                    </a:lnTo>
                    <a:lnTo>
                      <a:pt x="145" y="416"/>
                    </a:lnTo>
                    <a:lnTo>
                      <a:pt x="168" y="418"/>
                    </a:lnTo>
                    <a:lnTo>
                      <a:pt x="191" y="419"/>
                    </a:lnTo>
                    <a:lnTo>
                      <a:pt x="211" y="421"/>
                    </a:lnTo>
                    <a:lnTo>
                      <a:pt x="230" y="419"/>
                    </a:lnTo>
                    <a:lnTo>
                      <a:pt x="253" y="418"/>
                    </a:lnTo>
                    <a:lnTo>
                      <a:pt x="277" y="416"/>
                    </a:lnTo>
                    <a:lnTo>
                      <a:pt x="302" y="414"/>
                    </a:lnTo>
                    <a:lnTo>
                      <a:pt x="327" y="410"/>
                    </a:lnTo>
                    <a:lnTo>
                      <a:pt x="350" y="404"/>
                    </a:lnTo>
                    <a:lnTo>
                      <a:pt x="373" y="399"/>
                    </a:lnTo>
                    <a:lnTo>
                      <a:pt x="391" y="392"/>
                    </a:lnTo>
                    <a:lnTo>
                      <a:pt x="391" y="432"/>
                    </a:lnTo>
                    <a:lnTo>
                      <a:pt x="385" y="438"/>
                    </a:lnTo>
                    <a:lnTo>
                      <a:pt x="372" y="443"/>
                    </a:lnTo>
                    <a:lnTo>
                      <a:pt x="355" y="448"/>
                    </a:lnTo>
                    <a:lnTo>
                      <a:pt x="332" y="454"/>
                    </a:lnTo>
                    <a:lnTo>
                      <a:pt x="306" y="458"/>
                    </a:lnTo>
                    <a:lnTo>
                      <a:pt x="277" y="462"/>
                    </a:lnTo>
                    <a:lnTo>
                      <a:pt x="245" y="464"/>
                    </a:lnTo>
                    <a:lnTo>
                      <a:pt x="211" y="466"/>
                    </a:lnTo>
                    <a:lnTo>
                      <a:pt x="211" y="466"/>
                    </a:lnTo>
                    <a:close/>
                    <a:moveTo>
                      <a:pt x="211" y="30"/>
                    </a:moveTo>
                    <a:lnTo>
                      <a:pt x="243" y="30"/>
                    </a:lnTo>
                    <a:lnTo>
                      <a:pt x="274" y="32"/>
                    </a:lnTo>
                    <a:lnTo>
                      <a:pt x="302" y="36"/>
                    </a:lnTo>
                    <a:lnTo>
                      <a:pt x="327" y="39"/>
                    </a:lnTo>
                    <a:lnTo>
                      <a:pt x="348" y="45"/>
                    </a:lnTo>
                    <a:lnTo>
                      <a:pt x="365" y="50"/>
                    </a:lnTo>
                    <a:lnTo>
                      <a:pt x="379" y="54"/>
                    </a:lnTo>
                    <a:lnTo>
                      <a:pt x="389" y="60"/>
                    </a:lnTo>
                    <a:lnTo>
                      <a:pt x="379" y="64"/>
                    </a:lnTo>
                    <a:lnTo>
                      <a:pt x="365" y="69"/>
                    </a:lnTo>
                    <a:lnTo>
                      <a:pt x="348" y="75"/>
                    </a:lnTo>
                    <a:lnTo>
                      <a:pt x="327" y="79"/>
                    </a:lnTo>
                    <a:lnTo>
                      <a:pt x="302" y="83"/>
                    </a:lnTo>
                    <a:lnTo>
                      <a:pt x="274" y="86"/>
                    </a:lnTo>
                    <a:lnTo>
                      <a:pt x="243" y="88"/>
                    </a:lnTo>
                    <a:lnTo>
                      <a:pt x="211" y="90"/>
                    </a:lnTo>
                    <a:lnTo>
                      <a:pt x="178" y="88"/>
                    </a:lnTo>
                    <a:lnTo>
                      <a:pt x="148" y="86"/>
                    </a:lnTo>
                    <a:lnTo>
                      <a:pt x="120" y="83"/>
                    </a:lnTo>
                    <a:lnTo>
                      <a:pt x="95" y="79"/>
                    </a:lnTo>
                    <a:lnTo>
                      <a:pt x="74" y="75"/>
                    </a:lnTo>
                    <a:lnTo>
                      <a:pt x="56" y="69"/>
                    </a:lnTo>
                    <a:lnTo>
                      <a:pt x="43" y="64"/>
                    </a:lnTo>
                    <a:lnTo>
                      <a:pt x="33" y="60"/>
                    </a:lnTo>
                    <a:lnTo>
                      <a:pt x="43" y="54"/>
                    </a:lnTo>
                    <a:lnTo>
                      <a:pt x="56" y="50"/>
                    </a:lnTo>
                    <a:lnTo>
                      <a:pt x="74" y="45"/>
                    </a:lnTo>
                    <a:lnTo>
                      <a:pt x="95" y="39"/>
                    </a:lnTo>
                    <a:lnTo>
                      <a:pt x="120" y="36"/>
                    </a:lnTo>
                    <a:lnTo>
                      <a:pt x="148" y="32"/>
                    </a:lnTo>
                    <a:lnTo>
                      <a:pt x="178" y="30"/>
                    </a:lnTo>
                    <a:lnTo>
                      <a:pt x="211" y="30"/>
                    </a:lnTo>
                    <a:close/>
                    <a:moveTo>
                      <a:pt x="391" y="132"/>
                    </a:moveTo>
                    <a:lnTo>
                      <a:pt x="385" y="137"/>
                    </a:lnTo>
                    <a:lnTo>
                      <a:pt x="372" y="142"/>
                    </a:lnTo>
                    <a:lnTo>
                      <a:pt x="355" y="147"/>
                    </a:lnTo>
                    <a:lnTo>
                      <a:pt x="332" y="153"/>
                    </a:lnTo>
                    <a:lnTo>
                      <a:pt x="306" y="157"/>
                    </a:lnTo>
                    <a:lnTo>
                      <a:pt x="277" y="161"/>
                    </a:lnTo>
                    <a:lnTo>
                      <a:pt x="245" y="163"/>
                    </a:lnTo>
                    <a:lnTo>
                      <a:pt x="211" y="165"/>
                    </a:lnTo>
                    <a:lnTo>
                      <a:pt x="177" y="163"/>
                    </a:lnTo>
                    <a:lnTo>
                      <a:pt x="145" y="161"/>
                    </a:lnTo>
                    <a:lnTo>
                      <a:pt x="115" y="157"/>
                    </a:lnTo>
                    <a:lnTo>
                      <a:pt x="89" y="153"/>
                    </a:lnTo>
                    <a:lnTo>
                      <a:pt x="67" y="147"/>
                    </a:lnTo>
                    <a:lnTo>
                      <a:pt x="50" y="142"/>
                    </a:lnTo>
                    <a:lnTo>
                      <a:pt x="37" y="137"/>
                    </a:lnTo>
                    <a:lnTo>
                      <a:pt x="30" y="132"/>
                    </a:lnTo>
                    <a:lnTo>
                      <a:pt x="30" y="91"/>
                    </a:lnTo>
                    <a:lnTo>
                      <a:pt x="49" y="98"/>
                    </a:lnTo>
                    <a:lnTo>
                      <a:pt x="71" y="105"/>
                    </a:lnTo>
                    <a:lnTo>
                      <a:pt x="94" y="109"/>
                    </a:lnTo>
                    <a:lnTo>
                      <a:pt x="119" y="113"/>
                    </a:lnTo>
                    <a:lnTo>
                      <a:pt x="145" y="116"/>
                    </a:lnTo>
                    <a:lnTo>
                      <a:pt x="168" y="117"/>
                    </a:lnTo>
                    <a:lnTo>
                      <a:pt x="191" y="120"/>
                    </a:lnTo>
                    <a:lnTo>
                      <a:pt x="211" y="120"/>
                    </a:lnTo>
                    <a:lnTo>
                      <a:pt x="230" y="120"/>
                    </a:lnTo>
                    <a:lnTo>
                      <a:pt x="253" y="117"/>
                    </a:lnTo>
                    <a:lnTo>
                      <a:pt x="277" y="116"/>
                    </a:lnTo>
                    <a:lnTo>
                      <a:pt x="302" y="113"/>
                    </a:lnTo>
                    <a:lnTo>
                      <a:pt x="327" y="109"/>
                    </a:lnTo>
                    <a:lnTo>
                      <a:pt x="350" y="105"/>
                    </a:lnTo>
                    <a:lnTo>
                      <a:pt x="373" y="98"/>
                    </a:lnTo>
                    <a:lnTo>
                      <a:pt x="391" y="91"/>
                    </a:lnTo>
                    <a:lnTo>
                      <a:pt x="391" y="132"/>
                    </a:lnTo>
                    <a:close/>
                    <a:moveTo>
                      <a:pt x="391" y="207"/>
                    </a:moveTo>
                    <a:lnTo>
                      <a:pt x="385" y="212"/>
                    </a:lnTo>
                    <a:lnTo>
                      <a:pt x="372" y="217"/>
                    </a:lnTo>
                    <a:lnTo>
                      <a:pt x="355" y="222"/>
                    </a:lnTo>
                    <a:lnTo>
                      <a:pt x="332" y="228"/>
                    </a:lnTo>
                    <a:lnTo>
                      <a:pt x="306" y="233"/>
                    </a:lnTo>
                    <a:lnTo>
                      <a:pt x="277" y="236"/>
                    </a:lnTo>
                    <a:lnTo>
                      <a:pt x="245" y="238"/>
                    </a:lnTo>
                    <a:lnTo>
                      <a:pt x="211" y="240"/>
                    </a:lnTo>
                    <a:lnTo>
                      <a:pt x="177" y="238"/>
                    </a:lnTo>
                    <a:lnTo>
                      <a:pt x="145" y="236"/>
                    </a:lnTo>
                    <a:lnTo>
                      <a:pt x="115" y="233"/>
                    </a:lnTo>
                    <a:lnTo>
                      <a:pt x="89" y="228"/>
                    </a:lnTo>
                    <a:lnTo>
                      <a:pt x="67" y="222"/>
                    </a:lnTo>
                    <a:lnTo>
                      <a:pt x="50" y="217"/>
                    </a:lnTo>
                    <a:lnTo>
                      <a:pt x="37" y="212"/>
                    </a:lnTo>
                    <a:lnTo>
                      <a:pt x="30" y="207"/>
                    </a:lnTo>
                    <a:lnTo>
                      <a:pt x="30" y="166"/>
                    </a:lnTo>
                    <a:lnTo>
                      <a:pt x="49" y="173"/>
                    </a:lnTo>
                    <a:lnTo>
                      <a:pt x="71" y="180"/>
                    </a:lnTo>
                    <a:lnTo>
                      <a:pt x="94" y="184"/>
                    </a:lnTo>
                    <a:lnTo>
                      <a:pt x="119" y="188"/>
                    </a:lnTo>
                    <a:lnTo>
                      <a:pt x="145" y="191"/>
                    </a:lnTo>
                    <a:lnTo>
                      <a:pt x="168" y="193"/>
                    </a:lnTo>
                    <a:lnTo>
                      <a:pt x="191" y="195"/>
                    </a:lnTo>
                    <a:lnTo>
                      <a:pt x="211" y="195"/>
                    </a:lnTo>
                    <a:lnTo>
                      <a:pt x="230" y="195"/>
                    </a:lnTo>
                    <a:lnTo>
                      <a:pt x="253" y="193"/>
                    </a:lnTo>
                    <a:lnTo>
                      <a:pt x="277" y="191"/>
                    </a:lnTo>
                    <a:lnTo>
                      <a:pt x="302" y="188"/>
                    </a:lnTo>
                    <a:lnTo>
                      <a:pt x="327" y="184"/>
                    </a:lnTo>
                    <a:lnTo>
                      <a:pt x="350" y="180"/>
                    </a:lnTo>
                    <a:lnTo>
                      <a:pt x="373" y="173"/>
                    </a:lnTo>
                    <a:lnTo>
                      <a:pt x="391" y="167"/>
                    </a:lnTo>
                    <a:lnTo>
                      <a:pt x="391" y="207"/>
                    </a:lnTo>
                    <a:close/>
                    <a:moveTo>
                      <a:pt x="391" y="282"/>
                    </a:moveTo>
                    <a:lnTo>
                      <a:pt x="385" y="288"/>
                    </a:lnTo>
                    <a:lnTo>
                      <a:pt x="372" y="293"/>
                    </a:lnTo>
                    <a:lnTo>
                      <a:pt x="355" y="298"/>
                    </a:lnTo>
                    <a:lnTo>
                      <a:pt x="332" y="303"/>
                    </a:lnTo>
                    <a:lnTo>
                      <a:pt x="306" y="308"/>
                    </a:lnTo>
                    <a:lnTo>
                      <a:pt x="277" y="311"/>
                    </a:lnTo>
                    <a:lnTo>
                      <a:pt x="245" y="315"/>
                    </a:lnTo>
                    <a:lnTo>
                      <a:pt x="211" y="315"/>
                    </a:lnTo>
                    <a:lnTo>
                      <a:pt x="177" y="315"/>
                    </a:lnTo>
                    <a:lnTo>
                      <a:pt x="145" y="311"/>
                    </a:lnTo>
                    <a:lnTo>
                      <a:pt x="115" y="308"/>
                    </a:lnTo>
                    <a:lnTo>
                      <a:pt x="89" y="303"/>
                    </a:lnTo>
                    <a:lnTo>
                      <a:pt x="67" y="298"/>
                    </a:lnTo>
                    <a:lnTo>
                      <a:pt x="50" y="293"/>
                    </a:lnTo>
                    <a:lnTo>
                      <a:pt x="37" y="288"/>
                    </a:lnTo>
                    <a:lnTo>
                      <a:pt x="30" y="282"/>
                    </a:lnTo>
                    <a:lnTo>
                      <a:pt x="30" y="242"/>
                    </a:lnTo>
                    <a:lnTo>
                      <a:pt x="49" y="248"/>
                    </a:lnTo>
                    <a:lnTo>
                      <a:pt x="71" y="255"/>
                    </a:lnTo>
                    <a:lnTo>
                      <a:pt x="94" y="260"/>
                    </a:lnTo>
                    <a:lnTo>
                      <a:pt x="119" y="263"/>
                    </a:lnTo>
                    <a:lnTo>
                      <a:pt x="145" y="266"/>
                    </a:lnTo>
                    <a:lnTo>
                      <a:pt x="168" y="268"/>
                    </a:lnTo>
                    <a:lnTo>
                      <a:pt x="191" y="270"/>
                    </a:lnTo>
                    <a:lnTo>
                      <a:pt x="211" y="270"/>
                    </a:lnTo>
                    <a:lnTo>
                      <a:pt x="230" y="270"/>
                    </a:lnTo>
                    <a:lnTo>
                      <a:pt x="253" y="268"/>
                    </a:lnTo>
                    <a:lnTo>
                      <a:pt x="277" y="266"/>
                    </a:lnTo>
                    <a:lnTo>
                      <a:pt x="302" y="263"/>
                    </a:lnTo>
                    <a:lnTo>
                      <a:pt x="327" y="260"/>
                    </a:lnTo>
                    <a:lnTo>
                      <a:pt x="350" y="255"/>
                    </a:lnTo>
                    <a:lnTo>
                      <a:pt x="373" y="248"/>
                    </a:lnTo>
                    <a:lnTo>
                      <a:pt x="391" y="242"/>
                    </a:lnTo>
                    <a:lnTo>
                      <a:pt x="391" y="282"/>
                    </a:lnTo>
                    <a:close/>
                    <a:moveTo>
                      <a:pt x="391" y="357"/>
                    </a:moveTo>
                    <a:lnTo>
                      <a:pt x="385" y="363"/>
                    </a:lnTo>
                    <a:lnTo>
                      <a:pt x="372" y="368"/>
                    </a:lnTo>
                    <a:lnTo>
                      <a:pt x="355" y="373"/>
                    </a:lnTo>
                    <a:lnTo>
                      <a:pt x="332" y="379"/>
                    </a:lnTo>
                    <a:lnTo>
                      <a:pt x="306" y="383"/>
                    </a:lnTo>
                    <a:lnTo>
                      <a:pt x="277" y="386"/>
                    </a:lnTo>
                    <a:lnTo>
                      <a:pt x="245" y="389"/>
                    </a:lnTo>
                    <a:lnTo>
                      <a:pt x="211" y="391"/>
                    </a:lnTo>
                    <a:lnTo>
                      <a:pt x="177" y="389"/>
                    </a:lnTo>
                    <a:lnTo>
                      <a:pt x="145" y="386"/>
                    </a:lnTo>
                    <a:lnTo>
                      <a:pt x="115" y="383"/>
                    </a:lnTo>
                    <a:lnTo>
                      <a:pt x="89" y="379"/>
                    </a:lnTo>
                    <a:lnTo>
                      <a:pt x="67" y="373"/>
                    </a:lnTo>
                    <a:lnTo>
                      <a:pt x="50" y="368"/>
                    </a:lnTo>
                    <a:lnTo>
                      <a:pt x="37" y="363"/>
                    </a:lnTo>
                    <a:lnTo>
                      <a:pt x="30" y="357"/>
                    </a:lnTo>
                    <a:lnTo>
                      <a:pt x="30" y="317"/>
                    </a:lnTo>
                    <a:lnTo>
                      <a:pt x="49" y="324"/>
                    </a:lnTo>
                    <a:lnTo>
                      <a:pt x="71" y="329"/>
                    </a:lnTo>
                    <a:lnTo>
                      <a:pt x="94" y="335"/>
                    </a:lnTo>
                    <a:lnTo>
                      <a:pt x="119" y="338"/>
                    </a:lnTo>
                    <a:lnTo>
                      <a:pt x="145" y="341"/>
                    </a:lnTo>
                    <a:lnTo>
                      <a:pt x="168" y="343"/>
                    </a:lnTo>
                    <a:lnTo>
                      <a:pt x="191" y="344"/>
                    </a:lnTo>
                    <a:lnTo>
                      <a:pt x="211" y="344"/>
                    </a:lnTo>
                    <a:lnTo>
                      <a:pt x="230" y="344"/>
                    </a:lnTo>
                    <a:lnTo>
                      <a:pt x="253" y="343"/>
                    </a:lnTo>
                    <a:lnTo>
                      <a:pt x="277" y="341"/>
                    </a:lnTo>
                    <a:lnTo>
                      <a:pt x="302" y="338"/>
                    </a:lnTo>
                    <a:lnTo>
                      <a:pt x="327" y="335"/>
                    </a:lnTo>
                    <a:lnTo>
                      <a:pt x="350" y="329"/>
                    </a:lnTo>
                    <a:lnTo>
                      <a:pt x="373" y="324"/>
                    </a:lnTo>
                    <a:lnTo>
                      <a:pt x="391" y="317"/>
                    </a:lnTo>
                    <a:lnTo>
                      <a:pt x="391" y="357"/>
                    </a:lnTo>
                    <a:close/>
                    <a:moveTo>
                      <a:pt x="211" y="0"/>
                    </a:moveTo>
                    <a:lnTo>
                      <a:pt x="182" y="0"/>
                    </a:lnTo>
                    <a:lnTo>
                      <a:pt x="149" y="2"/>
                    </a:lnTo>
                    <a:lnTo>
                      <a:pt x="114" y="6"/>
                    </a:lnTo>
                    <a:lnTo>
                      <a:pt x="80" y="12"/>
                    </a:lnTo>
                    <a:lnTo>
                      <a:pt x="64" y="16"/>
                    </a:lnTo>
                    <a:lnTo>
                      <a:pt x="49" y="20"/>
                    </a:lnTo>
                    <a:lnTo>
                      <a:pt x="35" y="25"/>
                    </a:lnTo>
                    <a:lnTo>
                      <a:pt x="24" y="31"/>
                    </a:lnTo>
                    <a:lnTo>
                      <a:pt x="14" y="37"/>
                    </a:lnTo>
                    <a:lnTo>
                      <a:pt x="6" y="43"/>
                    </a:lnTo>
                    <a:lnTo>
                      <a:pt x="4" y="48"/>
                    </a:lnTo>
                    <a:lnTo>
                      <a:pt x="2" y="51"/>
                    </a:lnTo>
                    <a:lnTo>
                      <a:pt x="1" y="55"/>
                    </a:lnTo>
                    <a:lnTo>
                      <a:pt x="0" y="60"/>
                    </a:lnTo>
                    <a:lnTo>
                      <a:pt x="0" y="135"/>
                    </a:lnTo>
                    <a:lnTo>
                      <a:pt x="0" y="210"/>
                    </a:lnTo>
                    <a:lnTo>
                      <a:pt x="0" y="285"/>
                    </a:lnTo>
                    <a:lnTo>
                      <a:pt x="0" y="359"/>
                    </a:lnTo>
                    <a:lnTo>
                      <a:pt x="0" y="436"/>
                    </a:lnTo>
                    <a:lnTo>
                      <a:pt x="1" y="440"/>
                    </a:lnTo>
                    <a:lnTo>
                      <a:pt x="2" y="443"/>
                    </a:lnTo>
                    <a:lnTo>
                      <a:pt x="4" y="447"/>
                    </a:lnTo>
                    <a:lnTo>
                      <a:pt x="6" y="451"/>
                    </a:lnTo>
                    <a:lnTo>
                      <a:pt x="14" y="458"/>
                    </a:lnTo>
                    <a:lnTo>
                      <a:pt x="24" y="463"/>
                    </a:lnTo>
                    <a:lnTo>
                      <a:pt x="35" y="469"/>
                    </a:lnTo>
                    <a:lnTo>
                      <a:pt x="49" y="474"/>
                    </a:lnTo>
                    <a:lnTo>
                      <a:pt x="64" y="478"/>
                    </a:lnTo>
                    <a:lnTo>
                      <a:pt x="80" y="483"/>
                    </a:lnTo>
                    <a:lnTo>
                      <a:pt x="114" y="488"/>
                    </a:lnTo>
                    <a:lnTo>
                      <a:pt x="149" y="492"/>
                    </a:lnTo>
                    <a:lnTo>
                      <a:pt x="182" y="494"/>
                    </a:lnTo>
                    <a:lnTo>
                      <a:pt x="211" y="496"/>
                    </a:lnTo>
                    <a:lnTo>
                      <a:pt x="240" y="494"/>
                    </a:lnTo>
                    <a:lnTo>
                      <a:pt x="273" y="492"/>
                    </a:lnTo>
                    <a:lnTo>
                      <a:pt x="307" y="488"/>
                    </a:lnTo>
                    <a:lnTo>
                      <a:pt x="342" y="483"/>
                    </a:lnTo>
                    <a:lnTo>
                      <a:pt x="358" y="478"/>
                    </a:lnTo>
                    <a:lnTo>
                      <a:pt x="373" y="474"/>
                    </a:lnTo>
                    <a:lnTo>
                      <a:pt x="387" y="469"/>
                    </a:lnTo>
                    <a:lnTo>
                      <a:pt x="398" y="463"/>
                    </a:lnTo>
                    <a:lnTo>
                      <a:pt x="408" y="458"/>
                    </a:lnTo>
                    <a:lnTo>
                      <a:pt x="416" y="451"/>
                    </a:lnTo>
                    <a:lnTo>
                      <a:pt x="418" y="447"/>
                    </a:lnTo>
                    <a:lnTo>
                      <a:pt x="420" y="443"/>
                    </a:lnTo>
                    <a:lnTo>
                      <a:pt x="421" y="440"/>
                    </a:lnTo>
                    <a:lnTo>
                      <a:pt x="421" y="436"/>
                    </a:lnTo>
                    <a:lnTo>
                      <a:pt x="421" y="359"/>
                    </a:lnTo>
                    <a:lnTo>
                      <a:pt x="421" y="285"/>
                    </a:lnTo>
                    <a:lnTo>
                      <a:pt x="421" y="210"/>
                    </a:lnTo>
                    <a:lnTo>
                      <a:pt x="421" y="135"/>
                    </a:lnTo>
                    <a:lnTo>
                      <a:pt x="421" y="60"/>
                    </a:lnTo>
                    <a:lnTo>
                      <a:pt x="421" y="55"/>
                    </a:lnTo>
                    <a:lnTo>
                      <a:pt x="420" y="51"/>
                    </a:lnTo>
                    <a:lnTo>
                      <a:pt x="418" y="48"/>
                    </a:lnTo>
                    <a:lnTo>
                      <a:pt x="416" y="43"/>
                    </a:lnTo>
                    <a:lnTo>
                      <a:pt x="408" y="37"/>
                    </a:lnTo>
                    <a:lnTo>
                      <a:pt x="398" y="31"/>
                    </a:lnTo>
                    <a:lnTo>
                      <a:pt x="387" y="25"/>
                    </a:lnTo>
                    <a:lnTo>
                      <a:pt x="373" y="20"/>
                    </a:lnTo>
                    <a:lnTo>
                      <a:pt x="358" y="16"/>
                    </a:lnTo>
                    <a:lnTo>
                      <a:pt x="342" y="12"/>
                    </a:lnTo>
                    <a:lnTo>
                      <a:pt x="307" y="6"/>
                    </a:lnTo>
                    <a:lnTo>
                      <a:pt x="273" y="2"/>
                    </a:lnTo>
                    <a:lnTo>
                      <a:pt x="240" y="0"/>
                    </a:lnTo>
                    <a:lnTo>
                      <a:pt x="2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Freeform 187">
                <a:extLst>
                  <a:ext uri="{FF2B5EF4-FFF2-40B4-BE49-F238E27FC236}">
                    <a16:creationId xmlns="" xmlns:a16="http://schemas.microsoft.com/office/drawing/2014/main" id="{A0AA4BB5-E19C-4E1B-AF68-AD930FB89A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82188" y="1354138"/>
                <a:ext cx="285750" cy="180975"/>
              </a:xfrm>
              <a:custGeom>
                <a:avLst/>
                <a:gdLst>
                  <a:gd name="T0" fmla="*/ 0 w 902"/>
                  <a:gd name="T1" fmla="*/ 0 h 571"/>
                  <a:gd name="T2" fmla="*/ 0 w 902"/>
                  <a:gd name="T3" fmla="*/ 345 h 571"/>
                  <a:gd name="T4" fmla="*/ 1 w 902"/>
                  <a:gd name="T5" fmla="*/ 348 h 571"/>
                  <a:gd name="T6" fmla="*/ 1 w 902"/>
                  <a:gd name="T7" fmla="*/ 351 h 571"/>
                  <a:gd name="T8" fmla="*/ 3 w 902"/>
                  <a:gd name="T9" fmla="*/ 353 h 571"/>
                  <a:gd name="T10" fmla="*/ 4 w 902"/>
                  <a:gd name="T11" fmla="*/ 355 h 571"/>
                  <a:gd name="T12" fmla="*/ 6 w 902"/>
                  <a:gd name="T13" fmla="*/ 357 h 571"/>
                  <a:gd name="T14" fmla="*/ 10 w 902"/>
                  <a:gd name="T15" fmla="*/ 358 h 571"/>
                  <a:gd name="T16" fmla="*/ 12 w 902"/>
                  <a:gd name="T17" fmla="*/ 360 h 571"/>
                  <a:gd name="T18" fmla="*/ 15 w 902"/>
                  <a:gd name="T19" fmla="*/ 361 h 571"/>
                  <a:gd name="T20" fmla="*/ 18 w 902"/>
                  <a:gd name="T21" fmla="*/ 360 h 571"/>
                  <a:gd name="T22" fmla="*/ 21 w 902"/>
                  <a:gd name="T23" fmla="*/ 358 h 571"/>
                  <a:gd name="T24" fmla="*/ 24 w 902"/>
                  <a:gd name="T25" fmla="*/ 357 h 571"/>
                  <a:gd name="T26" fmla="*/ 26 w 902"/>
                  <a:gd name="T27" fmla="*/ 355 h 571"/>
                  <a:gd name="T28" fmla="*/ 28 w 902"/>
                  <a:gd name="T29" fmla="*/ 353 h 571"/>
                  <a:gd name="T30" fmla="*/ 29 w 902"/>
                  <a:gd name="T31" fmla="*/ 351 h 571"/>
                  <a:gd name="T32" fmla="*/ 30 w 902"/>
                  <a:gd name="T33" fmla="*/ 348 h 571"/>
                  <a:gd name="T34" fmla="*/ 30 w 902"/>
                  <a:gd name="T35" fmla="*/ 345 h 571"/>
                  <a:gd name="T36" fmla="*/ 30 w 902"/>
                  <a:gd name="T37" fmla="*/ 30 h 571"/>
                  <a:gd name="T38" fmla="*/ 872 w 902"/>
                  <a:gd name="T39" fmla="*/ 30 h 571"/>
                  <a:gd name="T40" fmla="*/ 872 w 902"/>
                  <a:gd name="T41" fmla="*/ 541 h 571"/>
                  <a:gd name="T42" fmla="*/ 572 w 902"/>
                  <a:gd name="T43" fmla="*/ 541 h 571"/>
                  <a:gd name="T44" fmla="*/ 569 w 902"/>
                  <a:gd name="T45" fmla="*/ 541 h 571"/>
                  <a:gd name="T46" fmla="*/ 566 w 902"/>
                  <a:gd name="T47" fmla="*/ 542 h 571"/>
                  <a:gd name="T48" fmla="*/ 563 w 902"/>
                  <a:gd name="T49" fmla="*/ 543 h 571"/>
                  <a:gd name="T50" fmla="*/ 561 w 902"/>
                  <a:gd name="T51" fmla="*/ 545 h 571"/>
                  <a:gd name="T52" fmla="*/ 559 w 902"/>
                  <a:gd name="T53" fmla="*/ 547 h 571"/>
                  <a:gd name="T54" fmla="*/ 558 w 902"/>
                  <a:gd name="T55" fmla="*/ 550 h 571"/>
                  <a:gd name="T56" fmla="*/ 557 w 902"/>
                  <a:gd name="T57" fmla="*/ 552 h 571"/>
                  <a:gd name="T58" fmla="*/ 557 w 902"/>
                  <a:gd name="T59" fmla="*/ 556 h 571"/>
                  <a:gd name="T60" fmla="*/ 557 w 902"/>
                  <a:gd name="T61" fmla="*/ 559 h 571"/>
                  <a:gd name="T62" fmla="*/ 558 w 902"/>
                  <a:gd name="T63" fmla="*/ 561 h 571"/>
                  <a:gd name="T64" fmla="*/ 559 w 902"/>
                  <a:gd name="T65" fmla="*/ 564 h 571"/>
                  <a:gd name="T66" fmla="*/ 561 w 902"/>
                  <a:gd name="T67" fmla="*/ 566 h 571"/>
                  <a:gd name="T68" fmla="*/ 563 w 902"/>
                  <a:gd name="T69" fmla="*/ 568 h 571"/>
                  <a:gd name="T70" fmla="*/ 566 w 902"/>
                  <a:gd name="T71" fmla="*/ 569 h 571"/>
                  <a:gd name="T72" fmla="*/ 569 w 902"/>
                  <a:gd name="T73" fmla="*/ 571 h 571"/>
                  <a:gd name="T74" fmla="*/ 572 w 902"/>
                  <a:gd name="T75" fmla="*/ 571 h 571"/>
                  <a:gd name="T76" fmla="*/ 902 w 902"/>
                  <a:gd name="T77" fmla="*/ 571 h 571"/>
                  <a:gd name="T78" fmla="*/ 902 w 902"/>
                  <a:gd name="T79" fmla="*/ 0 h 571"/>
                  <a:gd name="T80" fmla="*/ 0 w 902"/>
                  <a:gd name="T81" fmla="*/ 0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2" h="571">
                    <a:moveTo>
                      <a:pt x="0" y="0"/>
                    </a:moveTo>
                    <a:lnTo>
                      <a:pt x="0" y="345"/>
                    </a:lnTo>
                    <a:lnTo>
                      <a:pt x="1" y="348"/>
                    </a:lnTo>
                    <a:lnTo>
                      <a:pt x="1" y="351"/>
                    </a:lnTo>
                    <a:lnTo>
                      <a:pt x="3" y="353"/>
                    </a:lnTo>
                    <a:lnTo>
                      <a:pt x="4" y="355"/>
                    </a:lnTo>
                    <a:lnTo>
                      <a:pt x="6" y="357"/>
                    </a:lnTo>
                    <a:lnTo>
                      <a:pt x="10" y="358"/>
                    </a:lnTo>
                    <a:lnTo>
                      <a:pt x="12" y="360"/>
                    </a:lnTo>
                    <a:lnTo>
                      <a:pt x="15" y="361"/>
                    </a:lnTo>
                    <a:lnTo>
                      <a:pt x="18" y="360"/>
                    </a:lnTo>
                    <a:lnTo>
                      <a:pt x="21" y="358"/>
                    </a:lnTo>
                    <a:lnTo>
                      <a:pt x="24" y="357"/>
                    </a:lnTo>
                    <a:lnTo>
                      <a:pt x="26" y="355"/>
                    </a:lnTo>
                    <a:lnTo>
                      <a:pt x="28" y="353"/>
                    </a:lnTo>
                    <a:lnTo>
                      <a:pt x="29" y="351"/>
                    </a:lnTo>
                    <a:lnTo>
                      <a:pt x="30" y="348"/>
                    </a:lnTo>
                    <a:lnTo>
                      <a:pt x="30" y="345"/>
                    </a:lnTo>
                    <a:lnTo>
                      <a:pt x="30" y="30"/>
                    </a:lnTo>
                    <a:lnTo>
                      <a:pt x="872" y="30"/>
                    </a:lnTo>
                    <a:lnTo>
                      <a:pt x="872" y="541"/>
                    </a:lnTo>
                    <a:lnTo>
                      <a:pt x="572" y="541"/>
                    </a:lnTo>
                    <a:lnTo>
                      <a:pt x="569" y="541"/>
                    </a:lnTo>
                    <a:lnTo>
                      <a:pt x="566" y="542"/>
                    </a:lnTo>
                    <a:lnTo>
                      <a:pt x="563" y="543"/>
                    </a:lnTo>
                    <a:lnTo>
                      <a:pt x="561" y="545"/>
                    </a:lnTo>
                    <a:lnTo>
                      <a:pt x="559" y="547"/>
                    </a:lnTo>
                    <a:lnTo>
                      <a:pt x="558" y="550"/>
                    </a:lnTo>
                    <a:lnTo>
                      <a:pt x="557" y="552"/>
                    </a:lnTo>
                    <a:lnTo>
                      <a:pt x="557" y="556"/>
                    </a:lnTo>
                    <a:lnTo>
                      <a:pt x="557" y="559"/>
                    </a:lnTo>
                    <a:lnTo>
                      <a:pt x="558" y="561"/>
                    </a:lnTo>
                    <a:lnTo>
                      <a:pt x="559" y="564"/>
                    </a:lnTo>
                    <a:lnTo>
                      <a:pt x="561" y="566"/>
                    </a:lnTo>
                    <a:lnTo>
                      <a:pt x="563" y="568"/>
                    </a:lnTo>
                    <a:lnTo>
                      <a:pt x="566" y="569"/>
                    </a:lnTo>
                    <a:lnTo>
                      <a:pt x="569" y="571"/>
                    </a:lnTo>
                    <a:lnTo>
                      <a:pt x="572" y="571"/>
                    </a:lnTo>
                    <a:lnTo>
                      <a:pt x="902" y="571"/>
                    </a:lnTo>
                    <a:lnTo>
                      <a:pt x="90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Freeform 188">
                <a:extLst>
                  <a:ext uri="{FF2B5EF4-FFF2-40B4-BE49-F238E27FC236}">
                    <a16:creationId xmlns="" xmlns:a16="http://schemas.microsoft.com/office/drawing/2014/main" id="{4132CB2B-3354-4329-ABC0-497B9303F5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86963" y="1406525"/>
                <a:ext cx="76200" cy="76200"/>
              </a:xfrm>
              <a:custGeom>
                <a:avLst/>
                <a:gdLst>
                  <a:gd name="T0" fmla="*/ 102 w 241"/>
                  <a:gd name="T1" fmla="*/ 208 h 241"/>
                  <a:gd name="T2" fmla="*/ 77 w 241"/>
                  <a:gd name="T3" fmla="*/ 199 h 241"/>
                  <a:gd name="T4" fmla="*/ 57 w 241"/>
                  <a:gd name="T5" fmla="*/ 184 h 241"/>
                  <a:gd name="T6" fmla="*/ 41 w 241"/>
                  <a:gd name="T7" fmla="*/ 162 h 241"/>
                  <a:gd name="T8" fmla="*/ 32 w 241"/>
                  <a:gd name="T9" fmla="*/ 138 h 241"/>
                  <a:gd name="T10" fmla="*/ 31 w 241"/>
                  <a:gd name="T11" fmla="*/ 111 h 241"/>
                  <a:gd name="T12" fmla="*/ 37 w 241"/>
                  <a:gd name="T13" fmla="*/ 85 h 241"/>
                  <a:gd name="T14" fmla="*/ 50 w 241"/>
                  <a:gd name="T15" fmla="*/ 63 h 241"/>
                  <a:gd name="T16" fmla="*/ 70 w 241"/>
                  <a:gd name="T17" fmla="*/ 46 h 241"/>
                  <a:gd name="T18" fmla="*/ 93 w 241"/>
                  <a:gd name="T19" fmla="*/ 34 h 241"/>
                  <a:gd name="T20" fmla="*/ 120 w 241"/>
                  <a:gd name="T21" fmla="*/ 30 h 241"/>
                  <a:gd name="T22" fmla="*/ 147 w 241"/>
                  <a:gd name="T23" fmla="*/ 34 h 241"/>
                  <a:gd name="T24" fmla="*/ 170 w 241"/>
                  <a:gd name="T25" fmla="*/ 46 h 241"/>
                  <a:gd name="T26" fmla="*/ 190 w 241"/>
                  <a:gd name="T27" fmla="*/ 63 h 241"/>
                  <a:gd name="T28" fmla="*/ 204 w 241"/>
                  <a:gd name="T29" fmla="*/ 85 h 241"/>
                  <a:gd name="T30" fmla="*/ 210 w 241"/>
                  <a:gd name="T31" fmla="*/ 111 h 241"/>
                  <a:gd name="T32" fmla="*/ 209 w 241"/>
                  <a:gd name="T33" fmla="*/ 138 h 241"/>
                  <a:gd name="T34" fmla="*/ 199 w 241"/>
                  <a:gd name="T35" fmla="*/ 162 h 241"/>
                  <a:gd name="T36" fmla="*/ 184 w 241"/>
                  <a:gd name="T37" fmla="*/ 184 h 241"/>
                  <a:gd name="T38" fmla="*/ 163 w 241"/>
                  <a:gd name="T39" fmla="*/ 199 h 241"/>
                  <a:gd name="T40" fmla="*/ 138 w 241"/>
                  <a:gd name="T41" fmla="*/ 208 h 241"/>
                  <a:gd name="T42" fmla="*/ 120 w 241"/>
                  <a:gd name="T43" fmla="*/ 210 h 241"/>
                  <a:gd name="T44" fmla="*/ 96 w 241"/>
                  <a:gd name="T45" fmla="*/ 2 h 241"/>
                  <a:gd name="T46" fmla="*/ 63 w 241"/>
                  <a:gd name="T47" fmla="*/ 15 h 241"/>
                  <a:gd name="T48" fmla="*/ 35 w 241"/>
                  <a:gd name="T49" fmla="*/ 35 h 241"/>
                  <a:gd name="T50" fmla="*/ 15 w 241"/>
                  <a:gd name="T51" fmla="*/ 63 h 241"/>
                  <a:gd name="T52" fmla="*/ 2 w 241"/>
                  <a:gd name="T53" fmla="*/ 96 h 241"/>
                  <a:gd name="T54" fmla="*/ 1 w 241"/>
                  <a:gd name="T55" fmla="*/ 132 h 241"/>
                  <a:gd name="T56" fmla="*/ 10 w 241"/>
                  <a:gd name="T57" fmla="*/ 167 h 241"/>
                  <a:gd name="T58" fmla="*/ 28 w 241"/>
                  <a:gd name="T59" fmla="*/ 197 h 241"/>
                  <a:gd name="T60" fmla="*/ 54 w 241"/>
                  <a:gd name="T61" fmla="*/ 219 h 241"/>
                  <a:gd name="T62" fmla="*/ 85 w 241"/>
                  <a:gd name="T63" fmla="*/ 235 h 241"/>
                  <a:gd name="T64" fmla="*/ 120 w 241"/>
                  <a:gd name="T65" fmla="*/ 241 h 241"/>
                  <a:gd name="T66" fmla="*/ 156 w 241"/>
                  <a:gd name="T67" fmla="*/ 235 h 241"/>
                  <a:gd name="T68" fmla="*/ 187 w 241"/>
                  <a:gd name="T69" fmla="*/ 219 h 241"/>
                  <a:gd name="T70" fmla="*/ 213 w 241"/>
                  <a:gd name="T71" fmla="*/ 197 h 241"/>
                  <a:gd name="T72" fmla="*/ 231 w 241"/>
                  <a:gd name="T73" fmla="*/ 167 h 241"/>
                  <a:gd name="T74" fmla="*/ 240 w 241"/>
                  <a:gd name="T75" fmla="*/ 132 h 241"/>
                  <a:gd name="T76" fmla="*/ 238 w 241"/>
                  <a:gd name="T77" fmla="*/ 96 h 241"/>
                  <a:gd name="T78" fmla="*/ 226 w 241"/>
                  <a:gd name="T79" fmla="*/ 63 h 241"/>
                  <a:gd name="T80" fmla="*/ 206 w 241"/>
                  <a:gd name="T81" fmla="*/ 35 h 241"/>
                  <a:gd name="T82" fmla="*/ 178 w 241"/>
                  <a:gd name="T83" fmla="*/ 15 h 241"/>
                  <a:gd name="T84" fmla="*/ 145 w 241"/>
                  <a:gd name="T85" fmla="*/ 2 h 241"/>
                  <a:gd name="T86" fmla="*/ 120 w 241"/>
                  <a:gd name="T87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1" h="241">
                    <a:moveTo>
                      <a:pt x="120" y="210"/>
                    </a:moveTo>
                    <a:lnTo>
                      <a:pt x="111" y="210"/>
                    </a:lnTo>
                    <a:lnTo>
                      <a:pt x="102" y="208"/>
                    </a:lnTo>
                    <a:lnTo>
                      <a:pt x="93" y="206"/>
                    </a:lnTo>
                    <a:lnTo>
                      <a:pt x="86" y="203"/>
                    </a:lnTo>
                    <a:lnTo>
                      <a:pt x="77" y="199"/>
                    </a:lnTo>
                    <a:lnTo>
                      <a:pt x="70" y="195"/>
                    </a:lnTo>
                    <a:lnTo>
                      <a:pt x="63" y="189"/>
                    </a:lnTo>
                    <a:lnTo>
                      <a:pt x="57" y="184"/>
                    </a:lnTo>
                    <a:lnTo>
                      <a:pt x="50" y="177"/>
                    </a:lnTo>
                    <a:lnTo>
                      <a:pt x="46" y="170"/>
                    </a:lnTo>
                    <a:lnTo>
                      <a:pt x="41" y="162"/>
                    </a:lnTo>
                    <a:lnTo>
                      <a:pt x="37" y="155"/>
                    </a:lnTo>
                    <a:lnTo>
                      <a:pt x="34" y="146"/>
                    </a:lnTo>
                    <a:lnTo>
                      <a:pt x="32" y="138"/>
                    </a:lnTo>
                    <a:lnTo>
                      <a:pt x="31" y="129"/>
                    </a:lnTo>
                    <a:lnTo>
                      <a:pt x="30" y="120"/>
                    </a:lnTo>
                    <a:lnTo>
                      <a:pt x="31" y="111"/>
                    </a:lnTo>
                    <a:lnTo>
                      <a:pt x="32" y="101"/>
                    </a:lnTo>
                    <a:lnTo>
                      <a:pt x="34" y="93"/>
                    </a:lnTo>
                    <a:lnTo>
                      <a:pt x="37" y="85"/>
                    </a:lnTo>
                    <a:lnTo>
                      <a:pt x="41" y="77"/>
                    </a:lnTo>
                    <a:lnTo>
                      <a:pt x="46" y="69"/>
                    </a:lnTo>
                    <a:lnTo>
                      <a:pt x="50" y="63"/>
                    </a:lnTo>
                    <a:lnTo>
                      <a:pt x="57" y="56"/>
                    </a:lnTo>
                    <a:lnTo>
                      <a:pt x="63" y="50"/>
                    </a:lnTo>
                    <a:lnTo>
                      <a:pt x="70" y="46"/>
                    </a:lnTo>
                    <a:lnTo>
                      <a:pt x="77" y="40"/>
                    </a:lnTo>
                    <a:lnTo>
                      <a:pt x="86" y="37"/>
                    </a:lnTo>
                    <a:lnTo>
                      <a:pt x="93" y="34"/>
                    </a:lnTo>
                    <a:lnTo>
                      <a:pt x="102" y="32"/>
                    </a:lnTo>
                    <a:lnTo>
                      <a:pt x="111" y="31"/>
                    </a:lnTo>
                    <a:lnTo>
                      <a:pt x="120" y="30"/>
                    </a:lnTo>
                    <a:lnTo>
                      <a:pt x="130" y="31"/>
                    </a:lnTo>
                    <a:lnTo>
                      <a:pt x="138" y="32"/>
                    </a:lnTo>
                    <a:lnTo>
                      <a:pt x="147" y="34"/>
                    </a:lnTo>
                    <a:lnTo>
                      <a:pt x="155" y="37"/>
                    </a:lnTo>
                    <a:lnTo>
                      <a:pt x="163" y="40"/>
                    </a:lnTo>
                    <a:lnTo>
                      <a:pt x="170" y="46"/>
                    </a:lnTo>
                    <a:lnTo>
                      <a:pt x="178" y="50"/>
                    </a:lnTo>
                    <a:lnTo>
                      <a:pt x="184" y="56"/>
                    </a:lnTo>
                    <a:lnTo>
                      <a:pt x="190" y="63"/>
                    </a:lnTo>
                    <a:lnTo>
                      <a:pt x="195" y="69"/>
                    </a:lnTo>
                    <a:lnTo>
                      <a:pt x="199" y="77"/>
                    </a:lnTo>
                    <a:lnTo>
                      <a:pt x="204" y="85"/>
                    </a:lnTo>
                    <a:lnTo>
                      <a:pt x="207" y="93"/>
                    </a:lnTo>
                    <a:lnTo>
                      <a:pt x="209" y="101"/>
                    </a:lnTo>
                    <a:lnTo>
                      <a:pt x="210" y="111"/>
                    </a:lnTo>
                    <a:lnTo>
                      <a:pt x="211" y="120"/>
                    </a:lnTo>
                    <a:lnTo>
                      <a:pt x="210" y="129"/>
                    </a:lnTo>
                    <a:lnTo>
                      <a:pt x="209" y="138"/>
                    </a:lnTo>
                    <a:lnTo>
                      <a:pt x="207" y="146"/>
                    </a:lnTo>
                    <a:lnTo>
                      <a:pt x="204" y="155"/>
                    </a:lnTo>
                    <a:lnTo>
                      <a:pt x="199" y="162"/>
                    </a:lnTo>
                    <a:lnTo>
                      <a:pt x="195" y="170"/>
                    </a:lnTo>
                    <a:lnTo>
                      <a:pt x="190" y="177"/>
                    </a:lnTo>
                    <a:lnTo>
                      <a:pt x="184" y="184"/>
                    </a:lnTo>
                    <a:lnTo>
                      <a:pt x="178" y="189"/>
                    </a:lnTo>
                    <a:lnTo>
                      <a:pt x="170" y="195"/>
                    </a:lnTo>
                    <a:lnTo>
                      <a:pt x="163" y="199"/>
                    </a:lnTo>
                    <a:lnTo>
                      <a:pt x="155" y="203"/>
                    </a:lnTo>
                    <a:lnTo>
                      <a:pt x="147" y="206"/>
                    </a:lnTo>
                    <a:lnTo>
                      <a:pt x="138" y="208"/>
                    </a:lnTo>
                    <a:lnTo>
                      <a:pt x="130" y="210"/>
                    </a:lnTo>
                    <a:lnTo>
                      <a:pt x="120" y="211"/>
                    </a:lnTo>
                    <a:lnTo>
                      <a:pt x="120" y="210"/>
                    </a:lnTo>
                    <a:close/>
                    <a:moveTo>
                      <a:pt x="120" y="0"/>
                    </a:moveTo>
                    <a:lnTo>
                      <a:pt x="108" y="1"/>
                    </a:lnTo>
                    <a:lnTo>
                      <a:pt x="96" y="2"/>
                    </a:lnTo>
                    <a:lnTo>
                      <a:pt x="85" y="5"/>
                    </a:lnTo>
                    <a:lnTo>
                      <a:pt x="74" y="9"/>
                    </a:lnTo>
                    <a:lnTo>
                      <a:pt x="63" y="15"/>
                    </a:lnTo>
                    <a:lnTo>
                      <a:pt x="54" y="20"/>
                    </a:lnTo>
                    <a:lnTo>
                      <a:pt x="44" y="27"/>
                    </a:lnTo>
                    <a:lnTo>
                      <a:pt x="35" y="35"/>
                    </a:lnTo>
                    <a:lnTo>
                      <a:pt x="28" y="43"/>
                    </a:lnTo>
                    <a:lnTo>
                      <a:pt x="20" y="53"/>
                    </a:lnTo>
                    <a:lnTo>
                      <a:pt x="15" y="63"/>
                    </a:lnTo>
                    <a:lnTo>
                      <a:pt x="10" y="73"/>
                    </a:lnTo>
                    <a:lnTo>
                      <a:pt x="5" y="84"/>
                    </a:lnTo>
                    <a:lnTo>
                      <a:pt x="2" y="96"/>
                    </a:lnTo>
                    <a:lnTo>
                      <a:pt x="1" y="108"/>
                    </a:lnTo>
                    <a:lnTo>
                      <a:pt x="0" y="120"/>
                    </a:lnTo>
                    <a:lnTo>
                      <a:pt x="1" y="132"/>
                    </a:lnTo>
                    <a:lnTo>
                      <a:pt x="2" y="144"/>
                    </a:lnTo>
                    <a:lnTo>
                      <a:pt x="5" y="156"/>
                    </a:lnTo>
                    <a:lnTo>
                      <a:pt x="10" y="167"/>
                    </a:lnTo>
                    <a:lnTo>
                      <a:pt x="15" y="177"/>
                    </a:lnTo>
                    <a:lnTo>
                      <a:pt x="20" y="187"/>
                    </a:lnTo>
                    <a:lnTo>
                      <a:pt x="28" y="197"/>
                    </a:lnTo>
                    <a:lnTo>
                      <a:pt x="35" y="205"/>
                    </a:lnTo>
                    <a:lnTo>
                      <a:pt x="44" y="213"/>
                    </a:lnTo>
                    <a:lnTo>
                      <a:pt x="54" y="219"/>
                    </a:lnTo>
                    <a:lnTo>
                      <a:pt x="63" y="226"/>
                    </a:lnTo>
                    <a:lnTo>
                      <a:pt x="74" y="231"/>
                    </a:lnTo>
                    <a:lnTo>
                      <a:pt x="85" y="235"/>
                    </a:lnTo>
                    <a:lnTo>
                      <a:pt x="96" y="237"/>
                    </a:lnTo>
                    <a:lnTo>
                      <a:pt x="108" y="239"/>
                    </a:lnTo>
                    <a:lnTo>
                      <a:pt x="120" y="241"/>
                    </a:lnTo>
                    <a:lnTo>
                      <a:pt x="133" y="239"/>
                    </a:lnTo>
                    <a:lnTo>
                      <a:pt x="145" y="237"/>
                    </a:lnTo>
                    <a:lnTo>
                      <a:pt x="156" y="235"/>
                    </a:lnTo>
                    <a:lnTo>
                      <a:pt x="167" y="231"/>
                    </a:lnTo>
                    <a:lnTo>
                      <a:pt x="178" y="226"/>
                    </a:lnTo>
                    <a:lnTo>
                      <a:pt x="187" y="219"/>
                    </a:lnTo>
                    <a:lnTo>
                      <a:pt x="197" y="213"/>
                    </a:lnTo>
                    <a:lnTo>
                      <a:pt x="206" y="205"/>
                    </a:lnTo>
                    <a:lnTo>
                      <a:pt x="213" y="197"/>
                    </a:lnTo>
                    <a:lnTo>
                      <a:pt x="220" y="187"/>
                    </a:lnTo>
                    <a:lnTo>
                      <a:pt x="226" y="177"/>
                    </a:lnTo>
                    <a:lnTo>
                      <a:pt x="231" y="167"/>
                    </a:lnTo>
                    <a:lnTo>
                      <a:pt x="236" y="156"/>
                    </a:lnTo>
                    <a:lnTo>
                      <a:pt x="238" y="144"/>
                    </a:lnTo>
                    <a:lnTo>
                      <a:pt x="240" y="132"/>
                    </a:lnTo>
                    <a:lnTo>
                      <a:pt x="241" y="120"/>
                    </a:lnTo>
                    <a:lnTo>
                      <a:pt x="240" y="108"/>
                    </a:lnTo>
                    <a:lnTo>
                      <a:pt x="238" y="96"/>
                    </a:lnTo>
                    <a:lnTo>
                      <a:pt x="236" y="84"/>
                    </a:lnTo>
                    <a:lnTo>
                      <a:pt x="231" y="73"/>
                    </a:lnTo>
                    <a:lnTo>
                      <a:pt x="226" y="63"/>
                    </a:lnTo>
                    <a:lnTo>
                      <a:pt x="220" y="53"/>
                    </a:lnTo>
                    <a:lnTo>
                      <a:pt x="213" y="43"/>
                    </a:lnTo>
                    <a:lnTo>
                      <a:pt x="206" y="35"/>
                    </a:lnTo>
                    <a:lnTo>
                      <a:pt x="197" y="27"/>
                    </a:lnTo>
                    <a:lnTo>
                      <a:pt x="187" y="20"/>
                    </a:lnTo>
                    <a:lnTo>
                      <a:pt x="178" y="15"/>
                    </a:lnTo>
                    <a:lnTo>
                      <a:pt x="167" y="9"/>
                    </a:lnTo>
                    <a:lnTo>
                      <a:pt x="156" y="5"/>
                    </a:lnTo>
                    <a:lnTo>
                      <a:pt x="145" y="2"/>
                    </a:lnTo>
                    <a:lnTo>
                      <a:pt x="133" y="1"/>
                    </a:lnTo>
                    <a:lnTo>
                      <a:pt x="120" y="0"/>
                    </a:lnTo>
                    <a:lnTo>
                      <a:pt x="12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Freeform 189">
                <a:extLst>
                  <a:ext uri="{FF2B5EF4-FFF2-40B4-BE49-F238E27FC236}">
                    <a16:creationId xmlns="" xmlns:a16="http://schemas.microsoft.com/office/drawing/2014/main" id="{EADB248E-6869-488B-923A-1526C839D29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91738" y="1458913"/>
                <a:ext cx="28575" cy="28575"/>
              </a:xfrm>
              <a:custGeom>
                <a:avLst/>
                <a:gdLst>
                  <a:gd name="T0" fmla="*/ 30 w 90"/>
                  <a:gd name="T1" fmla="*/ 42 h 91"/>
                  <a:gd name="T2" fmla="*/ 32 w 90"/>
                  <a:gd name="T3" fmla="*/ 37 h 91"/>
                  <a:gd name="T4" fmla="*/ 36 w 90"/>
                  <a:gd name="T5" fmla="*/ 33 h 91"/>
                  <a:gd name="T6" fmla="*/ 42 w 90"/>
                  <a:gd name="T7" fmla="*/ 31 h 91"/>
                  <a:gd name="T8" fmla="*/ 48 w 90"/>
                  <a:gd name="T9" fmla="*/ 31 h 91"/>
                  <a:gd name="T10" fmla="*/ 54 w 90"/>
                  <a:gd name="T11" fmla="*/ 33 h 91"/>
                  <a:gd name="T12" fmla="*/ 58 w 90"/>
                  <a:gd name="T13" fmla="*/ 37 h 91"/>
                  <a:gd name="T14" fmla="*/ 60 w 90"/>
                  <a:gd name="T15" fmla="*/ 42 h 91"/>
                  <a:gd name="T16" fmla="*/ 60 w 90"/>
                  <a:gd name="T17" fmla="*/ 48 h 91"/>
                  <a:gd name="T18" fmla="*/ 58 w 90"/>
                  <a:gd name="T19" fmla="*/ 53 h 91"/>
                  <a:gd name="T20" fmla="*/ 54 w 90"/>
                  <a:gd name="T21" fmla="*/ 57 h 91"/>
                  <a:gd name="T22" fmla="*/ 48 w 90"/>
                  <a:gd name="T23" fmla="*/ 60 h 91"/>
                  <a:gd name="T24" fmla="*/ 42 w 90"/>
                  <a:gd name="T25" fmla="*/ 60 h 91"/>
                  <a:gd name="T26" fmla="*/ 36 w 90"/>
                  <a:gd name="T27" fmla="*/ 57 h 91"/>
                  <a:gd name="T28" fmla="*/ 32 w 90"/>
                  <a:gd name="T29" fmla="*/ 53 h 91"/>
                  <a:gd name="T30" fmla="*/ 30 w 90"/>
                  <a:gd name="T31" fmla="*/ 48 h 91"/>
                  <a:gd name="T32" fmla="*/ 30 w 90"/>
                  <a:gd name="T33" fmla="*/ 45 h 91"/>
                  <a:gd name="T34" fmla="*/ 89 w 90"/>
                  <a:gd name="T35" fmla="*/ 36 h 91"/>
                  <a:gd name="T36" fmla="*/ 83 w 90"/>
                  <a:gd name="T37" fmla="*/ 20 h 91"/>
                  <a:gd name="T38" fmla="*/ 70 w 90"/>
                  <a:gd name="T39" fmla="*/ 8 h 91"/>
                  <a:gd name="T40" fmla="*/ 54 w 90"/>
                  <a:gd name="T41" fmla="*/ 1 h 91"/>
                  <a:gd name="T42" fmla="*/ 35 w 90"/>
                  <a:gd name="T43" fmla="*/ 1 h 91"/>
                  <a:gd name="T44" fmla="*/ 19 w 90"/>
                  <a:gd name="T45" fmla="*/ 8 h 91"/>
                  <a:gd name="T46" fmla="*/ 8 w 90"/>
                  <a:gd name="T47" fmla="*/ 20 h 91"/>
                  <a:gd name="T48" fmla="*/ 1 w 90"/>
                  <a:gd name="T49" fmla="*/ 36 h 91"/>
                  <a:gd name="T50" fmla="*/ 1 w 90"/>
                  <a:gd name="T51" fmla="*/ 54 h 91"/>
                  <a:gd name="T52" fmla="*/ 8 w 90"/>
                  <a:gd name="T53" fmla="*/ 70 h 91"/>
                  <a:gd name="T54" fmla="*/ 19 w 90"/>
                  <a:gd name="T55" fmla="*/ 82 h 91"/>
                  <a:gd name="T56" fmla="*/ 35 w 90"/>
                  <a:gd name="T57" fmla="*/ 89 h 91"/>
                  <a:gd name="T58" fmla="*/ 54 w 90"/>
                  <a:gd name="T59" fmla="*/ 89 h 91"/>
                  <a:gd name="T60" fmla="*/ 70 w 90"/>
                  <a:gd name="T61" fmla="*/ 82 h 91"/>
                  <a:gd name="T62" fmla="*/ 83 w 90"/>
                  <a:gd name="T63" fmla="*/ 70 h 91"/>
                  <a:gd name="T64" fmla="*/ 89 w 90"/>
                  <a:gd name="T65" fmla="*/ 54 h 91"/>
                  <a:gd name="T66" fmla="*/ 90 w 90"/>
                  <a:gd name="T67" fmla="*/ 45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0" h="91">
                    <a:moveTo>
                      <a:pt x="30" y="45"/>
                    </a:moveTo>
                    <a:lnTo>
                      <a:pt x="30" y="42"/>
                    </a:lnTo>
                    <a:lnTo>
                      <a:pt x="31" y="39"/>
                    </a:lnTo>
                    <a:lnTo>
                      <a:pt x="32" y="37"/>
                    </a:lnTo>
                    <a:lnTo>
                      <a:pt x="34" y="35"/>
                    </a:lnTo>
                    <a:lnTo>
                      <a:pt x="36" y="33"/>
                    </a:lnTo>
                    <a:lnTo>
                      <a:pt x="39" y="32"/>
                    </a:lnTo>
                    <a:lnTo>
                      <a:pt x="42" y="31"/>
                    </a:lnTo>
                    <a:lnTo>
                      <a:pt x="45" y="31"/>
                    </a:lnTo>
                    <a:lnTo>
                      <a:pt x="48" y="31"/>
                    </a:lnTo>
                    <a:lnTo>
                      <a:pt x="50" y="32"/>
                    </a:lnTo>
                    <a:lnTo>
                      <a:pt x="54" y="33"/>
                    </a:lnTo>
                    <a:lnTo>
                      <a:pt x="56" y="35"/>
                    </a:lnTo>
                    <a:lnTo>
                      <a:pt x="58" y="37"/>
                    </a:lnTo>
                    <a:lnTo>
                      <a:pt x="59" y="39"/>
                    </a:lnTo>
                    <a:lnTo>
                      <a:pt x="60" y="42"/>
                    </a:lnTo>
                    <a:lnTo>
                      <a:pt x="60" y="46"/>
                    </a:lnTo>
                    <a:lnTo>
                      <a:pt x="60" y="48"/>
                    </a:lnTo>
                    <a:lnTo>
                      <a:pt x="59" y="51"/>
                    </a:lnTo>
                    <a:lnTo>
                      <a:pt x="58" y="53"/>
                    </a:lnTo>
                    <a:lnTo>
                      <a:pt x="56" y="55"/>
                    </a:lnTo>
                    <a:lnTo>
                      <a:pt x="54" y="57"/>
                    </a:lnTo>
                    <a:lnTo>
                      <a:pt x="50" y="58"/>
                    </a:lnTo>
                    <a:lnTo>
                      <a:pt x="48" y="60"/>
                    </a:lnTo>
                    <a:lnTo>
                      <a:pt x="45" y="61"/>
                    </a:lnTo>
                    <a:lnTo>
                      <a:pt x="42" y="60"/>
                    </a:lnTo>
                    <a:lnTo>
                      <a:pt x="39" y="58"/>
                    </a:lnTo>
                    <a:lnTo>
                      <a:pt x="36" y="57"/>
                    </a:lnTo>
                    <a:lnTo>
                      <a:pt x="34" y="55"/>
                    </a:lnTo>
                    <a:lnTo>
                      <a:pt x="32" y="53"/>
                    </a:lnTo>
                    <a:lnTo>
                      <a:pt x="31" y="51"/>
                    </a:lnTo>
                    <a:lnTo>
                      <a:pt x="30" y="48"/>
                    </a:lnTo>
                    <a:lnTo>
                      <a:pt x="30" y="46"/>
                    </a:lnTo>
                    <a:lnTo>
                      <a:pt x="30" y="45"/>
                    </a:lnTo>
                    <a:close/>
                    <a:moveTo>
                      <a:pt x="90" y="45"/>
                    </a:moveTo>
                    <a:lnTo>
                      <a:pt x="89" y="36"/>
                    </a:lnTo>
                    <a:lnTo>
                      <a:pt x="87" y="27"/>
                    </a:lnTo>
                    <a:lnTo>
                      <a:pt x="83" y="20"/>
                    </a:lnTo>
                    <a:lnTo>
                      <a:pt x="77" y="13"/>
                    </a:lnTo>
                    <a:lnTo>
                      <a:pt x="70" y="8"/>
                    </a:lnTo>
                    <a:lnTo>
                      <a:pt x="62" y="4"/>
                    </a:lnTo>
                    <a:lnTo>
                      <a:pt x="54" y="1"/>
                    </a:lnTo>
                    <a:lnTo>
                      <a:pt x="45" y="0"/>
                    </a:lnTo>
                    <a:lnTo>
                      <a:pt x="35" y="1"/>
                    </a:lnTo>
                    <a:lnTo>
                      <a:pt x="28" y="4"/>
                    </a:lnTo>
                    <a:lnTo>
                      <a:pt x="19" y="8"/>
                    </a:lnTo>
                    <a:lnTo>
                      <a:pt x="13" y="13"/>
                    </a:lnTo>
                    <a:lnTo>
                      <a:pt x="8" y="20"/>
                    </a:lnTo>
                    <a:lnTo>
                      <a:pt x="3" y="27"/>
                    </a:lnTo>
                    <a:lnTo>
                      <a:pt x="1" y="36"/>
                    </a:lnTo>
                    <a:lnTo>
                      <a:pt x="0" y="46"/>
                    </a:lnTo>
                    <a:lnTo>
                      <a:pt x="1" y="54"/>
                    </a:lnTo>
                    <a:lnTo>
                      <a:pt x="3" y="63"/>
                    </a:lnTo>
                    <a:lnTo>
                      <a:pt x="8" y="70"/>
                    </a:lnTo>
                    <a:lnTo>
                      <a:pt x="13" y="77"/>
                    </a:lnTo>
                    <a:lnTo>
                      <a:pt x="19" y="82"/>
                    </a:lnTo>
                    <a:lnTo>
                      <a:pt x="28" y="86"/>
                    </a:lnTo>
                    <a:lnTo>
                      <a:pt x="35" y="89"/>
                    </a:lnTo>
                    <a:lnTo>
                      <a:pt x="45" y="91"/>
                    </a:lnTo>
                    <a:lnTo>
                      <a:pt x="54" y="89"/>
                    </a:lnTo>
                    <a:lnTo>
                      <a:pt x="62" y="86"/>
                    </a:lnTo>
                    <a:lnTo>
                      <a:pt x="70" y="82"/>
                    </a:lnTo>
                    <a:lnTo>
                      <a:pt x="77" y="77"/>
                    </a:lnTo>
                    <a:lnTo>
                      <a:pt x="83" y="70"/>
                    </a:lnTo>
                    <a:lnTo>
                      <a:pt x="87" y="63"/>
                    </a:lnTo>
                    <a:lnTo>
                      <a:pt x="89" y="54"/>
                    </a:lnTo>
                    <a:lnTo>
                      <a:pt x="90" y="46"/>
                    </a:lnTo>
                    <a:lnTo>
                      <a:pt x="90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Freeform 190">
                <a:extLst>
                  <a:ext uri="{FF2B5EF4-FFF2-40B4-BE49-F238E27FC236}">
                    <a16:creationId xmlns="" xmlns:a16="http://schemas.microsoft.com/office/drawing/2014/main" id="{E8C82A88-9423-4FF6-A836-CDFB36AF561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29813" y="1401763"/>
                <a:ext cx="28575" cy="28575"/>
              </a:xfrm>
              <a:custGeom>
                <a:avLst/>
                <a:gdLst>
                  <a:gd name="T0" fmla="*/ 59 w 90"/>
                  <a:gd name="T1" fmla="*/ 48 h 90"/>
                  <a:gd name="T2" fmla="*/ 57 w 90"/>
                  <a:gd name="T3" fmla="*/ 53 h 90"/>
                  <a:gd name="T4" fmla="*/ 54 w 90"/>
                  <a:gd name="T5" fmla="*/ 57 h 90"/>
                  <a:gd name="T6" fmla="*/ 48 w 90"/>
                  <a:gd name="T7" fmla="*/ 60 h 90"/>
                  <a:gd name="T8" fmla="*/ 42 w 90"/>
                  <a:gd name="T9" fmla="*/ 60 h 90"/>
                  <a:gd name="T10" fmla="*/ 36 w 90"/>
                  <a:gd name="T11" fmla="*/ 57 h 90"/>
                  <a:gd name="T12" fmla="*/ 32 w 90"/>
                  <a:gd name="T13" fmla="*/ 53 h 90"/>
                  <a:gd name="T14" fmla="*/ 30 w 90"/>
                  <a:gd name="T15" fmla="*/ 48 h 90"/>
                  <a:gd name="T16" fmla="*/ 30 w 90"/>
                  <a:gd name="T17" fmla="*/ 41 h 90"/>
                  <a:gd name="T18" fmla="*/ 32 w 90"/>
                  <a:gd name="T19" fmla="*/ 36 h 90"/>
                  <a:gd name="T20" fmla="*/ 36 w 90"/>
                  <a:gd name="T21" fmla="*/ 32 h 90"/>
                  <a:gd name="T22" fmla="*/ 42 w 90"/>
                  <a:gd name="T23" fmla="*/ 30 h 90"/>
                  <a:gd name="T24" fmla="*/ 48 w 90"/>
                  <a:gd name="T25" fmla="*/ 30 h 90"/>
                  <a:gd name="T26" fmla="*/ 54 w 90"/>
                  <a:gd name="T27" fmla="*/ 32 h 90"/>
                  <a:gd name="T28" fmla="*/ 57 w 90"/>
                  <a:gd name="T29" fmla="*/ 36 h 90"/>
                  <a:gd name="T30" fmla="*/ 59 w 90"/>
                  <a:gd name="T31" fmla="*/ 41 h 90"/>
                  <a:gd name="T32" fmla="*/ 60 w 90"/>
                  <a:gd name="T33" fmla="*/ 45 h 90"/>
                  <a:gd name="T34" fmla="*/ 0 w 90"/>
                  <a:gd name="T35" fmla="*/ 54 h 90"/>
                  <a:gd name="T36" fmla="*/ 8 w 90"/>
                  <a:gd name="T37" fmla="*/ 70 h 90"/>
                  <a:gd name="T38" fmla="*/ 19 w 90"/>
                  <a:gd name="T39" fmla="*/ 82 h 90"/>
                  <a:gd name="T40" fmla="*/ 35 w 90"/>
                  <a:gd name="T41" fmla="*/ 88 h 90"/>
                  <a:gd name="T42" fmla="*/ 54 w 90"/>
                  <a:gd name="T43" fmla="*/ 88 h 90"/>
                  <a:gd name="T44" fmla="*/ 70 w 90"/>
                  <a:gd name="T45" fmla="*/ 82 h 90"/>
                  <a:gd name="T46" fmla="*/ 83 w 90"/>
                  <a:gd name="T47" fmla="*/ 70 h 90"/>
                  <a:gd name="T48" fmla="*/ 89 w 90"/>
                  <a:gd name="T49" fmla="*/ 54 h 90"/>
                  <a:gd name="T50" fmla="*/ 89 w 90"/>
                  <a:gd name="T51" fmla="*/ 36 h 90"/>
                  <a:gd name="T52" fmla="*/ 83 w 90"/>
                  <a:gd name="T53" fmla="*/ 20 h 90"/>
                  <a:gd name="T54" fmla="*/ 70 w 90"/>
                  <a:gd name="T55" fmla="*/ 7 h 90"/>
                  <a:gd name="T56" fmla="*/ 54 w 90"/>
                  <a:gd name="T57" fmla="*/ 1 h 90"/>
                  <a:gd name="T58" fmla="*/ 35 w 90"/>
                  <a:gd name="T59" fmla="*/ 1 h 90"/>
                  <a:gd name="T60" fmla="*/ 19 w 90"/>
                  <a:gd name="T61" fmla="*/ 7 h 90"/>
                  <a:gd name="T62" fmla="*/ 8 w 90"/>
                  <a:gd name="T63" fmla="*/ 20 h 90"/>
                  <a:gd name="T64" fmla="*/ 0 w 90"/>
                  <a:gd name="T65" fmla="*/ 3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0" h="90">
                    <a:moveTo>
                      <a:pt x="60" y="45"/>
                    </a:moveTo>
                    <a:lnTo>
                      <a:pt x="59" y="48"/>
                    </a:lnTo>
                    <a:lnTo>
                      <a:pt x="59" y="51"/>
                    </a:lnTo>
                    <a:lnTo>
                      <a:pt x="57" y="53"/>
                    </a:lnTo>
                    <a:lnTo>
                      <a:pt x="56" y="55"/>
                    </a:lnTo>
                    <a:lnTo>
                      <a:pt x="54" y="57"/>
                    </a:lnTo>
                    <a:lnTo>
                      <a:pt x="50" y="58"/>
                    </a:lnTo>
                    <a:lnTo>
                      <a:pt x="48" y="60"/>
                    </a:lnTo>
                    <a:lnTo>
                      <a:pt x="45" y="60"/>
                    </a:lnTo>
                    <a:lnTo>
                      <a:pt x="42" y="60"/>
                    </a:lnTo>
                    <a:lnTo>
                      <a:pt x="39" y="58"/>
                    </a:lnTo>
                    <a:lnTo>
                      <a:pt x="36" y="57"/>
                    </a:lnTo>
                    <a:lnTo>
                      <a:pt x="34" y="55"/>
                    </a:lnTo>
                    <a:lnTo>
                      <a:pt x="32" y="53"/>
                    </a:lnTo>
                    <a:lnTo>
                      <a:pt x="31" y="51"/>
                    </a:lnTo>
                    <a:lnTo>
                      <a:pt x="30" y="48"/>
                    </a:lnTo>
                    <a:lnTo>
                      <a:pt x="30" y="45"/>
                    </a:lnTo>
                    <a:lnTo>
                      <a:pt x="30" y="41"/>
                    </a:lnTo>
                    <a:lnTo>
                      <a:pt x="31" y="39"/>
                    </a:lnTo>
                    <a:lnTo>
                      <a:pt x="32" y="36"/>
                    </a:lnTo>
                    <a:lnTo>
                      <a:pt x="34" y="34"/>
                    </a:lnTo>
                    <a:lnTo>
                      <a:pt x="36" y="32"/>
                    </a:lnTo>
                    <a:lnTo>
                      <a:pt x="39" y="31"/>
                    </a:lnTo>
                    <a:lnTo>
                      <a:pt x="42" y="30"/>
                    </a:lnTo>
                    <a:lnTo>
                      <a:pt x="45" y="30"/>
                    </a:lnTo>
                    <a:lnTo>
                      <a:pt x="48" y="30"/>
                    </a:lnTo>
                    <a:lnTo>
                      <a:pt x="50" y="31"/>
                    </a:lnTo>
                    <a:lnTo>
                      <a:pt x="54" y="32"/>
                    </a:lnTo>
                    <a:lnTo>
                      <a:pt x="56" y="34"/>
                    </a:lnTo>
                    <a:lnTo>
                      <a:pt x="57" y="36"/>
                    </a:lnTo>
                    <a:lnTo>
                      <a:pt x="59" y="39"/>
                    </a:lnTo>
                    <a:lnTo>
                      <a:pt x="59" y="41"/>
                    </a:lnTo>
                    <a:lnTo>
                      <a:pt x="60" y="45"/>
                    </a:lnTo>
                    <a:lnTo>
                      <a:pt x="60" y="45"/>
                    </a:lnTo>
                    <a:close/>
                    <a:moveTo>
                      <a:pt x="0" y="45"/>
                    </a:moveTo>
                    <a:lnTo>
                      <a:pt x="0" y="54"/>
                    </a:lnTo>
                    <a:lnTo>
                      <a:pt x="3" y="62"/>
                    </a:lnTo>
                    <a:lnTo>
                      <a:pt x="8" y="70"/>
                    </a:lnTo>
                    <a:lnTo>
                      <a:pt x="13" y="77"/>
                    </a:lnTo>
                    <a:lnTo>
                      <a:pt x="19" y="82"/>
                    </a:lnTo>
                    <a:lnTo>
                      <a:pt x="27" y="86"/>
                    </a:lnTo>
                    <a:lnTo>
                      <a:pt x="35" y="88"/>
                    </a:lnTo>
                    <a:lnTo>
                      <a:pt x="45" y="90"/>
                    </a:lnTo>
                    <a:lnTo>
                      <a:pt x="54" y="88"/>
                    </a:lnTo>
                    <a:lnTo>
                      <a:pt x="62" y="86"/>
                    </a:lnTo>
                    <a:lnTo>
                      <a:pt x="70" y="82"/>
                    </a:lnTo>
                    <a:lnTo>
                      <a:pt x="76" y="77"/>
                    </a:lnTo>
                    <a:lnTo>
                      <a:pt x="83" y="70"/>
                    </a:lnTo>
                    <a:lnTo>
                      <a:pt x="87" y="62"/>
                    </a:lnTo>
                    <a:lnTo>
                      <a:pt x="89" y="54"/>
                    </a:lnTo>
                    <a:lnTo>
                      <a:pt x="90" y="45"/>
                    </a:lnTo>
                    <a:lnTo>
                      <a:pt x="89" y="36"/>
                    </a:lnTo>
                    <a:lnTo>
                      <a:pt x="87" y="27"/>
                    </a:lnTo>
                    <a:lnTo>
                      <a:pt x="83" y="20"/>
                    </a:lnTo>
                    <a:lnTo>
                      <a:pt x="76" y="12"/>
                    </a:lnTo>
                    <a:lnTo>
                      <a:pt x="70" y="7"/>
                    </a:lnTo>
                    <a:lnTo>
                      <a:pt x="62" y="3"/>
                    </a:lnTo>
                    <a:lnTo>
                      <a:pt x="54" y="1"/>
                    </a:lnTo>
                    <a:lnTo>
                      <a:pt x="45" y="0"/>
                    </a:lnTo>
                    <a:lnTo>
                      <a:pt x="35" y="1"/>
                    </a:lnTo>
                    <a:lnTo>
                      <a:pt x="27" y="3"/>
                    </a:lnTo>
                    <a:lnTo>
                      <a:pt x="19" y="7"/>
                    </a:lnTo>
                    <a:lnTo>
                      <a:pt x="13" y="12"/>
                    </a:lnTo>
                    <a:lnTo>
                      <a:pt x="8" y="20"/>
                    </a:lnTo>
                    <a:lnTo>
                      <a:pt x="3" y="27"/>
                    </a:lnTo>
                    <a:lnTo>
                      <a:pt x="0" y="36"/>
                    </a:lnTo>
                    <a:lnTo>
                      <a:pt x="0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Freeform 191">
                <a:extLst>
                  <a:ext uri="{FF2B5EF4-FFF2-40B4-BE49-F238E27FC236}">
                    <a16:creationId xmlns="" xmlns:a16="http://schemas.microsoft.com/office/drawing/2014/main" id="{3F05DD18-AEC1-43E1-8F8F-C1C387C36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01238" y="1373188"/>
                <a:ext cx="247650" cy="142875"/>
              </a:xfrm>
              <a:custGeom>
                <a:avLst/>
                <a:gdLst>
                  <a:gd name="T0" fmla="*/ 498 w 782"/>
                  <a:gd name="T1" fmla="*/ 441 h 451"/>
                  <a:gd name="T2" fmla="*/ 503 w 782"/>
                  <a:gd name="T3" fmla="*/ 447 h 451"/>
                  <a:gd name="T4" fmla="*/ 512 w 782"/>
                  <a:gd name="T5" fmla="*/ 451 h 451"/>
                  <a:gd name="T6" fmla="*/ 710 w 782"/>
                  <a:gd name="T7" fmla="*/ 448 h 451"/>
                  <a:gd name="T8" fmla="*/ 735 w 782"/>
                  <a:gd name="T9" fmla="*/ 440 h 451"/>
                  <a:gd name="T10" fmla="*/ 756 w 782"/>
                  <a:gd name="T11" fmla="*/ 424 h 451"/>
                  <a:gd name="T12" fmla="*/ 771 w 782"/>
                  <a:gd name="T13" fmla="*/ 403 h 451"/>
                  <a:gd name="T14" fmla="*/ 781 w 782"/>
                  <a:gd name="T15" fmla="*/ 379 h 451"/>
                  <a:gd name="T16" fmla="*/ 782 w 782"/>
                  <a:gd name="T17" fmla="*/ 90 h 451"/>
                  <a:gd name="T18" fmla="*/ 779 w 782"/>
                  <a:gd name="T19" fmla="*/ 63 h 451"/>
                  <a:gd name="T20" fmla="*/ 767 w 782"/>
                  <a:gd name="T21" fmla="*/ 39 h 451"/>
                  <a:gd name="T22" fmla="*/ 750 w 782"/>
                  <a:gd name="T23" fmla="*/ 20 h 451"/>
                  <a:gd name="T24" fmla="*/ 727 w 782"/>
                  <a:gd name="T25" fmla="*/ 6 h 451"/>
                  <a:gd name="T26" fmla="*/ 702 w 782"/>
                  <a:gd name="T27" fmla="*/ 0 h 451"/>
                  <a:gd name="T28" fmla="*/ 81 w 782"/>
                  <a:gd name="T29" fmla="*/ 0 h 451"/>
                  <a:gd name="T30" fmla="*/ 56 w 782"/>
                  <a:gd name="T31" fmla="*/ 6 h 451"/>
                  <a:gd name="T32" fmla="*/ 33 w 782"/>
                  <a:gd name="T33" fmla="*/ 20 h 451"/>
                  <a:gd name="T34" fmla="*/ 16 w 782"/>
                  <a:gd name="T35" fmla="*/ 39 h 451"/>
                  <a:gd name="T36" fmla="*/ 4 w 782"/>
                  <a:gd name="T37" fmla="*/ 63 h 451"/>
                  <a:gd name="T38" fmla="*/ 0 w 782"/>
                  <a:gd name="T39" fmla="*/ 90 h 451"/>
                  <a:gd name="T40" fmla="*/ 2 w 782"/>
                  <a:gd name="T41" fmla="*/ 291 h 451"/>
                  <a:gd name="T42" fmla="*/ 7 w 782"/>
                  <a:gd name="T43" fmla="*/ 297 h 451"/>
                  <a:gd name="T44" fmla="*/ 15 w 782"/>
                  <a:gd name="T45" fmla="*/ 301 h 451"/>
                  <a:gd name="T46" fmla="*/ 24 w 782"/>
                  <a:gd name="T47" fmla="*/ 297 h 451"/>
                  <a:gd name="T48" fmla="*/ 29 w 782"/>
                  <a:gd name="T49" fmla="*/ 291 h 451"/>
                  <a:gd name="T50" fmla="*/ 30 w 782"/>
                  <a:gd name="T51" fmla="*/ 90 h 451"/>
                  <a:gd name="T52" fmla="*/ 33 w 782"/>
                  <a:gd name="T53" fmla="*/ 71 h 451"/>
                  <a:gd name="T54" fmla="*/ 41 w 782"/>
                  <a:gd name="T55" fmla="*/ 55 h 451"/>
                  <a:gd name="T56" fmla="*/ 52 w 782"/>
                  <a:gd name="T57" fmla="*/ 43 h 451"/>
                  <a:gd name="T58" fmla="*/ 67 w 782"/>
                  <a:gd name="T59" fmla="*/ 34 h 451"/>
                  <a:gd name="T60" fmla="*/ 85 w 782"/>
                  <a:gd name="T61" fmla="*/ 30 h 451"/>
                  <a:gd name="T62" fmla="*/ 698 w 782"/>
                  <a:gd name="T63" fmla="*/ 30 h 451"/>
                  <a:gd name="T64" fmla="*/ 716 w 782"/>
                  <a:gd name="T65" fmla="*/ 34 h 451"/>
                  <a:gd name="T66" fmla="*/ 731 w 782"/>
                  <a:gd name="T67" fmla="*/ 43 h 451"/>
                  <a:gd name="T68" fmla="*/ 742 w 782"/>
                  <a:gd name="T69" fmla="*/ 55 h 451"/>
                  <a:gd name="T70" fmla="*/ 750 w 782"/>
                  <a:gd name="T71" fmla="*/ 71 h 451"/>
                  <a:gd name="T72" fmla="*/ 752 w 782"/>
                  <a:gd name="T73" fmla="*/ 90 h 451"/>
                  <a:gd name="T74" fmla="*/ 751 w 782"/>
                  <a:gd name="T75" fmla="*/ 372 h 451"/>
                  <a:gd name="T76" fmla="*/ 744 w 782"/>
                  <a:gd name="T77" fmla="*/ 389 h 451"/>
                  <a:gd name="T78" fmla="*/ 735 w 782"/>
                  <a:gd name="T79" fmla="*/ 403 h 451"/>
                  <a:gd name="T80" fmla="*/ 721 w 782"/>
                  <a:gd name="T81" fmla="*/ 413 h 451"/>
                  <a:gd name="T82" fmla="*/ 704 w 782"/>
                  <a:gd name="T83" fmla="*/ 419 h 451"/>
                  <a:gd name="T84" fmla="*/ 512 w 782"/>
                  <a:gd name="T85" fmla="*/ 421 h 451"/>
                  <a:gd name="T86" fmla="*/ 503 w 782"/>
                  <a:gd name="T87" fmla="*/ 423 h 451"/>
                  <a:gd name="T88" fmla="*/ 498 w 782"/>
                  <a:gd name="T89" fmla="*/ 429 h 451"/>
                  <a:gd name="T90" fmla="*/ 497 w 782"/>
                  <a:gd name="T91" fmla="*/ 436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82" h="451">
                    <a:moveTo>
                      <a:pt x="497" y="436"/>
                    </a:moveTo>
                    <a:lnTo>
                      <a:pt x="497" y="439"/>
                    </a:lnTo>
                    <a:lnTo>
                      <a:pt x="498" y="441"/>
                    </a:lnTo>
                    <a:lnTo>
                      <a:pt x="499" y="444"/>
                    </a:lnTo>
                    <a:lnTo>
                      <a:pt x="501" y="446"/>
                    </a:lnTo>
                    <a:lnTo>
                      <a:pt x="503" y="447"/>
                    </a:lnTo>
                    <a:lnTo>
                      <a:pt x="506" y="449"/>
                    </a:lnTo>
                    <a:lnTo>
                      <a:pt x="509" y="451"/>
                    </a:lnTo>
                    <a:lnTo>
                      <a:pt x="512" y="451"/>
                    </a:lnTo>
                    <a:lnTo>
                      <a:pt x="692" y="451"/>
                    </a:lnTo>
                    <a:lnTo>
                      <a:pt x="702" y="449"/>
                    </a:lnTo>
                    <a:lnTo>
                      <a:pt x="710" y="448"/>
                    </a:lnTo>
                    <a:lnTo>
                      <a:pt x="719" y="446"/>
                    </a:lnTo>
                    <a:lnTo>
                      <a:pt x="727" y="443"/>
                    </a:lnTo>
                    <a:lnTo>
                      <a:pt x="735" y="440"/>
                    </a:lnTo>
                    <a:lnTo>
                      <a:pt x="742" y="436"/>
                    </a:lnTo>
                    <a:lnTo>
                      <a:pt x="750" y="430"/>
                    </a:lnTo>
                    <a:lnTo>
                      <a:pt x="756" y="424"/>
                    </a:lnTo>
                    <a:lnTo>
                      <a:pt x="762" y="417"/>
                    </a:lnTo>
                    <a:lnTo>
                      <a:pt x="767" y="411"/>
                    </a:lnTo>
                    <a:lnTo>
                      <a:pt x="771" y="403"/>
                    </a:lnTo>
                    <a:lnTo>
                      <a:pt x="776" y="396"/>
                    </a:lnTo>
                    <a:lnTo>
                      <a:pt x="779" y="387"/>
                    </a:lnTo>
                    <a:lnTo>
                      <a:pt x="781" y="379"/>
                    </a:lnTo>
                    <a:lnTo>
                      <a:pt x="782" y="369"/>
                    </a:lnTo>
                    <a:lnTo>
                      <a:pt x="782" y="361"/>
                    </a:lnTo>
                    <a:lnTo>
                      <a:pt x="782" y="90"/>
                    </a:lnTo>
                    <a:lnTo>
                      <a:pt x="782" y="80"/>
                    </a:lnTo>
                    <a:lnTo>
                      <a:pt x="781" y="71"/>
                    </a:lnTo>
                    <a:lnTo>
                      <a:pt x="779" y="63"/>
                    </a:lnTo>
                    <a:lnTo>
                      <a:pt x="776" y="54"/>
                    </a:lnTo>
                    <a:lnTo>
                      <a:pt x="771" y="47"/>
                    </a:lnTo>
                    <a:lnTo>
                      <a:pt x="767" y="39"/>
                    </a:lnTo>
                    <a:lnTo>
                      <a:pt x="762" y="32"/>
                    </a:lnTo>
                    <a:lnTo>
                      <a:pt x="756" y="25"/>
                    </a:lnTo>
                    <a:lnTo>
                      <a:pt x="750" y="20"/>
                    </a:lnTo>
                    <a:lnTo>
                      <a:pt x="742" y="15"/>
                    </a:lnTo>
                    <a:lnTo>
                      <a:pt x="735" y="10"/>
                    </a:lnTo>
                    <a:lnTo>
                      <a:pt x="727" y="6"/>
                    </a:lnTo>
                    <a:lnTo>
                      <a:pt x="719" y="4"/>
                    </a:lnTo>
                    <a:lnTo>
                      <a:pt x="710" y="1"/>
                    </a:lnTo>
                    <a:lnTo>
                      <a:pt x="702" y="0"/>
                    </a:lnTo>
                    <a:lnTo>
                      <a:pt x="692" y="0"/>
                    </a:lnTo>
                    <a:lnTo>
                      <a:pt x="91" y="0"/>
                    </a:lnTo>
                    <a:lnTo>
                      <a:pt x="81" y="0"/>
                    </a:lnTo>
                    <a:lnTo>
                      <a:pt x="72" y="1"/>
                    </a:lnTo>
                    <a:lnTo>
                      <a:pt x="63" y="4"/>
                    </a:lnTo>
                    <a:lnTo>
                      <a:pt x="56" y="6"/>
                    </a:lnTo>
                    <a:lnTo>
                      <a:pt x="47" y="10"/>
                    </a:lnTo>
                    <a:lnTo>
                      <a:pt x="40" y="15"/>
                    </a:lnTo>
                    <a:lnTo>
                      <a:pt x="33" y="20"/>
                    </a:lnTo>
                    <a:lnTo>
                      <a:pt x="27" y="25"/>
                    </a:lnTo>
                    <a:lnTo>
                      <a:pt x="20" y="32"/>
                    </a:lnTo>
                    <a:lnTo>
                      <a:pt x="16" y="39"/>
                    </a:lnTo>
                    <a:lnTo>
                      <a:pt x="11" y="47"/>
                    </a:lnTo>
                    <a:lnTo>
                      <a:pt x="7" y="54"/>
                    </a:lnTo>
                    <a:lnTo>
                      <a:pt x="4" y="63"/>
                    </a:lnTo>
                    <a:lnTo>
                      <a:pt x="2" y="71"/>
                    </a:lnTo>
                    <a:lnTo>
                      <a:pt x="1" y="80"/>
                    </a:lnTo>
                    <a:lnTo>
                      <a:pt x="0" y="90"/>
                    </a:lnTo>
                    <a:lnTo>
                      <a:pt x="0" y="285"/>
                    </a:lnTo>
                    <a:lnTo>
                      <a:pt x="1" y="288"/>
                    </a:lnTo>
                    <a:lnTo>
                      <a:pt x="2" y="291"/>
                    </a:lnTo>
                    <a:lnTo>
                      <a:pt x="3" y="293"/>
                    </a:lnTo>
                    <a:lnTo>
                      <a:pt x="5" y="295"/>
                    </a:lnTo>
                    <a:lnTo>
                      <a:pt x="7" y="297"/>
                    </a:lnTo>
                    <a:lnTo>
                      <a:pt x="10" y="298"/>
                    </a:lnTo>
                    <a:lnTo>
                      <a:pt x="13" y="300"/>
                    </a:lnTo>
                    <a:lnTo>
                      <a:pt x="15" y="301"/>
                    </a:lnTo>
                    <a:lnTo>
                      <a:pt x="18" y="300"/>
                    </a:lnTo>
                    <a:lnTo>
                      <a:pt x="21" y="298"/>
                    </a:lnTo>
                    <a:lnTo>
                      <a:pt x="24" y="297"/>
                    </a:lnTo>
                    <a:lnTo>
                      <a:pt x="26" y="295"/>
                    </a:lnTo>
                    <a:lnTo>
                      <a:pt x="28" y="293"/>
                    </a:lnTo>
                    <a:lnTo>
                      <a:pt x="29" y="291"/>
                    </a:lnTo>
                    <a:lnTo>
                      <a:pt x="30" y="288"/>
                    </a:lnTo>
                    <a:lnTo>
                      <a:pt x="30" y="285"/>
                    </a:lnTo>
                    <a:lnTo>
                      <a:pt x="30" y="90"/>
                    </a:lnTo>
                    <a:lnTo>
                      <a:pt x="31" y="83"/>
                    </a:lnTo>
                    <a:lnTo>
                      <a:pt x="32" y="78"/>
                    </a:lnTo>
                    <a:lnTo>
                      <a:pt x="33" y="71"/>
                    </a:lnTo>
                    <a:lnTo>
                      <a:pt x="35" y="66"/>
                    </a:lnTo>
                    <a:lnTo>
                      <a:pt x="37" y="61"/>
                    </a:lnTo>
                    <a:lnTo>
                      <a:pt x="41" y="55"/>
                    </a:lnTo>
                    <a:lnTo>
                      <a:pt x="44" y="51"/>
                    </a:lnTo>
                    <a:lnTo>
                      <a:pt x="48" y="47"/>
                    </a:lnTo>
                    <a:lnTo>
                      <a:pt x="52" y="43"/>
                    </a:lnTo>
                    <a:lnTo>
                      <a:pt x="57" y="39"/>
                    </a:lnTo>
                    <a:lnTo>
                      <a:pt x="62" y="37"/>
                    </a:lnTo>
                    <a:lnTo>
                      <a:pt x="67" y="34"/>
                    </a:lnTo>
                    <a:lnTo>
                      <a:pt x="73" y="32"/>
                    </a:lnTo>
                    <a:lnTo>
                      <a:pt x="78" y="31"/>
                    </a:lnTo>
                    <a:lnTo>
                      <a:pt x="85" y="30"/>
                    </a:lnTo>
                    <a:lnTo>
                      <a:pt x="91" y="30"/>
                    </a:lnTo>
                    <a:lnTo>
                      <a:pt x="692" y="30"/>
                    </a:lnTo>
                    <a:lnTo>
                      <a:pt x="698" y="30"/>
                    </a:lnTo>
                    <a:lnTo>
                      <a:pt x="704" y="31"/>
                    </a:lnTo>
                    <a:lnTo>
                      <a:pt x="710" y="32"/>
                    </a:lnTo>
                    <a:lnTo>
                      <a:pt x="716" y="34"/>
                    </a:lnTo>
                    <a:lnTo>
                      <a:pt x="721" y="37"/>
                    </a:lnTo>
                    <a:lnTo>
                      <a:pt x="726" y="39"/>
                    </a:lnTo>
                    <a:lnTo>
                      <a:pt x="731" y="43"/>
                    </a:lnTo>
                    <a:lnTo>
                      <a:pt x="735" y="47"/>
                    </a:lnTo>
                    <a:lnTo>
                      <a:pt x="738" y="51"/>
                    </a:lnTo>
                    <a:lnTo>
                      <a:pt x="742" y="55"/>
                    </a:lnTo>
                    <a:lnTo>
                      <a:pt x="744" y="61"/>
                    </a:lnTo>
                    <a:lnTo>
                      <a:pt x="748" y="66"/>
                    </a:lnTo>
                    <a:lnTo>
                      <a:pt x="750" y="71"/>
                    </a:lnTo>
                    <a:lnTo>
                      <a:pt x="751" y="78"/>
                    </a:lnTo>
                    <a:lnTo>
                      <a:pt x="752" y="83"/>
                    </a:lnTo>
                    <a:lnTo>
                      <a:pt x="752" y="90"/>
                    </a:lnTo>
                    <a:lnTo>
                      <a:pt x="752" y="361"/>
                    </a:lnTo>
                    <a:lnTo>
                      <a:pt x="752" y="366"/>
                    </a:lnTo>
                    <a:lnTo>
                      <a:pt x="751" y="372"/>
                    </a:lnTo>
                    <a:lnTo>
                      <a:pt x="750" y="379"/>
                    </a:lnTo>
                    <a:lnTo>
                      <a:pt x="748" y="384"/>
                    </a:lnTo>
                    <a:lnTo>
                      <a:pt x="744" y="389"/>
                    </a:lnTo>
                    <a:lnTo>
                      <a:pt x="742" y="394"/>
                    </a:lnTo>
                    <a:lnTo>
                      <a:pt x="738" y="399"/>
                    </a:lnTo>
                    <a:lnTo>
                      <a:pt x="735" y="403"/>
                    </a:lnTo>
                    <a:lnTo>
                      <a:pt x="731" y="407"/>
                    </a:lnTo>
                    <a:lnTo>
                      <a:pt x="726" y="410"/>
                    </a:lnTo>
                    <a:lnTo>
                      <a:pt x="721" y="413"/>
                    </a:lnTo>
                    <a:lnTo>
                      <a:pt x="716" y="415"/>
                    </a:lnTo>
                    <a:lnTo>
                      <a:pt x="710" y="417"/>
                    </a:lnTo>
                    <a:lnTo>
                      <a:pt x="704" y="419"/>
                    </a:lnTo>
                    <a:lnTo>
                      <a:pt x="698" y="421"/>
                    </a:lnTo>
                    <a:lnTo>
                      <a:pt x="692" y="421"/>
                    </a:lnTo>
                    <a:lnTo>
                      <a:pt x="512" y="421"/>
                    </a:lnTo>
                    <a:lnTo>
                      <a:pt x="509" y="421"/>
                    </a:lnTo>
                    <a:lnTo>
                      <a:pt x="506" y="422"/>
                    </a:lnTo>
                    <a:lnTo>
                      <a:pt x="503" y="423"/>
                    </a:lnTo>
                    <a:lnTo>
                      <a:pt x="501" y="425"/>
                    </a:lnTo>
                    <a:lnTo>
                      <a:pt x="499" y="427"/>
                    </a:lnTo>
                    <a:lnTo>
                      <a:pt x="498" y="429"/>
                    </a:lnTo>
                    <a:lnTo>
                      <a:pt x="497" y="432"/>
                    </a:lnTo>
                    <a:lnTo>
                      <a:pt x="497" y="436"/>
                    </a:lnTo>
                    <a:lnTo>
                      <a:pt x="497" y="4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93" name="Group 392">
              <a:extLst>
                <a:ext uri="{FF2B5EF4-FFF2-40B4-BE49-F238E27FC236}">
                  <a16:creationId xmlns="" xmlns:a16="http://schemas.microsoft.com/office/drawing/2014/main" id="{C327B13F-2F6E-44F5-AD02-30E3EBD447E2}"/>
                </a:ext>
              </a:extLst>
            </p:cNvPr>
            <p:cNvGrpSpPr/>
            <p:nvPr/>
          </p:nvGrpSpPr>
          <p:grpSpPr>
            <a:xfrm>
              <a:off x="3497451" y="3343863"/>
              <a:ext cx="287338" cy="249238"/>
              <a:chOff x="9309100" y="2536825"/>
              <a:chExt cx="287338" cy="249238"/>
            </a:xfrm>
            <a:solidFill>
              <a:schemeClr val="bg1"/>
            </a:solidFill>
          </p:grpSpPr>
          <p:sp>
            <p:nvSpPr>
              <p:cNvPr id="394" name="Freeform 216">
                <a:extLst>
                  <a:ext uri="{FF2B5EF4-FFF2-40B4-BE49-F238E27FC236}">
                    <a16:creationId xmlns="" xmlns:a16="http://schemas.microsoft.com/office/drawing/2014/main" id="{2B3FA161-8B8E-408B-ADD1-8C852716DFC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56725" y="2670175"/>
                <a:ext cx="104775" cy="77788"/>
              </a:xfrm>
              <a:custGeom>
                <a:avLst/>
                <a:gdLst>
                  <a:gd name="T0" fmla="*/ 301 w 331"/>
                  <a:gd name="T1" fmla="*/ 211 h 241"/>
                  <a:gd name="T2" fmla="*/ 30 w 331"/>
                  <a:gd name="T3" fmla="*/ 211 h 241"/>
                  <a:gd name="T4" fmla="*/ 30 w 331"/>
                  <a:gd name="T5" fmla="*/ 30 h 241"/>
                  <a:gd name="T6" fmla="*/ 301 w 331"/>
                  <a:gd name="T7" fmla="*/ 30 h 241"/>
                  <a:gd name="T8" fmla="*/ 301 w 331"/>
                  <a:gd name="T9" fmla="*/ 211 h 241"/>
                  <a:gd name="T10" fmla="*/ 316 w 331"/>
                  <a:gd name="T11" fmla="*/ 0 h 241"/>
                  <a:gd name="T12" fmla="*/ 15 w 331"/>
                  <a:gd name="T13" fmla="*/ 0 h 241"/>
                  <a:gd name="T14" fmla="*/ 13 w 331"/>
                  <a:gd name="T15" fmla="*/ 1 h 241"/>
                  <a:gd name="T16" fmla="*/ 10 w 331"/>
                  <a:gd name="T17" fmla="*/ 1 h 241"/>
                  <a:gd name="T18" fmla="*/ 7 w 331"/>
                  <a:gd name="T19" fmla="*/ 4 h 241"/>
                  <a:gd name="T20" fmla="*/ 5 w 331"/>
                  <a:gd name="T21" fmla="*/ 5 h 241"/>
                  <a:gd name="T22" fmla="*/ 3 w 331"/>
                  <a:gd name="T23" fmla="*/ 7 h 241"/>
                  <a:gd name="T24" fmla="*/ 2 w 331"/>
                  <a:gd name="T25" fmla="*/ 10 h 241"/>
                  <a:gd name="T26" fmla="*/ 1 w 331"/>
                  <a:gd name="T27" fmla="*/ 13 h 241"/>
                  <a:gd name="T28" fmla="*/ 0 w 331"/>
                  <a:gd name="T29" fmla="*/ 15 h 241"/>
                  <a:gd name="T30" fmla="*/ 0 w 331"/>
                  <a:gd name="T31" fmla="*/ 226 h 241"/>
                  <a:gd name="T32" fmla="*/ 1 w 331"/>
                  <a:gd name="T33" fmla="*/ 230 h 241"/>
                  <a:gd name="T34" fmla="*/ 2 w 331"/>
                  <a:gd name="T35" fmla="*/ 232 h 241"/>
                  <a:gd name="T36" fmla="*/ 3 w 331"/>
                  <a:gd name="T37" fmla="*/ 235 h 241"/>
                  <a:gd name="T38" fmla="*/ 5 w 331"/>
                  <a:gd name="T39" fmla="*/ 237 h 241"/>
                  <a:gd name="T40" fmla="*/ 7 w 331"/>
                  <a:gd name="T41" fmla="*/ 238 h 241"/>
                  <a:gd name="T42" fmla="*/ 10 w 331"/>
                  <a:gd name="T43" fmla="*/ 240 h 241"/>
                  <a:gd name="T44" fmla="*/ 13 w 331"/>
                  <a:gd name="T45" fmla="*/ 241 h 241"/>
                  <a:gd name="T46" fmla="*/ 15 w 331"/>
                  <a:gd name="T47" fmla="*/ 241 h 241"/>
                  <a:gd name="T48" fmla="*/ 316 w 331"/>
                  <a:gd name="T49" fmla="*/ 241 h 241"/>
                  <a:gd name="T50" fmla="*/ 319 w 331"/>
                  <a:gd name="T51" fmla="*/ 241 h 241"/>
                  <a:gd name="T52" fmla="*/ 322 w 331"/>
                  <a:gd name="T53" fmla="*/ 240 h 241"/>
                  <a:gd name="T54" fmla="*/ 325 w 331"/>
                  <a:gd name="T55" fmla="*/ 238 h 241"/>
                  <a:gd name="T56" fmla="*/ 327 w 331"/>
                  <a:gd name="T57" fmla="*/ 237 h 241"/>
                  <a:gd name="T58" fmla="*/ 329 w 331"/>
                  <a:gd name="T59" fmla="*/ 235 h 241"/>
                  <a:gd name="T60" fmla="*/ 330 w 331"/>
                  <a:gd name="T61" fmla="*/ 232 h 241"/>
                  <a:gd name="T62" fmla="*/ 331 w 331"/>
                  <a:gd name="T63" fmla="*/ 230 h 241"/>
                  <a:gd name="T64" fmla="*/ 331 w 331"/>
                  <a:gd name="T65" fmla="*/ 226 h 241"/>
                  <a:gd name="T66" fmla="*/ 331 w 331"/>
                  <a:gd name="T67" fmla="*/ 15 h 241"/>
                  <a:gd name="T68" fmla="*/ 331 w 331"/>
                  <a:gd name="T69" fmla="*/ 12 h 241"/>
                  <a:gd name="T70" fmla="*/ 330 w 331"/>
                  <a:gd name="T71" fmla="*/ 10 h 241"/>
                  <a:gd name="T72" fmla="*/ 329 w 331"/>
                  <a:gd name="T73" fmla="*/ 7 h 241"/>
                  <a:gd name="T74" fmla="*/ 327 w 331"/>
                  <a:gd name="T75" fmla="*/ 5 h 241"/>
                  <a:gd name="T76" fmla="*/ 325 w 331"/>
                  <a:gd name="T77" fmla="*/ 4 h 241"/>
                  <a:gd name="T78" fmla="*/ 322 w 331"/>
                  <a:gd name="T79" fmla="*/ 1 h 241"/>
                  <a:gd name="T80" fmla="*/ 319 w 331"/>
                  <a:gd name="T81" fmla="*/ 1 h 241"/>
                  <a:gd name="T82" fmla="*/ 316 w 331"/>
                  <a:gd name="T83" fmla="*/ 0 h 241"/>
                  <a:gd name="T84" fmla="*/ 316 w 331"/>
                  <a:gd name="T85" fmla="*/ 0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31" h="241">
                    <a:moveTo>
                      <a:pt x="301" y="211"/>
                    </a:moveTo>
                    <a:lnTo>
                      <a:pt x="30" y="211"/>
                    </a:lnTo>
                    <a:lnTo>
                      <a:pt x="30" y="30"/>
                    </a:lnTo>
                    <a:lnTo>
                      <a:pt x="301" y="30"/>
                    </a:lnTo>
                    <a:lnTo>
                      <a:pt x="301" y="211"/>
                    </a:lnTo>
                    <a:close/>
                    <a:moveTo>
                      <a:pt x="316" y="0"/>
                    </a:moveTo>
                    <a:lnTo>
                      <a:pt x="15" y="0"/>
                    </a:lnTo>
                    <a:lnTo>
                      <a:pt x="13" y="1"/>
                    </a:lnTo>
                    <a:lnTo>
                      <a:pt x="10" y="1"/>
                    </a:lnTo>
                    <a:lnTo>
                      <a:pt x="7" y="4"/>
                    </a:lnTo>
                    <a:lnTo>
                      <a:pt x="5" y="5"/>
                    </a:lnTo>
                    <a:lnTo>
                      <a:pt x="3" y="7"/>
                    </a:lnTo>
                    <a:lnTo>
                      <a:pt x="2" y="10"/>
                    </a:lnTo>
                    <a:lnTo>
                      <a:pt x="1" y="13"/>
                    </a:lnTo>
                    <a:lnTo>
                      <a:pt x="0" y="15"/>
                    </a:lnTo>
                    <a:lnTo>
                      <a:pt x="0" y="226"/>
                    </a:lnTo>
                    <a:lnTo>
                      <a:pt x="1" y="230"/>
                    </a:lnTo>
                    <a:lnTo>
                      <a:pt x="2" y="232"/>
                    </a:lnTo>
                    <a:lnTo>
                      <a:pt x="3" y="235"/>
                    </a:lnTo>
                    <a:lnTo>
                      <a:pt x="5" y="237"/>
                    </a:lnTo>
                    <a:lnTo>
                      <a:pt x="7" y="238"/>
                    </a:lnTo>
                    <a:lnTo>
                      <a:pt x="10" y="240"/>
                    </a:lnTo>
                    <a:lnTo>
                      <a:pt x="13" y="241"/>
                    </a:lnTo>
                    <a:lnTo>
                      <a:pt x="15" y="241"/>
                    </a:lnTo>
                    <a:lnTo>
                      <a:pt x="316" y="241"/>
                    </a:lnTo>
                    <a:lnTo>
                      <a:pt x="319" y="241"/>
                    </a:lnTo>
                    <a:lnTo>
                      <a:pt x="322" y="240"/>
                    </a:lnTo>
                    <a:lnTo>
                      <a:pt x="325" y="238"/>
                    </a:lnTo>
                    <a:lnTo>
                      <a:pt x="327" y="237"/>
                    </a:lnTo>
                    <a:lnTo>
                      <a:pt x="329" y="235"/>
                    </a:lnTo>
                    <a:lnTo>
                      <a:pt x="330" y="232"/>
                    </a:lnTo>
                    <a:lnTo>
                      <a:pt x="331" y="230"/>
                    </a:lnTo>
                    <a:lnTo>
                      <a:pt x="331" y="226"/>
                    </a:lnTo>
                    <a:lnTo>
                      <a:pt x="331" y="15"/>
                    </a:lnTo>
                    <a:lnTo>
                      <a:pt x="331" y="12"/>
                    </a:lnTo>
                    <a:lnTo>
                      <a:pt x="330" y="10"/>
                    </a:lnTo>
                    <a:lnTo>
                      <a:pt x="329" y="7"/>
                    </a:lnTo>
                    <a:lnTo>
                      <a:pt x="327" y="5"/>
                    </a:lnTo>
                    <a:lnTo>
                      <a:pt x="325" y="4"/>
                    </a:lnTo>
                    <a:lnTo>
                      <a:pt x="322" y="1"/>
                    </a:lnTo>
                    <a:lnTo>
                      <a:pt x="319" y="1"/>
                    </a:lnTo>
                    <a:lnTo>
                      <a:pt x="316" y="0"/>
                    </a:lnTo>
                    <a:lnTo>
                      <a:pt x="31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Freeform 217">
                <a:extLst>
                  <a:ext uri="{FF2B5EF4-FFF2-40B4-BE49-F238E27FC236}">
                    <a16:creationId xmlns="" xmlns:a16="http://schemas.microsoft.com/office/drawing/2014/main" id="{DB48BF49-FF9E-4C85-B66F-D89006B7558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09100" y="2536825"/>
                <a:ext cx="287338" cy="249238"/>
              </a:xfrm>
              <a:custGeom>
                <a:avLst/>
                <a:gdLst>
                  <a:gd name="T0" fmla="*/ 863 w 902"/>
                  <a:gd name="T1" fmla="*/ 235 h 782"/>
                  <a:gd name="T2" fmla="*/ 832 w 902"/>
                  <a:gd name="T3" fmla="*/ 276 h 782"/>
                  <a:gd name="T4" fmla="*/ 787 w 902"/>
                  <a:gd name="T5" fmla="*/ 299 h 782"/>
                  <a:gd name="T6" fmla="*/ 737 w 902"/>
                  <a:gd name="T7" fmla="*/ 298 h 782"/>
                  <a:gd name="T8" fmla="*/ 692 w 902"/>
                  <a:gd name="T9" fmla="*/ 280 h 782"/>
                  <a:gd name="T10" fmla="*/ 752 w 902"/>
                  <a:gd name="T11" fmla="*/ 752 h 782"/>
                  <a:gd name="T12" fmla="*/ 748 w 902"/>
                  <a:gd name="T13" fmla="*/ 426 h 782"/>
                  <a:gd name="T14" fmla="*/ 556 w 902"/>
                  <a:gd name="T15" fmla="*/ 421 h 782"/>
                  <a:gd name="T16" fmla="*/ 544 w 902"/>
                  <a:gd name="T17" fmla="*/ 428 h 782"/>
                  <a:gd name="T18" fmla="*/ 120 w 902"/>
                  <a:gd name="T19" fmla="*/ 752 h 782"/>
                  <a:gd name="T20" fmla="*/ 170 w 902"/>
                  <a:gd name="T21" fmla="*/ 326 h 782"/>
                  <a:gd name="T22" fmla="*/ 231 w 902"/>
                  <a:gd name="T23" fmla="*/ 320 h 782"/>
                  <a:gd name="T24" fmla="*/ 279 w 902"/>
                  <a:gd name="T25" fmla="*/ 354 h 782"/>
                  <a:gd name="T26" fmla="*/ 347 w 902"/>
                  <a:gd name="T27" fmla="*/ 361 h 782"/>
                  <a:gd name="T28" fmla="*/ 415 w 902"/>
                  <a:gd name="T29" fmla="*/ 340 h 782"/>
                  <a:gd name="T30" fmla="*/ 475 w 902"/>
                  <a:gd name="T31" fmla="*/ 346 h 782"/>
                  <a:gd name="T32" fmla="*/ 556 w 902"/>
                  <a:gd name="T33" fmla="*/ 361 h 782"/>
                  <a:gd name="T34" fmla="*/ 643 w 902"/>
                  <a:gd name="T35" fmla="*/ 341 h 782"/>
                  <a:gd name="T36" fmla="*/ 701 w 902"/>
                  <a:gd name="T37" fmla="*/ 319 h 782"/>
                  <a:gd name="T38" fmla="*/ 756 w 902"/>
                  <a:gd name="T39" fmla="*/ 331 h 782"/>
                  <a:gd name="T40" fmla="*/ 571 w 902"/>
                  <a:gd name="T41" fmla="*/ 752 h 782"/>
                  <a:gd name="T42" fmla="*/ 30 w 902"/>
                  <a:gd name="T43" fmla="*/ 196 h 782"/>
                  <a:gd name="T44" fmla="*/ 193 w 902"/>
                  <a:gd name="T45" fmla="*/ 289 h 782"/>
                  <a:gd name="T46" fmla="*/ 132 w 902"/>
                  <a:gd name="T47" fmla="*/ 301 h 782"/>
                  <a:gd name="T48" fmla="*/ 82 w 902"/>
                  <a:gd name="T49" fmla="*/ 292 h 782"/>
                  <a:gd name="T50" fmla="*/ 48 w 902"/>
                  <a:gd name="T51" fmla="*/ 261 h 782"/>
                  <a:gd name="T52" fmla="*/ 32 w 902"/>
                  <a:gd name="T53" fmla="*/ 216 h 782"/>
                  <a:gd name="T54" fmla="*/ 214 w 902"/>
                  <a:gd name="T55" fmla="*/ 151 h 782"/>
                  <a:gd name="T56" fmla="*/ 451 w 902"/>
                  <a:gd name="T57" fmla="*/ 151 h 782"/>
                  <a:gd name="T58" fmla="*/ 245 w 902"/>
                  <a:gd name="T59" fmla="*/ 151 h 782"/>
                  <a:gd name="T60" fmla="*/ 421 w 902"/>
                  <a:gd name="T61" fmla="*/ 295 h 782"/>
                  <a:gd name="T62" fmla="*/ 371 w 902"/>
                  <a:gd name="T63" fmla="*/ 327 h 782"/>
                  <a:gd name="T64" fmla="*/ 301 w 902"/>
                  <a:gd name="T65" fmla="*/ 329 h 782"/>
                  <a:gd name="T66" fmla="*/ 250 w 902"/>
                  <a:gd name="T67" fmla="*/ 295 h 782"/>
                  <a:gd name="T68" fmla="*/ 643 w 902"/>
                  <a:gd name="T69" fmla="*/ 304 h 782"/>
                  <a:gd name="T70" fmla="*/ 574 w 902"/>
                  <a:gd name="T71" fmla="*/ 330 h 782"/>
                  <a:gd name="T72" fmla="*/ 496 w 902"/>
                  <a:gd name="T73" fmla="*/ 322 h 782"/>
                  <a:gd name="T74" fmla="*/ 451 w 902"/>
                  <a:gd name="T75" fmla="*/ 181 h 782"/>
                  <a:gd name="T76" fmla="*/ 651 w 902"/>
                  <a:gd name="T77" fmla="*/ 30 h 782"/>
                  <a:gd name="T78" fmla="*/ 901 w 902"/>
                  <a:gd name="T79" fmla="*/ 160 h 782"/>
                  <a:gd name="T80" fmla="*/ 805 w 902"/>
                  <a:gd name="T81" fmla="*/ 2 h 782"/>
                  <a:gd name="T82" fmla="*/ 97 w 902"/>
                  <a:gd name="T83" fmla="*/ 2 h 782"/>
                  <a:gd name="T84" fmla="*/ 2 w 902"/>
                  <a:gd name="T85" fmla="*/ 160 h 782"/>
                  <a:gd name="T86" fmla="*/ 0 w 902"/>
                  <a:gd name="T87" fmla="*/ 166 h 782"/>
                  <a:gd name="T88" fmla="*/ 4 w 902"/>
                  <a:gd name="T89" fmla="*/ 231 h 782"/>
                  <a:gd name="T90" fmla="*/ 26 w 902"/>
                  <a:gd name="T91" fmla="*/ 280 h 782"/>
                  <a:gd name="T92" fmla="*/ 62 w 902"/>
                  <a:gd name="T93" fmla="*/ 315 h 782"/>
                  <a:gd name="T94" fmla="*/ 91 w 902"/>
                  <a:gd name="T95" fmla="*/ 771 h 782"/>
                  <a:gd name="T96" fmla="*/ 100 w 902"/>
                  <a:gd name="T97" fmla="*/ 781 h 782"/>
                  <a:gd name="T98" fmla="*/ 797 w 902"/>
                  <a:gd name="T99" fmla="*/ 782 h 782"/>
                  <a:gd name="T100" fmla="*/ 810 w 902"/>
                  <a:gd name="T101" fmla="*/ 776 h 782"/>
                  <a:gd name="T102" fmla="*/ 822 w 902"/>
                  <a:gd name="T103" fmla="*/ 319 h 782"/>
                  <a:gd name="T104" fmla="*/ 862 w 902"/>
                  <a:gd name="T105" fmla="*/ 289 h 782"/>
                  <a:gd name="T106" fmla="*/ 891 w 902"/>
                  <a:gd name="T107" fmla="*/ 246 h 782"/>
                  <a:gd name="T108" fmla="*/ 902 w 902"/>
                  <a:gd name="T109" fmla="*/ 196 h 782"/>
                  <a:gd name="T110" fmla="*/ 901 w 902"/>
                  <a:gd name="T111" fmla="*/ 161 h 7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02" h="782">
                    <a:moveTo>
                      <a:pt x="872" y="196"/>
                    </a:moveTo>
                    <a:lnTo>
                      <a:pt x="872" y="206"/>
                    </a:lnTo>
                    <a:lnTo>
                      <a:pt x="870" y="216"/>
                    </a:lnTo>
                    <a:lnTo>
                      <a:pt x="867" y="226"/>
                    </a:lnTo>
                    <a:lnTo>
                      <a:pt x="863" y="235"/>
                    </a:lnTo>
                    <a:lnTo>
                      <a:pt x="858" y="245"/>
                    </a:lnTo>
                    <a:lnTo>
                      <a:pt x="853" y="253"/>
                    </a:lnTo>
                    <a:lnTo>
                      <a:pt x="846" y="262"/>
                    </a:lnTo>
                    <a:lnTo>
                      <a:pt x="840" y="269"/>
                    </a:lnTo>
                    <a:lnTo>
                      <a:pt x="832" y="276"/>
                    </a:lnTo>
                    <a:lnTo>
                      <a:pt x="824" y="282"/>
                    </a:lnTo>
                    <a:lnTo>
                      <a:pt x="815" y="287"/>
                    </a:lnTo>
                    <a:lnTo>
                      <a:pt x="807" y="293"/>
                    </a:lnTo>
                    <a:lnTo>
                      <a:pt x="797" y="296"/>
                    </a:lnTo>
                    <a:lnTo>
                      <a:pt x="787" y="299"/>
                    </a:lnTo>
                    <a:lnTo>
                      <a:pt x="777" y="301"/>
                    </a:lnTo>
                    <a:lnTo>
                      <a:pt x="767" y="301"/>
                    </a:lnTo>
                    <a:lnTo>
                      <a:pt x="757" y="301"/>
                    </a:lnTo>
                    <a:lnTo>
                      <a:pt x="748" y="300"/>
                    </a:lnTo>
                    <a:lnTo>
                      <a:pt x="737" y="298"/>
                    </a:lnTo>
                    <a:lnTo>
                      <a:pt x="727" y="296"/>
                    </a:lnTo>
                    <a:lnTo>
                      <a:pt x="717" y="293"/>
                    </a:lnTo>
                    <a:lnTo>
                      <a:pt x="708" y="290"/>
                    </a:lnTo>
                    <a:lnTo>
                      <a:pt x="700" y="284"/>
                    </a:lnTo>
                    <a:lnTo>
                      <a:pt x="692" y="280"/>
                    </a:lnTo>
                    <a:lnTo>
                      <a:pt x="692" y="181"/>
                    </a:lnTo>
                    <a:lnTo>
                      <a:pt x="872" y="181"/>
                    </a:lnTo>
                    <a:lnTo>
                      <a:pt x="872" y="196"/>
                    </a:lnTo>
                    <a:close/>
                    <a:moveTo>
                      <a:pt x="782" y="752"/>
                    </a:moveTo>
                    <a:lnTo>
                      <a:pt x="752" y="752"/>
                    </a:lnTo>
                    <a:lnTo>
                      <a:pt x="752" y="436"/>
                    </a:lnTo>
                    <a:lnTo>
                      <a:pt x="752" y="433"/>
                    </a:lnTo>
                    <a:lnTo>
                      <a:pt x="751" y="431"/>
                    </a:lnTo>
                    <a:lnTo>
                      <a:pt x="749" y="428"/>
                    </a:lnTo>
                    <a:lnTo>
                      <a:pt x="748" y="426"/>
                    </a:lnTo>
                    <a:lnTo>
                      <a:pt x="746" y="425"/>
                    </a:lnTo>
                    <a:lnTo>
                      <a:pt x="742" y="422"/>
                    </a:lnTo>
                    <a:lnTo>
                      <a:pt x="740" y="422"/>
                    </a:lnTo>
                    <a:lnTo>
                      <a:pt x="737" y="421"/>
                    </a:lnTo>
                    <a:lnTo>
                      <a:pt x="556" y="421"/>
                    </a:lnTo>
                    <a:lnTo>
                      <a:pt x="554" y="422"/>
                    </a:lnTo>
                    <a:lnTo>
                      <a:pt x="551" y="422"/>
                    </a:lnTo>
                    <a:lnTo>
                      <a:pt x="548" y="425"/>
                    </a:lnTo>
                    <a:lnTo>
                      <a:pt x="545" y="426"/>
                    </a:lnTo>
                    <a:lnTo>
                      <a:pt x="544" y="428"/>
                    </a:lnTo>
                    <a:lnTo>
                      <a:pt x="542" y="431"/>
                    </a:lnTo>
                    <a:lnTo>
                      <a:pt x="542" y="434"/>
                    </a:lnTo>
                    <a:lnTo>
                      <a:pt x="541" y="436"/>
                    </a:lnTo>
                    <a:lnTo>
                      <a:pt x="541" y="752"/>
                    </a:lnTo>
                    <a:lnTo>
                      <a:pt x="120" y="752"/>
                    </a:lnTo>
                    <a:lnTo>
                      <a:pt x="120" y="331"/>
                    </a:lnTo>
                    <a:lnTo>
                      <a:pt x="131" y="331"/>
                    </a:lnTo>
                    <a:lnTo>
                      <a:pt x="144" y="330"/>
                    </a:lnTo>
                    <a:lnTo>
                      <a:pt x="156" y="328"/>
                    </a:lnTo>
                    <a:lnTo>
                      <a:pt x="170" y="326"/>
                    </a:lnTo>
                    <a:lnTo>
                      <a:pt x="184" y="323"/>
                    </a:lnTo>
                    <a:lnTo>
                      <a:pt x="197" y="319"/>
                    </a:lnTo>
                    <a:lnTo>
                      <a:pt x="210" y="314"/>
                    </a:lnTo>
                    <a:lnTo>
                      <a:pt x="222" y="308"/>
                    </a:lnTo>
                    <a:lnTo>
                      <a:pt x="231" y="320"/>
                    </a:lnTo>
                    <a:lnTo>
                      <a:pt x="241" y="330"/>
                    </a:lnTo>
                    <a:lnTo>
                      <a:pt x="252" y="340"/>
                    </a:lnTo>
                    <a:lnTo>
                      <a:pt x="265" y="347"/>
                    </a:lnTo>
                    <a:lnTo>
                      <a:pt x="271" y="351"/>
                    </a:lnTo>
                    <a:lnTo>
                      <a:pt x="279" y="354"/>
                    </a:lnTo>
                    <a:lnTo>
                      <a:pt x="285" y="356"/>
                    </a:lnTo>
                    <a:lnTo>
                      <a:pt x="294" y="358"/>
                    </a:lnTo>
                    <a:lnTo>
                      <a:pt x="311" y="360"/>
                    </a:lnTo>
                    <a:lnTo>
                      <a:pt x="331" y="361"/>
                    </a:lnTo>
                    <a:lnTo>
                      <a:pt x="347" y="361"/>
                    </a:lnTo>
                    <a:lnTo>
                      <a:pt x="362" y="359"/>
                    </a:lnTo>
                    <a:lnTo>
                      <a:pt x="376" y="356"/>
                    </a:lnTo>
                    <a:lnTo>
                      <a:pt x="390" y="352"/>
                    </a:lnTo>
                    <a:lnTo>
                      <a:pt x="403" y="346"/>
                    </a:lnTo>
                    <a:lnTo>
                      <a:pt x="415" y="340"/>
                    </a:lnTo>
                    <a:lnTo>
                      <a:pt x="425" y="332"/>
                    </a:lnTo>
                    <a:lnTo>
                      <a:pt x="436" y="323"/>
                    </a:lnTo>
                    <a:lnTo>
                      <a:pt x="448" y="331"/>
                    </a:lnTo>
                    <a:lnTo>
                      <a:pt x="461" y="339"/>
                    </a:lnTo>
                    <a:lnTo>
                      <a:pt x="475" y="346"/>
                    </a:lnTo>
                    <a:lnTo>
                      <a:pt x="488" y="352"/>
                    </a:lnTo>
                    <a:lnTo>
                      <a:pt x="505" y="356"/>
                    </a:lnTo>
                    <a:lnTo>
                      <a:pt x="522" y="359"/>
                    </a:lnTo>
                    <a:lnTo>
                      <a:pt x="539" y="361"/>
                    </a:lnTo>
                    <a:lnTo>
                      <a:pt x="556" y="361"/>
                    </a:lnTo>
                    <a:lnTo>
                      <a:pt x="576" y="360"/>
                    </a:lnTo>
                    <a:lnTo>
                      <a:pt x="595" y="358"/>
                    </a:lnTo>
                    <a:lnTo>
                      <a:pt x="612" y="354"/>
                    </a:lnTo>
                    <a:lnTo>
                      <a:pt x="628" y="348"/>
                    </a:lnTo>
                    <a:lnTo>
                      <a:pt x="643" y="341"/>
                    </a:lnTo>
                    <a:lnTo>
                      <a:pt x="656" y="331"/>
                    </a:lnTo>
                    <a:lnTo>
                      <a:pt x="668" y="321"/>
                    </a:lnTo>
                    <a:lnTo>
                      <a:pt x="679" y="308"/>
                    </a:lnTo>
                    <a:lnTo>
                      <a:pt x="690" y="314"/>
                    </a:lnTo>
                    <a:lnTo>
                      <a:pt x="701" y="319"/>
                    </a:lnTo>
                    <a:lnTo>
                      <a:pt x="712" y="323"/>
                    </a:lnTo>
                    <a:lnTo>
                      <a:pt x="723" y="326"/>
                    </a:lnTo>
                    <a:lnTo>
                      <a:pt x="735" y="328"/>
                    </a:lnTo>
                    <a:lnTo>
                      <a:pt x="746" y="330"/>
                    </a:lnTo>
                    <a:lnTo>
                      <a:pt x="756" y="331"/>
                    </a:lnTo>
                    <a:lnTo>
                      <a:pt x="767" y="331"/>
                    </a:lnTo>
                    <a:lnTo>
                      <a:pt x="775" y="331"/>
                    </a:lnTo>
                    <a:lnTo>
                      <a:pt x="782" y="330"/>
                    </a:lnTo>
                    <a:lnTo>
                      <a:pt x="782" y="752"/>
                    </a:lnTo>
                    <a:close/>
                    <a:moveTo>
                      <a:pt x="571" y="752"/>
                    </a:moveTo>
                    <a:lnTo>
                      <a:pt x="571" y="451"/>
                    </a:lnTo>
                    <a:lnTo>
                      <a:pt x="722" y="451"/>
                    </a:lnTo>
                    <a:lnTo>
                      <a:pt x="722" y="752"/>
                    </a:lnTo>
                    <a:lnTo>
                      <a:pt x="571" y="752"/>
                    </a:lnTo>
                    <a:close/>
                    <a:moveTo>
                      <a:pt x="30" y="196"/>
                    </a:moveTo>
                    <a:lnTo>
                      <a:pt x="30" y="181"/>
                    </a:lnTo>
                    <a:lnTo>
                      <a:pt x="211" y="181"/>
                    </a:lnTo>
                    <a:lnTo>
                      <a:pt x="211" y="279"/>
                    </a:lnTo>
                    <a:lnTo>
                      <a:pt x="202" y="284"/>
                    </a:lnTo>
                    <a:lnTo>
                      <a:pt x="193" y="289"/>
                    </a:lnTo>
                    <a:lnTo>
                      <a:pt x="182" y="292"/>
                    </a:lnTo>
                    <a:lnTo>
                      <a:pt x="170" y="295"/>
                    </a:lnTo>
                    <a:lnTo>
                      <a:pt x="157" y="298"/>
                    </a:lnTo>
                    <a:lnTo>
                      <a:pt x="145" y="300"/>
                    </a:lnTo>
                    <a:lnTo>
                      <a:pt x="132" y="301"/>
                    </a:lnTo>
                    <a:lnTo>
                      <a:pt x="120" y="301"/>
                    </a:lnTo>
                    <a:lnTo>
                      <a:pt x="110" y="300"/>
                    </a:lnTo>
                    <a:lnTo>
                      <a:pt x="101" y="299"/>
                    </a:lnTo>
                    <a:lnTo>
                      <a:pt x="91" y="296"/>
                    </a:lnTo>
                    <a:lnTo>
                      <a:pt x="82" y="292"/>
                    </a:lnTo>
                    <a:lnTo>
                      <a:pt x="74" y="287"/>
                    </a:lnTo>
                    <a:lnTo>
                      <a:pt x="67" y="282"/>
                    </a:lnTo>
                    <a:lnTo>
                      <a:pt x="60" y="276"/>
                    </a:lnTo>
                    <a:lnTo>
                      <a:pt x="54" y="268"/>
                    </a:lnTo>
                    <a:lnTo>
                      <a:pt x="48" y="261"/>
                    </a:lnTo>
                    <a:lnTo>
                      <a:pt x="44" y="252"/>
                    </a:lnTo>
                    <a:lnTo>
                      <a:pt x="40" y="244"/>
                    </a:lnTo>
                    <a:lnTo>
                      <a:pt x="36" y="235"/>
                    </a:lnTo>
                    <a:lnTo>
                      <a:pt x="33" y="225"/>
                    </a:lnTo>
                    <a:lnTo>
                      <a:pt x="32" y="216"/>
                    </a:lnTo>
                    <a:lnTo>
                      <a:pt x="31" y="206"/>
                    </a:lnTo>
                    <a:lnTo>
                      <a:pt x="30" y="196"/>
                    </a:lnTo>
                    <a:close/>
                    <a:moveTo>
                      <a:pt x="114" y="30"/>
                    </a:moveTo>
                    <a:lnTo>
                      <a:pt x="251" y="30"/>
                    </a:lnTo>
                    <a:lnTo>
                      <a:pt x="214" y="151"/>
                    </a:lnTo>
                    <a:lnTo>
                      <a:pt x="42" y="151"/>
                    </a:lnTo>
                    <a:lnTo>
                      <a:pt x="114" y="30"/>
                    </a:lnTo>
                    <a:close/>
                    <a:moveTo>
                      <a:pt x="620" y="30"/>
                    </a:moveTo>
                    <a:lnTo>
                      <a:pt x="657" y="151"/>
                    </a:lnTo>
                    <a:lnTo>
                      <a:pt x="451" y="151"/>
                    </a:lnTo>
                    <a:lnTo>
                      <a:pt x="451" y="30"/>
                    </a:lnTo>
                    <a:lnTo>
                      <a:pt x="620" y="30"/>
                    </a:lnTo>
                    <a:close/>
                    <a:moveTo>
                      <a:pt x="421" y="30"/>
                    </a:moveTo>
                    <a:lnTo>
                      <a:pt x="421" y="151"/>
                    </a:lnTo>
                    <a:lnTo>
                      <a:pt x="245" y="151"/>
                    </a:lnTo>
                    <a:lnTo>
                      <a:pt x="282" y="30"/>
                    </a:lnTo>
                    <a:lnTo>
                      <a:pt x="421" y="30"/>
                    </a:lnTo>
                    <a:close/>
                    <a:moveTo>
                      <a:pt x="241" y="181"/>
                    </a:moveTo>
                    <a:lnTo>
                      <a:pt x="421" y="181"/>
                    </a:lnTo>
                    <a:lnTo>
                      <a:pt x="421" y="295"/>
                    </a:lnTo>
                    <a:lnTo>
                      <a:pt x="412" y="305"/>
                    </a:lnTo>
                    <a:lnTo>
                      <a:pt x="403" y="312"/>
                    </a:lnTo>
                    <a:lnTo>
                      <a:pt x="392" y="317"/>
                    </a:lnTo>
                    <a:lnTo>
                      <a:pt x="381" y="323"/>
                    </a:lnTo>
                    <a:lnTo>
                      <a:pt x="371" y="327"/>
                    </a:lnTo>
                    <a:lnTo>
                      <a:pt x="358" y="329"/>
                    </a:lnTo>
                    <a:lnTo>
                      <a:pt x="345" y="331"/>
                    </a:lnTo>
                    <a:lnTo>
                      <a:pt x="331" y="331"/>
                    </a:lnTo>
                    <a:lnTo>
                      <a:pt x="315" y="331"/>
                    </a:lnTo>
                    <a:lnTo>
                      <a:pt x="301" y="329"/>
                    </a:lnTo>
                    <a:lnTo>
                      <a:pt x="289" y="326"/>
                    </a:lnTo>
                    <a:lnTo>
                      <a:pt x="279" y="321"/>
                    </a:lnTo>
                    <a:lnTo>
                      <a:pt x="268" y="314"/>
                    </a:lnTo>
                    <a:lnTo>
                      <a:pt x="259" y="306"/>
                    </a:lnTo>
                    <a:lnTo>
                      <a:pt x="250" y="295"/>
                    </a:lnTo>
                    <a:lnTo>
                      <a:pt x="241" y="282"/>
                    </a:lnTo>
                    <a:lnTo>
                      <a:pt x="241" y="181"/>
                    </a:lnTo>
                    <a:close/>
                    <a:moveTo>
                      <a:pt x="662" y="282"/>
                    </a:moveTo>
                    <a:lnTo>
                      <a:pt x="652" y="294"/>
                    </a:lnTo>
                    <a:lnTo>
                      <a:pt x="643" y="304"/>
                    </a:lnTo>
                    <a:lnTo>
                      <a:pt x="631" y="312"/>
                    </a:lnTo>
                    <a:lnTo>
                      <a:pt x="619" y="320"/>
                    </a:lnTo>
                    <a:lnTo>
                      <a:pt x="605" y="325"/>
                    </a:lnTo>
                    <a:lnTo>
                      <a:pt x="590" y="328"/>
                    </a:lnTo>
                    <a:lnTo>
                      <a:pt x="574" y="330"/>
                    </a:lnTo>
                    <a:lnTo>
                      <a:pt x="556" y="331"/>
                    </a:lnTo>
                    <a:lnTo>
                      <a:pt x="540" y="331"/>
                    </a:lnTo>
                    <a:lnTo>
                      <a:pt x="524" y="329"/>
                    </a:lnTo>
                    <a:lnTo>
                      <a:pt x="510" y="326"/>
                    </a:lnTo>
                    <a:lnTo>
                      <a:pt x="496" y="322"/>
                    </a:lnTo>
                    <a:lnTo>
                      <a:pt x="483" y="316"/>
                    </a:lnTo>
                    <a:lnTo>
                      <a:pt x="471" y="311"/>
                    </a:lnTo>
                    <a:lnTo>
                      <a:pt x="461" y="304"/>
                    </a:lnTo>
                    <a:lnTo>
                      <a:pt x="451" y="295"/>
                    </a:lnTo>
                    <a:lnTo>
                      <a:pt x="451" y="181"/>
                    </a:lnTo>
                    <a:lnTo>
                      <a:pt x="662" y="181"/>
                    </a:lnTo>
                    <a:lnTo>
                      <a:pt x="662" y="282"/>
                    </a:lnTo>
                    <a:close/>
                    <a:moveTo>
                      <a:pt x="860" y="151"/>
                    </a:moveTo>
                    <a:lnTo>
                      <a:pt x="688" y="151"/>
                    </a:lnTo>
                    <a:lnTo>
                      <a:pt x="651" y="30"/>
                    </a:lnTo>
                    <a:lnTo>
                      <a:pt x="788" y="30"/>
                    </a:lnTo>
                    <a:lnTo>
                      <a:pt x="860" y="151"/>
                    </a:lnTo>
                    <a:close/>
                    <a:moveTo>
                      <a:pt x="901" y="161"/>
                    </a:moveTo>
                    <a:lnTo>
                      <a:pt x="901" y="160"/>
                    </a:lnTo>
                    <a:lnTo>
                      <a:pt x="901" y="160"/>
                    </a:lnTo>
                    <a:lnTo>
                      <a:pt x="900" y="159"/>
                    </a:lnTo>
                    <a:lnTo>
                      <a:pt x="900" y="159"/>
                    </a:lnTo>
                    <a:lnTo>
                      <a:pt x="810" y="8"/>
                    </a:lnTo>
                    <a:lnTo>
                      <a:pt x="808" y="5"/>
                    </a:lnTo>
                    <a:lnTo>
                      <a:pt x="805" y="2"/>
                    </a:lnTo>
                    <a:lnTo>
                      <a:pt x="801" y="1"/>
                    </a:lnTo>
                    <a:lnTo>
                      <a:pt x="797" y="0"/>
                    </a:lnTo>
                    <a:lnTo>
                      <a:pt x="105" y="0"/>
                    </a:lnTo>
                    <a:lnTo>
                      <a:pt x="102" y="1"/>
                    </a:lnTo>
                    <a:lnTo>
                      <a:pt x="97" y="2"/>
                    </a:lnTo>
                    <a:lnTo>
                      <a:pt x="95" y="5"/>
                    </a:lnTo>
                    <a:lnTo>
                      <a:pt x="92" y="8"/>
                    </a:lnTo>
                    <a:lnTo>
                      <a:pt x="2" y="158"/>
                    </a:lnTo>
                    <a:lnTo>
                      <a:pt x="2" y="159"/>
                    </a:lnTo>
                    <a:lnTo>
                      <a:pt x="2" y="160"/>
                    </a:lnTo>
                    <a:lnTo>
                      <a:pt x="1" y="160"/>
                    </a:lnTo>
                    <a:lnTo>
                      <a:pt x="1" y="161"/>
                    </a:lnTo>
                    <a:lnTo>
                      <a:pt x="0" y="163"/>
                    </a:lnTo>
                    <a:lnTo>
                      <a:pt x="0" y="166"/>
                    </a:lnTo>
                    <a:lnTo>
                      <a:pt x="0" y="166"/>
                    </a:lnTo>
                    <a:lnTo>
                      <a:pt x="0" y="166"/>
                    </a:lnTo>
                    <a:lnTo>
                      <a:pt x="0" y="196"/>
                    </a:lnTo>
                    <a:lnTo>
                      <a:pt x="0" y="208"/>
                    </a:lnTo>
                    <a:lnTo>
                      <a:pt x="2" y="220"/>
                    </a:lnTo>
                    <a:lnTo>
                      <a:pt x="4" y="231"/>
                    </a:lnTo>
                    <a:lnTo>
                      <a:pt x="6" y="241"/>
                    </a:lnTo>
                    <a:lnTo>
                      <a:pt x="11" y="252"/>
                    </a:lnTo>
                    <a:lnTo>
                      <a:pt x="15" y="262"/>
                    </a:lnTo>
                    <a:lnTo>
                      <a:pt x="19" y="271"/>
                    </a:lnTo>
                    <a:lnTo>
                      <a:pt x="26" y="280"/>
                    </a:lnTo>
                    <a:lnTo>
                      <a:pt x="32" y="289"/>
                    </a:lnTo>
                    <a:lnTo>
                      <a:pt x="39" y="296"/>
                    </a:lnTo>
                    <a:lnTo>
                      <a:pt x="46" y="304"/>
                    </a:lnTo>
                    <a:lnTo>
                      <a:pt x="54" y="310"/>
                    </a:lnTo>
                    <a:lnTo>
                      <a:pt x="62" y="315"/>
                    </a:lnTo>
                    <a:lnTo>
                      <a:pt x="72" y="320"/>
                    </a:lnTo>
                    <a:lnTo>
                      <a:pt x="80" y="324"/>
                    </a:lnTo>
                    <a:lnTo>
                      <a:pt x="90" y="327"/>
                    </a:lnTo>
                    <a:lnTo>
                      <a:pt x="90" y="767"/>
                    </a:lnTo>
                    <a:lnTo>
                      <a:pt x="91" y="771"/>
                    </a:lnTo>
                    <a:lnTo>
                      <a:pt x="91" y="774"/>
                    </a:lnTo>
                    <a:lnTo>
                      <a:pt x="93" y="776"/>
                    </a:lnTo>
                    <a:lnTo>
                      <a:pt x="94" y="778"/>
                    </a:lnTo>
                    <a:lnTo>
                      <a:pt x="96" y="780"/>
                    </a:lnTo>
                    <a:lnTo>
                      <a:pt x="100" y="781"/>
                    </a:lnTo>
                    <a:lnTo>
                      <a:pt x="102" y="782"/>
                    </a:lnTo>
                    <a:lnTo>
                      <a:pt x="105" y="782"/>
                    </a:lnTo>
                    <a:lnTo>
                      <a:pt x="556" y="782"/>
                    </a:lnTo>
                    <a:lnTo>
                      <a:pt x="737" y="782"/>
                    </a:lnTo>
                    <a:lnTo>
                      <a:pt x="797" y="782"/>
                    </a:lnTo>
                    <a:lnTo>
                      <a:pt x="800" y="782"/>
                    </a:lnTo>
                    <a:lnTo>
                      <a:pt x="802" y="781"/>
                    </a:lnTo>
                    <a:lnTo>
                      <a:pt x="806" y="780"/>
                    </a:lnTo>
                    <a:lnTo>
                      <a:pt x="808" y="778"/>
                    </a:lnTo>
                    <a:lnTo>
                      <a:pt x="810" y="776"/>
                    </a:lnTo>
                    <a:lnTo>
                      <a:pt x="811" y="774"/>
                    </a:lnTo>
                    <a:lnTo>
                      <a:pt x="812" y="771"/>
                    </a:lnTo>
                    <a:lnTo>
                      <a:pt x="812" y="767"/>
                    </a:lnTo>
                    <a:lnTo>
                      <a:pt x="812" y="323"/>
                    </a:lnTo>
                    <a:lnTo>
                      <a:pt x="822" y="319"/>
                    </a:lnTo>
                    <a:lnTo>
                      <a:pt x="830" y="313"/>
                    </a:lnTo>
                    <a:lnTo>
                      <a:pt x="839" y="308"/>
                    </a:lnTo>
                    <a:lnTo>
                      <a:pt x="847" y="302"/>
                    </a:lnTo>
                    <a:lnTo>
                      <a:pt x="856" y="296"/>
                    </a:lnTo>
                    <a:lnTo>
                      <a:pt x="862" y="289"/>
                    </a:lnTo>
                    <a:lnTo>
                      <a:pt x="870" y="281"/>
                    </a:lnTo>
                    <a:lnTo>
                      <a:pt x="876" y="272"/>
                    </a:lnTo>
                    <a:lnTo>
                      <a:pt x="882" y="264"/>
                    </a:lnTo>
                    <a:lnTo>
                      <a:pt x="887" y="255"/>
                    </a:lnTo>
                    <a:lnTo>
                      <a:pt x="891" y="246"/>
                    </a:lnTo>
                    <a:lnTo>
                      <a:pt x="896" y="236"/>
                    </a:lnTo>
                    <a:lnTo>
                      <a:pt x="898" y="226"/>
                    </a:lnTo>
                    <a:lnTo>
                      <a:pt x="900" y="217"/>
                    </a:lnTo>
                    <a:lnTo>
                      <a:pt x="902" y="206"/>
                    </a:lnTo>
                    <a:lnTo>
                      <a:pt x="902" y="196"/>
                    </a:lnTo>
                    <a:lnTo>
                      <a:pt x="902" y="166"/>
                    </a:lnTo>
                    <a:lnTo>
                      <a:pt x="902" y="166"/>
                    </a:lnTo>
                    <a:lnTo>
                      <a:pt x="902" y="166"/>
                    </a:lnTo>
                    <a:lnTo>
                      <a:pt x="902" y="163"/>
                    </a:lnTo>
                    <a:lnTo>
                      <a:pt x="901" y="1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Freeform 218">
                <a:extLst>
                  <a:ext uri="{FF2B5EF4-FFF2-40B4-BE49-F238E27FC236}">
                    <a16:creationId xmlns="" xmlns:a16="http://schemas.microsoft.com/office/drawing/2014/main" id="{368A1A5C-837A-49CC-AE8C-1B1CF64E0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20238" y="272891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9 w 30"/>
                  <a:gd name="T5" fmla="*/ 1 h 30"/>
                  <a:gd name="T6" fmla="*/ 6 w 30"/>
                  <a:gd name="T7" fmla="*/ 3 h 30"/>
                  <a:gd name="T8" fmla="*/ 4 w 30"/>
                  <a:gd name="T9" fmla="*/ 5 h 30"/>
                  <a:gd name="T10" fmla="*/ 2 w 30"/>
                  <a:gd name="T11" fmla="*/ 7 h 30"/>
                  <a:gd name="T12" fmla="*/ 1 w 30"/>
                  <a:gd name="T13" fmla="*/ 9 h 30"/>
                  <a:gd name="T14" fmla="*/ 0 w 30"/>
                  <a:gd name="T15" fmla="*/ 12 h 30"/>
                  <a:gd name="T16" fmla="*/ 0 w 30"/>
                  <a:gd name="T17" fmla="*/ 15 h 30"/>
                  <a:gd name="T18" fmla="*/ 0 w 30"/>
                  <a:gd name="T19" fmla="*/ 19 h 30"/>
                  <a:gd name="T20" fmla="*/ 1 w 30"/>
                  <a:gd name="T21" fmla="*/ 21 h 30"/>
                  <a:gd name="T22" fmla="*/ 2 w 30"/>
                  <a:gd name="T23" fmla="*/ 24 h 30"/>
                  <a:gd name="T24" fmla="*/ 4 w 30"/>
                  <a:gd name="T25" fmla="*/ 26 h 30"/>
                  <a:gd name="T26" fmla="*/ 6 w 30"/>
                  <a:gd name="T27" fmla="*/ 27 h 30"/>
                  <a:gd name="T28" fmla="*/ 9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7 w 30"/>
                  <a:gd name="T35" fmla="*/ 30 h 30"/>
                  <a:gd name="T36" fmla="*/ 20 w 30"/>
                  <a:gd name="T37" fmla="*/ 29 h 30"/>
                  <a:gd name="T38" fmla="*/ 23 w 30"/>
                  <a:gd name="T39" fmla="*/ 27 h 30"/>
                  <a:gd name="T40" fmla="*/ 26 w 30"/>
                  <a:gd name="T41" fmla="*/ 26 h 30"/>
                  <a:gd name="T42" fmla="*/ 27 w 30"/>
                  <a:gd name="T43" fmla="*/ 24 h 30"/>
                  <a:gd name="T44" fmla="*/ 29 w 30"/>
                  <a:gd name="T45" fmla="*/ 21 h 30"/>
                  <a:gd name="T46" fmla="*/ 29 w 30"/>
                  <a:gd name="T47" fmla="*/ 19 h 30"/>
                  <a:gd name="T48" fmla="*/ 30 w 30"/>
                  <a:gd name="T49" fmla="*/ 15 h 30"/>
                  <a:gd name="T50" fmla="*/ 29 w 30"/>
                  <a:gd name="T51" fmla="*/ 12 h 30"/>
                  <a:gd name="T52" fmla="*/ 29 w 30"/>
                  <a:gd name="T53" fmla="*/ 9 h 30"/>
                  <a:gd name="T54" fmla="*/ 27 w 30"/>
                  <a:gd name="T55" fmla="*/ 7 h 30"/>
                  <a:gd name="T56" fmla="*/ 26 w 30"/>
                  <a:gd name="T57" fmla="*/ 5 h 30"/>
                  <a:gd name="T58" fmla="*/ 23 w 30"/>
                  <a:gd name="T59" fmla="*/ 3 h 30"/>
                  <a:gd name="T60" fmla="*/ 20 w 30"/>
                  <a:gd name="T61" fmla="*/ 1 h 30"/>
                  <a:gd name="T62" fmla="*/ 17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9" y="1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9"/>
                    </a:lnTo>
                    <a:lnTo>
                      <a:pt x="1" y="21"/>
                    </a:lnTo>
                    <a:lnTo>
                      <a:pt x="2" y="24"/>
                    </a:lnTo>
                    <a:lnTo>
                      <a:pt x="4" y="26"/>
                    </a:lnTo>
                    <a:lnTo>
                      <a:pt x="6" y="27"/>
                    </a:lnTo>
                    <a:lnTo>
                      <a:pt x="9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7" y="30"/>
                    </a:lnTo>
                    <a:lnTo>
                      <a:pt x="20" y="29"/>
                    </a:lnTo>
                    <a:lnTo>
                      <a:pt x="23" y="27"/>
                    </a:lnTo>
                    <a:lnTo>
                      <a:pt x="26" y="26"/>
                    </a:lnTo>
                    <a:lnTo>
                      <a:pt x="27" y="24"/>
                    </a:lnTo>
                    <a:lnTo>
                      <a:pt x="29" y="21"/>
                    </a:lnTo>
                    <a:lnTo>
                      <a:pt x="29" y="19"/>
                    </a:lnTo>
                    <a:lnTo>
                      <a:pt x="30" y="15"/>
                    </a:lnTo>
                    <a:lnTo>
                      <a:pt x="29" y="12"/>
                    </a:lnTo>
                    <a:lnTo>
                      <a:pt x="29" y="9"/>
                    </a:lnTo>
                    <a:lnTo>
                      <a:pt x="27" y="7"/>
                    </a:lnTo>
                    <a:lnTo>
                      <a:pt x="26" y="5"/>
                    </a:lnTo>
                    <a:lnTo>
                      <a:pt x="23" y="3"/>
                    </a:lnTo>
                    <a:lnTo>
                      <a:pt x="20" y="1"/>
                    </a:lnTo>
                    <a:lnTo>
                      <a:pt x="17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19199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54BD3BB9-7494-4054-ABD5-BF4DEDF50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AEFA-B56B-463F-809E-4A0CAC2C214B}" type="datetime1">
              <a:rPr lang="en-US" sz="1000" smtClean="0">
                <a:solidFill>
                  <a:schemeClr val="tx1"/>
                </a:solidFill>
              </a:rPr>
              <a:t>7/21/2022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0E4D9497-D6ED-4F5D-9AF8-723FC8208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z="1000" smtClean="0">
                <a:solidFill>
                  <a:schemeClr val="tx1"/>
                </a:solidFill>
              </a:rPr>
              <a:t>7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4" name="Rectangle 70">
            <a:extLst>
              <a:ext uri="{FF2B5EF4-FFF2-40B4-BE49-F238E27FC236}">
                <a16:creationId xmlns="" xmlns:a16="http://schemas.microsoft.com/office/drawing/2014/main" id="{2C7F6899-AA89-4ACF-BBC6-9182A564A0B3}"/>
              </a:ext>
            </a:extLst>
          </p:cNvPr>
          <p:cNvSpPr/>
          <p:nvPr/>
        </p:nvSpPr>
        <p:spPr>
          <a:xfrm>
            <a:off x="2054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70">
            <a:extLst>
              <a:ext uri="{FF2B5EF4-FFF2-40B4-BE49-F238E27FC236}">
                <a16:creationId xmlns="" xmlns:a16="http://schemas.microsoft.com/office/drawing/2014/main" id="{46EBEB8D-01EC-4B1A-B44A-BDF60EEB1BDB}"/>
              </a:ext>
            </a:extLst>
          </p:cNvPr>
          <p:cNvSpPr/>
          <p:nvPr/>
        </p:nvSpPr>
        <p:spPr>
          <a:xfrm rot="10800000">
            <a:off x="114830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70">
            <a:extLst>
              <a:ext uri="{FF2B5EF4-FFF2-40B4-BE49-F238E27FC236}">
                <a16:creationId xmlns="" xmlns:a16="http://schemas.microsoft.com/office/drawing/2014/main" id="{0EFEE770-1BB8-4BC8-92D5-8B8941EDBE25}"/>
              </a:ext>
            </a:extLst>
          </p:cNvPr>
          <p:cNvSpPr/>
          <p:nvPr/>
        </p:nvSpPr>
        <p:spPr>
          <a:xfrm flipV="1">
            <a:off x="2054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70">
            <a:extLst>
              <a:ext uri="{FF2B5EF4-FFF2-40B4-BE49-F238E27FC236}">
                <a16:creationId xmlns="" xmlns:a16="http://schemas.microsoft.com/office/drawing/2014/main" id="{68FA4209-A2EF-480B-BBDC-DE5322790CE7}"/>
              </a:ext>
            </a:extLst>
          </p:cNvPr>
          <p:cNvSpPr/>
          <p:nvPr/>
        </p:nvSpPr>
        <p:spPr>
          <a:xfrm rot="10800000" flipV="1">
            <a:off x="114830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3FE3DD1-8761-4FA2-A00F-4C407ED92CBC}"/>
              </a:ext>
            </a:extLst>
          </p:cNvPr>
          <p:cNvSpPr txBox="1"/>
          <p:nvPr/>
        </p:nvSpPr>
        <p:spPr>
          <a:xfrm>
            <a:off x="708963" y="250833"/>
            <a:ext cx="10774074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400" dirty="0"/>
              <a:t>ASIA MAP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EEAF1C9A-77E7-4AEC-ABA9-00E05A048D5F}"/>
              </a:ext>
            </a:extLst>
          </p:cNvPr>
          <p:cNvGrpSpPr/>
          <p:nvPr/>
        </p:nvGrpSpPr>
        <p:grpSpPr>
          <a:xfrm>
            <a:off x="7684552" y="1351797"/>
            <a:ext cx="3382861" cy="4419469"/>
            <a:chOff x="1148524" y="1365228"/>
            <a:chExt cx="3382861" cy="4419469"/>
          </a:xfrm>
        </p:grpSpPr>
        <p:cxnSp>
          <p:nvCxnSpPr>
            <p:cNvPr id="1709" name="Straight Connector 1708">
              <a:extLst>
                <a:ext uri="{FF2B5EF4-FFF2-40B4-BE49-F238E27FC236}">
                  <a16:creationId xmlns="" xmlns:a16="http://schemas.microsoft.com/office/drawing/2014/main" id="{80B4AA8E-2D06-4569-B0EA-B490D94139D6}"/>
                </a:ext>
              </a:extLst>
            </p:cNvPr>
            <p:cNvCxnSpPr>
              <a:stCxn id="1765" idx="0"/>
            </p:cNvCxnSpPr>
            <p:nvPr/>
          </p:nvCxnSpPr>
          <p:spPr>
            <a:xfrm>
              <a:off x="1449175" y="1365228"/>
              <a:ext cx="0" cy="4011838"/>
            </a:xfrm>
            <a:prstGeom prst="line">
              <a:avLst/>
            </a:prstGeom>
            <a:ln w="66675">
              <a:solidFill>
                <a:schemeClr val="accent2">
                  <a:lumMod val="10000"/>
                  <a:lumOff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65" name="Oval 1764">
              <a:extLst>
                <a:ext uri="{FF2B5EF4-FFF2-40B4-BE49-F238E27FC236}">
                  <a16:creationId xmlns="" xmlns:a16="http://schemas.microsoft.com/office/drawing/2014/main" id="{08239138-4926-4E0C-B2B5-8B41F4012BC2}"/>
                </a:ext>
              </a:extLst>
            </p:cNvPr>
            <p:cNvSpPr/>
            <p:nvPr/>
          </p:nvSpPr>
          <p:spPr>
            <a:xfrm>
              <a:off x="1148524" y="1365228"/>
              <a:ext cx="601302" cy="60130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6" name="Oval 1765">
              <a:extLst>
                <a:ext uri="{FF2B5EF4-FFF2-40B4-BE49-F238E27FC236}">
                  <a16:creationId xmlns="" xmlns:a16="http://schemas.microsoft.com/office/drawing/2014/main" id="{AAAEF477-9DAF-4CD4-96C9-553F094C843D}"/>
                </a:ext>
              </a:extLst>
            </p:cNvPr>
            <p:cNvSpPr/>
            <p:nvPr/>
          </p:nvSpPr>
          <p:spPr>
            <a:xfrm>
              <a:off x="1223291" y="1439995"/>
              <a:ext cx="451766" cy="4517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3" name="TextBox 1762">
              <a:extLst>
                <a:ext uri="{FF2B5EF4-FFF2-40B4-BE49-F238E27FC236}">
                  <a16:creationId xmlns="" xmlns:a16="http://schemas.microsoft.com/office/drawing/2014/main" id="{50647587-5EE5-481F-9AC6-C791C52AA647}"/>
                </a:ext>
              </a:extLst>
            </p:cNvPr>
            <p:cNvSpPr txBox="1"/>
            <p:nvPr/>
          </p:nvSpPr>
          <p:spPr>
            <a:xfrm>
              <a:off x="1868522" y="1667061"/>
              <a:ext cx="2662863" cy="646331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, sed do </a:t>
              </a:r>
              <a:r>
                <a:rPr lang="en-US" sz="1400" dirty="0" err="1"/>
                <a:t>eiusmod</a:t>
              </a:r>
              <a:r>
                <a:rPr lang="en-US" sz="1400" dirty="0"/>
                <a:t> </a:t>
              </a:r>
              <a:r>
                <a:rPr lang="en-US" sz="1400" dirty="0" err="1"/>
                <a:t>tempor</a:t>
              </a:r>
              <a:r>
                <a:rPr lang="en-US" sz="1400" dirty="0"/>
                <a:t> </a:t>
              </a:r>
              <a:r>
                <a:rPr lang="en-US" sz="1400" dirty="0" err="1"/>
                <a:t>incididunt</a:t>
              </a:r>
              <a:r>
                <a:rPr lang="en-US" sz="1400" dirty="0"/>
                <a:t>.</a:t>
              </a:r>
            </a:p>
          </p:txBody>
        </p:sp>
        <p:sp>
          <p:nvSpPr>
            <p:cNvPr id="1764" name="TextBox 1763">
              <a:extLst>
                <a:ext uri="{FF2B5EF4-FFF2-40B4-BE49-F238E27FC236}">
                  <a16:creationId xmlns="" xmlns:a16="http://schemas.microsoft.com/office/drawing/2014/main" id="{B6A420BD-EDE1-4F55-9896-4330600EF15C}"/>
                </a:ext>
              </a:extLst>
            </p:cNvPr>
            <p:cNvSpPr txBox="1"/>
            <p:nvPr/>
          </p:nvSpPr>
          <p:spPr>
            <a:xfrm>
              <a:off x="1868522" y="1365228"/>
              <a:ext cx="1524633" cy="307777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000" b="1" dirty="0"/>
                <a:t>STEP 1</a:t>
              </a:r>
            </a:p>
          </p:txBody>
        </p:sp>
        <p:grpSp>
          <p:nvGrpSpPr>
            <p:cNvPr id="1757" name="Group 1756">
              <a:extLst>
                <a:ext uri="{FF2B5EF4-FFF2-40B4-BE49-F238E27FC236}">
                  <a16:creationId xmlns="" xmlns:a16="http://schemas.microsoft.com/office/drawing/2014/main" id="{9952C3A6-8076-4C39-98D0-70AE3364E30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18267" y="1534970"/>
              <a:ext cx="261817" cy="261818"/>
              <a:chOff x="5881688" y="1624013"/>
              <a:chExt cx="371475" cy="371476"/>
            </a:xfrm>
            <a:solidFill>
              <a:schemeClr val="tx2"/>
            </a:solidFill>
          </p:grpSpPr>
          <p:sp>
            <p:nvSpPr>
              <p:cNvPr id="1758" name="Freeform 19">
                <a:extLst>
                  <a:ext uri="{FF2B5EF4-FFF2-40B4-BE49-F238E27FC236}">
                    <a16:creationId xmlns="" xmlns:a16="http://schemas.microsoft.com/office/drawing/2014/main" id="{C5B3B847-95F1-4E53-BB93-FFC736B5C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638" y="1701801"/>
                <a:ext cx="15875" cy="263525"/>
              </a:xfrm>
              <a:custGeom>
                <a:avLst/>
                <a:gdLst>
                  <a:gd name="T0" fmla="*/ 2 w 4"/>
                  <a:gd name="T1" fmla="*/ 68 h 68"/>
                  <a:gd name="T2" fmla="*/ 0 w 4"/>
                  <a:gd name="T3" fmla="*/ 66 h 68"/>
                  <a:gd name="T4" fmla="*/ 0 w 4"/>
                  <a:gd name="T5" fmla="*/ 2 h 68"/>
                  <a:gd name="T6" fmla="*/ 2 w 4"/>
                  <a:gd name="T7" fmla="*/ 0 h 68"/>
                  <a:gd name="T8" fmla="*/ 4 w 4"/>
                  <a:gd name="T9" fmla="*/ 2 h 68"/>
                  <a:gd name="T10" fmla="*/ 4 w 4"/>
                  <a:gd name="T11" fmla="*/ 66 h 68"/>
                  <a:gd name="T12" fmla="*/ 2 w 4"/>
                  <a:gd name="T13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68">
                    <a:moveTo>
                      <a:pt x="2" y="68"/>
                    </a:moveTo>
                    <a:cubicBezTo>
                      <a:pt x="1" y="68"/>
                      <a:pt x="0" y="67"/>
                      <a:pt x="0" y="6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" y="0"/>
                      <a:pt x="4" y="1"/>
                      <a:pt x="4" y="2"/>
                    </a:cubicBezTo>
                    <a:cubicBezTo>
                      <a:pt x="4" y="66"/>
                      <a:pt x="4" y="66"/>
                      <a:pt x="4" y="66"/>
                    </a:cubicBezTo>
                    <a:cubicBezTo>
                      <a:pt x="4" y="67"/>
                      <a:pt x="3" y="68"/>
                      <a:pt x="2" y="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9" name="Freeform 20">
                <a:extLst>
                  <a:ext uri="{FF2B5EF4-FFF2-40B4-BE49-F238E27FC236}">
                    <a16:creationId xmlns="" xmlns:a16="http://schemas.microsoft.com/office/drawing/2014/main" id="{17BF228B-167C-4D0F-8D25-56B0941B5B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1624013"/>
                <a:ext cx="14288" cy="169863"/>
              </a:xfrm>
              <a:custGeom>
                <a:avLst/>
                <a:gdLst>
                  <a:gd name="T0" fmla="*/ 2 w 4"/>
                  <a:gd name="T1" fmla="*/ 44 h 44"/>
                  <a:gd name="T2" fmla="*/ 0 w 4"/>
                  <a:gd name="T3" fmla="*/ 42 h 44"/>
                  <a:gd name="T4" fmla="*/ 0 w 4"/>
                  <a:gd name="T5" fmla="*/ 2 h 44"/>
                  <a:gd name="T6" fmla="*/ 2 w 4"/>
                  <a:gd name="T7" fmla="*/ 0 h 44"/>
                  <a:gd name="T8" fmla="*/ 4 w 4"/>
                  <a:gd name="T9" fmla="*/ 2 h 44"/>
                  <a:gd name="T10" fmla="*/ 4 w 4"/>
                  <a:gd name="T11" fmla="*/ 42 h 44"/>
                  <a:gd name="T12" fmla="*/ 2 w 4"/>
                  <a:gd name="T1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4">
                    <a:moveTo>
                      <a:pt x="2" y="44"/>
                    </a:moveTo>
                    <a:cubicBezTo>
                      <a:pt x="1" y="44"/>
                      <a:pt x="0" y="43"/>
                      <a:pt x="0" y="4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" y="0"/>
                      <a:pt x="4" y="1"/>
                      <a:pt x="4" y="2"/>
                    </a:cubicBezTo>
                    <a:cubicBezTo>
                      <a:pt x="4" y="42"/>
                      <a:pt x="4" y="42"/>
                      <a:pt x="4" y="42"/>
                    </a:cubicBezTo>
                    <a:cubicBezTo>
                      <a:pt x="4" y="43"/>
                      <a:pt x="3" y="44"/>
                      <a:pt x="2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0" name="Freeform 21">
                <a:extLst>
                  <a:ext uri="{FF2B5EF4-FFF2-40B4-BE49-F238E27FC236}">
                    <a16:creationId xmlns="" xmlns:a16="http://schemas.microsoft.com/office/drawing/2014/main" id="{832F666D-8A1A-43DE-A823-BEA9A4BCC3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1688" y="1624013"/>
                <a:ext cx="341313" cy="341313"/>
              </a:xfrm>
              <a:custGeom>
                <a:avLst/>
                <a:gdLst>
                  <a:gd name="T0" fmla="*/ 30 w 88"/>
                  <a:gd name="T1" fmla="*/ 88 h 88"/>
                  <a:gd name="T2" fmla="*/ 29 w 88"/>
                  <a:gd name="T3" fmla="*/ 88 h 88"/>
                  <a:gd name="T4" fmla="*/ 1 w 88"/>
                  <a:gd name="T5" fmla="*/ 68 h 88"/>
                  <a:gd name="T6" fmla="*/ 0 w 88"/>
                  <a:gd name="T7" fmla="*/ 66 h 88"/>
                  <a:gd name="T8" fmla="*/ 0 w 88"/>
                  <a:gd name="T9" fmla="*/ 2 h 88"/>
                  <a:gd name="T10" fmla="*/ 1 w 88"/>
                  <a:gd name="T11" fmla="*/ 0 h 88"/>
                  <a:gd name="T12" fmla="*/ 3 w 88"/>
                  <a:gd name="T13" fmla="*/ 0 h 88"/>
                  <a:gd name="T14" fmla="*/ 30 w 88"/>
                  <a:gd name="T15" fmla="*/ 20 h 88"/>
                  <a:gd name="T16" fmla="*/ 57 w 88"/>
                  <a:gd name="T17" fmla="*/ 0 h 88"/>
                  <a:gd name="T18" fmla="*/ 59 w 88"/>
                  <a:gd name="T19" fmla="*/ 0 h 88"/>
                  <a:gd name="T20" fmla="*/ 87 w 88"/>
                  <a:gd name="T21" fmla="*/ 20 h 88"/>
                  <a:gd name="T22" fmla="*/ 88 w 88"/>
                  <a:gd name="T23" fmla="*/ 22 h 88"/>
                  <a:gd name="T24" fmla="*/ 88 w 88"/>
                  <a:gd name="T25" fmla="*/ 42 h 88"/>
                  <a:gd name="T26" fmla="*/ 86 w 88"/>
                  <a:gd name="T27" fmla="*/ 44 h 88"/>
                  <a:gd name="T28" fmla="*/ 84 w 88"/>
                  <a:gd name="T29" fmla="*/ 42 h 88"/>
                  <a:gd name="T30" fmla="*/ 84 w 88"/>
                  <a:gd name="T31" fmla="*/ 23 h 88"/>
                  <a:gd name="T32" fmla="*/ 58 w 88"/>
                  <a:gd name="T33" fmla="*/ 4 h 88"/>
                  <a:gd name="T34" fmla="*/ 31 w 88"/>
                  <a:gd name="T35" fmla="*/ 24 h 88"/>
                  <a:gd name="T36" fmla="*/ 29 w 88"/>
                  <a:gd name="T37" fmla="*/ 24 h 88"/>
                  <a:gd name="T38" fmla="*/ 4 w 88"/>
                  <a:gd name="T39" fmla="*/ 6 h 88"/>
                  <a:gd name="T40" fmla="*/ 4 w 88"/>
                  <a:gd name="T41" fmla="*/ 65 h 88"/>
                  <a:gd name="T42" fmla="*/ 30 w 88"/>
                  <a:gd name="T43" fmla="*/ 84 h 88"/>
                  <a:gd name="T44" fmla="*/ 53 w 88"/>
                  <a:gd name="T45" fmla="*/ 67 h 88"/>
                  <a:gd name="T46" fmla="*/ 56 w 88"/>
                  <a:gd name="T47" fmla="*/ 68 h 88"/>
                  <a:gd name="T48" fmla="*/ 55 w 88"/>
                  <a:gd name="T49" fmla="*/ 70 h 88"/>
                  <a:gd name="T50" fmla="*/ 31 w 88"/>
                  <a:gd name="T51" fmla="*/ 88 h 88"/>
                  <a:gd name="T52" fmla="*/ 30 w 88"/>
                  <a:gd name="T53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88">
                    <a:moveTo>
                      <a:pt x="30" y="88"/>
                    </a:moveTo>
                    <a:cubicBezTo>
                      <a:pt x="30" y="88"/>
                      <a:pt x="29" y="88"/>
                      <a:pt x="29" y="88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0" y="67"/>
                      <a:pt x="0" y="67"/>
                      <a:pt x="0" y="6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2" y="0"/>
                      <a:pt x="3" y="0"/>
                      <a:pt x="3" y="0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8" y="0"/>
                      <a:pt x="58" y="0"/>
                      <a:pt x="59" y="0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8" y="21"/>
                      <a:pt x="88" y="21"/>
                      <a:pt x="88" y="22"/>
                    </a:cubicBezTo>
                    <a:cubicBezTo>
                      <a:pt x="88" y="42"/>
                      <a:pt x="88" y="42"/>
                      <a:pt x="88" y="42"/>
                    </a:cubicBezTo>
                    <a:cubicBezTo>
                      <a:pt x="88" y="43"/>
                      <a:pt x="87" y="44"/>
                      <a:pt x="86" y="44"/>
                    </a:cubicBezTo>
                    <a:cubicBezTo>
                      <a:pt x="85" y="44"/>
                      <a:pt x="84" y="43"/>
                      <a:pt x="84" y="42"/>
                    </a:cubicBezTo>
                    <a:cubicBezTo>
                      <a:pt x="84" y="23"/>
                      <a:pt x="84" y="23"/>
                      <a:pt x="84" y="23"/>
                    </a:cubicBezTo>
                    <a:cubicBezTo>
                      <a:pt x="58" y="4"/>
                      <a:pt x="58" y="4"/>
                      <a:pt x="58" y="4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0" y="24"/>
                      <a:pt x="30" y="24"/>
                      <a:pt x="29" y="2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5"/>
                      <a:pt x="4" y="65"/>
                      <a:pt x="4" y="65"/>
                    </a:cubicBezTo>
                    <a:cubicBezTo>
                      <a:pt x="30" y="84"/>
                      <a:pt x="30" y="84"/>
                      <a:pt x="30" y="84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54" y="67"/>
                      <a:pt x="55" y="67"/>
                      <a:pt x="56" y="68"/>
                    </a:cubicBezTo>
                    <a:cubicBezTo>
                      <a:pt x="56" y="69"/>
                      <a:pt x="56" y="70"/>
                      <a:pt x="55" y="70"/>
                    </a:cubicBezTo>
                    <a:cubicBezTo>
                      <a:pt x="31" y="88"/>
                      <a:pt x="31" y="88"/>
                      <a:pt x="31" y="88"/>
                    </a:cubicBezTo>
                    <a:cubicBezTo>
                      <a:pt x="31" y="88"/>
                      <a:pt x="30" y="88"/>
                      <a:pt x="30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1" name="Freeform 22">
                <a:extLst>
                  <a:ext uri="{FF2B5EF4-FFF2-40B4-BE49-F238E27FC236}">
                    <a16:creationId xmlns="" xmlns:a16="http://schemas.microsoft.com/office/drawing/2014/main" id="{C63837D9-D8DA-4C09-862C-846B2071E77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13463" y="1809751"/>
                <a:ext cx="139700" cy="185738"/>
              </a:xfrm>
              <a:custGeom>
                <a:avLst/>
                <a:gdLst>
                  <a:gd name="T0" fmla="*/ 18 w 36"/>
                  <a:gd name="T1" fmla="*/ 48 h 48"/>
                  <a:gd name="T2" fmla="*/ 16 w 36"/>
                  <a:gd name="T3" fmla="*/ 47 h 48"/>
                  <a:gd name="T4" fmla="*/ 0 w 36"/>
                  <a:gd name="T5" fmla="*/ 18 h 48"/>
                  <a:gd name="T6" fmla="*/ 18 w 36"/>
                  <a:gd name="T7" fmla="*/ 0 h 48"/>
                  <a:gd name="T8" fmla="*/ 36 w 36"/>
                  <a:gd name="T9" fmla="*/ 18 h 48"/>
                  <a:gd name="T10" fmla="*/ 20 w 36"/>
                  <a:gd name="T11" fmla="*/ 47 h 48"/>
                  <a:gd name="T12" fmla="*/ 18 w 36"/>
                  <a:gd name="T13" fmla="*/ 48 h 48"/>
                  <a:gd name="T14" fmla="*/ 18 w 36"/>
                  <a:gd name="T15" fmla="*/ 4 h 48"/>
                  <a:gd name="T16" fmla="*/ 4 w 36"/>
                  <a:gd name="T17" fmla="*/ 18 h 48"/>
                  <a:gd name="T18" fmla="*/ 18 w 36"/>
                  <a:gd name="T19" fmla="*/ 43 h 48"/>
                  <a:gd name="T20" fmla="*/ 32 w 36"/>
                  <a:gd name="T21" fmla="*/ 18 h 48"/>
                  <a:gd name="T22" fmla="*/ 18 w 36"/>
                  <a:gd name="T23" fmla="*/ 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48">
                    <a:moveTo>
                      <a:pt x="18" y="48"/>
                    </a:moveTo>
                    <a:cubicBezTo>
                      <a:pt x="17" y="48"/>
                      <a:pt x="17" y="48"/>
                      <a:pt x="16" y="47"/>
                    </a:cubicBezTo>
                    <a:cubicBezTo>
                      <a:pt x="15" y="45"/>
                      <a:pt x="0" y="27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ubicBezTo>
                      <a:pt x="28" y="0"/>
                      <a:pt x="36" y="8"/>
                      <a:pt x="36" y="18"/>
                    </a:cubicBezTo>
                    <a:cubicBezTo>
                      <a:pt x="36" y="27"/>
                      <a:pt x="21" y="45"/>
                      <a:pt x="20" y="47"/>
                    </a:cubicBezTo>
                    <a:cubicBezTo>
                      <a:pt x="19" y="48"/>
                      <a:pt x="19" y="48"/>
                      <a:pt x="18" y="48"/>
                    </a:cubicBezTo>
                    <a:close/>
                    <a:moveTo>
                      <a:pt x="18" y="4"/>
                    </a:moveTo>
                    <a:cubicBezTo>
                      <a:pt x="10" y="4"/>
                      <a:pt x="4" y="10"/>
                      <a:pt x="4" y="18"/>
                    </a:cubicBezTo>
                    <a:cubicBezTo>
                      <a:pt x="4" y="24"/>
                      <a:pt x="13" y="37"/>
                      <a:pt x="18" y="43"/>
                    </a:cubicBezTo>
                    <a:cubicBezTo>
                      <a:pt x="23" y="37"/>
                      <a:pt x="32" y="24"/>
                      <a:pt x="32" y="18"/>
                    </a:cubicBezTo>
                    <a:cubicBezTo>
                      <a:pt x="32" y="10"/>
                      <a:pt x="26" y="4"/>
                      <a:pt x="18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2" name="Freeform 23">
                <a:extLst>
                  <a:ext uri="{FF2B5EF4-FFF2-40B4-BE49-F238E27FC236}">
                    <a16:creationId xmlns="" xmlns:a16="http://schemas.microsoft.com/office/drawing/2014/main" id="{504E6C59-06E6-4D68-ABBE-BC03B227AF1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53151" y="1847851"/>
                <a:ext cx="61913" cy="61913"/>
              </a:xfrm>
              <a:custGeom>
                <a:avLst/>
                <a:gdLst>
                  <a:gd name="T0" fmla="*/ 8 w 16"/>
                  <a:gd name="T1" fmla="*/ 16 h 16"/>
                  <a:gd name="T2" fmla="*/ 0 w 16"/>
                  <a:gd name="T3" fmla="*/ 8 h 16"/>
                  <a:gd name="T4" fmla="*/ 8 w 16"/>
                  <a:gd name="T5" fmla="*/ 0 h 16"/>
                  <a:gd name="T6" fmla="*/ 16 w 16"/>
                  <a:gd name="T7" fmla="*/ 8 h 16"/>
                  <a:gd name="T8" fmla="*/ 8 w 16"/>
                  <a:gd name="T9" fmla="*/ 16 h 16"/>
                  <a:gd name="T10" fmla="*/ 8 w 16"/>
                  <a:gd name="T11" fmla="*/ 4 h 16"/>
                  <a:gd name="T12" fmla="*/ 4 w 16"/>
                  <a:gd name="T13" fmla="*/ 8 h 16"/>
                  <a:gd name="T14" fmla="*/ 8 w 16"/>
                  <a:gd name="T15" fmla="*/ 12 h 16"/>
                  <a:gd name="T16" fmla="*/ 12 w 16"/>
                  <a:gd name="T17" fmla="*/ 8 h 16"/>
                  <a:gd name="T18" fmla="*/ 8 w 16"/>
                  <a:gd name="T19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cubicBezTo>
                      <a:pt x="4" y="16"/>
                      <a:pt x="0" y="12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2" y="0"/>
                      <a:pt x="16" y="4"/>
                      <a:pt x="16" y="8"/>
                    </a:cubicBezTo>
                    <a:cubicBezTo>
                      <a:pt x="16" y="12"/>
                      <a:pt x="12" y="16"/>
                      <a:pt x="8" y="16"/>
                    </a:cubicBezTo>
                    <a:close/>
                    <a:moveTo>
                      <a:pt x="8" y="4"/>
                    </a:moveTo>
                    <a:cubicBezTo>
                      <a:pt x="6" y="4"/>
                      <a:pt x="4" y="6"/>
                      <a:pt x="4" y="8"/>
                    </a:cubicBezTo>
                    <a:cubicBezTo>
                      <a:pt x="4" y="10"/>
                      <a:pt x="6" y="12"/>
                      <a:pt x="8" y="12"/>
                    </a:cubicBezTo>
                    <a:cubicBezTo>
                      <a:pt x="10" y="12"/>
                      <a:pt x="12" y="10"/>
                      <a:pt x="12" y="8"/>
                    </a:cubicBezTo>
                    <a:cubicBezTo>
                      <a:pt x="12" y="6"/>
                      <a:pt x="10" y="4"/>
                      <a:pt x="8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753" name="Oval 1752">
              <a:extLst>
                <a:ext uri="{FF2B5EF4-FFF2-40B4-BE49-F238E27FC236}">
                  <a16:creationId xmlns="" xmlns:a16="http://schemas.microsoft.com/office/drawing/2014/main" id="{7138A2E7-1C8A-40DB-951B-06580CEB7190}"/>
                </a:ext>
              </a:extLst>
            </p:cNvPr>
            <p:cNvSpPr/>
            <p:nvPr/>
          </p:nvSpPr>
          <p:spPr>
            <a:xfrm>
              <a:off x="1148524" y="2522330"/>
              <a:ext cx="601302" cy="60130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4" name="Oval 1753">
              <a:extLst>
                <a:ext uri="{FF2B5EF4-FFF2-40B4-BE49-F238E27FC236}">
                  <a16:creationId xmlns="" xmlns:a16="http://schemas.microsoft.com/office/drawing/2014/main" id="{904A3BA9-D1BC-4E89-B855-B9D0BC4B60F8}"/>
                </a:ext>
              </a:extLst>
            </p:cNvPr>
            <p:cNvSpPr/>
            <p:nvPr/>
          </p:nvSpPr>
          <p:spPr>
            <a:xfrm>
              <a:off x="1223291" y="2597097"/>
              <a:ext cx="451766" cy="4517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1" name="TextBox 1750">
              <a:extLst>
                <a:ext uri="{FF2B5EF4-FFF2-40B4-BE49-F238E27FC236}">
                  <a16:creationId xmlns="" xmlns:a16="http://schemas.microsoft.com/office/drawing/2014/main" id="{C671D231-F437-499C-9BD3-BE80F028D5B9}"/>
                </a:ext>
              </a:extLst>
            </p:cNvPr>
            <p:cNvSpPr txBox="1"/>
            <p:nvPr/>
          </p:nvSpPr>
          <p:spPr>
            <a:xfrm>
              <a:off x="1868522" y="2824163"/>
              <a:ext cx="2662863" cy="646331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, sed do </a:t>
              </a:r>
              <a:r>
                <a:rPr lang="en-US" sz="1400" dirty="0" err="1"/>
                <a:t>eiusmod</a:t>
              </a:r>
              <a:r>
                <a:rPr lang="en-US" sz="1400" dirty="0"/>
                <a:t> </a:t>
              </a:r>
              <a:r>
                <a:rPr lang="en-US" sz="1400" dirty="0" err="1"/>
                <a:t>tempor</a:t>
              </a:r>
              <a:r>
                <a:rPr lang="en-US" sz="1400" dirty="0"/>
                <a:t> </a:t>
              </a:r>
              <a:r>
                <a:rPr lang="en-US" sz="1400" dirty="0" err="1"/>
                <a:t>incididunt</a:t>
              </a:r>
              <a:r>
                <a:rPr lang="en-US" sz="1400" dirty="0"/>
                <a:t>.</a:t>
              </a:r>
            </a:p>
          </p:txBody>
        </p:sp>
        <p:sp>
          <p:nvSpPr>
            <p:cNvPr id="1752" name="TextBox 1751">
              <a:extLst>
                <a:ext uri="{FF2B5EF4-FFF2-40B4-BE49-F238E27FC236}">
                  <a16:creationId xmlns="" xmlns:a16="http://schemas.microsoft.com/office/drawing/2014/main" id="{6F438A81-E5EB-4008-A17F-7D8B78BCD6B9}"/>
                </a:ext>
              </a:extLst>
            </p:cNvPr>
            <p:cNvSpPr txBox="1"/>
            <p:nvPr/>
          </p:nvSpPr>
          <p:spPr>
            <a:xfrm>
              <a:off x="1868522" y="2522330"/>
              <a:ext cx="1524633" cy="307777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000" b="1" dirty="0"/>
                <a:t>STEP 2</a:t>
              </a:r>
            </a:p>
          </p:txBody>
        </p:sp>
        <p:sp>
          <p:nvSpPr>
            <p:cNvPr id="1749" name="Oval 1748">
              <a:extLst>
                <a:ext uri="{FF2B5EF4-FFF2-40B4-BE49-F238E27FC236}">
                  <a16:creationId xmlns="" xmlns:a16="http://schemas.microsoft.com/office/drawing/2014/main" id="{BE28D6AD-AC81-4B0A-984B-E5732DE83B08}"/>
                </a:ext>
              </a:extLst>
            </p:cNvPr>
            <p:cNvSpPr/>
            <p:nvPr/>
          </p:nvSpPr>
          <p:spPr>
            <a:xfrm>
              <a:off x="1148524" y="3679432"/>
              <a:ext cx="601302" cy="60130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0" name="Oval 1749">
              <a:extLst>
                <a:ext uri="{FF2B5EF4-FFF2-40B4-BE49-F238E27FC236}">
                  <a16:creationId xmlns="" xmlns:a16="http://schemas.microsoft.com/office/drawing/2014/main" id="{6FB7A8D5-55AB-430B-A9CA-FF7B708DAA25}"/>
                </a:ext>
              </a:extLst>
            </p:cNvPr>
            <p:cNvSpPr/>
            <p:nvPr/>
          </p:nvSpPr>
          <p:spPr>
            <a:xfrm>
              <a:off x="1223291" y="3754199"/>
              <a:ext cx="451766" cy="4517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7" name="TextBox 1746">
              <a:extLst>
                <a:ext uri="{FF2B5EF4-FFF2-40B4-BE49-F238E27FC236}">
                  <a16:creationId xmlns="" xmlns:a16="http://schemas.microsoft.com/office/drawing/2014/main" id="{22058045-B01E-4C93-9055-C1099C2D6E0E}"/>
                </a:ext>
              </a:extLst>
            </p:cNvPr>
            <p:cNvSpPr txBox="1"/>
            <p:nvPr/>
          </p:nvSpPr>
          <p:spPr>
            <a:xfrm>
              <a:off x="1868522" y="3981265"/>
              <a:ext cx="2662863" cy="646331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, sed do </a:t>
              </a:r>
              <a:r>
                <a:rPr lang="en-US" sz="1400" dirty="0" err="1"/>
                <a:t>eiusmod</a:t>
              </a:r>
              <a:r>
                <a:rPr lang="en-US" sz="1400" dirty="0"/>
                <a:t> </a:t>
              </a:r>
              <a:r>
                <a:rPr lang="en-US" sz="1400" dirty="0" err="1"/>
                <a:t>tempor</a:t>
              </a:r>
              <a:r>
                <a:rPr lang="en-US" sz="1400" dirty="0"/>
                <a:t> </a:t>
              </a:r>
              <a:r>
                <a:rPr lang="en-US" sz="1400" dirty="0" err="1"/>
                <a:t>incididunt</a:t>
              </a:r>
              <a:r>
                <a:rPr lang="en-US" sz="1400" dirty="0"/>
                <a:t>.</a:t>
              </a:r>
            </a:p>
          </p:txBody>
        </p:sp>
        <p:sp>
          <p:nvSpPr>
            <p:cNvPr id="1748" name="TextBox 1747">
              <a:extLst>
                <a:ext uri="{FF2B5EF4-FFF2-40B4-BE49-F238E27FC236}">
                  <a16:creationId xmlns="" xmlns:a16="http://schemas.microsoft.com/office/drawing/2014/main" id="{A41BBD59-4983-46BA-9963-295BC96CE394}"/>
                </a:ext>
              </a:extLst>
            </p:cNvPr>
            <p:cNvSpPr txBox="1"/>
            <p:nvPr/>
          </p:nvSpPr>
          <p:spPr>
            <a:xfrm>
              <a:off x="1868522" y="3679432"/>
              <a:ext cx="1524633" cy="307777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000" b="1" dirty="0"/>
                <a:t>STEP 3</a:t>
              </a:r>
            </a:p>
          </p:txBody>
        </p:sp>
        <p:sp>
          <p:nvSpPr>
            <p:cNvPr id="1745" name="Oval 1744">
              <a:extLst>
                <a:ext uri="{FF2B5EF4-FFF2-40B4-BE49-F238E27FC236}">
                  <a16:creationId xmlns="" xmlns:a16="http://schemas.microsoft.com/office/drawing/2014/main" id="{D23AB768-6845-4D76-863B-DE4EFBF12E7A}"/>
                </a:ext>
              </a:extLst>
            </p:cNvPr>
            <p:cNvSpPr/>
            <p:nvPr/>
          </p:nvSpPr>
          <p:spPr>
            <a:xfrm>
              <a:off x="1148524" y="4836533"/>
              <a:ext cx="601302" cy="60130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6" name="Oval 1745">
              <a:extLst>
                <a:ext uri="{FF2B5EF4-FFF2-40B4-BE49-F238E27FC236}">
                  <a16:creationId xmlns="" xmlns:a16="http://schemas.microsoft.com/office/drawing/2014/main" id="{E599D5EF-84CC-490D-AEEB-61099774E7B9}"/>
                </a:ext>
              </a:extLst>
            </p:cNvPr>
            <p:cNvSpPr/>
            <p:nvPr/>
          </p:nvSpPr>
          <p:spPr>
            <a:xfrm>
              <a:off x="1223291" y="4911300"/>
              <a:ext cx="451766" cy="4517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3" name="TextBox 1742">
              <a:extLst>
                <a:ext uri="{FF2B5EF4-FFF2-40B4-BE49-F238E27FC236}">
                  <a16:creationId xmlns="" xmlns:a16="http://schemas.microsoft.com/office/drawing/2014/main" id="{8DAD00FE-A46F-4EFA-8F5A-0BAC47158989}"/>
                </a:ext>
              </a:extLst>
            </p:cNvPr>
            <p:cNvSpPr txBox="1"/>
            <p:nvPr/>
          </p:nvSpPr>
          <p:spPr>
            <a:xfrm>
              <a:off x="1868522" y="5138366"/>
              <a:ext cx="2662863" cy="646331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, sed do </a:t>
              </a:r>
              <a:r>
                <a:rPr lang="en-US" sz="1400" dirty="0" err="1"/>
                <a:t>eiusmod</a:t>
              </a:r>
              <a:r>
                <a:rPr lang="en-US" sz="1400" dirty="0"/>
                <a:t> </a:t>
              </a:r>
              <a:r>
                <a:rPr lang="en-US" sz="1400" dirty="0" err="1"/>
                <a:t>tempor</a:t>
              </a:r>
              <a:r>
                <a:rPr lang="en-US" sz="1400" dirty="0"/>
                <a:t> </a:t>
              </a:r>
              <a:r>
                <a:rPr lang="en-US" sz="1400" dirty="0" err="1"/>
                <a:t>incididunt</a:t>
              </a:r>
              <a:r>
                <a:rPr lang="en-US" sz="1400" dirty="0"/>
                <a:t>.</a:t>
              </a:r>
            </a:p>
          </p:txBody>
        </p:sp>
        <p:sp>
          <p:nvSpPr>
            <p:cNvPr id="1744" name="TextBox 1743">
              <a:extLst>
                <a:ext uri="{FF2B5EF4-FFF2-40B4-BE49-F238E27FC236}">
                  <a16:creationId xmlns="" xmlns:a16="http://schemas.microsoft.com/office/drawing/2014/main" id="{17A7986F-32D9-4616-B7E5-070FFC95A331}"/>
                </a:ext>
              </a:extLst>
            </p:cNvPr>
            <p:cNvSpPr txBox="1"/>
            <p:nvPr/>
          </p:nvSpPr>
          <p:spPr>
            <a:xfrm>
              <a:off x="1868522" y="4836533"/>
              <a:ext cx="1524633" cy="307777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000" b="1" dirty="0"/>
                <a:t>STEP 4</a:t>
              </a:r>
            </a:p>
          </p:txBody>
        </p:sp>
        <p:grpSp>
          <p:nvGrpSpPr>
            <p:cNvPr id="1717" name="Group 1716">
              <a:extLst>
                <a:ext uri="{FF2B5EF4-FFF2-40B4-BE49-F238E27FC236}">
                  <a16:creationId xmlns="" xmlns:a16="http://schemas.microsoft.com/office/drawing/2014/main" id="{0B2A84C7-0D36-4051-ADDD-A9E2CBA41A2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19061" y="2708436"/>
              <a:ext cx="260229" cy="229091"/>
              <a:chOff x="6007100" y="2617788"/>
              <a:chExt cx="371475" cy="327026"/>
            </a:xfrm>
            <a:solidFill>
              <a:schemeClr val="accent1"/>
            </a:solidFill>
          </p:grpSpPr>
          <p:sp>
            <p:nvSpPr>
              <p:cNvPr id="1737" name="Freeform 27">
                <a:extLst>
                  <a:ext uri="{FF2B5EF4-FFF2-40B4-BE49-F238E27FC236}">
                    <a16:creationId xmlns="" xmlns:a16="http://schemas.microsoft.com/office/drawing/2014/main" id="{5AB680CF-129E-4917-B8D0-CE059A7E2EB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07100" y="2679701"/>
                <a:ext cx="371475" cy="265113"/>
              </a:xfrm>
              <a:custGeom>
                <a:avLst/>
                <a:gdLst>
                  <a:gd name="T0" fmla="*/ 82 w 96"/>
                  <a:gd name="T1" fmla="*/ 68 h 68"/>
                  <a:gd name="T2" fmla="*/ 14 w 96"/>
                  <a:gd name="T3" fmla="*/ 68 h 68"/>
                  <a:gd name="T4" fmla="*/ 0 w 96"/>
                  <a:gd name="T5" fmla="*/ 54 h 68"/>
                  <a:gd name="T6" fmla="*/ 0 w 96"/>
                  <a:gd name="T7" fmla="*/ 14 h 68"/>
                  <a:gd name="T8" fmla="*/ 14 w 96"/>
                  <a:gd name="T9" fmla="*/ 0 h 68"/>
                  <a:gd name="T10" fmla="*/ 82 w 96"/>
                  <a:gd name="T11" fmla="*/ 0 h 68"/>
                  <a:gd name="T12" fmla="*/ 96 w 96"/>
                  <a:gd name="T13" fmla="*/ 14 h 68"/>
                  <a:gd name="T14" fmla="*/ 96 w 96"/>
                  <a:gd name="T15" fmla="*/ 54 h 68"/>
                  <a:gd name="T16" fmla="*/ 82 w 96"/>
                  <a:gd name="T17" fmla="*/ 68 h 68"/>
                  <a:gd name="T18" fmla="*/ 14 w 96"/>
                  <a:gd name="T19" fmla="*/ 4 h 68"/>
                  <a:gd name="T20" fmla="*/ 4 w 96"/>
                  <a:gd name="T21" fmla="*/ 14 h 68"/>
                  <a:gd name="T22" fmla="*/ 4 w 96"/>
                  <a:gd name="T23" fmla="*/ 54 h 68"/>
                  <a:gd name="T24" fmla="*/ 14 w 96"/>
                  <a:gd name="T25" fmla="*/ 64 h 68"/>
                  <a:gd name="T26" fmla="*/ 82 w 96"/>
                  <a:gd name="T27" fmla="*/ 64 h 68"/>
                  <a:gd name="T28" fmla="*/ 92 w 96"/>
                  <a:gd name="T29" fmla="*/ 54 h 68"/>
                  <a:gd name="T30" fmla="*/ 92 w 96"/>
                  <a:gd name="T31" fmla="*/ 14 h 68"/>
                  <a:gd name="T32" fmla="*/ 82 w 96"/>
                  <a:gd name="T33" fmla="*/ 4 h 68"/>
                  <a:gd name="T34" fmla="*/ 14 w 96"/>
                  <a:gd name="T35" fmla="*/ 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6" h="68">
                    <a:moveTo>
                      <a:pt x="82" y="68"/>
                    </a:moveTo>
                    <a:cubicBezTo>
                      <a:pt x="14" y="68"/>
                      <a:pt x="14" y="68"/>
                      <a:pt x="14" y="68"/>
                    </a:cubicBezTo>
                    <a:cubicBezTo>
                      <a:pt x="6" y="68"/>
                      <a:pt x="0" y="62"/>
                      <a:pt x="0" y="5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90" y="0"/>
                      <a:pt x="96" y="6"/>
                      <a:pt x="96" y="14"/>
                    </a:cubicBezTo>
                    <a:cubicBezTo>
                      <a:pt x="96" y="54"/>
                      <a:pt x="96" y="54"/>
                      <a:pt x="96" y="54"/>
                    </a:cubicBezTo>
                    <a:cubicBezTo>
                      <a:pt x="96" y="62"/>
                      <a:pt x="90" y="68"/>
                      <a:pt x="82" y="68"/>
                    </a:cubicBezTo>
                    <a:close/>
                    <a:moveTo>
                      <a:pt x="14" y="4"/>
                    </a:moveTo>
                    <a:cubicBezTo>
                      <a:pt x="8" y="4"/>
                      <a:pt x="4" y="8"/>
                      <a:pt x="4" y="1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60"/>
                      <a:pt x="8" y="64"/>
                      <a:pt x="14" y="64"/>
                    </a:cubicBezTo>
                    <a:cubicBezTo>
                      <a:pt x="82" y="64"/>
                      <a:pt x="82" y="64"/>
                      <a:pt x="82" y="64"/>
                    </a:cubicBezTo>
                    <a:cubicBezTo>
                      <a:pt x="88" y="64"/>
                      <a:pt x="92" y="60"/>
                      <a:pt x="92" y="54"/>
                    </a:cubicBezTo>
                    <a:cubicBezTo>
                      <a:pt x="92" y="14"/>
                      <a:pt x="92" y="14"/>
                      <a:pt x="92" y="14"/>
                    </a:cubicBezTo>
                    <a:cubicBezTo>
                      <a:pt x="92" y="8"/>
                      <a:pt x="88" y="4"/>
                      <a:pt x="82" y="4"/>
                    </a:cubicBezTo>
                    <a:lnTo>
                      <a:pt x="1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8" name="Freeform 28">
                <a:extLst>
                  <a:ext uri="{FF2B5EF4-FFF2-40B4-BE49-F238E27FC236}">
                    <a16:creationId xmlns="" xmlns:a16="http://schemas.microsoft.com/office/drawing/2014/main" id="{E646D775-2211-4847-9860-DD68A98E49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25" y="2617788"/>
                <a:ext cx="123825" cy="77788"/>
              </a:xfrm>
              <a:custGeom>
                <a:avLst/>
                <a:gdLst>
                  <a:gd name="T0" fmla="*/ 30 w 32"/>
                  <a:gd name="T1" fmla="*/ 20 h 20"/>
                  <a:gd name="T2" fmla="*/ 28 w 32"/>
                  <a:gd name="T3" fmla="*/ 18 h 20"/>
                  <a:gd name="T4" fmla="*/ 28 w 32"/>
                  <a:gd name="T5" fmla="*/ 10 h 20"/>
                  <a:gd name="T6" fmla="*/ 22 w 32"/>
                  <a:gd name="T7" fmla="*/ 4 h 20"/>
                  <a:gd name="T8" fmla="*/ 10 w 32"/>
                  <a:gd name="T9" fmla="*/ 4 h 20"/>
                  <a:gd name="T10" fmla="*/ 4 w 32"/>
                  <a:gd name="T11" fmla="*/ 10 h 20"/>
                  <a:gd name="T12" fmla="*/ 4 w 32"/>
                  <a:gd name="T13" fmla="*/ 18 h 20"/>
                  <a:gd name="T14" fmla="*/ 2 w 32"/>
                  <a:gd name="T15" fmla="*/ 20 h 20"/>
                  <a:gd name="T16" fmla="*/ 0 w 32"/>
                  <a:gd name="T17" fmla="*/ 18 h 20"/>
                  <a:gd name="T18" fmla="*/ 0 w 32"/>
                  <a:gd name="T19" fmla="*/ 10 h 20"/>
                  <a:gd name="T20" fmla="*/ 10 w 32"/>
                  <a:gd name="T21" fmla="*/ 0 h 20"/>
                  <a:gd name="T22" fmla="*/ 22 w 32"/>
                  <a:gd name="T23" fmla="*/ 0 h 20"/>
                  <a:gd name="T24" fmla="*/ 32 w 32"/>
                  <a:gd name="T25" fmla="*/ 10 h 20"/>
                  <a:gd name="T26" fmla="*/ 32 w 32"/>
                  <a:gd name="T27" fmla="*/ 18 h 20"/>
                  <a:gd name="T28" fmla="*/ 30 w 32"/>
                  <a:gd name="T2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2" h="20">
                    <a:moveTo>
                      <a:pt x="30" y="20"/>
                    </a:moveTo>
                    <a:cubicBezTo>
                      <a:pt x="29" y="20"/>
                      <a:pt x="28" y="19"/>
                      <a:pt x="28" y="18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7"/>
                      <a:pt x="25" y="4"/>
                      <a:pt x="22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7" y="4"/>
                      <a:pt x="4" y="7"/>
                      <a:pt x="4" y="10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4" y="19"/>
                      <a:pt x="3" y="20"/>
                      <a:pt x="2" y="20"/>
                    </a:cubicBezTo>
                    <a:cubicBezTo>
                      <a:pt x="1" y="20"/>
                      <a:pt x="0" y="19"/>
                      <a:pt x="0" y="1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8" y="0"/>
                      <a:pt x="32" y="4"/>
                      <a:pt x="32" y="10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2" y="19"/>
                      <a:pt x="31" y="20"/>
                      <a:pt x="3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9" name="Rectangle 29">
                <a:extLst>
                  <a:ext uri="{FF2B5EF4-FFF2-40B4-BE49-F238E27FC236}">
                    <a16:creationId xmlns="" xmlns:a16="http://schemas.microsoft.com/office/drawing/2014/main" id="{A43E1443-5412-4FCE-A741-669FBC174E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00788" y="2687638"/>
                <a:ext cx="15875" cy="249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0" name="Rectangle 30">
                <a:extLst>
                  <a:ext uri="{FF2B5EF4-FFF2-40B4-BE49-F238E27FC236}">
                    <a16:creationId xmlns="" xmlns:a16="http://schemas.microsoft.com/office/drawing/2014/main" id="{46383973-BD2B-437B-AC05-D226EFE345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750" y="2687638"/>
                <a:ext cx="15875" cy="249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1" name="Rectangle 31">
                <a:extLst>
                  <a:ext uri="{FF2B5EF4-FFF2-40B4-BE49-F238E27FC236}">
                    <a16:creationId xmlns="" xmlns:a16="http://schemas.microsoft.com/office/drawing/2014/main" id="{464221FB-E054-43A0-8AF5-B98A5BAA45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15050" y="2687638"/>
                <a:ext cx="15875" cy="249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2" name="Rectangle 32">
                <a:extLst>
                  <a:ext uri="{FF2B5EF4-FFF2-40B4-BE49-F238E27FC236}">
                    <a16:creationId xmlns="" xmlns:a16="http://schemas.microsoft.com/office/drawing/2014/main" id="{BE1FE064-D4DE-4E11-B6F7-AFBBF5153B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69013" y="2687638"/>
                <a:ext cx="15875" cy="249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718" name="Group 1717">
              <a:extLst>
                <a:ext uri="{FF2B5EF4-FFF2-40B4-BE49-F238E27FC236}">
                  <a16:creationId xmlns="" xmlns:a16="http://schemas.microsoft.com/office/drawing/2014/main" id="{7C024F0E-E5B7-4221-B7B0-92098B367D3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23175" y="3854083"/>
              <a:ext cx="252001" cy="252000"/>
              <a:chOff x="6223000" y="3652838"/>
              <a:chExt cx="371476" cy="371475"/>
            </a:xfrm>
            <a:solidFill>
              <a:schemeClr val="accent2"/>
            </a:solidFill>
          </p:grpSpPr>
          <p:sp>
            <p:nvSpPr>
              <p:cNvPr id="1732" name="Freeform 36">
                <a:extLst>
                  <a:ext uri="{FF2B5EF4-FFF2-40B4-BE49-F238E27FC236}">
                    <a16:creationId xmlns="" xmlns:a16="http://schemas.microsoft.com/office/drawing/2014/main" id="{2B03A90B-3136-4175-9A7C-2C38BB7D1B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3000" y="3652838"/>
                <a:ext cx="368300" cy="371475"/>
              </a:xfrm>
              <a:custGeom>
                <a:avLst/>
                <a:gdLst>
                  <a:gd name="T0" fmla="*/ 48 w 95"/>
                  <a:gd name="T1" fmla="*/ 96 h 96"/>
                  <a:gd name="T2" fmla="*/ 0 w 95"/>
                  <a:gd name="T3" fmla="*/ 48 h 96"/>
                  <a:gd name="T4" fmla="*/ 48 w 95"/>
                  <a:gd name="T5" fmla="*/ 0 h 96"/>
                  <a:gd name="T6" fmla="*/ 88 w 95"/>
                  <a:gd name="T7" fmla="*/ 21 h 96"/>
                  <a:gd name="T8" fmla="*/ 87 w 95"/>
                  <a:gd name="T9" fmla="*/ 24 h 96"/>
                  <a:gd name="T10" fmla="*/ 84 w 95"/>
                  <a:gd name="T11" fmla="*/ 23 h 96"/>
                  <a:gd name="T12" fmla="*/ 48 w 95"/>
                  <a:gd name="T13" fmla="*/ 4 h 96"/>
                  <a:gd name="T14" fmla="*/ 4 w 95"/>
                  <a:gd name="T15" fmla="*/ 48 h 96"/>
                  <a:gd name="T16" fmla="*/ 48 w 95"/>
                  <a:gd name="T17" fmla="*/ 92 h 96"/>
                  <a:gd name="T18" fmla="*/ 91 w 95"/>
                  <a:gd name="T19" fmla="*/ 56 h 96"/>
                  <a:gd name="T20" fmla="*/ 94 w 95"/>
                  <a:gd name="T21" fmla="*/ 54 h 96"/>
                  <a:gd name="T22" fmla="*/ 95 w 95"/>
                  <a:gd name="T23" fmla="*/ 56 h 96"/>
                  <a:gd name="T24" fmla="*/ 48 w 95"/>
                  <a:gd name="T2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5" h="96">
                    <a:moveTo>
                      <a:pt x="48" y="96"/>
                    </a:moveTo>
                    <a:cubicBezTo>
                      <a:pt x="22" y="96"/>
                      <a:pt x="0" y="74"/>
                      <a:pt x="0" y="48"/>
                    </a:cubicBezTo>
                    <a:cubicBezTo>
                      <a:pt x="0" y="22"/>
                      <a:pt x="22" y="0"/>
                      <a:pt x="48" y="0"/>
                    </a:cubicBezTo>
                    <a:cubicBezTo>
                      <a:pt x="64" y="0"/>
                      <a:pt x="79" y="8"/>
                      <a:pt x="88" y="21"/>
                    </a:cubicBezTo>
                    <a:cubicBezTo>
                      <a:pt x="88" y="22"/>
                      <a:pt x="88" y="23"/>
                      <a:pt x="87" y="24"/>
                    </a:cubicBezTo>
                    <a:cubicBezTo>
                      <a:pt x="86" y="24"/>
                      <a:pt x="85" y="24"/>
                      <a:pt x="84" y="23"/>
                    </a:cubicBezTo>
                    <a:cubicBezTo>
                      <a:pt x="76" y="11"/>
                      <a:pt x="62" y="4"/>
                      <a:pt x="48" y="4"/>
                    </a:cubicBezTo>
                    <a:cubicBezTo>
                      <a:pt x="24" y="4"/>
                      <a:pt x="4" y="24"/>
                      <a:pt x="4" y="48"/>
                    </a:cubicBezTo>
                    <a:cubicBezTo>
                      <a:pt x="4" y="72"/>
                      <a:pt x="24" y="92"/>
                      <a:pt x="48" y="92"/>
                    </a:cubicBezTo>
                    <a:cubicBezTo>
                      <a:pt x="69" y="92"/>
                      <a:pt x="88" y="77"/>
                      <a:pt x="91" y="56"/>
                    </a:cubicBezTo>
                    <a:cubicBezTo>
                      <a:pt x="92" y="54"/>
                      <a:pt x="93" y="54"/>
                      <a:pt x="94" y="54"/>
                    </a:cubicBezTo>
                    <a:cubicBezTo>
                      <a:pt x="95" y="54"/>
                      <a:pt x="95" y="55"/>
                      <a:pt x="95" y="56"/>
                    </a:cubicBezTo>
                    <a:cubicBezTo>
                      <a:pt x="91" y="79"/>
                      <a:pt x="71" y="96"/>
                      <a:pt x="48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3" name="Freeform 37">
                <a:extLst>
                  <a:ext uri="{FF2B5EF4-FFF2-40B4-BE49-F238E27FC236}">
                    <a16:creationId xmlns="" xmlns:a16="http://schemas.microsoft.com/office/drawing/2014/main" id="{B5966BDB-E953-433A-90CA-187F84D85B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6975" y="3656013"/>
                <a:ext cx="182563" cy="330200"/>
              </a:xfrm>
              <a:custGeom>
                <a:avLst/>
                <a:gdLst>
                  <a:gd name="T0" fmla="*/ 32 w 47"/>
                  <a:gd name="T1" fmla="*/ 85 h 85"/>
                  <a:gd name="T2" fmla="*/ 30 w 47"/>
                  <a:gd name="T3" fmla="*/ 83 h 85"/>
                  <a:gd name="T4" fmla="*/ 30 w 47"/>
                  <a:gd name="T5" fmla="*/ 74 h 85"/>
                  <a:gd name="T6" fmla="*/ 9 w 47"/>
                  <a:gd name="T7" fmla="*/ 67 h 85"/>
                  <a:gd name="T8" fmla="*/ 8 w 47"/>
                  <a:gd name="T9" fmla="*/ 66 h 85"/>
                  <a:gd name="T10" fmla="*/ 0 w 47"/>
                  <a:gd name="T11" fmla="*/ 40 h 85"/>
                  <a:gd name="T12" fmla="*/ 0 w 47"/>
                  <a:gd name="T13" fmla="*/ 38 h 85"/>
                  <a:gd name="T14" fmla="*/ 1 w 47"/>
                  <a:gd name="T15" fmla="*/ 37 h 85"/>
                  <a:gd name="T16" fmla="*/ 21 w 47"/>
                  <a:gd name="T17" fmla="*/ 31 h 85"/>
                  <a:gd name="T18" fmla="*/ 28 w 47"/>
                  <a:gd name="T19" fmla="*/ 19 h 85"/>
                  <a:gd name="T20" fmla="*/ 25 w 47"/>
                  <a:gd name="T21" fmla="*/ 14 h 85"/>
                  <a:gd name="T22" fmla="*/ 25 w 47"/>
                  <a:gd name="T23" fmla="*/ 11 h 85"/>
                  <a:gd name="T24" fmla="*/ 44 w 47"/>
                  <a:gd name="T25" fmla="*/ 1 h 85"/>
                  <a:gd name="T26" fmla="*/ 47 w 47"/>
                  <a:gd name="T27" fmla="*/ 1 h 85"/>
                  <a:gd name="T28" fmla="*/ 46 w 47"/>
                  <a:gd name="T29" fmla="*/ 4 h 85"/>
                  <a:gd name="T30" fmla="*/ 29 w 47"/>
                  <a:gd name="T31" fmla="*/ 14 h 85"/>
                  <a:gd name="T32" fmla="*/ 32 w 47"/>
                  <a:gd name="T33" fmla="*/ 19 h 85"/>
                  <a:gd name="T34" fmla="*/ 32 w 47"/>
                  <a:gd name="T35" fmla="*/ 21 h 85"/>
                  <a:gd name="T36" fmla="*/ 24 w 47"/>
                  <a:gd name="T37" fmla="*/ 34 h 85"/>
                  <a:gd name="T38" fmla="*/ 23 w 47"/>
                  <a:gd name="T39" fmla="*/ 35 h 85"/>
                  <a:gd name="T40" fmla="*/ 5 w 47"/>
                  <a:gd name="T41" fmla="*/ 40 h 85"/>
                  <a:gd name="T42" fmla="*/ 12 w 47"/>
                  <a:gd name="T43" fmla="*/ 63 h 85"/>
                  <a:gd name="T44" fmla="*/ 33 w 47"/>
                  <a:gd name="T45" fmla="*/ 71 h 85"/>
                  <a:gd name="T46" fmla="*/ 34 w 47"/>
                  <a:gd name="T47" fmla="*/ 73 h 85"/>
                  <a:gd name="T48" fmla="*/ 34 w 47"/>
                  <a:gd name="T49" fmla="*/ 83 h 85"/>
                  <a:gd name="T50" fmla="*/ 32 w 47"/>
                  <a:gd name="T51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7" h="85">
                    <a:moveTo>
                      <a:pt x="32" y="85"/>
                    </a:moveTo>
                    <a:cubicBezTo>
                      <a:pt x="31" y="85"/>
                      <a:pt x="30" y="84"/>
                      <a:pt x="30" y="83"/>
                    </a:cubicBezTo>
                    <a:cubicBezTo>
                      <a:pt x="30" y="74"/>
                      <a:pt x="30" y="74"/>
                      <a:pt x="30" y="74"/>
                    </a:cubicBezTo>
                    <a:cubicBezTo>
                      <a:pt x="9" y="67"/>
                      <a:pt x="9" y="67"/>
                      <a:pt x="9" y="67"/>
                    </a:cubicBezTo>
                    <a:cubicBezTo>
                      <a:pt x="9" y="67"/>
                      <a:pt x="8" y="66"/>
                      <a:pt x="8" y="66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39"/>
                      <a:pt x="0" y="39"/>
                      <a:pt x="0" y="38"/>
                    </a:cubicBezTo>
                    <a:cubicBezTo>
                      <a:pt x="1" y="38"/>
                      <a:pt x="1" y="37"/>
                      <a:pt x="1" y="37"/>
                    </a:cubicBezTo>
                    <a:cubicBezTo>
                      <a:pt x="21" y="31"/>
                      <a:pt x="21" y="31"/>
                      <a:pt x="21" y="31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4" y="13"/>
                      <a:pt x="24" y="12"/>
                      <a:pt x="25" y="11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5" y="0"/>
                      <a:pt x="46" y="0"/>
                      <a:pt x="47" y="1"/>
                    </a:cubicBezTo>
                    <a:cubicBezTo>
                      <a:pt x="47" y="2"/>
                      <a:pt x="47" y="4"/>
                      <a:pt x="46" y="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19"/>
                      <a:pt x="32" y="20"/>
                      <a:pt x="32" y="21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4" y="34"/>
                      <a:pt x="23" y="35"/>
                      <a:pt x="23" y="35"/>
                    </a:cubicBezTo>
                    <a:cubicBezTo>
                      <a:pt x="5" y="40"/>
                      <a:pt x="5" y="40"/>
                      <a:pt x="5" y="40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33" y="71"/>
                      <a:pt x="33" y="71"/>
                      <a:pt x="33" y="71"/>
                    </a:cubicBezTo>
                    <a:cubicBezTo>
                      <a:pt x="34" y="71"/>
                      <a:pt x="34" y="72"/>
                      <a:pt x="34" y="73"/>
                    </a:cubicBezTo>
                    <a:cubicBezTo>
                      <a:pt x="34" y="83"/>
                      <a:pt x="34" y="83"/>
                      <a:pt x="34" y="83"/>
                    </a:cubicBezTo>
                    <a:cubicBezTo>
                      <a:pt x="34" y="84"/>
                      <a:pt x="33" y="85"/>
                      <a:pt x="32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4" name="Freeform 38">
                <a:extLst>
                  <a:ext uri="{FF2B5EF4-FFF2-40B4-BE49-F238E27FC236}">
                    <a16:creationId xmlns="" xmlns:a16="http://schemas.microsoft.com/office/drawing/2014/main" id="{79999164-4335-43A2-A183-F1A6782B50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2400" y="3711576"/>
                <a:ext cx="46038" cy="49213"/>
              </a:xfrm>
              <a:custGeom>
                <a:avLst/>
                <a:gdLst>
                  <a:gd name="T0" fmla="*/ 2 w 12"/>
                  <a:gd name="T1" fmla="*/ 13 h 13"/>
                  <a:gd name="T2" fmla="*/ 1 w 12"/>
                  <a:gd name="T3" fmla="*/ 12 h 13"/>
                  <a:gd name="T4" fmla="*/ 1 w 12"/>
                  <a:gd name="T5" fmla="*/ 10 h 13"/>
                  <a:gd name="T6" fmla="*/ 8 w 12"/>
                  <a:gd name="T7" fmla="*/ 1 h 13"/>
                  <a:gd name="T8" fmla="*/ 11 w 12"/>
                  <a:gd name="T9" fmla="*/ 1 h 13"/>
                  <a:gd name="T10" fmla="*/ 11 w 12"/>
                  <a:gd name="T11" fmla="*/ 3 h 13"/>
                  <a:gd name="T12" fmla="*/ 4 w 12"/>
                  <a:gd name="T13" fmla="*/ 12 h 13"/>
                  <a:gd name="T14" fmla="*/ 2 w 12"/>
                  <a:gd name="T1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3">
                    <a:moveTo>
                      <a:pt x="2" y="13"/>
                    </a:moveTo>
                    <a:cubicBezTo>
                      <a:pt x="2" y="13"/>
                      <a:pt x="1" y="13"/>
                      <a:pt x="1" y="12"/>
                    </a:cubicBezTo>
                    <a:cubicBezTo>
                      <a:pt x="0" y="12"/>
                      <a:pt x="0" y="10"/>
                      <a:pt x="1" y="1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9" y="0"/>
                      <a:pt x="10" y="0"/>
                      <a:pt x="11" y="1"/>
                    </a:cubicBezTo>
                    <a:cubicBezTo>
                      <a:pt x="12" y="1"/>
                      <a:pt x="12" y="3"/>
                      <a:pt x="11" y="3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3" y="13"/>
                      <a:pt x="3" y="13"/>
                      <a:pt x="2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5" name="Freeform 39">
                <a:extLst>
                  <a:ext uri="{FF2B5EF4-FFF2-40B4-BE49-F238E27FC236}">
                    <a16:creationId xmlns="" xmlns:a16="http://schemas.microsoft.com/office/drawing/2014/main" id="{DDD3E5AE-8680-4A3B-80D3-3BA7A82BAD5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23013" y="3768726"/>
                <a:ext cx="271463" cy="177800"/>
              </a:xfrm>
              <a:custGeom>
                <a:avLst/>
                <a:gdLst>
                  <a:gd name="T0" fmla="*/ 31 w 70"/>
                  <a:gd name="T1" fmla="*/ 46 h 46"/>
                  <a:gd name="T2" fmla="*/ 30 w 70"/>
                  <a:gd name="T3" fmla="*/ 45 h 46"/>
                  <a:gd name="T4" fmla="*/ 29 w 70"/>
                  <a:gd name="T5" fmla="*/ 43 h 46"/>
                  <a:gd name="T6" fmla="*/ 35 w 70"/>
                  <a:gd name="T7" fmla="*/ 28 h 46"/>
                  <a:gd name="T8" fmla="*/ 21 w 70"/>
                  <a:gd name="T9" fmla="*/ 33 h 46"/>
                  <a:gd name="T10" fmla="*/ 19 w 70"/>
                  <a:gd name="T11" fmla="*/ 33 h 46"/>
                  <a:gd name="T12" fmla="*/ 1 w 70"/>
                  <a:gd name="T13" fmla="*/ 21 h 46"/>
                  <a:gd name="T14" fmla="*/ 0 w 70"/>
                  <a:gd name="T15" fmla="*/ 19 h 46"/>
                  <a:gd name="T16" fmla="*/ 1 w 70"/>
                  <a:gd name="T17" fmla="*/ 18 h 46"/>
                  <a:gd name="T18" fmla="*/ 9 w 70"/>
                  <a:gd name="T19" fmla="*/ 13 h 46"/>
                  <a:gd name="T20" fmla="*/ 11 w 70"/>
                  <a:gd name="T21" fmla="*/ 13 h 46"/>
                  <a:gd name="T22" fmla="*/ 21 w 70"/>
                  <a:gd name="T23" fmla="*/ 17 h 46"/>
                  <a:gd name="T24" fmla="*/ 60 w 70"/>
                  <a:gd name="T25" fmla="*/ 2 h 46"/>
                  <a:gd name="T26" fmla="*/ 69 w 70"/>
                  <a:gd name="T27" fmla="*/ 5 h 46"/>
                  <a:gd name="T28" fmla="*/ 70 w 70"/>
                  <a:gd name="T29" fmla="*/ 11 h 46"/>
                  <a:gd name="T30" fmla="*/ 66 w 70"/>
                  <a:gd name="T31" fmla="*/ 15 h 46"/>
                  <a:gd name="T32" fmla="*/ 53 w 70"/>
                  <a:gd name="T33" fmla="*/ 21 h 46"/>
                  <a:gd name="T34" fmla="*/ 42 w 70"/>
                  <a:gd name="T35" fmla="*/ 40 h 46"/>
                  <a:gd name="T36" fmla="*/ 41 w 70"/>
                  <a:gd name="T37" fmla="*/ 41 h 46"/>
                  <a:gd name="T38" fmla="*/ 32 w 70"/>
                  <a:gd name="T39" fmla="*/ 46 h 46"/>
                  <a:gd name="T40" fmla="*/ 31 w 70"/>
                  <a:gd name="T41" fmla="*/ 46 h 46"/>
                  <a:gd name="T42" fmla="*/ 39 w 70"/>
                  <a:gd name="T43" fmla="*/ 22 h 46"/>
                  <a:gd name="T44" fmla="*/ 40 w 70"/>
                  <a:gd name="T45" fmla="*/ 23 h 46"/>
                  <a:gd name="T46" fmla="*/ 41 w 70"/>
                  <a:gd name="T47" fmla="*/ 25 h 46"/>
                  <a:gd name="T48" fmla="*/ 35 w 70"/>
                  <a:gd name="T49" fmla="*/ 40 h 46"/>
                  <a:gd name="T50" fmla="*/ 39 w 70"/>
                  <a:gd name="T51" fmla="*/ 38 h 46"/>
                  <a:gd name="T52" fmla="*/ 49 w 70"/>
                  <a:gd name="T53" fmla="*/ 18 h 46"/>
                  <a:gd name="T54" fmla="*/ 50 w 70"/>
                  <a:gd name="T55" fmla="*/ 17 h 46"/>
                  <a:gd name="T56" fmla="*/ 64 w 70"/>
                  <a:gd name="T57" fmla="*/ 11 h 46"/>
                  <a:gd name="T58" fmla="*/ 66 w 70"/>
                  <a:gd name="T59" fmla="*/ 9 h 46"/>
                  <a:gd name="T60" fmla="*/ 66 w 70"/>
                  <a:gd name="T61" fmla="*/ 7 h 46"/>
                  <a:gd name="T62" fmla="*/ 62 w 70"/>
                  <a:gd name="T63" fmla="*/ 5 h 46"/>
                  <a:gd name="T64" fmla="*/ 22 w 70"/>
                  <a:gd name="T65" fmla="*/ 21 h 46"/>
                  <a:gd name="T66" fmla="*/ 20 w 70"/>
                  <a:gd name="T67" fmla="*/ 21 h 46"/>
                  <a:gd name="T68" fmla="*/ 10 w 70"/>
                  <a:gd name="T69" fmla="*/ 17 h 46"/>
                  <a:gd name="T70" fmla="*/ 6 w 70"/>
                  <a:gd name="T71" fmla="*/ 19 h 46"/>
                  <a:gd name="T72" fmla="*/ 21 w 70"/>
                  <a:gd name="T73" fmla="*/ 29 h 46"/>
                  <a:gd name="T74" fmla="*/ 38 w 70"/>
                  <a:gd name="T75" fmla="*/ 22 h 46"/>
                  <a:gd name="T76" fmla="*/ 39 w 70"/>
                  <a:gd name="T77" fmla="*/ 2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0" h="46">
                    <a:moveTo>
                      <a:pt x="31" y="46"/>
                    </a:moveTo>
                    <a:cubicBezTo>
                      <a:pt x="30" y="46"/>
                      <a:pt x="30" y="46"/>
                      <a:pt x="30" y="45"/>
                    </a:cubicBezTo>
                    <a:cubicBezTo>
                      <a:pt x="29" y="45"/>
                      <a:pt x="29" y="44"/>
                      <a:pt x="29" y="43"/>
                    </a:cubicBezTo>
                    <a:cubicBezTo>
                      <a:pt x="35" y="28"/>
                      <a:pt x="35" y="28"/>
                      <a:pt x="35" y="28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1" y="33"/>
                      <a:pt x="20" y="33"/>
                      <a:pt x="19" y="33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0" y="20"/>
                      <a:pt x="0" y="19"/>
                    </a:cubicBezTo>
                    <a:cubicBezTo>
                      <a:pt x="0" y="19"/>
                      <a:pt x="1" y="18"/>
                      <a:pt x="1" y="18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3"/>
                      <a:pt x="10" y="13"/>
                      <a:pt x="11" y="13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60" y="2"/>
                      <a:pt x="60" y="2"/>
                      <a:pt x="60" y="2"/>
                    </a:cubicBezTo>
                    <a:cubicBezTo>
                      <a:pt x="64" y="0"/>
                      <a:pt x="68" y="2"/>
                      <a:pt x="69" y="5"/>
                    </a:cubicBezTo>
                    <a:cubicBezTo>
                      <a:pt x="70" y="7"/>
                      <a:pt x="70" y="9"/>
                      <a:pt x="70" y="11"/>
                    </a:cubicBezTo>
                    <a:cubicBezTo>
                      <a:pt x="69" y="13"/>
                      <a:pt x="68" y="14"/>
                      <a:pt x="66" y="15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2" y="41"/>
                      <a:pt x="41" y="41"/>
                      <a:pt x="41" y="41"/>
                    </a:cubicBezTo>
                    <a:cubicBezTo>
                      <a:pt x="32" y="46"/>
                      <a:pt x="32" y="46"/>
                      <a:pt x="32" y="46"/>
                    </a:cubicBezTo>
                    <a:cubicBezTo>
                      <a:pt x="32" y="46"/>
                      <a:pt x="31" y="46"/>
                      <a:pt x="31" y="46"/>
                    </a:cubicBezTo>
                    <a:close/>
                    <a:moveTo>
                      <a:pt x="39" y="22"/>
                    </a:moveTo>
                    <a:cubicBezTo>
                      <a:pt x="39" y="22"/>
                      <a:pt x="40" y="22"/>
                      <a:pt x="40" y="23"/>
                    </a:cubicBezTo>
                    <a:cubicBezTo>
                      <a:pt x="41" y="23"/>
                      <a:pt x="41" y="24"/>
                      <a:pt x="41" y="25"/>
                    </a:cubicBezTo>
                    <a:cubicBezTo>
                      <a:pt x="35" y="40"/>
                      <a:pt x="35" y="40"/>
                      <a:pt x="35" y="40"/>
                    </a:cubicBezTo>
                    <a:cubicBezTo>
                      <a:pt x="39" y="38"/>
                      <a:pt x="39" y="38"/>
                      <a:pt x="39" y="3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50" y="18"/>
                      <a:pt x="50" y="17"/>
                      <a:pt x="50" y="17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5" y="11"/>
                      <a:pt x="65" y="10"/>
                      <a:pt x="66" y="9"/>
                    </a:cubicBezTo>
                    <a:cubicBezTo>
                      <a:pt x="66" y="9"/>
                      <a:pt x="66" y="8"/>
                      <a:pt x="66" y="7"/>
                    </a:cubicBezTo>
                    <a:cubicBezTo>
                      <a:pt x="65" y="6"/>
                      <a:pt x="63" y="5"/>
                      <a:pt x="62" y="5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1" y="22"/>
                      <a:pt x="21" y="22"/>
                      <a:pt x="20" y="21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38" y="22"/>
                      <a:pt x="38" y="22"/>
                      <a:pt x="39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6" name="Freeform 40">
                <a:extLst>
                  <a:ext uri="{FF2B5EF4-FFF2-40B4-BE49-F238E27FC236}">
                    <a16:creationId xmlns="" xmlns:a16="http://schemas.microsoft.com/office/drawing/2014/main" id="{52DC163A-843E-416B-B714-C2419A78C3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0800" y="3757613"/>
                <a:ext cx="112713" cy="69850"/>
              </a:xfrm>
              <a:custGeom>
                <a:avLst/>
                <a:gdLst>
                  <a:gd name="T0" fmla="*/ 17 w 29"/>
                  <a:gd name="T1" fmla="*/ 18 h 18"/>
                  <a:gd name="T2" fmla="*/ 16 w 29"/>
                  <a:gd name="T3" fmla="*/ 18 h 18"/>
                  <a:gd name="T4" fmla="*/ 1 w 29"/>
                  <a:gd name="T5" fmla="*/ 8 h 18"/>
                  <a:gd name="T6" fmla="*/ 0 w 29"/>
                  <a:gd name="T7" fmla="*/ 6 h 18"/>
                  <a:gd name="T8" fmla="*/ 1 w 29"/>
                  <a:gd name="T9" fmla="*/ 5 h 18"/>
                  <a:gd name="T10" fmla="*/ 9 w 29"/>
                  <a:gd name="T11" fmla="*/ 0 h 18"/>
                  <a:gd name="T12" fmla="*/ 11 w 29"/>
                  <a:gd name="T13" fmla="*/ 0 h 18"/>
                  <a:gd name="T14" fmla="*/ 27 w 29"/>
                  <a:gd name="T15" fmla="*/ 11 h 18"/>
                  <a:gd name="T16" fmla="*/ 28 w 29"/>
                  <a:gd name="T17" fmla="*/ 13 h 18"/>
                  <a:gd name="T18" fmla="*/ 25 w 29"/>
                  <a:gd name="T19" fmla="*/ 14 h 18"/>
                  <a:gd name="T20" fmla="*/ 10 w 29"/>
                  <a:gd name="T21" fmla="*/ 4 h 18"/>
                  <a:gd name="T22" fmla="*/ 6 w 29"/>
                  <a:gd name="T23" fmla="*/ 7 h 18"/>
                  <a:gd name="T24" fmla="*/ 18 w 29"/>
                  <a:gd name="T25" fmla="*/ 15 h 18"/>
                  <a:gd name="T26" fmla="*/ 18 w 29"/>
                  <a:gd name="T27" fmla="*/ 17 h 18"/>
                  <a:gd name="T28" fmla="*/ 17 w 29"/>
                  <a:gd name="T2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" h="18">
                    <a:moveTo>
                      <a:pt x="17" y="18"/>
                    </a:moveTo>
                    <a:cubicBezTo>
                      <a:pt x="16" y="18"/>
                      <a:pt x="16" y="18"/>
                      <a:pt x="16" y="1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8"/>
                      <a:pt x="0" y="7"/>
                      <a:pt x="0" y="6"/>
                    </a:cubicBezTo>
                    <a:cubicBezTo>
                      <a:pt x="0" y="6"/>
                      <a:pt x="0" y="5"/>
                      <a:pt x="1" y="5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0" y="0"/>
                      <a:pt x="10" y="0"/>
                      <a:pt x="11" y="0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11"/>
                      <a:pt x="29" y="13"/>
                      <a:pt x="28" y="13"/>
                    </a:cubicBezTo>
                    <a:cubicBezTo>
                      <a:pt x="27" y="14"/>
                      <a:pt x="26" y="15"/>
                      <a:pt x="25" y="1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9" y="15"/>
                      <a:pt x="19" y="16"/>
                      <a:pt x="18" y="17"/>
                    </a:cubicBezTo>
                    <a:cubicBezTo>
                      <a:pt x="18" y="18"/>
                      <a:pt x="17" y="18"/>
                      <a:pt x="17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719" name="Group 1718">
              <a:extLst>
                <a:ext uri="{FF2B5EF4-FFF2-40B4-BE49-F238E27FC236}">
                  <a16:creationId xmlns="" xmlns:a16="http://schemas.microsoft.com/office/drawing/2014/main" id="{FF793BEE-6E37-4059-97A5-3F958CCA952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19324" y="5011184"/>
              <a:ext cx="259703" cy="252000"/>
              <a:chOff x="6199188" y="4668838"/>
              <a:chExt cx="374650" cy="363537"/>
            </a:xfrm>
            <a:solidFill>
              <a:schemeClr val="accent3"/>
            </a:solidFill>
          </p:grpSpPr>
          <p:sp>
            <p:nvSpPr>
              <p:cNvPr id="1720" name="Freeform 44">
                <a:extLst>
                  <a:ext uri="{FF2B5EF4-FFF2-40B4-BE49-F238E27FC236}">
                    <a16:creationId xmlns="" xmlns:a16="http://schemas.microsoft.com/office/drawing/2014/main" id="{4904D48F-8DD6-479F-A112-A0788C979E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99188" y="4800600"/>
                <a:ext cx="374650" cy="169862"/>
              </a:xfrm>
              <a:custGeom>
                <a:avLst/>
                <a:gdLst>
                  <a:gd name="T0" fmla="*/ 62 w 97"/>
                  <a:gd name="T1" fmla="*/ 44 h 44"/>
                  <a:gd name="T2" fmla="*/ 10 w 97"/>
                  <a:gd name="T3" fmla="*/ 44 h 44"/>
                  <a:gd name="T4" fmla="*/ 0 w 97"/>
                  <a:gd name="T5" fmla="*/ 34 h 44"/>
                  <a:gd name="T6" fmla="*/ 10 w 97"/>
                  <a:gd name="T7" fmla="*/ 24 h 44"/>
                  <a:gd name="T8" fmla="*/ 55 w 97"/>
                  <a:gd name="T9" fmla="*/ 24 h 44"/>
                  <a:gd name="T10" fmla="*/ 56 w 97"/>
                  <a:gd name="T11" fmla="*/ 23 h 44"/>
                  <a:gd name="T12" fmla="*/ 79 w 97"/>
                  <a:gd name="T13" fmla="*/ 4 h 44"/>
                  <a:gd name="T14" fmla="*/ 93 w 97"/>
                  <a:gd name="T15" fmla="*/ 4 h 44"/>
                  <a:gd name="T16" fmla="*/ 93 w 97"/>
                  <a:gd name="T17" fmla="*/ 18 h 44"/>
                  <a:gd name="T18" fmla="*/ 66 w 97"/>
                  <a:gd name="T19" fmla="*/ 42 h 44"/>
                  <a:gd name="T20" fmla="*/ 62 w 97"/>
                  <a:gd name="T21" fmla="*/ 44 h 44"/>
                  <a:gd name="T22" fmla="*/ 10 w 97"/>
                  <a:gd name="T23" fmla="*/ 28 h 44"/>
                  <a:gd name="T24" fmla="*/ 4 w 97"/>
                  <a:gd name="T25" fmla="*/ 34 h 44"/>
                  <a:gd name="T26" fmla="*/ 10 w 97"/>
                  <a:gd name="T27" fmla="*/ 40 h 44"/>
                  <a:gd name="T28" fmla="*/ 62 w 97"/>
                  <a:gd name="T29" fmla="*/ 40 h 44"/>
                  <a:gd name="T30" fmla="*/ 63 w 97"/>
                  <a:gd name="T31" fmla="*/ 39 h 44"/>
                  <a:gd name="T32" fmla="*/ 90 w 97"/>
                  <a:gd name="T33" fmla="*/ 15 h 44"/>
                  <a:gd name="T34" fmla="*/ 90 w 97"/>
                  <a:gd name="T35" fmla="*/ 7 h 44"/>
                  <a:gd name="T36" fmla="*/ 81 w 97"/>
                  <a:gd name="T37" fmla="*/ 7 h 44"/>
                  <a:gd name="T38" fmla="*/ 59 w 97"/>
                  <a:gd name="T39" fmla="*/ 26 h 44"/>
                  <a:gd name="T40" fmla="*/ 55 w 97"/>
                  <a:gd name="T41" fmla="*/ 28 h 44"/>
                  <a:gd name="T42" fmla="*/ 10 w 97"/>
                  <a:gd name="T43" fmla="*/ 2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7" h="44">
                    <a:moveTo>
                      <a:pt x="62" y="44"/>
                    </a:moveTo>
                    <a:cubicBezTo>
                      <a:pt x="10" y="44"/>
                      <a:pt x="10" y="44"/>
                      <a:pt x="10" y="44"/>
                    </a:cubicBezTo>
                    <a:cubicBezTo>
                      <a:pt x="5" y="44"/>
                      <a:pt x="0" y="40"/>
                      <a:pt x="0" y="34"/>
                    </a:cubicBezTo>
                    <a:cubicBezTo>
                      <a:pt x="0" y="28"/>
                      <a:pt x="5" y="24"/>
                      <a:pt x="10" y="24"/>
                    </a:cubicBezTo>
                    <a:cubicBezTo>
                      <a:pt x="55" y="24"/>
                      <a:pt x="55" y="24"/>
                      <a:pt x="55" y="24"/>
                    </a:cubicBezTo>
                    <a:cubicBezTo>
                      <a:pt x="55" y="24"/>
                      <a:pt x="56" y="24"/>
                      <a:pt x="56" y="23"/>
                    </a:cubicBezTo>
                    <a:cubicBezTo>
                      <a:pt x="79" y="4"/>
                      <a:pt x="79" y="4"/>
                      <a:pt x="79" y="4"/>
                    </a:cubicBezTo>
                    <a:cubicBezTo>
                      <a:pt x="82" y="0"/>
                      <a:pt x="89" y="0"/>
                      <a:pt x="93" y="4"/>
                    </a:cubicBezTo>
                    <a:cubicBezTo>
                      <a:pt x="97" y="8"/>
                      <a:pt x="97" y="14"/>
                      <a:pt x="93" y="18"/>
                    </a:cubicBezTo>
                    <a:cubicBezTo>
                      <a:pt x="66" y="42"/>
                      <a:pt x="66" y="42"/>
                      <a:pt x="66" y="42"/>
                    </a:cubicBezTo>
                    <a:cubicBezTo>
                      <a:pt x="65" y="43"/>
                      <a:pt x="63" y="44"/>
                      <a:pt x="62" y="44"/>
                    </a:cubicBezTo>
                    <a:close/>
                    <a:moveTo>
                      <a:pt x="10" y="28"/>
                    </a:moveTo>
                    <a:cubicBezTo>
                      <a:pt x="7" y="28"/>
                      <a:pt x="4" y="31"/>
                      <a:pt x="4" y="34"/>
                    </a:cubicBezTo>
                    <a:cubicBezTo>
                      <a:pt x="4" y="37"/>
                      <a:pt x="7" y="40"/>
                      <a:pt x="10" y="40"/>
                    </a:cubicBezTo>
                    <a:cubicBezTo>
                      <a:pt x="62" y="40"/>
                      <a:pt x="62" y="40"/>
                      <a:pt x="62" y="40"/>
                    </a:cubicBezTo>
                    <a:cubicBezTo>
                      <a:pt x="62" y="40"/>
                      <a:pt x="63" y="40"/>
                      <a:pt x="63" y="39"/>
                    </a:cubicBezTo>
                    <a:cubicBezTo>
                      <a:pt x="90" y="15"/>
                      <a:pt x="90" y="15"/>
                      <a:pt x="90" y="15"/>
                    </a:cubicBezTo>
                    <a:cubicBezTo>
                      <a:pt x="93" y="13"/>
                      <a:pt x="93" y="9"/>
                      <a:pt x="90" y="7"/>
                    </a:cubicBezTo>
                    <a:cubicBezTo>
                      <a:pt x="88" y="4"/>
                      <a:pt x="84" y="4"/>
                      <a:pt x="81" y="7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58" y="27"/>
                      <a:pt x="57" y="28"/>
                      <a:pt x="55" y="28"/>
                    </a:cubicBezTo>
                    <a:lnTo>
                      <a:pt x="1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1" name="Freeform 45">
                <a:extLst>
                  <a:ext uri="{FF2B5EF4-FFF2-40B4-BE49-F238E27FC236}">
                    <a16:creationId xmlns="" xmlns:a16="http://schemas.microsoft.com/office/drawing/2014/main" id="{832D8CBB-22C4-477E-8C55-6CE7EFE48D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1101" y="4954588"/>
                <a:ext cx="61913" cy="77787"/>
              </a:xfrm>
              <a:custGeom>
                <a:avLst/>
                <a:gdLst>
                  <a:gd name="T0" fmla="*/ 2 w 16"/>
                  <a:gd name="T1" fmla="*/ 20 h 20"/>
                  <a:gd name="T2" fmla="*/ 1 w 16"/>
                  <a:gd name="T3" fmla="*/ 20 h 20"/>
                  <a:gd name="T4" fmla="*/ 0 w 16"/>
                  <a:gd name="T5" fmla="*/ 17 h 20"/>
                  <a:gd name="T6" fmla="*/ 12 w 16"/>
                  <a:gd name="T7" fmla="*/ 1 h 20"/>
                  <a:gd name="T8" fmla="*/ 15 w 16"/>
                  <a:gd name="T9" fmla="*/ 0 h 20"/>
                  <a:gd name="T10" fmla="*/ 16 w 16"/>
                  <a:gd name="T11" fmla="*/ 3 h 20"/>
                  <a:gd name="T12" fmla="*/ 4 w 16"/>
                  <a:gd name="T13" fmla="*/ 19 h 20"/>
                  <a:gd name="T14" fmla="*/ 2 w 16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0">
                    <a:moveTo>
                      <a:pt x="2" y="20"/>
                    </a:moveTo>
                    <a:cubicBezTo>
                      <a:pt x="2" y="20"/>
                      <a:pt x="1" y="20"/>
                      <a:pt x="1" y="20"/>
                    </a:cubicBezTo>
                    <a:cubicBezTo>
                      <a:pt x="0" y="19"/>
                      <a:pt x="0" y="18"/>
                      <a:pt x="0" y="17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3" y="0"/>
                      <a:pt x="14" y="0"/>
                      <a:pt x="15" y="0"/>
                    </a:cubicBezTo>
                    <a:cubicBezTo>
                      <a:pt x="16" y="1"/>
                      <a:pt x="16" y="2"/>
                      <a:pt x="16" y="3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3" y="20"/>
                      <a:pt x="3" y="20"/>
                      <a:pt x="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2" name="Freeform 46">
                <a:extLst>
                  <a:ext uri="{FF2B5EF4-FFF2-40B4-BE49-F238E27FC236}">
                    <a16:creationId xmlns="" xmlns:a16="http://schemas.microsoft.com/office/drawing/2014/main" id="{AFE4ACF5-B7B2-4A13-9604-5182681AC4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0801" y="4954588"/>
                <a:ext cx="61913" cy="77787"/>
              </a:xfrm>
              <a:custGeom>
                <a:avLst/>
                <a:gdLst>
                  <a:gd name="T0" fmla="*/ 14 w 16"/>
                  <a:gd name="T1" fmla="*/ 20 h 20"/>
                  <a:gd name="T2" fmla="*/ 12 w 16"/>
                  <a:gd name="T3" fmla="*/ 19 h 20"/>
                  <a:gd name="T4" fmla="*/ 0 w 16"/>
                  <a:gd name="T5" fmla="*/ 3 h 20"/>
                  <a:gd name="T6" fmla="*/ 1 w 16"/>
                  <a:gd name="T7" fmla="*/ 0 h 20"/>
                  <a:gd name="T8" fmla="*/ 3 w 16"/>
                  <a:gd name="T9" fmla="*/ 1 h 20"/>
                  <a:gd name="T10" fmla="*/ 15 w 16"/>
                  <a:gd name="T11" fmla="*/ 17 h 20"/>
                  <a:gd name="T12" fmla="*/ 15 w 16"/>
                  <a:gd name="T13" fmla="*/ 20 h 20"/>
                  <a:gd name="T14" fmla="*/ 14 w 16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0">
                    <a:moveTo>
                      <a:pt x="14" y="20"/>
                    </a:moveTo>
                    <a:cubicBezTo>
                      <a:pt x="13" y="20"/>
                      <a:pt x="13" y="20"/>
                      <a:pt x="12" y="19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2" y="0"/>
                      <a:pt x="3" y="0"/>
                      <a:pt x="3" y="1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5" y="20"/>
                      <a:pt x="14" y="20"/>
                      <a:pt x="1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3" name="Freeform 47">
                <a:extLst>
                  <a:ext uri="{FF2B5EF4-FFF2-40B4-BE49-F238E27FC236}">
                    <a16:creationId xmlns="" xmlns:a16="http://schemas.microsoft.com/office/drawing/2014/main" id="{7D2EEA15-0D80-4318-9BFD-05BF4942A9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2851" y="4668838"/>
                <a:ext cx="14288" cy="30162"/>
              </a:xfrm>
              <a:custGeom>
                <a:avLst/>
                <a:gdLst>
                  <a:gd name="T0" fmla="*/ 2 w 4"/>
                  <a:gd name="T1" fmla="*/ 8 h 8"/>
                  <a:gd name="T2" fmla="*/ 0 w 4"/>
                  <a:gd name="T3" fmla="*/ 6 h 8"/>
                  <a:gd name="T4" fmla="*/ 0 w 4"/>
                  <a:gd name="T5" fmla="*/ 2 h 8"/>
                  <a:gd name="T6" fmla="*/ 2 w 4"/>
                  <a:gd name="T7" fmla="*/ 0 h 8"/>
                  <a:gd name="T8" fmla="*/ 4 w 4"/>
                  <a:gd name="T9" fmla="*/ 2 h 8"/>
                  <a:gd name="T10" fmla="*/ 4 w 4"/>
                  <a:gd name="T11" fmla="*/ 6 h 8"/>
                  <a:gd name="T12" fmla="*/ 2 w 4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8">
                    <a:moveTo>
                      <a:pt x="2" y="8"/>
                    </a:moveTo>
                    <a:cubicBezTo>
                      <a:pt x="1" y="8"/>
                      <a:pt x="0" y="7"/>
                      <a:pt x="0" y="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" y="0"/>
                      <a:pt x="4" y="1"/>
                      <a:pt x="4" y="2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7"/>
                      <a:pt x="3" y="8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4" name="Freeform 48">
                <a:extLst>
                  <a:ext uri="{FF2B5EF4-FFF2-40B4-BE49-F238E27FC236}">
                    <a16:creationId xmlns="" xmlns:a16="http://schemas.microsoft.com/office/drawing/2014/main" id="{BB66DB5B-20AB-4243-AECC-C0F51181A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8888" y="4691063"/>
                <a:ext cx="30163" cy="26987"/>
              </a:xfrm>
              <a:custGeom>
                <a:avLst/>
                <a:gdLst>
                  <a:gd name="T0" fmla="*/ 3 w 8"/>
                  <a:gd name="T1" fmla="*/ 7 h 7"/>
                  <a:gd name="T2" fmla="*/ 1 w 8"/>
                  <a:gd name="T3" fmla="*/ 7 h 7"/>
                  <a:gd name="T4" fmla="*/ 1 w 8"/>
                  <a:gd name="T5" fmla="*/ 4 h 7"/>
                  <a:gd name="T6" fmla="*/ 4 w 8"/>
                  <a:gd name="T7" fmla="*/ 1 h 7"/>
                  <a:gd name="T8" fmla="*/ 7 w 8"/>
                  <a:gd name="T9" fmla="*/ 1 h 7"/>
                  <a:gd name="T10" fmla="*/ 7 w 8"/>
                  <a:gd name="T11" fmla="*/ 4 h 7"/>
                  <a:gd name="T12" fmla="*/ 4 w 8"/>
                  <a:gd name="T13" fmla="*/ 7 h 7"/>
                  <a:gd name="T14" fmla="*/ 3 w 8"/>
                  <a:gd name="T1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7">
                    <a:moveTo>
                      <a:pt x="3" y="7"/>
                    </a:moveTo>
                    <a:cubicBezTo>
                      <a:pt x="2" y="7"/>
                      <a:pt x="2" y="7"/>
                      <a:pt x="1" y="7"/>
                    </a:cubicBezTo>
                    <a:cubicBezTo>
                      <a:pt x="0" y="6"/>
                      <a:pt x="0" y="5"/>
                      <a:pt x="1" y="4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0"/>
                      <a:pt x="6" y="0"/>
                      <a:pt x="7" y="1"/>
                    </a:cubicBezTo>
                    <a:cubicBezTo>
                      <a:pt x="8" y="2"/>
                      <a:pt x="8" y="3"/>
                      <a:pt x="7" y="4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3" y="7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5" name="Freeform 49">
                <a:extLst>
                  <a:ext uri="{FF2B5EF4-FFF2-40B4-BE49-F238E27FC236}">
                    <a16:creationId xmlns="" xmlns:a16="http://schemas.microsoft.com/office/drawing/2014/main" id="{70F62579-6367-4D18-A7A8-30E1C09C71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1113" y="4752975"/>
                <a:ext cx="31750" cy="15875"/>
              </a:xfrm>
              <a:custGeom>
                <a:avLst/>
                <a:gdLst>
                  <a:gd name="T0" fmla="*/ 6 w 8"/>
                  <a:gd name="T1" fmla="*/ 4 h 4"/>
                  <a:gd name="T2" fmla="*/ 2 w 8"/>
                  <a:gd name="T3" fmla="*/ 4 h 4"/>
                  <a:gd name="T4" fmla="*/ 0 w 8"/>
                  <a:gd name="T5" fmla="*/ 2 h 4"/>
                  <a:gd name="T6" fmla="*/ 2 w 8"/>
                  <a:gd name="T7" fmla="*/ 0 h 4"/>
                  <a:gd name="T8" fmla="*/ 6 w 8"/>
                  <a:gd name="T9" fmla="*/ 0 h 4"/>
                  <a:gd name="T10" fmla="*/ 8 w 8"/>
                  <a:gd name="T11" fmla="*/ 2 h 4"/>
                  <a:gd name="T12" fmla="*/ 6 w 8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4">
                    <a:moveTo>
                      <a:pt x="6" y="4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0"/>
                      <a:pt x="8" y="1"/>
                      <a:pt x="8" y="2"/>
                    </a:cubicBezTo>
                    <a:cubicBezTo>
                      <a:pt x="8" y="3"/>
                      <a:pt x="7" y="4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6" name="Freeform 50">
                <a:extLst>
                  <a:ext uri="{FF2B5EF4-FFF2-40B4-BE49-F238E27FC236}">
                    <a16:creationId xmlns="" xmlns:a16="http://schemas.microsoft.com/office/drawing/2014/main" id="{A27A4B66-99F6-4CD8-8374-1618DE100A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8888" y="4803775"/>
                <a:ext cx="30163" cy="26987"/>
              </a:xfrm>
              <a:custGeom>
                <a:avLst/>
                <a:gdLst>
                  <a:gd name="T0" fmla="*/ 6 w 8"/>
                  <a:gd name="T1" fmla="*/ 7 h 7"/>
                  <a:gd name="T2" fmla="*/ 4 w 8"/>
                  <a:gd name="T3" fmla="*/ 6 h 7"/>
                  <a:gd name="T4" fmla="*/ 1 w 8"/>
                  <a:gd name="T5" fmla="*/ 3 h 7"/>
                  <a:gd name="T6" fmla="*/ 1 w 8"/>
                  <a:gd name="T7" fmla="*/ 0 h 7"/>
                  <a:gd name="T8" fmla="*/ 4 w 8"/>
                  <a:gd name="T9" fmla="*/ 0 h 7"/>
                  <a:gd name="T10" fmla="*/ 7 w 8"/>
                  <a:gd name="T11" fmla="*/ 3 h 7"/>
                  <a:gd name="T12" fmla="*/ 7 w 8"/>
                  <a:gd name="T13" fmla="*/ 6 h 7"/>
                  <a:gd name="T14" fmla="*/ 6 w 8"/>
                  <a:gd name="T1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7">
                    <a:moveTo>
                      <a:pt x="6" y="7"/>
                    </a:moveTo>
                    <a:cubicBezTo>
                      <a:pt x="5" y="7"/>
                      <a:pt x="4" y="6"/>
                      <a:pt x="4" y="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8" y="4"/>
                      <a:pt x="8" y="5"/>
                      <a:pt x="7" y="6"/>
                    </a:cubicBezTo>
                    <a:cubicBezTo>
                      <a:pt x="7" y="6"/>
                      <a:pt x="6" y="7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7" name="Freeform 51">
                <a:extLst>
                  <a:ext uri="{FF2B5EF4-FFF2-40B4-BE49-F238E27FC236}">
                    <a16:creationId xmlns="" xmlns:a16="http://schemas.microsoft.com/office/drawing/2014/main" id="{360C1F42-B821-4F91-94C1-F1E93DF073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2851" y="4822825"/>
                <a:ext cx="14288" cy="31750"/>
              </a:xfrm>
              <a:custGeom>
                <a:avLst/>
                <a:gdLst>
                  <a:gd name="T0" fmla="*/ 2 w 4"/>
                  <a:gd name="T1" fmla="*/ 8 h 8"/>
                  <a:gd name="T2" fmla="*/ 0 w 4"/>
                  <a:gd name="T3" fmla="*/ 6 h 8"/>
                  <a:gd name="T4" fmla="*/ 0 w 4"/>
                  <a:gd name="T5" fmla="*/ 2 h 8"/>
                  <a:gd name="T6" fmla="*/ 2 w 4"/>
                  <a:gd name="T7" fmla="*/ 0 h 8"/>
                  <a:gd name="T8" fmla="*/ 4 w 4"/>
                  <a:gd name="T9" fmla="*/ 2 h 8"/>
                  <a:gd name="T10" fmla="*/ 4 w 4"/>
                  <a:gd name="T11" fmla="*/ 6 h 8"/>
                  <a:gd name="T12" fmla="*/ 2 w 4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8">
                    <a:moveTo>
                      <a:pt x="2" y="8"/>
                    </a:moveTo>
                    <a:cubicBezTo>
                      <a:pt x="1" y="8"/>
                      <a:pt x="0" y="7"/>
                      <a:pt x="0" y="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" y="0"/>
                      <a:pt x="4" y="1"/>
                      <a:pt x="4" y="2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7"/>
                      <a:pt x="3" y="8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8" name="Freeform 52">
                <a:extLst>
                  <a:ext uri="{FF2B5EF4-FFF2-40B4-BE49-F238E27FC236}">
                    <a16:creationId xmlns="" xmlns:a16="http://schemas.microsoft.com/office/drawing/2014/main" id="{21CA0297-297F-4B4E-9FF5-75CD4BC73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0938" y="4803775"/>
                <a:ext cx="26988" cy="26987"/>
              </a:xfrm>
              <a:custGeom>
                <a:avLst/>
                <a:gdLst>
                  <a:gd name="T0" fmla="*/ 2 w 7"/>
                  <a:gd name="T1" fmla="*/ 7 h 7"/>
                  <a:gd name="T2" fmla="*/ 1 w 7"/>
                  <a:gd name="T3" fmla="*/ 6 h 7"/>
                  <a:gd name="T4" fmla="*/ 1 w 7"/>
                  <a:gd name="T5" fmla="*/ 3 h 7"/>
                  <a:gd name="T6" fmla="*/ 4 w 7"/>
                  <a:gd name="T7" fmla="*/ 0 h 7"/>
                  <a:gd name="T8" fmla="*/ 7 w 7"/>
                  <a:gd name="T9" fmla="*/ 0 h 7"/>
                  <a:gd name="T10" fmla="*/ 7 w 7"/>
                  <a:gd name="T11" fmla="*/ 3 h 7"/>
                  <a:gd name="T12" fmla="*/ 4 w 7"/>
                  <a:gd name="T13" fmla="*/ 6 h 7"/>
                  <a:gd name="T14" fmla="*/ 2 w 7"/>
                  <a:gd name="T1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7">
                    <a:moveTo>
                      <a:pt x="2" y="7"/>
                    </a:moveTo>
                    <a:cubicBezTo>
                      <a:pt x="2" y="7"/>
                      <a:pt x="1" y="6"/>
                      <a:pt x="1" y="6"/>
                    </a:cubicBezTo>
                    <a:cubicBezTo>
                      <a:pt x="0" y="5"/>
                      <a:pt x="0" y="4"/>
                      <a:pt x="1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ubicBezTo>
                      <a:pt x="7" y="1"/>
                      <a:pt x="7" y="2"/>
                      <a:pt x="7" y="3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6"/>
                      <a:pt x="3" y="7"/>
                      <a:pt x="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9" name="Freeform 53">
                <a:extLst>
                  <a:ext uri="{FF2B5EF4-FFF2-40B4-BE49-F238E27FC236}">
                    <a16:creationId xmlns="" xmlns:a16="http://schemas.microsoft.com/office/drawing/2014/main" id="{6235B764-3DF1-4B8E-94D2-45057C61E3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7126" y="4752975"/>
                <a:ext cx="30163" cy="15875"/>
              </a:xfrm>
              <a:custGeom>
                <a:avLst/>
                <a:gdLst>
                  <a:gd name="T0" fmla="*/ 6 w 8"/>
                  <a:gd name="T1" fmla="*/ 4 h 4"/>
                  <a:gd name="T2" fmla="*/ 2 w 8"/>
                  <a:gd name="T3" fmla="*/ 4 h 4"/>
                  <a:gd name="T4" fmla="*/ 0 w 8"/>
                  <a:gd name="T5" fmla="*/ 2 h 4"/>
                  <a:gd name="T6" fmla="*/ 2 w 8"/>
                  <a:gd name="T7" fmla="*/ 0 h 4"/>
                  <a:gd name="T8" fmla="*/ 6 w 8"/>
                  <a:gd name="T9" fmla="*/ 0 h 4"/>
                  <a:gd name="T10" fmla="*/ 8 w 8"/>
                  <a:gd name="T11" fmla="*/ 2 h 4"/>
                  <a:gd name="T12" fmla="*/ 6 w 8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4">
                    <a:moveTo>
                      <a:pt x="6" y="4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0"/>
                      <a:pt x="8" y="1"/>
                      <a:pt x="8" y="2"/>
                    </a:cubicBezTo>
                    <a:cubicBezTo>
                      <a:pt x="8" y="3"/>
                      <a:pt x="7" y="4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0" name="Freeform 54">
                <a:extLst>
                  <a:ext uri="{FF2B5EF4-FFF2-40B4-BE49-F238E27FC236}">
                    <a16:creationId xmlns="" xmlns:a16="http://schemas.microsoft.com/office/drawing/2014/main" id="{F780B82B-0A7E-40D5-8B8A-502B345E3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0938" y="4691063"/>
                <a:ext cx="26988" cy="26987"/>
              </a:xfrm>
              <a:custGeom>
                <a:avLst/>
                <a:gdLst>
                  <a:gd name="T0" fmla="*/ 5 w 7"/>
                  <a:gd name="T1" fmla="*/ 7 h 7"/>
                  <a:gd name="T2" fmla="*/ 4 w 7"/>
                  <a:gd name="T3" fmla="*/ 7 h 7"/>
                  <a:gd name="T4" fmla="*/ 1 w 7"/>
                  <a:gd name="T5" fmla="*/ 4 h 7"/>
                  <a:gd name="T6" fmla="*/ 1 w 7"/>
                  <a:gd name="T7" fmla="*/ 1 h 7"/>
                  <a:gd name="T8" fmla="*/ 4 w 7"/>
                  <a:gd name="T9" fmla="*/ 1 h 7"/>
                  <a:gd name="T10" fmla="*/ 7 w 7"/>
                  <a:gd name="T11" fmla="*/ 4 h 7"/>
                  <a:gd name="T12" fmla="*/ 7 w 7"/>
                  <a:gd name="T13" fmla="*/ 7 h 7"/>
                  <a:gd name="T14" fmla="*/ 5 w 7"/>
                  <a:gd name="T1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7">
                    <a:moveTo>
                      <a:pt x="5" y="7"/>
                    </a:moveTo>
                    <a:cubicBezTo>
                      <a:pt x="5" y="7"/>
                      <a:pt x="4" y="7"/>
                      <a:pt x="4" y="7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5"/>
                      <a:pt x="7" y="6"/>
                      <a:pt x="7" y="7"/>
                    </a:cubicBezTo>
                    <a:cubicBezTo>
                      <a:pt x="6" y="7"/>
                      <a:pt x="6" y="7"/>
                      <a:pt x="5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1" name="Freeform 55">
                <a:extLst>
                  <a:ext uri="{FF2B5EF4-FFF2-40B4-BE49-F238E27FC236}">
                    <a16:creationId xmlns="" xmlns:a16="http://schemas.microsoft.com/office/drawing/2014/main" id="{393BEF42-CBF7-41BB-AF1C-13AACAD0654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53163" y="4714875"/>
                <a:ext cx="93663" cy="93662"/>
              </a:xfrm>
              <a:custGeom>
                <a:avLst/>
                <a:gdLst>
                  <a:gd name="T0" fmla="*/ 12 w 24"/>
                  <a:gd name="T1" fmla="*/ 24 h 24"/>
                  <a:gd name="T2" fmla="*/ 0 w 24"/>
                  <a:gd name="T3" fmla="*/ 12 h 24"/>
                  <a:gd name="T4" fmla="*/ 12 w 24"/>
                  <a:gd name="T5" fmla="*/ 0 h 24"/>
                  <a:gd name="T6" fmla="*/ 24 w 24"/>
                  <a:gd name="T7" fmla="*/ 12 h 24"/>
                  <a:gd name="T8" fmla="*/ 12 w 24"/>
                  <a:gd name="T9" fmla="*/ 24 h 24"/>
                  <a:gd name="T10" fmla="*/ 12 w 24"/>
                  <a:gd name="T11" fmla="*/ 4 h 24"/>
                  <a:gd name="T12" fmla="*/ 4 w 24"/>
                  <a:gd name="T13" fmla="*/ 12 h 24"/>
                  <a:gd name="T14" fmla="*/ 12 w 24"/>
                  <a:gd name="T15" fmla="*/ 20 h 24"/>
                  <a:gd name="T16" fmla="*/ 20 w 24"/>
                  <a:gd name="T17" fmla="*/ 12 h 24"/>
                  <a:gd name="T18" fmla="*/ 12 w 24"/>
                  <a:gd name="T1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12" y="24"/>
                    </a:moveTo>
                    <a:cubicBezTo>
                      <a:pt x="5" y="24"/>
                      <a:pt x="0" y="19"/>
                      <a:pt x="0" y="12"/>
                    </a:cubicBezTo>
                    <a:cubicBezTo>
                      <a:pt x="0" y="5"/>
                      <a:pt x="5" y="0"/>
                      <a:pt x="12" y="0"/>
                    </a:cubicBezTo>
                    <a:cubicBezTo>
                      <a:pt x="19" y="0"/>
                      <a:pt x="24" y="5"/>
                      <a:pt x="24" y="12"/>
                    </a:cubicBezTo>
                    <a:cubicBezTo>
                      <a:pt x="24" y="19"/>
                      <a:pt x="19" y="24"/>
                      <a:pt x="12" y="24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20"/>
                      <a:pt x="12" y="20"/>
                    </a:cubicBezTo>
                    <a:cubicBezTo>
                      <a:pt x="16" y="20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75" name="Group 74">
            <a:extLst>
              <a:ext uri="{FF2B5EF4-FFF2-40B4-BE49-F238E27FC236}">
                <a16:creationId xmlns="" xmlns:a16="http://schemas.microsoft.com/office/drawing/2014/main" id="{9476EECD-32B5-4CFE-A65A-300C278C00F0}"/>
              </a:ext>
            </a:extLst>
          </p:cNvPr>
          <p:cNvGrpSpPr/>
          <p:nvPr/>
        </p:nvGrpSpPr>
        <p:grpSpPr>
          <a:xfrm>
            <a:off x="1124588" y="1269204"/>
            <a:ext cx="5639459" cy="4584655"/>
            <a:chOff x="960438" y="2214563"/>
            <a:chExt cx="2155826" cy="1752600"/>
          </a:xfrm>
          <a:solidFill>
            <a:srgbClr val="D9D9D9"/>
          </a:solidFill>
          <a:effectLst/>
        </p:grpSpPr>
        <p:grpSp>
          <p:nvGrpSpPr>
            <p:cNvPr id="76" name="Group 543">
              <a:extLst>
                <a:ext uri="{FF2B5EF4-FFF2-40B4-BE49-F238E27FC236}">
                  <a16:creationId xmlns="" xmlns:a16="http://schemas.microsoft.com/office/drawing/2014/main" id="{4953951B-D8CB-4948-95B8-044C19F3AE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14426" y="2239963"/>
              <a:ext cx="2001838" cy="1727200"/>
              <a:chOff x="702" y="1411"/>
              <a:chExt cx="1261" cy="1088"/>
            </a:xfrm>
            <a:grpFill/>
          </p:grpSpPr>
          <p:sp>
            <p:nvSpPr>
              <p:cNvPr id="220" name="Freeform 343">
                <a:extLst>
                  <a:ext uri="{FF2B5EF4-FFF2-40B4-BE49-F238E27FC236}">
                    <a16:creationId xmlns="" xmlns:a16="http://schemas.microsoft.com/office/drawing/2014/main" id="{F2FD4A57-78A4-4F8D-9971-56F7F7F4FC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" y="1554"/>
                <a:ext cx="250" cy="142"/>
              </a:xfrm>
              <a:custGeom>
                <a:avLst/>
                <a:gdLst>
                  <a:gd name="T0" fmla="*/ 46 w 513"/>
                  <a:gd name="T1" fmla="*/ 7 h 290"/>
                  <a:gd name="T2" fmla="*/ 86 w 513"/>
                  <a:gd name="T3" fmla="*/ 11 h 290"/>
                  <a:gd name="T4" fmla="*/ 165 w 513"/>
                  <a:gd name="T5" fmla="*/ 62 h 290"/>
                  <a:gd name="T6" fmla="*/ 199 w 513"/>
                  <a:gd name="T7" fmla="*/ 68 h 290"/>
                  <a:gd name="T8" fmla="*/ 258 w 513"/>
                  <a:gd name="T9" fmla="*/ 64 h 290"/>
                  <a:gd name="T10" fmla="*/ 285 w 513"/>
                  <a:gd name="T11" fmla="*/ 87 h 290"/>
                  <a:gd name="T12" fmla="*/ 305 w 513"/>
                  <a:gd name="T13" fmla="*/ 122 h 290"/>
                  <a:gd name="T14" fmla="*/ 325 w 513"/>
                  <a:gd name="T15" fmla="*/ 146 h 290"/>
                  <a:gd name="T16" fmla="*/ 370 w 513"/>
                  <a:gd name="T17" fmla="*/ 161 h 290"/>
                  <a:gd name="T18" fmla="*/ 385 w 513"/>
                  <a:gd name="T19" fmla="*/ 159 h 290"/>
                  <a:gd name="T20" fmla="*/ 394 w 513"/>
                  <a:gd name="T21" fmla="*/ 143 h 290"/>
                  <a:gd name="T22" fmla="*/ 419 w 513"/>
                  <a:gd name="T23" fmla="*/ 127 h 290"/>
                  <a:gd name="T24" fmla="*/ 433 w 513"/>
                  <a:gd name="T25" fmla="*/ 118 h 290"/>
                  <a:gd name="T26" fmla="*/ 423 w 513"/>
                  <a:gd name="T27" fmla="*/ 139 h 290"/>
                  <a:gd name="T28" fmla="*/ 441 w 513"/>
                  <a:gd name="T29" fmla="*/ 144 h 290"/>
                  <a:gd name="T30" fmla="*/ 460 w 513"/>
                  <a:gd name="T31" fmla="*/ 148 h 290"/>
                  <a:gd name="T32" fmla="*/ 463 w 513"/>
                  <a:gd name="T33" fmla="*/ 138 h 290"/>
                  <a:gd name="T34" fmla="*/ 484 w 513"/>
                  <a:gd name="T35" fmla="*/ 157 h 290"/>
                  <a:gd name="T36" fmla="*/ 505 w 513"/>
                  <a:gd name="T37" fmla="*/ 162 h 290"/>
                  <a:gd name="T38" fmla="*/ 505 w 513"/>
                  <a:gd name="T39" fmla="*/ 168 h 290"/>
                  <a:gd name="T40" fmla="*/ 496 w 513"/>
                  <a:gd name="T41" fmla="*/ 177 h 290"/>
                  <a:gd name="T42" fmla="*/ 479 w 513"/>
                  <a:gd name="T43" fmla="*/ 185 h 290"/>
                  <a:gd name="T44" fmla="*/ 468 w 513"/>
                  <a:gd name="T45" fmla="*/ 181 h 290"/>
                  <a:gd name="T46" fmla="*/ 439 w 513"/>
                  <a:gd name="T47" fmla="*/ 179 h 290"/>
                  <a:gd name="T48" fmla="*/ 444 w 513"/>
                  <a:gd name="T49" fmla="*/ 165 h 290"/>
                  <a:gd name="T50" fmla="*/ 416 w 513"/>
                  <a:gd name="T51" fmla="*/ 169 h 290"/>
                  <a:gd name="T52" fmla="*/ 410 w 513"/>
                  <a:gd name="T53" fmla="*/ 184 h 290"/>
                  <a:gd name="T54" fmla="*/ 401 w 513"/>
                  <a:gd name="T55" fmla="*/ 189 h 290"/>
                  <a:gd name="T56" fmla="*/ 400 w 513"/>
                  <a:gd name="T57" fmla="*/ 194 h 290"/>
                  <a:gd name="T58" fmla="*/ 394 w 513"/>
                  <a:gd name="T59" fmla="*/ 198 h 290"/>
                  <a:gd name="T60" fmla="*/ 372 w 513"/>
                  <a:gd name="T61" fmla="*/ 205 h 290"/>
                  <a:gd name="T62" fmla="*/ 363 w 513"/>
                  <a:gd name="T63" fmla="*/ 213 h 290"/>
                  <a:gd name="T64" fmla="*/ 377 w 513"/>
                  <a:gd name="T65" fmla="*/ 226 h 290"/>
                  <a:gd name="T66" fmla="*/ 387 w 513"/>
                  <a:gd name="T67" fmla="*/ 237 h 290"/>
                  <a:gd name="T68" fmla="*/ 399 w 513"/>
                  <a:gd name="T69" fmla="*/ 253 h 290"/>
                  <a:gd name="T70" fmla="*/ 391 w 513"/>
                  <a:gd name="T71" fmla="*/ 285 h 290"/>
                  <a:gd name="T72" fmla="*/ 372 w 513"/>
                  <a:gd name="T73" fmla="*/ 286 h 290"/>
                  <a:gd name="T74" fmla="*/ 357 w 513"/>
                  <a:gd name="T75" fmla="*/ 283 h 290"/>
                  <a:gd name="T76" fmla="*/ 349 w 513"/>
                  <a:gd name="T77" fmla="*/ 259 h 290"/>
                  <a:gd name="T78" fmla="*/ 321 w 513"/>
                  <a:gd name="T79" fmla="*/ 252 h 290"/>
                  <a:gd name="T80" fmla="*/ 286 w 513"/>
                  <a:gd name="T81" fmla="*/ 231 h 290"/>
                  <a:gd name="T82" fmla="*/ 251 w 513"/>
                  <a:gd name="T83" fmla="*/ 212 h 290"/>
                  <a:gd name="T84" fmla="*/ 199 w 513"/>
                  <a:gd name="T85" fmla="*/ 161 h 290"/>
                  <a:gd name="T86" fmla="*/ 180 w 513"/>
                  <a:gd name="T87" fmla="*/ 147 h 290"/>
                  <a:gd name="T88" fmla="*/ 158 w 513"/>
                  <a:gd name="T89" fmla="*/ 149 h 290"/>
                  <a:gd name="T90" fmla="*/ 142 w 513"/>
                  <a:gd name="T91" fmla="*/ 130 h 290"/>
                  <a:gd name="T92" fmla="*/ 124 w 513"/>
                  <a:gd name="T93" fmla="*/ 112 h 290"/>
                  <a:gd name="T94" fmla="*/ 99 w 513"/>
                  <a:gd name="T95" fmla="*/ 103 h 290"/>
                  <a:gd name="T96" fmla="*/ 82 w 513"/>
                  <a:gd name="T97" fmla="*/ 99 h 290"/>
                  <a:gd name="T98" fmla="*/ 82 w 513"/>
                  <a:gd name="T99" fmla="*/ 107 h 290"/>
                  <a:gd name="T100" fmla="*/ 58 w 513"/>
                  <a:gd name="T101" fmla="*/ 119 h 290"/>
                  <a:gd name="T102" fmla="*/ 58 w 513"/>
                  <a:gd name="T103" fmla="*/ 147 h 290"/>
                  <a:gd name="T104" fmla="*/ 26 w 513"/>
                  <a:gd name="T105" fmla="*/ 139 h 290"/>
                  <a:gd name="T106" fmla="*/ 9 w 513"/>
                  <a:gd name="T107" fmla="*/ 6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3" h="290">
                    <a:moveTo>
                      <a:pt x="0" y="20"/>
                    </a:moveTo>
                    <a:cubicBezTo>
                      <a:pt x="16" y="15"/>
                      <a:pt x="31" y="11"/>
                      <a:pt x="46" y="7"/>
                    </a:cubicBezTo>
                    <a:cubicBezTo>
                      <a:pt x="52" y="5"/>
                      <a:pt x="57" y="3"/>
                      <a:pt x="63" y="1"/>
                    </a:cubicBezTo>
                    <a:cubicBezTo>
                      <a:pt x="70" y="0"/>
                      <a:pt x="80" y="8"/>
                      <a:pt x="86" y="11"/>
                    </a:cubicBezTo>
                    <a:cubicBezTo>
                      <a:pt x="102" y="19"/>
                      <a:pt x="118" y="28"/>
                      <a:pt x="135" y="36"/>
                    </a:cubicBezTo>
                    <a:cubicBezTo>
                      <a:pt x="146" y="41"/>
                      <a:pt x="156" y="53"/>
                      <a:pt x="165" y="62"/>
                    </a:cubicBezTo>
                    <a:cubicBezTo>
                      <a:pt x="169" y="65"/>
                      <a:pt x="173" y="69"/>
                      <a:pt x="178" y="71"/>
                    </a:cubicBezTo>
                    <a:cubicBezTo>
                      <a:pt x="184" y="73"/>
                      <a:pt x="193" y="69"/>
                      <a:pt x="199" y="68"/>
                    </a:cubicBezTo>
                    <a:cubicBezTo>
                      <a:pt x="214" y="65"/>
                      <a:pt x="231" y="73"/>
                      <a:pt x="246" y="69"/>
                    </a:cubicBezTo>
                    <a:cubicBezTo>
                      <a:pt x="250" y="68"/>
                      <a:pt x="254" y="62"/>
                      <a:pt x="258" y="64"/>
                    </a:cubicBezTo>
                    <a:cubicBezTo>
                      <a:pt x="264" y="67"/>
                      <a:pt x="267" y="73"/>
                      <a:pt x="273" y="76"/>
                    </a:cubicBezTo>
                    <a:cubicBezTo>
                      <a:pt x="279" y="79"/>
                      <a:pt x="281" y="83"/>
                      <a:pt x="285" y="87"/>
                    </a:cubicBezTo>
                    <a:cubicBezTo>
                      <a:pt x="289" y="92"/>
                      <a:pt x="291" y="90"/>
                      <a:pt x="297" y="90"/>
                    </a:cubicBezTo>
                    <a:cubicBezTo>
                      <a:pt x="298" y="98"/>
                      <a:pt x="296" y="116"/>
                      <a:pt x="305" y="122"/>
                    </a:cubicBezTo>
                    <a:cubicBezTo>
                      <a:pt x="309" y="125"/>
                      <a:pt x="314" y="121"/>
                      <a:pt x="317" y="127"/>
                    </a:cubicBezTo>
                    <a:cubicBezTo>
                      <a:pt x="321" y="133"/>
                      <a:pt x="322" y="140"/>
                      <a:pt x="325" y="146"/>
                    </a:cubicBezTo>
                    <a:cubicBezTo>
                      <a:pt x="331" y="159"/>
                      <a:pt x="350" y="150"/>
                      <a:pt x="360" y="150"/>
                    </a:cubicBezTo>
                    <a:cubicBezTo>
                      <a:pt x="366" y="151"/>
                      <a:pt x="371" y="156"/>
                      <a:pt x="370" y="161"/>
                    </a:cubicBezTo>
                    <a:cubicBezTo>
                      <a:pt x="369" y="170"/>
                      <a:pt x="382" y="169"/>
                      <a:pt x="387" y="171"/>
                    </a:cubicBezTo>
                    <a:cubicBezTo>
                      <a:pt x="387" y="167"/>
                      <a:pt x="381" y="162"/>
                      <a:pt x="385" y="159"/>
                    </a:cubicBezTo>
                    <a:cubicBezTo>
                      <a:pt x="388" y="156"/>
                      <a:pt x="388" y="153"/>
                      <a:pt x="392" y="151"/>
                    </a:cubicBezTo>
                    <a:cubicBezTo>
                      <a:pt x="396" y="149"/>
                      <a:pt x="392" y="146"/>
                      <a:pt x="394" y="143"/>
                    </a:cubicBezTo>
                    <a:cubicBezTo>
                      <a:pt x="397" y="140"/>
                      <a:pt x="403" y="137"/>
                      <a:pt x="407" y="134"/>
                    </a:cubicBezTo>
                    <a:cubicBezTo>
                      <a:pt x="411" y="132"/>
                      <a:pt x="416" y="132"/>
                      <a:pt x="419" y="127"/>
                    </a:cubicBezTo>
                    <a:cubicBezTo>
                      <a:pt x="420" y="125"/>
                      <a:pt x="422" y="121"/>
                      <a:pt x="425" y="120"/>
                    </a:cubicBezTo>
                    <a:cubicBezTo>
                      <a:pt x="429" y="119"/>
                      <a:pt x="429" y="122"/>
                      <a:pt x="433" y="118"/>
                    </a:cubicBezTo>
                    <a:cubicBezTo>
                      <a:pt x="437" y="113"/>
                      <a:pt x="442" y="113"/>
                      <a:pt x="447" y="116"/>
                    </a:cubicBezTo>
                    <a:cubicBezTo>
                      <a:pt x="441" y="122"/>
                      <a:pt x="424" y="130"/>
                      <a:pt x="423" y="139"/>
                    </a:cubicBezTo>
                    <a:cubicBezTo>
                      <a:pt x="426" y="139"/>
                      <a:pt x="428" y="143"/>
                      <a:pt x="432" y="143"/>
                    </a:cubicBezTo>
                    <a:cubicBezTo>
                      <a:pt x="436" y="143"/>
                      <a:pt x="438" y="139"/>
                      <a:pt x="441" y="144"/>
                    </a:cubicBezTo>
                    <a:cubicBezTo>
                      <a:pt x="444" y="154"/>
                      <a:pt x="455" y="147"/>
                      <a:pt x="460" y="153"/>
                    </a:cubicBezTo>
                    <a:cubicBezTo>
                      <a:pt x="461" y="151"/>
                      <a:pt x="461" y="149"/>
                      <a:pt x="460" y="148"/>
                    </a:cubicBezTo>
                    <a:cubicBezTo>
                      <a:pt x="462" y="148"/>
                      <a:pt x="463" y="147"/>
                      <a:pt x="464" y="146"/>
                    </a:cubicBezTo>
                    <a:cubicBezTo>
                      <a:pt x="465" y="144"/>
                      <a:pt x="464" y="140"/>
                      <a:pt x="463" y="138"/>
                    </a:cubicBezTo>
                    <a:cubicBezTo>
                      <a:pt x="466" y="143"/>
                      <a:pt x="470" y="143"/>
                      <a:pt x="474" y="148"/>
                    </a:cubicBezTo>
                    <a:cubicBezTo>
                      <a:pt x="478" y="152"/>
                      <a:pt x="483" y="150"/>
                      <a:pt x="484" y="157"/>
                    </a:cubicBezTo>
                    <a:cubicBezTo>
                      <a:pt x="491" y="153"/>
                      <a:pt x="494" y="161"/>
                      <a:pt x="500" y="162"/>
                    </a:cubicBezTo>
                    <a:cubicBezTo>
                      <a:pt x="501" y="162"/>
                      <a:pt x="504" y="160"/>
                      <a:pt x="505" y="162"/>
                    </a:cubicBezTo>
                    <a:cubicBezTo>
                      <a:pt x="505" y="163"/>
                      <a:pt x="509" y="162"/>
                      <a:pt x="510" y="163"/>
                    </a:cubicBezTo>
                    <a:cubicBezTo>
                      <a:pt x="513" y="164"/>
                      <a:pt x="506" y="167"/>
                      <a:pt x="505" y="168"/>
                    </a:cubicBezTo>
                    <a:cubicBezTo>
                      <a:pt x="500" y="172"/>
                      <a:pt x="501" y="174"/>
                      <a:pt x="494" y="171"/>
                    </a:cubicBezTo>
                    <a:cubicBezTo>
                      <a:pt x="494" y="173"/>
                      <a:pt x="495" y="175"/>
                      <a:pt x="496" y="177"/>
                    </a:cubicBezTo>
                    <a:cubicBezTo>
                      <a:pt x="494" y="177"/>
                      <a:pt x="477" y="178"/>
                      <a:pt x="486" y="183"/>
                    </a:cubicBezTo>
                    <a:cubicBezTo>
                      <a:pt x="484" y="183"/>
                      <a:pt x="481" y="184"/>
                      <a:pt x="479" y="185"/>
                    </a:cubicBezTo>
                    <a:cubicBezTo>
                      <a:pt x="477" y="186"/>
                      <a:pt x="477" y="183"/>
                      <a:pt x="474" y="184"/>
                    </a:cubicBezTo>
                    <a:cubicBezTo>
                      <a:pt x="472" y="185"/>
                      <a:pt x="470" y="182"/>
                      <a:pt x="468" y="181"/>
                    </a:cubicBezTo>
                    <a:cubicBezTo>
                      <a:pt x="464" y="180"/>
                      <a:pt x="460" y="181"/>
                      <a:pt x="456" y="183"/>
                    </a:cubicBezTo>
                    <a:cubicBezTo>
                      <a:pt x="448" y="186"/>
                      <a:pt x="447" y="181"/>
                      <a:pt x="439" y="179"/>
                    </a:cubicBezTo>
                    <a:cubicBezTo>
                      <a:pt x="432" y="177"/>
                      <a:pt x="448" y="169"/>
                      <a:pt x="447" y="166"/>
                    </a:cubicBezTo>
                    <a:cubicBezTo>
                      <a:pt x="446" y="165"/>
                      <a:pt x="444" y="166"/>
                      <a:pt x="444" y="165"/>
                    </a:cubicBezTo>
                    <a:cubicBezTo>
                      <a:pt x="442" y="161"/>
                      <a:pt x="438" y="158"/>
                      <a:pt x="435" y="156"/>
                    </a:cubicBezTo>
                    <a:cubicBezTo>
                      <a:pt x="433" y="159"/>
                      <a:pt x="421" y="172"/>
                      <a:pt x="416" y="169"/>
                    </a:cubicBezTo>
                    <a:cubicBezTo>
                      <a:pt x="413" y="166"/>
                      <a:pt x="406" y="162"/>
                      <a:pt x="405" y="169"/>
                    </a:cubicBezTo>
                    <a:cubicBezTo>
                      <a:pt x="404" y="172"/>
                      <a:pt x="407" y="182"/>
                      <a:pt x="410" y="184"/>
                    </a:cubicBezTo>
                    <a:cubicBezTo>
                      <a:pt x="404" y="187"/>
                      <a:pt x="396" y="180"/>
                      <a:pt x="390" y="186"/>
                    </a:cubicBezTo>
                    <a:cubicBezTo>
                      <a:pt x="394" y="189"/>
                      <a:pt x="399" y="185"/>
                      <a:pt x="401" y="189"/>
                    </a:cubicBezTo>
                    <a:cubicBezTo>
                      <a:pt x="399" y="189"/>
                      <a:pt x="398" y="189"/>
                      <a:pt x="396" y="189"/>
                    </a:cubicBezTo>
                    <a:cubicBezTo>
                      <a:pt x="397" y="191"/>
                      <a:pt x="398" y="193"/>
                      <a:pt x="400" y="194"/>
                    </a:cubicBezTo>
                    <a:cubicBezTo>
                      <a:pt x="397" y="191"/>
                      <a:pt x="396" y="192"/>
                      <a:pt x="398" y="195"/>
                    </a:cubicBezTo>
                    <a:cubicBezTo>
                      <a:pt x="397" y="195"/>
                      <a:pt x="394" y="195"/>
                      <a:pt x="394" y="198"/>
                    </a:cubicBezTo>
                    <a:cubicBezTo>
                      <a:pt x="395" y="202"/>
                      <a:pt x="396" y="207"/>
                      <a:pt x="389" y="207"/>
                    </a:cubicBezTo>
                    <a:cubicBezTo>
                      <a:pt x="383" y="207"/>
                      <a:pt x="378" y="204"/>
                      <a:pt x="372" y="205"/>
                    </a:cubicBezTo>
                    <a:cubicBezTo>
                      <a:pt x="369" y="205"/>
                      <a:pt x="367" y="206"/>
                      <a:pt x="365" y="208"/>
                    </a:cubicBezTo>
                    <a:cubicBezTo>
                      <a:pt x="362" y="210"/>
                      <a:pt x="364" y="210"/>
                      <a:pt x="363" y="213"/>
                    </a:cubicBezTo>
                    <a:cubicBezTo>
                      <a:pt x="363" y="218"/>
                      <a:pt x="365" y="219"/>
                      <a:pt x="369" y="221"/>
                    </a:cubicBezTo>
                    <a:cubicBezTo>
                      <a:pt x="374" y="222"/>
                      <a:pt x="373" y="225"/>
                      <a:pt x="377" y="226"/>
                    </a:cubicBezTo>
                    <a:cubicBezTo>
                      <a:pt x="380" y="227"/>
                      <a:pt x="387" y="226"/>
                      <a:pt x="389" y="230"/>
                    </a:cubicBezTo>
                    <a:cubicBezTo>
                      <a:pt x="390" y="232"/>
                      <a:pt x="387" y="234"/>
                      <a:pt x="387" y="237"/>
                    </a:cubicBezTo>
                    <a:cubicBezTo>
                      <a:pt x="387" y="240"/>
                      <a:pt x="389" y="242"/>
                      <a:pt x="390" y="245"/>
                    </a:cubicBezTo>
                    <a:cubicBezTo>
                      <a:pt x="393" y="248"/>
                      <a:pt x="397" y="250"/>
                      <a:pt x="399" y="253"/>
                    </a:cubicBezTo>
                    <a:cubicBezTo>
                      <a:pt x="402" y="259"/>
                      <a:pt x="396" y="264"/>
                      <a:pt x="394" y="268"/>
                    </a:cubicBezTo>
                    <a:cubicBezTo>
                      <a:pt x="392" y="275"/>
                      <a:pt x="390" y="278"/>
                      <a:pt x="391" y="285"/>
                    </a:cubicBezTo>
                    <a:cubicBezTo>
                      <a:pt x="392" y="290"/>
                      <a:pt x="387" y="287"/>
                      <a:pt x="384" y="286"/>
                    </a:cubicBezTo>
                    <a:cubicBezTo>
                      <a:pt x="379" y="285"/>
                      <a:pt x="378" y="289"/>
                      <a:pt x="372" y="286"/>
                    </a:cubicBezTo>
                    <a:cubicBezTo>
                      <a:pt x="370" y="284"/>
                      <a:pt x="368" y="283"/>
                      <a:pt x="365" y="282"/>
                    </a:cubicBezTo>
                    <a:cubicBezTo>
                      <a:pt x="362" y="281"/>
                      <a:pt x="360" y="283"/>
                      <a:pt x="357" y="283"/>
                    </a:cubicBezTo>
                    <a:cubicBezTo>
                      <a:pt x="352" y="282"/>
                      <a:pt x="352" y="277"/>
                      <a:pt x="351" y="272"/>
                    </a:cubicBezTo>
                    <a:cubicBezTo>
                      <a:pt x="350" y="267"/>
                      <a:pt x="355" y="261"/>
                      <a:pt x="349" y="259"/>
                    </a:cubicBezTo>
                    <a:cubicBezTo>
                      <a:pt x="345" y="258"/>
                      <a:pt x="342" y="258"/>
                      <a:pt x="338" y="255"/>
                    </a:cubicBezTo>
                    <a:cubicBezTo>
                      <a:pt x="332" y="251"/>
                      <a:pt x="328" y="253"/>
                      <a:pt x="321" y="252"/>
                    </a:cubicBezTo>
                    <a:cubicBezTo>
                      <a:pt x="314" y="250"/>
                      <a:pt x="308" y="244"/>
                      <a:pt x="303" y="241"/>
                    </a:cubicBezTo>
                    <a:cubicBezTo>
                      <a:pt x="297" y="237"/>
                      <a:pt x="291" y="235"/>
                      <a:pt x="286" y="231"/>
                    </a:cubicBezTo>
                    <a:cubicBezTo>
                      <a:pt x="281" y="228"/>
                      <a:pt x="275" y="228"/>
                      <a:pt x="270" y="225"/>
                    </a:cubicBezTo>
                    <a:cubicBezTo>
                      <a:pt x="264" y="220"/>
                      <a:pt x="258" y="216"/>
                      <a:pt x="251" y="212"/>
                    </a:cubicBezTo>
                    <a:cubicBezTo>
                      <a:pt x="242" y="206"/>
                      <a:pt x="221" y="199"/>
                      <a:pt x="217" y="188"/>
                    </a:cubicBezTo>
                    <a:cubicBezTo>
                      <a:pt x="212" y="177"/>
                      <a:pt x="204" y="171"/>
                      <a:pt x="199" y="161"/>
                    </a:cubicBezTo>
                    <a:cubicBezTo>
                      <a:pt x="196" y="155"/>
                      <a:pt x="192" y="151"/>
                      <a:pt x="187" y="149"/>
                    </a:cubicBezTo>
                    <a:cubicBezTo>
                      <a:pt x="185" y="148"/>
                      <a:pt x="182" y="146"/>
                      <a:pt x="180" y="147"/>
                    </a:cubicBezTo>
                    <a:cubicBezTo>
                      <a:pt x="178" y="148"/>
                      <a:pt x="180" y="151"/>
                      <a:pt x="177" y="151"/>
                    </a:cubicBezTo>
                    <a:cubicBezTo>
                      <a:pt x="171" y="152"/>
                      <a:pt x="165" y="148"/>
                      <a:pt x="158" y="149"/>
                    </a:cubicBezTo>
                    <a:cubicBezTo>
                      <a:pt x="153" y="149"/>
                      <a:pt x="149" y="147"/>
                      <a:pt x="145" y="145"/>
                    </a:cubicBezTo>
                    <a:cubicBezTo>
                      <a:pt x="141" y="143"/>
                      <a:pt x="137" y="129"/>
                      <a:pt x="142" y="130"/>
                    </a:cubicBezTo>
                    <a:cubicBezTo>
                      <a:pt x="140" y="125"/>
                      <a:pt x="134" y="127"/>
                      <a:pt x="134" y="121"/>
                    </a:cubicBezTo>
                    <a:cubicBezTo>
                      <a:pt x="133" y="114"/>
                      <a:pt x="130" y="112"/>
                      <a:pt x="124" y="112"/>
                    </a:cubicBezTo>
                    <a:cubicBezTo>
                      <a:pt x="121" y="112"/>
                      <a:pt x="112" y="113"/>
                      <a:pt x="111" y="110"/>
                    </a:cubicBezTo>
                    <a:cubicBezTo>
                      <a:pt x="109" y="104"/>
                      <a:pt x="103" y="106"/>
                      <a:pt x="99" y="103"/>
                    </a:cubicBezTo>
                    <a:cubicBezTo>
                      <a:pt x="97" y="102"/>
                      <a:pt x="92" y="96"/>
                      <a:pt x="90" y="98"/>
                    </a:cubicBezTo>
                    <a:cubicBezTo>
                      <a:pt x="86" y="100"/>
                      <a:pt x="87" y="100"/>
                      <a:pt x="82" y="99"/>
                    </a:cubicBezTo>
                    <a:cubicBezTo>
                      <a:pt x="75" y="98"/>
                      <a:pt x="89" y="111"/>
                      <a:pt x="91" y="113"/>
                    </a:cubicBezTo>
                    <a:cubicBezTo>
                      <a:pt x="87" y="112"/>
                      <a:pt x="87" y="107"/>
                      <a:pt x="82" y="107"/>
                    </a:cubicBezTo>
                    <a:cubicBezTo>
                      <a:pt x="80" y="107"/>
                      <a:pt x="72" y="104"/>
                      <a:pt x="74" y="109"/>
                    </a:cubicBezTo>
                    <a:cubicBezTo>
                      <a:pt x="76" y="120"/>
                      <a:pt x="63" y="114"/>
                      <a:pt x="58" y="119"/>
                    </a:cubicBezTo>
                    <a:cubicBezTo>
                      <a:pt x="51" y="127"/>
                      <a:pt x="51" y="129"/>
                      <a:pt x="55" y="138"/>
                    </a:cubicBezTo>
                    <a:cubicBezTo>
                      <a:pt x="56" y="141"/>
                      <a:pt x="60" y="144"/>
                      <a:pt x="58" y="147"/>
                    </a:cubicBezTo>
                    <a:cubicBezTo>
                      <a:pt x="57" y="149"/>
                      <a:pt x="49" y="147"/>
                      <a:pt x="47" y="147"/>
                    </a:cubicBezTo>
                    <a:cubicBezTo>
                      <a:pt x="38" y="147"/>
                      <a:pt x="27" y="149"/>
                      <a:pt x="26" y="139"/>
                    </a:cubicBezTo>
                    <a:cubicBezTo>
                      <a:pt x="24" y="125"/>
                      <a:pt x="20" y="112"/>
                      <a:pt x="17" y="98"/>
                    </a:cubicBezTo>
                    <a:cubicBezTo>
                      <a:pt x="14" y="86"/>
                      <a:pt x="11" y="73"/>
                      <a:pt x="9" y="60"/>
                    </a:cubicBezTo>
                    <a:cubicBezTo>
                      <a:pt x="6" y="47"/>
                      <a:pt x="5" y="33"/>
                      <a:pt x="0" y="2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344">
                <a:extLst>
                  <a:ext uri="{FF2B5EF4-FFF2-40B4-BE49-F238E27FC236}">
                    <a16:creationId xmlns="" xmlns:a16="http://schemas.microsoft.com/office/drawing/2014/main" id="{74796B8D-12A2-4466-BEDD-8C578E74A4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" y="1554"/>
                <a:ext cx="250" cy="142"/>
              </a:xfrm>
              <a:custGeom>
                <a:avLst/>
                <a:gdLst>
                  <a:gd name="T0" fmla="*/ 46 w 513"/>
                  <a:gd name="T1" fmla="*/ 7 h 290"/>
                  <a:gd name="T2" fmla="*/ 86 w 513"/>
                  <a:gd name="T3" fmla="*/ 11 h 290"/>
                  <a:gd name="T4" fmla="*/ 165 w 513"/>
                  <a:gd name="T5" fmla="*/ 62 h 290"/>
                  <a:gd name="T6" fmla="*/ 199 w 513"/>
                  <a:gd name="T7" fmla="*/ 68 h 290"/>
                  <a:gd name="T8" fmla="*/ 258 w 513"/>
                  <a:gd name="T9" fmla="*/ 64 h 290"/>
                  <a:gd name="T10" fmla="*/ 285 w 513"/>
                  <a:gd name="T11" fmla="*/ 87 h 290"/>
                  <a:gd name="T12" fmla="*/ 305 w 513"/>
                  <a:gd name="T13" fmla="*/ 122 h 290"/>
                  <a:gd name="T14" fmla="*/ 325 w 513"/>
                  <a:gd name="T15" fmla="*/ 146 h 290"/>
                  <a:gd name="T16" fmla="*/ 370 w 513"/>
                  <a:gd name="T17" fmla="*/ 161 h 290"/>
                  <a:gd name="T18" fmla="*/ 385 w 513"/>
                  <a:gd name="T19" fmla="*/ 159 h 290"/>
                  <a:gd name="T20" fmla="*/ 394 w 513"/>
                  <a:gd name="T21" fmla="*/ 143 h 290"/>
                  <a:gd name="T22" fmla="*/ 419 w 513"/>
                  <a:gd name="T23" fmla="*/ 127 h 290"/>
                  <a:gd name="T24" fmla="*/ 433 w 513"/>
                  <a:gd name="T25" fmla="*/ 118 h 290"/>
                  <a:gd name="T26" fmla="*/ 423 w 513"/>
                  <a:gd name="T27" fmla="*/ 139 h 290"/>
                  <a:gd name="T28" fmla="*/ 441 w 513"/>
                  <a:gd name="T29" fmla="*/ 144 h 290"/>
                  <a:gd name="T30" fmla="*/ 460 w 513"/>
                  <a:gd name="T31" fmla="*/ 148 h 290"/>
                  <a:gd name="T32" fmla="*/ 463 w 513"/>
                  <a:gd name="T33" fmla="*/ 138 h 290"/>
                  <a:gd name="T34" fmla="*/ 484 w 513"/>
                  <a:gd name="T35" fmla="*/ 157 h 290"/>
                  <a:gd name="T36" fmla="*/ 505 w 513"/>
                  <a:gd name="T37" fmla="*/ 162 h 290"/>
                  <a:gd name="T38" fmla="*/ 505 w 513"/>
                  <a:gd name="T39" fmla="*/ 168 h 290"/>
                  <a:gd name="T40" fmla="*/ 496 w 513"/>
                  <a:gd name="T41" fmla="*/ 177 h 290"/>
                  <a:gd name="T42" fmla="*/ 479 w 513"/>
                  <a:gd name="T43" fmla="*/ 185 h 290"/>
                  <a:gd name="T44" fmla="*/ 468 w 513"/>
                  <a:gd name="T45" fmla="*/ 181 h 290"/>
                  <a:gd name="T46" fmla="*/ 439 w 513"/>
                  <a:gd name="T47" fmla="*/ 179 h 290"/>
                  <a:gd name="T48" fmla="*/ 444 w 513"/>
                  <a:gd name="T49" fmla="*/ 165 h 290"/>
                  <a:gd name="T50" fmla="*/ 416 w 513"/>
                  <a:gd name="T51" fmla="*/ 169 h 290"/>
                  <a:gd name="T52" fmla="*/ 410 w 513"/>
                  <a:gd name="T53" fmla="*/ 184 h 290"/>
                  <a:gd name="T54" fmla="*/ 401 w 513"/>
                  <a:gd name="T55" fmla="*/ 189 h 290"/>
                  <a:gd name="T56" fmla="*/ 400 w 513"/>
                  <a:gd name="T57" fmla="*/ 194 h 290"/>
                  <a:gd name="T58" fmla="*/ 394 w 513"/>
                  <a:gd name="T59" fmla="*/ 198 h 290"/>
                  <a:gd name="T60" fmla="*/ 372 w 513"/>
                  <a:gd name="T61" fmla="*/ 205 h 290"/>
                  <a:gd name="T62" fmla="*/ 363 w 513"/>
                  <a:gd name="T63" fmla="*/ 213 h 290"/>
                  <a:gd name="T64" fmla="*/ 377 w 513"/>
                  <a:gd name="T65" fmla="*/ 226 h 290"/>
                  <a:gd name="T66" fmla="*/ 387 w 513"/>
                  <a:gd name="T67" fmla="*/ 237 h 290"/>
                  <a:gd name="T68" fmla="*/ 399 w 513"/>
                  <a:gd name="T69" fmla="*/ 253 h 290"/>
                  <a:gd name="T70" fmla="*/ 391 w 513"/>
                  <a:gd name="T71" fmla="*/ 285 h 290"/>
                  <a:gd name="T72" fmla="*/ 372 w 513"/>
                  <a:gd name="T73" fmla="*/ 286 h 290"/>
                  <a:gd name="T74" fmla="*/ 357 w 513"/>
                  <a:gd name="T75" fmla="*/ 283 h 290"/>
                  <a:gd name="T76" fmla="*/ 349 w 513"/>
                  <a:gd name="T77" fmla="*/ 259 h 290"/>
                  <a:gd name="T78" fmla="*/ 321 w 513"/>
                  <a:gd name="T79" fmla="*/ 252 h 290"/>
                  <a:gd name="T80" fmla="*/ 286 w 513"/>
                  <a:gd name="T81" fmla="*/ 231 h 290"/>
                  <a:gd name="T82" fmla="*/ 251 w 513"/>
                  <a:gd name="T83" fmla="*/ 212 h 290"/>
                  <a:gd name="T84" fmla="*/ 199 w 513"/>
                  <a:gd name="T85" fmla="*/ 161 h 290"/>
                  <a:gd name="T86" fmla="*/ 180 w 513"/>
                  <a:gd name="T87" fmla="*/ 147 h 290"/>
                  <a:gd name="T88" fmla="*/ 158 w 513"/>
                  <a:gd name="T89" fmla="*/ 149 h 290"/>
                  <a:gd name="T90" fmla="*/ 142 w 513"/>
                  <a:gd name="T91" fmla="*/ 130 h 290"/>
                  <a:gd name="T92" fmla="*/ 124 w 513"/>
                  <a:gd name="T93" fmla="*/ 112 h 290"/>
                  <a:gd name="T94" fmla="*/ 99 w 513"/>
                  <a:gd name="T95" fmla="*/ 103 h 290"/>
                  <a:gd name="T96" fmla="*/ 82 w 513"/>
                  <a:gd name="T97" fmla="*/ 99 h 290"/>
                  <a:gd name="T98" fmla="*/ 82 w 513"/>
                  <a:gd name="T99" fmla="*/ 107 h 290"/>
                  <a:gd name="T100" fmla="*/ 58 w 513"/>
                  <a:gd name="T101" fmla="*/ 119 h 290"/>
                  <a:gd name="T102" fmla="*/ 58 w 513"/>
                  <a:gd name="T103" fmla="*/ 147 h 290"/>
                  <a:gd name="T104" fmla="*/ 26 w 513"/>
                  <a:gd name="T105" fmla="*/ 139 h 290"/>
                  <a:gd name="T106" fmla="*/ 9 w 513"/>
                  <a:gd name="T107" fmla="*/ 6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3" h="290">
                    <a:moveTo>
                      <a:pt x="0" y="20"/>
                    </a:moveTo>
                    <a:cubicBezTo>
                      <a:pt x="16" y="15"/>
                      <a:pt x="31" y="11"/>
                      <a:pt x="46" y="7"/>
                    </a:cubicBezTo>
                    <a:cubicBezTo>
                      <a:pt x="52" y="5"/>
                      <a:pt x="57" y="3"/>
                      <a:pt x="63" y="1"/>
                    </a:cubicBezTo>
                    <a:cubicBezTo>
                      <a:pt x="70" y="0"/>
                      <a:pt x="80" y="8"/>
                      <a:pt x="86" y="11"/>
                    </a:cubicBezTo>
                    <a:cubicBezTo>
                      <a:pt x="102" y="19"/>
                      <a:pt x="118" y="28"/>
                      <a:pt x="135" y="36"/>
                    </a:cubicBezTo>
                    <a:cubicBezTo>
                      <a:pt x="146" y="41"/>
                      <a:pt x="156" y="53"/>
                      <a:pt x="165" y="62"/>
                    </a:cubicBezTo>
                    <a:cubicBezTo>
                      <a:pt x="169" y="65"/>
                      <a:pt x="173" y="69"/>
                      <a:pt x="178" y="71"/>
                    </a:cubicBezTo>
                    <a:cubicBezTo>
                      <a:pt x="184" y="73"/>
                      <a:pt x="193" y="69"/>
                      <a:pt x="199" y="68"/>
                    </a:cubicBezTo>
                    <a:cubicBezTo>
                      <a:pt x="214" y="65"/>
                      <a:pt x="231" y="73"/>
                      <a:pt x="246" y="69"/>
                    </a:cubicBezTo>
                    <a:cubicBezTo>
                      <a:pt x="250" y="68"/>
                      <a:pt x="254" y="62"/>
                      <a:pt x="258" y="64"/>
                    </a:cubicBezTo>
                    <a:cubicBezTo>
                      <a:pt x="264" y="67"/>
                      <a:pt x="267" y="73"/>
                      <a:pt x="273" y="76"/>
                    </a:cubicBezTo>
                    <a:cubicBezTo>
                      <a:pt x="279" y="79"/>
                      <a:pt x="281" y="83"/>
                      <a:pt x="285" y="87"/>
                    </a:cubicBezTo>
                    <a:cubicBezTo>
                      <a:pt x="289" y="92"/>
                      <a:pt x="291" y="90"/>
                      <a:pt x="297" y="90"/>
                    </a:cubicBezTo>
                    <a:cubicBezTo>
                      <a:pt x="298" y="98"/>
                      <a:pt x="296" y="116"/>
                      <a:pt x="305" y="122"/>
                    </a:cubicBezTo>
                    <a:cubicBezTo>
                      <a:pt x="309" y="125"/>
                      <a:pt x="314" y="121"/>
                      <a:pt x="317" y="127"/>
                    </a:cubicBezTo>
                    <a:cubicBezTo>
                      <a:pt x="321" y="133"/>
                      <a:pt x="322" y="140"/>
                      <a:pt x="325" y="146"/>
                    </a:cubicBezTo>
                    <a:cubicBezTo>
                      <a:pt x="331" y="159"/>
                      <a:pt x="350" y="150"/>
                      <a:pt x="360" y="150"/>
                    </a:cubicBezTo>
                    <a:cubicBezTo>
                      <a:pt x="366" y="151"/>
                      <a:pt x="371" y="156"/>
                      <a:pt x="370" y="161"/>
                    </a:cubicBezTo>
                    <a:cubicBezTo>
                      <a:pt x="369" y="170"/>
                      <a:pt x="382" y="169"/>
                      <a:pt x="387" y="171"/>
                    </a:cubicBezTo>
                    <a:cubicBezTo>
                      <a:pt x="387" y="167"/>
                      <a:pt x="381" y="162"/>
                      <a:pt x="385" y="159"/>
                    </a:cubicBezTo>
                    <a:cubicBezTo>
                      <a:pt x="388" y="156"/>
                      <a:pt x="388" y="153"/>
                      <a:pt x="392" y="151"/>
                    </a:cubicBezTo>
                    <a:cubicBezTo>
                      <a:pt x="396" y="149"/>
                      <a:pt x="392" y="146"/>
                      <a:pt x="394" y="143"/>
                    </a:cubicBezTo>
                    <a:cubicBezTo>
                      <a:pt x="397" y="140"/>
                      <a:pt x="403" y="137"/>
                      <a:pt x="407" y="134"/>
                    </a:cubicBezTo>
                    <a:cubicBezTo>
                      <a:pt x="411" y="132"/>
                      <a:pt x="416" y="132"/>
                      <a:pt x="419" y="127"/>
                    </a:cubicBezTo>
                    <a:cubicBezTo>
                      <a:pt x="420" y="125"/>
                      <a:pt x="422" y="121"/>
                      <a:pt x="425" y="120"/>
                    </a:cubicBezTo>
                    <a:cubicBezTo>
                      <a:pt x="429" y="119"/>
                      <a:pt x="429" y="122"/>
                      <a:pt x="433" y="118"/>
                    </a:cubicBezTo>
                    <a:cubicBezTo>
                      <a:pt x="437" y="113"/>
                      <a:pt x="442" y="113"/>
                      <a:pt x="447" y="116"/>
                    </a:cubicBezTo>
                    <a:cubicBezTo>
                      <a:pt x="441" y="122"/>
                      <a:pt x="424" y="130"/>
                      <a:pt x="423" y="139"/>
                    </a:cubicBezTo>
                    <a:cubicBezTo>
                      <a:pt x="426" y="139"/>
                      <a:pt x="428" y="143"/>
                      <a:pt x="432" y="143"/>
                    </a:cubicBezTo>
                    <a:cubicBezTo>
                      <a:pt x="436" y="143"/>
                      <a:pt x="438" y="139"/>
                      <a:pt x="441" y="144"/>
                    </a:cubicBezTo>
                    <a:cubicBezTo>
                      <a:pt x="444" y="154"/>
                      <a:pt x="455" y="147"/>
                      <a:pt x="460" y="153"/>
                    </a:cubicBezTo>
                    <a:cubicBezTo>
                      <a:pt x="461" y="151"/>
                      <a:pt x="461" y="149"/>
                      <a:pt x="460" y="148"/>
                    </a:cubicBezTo>
                    <a:cubicBezTo>
                      <a:pt x="462" y="148"/>
                      <a:pt x="463" y="147"/>
                      <a:pt x="464" y="146"/>
                    </a:cubicBezTo>
                    <a:cubicBezTo>
                      <a:pt x="465" y="144"/>
                      <a:pt x="464" y="140"/>
                      <a:pt x="463" y="138"/>
                    </a:cubicBezTo>
                    <a:cubicBezTo>
                      <a:pt x="466" y="143"/>
                      <a:pt x="470" y="143"/>
                      <a:pt x="474" y="148"/>
                    </a:cubicBezTo>
                    <a:cubicBezTo>
                      <a:pt x="478" y="152"/>
                      <a:pt x="483" y="150"/>
                      <a:pt x="484" y="157"/>
                    </a:cubicBezTo>
                    <a:cubicBezTo>
                      <a:pt x="491" y="153"/>
                      <a:pt x="494" y="161"/>
                      <a:pt x="500" y="162"/>
                    </a:cubicBezTo>
                    <a:cubicBezTo>
                      <a:pt x="501" y="162"/>
                      <a:pt x="504" y="160"/>
                      <a:pt x="505" y="162"/>
                    </a:cubicBezTo>
                    <a:cubicBezTo>
                      <a:pt x="505" y="163"/>
                      <a:pt x="509" y="162"/>
                      <a:pt x="510" y="163"/>
                    </a:cubicBezTo>
                    <a:cubicBezTo>
                      <a:pt x="513" y="164"/>
                      <a:pt x="506" y="167"/>
                      <a:pt x="505" y="168"/>
                    </a:cubicBezTo>
                    <a:cubicBezTo>
                      <a:pt x="500" y="172"/>
                      <a:pt x="501" y="174"/>
                      <a:pt x="494" y="171"/>
                    </a:cubicBezTo>
                    <a:cubicBezTo>
                      <a:pt x="494" y="173"/>
                      <a:pt x="495" y="175"/>
                      <a:pt x="496" y="177"/>
                    </a:cubicBezTo>
                    <a:cubicBezTo>
                      <a:pt x="494" y="177"/>
                      <a:pt x="477" y="178"/>
                      <a:pt x="486" y="183"/>
                    </a:cubicBezTo>
                    <a:cubicBezTo>
                      <a:pt x="484" y="183"/>
                      <a:pt x="481" y="184"/>
                      <a:pt x="479" y="185"/>
                    </a:cubicBezTo>
                    <a:cubicBezTo>
                      <a:pt x="477" y="186"/>
                      <a:pt x="477" y="183"/>
                      <a:pt x="474" y="184"/>
                    </a:cubicBezTo>
                    <a:cubicBezTo>
                      <a:pt x="472" y="185"/>
                      <a:pt x="470" y="182"/>
                      <a:pt x="468" y="181"/>
                    </a:cubicBezTo>
                    <a:cubicBezTo>
                      <a:pt x="464" y="180"/>
                      <a:pt x="460" y="181"/>
                      <a:pt x="456" y="183"/>
                    </a:cubicBezTo>
                    <a:cubicBezTo>
                      <a:pt x="448" y="186"/>
                      <a:pt x="447" y="181"/>
                      <a:pt x="439" y="179"/>
                    </a:cubicBezTo>
                    <a:cubicBezTo>
                      <a:pt x="432" y="177"/>
                      <a:pt x="448" y="169"/>
                      <a:pt x="447" y="166"/>
                    </a:cubicBezTo>
                    <a:cubicBezTo>
                      <a:pt x="446" y="165"/>
                      <a:pt x="444" y="166"/>
                      <a:pt x="444" y="165"/>
                    </a:cubicBezTo>
                    <a:cubicBezTo>
                      <a:pt x="442" y="161"/>
                      <a:pt x="438" y="158"/>
                      <a:pt x="435" y="156"/>
                    </a:cubicBezTo>
                    <a:cubicBezTo>
                      <a:pt x="433" y="159"/>
                      <a:pt x="421" y="172"/>
                      <a:pt x="416" y="169"/>
                    </a:cubicBezTo>
                    <a:cubicBezTo>
                      <a:pt x="413" y="166"/>
                      <a:pt x="406" y="162"/>
                      <a:pt x="405" y="169"/>
                    </a:cubicBezTo>
                    <a:cubicBezTo>
                      <a:pt x="404" y="172"/>
                      <a:pt x="407" y="182"/>
                      <a:pt x="410" y="184"/>
                    </a:cubicBezTo>
                    <a:cubicBezTo>
                      <a:pt x="404" y="187"/>
                      <a:pt x="396" y="180"/>
                      <a:pt x="390" y="186"/>
                    </a:cubicBezTo>
                    <a:cubicBezTo>
                      <a:pt x="394" y="189"/>
                      <a:pt x="399" y="185"/>
                      <a:pt x="401" y="189"/>
                    </a:cubicBezTo>
                    <a:cubicBezTo>
                      <a:pt x="399" y="189"/>
                      <a:pt x="398" y="189"/>
                      <a:pt x="396" y="189"/>
                    </a:cubicBezTo>
                    <a:cubicBezTo>
                      <a:pt x="397" y="191"/>
                      <a:pt x="398" y="193"/>
                      <a:pt x="400" y="194"/>
                    </a:cubicBezTo>
                    <a:cubicBezTo>
                      <a:pt x="397" y="191"/>
                      <a:pt x="396" y="192"/>
                      <a:pt x="398" y="195"/>
                    </a:cubicBezTo>
                    <a:cubicBezTo>
                      <a:pt x="397" y="195"/>
                      <a:pt x="394" y="195"/>
                      <a:pt x="394" y="198"/>
                    </a:cubicBezTo>
                    <a:cubicBezTo>
                      <a:pt x="395" y="202"/>
                      <a:pt x="396" y="207"/>
                      <a:pt x="389" y="207"/>
                    </a:cubicBezTo>
                    <a:cubicBezTo>
                      <a:pt x="383" y="207"/>
                      <a:pt x="378" y="204"/>
                      <a:pt x="372" y="205"/>
                    </a:cubicBezTo>
                    <a:cubicBezTo>
                      <a:pt x="369" y="205"/>
                      <a:pt x="367" y="206"/>
                      <a:pt x="365" y="208"/>
                    </a:cubicBezTo>
                    <a:cubicBezTo>
                      <a:pt x="362" y="210"/>
                      <a:pt x="364" y="210"/>
                      <a:pt x="363" y="213"/>
                    </a:cubicBezTo>
                    <a:cubicBezTo>
                      <a:pt x="363" y="218"/>
                      <a:pt x="365" y="219"/>
                      <a:pt x="369" y="221"/>
                    </a:cubicBezTo>
                    <a:cubicBezTo>
                      <a:pt x="374" y="222"/>
                      <a:pt x="373" y="225"/>
                      <a:pt x="377" y="226"/>
                    </a:cubicBezTo>
                    <a:cubicBezTo>
                      <a:pt x="380" y="227"/>
                      <a:pt x="387" y="226"/>
                      <a:pt x="389" y="230"/>
                    </a:cubicBezTo>
                    <a:cubicBezTo>
                      <a:pt x="390" y="232"/>
                      <a:pt x="387" y="234"/>
                      <a:pt x="387" y="237"/>
                    </a:cubicBezTo>
                    <a:cubicBezTo>
                      <a:pt x="387" y="240"/>
                      <a:pt x="389" y="242"/>
                      <a:pt x="390" y="245"/>
                    </a:cubicBezTo>
                    <a:cubicBezTo>
                      <a:pt x="393" y="248"/>
                      <a:pt x="397" y="250"/>
                      <a:pt x="399" y="253"/>
                    </a:cubicBezTo>
                    <a:cubicBezTo>
                      <a:pt x="402" y="259"/>
                      <a:pt x="396" y="264"/>
                      <a:pt x="394" y="268"/>
                    </a:cubicBezTo>
                    <a:cubicBezTo>
                      <a:pt x="392" y="275"/>
                      <a:pt x="390" y="278"/>
                      <a:pt x="391" y="285"/>
                    </a:cubicBezTo>
                    <a:cubicBezTo>
                      <a:pt x="392" y="290"/>
                      <a:pt x="387" y="287"/>
                      <a:pt x="384" y="286"/>
                    </a:cubicBezTo>
                    <a:cubicBezTo>
                      <a:pt x="379" y="285"/>
                      <a:pt x="378" y="289"/>
                      <a:pt x="372" y="286"/>
                    </a:cubicBezTo>
                    <a:cubicBezTo>
                      <a:pt x="370" y="284"/>
                      <a:pt x="368" y="283"/>
                      <a:pt x="365" y="282"/>
                    </a:cubicBezTo>
                    <a:cubicBezTo>
                      <a:pt x="362" y="281"/>
                      <a:pt x="360" y="283"/>
                      <a:pt x="357" y="283"/>
                    </a:cubicBezTo>
                    <a:cubicBezTo>
                      <a:pt x="352" y="282"/>
                      <a:pt x="352" y="277"/>
                      <a:pt x="351" y="272"/>
                    </a:cubicBezTo>
                    <a:cubicBezTo>
                      <a:pt x="350" y="267"/>
                      <a:pt x="355" y="261"/>
                      <a:pt x="349" y="259"/>
                    </a:cubicBezTo>
                    <a:cubicBezTo>
                      <a:pt x="345" y="258"/>
                      <a:pt x="342" y="258"/>
                      <a:pt x="338" y="255"/>
                    </a:cubicBezTo>
                    <a:cubicBezTo>
                      <a:pt x="332" y="251"/>
                      <a:pt x="328" y="253"/>
                      <a:pt x="321" y="252"/>
                    </a:cubicBezTo>
                    <a:cubicBezTo>
                      <a:pt x="314" y="250"/>
                      <a:pt x="308" y="244"/>
                      <a:pt x="303" y="241"/>
                    </a:cubicBezTo>
                    <a:cubicBezTo>
                      <a:pt x="297" y="237"/>
                      <a:pt x="291" y="235"/>
                      <a:pt x="286" y="231"/>
                    </a:cubicBezTo>
                    <a:cubicBezTo>
                      <a:pt x="281" y="228"/>
                      <a:pt x="275" y="228"/>
                      <a:pt x="270" y="225"/>
                    </a:cubicBezTo>
                    <a:cubicBezTo>
                      <a:pt x="264" y="220"/>
                      <a:pt x="258" y="216"/>
                      <a:pt x="251" y="212"/>
                    </a:cubicBezTo>
                    <a:cubicBezTo>
                      <a:pt x="242" y="206"/>
                      <a:pt x="221" y="199"/>
                      <a:pt x="217" y="188"/>
                    </a:cubicBezTo>
                    <a:cubicBezTo>
                      <a:pt x="212" y="177"/>
                      <a:pt x="204" y="171"/>
                      <a:pt x="199" y="161"/>
                    </a:cubicBezTo>
                    <a:cubicBezTo>
                      <a:pt x="196" y="155"/>
                      <a:pt x="192" y="151"/>
                      <a:pt x="187" y="149"/>
                    </a:cubicBezTo>
                    <a:cubicBezTo>
                      <a:pt x="185" y="148"/>
                      <a:pt x="182" y="146"/>
                      <a:pt x="180" y="147"/>
                    </a:cubicBezTo>
                    <a:cubicBezTo>
                      <a:pt x="178" y="148"/>
                      <a:pt x="180" y="151"/>
                      <a:pt x="177" y="151"/>
                    </a:cubicBezTo>
                    <a:cubicBezTo>
                      <a:pt x="171" y="152"/>
                      <a:pt x="165" y="148"/>
                      <a:pt x="158" y="149"/>
                    </a:cubicBezTo>
                    <a:cubicBezTo>
                      <a:pt x="153" y="149"/>
                      <a:pt x="149" y="147"/>
                      <a:pt x="145" y="145"/>
                    </a:cubicBezTo>
                    <a:cubicBezTo>
                      <a:pt x="141" y="143"/>
                      <a:pt x="137" y="129"/>
                      <a:pt x="142" y="130"/>
                    </a:cubicBezTo>
                    <a:cubicBezTo>
                      <a:pt x="140" y="125"/>
                      <a:pt x="134" y="127"/>
                      <a:pt x="134" y="121"/>
                    </a:cubicBezTo>
                    <a:cubicBezTo>
                      <a:pt x="133" y="114"/>
                      <a:pt x="130" y="112"/>
                      <a:pt x="124" y="112"/>
                    </a:cubicBezTo>
                    <a:cubicBezTo>
                      <a:pt x="121" y="112"/>
                      <a:pt x="112" y="113"/>
                      <a:pt x="111" y="110"/>
                    </a:cubicBezTo>
                    <a:cubicBezTo>
                      <a:pt x="109" y="104"/>
                      <a:pt x="103" y="106"/>
                      <a:pt x="99" y="103"/>
                    </a:cubicBezTo>
                    <a:cubicBezTo>
                      <a:pt x="97" y="102"/>
                      <a:pt x="92" y="96"/>
                      <a:pt x="90" y="98"/>
                    </a:cubicBezTo>
                    <a:cubicBezTo>
                      <a:pt x="86" y="100"/>
                      <a:pt x="87" y="100"/>
                      <a:pt x="82" y="99"/>
                    </a:cubicBezTo>
                    <a:cubicBezTo>
                      <a:pt x="75" y="98"/>
                      <a:pt x="89" y="111"/>
                      <a:pt x="91" y="113"/>
                    </a:cubicBezTo>
                    <a:cubicBezTo>
                      <a:pt x="87" y="112"/>
                      <a:pt x="87" y="107"/>
                      <a:pt x="82" y="107"/>
                    </a:cubicBezTo>
                    <a:cubicBezTo>
                      <a:pt x="80" y="107"/>
                      <a:pt x="72" y="104"/>
                      <a:pt x="74" y="109"/>
                    </a:cubicBezTo>
                    <a:cubicBezTo>
                      <a:pt x="76" y="120"/>
                      <a:pt x="63" y="114"/>
                      <a:pt x="58" y="119"/>
                    </a:cubicBezTo>
                    <a:cubicBezTo>
                      <a:pt x="51" y="127"/>
                      <a:pt x="51" y="129"/>
                      <a:pt x="55" y="138"/>
                    </a:cubicBezTo>
                    <a:cubicBezTo>
                      <a:pt x="56" y="141"/>
                      <a:pt x="60" y="144"/>
                      <a:pt x="58" y="147"/>
                    </a:cubicBezTo>
                    <a:cubicBezTo>
                      <a:pt x="57" y="149"/>
                      <a:pt x="49" y="147"/>
                      <a:pt x="47" y="147"/>
                    </a:cubicBezTo>
                    <a:cubicBezTo>
                      <a:pt x="38" y="147"/>
                      <a:pt x="27" y="149"/>
                      <a:pt x="26" y="139"/>
                    </a:cubicBezTo>
                    <a:cubicBezTo>
                      <a:pt x="24" y="125"/>
                      <a:pt x="20" y="112"/>
                      <a:pt x="17" y="98"/>
                    </a:cubicBezTo>
                    <a:cubicBezTo>
                      <a:pt x="14" y="86"/>
                      <a:pt x="11" y="73"/>
                      <a:pt x="9" y="60"/>
                    </a:cubicBezTo>
                    <a:cubicBezTo>
                      <a:pt x="6" y="47"/>
                      <a:pt x="5" y="33"/>
                      <a:pt x="0" y="2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345">
                <a:extLst>
                  <a:ext uri="{FF2B5EF4-FFF2-40B4-BE49-F238E27FC236}">
                    <a16:creationId xmlns="" xmlns:a16="http://schemas.microsoft.com/office/drawing/2014/main" id="{092C14FE-4324-490C-99F7-D2F27E1EAD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6" y="1695"/>
                <a:ext cx="223" cy="226"/>
              </a:xfrm>
              <a:custGeom>
                <a:avLst/>
                <a:gdLst>
                  <a:gd name="T0" fmla="*/ 78 w 457"/>
                  <a:gd name="T1" fmla="*/ 265 h 464"/>
                  <a:gd name="T2" fmla="*/ 124 w 457"/>
                  <a:gd name="T3" fmla="*/ 263 h 464"/>
                  <a:gd name="T4" fmla="*/ 157 w 457"/>
                  <a:gd name="T5" fmla="*/ 244 h 464"/>
                  <a:gd name="T6" fmla="*/ 169 w 457"/>
                  <a:gd name="T7" fmla="*/ 203 h 464"/>
                  <a:gd name="T8" fmla="*/ 188 w 457"/>
                  <a:gd name="T9" fmla="*/ 195 h 464"/>
                  <a:gd name="T10" fmla="*/ 221 w 457"/>
                  <a:gd name="T11" fmla="*/ 190 h 464"/>
                  <a:gd name="T12" fmla="*/ 235 w 457"/>
                  <a:gd name="T13" fmla="*/ 157 h 464"/>
                  <a:gd name="T14" fmla="*/ 251 w 457"/>
                  <a:gd name="T15" fmla="*/ 138 h 464"/>
                  <a:gd name="T16" fmla="*/ 247 w 457"/>
                  <a:gd name="T17" fmla="*/ 109 h 464"/>
                  <a:gd name="T18" fmla="*/ 267 w 457"/>
                  <a:gd name="T19" fmla="*/ 91 h 464"/>
                  <a:gd name="T20" fmla="*/ 279 w 457"/>
                  <a:gd name="T21" fmla="*/ 74 h 464"/>
                  <a:gd name="T22" fmla="*/ 279 w 457"/>
                  <a:gd name="T23" fmla="*/ 62 h 464"/>
                  <a:gd name="T24" fmla="*/ 264 w 457"/>
                  <a:gd name="T25" fmla="*/ 40 h 464"/>
                  <a:gd name="T26" fmla="*/ 292 w 457"/>
                  <a:gd name="T27" fmla="*/ 13 h 464"/>
                  <a:gd name="T28" fmla="*/ 340 w 457"/>
                  <a:gd name="T29" fmla="*/ 10 h 464"/>
                  <a:gd name="T30" fmla="*/ 391 w 457"/>
                  <a:gd name="T31" fmla="*/ 18 h 464"/>
                  <a:gd name="T32" fmla="*/ 408 w 457"/>
                  <a:gd name="T33" fmla="*/ 46 h 464"/>
                  <a:gd name="T34" fmla="*/ 439 w 457"/>
                  <a:gd name="T35" fmla="*/ 73 h 464"/>
                  <a:gd name="T36" fmla="*/ 410 w 457"/>
                  <a:gd name="T37" fmla="*/ 89 h 464"/>
                  <a:gd name="T38" fmla="*/ 354 w 457"/>
                  <a:gd name="T39" fmla="*/ 100 h 464"/>
                  <a:gd name="T40" fmla="*/ 364 w 457"/>
                  <a:gd name="T41" fmla="*/ 124 h 464"/>
                  <a:gd name="T42" fmla="*/ 377 w 457"/>
                  <a:gd name="T43" fmla="*/ 148 h 464"/>
                  <a:gd name="T44" fmla="*/ 410 w 457"/>
                  <a:gd name="T45" fmla="*/ 168 h 464"/>
                  <a:gd name="T46" fmla="*/ 398 w 457"/>
                  <a:gd name="T47" fmla="*/ 210 h 464"/>
                  <a:gd name="T48" fmla="*/ 369 w 457"/>
                  <a:gd name="T49" fmla="*/ 249 h 464"/>
                  <a:gd name="T50" fmla="*/ 344 w 457"/>
                  <a:gd name="T51" fmla="*/ 291 h 464"/>
                  <a:gd name="T52" fmla="*/ 314 w 457"/>
                  <a:gd name="T53" fmla="*/ 323 h 464"/>
                  <a:gd name="T54" fmla="*/ 281 w 457"/>
                  <a:gd name="T55" fmla="*/ 326 h 464"/>
                  <a:gd name="T56" fmla="*/ 291 w 457"/>
                  <a:gd name="T57" fmla="*/ 378 h 464"/>
                  <a:gd name="T58" fmla="*/ 311 w 457"/>
                  <a:gd name="T59" fmla="*/ 409 h 464"/>
                  <a:gd name="T60" fmla="*/ 326 w 457"/>
                  <a:gd name="T61" fmla="*/ 441 h 464"/>
                  <a:gd name="T62" fmla="*/ 298 w 457"/>
                  <a:gd name="T63" fmla="*/ 445 h 464"/>
                  <a:gd name="T64" fmla="*/ 256 w 457"/>
                  <a:gd name="T65" fmla="*/ 445 h 464"/>
                  <a:gd name="T66" fmla="*/ 240 w 457"/>
                  <a:gd name="T67" fmla="*/ 464 h 464"/>
                  <a:gd name="T68" fmla="*/ 231 w 457"/>
                  <a:gd name="T69" fmla="*/ 459 h 464"/>
                  <a:gd name="T70" fmla="*/ 221 w 457"/>
                  <a:gd name="T71" fmla="*/ 454 h 464"/>
                  <a:gd name="T72" fmla="*/ 193 w 457"/>
                  <a:gd name="T73" fmla="*/ 423 h 464"/>
                  <a:gd name="T74" fmla="*/ 184 w 457"/>
                  <a:gd name="T75" fmla="*/ 407 h 464"/>
                  <a:gd name="T76" fmla="*/ 133 w 457"/>
                  <a:gd name="T77" fmla="*/ 415 h 464"/>
                  <a:gd name="T78" fmla="*/ 113 w 457"/>
                  <a:gd name="T79" fmla="*/ 409 h 464"/>
                  <a:gd name="T80" fmla="*/ 59 w 457"/>
                  <a:gd name="T81" fmla="*/ 414 h 464"/>
                  <a:gd name="T82" fmla="*/ 56 w 457"/>
                  <a:gd name="T83" fmla="*/ 374 h 464"/>
                  <a:gd name="T84" fmla="*/ 72 w 457"/>
                  <a:gd name="T85" fmla="*/ 344 h 464"/>
                  <a:gd name="T86" fmla="*/ 55 w 457"/>
                  <a:gd name="T87" fmla="*/ 306 h 464"/>
                  <a:gd name="T88" fmla="*/ 0 w 457"/>
                  <a:gd name="T89" fmla="*/ 253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7" h="464">
                    <a:moveTo>
                      <a:pt x="0" y="253"/>
                    </a:moveTo>
                    <a:cubicBezTo>
                      <a:pt x="12" y="256"/>
                      <a:pt x="24" y="262"/>
                      <a:pt x="37" y="266"/>
                    </a:cubicBezTo>
                    <a:cubicBezTo>
                      <a:pt x="51" y="270"/>
                      <a:pt x="63" y="265"/>
                      <a:pt x="78" y="265"/>
                    </a:cubicBezTo>
                    <a:cubicBezTo>
                      <a:pt x="83" y="265"/>
                      <a:pt x="88" y="267"/>
                      <a:pt x="93" y="268"/>
                    </a:cubicBezTo>
                    <a:cubicBezTo>
                      <a:pt x="98" y="269"/>
                      <a:pt x="102" y="265"/>
                      <a:pt x="106" y="263"/>
                    </a:cubicBezTo>
                    <a:cubicBezTo>
                      <a:pt x="112" y="261"/>
                      <a:pt x="118" y="264"/>
                      <a:pt x="124" y="263"/>
                    </a:cubicBezTo>
                    <a:cubicBezTo>
                      <a:pt x="129" y="263"/>
                      <a:pt x="134" y="260"/>
                      <a:pt x="139" y="259"/>
                    </a:cubicBezTo>
                    <a:cubicBezTo>
                      <a:pt x="145" y="258"/>
                      <a:pt x="156" y="257"/>
                      <a:pt x="159" y="252"/>
                    </a:cubicBezTo>
                    <a:cubicBezTo>
                      <a:pt x="162" y="248"/>
                      <a:pt x="156" y="247"/>
                      <a:pt x="157" y="244"/>
                    </a:cubicBezTo>
                    <a:cubicBezTo>
                      <a:pt x="158" y="236"/>
                      <a:pt x="155" y="230"/>
                      <a:pt x="156" y="223"/>
                    </a:cubicBezTo>
                    <a:cubicBezTo>
                      <a:pt x="156" y="215"/>
                      <a:pt x="158" y="217"/>
                      <a:pt x="162" y="212"/>
                    </a:cubicBezTo>
                    <a:cubicBezTo>
                      <a:pt x="165" y="210"/>
                      <a:pt x="166" y="205"/>
                      <a:pt x="169" y="203"/>
                    </a:cubicBezTo>
                    <a:cubicBezTo>
                      <a:pt x="173" y="201"/>
                      <a:pt x="174" y="205"/>
                      <a:pt x="178" y="206"/>
                    </a:cubicBezTo>
                    <a:cubicBezTo>
                      <a:pt x="184" y="206"/>
                      <a:pt x="190" y="204"/>
                      <a:pt x="195" y="202"/>
                    </a:cubicBezTo>
                    <a:cubicBezTo>
                      <a:pt x="193" y="199"/>
                      <a:pt x="189" y="199"/>
                      <a:pt x="188" y="195"/>
                    </a:cubicBezTo>
                    <a:cubicBezTo>
                      <a:pt x="193" y="195"/>
                      <a:pt x="199" y="192"/>
                      <a:pt x="201" y="188"/>
                    </a:cubicBezTo>
                    <a:cubicBezTo>
                      <a:pt x="205" y="183"/>
                      <a:pt x="213" y="191"/>
                      <a:pt x="213" y="185"/>
                    </a:cubicBezTo>
                    <a:cubicBezTo>
                      <a:pt x="217" y="187"/>
                      <a:pt x="219" y="186"/>
                      <a:pt x="221" y="190"/>
                    </a:cubicBezTo>
                    <a:cubicBezTo>
                      <a:pt x="224" y="193"/>
                      <a:pt x="227" y="192"/>
                      <a:pt x="230" y="190"/>
                    </a:cubicBezTo>
                    <a:cubicBezTo>
                      <a:pt x="237" y="184"/>
                      <a:pt x="235" y="174"/>
                      <a:pt x="232" y="167"/>
                    </a:cubicBezTo>
                    <a:cubicBezTo>
                      <a:pt x="230" y="162"/>
                      <a:pt x="234" y="161"/>
                      <a:pt x="235" y="157"/>
                    </a:cubicBezTo>
                    <a:cubicBezTo>
                      <a:pt x="236" y="154"/>
                      <a:pt x="236" y="149"/>
                      <a:pt x="235" y="146"/>
                    </a:cubicBezTo>
                    <a:cubicBezTo>
                      <a:pt x="233" y="142"/>
                      <a:pt x="237" y="141"/>
                      <a:pt x="240" y="141"/>
                    </a:cubicBezTo>
                    <a:cubicBezTo>
                      <a:pt x="244" y="140"/>
                      <a:pt x="247" y="141"/>
                      <a:pt x="251" y="138"/>
                    </a:cubicBezTo>
                    <a:cubicBezTo>
                      <a:pt x="256" y="134"/>
                      <a:pt x="255" y="134"/>
                      <a:pt x="253" y="129"/>
                    </a:cubicBezTo>
                    <a:cubicBezTo>
                      <a:pt x="252" y="125"/>
                      <a:pt x="249" y="120"/>
                      <a:pt x="246" y="118"/>
                    </a:cubicBezTo>
                    <a:cubicBezTo>
                      <a:pt x="238" y="113"/>
                      <a:pt x="237" y="107"/>
                      <a:pt x="247" y="109"/>
                    </a:cubicBezTo>
                    <a:cubicBezTo>
                      <a:pt x="255" y="111"/>
                      <a:pt x="272" y="114"/>
                      <a:pt x="274" y="104"/>
                    </a:cubicBezTo>
                    <a:cubicBezTo>
                      <a:pt x="274" y="101"/>
                      <a:pt x="274" y="98"/>
                      <a:pt x="272" y="96"/>
                    </a:cubicBezTo>
                    <a:cubicBezTo>
                      <a:pt x="271" y="95"/>
                      <a:pt x="266" y="93"/>
                      <a:pt x="267" y="91"/>
                    </a:cubicBezTo>
                    <a:cubicBezTo>
                      <a:pt x="268" y="90"/>
                      <a:pt x="269" y="90"/>
                      <a:pt x="270" y="90"/>
                    </a:cubicBezTo>
                    <a:cubicBezTo>
                      <a:pt x="269" y="87"/>
                      <a:pt x="271" y="85"/>
                      <a:pt x="273" y="83"/>
                    </a:cubicBezTo>
                    <a:cubicBezTo>
                      <a:pt x="274" y="81"/>
                      <a:pt x="279" y="77"/>
                      <a:pt x="279" y="74"/>
                    </a:cubicBezTo>
                    <a:cubicBezTo>
                      <a:pt x="279" y="72"/>
                      <a:pt x="280" y="70"/>
                      <a:pt x="281" y="69"/>
                    </a:cubicBezTo>
                    <a:cubicBezTo>
                      <a:pt x="283" y="67"/>
                      <a:pt x="279" y="66"/>
                      <a:pt x="278" y="65"/>
                    </a:cubicBezTo>
                    <a:cubicBezTo>
                      <a:pt x="278" y="64"/>
                      <a:pt x="278" y="63"/>
                      <a:pt x="279" y="62"/>
                    </a:cubicBezTo>
                    <a:cubicBezTo>
                      <a:pt x="281" y="61"/>
                      <a:pt x="278" y="57"/>
                      <a:pt x="278" y="56"/>
                    </a:cubicBezTo>
                    <a:cubicBezTo>
                      <a:pt x="277" y="54"/>
                      <a:pt x="273" y="49"/>
                      <a:pt x="272" y="47"/>
                    </a:cubicBezTo>
                    <a:cubicBezTo>
                      <a:pt x="270" y="44"/>
                      <a:pt x="266" y="42"/>
                      <a:pt x="264" y="40"/>
                    </a:cubicBezTo>
                    <a:cubicBezTo>
                      <a:pt x="260" y="37"/>
                      <a:pt x="271" y="24"/>
                      <a:pt x="274" y="26"/>
                    </a:cubicBezTo>
                    <a:cubicBezTo>
                      <a:pt x="279" y="27"/>
                      <a:pt x="279" y="22"/>
                      <a:pt x="282" y="19"/>
                    </a:cubicBezTo>
                    <a:cubicBezTo>
                      <a:pt x="285" y="16"/>
                      <a:pt x="288" y="14"/>
                      <a:pt x="292" y="13"/>
                    </a:cubicBezTo>
                    <a:cubicBezTo>
                      <a:pt x="301" y="11"/>
                      <a:pt x="309" y="11"/>
                      <a:pt x="318" y="10"/>
                    </a:cubicBezTo>
                    <a:cubicBezTo>
                      <a:pt x="322" y="10"/>
                      <a:pt x="329" y="8"/>
                      <a:pt x="333" y="10"/>
                    </a:cubicBezTo>
                    <a:cubicBezTo>
                      <a:pt x="337" y="12"/>
                      <a:pt x="337" y="13"/>
                      <a:pt x="340" y="10"/>
                    </a:cubicBezTo>
                    <a:cubicBezTo>
                      <a:pt x="345" y="6"/>
                      <a:pt x="358" y="0"/>
                      <a:pt x="361" y="9"/>
                    </a:cubicBezTo>
                    <a:cubicBezTo>
                      <a:pt x="365" y="2"/>
                      <a:pt x="374" y="8"/>
                      <a:pt x="377" y="12"/>
                    </a:cubicBezTo>
                    <a:cubicBezTo>
                      <a:pt x="380" y="16"/>
                      <a:pt x="387" y="14"/>
                      <a:pt x="391" y="18"/>
                    </a:cubicBezTo>
                    <a:cubicBezTo>
                      <a:pt x="394" y="21"/>
                      <a:pt x="396" y="24"/>
                      <a:pt x="397" y="28"/>
                    </a:cubicBezTo>
                    <a:cubicBezTo>
                      <a:pt x="398" y="30"/>
                      <a:pt x="398" y="35"/>
                      <a:pt x="399" y="38"/>
                    </a:cubicBezTo>
                    <a:cubicBezTo>
                      <a:pt x="400" y="40"/>
                      <a:pt x="406" y="44"/>
                      <a:pt x="408" y="46"/>
                    </a:cubicBezTo>
                    <a:cubicBezTo>
                      <a:pt x="411" y="49"/>
                      <a:pt x="415" y="44"/>
                      <a:pt x="418" y="44"/>
                    </a:cubicBezTo>
                    <a:cubicBezTo>
                      <a:pt x="418" y="56"/>
                      <a:pt x="448" y="61"/>
                      <a:pt x="457" y="58"/>
                    </a:cubicBezTo>
                    <a:cubicBezTo>
                      <a:pt x="454" y="60"/>
                      <a:pt x="437" y="68"/>
                      <a:pt x="439" y="73"/>
                    </a:cubicBezTo>
                    <a:cubicBezTo>
                      <a:pt x="439" y="75"/>
                      <a:pt x="437" y="79"/>
                      <a:pt x="435" y="77"/>
                    </a:cubicBezTo>
                    <a:cubicBezTo>
                      <a:pt x="432" y="75"/>
                      <a:pt x="432" y="80"/>
                      <a:pt x="431" y="82"/>
                    </a:cubicBezTo>
                    <a:cubicBezTo>
                      <a:pt x="430" y="84"/>
                      <a:pt x="413" y="87"/>
                      <a:pt x="410" y="89"/>
                    </a:cubicBezTo>
                    <a:cubicBezTo>
                      <a:pt x="400" y="94"/>
                      <a:pt x="394" y="90"/>
                      <a:pt x="383" y="88"/>
                    </a:cubicBezTo>
                    <a:cubicBezTo>
                      <a:pt x="375" y="86"/>
                      <a:pt x="364" y="80"/>
                      <a:pt x="356" y="85"/>
                    </a:cubicBezTo>
                    <a:cubicBezTo>
                      <a:pt x="350" y="89"/>
                      <a:pt x="347" y="97"/>
                      <a:pt x="354" y="100"/>
                    </a:cubicBezTo>
                    <a:cubicBezTo>
                      <a:pt x="360" y="102"/>
                      <a:pt x="352" y="107"/>
                      <a:pt x="357" y="108"/>
                    </a:cubicBezTo>
                    <a:cubicBezTo>
                      <a:pt x="359" y="109"/>
                      <a:pt x="370" y="109"/>
                      <a:pt x="366" y="113"/>
                    </a:cubicBezTo>
                    <a:cubicBezTo>
                      <a:pt x="362" y="117"/>
                      <a:pt x="356" y="119"/>
                      <a:pt x="364" y="124"/>
                    </a:cubicBezTo>
                    <a:cubicBezTo>
                      <a:pt x="370" y="129"/>
                      <a:pt x="363" y="135"/>
                      <a:pt x="367" y="139"/>
                    </a:cubicBezTo>
                    <a:cubicBezTo>
                      <a:pt x="369" y="141"/>
                      <a:pt x="372" y="143"/>
                      <a:pt x="374" y="145"/>
                    </a:cubicBezTo>
                    <a:cubicBezTo>
                      <a:pt x="376" y="145"/>
                      <a:pt x="376" y="147"/>
                      <a:pt x="377" y="148"/>
                    </a:cubicBezTo>
                    <a:cubicBezTo>
                      <a:pt x="377" y="152"/>
                      <a:pt x="378" y="151"/>
                      <a:pt x="382" y="152"/>
                    </a:cubicBezTo>
                    <a:cubicBezTo>
                      <a:pt x="389" y="154"/>
                      <a:pt x="387" y="162"/>
                      <a:pt x="395" y="163"/>
                    </a:cubicBezTo>
                    <a:cubicBezTo>
                      <a:pt x="399" y="164"/>
                      <a:pt x="406" y="164"/>
                      <a:pt x="410" y="168"/>
                    </a:cubicBezTo>
                    <a:cubicBezTo>
                      <a:pt x="413" y="173"/>
                      <a:pt x="401" y="177"/>
                      <a:pt x="399" y="178"/>
                    </a:cubicBezTo>
                    <a:cubicBezTo>
                      <a:pt x="392" y="181"/>
                      <a:pt x="386" y="186"/>
                      <a:pt x="392" y="193"/>
                    </a:cubicBezTo>
                    <a:cubicBezTo>
                      <a:pt x="395" y="198"/>
                      <a:pt x="389" y="210"/>
                      <a:pt x="398" y="210"/>
                    </a:cubicBezTo>
                    <a:cubicBezTo>
                      <a:pt x="397" y="213"/>
                      <a:pt x="389" y="215"/>
                      <a:pt x="388" y="219"/>
                    </a:cubicBezTo>
                    <a:cubicBezTo>
                      <a:pt x="387" y="225"/>
                      <a:pt x="376" y="232"/>
                      <a:pt x="381" y="237"/>
                    </a:cubicBezTo>
                    <a:cubicBezTo>
                      <a:pt x="388" y="244"/>
                      <a:pt x="372" y="247"/>
                      <a:pt x="369" y="249"/>
                    </a:cubicBezTo>
                    <a:cubicBezTo>
                      <a:pt x="366" y="251"/>
                      <a:pt x="367" y="256"/>
                      <a:pt x="366" y="260"/>
                    </a:cubicBezTo>
                    <a:cubicBezTo>
                      <a:pt x="365" y="265"/>
                      <a:pt x="364" y="271"/>
                      <a:pt x="361" y="276"/>
                    </a:cubicBezTo>
                    <a:cubicBezTo>
                      <a:pt x="358" y="284"/>
                      <a:pt x="350" y="285"/>
                      <a:pt x="344" y="291"/>
                    </a:cubicBezTo>
                    <a:cubicBezTo>
                      <a:pt x="342" y="293"/>
                      <a:pt x="342" y="296"/>
                      <a:pt x="341" y="299"/>
                    </a:cubicBezTo>
                    <a:cubicBezTo>
                      <a:pt x="341" y="305"/>
                      <a:pt x="336" y="308"/>
                      <a:pt x="334" y="313"/>
                    </a:cubicBezTo>
                    <a:cubicBezTo>
                      <a:pt x="330" y="323"/>
                      <a:pt x="324" y="320"/>
                      <a:pt x="314" y="323"/>
                    </a:cubicBezTo>
                    <a:cubicBezTo>
                      <a:pt x="311" y="324"/>
                      <a:pt x="307" y="327"/>
                      <a:pt x="304" y="327"/>
                    </a:cubicBezTo>
                    <a:cubicBezTo>
                      <a:pt x="299" y="327"/>
                      <a:pt x="297" y="321"/>
                      <a:pt x="295" y="318"/>
                    </a:cubicBezTo>
                    <a:cubicBezTo>
                      <a:pt x="290" y="311"/>
                      <a:pt x="283" y="322"/>
                      <a:pt x="281" y="326"/>
                    </a:cubicBezTo>
                    <a:cubicBezTo>
                      <a:pt x="278" y="334"/>
                      <a:pt x="272" y="341"/>
                      <a:pt x="269" y="348"/>
                    </a:cubicBezTo>
                    <a:cubicBezTo>
                      <a:pt x="265" y="358"/>
                      <a:pt x="270" y="363"/>
                      <a:pt x="279" y="365"/>
                    </a:cubicBezTo>
                    <a:cubicBezTo>
                      <a:pt x="288" y="367"/>
                      <a:pt x="292" y="368"/>
                      <a:pt x="291" y="378"/>
                    </a:cubicBezTo>
                    <a:cubicBezTo>
                      <a:pt x="290" y="384"/>
                      <a:pt x="289" y="397"/>
                      <a:pt x="299" y="397"/>
                    </a:cubicBezTo>
                    <a:cubicBezTo>
                      <a:pt x="302" y="397"/>
                      <a:pt x="306" y="395"/>
                      <a:pt x="308" y="397"/>
                    </a:cubicBezTo>
                    <a:cubicBezTo>
                      <a:pt x="311" y="400"/>
                      <a:pt x="309" y="406"/>
                      <a:pt x="311" y="409"/>
                    </a:cubicBezTo>
                    <a:cubicBezTo>
                      <a:pt x="316" y="416"/>
                      <a:pt x="321" y="421"/>
                      <a:pt x="323" y="429"/>
                    </a:cubicBezTo>
                    <a:cubicBezTo>
                      <a:pt x="324" y="432"/>
                      <a:pt x="326" y="431"/>
                      <a:pt x="322" y="433"/>
                    </a:cubicBezTo>
                    <a:cubicBezTo>
                      <a:pt x="320" y="435"/>
                      <a:pt x="324" y="441"/>
                      <a:pt x="326" y="441"/>
                    </a:cubicBezTo>
                    <a:cubicBezTo>
                      <a:pt x="321" y="446"/>
                      <a:pt x="315" y="451"/>
                      <a:pt x="310" y="443"/>
                    </a:cubicBezTo>
                    <a:cubicBezTo>
                      <a:pt x="308" y="439"/>
                      <a:pt x="305" y="442"/>
                      <a:pt x="302" y="443"/>
                    </a:cubicBezTo>
                    <a:cubicBezTo>
                      <a:pt x="301" y="444"/>
                      <a:pt x="300" y="444"/>
                      <a:pt x="298" y="445"/>
                    </a:cubicBezTo>
                    <a:cubicBezTo>
                      <a:pt x="296" y="446"/>
                      <a:pt x="297" y="448"/>
                      <a:pt x="295" y="449"/>
                    </a:cubicBezTo>
                    <a:cubicBezTo>
                      <a:pt x="287" y="453"/>
                      <a:pt x="279" y="445"/>
                      <a:pt x="271" y="446"/>
                    </a:cubicBezTo>
                    <a:cubicBezTo>
                      <a:pt x="266" y="446"/>
                      <a:pt x="260" y="447"/>
                      <a:pt x="256" y="445"/>
                    </a:cubicBezTo>
                    <a:cubicBezTo>
                      <a:pt x="257" y="448"/>
                      <a:pt x="259" y="457"/>
                      <a:pt x="254" y="457"/>
                    </a:cubicBezTo>
                    <a:cubicBezTo>
                      <a:pt x="249" y="457"/>
                      <a:pt x="241" y="457"/>
                      <a:pt x="242" y="464"/>
                    </a:cubicBezTo>
                    <a:cubicBezTo>
                      <a:pt x="241" y="460"/>
                      <a:pt x="241" y="460"/>
                      <a:pt x="240" y="464"/>
                    </a:cubicBezTo>
                    <a:cubicBezTo>
                      <a:pt x="238" y="462"/>
                      <a:pt x="237" y="460"/>
                      <a:pt x="236" y="458"/>
                    </a:cubicBezTo>
                    <a:cubicBezTo>
                      <a:pt x="237" y="460"/>
                      <a:pt x="237" y="462"/>
                      <a:pt x="236" y="464"/>
                    </a:cubicBezTo>
                    <a:cubicBezTo>
                      <a:pt x="234" y="462"/>
                      <a:pt x="233" y="461"/>
                      <a:pt x="231" y="459"/>
                    </a:cubicBezTo>
                    <a:cubicBezTo>
                      <a:pt x="232" y="464"/>
                      <a:pt x="228" y="461"/>
                      <a:pt x="225" y="463"/>
                    </a:cubicBezTo>
                    <a:cubicBezTo>
                      <a:pt x="225" y="461"/>
                      <a:pt x="225" y="460"/>
                      <a:pt x="225" y="458"/>
                    </a:cubicBezTo>
                    <a:cubicBezTo>
                      <a:pt x="221" y="461"/>
                      <a:pt x="217" y="456"/>
                      <a:pt x="221" y="454"/>
                    </a:cubicBezTo>
                    <a:cubicBezTo>
                      <a:pt x="216" y="454"/>
                      <a:pt x="210" y="448"/>
                      <a:pt x="215" y="444"/>
                    </a:cubicBezTo>
                    <a:cubicBezTo>
                      <a:pt x="209" y="441"/>
                      <a:pt x="212" y="431"/>
                      <a:pt x="208" y="429"/>
                    </a:cubicBezTo>
                    <a:cubicBezTo>
                      <a:pt x="205" y="428"/>
                      <a:pt x="192" y="427"/>
                      <a:pt x="193" y="423"/>
                    </a:cubicBezTo>
                    <a:cubicBezTo>
                      <a:pt x="193" y="415"/>
                      <a:pt x="191" y="413"/>
                      <a:pt x="187" y="406"/>
                    </a:cubicBezTo>
                    <a:cubicBezTo>
                      <a:pt x="184" y="401"/>
                      <a:pt x="175" y="396"/>
                      <a:pt x="173" y="405"/>
                    </a:cubicBezTo>
                    <a:cubicBezTo>
                      <a:pt x="178" y="405"/>
                      <a:pt x="182" y="400"/>
                      <a:pt x="184" y="407"/>
                    </a:cubicBezTo>
                    <a:cubicBezTo>
                      <a:pt x="179" y="403"/>
                      <a:pt x="173" y="406"/>
                      <a:pt x="168" y="407"/>
                    </a:cubicBezTo>
                    <a:cubicBezTo>
                      <a:pt x="162" y="409"/>
                      <a:pt x="157" y="407"/>
                      <a:pt x="151" y="409"/>
                    </a:cubicBezTo>
                    <a:cubicBezTo>
                      <a:pt x="148" y="410"/>
                      <a:pt x="128" y="409"/>
                      <a:pt x="133" y="415"/>
                    </a:cubicBezTo>
                    <a:cubicBezTo>
                      <a:pt x="131" y="416"/>
                      <a:pt x="129" y="415"/>
                      <a:pt x="129" y="412"/>
                    </a:cubicBezTo>
                    <a:cubicBezTo>
                      <a:pt x="121" y="416"/>
                      <a:pt x="115" y="404"/>
                      <a:pt x="111" y="406"/>
                    </a:cubicBezTo>
                    <a:cubicBezTo>
                      <a:pt x="111" y="407"/>
                      <a:pt x="112" y="408"/>
                      <a:pt x="113" y="409"/>
                    </a:cubicBezTo>
                    <a:cubicBezTo>
                      <a:pt x="109" y="410"/>
                      <a:pt x="92" y="405"/>
                      <a:pt x="97" y="414"/>
                    </a:cubicBezTo>
                    <a:cubicBezTo>
                      <a:pt x="92" y="412"/>
                      <a:pt x="61" y="410"/>
                      <a:pt x="64" y="418"/>
                    </a:cubicBezTo>
                    <a:cubicBezTo>
                      <a:pt x="62" y="418"/>
                      <a:pt x="60" y="415"/>
                      <a:pt x="59" y="414"/>
                    </a:cubicBezTo>
                    <a:cubicBezTo>
                      <a:pt x="56" y="412"/>
                      <a:pt x="56" y="416"/>
                      <a:pt x="54" y="417"/>
                    </a:cubicBezTo>
                    <a:cubicBezTo>
                      <a:pt x="47" y="421"/>
                      <a:pt x="41" y="416"/>
                      <a:pt x="42" y="410"/>
                    </a:cubicBezTo>
                    <a:cubicBezTo>
                      <a:pt x="42" y="401"/>
                      <a:pt x="40" y="370"/>
                      <a:pt x="56" y="374"/>
                    </a:cubicBezTo>
                    <a:cubicBezTo>
                      <a:pt x="52" y="361"/>
                      <a:pt x="81" y="368"/>
                      <a:pt x="83" y="361"/>
                    </a:cubicBezTo>
                    <a:cubicBezTo>
                      <a:pt x="83" y="358"/>
                      <a:pt x="84" y="346"/>
                      <a:pt x="83" y="345"/>
                    </a:cubicBezTo>
                    <a:cubicBezTo>
                      <a:pt x="80" y="343"/>
                      <a:pt x="76" y="345"/>
                      <a:pt x="72" y="344"/>
                    </a:cubicBezTo>
                    <a:cubicBezTo>
                      <a:pt x="67" y="344"/>
                      <a:pt x="68" y="336"/>
                      <a:pt x="68" y="332"/>
                    </a:cubicBezTo>
                    <a:cubicBezTo>
                      <a:pt x="67" y="325"/>
                      <a:pt x="65" y="317"/>
                      <a:pt x="63" y="311"/>
                    </a:cubicBezTo>
                    <a:cubicBezTo>
                      <a:pt x="62" y="308"/>
                      <a:pt x="57" y="307"/>
                      <a:pt x="55" y="306"/>
                    </a:cubicBezTo>
                    <a:cubicBezTo>
                      <a:pt x="50" y="303"/>
                      <a:pt x="46" y="302"/>
                      <a:pt x="41" y="299"/>
                    </a:cubicBezTo>
                    <a:cubicBezTo>
                      <a:pt x="31" y="295"/>
                      <a:pt x="27" y="288"/>
                      <a:pt x="22" y="279"/>
                    </a:cubicBezTo>
                    <a:cubicBezTo>
                      <a:pt x="16" y="269"/>
                      <a:pt x="8" y="261"/>
                      <a:pt x="0" y="25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346">
                <a:extLst>
                  <a:ext uri="{FF2B5EF4-FFF2-40B4-BE49-F238E27FC236}">
                    <a16:creationId xmlns="" xmlns:a16="http://schemas.microsoft.com/office/drawing/2014/main" id="{983E315D-933B-4B4D-BDD4-8994128DBB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6" y="1695"/>
                <a:ext cx="223" cy="226"/>
              </a:xfrm>
              <a:custGeom>
                <a:avLst/>
                <a:gdLst>
                  <a:gd name="T0" fmla="*/ 78 w 457"/>
                  <a:gd name="T1" fmla="*/ 265 h 464"/>
                  <a:gd name="T2" fmla="*/ 124 w 457"/>
                  <a:gd name="T3" fmla="*/ 263 h 464"/>
                  <a:gd name="T4" fmla="*/ 157 w 457"/>
                  <a:gd name="T5" fmla="*/ 244 h 464"/>
                  <a:gd name="T6" fmla="*/ 169 w 457"/>
                  <a:gd name="T7" fmla="*/ 203 h 464"/>
                  <a:gd name="T8" fmla="*/ 188 w 457"/>
                  <a:gd name="T9" fmla="*/ 195 h 464"/>
                  <a:gd name="T10" fmla="*/ 221 w 457"/>
                  <a:gd name="T11" fmla="*/ 190 h 464"/>
                  <a:gd name="T12" fmla="*/ 235 w 457"/>
                  <a:gd name="T13" fmla="*/ 157 h 464"/>
                  <a:gd name="T14" fmla="*/ 251 w 457"/>
                  <a:gd name="T15" fmla="*/ 138 h 464"/>
                  <a:gd name="T16" fmla="*/ 247 w 457"/>
                  <a:gd name="T17" fmla="*/ 109 h 464"/>
                  <a:gd name="T18" fmla="*/ 267 w 457"/>
                  <a:gd name="T19" fmla="*/ 91 h 464"/>
                  <a:gd name="T20" fmla="*/ 279 w 457"/>
                  <a:gd name="T21" fmla="*/ 74 h 464"/>
                  <a:gd name="T22" fmla="*/ 279 w 457"/>
                  <a:gd name="T23" fmla="*/ 62 h 464"/>
                  <a:gd name="T24" fmla="*/ 264 w 457"/>
                  <a:gd name="T25" fmla="*/ 40 h 464"/>
                  <a:gd name="T26" fmla="*/ 292 w 457"/>
                  <a:gd name="T27" fmla="*/ 13 h 464"/>
                  <a:gd name="T28" fmla="*/ 340 w 457"/>
                  <a:gd name="T29" fmla="*/ 10 h 464"/>
                  <a:gd name="T30" fmla="*/ 391 w 457"/>
                  <a:gd name="T31" fmla="*/ 18 h 464"/>
                  <a:gd name="T32" fmla="*/ 408 w 457"/>
                  <a:gd name="T33" fmla="*/ 46 h 464"/>
                  <a:gd name="T34" fmla="*/ 439 w 457"/>
                  <a:gd name="T35" fmla="*/ 73 h 464"/>
                  <a:gd name="T36" fmla="*/ 410 w 457"/>
                  <a:gd name="T37" fmla="*/ 89 h 464"/>
                  <a:gd name="T38" fmla="*/ 354 w 457"/>
                  <a:gd name="T39" fmla="*/ 100 h 464"/>
                  <a:gd name="T40" fmla="*/ 364 w 457"/>
                  <a:gd name="T41" fmla="*/ 124 h 464"/>
                  <a:gd name="T42" fmla="*/ 377 w 457"/>
                  <a:gd name="T43" fmla="*/ 148 h 464"/>
                  <a:gd name="T44" fmla="*/ 410 w 457"/>
                  <a:gd name="T45" fmla="*/ 168 h 464"/>
                  <a:gd name="T46" fmla="*/ 398 w 457"/>
                  <a:gd name="T47" fmla="*/ 210 h 464"/>
                  <a:gd name="T48" fmla="*/ 369 w 457"/>
                  <a:gd name="T49" fmla="*/ 249 h 464"/>
                  <a:gd name="T50" fmla="*/ 344 w 457"/>
                  <a:gd name="T51" fmla="*/ 291 h 464"/>
                  <a:gd name="T52" fmla="*/ 314 w 457"/>
                  <a:gd name="T53" fmla="*/ 323 h 464"/>
                  <a:gd name="T54" fmla="*/ 281 w 457"/>
                  <a:gd name="T55" fmla="*/ 326 h 464"/>
                  <a:gd name="T56" fmla="*/ 291 w 457"/>
                  <a:gd name="T57" fmla="*/ 378 h 464"/>
                  <a:gd name="T58" fmla="*/ 311 w 457"/>
                  <a:gd name="T59" fmla="*/ 409 h 464"/>
                  <a:gd name="T60" fmla="*/ 326 w 457"/>
                  <a:gd name="T61" fmla="*/ 441 h 464"/>
                  <a:gd name="T62" fmla="*/ 298 w 457"/>
                  <a:gd name="T63" fmla="*/ 445 h 464"/>
                  <a:gd name="T64" fmla="*/ 256 w 457"/>
                  <a:gd name="T65" fmla="*/ 445 h 464"/>
                  <a:gd name="T66" fmla="*/ 240 w 457"/>
                  <a:gd name="T67" fmla="*/ 464 h 464"/>
                  <a:gd name="T68" fmla="*/ 231 w 457"/>
                  <a:gd name="T69" fmla="*/ 459 h 464"/>
                  <a:gd name="T70" fmla="*/ 221 w 457"/>
                  <a:gd name="T71" fmla="*/ 454 h 464"/>
                  <a:gd name="T72" fmla="*/ 193 w 457"/>
                  <a:gd name="T73" fmla="*/ 423 h 464"/>
                  <a:gd name="T74" fmla="*/ 184 w 457"/>
                  <a:gd name="T75" fmla="*/ 407 h 464"/>
                  <a:gd name="T76" fmla="*/ 133 w 457"/>
                  <a:gd name="T77" fmla="*/ 415 h 464"/>
                  <a:gd name="T78" fmla="*/ 113 w 457"/>
                  <a:gd name="T79" fmla="*/ 409 h 464"/>
                  <a:gd name="T80" fmla="*/ 59 w 457"/>
                  <a:gd name="T81" fmla="*/ 414 h 464"/>
                  <a:gd name="T82" fmla="*/ 56 w 457"/>
                  <a:gd name="T83" fmla="*/ 374 h 464"/>
                  <a:gd name="T84" fmla="*/ 72 w 457"/>
                  <a:gd name="T85" fmla="*/ 344 h 464"/>
                  <a:gd name="T86" fmla="*/ 55 w 457"/>
                  <a:gd name="T87" fmla="*/ 306 h 464"/>
                  <a:gd name="T88" fmla="*/ 0 w 457"/>
                  <a:gd name="T89" fmla="*/ 253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7" h="464">
                    <a:moveTo>
                      <a:pt x="0" y="253"/>
                    </a:moveTo>
                    <a:cubicBezTo>
                      <a:pt x="12" y="256"/>
                      <a:pt x="24" y="262"/>
                      <a:pt x="37" y="266"/>
                    </a:cubicBezTo>
                    <a:cubicBezTo>
                      <a:pt x="51" y="270"/>
                      <a:pt x="63" y="265"/>
                      <a:pt x="78" y="265"/>
                    </a:cubicBezTo>
                    <a:cubicBezTo>
                      <a:pt x="83" y="265"/>
                      <a:pt x="88" y="267"/>
                      <a:pt x="93" y="268"/>
                    </a:cubicBezTo>
                    <a:cubicBezTo>
                      <a:pt x="98" y="269"/>
                      <a:pt x="102" y="265"/>
                      <a:pt x="106" y="263"/>
                    </a:cubicBezTo>
                    <a:cubicBezTo>
                      <a:pt x="112" y="261"/>
                      <a:pt x="118" y="264"/>
                      <a:pt x="124" y="263"/>
                    </a:cubicBezTo>
                    <a:cubicBezTo>
                      <a:pt x="129" y="263"/>
                      <a:pt x="134" y="260"/>
                      <a:pt x="139" y="259"/>
                    </a:cubicBezTo>
                    <a:cubicBezTo>
                      <a:pt x="145" y="258"/>
                      <a:pt x="156" y="257"/>
                      <a:pt x="159" y="252"/>
                    </a:cubicBezTo>
                    <a:cubicBezTo>
                      <a:pt x="162" y="248"/>
                      <a:pt x="156" y="247"/>
                      <a:pt x="157" y="244"/>
                    </a:cubicBezTo>
                    <a:cubicBezTo>
                      <a:pt x="158" y="236"/>
                      <a:pt x="155" y="230"/>
                      <a:pt x="156" y="223"/>
                    </a:cubicBezTo>
                    <a:cubicBezTo>
                      <a:pt x="156" y="215"/>
                      <a:pt x="158" y="217"/>
                      <a:pt x="162" y="212"/>
                    </a:cubicBezTo>
                    <a:cubicBezTo>
                      <a:pt x="165" y="210"/>
                      <a:pt x="166" y="205"/>
                      <a:pt x="169" y="203"/>
                    </a:cubicBezTo>
                    <a:cubicBezTo>
                      <a:pt x="173" y="201"/>
                      <a:pt x="174" y="205"/>
                      <a:pt x="178" y="206"/>
                    </a:cubicBezTo>
                    <a:cubicBezTo>
                      <a:pt x="184" y="206"/>
                      <a:pt x="190" y="204"/>
                      <a:pt x="195" y="202"/>
                    </a:cubicBezTo>
                    <a:cubicBezTo>
                      <a:pt x="193" y="199"/>
                      <a:pt x="189" y="199"/>
                      <a:pt x="188" y="195"/>
                    </a:cubicBezTo>
                    <a:cubicBezTo>
                      <a:pt x="193" y="195"/>
                      <a:pt x="199" y="192"/>
                      <a:pt x="201" y="188"/>
                    </a:cubicBezTo>
                    <a:cubicBezTo>
                      <a:pt x="205" y="183"/>
                      <a:pt x="213" y="191"/>
                      <a:pt x="213" y="185"/>
                    </a:cubicBezTo>
                    <a:cubicBezTo>
                      <a:pt x="217" y="187"/>
                      <a:pt x="219" y="186"/>
                      <a:pt x="221" y="190"/>
                    </a:cubicBezTo>
                    <a:cubicBezTo>
                      <a:pt x="224" y="193"/>
                      <a:pt x="227" y="192"/>
                      <a:pt x="230" y="190"/>
                    </a:cubicBezTo>
                    <a:cubicBezTo>
                      <a:pt x="237" y="184"/>
                      <a:pt x="235" y="174"/>
                      <a:pt x="232" y="167"/>
                    </a:cubicBezTo>
                    <a:cubicBezTo>
                      <a:pt x="230" y="162"/>
                      <a:pt x="234" y="161"/>
                      <a:pt x="235" y="157"/>
                    </a:cubicBezTo>
                    <a:cubicBezTo>
                      <a:pt x="236" y="154"/>
                      <a:pt x="236" y="149"/>
                      <a:pt x="235" y="146"/>
                    </a:cubicBezTo>
                    <a:cubicBezTo>
                      <a:pt x="233" y="142"/>
                      <a:pt x="237" y="141"/>
                      <a:pt x="240" y="141"/>
                    </a:cubicBezTo>
                    <a:cubicBezTo>
                      <a:pt x="244" y="140"/>
                      <a:pt x="247" y="141"/>
                      <a:pt x="251" y="138"/>
                    </a:cubicBezTo>
                    <a:cubicBezTo>
                      <a:pt x="256" y="134"/>
                      <a:pt x="255" y="134"/>
                      <a:pt x="253" y="129"/>
                    </a:cubicBezTo>
                    <a:cubicBezTo>
                      <a:pt x="252" y="125"/>
                      <a:pt x="249" y="120"/>
                      <a:pt x="246" y="118"/>
                    </a:cubicBezTo>
                    <a:cubicBezTo>
                      <a:pt x="238" y="113"/>
                      <a:pt x="237" y="107"/>
                      <a:pt x="247" y="109"/>
                    </a:cubicBezTo>
                    <a:cubicBezTo>
                      <a:pt x="255" y="111"/>
                      <a:pt x="272" y="114"/>
                      <a:pt x="274" y="104"/>
                    </a:cubicBezTo>
                    <a:cubicBezTo>
                      <a:pt x="274" y="101"/>
                      <a:pt x="274" y="98"/>
                      <a:pt x="272" y="96"/>
                    </a:cubicBezTo>
                    <a:cubicBezTo>
                      <a:pt x="271" y="95"/>
                      <a:pt x="266" y="93"/>
                      <a:pt x="267" y="91"/>
                    </a:cubicBezTo>
                    <a:cubicBezTo>
                      <a:pt x="268" y="90"/>
                      <a:pt x="269" y="90"/>
                      <a:pt x="270" y="90"/>
                    </a:cubicBezTo>
                    <a:cubicBezTo>
                      <a:pt x="269" y="87"/>
                      <a:pt x="271" y="85"/>
                      <a:pt x="273" y="83"/>
                    </a:cubicBezTo>
                    <a:cubicBezTo>
                      <a:pt x="274" y="81"/>
                      <a:pt x="279" y="77"/>
                      <a:pt x="279" y="74"/>
                    </a:cubicBezTo>
                    <a:cubicBezTo>
                      <a:pt x="279" y="72"/>
                      <a:pt x="280" y="70"/>
                      <a:pt x="281" y="69"/>
                    </a:cubicBezTo>
                    <a:cubicBezTo>
                      <a:pt x="283" y="67"/>
                      <a:pt x="279" y="66"/>
                      <a:pt x="278" y="65"/>
                    </a:cubicBezTo>
                    <a:cubicBezTo>
                      <a:pt x="278" y="64"/>
                      <a:pt x="278" y="63"/>
                      <a:pt x="279" y="62"/>
                    </a:cubicBezTo>
                    <a:cubicBezTo>
                      <a:pt x="281" y="61"/>
                      <a:pt x="278" y="57"/>
                      <a:pt x="278" y="56"/>
                    </a:cubicBezTo>
                    <a:cubicBezTo>
                      <a:pt x="277" y="54"/>
                      <a:pt x="273" y="49"/>
                      <a:pt x="272" y="47"/>
                    </a:cubicBezTo>
                    <a:cubicBezTo>
                      <a:pt x="270" y="44"/>
                      <a:pt x="266" y="42"/>
                      <a:pt x="264" y="40"/>
                    </a:cubicBezTo>
                    <a:cubicBezTo>
                      <a:pt x="260" y="37"/>
                      <a:pt x="271" y="24"/>
                      <a:pt x="274" y="26"/>
                    </a:cubicBezTo>
                    <a:cubicBezTo>
                      <a:pt x="279" y="27"/>
                      <a:pt x="279" y="22"/>
                      <a:pt x="282" y="19"/>
                    </a:cubicBezTo>
                    <a:cubicBezTo>
                      <a:pt x="285" y="16"/>
                      <a:pt x="288" y="14"/>
                      <a:pt x="292" y="13"/>
                    </a:cubicBezTo>
                    <a:cubicBezTo>
                      <a:pt x="301" y="11"/>
                      <a:pt x="309" y="11"/>
                      <a:pt x="318" y="10"/>
                    </a:cubicBezTo>
                    <a:cubicBezTo>
                      <a:pt x="322" y="10"/>
                      <a:pt x="329" y="8"/>
                      <a:pt x="333" y="10"/>
                    </a:cubicBezTo>
                    <a:cubicBezTo>
                      <a:pt x="337" y="12"/>
                      <a:pt x="337" y="13"/>
                      <a:pt x="340" y="10"/>
                    </a:cubicBezTo>
                    <a:cubicBezTo>
                      <a:pt x="345" y="6"/>
                      <a:pt x="358" y="0"/>
                      <a:pt x="361" y="9"/>
                    </a:cubicBezTo>
                    <a:cubicBezTo>
                      <a:pt x="365" y="2"/>
                      <a:pt x="374" y="8"/>
                      <a:pt x="377" y="12"/>
                    </a:cubicBezTo>
                    <a:cubicBezTo>
                      <a:pt x="380" y="16"/>
                      <a:pt x="387" y="14"/>
                      <a:pt x="391" y="18"/>
                    </a:cubicBezTo>
                    <a:cubicBezTo>
                      <a:pt x="394" y="21"/>
                      <a:pt x="396" y="24"/>
                      <a:pt x="397" y="28"/>
                    </a:cubicBezTo>
                    <a:cubicBezTo>
                      <a:pt x="398" y="30"/>
                      <a:pt x="398" y="35"/>
                      <a:pt x="399" y="38"/>
                    </a:cubicBezTo>
                    <a:cubicBezTo>
                      <a:pt x="400" y="40"/>
                      <a:pt x="406" y="44"/>
                      <a:pt x="408" y="46"/>
                    </a:cubicBezTo>
                    <a:cubicBezTo>
                      <a:pt x="411" y="49"/>
                      <a:pt x="415" y="44"/>
                      <a:pt x="418" y="44"/>
                    </a:cubicBezTo>
                    <a:cubicBezTo>
                      <a:pt x="418" y="56"/>
                      <a:pt x="448" y="61"/>
                      <a:pt x="457" y="58"/>
                    </a:cubicBezTo>
                    <a:cubicBezTo>
                      <a:pt x="454" y="60"/>
                      <a:pt x="437" y="68"/>
                      <a:pt x="439" y="73"/>
                    </a:cubicBezTo>
                    <a:cubicBezTo>
                      <a:pt x="439" y="75"/>
                      <a:pt x="437" y="79"/>
                      <a:pt x="435" y="77"/>
                    </a:cubicBezTo>
                    <a:cubicBezTo>
                      <a:pt x="432" y="75"/>
                      <a:pt x="432" y="80"/>
                      <a:pt x="431" y="82"/>
                    </a:cubicBezTo>
                    <a:cubicBezTo>
                      <a:pt x="430" y="84"/>
                      <a:pt x="413" y="87"/>
                      <a:pt x="410" y="89"/>
                    </a:cubicBezTo>
                    <a:cubicBezTo>
                      <a:pt x="400" y="94"/>
                      <a:pt x="394" y="90"/>
                      <a:pt x="383" y="88"/>
                    </a:cubicBezTo>
                    <a:cubicBezTo>
                      <a:pt x="375" y="86"/>
                      <a:pt x="364" y="80"/>
                      <a:pt x="356" y="85"/>
                    </a:cubicBezTo>
                    <a:cubicBezTo>
                      <a:pt x="350" y="89"/>
                      <a:pt x="347" y="97"/>
                      <a:pt x="354" y="100"/>
                    </a:cubicBezTo>
                    <a:cubicBezTo>
                      <a:pt x="360" y="102"/>
                      <a:pt x="352" y="107"/>
                      <a:pt x="357" y="108"/>
                    </a:cubicBezTo>
                    <a:cubicBezTo>
                      <a:pt x="359" y="109"/>
                      <a:pt x="370" y="109"/>
                      <a:pt x="366" y="113"/>
                    </a:cubicBezTo>
                    <a:cubicBezTo>
                      <a:pt x="362" y="117"/>
                      <a:pt x="356" y="119"/>
                      <a:pt x="364" y="124"/>
                    </a:cubicBezTo>
                    <a:cubicBezTo>
                      <a:pt x="370" y="129"/>
                      <a:pt x="363" y="135"/>
                      <a:pt x="367" y="139"/>
                    </a:cubicBezTo>
                    <a:cubicBezTo>
                      <a:pt x="369" y="141"/>
                      <a:pt x="372" y="143"/>
                      <a:pt x="374" y="145"/>
                    </a:cubicBezTo>
                    <a:cubicBezTo>
                      <a:pt x="376" y="145"/>
                      <a:pt x="376" y="147"/>
                      <a:pt x="377" y="148"/>
                    </a:cubicBezTo>
                    <a:cubicBezTo>
                      <a:pt x="377" y="152"/>
                      <a:pt x="378" y="151"/>
                      <a:pt x="382" y="152"/>
                    </a:cubicBezTo>
                    <a:cubicBezTo>
                      <a:pt x="389" y="154"/>
                      <a:pt x="387" y="162"/>
                      <a:pt x="395" y="163"/>
                    </a:cubicBezTo>
                    <a:cubicBezTo>
                      <a:pt x="399" y="164"/>
                      <a:pt x="406" y="164"/>
                      <a:pt x="410" y="168"/>
                    </a:cubicBezTo>
                    <a:cubicBezTo>
                      <a:pt x="413" y="173"/>
                      <a:pt x="401" y="177"/>
                      <a:pt x="399" y="178"/>
                    </a:cubicBezTo>
                    <a:cubicBezTo>
                      <a:pt x="392" y="181"/>
                      <a:pt x="386" y="186"/>
                      <a:pt x="392" y="193"/>
                    </a:cubicBezTo>
                    <a:cubicBezTo>
                      <a:pt x="395" y="198"/>
                      <a:pt x="389" y="210"/>
                      <a:pt x="398" y="210"/>
                    </a:cubicBezTo>
                    <a:cubicBezTo>
                      <a:pt x="397" y="213"/>
                      <a:pt x="389" y="215"/>
                      <a:pt x="388" y="219"/>
                    </a:cubicBezTo>
                    <a:cubicBezTo>
                      <a:pt x="387" y="225"/>
                      <a:pt x="376" y="232"/>
                      <a:pt x="381" y="237"/>
                    </a:cubicBezTo>
                    <a:cubicBezTo>
                      <a:pt x="388" y="244"/>
                      <a:pt x="372" y="247"/>
                      <a:pt x="369" y="249"/>
                    </a:cubicBezTo>
                    <a:cubicBezTo>
                      <a:pt x="366" y="251"/>
                      <a:pt x="367" y="256"/>
                      <a:pt x="366" y="260"/>
                    </a:cubicBezTo>
                    <a:cubicBezTo>
                      <a:pt x="365" y="265"/>
                      <a:pt x="364" y="271"/>
                      <a:pt x="361" y="276"/>
                    </a:cubicBezTo>
                    <a:cubicBezTo>
                      <a:pt x="358" y="284"/>
                      <a:pt x="350" y="285"/>
                      <a:pt x="344" y="291"/>
                    </a:cubicBezTo>
                    <a:cubicBezTo>
                      <a:pt x="342" y="293"/>
                      <a:pt x="342" y="296"/>
                      <a:pt x="341" y="299"/>
                    </a:cubicBezTo>
                    <a:cubicBezTo>
                      <a:pt x="341" y="305"/>
                      <a:pt x="336" y="308"/>
                      <a:pt x="334" y="313"/>
                    </a:cubicBezTo>
                    <a:cubicBezTo>
                      <a:pt x="330" y="323"/>
                      <a:pt x="324" y="320"/>
                      <a:pt x="314" y="323"/>
                    </a:cubicBezTo>
                    <a:cubicBezTo>
                      <a:pt x="311" y="324"/>
                      <a:pt x="307" y="327"/>
                      <a:pt x="304" y="327"/>
                    </a:cubicBezTo>
                    <a:cubicBezTo>
                      <a:pt x="299" y="327"/>
                      <a:pt x="297" y="321"/>
                      <a:pt x="295" y="318"/>
                    </a:cubicBezTo>
                    <a:cubicBezTo>
                      <a:pt x="290" y="311"/>
                      <a:pt x="283" y="322"/>
                      <a:pt x="281" y="326"/>
                    </a:cubicBezTo>
                    <a:cubicBezTo>
                      <a:pt x="278" y="334"/>
                      <a:pt x="272" y="341"/>
                      <a:pt x="269" y="348"/>
                    </a:cubicBezTo>
                    <a:cubicBezTo>
                      <a:pt x="265" y="358"/>
                      <a:pt x="270" y="363"/>
                      <a:pt x="279" y="365"/>
                    </a:cubicBezTo>
                    <a:cubicBezTo>
                      <a:pt x="288" y="367"/>
                      <a:pt x="292" y="368"/>
                      <a:pt x="291" y="378"/>
                    </a:cubicBezTo>
                    <a:cubicBezTo>
                      <a:pt x="290" y="384"/>
                      <a:pt x="289" y="397"/>
                      <a:pt x="299" y="397"/>
                    </a:cubicBezTo>
                    <a:cubicBezTo>
                      <a:pt x="302" y="397"/>
                      <a:pt x="306" y="395"/>
                      <a:pt x="308" y="397"/>
                    </a:cubicBezTo>
                    <a:cubicBezTo>
                      <a:pt x="311" y="400"/>
                      <a:pt x="309" y="406"/>
                      <a:pt x="311" y="409"/>
                    </a:cubicBezTo>
                    <a:cubicBezTo>
                      <a:pt x="316" y="416"/>
                      <a:pt x="321" y="421"/>
                      <a:pt x="323" y="429"/>
                    </a:cubicBezTo>
                    <a:cubicBezTo>
                      <a:pt x="324" y="432"/>
                      <a:pt x="326" y="431"/>
                      <a:pt x="322" y="433"/>
                    </a:cubicBezTo>
                    <a:cubicBezTo>
                      <a:pt x="320" y="435"/>
                      <a:pt x="324" y="441"/>
                      <a:pt x="326" y="441"/>
                    </a:cubicBezTo>
                    <a:cubicBezTo>
                      <a:pt x="321" y="446"/>
                      <a:pt x="315" y="451"/>
                      <a:pt x="310" y="443"/>
                    </a:cubicBezTo>
                    <a:cubicBezTo>
                      <a:pt x="308" y="439"/>
                      <a:pt x="305" y="442"/>
                      <a:pt x="302" y="443"/>
                    </a:cubicBezTo>
                    <a:cubicBezTo>
                      <a:pt x="301" y="444"/>
                      <a:pt x="300" y="444"/>
                      <a:pt x="298" y="445"/>
                    </a:cubicBezTo>
                    <a:cubicBezTo>
                      <a:pt x="296" y="446"/>
                      <a:pt x="297" y="448"/>
                      <a:pt x="295" y="449"/>
                    </a:cubicBezTo>
                    <a:cubicBezTo>
                      <a:pt x="287" y="453"/>
                      <a:pt x="279" y="445"/>
                      <a:pt x="271" y="446"/>
                    </a:cubicBezTo>
                    <a:cubicBezTo>
                      <a:pt x="266" y="446"/>
                      <a:pt x="260" y="447"/>
                      <a:pt x="256" y="445"/>
                    </a:cubicBezTo>
                    <a:cubicBezTo>
                      <a:pt x="257" y="448"/>
                      <a:pt x="259" y="457"/>
                      <a:pt x="254" y="457"/>
                    </a:cubicBezTo>
                    <a:cubicBezTo>
                      <a:pt x="249" y="457"/>
                      <a:pt x="241" y="457"/>
                      <a:pt x="242" y="464"/>
                    </a:cubicBezTo>
                    <a:cubicBezTo>
                      <a:pt x="241" y="460"/>
                      <a:pt x="241" y="460"/>
                      <a:pt x="240" y="464"/>
                    </a:cubicBezTo>
                    <a:cubicBezTo>
                      <a:pt x="238" y="462"/>
                      <a:pt x="237" y="460"/>
                      <a:pt x="236" y="458"/>
                    </a:cubicBezTo>
                    <a:cubicBezTo>
                      <a:pt x="237" y="460"/>
                      <a:pt x="237" y="462"/>
                      <a:pt x="236" y="464"/>
                    </a:cubicBezTo>
                    <a:cubicBezTo>
                      <a:pt x="234" y="462"/>
                      <a:pt x="233" y="461"/>
                      <a:pt x="231" y="459"/>
                    </a:cubicBezTo>
                    <a:cubicBezTo>
                      <a:pt x="232" y="464"/>
                      <a:pt x="228" y="461"/>
                      <a:pt x="225" y="463"/>
                    </a:cubicBezTo>
                    <a:cubicBezTo>
                      <a:pt x="225" y="461"/>
                      <a:pt x="225" y="460"/>
                      <a:pt x="225" y="458"/>
                    </a:cubicBezTo>
                    <a:cubicBezTo>
                      <a:pt x="221" y="461"/>
                      <a:pt x="217" y="456"/>
                      <a:pt x="221" y="454"/>
                    </a:cubicBezTo>
                    <a:cubicBezTo>
                      <a:pt x="216" y="454"/>
                      <a:pt x="210" y="448"/>
                      <a:pt x="215" y="444"/>
                    </a:cubicBezTo>
                    <a:cubicBezTo>
                      <a:pt x="209" y="441"/>
                      <a:pt x="212" y="431"/>
                      <a:pt x="208" y="429"/>
                    </a:cubicBezTo>
                    <a:cubicBezTo>
                      <a:pt x="205" y="428"/>
                      <a:pt x="192" y="427"/>
                      <a:pt x="193" y="423"/>
                    </a:cubicBezTo>
                    <a:cubicBezTo>
                      <a:pt x="193" y="415"/>
                      <a:pt x="191" y="413"/>
                      <a:pt x="187" y="406"/>
                    </a:cubicBezTo>
                    <a:cubicBezTo>
                      <a:pt x="184" y="401"/>
                      <a:pt x="175" y="396"/>
                      <a:pt x="173" y="405"/>
                    </a:cubicBezTo>
                    <a:cubicBezTo>
                      <a:pt x="178" y="405"/>
                      <a:pt x="182" y="400"/>
                      <a:pt x="184" y="407"/>
                    </a:cubicBezTo>
                    <a:cubicBezTo>
                      <a:pt x="179" y="403"/>
                      <a:pt x="173" y="406"/>
                      <a:pt x="168" y="407"/>
                    </a:cubicBezTo>
                    <a:cubicBezTo>
                      <a:pt x="162" y="409"/>
                      <a:pt x="157" y="407"/>
                      <a:pt x="151" y="409"/>
                    </a:cubicBezTo>
                    <a:cubicBezTo>
                      <a:pt x="148" y="410"/>
                      <a:pt x="128" y="409"/>
                      <a:pt x="133" y="415"/>
                    </a:cubicBezTo>
                    <a:cubicBezTo>
                      <a:pt x="131" y="416"/>
                      <a:pt x="129" y="415"/>
                      <a:pt x="129" y="412"/>
                    </a:cubicBezTo>
                    <a:cubicBezTo>
                      <a:pt x="121" y="416"/>
                      <a:pt x="115" y="404"/>
                      <a:pt x="111" y="406"/>
                    </a:cubicBezTo>
                    <a:cubicBezTo>
                      <a:pt x="111" y="407"/>
                      <a:pt x="112" y="408"/>
                      <a:pt x="113" y="409"/>
                    </a:cubicBezTo>
                    <a:cubicBezTo>
                      <a:pt x="109" y="410"/>
                      <a:pt x="92" y="405"/>
                      <a:pt x="97" y="414"/>
                    </a:cubicBezTo>
                    <a:cubicBezTo>
                      <a:pt x="92" y="412"/>
                      <a:pt x="61" y="410"/>
                      <a:pt x="64" y="418"/>
                    </a:cubicBezTo>
                    <a:cubicBezTo>
                      <a:pt x="62" y="418"/>
                      <a:pt x="60" y="415"/>
                      <a:pt x="59" y="414"/>
                    </a:cubicBezTo>
                    <a:cubicBezTo>
                      <a:pt x="56" y="412"/>
                      <a:pt x="56" y="416"/>
                      <a:pt x="54" y="417"/>
                    </a:cubicBezTo>
                    <a:cubicBezTo>
                      <a:pt x="47" y="421"/>
                      <a:pt x="41" y="416"/>
                      <a:pt x="42" y="410"/>
                    </a:cubicBezTo>
                    <a:cubicBezTo>
                      <a:pt x="42" y="401"/>
                      <a:pt x="40" y="370"/>
                      <a:pt x="56" y="374"/>
                    </a:cubicBezTo>
                    <a:cubicBezTo>
                      <a:pt x="52" y="361"/>
                      <a:pt x="81" y="368"/>
                      <a:pt x="83" y="361"/>
                    </a:cubicBezTo>
                    <a:cubicBezTo>
                      <a:pt x="83" y="358"/>
                      <a:pt x="84" y="346"/>
                      <a:pt x="83" y="345"/>
                    </a:cubicBezTo>
                    <a:cubicBezTo>
                      <a:pt x="80" y="343"/>
                      <a:pt x="76" y="345"/>
                      <a:pt x="72" y="344"/>
                    </a:cubicBezTo>
                    <a:cubicBezTo>
                      <a:pt x="67" y="344"/>
                      <a:pt x="68" y="336"/>
                      <a:pt x="68" y="332"/>
                    </a:cubicBezTo>
                    <a:cubicBezTo>
                      <a:pt x="67" y="325"/>
                      <a:pt x="65" y="317"/>
                      <a:pt x="63" y="311"/>
                    </a:cubicBezTo>
                    <a:cubicBezTo>
                      <a:pt x="62" y="308"/>
                      <a:pt x="57" y="307"/>
                      <a:pt x="55" y="306"/>
                    </a:cubicBezTo>
                    <a:cubicBezTo>
                      <a:pt x="50" y="303"/>
                      <a:pt x="46" y="302"/>
                      <a:pt x="41" y="299"/>
                    </a:cubicBezTo>
                    <a:cubicBezTo>
                      <a:pt x="31" y="295"/>
                      <a:pt x="27" y="288"/>
                      <a:pt x="22" y="279"/>
                    </a:cubicBezTo>
                    <a:cubicBezTo>
                      <a:pt x="16" y="269"/>
                      <a:pt x="8" y="261"/>
                      <a:pt x="0" y="25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347">
                <a:extLst>
                  <a:ext uri="{FF2B5EF4-FFF2-40B4-BE49-F238E27FC236}">
                    <a16:creationId xmlns="" xmlns:a16="http://schemas.microsoft.com/office/drawing/2014/main" id="{163B25C1-F4B2-489F-9A05-E7B99D0D51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8" y="2226"/>
                <a:ext cx="171" cy="198"/>
              </a:xfrm>
              <a:custGeom>
                <a:avLst/>
                <a:gdLst>
                  <a:gd name="T0" fmla="*/ 76 w 350"/>
                  <a:gd name="T1" fmla="*/ 19 h 408"/>
                  <a:gd name="T2" fmla="*/ 52 w 350"/>
                  <a:gd name="T3" fmla="*/ 18 h 408"/>
                  <a:gd name="T4" fmla="*/ 19 w 350"/>
                  <a:gd name="T5" fmla="*/ 4 h 408"/>
                  <a:gd name="T6" fmla="*/ 63 w 350"/>
                  <a:gd name="T7" fmla="*/ 68 h 408"/>
                  <a:gd name="T8" fmla="*/ 87 w 350"/>
                  <a:gd name="T9" fmla="*/ 98 h 408"/>
                  <a:gd name="T10" fmla="*/ 107 w 350"/>
                  <a:gd name="T11" fmla="*/ 123 h 408"/>
                  <a:gd name="T12" fmla="*/ 126 w 350"/>
                  <a:gd name="T13" fmla="*/ 138 h 408"/>
                  <a:gd name="T14" fmla="*/ 133 w 350"/>
                  <a:gd name="T15" fmla="*/ 166 h 408"/>
                  <a:gd name="T16" fmla="*/ 147 w 350"/>
                  <a:gd name="T17" fmla="*/ 192 h 408"/>
                  <a:gd name="T18" fmla="*/ 178 w 350"/>
                  <a:gd name="T19" fmla="*/ 235 h 408"/>
                  <a:gd name="T20" fmla="*/ 182 w 350"/>
                  <a:gd name="T21" fmla="*/ 246 h 408"/>
                  <a:gd name="T22" fmla="*/ 196 w 350"/>
                  <a:gd name="T23" fmla="*/ 285 h 408"/>
                  <a:gd name="T24" fmla="*/ 217 w 350"/>
                  <a:gd name="T25" fmla="*/ 313 h 408"/>
                  <a:gd name="T26" fmla="*/ 240 w 350"/>
                  <a:gd name="T27" fmla="*/ 341 h 408"/>
                  <a:gd name="T28" fmla="*/ 272 w 350"/>
                  <a:gd name="T29" fmla="*/ 368 h 408"/>
                  <a:gd name="T30" fmla="*/ 286 w 350"/>
                  <a:gd name="T31" fmla="*/ 386 h 408"/>
                  <a:gd name="T32" fmla="*/ 293 w 350"/>
                  <a:gd name="T33" fmla="*/ 394 h 408"/>
                  <a:gd name="T34" fmla="*/ 300 w 350"/>
                  <a:gd name="T35" fmla="*/ 390 h 408"/>
                  <a:gd name="T36" fmla="*/ 322 w 350"/>
                  <a:gd name="T37" fmla="*/ 387 h 408"/>
                  <a:gd name="T38" fmla="*/ 339 w 350"/>
                  <a:gd name="T39" fmla="*/ 387 h 408"/>
                  <a:gd name="T40" fmla="*/ 343 w 350"/>
                  <a:gd name="T41" fmla="*/ 351 h 408"/>
                  <a:gd name="T42" fmla="*/ 345 w 350"/>
                  <a:gd name="T43" fmla="*/ 330 h 408"/>
                  <a:gd name="T44" fmla="*/ 347 w 350"/>
                  <a:gd name="T45" fmla="*/ 313 h 408"/>
                  <a:gd name="T46" fmla="*/ 343 w 350"/>
                  <a:gd name="T47" fmla="*/ 300 h 408"/>
                  <a:gd name="T48" fmla="*/ 316 w 350"/>
                  <a:gd name="T49" fmla="*/ 280 h 408"/>
                  <a:gd name="T50" fmla="*/ 305 w 350"/>
                  <a:gd name="T51" fmla="*/ 291 h 408"/>
                  <a:gd name="T52" fmla="*/ 314 w 350"/>
                  <a:gd name="T53" fmla="*/ 271 h 408"/>
                  <a:gd name="T54" fmla="*/ 304 w 350"/>
                  <a:gd name="T55" fmla="*/ 258 h 408"/>
                  <a:gd name="T56" fmla="*/ 283 w 350"/>
                  <a:gd name="T57" fmla="*/ 234 h 408"/>
                  <a:gd name="T58" fmla="*/ 269 w 350"/>
                  <a:gd name="T59" fmla="*/ 214 h 408"/>
                  <a:gd name="T60" fmla="*/ 268 w 350"/>
                  <a:gd name="T61" fmla="*/ 211 h 408"/>
                  <a:gd name="T62" fmla="*/ 267 w 350"/>
                  <a:gd name="T63" fmla="*/ 207 h 408"/>
                  <a:gd name="T64" fmla="*/ 283 w 350"/>
                  <a:gd name="T65" fmla="*/ 198 h 408"/>
                  <a:gd name="T66" fmla="*/ 261 w 350"/>
                  <a:gd name="T67" fmla="*/ 185 h 408"/>
                  <a:gd name="T68" fmla="*/ 251 w 350"/>
                  <a:gd name="T69" fmla="*/ 173 h 408"/>
                  <a:gd name="T70" fmla="*/ 235 w 350"/>
                  <a:gd name="T71" fmla="*/ 165 h 408"/>
                  <a:gd name="T72" fmla="*/ 220 w 350"/>
                  <a:gd name="T73" fmla="*/ 142 h 408"/>
                  <a:gd name="T74" fmla="*/ 204 w 350"/>
                  <a:gd name="T75" fmla="*/ 127 h 408"/>
                  <a:gd name="T76" fmla="*/ 194 w 350"/>
                  <a:gd name="T77" fmla="*/ 135 h 408"/>
                  <a:gd name="T78" fmla="*/ 180 w 350"/>
                  <a:gd name="T79" fmla="*/ 122 h 408"/>
                  <a:gd name="T80" fmla="*/ 169 w 350"/>
                  <a:gd name="T81" fmla="*/ 111 h 408"/>
                  <a:gd name="T82" fmla="*/ 162 w 350"/>
                  <a:gd name="T83" fmla="*/ 96 h 408"/>
                  <a:gd name="T84" fmla="*/ 134 w 350"/>
                  <a:gd name="T85" fmla="*/ 72 h 408"/>
                  <a:gd name="T86" fmla="*/ 123 w 350"/>
                  <a:gd name="T87" fmla="*/ 63 h 408"/>
                  <a:gd name="T88" fmla="*/ 108 w 350"/>
                  <a:gd name="T89" fmla="*/ 43 h 408"/>
                  <a:gd name="T90" fmla="*/ 85 w 350"/>
                  <a:gd name="T91" fmla="*/ 16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0" h="408">
                    <a:moveTo>
                      <a:pt x="85" y="16"/>
                    </a:moveTo>
                    <a:cubicBezTo>
                      <a:pt x="83" y="18"/>
                      <a:pt x="79" y="20"/>
                      <a:pt x="76" y="19"/>
                    </a:cubicBezTo>
                    <a:cubicBezTo>
                      <a:pt x="73" y="18"/>
                      <a:pt x="72" y="16"/>
                      <a:pt x="69" y="16"/>
                    </a:cubicBezTo>
                    <a:cubicBezTo>
                      <a:pt x="63" y="15"/>
                      <a:pt x="58" y="18"/>
                      <a:pt x="52" y="18"/>
                    </a:cubicBezTo>
                    <a:cubicBezTo>
                      <a:pt x="45" y="17"/>
                      <a:pt x="41" y="15"/>
                      <a:pt x="36" y="10"/>
                    </a:cubicBezTo>
                    <a:cubicBezTo>
                      <a:pt x="33" y="6"/>
                      <a:pt x="24" y="0"/>
                      <a:pt x="19" y="4"/>
                    </a:cubicBezTo>
                    <a:cubicBezTo>
                      <a:pt x="0" y="17"/>
                      <a:pt x="46" y="54"/>
                      <a:pt x="53" y="64"/>
                    </a:cubicBezTo>
                    <a:cubicBezTo>
                      <a:pt x="56" y="67"/>
                      <a:pt x="59" y="68"/>
                      <a:pt x="63" y="68"/>
                    </a:cubicBezTo>
                    <a:cubicBezTo>
                      <a:pt x="70" y="70"/>
                      <a:pt x="73" y="77"/>
                      <a:pt x="76" y="83"/>
                    </a:cubicBezTo>
                    <a:cubicBezTo>
                      <a:pt x="78" y="86"/>
                      <a:pt x="83" y="96"/>
                      <a:pt x="87" y="98"/>
                    </a:cubicBezTo>
                    <a:cubicBezTo>
                      <a:pt x="95" y="101"/>
                      <a:pt x="92" y="108"/>
                      <a:pt x="94" y="115"/>
                    </a:cubicBezTo>
                    <a:cubicBezTo>
                      <a:pt x="96" y="121"/>
                      <a:pt x="102" y="119"/>
                      <a:pt x="107" y="123"/>
                    </a:cubicBezTo>
                    <a:cubicBezTo>
                      <a:pt x="110" y="125"/>
                      <a:pt x="113" y="127"/>
                      <a:pt x="116" y="129"/>
                    </a:cubicBezTo>
                    <a:cubicBezTo>
                      <a:pt x="119" y="132"/>
                      <a:pt x="123" y="134"/>
                      <a:pt x="126" y="138"/>
                    </a:cubicBezTo>
                    <a:cubicBezTo>
                      <a:pt x="130" y="142"/>
                      <a:pt x="126" y="143"/>
                      <a:pt x="128" y="148"/>
                    </a:cubicBezTo>
                    <a:cubicBezTo>
                      <a:pt x="129" y="154"/>
                      <a:pt x="132" y="160"/>
                      <a:pt x="133" y="166"/>
                    </a:cubicBezTo>
                    <a:cubicBezTo>
                      <a:pt x="135" y="172"/>
                      <a:pt x="140" y="179"/>
                      <a:pt x="139" y="186"/>
                    </a:cubicBezTo>
                    <a:cubicBezTo>
                      <a:pt x="139" y="193"/>
                      <a:pt x="144" y="188"/>
                      <a:pt x="147" y="192"/>
                    </a:cubicBezTo>
                    <a:cubicBezTo>
                      <a:pt x="152" y="197"/>
                      <a:pt x="158" y="196"/>
                      <a:pt x="159" y="204"/>
                    </a:cubicBezTo>
                    <a:cubicBezTo>
                      <a:pt x="161" y="216"/>
                      <a:pt x="176" y="223"/>
                      <a:pt x="178" y="235"/>
                    </a:cubicBezTo>
                    <a:cubicBezTo>
                      <a:pt x="179" y="236"/>
                      <a:pt x="176" y="237"/>
                      <a:pt x="177" y="238"/>
                    </a:cubicBezTo>
                    <a:cubicBezTo>
                      <a:pt x="179" y="241"/>
                      <a:pt x="181" y="243"/>
                      <a:pt x="182" y="246"/>
                    </a:cubicBezTo>
                    <a:cubicBezTo>
                      <a:pt x="185" y="252"/>
                      <a:pt x="192" y="261"/>
                      <a:pt x="192" y="268"/>
                    </a:cubicBezTo>
                    <a:cubicBezTo>
                      <a:pt x="192" y="274"/>
                      <a:pt x="192" y="279"/>
                      <a:pt x="196" y="285"/>
                    </a:cubicBezTo>
                    <a:cubicBezTo>
                      <a:pt x="199" y="289"/>
                      <a:pt x="204" y="292"/>
                      <a:pt x="207" y="297"/>
                    </a:cubicBezTo>
                    <a:cubicBezTo>
                      <a:pt x="210" y="303"/>
                      <a:pt x="212" y="308"/>
                      <a:pt x="217" y="313"/>
                    </a:cubicBezTo>
                    <a:cubicBezTo>
                      <a:pt x="222" y="317"/>
                      <a:pt x="228" y="320"/>
                      <a:pt x="232" y="327"/>
                    </a:cubicBezTo>
                    <a:cubicBezTo>
                      <a:pt x="235" y="333"/>
                      <a:pt x="234" y="336"/>
                      <a:pt x="240" y="341"/>
                    </a:cubicBezTo>
                    <a:cubicBezTo>
                      <a:pt x="246" y="346"/>
                      <a:pt x="251" y="351"/>
                      <a:pt x="256" y="357"/>
                    </a:cubicBezTo>
                    <a:cubicBezTo>
                      <a:pt x="261" y="361"/>
                      <a:pt x="266" y="365"/>
                      <a:pt x="272" y="368"/>
                    </a:cubicBezTo>
                    <a:cubicBezTo>
                      <a:pt x="277" y="371"/>
                      <a:pt x="278" y="373"/>
                      <a:pt x="281" y="378"/>
                    </a:cubicBezTo>
                    <a:cubicBezTo>
                      <a:pt x="282" y="381"/>
                      <a:pt x="284" y="384"/>
                      <a:pt x="286" y="386"/>
                    </a:cubicBezTo>
                    <a:cubicBezTo>
                      <a:pt x="288" y="388"/>
                      <a:pt x="290" y="390"/>
                      <a:pt x="292" y="391"/>
                    </a:cubicBezTo>
                    <a:cubicBezTo>
                      <a:pt x="293" y="392"/>
                      <a:pt x="291" y="393"/>
                      <a:pt x="293" y="394"/>
                    </a:cubicBezTo>
                    <a:cubicBezTo>
                      <a:pt x="294" y="395"/>
                      <a:pt x="304" y="408"/>
                      <a:pt x="304" y="401"/>
                    </a:cubicBezTo>
                    <a:cubicBezTo>
                      <a:pt x="304" y="397"/>
                      <a:pt x="300" y="394"/>
                      <a:pt x="300" y="390"/>
                    </a:cubicBezTo>
                    <a:cubicBezTo>
                      <a:pt x="299" y="385"/>
                      <a:pt x="308" y="392"/>
                      <a:pt x="309" y="393"/>
                    </a:cubicBezTo>
                    <a:cubicBezTo>
                      <a:pt x="316" y="399"/>
                      <a:pt x="323" y="399"/>
                      <a:pt x="322" y="387"/>
                    </a:cubicBezTo>
                    <a:cubicBezTo>
                      <a:pt x="326" y="391"/>
                      <a:pt x="329" y="399"/>
                      <a:pt x="336" y="400"/>
                    </a:cubicBezTo>
                    <a:cubicBezTo>
                      <a:pt x="339" y="401"/>
                      <a:pt x="339" y="389"/>
                      <a:pt x="339" y="387"/>
                    </a:cubicBezTo>
                    <a:cubicBezTo>
                      <a:pt x="340" y="380"/>
                      <a:pt x="341" y="372"/>
                      <a:pt x="341" y="365"/>
                    </a:cubicBezTo>
                    <a:cubicBezTo>
                      <a:pt x="342" y="361"/>
                      <a:pt x="344" y="355"/>
                      <a:pt x="343" y="351"/>
                    </a:cubicBezTo>
                    <a:cubicBezTo>
                      <a:pt x="341" y="348"/>
                      <a:pt x="340" y="347"/>
                      <a:pt x="341" y="344"/>
                    </a:cubicBezTo>
                    <a:cubicBezTo>
                      <a:pt x="342" y="340"/>
                      <a:pt x="345" y="335"/>
                      <a:pt x="345" y="330"/>
                    </a:cubicBezTo>
                    <a:cubicBezTo>
                      <a:pt x="345" y="327"/>
                      <a:pt x="341" y="327"/>
                      <a:pt x="342" y="323"/>
                    </a:cubicBezTo>
                    <a:cubicBezTo>
                      <a:pt x="343" y="320"/>
                      <a:pt x="345" y="316"/>
                      <a:pt x="347" y="313"/>
                    </a:cubicBezTo>
                    <a:cubicBezTo>
                      <a:pt x="349" y="310"/>
                      <a:pt x="350" y="309"/>
                      <a:pt x="349" y="304"/>
                    </a:cubicBezTo>
                    <a:cubicBezTo>
                      <a:pt x="349" y="300"/>
                      <a:pt x="345" y="302"/>
                      <a:pt x="343" y="300"/>
                    </a:cubicBezTo>
                    <a:cubicBezTo>
                      <a:pt x="340" y="297"/>
                      <a:pt x="335" y="286"/>
                      <a:pt x="337" y="282"/>
                    </a:cubicBezTo>
                    <a:cubicBezTo>
                      <a:pt x="334" y="281"/>
                      <a:pt x="317" y="277"/>
                      <a:pt x="316" y="280"/>
                    </a:cubicBezTo>
                    <a:cubicBezTo>
                      <a:pt x="315" y="279"/>
                      <a:pt x="315" y="278"/>
                      <a:pt x="314" y="277"/>
                    </a:cubicBezTo>
                    <a:cubicBezTo>
                      <a:pt x="310" y="282"/>
                      <a:pt x="310" y="288"/>
                      <a:pt x="305" y="291"/>
                    </a:cubicBezTo>
                    <a:cubicBezTo>
                      <a:pt x="306" y="289"/>
                      <a:pt x="313" y="281"/>
                      <a:pt x="306" y="281"/>
                    </a:cubicBezTo>
                    <a:cubicBezTo>
                      <a:pt x="310" y="279"/>
                      <a:pt x="315" y="276"/>
                      <a:pt x="314" y="271"/>
                    </a:cubicBezTo>
                    <a:cubicBezTo>
                      <a:pt x="314" y="268"/>
                      <a:pt x="310" y="269"/>
                      <a:pt x="308" y="268"/>
                    </a:cubicBezTo>
                    <a:cubicBezTo>
                      <a:pt x="305" y="266"/>
                      <a:pt x="304" y="260"/>
                      <a:pt x="304" y="258"/>
                    </a:cubicBezTo>
                    <a:cubicBezTo>
                      <a:pt x="302" y="251"/>
                      <a:pt x="300" y="245"/>
                      <a:pt x="300" y="238"/>
                    </a:cubicBezTo>
                    <a:cubicBezTo>
                      <a:pt x="299" y="234"/>
                      <a:pt x="287" y="233"/>
                      <a:pt x="283" y="234"/>
                    </a:cubicBezTo>
                    <a:cubicBezTo>
                      <a:pt x="280" y="235"/>
                      <a:pt x="275" y="229"/>
                      <a:pt x="272" y="227"/>
                    </a:cubicBezTo>
                    <a:cubicBezTo>
                      <a:pt x="269" y="224"/>
                      <a:pt x="270" y="218"/>
                      <a:pt x="269" y="214"/>
                    </a:cubicBezTo>
                    <a:cubicBezTo>
                      <a:pt x="270" y="216"/>
                      <a:pt x="273" y="216"/>
                      <a:pt x="275" y="215"/>
                    </a:cubicBezTo>
                    <a:cubicBezTo>
                      <a:pt x="274" y="211"/>
                      <a:pt x="271" y="211"/>
                      <a:pt x="268" y="211"/>
                    </a:cubicBezTo>
                    <a:cubicBezTo>
                      <a:pt x="270" y="211"/>
                      <a:pt x="272" y="209"/>
                      <a:pt x="273" y="207"/>
                    </a:cubicBezTo>
                    <a:cubicBezTo>
                      <a:pt x="271" y="207"/>
                      <a:pt x="269" y="207"/>
                      <a:pt x="267" y="207"/>
                    </a:cubicBezTo>
                    <a:cubicBezTo>
                      <a:pt x="270" y="206"/>
                      <a:pt x="272" y="203"/>
                      <a:pt x="275" y="201"/>
                    </a:cubicBezTo>
                    <a:cubicBezTo>
                      <a:pt x="277" y="199"/>
                      <a:pt x="282" y="200"/>
                      <a:pt x="283" y="198"/>
                    </a:cubicBezTo>
                    <a:cubicBezTo>
                      <a:pt x="285" y="195"/>
                      <a:pt x="278" y="188"/>
                      <a:pt x="276" y="186"/>
                    </a:cubicBezTo>
                    <a:cubicBezTo>
                      <a:pt x="271" y="180"/>
                      <a:pt x="267" y="180"/>
                      <a:pt x="261" y="185"/>
                    </a:cubicBezTo>
                    <a:cubicBezTo>
                      <a:pt x="256" y="188"/>
                      <a:pt x="245" y="196"/>
                      <a:pt x="240" y="189"/>
                    </a:cubicBezTo>
                    <a:cubicBezTo>
                      <a:pt x="250" y="195"/>
                      <a:pt x="270" y="177"/>
                      <a:pt x="251" y="173"/>
                    </a:cubicBezTo>
                    <a:cubicBezTo>
                      <a:pt x="248" y="172"/>
                      <a:pt x="245" y="174"/>
                      <a:pt x="242" y="172"/>
                    </a:cubicBezTo>
                    <a:cubicBezTo>
                      <a:pt x="239" y="171"/>
                      <a:pt x="238" y="167"/>
                      <a:pt x="235" y="165"/>
                    </a:cubicBezTo>
                    <a:cubicBezTo>
                      <a:pt x="230" y="161"/>
                      <a:pt x="233" y="152"/>
                      <a:pt x="227" y="147"/>
                    </a:cubicBezTo>
                    <a:cubicBezTo>
                      <a:pt x="224" y="146"/>
                      <a:pt x="222" y="143"/>
                      <a:pt x="220" y="142"/>
                    </a:cubicBezTo>
                    <a:cubicBezTo>
                      <a:pt x="217" y="140"/>
                      <a:pt x="214" y="142"/>
                      <a:pt x="211" y="140"/>
                    </a:cubicBezTo>
                    <a:cubicBezTo>
                      <a:pt x="206" y="138"/>
                      <a:pt x="207" y="131"/>
                      <a:pt x="204" y="127"/>
                    </a:cubicBezTo>
                    <a:cubicBezTo>
                      <a:pt x="202" y="125"/>
                      <a:pt x="192" y="115"/>
                      <a:pt x="190" y="121"/>
                    </a:cubicBezTo>
                    <a:cubicBezTo>
                      <a:pt x="188" y="125"/>
                      <a:pt x="194" y="131"/>
                      <a:pt x="194" y="135"/>
                    </a:cubicBezTo>
                    <a:cubicBezTo>
                      <a:pt x="192" y="133"/>
                      <a:pt x="192" y="131"/>
                      <a:pt x="190" y="129"/>
                    </a:cubicBezTo>
                    <a:cubicBezTo>
                      <a:pt x="188" y="125"/>
                      <a:pt x="183" y="125"/>
                      <a:pt x="180" y="122"/>
                    </a:cubicBezTo>
                    <a:cubicBezTo>
                      <a:pt x="175" y="117"/>
                      <a:pt x="175" y="109"/>
                      <a:pt x="170" y="105"/>
                    </a:cubicBezTo>
                    <a:cubicBezTo>
                      <a:pt x="168" y="106"/>
                      <a:pt x="168" y="108"/>
                      <a:pt x="169" y="111"/>
                    </a:cubicBezTo>
                    <a:cubicBezTo>
                      <a:pt x="168" y="109"/>
                      <a:pt x="163" y="99"/>
                      <a:pt x="165" y="107"/>
                    </a:cubicBezTo>
                    <a:cubicBezTo>
                      <a:pt x="162" y="103"/>
                      <a:pt x="166" y="99"/>
                      <a:pt x="162" y="96"/>
                    </a:cubicBezTo>
                    <a:cubicBezTo>
                      <a:pt x="157" y="93"/>
                      <a:pt x="154" y="88"/>
                      <a:pt x="149" y="84"/>
                    </a:cubicBezTo>
                    <a:cubicBezTo>
                      <a:pt x="144" y="81"/>
                      <a:pt x="140" y="75"/>
                      <a:pt x="134" y="72"/>
                    </a:cubicBezTo>
                    <a:cubicBezTo>
                      <a:pt x="132" y="71"/>
                      <a:pt x="130" y="71"/>
                      <a:pt x="128" y="70"/>
                    </a:cubicBezTo>
                    <a:cubicBezTo>
                      <a:pt x="125" y="68"/>
                      <a:pt x="125" y="66"/>
                      <a:pt x="123" y="63"/>
                    </a:cubicBezTo>
                    <a:cubicBezTo>
                      <a:pt x="120" y="60"/>
                      <a:pt x="114" y="60"/>
                      <a:pt x="111" y="57"/>
                    </a:cubicBezTo>
                    <a:cubicBezTo>
                      <a:pt x="107" y="53"/>
                      <a:pt x="113" y="47"/>
                      <a:pt x="108" y="43"/>
                    </a:cubicBezTo>
                    <a:cubicBezTo>
                      <a:pt x="104" y="39"/>
                      <a:pt x="103" y="39"/>
                      <a:pt x="100" y="33"/>
                    </a:cubicBezTo>
                    <a:cubicBezTo>
                      <a:pt x="99" y="27"/>
                      <a:pt x="89" y="20"/>
                      <a:pt x="85" y="1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348">
                <a:extLst>
                  <a:ext uri="{FF2B5EF4-FFF2-40B4-BE49-F238E27FC236}">
                    <a16:creationId xmlns="" xmlns:a16="http://schemas.microsoft.com/office/drawing/2014/main" id="{3182A239-3380-4B26-AFA1-FEBD441A6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8" y="2226"/>
                <a:ext cx="171" cy="198"/>
              </a:xfrm>
              <a:custGeom>
                <a:avLst/>
                <a:gdLst>
                  <a:gd name="T0" fmla="*/ 76 w 350"/>
                  <a:gd name="T1" fmla="*/ 19 h 408"/>
                  <a:gd name="T2" fmla="*/ 52 w 350"/>
                  <a:gd name="T3" fmla="*/ 18 h 408"/>
                  <a:gd name="T4" fmla="*/ 19 w 350"/>
                  <a:gd name="T5" fmla="*/ 4 h 408"/>
                  <a:gd name="T6" fmla="*/ 63 w 350"/>
                  <a:gd name="T7" fmla="*/ 68 h 408"/>
                  <a:gd name="T8" fmla="*/ 87 w 350"/>
                  <a:gd name="T9" fmla="*/ 98 h 408"/>
                  <a:gd name="T10" fmla="*/ 107 w 350"/>
                  <a:gd name="T11" fmla="*/ 123 h 408"/>
                  <a:gd name="T12" fmla="*/ 126 w 350"/>
                  <a:gd name="T13" fmla="*/ 138 h 408"/>
                  <a:gd name="T14" fmla="*/ 133 w 350"/>
                  <a:gd name="T15" fmla="*/ 166 h 408"/>
                  <a:gd name="T16" fmla="*/ 147 w 350"/>
                  <a:gd name="T17" fmla="*/ 192 h 408"/>
                  <a:gd name="T18" fmla="*/ 178 w 350"/>
                  <a:gd name="T19" fmla="*/ 235 h 408"/>
                  <a:gd name="T20" fmla="*/ 182 w 350"/>
                  <a:gd name="T21" fmla="*/ 246 h 408"/>
                  <a:gd name="T22" fmla="*/ 196 w 350"/>
                  <a:gd name="T23" fmla="*/ 285 h 408"/>
                  <a:gd name="T24" fmla="*/ 217 w 350"/>
                  <a:gd name="T25" fmla="*/ 313 h 408"/>
                  <a:gd name="T26" fmla="*/ 240 w 350"/>
                  <a:gd name="T27" fmla="*/ 341 h 408"/>
                  <a:gd name="T28" fmla="*/ 272 w 350"/>
                  <a:gd name="T29" fmla="*/ 368 h 408"/>
                  <a:gd name="T30" fmla="*/ 286 w 350"/>
                  <a:gd name="T31" fmla="*/ 386 h 408"/>
                  <a:gd name="T32" fmla="*/ 293 w 350"/>
                  <a:gd name="T33" fmla="*/ 394 h 408"/>
                  <a:gd name="T34" fmla="*/ 300 w 350"/>
                  <a:gd name="T35" fmla="*/ 390 h 408"/>
                  <a:gd name="T36" fmla="*/ 322 w 350"/>
                  <a:gd name="T37" fmla="*/ 387 h 408"/>
                  <a:gd name="T38" fmla="*/ 339 w 350"/>
                  <a:gd name="T39" fmla="*/ 387 h 408"/>
                  <a:gd name="T40" fmla="*/ 343 w 350"/>
                  <a:gd name="T41" fmla="*/ 351 h 408"/>
                  <a:gd name="T42" fmla="*/ 345 w 350"/>
                  <a:gd name="T43" fmla="*/ 330 h 408"/>
                  <a:gd name="T44" fmla="*/ 347 w 350"/>
                  <a:gd name="T45" fmla="*/ 313 h 408"/>
                  <a:gd name="T46" fmla="*/ 343 w 350"/>
                  <a:gd name="T47" fmla="*/ 300 h 408"/>
                  <a:gd name="T48" fmla="*/ 316 w 350"/>
                  <a:gd name="T49" fmla="*/ 280 h 408"/>
                  <a:gd name="T50" fmla="*/ 305 w 350"/>
                  <a:gd name="T51" fmla="*/ 291 h 408"/>
                  <a:gd name="T52" fmla="*/ 314 w 350"/>
                  <a:gd name="T53" fmla="*/ 271 h 408"/>
                  <a:gd name="T54" fmla="*/ 304 w 350"/>
                  <a:gd name="T55" fmla="*/ 258 h 408"/>
                  <a:gd name="T56" fmla="*/ 283 w 350"/>
                  <a:gd name="T57" fmla="*/ 234 h 408"/>
                  <a:gd name="T58" fmla="*/ 269 w 350"/>
                  <a:gd name="T59" fmla="*/ 214 h 408"/>
                  <a:gd name="T60" fmla="*/ 268 w 350"/>
                  <a:gd name="T61" fmla="*/ 211 h 408"/>
                  <a:gd name="T62" fmla="*/ 267 w 350"/>
                  <a:gd name="T63" fmla="*/ 207 h 408"/>
                  <a:gd name="T64" fmla="*/ 283 w 350"/>
                  <a:gd name="T65" fmla="*/ 198 h 408"/>
                  <a:gd name="T66" fmla="*/ 261 w 350"/>
                  <a:gd name="T67" fmla="*/ 185 h 408"/>
                  <a:gd name="T68" fmla="*/ 251 w 350"/>
                  <a:gd name="T69" fmla="*/ 173 h 408"/>
                  <a:gd name="T70" fmla="*/ 235 w 350"/>
                  <a:gd name="T71" fmla="*/ 165 h 408"/>
                  <a:gd name="T72" fmla="*/ 220 w 350"/>
                  <a:gd name="T73" fmla="*/ 142 h 408"/>
                  <a:gd name="T74" fmla="*/ 204 w 350"/>
                  <a:gd name="T75" fmla="*/ 127 h 408"/>
                  <a:gd name="T76" fmla="*/ 194 w 350"/>
                  <a:gd name="T77" fmla="*/ 135 h 408"/>
                  <a:gd name="T78" fmla="*/ 180 w 350"/>
                  <a:gd name="T79" fmla="*/ 122 h 408"/>
                  <a:gd name="T80" fmla="*/ 169 w 350"/>
                  <a:gd name="T81" fmla="*/ 111 h 408"/>
                  <a:gd name="T82" fmla="*/ 162 w 350"/>
                  <a:gd name="T83" fmla="*/ 96 h 408"/>
                  <a:gd name="T84" fmla="*/ 134 w 350"/>
                  <a:gd name="T85" fmla="*/ 72 h 408"/>
                  <a:gd name="T86" fmla="*/ 123 w 350"/>
                  <a:gd name="T87" fmla="*/ 63 h 408"/>
                  <a:gd name="T88" fmla="*/ 108 w 350"/>
                  <a:gd name="T89" fmla="*/ 43 h 408"/>
                  <a:gd name="T90" fmla="*/ 85 w 350"/>
                  <a:gd name="T91" fmla="*/ 16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0" h="408">
                    <a:moveTo>
                      <a:pt x="85" y="16"/>
                    </a:moveTo>
                    <a:cubicBezTo>
                      <a:pt x="83" y="18"/>
                      <a:pt x="79" y="20"/>
                      <a:pt x="76" y="19"/>
                    </a:cubicBezTo>
                    <a:cubicBezTo>
                      <a:pt x="73" y="18"/>
                      <a:pt x="72" y="16"/>
                      <a:pt x="69" y="16"/>
                    </a:cubicBezTo>
                    <a:cubicBezTo>
                      <a:pt x="63" y="15"/>
                      <a:pt x="58" y="18"/>
                      <a:pt x="52" y="18"/>
                    </a:cubicBezTo>
                    <a:cubicBezTo>
                      <a:pt x="45" y="17"/>
                      <a:pt x="41" y="15"/>
                      <a:pt x="36" y="10"/>
                    </a:cubicBezTo>
                    <a:cubicBezTo>
                      <a:pt x="33" y="6"/>
                      <a:pt x="24" y="0"/>
                      <a:pt x="19" y="4"/>
                    </a:cubicBezTo>
                    <a:cubicBezTo>
                      <a:pt x="0" y="17"/>
                      <a:pt x="46" y="54"/>
                      <a:pt x="53" y="64"/>
                    </a:cubicBezTo>
                    <a:cubicBezTo>
                      <a:pt x="56" y="67"/>
                      <a:pt x="59" y="68"/>
                      <a:pt x="63" y="68"/>
                    </a:cubicBezTo>
                    <a:cubicBezTo>
                      <a:pt x="70" y="70"/>
                      <a:pt x="73" y="77"/>
                      <a:pt x="76" y="83"/>
                    </a:cubicBezTo>
                    <a:cubicBezTo>
                      <a:pt x="78" y="86"/>
                      <a:pt x="83" y="96"/>
                      <a:pt x="87" y="98"/>
                    </a:cubicBezTo>
                    <a:cubicBezTo>
                      <a:pt x="95" y="101"/>
                      <a:pt x="92" y="108"/>
                      <a:pt x="94" y="115"/>
                    </a:cubicBezTo>
                    <a:cubicBezTo>
                      <a:pt x="96" y="121"/>
                      <a:pt x="102" y="119"/>
                      <a:pt x="107" y="123"/>
                    </a:cubicBezTo>
                    <a:cubicBezTo>
                      <a:pt x="110" y="125"/>
                      <a:pt x="113" y="127"/>
                      <a:pt x="116" y="129"/>
                    </a:cubicBezTo>
                    <a:cubicBezTo>
                      <a:pt x="119" y="132"/>
                      <a:pt x="123" y="134"/>
                      <a:pt x="126" y="138"/>
                    </a:cubicBezTo>
                    <a:cubicBezTo>
                      <a:pt x="130" y="142"/>
                      <a:pt x="126" y="143"/>
                      <a:pt x="128" y="148"/>
                    </a:cubicBezTo>
                    <a:cubicBezTo>
                      <a:pt x="129" y="154"/>
                      <a:pt x="132" y="160"/>
                      <a:pt x="133" y="166"/>
                    </a:cubicBezTo>
                    <a:cubicBezTo>
                      <a:pt x="135" y="172"/>
                      <a:pt x="140" y="179"/>
                      <a:pt x="139" y="186"/>
                    </a:cubicBezTo>
                    <a:cubicBezTo>
                      <a:pt x="139" y="193"/>
                      <a:pt x="144" y="188"/>
                      <a:pt x="147" y="192"/>
                    </a:cubicBezTo>
                    <a:cubicBezTo>
                      <a:pt x="152" y="197"/>
                      <a:pt x="158" y="196"/>
                      <a:pt x="159" y="204"/>
                    </a:cubicBezTo>
                    <a:cubicBezTo>
                      <a:pt x="161" y="216"/>
                      <a:pt x="176" y="223"/>
                      <a:pt x="178" y="235"/>
                    </a:cubicBezTo>
                    <a:cubicBezTo>
                      <a:pt x="179" y="236"/>
                      <a:pt x="176" y="237"/>
                      <a:pt x="177" y="238"/>
                    </a:cubicBezTo>
                    <a:cubicBezTo>
                      <a:pt x="179" y="241"/>
                      <a:pt x="181" y="243"/>
                      <a:pt x="182" y="246"/>
                    </a:cubicBezTo>
                    <a:cubicBezTo>
                      <a:pt x="185" y="252"/>
                      <a:pt x="192" y="261"/>
                      <a:pt x="192" y="268"/>
                    </a:cubicBezTo>
                    <a:cubicBezTo>
                      <a:pt x="192" y="274"/>
                      <a:pt x="192" y="279"/>
                      <a:pt x="196" y="285"/>
                    </a:cubicBezTo>
                    <a:cubicBezTo>
                      <a:pt x="199" y="289"/>
                      <a:pt x="204" y="292"/>
                      <a:pt x="207" y="297"/>
                    </a:cubicBezTo>
                    <a:cubicBezTo>
                      <a:pt x="210" y="303"/>
                      <a:pt x="212" y="308"/>
                      <a:pt x="217" y="313"/>
                    </a:cubicBezTo>
                    <a:cubicBezTo>
                      <a:pt x="222" y="317"/>
                      <a:pt x="228" y="320"/>
                      <a:pt x="232" y="327"/>
                    </a:cubicBezTo>
                    <a:cubicBezTo>
                      <a:pt x="235" y="333"/>
                      <a:pt x="234" y="336"/>
                      <a:pt x="240" y="341"/>
                    </a:cubicBezTo>
                    <a:cubicBezTo>
                      <a:pt x="246" y="346"/>
                      <a:pt x="251" y="351"/>
                      <a:pt x="256" y="357"/>
                    </a:cubicBezTo>
                    <a:cubicBezTo>
                      <a:pt x="261" y="361"/>
                      <a:pt x="266" y="365"/>
                      <a:pt x="272" y="368"/>
                    </a:cubicBezTo>
                    <a:cubicBezTo>
                      <a:pt x="277" y="371"/>
                      <a:pt x="278" y="373"/>
                      <a:pt x="281" y="378"/>
                    </a:cubicBezTo>
                    <a:cubicBezTo>
                      <a:pt x="282" y="381"/>
                      <a:pt x="284" y="384"/>
                      <a:pt x="286" y="386"/>
                    </a:cubicBezTo>
                    <a:cubicBezTo>
                      <a:pt x="288" y="388"/>
                      <a:pt x="290" y="390"/>
                      <a:pt x="292" y="391"/>
                    </a:cubicBezTo>
                    <a:cubicBezTo>
                      <a:pt x="293" y="392"/>
                      <a:pt x="291" y="393"/>
                      <a:pt x="293" y="394"/>
                    </a:cubicBezTo>
                    <a:cubicBezTo>
                      <a:pt x="294" y="395"/>
                      <a:pt x="304" y="408"/>
                      <a:pt x="304" y="401"/>
                    </a:cubicBezTo>
                    <a:cubicBezTo>
                      <a:pt x="304" y="397"/>
                      <a:pt x="300" y="394"/>
                      <a:pt x="300" y="390"/>
                    </a:cubicBezTo>
                    <a:cubicBezTo>
                      <a:pt x="299" y="385"/>
                      <a:pt x="308" y="392"/>
                      <a:pt x="309" y="393"/>
                    </a:cubicBezTo>
                    <a:cubicBezTo>
                      <a:pt x="316" y="399"/>
                      <a:pt x="323" y="399"/>
                      <a:pt x="322" y="387"/>
                    </a:cubicBezTo>
                    <a:cubicBezTo>
                      <a:pt x="326" y="391"/>
                      <a:pt x="329" y="399"/>
                      <a:pt x="336" y="400"/>
                    </a:cubicBezTo>
                    <a:cubicBezTo>
                      <a:pt x="339" y="401"/>
                      <a:pt x="339" y="389"/>
                      <a:pt x="339" y="387"/>
                    </a:cubicBezTo>
                    <a:cubicBezTo>
                      <a:pt x="340" y="380"/>
                      <a:pt x="341" y="372"/>
                      <a:pt x="341" y="365"/>
                    </a:cubicBezTo>
                    <a:cubicBezTo>
                      <a:pt x="342" y="361"/>
                      <a:pt x="344" y="355"/>
                      <a:pt x="343" y="351"/>
                    </a:cubicBezTo>
                    <a:cubicBezTo>
                      <a:pt x="341" y="348"/>
                      <a:pt x="340" y="347"/>
                      <a:pt x="341" y="344"/>
                    </a:cubicBezTo>
                    <a:cubicBezTo>
                      <a:pt x="342" y="340"/>
                      <a:pt x="345" y="335"/>
                      <a:pt x="345" y="330"/>
                    </a:cubicBezTo>
                    <a:cubicBezTo>
                      <a:pt x="345" y="327"/>
                      <a:pt x="341" y="327"/>
                      <a:pt x="342" y="323"/>
                    </a:cubicBezTo>
                    <a:cubicBezTo>
                      <a:pt x="343" y="320"/>
                      <a:pt x="345" y="316"/>
                      <a:pt x="347" y="313"/>
                    </a:cubicBezTo>
                    <a:cubicBezTo>
                      <a:pt x="349" y="310"/>
                      <a:pt x="350" y="309"/>
                      <a:pt x="349" y="304"/>
                    </a:cubicBezTo>
                    <a:cubicBezTo>
                      <a:pt x="349" y="300"/>
                      <a:pt x="345" y="302"/>
                      <a:pt x="343" y="300"/>
                    </a:cubicBezTo>
                    <a:cubicBezTo>
                      <a:pt x="340" y="297"/>
                      <a:pt x="335" y="286"/>
                      <a:pt x="337" y="282"/>
                    </a:cubicBezTo>
                    <a:cubicBezTo>
                      <a:pt x="334" y="281"/>
                      <a:pt x="317" y="277"/>
                      <a:pt x="316" y="280"/>
                    </a:cubicBezTo>
                    <a:cubicBezTo>
                      <a:pt x="315" y="279"/>
                      <a:pt x="315" y="278"/>
                      <a:pt x="314" y="277"/>
                    </a:cubicBezTo>
                    <a:cubicBezTo>
                      <a:pt x="310" y="282"/>
                      <a:pt x="310" y="288"/>
                      <a:pt x="305" y="291"/>
                    </a:cubicBezTo>
                    <a:cubicBezTo>
                      <a:pt x="306" y="289"/>
                      <a:pt x="313" y="281"/>
                      <a:pt x="306" y="281"/>
                    </a:cubicBezTo>
                    <a:cubicBezTo>
                      <a:pt x="310" y="279"/>
                      <a:pt x="315" y="276"/>
                      <a:pt x="314" y="271"/>
                    </a:cubicBezTo>
                    <a:cubicBezTo>
                      <a:pt x="314" y="268"/>
                      <a:pt x="310" y="269"/>
                      <a:pt x="308" y="268"/>
                    </a:cubicBezTo>
                    <a:cubicBezTo>
                      <a:pt x="305" y="266"/>
                      <a:pt x="304" y="260"/>
                      <a:pt x="304" y="258"/>
                    </a:cubicBezTo>
                    <a:cubicBezTo>
                      <a:pt x="302" y="251"/>
                      <a:pt x="300" y="245"/>
                      <a:pt x="300" y="238"/>
                    </a:cubicBezTo>
                    <a:cubicBezTo>
                      <a:pt x="299" y="234"/>
                      <a:pt x="287" y="233"/>
                      <a:pt x="283" y="234"/>
                    </a:cubicBezTo>
                    <a:cubicBezTo>
                      <a:pt x="280" y="235"/>
                      <a:pt x="275" y="229"/>
                      <a:pt x="272" y="227"/>
                    </a:cubicBezTo>
                    <a:cubicBezTo>
                      <a:pt x="269" y="224"/>
                      <a:pt x="270" y="218"/>
                      <a:pt x="269" y="214"/>
                    </a:cubicBezTo>
                    <a:cubicBezTo>
                      <a:pt x="270" y="216"/>
                      <a:pt x="273" y="216"/>
                      <a:pt x="275" y="215"/>
                    </a:cubicBezTo>
                    <a:cubicBezTo>
                      <a:pt x="274" y="211"/>
                      <a:pt x="271" y="211"/>
                      <a:pt x="268" y="211"/>
                    </a:cubicBezTo>
                    <a:cubicBezTo>
                      <a:pt x="270" y="211"/>
                      <a:pt x="272" y="209"/>
                      <a:pt x="273" y="207"/>
                    </a:cubicBezTo>
                    <a:cubicBezTo>
                      <a:pt x="271" y="207"/>
                      <a:pt x="269" y="207"/>
                      <a:pt x="267" y="207"/>
                    </a:cubicBezTo>
                    <a:cubicBezTo>
                      <a:pt x="270" y="206"/>
                      <a:pt x="272" y="203"/>
                      <a:pt x="275" y="201"/>
                    </a:cubicBezTo>
                    <a:cubicBezTo>
                      <a:pt x="277" y="199"/>
                      <a:pt x="282" y="200"/>
                      <a:pt x="283" y="198"/>
                    </a:cubicBezTo>
                    <a:cubicBezTo>
                      <a:pt x="285" y="195"/>
                      <a:pt x="278" y="188"/>
                      <a:pt x="276" y="186"/>
                    </a:cubicBezTo>
                    <a:cubicBezTo>
                      <a:pt x="271" y="180"/>
                      <a:pt x="267" y="180"/>
                      <a:pt x="261" y="185"/>
                    </a:cubicBezTo>
                    <a:cubicBezTo>
                      <a:pt x="256" y="188"/>
                      <a:pt x="245" y="196"/>
                      <a:pt x="240" y="189"/>
                    </a:cubicBezTo>
                    <a:cubicBezTo>
                      <a:pt x="250" y="195"/>
                      <a:pt x="270" y="177"/>
                      <a:pt x="251" y="173"/>
                    </a:cubicBezTo>
                    <a:cubicBezTo>
                      <a:pt x="248" y="172"/>
                      <a:pt x="245" y="174"/>
                      <a:pt x="242" y="172"/>
                    </a:cubicBezTo>
                    <a:cubicBezTo>
                      <a:pt x="239" y="171"/>
                      <a:pt x="238" y="167"/>
                      <a:pt x="235" y="165"/>
                    </a:cubicBezTo>
                    <a:cubicBezTo>
                      <a:pt x="230" y="161"/>
                      <a:pt x="233" y="152"/>
                      <a:pt x="227" y="147"/>
                    </a:cubicBezTo>
                    <a:cubicBezTo>
                      <a:pt x="224" y="146"/>
                      <a:pt x="222" y="143"/>
                      <a:pt x="220" y="142"/>
                    </a:cubicBezTo>
                    <a:cubicBezTo>
                      <a:pt x="217" y="140"/>
                      <a:pt x="214" y="142"/>
                      <a:pt x="211" y="140"/>
                    </a:cubicBezTo>
                    <a:cubicBezTo>
                      <a:pt x="206" y="138"/>
                      <a:pt x="207" y="131"/>
                      <a:pt x="204" y="127"/>
                    </a:cubicBezTo>
                    <a:cubicBezTo>
                      <a:pt x="202" y="125"/>
                      <a:pt x="192" y="115"/>
                      <a:pt x="190" y="121"/>
                    </a:cubicBezTo>
                    <a:cubicBezTo>
                      <a:pt x="188" y="125"/>
                      <a:pt x="194" y="131"/>
                      <a:pt x="194" y="135"/>
                    </a:cubicBezTo>
                    <a:cubicBezTo>
                      <a:pt x="192" y="133"/>
                      <a:pt x="192" y="131"/>
                      <a:pt x="190" y="129"/>
                    </a:cubicBezTo>
                    <a:cubicBezTo>
                      <a:pt x="188" y="125"/>
                      <a:pt x="183" y="125"/>
                      <a:pt x="180" y="122"/>
                    </a:cubicBezTo>
                    <a:cubicBezTo>
                      <a:pt x="175" y="117"/>
                      <a:pt x="175" y="109"/>
                      <a:pt x="170" y="105"/>
                    </a:cubicBezTo>
                    <a:cubicBezTo>
                      <a:pt x="168" y="106"/>
                      <a:pt x="168" y="108"/>
                      <a:pt x="169" y="111"/>
                    </a:cubicBezTo>
                    <a:cubicBezTo>
                      <a:pt x="168" y="109"/>
                      <a:pt x="163" y="99"/>
                      <a:pt x="165" y="107"/>
                    </a:cubicBezTo>
                    <a:cubicBezTo>
                      <a:pt x="162" y="103"/>
                      <a:pt x="166" y="99"/>
                      <a:pt x="162" y="96"/>
                    </a:cubicBezTo>
                    <a:cubicBezTo>
                      <a:pt x="157" y="93"/>
                      <a:pt x="154" y="88"/>
                      <a:pt x="149" y="84"/>
                    </a:cubicBezTo>
                    <a:cubicBezTo>
                      <a:pt x="144" y="81"/>
                      <a:pt x="140" y="75"/>
                      <a:pt x="134" y="72"/>
                    </a:cubicBezTo>
                    <a:cubicBezTo>
                      <a:pt x="132" y="71"/>
                      <a:pt x="130" y="71"/>
                      <a:pt x="128" y="70"/>
                    </a:cubicBezTo>
                    <a:cubicBezTo>
                      <a:pt x="125" y="68"/>
                      <a:pt x="125" y="66"/>
                      <a:pt x="123" y="63"/>
                    </a:cubicBezTo>
                    <a:cubicBezTo>
                      <a:pt x="120" y="60"/>
                      <a:pt x="114" y="60"/>
                      <a:pt x="111" y="57"/>
                    </a:cubicBezTo>
                    <a:cubicBezTo>
                      <a:pt x="107" y="53"/>
                      <a:pt x="113" y="47"/>
                      <a:pt x="108" y="43"/>
                    </a:cubicBezTo>
                    <a:cubicBezTo>
                      <a:pt x="104" y="39"/>
                      <a:pt x="103" y="39"/>
                      <a:pt x="100" y="33"/>
                    </a:cubicBezTo>
                    <a:cubicBezTo>
                      <a:pt x="99" y="27"/>
                      <a:pt x="89" y="20"/>
                      <a:pt x="85" y="1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349">
                <a:extLst>
                  <a:ext uri="{FF2B5EF4-FFF2-40B4-BE49-F238E27FC236}">
                    <a16:creationId xmlns="" xmlns:a16="http://schemas.microsoft.com/office/drawing/2014/main" id="{DAD31DF6-14B4-471E-A731-E180CFC5ED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" y="2273"/>
                <a:ext cx="12" cy="10"/>
              </a:xfrm>
              <a:custGeom>
                <a:avLst/>
                <a:gdLst>
                  <a:gd name="T0" fmla="*/ 19 w 25"/>
                  <a:gd name="T1" fmla="*/ 19 h 20"/>
                  <a:gd name="T2" fmla="*/ 24 w 25"/>
                  <a:gd name="T3" fmla="*/ 17 h 20"/>
                  <a:gd name="T4" fmla="*/ 18 w 25"/>
                  <a:gd name="T5" fmla="*/ 12 h 20"/>
                  <a:gd name="T6" fmla="*/ 12 w 25"/>
                  <a:gd name="T7" fmla="*/ 9 h 20"/>
                  <a:gd name="T8" fmla="*/ 7 w 25"/>
                  <a:gd name="T9" fmla="*/ 3 h 20"/>
                  <a:gd name="T10" fmla="*/ 3 w 25"/>
                  <a:gd name="T11" fmla="*/ 1 h 20"/>
                  <a:gd name="T12" fmla="*/ 3 w 25"/>
                  <a:gd name="T13" fmla="*/ 8 h 20"/>
                  <a:gd name="T14" fmla="*/ 19 w 25"/>
                  <a:gd name="T15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0">
                    <a:moveTo>
                      <a:pt x="19" y="19"/>
                    </a:moveTo>
                    <a:cubicBezTo>
                      <a:pt x="21" y="20"/>
                      <a:pt x="25" y="20"/>
                      <a:pt x="24" y="17"/>
                    </a:cubicBezTo>
                    <a:cubicBezTo>
                      <a:pt x="24" y="16"/>
                      <a:pt x="19" y="13"/>
                      <a:pt x="18" y="12"/>
                    </a:cubicBezTo>
                    <a:cubicBezTo>
                      <a:pt x="16" y="10"/>
                      <a:pt x="15" y="9"/>
                      <a:pt x="12" y="9"/>
                    </a:cubicBezTo>
                    <a:cubicBezTo>
                      <a:pt x="13" y="6"/>
                      <a:pt x="9" y="4"/>
                      <a:pt x="7" y="3"/>
                    </a:cubicBezTo>
                    <a:cubicBezTo>
                      <a:pt x="6" y="2"/>
                      <a:pt x="5" y="0"/>
                      <a:pt x="3" y="1"/>
                    </a:cubicBezTo>
                    <a:cubicBezTo>
                      <a:pt x="0" y="3"/>
                      <a:pt x="0" y="6"/>
                      <a:pt x="3" y="8"/>
                    </a:cubicBezTo>
                    <a:cubicBezTo>
                      <a:pt x="8" y="12"/>
                      <a:pt x="16" y="13"/>
                      <a:pt x="19" y="19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350">
                <a:extLst>
                  <a:ext uri="{FF2B5EF4-FFF2-40B4-BE49-F238E27FC236}">
                    <a16:creationId xmlns="" xmlns:a16="http://schemas.microsoft.com/office/drawing/2014/main" id="{84120B42-D942-4077-A365-EA7A46009C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" y="2273"/>
                <a:ext cx="12" cy="10"/>
              </a:xfrm>
              <a:custGeom>
                <a:avLst/>
                <a:gdLst>
                  <a:gd name="T0" fmla="*/ 19 w 25"/>
                  <a:gd name="T1" fmla="*/ 19 h 20"/>
                  <a:gd name="T2" fmla="*/ 24 w 25"/>
                  <a:gd name="T3" fmla="*/ 17 h 20"/>
                  <a:gd name="T4" fmla="*/ 18 w 25"/>
                  <a:gd name="T5" fmla="*/ 12 h 20"/>
                  <a:gd name="T6" fmla="*/ 12 w 25"/>
                  <a:gd name="T7" fmla="*/ 9 h 20"/>
                  <a:gd name="T8" fmla="*/ 7 w 25"/>
                  <a:gd name="T9" fmla="*/ 3 h 20"/>
                  <a:gd name="T10" fmla="*/ 3 w 25"/>
                  <a:gd name="T11" fmla="*/ 1 h 20"/>
                  <a:gd name="T12" fmla="*/ 3 w 25"/>
                  <a:gd name="T13" fmla="*/ 8 h 20"/>
                  <a:gd name="T14" fmla="*/ 19 w 25"/>
                  <a:gd name="T15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0">
                    <a:moveTo>
                      <a:pt x="19" y="19"/>
                    </a:moveTo>
                    <a:cubicBezTo>
                      <a:pt x="21" y="20"/>
                      <a:pt x="25" y="20"/>
                      <a:pt x="24" y="17"/>
                    </a:cubicBezTo>
                    <a:cubicBezTo>
                      <a:pt x="24" y="16"/>
                      <a:pt x="19" y="13"/>
                      <a:pt x="18" y="12"/>
                    </a:cubicBezTo>
                    <a:cubicBezTo>
                      <a:pt x="16" y="10"/>
                      <a:pt x="15" y="9"/>
                      <a:pt x="12" y="9"/>
                    </a:cubicBezTo>
                    <a:cubicBezTo>
                      <a:pt x="13" y="6"/>
                      <a:pt x="9" y="4"/>
                      <a:pt x="7" y="3"/>
                    </a:cubicBezTo>
                    <a:cubicBezTo>
                      <a:pt x="6" y="2"/>
                      <a:pt x="5" y="0"/>
                      <a:pt x="3" y="1"/>
                    </a:cubicBezTo>
                    <a:cubicBezTo>
                      <a:pt x="0" y="3"/>
                      <a:pt x="0" y="6"/>
                      <a:pt x="3" y="8"/>
                    </a:cubicBezTo>
                    <a:cubicBezTo>
                      <a:pt x="8" y="12"/>
                      <a:pt x="16" y="13"/>
                      <a:pt x="19" y="19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351">
                <a:extLst>
                  <a:ext uri="{FF2B5EF4-FFF2-40B4-BE49-F238E27FC236}">
                    <a16:creationId xmlns="" xmlns:a16="http://schemas.microsoft.com/office/drawing/2014/main" id="{8399F273-9E19-4516-AC99-ABD7501F4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6" y="2297"/>
                <a:ext cx="12" cy="18"/>
              </a:xfrm>
              <a:custGeom>
                <a:avLst/>
                <a:gdLst>
                  <a:gd name="T0" fmla="*/ 17 w 25"/>
                  <a:gd name="T1" fmla="*/ 31 h 37"/>
                  <a:gd name="T2" fmla="*/ 23 w 25"/>
                  <a:gd name="T3" fmla="*/ 16 h 37"/>
                  <a:gd name="T4" fmla="*/ 10 w 25"/>
                  <a:gd name="T5" fmla="*/ 1 h 37"/>
                  <a:gd name="T6" fmla="*/ 0 w 25"/>
                  <a:gd name="T7" fmla="*/ 3 h 37"/>
                  <a:gd name="T8" fmla="*/ 8 w 25"/>
                  <a:gd name="T9" fmla="*/ 17 h 37"/>
                  <a:gd name="T10" fmla="*/ 14 w 25"/>
                  <a:gd name="T11" fmla="*/ 23 h 37"/>
                  <a:gd name="T12" fmla="*/ 17 w 25"/>
                  <a:gd name="T13" fmla="*/ 3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7">
                    <a:moveTo>
                      <a:pt x="17" y="31"/>
                    </a:moveTo>
                    <a:cubicBezTo>
                      <a:pt x="23" y="37"/>
                      <a:pt x="25" y="19"/>
                      <a:pt x="23" y="16"/>
                    </a:cubicBezTo>
                    <a:cubicBezTo>
                      <a:pt x="19" y="12"/>
                      <a:pt x="14" y="3"/>
                      <a:pt x="10" y="1"/>
                    </a:cubicBezTo>
                    <a:cubicBezTo>
                      <a:pt x="6" y="0"/>
                      <a:pt x="4" y="5"/>
                      <a:pt x="0" y="3"/>
                    </a:cubicBezTo>
                    <a:cubicBezTo>
                      <a:pt x="1" y="8"/>
                      <a:pt x="5" y="12"/>
                      <a:pt x="8" y="17"/>
                    </a:cubicBezTo>
                    <a:cubicBezTo>
                      <a:pt x="9" y="19"/>
                      <a:pt x="12" y="20"/>
                      <a:pt x="14" y="23"/>
                    </a:cubicBezTo>
                    <a:cubicBezTo>
                      <a:pt x="15" y="25"/>
                      <a:pt x="16" y="28"/>
                      <a:pt x="17" y="3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352">
                <a:extLst>
                  <a:ext uri="{FF2B5EF4-FFF2-40B4-BE49-F238E27FC236}">
                    <a16:creationId xmlns="" xmlns:a16="http://schemas.microsoft.com/office/drawing/2014/main" id="{015B8CD5-C50C-47AB-B67A-A5BBC2CC7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6" y="2297"/>
                <a:ext cx="12" cy="18"/>
              </a:xfrm>
              <a:custGeom>
                <a:avLst/>
                <a:gdLst>
                  <a:gd name="T0" fmla="*/ 17 w 25"/>
                  <a:gd name="T1" fmla="*/ 31 h 37"/>
                  <a:gd name="T2" fmla="*/ 23 w 25"/>
                  <a:gd name="T3" fmla="*/ 16 h 37"/>
                  <a:gd name="T4" fmla="*/ 10 w 25"/>
                  <a:gd name="T5" fmla="*/ 1 h 37"/>
                  <a:gd name="T6" fmla="*/ 0 w 25"/>
                  <a:gd name="T7" fmla="*/ 3 h 37"/>
                  <a:gd name="T8" fmla="*/ 8 w 25"/>
                  <a:gd name="T9" fmla="*/ 17 h 37"/>
                  <a:gd name="T10" fmla="*/ 14 w 25"/>
                  <a:gd name="T11" fmla="*/ 23 h 37"/>
                  <a:gd name="T12" fmla="*/ 17 w 25"/>
                  <a:gd name="T13" fmla="*/ 3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7">
                    <a:moveTo>
                      <a:pt x="17" y="31"/>
                    </a:moveTo>
                    <a:cubicBezTo>
                      <a:pt x="23" y="37"/>
                      <a:pt x="25" y="19"/>
                      <a:pt x="23" y="16"/>
                    </a:cubicBezTo>
                    <a:cubicBezTo>
                      <a:pt x="19" y="12"/>
                      <a:pt x="14" y="3"/>
                      <a:pt x="10" y="1"/>
                    </a:cubicBezTo>
                    <a:cubicBezTo>
                      <a:pt x="6" y="0"/>
                      <a:pt x="4" y="5"/>
                      <a:pt x="0" y="3"/>
                    </a:cubicBezTo>
                    <a:cubicBezTo>
                      <a:pt x="1" y="8"/>
                      <a:pt x="5" y="12"/>
                      <a:pt x="8" y="17"/>
                    </a:cubicBezTo>
                    <a:cubicBezTo>
                      <a:pt x="9" y="19"/>
                      <a:pt x="12" y="20"/>
                      <a:pt x="14" y="23"/>
                    </a:cubicBezTo>
                    <a:cubicBezTo>
                      <a:pt x="15" y="25"/>
                      <a:pt x="16" y="28"/>
                      <a:pt x="17" y="3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353">
                <a:extLst>
                  <a:ext uri="{FF2B5EF4-FFF2-40B4-BE49-F238E27FC236}">
                    <a16:creationId xmlns="" xmlns:a16="http://schemas.microsoft.com/office/drawing/2014/main" id="{451AB0A1-2077-4757-B8FA-A5C41DD264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6" y="2284"/>
                <a:ext cx="3" cy="3"/>
              </a:xfrm>
              <a:custGeom>
                <a:avLst/>
                <a:gdLst>
                  <a:gd name="T0" fmla="*/ 6 w 6"/>
                  <a:gd name="T1" fmla="*/ 7 h 7"/>
                  <a:gd name="T2" fmla="*/ 0 w 6"/>
                  <a:gd name="T3" fmla="*/ 2 h 7"/>
                  <a:gd name="T4" fmla="*/ 6 w 6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6" y="7"/>
                    </a:moveTo>
                    <a:cubicBezTo>
                      <a:pt x="6" y="4"/>
                      <a:pt x="4" y="0"/>
                      <a:pt x="0" y="2"/>
                    </a:cubicBezTo>
                    <a:cubicBezTo>
                      <a:pt x="2" y="4"/>
                      <a:pt x="4" y="5"/>
                      <a:pt x="6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354">
                <a:extLst>
                  <a:ext uri="{FF2B5EF4-FFF2-40B4-BE49-F238E27FC236}">
                    <a16:creationId xmlns="" xmlns:a16="http://schemas.microsoft.com/office/drawing/2014/main" id="{32110DE1-C966-47CC-BD16-4317EB6CAF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6" y="2284"/>
                <a:ext cx="3" cy="3"/>
              </a:xfrm>
              <a:custGeom>
                <a:avLst/>
                <a:gdLst>
                  <a:gd name="T0" fmla="*/ 6 w 6"/>
                  <a:gd name="T1" fmla="*/ 7 h 7"/>
                  <a:gd name="T2" fmla="*/ 0 w 6"/>
                  <a:gd name="T3" fmla="*/ 2 h 7"/>
                  <a:gd name="T4" fmla="*/ 6 w 6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6" y="7"/>
                    </a:moveTo>
                    <a:cubicBezTo>
                      <a:pt x="6" y="4"/>
                      <a:pt x="4" y="0"/>
                      <a:pt x="0" y="2"/>
                    </a:cubicBezTo>
                    <a:cubicBezTo>
                      <a:pt x="2" y="4"/>
                      <a:pt x="4" y="5"/>
                      <a:pt x="6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355">
                <a:extLst>
                  <a:ext uri="{FF2B5EF4-FFF2-40B4-BE49-F238E27FC236}">
                    <a16:creationId xmlns="" xmlns:a16="http://schemas.microsoft.com/office/drawing/2014/main" id="{8C546EFE-1AC4-4FF2-8603-CFE4FA8DF4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3" y="2327"/>
                <a:ext cx="4" cy="6"/>
              </a:xfrm>
              <a:custGeom>
                <a:avLst/>
                <a:gdLst>
                  <a:gd name="T0" fmla="*/ 7 w 8"/>
                  <a:gd name="T1" fmla="*/ 7 h 12"/>
                  <a:gd name="T2" fmla="*/ 5 w 8"/>
                  <a:gd name="T3" fmla="*/ 0 h 12"/>
                  <a:gd name="T4" fmla="*/ 1 w 8"/>
                  <a:gd name="T5" fmla="*/ 8 h 12"/>
                  <a:gd name="T6" fmla="*/ 7 w 8"/>
                  <a:gd name="T7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7" y="7"/>
                    </a:moveTo>
                    <a:cubicBezTo>
                      <a:pt x="8" y="4"/>
                      <a:pt x="7" y="1"/>
                      <a:pt x="5" y="0"/>
                    </a:cubicBezTo>
                    <a:cubicBezTo>
                      <a:pt x="3" y="2"/>
                      <a:pt x="2" y="5"/>
                      <a:pt x="1" y="8"/>
                    </a:cubicBezTo>
                    <a:cubicBezTo>
                      <a:pt x="0" y="11"/>
                      <a:pt x="8" y="12"/>
                      <a:pt x="7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356">
                <a:extLst>
                  <a:ext uri="{FF2B5EF4-FFF2-40B4-BE49-F238E27FC236}">
                    <a16:creationId xmlns="" xmlns:a16="http://schemas.microsoft.com/office/drawing/2014/main" id="{9A124629-B4A9-48FD-A774-5401598EF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3" y="2327"/>
                <a:ext cx="4" cy="6"/>
              </a:xfrm>
              <a:custGeom>
                <a:avLst/>
                <a:gdLst>
                  <a:gd name="T0" fmla="*/ 7 w 8"/>
                  <a:gd name="T1" fmla="*/ 7 h 12"/>
                  <a:gd name="T2" fmla="*/ 5 w 8"/>
                  <a:gd name="T3" fmla="*/ 0 h 12"/>
                  <a:gd name="T4" fmla="*/ 1 w 8"/>
                  <a:gd name="T5" fmla="*/ 8 h 12"/>
                  <a:gd name="T6" fmla="*/ 7 w 8"/>
                  <a:gd name="T7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7" y="7"/>
                    </a:moveTo>
                    <a:cubicBezTo>
                      <a:pt x="8" y="4"/>
                      <a:pt x="7" y="1"/>
                      <a:pt x="5" y="0"/>
                    </a:cubicBezTo>
                    <a:cubicBezTo>
                      <a:pt x="3" y="2"/>
                      <a:pt x="2" y="5"/>
                      <a:pt x="1" y="8"/>
                    </a:cubicBezTo>
                    <a:cubicBezTo>
                      <a:pt x="0" y="11"/>
                      <a:pt x="8" y="12"/>
                      <a:pt x="7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357">
                <a:extLst>
                  <a:ext uri="{FF2B5EF4-FFF2-40B4-BE49-F238E27FC236}">
                    <a16:creationId xmlns="" xmlns:a16="http://schemas.microsoft.com/office/drawing/2014/main" id="{8626B535-EF58-4F6A-821A-A422B26264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4" y="2322"/>
                <a:ext cx="4" cy="6"/>
              </a:xfrm>
              <a:custGeom>
                <a:avLst/>
                <a:gdLst>
                  <a:gd name="T0" fmla="*/ 0 w 7"/>
                  <a:gd name="T1" fmla="*/ 0 h 12"/>
                  <a:gd name="T2" fmla="*/ 6 w 7"/>
                  <a:gd name="T3" fmla="*/ 12 h 12"/>
                  <a:gd name="T4" fmla="*/ 0 w 7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2">
                    <a:moveTo>
                      <a:pt x="0" y="0"/>
                    </a:moveTo>
                    <a:cubicBezTo>
                      <a:pt x="1" y="4"/>
                      <a:pt x="4" y="8"/>
                      <a:pt x="6" y="12"/>
                    </a:cubicBezTo>
                    <a:cubicBezTo>
                      <a:pt x="7" y="9"/>
                      <a:pt x="4" y="0"/>
                      <a:pt x="0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358">
                <a:extLst>
                  <a:ext uri="{FF2B5EF4-FFF2-40B4-BE49-F238E27FC236}">
                    <a16:creationId xmlns="" xmlns:a16="http://schemas.microsoft.com/office/drawing/2014/main" id="{01E8CA15-8BD5-4095-B299-C11C23FFBC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4" y="2322"/>
                <a:ext cx="4" cy="6"/>
              </a:xfrm>
              <a:custGeom>
                <a:avLst/>
                <a:gdLst>
                  <a:gd name="T0" fmla="*/ 0 w 7"/>
                  <a:gd name="T1" fmla="*/ 0 h 12"/>
                  <a:gd name="T2" fmla="*/ 6 w 7"/>
                  <a:gd name="T3" fmla="*/ 12 h 12"/>
                  <a:gd name="T4" fmla="*/ 0 w 7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2">
                    <a:moveTo>
                      <a:pt x="0" y="0"/>
                    </a:moveTo>
                    <a:cubicBezTo>
                      <a:pt x="1" y="4"/>
                      <a:pt x="4" y="8"/>
                      <a:pt x="6" y="12"/>
                    </a:cubicBezTo>
                    <a:cubicBezTo>
                      <a:pt x="7" y="9"/>
                      <a:pt x="4" y="0"/>
                      <a:pt x="0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359">
                <a:extLst>
                  <a:ext uri="{FF2B5EF4-FFF2-40B4-BE49-F238E27FC236}">
                    <a16:creationId xmlns="" xmlns:a16="http://schemas.microsoft.com/office/drawing/2014/main" id="{516FCF42-BDF9-4F06-953E-4C07F3000E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7" y="2319"/>
                <a:ext cx="4" cy="2"/>
              </a:xfrm>
              <a:custGeom>
                <a:avLst/>
                <a:gdLst>
                  <a:gd name="T0" fmla="*/ 8 w 8"/>
                  <a:gd name="T1" fmla="*/ 4 h 5"/>
                  <a:gd name="T2" fmla="*/ 0 w 8"/>
                  <a:gd name="T3" fmla="*/ 3 h 5"/>
                  <a:gd name="T4" fmla="*/ 8 w 8"/>
                  <a:gd name="T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5">
                    <a:moveTo>
                      <a:pt x="8" y="4"/>
                    </a:moveTo>
                    <a:cubicBezTo>
                      <a:pt x="8" y="0"/>
                      <a:pt x="2" y="1"/>
                      <a:pt x="0" y="3"/>
                    </a:cubicBezTo>
                    <a:cubicBezTo>
                      <a:pt x="2" y="5"/>
                      <a:pt x="5" y="5"/>
                      <a:pt x="8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360">
                <a:extLst>
                  <a:ext uri="{FF2B5EF4-FFF2-40B4-BE49-F238E27FC236}">
                    <a16:creationId xmlns="" xmlns:a16="http://schemas.microsoft.com/office/drawing/2014/main" id="{C6F76A43-F7E3-4739-96F2-F738AAC177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7" y="2319"/>
                <a:ext cx="4" cy="2"/>
              </a:xfrm>
              <a:custGeom>
                <a:avLst/>
                <a:gdLst>
                  <a:gd name="T0" fmla="*/ 8 w 8"/>
                  <a:gd name="T1" fmla="*/ 4 h 5"/>
                  <a:gd name="T2" fmla="*/ 0 w 8"/>
                  <a:gd name="T3" fmla="*/ 3 h 5"/>
                  <a:gd name="T4" fmla="*/ 8 w 8"/>
                  <a:gd name="T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5">
                    <a:moveTo>
                      <a:pt x="8" y="4"/>
                    </a:moveTo>
                    <a:cubicBezTo>
                      <a:pt x="8" y="0"/>
                      <a:pt x="2" y="1"/>
                      <a:pt x="0" y="3"/>
                    </a:cubicBezTo>
                    <a:cubicBezTo>
                      <a:pt x="2" y="5"/>
                      <a:pt x="5" y="5"/>
                      <a:pt x="8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361">
                <a:extLst>
                  <a:ext uri="{FF2B5EF4-FFF2-40B4-BE49-F238E27FC236}">
                    <a16:creationId xmlns="" xmlns:a16="http://schemas.microsoft.com/office/drawing/2014/main" id="{02A41B96-D450-4189-9BF9-3058EB124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8" y="2338"/>
                <a:ext cx="13" cy="15"/>
              </a:xfrm>
              <a:custGeom>
                <a:avLst/>
                <a:gdLst>
                  <a:gd name="T0" fmla="*/ 16 w 28"/>
                  <a:gd name="T1" fmla="*/ 31 h 31"/>
                  <a:gd name="T2" fmla="*/ 10 w 28"/>
                  <a:gd name="T3" fmla="*/ 0 h 31"/>
                  <a:gd name="T4" fmla="*/ 3 w 28"/>
                  <a:gd name="T5" fmla="*/ 3 h 31"/>
                  <a:gd name="T6" fmla="*/ 2 w 28"/>
                  <a:gd name="T7" fmla="*/ 14 h 31"/>
                  <a:gd name="T8" fmla="*/ 16 w 28"/>
                  <a:gd name="T9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1">
                    <a:moveTo>
                      <a:pt x="16" y="31"/>
                    </a:moveTo>
                    <a:cubicBezTo>
                      <a:pt x="28" y="29"/>
                      <a:pt x="10" y="6"/>
                      <a:pt x="10" y="0"/>
                    </a:cubicBezTo>
                    <a:cubicBezTo>
                      <a:pt x="8" y="1"/>
                      <a:pt x="5" y="1"/>
                      <a:pt x="3" y="3"/>
                    </a:cubicBezTo>
                    <a:cubicBezTo>
                      <a:pt x="1" y="5"/>
                      <a:pt x="0" y="11"/>
                      <a:pt x="2" y="14"/>
                    </a:cubicBezTo>
                    <a:cubicBezTo>
                      <a:pt x="6" y="19"/>
                      <a:pt x="9" y="29"/>
                      <a:pt x="16" y="3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362">
                <a:extLst>
                  <a:ext uri="{FF2B5EF4-FFF2-40B4-BE49-F238E27FC236}">
                    <a16:creationId xmlns="" xmlns:a16="http://schemas.microsoft.com/office/drawing/2014/main" id="{64F83FC0-CD45-4B03-ABA0-A93B9FBB0F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8" y="2338"/>
                <a:ext cx="13" cy="15"/>
              </a:xfrm>
              <a:custGeom>
                <a:avLst/>
                <a:gdLst>
                  <a:gd name="T0" fmla="*/ 16 w 28"/>
                  <a:gd name="T1" fmla="*/ 31 h 31"/>
                  <a:gd name="T2" fmla="*/ 10 w 28"/>
                  <a:gd name="T3" fmla="*/ 0 h 31"/>
                  <a:gd name="T4" fmla="*/ 3 w 28"/>
                  <a:gd name="T5" fmla="*/ 3 h 31"/>
                  <a:gd name="T6" fmla="*/ 2 w 28"/>
                  <a:gd name="T7" fmla="*/ 14 h 31"/>
                  <a:gd name="T8" fmla="*/ 16 w 28"/>
                  <a:gd name="T9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1">
                    <a:moveTo>
                      <a:pt x="16" y="31"/>
                    </a:moveTo>
                    <a:cubicBezTo>
                      <a:pt x="28" y="29"/>
                      <a:pt x="10" y="6"/>
                      <a:pt x="10" y="0"/>
                    </a:cubicBezTo>
                    <a:cubicBezTo>
                      <a:pt x="8" y="1"/>
                      <a:pt x="5" y="1"/>
                      <a:pt x="3" y="3"/>
                    </a:cubicBezTo>
                    <a:cubicBezTo>
                      <a:pt x="1" y="5"/>
                      <a:pt x="0" y="11"/>
                      <a:pt x="2" y="14"/>
                    </a:cubicBezTo>
                    <a:cubicBezTo>
                      <a:pt x="6" y="19"/>
                      <a:pt x="9" y="29"/>
                      <a:pt x="16" y="3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363">
                <a:extLst>
                  <a:ext uri="{FF2B5EF4-FFF2-40B4-BE49-F238E27FC236}">
                    <a16:creationId xmlns="" xmlns:a16="http://schemas.microsoft.com/office/drawing/2014/main" id="{3C972228-80C0-4777-A437-E15E096441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0" y="2356"/>
                <a:ext cx="7" cy="6"/>
              </a:xfrm>
              <a:custGeom>
                <a:avLst/>
                <a:gdLst>
                  <a:gd name="T0" fmla="*/ 14 w 14"/>
                  <a:gd name="T1" fmla="*/ 13 h 13"/>
                  <a:gd name="T2" fmla="*/ 5 w 14"/>
                  <a:gd name="T3" fmla="*/ 2 h 13"/>
                  <a:gd name="T4" fmla="*/ 14 w 14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3">
                    <a:moveTo>
                      <a:pt x="14" y="13"/>
                    </a:moveTo>
                    <a:cubicBezTo>
                      <a:pt x="13" y="10"/>
                      <a:pt x="9" y="0"/>
                      <a:pt x="5" y="2"/>
                    </a:cubicBezTo>
                    <a:cubicBezTo>
                      <a:pt x="0" y="6"/>
                      <a:pt x="11" y="12"/>
                      <a:pt x="14" y="1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364">
                <a:extLst>
                  <a:ext uri="{FF2B5EF4-FFF2-40B4-BE49-F238E27FC236}">
                    <a16:creationId xmlns="" xmlns:a16="http://schemas.microsoft.com/office/drawing/2014/main" id="{3EE8D871-3DEE-4E05-A949-08DFC7B59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0" y="2356"/>
                <a:ext cx="7" cy="6"/>
              </a:xfrm>
              <a:custGeom>
                <a:avLst/>
                <a:gdLst>
                  <a:gd name="T0" fmla="*/ 14 w 14"/>
                  <a:gd name="T1" fmla="*/ 13 h 13"/>
                  <a:gd name="T2" fmla="*/ 5 w 14"/>
                  <a:gd name="T3" fmla="*/ 2 h 13"/>
                  <a:gd name="T4" fmla="*/ 14 w 14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3">
                    <a:moveTo>
                      <a:pt x="14" y="13"/>
                    </a:moveTo>
                    <a:cubicBezTo>
                      <a:pt x="13" y="10"/>
                      <a:pt x="9" y="0"/>
                      <a:pt x="5" y="2"/>
                    </a:cubicBezTo>
                    <a:cubicBezTo>
                      <a:pt x="0" y="6"/>
                      <a:pt x="11" y="12"/>
                      <a:pt x="14" y="1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365">
                <a:extLst>
                  <a:ext uri="{FF2B5EF4-FFF2-40B4-BE49-F238E27FC236}">
                    <a16:creationId xmlns="" xmlns:a16="http://schemas.microsoft.com/office/drawing/2014/main" id="{3B6A5B8A-12B8-4B04-ADF3-40C58DA68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8" y="2365"/>
                <a:ext cx="4" cy="6"/>
              </a:xfrm>
              <a:custGeom>
                <a:avLst/>
                <a:gdLst>
                  <a:gd name="T0" fmla="*/ 2 w 9"/>
                  <a:gd name="T1" fmla="*/ 9 h 13"/>
                  <a:gd name="T2" fmla="*/ 8 w 9"/>
                  <a:gd name="T3" fmla="*/ 9 h 13"/>
                  <a:gd name="T4" fmla="*/ 1 w 9"/>
                  <a:gd name="T5" fmla="*/ 0 h 13"/>
                  <a:gd name="T6" fmla="*/ 2 w 9"/>
                  <a:gd name="T7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3">
                    <a:moveTo>
                      <a:pt x="2" y="9"/>
                    </a:moveTo>
                    <a:cubicBezTo>
                      <a:pt x="2" y="13"/>
                      <a:pt x="6" y="11"/>
                      <a:pt x="8" y="9"/>
                    </a:cubicBezTo>
                    <a:cubicBezTo>
                      <a:pt x="9" y="6"/>
                      <a:pt x="4" y="1"/>
                      <a:pt x="1" y="0"/>
                    </a:cubicBezTo>
                    <a:cubicBezTo>
                      <a:pt x="0" y="3"/>
                      <a:pt x="2" y="6"/>
                      <a:pt x="2" y="9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366">
                <a:extLst>
                  <a:ext uri="{FF2B5EF4-FFF2-40B4-BE49-F238E27FC236}">
                    <a16:creationId xmlns="" xmlns:a16="http://schemas.microsoft.com/office/drawing/2014/main" id="{28CB1B72-3D58-4402-8638-A3EBDACD92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8" y="2365"/>
                <a:ext cx="4" cy="6"/>
              </a:xfrm>
              <a:custGeom>
                <a:avLst/>
                <a:gdLst>
                  <a:gd name="T0" fmla="*/ 2 w 9"/>
                  <a:gd name="T1" fmla="*/ 9 h 13"/>
                  <a:gd name="T2" fmla="*/ 8 w 9"/>
                  <a:gd name="T3" fmla="*/ 9 h 13"/>
                  <a:gd name="T4" fmla="*/ 1 w 9"/>
                  <a:gd name="T5" fmla="*/ 0 h 13"/>
                  <a:gd name="T6" fmla="*/ 2 w 9"/>
                  <a:gd name="T7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3">
                    <a:moveTo>
                      <a:pt x="2" y="9"/>
                    </a:moveTo>
                    <a:cubicBezTo>
                      <a:pt x="2" y="13"/>
                      <a:pt x="6" y="11"/>
                      <a:pt x="8" y="9"/>
                    </a:cubicBezTo>
                    <a:cubicBezTo>
                      <a:pt x="9" y="6"/>
                      <a:pt x="4" y="1"/>
                      <a:pt x="1" y="0"/>
                    </a:cubicBezTo>
                    <a:cubicBezTo>
                      <a:pt x="0" y="3"/>
                      <a:pt x="2" y="6"/>
                      <a:pt x="2" y="9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367">
                <a:extLst>
                  <a:ext uri="{FF2B5EF4-FFF2-40B4-BE49-F238E27FC236}">
                    <a16:creationId xmlns="" xmlns:a16="http://schemas.microsoft.com/office/drawing/2014/main" id="{7A3D708C-5459-4554-AF2B-B5C4EEA340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9" y="2369"/>
                <a:ext cx="6" cy="10"/>
              </a:xfrm>
              <a:custGeom>
                <a:avLst/>
                <a:gdLst>
                  <a:gd name="T0" fmla="*/ 11 w 12"/>
                  <a:gd name="T1" fmla="*/ 20 h 20"/>
                  <a:gd name="T2" fmla="*/ 10 w 12"/>
                  <a:gd name="T3" fmla="*/ 14 h 20"/>
                  <a:gd name="T4" fmla="*/ 11 w 12"/>
                  <a:gd name="T5" fmla="*/ 9 h 20"/>
                  <a:gd name="T6" fmla="*/ 5 w 12"/>
                  <a:gd name="T7" fmla="*/ 2 h 20"/>
                  <a:gd name="T8" fmla="*/ 11 w 12"/>
                  <a:gd name="T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0">
                    <a:moveTo>
                      <a:pt x="11" y="20"/>
                    </a:moveTo>
                    <a:cubicBezTo>
                      <a:pt x="11" y="17"/>
                      <a:pt x="9" y="16"/>
                      <a:pt x="10" y="14"/>
                    </a:cubicBezTo>
                    <a:cubicBezTo>
                      <a:pt x="10" y="11"/>
                      <a:pt x="12" y="11"/>
                      <a:pt x="11" y="9"/>
                    </a:cubicBezTo>
                    <a:cubicBezTo>
                      <a:pt x="10" y="7"/>
                      <a:pt x="8" y="0"/>
                      <a:pt x="5" y="2"/>
                    </a:cubicBezTo>
                    <a:cubicBezTo>
                      <a:pt x="0" y="3"/>
                      <a:pt x="9" y="18"/>
                      <a:pt x="11" y="2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368">
                <a:extLst>
                  <a:ext uri="{FF2B5EF4-FFF2-40B4-BE49-F238E27FC236}">
                    <a16:creationId xmlns="" xmlns:a16="http://schemas.microsoft.com/office/drawing/2014/main" id="{717E555F-923A-44FF-8271-AF06E77A62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9" y="2369"/>
                <a:ext cx="6" cy="10"/>
              </a:xfrm>
              <a:custGeom>
                <a:avLst/>
                <a:gdLst>
                  <a:gd name="T0" fmla="*/ 11 w 12"/>
                  <a:gd name="T1" fmla="*/ 20 h 20"/>
                  <a:gd name="T2" fmla="*/ 10 w 12"/>
                  <a:gd name="T3" fmla="*/ 14 h 20"/>
                  <a:gd name="T4" fmla="*/ 11 w 12"/>
                  <a:gd name="T5" fmla="*/ 9 h 20"/>
                  <a:gd name="T6" fmla="*/ 5 w 12"/>
                  <a:gd name="T7" fmla="*/ 2 h 20"/>
                  <a:gd name="T8" fmla="*/ 11 w 12"/>
                  <a:gd name="T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0">
                    <a:moveTo>
                      <a:pt x="11" y="20"/>
                    </a:moveTo>
                    <a:cubicBezTo>
                      <a:pt x="11" y="17"/>
                      <a:pt x="9" y="16"/>
                      <a:pt x="10" y="14"/>
                    </a:cubicBezTo>
                    <a:cubicBezTo>
                      <a:pt x="10" y="11"/>
                      <a:pt x="12" y="11"/>
                      <a:pt x="11" y="9"/>
                    </a:cubicBezTo>
                    <a:cubicBezTo>
                      <a:pt x="10" y="7"/>
                      <a:pt x="8" y="0"/>
                      <a:pt x="5" y="2"/>
                    </a:cubicBezTo>
                    <a:cubicBezTo>
                      <a:pt x="0" y="3"/>
                      <a:pt x="9" y="18"/>
                      <a:pt x="11" y="2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369">
                <a:extLst>
                  <a:ext uri="{FF2B5EF4-FFF2-40B4-BE49-F238E27FC236}">
                    <a16:creationId xmlns="" xmlns:a16="http://schemas.microsoft.com/office/drawing/2014/main" id="{8E8DA133-B08D-446B-A8DC-6658452EBE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9" y="2286"/>
                <a:ext cx="6" cy="8"/>
              </a:xfrm>
              <a:custGeom>
                <a:avLst/>
                <a:gdLst>
                  <a:gd name="T0" fmla="*/ 13 w 13"/>
                  <a:gd name="T1" fmla="*/ 7 h 16"/>
                  <a:gd name="T2" fmla="*/ 1 w 13"/>
                  <a:gd name="T3" fmla="*/ 6 h 16"/>
                  <a:gd name="T4" fmla="*/ 6 w 13"/>
                  <a:gd name="T5" fmla="*/ 15 h 16"/>
                  <a:gd name="T6" fmla="*/ 13 w 13"/>
                  <a:gd name="T7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6">
                    <a:moveTo>
                      <a:pt x="13" y="7"/>
                    </a:moveTo>
                    <a:cubicBezTo>
                      <a:pt x="11" y="1"/>
                      <a:pt x="3" y="0"/>
                      <a:pt x="1" y="6"/>
                    </a:cubicBezTo>
                    <a:cubicBezTo>
                      <a:pt x="0" y="9"/>
                      <a:pt x="2" y="14"/>
                      <a:pt x="6" y="15"/>
                    </a:cubicBezTo>
                    <a:cubicBezTo>
                      <a:pt x="11" y="16"/>
                      <a:pt x="11" y="10"/>
                      <a:pt x="13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370">
                <a:extLst>
                  <a:ext uri="{FF2B5EF4-FFF2-40B4-BE49-F238E27FC236}">
                    <a16:creationId xmlns="" xmlns:a16="http://schemas.microsoft.com/office/drawing/2014/main" id="{AA0D0C3A-B84C-42BF-85C0-CB6A6CA916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9" y="2286"/>
                <a:ext cx="6" cy="8"/>
              </a:xfrm>
              <a:custGeom>
                <a:avLst/>
                <a:gdLst>
                  <a:gd name="T0" fmla="*/ 13 w 13"/>
                  <a:gd name="T1" fmla="*/ 7 h 16"/>
                  <a:gd name="T2" fmla="*/ 1 w 13"/>
                  <a:gd name="T3" fmla="*/ 6 h 16"/>
                  <a:gd name="T4" fmla="*/ 6 w 13"/>
                  <a:gd name="T5" fmla="*/ 15 h 16"/>
                  <a:gd name="T6" fmla="*/ 13 w 13"/>
                  <a:gd name="T7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6">
                    <a:moveTo>
                      <a:pt x="13" y="7"/>
                    </a:moveTo>
                    <a:cubicBezTo>
                      <a:pt x="11" y="1"/>
                      <a:pt x="3" y="0"/>
                      <a:pt x="1" y="6"/>
                    </a:cubicBezTo>
                    <a:cubicBezTo>
                      <a:pt x="0" y="9"/>
                      <a:pt x="2" y="14"/>
                      <a:pt x="6" y="15"/>
                    </a:cubicBezTo>
                    <a:cubicBezTo>
                      <a:pt x="11" y="16"/>
                      <a:pt x="11" y="10"/>
                      <a:pt x="13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371">
                <a:extLst>
                  <a:ext uri="{FF2B5EF4-FFF2-40B4-BE49-F238E27FC236}">
                    <a16:creationId xmlns="" xmlns:a16="http://schemas.microsoft.com/office/drawing/2014/main" id="{3EE12101-2CC7-4E76-B225-3219ED2DFB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9" y="2295"/>
                <a:ext cx="7" cy="6"/>
              </a:xfrm>
              <a:custGeom>
                <a:avLst/>
                <a:gdLst>
                  <a:gd name="T0" fmla="*/ 14 w 15"/>
                  <a:gd name="T1" fmla="*/ 4 h 13"/>
                  <a:gd name="T2" fmla="*/ 1 w 15"/>
                  <a:gd name="T3" fmla="*/ 0 h 13"/>
                  <a:gd name="T4" fmla="*/ 7 w 15"/>
                  <a:gd name="T5" fmla="*/ 7 h 13"/>
                  <a:gd name="T6" fmla="*/ 15 w 15"/>
                  <a:gd name="T7" fmla="*/ 13 h 13"/>
                  <a:gd name="T8" fmla="*/ 14 w 15"/>
                  <a:gd name="T9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14" y="4"/>
                    </a:moveTo>
                    <a:cubicBezTo>
                      <a:pt x="10" y="2"/>
                      <a:pt x="5" y="2"/>
                      <a:pt x="1" y="0"/>
                    </a:cubicBezTo>
                    <a:cubicBezTo>
                      <a:pt x="0" y="4"/>
                      <a:pt x="3" y="6"/>
                      <a:pt x="7" y="7"/>
                    </a:cubicBezTo>
                    <a:cubicBezTo>
                      <a:pt x="10" y="7"/>
                      <a:pt x="12" y="11"/>
                      <a:pt x="15" y="13"/>
                    </a:cubicBezTo>
                    <a:cubicBezTo>
                      <a:pt x="15" y="10"/>
                      <a:pt x="15" y="7"/>
                      <a:pt x="14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372">
                <a:extLst>
                  <a:ext uri="{FF2B5EF4-FFF2-40B4-BE49-F238E27FC236}">
                    <a16:creationId xmlns="" xmlns:a16="http://schemas.microsoft.com/office/drawing/2014/main" id="{42182D80-B0EB-43BA-9835-3A98E1AF7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9" y="2295"/>
                <a:ext cx="7" cy="6"/>
              </a:xfrm>
              <a:custGeom>
                <a:avLst/>
                <a:gdLst>
                  <a:gd name="T0" fmla="*/ 14 w 15"/>
                  <a:gd name="T1" fmla="*/ 4 h 13"/>
                  <a:gd name="T2" fmla="*/ 1 w 15"/>
                  <a:gd name="T3" fmla="*/ 0 h 13"/>
                  <a:gd name="T4" fmla="*/ 7 w 15"/>
                  <a:gd name="T5" fmla="*/ 7 h 13"/>
                  <a:gd name="T6" fmla="*/ 15 w 15"/>
                  <a:gd name="T7" fmla="*/ 13 h 13"/>
                  <a:gd name="T8" fmla="*/ 14 w 15"/>
                  <a:gd name="T9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14" y="4"/>
                    </a:moveTo>
                    <a:cubicBezTo>
                      <a:pt x="10" y="2"/>
                      <a:pt x="5" y="2"/>
                      <a:pt x="1" y="0"/>
                    </a:cubicBezTo>
                    <a:cubicBezTo>
                      <a:pt x="0" y="4"/>
                      <a:pt x="3" y="6"/>
                      <a:pt x="7" y="7"/>
                    </a:cubicBezTo>
                    <a:cubicBezTo>
                      <a:pt x="10" y="7"/>
                      <a:pt x="12" y="11"/>
                      <a:pt x="15" y="13"/>
                    </a:cubicBezTo>
                    <a:cubicBezTo>
                      <a:pt x="15" y="10"/>
                      <a:pt x="15" y="7"/>
                      <a:pt x="14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373">
                <a:extLst>
                  <a:ext uri="{FF2B5EF4-FFF2-40B4-BE49-F238E27FC236}">
                    <a16:creationId xmlns="" xmlns:a16="http://schemas.microsoft.com/office/drawing/2014/main" id="{DA4587C3-F64E-4F1B-9E5A-CB986B02FB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1" y="2299"/>
                <a:ext cx="5" cy="7"/>
              </a:xfrm>
              <a:custGeom>
                <a:avLst/>
                <a:gdLst>
                  <a:gd name="T0" fmla="*/ 9 w 9"/>
                  <a:gd name="T1" fmla="*/ 7 h 16"/>
                  <a:gd name="T2" fmla="*/ 1 w 9"/>
                  <a:gd name="T3" fmla="*/ 0 h 16"/>
                  <a:gd name="T4" fmla="*/ 8 w 9"/>
                  <a:gd name="T5" fmla="*/ 16 h 16"/>
                  <a:gd name="T6" fmla="*/ 9 w 9"/>
                  <a:gd name="T7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6">
                    <a:moveTo>
                      <a:pt x="9" y="7"/>
                    </a:moveTo>
                    <a:cubicBezTo>
                      <a:pt x="8" y="4"/>
                      <a:pt x="5" y="0"/>
                      <a:pt x="1" y="0"/>
                    </a:cubicBezTo>
                    <a:cubicBezTo>
                      <a:pt x="0" y="5"/>
                      <a:pt x="1" y="14"/>
                      <a:pt x="8" y="16"/>
                    </a:cubicBezTo>
                    <a:cubicBezTo>
                      <a:pt x="9" y="13"/>
                      <a:pt x="8" y="10"/>
                      <a:pt x="9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374">
                <a:extLst>
                  <a:ext uri="{FF2B5EF4-FFF2-40B4-BE49-F238E27FC236}">
                    <a16:creationId xmlns="" xmlns:a16="http://schemas.microsoft.com/office/drawing/2014/main" id="{749EE45D-120A-4B4F-864B-58FB0254B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1" y="2299"/>
                <a:ext cx="5" cy="7"/>
              </a:xfrm>
              <a:custGeom>
                <a:avLst/>
                <a:gdLst>
                  <a:gd name="T0" fmla="*/ 9 w 9"/>
                  <a:gd name="T1" fmla="*/ 7 h 16"/>
                  <a:gd name="T2" fmla="*/ 1 w 9"/>
                  <a:gd name="T3" fmla="*/ 0 h 16"/>
                  <a:gd name="T4" fmla="*/ 8 w 9"/>
                  <a:gd name="T5" fmla="*/ 16 h 16"/>
                  <a:gd name="T6" fmla="*/ 9 w 9"/>
                  <a:gd name="T7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6">
                    <a:moveTo>
                      <a:pt x="9" y="7"/>
                    </a:moveTo>
                    <a:cubicBezTo>
                      <a:pt x="8" y="4"/>
                      <a:pt x="5" y="0"/>
                      <a:pt x="1" y="0"/>
                    </a:cubicBezTo>
                    <a:cubicBezTo>
                      <a:pt x="0" y="5"/>
                      <a:pt x="1" y="14"/>
                      <a:pt x="8" y="16"/>
                    </a:cubicBezTo>
                    <a:cubicBezTo>
                      <a:pt x="9" y="13"/>
                      <a:pt x="8" y="10"/>
                      <a:pt x="9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375">
                <a:extLst>
                  <a:ext uri="{FF2B5EF4-FFF2-40B4-BE49-F238E27FC236}">
                    <a16:creationId xmlns="" xmlns:a16="http://schemas.microsoft.com/office/drawing/2014/main" id="{A7586C84-95DF-4F48-AC84-DBA930088E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" y="2303"/>
                <a:ext cx="9" cy="7"/>
              </a:xfrm>
              <a:custGeom>
                <a:avLst/>
                <a:gdLst>
                  <a:gd name="T0" fmla="*/ 19 w 19"/>
                  <a:gd name="T1" fmla="*/ 12 h 15"/>
                  <a:gd name="T2" fmla="*/ 9 w 19"/>
                  <a:gd name="T3" fmla="*/ 4 h 15"/>
                  <a:gd name="T4" fmla="*/ 3 w 19"/>
                  <a:gd name="T5" fmla="*/ 0 h 15"/>
                  <a:gd name="T6" fmla="*/ 2 w 19"/>
                  <a:gd name="T7" fmla="*/ 11 h 15"/>
                  <a:gd name="T8" fmla="*/ 18 w 19"/>
                  <a:gd name="T9" fmla="*/ 15 h 15"/>
                  <a:gd name="T10" fmla="*/ 19 w 19"/>
                  <a:gd name="T11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5">
                    <a:moveTo>
                      <a:pt x="19" y="12"/>
                    </a:moveTo>
                    <a:cubicBezTo>
                      <a:pt x="17" y="8"/>
                      <a:pt x="13" y="6"/>
                      <a:pt x="9" y="4"/>
                    </a:cubicBezTo>
                    <a:cubicBezTo>
                      <a:pt x="7" y="4"/>
                      <a:pt x="5" y="1"/>
                      <a:pt x="3" y="0"/>
                    </a:cubicBezTo>
                    <a:cubicBezTo>
                      <a:pt x="2" y="0"/>
                      <a:pt x="0" y="10"/>
                      <a:pt x="2" y="11"/>
                    </a:cubicBezTo>
                    <a:cubicBezTo>
                      <a:pt x="7" y="14"/>
                      <a:pt x="14" y="11"/>
                      <a:pt x="18" y="15"/>
                    </a:cubicBezTo>
                    <a:cubicBezTo>
                      <a:pt x="19" y="14"/>
                      <a:pt x="19" y="13"/>
                      <a:pt x="19" y="1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376">
                <a:extLst>
                  <a:ext uri="{FF2B5EF4-FFF2-40B4-BE49-F238E27FC236}">
                    <a16:creationId xmlns="" xmlns:a16="http://schemas.microsoft.com/office/drawing/2014/main" id="{FE7DF439-27D0-414E-B346-82176FA80A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" y="2303"/>
                <a:ext cx="9" cy="7"/>
              </a:xfrm>
              <a:custGeom>
                <a:avLst/>
                <a:gdLst>
                  <a:gd name="T0" fmla="*/ 19 w 19"/>
                  <a:gd name="T1" fmla="*/ 12 h 15"/>
                  <a:gd name="T2" fmla="*/ 9 w 19"/>
                  <a:gd name="T3" fmla="*/ 4 h 15"/>
                  <a:gd name="T4" fmla="*/ 3 w 19"/>
                  <a:gd name="T5" fmla="*/ 0 h 15"/>
                  <a:gd name="T6" fmla="*/ 2 w 19"/>
                  <a:gd name="T7" fmla="*/ 11 h 15"/>
                  <a:gd name="T8" fmla="*/ 18 w 19"/>
                  <a:gd name="T9" fmla="*/ 15 h 15"/>
                  <a:gd name="T10" fmla="*/ 19 w 19"/>
                  <a:gd name="T11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5">
                    <a:moveTo>
                      <a:pt x="19" y="12"/>
                    </a:moveTo>
                    <a:cubicBezTo>
                      <a:pt x="17" y="8"/>
                      <a:pt x="13" y="6"/>
                      <a:pt x="9" y="4"/>
                    </a:cubicBezTo>
                    <a:cubicBezTo>
                      <a:pt x="7" y="4"/>
                      <a:pt x="5" y="1"/>
                      <a:pt x="3" y="0"/>
                    </a:cubicBezTo>
                    <a:cubicBezTo>
                      <a:pt x="2" y="0"/>
                      <a:pt x="0" y="10"/>
                      <a:pt x="2" y="11"/>
                    </a:cubicBezTo>
                    <a:cubicBezTo>
                      <a:pt x="7" y="14"/>
                      <a:pt x="14" y="11"/>
                      <a:pt x="18" y="15"/>
                    </a:cubicBezTo>
                    <a:cubicBezTo>
                      <a:pt x="19" y="14"/>
                      <a:pt x="19" y="13"/>
                      <a:pt x="19" y="1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377">
                <a:extLst>
                  <a:ext uri="{FF2B5EF4-FFF2-40B4-BE49-F238E27FC236}">
                    <a16:creationId xmlns="" xmlns:a16="http://schemas.microsoft.com/office/drawing/2014/main" id="{D68CD479-DFC2-428B-8147-7449E5F7FE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" y="2301"/>
                <a:ext cx="8" cy="8"/>
              </a:xfrm>
              <a:custGeom>
                <a:avLst/>
                <a:gdLst>
                  <a:gd name="T0" fmla="*/ 16 w 16"/>
                  <a:gd name="T1" fmla="*/ 15 h 17"/>
                  <a:gd name="T2" fmla="*/ 2 w 16"/>
                  <a:gd name="T3" fmla="*/ 9 h 17"/>
                  <a:gd name="T4" fmla="*/ 16 w 16"/>
                  <a:gd name="T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7">
                    <a:moveTo>
                      <a:pt x="16" y="15"/>
                    </a:moveTo>
                    <a:cubicBezTo>
                      <a:pt x="15" y="10"/>
                      <a:pt x="0" y="0"/>
                      <a:pt x="2" y="9"/>
                    </a:cubicBezTo>
                    <a:cubicBezTo>
                      <a:pt x="8" y="6"/>
                      <a:pt x="10" y="17"/>
                      <a:pt x="16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378">
                <a:extLst>
                  <a:ext uri="{FF2B5EF4-FFF2-40B4-BE49-F238E27FC236}">
                    <a16:creationId xmlns="" xmlns:a16="http://schemas.microsoft.com/office/drawing/2014/main" id="{79688EF9-8C72-48A0-A598-A5F6F1FE59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" y="2301"/>
                <a:ext cx="8" cy="8"/>
              </a:xfrm>
              <a:custGeom>
                <a:avLst/>
                <a:gdLst>
                  <a:gd name="T0" fmla="*/ 16 w 16"/>
                  <a:gd name="T1" fmla="*/ 15 h 17"/>
                  <a:gd name="T2" fmla="*/ 2 w 16"/>
                  <a:gd name="T3" fmla="*/ 9 h 17"/>
                  <a:gd name="T4" fmla="*/ 16 w 16"/>
                  <a:gd name="T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7">
                    <a:moveTo>
                      <a:pt x="16" y="15"/>
                    </a:moveTo>
                    <a:cubicBezTo>
                      <a:pt x="15" y="10"/>
                      <a:pt x="0" y="0"/>
                      <a:pt x="2" y="9"/>
                    </a:cubicBezTo>
                    <a:cubicBezTo>
                      <a:pt x="8" y="6"/>
                      <a:pt x="10" y="17"/>
                      <a:pt x="16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379">
                <a:extLst>
                  <a:ext uri="{FF2B5EF4-FFF2-40B4-BE49-F238E27FC236}">
                    <a16:creationId xmlns="" xmlns:a16="http://schemas.microsoft.com/office/drawing/2014/main" id="{614D24B4-E667-46A1-BE6D-7F701C02B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0" y="2326"/>
                <a:ext cx="4" cy="3"/>
              </a:xfrm>
              <a:custGeom>
                <a:avLst/>
                <a:gdLst>
                  <a:gd name="T0" fmla="*/ 9 w 9"/>
                  <a:gd name="T1" fmla="*/ 2 h 7"/>
                  <a:gd name="T2" fmla="*/ 3 w 9"/>
                  <a:gd name="T3" fmla="*/ 5 h 7"/>
                  <a:gd name="T4" fmla="*/ 9 w 9"/>
                  <a:gd name="T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7">
                    <a:moveTo>
                      <a:pt x="9" y="2"/>
                    </a:moveTo>
                    <a:cubicBezTo>
                      <a:pt x="7" y="0"/>
                      <a:pt x="0" y="1"/>
                      <a:pt x="3" y="5"/>
                    </a:cubicBezTo>
                    <a:cubicBezTo>
                      <a:pt x="5" y="7"/>
                      <a:pt x="9" y="4"/>
                      <a:pt x="9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380">
                <a:extLst>
                  <a:ext uri="{FF2B5EF4-FFF2-40B4-BE49-F238E27FC236}">
                    <a16:creationId xmlns="" xmlns:a16="http://schemas.microsoft.com/office/drawing/2014/main" id="{5ACA0B6E-DD19-4B2F-AD02-2D8B40AEE9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0" y="2326"/>
                <a:ext cx="4" cy="3"/>
              </a:xfrm>
              <a:custGeom>
                <a:avLst/>
                <a:gdLst>
                  <a:gd name="T0" fmla="*/ 9 w 9"/>
                  <a:gd name="T1" fmla="*/ 2 h 7"/>
                  <a:gd name="T2" fmla="*/ 3 w 9"/>
                  <a:gd name="T3" fmla="*/ 5 h 7"/>
                  <a:gd name="T4" fmla="*/ 9 w 9"/>
                  <a:gd name="T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7">
                    <a:moveTo>
                      <a:pt x="9" y="2"/>
                    </a:moveTo>
                    <a:cubicBezTo>
                      <a:pt x="7" y="0"/>
                      <a:pt x="0" y="1"/>
                      <a:pt x="3" y="5"/>
                    </a:cubicBezTo>
                    <a:cubicBezTo>
                      <a:pt x="5" y="7"/>
                      <a:pt x="9" y="4"/>
                      <a:pt x="9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381">
                <a:extLst>
                  <a:ext uri="{FF2B5EF4-FFF2-40B4-BE49-F238E27FC236}">
                    <a16:creationId xmlns="" xmlns:a16="http://schemas.microsoft.com/office/drawing/2014/main" id="{6D5D1EA7-9530-4FE5-8CFC-D16BFB2CE1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1" y="2300"/>
                <a:ext cx="7" cy="10"/>
              </a:xfrm>
              <a:custGeom>
                <a:avLst/>
                <a:gdLst>
                  <a:gd name="T0" fmla="*/ 15 w 15"/>
                  <a:gd name="T1" fmla="*/ 10 h 20"/>
                  <a:gd name="T2" fmla="*/ 4 w 15"/>
                  <a:gd name="T3" fmla="*/ 11 h 20"/>
                  <a:gd name="T4" fmla="*/ 10 w 15"/>
                  <a:gd name="T5" fmla="*/ 14 h 20"/>
                  <a:gd name="T6" fmla="*/ 15 w 15"/>
                  <a:gd name="T7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20">
                    <a:moveTo>
                      <a:pt x="15" y="10"/>
                    </a:moveTo>
                    <a:cubicBezTo>
                      <a:pt x="11" y="0"/>
                      <a:pt x="0" y="9"/>
                      <a:pt x="4" y="11"/>
                    </a:cubicBezTo>
                    <a:cubicBezTo>
                      <a:pt x="8" y="12"/>
                      <a:pt x="9" y="9"/>
                      <a:pt x="10" y="14"/>
                    </a:cubicBezTo>
                    <a:cubicBezTo>
                      <a:pt x="11" y="20"/>
                      <a:pt x="15" y="12"/>
                      <a:pt x="15" y="1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382">
                <a:extLst>
                  <a:ext uri="{FF2B5EF4-FFF2-40B4-BE49-F238E27FC236}">
                    <a16:creationId xmlns="" xmlns:a16="http://schemas.microsoft.com/office/drawing/2014/main" id="{9B631831-A60C-40F5-9EB6-EB1AA7CB5D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1" y="2300"/>
                <a:ext cx="7" cy="10"/>
              </a:xfrm>
              <a:custGeom>
                <a:avLst/>
                <a:gdLst>
                  <a:gd name="T0" fmla="*/ 15 w 15"/>
                  <a:gd name="T1" fmla="*/ 10 h 20"/>
                  <a:gd name="T2" fmla="*/ 4 w 15"/>
                  <a:gd name="T3" fmla="*/ 11 h 20"/>
                  <a:gd name="T4" fmla="*/ 10 w 15"/>
                  <a:gd name="T5" fmla="*/ 14 h 20"/>
                  <a:gd name="T6" fmla="*/ 15 w 15"/>
                  <a:gd name="T7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20">
                    <a:moveTo>
                      <a:pt x="15" y="10"/>
                    </a:moveTo>
                    <a:cubicBezTo>
                      <a:pt x="11" y="0"/>
                      <a:pt x="0" y="9"/>
                      <a:pt x="4" y="11"/>
                    </a:cubicBezTo>
                    <a:cubicBezTo>
                      <a:pt x="8" y="12"/>
                      <a:pt x="9" y="9"/>
                      <a:pt x="10" y="14"/>
                    </a:cubicBezTo>
                    <a:cubicBezTo>
                      <a:pt x="11" y="20"/>
                      <a:pt x="15" y="12"/>
                      <a:pt x="15" y="1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383">
                <a:extLst>
                  <a:ext uri="{FF2B5EF4-FFF2-40B4-BE49-F238E27FC236}">
                    <a16:creationId xmlns="" xmlns:a16="http://schemas.microsoft.com/office/drawing/2014/main" id="{94FC8CE3-F50F-4F0B-AB0A-0B5603A9CA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1" y="2328"/>
                <a:ext cx="7" cy="5"/>
              </a:xfrm>
              <a:custGeom>
                <a:avLst/>
                <a:gdLst>
                  <a:gd name="T0" fmla="*/ 9 w 13"/>
                  <a:gd name="T1" fmla="*/ 0 h 11"/>
                  <a:gd name="T2" fmla="*/ 3 w 13"/>
                  <a:gd name="T3" fmla="*/ 2 h 11"/>
                  <a:gd name="T4" fmla="*/ 6 w 13"/>
                  <a:gd name="T5" fmla="*/ 11 h 11"/>
                  <a:gd name="T6" fmla="*/ 10 w 13"/>
                  <a:gd name="T7" fmla="*/ 9 h 11"/>
                  <a:gd name="T8" fmla="*/ 9 w 13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9" y="0"/>
                    </a:moveTo>
                    <a:cubicBezTo>
                      <a:pt x="7" y="1"/>
                      <a:pt x="5" y="2"/>
                      <a:pt x="3" y="2"/>
                    </a:cubicBezTo>
                    <a:cubicBezTo>
                      <a:pt x="0" y="3"/>
                      <a:pt x="5" y="10"/>
                      <a:pt x="6" y="11"/>
                    </a:cubicBezTo>
                    <a:cubicBezTo>
                      <a:pt x="6" y="9"/>
                      <a:pt x="7" y="8"/>
                      <a:pt x="10" y="9"/>
                    </a:cubicBezTo>
                    <a:cubicBezTo>
                      <a:pt x="10" y="6"/>
                      <a:pt x="13" y="3"/>
                      <a:pt x="9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384">
                <a:extLst>
                  <a:ext uri="{FF2B5EF4-FFF2-40B4-BE49-F238E27FC236}">
                    <a16:creationId xmlns="" xmlns:a16="http://schemas.microsoft.com/office/drawing/2014/main" id="{E0E1AD6F-9713-4727-A32F-3DB1309BDB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1" y="2328"/>
                <a:ext cx="7" cy="5"/>
              </a:xfrm>
              <a:custGeom>
                <a:avLst/>
                <a:gdLst>
                  <a:gd name="T0" fmla="*/ 9 w 13"/>
                  <a:gd name="T1" fmla="*/ 0 h 11"/>
                  <a:gd name="T2" fmla="*/ 3 w 13"/>
                  <a:gd name="T3" fmla="*/ 2 h 11"/>
                  <a:gd name="T4" fmla="*/ 6 w 13"/>
                  <a:gd name="T5" fmla="*/ 11 h 11"/>
                  <a:gd name="T6" fmla="*/ 10 w 13"/>
                  <a:gd name="T7" fmla="*/ 9 h 11"/>
                  <a:gd name="T8" fmla="*/ 9 w 13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9" y="0"/>
                    </a:moveTo>
                    <a:cubicBezTo>
                      <a:pt x="7" y="1"/>
                      <a:pt x="5" y="2"/>
                      <a:pt x="3" y="2"/>
                    </a:cubicBezTo>
                    <a:cubicBezTo>
                      <a:pt x="0" y="3"/>
                      <a:pt x="5" y="10"/>
                      <a:pt x="6" y="11"/>
                    </a:cubicBezTo>
                    <a:cubicBezTo>
                      <a:pt x="6" y="9"/>
                      <a:pt x="7" y="8"/>
                      <a:pt x="10" y="9"/>
                    </a:cubicBezTo>
                    <a:cubicBezTo>
                      <a:pt x="10" y="6"/>
                      <a:pt x="13" y="3"/>
                      <a:pt x="9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385">
                <a:extLst>
                  <a:ext uri="{FF2B5EF4-FFF2-40B4-BE49-F238E27FC236}">
                    <a16:creationId xmlns="" xmlns:a16="http://schemas.microsoft.com/office/drawing/2014/main" id="{1CA4F6D2-9363-45BA-9255-155979A252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5" y="2322"/>
                <a:ext cx="9" cy="6"/>
              </a:xfrm>
              <a:custGeom>
                <a:avLst/>
                <a:gdLst>
                  <a:gd name="T0" fmla="*/ 3 w 18"/>
                  <a:gd name="T1" fmla="*/ 0 h 12"/>
                  <a:gd name="T2" fmla="*/ 4 w 18"/>
                  <a:gd name="T3" fmla="*/ 9 h 12"/>
                  <a:gd name="T4" fmla="*/ 10 w 18"/>
                  <a:gd name="T5" fmla="*/ 9 h 12"/>
                  <a:gd name="T6" fmla="*/ 18 w 18"/>
                  <a:gd name="T7" fmla="*/ 10 h 12"/>
                  <a:gd name="T8" fmla="*/ 3 w 18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3" y="0"/>
                    </a:moveTo>
                    <a:cubicBezTo>
                      <a:pt x="3" y="2"/>
                      <a:pt x="0" y="10"/>
                      <a:pt x="4" y="9"/>
                    </a:cubicBezTo>
                    <a:cubicBezTo>
                      <a:pt x="7" y="9"/>
                      <a:pt x="8" y="8"/>
                      <a:pt x="10" y="9"/>
                    </a:cubicBezTo>
                    <a:cubicBezTo>
                      <a:pt x="13" y="10"/>
                      <a:pt x="15" y="12"/>
                      <a:pt x="18" y="10"/>
                    </a:cubicBezTo>
                    <a:cubicBezTo>
                      <a:pt x="16" y="8"/>
                      <a:pt x="6" y="0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386">
                <a:extLst>
                  <a:ext uri="{FF2B5EF4-FFF2-40B4-BE49-F238E27FC236}">
                    <a16:creationId xmlns="" xmlns:a16="http://schemas.microsoft.com/office/drawing/2014/main" id="{C36275BB-A68C-414F-8526-32957AE192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5" y="2322"/>
                <a:ext cx="9" cy="6"/>
              </a:xfrm>
              <a:custGeom>
                <a:avLst/>
                <a:gdLst>
                  <a:gd name="T0" fmla="*/ 3 w 18"/>
                  <a:gd name="T1" fmla="*/ 0 h 12"/>
                  <a:gd name="T2" fmla="*/ 4 w 18"/>
                  <a:gd name="T3" fmla="*/ 9 h 12"/>
                  <a:gd name="T4" fmla="*/ 10 w 18"/>
                  <a:gd name="T5" fmla="*/ 9 h 12"/>
                  <a:gd name="T6" fmla="*/ 18 w 18"/>
                  <a:gd name="T7" fmla="*/ 10 h 12"/>
                  <a:gd name="T8" fmla="*/ 3 w 18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3" y="0"/>
                    </a:moveTo>
                    <a:cubicBezTo>
                      <a:pt x="3" y="2"/>
                      <a:pt x="0" y="10"/>
                      <a:pt x="4" y="9"/>
                    </a:cubicBezTo>
                    <a:cubicBezTo>
                      <a:pt x="7" y="9"/>
                      <a:pt x="8" y="8"/>
                      <a:pt x="10" y="9"/>
                    </a:cubicBezTo>
                    <a:cubicBezTo>
                      <a:pt x="13" y="10"/>
                      <a:pt x="15" y="12"/>
                      <a:pt x="18" y="10"/>
                    </a:cubicBezTo>
                    <a:cubicBezTo>
                      <a:pt x="16" y="8"/>
                      <a:pt x="6" y="0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387">
                <a:extLst>
                  <a:ext uri="{FF2B5EF4-FFF2-40B4-BE49-F238E27FC236}">
                    <a16:creationId xmlns="" xmlns:a16="http://schemas.microsoft.com/office/drawing/2014/main" id="{91BA61AB-C1C3-460C-A4BF-262D27C03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6" y="2309"/>
                <a:ext cx="2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388">
                <a:extLst>
                  <a:ext uri="{FF2B5EF4-FFF2-40B4-BE49-F238E27FC236}">
                    <a16:creationId xmlns="" xmlns:a16="http://schemas.microsoft.com/office/drawing/2014/main" id="{A25D7A27-6F8C-4F5B-900B-73735F359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6" y="2309"/>
                <a:ext cx="2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389">
                <a:extLst>
                  <a:ext uri="{FF2B5EF4-FFF2-40B4-BE49-F238E27FC236}">
                    <a16:creationId xmlns="" xmlns:a16="http://schemas.microsoft.com/office/drawing/2014/main" id="{85C9F17C-5D48-4EF2-A2D9-9A9D40DDE6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" y="2420"/>
                <a:ext cx="137" cy="51"/>
              </a:xfrm>
              <a:custGeom>
                <a:avLst/>
                <a:gdLst>
                  <a:gd name="T0" fmla="*/ 47 w 283"/>
                  <a:gd name="T1" fmla="*/ 10 h 105"/>
                  <a:gd name="T2" fmla="*/ 29 w 283"/>
                  <a:gd name="T3" fmla="*/ 8 h 105"/>
                  <a:gd name="T4" fmla="*/ 20 w 283"/>
                  <a:gd name="T5" fmla="*/ 13 h 105"/>
                  <a:gd name="T6" fmla="*/ 13 w 283"/>
                  <a:gd name="T7" fmla="*/ 24 h 105"/>
                  <a:gd name="T8" fmla="*/ 8 w 283"/>
                  <a:gd name="T9" fmla="*/ 36 h 105"/>
                  <a:gd name="T10" fmla="*/ 0 w 283"/>
                  <a:gd name="T11" fmla="*/ 35 h 105"/>
                  <a:gd name="T12" fmla="*/ 28 w 283"/>
                  <a:gd name="T13" fmla="*/ 39 h 105"/>
                  <a:gd name="T14" fmla="*/ 37 w 283"/>
                  <a:gd name="T15" fmla="*/ 43 h 105"/>
                  <a:gd name="T16" fmla="*/ 35 w 283"/>
                  <a:gd name="T17" fmla="*/ 51 h 105"/>
                  <a:gd name="T18" fmla="*/ 62 w 283"/>
                  <a:gd name="T19" fmla="*/ 59 h 105"/>
                  <a:gd name="T20" fmla="*/ 87 w 283"/>
                  <a:gd name="T21" fmla="*/ 70 h 105"/>
                  <a:gd name="T22" fmla="*/ 96 w 283"/>
                  <a:gd name="T23" fmla="*/ 70 h 105"/>
                  <a:gd name="T24" fmla="*/ 103 w 283"/>
                  <a:gd name="T25" fmla="*/ 66 h 105"/>
                  <a:gd name="T26" fmla="*/ 134 w 283"/>
                  <a:gd name="T27" fmla="*/ 71 h 105"/>
                  <a:gd name="T28" fmla="*/ 170 w 283"/>
                  <a:gd name="T29" fmla="*/ 85 h 105"/>
                  <a:gd name="T30" fmla="*/ 188 w 283"/>
                  <a:gd name="T31" fmla="*/ 87 h 105"/>
                  <a:gd name="T32" fmla="*/ 202 w 283"/>
                  <a:gd name="T33" fmla="*/ 88 h 105"/>
                  <a:gd name="T34" fmla="*/ 234 w 283"/>
                  <a:gd name="T35" fmla="*/ 89 h 105"/>
                  <a:gd name="T36" fmla="*/ 259 w 283"/>
                  <a:gd name="T37" fmla="*/ 97 h 105"/>
                  <a:gd name="T38" fmla="*/ 275 w 283"/>
                  <a:gd name="T39" fmla="*/ 100 h 105"/>
                  <a:gd name="T40" fmla="*/ 281 w 283"/>
                  <a:gd name="T41" fmla="*/ 104 h 105"/>
                  <a:gd name="T42" fmla="*/ 278 w 283"/>
                  <a:gd name="T43" fmla="*/ 96 h 105"/>
                  <a:gd name="T44" fmla="*/ 279 w 283"/>
                  <a:gd name="T45" fmla="*/ 74 h 105"/>
                  <a:gd name="T46" fmla="*/ 272 w 283"/>
                  <a:gd name="T47" fmla="*/ 67 h 105"/>
                  <a:gd name="T48" fmla="*/ 258 w 283"/>
                  <a:gd name="T49" fmla="*/ 67 h 105"/>
                  <a:gd name="T50" fmla="*/ 241 w 283"/>
                  <a:gd name="T51" fmla="*/ 68 h 105"/>
                  <a:gd name="T52" fmla="*/ 229 w 283"/>
                  <a:gd name="T53" fmla="*/ 61 h 105"/>
                  <a:gd name="T54" fmla="*/ 226 w 283"/>
                  <a:gd name="T55" fmla="*/ 51 h 105"/>
                  <a:gd name="T56" fmla="*/ 224 w 283"/>
                  <a:gd name="T57" fmla="*/ 38 h 105"/>
                  <a:gd name="T58" fmla="*/ 211 w 283"/>
                  <a:gd name="T59" fmla="*/ 39 h 105"/>
                  <a:gd name="T60" fmla="*/ 207 w 283"/>
                  <a:gd name="T61" fmla="*/ 37 h 105"/>
                  <a:gd name="T62" fmla="*/ 198 w 283"/>
                  <a:gd name="T63" fmla="*/ 35 h 105"/>
                  <a:gd name="T64" fmla="*/ 191 w 283"/>
                  <a:gd name="T65" fmla="*/ 31 h 105"/>
                  <a:gd name="T66" fmla="*/ 180 w 283"/>
                  <a:gd name="T67" fmla="*/ 30 h 105"/>
                  <a:gd name="T68" fmla="*/ 165 w 283"/>
                  <a:gd name="T69" fmla="*/ 31 h 105"/>
                  <a:gd name="T70" fmla="*/ 155 w 283"/>
                  <a:gd name="T71" fmla="*/ 41 h 105"/>
                  <a:gd name="T72" fmla="*/ 148 w 283"/>
                  <a:gd name="T73" fmla="*/ 39 h 105"/>
                  <a:gd name="T74" fmla="*/ 139 w 283"/>
                  <a:gd name="T75" fmla="*/ 39 h 105"/>
                  <a:gd name="T76" fmla="*/ 126 w 283"/>
                  <a:gd name="T77" fmla="*/ 38 h 105"/>
                  <a:gd name="T78" fmla="*/ 115 w 283"/>
                  <a:gd name="T79" fmla="*/ 36 h 105"/>
                  <a:gd name="T80" fmla="*/ 97 w 283"/>
                  <a:gd name="T81" fmla="*/ 20 h 105"/>
                  <a:gd name="T82" fmla="*/ 90 w 283"/>
                  <a:gd name="T83" fmla="*/ 20 h 105"/>
                  <a:gd name="T84" fmla="*/ 78 w 283"/>
                  <a:gd name="T85" fmla="*/ 16 h 105"/>
                  <a:gd name="T86" fmla="*/ 68 w 283"/>
                  <a:gd name="T87" fmla="*/ 10 h 105"/>
                  <a:gd name="T88" fmla="*/ 56 w 283"/>
                  <a:gd name="T89" fmla="*/ 5 h 105"/>
                  <a:gd name="T90" fmla="*/ 47 w 283"/>
                  <a:gd name="T91" fmla="*/ 1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83" h="105">
                    <a:moveTo>
                      <a:pt x="47" y="10"/>
                    </a:moveTo>
                    <a:cubicBezTo>
                      <a:pt x="44" y="8"/>
                      <a:pt x="32" y="6"/>
                      <a:pt x="29" y="8"/>
                    </a:cubicBezTo>
                    <a:cubicBezTo>
                      <a:pt x="29" y="0"/>
                      <a:pt x="21" y="11"/>
                      <a:pt x="20" y="13"/>
                    </a:cubicBezTo>
                    <a:cubicBezTo>
                      <a:pt x="19" y="16"/>
                      <a:pt x="19" y="29"/>
                      <a:pt x="13" y="24"/>
                    </a:cubicBezTo>
                    <a:cubicBezTo>
                      <a:pt x="12" y="28"/>
                      <a:pt x="10" y="32"/>
                      <a:pt x="8" y="36"/>
                    </a:cubicBezTo>
                    <a:cubicBezTo>
                      <a:pt x="6" y="32"/>
                      <a:pt x="3" y="33"/>
                      <a:pt x="0" y="35"/>
                    </a:cubicBezTo>
                    <a:cubicBezTo>
                      <a:pt x="9" y="39"/>
                      <a:pt x="20" y="34"/>
                      <a:pt x="28" y="39"/>
                    </a:cubicBezTo>
                    <a:cubicBezTo>
                      <a:pt x="31" y="41"/>
                      <a:pt x="35" y="41"/>
                      <a:pt x="37" y="43"/>
                    </a:cubicBezTo>
                    <a:cubicBezTo>
                      <a:pt x="42" y="45"/>
                      <a:pt x="36" y="48"/>
                      <a:pt x="35" y="51"/>
                    </a:cubicBezTo>
                    <a:cubicBezTo>
                      <a:pt x="33" y="60"/>
                      <a:pt x="58" y="59"/>
                      <a:pt x="62" y="59"/>
                    </a:cubicBezTo>
                    <a:cubicBezTo>
                      <a:pt x="71" y="61"/>
                      <a:pt x="78" y="67"/>
                      <a:pt x="87" y="70"/>
                    </a:cubicBezTo>
                    <a:cubicBezTo>
                      <a:pt x="90" y="70"/>
                      <a:pt x="94" y="71"/>
                      <a:pt x="96" y="70"/>
                    </a:cubicBezTo>
                    <a:cubicBezTo>
                      <a:pt x="99" y="68"/>
                      <a:pt x="98" y="66"/>
                      <a:pt x="103" y="66"/>
                    </a:cubicBezTo>
                    <a:cubicBezTo>
                      <a:pt x="113" y="65"/>
                      <a:pt x="124" y="68"/>
                      <a:pt x="134" y="71"/>
                    </a:cubicBezTo>
                    <a:cubicBezTo>
                      <a:pt x="146" y="75"/>
                      <a:pt x="158" y="82"/>
                      <a:pt x="170" y="85"/>
                    </a:cubicBezTo>
                    <a:cubicBezTo>
                      <a:pt x="176" y="86"/>
                      <a:pt x="183" y="85"/>
                      <a:pt x="188" y="87"/>
                    </a:cubicBezTo>
                    <a:cubicBezTo>
                      <a:pt x="193" y="89"/>
                      <a:pt x="197" y="87"/>
                      <a:pt x="202" y="88"/>
                    </a:cubicBezTo>
                    <a:cubicBezTo>
                      <a:pt x="213" y="89"/>
                      <a:pt x="225" y="95"/>
                      <a:pt x="234" y="89"/>
                    </a:cubicBezTo>
                    <a:cubicBezTo>
                      <a:pt x="242" y="83"/>
                      <a:pt x="252" y="93"/>
                      <a:pt x="259" y="97"/>
                    </a:cubicBezTo>
                    <a:cubicBezTo>
                      <a:pt x="261" y="98"/>
                      <a:pt x="275" y="99"/>
                      <a:pt x="275" y="100"/>
                    </a:cubicBezTo>
                    <a:cubicBezTo>
                      <a:pt x="274" y="103"/>
                      <a:pt x="279" y="105"/>
                      <a:pt x="281" y="104"/>
                    </a:cubicBezTo>
                    <a:cubicBezTo>
                      <a:pt x="283" y="103"/>
                      <a:pt x="278" y="97"/>
                      <a:pt x="278" y="96"/>
                    </a:cubicBezTo>
                    <a:cubicBezTo>
                      <a:pt x="273" y="89"/>
                      <a:pt x="279" y="82"/>
                      <a:pt x="279" y="74"/>
                    </a:cubicBezTo>
                    <a:cubicBezTo>
                      <a:pt x="280" y="69"/>
                      <a:pt x="275" y="68"/>
                      <a:pt x="272" y="67"/>
                    </a:cubicBezTo>
                    <a:cubicBezTo>
                      <a:pt x="266" y="65"/>
                      <a:pt x="264" y="68"/>
                      <a:pt x="258" y="67"/>
                    </a:cubicBezTo>
                    <a:cubicBezTo>
                      <a:pt x="253" y="67"/>
                      <a:pt x="246" y="71"/>
                      <a:pt x="241" y="68"/>
                    </a:cubicBezTo>
                    <a:cubicBezTo>
                      <a:pt x="238" y="67"/>
                      <a:pt x="230" y="64"/>
                      <a:pt x="229" y="61"/>
                    </a:cubicBezTo>
                    <a:cubicBezTo>
                      <a:pt x="228" y="58"/>
                      <a:pt x="233" y="45"/>
                      <a:pt x="226" y="51"/>
                    </a:cubicBezTo>
                    <a:cubicBezTo>
                      <a:pt x="227" y="47"/>
                      <a:pt x="224" y="43"/>
                      <a:pt x="224" y="38"/>
                    </a:cubicBezTo>
                    <a:cubicBezTo>
                      <a:pt x="220" y="40"/>
                      <a:pt x="215" y="39"/>
                      <a:pt x="211" y="39"/>
                    </a:cubicBezTo>
                    <a:cubicBezTo>
                      <a:pt x="209" y="39"/>
                      <a:pt x="208" y="38"/>
                      <a:pt x="207" y="37"/>
                    </a:cubicBezTo>
                    <a:cubicBezTo>
                      <a:pt x="204" y="35"/>
                      <a:pt x="201" y="36"/>
                      <a:pt x="198" y="35"/>
                    </a:cubicBezTo>
                    <a:cubicBezTo>
                      <a:pt x="196" y="34"/>
                      <a:pt x="193" y="27"/>
                      <a:pt x="191" y="31"/>
                    </a:cubicBezTo>
                    <a:cubicBezTo>
                      <a:pt x="188" y="34"/>
                      <a:pt x="182" y="33"/>
                      <a:pt x="180" y="30"/>
                    </a:cubicBezTo>
                    <a:cubicBezTo>
                      <a:pt x="175" y="21"/>
                      <a:pt x="169" y="20"/>
                      <a:pt x="165" y="31"/>
                    </a:cubicBezTo>
                    <a:cubicBezTo>
                      <a:pt x="164" y="34"/>
                      <a:pt x="161" y="43"/>
                      <a:pt x="155" y="41"/>
                    </a:cubicBezTo>
                    <a:cubicBezTo>
                      <a:pt x="152" y="40"/>
                      <a:pt x="152" y="38"/>
                      <a:pt x="148" y="39"/>
                    </a:cubicBezTo>
                    <a:cubicBezTo>
                      <a:pt x="145" y="39"/>
                      <a:pt x="142" y="40"/>
                      <a:pt x="139" y="39"/>
                    </a:cubicBezTo>
                    <a:cubicBezTo>
                      <a:pt x="134" y="38"/>
                      <a:pt x="131" y="38"/>
                      <a:pt x="126" y="38"/>
                    </a:cubicBezTo>
                    <a:cubicBezTo>
                      <a:pt x="123" y="38"/>
                      <a:pt x="118" y="34"/>
                      <a:pt x="115" y="36"/>
                    </a:cubicBezTo>
                    <a:cubicBezTo>
                      <a:pt x="104" y="42"/>
                      <a:pt x="101" y="26"/>
                      <a:pt x="97" y="20"/>
                    </a:cubicBezTo>
                    <a:cubicBezTo>
                      <a:pt x="93" y="14"/>
                      <a:pt x="93" y="20"/>
                      <a:pt x="90" y="20"/>
                    </a:cubicBezTo>
                    <a:cubicBezTo>
                      <a:pt x="86" y="20"/>
                      <a:pt x="82" y="13"/>
                      <a:pt x="78" y="16"/>
                    </a:cubicBezTo>
                    <a:cubicBezTo>
                      <a:pt x="73" y="18"/>
                      <a:pt x="70" y="12"/>
                      <a:pt x="68" y="10"/>
                    </a:cubicBezTo>
                    <a:cubicBezTo>
                      <a:pt x="64" y="7"/>
                      <a:pt x="61" y="8"/>
                      <a:pt x="56" y="5"/>
                    </a:cubicBezTo>
                    <a:cubicBezTo>
                      <a:pt x="55" y="9"/>
                      <a:pt x="51" y="15"/>
                      <a:pt x="47" y="1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390">
                <a:extLst>
                  <a:ext uri="{FF2B5EF4-FFF2-40B4-BE49-F238E27FC236}">
                    <a16:creationId xmlns="" xmlns:a16="http://schemas.microsoft.com/office/drawing/2014/main" id="{EA1DE68D-7917-4D92-8959-5F2B9455D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" y="2420"/>
                <a:ext cx="137" cy="51"/>
              </a:xfrm>
              <a:custGeom>
                <a:avLst/>
                <a:gdLst>
                  <a:gd name="T0" fmla="*/ 47 w 283"/>
                  <a:gd name="T1" fmla="*/ 10 h 105"/>
                  <a:gd name="T2" fmla="*/ 29 w 283"/>
                  <a:gd name="T3" fmla="*/ 8 h 105"/>
                  <a:gd name="T4" fmla="*/ 20 w 283"/>
                  <a:gd name="T5" fmla="*/ 13 h 105"/>
                  <a:gd name="T6" fmla="*/ 13 w 283"/>
                  <a:gd name="T7" fmla="*/ 24 h 105"/>
                  <a:gd name="T8" fmla="*/ 8 w 283"/>
                  <a:gd name="T9" fmla="*/ 36 h 105"/>
                  <a:gd name="T10" fmla="*/ 0 w 283"/>
                  <a:gd name="T11" fmla="*/ 35 h 105"/>
                  <a:gd name="T12" fmla="*/ 28 w 283"/>
                  <a:gd name="T13" fmla="*/ 39 h 105"/>
                  <a:gd name="T14" fmla="*/ 37 w 283"/>
                  <a:gd name="T15" fmla="*/ 43 h 105"/>
                  <a:gd name="T16" fmla="*/ 35 w 283"/>
                  <a:gd name="T17" fmla="*/ 51 h 105"/>
                  <a:gd name="T18" fmla="*/ 62 w 283"/>
                  <a:gd name="T19" fmla="*/ 59 h 105"/>
                  <a:gd name="T20" fmla="*/ 87 w 283"/>
                  <a:gd name="T21" fmla="*/ 70 h 105"/>
                  <a:gd name="T22" fmla="*/ 96 w 283"/>
                  <a:gd name="T23" fmla="*/ 70 h 105"/>
                  <a:gd name="T24" fmla="*/ 103 w 283"/>
                  <a:gd name="T25" fmla="*/ 66 h 105"/>
                  <a:gd name="T26" fmla="*/ 134 w 283"/>
                  <a:gd name="T27" fmla="*/ 71 h 105"/>
                  <a:gd name="T28" fmla="*/ 170 w 283"/>
                  <a:gd name="T29" fmla="*/ 85 h 105"/>
                  <a:gd name="T30" fmla="*/ 188 w 283"/>
                  <a:gd name="T31" fmla="*/ 87 h 105"/>
                  <a:gd name="T32" fmla="*/ 202 w 283"/>
                  <a:gd name="T33" fmla="*/ 88 h 105"/>
                  <a:gd name="T34" fmla="*/ 234 w 283"/>
                  <a:gd name="T35" fmla="*/ 89 h 105"/>
                  <a:gd name="T36" fmla="*/ 259 w 283"/>
                  <a:gd name="T37" fmla="*/ 97 h 105"/>
                  <a:gd name="T38" fmla="*/ 275 w 283"/>
                  <a:gd name="T39" fmla="*/ 100 h 105"/>
                  <a:gd name="T40" fmla="*/ 281 w 283"/>
                  <a:gd name="T41" fmla="*/ 104 h 105"/>
                  <a:gd name="T42" fmla="*/ 278 w 283"/>
                  <a:gd name="T43" fmla="*/ 96 h 105"/>
                  <a:gd name="T44" fmla="*/ 279 w 283"/>
                  <a:gd name="T45" fmla="*/ 74 h 105"/>
                  <a:gd name="T46" fmla="*/ 272 w 283"/>
                  <a:gd name="T47" fmla="*/ 67 h 105"/>
                  <a:gd name="T48" fmla="*/ 258 w 283"/>
                  <a:gd name="T49" fmla="*/ 67 h 105"/>
                  <a:gd name="T50" fmla="*/ 241 w 283"/>
                  <a:gd name="T51" fmla="*/ 68 h 105"/>
                  <a:gd name="T52" fmla="*/ 229 w 283"/>
                  <a:gd name="T53" fmla="*/ 61 h 105"/>
                  <a:gd name="T54" fmla="*/ 226 w 283"/>
                  <a:gd name="T55" fmla="*/ 51 h 105"/>
                  <a:gd name="T56" fmla="*/ 224 w 283"/>
                  <a:gd name="T57" fmla="*/ 38 h 105"/>
                  <a:gd name="T58" fmla="*/ 211 w 283"/>
                  <a:gd name="T59" fmla="*/ 39 h 105"/>
                  <a:gd name="T60" fmla="*/ 207 w 283"/>
                  <a:gd name="T61" fmla="*/ 37 h 105"/>
                  <a:gd name="T62" fmla="*/ 198 w 283"/>
                  <a:gd name="T63" fmla="*/ 35 h 105"/>
                  <a:gd name="T64" fmla="*/ 191 w 283"/>
                  <a:gd name="T65" fmla="*/ 31 h 105"/>
                  <a:gd name="T66" fmla="*/ 180 w 283"/>
                  <a:gd name="T67" fmla="*/ 30 h 105"/>
                  <a:gd name="T68" fmla="*/ 165 w 283"/>
                  <a:gd name="T69" fmla="*/ 31 h 105"/>
                  <a:gd name="T70" fmla="*/ 155 w 283"/>
                  <a:gd name="T71" fmla="*/ 41 h 105"/>
                  <a:gd name="T72" fmla="*/ 148 w 283"/>
                  <a:gd name="T73" fmla="*/ 39 h 105"/>
                  <a:gd name="T74" fmla="*/ 139 w 283"/>
                  <a:gd name="T75" fmla="*/ 39 h 105"/>
                  <a:gd name="T76" fmla="*/ 126 w 283"/>
                  <a:gd name="T77" fmla="*/ 38 h 105"/>
                  <a:gd name="T78" fmla="*/ 115 w 283"/>
                  <a:gd name="T79" fmla="*/ 36 h 105"/>
                  <a:gd name="T80" fmla="*/ 97 w 283"/>
                  <a:gd name="T81" fmla="*/ 20 h 105"/>
                  <a:gd name="T82" fmla="*/ 90 w 283"/>
                  <a:gd name="T83" fmla="*/ 20 h 105"/>
                  <a:gd name="T84" fmla="*/ 78 w 283"/>
                  <a:gd name="T85" fmla="*/ 16 h 105"/>
                  <a:gd name="T86" fmla="*/ 68 w 283"/>
                  <a:gd name="T87" fmla="*/ 10 h 105"/>
                  <a:gd name="T88" fmla="*/ 56 w 283"/>
                  <a:gd name="T89" fmla="*/ 5 h 105"/>
                  <a:gd name="T90" fmla="*/ 47 w 283"/>
                  <a:gd name="T91" fmla="*/ 1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83" h="105">
                    <a:moveTo>
                      <a:pt x="47" y="10"/>
                    </a:moveTo>
                    <a:cubicBezTo>
                      <a:pt x="44" y="8"/>
                      <a:pt x="32" y="6"/>
                      <a:pt x="29" y="8"/>
                    </a:cubicBezTo>
                    <a:cubicBezTo>
                      <a:pt x="29" y="0"/>
                      <a:pt x="21" y="11"/>
                      <a:pt x="20" y="13"/>
                    </a:cubicBezTo>
                    <a:cubicBezTo>
                      <a:pt x="19" y="16"/>
                      <a:pt x="19" y="29"/>
                      <a:pt x="13" y="24"/>
                    </a:cubicBezTo>
                    <a:cubicBezTo>
                      <a:pt x="12" y="28"/>
                      <a:pt x="10" y="32"/>
                      <a:pt x="8" y="36"/>
                    </a:cubicBezTo>
                    <a:cubicBezTo>
                      <a:pt x="6" y="32"/>
                      <a:pt x="3" y="33"/>
                      <a:pt x="0" y="35"/>
                    </a:cubicBezTo>
                    <a:cubicBezTo>
                      <a:pt x="9" y="39"/>
                      <a:pt x="20" y="34"/>
                      <a:pt x="28" y="39"/>
                    </a:cubicBezTo>
                    <a:cubicBezTo>
                      <a:pt x="31" y="41"/>
                      <a:pt x="35" y="41"/>
                      <a:pt x="37" y="43"/>
                    </a:cubicBezTo>
                    <a:cubicBezTo>
                      <a:pt x="42" y="45"/>
                      <a:pt x="36" y="48"/>
                      <a:pt x="35" y="51"/>
                    </a:cubicBezTo>
                    <a:cubicBezTo>
                      <a:pt x="33" y="60"/>
                      <a:pt x="58" y="59"/>
                      <a:pt x="62" y="59"/>
                    </a:cubicBezTo>
                    <a:cubicBezTo>
                      <a:pt x="71" y="61"/>
                      <a:pt x="78" y="67"/>
                      <a:pt x="87" y="70"/>
                    </a:cubicBezTo>
                    <a:cubicBezTo>
                      <a:pt x="90" y="70"/>
                      <a:pt x="94" y="71"/>
                      <a:pt x="96" y="70"/>
                    </a:cubicBezTo>
                    <a:cubicBezTo>
                      <a:pt x="99" y="68"/>
                      <a:pt x="98" y="66"/>
                      <a:pt x="103" y="66"/>
                    </a:cubicBezTo>
                    <a:cubicBezTo>
                      <a:pt x="113" y="65"/>
                      <a:pt x="124" y="68"/>
                      <a:pt x="134" y="71"/>
                    </a:cubicBezTo>
                    <a:cubicBezTo>
                      <a:pt x="146" y="75"/>
                      <a:pt x="158" y="82"/>
                      <a:pt x="170" y="85"/>
                    </a:cubicBezTo>
                    <a:cubicBezTo>
                      <a:pt x="176" y="86"/>
                      <a:pt x="183" y="85"/>
                      <a:pt x="188" y="87"/>
                    </a:cubicBezTo>
                    <a:cubicBezTo>
                      <a:pt x="193" y="89"/>
                      <a:pt x="197" y="87"/>
                      <a:pt x="202" y="88"/>
                    </a:cubicBezTo>
                    <a:cubicBezTo>
                      <a:pt x="213" y="89"/>
                      <a:pt x="225" y="95"/>
                      <a:pt x="234" y="89"/>
                    </a:cubicBezTo>
                    <a:cubicBezTo>
                      <a:pt x="242" y="83"/>
                      <a:pt x="252" y="93"/>
                      <a:pt x="259" y="97"/>
                    </a:cubicBezTo>
                    <a:cubicBezTo>
                      <a:pt x="261" y="98"/>
                      <a:pt x="275" y="99"/>
                      <a:pt x="275" y="100"/>
                    </a:cubicBezTo>
                    <a:cubicBezTo>
                      <a:pt x="274" y="103"/>
                      <a:pt x="279" y="105"/>
                      <a:pt x="281" y="104"/>
                    </a:cubicBezTo>
                    <a:cubicBezTo>
                      <a:pt x="283" y="103"/>
                      <a:pt x="278" y="97"/>
                      <a:pt x="278" y="96"/>
                    </a:cubicBezTo>
                    <a:cubicBezTo>
                      <a:pt x="273" y="89"/>
                      <a:pt x="279" y="82"/>
                      <a:pt x="279" y="74"/>
                    </a:cubicBezTo>
                    <a:cubicBezTo>
                      <a:pt x="280" y="69"/>
                      <a:pt x="275" y="68"/>
                      <a:pt x="272" y="67"/>
                    </a:cubicBezTo>
                    <a:cubicBezTo>
                      <a:pt x="266" y="65"/>
                      <a:pt x="264" y="68"/>
                      <a:pt x="258" y="67"/>
                    </a:cubicBezTo>
                    <a:cubicBezTo>
                      <a:pt x="253" y="67"/>
                      <a:pt x="246" y="71"/>
                      <a:pt x="241" y="68"/>
                    </a:cubicBezTo>
                    <a:cubicBezTo>
                      <a:pt x="238" y="67"/>
                      <a:pt x="230" y="64"/>
                      <a:pt x="229" y="61"/>
                    </a:cubicBezTo>
                    <a:cubicBezTo>
                      <a:pt x="228" y="58"/>
                      <a:pt x="233" y="45"/>
                      <a:pt x="226" y="51"/>
                    </a:cubicBezTo>
                    <a:cubicBezTo>
                      <a:pt x="227" y="47"/>
                      <a:pt x="224" y="43"/>
                      <a:pt x="224" y="38"/>
                    </a:cubicBezTo>
                    <a:cubicBezTo>
                      <a:pt x="220" y="40"/>
                      <a:pt x="215" y="39"/>
                      <a:pt x="211" y="39"/>
                    </a:cubicBezTo>
                    <a:cubicBezTo>
                      <a:pt x="209" y="39"/>
                      <a:pt x="208" y="38"/>
                      <a:pt x="207" y="37"/>
                    </a:cubicBezTo>
                    <a:cubicBezTo>
                      <a:pt x="204" y="35"/>
                      <a:pt x="201" y="36"/>
                      <a:pt x="198" y="35"/>
                    </a:cubicBezTo>
                    <a:cubicBezTo>
                      <a:pt x="196" y="34"/>
                      <a:pt x="193" y="27"/>
                      <a:pt x="191" y="31"/>
                    </a:cubicBezTo>
                    <a:cubicBezTo>
                      <a:pt x="188" y="34"/>
                      <a:pt x="182" y="33"/>
                      <a:pt x="180" y="30"/>
                    </a:cubicBezTo>
                    <a:cubicBezTo>
                      <a:pt x="175" y="21"/>
                      <a:pt x="169" y="20"/>
                      <a:pt x="165" y="31"/>
                    </a:cubicBezTo>
                    <a:cubicBezTo>
                      <a:pt x="164" y="34"/>
                      <a:pt x="161" y="43"/>
                      <a:pt x="155" y="41"/>
                    </a:cubicBezTo>
                    <a:cubicBezTo>
                      <a:pt x="152" y="40"/>
                      <a:pt x="152" y="38"/>
                      <a:pt x="148" y="39"/>
                    </a:cubicBezTo>
                    <a:cubicBezTo>
                      <a:pt x="145" y="39"/>
                      <a:pt x="142" y="40"/>
                      <a:pt x="139" y="39"/>
                    </a:cubicBezTo>
                    <a:cubicBezTo>
                      <a:pt x="134" y="38"/>
                      <a:pt x="131" y="38"/>
                      <a:pt x="126" y="38"/>
                    </a:cubicBezTo>
                    <a:cubicBezTo>
                      <a:pt x="123" y="38"/>
                      <a:pt x="118" y="34"/>
                      <a:pt x="115" y="36"/>
                    </a:cubicBezTo>
                    <a:cubicBezTo>
                      <a:pt x="104" y="42"/>
                      <a:pt x="101" y="26"/>
                      <a:pt x="97" y="20"/>
                    </a:cubicBezTo>
                    <a:cubicBezTo>
                      <a:pt x="93" y="14"/>
                      <a:pt x="93" y="20"/>
                      <a:pt x="90" y="20"/>
                    </a:cubicBezTo>
                    <a:cubicBezTo>
                      <a:pt x="86" y="20"/>
                      <a:pt x="82" y="13"/>
                      <a:pt x="78" y="16"/>
                    </a:cubicBezTo>
                    <a:cubicBezTo>
                      <a:pt x="73" y="18"/>
                      <a:pt x="70" y="12"/>
                      <a:pt x="68" y="10"/>
                    </a:cubicBezTo>
                    <a:cubicBezTo>
                      <a:pt x="64" y="7"/>
                      <a:pt x="61" y="8"/>
                      <a:pt x="56" y="5"/>
                    </a:cubicBezTo>
                    <a:cubicBezTo>
                      <a:pt x="55" y="9"/>
                      <a:pt x="51" y="15"/>
                      <a:pt x="47" y="1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391">
                <a:extLst>
                  <a:ext uri="{FF2B5EF4-FFF2-40B4-BE49-F238E27FC236}">
                    <a16:creationId xmlns="" xmlns:a16="http://schemas.microsoft.com/office/drawing/2014/main" id="{3DD0F3EC-43DA-4EC0-8598-95B80E2318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5" y="2345"/>
                <a:ext cx="25" cy="31"/>
              </a:xfrm>
              <a:custGeom>
                <a:avLst/>
                <a:gdLst>
                  <a:gd name="T0" fmla="*/ 7 w 51"/>
                  <a:gd name="T1" fmla="*/ 13 h 63"/>
                  <a:gd name="T2" fmla="*/ 0 w 51"/>
                  <a:gd name="T3" fmla="*/ 23 h 63"/>
                  <a:gd name="T4" fmla="*/ 11 w 51"/>
                  <a:gd name="T5" fmla="*/ 26 h 63"/>
                  <a:gd name="T6" fmla="*/ 20 w 51"/>
                  <a:gd name="T7" fmla="*/ 31 h 63"/>
                  <a:gd name="T8" fmla="*/ 24 w 51"/>
                  <a:gd name="T9" fmla="*/ 40 h 63"/>
                  <a:gd name="T10" fmla="*/ 28 w 51"/>
                  <a:gd name="T11" fmla="*/ 52 h 63"/>
                  <a:gd name="T12" fmla="*/ 47 w 51"/>
                  <a:gd name="T13" fmla="*/ 61 h 63"/>
                  <a:gd name="T14" fmla="*/ 45 w 51"/>
                  <a:gd name="T15" fmla="*/ 54 h 63"/>
                  <a:gd name="T16" fmla="*/ 51 w 51"/>
                  <a:gd name="T17" fmla="*/ 43 h 63"/>
                  <a:gd name="T18" fmla="*/ 36 w 51"/>
                  <a:gd name="T19" fmla="*/ 38 h 63"/>
                  <a:gd name="T20" fmla="*/ 32 w 51"/>
                  <a:gd name="T21" fmla="*/ 22 h 63"/>
                  <a:gd name="T22" fmla="*/ 28 w 51"/>
                  <a:gd name="T23" fmla="*/ 8 h 63"/>
                  <a:gd name="T24" fmla="*/ 21 w 51"/>
                  <a:gd name="T25" fmla="*/ 15 h 63"/>
                  <a:gd name="T26" fmla="*/ 7 w 51"/>
                  <a:gd name="T27" fmla="*/ 1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" h="63">
                    <a:moveTo>
                      <a:pt x="7" y="13"/>
                    </a:moveTo>
                    <a:cubicBezTo>
                      <a:pt x="10" y="17"/>
                      <a:pt x="2" y="19"/>
                      <a:pt x="0" y="23"/>
                    </a:cubicBezTo>
                    <a:cubicBezTo>
                      <a:pt x="4" y="25"/>
                      <a:pt x="6" y="28"/>
                      <a:pt x="11" y="26"/>
                    </a:cubicBezTo>
                    <a:cubicBezTo>
                      <a:pt x="14" y="25"/>
                      <a:pt x="20" y="28"/>
                      <a:pt x="20" y="31"/>
                    </a:cubicBezTo>
                    <a:cubicBezTo>
                      <a:pt x="21" y="34"/>
                      <a:pt x="24" y="37"/>
                      <a:pt x="24" y="40"/>
                    </a:cubicBezTo>
                    <a:cubicBezTo>
                      <a:pt x="25" y="46"/>
                      <a:pt x="22" y="48"/>
                      <a:pt x="28" y="52"/>
                    </a:cubicBezTo>
                    <a:cubicBezTo>
                      <a:pt x="31" y="53"/>
                      <a:pt x="44" y="63"/>
                      <a:pt x="47" y="61"/>
                    </a:cubicBezTo>
                    <a:cubicBezTo>
                      <a:pt x="50" y="58"/>
                      <a:pt x="46" y="56"/>
                      <a:pt x="45" y="54"/>
                    </a:cubicBezTo>
                    <a:cubicBezTo>
                      <a:pt x="43" y="50"/>
                      <a:pt x="48" y="44"/>
                      <a:pt x="51" y="43"/>
                    </a:cubicBezTo>
                    <a:cubicBezTo>
                      <a:pt x="47" y="40"/>
                      <a:pt x="41" y="42"/>
                      <a:pt x="36" y="38"/>
                    </a:cubicBezTo>
                    <a:cubicBezTo>
                      <a:pt x="33" y="35"/>
                      <a:pt x="31" y="27"/>
                      <a:pt x="32" y="22"/>
                    </a:cubicBezTo>
                    <a:cubicBezTo>
                      <a:pt x="32" y="19"/>
                      <a:pt x="30" y="10"/>
                      <a:pt x="28" y="8"/>
                    </a:cubicBezTo>
                    <a:cubicBezTo>
                      <a:pt x="23" y="2"/>
                      <a:pt x="16" y="9"/>
                      <a:pt x="21" y="15"/>
                    </a:cubicBezTo>
                    <a:cubicBezTo>
                      <a:pt x="19" y="15"/>
                      <a:pt x="7" y="0"/>
                      <a:pt x="7" y="1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392">
                <a:extLst>
                  <a:ext uri="{FF2B5EF4-FFF2-40B4-BE49-F238E27FC236}">
                    <a16:creationId xmlns="" xmlns:a16="http://schemas.microsoft.com/office/drawing/2014/main" id="{EE669B3E-63E3-4619-87A5-AAA04CF836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5" y="2345"/>
                <a:ext cx="25" cy="31"/>
              </a:xfrm>
              <a:custGeom>
                <a:avLst/>
                <a:gdLst>
                  <a:gd name="T0" fmla="*/ 7 w 51"/>
                  <a:gd name="T1" fmla="*/ 13 h 63"/>
                  <a:gd name="T2" fmla="*/ 0 w 51"/>
                  <a:gd name="T3" fmla="*/ 23 h 63"/>
                  <a:gd name="T4" fmla="*/ 11 w 51"/>
                  <a:gd name="T5" fmla="*/ 26 h 63"/>
                  <a:gd name="T6" fmla="*/ 20 w 51"/>
                  <a:gd name="T7" fmla="*/ 31 h 63"/>
                  <a:gd name="T8" fmla="*/ 24 w 51"/>
                  <a:gd name="T9" fmla="*/ 40 h 63"/>
                  <a:gd name="T10" fmla="*/ 28 w 51"/>
                  <a:gd name="T11" fmla="*/ 52 h 63"/>
                  <a:gd name="T12" fmla="*/ 47 w 51"/>
                  <a:gd name="T13" fmla="*/ 61 h 63"/>
                  <a:gd name="T14" fmla="*/ 45 w 51"/>
                  <a:gd name="T15" fmla="*/ 54 h 63"/>
                  <a:gd name="T16" fmla="*/ 51 w 51"/>
                  <a:gd name="T17" fmla="*/ 43 h 63"/>
                  <a:gd name="T18" fmla="*/ 36 w 51"/>
                  <a:gd name="T19" fmla="*/ 38 h 63"/>
                  <a:gd name="T20" fmla="*/ 32 w 51"/>
                  <a:gd name="T21" fmla="*/ 22 h 63"/>
                  <a:gd name="T22" fmla="*/ 28 w 51"/>
                  <a:gd name="T23" fmla="*/ 8 h 63"/>
                  <a:gd name="T24" fmla="*/ 21 w 51"/>
                  <a:gd name="T25" fmla="*/ 15 h 63"/>
                  <a:gd name="T26" fmla="*/ 7 w 51"/>
                  <a:gd name="T27" fmla="*/ 1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" h="63">
                    <a:moveTo>
                      <a:pt x="7" y="13"/>
                    </a:moveTo>
                    <a:cubicBezTo>
                      <a:pt x="10" y="17"/>
                      <a:pt x="2" y="19"/>
                      <a:pt x="0" y="23"/>
                    </a:cubicBezTo>
                    <a:cubicBezTo>
                      <a:pt x="4" y="25"/>
                      <a:pt x="6" y="28"/>
                      <a:pt x="11" y="26"/>
                    </a:cubicBezTo>
                    <a:cubicBezTo>
                      <a:pt x="14" y="25"/>
                      <a:pt x="20" y="28"/>
                      <a:pt x="20" y="31"/>
                    </a:cubicBezTo>
                    <a:cubicBezTo>
                      <a:pt x="21" y="34"/>
                      <a:pt x="24" y="37"/>
                      <a:pt x="24" y="40"/>
                    </a:cubicBezTo>
                    <a:cubicBezTo>
                      <a:pt x="25" y="46"/>
                      <a:pt x="22" y="48"/>
                      <a:pt x="28" y="52"/>
                    </a:cubicBezTo>
                    <a:cubicBezTo>
                      <a:pt x="31" y="53"/>
                      <a:pt x="44" y="63"/>
                      <a:pt x="47" y="61"/>
                    </a:cubicBezTo>
                    <a:cubicBezTo>
                      <a:pt x="50" y="58"/>
                      <a:pt x="46" y="56"/>
                      <a:pt x="45" y="54"/>
                    </a:cubicBezTo>
                    <a:cubicBezTo>
                      <a:pt x="43" y="50"/>
                      <a:pt x="48" y="44"/>
                      <a:pt x="51" y="43"/>
                    </a:cubicBezTo>
                    <a:cubicBezTo>
                      <a:pt x="47" y="40"/>
                      <a:pt x="41" y="42"/>
                      <a:pt x="36" y="38"/>
                    </a:cubicBezTo>
                    <a:cubicBezTo>
                      <a:pt x="33" y="35"/>
                      <a:pt x="31" y="27"/>
                      <a:pt x="32" y="22"/>
                    </a:cubicBezTo>
                    <a:cubicBezTo>
                      <a:pt x="32" y="19"/>
                      <a:pt x="30" y="10"/>
                      <a:pt x="28" y="8"/>
                    </a:cubicBezTo>
                    <a:cubicBezTo>
                      <a:pt x="23" y="2"/>
                      <a:pt x="16" y="9"/>
                      <a:pt x="21" y="15"/>
                    </a:cubicBezTo>
                    <a:cubicBezTo>
                      <a:pt x="19" y="15"/>
                      <a:pt x="7" y="0"/>
                      <a:pt x="7" y="1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393">
                <a:extLst>
                  <a:ext uri="{FF2B5EF4-FFF2-40B4-BE49-F238E27FC236}">
                    <a16:creationId xmlns="" xmlns:a16="http://schemas.microsoft.com/office/drawing/2014/main" id="{11B61C6C-2677-47E3-BE34-37220C6850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1" y="2365"/>
                <a:ext cx="11" cy="13"/>
              </a:xfrm>
              <a:custGeom>
                <a:avLst/>
                <a:gdLst>
                  <a:gd name="T0" fmla="*/ 4 w 22"/>
                  <a:gd name="T1" fmla="*/ 1 h 26"/>
                  <a:gd name="T2" fmla="*/ 0 w 22"/>
                  <a:gd name="T3" fmla="*/ 16 h 26"/>
                  <a:gd name="T4" fmla="*/ 7 w 22"/>
                  <a:gd name="T5" fmla="*/ 19 h 26"/>
                  <a:gd name="T6" fmla="*/ 16 w 22"/>
                  <a:gd name="T7" fmla="*/ 23 h 26"/>
                  <a:gd name="T8" fmla="*/ 22 w 22"/>
                  <a:gd name="T9" fmla="*/ 9 h 26"/>
                  <a:gd name="T10" fmla="*/ 4 w 22"/>
                  <a:gd name="T11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6">
                    <a:moveTo>
                      <a:pt x="4" y="1"/>
                    </a:moveTo>
                    <a:cubicBezTo>
                      <a:pt x="1" y="5"/>
                      <a:pt x="0" y="11"/>
                      <a:pt x="0" y="16"/>
                    </a:cubicBezTo>
                    <a:cubicBezTo>
                      <a:pt x="1" y="22"/>
                      <a:pt x="9" y="25"/>
                      <a:pt x="7" y="19"/>
                    </a:cubicBezTo>
                    <a:cubicBezTo>
                      <a:pt x="10" y="19"/>
                      <a:pt x="13" y="26"/>
                      <a:pt x="16" y="23"/>
                    </a:cubicBezTo>
                    <a:cubicBezTo>
                      <a:pt x="19" y="20"/>
                      <a:pt x="22" y="14"/>
                      <a:pt x="22" y="9"/>
                    </a:cubicBezTo>
                    <a:cubicBezTo>
                      <a:pt x="21" y="2"/>
                      <a:pt x="10" y="0"/>
                      <a:pt x="4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394">
                <a:extLst>
                  <a:ext uri="{FF2B5EF4-FFF2-40B4-BE49-F238E27FC236}">
                    <a16:creationId xmlns="" xmlns:a16="http://schemas.microsoft.com/office/drawing/2014/main" id="{5F37FC61-16E1-4078-BE40-058307855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1" y="2365"/>
                <a:ext cx="11" cy="13"/>
              </a:xfrm>
              <a:custGeom>
                <a:avLst/>
                <a:gdLst>
                  <a:gd name="T0" fmla="*/ 4 w 22"/>
                  <a:gd name="T1" fmla="*/ 1 h 26"/>
                  <a:gd name="T2" fmla="*/ 0 w 22"/>
                  <a:gd name="T3" fmla="*/ 16 h 26"/>
                  <a:gd name="T4" fmla="*/ 7 w 22"/>
                  <a:gd name="T5" fmla="*/ 19 h 26"/>
                  <a:gd name="T6" fmla="*/ 16 w 22"/>
                  <a:gd name="T7" fmla="*/ 23 h 26"/>
                  <a:gd name="T8" fmla="*/ 22 w 22"/>
                  <a:gd name="T9" fmla="*/ 9 h 26"/>
                  <a:gd name="T10" fmla="*/ 4 w 22"/>
                  <a:gd name="T11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6">
                    <a:moveTo>
                      <a:pt x="4" y="1"/>
                    </a:moveTo>
                    <a:cubicBezTo>
                      <a:pt x="1" y="5"/>
                      <a:pt x="0" y="11"/>
                      <a:pt x="0" y="16"/>
                    </a:cubicBezTo>
                    <a:cubicBezTo>
                      <a:pt x="1" y="22"/>
                      <a:pt x="9" y="25"/>
                      <a:pt x="7" y="19"/>
                    </a:cubicBezTo>
                    <a:cubicBezTo>
                      <a:pt x="10" y="19"/>
                      <a:pt x="13" y="26"/>
                      <a:pt x="16" y="23"/>
                    </a:cubicBezTo>
                    <a:cubicBezTo>
                      <a:pt x="19" y="20"/>
                      <a:pt x="22" y="14"/>
                      <a:pt x="22" y="9"/>
                    </a:cubicBezTo>
                    <a:cubicBezTo>
                      <a:pt x="21" y="2"/>
                      <a:pt x="10" y="0"/>
                      <a:pt x="4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395">
                <a:extLst>
                  <a:ext uri="{FF2B5EF4-FFF2-40B4-BE49-F238E27FC236}">
                    <a16:creationId xmlns="" xmlns:a16="http://schemas.microsoft.com/office/drawing/2014/main" id="{257F3111-0876-4A9D-9635-CF3ACA77B5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6" y="2250"/>
                <a:ext cx="7" cy="11"/>
              </a:xfrm>
              <a:custGeom>
                <a:avLst/>
                <a:gdLst>
                  <a:gd name="T0" fmla="*/ 3 w 14"/>
                  <a:gd name="T1" fmla="*/ 15 h 22"/>
                  <a:gd name="T2" fmla="*/ 9 w 14"/>
                  <a:gd name="T3" fmla="*/ 19 h 22"/>
                  <a:gd name="T4" fmla="*/ 5 w 14"/>
                  <a:gd name="T5" fmla="*/ 21 h 22"/>
                  <a:gd name="T6" fmla="*/ 11 w 14"/>
                  <a:gd name="T7" fmla="*/ 10 h 22"/>
                  <a:gd name="T8" fmla="*/ 3 w 14"/>
                  <a:gd name="T9" fmla="*/ 1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22">
                    <a:moveTo>
                      <a:pt x="3" y="15"/>
                    </a:moveTo>
                    <a:cubicBezTo>
                      <a:pt x="5" y="15"/>
                      <a:pt x="7" y="17"/>
                      <a:pt x="9" y="19"/>
                    </a:cubicBezTo>
                    <a:cubicBezTo>
                      <a:pt x="7" y="17"/>
                      <a:pt x="5" y="19"/>
                      <a:pt x="5" y="21"/>
                    </a:cubicBezTo>
                    <a:cubicBezTo>
                      <a:pt x="12" y="22"/>
                      <a:pt x="14" y="15"/>
                      <a:pt x="11" y="10"/>
                    </a:cubicBezTo>
                    <a:cubicBezTo>
                      <a:pt x="6" y="0"/>
                      <a:pt x="0" y="8"/>
                      <a:pt x="3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396">
                <a:extLst>
                  <a:ext uri="{FF2B5EF4-FFF2-40B4-BE49-F238E27FC236}">
                    <a16:creationId xmlns="" xmlns:a16="http://schemas.microsoft.com/office/drawing/2014/main" id="{191FD0B0-DFF6-4E1D-ABD7-623AB94589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6" y="2250"/>
                <a:ext cx="7" cy="11"/>
              </a:xfrm>
              <a:custGeom>
                <a:avLst/>
                <a:gdLst>
                  <a:gd name="T0" fmla="*/ 3 w 14"/>
                  <a:gd name="T1" fmla="*/ 15 h 22"/>
                  <a:gd name="T2" fmla="*/ 9 w 14"/>
                  <a:gd name="T3" fmla="*/ 19 h 22"/>
                  <a:gd name="T4" fmla="*/ 5 w 14"/>
                  <a:gd name="T5" fmla="*/ 21 h 22"/>
                  <a:gd name="T6" fmla="*/ 11 w 14"/>
                  <a:gd name="T7" fmla="*/ 10 h 22"/>
                  <a:gd name="T8" fmla="*/ 3 w 14"/>
                  <a:gd name="T9" fmla="*/ 1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22">
                    <a:moveTo>
                      <a:pt x="3" y="15"/>
                    </a:moveTo>
                    <a:cubicBezTo>
                      <a:pt x="5" y="15"/>
                      <a:pt x="7" y="17"/>
                      <a:pt x="9" y="19"/>
                    </a:cubicBezTo>
                    <a:cubicBezTo>
                      <a:pt x="7" y="17"/>
                      <a:pt x="5" y="19"/>
                      <a:pt x="5" y="21"/>
                    </a:cubicBezTo>
                    <a:cubicBezTo>
                      <a:pt x="12" y="22"/>
                      <a:pt x="14" y="15"/>
                      <a:pt x="11" y="10"/>
                    </a:cubicBezTo>
                    <a:cubicBezTo>
                      <a:pt x="6" y="0"/>
                      <a:pt x="0" y="8"/>
                      <a:pt x="3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397">
                <a:extLst>
                  <a:ext uri="{FF2B5EF4-FFF2-40B4-BE49-F238E27FC236}">
                    <a16:creationId xmlns="" xmlns:a16="http://schemas.microsoft.com/office/drawing/2014/main" id="{80672CF4-8A88-4492-865A-E3FDAC48C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3" y="2438"/>
                <a:ext cx="22" cy="7"/>
              </a:xfrm>
              <a:custGeom>
                <a:avLst/>
                <a:gdLst>
                  <a:gd name="T0" fmla="*/ 10 w 45"/>
                  <a:gd name="T1" fmla="*/ 2 h 16"/>
                  <a:gd name="T2" fmla="*/ 3 w 45"/>
                  <a:gd name="T3" fmla="*/ 10 h 16"/>
                  <a:gd name="T4" fmla="*/ 15 w 45"/>
                  <a:gd name="T5" fmla="*/ 11 h 16"/>
                  <a:gd name="T6" fmla="*/ 31 w 45"/>
                  <a:gd name="T7" fmla="*/ 11 h 16"/>
                  <a:gd name="T8" fmla="*/ 38 w 45"/>
                  <a:gd name="T9" fmla="*/ 10 h 16"/>
                  <a:gd name="T10" fmla="*/ 45 w 45"/>
                  <a:gd name="T11" fmla="*/ 5 h 16"/>
                  <a:gd name="T12" fmla="*/ 32 w 45"/>
                  <a:gd name="T13" fmla="*/ 1 h 16"/>
                  <a:gd name="T14" fmla="*/ 10 w 45"/>
                  <a:gd name="T15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16">
                    <a:moveTo>
                      <a:pt x="10" y="2"/>
                    </a:moveTo>
                    <a:cubicBezTo>
                      <a:pt x="7" y="1"/>
                      <a:pt x="0" y="7"/>
                      <a:pt x="3" y="10"/>
                    </a:cubicBezTo>
                    <a:cubicBezTo>
                      <a:pt x="6" y="13"/>
                      <a:pt x="14" y="15"/>
                      <a:pt x="15" y="11"/>
                    </a:cubicBezTo>
                    <a:cubicBezTo>
                      <a:pt x="19" y="16"/>
                      <a:pt x="25" y="13"/>
                      <a:pt x="31" y="11"/>
                    </a:cubicBezTo>
                    <a:cubicBezTo>
                      <a:pt x="33" y="10"/>
                      <a:pt x="36" y="9"/>
                      <a:pt x="38" y="10"/>
                    </a:cubicBezTo>
                    <a:cubicBezTo>
                      <a:pt x="38" y="6"/>
                      <a:pt x="42" y="6"/>
                      <a:pt x="45" y="5"/>
                    </a:cubicBezTo>
                    <a:cubicBezTo>
                      <a:pt x="44" y="0"/>
                      <a:pt x="36" y="1"/>
                      <a:pt x="32" y="1"/>
                    </a:cubicBezTo>
                    <a:cubicBezTo>
                      <a:pt x="25" y="2"/>
                      <a:pt x="17" y="0"/>
                      <a:pt x="10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398">
                <a:extLst>
                  <a:ext uri="{FF2B5EF4-FFF2-40B4-BE49-F238E27FC236}">
                    <a16:creationId xmlns="" xmlns:a16="http://schemas.microsoft.com/office/drawing/2014/main" id="{334BC251-8C58-4666-9510-2EC2A7238C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3" y="2438"/>
                <a:ext cx="22" cy="7"/>
              </a:xfrm>
              <a:custGeom>
                <a:avLst/>
                <a:gdLst>
                  <a:gd name="T0" fmla="*/ 10 w 45"/>
                  <a:gd name="T1" fmla="*/ 2 h 16"/>
                  <a:gd name="T2" fmla="*/ 3 w 45"/>
                  <a:gd name="T3" fmla="*/ 10 h 16"/>
                  <a:gd name="T4" fmla="*/ 15 w 45"/>
                  <a:gd name="T5" fmla="*/ 11 h 16"/>
                  <a:gd name="T6" fmla="*/ 31 w 45"/>
                  <a:gd name="T7" fmla="*/ 11 h 16"/>
                  <a:gd name="T8" fmla="*/ 38 w 45"/>
                  <a:gd name="T9" fmla="*/ 10 h 16"/>
                  <a:gd name="T10" fmla="*/ 45 w 45"/>
                  <a:gd name="T11" fmla="*/ 5 h 16"/>
                  <a:gd name="T12" fmla="*/ 32 w 45"/>
                  <a:gd name="T13" fmla="*/ 1 h 16"/>
                  <a:gd name="T14" fmla="*/ 10 w 45"/>
                  <a:gd name="T15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16">
                    <a:moveTo>
                      <a:pt x="10" y="2"/>
                    </a:moveTo>
                    <a:cubicBezTo>
                      <a:pt x="7" y="1"/>
                      <a:pt x="0" y="7"/>
                      <a:pt x="3" y="10"/>
                    </a:cubicBezTo>
                    <a:cubicBezTo>
                      <a:pt x="6" y="13"/>
                      <a:pt x="14" y="15"/>
                      <a:pt x="15" y="11"/>
                    </a:cubicBezTo>
                    <a:cubicBezTo>
                      <a:pt x="19" y="16"/>
                      <a:pt x="25" y="13"/>
                      <a:pt x="31" y="11"/>
                    </a:cubicBezTo>
                    <a:cubicBezTo>
                      <a:pt x="33" y="10"/>
                      <a:pt x="36" y="9"/>
                      <a:pt x="38" y="10"/>
                    </a:cubicBezTo>
                    <a:cubicBezTo>
                      <a:pt x="38" y="6"/>
                      <a:pt x="42" y="6"/>
                      <a:pt x="45" y="5"/>
                    </a:cubicBezTo>
                    <a:cubicBezTo>
                      <a:pt x="44" y="0"/>
                      <a:pt x="36" y="1"/>
                      <a:pt x="32" y="1"/>
                    </a:cubicBezTo>
                    <a:cubicBezTo>
                      <a:pt x="25" y="2"/>
                      <a:pt x="17" y="0"/>
                      <a:pt x="10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399">
                <a:extLst>
                  <a:ext uri="{FF2B5EF4-FFF2-40B4-BE49-F238E27FC236}">
                    <a16:creationId xmlns="" xmlns:a16="http://schemas.microsoft.com/office/drawing/2014/main" id="{FBC4F868-14B3-4B40-B4D3-3451A110A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8" y="2458"/>
                <a:ext cx="21" cy="14"/>
              </a:xfrm>
              <a:custGeom>
                <a:avLst/>
                <a:gdLst>
                  <a:gd name="T0" fmla="*/ 3 w 44"/>
                  <a:gd name="T1" fmla="*/ 2 h 30"/>
                  <a:gd name="T2" fmla="*/ 14 w 44"/>
                  <a:gd name="T3" fmla="*/ 15 h 30"/>
                  <a:gd name="T4" fmla="*/ 22 w 44"/>
                  <a:gd name="T5" fmla="*/ 21 h 30"/>
                  <a:gd name="T6" fmla="*/ 20 w 44"/>
                  <a:gd name="T7" fmla="*/ 28 h 30"/>
                  <a:gd name="T8" fmla="*/ 30 w 44"/>
                  <a:gd name="T9" fmla="*/ 20 h 30"/>
                  <a:gd name="T10" fmla="*/ 39 w 44"/>
                  <a:gd name="T11" fmla="*/ 9 h 30"/>
                  <a:gd name="T12" fmla="*/ 23 w 44"/>
                  <a:gd name="T13" fmla="*/ 3 h 30"/>
                  <a:gd name="T14" fmla="*/ 3 w 44"/>
                  <a:gd name="T15" fmla="*/ 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30">
                    <a:moveTo>
                      <a:pt x="3" y="2"/>
                    </a:moveTo>
                    <a:cubicBezTo>
                      <a:pt x="0" y="9"/>
                      <a:pt x="9" y="13"/>
                      <a:pt x="14" y="15"/>
                    </a:cubicBezTo>
                    <a:cubicBezTo>
                      <a:pt x="17" y="17"/>
                      <a:pt x="19" y="18"/>
                      <a:pt x="22" y="21"/>
                    </a:cubicBezTo>
                    <a:cubicBezTo>
                      <a:pt x="25" y="26"/>
                      <a:pt x="21" y="25"/>
                      <a:pt x="20" y="28"/>
                    </a:cubicBezTo>
                    <a:cubicBezTo>
                      <a:pt x="20" y="30"/>
                      <a:pt x="30" y="20"/>
                      <a:pt x="30" y="20"/>
                    </a:cubicBezTo>
                    <a:cubicBezTo>
                      <a:pt x="34" y="18"/>
                      <a:pt x="44" y="14"/>
                      <a:pt x="39" y="9"/>
                    </a:cubicBezTo>
                    <a:cubicBezTo>
                      <a:pt x="35" y="5"/>
                      <a:pt x="28" y="0"/>
                      <a:pt x="23" y="3"/>
                    </a:cubicBezTo>
                    <a:cubicBezTo>
                      <a:pt x="17" y="6"/>
                      <a:pt x="9" y="7"/>
                      <a:pt x="3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400">
                <a:extLst>
                  <a:ext uri="{FF2B5EF4-FFF2-40B4-BE49-F238E27FC236}">
                    <a16:creationId xmlns="" xmlns:a16="http://schemas.microsoft.com/office/drawing/2014/main" id="{64CFBA1C-4513-4603-BFC6-39CE254C09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8" y="2458"/>
                <a:ext cx="21" cy="14"/>
              </a:xfrm>
              <a:custGeom>
                <a:avLst/>
                <a:gdLst>
                  <a:gd name="T0" fmla="*/ 3 w 44"/>
                  <a:gd name="T1" fmla="*/ 2 h 30"/>
                  <a:gd name="T2" fmla="*/ 14 w 44"/>
                  <a:gd name="T3" fmla="*/ 15 h 30"/>
                  <a:gd name="T4" fmla="*/ 22 w 44"/>
                  <a:gd name="T5" fmla="*/ 21 h 30"/>
                  <a:gd name="T6" fmla="*/ 20 w 44"/>
                  <a:gd name="T7" fmla="*/ 28 h 30"/>
                  <a:gd name="T8" fmla="*/ 30 w 44"/>
                  <a:gd name="T9" fmla="*/ 20 h 30"/>
                  <a:gd name="T10" fmla="*/ 39 w 44"/>
                  <a:gd name="T11" fmla="*/ 9 h 30"/>
                  <a:gd name="T12" fmla="*/ 23 w 44"/>
                  <a:gd name="T13" fmla="*/ 3 h 30"/>
                  <a:gd name="T14" fmla="*/ 3 w 44"/>
                  <a:gd name="T15" fmla="*/ 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30">
                    <a:moveTo>
                      <a:pt x="3" y="2"/>
                    </a:moveTo>
                    <a:cubicBezTo>
                      <a:pt x="0" y="9"/>
                      <a:pt x="9" y="13"/>
                      <a:pt x="14" y="15"/>
                    </a:cubicBezTo>
                    <a:cubicBezTo>
                      <a:pt x="17" y="17"/>
                      <a:pt x="19" y="18"/>
                      <a:pt x="22" y="21"/>
                    </a:cubicBezTo>
                    <a:cubicBezTo>
                      <a:pt x="25" y="26"/>
                      <a:pt x="21" y="25"/>
                      <a:pt x="20" y="28"/>
                    </a:cubicBezTo>
                    <a:cubicBezTo>
                      <a:pt x="20" y="30"/>
                      <a:pt x="30" y="20"/>
                      <a:pt x="30" y="20"/>
                    </a:cubicBezTo>
                    <a:cubicBezTo>
                      <a:pt x="34" y="18"/>
                      <a:pt x="44" y="14"/>
                      <a:pt x="39" y="9"/>
                    </a:cubicBezTo>
                    <a:cubicBezTo>
                      <a:pt x="35" y="5"/>
                      <a:pt x="28" y="0"/>
                      <a:pt x="23" y="3"/>
                    </a:cubicBezTo>
                    <a:cubicBezTo>
                      <a:pt x="17" y="6"/>
                      <a:pt x="9" y="7"/>
                      <a:pt x="3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401">
                <a:extLst>
                  <a:ext uri="{FF2B5EF4-FFF2-40B4-BE49-F238E27FC236}">
                    <a16:creationId xmlns="" xmlns:a16="http://schemas.microsoft.com/office/drawing/2014/main" id="{CF6B65A8-7F8F-48BE-BE19-B91662BDC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8" y="2460"/>
                <a:ext cx="16" cy="13"/>
              </a:xfrm>
              <a:custGeom>
                <a:avLst/>
                <a:gdLst>
                  <a:gd name="T0" fmla="*/ 20 w 33"/>
                  <a:gd name="T1" fmla="*/ 2 h 26"/>
                  <a:gd name="T2" fmla="*/ 11 w 33"/>
                  <a:gd name="T3" fmla="*/ 13 h 26"/>
                  <a:gd name="T4" fmla="*/ 5 w 33"/>
                  <a:gd name="T5" fmla="*/ 20 h 26"/>
                  <a:gd name="T6" fmla="*/ 24 w 33"/>
                  <a:gd name="T7" fmla="*/ 26 h 26"/>
                  <a:gd name="T8" fmla="*/ 30 w 33"/>
                  <a:gd name="T9" fmla="*/ 10 h 26"/>
                  <a:gd name="T10" fmla="*/ 20 w 33"/>
                  <a:gd name="T11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26">
                    <a:moveTo>
                      <a:pt x="20" y="2"/>
                    </a:moveTo>
                    <a:cubicBezTo>
                      <a:pt x="16" y="4"/>
                      <a:pt x="10" y="8"/>
                      <a:pt x="11" y="13"/>
                    </a:cubicBezTo>
                    <a:cubicBezTo>
                      <a:pt x="11" y="17"/>
                      <a:pt x="10" y="24"/>
                      <a:pt x="5" y="20"/>
                    </a:cubicBezTo>
                    <a:cubicBezTo>
                      <a:pt x="0" y="26"/>
                      <a:pt x="23" y="24"/>
                      <a:pt x="24" y="26"/>
                    </a:cubicBezTo>
                    <a:cubicBezTo>
                      <a:pt x="22" y="21"/>
                      <a:pt x="28" y="13"/>
                      <a:pt x="30" y="10"/>
                    </a:cubicBezTo>
                    <a:cubicBezTo>
                      <a:pt x="33" y="5"/>
                      <a:pt x="24" y="0"/>
                      <a:pt x="20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402">
                <a:extLst>
                  <a:ext uri="{FF2B5EF4-FFF2-40B4-BE49-F238E27FC236}">
                    <a16:creationId xmlns="" xmlns:a16="http://schemas.microsoft.com/office/drawing/2014/main" id="{C5439208-1070-4D69-AB13-D9AB82E6F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8" y="2460"/>
                <a:ext cx="16" cy="13"/>
              </a:xfrm>
              <a:custGeom>
                <a:avLst/>
                <a:gdLst>
                  <a:gd name="T0" fmla="*/ 20 w 33"/>
                  <a:gd name="T1" fmla="*/ 2 h 26"/>
                  <a:gd name="T2" fmla="*/ 11 w 33"/>
                  <a:gd name="T3" fmla="*/ 13 h 26"/>
                  <a:gd name="T4" fmla="*/ 5 w 33"/>
                  <a:gd name="T5" fmla="*/ 20 h 26"/>
                  <a:gd name="T6" fmla="*/ 24 w 33"/>
                  <a:gd name="T7" fmla="*/ 26 h 26"/>
                  <a:gd name="T8" fmla="*/ 30 w 33"/>
                  <a:gd name="T9" fmla="*/ 10 h 26"/>
                  <a:gd name="T10" fmla="*/ 20 w 33"/>
                  <a:gd name="T11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26">
                    <a:moveTo>
                      <a:pt x="20" y="2"/>
                    </a:moveTo>
                    <a:cubicBezTo>
                      <a:pt x="16" y="4"/>
                      <a:pt x="10" y="8"/>
                      <a:pt x="11" y="13"/>
                    </a:cubicBezTo>
                    <a:cubicBezTo>
                      <a:pt x="11" y="17"/>
                      <a:pt x="10" y="24"/>
                      <a:pt x="5" y="20"/>
                    </a:cubicBezTo>
                    <a:cubicBezTo>
                      <a:pt x="0" y="26"/>
                      <a:pt x="23" y="24"/>
                      <a:pt x="24" y="26"/>
                    </a:cubicBezTo>
                    <a:cubicBezTo>
                      <a:pt x="22" y="21"/>
                      <a:pt x="28" y="13"/>
                      <a:pt x="30" y="10"/>
                    </a:cubicBezTo>
                    <a:cubicBezTo>
                      <a:pt x="33" y="5"/>
                      <a:pt x="24" y="0"/>
                      <a:pt x="20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403">
                <a:extLst>
                  <a:ext uri="{FF2B5EF4-FFF2-40B4-BE49-F238E27FC236}">
                    <a16:creationId xmlns="" xmlns:a16="http://schemas.microsoft.com/office/drawing/2014/main" id="{5BD49BA5-E5E0-44A5-904E-0024F61A3D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5" y="2376"/>
                <a:ext cx="6" cy="14"/>
              </a:xfrm>
              <a:custGeom>
                <a:avLst/>
                <a:gdLst>
                  <a:gd name="T0" fmla="*/ 10 w 11"/>
                  <a:gd name="T1" fmla="*/ 4 h 30"/>
                  <a:gd name="T2" fmla="*/ 5 w 11"/>
                  <a:gd name="T3" fmla="*/ 30 h 30"/>
                  <a:gd name="T4" fmla="*/ 11 w 11"/>
                  <a:gd name="T5" fmla="*/ 20 h 30"/>
                  <a:gd name="T6" fmla="*/ 10 w 11"/>
                  <a:gd name="T7" fmla="*/ 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30">
                    <a:moveTo>
                      <a:pt x="10" y="4"/>
                    </a:moveTo>
                    <a:cubicBezTo>
                      <a:pt x="0" y="0"/>
                      <a:pt x="3" y="26"/>
                      <a:pt x="5" y="30"/>
                    </a:cubicBezTo>
                    <a:cubicBezTo>
                      <a:pt x="8" y="25"/>
                      <a:pt x="11" y="26"/>
                      <a:pt x="11" y="20"/>
                    </a:cubicBezTo>
                    <a:cubicBezTo>
                      <a:pt x="10" y="15"/>
                      <a:pt x="8" y="9"/>
                      <a:pt x="10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404">
                <a:extLst>
                  <a:ext uri="{FF2B5EF4-FFF2-40B4-BE49-F238E27FC236}">
                    <a16:creationId xmlns="" xmlns:a16="http://schemas.microsoft.com/office/drawing/2014/main" id="{53A0F33A-020A-44C8-A0FF-FA84FBD22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5" y="2376"/>
                <a:ext cx="6" cy="14"/>
              </a:xfrm>
              <a:custGeom>
                <a:avLst/>
                <a:gdLst>
                  <a:gd name="T0" fmla="*/ 10 w 11"/>
                  <a:gd name="T1" fmla="*/ 4 h 30"/>
                  <a:gd name="T2" fmla="*/ 5 w 11"/>
                  <a:gd name="T3" fmla="*/ 30 h 30"/>
                  <a:gd name="T4" fmla="*/ 11 w 11"/>
                  <a:gd name="T5" fmla="*/ 20 h 30"/>
                  <a:gd name="T6" fmla="*/ 10 w 11"/>
                  <a:gd name="T7" fmla="*/ 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30">
                    <a:moveTo>
                      <a:pt x="10" y="4"/>
                    </a:moveTo>
                    <a:cubicBezTo>
                      <a:pt x="0" y="0"/>
                      <a:pt x="3" y="26"/>
                      <a:pt x="5" y="30"/>
                    </a:cubicBezTo>
                    <a:cubicBezTo>
                      <a:pt x="8" y="25"/>
                      <a:pt x="11" y="26"/>
                      <a:pt x="11" y="20"/>
                    </a:cubicBezTo>
                    <a:cubicBezTo>
                      <a:pt x="10" y="15"/>
                      <a:pt x="8" y="9"/>
                      <a:pt x="10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405">
                <a:extLst>
                  <a:ext uri="{FF2B5EF4-FFF2-40B4-BE49-F238E27FC236}">
                    <a16:creationId xmlns="" xmlns:a16="http://schemas.microsoft.com/office/drawing/2014/main" id="{8CE67093-5263-4824-A234-207274404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1" y="2458"/>
                <a:ext cx="38" cy="18"/>
              </a:xfrm>
              <a:custGeom>
                <a:avLst/>
                <a:gdLst>
                  <a:gd name="T0" fmla="*/ 38 w 78"/>
                  <a:gd name="T1" fmla="*/ 30 h 37"/>
                  <a:gd name="T2" fmla="*/ 54 w 78"/>
                  <a:gd name="T3" fmla="*/ 19 h 37"/>
                  <a:gd name="T4" fmla="*/ 54 w 78"/>
                  <a:gd name="T5" fmla="*/ 27 h 37"/>
                  <a:gd name="T6" fmla="*/ 61 w 78"/>
                  <a:gd name="T7" fmla="*/ 27 h 37"/>
                  <a:gd name="T8" fmla="*/ 69 w 78"/>
                  <a:gd name="T9" fmla="*/ 28 h 37"/>
                  <a:gd name="T10" fmla="*/ 63 w 78"/>
                  <a:gd name="T11" fmla="*/ 24 h 37"/>
                  <a:gd name="T12" fmla="*/ 78 w 78"/>
                  <a:gd name="T13" fmla="*/ 18 h 37"/>
                  <a:gd name="T14" fmla="*/ 72 w 78"/>
                  <a:gd name="T15" fmla="*/ 11 h 37"/>
                  <a:gd name="T16" fmla="*/ 63 w 78"/>
                  <a:gd name="T17" fmla="*/ 15 h 37"/>
                  <a:gd name="T18" fmla="*/ 54 w 78"/>
                  <a:gd name="T19" fmla="*/ 9 h 37"/>
                  <a:gd name="T20" fmla="*/ 46 w 78"/>
                  <a:gd name="T21" fmla="*/ 3 h 37"/>
                  <a:gd name="T22" fmla="*/ 35 w 78"/>
                  <a:gd name="T23" fmla="*/ 7 h 37"/>
                  <a:gd name="T24" fmla="*/ 50 w 78"/>
                  <a:gd name="T25" fmla="*/ 19 h 37"/>
                  <a:gd name="T26" fmla="*/ 40 w 78"/>
                  <a:gd name="T27" fmla="*/ 23 h 37"/>
                  <a:gd name="T28" fmla="*/ 32 w 78"/>
                  <a:gd name="T29" fmla="*/ 16 h 37"/>
                  <a:gd name="T30" fmla="*/ 6 w 78"/>
                  <a:gd name="T31" fmla="*/ 18 h 37"/>
                  <a:gd name="T32" fmla="*/ 4 w 78"/>
                  <a:gd name="T33" fmla="*/ 28 h 37"/>
                  <a:gd name="T34" fmla="*/ 9 w 78"/>
                  <a:gd name="T35" fmla="*/ 36 h 37"/>
                  <a:gd name="T36" fmla="*/ 15 w 78"/>
                  <a:gd name="T37" fmla="*/ 35 h 37"/>
                  <a:gd name="T38" fmla="*/ 22 w 78"/>
                  <a:gd name="T39" fmla="*/ 34 h 37"/>
                  <a:gd name="T40" fmla="*/ 38 w 78"/>
                  <a:gd name="T41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8" h="37">
                    <a:moveTo>
                      <a:pt x="38" y="30"/>
                    </a:moveTo>
                    <a:cubicBezTo>
                      <a:pt x="44" y="27"/>
                      <a:pt x="50" y="26"/>
                      <a:pt x="54" y="19"/>
                    </a:cubicBezTo>
                    <a:cubicBezTo>
                      <a:pt x="55" y="21"/>
                      <a:pt x="52" y="26"/>
                      <a:pt x="54" y="27"/>
                    </a:cubicBezTo>
                    <a:cubicBezTo>
                      <a:pt x="57" y="28"/>
                      <a:pt x="58" y="28"/>
                      <a:pt x="61" y="27"/>
                    </a:cubicBezTo>
                    <a:cubicBezTo>
                      <a:pt x="64" y="25"/>
                      <a:pt x="66" y="27"/>
                      <a:pt x="69" y="28"/>
                    </a:cubicBezTo>
                    <a:cubicBezTo>
                      <a:pt x="67" y="26"/>
                      <a:pt x="65" y="25"/>
                      <a:pt x="63" y="24"/>
                    </a:cubicBezTo>
                    <a:cubicBezTo>
                      <a:pt x="68" y="21"/>
                      <a:pt x="76" y="27"/>
                      <a:pt x="78" y="18"/>
                    </a:cubicBezTo>
                    <a:cubicBezTo>
                      <a:pt x="73" y="25"/>
                      <a:pt x="73" y="13"/>
                      <a:pt x="72" y="11"/>
                    </a:cubicBezTo>
                    <a:cubicBezTo>
                      <a:pt x="69" y="5"/>
                      <a:pt x="63" y="11"/>
                      <a:pt x="63" y="15"/>
                    </a:cubicBezTo>
                    <a:cubicBezTo>
                      <a:pt x="63" y="11"/>
                      <a:pt x="59" y="3"/>
                      <a:pt x="54" y="9"/>
                    </a:cubicBezTo>
                    <a:cubicBezTo>
                      <a:pt x="51" y="13"/>
                      <a:pt x="47" y="5"/>
                      <a:pt x="46" y="3"/>
                    </a:cubicBezTo>
                    <a:cubicBezTo>
                      <a:pt x="43" y="0"/>
                      <a:pt x="31" y="2"/>
                      <a:pt x="35" y="7"/>
                    </a:cubicBezTo>
                    <a:cubicBezTo>
                      <a:pt x="39" y="14"/>
                      <a:pt x="44" y="15"/>
                      <a:pt x="50" y="19"/>
                    </a:cubicBezTo>
                    <a:cubicBezTo>
                      <a:pt x="48" y="21"/>
                      <a:pt x="43" y="23"/>
                      <a:pt x="40" y="23"/>
                    </a:cubicBezTo>
                    <a:cubicBezTo>
                      <a:pt x="35" y="24"/>
                      <a:pt x="34" y="20"/>
                      <a:pt x="32" y="16"/>
                    </a:cubicBezTo>
                    <a:cubicBezTo>
                      <a:pt x="27" y="9"/>
                      <a:pt x="11" y="12"/>
                      <a:pt x="6" y="18"/>
                    </a:cubicBezTo>
                    <a:cubicBezTo>
                      <a:pt x="3" y="20"/>
                      <a:pt x="6" y="25"/>
                      <a:pt x="4" y="28"/>
                    </a:cubicBezTo>
                    <a:cubicBezTo>
                      <a:pt x="0" y="32"/>
                      <a:pt x="6" y="35"/>
                      <a:pt x="9" y="36"/>
                    </a:cubicBezTo>
                    <a:cubicBezTo>
                      <a:pt x="11" y="36"/>
                      <a:pt x="13" y="37"/>
                      <a:pt x="15" y="35"/>
                    </a:cubicBezTo>
                    <a:cubicBezTo>
                      <a:pt x="18" y="33"/>
                      <a:pt x="18" y="34"/>
                      <a:pt x="22" y="34"/>
                    </a:cubicBezTo>
                    <a:cubicBezTo>
                      <a:pt x="27" y="34"/>
                      <a:pt x="32" y="28"/>
                      <a:pt x="38" y="3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406">
                <a:extLst>
                  <a:ext uri="{FF2B5EF4-FFF2-40B4-BE49-F238E27FC236}">
                    <a16:creationId xmlns="" xmlns:a16="http://schemas.microsoft.com/office/drawing/2014/main" id="{18AF3DF0-BAB8-4AFE-B2EB-B2C4D3B481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1" y="2458"/>
                <a:ext cx="38" cy="18"/>
              </a:xfrm>
              <a:custGeom>
                <a:avLst/>
                <a:gdLst>
                  <a:gd name="T0" fmla="*/ 38 w 78"/>
                  <a:gd name="T1" fmla="*/ 30 h 37"/>
                  <a:gd name="T2" fmla="*/ 54 w 78"/>
                  <a:gd name="T3" fmla="*/ 19 h 37"/>
                  <a:gd name="T4" fmla="*/ 54 w 78"/>
                  <a:gd name="T5" fmla="*/ 27 h 37"/>
                  <a:gd name="T6" fmla="*/ 61 w 78"/>
                  <a:gd name="T7" fmla="*/ 27 h 37"/>
                  <a:gd name="T8" fmla="*/ 69 w 78"/>
                  <a:gd name="T9" fmla="*/ 28 h 37"/>
                  <a:gd name="T10" fmla="*/ 63 w 78"/>
                  <a:gd name="T11" fmla="*/ 24 h 37"/>
                  <a:gd name="T12" fmla="*/ 78 w 78"/>
                  <a:gd name="T13" fmla="*/ 18 h 37"/>
                  <a:gd name="T14" fmla="*/ 72 w 78"/>
                  <a:gd name="T15" fmla="*/ 11 h 37"/>
                  <a:gd name="T16" fmla="*/ 63 w 78"/>
                  <a:gd name="T17" fmla="*/ 15 h 37"/>
                  <a:gd name="T18" fmla="*/ 54 w 78"/>
                  <a:gd name="T19" fmla="*/ 9 h 37"/>
                  <a:gd name="T20" fmla="*/ 46 w 78"/>
                  <a:gd name="T21" fmla="*/ 3 h 37"/>
                  <a:gd name="T22" fmla="*/ 35 w 78"/>
                  <a:gd name="T23" fmla="*/ 7 h 37"/>
                  <a:gd name="T24" fmla="*/ 50 w 78"/>
                  <a:gd name="T25" fmla="*/ 19 h 37"/>
                  <a:gd name="T26" fmla="*/ 40 w 78"/>
                  <a:gd name="T27" fmla="*/ 23 h 37"/>
                  <a:gd name="T28" fmla="*/ 32 w 78"/>
                  <a:gd name="T29" fmla="*/ 16 h 37"/>
                  <a:gd name="T30" fmla="*/ 6 w 78"/>
                  <a:gd name="T31" fmla="*/ 18 h 37"/>
                  <a:gd name="T32" fmla="*/ 4 w 78"/>
                  <a:gd name="T33" fmla="*/ 28 h 37"/>
                  <a:gd name="T34" fmla="*/ 9 w 78"/>
                  <a:gd name="T35" fmla="*/ 36 h 37"/>
                  <a:gd name="T36" fmla="*/ 15 w 78"/>
                  <a:gd name="T37" fmla="*/ 35 h 37"/>
                  <a:gd name="T38" fmla="*/ 22 w 78"/>
                  <a:gd name="T39" fmla="*/ 34 h 37"/>
                  <a:gd name="T40" fmla="*/ 38 w 78"/>
                  <a:gd name="T41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8" h="37">
                    <a:moveTo>
                      <a:pt x="38" y="30"/>
                    </a:moveTo>
                    <a:cubicBezTo>
                      <a:pt x="44" y="27"/>
                      <a:pt x="50" y="26"/>
                      <a:pt x="54" y="19"/>
                    </a:cubicBezTo>
                    <a:cubicBezTo>
                      <a:pt x="55" y="21"/>
                      <a:pt x="52" y="26"/>
                      <a:pt x="54" y="27"/>
                    </a:cubicBezTo>
                    <a:cubicBezTo>
                      <a:pt x="57" y="28"/>
                      <a:pt x="58" y="28"/>
                      <a:pt x="61" y="27"/>
                    </a:cubicBezTo>
                    <a:cubicBezTo>
                      <a:pt x="64" y="25"/>
                      <a:pt x="66" y="27"/>
                      <a:pt x="69" y="28"/>
                    </a:cubicBezTo>
                    <a:cubicBezTo>
                      <a:pt x="67" y="26"/>
                      <a:pt x="65" y="25"/>
                      <a:pt x="63" y="24"/>
                    </a:cubicBezTo>
                    <a:cubicBezTo>
                      <a:pt x="68" y="21"/>
                      <a:pt x="76" y="27"/>
                      <a:pt x="78" y="18"/>
                    </a:cubicBezTo>
                    <a:cubicBezTo>
                      <a:pt x="73" y="25"/>
                      <a:pt x="73" y="13"/>
                      <a:pt x="72" y="11"/>
                    </a:cubicBezTo>
                    <a:cubicBezTo>
                      <a:pt x="69" y="5"/>
                      <a:pt x="63" y="11"/>
                      <a:pt x="63" y="15"/>
                    </a:cubicBezTo>
                    <a:cubicBezTo>
                      <a:pt x="63" y="11"/>
                      <a:pt x="59" y="3"/>
                      <a:pt x="54" y="9"/>
                    </a:cubicBezTo>
                    <a:cubicBezTo>
                      <a:pt x="51" y="13"/>
                      <a:pt x="47" y="5"/>
                      <a:pt x="46" y="3"/>
                    </a:cubicBezTo>
                    <a:cubicBezTo>
                      <a:pt x="43" y="0"/>
                      <a:pt x="31" y="2"/>
                      <a:pt x="35" y="7"/>
                    </a:cubicBezTo>
                    <a:cubicBezTo>
                      <a:pt x="39" y="14"/>
                      <a:pt x="44" y="15"/>
                      <a:pt x="50" y="19"/>
                    </a:cubicBezTo>
                    <a:cubicBezTo>
                      <a:pt x="48" y="21"/>
                      <a:pt x="43" y="23"/>
                      <a:pt x="40" y="23"/>
                    </a:cubicBezTo>
                    <a:cubicBezTo>
                      <a:pt x="35" y="24"/>
                      <a:pt x="34" y="20"/>
                      <a:pt x="32" y="16"/>
                    </a:cubicBezTo>
                    <a:cubicBezTo>
                      <a:pt x="27" y="9"/>
                      <a:pt x="11" y="12"/>
                      <a:pt x="6" y="18"/>
                    </a:cubicBezTo>
                    <a:cubicBezTo>
                      <a:pt x="3" y="20"/>
                      <a:pt x="6" y="25"/>
                      <a:pt x="4" y="28"/>
                    </a:cubicBezTo>
                    <a:cubicBezTo>
                      <a:pt x="0" y="32"/>
                      <a:pt x="6" y="35"/>
                      <a:pt x="9" y="36"/>
                    </a:cubicBezTo>
                    <a:cubicBezTo>
                      <a:pt x="11" y="36"/>
                      <a:pt x="13" y="37"/>
                      <a:pt x="15" y="35"/>
                    </a:cubicBezTo>
                    <a:cubicBezTo>
                      <a:pt x="18" y="33"/>
                      <a:pt x="18" y="34"/>
                      <a:pt x="22" y="34"/>
                    </a:cubicBezTo>
                    <a:cubicBezTo>
                      <a:pt x="27" y="34"/>
                      <a:pt x="32" y="28"/>
                      <a:pt x="38" y="3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407">
                <a:extLst>
                  <a:ext uri="{FF2B5EF4-FFF2-40B4-BE49-F238E27FC236}">
                    <a16:creationId xmlns="" xmlns:a16="http://schemas.microsoft.com/office/drawing/2014/main" id="{75E515E8-F50E-46F8-A9FF-49A18C5ED8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4" y="2479"/>
                <a:ext cx="31" cy="20"/>
              </a:xfrm>
              <a:custGeom>
                <a:avLst/>
                <a:gdLst>
                  <a:gd name="T0" fmla="*/ 0 w 62"/>
                  <a:gd name="T1" fmla="*/ 8 h 40"/>
                  <a:gd name="T2" fmla="*/ 16 w 62"/>
                  <a:gd name="T3" fmla="*/ 16 h 40"/>
                  <a:gd name="T4" fmla="*/ 34 w 62"/>
                  <a:gd name="T5" fmla="*/ 29 h 40"/>
                  <a:gd name="T6" fmla="*/ 52 w 62"/>
                  <a:gd name="T7" fmla="*/ 19 h 40"/>
                  <a:gd name="T8" fmla="*/ 42 w 62"/>
                  <a:gd name="T9" fmla="*/ 12 h 40"/>
                  <a:gd name="T10" fmla="*/ 33 w 62"/>
                  <a:gd name="T11" fmla="*/ 2 h 40"/>
                  <a:gd name="T12" fmla="*/ 19 w 62"/>
                  <a:gd name="T13" fmla="*/ 2 h 40"/>
                  <a:gd name="T14" fmla="*/ 0 w 62"/>
                  <a:gd name="T15" fmla="*/ 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40">
                    <a:moveTo>
                      <a:pt x="0" y="8"/>
                    </a:moveTo>
                    <a:cubicBezTo>
                      <a:pt x="3" y="16"/>
                      <a:pt x="9" y="15"/>
                      <a:pt x="16" y="16"/>
                    </a:cubicBezTo>
                    <a:cubicBezTo>
                      <a:pt x="23" y="17"/>
                      <a:pt x="29" y="24"/>
                      <a:pt x="34" y="29"/>
                    </a:cubicBezTo>
                    <a:cubicBezTo>
                      <a:pt x="43" y="40"/>
                      <a:pt x="62" y="30"/>
                      <a:pt x="52" y="19"/>
                    </a:cubicBezTo>
                    <a:cubicBezTo>
                      <a:pt x="49" y="15"/>
                      <a:pt x="46" y="12"/>
                      <a:pt x="42" y="12"/>
                    </a:cubicBezTo>
                    <a:cubicBezTo>
                      <a:pt x="42" y="12"/>
                      <a:pt x="34" y="3"/>
                      <a:pt x="33" y="2"/>
                    </a:cubicBezTo>
                    <a:cubicBezTo>
                      <a:pt x="32" y="2"/>
                      <a:pt x="20" y="2"/>
                      <a:pt x="19" y="2"/>
                    </a:cubicBezTo>
                    <a:cubicBezTo>
                      <a:pt x="13" y="6"/>
                      <a:pt x="5" y="0"/>
                      <a:pt x="0" y="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408">
                <a:extLst>
                  <a:ext uri="{FF2B5EF4-FFF2-40B4-BE49-F238E27FC236}">
                    <a16:creationId xmlns="" xmlns:a16="http://schemas.microsoft.com/office/drawing/2014/main" id="{B0A94C62-5906-4955-AD07-02AB84AB2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4" y="2479"/>
                <a:ext cx="31" cy="20"/>
              </a:xfrm>
              <a:custGeom>
                <a:avLst/>
                <a:gdLst>
                  <a:gd name="T0" fmla="*/ 0 w 62"/>
                  <a:gd name="T1" fmla="*/ 8 h 40"/>
                  <a:gd name="T2" fmla="*/ 16 w 62"/>
                  <a:gd name="T3" fmla="*/ 16 h 40"/>
                  <a:gd name="T4" fmla="*/ 34 w 62"/>
                  <a:gd name="T5" fmla="*/ 29 h 40"/>
                  <a:gd name="T6" fmla="*/ 52 w 62"/>
                  <a:gd name="T7" fmla="*/ 19 h 40"/>
                  <a:gd name="T8" fmla="*/ 42 w 62"/>
                  <a:gd name="T9" fmla="*/ 12 h 40"/>
                  <a:gd name="T10" fmla="*/ 33 w 62"/>
                  <a:gd name="T11" fmla="*/ 2 h 40"/>
                  <a:gd name="T12" fmla="*/ 19 w 62"/>
                  <a:gd name="T13" fmla="*/ 2 h 40"/>
                  <a:gd name="T14" fmla="*/ 0 w 62"/>
                  <a:gd name="T15" fmla="*/ 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40">
                    <a:moveTo>
                      <a:pt x="0" y="8"/>
                    </a:moveTo>
                    <a:cubicBezTo>
                      <a:pt x="3" y="16"/>
                      <a:pt x="9" y="15"/>
                      <a:pt x="16" y="16"/>
                    </a:cubicBezTo>
                    <a:cubicBezTo>
                      <a:pt x="23" y="17"/>
                      <a:pt x="29" y="24"/>
                      <a:pt x="34" y="29"/>
                    </a:cubicBezTo>
                    <a:cubicBezTo>
                      <a:pt x="43" y="40"/>
                      <a:pt x="62" y="30"/>
                      <a:pt x="52" y="19"/>
                    </a:cubicBezTo>
                    <a:cubicBezTo>
                      <a:pt x="49" y="15"/>
                      <a:pt x="46" y="12"/>
                      <a:pt x="42" y="12"/>
                    </a:cubicBezTo>
                    <a:cubicBezTo>
                      <a:pt x="42" y="12"/>
                      <a:pt x="34" y="3"/>
                      <a:pt x="33" y="2"/>
                    </a:cubicBezTo>
                    <a:cubicBezTo>
                      <a:pt x="32" y="2"/>
                      <a:pt x="20" y="2"/>
                      <a:pt x="19" y="2"/>
                    </a:cubicBezTo>
                    <a:cubicBezTo>
                      <a:pt x="13" y="6"/>
                      <a:pt x="5" y="0"/>
                      <a:pt x="0" y="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409">
                <a:extLst>
                  <a:ext uri="{FF2B5EF4-FFF2-40B4-BE49-F238E27FC236}">
                    <a16:creationId xmlns="" xmlns:a16="http://schemas.microsoft.com/office/drawing/2014/main" id="{53E5995C-E7E5-4AB7-A2F7-2CFBE455F5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7" y="2293"/>
                <a:ext cx="98" cy="127"/>
              </a:xfrm>
              <a:custGeom>
                <a:avLst/>
                <a:gdLst>
                  <a:gd name="T0" fmla="*/ 17 w 200"/>
                  <a:gd name="T1" fmla="*/ 252 h 259"/>
                  <a:gd name="T2" fmla="*/ 37 w 200"/>
                  <a:gd name="T3" fmla="*/ 253 h 259"/>
                  <a:gd name="T4" fmla="*/ 45 w 200"/>
                  <a:gd name="T5" fmla="*/ 232 h 259"/>
                  <a:gd name="T6" fmla="*/ 50 w 200"/>
                  <a:gd name="T7" fmla="*/ 187 h 259"/>
                  <a:gd name="T8" fmla="*/ 47 w 200"/>
                  <a:gd name="T9" fmla="*/ 166 h 259"/>
                  <a:gd name="T10" fmla="*/ 69 w 200"/>
                  <a:gd name="T11" fmla="*/ 172 h 259"/>
                  <a:gd name="T12" fmla="*/ 83 w 200"/>
                  <a:gd name="T13" fmla="*/ 222 h 259"/>
                  <a:gd name="T14" fmla="*/ 100 w 200"/>
                  <a:gd name="T15" fmla="*/ 219 h 259"/>
                  <a:gd name="T16" fmla="*/ 119 w 200"/>
                  <a:gd name="T17" fmla="*/ 209 h 259"/>
                  <a:gd name="T18" fmla="*/ 115 w 200"/>
                  <a:gd name="T19" fmla="*/ 197 h 259"/>
                  <a:gd name="T20" fmla="*/ 108 w 200"/>
                  <a:gd name="T21" fmla="*/ 187 h 259"/>
                  <a:gd name="T22" fmla="*/ 111 w 200"/>
                  <a:gd name="T23" fmla="*/ 177 h 259"/>
                  <a:gd name="T24" fmla="*/ 110 w 200"/>
                  <a:gd name="T25" fmla="*/ 167 h 259"/>
                  <a:gd name="T26" fmla="*/ 102 w 200"/>
                  <a:gd name="T27" fmla="*/ 154 h 259"/>
                  <a:gd name="T28" fmla="*/ 90 w 200"/>
                  <a:gd name="T29" fmla="*/ 135 h 259"/>
                  <a:gd name="T30" fmla="*/ 81 w 200"/>
                  <a:gd name="T31" fmla="*/ 121 h 259"/>
                  <a:gd name="T32" fmla="*/ 109 w 200"/>
                  <a:gd name="T33" fmla="*/ 112 h 259"/>
                  <a:gd name="T34" fmla="*/ 142 w 200"/>
                  <a:gd name="T35" fmla="*/ 94 h 259"/>
                  <a:gd name="T36" fmla="*/ 124 w 200"/>
                  <a:gd name="T37" fmla="*/ 83 h 259"/>
                  <a:gd name="T38" fmla="*/ 106 w 200"/>
                  <a:gd name="T39" fmla="*/ 89 h 259"/>
                  <a:gd name="T40" fmla="*/ 78 w 200"/>
                  <a:gd name="T41" fmla="*/ 100 h 259"/>
                  <a:gd name="T42" fmla="*/ 58 w 200"/>
                  <a:gd name="T43" fmla="*/ 101 h 259"/>
                  <a:gd name="T44" fmla="*/ 49 w 200"/>
                  <a:gd name="T45" fmla="*/ 91 h 259"/>
                  <a:gd name="T46" fmla="*/ 54 w 200"/>
                  <a:gd name="T47" fmla="*/ 42 h 259"/>
                  <a:gd name="T48" fmla="*/ 85 w 200"/>
                  <a:gd name="T49" fmla="*/ 42 h 259"/>
                  <a:gd name="T50" fmla="*/ 119 w 200"/>
                  <a:gd name="T51" fmla="*/ 42 h 259"/>
                  <a:gd name="T52" fmla="*/ 177 w 200"/>
                  <a:gd name="T53" fmla="*/ 42 h 259"/>
                  <a:gd name="T54" fmla="*/ 200 w 200"/>
                  <a:gd name="T55" fmla="*/ 7 h 259"/>
                  <a:gd name="T56" fmla="*/ 190 w 200"/>
                  <a:gd name="T57" fmla="*/ 2 h 259"/>
                  <a:gd name="T58" fmla="*/ 179 w 200"/>
                  <a:gd name="T59" fmla="*/ 17 h 259"/>
                  <a:gd name="T60" fmla="*/ 151 w 200"/>
                  <a:gd name="T61" fmla="*/ 29 h 259"/>
                  <a:gd name="T62" fmla="*/ 126 w 200"/>
                  <a:gd name="T63" fmla="*/ 29 h 259"/>
                  <a:gd name="T64" fmla="*/ 92 w 200"/>
                  <a:gd name="T65" fmla="*/ 23 h 259"/>
                  <a:gd name="T66" fmla="*/ 65 w 200"/>
                  <a:gd name="T67" fmla="*/ 17 h 259"/>
                  <a:gd name="T68" fmla="*/ 44 w 200"/>
                  <a:gd name="T69" fmla="*/ 34 h 259"/>
                  <a:gd name="T70" fmla="*/ 33 w 200"/>
                  <a:gd name="T71" fmla="*/ 62 h 259"/>
                  <a:gd name="T72" fmla="*/ 33 w 200"/>
                  <a:gd name="T73" fmla="*/ 71 h 259"/>
                  <a:gd name="T74" fmla="*/ 31 w 200"/>
                  <a:gd name="T75" fmla="*/ 82 h 259"/>
                  <a:gd name="T76" fmla="*/ 19 w 200"/>
                  <a:gd name="T77" fmla="*/ 123 h 259"/>
                  <a:gd name="T78" fmla="*/ 2 w 200"/>
                  <a:gd name="T79" fmla="*/ 157 h 259"/>
                  <a:gd name="T80" fmla="*/ 5 w 200"/>
                  <a:gd name="T81" fmla="*/ 183 h 259"/>
                  <a:gd name="T82" fmla="*/ 23 w 200"/>
                  <a:gd name="T83" fmla="*/ 191 h 259"/>
                  <a:gd name="T84" fmla="*/ 17 w 200"/>
                  <a:gd name="T85" fmla="*/ 238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0" h="259">
                    <a:moveTo>
                      <a:pt x="17" y="238"/>
                    </a:moveTo>
                    <a:cubicBezTo>
                      <a:pt x="15" y="243"/>
                      <a:pt x="18" y="248"/>
                      <a:pt x="17" y="252"/>
                    </a:cubicBezTo>
                    <a:cubicBezTo>
                      <a:pt x="22" y="250"/>
                      <a:pt x="24" y="259"/>
                      <a:pt x="29" y="255"/>
                    </a:cubicBezTo>
                    <a:cubicBezTo>
                      <a:pt x="33" y="253"/>
                      <a:pt x="33" y="252"/>
                      <a:pt x="37" y="253"/>
                    </a:cubicBezTo>
                    <a:cubicBezTo>
                      <a:pt x="41" y="253"/>
                      <a:pt x="44" y="248"/>
                      <a:pt x="48" y="251"/>
                    </a:cubicBezTo>
                    <a:cubicBezTo>
                      <a:pt x="48" y="245"/>
                      <a:pt x="42" y="239"/>
                      <a:pt x="45" y="232"/>
                    </a:cubicBezTo>
                    <a:cubicBezTo>
                      <a:pt x="48" y="223"/>
                      <a:pt x="49" y="218"/>
                      <a:pt x="48" y="209"/>
                    </a:cubicBezTo>
                    <a:cubicBezTo>
                      <a:pt x="47" y="201"/>
                      <a:pt x="49" y="195"/>
                      <a:pt x="50" y="187"/>
                    </a:cubicBezTo>
                    <a:cubicBezTo>
                      <a:pt x="50" y="184"/>
                      <a:pt x="50" y="180"/>
                      <a:pt x="50" y="177"/>
                    </a:cubicBezTo>
                    <a:cubicBezTo>
                      <a:pt x="51" y="171"/>
                      <a:pt x="48" y="171"/>
                      <a:pt x="47" y="166"/>
                    </a:cubicBezTo>
                    <a:cubicBezTo>
                      <a:pt x="44" y="157"/>
                      <a:pt x="61" y="149"/>
                      <a:pt x="68" y="151"/>
                    </a:cubicBezTo>
                    <a:cubicBezTo>
                      <a:pt x="74" y="153"/>
                      <a:pt x="72" y="168"/>
                      <a:pt x="69" y="172"/>
                    </a:cubicBezTo>
                    <a:cubicBezTo>
                      <a:pt x="59" y="182"/>
                      <a:pt x="76" y="195"/>
                      <a:pt x="85" y="199"/>
                    </a:cubicBezTo>
                    <a:cubicBezTo>
                      <a:pt x="89" y="202"/>
                      <a:pt x="79" y="216"/>
                      <a:pt x="83" y="222"/>
                    </a:cubicBezTo>
                    <a:cubicBezTo>
                      <a:pt x="85" y="225"/>
                      <a:pt x="92" y="227"/>
                      <a:pt x="96" y="228"/>
                    </a:cubicBezTo>
                    <a:cubicBezTo>
                      <a:pt x="100" y="228"/>
                      <a:pt x="99" y="221"/>
                      <a:pt x="100" y="219"/>
                    </a:cubicBezTo>
                    <a:cubicBezTo>
                      <a:pt x="101" y="213"/>
                      <a:pt x="109" y="214"/>
                      <a:pt x="113" y="212"/>
                    </a:cubicBezTo>
                    <a:cubicBezTo>
                      <a:pt x="115" y="211"/>
                      <a:pt x="125" y="216"/>
                      <a:pt x="119" y="209"/>
                    </a:cubicBezTo>
                    <a:cubicBezTo>
                      <a:pt x="124" y="217"/>
                      <a:pt x="130" y="202"/>
                      <a:pt x="122" y="199"/>
                    </a:cubicBezTo>
                    <a:cubicBezTo>
                      <a:pt x="121" y="206"/>
                      <a:pt x="119" y="197"/>
                      <a:pt x="115" y="197"/>
                    </a:cubicBezTo>
                    <a:cubicBezTo>
                      <a:pt x="116" y="196"/>
                      <a:pt x="117" y="195"/>
                      <a:pt x="117" y="194"/>
                    </a:cubicBezTo>
                    <a:cubicBezTo>
                      <a:pt x="114" y="193"/>
                      <a:pt x="110" y="189"/>
                      <a:pt x="108" y="187"/>
                    </a:cubicBezTo>
                    <a:cubicBezTo>
                      <a:pt x="106" y="183"/>
                      <a:pt x="109" y="180"/>
                      <a:pt x="107" y="176"/>
                    </a:cubicBezTo>
                    <a:cubicBezTo>
                      <a:pt x="108" y="177"/>
                      <a:pt x="110" y="177"/>
                      <a:pt x="111" y="177"/>
                    </a:cubicBezTo>
                    <a:cubicBezTo>
                      <a:pt x="108" y="175"/>
                      <a:pt x="109" y="170"/>
                      <a:pt x="113" y="171"/>
                    </a:cubicBezTo>
                    <a:cubicBezTo>
                      <a:pt x="112" y="169"/>
                      <a:pt x="111" y="168"/>
                      <a:pt x="110" y="167"/>
                    </a:cubicBezTo>
                    <a:cubicBezTo>
                      <a:pt x="107" y="164"/>
                      <a:pt x="109" y="162"/>
                      <a:pt x="108" y="159"/>
                    </a:cubicBezTo>
                    <a:cubicBezTo>
                      <a:pt x="106" y="156"/>
                      <a:pt x="103" y="156"/>
                      <a:pt x="102" y="154"/>
                    </a:cubicBezTo>
                    <a:cubicBezTo>
                      <a:pt x="100" y="152"/>
                      <a:pt x="100" y="148"/>
                      <a:pt x="98" y="145"/>
                    </a:cubicBezTo>
                    <a:cubicBezTo>
                      <a:pt x="96" y="141"/>
                      <a:pt x="95" y="137"/>
                      <a:pt x="90" y="135"/>
                    </a:cubicBezTo>
                    <a:cubicBezTo>
                      <a:pt x="87" y="133"/>
                      <a:pt x="85" y="126"/>
                      <a:pt x="80" y="128"/>
                    </a:cubicBezTo>
                    <a:cubicBezTo>
                      <a:pt x="81" y="126"/>
                      <a:pt x="81" y="123"/>
                      <a:pt x="81" y="121"/>
                    </a:cubicBezTo>
                    <a:cubicBezTo>
                      <a:pt x="86" y="125"/>
                      <a:pt x="89" y="129"/>
                      <a:pt x="94" y="122"/>
                    </a:cubicBezTo>
                    <a:cubicBezTo>
                      <a:pt x="99" y="116"/>
                      <a:pt x="103" y="116"/>
                      <a:pt x="109" y="112"/>
                    </a:cubicBezTo>
                    <a:cubicBezTo>
                      <a:pt x="117" y="108"/>
                      <a:pt x="124" y="88"/>
                      <a:pt x="134" y="89"/>
                    </a:cubicBezTo>
                    <a:cubicBezTo>
                      <a:pt x="138" y="89"/>
                      <a:pt x="138" y="98"/>
                      <a:pt x="142" y="94"/>
                    </a:cubicBezTo>
                    <a:cubicBezTo>
                      <a:pt x="144" y="92"/>
                      <a:pt x="148" y="86"/>
                      <a:pt x="146" y="83"/>
                    </a:cubicBezTo>
                    <a:cubicBezTo>
                      <a:pt x="142" y="78"/>
                      <a:pt x="128" y="79"/>
                      <a:pt x="124" y="83"/>
                    </a:cubicBezTo>
                    <a:cubicBezTo>
                      <a:pt x="126" y="83"/>
                      <a:pt x="128" y="84"/>
                      <a:pt x="130" y="86"/>
                    </a:cubicBezTo>
                    <a:cubicBezTo>
                      <a:pt x="124" y="86"/>
                      <a:pt x="108" y="82"/>
                      <a:pt x="106" y="89"/>
                    </a:cubicBezTo>
                    <a:cubicBezTo>
                      <a:pt x="104" y="94"/>
                      <a:pt x="90" y="94"/>
                      <a:pt x="91" y="87"/>
                    </a:cubicBezTo>
                    <a:cubicBezTo>
                      <a:pt x="86" y="90"/>
                      <a:pt x="81" y="95"/>
                      <a:pt x="78" y="100"/>
                    </a:cubicBezTo>
                    <a:cubicBezTo>
                      <a:pt x="75" y="106"/>
                      <a:pt x="74" y="109"/>
                      <a:pt x="67" y="108"/>
                    </a:cubicBezTo>
                    <a:cubicBezTo>
                      <a:pt x="63" y="107"/>
                      <a:pt x="59" y="106"/>
                      <a:pt x="58" y="101"/>
                    </a:cubicBezTo>
                    <a:cubicBezTo>
                      <a:pt x="57" y="99"/>
                      <a:pt x="57" y="96"/>
                      <a:pt x="56" y="94"/>
                    </a:cubicBezTo>
                    <a:cubicBezTo>
                      <a:pt x="53" y="90"/>
                      <a:pt x="51" y="93"/>
                      <a:pt x="49" y="91"/>
                    </a:cubicBezTo>
                    <a:cubicBezTo>
                      <a:pt x="40" y="85"/>
                      <a:pt x="39" y="64"/>
                      <a:pt x="43" y="55"/>
                    </a:cubicBezTo>
                    <a:cubicBezTo>
                      <a:pt x="45" y="50"/>
                      <a:pt x="49" y="44"/>
                      <a:pt x="54" y="42"/>
                    </a:cubicBezTo>
                    <a:cubicBezTo>
                      <a:pt x="58" y="39"/>
                      <a:pt x="69" y="43"/>
                      <a:pt x="73" y="45"/>
                    </a:cubicBezTo>
                    <a:cubicBezTo>
                      <a:pt x="76" y="46"/>
                      <a:pt x="82" y="43"/>
                      <a:pt x="85" y="42"/>
                    </a:cubicBezTo>
                    <a:cubicBezTo>
                      <a:pt x="91" y="39"/>
                      <a:pt x="92" y="43"/>
                      <a:pt x="98" y="44"/>
                    </a:cubicBezTo>
                    <a:cubicBezTo>
                      <a:pt x="104" y="45"/>
                      <a:pt x="112" y="42"/>
                      <a:pt x="119" y="42"/>
                    </a:cubicBezTo>
                    <a:cubicBezTo>
                      <a:pt x="127" y="42"/>
                      <a:pt x="132" y="43"/>
                      <a:pt x="138" y="47"/>
                    </a:cubicBezTo>
                    <a:cubicBezTo>
                      <a:pt x="146" y="53"/>
                      <a:pt x="171" y="49"/>
                      <a:pt x="177" y="42"/>
                    </a:cubicBezTo>
                    <a:cubicBezTo>
                      <a:pt x="182" y="36"/>
                      <a:pt x="183" y="31"/>
                      <a:pt x="189" y="26"/>
                    </a:cubicBezTo>
                    <a:cubicBezTo>
                      <a:pt x="194" y="21"/>
                      <a:pt x="194" y="12"/>
                      <a:pt x="200" y="7"/>
                    </a:cubicBezTo>
                    <a:cubicBezTo>
                      <a:pt x="198" y="6"/>
                      <a:pt x="197" y="4"/>
                      <a:pt x="198" y="1"/>
                    </a:cubicBezTo>
                    <a:cubicBezTo>
                      <a:pt x="195" y="2"/>
                      <a:pt x="192" y="0"/>
                      <a:pt x="190" y="2"/>
                    </a:cubicBezTo>
                    <a:cubicBezTo>
                      <a:pt x="187" y="4"/>
                      <a:pt x="188" y="9"/>
                      <a:pt x="184" y="10"/>
                    </a:cubicBezTo>
                    <a:cubicBezTo>
                      <a:pt x="178" y="12"/>
                      <a:pt x="182" y="14"/>
                      <a:pt x="179" y="17"/>
                    </a:cubicBezTo>
                    <a:cubicBezTo>
                      <a:pt x="177" y="20"/>
                      <a:pt x="173" y="19"/>
                      <a:pt x="172" y="22"/>
                    </a:cubicBezTo>
                    <a:cubicBezTo>
                      <a:pt x="169" y="29"/>
                      <a:pt x="158" y="30"/>
                      <a:pt x="151" y="29"/>
                    </a:cubicBezTo>
                    <a:cubicBezTo>
                      <a:pt x="146" y="28"/>
                      <a:pt x="140" y="27"/>
                      <a:pt x="134" y="27"/>
                    </a:cubicBezTo>
                    <a:cubicBezTo>
                      <a:pt x="131" y="27"/>
                      <a:pt x="128" y="30"/>
                      <a:pt x="126" y="29"/>
                    </a:cubicBezTo>
                    <a:cubicBezTo>
                      <a:pt x="118" y="26"/>
                      <a:pt x="112" y="25"/>
                      <a:pt x="103" y="24"/>
                    </a:cubicBezTo>
                    <a:cubicBezTo>
                      <a:pt x="99" y="23"/>
                      <a:pt x="97" y="22"/>
                      <a:pt x="92" y="23"/>
                    </a:cubicBezTo>
                    <a:cubicBezTo>
                      <a:pt x="87" y="23"/>
                      <a:pt x="85" y="16"/>
                      <a:pt x="82" y="16"/>
                    </a:cubicBezTo>
                    <a:cubicBezTo>
                      <a:pt x="79" y="16"/>
                      <a:pt x="66" y="10"/>
                      <a:pt x="65" y="17"/>
                    </a:cubicBezTo>
                    <a:cubicBezTo>
                      <a:pt x="64" y="27"/>
                      <a:pt x="55" y="36"/>
                      <a:pt x="48" y="26"/>
                    </a:cubicBezTo>
                    <a:cubicBezTo>
                      <a:pt x="47" y="29"/>
                      <a:pt x="46" y="31"/>
                      <a:pt x="44" y="34"/>
                    </a:cubicBezTo>
                    <a:cubicBezTo>
                      <a:pt x="40" y="37"/>
                      <a:pt x="41" y="41"/>
                      <a:pt x="38" y="44"/>
                    </a:cubicBezTo>
                    <a:cubicBezTo>
                      <a:pt x="31" y="49"/>
                      <a:pt x="40" y="58"/>
                      <a:pt x="33" y="62"/>
                    </a:cubicBezTo>
                    <a:cubicBezTo>
                      <a:pt x="33" y="60"/>
                      <a:pt x="31" y="59"/>
                      <a:pt x="29" y="59"/>
                    </a:cubicBezTo>
                    <a:cubicBezTo>
                      <a:pt x="30" y="65"/>
                      <a:pt x="35" y="64"/>
                      <a:pt x="33" y="71"/>
                    </a:cubicBezTo>
                    <a:cubicBezTo>
                      <a:pt x="31" y="77"/>
                      <a:pt x="37" y="83"/>
                      <a:pt x="35" y="90"/>
                    </a:cubicBezTo>
                    <a:cubicBezTo>
                      <a:pt x="34" y="87"/>
                      <a:pt x="33" y="84"/>
                      <a:pt x="31" y="82"/>
                    </a:cubicBezTo>
                    <a:cubicBezTo>
                      <a:pt x="28" y="92"/>
                      <a:pt x="20" y="97"/>
                      <a:pt x="19" y="108"/>
                    </a:cubicBezTo>
                    <a:cubicBezTo>
                      <a:pt x="19" y="113"/>
                      <a:pt x="20" y="119"/>
                      <a:pt x="19" y="123"/>
                    </a:cubicBezTo>
                    <a:cubicBezTo>
                      <a:pt x="19" y="129"/>
                      <a:pt x="14" y="133"/>
                      <a:pt x="13" y="139"/>
                    </a:cubicBezTo>
                    <a:cubicBezTo>
                      <a:pt x="13" y="147"/>
                      <a:pt x="0" y="150"/>
                      <a:pt x="2" y="157"/>
                    </a:cubicBezTo>
                    <a:cubicBezTo>
                      <a:pt x="3" y="161"/>
                      <a:pt x="6" y="159"/>
                      <a:pt x="3" y="164"/>
                    </a:cubicBezTo>
                    <a:cubicBezTo>
                      <a:pt x="0" y="169"/>
                      <a:pt x="3" y="179"/>
                      <a:pt x="5" y="183"/>
                    </a:cubicBezTo>
                    <a:cubicBezTo>
                      <a:pt x="8" y="180"/>
                      <a:pt x="15" y="179"/>
                      <a:pt x="18" y="179"/>
                    </a:cubicBezTo>
                    <a:cubicBezTo>
                      <a:pt x="26" y="179"/>
                      <a:pt x="20" y="186"/>
                      <a:pt x="23" y="191"/>
                    </a:cubicBezTo>
                    <a:cubicBezTo>
                      <a:pt x="27" y="199"/>
                      <a:pt x="26" y="205"/>
                      <a:pt x="24" y="214"/>
                    </a:cubicBezTo>
                    <a:cubicBezTo>
                      <a:pt x="23" y="221"/>
                      <a:pt x="21" y="233"/>
                      <a:pt x="17" y="23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410">
                <a:extLst>
                  <a:ext uri="{FF2B5EF4-FFF2-40B4-BE49-F238E27FC236}">
                    <a16:creationId xmlns="" xmlns:a16="http://schemas.microsoft.com/office/drawing/2014/main" id="{F0F408C0-FCE4-4626-BCFF-122B12C37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7" y="2293"/>
                <a:ext cx="98" cy="127"/>
              </a:xfrm>
              <a:custGeom>
                <a:avLst/>
                <a:gdLst>
                  <a:gd name="T0" fmla="*/ 17 w 200"/>
                  <a:gd name="T1" fmla="*/ 252 h 259"/>
                  <a:gd name="T2" fmla="*/ 37 w 200"/>
                  <a:gd name="T3" fmla="*/ 253 h 259"/>
                  <a:gd name="T4" fmla="*/ 45 w 200"/>
                  <a:gd name="T5" fmla="*/ 232 h 259"/>
                  <a:gd name="T6" fmla="*/ 50 w 200"/>
                  <a:gd name="T7" fmla="*/ 187 h 259"/>
                  <a:gd name="T8" fmla="*/ 47 w 200"/>
                  <a:gd name="T9" fmla="*/ 166 h 259"/>
                  <a:gd name="T10" fmla="*/ 69 w 200"/>
                  <a:gd name="T11" fmla="*/ 172 h 259"/>
                  <a:gd name="T12" fmla="*/ 83 w 200"/>
                  <a:gd name="T13" fmla="*/ 222 h 259"/>
                  <a:gd name="T14" fmla="*/ 100 w 200"/>
                  <a:gd name="T15" fmla="*/ 219 h 259"/>
                  <a:gd name="T16" fmla="*/ 119 w 200"/>
                  <a:gd name="T17" fmla="*/ 209 h 259"/>
                  <a:gd name="T18" fmla="*/ 115 w 200"/>
                  <a:gd name="T19" fmla="*/ 197 h 259"/>
                  <a:gd name="T20" fmla="*/ 108 w 200"/>
                  <a:gd name="T21" fmla="*/ 187 h 259"/>
                  <a:gd name="T22" fmla="*/ 111 w 200"/>
                  <a:gd name="T23" fmla="*/ 177 h 259"/>
                  <a:gd name="T24" fmla="*/ 110 w 200"/>
                  <a:gd name="T25" fmla="*/ 167 h 259"/>
                  <a:gd name="T26" fmla="*/ 102 w 200"/>
                  <a:gd name="T27" fmla="*/ 154 h 259"/>
                  <a:gd name="T28" fmla="*/ 90 w 200"/>
                  <a:gd name="T29" fmla="*/ 135 h 259"/>
                  <a:gd name="T30" fmla="*/ 81 w 200"/>
                  <a:gd name="T31" fmla="*/ 121 h 259"/>
                  <a:gd name="T32" fmla="*/ 109 w 200"/>
                  <a:gd name="T33" fmla="*/ 112 h 259"/>
                  <a:gd name="T34" fmla="*/ 142 w 200"/>
                  <a:gd name="T35" fmla="*/ 94 h 259"/>
                  <a:gd name="T36" fmla="*/ 124 w 200"/>
                  <a:gd name="T37" fmla="*/ 83 h 259"/>
                  <a:gd name="T38" fmla="*/ 106 w 200"/>
                  <a:gd name="T39" fmla="*/ 89 h 259"/>
                  <a:gd name="T40" fmla="*/ 78 w 200"/>
                  <a:gd name="T41" fmla="*/ 100 h 259"/>
                  <a:gd name="T42" fmla="*/ 58 w 200"/>
                  <a:gd name="T43" fmla="*/ 101 h 259"/>
                  <a:gd name="T44" fmla="*/ 49 w 200"/>
                  <a:gd name="T45" fmla="*/ 91 h 259"/>
                  <a:gd name="T46" fmla="*/ 54 w 200"/>
                  <a:gd name="T47" fmla="*/ 42 h 259"/>
                  <a:gd name="T48" fmla="*/ 85 w 200"/>
                  <a:gd name="T49" fmla="*/ 42 h 259"/>
                  <a:gd name="T50" fmla="*/ 119 w 200"/>
                  <a:gd name="T51" fmla="*/ 42 h 259"/>
                  <a:gd name="T52" fmla="*/ 177 w 200"/>
                  <a:gd name="T53" fmla="*/ 42 h 259"/>
                  <a:gd name="T54" fmla="*/ 200 w 200"/>
                  <a:gd name="T55" fmla="*/ 7 h 259"/>
                  <a:gd name="T56" fmla="*/ 190 w 200"/>
                  <a:gd name="T57" fmla="*/ 2 h 259"/>
                  <a:gd name="T58" fmla="*/ 179 w 200"/>
                  <a:gd name="T59" fmla="*/ 17 h 259"/>
                  <a:gd name="T60" fmla="*/ 151 w 200"/>
                  <a:gd name="T61" fmla="*/ 29 h 259"/>
                  <a:gd name="T62" fmla="*/ 126 w 200"/>
                  <a:gd name="T63" fmla="*/ 29 h 259"/>
                  <a:gd name="T64" fmla="*/ 92 w 200"/>
                  <a:gd name="T65" fmla="*/ 23 h 259"/>
                  <a:gd name="T66" fmla="*/ 65 w 200"/>
                  <a:gd name="T67" fmla="*/ 17 h 259"/>
                  <a:gd name="T68" fmla="*/ 44 w 200"/>
                  <a:gd name="T69" fmla="*/ 34 h 259"/>
                  <a:gd name="T70" fmla="*/ 33 w 200"/>
                  <a:gd name="T71" fmla="*/ 62 h 259"/>
                  <a:gd name="T72" fmla="*/ 33 w 200"/>
                  <a:gd name="T73" fmla="*/ 71 h 259"/>
                  <a:gd name="T74" fmla="*/ 31 w 200"/>
                  <a:gd name="T75" fmla="*/ 82 h 259"/>
                  <a:gd name="T76" fmla="*/ 19 w 200"/>
                  <a:gd name="T77" fmla="*/ 123 h 259"/>
                  <a:gd name="T78" fmla="*/ 2 w 200"/>
                  <a:gd name="T79" fmla="*/ 157 h 259"/>
                  <a:gd name="T80" fmla="*/ 5 w 200"/>
                  <a:gd name="T81" fmla="*/ 183 h 259"/>
                  <a:gd name="T82" fmla="*/ 23 w 200"/>
                  <a:gd name="T83" fmla="*/ 191 h 259"/>
                  <a:gd name="T84" fmla="*/ 17 w 200"/>
                  <a:gd name="T85" fmla="*/ 238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0" h="259">
                    <a:moveTo>
                      <a:pt x="17" y="238"/>
                    </a:moveTo>
                    <a:cubicBezTo>
                      <a:pt x="15" y="243"/>
                      <a:pt x="18" y="248"/>
                      <a:pt x="17" y="252"/>
                    </a:cubicBezTo>
                    <a:cubicBezTo>
                      <a:pt x="22" y="250"/>
                      <a:pt x="24" y="259"/>
                      <a:pt x="29" y="255"/>
                    </a:cubicBezTo>
                    <a:cubicBezTo>
                      <a:pt x="33" y="253"/>
                      <a:pt x="33" y="252"/>
                      <a:pt x="37" y="253"/>
                    </a:cubicBezTo>
                    <a:cubicBezTo>
                      <a:pt x="41" y="253"/>
                      <a:pt x="44" y="248"/>
                      <a:pt x="48" y="251"/>
                    </a:cubicBezTo>
                    <a:cubicBezTo>
                      <a:pt x="48" y="245"/>
                      <a:pt x="42" y="239"/>
                      <a:pt x="45" y="232"/>
                    </a:cubicBezTo>
                    <a:cubicBezTo>
                      <a:pt x="48" y="223"/>
                      <a:pt x="49" y="218"/>
                      <a:pt x="48" y="209"/>
                    </a:cubicBezTo>
                    <a:cubicBezTo>
                      <a:pt x="47" y="201"/>
                      <a:pt x="49" y="195"/>
                      <a:pt x="50" y="187"/>
                    </a:cubicBezTo>
                    <a:cubicBezTo>
                      <a:pt x="50" y="184"/>
                      <a:pt x="50" y="180"/>
                      <a:pt x="50" y="177"/>
                    </a:cubicBezTo>
                    <a:cubicBezTo>
                      <a:pt x="51" y="171"/>
                      <a:pt x="48" y="171"/>
                      <a:pt x="47" y="166"/>
                    </a:cubicBezTo>
                    <a:cubicBezTo>
                      <a:pt x="44" y="157"/>
                      <a:pt x="61" y="149"/>
                      <a:pt x="68" y="151"/>
                    </a:cubicBezTo>
                    <a:cubicBezTo>
                      <a:pt x="74" y="153"/>
                      <a:pt x="72" y="168"/>
                      <a:pt x="69" y="172"/>
                    </a:cubicBezTo>
                    <a:cubicBezTo>
                      <a:pt x="59" y="182"/>
                      <a:pt x="76" y="195"/>
                      <a:pt x="85" y="199"/>
                    </a:cubicBezTo>
                    <a:cubicBezTo>
                      <a:pt x="89" y="202"/>
                      <a:pt x="79" y="216"/>
                      <a:pt x="83" y="222"/>
                    </a:cubicBezTo>
                    <a:cubicBezTo>
                      <a:pt x="85" y="225"/>
                      <a:pt x="92" y="227"/>
                      <a:pt x="96" y="228"/>
                    </a:cubicBezTo>
                    <a:cubicBezTo>
                      <a:pt x="100" y="228"/>
                      <a:pt x="99" y="221"/>
                      <a:pt x="100" y="219"/>
                    </a:cubicBezTo>
                    <a:cubicBezTo>
                      <a:pt x="101" y="213"/>
                      <a:pt x="109" y="214"/>
                      <a:pt x="113" y="212"/>
                    </a:cubicBezTo>
                    <a:cubicBezTo>
                      <a:pt x="115" y="211"/>
                      <a:pt x="125" y="216"/>
                      <a:pt x="119" y="209"/>
                    </a:cubicBezTo>
                    <a:cubicBezTo>
                      <a:pt x="124" y="217"/>
                      <a:pt x="130" y="202"/>
                      <a:pt x="122" y="199"/>
                    </a:cubicBezTo>
                    <a:cubicBezTo>
                      <a:pt x="121" y="206"/>
                      <a:pt x="119" y="197"/>
                      <a:pt x="115" y="197"/>
                    </a:cubicBezTo>
                    <a:cubicBezTo>
                      <a:pt x="116" y="196"/>
                      <a:pt x="117" y="195"/>
                      <a:pt x="117" y="194"/>
                    </a:cubicBezTo>
                    <a:cubicBezTo>
                      <a:pt x="114" y="193"/>
                      <a:pt x="110" y="189"/>
                      <a:pt x="108" y="187"/>
                    </a:cubicBezTo>
                    <a:cubicBezTo>
                      <a:pt x="106" y="183"/>
                      <a:pt x="109" y="180"/>
                      <a:pt x="107" y="176"/>
                    </a:cubicBezTo>
                    <a:cubicBezTo>
                      <a:pt x="108" y="177"/>
                      <a:pt x="110" y="177"/>
                      <a:pt x="111" y="177"/>
                    </a:cubicBezTo>
                    <a:cubicBezTo>
                      <a:pt x="108" y="175"/>
                      <a:pt x="109" y="170"/>
                      <a:pt x="113" y="171"/>
                    </a:cubicBezTo>
                    <a:cubicBezTo>
                      <a:pt x="112" y="169"/>
                      <a:pt x="111" y="168"/>
                      <a:pt x="110" y="167"/>
                    </a:cubicBezTo>
                    <a:cubicBezTo>
                      <a:pt x="107" y="164"/>
                      <a:pt x="109" y="162"/>
                      <a:pt x="108" y="159"/>
                    </a:cubicBezTo>
                    <a:cubicBezTo>
                      <a:pt x="106" y="156"/>
                      <a:pt x="103" y="156"/>
                      <a:pt x="102" y="154"/>
                    </a:cubicBezTo>
                    <a:cubicBezTo>
                      <a:pt x="100" y="152"/>
                      <a:pt x="100" y="148"/>
                      <a:pt x="98" y="145"/>
                    </a:cubicBezTo>
                    <a:cubicBezTo>
                      <a:pt x="96" y="141"/>
                      <a:pt x="95" y="137"/>
                      <a:pt x="90" y="135"/>
                    </a:cubicBezTo>
                    <a:cubicBezTo>
                      <a:pt x="87" y="133"/>
                      <a:pt x="85" y="126"/>
                      <a:pt x="80" y="128"/>
                    </a:cubicBezTo>
                    <a:cubicBezTo>
                      <a:pt x="81" y="126"/>
                      <a:pt x="81" y="123"/>
                      <a:pt x="81" y="121"/>
                    </a:cubicBezTo>
                    <a:cubicBezTo>
                      <a:pt x="86" y="125"/>
                      <a:pt x="89" y="129"/>
                      <a:pt x="94" y="122"/>
                    </a:cubicBezTo>
                    <a:cubicBezTo>
                      <a:pt x="99" y="116"/>
                      <a:pt x="103" y="116"/>
                      <a:pt x="109" y="112"/>
                    </a:cubicBezTo>
                    <a:cubicBezTo>
                      <a:pt x="117" y="108"/>
                      <a:pt x="124" y="88"/>
                      <a:pt x="134" y="89"/>
                    </a:cubicBezTo>
                    <a:cubicBezTo>
                      <a:pt x="138" y="89"/>
                      <a:pt x="138" y="98"/>
                      <a:pt x="142" y="94"/>
                    </a:cubicBezTo>
                    <a:cubicBezTo>
                      <a:pt x="144" y="92"/>
                      <a:pt x="148" y="86"/>
                      <a:pt x="146" y="83"/>
                    </a:cubicBezTo>
                    <a:cubicBezTo>
                      <a:pt x="142" y="78"/>
                      <a:pt x="128" y="79"/>
                      <a:pt x="124" y="83"/>
                    </a:cubicBezTo>
                    <a:cubicBezTo>
                      <a:pt x="126" y="83"/>
                      <a:pt x="128" y="84"/>
                      <a:pt x="130" y="86"/>
                    </a:cubicBezTo>
                    <a:cubicBezTo>
                      <a:pt x="124" y="86"/>
                      <a:pt x="108" y="82"/>
                      <a:pt x="106" y="89"/>
                    </a:cubicBezTo>
                    <a:cubicBezTo>
                      <a:pt x="104" y="94"/>
                      <a:pt x="90" y="94"/>
                      <a:pt x="91" y="87"/>
                    </a:cubicBezTo>
                    <a:cubicBezTo>
                      <a:pt x="86" y="90"/>
                      <a:pt x="81" y="95"/>
                      <a:pt x="78" y="100"/>
                    </a:cubicBezTo>
                    <a:cubicBezTo>
                      <a:pt x="75" y="106"/>
                      <a:pt x="74" y="109"/>
                      <a:pt x="67" y="108"/>
                    </a:cubicBezTo>
                    <a:cubicBezTo>
                      <a:pt x="63" y="107"/>
                      <a:pt x="59" y="106"/>
                      <a:pt x="58" y="101"/>
                    </a:cubicBezTo>
                    <a:cubicBezTo>
                      <a:pt x="57" y="99"/>
                      <a:pt x="57" y="96"/>
                      <a:pt x="56" y="94"/>
                    </a:cubicBezTo>
                    <a:cubicBezTo>
                      <a:pt x="53" y="90"/>
                      <a:pt x="51" y="93"/>
                      <a:pt x="49" y="91"/>
                    </a:cubicBezTo>
                    <a:cubicBezTo>
                      <a:pt x="40" y="85"/>
                      <a:pt x="39" y="64"/>
                      <a:pt x="43" y="55"/>
                    </a:cubicBezTo>
                    <a:cubicBezTo>
                      <a:pt x="45" y="50"/>
                      <a:pt x="49" y="44"/>
                      <a:pt x="54" y="42"/>
                    </a:cubicBezTo>
                    <a:cubicBezTo>
                      <a:pt x="58" y="39"/>
                      <a:pt x="69" y="43"/>
                      <a:pt x="73" y="45"/>
                    </a:cubicBezTo>
                    <a:cubicBezTo>
                      <a:pt x="76" y="46"/>
                      <a:pt x="82" y="43"/>
                      <a:pt x="85" y="42"/>
                    </a:cubicBezTo>
                    <a:cubicBezTo>
                      <a:pt x="91" y="39"/>
                      <a:pt x="92" y="43"/>
                      <a:pt x="98" y="44"/>
                    </a:cubicBezTo>
                    <a:cubicBezTo>
                      <a:pt x="104" y="45"/>
                      <a:pt x="112" y="42"/>
                      <a:pt x="119" y="42"/>
                    </a:cubicBezTo>
                    <a:cubicBezTo>
                      <a:pt x="127" y="42"/>
                      <a:pt x="132" y="43"/>
                      <a:pt x="138" y="47"/>
                    </a:cubicBezTo>
                    <a:cubicBezTo>
                      <a:pt x="146" y="53"/>
                      <a:pt x="171" y="49"/>
                      <a:pt x="177" y="42"/>
                    </a:cubicBezTo>
                    <a:cubicBezTo>
                      <a:pt x="182" y="36"/>
                      <a:pt x="183" y="31"/>
                      <a:pt x="189" y="26"/>
                    </a:cubicBezTo>
                    <a:cubicBezTo>
                      <a:pt x="194" y="21"/>
                      <a:pt x="194" y="12"/>
                      <a:pt x="200" y="7"/>
                    </a:cubicBezTo>
                    <a:cubicBezTo>
                      <a:pt x="198" y="6"/>
                      <a:pt x="197" y="4"/>
                      <a:pt x="198" y="1"/>
                    </a:cubicBezTo>
                    <a:cubicBezTo>
                      <a:pt x="195" y="2"/>
                      <a:pt x="192" y="0"/>
                      <a:pt x="190" y="2"/>
                    </a:cubicBezTo>
                    <a:cubicBezTo>
                      <a:pt x="187" y="4"/>
                      <a:pt x="188" y="9"/>
                      <a:pt x="184" y="10"/>
                    </a:cubicBezTo>
                    <a:cubicBezTo>
                      <a:pt x="178" y="12"/>
                      <a:pt x="182" y="14"/>
                      <a:pt x="179" y="17"/>
                    </a:cubicBezTo>
                    <a:cubicBezTo>
                      <a:pt x="177" y="20"/>
                      <a:pt x="173" y="19"/>
                      <a:pt x="172" y="22"/>
                    </a:cubicBezTo>
                    <a:cubicBezTo>
                      <a:pt x="169" y="29"/>
                      <a:pt x="158" y="30"/>
                      <a:pt x="151" y="29"/>
                    </a:cubicBezTo>
                    <a:cubicBezTo>
                      <a:pt x="146" y="28"/>
                      <a:pt x="140" y="27"/>
                      <a:pt x="134" y="27"/>
                    </a:cubicBezTo>
                    <a:cubicBezTo>
                      <a:pt x="131" y="27"/>
                      <a:pt x="128" y="30"/>
                      <a:pt x="126" y="29"/>
                    </a:cubicBezTo>
                    <a:cubicBezTo>
                      <a:pt x="118" y="26"/>
                      <a:pt x="112" y="25"/>
                      <a:pt x="103" y="24"/>
                    </a:cubicBezTo>
                    <a:cubicBezTo>
                      <a:pt x="99" y="23"/>
                      <a:pt x="97" y="22"/>
                      <a:pt x="92" y="23"/>
                    </a:cubicBezTo>
                    <a:cubicBezTo>
                      <a:pt x="87" y="23"/>
                      <a:pt x="85" y="16"/>
                      <a:pt x="82" y="16"/>
                    </a:cubicBezTo>
                    <a:cubicBezTo>
                      <a:pt x="79" y="16"/>
                      <a:pt x="66" y="10"/>
                      <a:pt x="65" y="17"/>
                    </a:cubicBezTo>
                    <a:cubicBezTo>
                      <a:pt x="64" y="27"/>
                      <a:pt x="55" y="36"/>
                      <a:pt x="48" y="26"/>
                    </a:cubicBezTo>
                    <a:cubicBezTo>
                      <a:pt x="47" y="29"/>
                      <a:pt x="46" y="31"/>
                      <a:pt x="44" y="34"/>
                    </a:cubicBezTo>
                    <a:cubicBezTo>
                      <a:pt x="40" y="37"/>
                      <a:pt x="41" y="41"/>
                      <a:pt x="38" y="44"/>
                    </a:cubicBezTo>
                    <a:cubicBezTo>
                      <a:pt x="31" y="49"/>
                      <a:pt x="40" y="58"/>
                      <a:pt x="33" y="62"/>
                    </a:cubicBezTo>
                    <a:cubicBezTo>
                      <a:pt x="33" y="60"/>
                      <a:pt x="31" y="59"/>
                      <a:pt x="29" y="59"/>
                    </a:cubicBezTo>
                    <a:cubicBezTo>
                      <a:pt x="30" y="65"/>
                      <a:pt x="35" y="64"/>
                      <a:pt x="33" y="71"/>
                    </a:cubicBezTo>
                    <a:cubicBezTo>
                      <a:pt x="31" y="77"/>
                      <a:pt x="37" y="83"/>
                      <a:pt x="35" y="90"/>
                    </a:cubicBezTo>
                    <a:cubicBezTo>
                      <a:pt x="34" y="87"/>
                      <a:pt x="33" y="84"/>
                      <a:pt x="31" y="82"/>
                    </a:cubicBezTo>
                    <a:cubicBezTo>
                      <a:pt x="28" y="92"/>
                      <a:pt x="20" y="97"/>
                      <a:pt x="19" y="108"/>
                    </a:cubicBezTo>
                    <a:cubicBezTo>
                      <a:pt x="19" y="113"/>
                      <a:pt x="20" y="119"/>
                      <a:pt x="19" y="123"/>
                    </a:cubicBezTo>
                    <a:cubicBezTo>
                      <a:pt x="19" y="129"/>
                      <a:pt x="14" y="133"/>
                      <a:pt x="13" y="139"/>
                    </a:cubicBezTo>
                    <a:cubicBezTo>
                      <a:pt x="13" y="147"/>
                      <a:pt x="0" y="150"/>
                      <a:pt x="2" y="157"/>
                    </a:cubicBezTo>
                    <a:cubicBezTo>
                      <a:pt x="3" y="161"/>
                      <a:pt x="6" y="159"/>
                      <a:pt x="3" y="164"/>
                    </a:cubicBezTo>
                    <a:cubicBezTo>
                      <a:pt x="0" y="169"/>
                      <a:pt x="3" y="179"/>
                      <a:pt x="5" y="183"/>
                    </a:cubicBezTo>
                    <a:cubicBezTo>
                      <a:pt x="8" y="180"/>
                      <a:pt x="15" y="179"/>
                      <a:pt x="18" y="179"/>
                    </a:cubicBezTo>
                    <a:cubicBezTo>
                      <a:pt x="26" y="179"/>
                      <a:pt x="20" y="186"/>
                      <a:pt x="23" y="191"/>
                    </a:cubicBezTo>
                    <a:cubicBezTo>
                      <a:pt x="27" y="199"/>
                      <a:pt x="26" y="205"/>
                      <a:pt x="24" y="214"/>
                    </a:cubicBezTo>
                    <a:cubicBezTo>
                      <a:pt x="23" y="221"/>
                      <a:pt x="21" y="233"/>
                      <a:pt x="17" y="23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411">
                <a:extLst>
                  <a:ext uri="{FF2B5EF4-FFF2-40B4-BE49-F238E27FC236}">
                    <a16:creationId xmlns="" xmlns:a16="http://schemas.microsoft.com/office/drawing/2014/main" id="{9077D632-56A0-4F94-9A9C-31FA24645B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8" y="2457"/>
                <a:ext cx="48" cy="17"/>
              </a:xfrm>
              <a:custGeom>
                <a:avLst/>
                <a:gdLst>
                  <a:gd name="T0" fmla="*/ 5 w 98"/>
                  <a:gd name="T1" fmla="*/ 29 h 35"/>
                  <a:gd name="T2" fmla="*/ 17 w 98"/>
                  <a:gd name="T3" fmla="*/ 29 h 35"/>
                  <a:gd name="T4" fmla="*/ 29 w 98"/>
                  <a:gd name="T5" fmla="*/ 30 h 35"/>
                  <a:gd name="T6" fmla="*/ 38 w 98"/>
                  <a:gd name="T7" fmla="*/ 33 h 35"/>
                  <a:gd name="T8" fmla="*/ 47 w 98"/>
                  <a:gd name="T9" fmla="*/ 29 h 35"/>
                  <a:gd name="T10" fmla="*/ 68 w 98"/>
                  <a:gd name="T11" fmla="*/ 27 h 35"/>
                  <a:gd name="T12" fmla="*/ 91 w 98"/>
                  <a:gd name="T13" fmla="*/ 16 h 35"/>
                  <a:gd name="T14" fmla="*/ 98 w 98"/>
                  <a:gd name="T15" fmla="*/ 12 h 35"/>
                  <a:gd name="T16" fmla="*/ 90 w 98"/>
                  <a:gd name="T17" fmla="*/ 9 h 35"/>
                  <a:gd name="T18" fmla="*/ 96 w 98"/>
                  <a:gd name="T19" fmla="*/ 9 h 35"/>
                  <a:gd name="T20" fmla="*/ 82 w 98"/>
                  <a:gd name="T21" fmla="*/ 19 h 35"/>
                  <a:gd name="T22" fmla="*/ 68 w 98"/>
                  <a:gd name="T23" fmla="*/ 18 h 35"/>
                  <a:gd name="T24" fmla="*/ 56 w 98"/>
                  <a:gd name="T25" fmla="*/ 19 h 35"/>
                  <a:gd name="T26" fmla="*/ 53 w 98"/>
                  <a:gd name="T27" fmla="*/ 21 h 35"/>
                  <a:gd name="T28" fmla="*/ 45 w 98"/>
                  <a:gd name="T29" fmla="*/ 18 h 35"/>
                  <a:gd name="T30" fmla="*/ 27 w 98"/>
                  <a:gd name="T31" fmla="*/ 11 h 35"/>
                  <a:gd name="T32" fmla="*/ 7 w 98"/>
                  <a:gd name="T33" fmla="*/ 16 h 35"/>
                  <a:gd name="T34" fmla="*/ 0 w 98"/>
                  <a:gd name="T35" fmla="*/ 23 h 35"/>
                  <a:gd name="T36" fmla="*/ 5 w 98"/>
                  <a:gd name="T37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8" h="35">
                    <a:moveTo>
                      <a:pt x="5" y="29"/>
                    </a:moveTo>
                    <a:cubicBezTo>
                      <a:pt x="8" y="28"/>
                      <a:pt x="14" y="30"/>
                      <a:pt x="17" y="29"/>
                    </a:cubicBezTo>
                    <a:cubicBezTo>
                      <a:pt x="21" y="29"/>
                      <a:pt x="26" y="30"/>
                      <a:pt x="29" y="30"/>
                    </a:cubicBezTo>
                    <a:cubicBezTo>
                      <a:pt x="32" y="31"/>
                      <a:pt x="34" y="35"/>
                      <a:pt x="38" y="33"/>
                    </a:cubicBezTo>
                    <a:cubicBezTo>
                      <a:pt x="41" y="32"/>
                      <a:pt x="48" y="34"/>
                      <a:pt x="47" y="29"/>
                    </a:cubicBezTo>
                    <a:cubicBezTo>
                      <a:pt x="56" y="33"/>
                      <a:pt x="60" y="30"/>
                      <a:pt x="68" y="27"/>
                    </a:cubicBezTo>
                    <a:cubicBezTo>
                      <a:pt x="74" y="25"/>
                      <a:pt x="94" y="28"/>
                      <a:pt x="91" y="16"/>
                    </a:cubicBezTo>
                    <a:cubicBezTo>
                      <a:pt x="95" y="17"/>
                      <a:pt x="95" y="12"/>
                      <a:pt x="98" y="12"/>
                    </a:cubicBezTo>
                    <a:cubicBezTo>
                      <a:pt x="97" y="7"/>
                      <a:pt x="92" y="0"/>
                      <a:pt x="90" y="9"/>
                    </a:cubicBezTo>
                    <a:cubicBezTo>
                      <a:pt x="92" y="8"/>
                      <a:pt x="94" y="8"/>
                      <a:pt x="96" y="9"/>
                    </a:cubicBezTo>
                    <a:cubicBezTo>
                      <a:pt x="92" y="13"/>
                      <a:pt x="85" y="14"/>
                      <a:pt x="82" y="19"/>
                    </a:cubicBezTo>
                    <a:cubicBezTo>
                      <a:pt x="78" y="26"/>
                      <a:pt x="72" y="22"/>
                      <a:pt x="68" y="18"/>
                    </a:cubicBezTo>
                    <a:cubicBezTo>
                      <a:pt x="65" y="14"/>
                      <a:pt x="60" y="20"/>
                      <a:pt x="56" y="19"/>
                    </a:cubicBezTo>
                    <a:cubicBezTo>
                      <a:pt x="54" y="18"/>
                      <a:pt x="54" y="19"/>
                      <a:pt x="53" y="21"/>
                    </a:cubicBezTo>
                    <a:cubicBezTo>
                      <a:pt x="51" y="23"/>
                      <a:pt x="47" y="19"/>
                      <a:pt x="45" y="18"/>
                    </a:cubicBezTo>
                    <a:cubicBezTo>
                      <a:pt x="40" y="14"/>
                      <a:pt x="33" y="12"/>
                      <a:pt x="27" y="11"/>
                    </a:cubicBezTo>
                    <a:cubicBezTo>
                      <a:pt x="17" y="9"/>
                      <a:pt x="14" y="12"/>
                      <a:pt x="7" y="16"/>
                    </a:cubicBezTo>
                    <a:cubicBezTo>
                      <a:pt x="3" y="18"/>
                      <a:pt x="0" y="18"/>
                      <a:pt x="0" y="23"/>
                    </a:cubicBezTo>
                    <a:cubicBezTo>
                      <a:pt x="0" y="26"/>
                      <a:pt x="1" y="34"/>
                      <a:pt x="5" y="29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412">
                <a:extLst>
                  <a:ext uri="{FF2B5EF4-FFF2-40B4-BE49-F238E27FC236}">
                    <a16:creationId xmlns="" xmlns:a16="http://schemas.microsoft.com/office/drawing/2014/main" id="{C2C5A9A7-091B-4717-B8B0-76130A7D65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8" y="2457"/>
                <a:ext cx="48" cy="17"/>
              </a:xfrm>
              <a:custGeom>
                <a:avLst/>
                <a:gdLst>
                  <a:gd name="T0" fmla="*/ 5 w 98"/>
                  <a:gd name="T1" fmla="*/ 29 h 35"/>
                  <a:gd name="T2" fmla="*/ 17 w 98"/>
                  <a:gd name="T3" fmla="*/ 29 h 35"/>
                  <a:gd name="T4" fmla="*/ 29 w 98"/>
                  <a:gd name="T5" fmla="*/ 30 h 35"/>
                  <a:gd name="T6" fmla="*/ 38 w 98"/>
                  <a:gd name="T7" fmla="*/ 33 h 35"/>
                  <a:gd name="T8" fmla="*/ 47 w 98"/>
                  <a:gd name="T9" fmla="*/ 29 h 35"/>
                  <a:gd name="T10" fmla="*/ 68 w 98"/>
                  <a:gd name="T11" fmla="*/ 27 h 35"/>
                  <a:gd name="T12" fmla="*/ 91 w 98"/>
                  <a:gd name="T13" fmla="*/ 16 h 35"/>
                  <a:gd name="T14" fmla="*/ 98 w 98"/>
                  <a:gd name="T15" fmla="*/ 12 h 35"/>
                  <a:gd name="T16" fmla="*/ 90 w 98"/>
                  <a:gd name="T17" fmla="*/ 9 h 35"/>
                  <a:gd name="T18" fmla="*/ 96 w 98"/>
                  <a:gd name="T19" fmla="*/ 9 h 35"/>
                  <a:gd name="T20" fmla="*/ 82 w 98"/>
                  <a:gd name="T21" fmla="*/ 19 h 35"/>
                  <a:gd name="T22" fmla="*/ 68 w 98"/>
                  <a:gd name="T23" fmla="*/ 18 h 35"/>
                  <a:gd name="T24" fmla="*/ 56 w 98"/>
                  <a:gd name="T25" fmla="*/ 19 h 35"/>
                  <a:gd name="T26" fmla="*/ 53 w 98"/>
                  <a:gd name="T27" fmla="*/ 21 h 35"/>
                  <a:gd name="T28" fmla="*/ 45 w 98"/>
                  <a:gd name="T29" fmla="*/ 18 h 35"/>
                  <a:gd name="T30" fmla="*/ 27 w 98"/>
                  <a:gd name="T31" fmla="*/ 11 h 35"/>
                  <a:gd name="T32" fmla="*/ 7 w 98"/>
                  <a:gd name="T33" fmla="*/ 16 h 35"/>
                  <a:gd name="T34" fmla="*/ 0 w 98"/>
                  <a:gd name="T35" fmla="*/ 23 h 35"/>
                  <a:gd name="T36" fmla="*/ 5 w 98"/>
                  <a:gd name="T37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8" h="35">
                    <a:moveTo>
                      <a:pt x="5" y="29"/>
                    </a:moveTo>
                    <a:cubicBezTo>
                      <a:pt x="8" y="28"/>
                      <a:pt x="14" y="30"/>
                      <a:pt x="17" y="29"/>
                    </a:cubicBezTo>
                    <a:cubicBezTo>
                      <a:pt x="21" y="29"/>
                      <a:pt x="26" y="30"/>
                      <a:pt x="29" y="30"/>
                    </a:cubicBezTo>
                    <a:cubicBezTo>
                      <a:pt x="32" y="31"/>
                      <a:pt x="34" y="35"/>
                      <a:pt x="38" y="33"/>
                    </a:cubicBezTo>
                    <a:cubicBezTo>
                      <a:pt x="41" y="32"/>
                      <a:pt x="48" y="34"/>
                      <a:pt x="47" y="29"/>
                    </a:cubicBezTo>
                    <a:cubicBezTo>
                      <a:pt x="56" y="33"/>
                      <a:pt x="60" y="30"/>
                      <a:pt x="68" y="27"/>
                    </a:cubicBezTo>
                    <a:cubicBezTo>
                      <a:pt x="74" y="25"/>
                      <a:pt x="94" y="28"/>
                      <a:pt x="91" y="16"/>
                    </a:cubicBezTo>
                    <a:cubicBezTo>
                      <a:pt x="95" y="17"/>
                      <a:pt x="95" y="12"/>
                      <a:pt x="98" y="12"/>
                    </a:cubicBezTo>
                    <a:cubicBezTo>
                      <a:pt x="97" y="7"/>
                      <a:pt x="92" y="0"/>
                      <a:pt x="90" y="9"/>
                    </a:cubicBezTo>
                    <a:cubicBezTo>
                      <a:pt x="92" y="8"/>
                      <a:pt x="94" y="8"/>
                      <a:pt x="96" y="9"/>
                    </a:cubicBezTo>
                    <a:cubicBezTo>
                      <a:pt x="92" y="13"/>
                      <a:pt x="85" y="14"/>
                      <a:pt x="82" y="19"/>
                    </a:cubicBezTo>
                    <a:cubicBezTo>
                      <a:pt x="78" y="26"/>
                      <a:pt x="72" y="22"/>
                      <a:pt x="68" y="18"/>
                    </a:cubicBezTo>
                    <a:cubicBezTo>
                      <a:pt x="65" y="14"/>
                      <a:pt x="60" y="20"/>
                      <a:pt x="56" y="19"/>
                    </a:cubicBezTo>
                    <a:cubicBezTo>
                      <a:pt x="54" y="18"/>
                      <a:pt x="54" y="19"/>
                      <a:pt x="53" y="21"/>
                    </a:cubicBezTo>
                    <a:cubicBezTo>
                      <a:pt x="51" y="23"/>
                      <a:pt x="47" y="19"/>
                      <a:pt x="45" y="18"/>
                    </a:cubicBezTo>
                    <a:cubicBezTo>
                      <a:pt x="40" y="14"/>
                      <a:pt x="33" y="12"/>
                      <a:pt x="27" y="11"/>
                    </a:cubicBezTo>
                    <a:cubicBezTo>
                      <a:pt x="17" y="9"/>
                      <a:pt x="14" y="12"/>
                      <a:pt x="7" y="16"/>
                    </a:cubicBezTo>
                    <a:cubicBezTo>
                      <a:pt x="3" y="18"/>
                      <a:pt x="0" y="18"/>
                      <a:pt x="0" y="23"/>
                    </a:cubicBezTo>
                    <a:cubicBezTo>
                      <a:pt x="0" y="26"/>
                      <a:pt x="1" y="34"/>
                      <a:pt x="5" y="29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413">
                <a:extLst>
                  <a:ext uri="{FF2B5EF4-FFF2-40B4-BE49-F238E27FC236}">
                    <a16:creationId xmlns="" xmlns:a16="http://schemas.microsoft.com/office/drawing/2014/main" id="{7D26715D-ED75-4931-8E68-575347EBC5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9" y="2420"/>
                <a:ext cx="3" cy="11"/>
              </a:xfrm>
              <a:custGeom>
                <a:avLst/>
                <a:gdLst>
                  <a:gd name="T0" fmla="*/ 5 w 7"/>
                  <a:gd name="T1" fmla="*/ 0 h 23"/>
                  <a:gd name="T2" fmla="*/ 4 w 7"/>
                  <a:gd name="T3" fmla="*/ 23 h 23"/>
                  <a:gd name="T4" fmla="*/ 5 w 7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23">
                    <a:moveTo>
                      <a:pt x="5" y="0"/>
                    </a:moveTo>
                    <a:cubicBezTo>
                      <a:pt x="0" y="1"/>
                      <a:pt x="3" y="19"/>
                      <a:pt x="4" y="23"/>
                    </a:cubicBezTo>
                    <a:cubicBezTo>
                      <a:pt x="5" y="15"/>
                      <a:pt x="7" y="8"/>
                      <a:pt x="5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414">
                <a:extLst>
                  <a:ext uri="{FF2B5EF4-FFF2-40B4-BE49-F238E27FC236}">
                    <a16:creationId xmlns="" xmlns:a16="http://schemas.microsoft.com/office/drawing/2014/main" id="{78799949-FE10-4194-9307-D0E60A2C1D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9" y="2420"/>
                <a:ext cx="3" cy="11"/>
              </a:xfrm>
              <a:custGeom>
                <a:avLst/>
                <a:gdLst>
                  <a:gd name="T0" fmla="*/ 5 w 7"/>
                  <a:gd name="T1" fmla="*/ 0 h 23"/>
                  <a:gd name="T2" fmla="*/ 4 w 7"/>
                  <a:gd name="T3" fmla="*/ 23 h 23"/>
                  <a:gd name="T4" fmla="*/ 5 w 7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23">
                    <a:moveTo>
                      <a:pt x="5" y="0"/>
                    </a:moveTo>
                    <a:cubicBezTo>
                      <a:pt x="0" y="1"/>
                      <a:pt x="3" y="19"/>
                      <a:pt x="4" y="23"/>
                    </a:cubicBezTo>
                    <a:cubicBezTo>
                      <a:pt x="5" y="15"/>
                      <a:pt x="7" y="8"/>
                      <a:pt x="5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415">
                <a:extLst>
                  <a:ext uri="{FF2B5EF4-FFF2-40B4-BE49-F238E27FC236}">
                    <a16:creationId xmlns="" xmlns:a16="http://schemas.microsoft.com/office/drawing/2014/main" id="{B6A2B5BC-96AA-4340-8E26-A8474CEEDB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2" y="2441"/>
                <a:ext cx="2" cy="2"/>
              </a:xfrm>
              <a:custGeom>
                <a:avLst/>
                <a:gdLst>
                  <a:gd name="T0" fmla="*/ 1 w 4"/>
                  <a:gd name="T1" fmla="*/ 0 h 5"/>
                  <a:gd name="T2" fmla="*/ 1 w 4"/>
                  <a:gd name="T3" fmla="*/ 5 h 5"/>
                  <a:gd name="T4" fmla="*/ 4 w 4"/>
                  <a:gd name="T5" fmla="*/ 2 h 5"/>
                  <a:gd name="T6" fmla="*/ 1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cubicBezTo>
                      <a:pt x="0" y="2"/>
                      <a:pt x="0" y="3"/>
                      <a:pt x="1" y="5"/>
                    </a:cubicBezTo>
                    <a:cubicBezTo>
                      <a:pt x="2" y="4"/>
                      <a:pt x="3" y="3"/>
                      <a:pt x="4" y="2"/>
                    </a:cubicBezTo>
                    <a:cubicBezTo>
                      <a:pt x="3" y="2"/>
                      <a:pt x="2" y="1"/>
                      <a:pt x="1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416">
                <a:extLst>
                  <a:ext uri="{FF2B5EF4-FFF2-40B4-BE49-F238E27FC236}">
                    <a16:creationId xmlns="" xmlns:a16="http://schemas.microsoft.com/office/drawing/2014/main" id="{5B624F4C-D1BB-4C87-B68A-2C736C078D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2" y="2441"/>
                <a:ext cx="2" cy="2"/>
              </a:xfrm>
              <a:custGeom>
                <a:avLst/>
                <a:gdLst>
                  <a:gd name="T0" fmla="*/ 1 w 4"/>
                  <a:gd name="T1" fmla="*/ 0 h 5"/>
                  <a:gd name="T2" fmla="*/ 1 w 4"/>
                  <a:gd name="T3" fmla="*/ 5 h 5"/>
                  <a:gd name="T4" fmla="*/ 4 w 4"/>
                  <a:gd name="T5" fmla="*/ 2 h 5"/>
                  <a:gd name="T6" fmla="*/ 1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cubicBezTo>
                      <a:pt x="0" y="2"/>
                      <a:pt x="0" y="3"/>
                      <a:pt x="1" y="5"/>
                    </a:cubicBezTo>
                    <a:cubicBezTo>
                      <a:pt x="2" y="4"/>
                      <a:pt x="3" y="3"/>
                      <a:pt x="4" y="2"/>
                    </a:cubicBezTo>
                    <a:cubicBezTo>
                      <a:pt x="3" y="2"/>
                      <a:pt x="2" y="1"/>
                      <a:pt x="1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417">
                <a:extLst>
                  <a:ext uri="{FF2B5EF4-FFF2-40B4-BE49-F238E27FC236}">
                    <a16:creationId xmlns="" xmlns:a16="http://schemas.microsoft.com/office/drawing/2014/main" id="{11AA1EF4-37D1-4A4F-AB52-2DCE6768F6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0" y="2408"/>
                <a:ext cx="5" cy="7"/>
              </a:xfrm>
              <a:custGeom>
                <a:avLst/>
                <a:gdLst>
                  <a:gd name="T0" fmla="*/ 9 w 11"/>
                  <a:gd name="T1" fmla="*/ 0 h 14"/>
                  <a:gd name="T2" fmla="*/ 9 w 11"/>
                  <a:gd name="T3" fmla="*/ 13 h 14"/>
                  <a:gd name="T4" fmla="*/ 9 w 11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4">
                    <a:moveTo>
                      <a:pt x="9" y="0"/>
                    </a:moveTo>
                    <a:cubicBezTo>
                      <a:pt x="0" y="3"/>
                      <a:pt x="8" y="14"/>
                      <a:pt x="9" y="13"/>
                    </a:cubicBezTo>
                    <a:cubicBezTo>
                      <a:pt x="11" y="11"/>
                      <a:pt x="11" y="3"/>
                      <a:pt x="9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418">
                <a:extLst>
                  <a:ext uri="{FF2B5EF4-FFF2-40B4-BE49-F238E27FC236}">
                    <a16:creationId xmlns="" xmlns:a16="http://schemas.microsoft.com/office/drawing/2014/main" id="{56A177E9-8848-4E0D-AF1F-B0B7E5B8B9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0" y="2408"/>
                <a:ext cx="5" cy="7"/>
              </a:xfrm>
              <a:custGeom>
                <a:avLst/>
                <a:gdLst>
                  <a:gd name="T0" fmla="*/ 9 w 11"/>
                  <a:gd name="T1" fmla="*/ 0 h 14"/>
                  <a:gd name="T2" fmla="*/ 9 w 11"/>
                  <a:gd name="T3" fmla="*/ 13 h 14"/>
                  <a:gd name="T4" fmla="*/ 9 w 11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4">
                    <a:moveTo>
                      <a:pt x="9" y="0"/>
                    </a:moveTo>
                    <a:cubicBezTo>
                      <a:pt x="0" y="3"/>
                      <a:pt x="8" y="14"/>
                      <a:pt x="9" y="13"/>
                    </a:cubicBezTo>
                    <a:cubicBezTo>
                      <a:pt x="11" y="11"/>
                      <a:pt x="11" y="3"/>
                      <a:pt x="9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419">
                <a:extLst>
                  <a:ext uri="{FF2B5EF4-FFF2-40B4-BE49-F238E27FC236}">
                    <a16:creationId xmlns="" xmlns:a16="http://schemas.microsoft.com/office/drawing/2014/main" id="{CAF5EA2A-D02F-4D4F-B2E4-500EF51BDD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3" y="2329"/>
                <a:ext cx="2" cy="2"/>
              </a:xfrm>
              <a:custGeom>
                <a:avLst/>
                <a:gdLst>
                  <a:gd name="T0" fmla="*/ 6 w 6"/>
                  <a:gd name="T1" fmla="*/ 3 h 4"/>
                  <a:gd name="T2" fmla="*/ 0 w 6"/>
                  <a:gd name="T3" fmla="*/ 3 h 4"/>
                  <a:gd name="T4" fmla="*/ 6 w 6"/>
                  <a:gd name="T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">
                    <a:moveTo>
                      <a:pt x="6" y="3"/>
                    </a:moveTo>
                    <a:cubicBezTo>
                      <a:pt x="4" y="0"/>
                      <a:pt x="0" y="0"/>
                      <a:pt x="0" y="3"/>
                    </a:cubicBezTo>
                    <a:cubicBezTo>
                      <a:pt x="2" y="4"/>
                      <a:pt x="4" y="4"/>
                      <a:pt x="6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420">
                <a:extLst>
                  <a:ext uri="{FF2B5EF4-FFF2-40B4-BE49-F238E27FC236}">
                    <a16:creationId xmlns="" xmlns:a16="http://schemas.microsoft.com/office/drawing/2014/main" id="{013593A3-61BB-46AA-925D-4BAB9BB6D7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3" y="2329"/>
                <a:ext cx="2" cy="2"/>
              </a:xfrm>
              <a:custGeom>
                <a:avLst/>
                <a:gdLst>
                  <a:gd name="T0" fmla="*/ 6 w 6"/>
                  <a:gd name="T1" fmla="*/ 3 h 4"/>
                  <a:gd name="T2" fmla="*/ 0 w 6"/>
                  <a:gd name="T3" fmla="*/ 3 h 4"/>
                  <a:gd name="T4" fmla="*/ 6 w 6"/>
                  <a:gd name="T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">
                    <a:moveTo>
                      <a:pt x="6" y="3"/>
                    </a:moveTo>
                    <a:cubicBezTo>
                      <a:pt x="4" y="0"/>
                      <a:pt x="0" y="0"/>
                      <a:pt x="0" y="3"/>
                    </a:cubicBezTo>
                    <a:cubicBezTo>
                      <a:pt x="2" y="4"/>
                      <a:pt x="4" y="4"/>
                      <a:pt x="6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421">
                <a:extLst>
                  <a:ext uri="{FF2B5EF4-FFF2-40B4-BE49-F238E27FC236}">
                    <a16:creationId xmlns="" xmlns:a16="http://schemas.microsoft.com/office/drawing/2014/main" id="{A69F55A5-DEB4-4A23-ACA0-BB306AC20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8" y="2399"/>
                <a:ext cx="9" cy="15"/>
              </a:xfrm>
              <a:custGeom>
                <a:avLst/>
                <a:gdLst>
                  <a:gd name="T0" fmla="*/ 9 w 18"/>
                  <a:gd name="T1" fmla="*/ 30 h 30"/>
                  <a:gd name="T2" fmla="*/ 12 w 18"/>
                  <a:gd name="T3" fmla="*/ 24 h 30"/>
                  <a:gd name="T4" fmla="*/ 15 w 18"/>
                  <a:gd name="T5" fmla="*/ 14 h 30"/>
                  <a:gd name="T6" fmla="*/ 13 w 18"/>
                  <a:gd name="T7" fmla="*/ 3 h 30"/>
                  <a:gd name="T8" fmla="*/ 5 w 18"/>
                  <a:gd name="T9" fmla="*/ 8 h 30"/>
                  <a:gd name="T10" fmla="*/ 4 w 18"/>
                  <a:gd name="T11" fmla="*/ 19 h 30"/>
                  <a:gd name="T12" fmla="*/ 1 w 18"/>
                  <a:gd name="T13" fmla="*/ 27 h 30"/>
                  <a:gd name="T14" fmla="*/ 7 w 18"/>
                  <a:gd name="T15" fmla="*/ 26 h 30"/>
                  <a:gd name="T16" fmla="*/ 9 w 18"/>
                  <a:gd name="T1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30">
                    <a:moveTo>
                      <a:pt x="9" y="30"/>
                    </a:moveTo>
                    <a:cubicBezTo>
                      <a:pt x="10" y="29"/>
                      <a:pt x="13" y="26"/>
                      <a:pt x="12" y="24"/>
                    </a:cubicBezTo>
                    <a:cubicBezTo>
                      <a:pt x="10" y="20"/>
                      <a:pt x="14" y="18"/>
                      <a:pt x="15" y="14"/>
                    </a:cubicBezTo>
                    <a:cubicBezTo>
                      <a:pt x="15" y="13"/>
                      <a:pt x="18" y="0"/>
                      <a:pt x="13" y="3"/>
                    </a:cubicBezTo>
                    <a:cubicBezTo>
                      <a:pt x="10" y="4"/>
                      <a:pt x="7" y="6"/>
                      <a:pt x="5" y="8"/>
                    </a:cubicBezTo>
                    <a:cubicBezTo>
                      <a:pt x="1" y="11"/>
                      <a:pt x="7" y="15"/>
                      <a:pt x="4" y="19"/>
                    </a:cubicBezTo>
                    <a:cubicBezTo>
                      <a:pt x="3" y="21"/>
                      <a:pt x="0" y="25"/>
                      <a:pt x="1" y="27"/>
                    </a:cubicBezTo>
                    <a:cubicBezTo>
                      <a:pt x="2" y="30"/>
                      <a:pt x="7" y="29"/>
                      <a:pt x="7" y="26"/>
                    </a:cubicBezTo>
                    <a:cubicBezTo>
                      <a:pt x="8" y="27"/>
                      <a:pt x="8" y="29"/>
                      <a:pt x="9" y="3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422">
                <a:extLst>
                  <a:ext uri="{FF2B5EF4-FFF2-40B4-BE49-F238E27FC236}">
                    <a16:creationId xmlns="" xmlns:a16="http://schemas.microsoft.com/office/drawing/2014/main" id="{C23868F1-C010-4EA0-8DBD-0CA232890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8" y="2399"/>
                <a:ext cx="9" cy="15"/>
              </a:xfrm>
              <a:custGeom>
                <a:avLst/>
                <a:gdLst>
                  <a:gd name="T0" fmla="*/ 9 w 18"/>
                  <a:gd name="T1" fmla="*/ 30 h 30"/>
                  <a:gd name="T2" fmla="*/ 12 w 18"/>
                  <a:gd name="T3" fmla="*/ 24 h 30"/>
                  <a:gd name="T4" fmla="*/ 15 w 18"/>
                  <a:gd name="T5" fmla="*/ 14 h 30"/>
                  <a:gd name="T6" fmla="*/ 13 w 18"/>
                  <a:gd name="T7" fmla="*/ 3 h 30"/>
                  <a:gd name="T8" fmla="*/ 5 w 18"/>
                  <a:gd name="T9" fmla="*/ 8 h 30"/>
                  <a:gd name="T10" fmla="*/ 4 w 18"/>
                  <a:gd name="T11" fmla="*/ 19 h 30"/>
                  <a:gd name="T12" fmla="*/ 1 w 18"/>
                  <a:gd name="T13" fmla="*/ 27 h 30"/>
                  <a:gd name="T14" fmla="*/ 7 w 18"/>
                  <a:gd name="T15" fmla="*/ 26 h 30"/>
                  <a:gd name="T16" fmla="*/ 9 w 18"/>
                  <a:gd name="T1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30">
                    <a:moveTo>
                      <a:pt x="9" y="30"/>
                    </a:moveTo>
                    <a:cubicBezTo>
                      <a:pt x="10" y="29"/>
                      <a:pt x="13" y="26"/>
                      <a:pt x="12" y="24"/>
                    </a:cubicBezTo>
                    <a:cubicBezTo>
                      <a:pt x="10" y="20"/>
                      <a:pt x="14" y="18"/>
                      <a:pt x="15" y="14"/>
                    </a:cubicBezTo>
                    <a:cubicBezTo>
                      <a:pt x="15" y="13"/>
                      <a:pt x="18" y="0"/>
                      <a:pt x="13" y="3"/>
                    </a:cubicBezTo>
                    <a:cubicBezTo>
                      <a:pt x="10" y="4"/>
                      <a:pt x="7" y="6"/>
                      <a:pt x="5" y="8"/>
                    </a:cubicBezTo>
                    <a:cubicBezTo>
                      <a:pt x="1" y="11"/>
                      <a:pt x="7" y="15"/>
                      <a:pt x="4" y="19"/>
                    </a:cubicBezTo>
                    <a:cubicBezTo>
                      <a:pt x="3" y="21"/>
                      <a:pt x="0" y="25"/>
                      <a:pt x="1" y="27"/>
                    </a:cubicBezTo>
                    <a:cubicBezTo>
                      <a:pt x="2" y="30"/>
                      <a:pt x="7" y="29"/>
                      <a:pt x="7" y="26"/>
                    </a:cubicBezTo>
                    <a:cubicBezTo>
                      <a:pt x="8" y="27"/>
                      <a:pt x="8" y="29"/>
                      <a:pt x="9" y="3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423">
                <a:extLst>
                  <a:ext uri="{FF2B5EF4-FFF2-40B4-BE49-F238E27FC236}">
                    <a16:creationId xmlns="" xmlns:a16="http://schemas.microsoft.com/office/drawing/2014/main" id="{846424D3-11EE-476F-9870-A540EA87DF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2" y="2397"/>
                <a:ext cx="11" cy="21"/>
              </a:xfrm>
              <a:custGeom>
                <a:avLst/>
                <a:gdLst>
                  <a:gd name="T0" fmla="*/ 18 w 23"/>
                  <a:gd name="T1" fmla="*/ 0 h 44"/>
                  <a:gd name="T2" fmla="*/ 7 w 23"/>
                  <a:gd name="T3" fmla="*/ 21 h 44"/>
                  <a:gd name="T4" fmla="*/ 2 w 23"/>
                  <a:gd name="T5" fmla="*/ 35 h 44"/>
                  <a:gd name="T6" fmla="*/ 8 w 23"/>
                  <a:gd name="T7" fmla="*/ 44 h 44"/>
                  <a:gd name="T8" fmla="*/ 11 w 23"/>
                  <a:gd name="T9" fmla="*/ 36 h 44"/>
                  <a:gd name="T10" fmla="*/ 19 w 23"/>
                  <a:gd name="T11" fmla="*/ 33 h 44"/>
                  <a:gd name="T12" fmla="*/ 13 w 23"/>
                  <a:gd name="T13" fmla="*/ 27 h 44"/>
                  <a:gd name="T14" fmla="*/ 14 w 23"/>
                  <a:gd name="T15" fmla="*/ 16 h 44"/>
                  <a:gd name="T16" fmla="*/ 20 w 23"/>
                  <a:gd name="T17" fmla="*/ 13 h 44"/>
                  <a:gd name="T18" fmla="*/ 18 w 23"/>
                  <a:gd name="T1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44">
                    <a:moveTo>
                      <a:pt x="18" y="0"/>
                    </a:moveTo>
                    <a:cubicBezTo>
                      <a:pt x="10" y="0"/>
                      <a:pt x="7" y="16"/>
                      <a:pt x="7" y="21"/>
                    </a:cubicBezTo>
                    <a:cubicBezTo>
                      <a:pt x="7" y="27"/>
                      <a:pt x="4" y="30"/>
                      <a:pt x="2" y="35"/>
                    </a:cubicBezTo>
                    <a:cubicBezTo>
                      <a:pt x="0" y="42"/>
                      <a:pt x="4" y="40"/>
                      <a:pt x="8" y="44"/>
                    </a:cubicBezTo>
                    <a:cubicBezTo>
                      <a:pt x="9" y="42"/>
                      <a:pt x="9" y="38"/>
                      <a:pt x="11" y="36"/>
                    </a:cubicBezTo>
                    <a:cubicBezTo>
                      <a:pt x="13" y="34"/>
                      <a:pt x="17" y="35"/>
                      <a:pt x="19" y="33"/>
                    </a:cubicBezTo>
                    <a:cubicBezTo>
                      <a:pt x="21" y="29"/>
                      <a:pt x="16" y="24"/>
                      <a:pt x="13" y="27"/>
                    </a:cubicBezTo>
                    <a:cubicBezTo>
                      <a:pt x="14" y="24"/>
                      <a:pt x="13" y="20"/>
                      <a:pt x="14" y="16"/>
                    </a:cubicBezTo>
                    <a:cubicBezTo>
                      <a:pt x="15" y="14"/>
                      <a:pt x="19" y="7"/>
                      <a:pt x="20" y="13"/>
                    </a:cubicBezTo>
                    <a:cubicBezTo>
                      <a:pt x="23" y="8"/>
                      <a:pt x="17" y="5"/>
                      <a:pt x="18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424">
                <a:extLst>
                  <a:ext uri="{FF2B5EF4-FFF2-40B4-BE49-F238E27FC236}">
                    <a16:creationId xmlns="" xmlns:a16="http://schemas.microsoft.com/office/drawing/2014/main" id="{920B730A-3703-4631-95A9-62CB274E36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2" y="2397"/>
                <a:ext cx="11" cy="21"/>
              </a:xfrm>
              <a:custGeom>
                <a:avLst/>
                <a:gdLst>
                  <a:gd name="T0" fmla="*/ 18 w 23"/>
                  <a:gd name="T1" fmla="*/ 0 h 44"/>
                  <a:gd name="T2" fmla="*/ 7 w 23"/>
                  <a:gd name="T3" fmla="*/ 21 h 44"/>
                  <a:gd name="T4" fmla="*/ 2 w 23"/>
                  <a:gd name="T5" fmla="*/ 35 h 44"/>
                  <a:gd name="T6" fmla="*/ 8 w 23"/>
                  <a:gd name="T7" fmla="*/ 44 h 44"/>
                  <a:gd name="T8" fmla="*/ 11 w 23"/>
                  <a:gd name="T9" fmla="*/ 36 h 44"/>
                  <a:gd name="T10" fmla="*/ 19 w 23"/>
                  <a:gd name="T11" fmla="*/ 33 h 44"/>
                  <a:gd name="T12" fmla="*/ 13 w 23"/>
                  <a:gd name="T13" fmla="*/ 27 h 44"/>
                  <a:gd name="T14" fmla="*/ 14 w 23"/>
                  <a:gd name="T15" fmla="*/ 16 h 44"/>
                  <a:gd name="T16" fmla="*/ 20 w 23"/>
                  <a:gd name="T17" fmla="*/ 13 h 44"/>
                  <a:gd name="T18" fmla="*/ 18 w 23"/>
                  <a:gd name="T1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44">
                    <a:moveTo>
                      <a:pt x="18" y="0"/>
                    </a:moveTo>
                    <a:cubicBezTo>
                      <a:pt x="10" y="0"/>
                      <a:pt x="7" y="16"/>
                      <a:pt x="7" y="21"/>
                    </a:cubicBezTo>
                    <a:cubicBezTo>
                      <a:pt x="7" y="27"/>
                      <a:pt x="4" y="30"/>
                      <a:pt x="2" y="35"/>
                    </a:cubicBezTo>
                    <a:cubicBezTo>
                      <a:pt x="0" y="42"/>
                      <a:pt x="4" y="40"/>
                      <a:pt x="8" y="44"/>
                    </a:cubicBezTo>
                    <a:cubicBezTo>
                      <a:pt x="9" y="42"/>
                      <a:pt x="9" y="38"/>
                      <a:pt x="11" y="36"/>
                    </a:cubicBezTo>
                    <a:cubicBezTo>
                      <a:pt x="13" y="34"/>
                      <a:pt x="17" y="35"/>
                      <a:pt x="19" y="33"/>
                    </a:cubicBezTo>
                    <a:cubicBezTo>
                      <a:pt x="21" y="29"/>
                      <a:pt x="16" y="24"/>
                      <a:pt x="13" y="27"/>
                    </a:cubicBezTo>
                    <a:cubicBezTo>
                      <a:pt x="14" y="24"/>
                      <a:pt x="13" y="20"/>
                      <a:pt x="14" y="16"/>
                    </a:cubicBezTo>
                    <a:cubicBezTo>
                      <a:pt x="15" y="14"/>
                      <a:pt x="19" y="7"/>
                      <a:pt x="20" y="13"/>
                    </a:cubicBezTo>
                    <a:cubicBezTo>
                      <a:pt x="23" y="8"/>
                      <a:pt x="17" y="5"/>
                      <a:pt x="18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425">
                <a:extLst>
                  <a:ext uri="{FF2B5EF4-FFF2-40B4-BE49-F238E27FC236}">
                    <a16:creationId xmlns="" xmlns:a16="http://schemas.microsoft.com/office/drawing/2014/main" id="{0B1DEC98-1AE1-4BCE-AD89-60607B04D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2339"/>
                <a:ext cx="11" cy="11"/>
              </a:xfrm>
              <a:custGeom>
                <a:avLst/>
                <a:gdLst>
                  <a:gd name="T0" fmla="*/ 13 w 24"/>
                  <a:gd name="T1" fmla="*/ 22 h 22"/>
                  <a:gd name="T2" fmla="*/ 14 w 24"/>
                  <a:gd name="T3" fmla="*/ 16 h 22"/>
                  <a:gd name="T4" fmla="*/ 13 w 24"/>
                  <a:gd name="T5" fmla="*/ 13 h 22"/>
                  <a:gd name="T6" fmla="*/ 10 w 24"/>
                  <a:gd name="T7" fmla="*/ 6 h 22"/>
                  <a:gd name="T8" fmla="*/ 4 w 24"/>
                  <a:gd name="T9" fmla="*/ 7 h 22"/>
                  <a:gd name="T10" fmla="*/ 2 w 24"/>
                  <a:gd name="T11" fmla="*/ 20 h 22"/>
                  <a:gd name="T12" fmla="*/ 8 w 24"/>
                  <a:gd name="T13" fmla="*/ 12 h 22"/>
                  <a:gd name="T14" fmla="*/ 13 w 24"/>
                  <a:gd name="T1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22">
                    <a:moveTo>
                      <a:pt x="13" y="22"/>
                    </a:moveTo>
                    <a:cubicBezTo>
                      <a:pt x="13" y="20"/>
                      <a:pt x="13" y="18"/>
                      <a:pt x="14" y="16"/>
                    </a:cubicBezTo>
                    <a:cubicBezTo>
                      <a:pt x="24" y="22"/>
                      <a:pt x="22" y="0"/>
                      <a:pt x="13" y="13"/>
                    </a:cubicBezTo>
                    <a:cubicBezTo>
                      <a:pt x="10" y="9"/>
                      <a:pt x="16" y="8"/>
                      <a:pt x="10" y="6"/>
                    </a:cubicBezTo>
                    <a:cubicBezTo>
                      <a:pt x="8" y="6"/>
                      <a:pt x="6" y="5"/>
                      <a:pt x="4" y="7"/>
                    </a:cubicBezTo>
                    <a:cubicBezTo>
                      <a:pt x="0" y="9"/>
                      <a:pt x="1" y="16"/>
                      <a:pt x="2" y="20"/>
                    </a:cubicBezTo>
                    <a:cubicBezTo>
                      <a:pt x="5" y="19"/>
                      <a:pt x="7" y="15"/>
                      <a:pt x="8" y="12"/>
                    </a:cubicBezTo>
                    <a:cubicBezTo>
                      <a:pt x="11" y="15"/>
                      <a:pt x="8" y="22"/>
                      <a:pt x="13" y="2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426">
                <a:extLst>
                  <a:ext uri="{FF2B5EF4-FFF2-40B4-BE49-F238E27FC236}">
                    <a16:creationId xmlns="" xmlns:a16="http://schemas.microsoft.com/office/drawing/2014/main" id="{07234D28-1025-415F-97E3-850019988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2339"/>
                <a:ext cx="11" cy="11"/>
              </a:xfrm>
              <a:custGeom>
                <a:avLst/>
                <a:gdLst>
                  <a:gd name="T0" fmla="*/ 13 w 24"/>
                  <a:gd name="T1" fmla="*/ 22 h 22"/>
                  <a:gd name="T2" fmla="*/ 14 w 24"/>
                  <a:gd name="T3" fmla="*/ 16 h 22"/>
                  <a:gd name="T4" fmla="*/ 13 w 24"/>
                  <a:gd name="T5" fmla="*/ 13 h 22"/>
                  <a:gd name="T6" fmla="*/ 10 w 24"/>
                  <a:gd name="T7" fmla="*/ 6 h 22"/>
                  <a:gd name="T8" fmla="*/ 4 w 24"/>
                  <a:gd name="T9" fmla="*/ 7 h 22"/>
                  <a:gd name="T10" fmla="*/ 2 w 24"/>
                  <a:gd name="T11" fmla="*/ 20 h 22"/>
                  <a:gd name="T12" fmla="*/ 8 w 24"/>
                  <a:gd name="T13" fmla="*/ 12 h 22"/>
                  <a:gd name="T14" fmla="*/ 13 w 24"/>
                  <a:gd name="T1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22">
                    <a:moveTo>
                      <a:pt x="13" y="22"/>
                    </a:moveTo>
                    <a:cubicBezTo>
                      <a:pt x="13" y="20"/>
                      <a:pt x="13" y="18"/>
                      <a:pt x="14" y="16"/>
                    </a:cubicBezTo>
                    <a:cubicBezTo>
                      <a:pt x="24" y="22"/>
                      <a:pt x="22" y="0"/>
                      <a:pt x="13" y="13"/>
                    </a:cubicBezTo>
                    <a:cubicBezTo>
                      <a:pt x="10" y="9"/>
                      <a:pt x="16" y="8"/>
                      <a:pt x="10" y="6"/>
                    </a:cubicBezTo>
                    <a:cubicBezTo>
                      <a:pt x="8" y="6"/>
                      <a:pt x="6" y="5"/>
                      <a:pt x="4" y="7"/>
                    </a:cubicBezTo>
                    <a:cubicBezTo>
                      <a:pt x="0" y="9"/>
                      <a:pt x="1" y="16"/>
                      <a:pt x="2" y="20"/>
                    </a:cubicBezTo>
                    <a:cubicBezTo>
                      <a:pt x="5" y="19"/>
                      <a:pt x="7" y="15"/>
                      <a:pt x="8" y="12"/>
                    </a:cubicBezTo>
                    <a:cubicBezTo>
                      <a:pt x="11" y="15"/>
                      <a:pt x="8" y="22"/>
                      <a:pt x="13" y="2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427">
                <a:extLst>
                  <a:ext uri="{FF2B5EF4-FFF2-40B4-BE49-F238E27FC236}">
                    <a16:creationId xmlns="" xmlns:a16="http://schemas.microsoft.com/office/drawing/2014/main" id="{1CD88672-AC65-4A56-8BE4-5BEA0A8AD3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2389"/>
                <a:ext cx="5" cy="6"/>
              </a:xfrm>
              <a:custGeom>
                <a:avLst/>
                <a:gdLst>
                  <a:gd name="T0" fmla="*/ 3 w 11"/>
                  <a:gd name="T1" fmla="*/ 0 h 11"/>
                  <a:gd name="T2" fmla="*/ 4 w 11"/>
                  <a:gd name="T3" fmla="*/ 9 h 11"/>
                  <a:gd name="T4" fmla="*/ 3 w 11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3" y="0"/>
                    </a:moveTo>
                    <a:cubicBezTo>
                      <a:pt x="0" y="1"/>
                      <a:pt x="0" y="7"/>
                      <a:pt x="4" y="9"/>
                    </a:cubicBezTo>
                    <a:cubicBezTo>
                      <a:pt x="8" y="11"/>
                      <a:pt x="11" y="1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428">
                <a:extLst>
                  <a:ext uri="{FF2B5EF4-FFF2-40B4-BE49-F238E27FC236}">
                    <a16:creationId xmlns="" xmlns:a16="http://schemas.microsoft.com/office/drawing/2014/main" id="{34410C52-7AA3-4466-80A2-3A435110F5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2389"/>
                <a:ext cx="5" cy="6"/>
              </a:xfrm>
              <a:custGeom>
                <a:avLst/>
                <a:gdLst>
                  <a:gd name="T0" fmla="*/ 3 w 11"/>
                  <a:gd name="T1" fmla="*/ 0 h 11"/>
                  <a:gd name="T2" fmla="*/ 4 w 11"/>
                  <a:gd name="T3" fmla="*/ 9 h 11"/>
                  <a:gd name="T4" fmla="*/ 3 w 11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3" y="0"/>
                    </a:moveTo>
                    <a:cubicBezTo>
                      <a:pt x="0" y="1"/>
                      <a:pt x="0" y="7"/>
                      <a:pt x="4" y="9"/>
                    </a:cubicBezTo>
                    <a:cubicBezTo>
                      <a:pt x="8" y="11"/>
                      <a:pt x="11" y="1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429">
                <a:extLst>
                  <a:ext uri="{FF2B5EF4-FFF2-40B4-BE49-F238E27FC236}">
                    <a16:creationId xmlns="" xmlns:a16="http://schemas.microsoft.com/office/drawing/2014/main" id="{26E3CD9A-1ABF-4617-A019-09C4528852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2459"/>
                <a:ext cx="11" cy="9"/>
              </a:xfrm>
              <a:custGeom>
                <a:avLst/>
                <a:gdLst>
                  <a:gd name="T0" fmla="*/ 6 w 22"/>
                  <a:gd name="T1" fmla="*/ 7 h 19"/>
                  <a:gd name="T2" fmla="*/ 8 w 22"/>
                  <a:gd name="T3" fmla="*/ 10 h 19"/>
                  <a:gd name="T4" fmla="*/ 1 w 22"/>
                  <a:gd name="T5" fmla="*/ 15 h 19"/>
                  <a:gd name="T6" fmla="*/ 10 w 22"/>
                  <a:gd name="T7" fmla="*/ 17 h 19"/>
                  <a:gd name="T8" fmla="*/ 22 w 22"/>
                  <a:gd name="T9" fmla="*/ 6 h 19"/>
                  <a:gd name="T10" fmla="*/ 10 w 22"/>
                  <a:gd name="T11" fmla="*/ 10 h 19"/>
                  <a:gd name="T12" fmla="*/ 6 w 22"/>
                  <a:gd name="T13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19">
                    <a:moveTo>
                      <a:pt x="6" y="7"/>
                    </a:moveTo>
                    <a:cubicBezTo>
                      <a:pt x="7" y="8"/>
                      <a:pt x="7" y="9"/>
                      <a:pt x="8" y="10"/>
                    </a:cubicBezTo>
                    <a:cubicBezTo>
                      <a:pt x="6" y="10"/>
                      <a:pt x="2" y="12"/>
                      <a:pt x="1" y="15"/>
                    </a:cubicBezTo>
                    <a:cubicBezTo>
                      <a:pt x="0" y="19"/>
                      <a:pt x="9" y="16"/>
                      <a:pt x="10" y="17"/>
                    </a:cubicBezTo>
                    <a:cubicBezTo>
                      <a:pt x="10" y="12"/>
                      <a:pt x="18" y="7"/>
                      <a:pt x="22" y="6"/>
                    </a:cubicBezTo>
                    <a:cubicBezTo>
                      <a:pt x="17" y="0"/>
                      <a:pt x="14" y="8"/>
                      <a:pt x="10" y="10"/>
                    </a:cubicBezTo>
                    <a:cubicBezTo>
                      <a:pt x="12" y="6"/>
                      <a:pt x="9" y="6"/>
                      <a:pt x="6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430">
                <a:extLst>
                  <a:ext uri="{FF2B5EF4-FFF2-40B4-BE49-F238E27FC236}">
                    <a16:creationId xmlns="" xmlns:a16="http://schemas.microsoft.com/office/drawing/2014/main" id="{C5AE01C7-E02F-45E4-B2B7-452F3A24F0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2459"/>
                <a:ext cx="11" cy="9"/>
              </a:xfrm>
              <a:custGeom>
                <a:avLst/>
                <a:gdLst>
                  <a:gd name="T0" fmla="*/ 6 w 22"/>
                  <a:gd name="T1" fmla="*/ 7 h 19"/>
                  <a:gd name="T2" fmla="*/ 8 w 22"/>
                  <a:gd name="T3" fmla="*/ 10 h 19"/>
                  <a:gd name="T4" fmla="*/ 1 w 22"/>
                  <a:gd name="T5" fmla="*/ 15 h 19"/>
                  <a:gd name="T6" fmla="*/ 10 w 22"/>
                  <a:gd name="T7" fmla="*/ 17 h 19"/>
                  <a:gd name="T8" fmla="*/ 22 w 22"/>
                  <a:gd name="T9" fmla="*/ 6 h 19"/>
                  <a:gd name="T10" fmla="*/ 10 w 22"/>
                  <a:gd name="T11" fmla="*/ 10 h 19"/>
                  <a:gd name="T12" fmla="*/ 6 w 22"/>
                  <a:gd name="T13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19">
                    <a:moveTo>
                      <a:pt x="6" y="7"/>
                    </a:moveTo>
                    <a:cubicBezTo>
                      <a:pt x="7" y="8"/>
                      <a:pt x="7" y="9"/>
                      <a:pt x="8" y="10"/>
                    </a:cubicBezTo>
                    <a:cubicBezTo>
                      <a:pt x="6" y="10"/>
                      <a:pt x="2" y="12"/>
                      <a:pt x="1" y="15"/>
                    </a:cubicBezTo>
                    <a:cubicBezTo>
                      <a:pt x="0" y="19"/>
                      <a:pt x="9" y="16"/>
                      <a:pt x="10" y="17"/>
                    </a:cubicBezTo>
                    <a:cubicBezTo>
                      <a:pt x="10" y="12"/>
                      <a:pt x="18" y="7"/>
                      <a:pt x="22" y="6"/>
                    </a:cubicBezTo>
                    <a:cubicBezTo>
                      <a:pt x="17" y="0"/>
                      <a:pt x="14" y="8"/>
                      <a:pt x="10" y="10"/>
                    </a:cubicBezTo>
                    <a:cubicBezTo>
                      <a:pt x="12" y="6"/>
                      <a:pt x="9" y="6"/>
                      <a:pt x="6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431">
                <a:extLst>
                  <a:ext uri="{FF2B5EF4-FFF2-40B4-BE49-F238E27FC236}">
                    <a16:creationId xmlns="" xmlns:a16="http://schemas.microsoft.com/office/drawing/2014/main" id="{4C0E6386-9B23-4D42-B656-21D82E53C9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1" y="2461"/>
                <a:ext cx="61" cy="36"/>
              </a:xfrm>
              <a:custGeom>
                <a:avLst/>
                <a:gdLst>
                  <a:gd name="T0" fmla="*/ 4 w 127"/>
                  <a:gd name="T1" fmla="*/ 61 h 74"/>
                  <a:gd name="T2" fmla="*/ 7 w 127"/>
                  <a:gd name="T3" fmla="*/ 63 h 74"/>
                  <a:gd name="T4" fmla="*/ 0 w 127"/>
                  <a:gd name="T5" fmla="*/ 74 h 74"/>
                  <a:gd name="T6" fmla="*/ 10 w 127"/>
                  <a:gd name="T7" fmla="*/ 73 h 74"/>
                  <a:gd name="T8" fmla="*/ 23 w 127"/>
                  <a:gd name="T9" fmla="*/ 67 h 74"/>
                  <a:gd name="T10" fmla="*/ 38 w 127"/>
                  <a:gd name="T11" fmla="*/ 59 h 74"/>
                  <a:gd name="T12" fmla="*/ 47 w 127"/>
                  <a:gd name="T13" fmla="*/ 47 h 74"/>
                  <a:gd name="T14" fmla="*/ 70 w 127"/>
                  <a:gd name="T15" fmla="*/ 33 h 74"/>
                  <a:gd name="T16" fmla="*/ 88 w 127"/>
                  <a:gd name="T17" fmla="*/ 26 h 74"/>
                  <a:gd name="T18" fmla="*/ 103 w 127"/>
                  <a:gd name="T19" fmla="*/ 18 h 74"/>
                  <a:gd name="T20" fmla="*/ 119 w 127"/>
                  <a:gd name="T21" fmla="*/ 4 h 74"/>
                  <a:gd name="T22" fmla="*/ 97 w 127"/>
                  <a:gd name="T23" fmla="*/ 8 h 74"/>
                  <a:gd name="T24" fmla="*/ 82 w 127"/>
                  <a:gd name="T25" fmla="*/ 9 h 74"/>
                  <a:gd name="T26" fmla="*/ 60 w 127"/>
                  <a:gd name="T27" fmla="*/ 13 h 74"/>
                  <a:gd name="T28" fmla="*/ 29 w 127"/>
                  <a:gd name="T29" fmla="*/ 34 h 74"/>
                  <a:gd name="T30" fmla="*/ 4 w 127"/>
                  <a:gd name="T31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7" h="74">
                    <a:moveTo>
                      <a:pt x="4" y="61"/>
                    </a:moveTo>
                    <a:cubicBezTo>
                      <a:pt x="5" y="62"/>
                      <a:pt x="5" y="64"/>
                      <a:pt x="7" y="63"/>
                    </a:cubicBezTo>
                    <a:cubicBezTo>
                      <a:pt x="8" y="67"/>
                      <a:pt x="0" y="68"/>
                      <a:pt x="0" y="74"/>
                    </a:cubicBezTo>
                    <a:cubicBezTo>
                      <a:pt x="3" y="73"/>
                      <a:pt x="7" y="74"/>
                      <a:pt x="10" y="73"/>
                    </a:cubicBezTo>
                    <a:cubicBezTo>
                      <a:pt x="15" y="72"/>
                      <a:pt x="18" y="67"/>
                      <a:pt x="23" y="67"/>
                    </a:cubicBezTo>
                    <a:cubicBezTo>
                      <a:pt x="30" y="67"/>
                      <a:pt x="33" y="65"/>
                      <a:pt x="38" y="59"/>
                    </a:cubicBezTo>
                    <a:cubicBezTo>
                      <a:pt x="41" y="56"/>
                      <a:pt x="46" y="51"/>
                      <a:pt x="47" y="47"/>
                    </a:cubicBezTo>
                    <a:cubicBezTo>
                      <a:pt x="49" y="40"/>
                      <a:pt x="64" y="35"/>
                      <a:pt x="70" y="33"/>
                    </a:cubicBezTo>
                    <a:cubicBezTo>
                      <a:pt x="76" y="31"/>
                      <a:pt x="82" y="27"/>
                      <a:pt x="88" y="26"/>
                    </a:cubicBezTo>
                    <a:cubicBezTo>
                      <a:pt x="95" y="26"/>
                      <a:pt x="98" y="21"/>
                      <a:pt x="103" y="18"/>
                    </a:cubicBezTo>
                    <a:cubicBezTo>
                      <a:pt x="107" y="17"/>
                      <a:pt x="127" y="9"/>
                      <a:pt x="119" y="4"/>
                    </a:cubicBezTo>
                    <a:cubicBezTo>
                      <a:pt x="113" y="0"/>
                      <a:pt x="103" y="10"/>
                      <a:pt x="97" y="8"/>
                    </a:cubicBezTo>
                    <a:cubicBezTo>
                      <a:pt x="92" y="7"/>
                      <a:pt x="88" y="10"/>
                      <a:pt x="82" y="9"/>
                    </a:cubicBezTo>
                    <a:cubicBezTo>
                      <a:pt x="75" y="9"/>
                      <a:pt x="67" y="10"/>
                      <a:pt x="60" y="13"/>
                    </a:cubicBezTo>
                    <a:cubicBezTo>
                      <a:pt x="48" y="18"/>
                      <a:pt x="43" y="31"/>
                      <a:pt x="29" y="34"/>
                    </a:cubicBezTo>
                    <a:cubicBezTo>
                      <a:pt x="15" y="37"/>
                      <a:pt x="8" y="49"/>
                      <a:pt x="4" y="6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432">
                <a:extLst>
                  <a:ext uri="{FF2B5EF4-FFF2-40B4-BE49-F238E27FC236}">
                    <a16:creationId xmlns="" xmlns:a16="http://schemas.microsoft.com/office/drawing/2014/main" id="{75A56D79-FF73-4D72-90E7-B45087932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1" y="2461"/>
                <a:ext cx="61" cy="36"/>
              </a:xfrm>
              <a:custGeom>
                <a:avLst/>
                <a:gdLst>
                  <a:gd name="T0" fmla="*/ 4 w 127"/>
                  <a:gd name="T1" fmla="*/ 61 h 74"/>
                  <a:gd name="T2" fmla="*/ 7 w 127"/>
                  <a:gd name="T3" fmla="*/ 63 h 74"/>
                  <a:gd name="T4" fmla="*/ 0 w 127"/>
                  <a:gd name="T5" fmla="*/ 74 h 74"/>
                  <a:gd name="T6" fmla="*/ 10 w 127"/>
                  <a:gd name="T7" fmla="*/ 73 h 74"/>
                  <a:gd name="T8" fmla="*/ 23 w 127"/>
                  <a:gd name="T9" fmla="*/ 67 h 74"/>
                  <a:gd name="T10" fmla="*/ 38 w 127"/>
                  <a:gd name="T11" fmla="*/ 59 h 74"/>
                  <a:gd name="T12" fmla="*/ 47 w 127"/>
                  <a:gd name="T13" fmla="*/ 47 h 74"/>
                  <a:gd name="T14" fmla="*/ 70 w 127"/>
                  <a:gd name="T15" fmla="*/ 33 h 74"/>
                  <a:gd name="T16" fmla="*/ 88 w 127"/>
                  <a:gd name="T17" fmla="*/ 26 h 74"/>
                  <a:gd name="T18" fmla="*/ 103 w 127"/>
                  <a:gd name="T19" fmla="*/ 18 h 74"/>
                  <a:gd name="T20" fmla="*/ 119 w 127"/>
                  <a:gd name="T21" fmla="*/ 4 h 74"/>
                  <a:gd name="T22" fmla="*/ 97 w 127"/>
                  <a:gd name="T23" fmla="*/ 8 h 74"/>
                  <a:gd name="T24" fmla="*/ 82 w 127"/>
                  <a:gd name="T25" fmla="*/ 9 h 74"/>
                  <a:gd name="T26" fmla="*/ 60 w 127"/>
                  <a:gd name="T27" fmla="*/ 13 h 74"/>
                  <a:gd name="T28" fmla="*/ 29 w 127"/>
                  <a:gd name="T29" fmla="*/ 34 h 74"/>
                  <a:gd name="T30" fmla="*/ 4 w 127"/>
                  <a:gd name="T31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7" h="74">
                    <a:moveTo>
                      <a:pt x="4" y="61"/>
                    </a:moveTo>
                    <a:cubicBezTo>
                      <a:pt x="5" y="62"/>
                      <a:pt x="5" y="64"/>
                      <a:pt x="7" y="63"/>
                    </a:cubicBezTo>
                    <a:cubicBezTo>
                      <a:pt x="8" y="67"/>
                      <a:pt x="0" y="68"/>
                      <a:pt x="0" y="74"/>
                    </a:cubicBezTo>
                    <a:cubicBezTo>
                      <a:pt x="3" y="73"/>
                      <a:pt x="7" y="74"/>
                      <a:pt x="10" y="73"/>
                    </a:cubicBezTo>
                    <a:cubicBezTo>
                      <a:pt x="15" y="72"/>
                      <a:pt x="18" y="67"/>
                      <a:pt x="23" y="67"/>
                    </a:cubicBezTo>
                    <a:cubicBezTo>
                      <a:pt x="30" y="67"/>
                      <a:pt x="33" y="65"/>
                      <a:pt x="38" y="59"/>
                    </a:cubicBezTo>
                    <a:cubicBezTo>
                      <a:pt x="41" y="56"/>
                      <a:pt x="46" y="51"/>
                      <a:pt x="47" y="47"/>
                    </a:cubicBezTo>
                    <a:cubicBezTo>
                      <a:pt x="49" y="40"/>
                      <a:pt x="64" y="35"/>
                      <a:pt x="70" y="33"/>
                    </a:cubicBezTo>
                    <a:cubicBezTo>
                      <a:pt x="76" y="31"/>
                      <a:pt x="82" y="27"/>
                      <a:pt x="88" y="26"/>
                    </a:cubicBezTo>
                    <a:cubicBezTo>
                      <a:pt x="95" y="26"/>
                      <a:pt x="98" y="21"/>
                      <a:pt x="103" y="18"/>
                    </a:cubicBezTo>
                    <a:cubicBezTo>
                      <a:pt x="107" y="17"/>
                      <a:pt x="127" y="9"/>
                      <a:pt x="119" y="4"/>
                    </a:cubicBezTo>
                    <a:cubicBezTo>
                      <a:pt x="113" y="0"/>
                      <a:pt x="103" y="10"/>
                      <a:pt x="97" y="8"/>
                    </a:cubicBezTo>
                    <a:cubicBezTo>
                      <a:pt x="92" y="7"/>
                      <a:pt x="88" y="10"/>
                      <a:pt x="82" y="9"/>
                    </a:cubicBezTo>
                    <a:cubicBezTo>
                      <a:pt x="75" y="9"/>
                      <a:pt x="67" y="10"/>
                      <a:pt x="60" y="13"/>
                    </a:cubicBezTo>
                    <a:cubicBezTo>
                      <a:pt x="48" y="18"/>
                      <a:pt x="43" y="31"/>
                      <a:pt x="29" y="34"/>
                    </a:cubicBezTo>
                    <a:cubicBezTo>
                      <a:pt x="15" y="37"/>
                      <a:pt x="8" y="49"/>
                      <a:pt x="4" y="6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433">
                <a:extLst>
                  <a:ext uri="{FF2B5EF4-FFF2-40B4-BE49-F238E27FC236}">
                    <a16:creationId xmlns="" xmlns:a16="http://schemas.microsoft.com/office/drawing/2014/main" id="{2E495A77-A7E2-439C-9EE0-C7FC4669CE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5" y="2343"/>
                <a:ext cx="1" cy="1"/>
              </a:xfrm>
              <a:custGeom>
                <a:avLst/>
                <a:gdLst>
                  <a:gd name="T0" fmla="*/ 2 w 2"/>
                  <a:gd name="T1" fmla="*/ 0 h 3"/>
                  <a:gd name="T2" fmla="*/ 1 w 2"/>
                  <a:gd name="T3" fmla="*/ 3 h 3"/>
                  <a:gd name="T4" fmla="*/ 2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1"/>
                      <a:pt x="0" y="1"/>
                      <a:pt x="1" y="3"/>
                    </a:cubicBezTo>
                    <a:cubicBezTo>
                      <a:pt x="1" y="2"/>
                      <a:pt x="1" y="1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434">
                <a:extLst>
                  <a:ext uri="{FF2B5EF4-FFF2-40B4-BE49-F238E27FC236}">
                    <a16:creationId xmlns="" xmlns:a16="http://schemas.microsoft.com/office/drawing/2014/main" id="{527F8AFE-0FF4-4E1C-B1D0-3C42A4987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5" y="2343"/>
                <a:ext cx="1" cy="1"/>
              </a:xfrm>
              <a:custGeom>
                <a:avLst/>
                <a:gdLst>
                  <a:gd name="T0" fmla="*/ 2 w 2"/>
                  <a:gd name="T1" fmla="*/ 0 h 3"/>
                  <a:gd name="T2" fmla="*/ 1 w 2"/>
                  <a:gd name="T3" fmla="*/ 3 h 3"/>
                  <a:gd name="T4" fmla="*/ 2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1"/>
                      <a:pt x="0" y="1"/>
                      <a:pt x="1" y="3"/>
                    </a:cubicBezTo>
                    <a:cubicBezTo>
                      <a:pt x="1" y="2"/>
                      <a:pt x="1" y="1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435">
                <a:extLst>
                  <a:ext uri="{FF2B5EF4-FFF2-40B4-BE49-F238E27FC236}">
                    <a16:creationId xmlns="" xmlns:a16="http://schemas.microsoft.com/office/drawing/2014/main" id="{5ABA7909-27FC-41A7-A665-DE76483B3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6" y="2351"/>
                <a:ext cx="1" cy="1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3 h 3"/>
                  <a:gd name="T4" fmla="*/ 2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0"/>
                      <a:pt x="0" y="1"/>
                      <a:pt x="0" y="3"/>
                    </a:cubicBezTo>
                    <a:cubicBezTo>
                      <a:pt x="1" y="2"/>
                      <a:pt x="1" y="1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436">
                <a:extLst>
                  <a:ext uri="{FF2B5EF4-FFF2-40B4-BE49-F238E27FC236}">
                    <a16:creationId xmlns="" xmlns:a16="http://schemas.microsoft.com/office/drawing/2014/main" id="{E456FD0F-C8B2-4F79-9854-65279195B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6" y="2351"/>
                <a:ext cx="1" cy="1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3 h 3"/>
                  <a:gd name="T4" fmla="*/ 2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0"/>
                      <a:pt x="0" y="1"/>
                      <a:pt x="0" y="3"/>
                    </a:cubicBezTo>
                    <a:cubicBezTo>
                      <a:pt x="1" y="2"/>
                      <a:pt x="1" y="1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437">
                <a:extLst>
                  <a:ext uri="{FF2B5EF4-FFF2-40B4-BE49-F238E27FC236}">
                    <a16:creationId xmlns="" xmlns:a16="http://schemas.microsoft.com/office/drawing/2014/main" id="{EFAF9367-BE16-4643-B095-EB70DF1E3E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0" y="2461"/>
                <a:ext cx="6" cy="5"/>
              </a:xfrm>
              <a:custGeom>
                <a:avLst/>
                <a:gdLst>
                  <a:gd name="T0" fmla="*/ 1 w 13"/>
                  <a:gd name="T1" fmla="*/ 5 h 12"/>
                  <a:gd name="T2" fmla="*/ 0 w 13"/>
                  <a:gd name="T3" fmla="*/ 9 h 12"/>
                  <a:gd name="T4" fmla="*/ 5 w 13"/>
                  <a:gd name="T5" fmla="*/ 12 h 12"/>
                  <a:gd name="T6" fmla="*/ 9 w 13"/>
                  <a:gd name="T7" fmla="*/ 0 h 12"/>
                  <a:gd name="T8" fmla="*/ 1 w 13"/>
                  <a:gd name="T9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2">
                    <a:moveTo>
                      <a:pt x="1" y="5"/>
                    </a:moveTo>
                    <a:cubicBezTo>
                      <a:pt x="0" y="6"/>
                      <a:pt x="0" y="8"/>
                      <a:pt x="0" y="9"/>
                    </a:cubicBezTo>
                    <a:cubicBezTo>
                      <a:pt x="2" y="9"/>
                      <a:pt x="4" y="10"/>
                      <a:pt x="5" y="12"/>
                    </a:cubicBezTo>
                    <a:cubicBezTo>
                      <a:pt x="8" y="10"/>
                      <a:pt x="13" y="4"/>
                      <a:pt x="9" y="0"/>
                    </a:cubicBezTo>
                    <a:cubicBezTo>
                      <a:pt x="8" y="4"/>
                      <a:pt x="5" y="4"/>
                      <a:pt x="1" y="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Freeform 438">
                <a:extLst>
                  <a:ext uri="{FF2B5EF4-FFF2-40B4-BE49-F238E27FC236}">
                    <a16:creationId xmlns="" xmlns:a16="http://schemas.microsoft.com/office/drawing/2014/main" id="{202267D7-067C-4642-A664-242D5EC514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0" y="2461"/>
                <a:ext cx="6" cy="5"/>
              </a:xfrm>
              <a:custGeom>
                <a:avLst/>
                <a:gdLst>
                  <a:gd name="T0" fmla="*/ 1 w 13"/>
                  <a:gd name="T1" fmla="*/ 5 h 12"/>
                  <a:gd name="T2" fmla="*/ 0 w 13"/>
                  <a:gd name="T3" fmla="*/ 9 h 12"/>
                  <a:gd name="T4" fmla="*/ 5 w 13"/>
                  <a:gd name="T5" fmla="*/ 12 h 12"/>
                  <a:gd name="T6" fmla="*/ 9 w 13"/>
                  <a:gd name="T7" fmla="*/ 0 h 12"/>
                  <a:gd name="T8" fmla="*/ 1 w 13"/>
                  <a:gd name="T9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2">
                    <a:moveTo>
                      <a:pt x="1" y="5"/>
                    </a:moveTo>
                    <a:cubicBezTo>
                      <a:pt x="0" y="6"/>
                      <a:pt x="0" y="8"/>
                      <a:pt x="0" y="9"/>
                    </a:cubicBezTo>
                    <a:cubicBezTo>
                      <a:pt x="2" y="9"/>
                      <a:pt x="4" y="10"/>
                      <a:pt x="5" y="12"/>
                    </a:cubicBezTo>
                    <a:cubicBezTo>
                      <a:pt x="8" y="10"/>
                      <a:pt x="13" y="4"/>
                      <a:pt x="9" y="0"/>
                    </a:cubicBezTo>
                    <a:cubicBezTo>
                      <a:pt x="8" y="4"/>
                      <a:pt x="5" y="4"/>
                      <a:pt x="1" y="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Freeform 439">
                <a:extLst>
                  <a:ext uri="{FF2B5EF4-FFF2-40B4-BE49-F238E27FC236}">
                    <a16:creationId xmlns="" xmlns:a16="http://schemas.microsoft.com/office/drawing/2014/main" id="{C165AC28-1FAB-4361-B99D-C0D5D0966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6" y="2459"/>
                <a:ext cx="13" cy="6"/>
              </a:xfrm>
              <a:custGeom>
                <a:avLst/>
                <a:gdLst>
                  <a:gd name="T0" fmla="*/ 4 w 26"/>
                  <a:gd name="T1" fmla="*/ 1 h 12"/>
                  <a:gd name="T2" fmla="*/ 5 w 26"/>
                  <a:gd name="T3" fmla="*/ 5 h 12"/>
                  <a:gd name="T4" fmla="*/ 0 w 26"/>
                  <a:gd name="T5" fmla="*/ 12 h 12"/>
                  <a:gd name="T6" fmla="*/ 22 w 26"/>
                  <a:gd name="T7" fmla="*/ 9 h 12"/>
                  <a:gd name="T8" fmla="*/ 20 w 26"/>
                  <a:gd name="T9" fmla="*/ 2 h 12"/>
                  <a:gd name="T10" fmla="*/ 13 w 26"/>
                  <a:gd name="T11" fmla="*/ 2 h 12"/>
                  <a:gd name="T12" fmla="*/ 4 w 26"/>
                  <a:gd name="T13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2">
                    <a:moveTo>
                      <a:pt x="4" y="1"/>
                    </a:moveTo>
                    <a:cubicBezTo>
                      <a:pt x="2" y="3"/>
                      <a:pt x="0" y="7"/>
                      <a:pt x="5" y="5"/>
                    </a:cubicBezTo>
                    <a:cubicBezTo>
                      <a:pt x="2" y="6"/>
                      <a:pt x="0" y="9"/>
                      <a:pt x="0" y="12"/>
                    </a:cubicBezTo>
                    <a:cubicBezTo>
                      <a:pt x="7" y="11"/>
                      <a:pt x="15" y="12"/>
                      <a:pt x="22" y="9"/>
                    </a:cubicBezTo>
                    <a:cubicBezTo>
                      <a:pt x="26" y="7"/>
                      <a:pt x="24" y="3"/>
                      <a:pt x="20" y="2"/>
                    </a:cubicBezTo>
                    <a:cubicBezTo>
                      <a:pt x="18" y="1"/>
                      <a:pt x="16" y="2"/>
                      <a:pt x="13" y="2"/>
                    </a:cubicBezTo>
                    <a:cubicBezTo>
                      <a:pt x="10" y="2"/>
                      <a:pt x="7" y="0"/>
                      <a:pt x="4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Freeform 440">
                <a:extLst>
                  <a:ext uri="{FF2B5EF4-FFF2-40B4-BE49-F238E27FC236}">
                    <a16:creationId xmlns="" xmlns:a16="http://schemas.microsoft.com/office/drawing/2014/main" id="{71ADEBAD-FF3E-4967-B1F8-419DE0392E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6" y="2459"/>
                <a:ext cx="13" cy="6"/>
              </a:xfrm>
              <a:custGeom>
                <a:avLst/>
                <a:gdLst>
                  <a:gd name="T0" fmla="*/ 4 w 26"/>
                  <a:gd name="T1" fmla="*/ 1 h 12"/>
                  <a:gd name="T2" fmla="*/ 5 w 26"/>
                  <a:gd name="T3" fmla="*/ 5 h 12"/>
                  <a:gd name="T4" fmla="*/ 0 w 26"/>
                  <a:gd name="T5" fmla="*/ 12 h 12"/>
                  <a:gd name="T6" fmla="*/ 22 w 26"/>
                  <a:gd name="T7" fmla="*/ 9 h 12"/>
                  <a:gd name="T8" fmla="*/ 20 w 26"/>
                  <a:gd name="T9" fmla="*/ 2 h 12"/>
                  <a:gd name="T10" fmla="*/ 13 w 26"/>
                  <a:gd name="T11" fmla="*/ 2 h 12"/>
                  <a:gd name="T12" fmla="*/ 4 w 26"/>
                  <a:gd name="T13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2">
                    <a:moveTo>
                      <a:pt x="4" y="1"/>
                    </a:moveTo>
                    <a:cubicBezTo>
                      <a:pt x="2" y="3"/>
                      <a:pt x="0" y="7"/>
                      <a:pt x="5" y="5"/>
                    </a:cubicBezTo>
                    <a:cubicBezTo>
                      <a:pt x="2" y="6"/>
                      <a:pt x="0" y="9"/>
                      <a:pt x="0" y="12"/>
                    </a:cubicBezTo>
                    <a:cubicBezTo>
                      <a:pt x="7" y="11"/>
                      <a:pt x="15" y="12"/>
                      <a:pt x="22" y="9"/>
                    </a:cubicBezTo>
                    <a:cubicBezTo>
                      <a:pt x="26" y="7"/>
                      <a:pt x="24" y="3"/>
                      <a:pt x="20" y="2"/>
                    </a:cubicBezTo>
                    <a:cubicBezTo>
                      <a:pt x="18" y="1"/>
                      <a:pt x="16" y="2"/>
                      <a:pt x="13" y="2"/>
                    </a:cubicBezTo>
                    <a:cubicBezTo>
                      <a:pt x="10" y="2"/>
                      <a:pt x="7" y="0"/>
                      <a:pt x="4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Freeform 441">
                <a:extLst>
                  <a:ext uri="{FF2B5EF4-FFF2-40B4-BE49-F238E27FC236}">
                    <a16:creationId xmlns="" xmlns:a16="http://schemas.microsoft.com/office/drawing/2014/main" id="{409C56B1-3A76-4461-8183-7BAD5355C3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0" y="2349"/>
                <a:ext cx="16" cy="8"/>
              </a:xfrm>
              <a:custGeom>
                <a:avLst/>
                <a:gdLst>
                  <a:gd name="T0" fmla="*/ 5 w 32"/>
                  <a:gd name="T1" fmla="*/ 2 h 15"/>
                  <a:gd name="T2" fmla="*/ 13 w 32"/>
                  <a:gd name="T3" fmla="*/ 13 h 15"/>
                  <a:gd name="T4" fmla="*/ 17 w 32"/>
                  <a:gd name="T5" fmla="*/ 10 h 15"/>
                  <a:gd name="T6" fmla="*/ 22 w 32"/>
                  <a:gd name="T7" fmla="*/ 11 h 15"/>
                  <a:gd name="T8" fmla="*/ 32 w 32"/>
                  <a:gd name="T9" fmla="*/ 6 h 15"/>
                  <a:gd name="T10" fmla="*/ 28 w 32"/>
                  <a:gd name="T11" fmla="*/ 3 h 15"/>
                  <a:gd name="T12" fmla="*/ 5 w 32"/>
                  <a:gd name="T1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15">
                    <a:moveTo>
                      <a:pt x="5" y="2"/>
                    </a:moveTo>
                    <a:cubicBezTo>
                      <a:pt x="0" y="9"/>
                      <a:pt x="4" y="15"/>
                      <a:pt x="13" y="13"/>
                    </a:cubicBezTo>
                    <a:cubicBezTo>
                      <a:pt x="14" y="12"/>
                      <a:pt x="16" y="11"/>
                      <a:pt x="17" y="10"/>
                    </a:cubicBezTo>
                    <a:cubicBezTo>
                      <a:pt x="19" y="11"/>
                      <a:pt x="20" y="11"/>
                      <a:pt x="22" y="11"/>
                    </a:cubicBezTo>
                    <a:cubicBezTo>
                      <a:pt x="25" y="9"/>
                      <a:pt x="31" y="11"/>
                      <a:pt x="32" y="6"/>
                    </a:cubicBezTo>
                    <a:cubicBezTo>
                      <a:pt x="30" y="7"/>
                      <a:pt x="28" y="5"/>
                      <a:pt x="28" y="3"/>
                    </a:cubicBezTo>
                    <a:cubicBezTo>
                      <a:pt x="24" y="8"/>
                      <a:pt x="11" y="0"/>
                      <a:pt x="5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Freeform 442">
                <a:extLst>
                  <a:ext uri="{FF2B5EF4-FFF2-40B4-BE49-F238E27FC236}">
                    <a16:creationId xmlns="" xmlns:a16="http://schemas.microsoft.com/office/drawing/2014/main" id="{615E9DD5-550B-4C2D-82F8-7421A4CAB2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0" y="2349"/>
                <a:ext cx="16" cy="8"/>
              </a:xfrm>
              <a:custGeom>
                <a:avLst/>
                <a:gdLst>
                  <a:gd name="T0" fmla="*/ 5 w 32"/>
                  <a:gd name="T1" fmla="*/ 2 h 15"/>
                  <a:gd name="T2" fmla="*/ 13 w 32"/>
                  <a:gd name="T3" fmla="*/ 13 h 15"/>
                  <a:gd name="T4" fmla="*/ 17 w 32"/>
                  <a:gd name="T5" fmla="*/ 10 h 15"/>
                  <a:gd name="T6" fmla="*/ 22 w 32"/>
                  <a:gd name="T7" fmla="*/ 11 h 15"/>
                  <a:gd name="T8" fmla="*/ 32 w 32"/>
                  <a:gd name="T9" fmla="*/ 6 h 15"/>
                  <a:gd name="T10" fmla="*/ 28 w 32"/>
                  <a:gd name="T11" fmla="*/ 3 h 15"/>
                  <a:gd name="T12" fmla="*/ 5 w 32"/>
                  <a:gd name="T1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15">
                    <a:moveTo>
                      <a:pt x="5" y="2"/>
                    </a:moveTo>
                    <a:cubicBezTo>
                      <a:pt x="0" y="9"/>
                      <a:pt x="4" y="15"/>
                      <a:pt x="13" y="13"/>
                    </a:cubicBezTo>
                    <a:cubicBezTo>
                      <a:pt x="14" y="12"/>
                      <a:pt x="16" y="11"/>
                      <a:pt x="17" y="10"/>
                    </a:cubicBezTo>
                    <a:cubicBezTo>
                      <a:pt x="19" y="11"/>
                      <a:pt x="20" y="11"/>
                      <a:pt x="22" y="11"/>
                    </a:cubicBezTo>
                    <a:cubicBezTo>
                      <a:pt x="25" y="9"/>
                      <a:pt x="31" y="11"/>
                      <a:pt x="32" y="6"/>
                    </a:cubicBezTo>
                    <a:cubicBezTo>
                      <a:pt x="30" y="7"/>
                      <a:pt x="28" y="5"/>
                      <a:pt x="28" y="3"/>
                    </a:cubicBezTo>
                    <a:cubicBezTo>
                      <a:pt x="24" y="8"/>
                      <a:pt x="11" y="0"/>
                      <a:pt x="5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Freeform 443">
                <a:extLst>
                  <a:ext uri="{FF2B5EF4-FFF2-40B4-BE49-F238E27FC236}">
                    <a16:creationId xmlns="" xmlns:a16="http://schemas.microsoft.com/office/drawing/2014/main" id="{C2583711-71B3-4DB7-A840-4B268EC019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6" y="2258"/>
                <a:ext cx="5" cy="8"/>
              </a:xfrm>
              <a:custGeom>
                <a:avLst/>
                <a:gdLst>
                  <a:gd name="T0" fmla="*/ 8 w 10"/>
                  <a:gd name="T1" fmla="*/ 15 h 15"/>
                  <a:gd name="T2" fmla="*/ 0 w 10"/>
                  <a:gd name="T3" fmla="*/ 5 h 15"/>
                  <a:gd name="T4" fmla="*/ 8 w 10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5">
                    <a:moveTo>
                      <a:pt x="8" y="15"/>
                    </a:moveTo>
                    <a:cubicBezTo>
                      <a:pt x="10" y="12"/>
                      <a:pt x="5" y="0"/>
                      <a:pt x="0" y="5"/>
                    </a:cubicBezTo>
                    <a:cubicBezTo>
                      <a:pt x="5" y="7"/>
                      <a:pt x="4" y="13"/>
                      <a:pt x="8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444">
                <a:extLst>
                  <a:ext uri="{FF2B5EF4-FFF2-40B4-BE49-F238E27FC236}">
                    <a16:creationId xmlns="" xmlns:a16="http://schemas.microsoft.com/office/drawing/2014/main" id="{F092B728-B59B-44D3-9924-771C22C4A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6" y="2258"/>
                <a:ext cx="5" cy="8"/>
              </a:xfrm>
              <a:custGeom>
                <a:avLst/>
                <a:gdLst>
                  <a:gd name="T0" fmla="*/ 8 w 10"/>
                  <a:gd name="T1" fmla="*/ 15 h 15"/>
                  <a:gd name="T2" fmla="*/ 0 w 10"/>
                  <a:gd name="T3" fmla="*/ 5 h 15"/>
                  <a:gd name="T4" fmla="*/ 8 w 10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5">
                    <a:moveTo>
                      <a:pt x="8" y="15"/>
                    </a:moveTo>
                    <a:cubicBezTo>
                      <a:pt x="10" y="12"/>
                      <a:pt x="5" y="0"/>
                      <a:pt x="0" y="5"/>
                    </a:cubicBezTo>
                    <a:cubicBezTo>
                      <a:pt x="5" y="7"/>
                      <a:pt x="4" y="13"/>
                      <a:pt x="8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Freeform 445">
                <a:extLst>
                  <a:ext uri="{FF2B5EF4-FFF2-40B4-BE49-F238E27FC236}">
                    <a16:creationId xmlns="" xmlns:a16="http://schemas.microsoft.com/office/drawing/2014/main" id="{F8058E14-88F3-4C05-9857-A1D4156531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5" y="2352"/>
                <a:ext cx="15" cy="3"/>
              </a:xfrm>
              <a:custGeom>
                <a:avLst/>
                <a:gdLst>
                  <a:gd name="T0" fmla="*/ 4 w 31"/>
                  <a:gd name="T1" fmla="*/ 0 h 6"/>
                  <a:gd name="T2" fmla="*/ 13 w 31"/>
                  <a:gd name="T3" fmla="*/ 5 h 6"/>
                  <a:gd name="T4" fmla="*/ 31 w 31"/>
                  <a:gd name="T5" fmla="*/ 1 h 6"/>
                  <a:gd name="T6" fmla="*/ 4 w 31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6">
                    <a:moveTo>
                      <a:pt x="4" y="0"/>
                    </a:moveTo>
                    <a:cubicBezTo>
                      <a:pt x="0" y="4"/>
                      <a:pt x="11" y="5"/>
                      <a:pt x="13" y="5"/>
                    </a:cubicBezTo>
                    <a:cubicBezTo>
                      <a:pt x="18" y="5"/>
                      <a:pt x="27" y="6"/>
                      <a:pt x="31" y="1"/>
                    </a:cubicBezTo>
                    <a:cubicBezTo>
                      <a:pt x="22" y="0"/>
                      <a:pt x="13" y="3"/>
                      <a:pt x="4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Freeform 446">
                <a:extLst>
                  <a:ext uri="{FF2B5EF4-FFF2-40B4-BE49-F238E27FC236}">
                    <a16:creationId xmlns="" xmlns:a16="http://schemas.microsoft.com/office/drawing/2014/main" id="{A42C08B0-511E-4C4D-A473-AA0AB09778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5" y="2352"/>
                <a:ext cx="15" cy="3"/>
              </a:xfrm>
              <a:custGeom>
                <a:avLst/>
                <a:gdLst>
                  <a:gd name="T0" fmla="*/ 4 w 31"/>
                  <a:gd name="T1" fmla="*/ 0 h 6"/>
                  <a:gd name="T2" fmla="*/ 13 w 31"/>
                  <a:gd name="T3" fmla="*/ 5 h 6"/>
                  <a:gd name="T4" fmla="*/ 31 w 31"/>
                  <a:gd name="T5" fmla="*/ 1 h 6"/>
                  <a:gd name="T6" fmla="*/ 4 w 31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6">
                    <a:moveTo>
                      <a:pt x="4" y="0"/>
                    </a:moveTo>
                    <a:cubicBezTo>
                      <a:pt x="0" y="4"/>
                      <a:pt x="11" y="5"/>
                      <a:pt x="13" y="5"/>
                    </a:cubicBezTo>
                    <a:cubicBezTo>
                      <a:pt x="18" y="5"/>
                      <a:pt x="27" y="6"/>
                      <a:pt x="31" y="1"/>
                    </a:cubicBezTo>
                    <a:cubicBezTo>
                      <a:pt x="22" y="0"/>
                      <a:pt x="13" y="3"/>
                      <a:pt x="4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Freeform 447">
                <a:extLst>
                  <a:ext uri="{FF2B5EF4-FFF2-40B4-BE49-F238E27FC236}">
                    <a16:creationId xmlns="" xmlns:a16="http://schemas.microsoft.com/office/drawing/2014/main" id="{F3D9A11F-DA85-4B23-B382-3192ED1EC1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8" y="2449"/>
                <a:ext cx="15" cy="9"/>
              </a:xfrm>
              <a:custGeom>
                <a:avLst/>
                <a:gdLst>
                  <a:gd name="T0" fmla="*/ 0 w 31"/>
                  <a:gd name="T1" fmla="*/ 17 h 17"/>
                  <a:gd name="T2" fmla="*/ 19 w 31"/>
                  <a:gd name="T3" fmla="*/ 14 h 17"/>
                  <a:gd name="T4" fmla="*/ 31 w 31"/>
                  <a:gd name="T5" fmla="*/ 8 h 17"/>
                  <a:gd name="T6" fmla="*/ 13 w 31"/>
                  <a:gd name="T7" fmla="*/ 6 h 17"/>
                  <a:gd name="T8" fmla="*/ 6 w 31"/>
                  <a:gd name="T9" fmla="*/ 6 h 17"/>
                  <a:gd name="T10" fmla="*/ 0 w 31"/>
                  <a:gd name="T11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17">
                    <a:moveTo>
                      <a:pt x="0" y="17"/>
                    </a:moveTo>
                    <a:cubicBezTo>
                      <a:pt x="6" y="12"/>
                      <a:pt x="12" y="13"/>
                      <a:pt x="19" y="14"/>
                    </a:cubicBezTo>
                    <a:cubicBezTo>
                      <a:pt x="23" y="15"/>
                      <a:pt x="27" y="7"/>
                      <a:pt x="31" y="8"/>
                    </a:cubicBezTo>
                    <a:cubicBezTo>
                      <a:pt x="25" y="0"/>
                      <a:pt x="22" y="3"/>
                      <a:pt x="13" y="6"/>
                    </a:cubicBezTo>
                    <a:cubicBezTo>
                      <a:pt x="10" y="7"/>
                      <a:pt x="9" y="5"/>
                      <a:pt x="6" y="6"/>
                    </a:cubicBezTo>
                    <a:cubicBezTo>
                      <a:pt x="3" y="7"/>
                      <a:pt x="1" y="13"/>
                      <a:pt x="0" y="1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Freeform 448">
                <a:extLst>
                  <a:ext uri="{FF2B5EF4-FFF2-40B4-BE49-F238E27FC236}">
                    <a16:creationId xmlns="" xmlns:a16="http://schemas.microsoft.com/office/drawing/2014/main" id="{8CA9C38E-6EB1-4292-9C21-1D84953891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8" y="2449"/>
                <a:ext cx="15" cy="9"/>
              </a:xfrm>
              <a:custGeom>
                <a:avLst/>
                <a:gdLst>
                  <a:gd name="T0" fmla="*/ 0 w 31"/>
                  <a:gd name="T1" fmla="*/ 17 h 17"/>
                  <a:gd name="T2" fmla="*/ 19 w 31"/>
                  <a:gd name="T3" fmla="*/ 14 h 17"/>
                  <a:gd name="T4" fmla="*/ 31 w 31"/>
                  <a:gd name="T5" fmla="*/ 8 h 17"/>
                  <a:gd name="T6" fmla="*/ 13 w 31"/>
                  <a:gd name="T7" fmla="*/ 6 h 17"/>
                  <a:gd name="T8" fmla="*/ 6 w 31"/>
                  <a:gd name="T9" fmla="*/ 6 h 17"/>
                  <a:gd name="T10" fmla="*/ 0 w 31"/>
                  <a:gd name="T11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17">
                    <a:moveTo>
                      <a:pt x="0" y="17"/>
                    </a:moveTo>
                    <a:cubicBezTo>
                      <a:pt x="6" y="12"/>
                      <a:pt x="12" y="13"/>
                      <a:pt x="19" y="14"/>
                    </a:cubicBezTo>
                    <a:cubicBezTo>
                      <a:pt x="23" y="15"/>
                      <a:pt x="27" y="7"/>
                      <a:pt x="31" y="8"/>
                    </a:cubicBezTo>
                    <a:cubicBezTo>
                      <a:pt x="25" y="0"/>
                      <a:pt x="22" y="3"/>
                      <a:pt x="13" y="6"/>
                    </a:cubicBezTo>
                    <a:cubicBezTo>
                      <a:pt x="10" y="7"/>
                      <a:pt x="9" y="5"/>
                      <a:pt x="6" y="6"/>
                    </a:cubicBezTo>
                    <a:cubicBezTo>
                      <a:pt x="3" y="7"/>
                      <a:pt x="1" y="13"/>
                      <a:pt x="0" y="1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Freeform 449">
                <a:extLst>
                  <a:ext uri="{FF2B5EF4-FFF2-40B4-BE49-F238E27FC236}">
                    <a16:creationId xmlns="" xmlns:a16="http://schemas.microsoft.com/office/drawing/2014/main" id="{E95A08B5-EE5D-48DC-906D-EB9CD5B01F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2" y="2356"/>
                <a:ext cx="5" cy="8"/>
              </a:xfrm>
              <a:custGeom>
                <a:avLst/>
                <a:gdLst>
                  <a:gd name="T0" fmla="*/ 7 w 10"/>
                  <a:gd name="T1" fmla="*/ 0 h 17"/>
                  <a:gd name="T2" fmla="*/ 9 w 10"/>
                  <a:gd name="T3" fmla="*/ 17 h 17"/>
                  <a:gd name="T4" fmla="*/ 7 w 10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7">
                    <a:moveTo>
                      <a:pt x="7" y="0"/>
                    </a:moveTo>
                    <a:cubicBezTo>
                      <a:pt x="0" y="1"/>
                      <a:pt x="6" y="15"/>
                      <a:pt x="9" y="17"/>
                    </a:cubicBezTo>
                    <a:cubicBezTo>
                      <a:pt x="10" y="15"/>
                      <a:pt x="8" y="2"/>
                      <a:pt x="7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Freeform 450">
                <a:extLst>
                  <a:ext uri="{FF2B5EF4-FFF2-40B4-BE49-F238E27FC236}">
                    <a16:creationId xmlns="" xmlns:a16="http://schemas.microsoft.com/office/drawing/2014/main" id="{E6F15BDE-E716-406C-AC20-D103FF9E1D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2" y="2356"/>
                <a:ext cx="5" cy="8"/>
              </a:xfrm>
              <a:custGeom>
                <a:avLst/>
                <a:gdLst>
                  <a:gd name="T0" fmla="*/ 7 w 10"/>
                  <a:gd name="T1" fmla="*/ 0 h 17"/>
                  <a:gd name="T2" fmla="*/ 9 w 10"/>
                  <a:gd name="T3" fmla="*/ 17 h 17"/>
                  <a:gd name="T4" fmla="*/ 7 w 10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7">
                    <a:moveTo>
                      <a:pt x="7" y="0"/>
                    </a:moveTo>
                    <a:cubicBezTo>
                      <a:pt x="0" y="1"/>
                      <a:pt x="6" y="15"/>
                      <a:pt x="9" y="17"/>
                    </a:cubicBezTo>
                    <a:cubicBezTo>
                      <a:pt x="10" y="15"/>
                      <a:pt x="8" y="2"/>
                      <a:pt x="7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Freeform 451">
                <a:extLst>
                  <a:ext uri="{FF2B5EF4-FFF2-40B4-BE49-F238E27FC236}">
                    <a16:creationId xmlns="" xmlns:a16="http://schemas.microsoft.com/office/drawing/2014/main" id="{266E4AA3-6848-4B57-8C73-FC358AFB96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4" y="2373"/>
                <a:ext cx="20" cy="14"/>
              </a:xfrm>
              <a:custGeom>
                <a:avLst/>
                <a:gdLst>
                  <a:gd name="T0" fmla="*/ 22 w 41"/>
                  <a:gd name="T1" fmla="*/ 28 h 28"/>
                  <a:gd name="T2" fmla="*/ 38 w 41"/>
                  <a:gd name="T3" fmla="*/ 20 h 28"/>
                  <a:gd name="T4" fmla="*/ 34 w 41"/>
                  <a:gd name="T5" fmla="*/ 10 h 28"/>
                  <a:gd name="T6" fmla="*/ 26 w 41"/>
                  <a:gd name="T7" fmla="*/ 2 h 28"/>
                  <a:gd name="T8" fmla="*/ 9 w 41"/>
                  <a:gd name="T9" fmla="*/ 3 h 28"/>
                  <a:gd name="T10" fmla="*/ 3 w 41"/>
                  <a:gd name="T11" fmla="*/ 14 h 28"/>
                  <a:gd name="T12" fmla="*/ 22 w 41"/>
                  <a:gd name="T1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28">
                    <a:moveTo>
                      <a:pt x="22" y="28"/>
                    </a:moveTo>
                    <a:cubicBezTo>
                      <a:pt x="26" y="26"/>
                      <a:pt x="35" y="24"/>
                      <a:pt x="38" y="20"/>
                    </a:cubicBezTo>
                    <a:cubicBezTo>
                      <a:pt x="41" y="15"/>
                      <a:pt x="39" y="11"/>
                      <a:pt x="34" y="10"/>
                    </a:cubicBezTo>
                    <a:cubicBezTo>
                      <a:pt x="38" y="6"/>
                      <a:pt x="29" y="3"/>
                      <a:pt x="26" y="2"/>
                    </a:cubicBezTo>
                    <a:cubicBezTo>
                      <a:pt x="20" y="0"/>
                      <a:pt x="15" y="2"/>
                      <a:pt x="9" y="3"/>
                    </a:cubicBezTo>
                    <a:cubicBezTo>
                      <a:pt x="2" y="4"/>
                      <a:pt x="0" y="7"/>
                      <a:pt x="3" y="14"/>
                    </a:cubicBezTo>
                    <a:cubicBezTo>
                      <a:pt x="7" y="22"/>
                      <a:pt x="15" y="24"/>
                      <a:pt x="22" y="2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Freeform 452">
                <a:extLst>
                  <a:ext uri="{FF2B5EF4-FFF2-40B4-BE49-F238E27FC236}">
                    <a16:creationId xmlns="" xmlns:a16="http://schemas.microsoft.com/office/drawing/2014/main" id="{C4CC69FC-DF3C-4141-ACF7-DCE91ACC0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4" y="2373"/>
                <a:ext cx="20" cy="14"/>
              </a:xfrm>
              <a:custGeom>
                <a:avLst/>
                <a:gdLst>
                  <a:gd name="T0" fmla="*/ 22 w 41"/>
                  <a:gd name="T1" fmla="*/ 28 h 28"/>
                  <a:gd name="T2" fmla="*/ 38 w 41"/>
                  <a:gd name="T3" fmla="*/ 20 h 28"/>
                  <a:gd name="T4" fmla="*/ 34 w 41"/>
                  <a:gd name="T5" fmla="*/ 10 h 28"/>
                  <a:gd name="T6" fmla="*/ 26 w 41"/>
                  <a:gd name="T7" fmla="*/ 2 h 28"/>
                  <a:gd name="T8" fmla="*/ 9 w 41"/>
                  <a:gd name="T9" fmla="*/ 3 h 28"/>
                  <a:gd name="T10" fmla="*/ 3 w 41"/>
                  <a:gd name="T11" fmla="*/ 14 h 28"/>
                  <a:gd name="T12" fmla="*/ 22 w 41"/>
                  <a:gd name="T1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28">
                    <a:moveTo>
                      <a:pt x="22" y="28"/>
                    </a:moveTo>
                    <a:cubicBezTo>
                      <a:pt x="26" y="26"/>
                      <a:pt x="35" y="24"/>
                      <a:pt x="38" y="20"/>
                    </a:cubicBezTo>
                    <a:cubicBezTo>
                      <a:pt x="41" y="15"/>
                      <a:pt x="39" y="11"/>
                      <a:pt x="34" y="10"/>
                    </a:cubicBezTo>
                    <a:cubicBezTo>
                      <a:pt x="38" y="6"/>
                      <a:pt x="29" y="3"/>
                      <a:pt x="26" y="2"/>
                    </a:cubicBezTo>
                    <a:cubicBezTo>
                      <a:pt x="20" y="0"/>
                      <a:pt x="15" y="2"/>
                      <a:pt x="9" y="3"/>
                    </a:cubicBezTo>
                    <a:cubicBezTo>
                      <a:pt x="2" y="4"/>
                      <a:pt x="0" y="7"/>
                      <a:pt x="3" y="14"/>
                    </a:cubicBezTo>
                    <a:cubicBezTo>
                      <a:pt x="7" y="22"/>
                      <a:pt x="15" y="24"/>
                      <a:pt x="22" y="2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Freeform 453">
                <a:extLst>
                  <a:ext uri="{FF2B5EF4-FFF2-40B4-BE49-F238E27FC236}">
                    <a16:creationId xmlns="" xmlns:a16="http://schemas.microsoft.com/office/drawing/2014/main" id="{E256525A-41C7-4602-A6B7-274E24CB1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4" y="2245"/>
                <a:ext cx="4" cy="10"/>
              </a:xfrm>
              <a:custGeom>
                <a:avLst/>
                <a:gdLst>
                  <a:gd name="T0" fmla="*/ 3 w 7"/>
                  <a:gd name="T1" fmla="*/ 21 h 21"/>
                  <a:gd name="T2" fmla="*/ 7 w 7"/>
                  <a:gd name="T3" fmla="*/ 9 h 21"/>
                  <a:gd name="T4" fmla="*/ 2 w 7"/>
                  <a:gd name="T5" fmla="*/ 5 h 21"/>
                  <a:gd name="T6" fmla="*/ 4 w 7"/>
                  <a:gd name="T7" fmla="*/ 15 h 21"/>
                  <a:gd name="T8" fmla="*/ 3 w 7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1">
                    <a:moveTo>
                      <a:pt x="3" y="21"/>
                    </a:moveTo>
                    <a:cubicBezTo>
                      <a:pt x="7" y="18"/>
                      <a:pt x="7" y="13"/>
                      <a:pt x="7" y="9"/>
                    </a:cubicBezTo>
                    <a:cubicBezTo>
                      <a:pt x="6" y="7"/>
                      <a:pt x="5" y="0"/>
                      <a:pt x="2" y="5"/>
                    </a:cubicBezTo>
                    <a:cubicBezTo>
                      <a:pt x="1" y="9"/>
                      <a:pt x="5" y="12"/>
                      <a:pt x="4" y="15"/>
                    </a:cubicBezTo>
                    <a:cubicBezTo>
                      <a:pt x="3" y="17"/>
                      <a:pt x="0" y="19"/>
                      <a:pt x="3" y="2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Freeform 454">
                <a:extLst>
                  <a:ext uri="{FF2B5EF4-FFF2-40B4-BE49-F238E27FC236}">
                    <a16:creationId xmlns="" xmlns:a16="http://schemas.microsoft.com/office/drawing/2014/main" id="{358D18DC-4079-4534-9844-2E038AE98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4" y="2245"/>
                <a:ext cx="4" cy="10"/>
              </a:xfrm>
              <a:custGeom>
                <a:avLst/>
                <a:gdLst>
                  <a:gd name="T0" fmla="*/ 3 w 7"/>
                  <a:gd name="T1" fmla="*/ 21 h 21"/>
                  <a:gd name="T2" fmla="*/ 7 w 7"/>
                  <a:gd name="T3" fmla="*/ 9 h 21"/>
                  <a:gd name="T4" fmla="*/ 2 w 7"/>
                  <a:gd name="T5" fmla="*/ 5 h 21"/>
                  <a:gd name="T6" fmla="*/ 4 w 7"/>
                  <a:gd name="T7" fmla="*/ 15 h 21"/>
                  <a:gd name="T8" fmla="*/ 3 w 7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1">
                    <a:moveTo>
                      <a:pt x="3" y="21"/>
                    </a:moveTo>
                    <a:cubicBezTo>
                      <a:pt x="7" y="18"/>
                      <a:pt x="7" y="13"/>
                      <a:pt x="7" y="9"/>
                    </a:cubicBezTo>
                    <a:cubicBezTo>
                      <a:pt x="6" y="7"/>
                      <a:pt x="5" y="0"/>
                      <a:pt x="2" y="5"/>
                    </a:cubicBezTo>
                    <a:cubicBezTo>
                      <a:pt x="1" y="9"/>
                      <a:pt x="5" y="12"/>
                      <a:pt x="4" y="15"/>
                    </a:cubicBezTo>
                    <a:cubicBezTo>
                      <a:pt x="3" y="17"/>
                      <a:pt x="0" y="19"/>
                      <a:pt x="3" y="2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Freeform 455">
                <a:extLst>
                  <a:ext uri="{FF2B5EF4-FFF2-40B4-BE49-F238E27FC236}">
                    <a16:creationId xmlns="" xmlns:a16="http://schemas.microsoft.com/office/drawing/2014/main" id="{C4CF1EEC-A78C-4FA4-847A-A71C6D4DF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1" y="2326"/>
                <a:ext cx="4" cy="7"/>
              </a:xfrm>
              <a:custGeom>
                <a:avLst/>
                <a:gdLst>
                  <a:gd name="T0" fmla="*/ 7 w 7"/>
                  <a:gd name="T1" fmla="*/ 2 h 14"/>
                  <a:gd name="T2" fmla="*/ 3 w 7"/>
                  <a:gd name="T3" fmla="*/ 10 h 14"/>
                  <a:gd name="T4" fmla="*/ 7 w 7"/>
                  <a:gd name="T5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4">
                    <a:moveTo>
                      <a:pt x="7" y="2"/>
                    </a:moveTo>
                    <a:cubicBezTo>
                      <a:pt x="3" y="0"/>
                      <a:pt x="0" y="8"/>
                      <a:pt x="3" y="10"/>
                    </a:cubicBezTo>
                    <a:cubicBezTo>
                      <a:pt x="7" y="14"/>
                      <a:pt x="7" y="4"/>
                      <a:pt x="7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Freeform 456">
                <a:extLst>
                  <a:ext uri="{FF2B5EF4-FFF2-40B4-BE49-F238E27FC236}">
                    <a16:creationId xmlns="" xmlns:a16="http://schemas.microsoft.com/office/drawing/2014/main" id="{9D3ED382-53F6-47D6-97AD-A41C94AE99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1" y="2326"/>
                <a:ext cx="4" cy="7"/>
              </a:xfrm>
              <a:custGeom>
                <a:avLst/>
                <a:gdLst>
                  <a:gd name="T0" fmla="*/ 7 w 7"/>
                  <a:gd name="T1" fmla="*/ 2 h 14"/>
                  <a:gd name="T2" fmla="*/ 3 w 7"/>
                  <a:gd name="T3" fmla="*/ 10 h 14"/>
                  <a:gd name="T4" fmla="*/ 7 w 7"/>
                  <a:gd name="T5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4">
                    <a:moveTo>
                      <a:pt x="7" y="2"/>
                    </a:moveTo>
                    <a:cubicBezTo>
                      <a:pt x="3" y="0"/>
                      <a:pt x="0" y="8"/>
                      <a:pt x="3" y="10"/>
                    </a:cubicBezTo>
                    <a:cubicBezTo>
                      <a:pt x="7" y="14"/>
                      <a:pt x="7" y="4"/>
                      <a:pt x="7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Freeform 457">
                <a:extLst>
                  <a:ext uri="{FF2B5EF4-FFF2-40B4-BE49-F238E27FC236}">
                    <a16:creationId xmlns="" xmlns:a16="http://schemas.microsoft.com/office/drawing/2014/main" id="{63494FEB-207C-47BB-9C89-5F0F1EB313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3" y="2332"/>
                <a:ext cx="3" cy="4"/>
              </a:xfrm>
              <a:custGeom>
                <a:avLst/>
                <a:gdLst>
                  <a:gd name="T0" fmla="*/ 4 w 6"/>
                  <a:gd name="T1" fmla="*/ 0 h 8"/>
                  <a:gd name="T2" fmla="*/ 6 w 6"/>
                  <a:gd name="T3" fmla="*/ 6 h 8"/>
                  <a:gd name="T4" fmla="*/ 4 w 6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8">
                    <a:moveTo>
                      <a:pt x="4" y="0"/>
                    </a:moveTo>
                    <a:cubicBezTo>
                      <a:pt x="0" y="2"/>
                      <a:pt x="2" y="8"/>
                      <a:pt x="6" y="6"/>
                    </a:cubicBezTo>
                    <a:cubicBezTo>
                      <a:pt x="6" y="4"/>
                      <a:pt x="5" y="2"/>
                      <a:pt x="4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Freeform 458">
                <a:extLst>
                  <a:ext uri="{FF2B5EF4-FFF2-40B4-BE49-F238E27FC236}">
                    <a16:creationId xmlns="" xmlns:a16="http://schemas.microsoft.com/office/drawing/2014/main" id="{9BE03FD5-90B1-4861-80CD-9824D701D3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3" y="2332"/>
                <a:ext cx="3" cy="4"/>
              </a:xfrm>
              <a:custGeom>
                <a:avLst/>
                <a:gdLst>
                  <a:gd name="T0" fmla="*/ 4 w 6"/>
                  <a:gd name="T1" fmla="*/ 0 h 8"/>
                  <a:gd name="T2" fmla="*/ 6 w 6"/>
                  <a:gd name="T3" fmla="*/ 6 h 8"/>
                  <a:gd name="T4" fmla="*/ 4 w 6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8">
                    <a:moveTo>
                      <a:pt x="4" y="0"/>
                    </a:moveTo>
                    <a:cubicBezTo>
                      <a:pt x="0" y="2"/>
                      <a:pt x="2" y="8"/>
                      <a:pt x="6" y="6"/>
                    </a:cubicBezTo>
                    <a:cubicBezTo>
                      <a:pt x="6" y="4"/>
                      <a:pt x="5" y="2"/>
                      <a:pt x="4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Freeform 459">
                <a:extLst>
                  <a:ext uri="{FF2B5EF4-FFF2-40B4-BE49-F238E27FC236}">
                    <a16:creationId xmlns="" xmlns:a16="http://schemas.microsoft.com/office/drawing/2014/main" id="{D4522718-172A-4657-8071-35C0F190EA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5" y="2327"/>
                <a:ext cx="12" cy="11"/>
              </a:xfrm>
              <a:custGeom>
                <a:avLst/>
                <a:gdLst>
                  <a:gd name="T0" fmla="*/ 9 w 25"/>
                  <a:gd name="T1" fmla="*/ 0 h 21"/>
                  <a:gd name="T2" fmla="*/ 6 w 25"/>
                  <a:gd name="T3" fmla="*/ 4 h 21"/>
                  <a:gd name="T4" fmla="*/ 3 w 25"/>
                  <a:gd name="T5" fmla="*/ 1 h 21"/>
                  <a:gd name="T6" fmla="*/ 7 w 25"/>
                  <a:gd name="T7" fmla="*/ 12 h 21"/>
                  <a:gd name="T8" fmla="*/ 7 w 25"/>
                  <a:gd name="T9" fmla="*/ 17 h 21"/>
                  <a:gd name="T10" fmla="*/ 13 w 25"/>
                  <a:gd name="T11" fmla="*/ 18 h 21"/>
                  <a:gd name="T12" fmla="*/ 15 w 25"/>
                  <a:gd name="T13" fmla="*/ 13 h 21"/>
                  <a:gd name="T14" fmla="*/ 13 w 25"/>
                  <a:gd name="T15" fmla="*/ 7 h 21"/>
                  <a:gd name="T16" fmla="*/ 9 w 25"/>
                  <a:gd name="T1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1">
                    <a:moveTo>
                      <a:pt x="9" y="0"/>
                    </a:moveTo>
                    <a:cubicBezTo>
                      <a:pt x="8" y="1"/>
                      <a:pt x="7" y="3"/>
                      <a:pt x="6" y="4"/>
                    </a:cubicBezTo>
                    <a:cubicBezTo>
                      <a:pt x="5" y="3"/>
                      <a:pt x="4" y="2"/>
                      <a:pt x="3" y="1"/>
                    </a:cubicBezTo>
                    <a:cubicBezTo>
                      <a:pt x="0" y="9"/>
                      <a:pt x="4" y="6"/>
                      <a:pt x="7" y="12"/>
                    </a:cubicBezTo>
                    <a:cubicBezTo>
                      <a:pt x="7" y="13"/>
                      <a:pt x="3" y="18"/>
                      <a:pt x="7" y="17"/>
                    </a:cubicBezTo>
                    <a:cubicBezTo>
                      <a:pt x="9" y="17"/>
                      <a:pt x="12" y="15"/>
                      <a:pt x="13" y="18"/>
                    </a:cubicBezTo>
                    <a:cubicBezTo>
                      <a:pt x="13" y="21"/>
                      <a:pt x="25" y="16"/>
                      <a:pt x="15" y="13"/>
                    </a:cubicBezTo>
                    <a:cubicBezTo>
                      <a:pt x="11" y="12"/>
                      <a:pt x="10" y="10"/>
                      <a:pt x="13" y="7"/>
                    </a:cubicBezTo>
                    <a:cubicBezTo>
                      <a:pt x="14" y="5"/>
                      <a:pt x="10" y="1"/>
                      <a:pt x="9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460">
                <a:extLst>
                  <a:ext uri="{FF2B5EF4-FFF2-40B4-BE49-F238E27FC236}">
                    <a16:creationId xmlns="" xmlns:a16="http://schemas.microsoft.com/office/drawing/2014/main" id="{E018429A-B8EE-42A8-BCB2-64CE640DE0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5" y="2327"/>
                <a:ext cx="12" cy="11"/>
              </a:xfrm>
              <a:custGeom>
                <a:avLst/>
                <a:gdLst>
                  <a:gd name="T0" fmla="*/ 9 w 25"/>
                  <a:gd name="T1" fmla="*/ 0 h 21"/>
                  <a:gd name="T2" fmla="*/ 6 w 25"/>
                  <a:gd name="T3" fmla="*/ 4 h 21"/>
                  <a:gd name="T4" fmla="*/ 3 w 25"/>
                  <a:gd name="T5" fmla="*/ 1 h 21"/>
                  <a:gd name="T6" fmla="*/ 7 w 25"/>
                  <a:gd name="T7" fmla="*/ 12 h 21"/>
                  <a:gd name="T8" fmla="*/ 7 w 25"/>
                  <a:gd name="T9" fmla="*/ 17 h 21"/>
                  <a:gd name="T10" fmla="*/ 13 w 25"/>
                  <a:gd name="T11" fmla="*/ 18 h 21"/>
                  <a:gd name="T12" fmla="*/ 15 w 25"/>
                  <a:gd name="T13" fmla="*/ 13 h 21"/>
                  <a:gd name="T14" fmla="*/ 13 w 25"/>
                  <a:gd name="T15" fmla="*/ 7 h 21"/>
                  <a:gd name="T16" fmla="*/ 9 w 25"/>
                  <a:gd name="T1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1">
                    <a:moveTo>
                      <a:pt x="9" y="0"/>
                    </a:moveTo>
                    <a:cubicBezTo>
                      <a:pt x="8" y="1"/>
                      <a:pt x="7" y="3"/>
                      <a:pt x="6" y="4"/>
                    </a:cubicBezTo>
                    <a:cubicBezTo>
                      <a:pt x="5" y="3"/>
                      <a:pt x="4" y="2"/>
                      <a:pt x="3" y="1"/>
                    </a:cubicBezTo>
                    <a:cubicBezTo>
                      <a:pt x="0" y="9"/>
                      <a:pt x="4" y="6"/>
                      <a:pt x="7" y="12"/>
                    </a:cubicBezTo>
                    <a:cubicBezTo>
                      <a:pt x="7" y="13"/>
                      <a:pt x="3" y="18"/>
                      <a:pt x="7" y="17"/>
                    </a:cubicBezTo>
                    <a:cubicBezTo>
                      <a:pt x="9" y="17"/>
                      <a:pt x="12" y="15"/>
                      <a:pt x="13" y="18"/>
                    </a:cubicBezTo>
                    <a:cubicBezTo>
                      <a:pt x="13" y="21"/>
                      <a:pt x="25" y="16"/>
                      <a:pt x="15" y="13"/>
                    </a:cubicBezTo>
                    <a:cubicBezTo>
                      <a:pt x="11" y="12"/>
                      <a:pt x="10" y="10"/>
                      <a:pt x="13" y="7"/>
                    </a:cubicBezTo>
                    <a:cubicBezTo>
                      <a:pt x="14" y="5"/>
                      <a:pt x="10" y="1"/>
                      <a:pt x="9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Freeform 461">
                <a:extLst>
                  <a:ext uri="{FF2B5EF4-FFF2-40B4-BE49-F238E27FC236}">
                    <a16:creationId xmlns="" xmlns:a16="http://schemas.microsoft.com/office/drawing/2014/main" id="{EDA3DAE7-0484-4C71-8617-E564A022E5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5" y="2345"/>
                <a:ext cx="15" cy="7"/>
              </a:xfrm>
              <a:custGeom>
                <a:avLst/>
                <a:gdLst>
                  <a:gd name="T0" fmla="*/ 5 w 30"/>
                  <a:gd name="T1" fmla="*/ 4 h 15"/>
                  <a:gd name="T2" fmla="*/ 8 w 30"/>
                  <a:gd name="T3" fmla="*/ 14 h 15"/>
                  <a:gd name="T4" fmla="*/ 15 w 30"/>
                  <a:gd name="T5" fmla="*/ 13 h 15"/>
                  <a:gd name="T6" fmla="*/ 22 w 30"/>
                  <a:gd name="T7" fmla="*/ 14 h 15"/>
                  <a:gd name="T8" fmla="*/ 19 w 30"/>
                  <a:gd name="T9" fmla="*/ 5 h 15"/>
                  <a:gd name="T10" fmla="*/ 5 w 30"/>
                  <a:gd name="T1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15">
                    <a:moveTo>
                      <a:pt x="5" y="4"/>
                    </a:moveTo>
                    <a:cubicBezTo>
                      <a:pt x="0" y="7"/>
                      <a:pt x="3" y="14"/>
                      <a:pt x="8" y="14"/>
                    </a:cubicBezTo>
                    <a:cubicBezTo>
                      <a:pt x="10" y="15"/>
                      <a:pt x="12" y="13"/>
                      <a:pt x="15" y="13"/>
                    </a:cubicBezTo>
                    <a:cubicBezTo>
                      <a:pt x="17" y="13"/>
                      <a:pt x="19" y="14"/>
                      <a:pt x="22" y="14"/>
                    </a:cubicBezTo>
                    <a:cubicBezTo>
                      <a:pt x="30" y="14"/>
                      <a:pt x="22" y="6"/>
                      <a:pt x="19" y="5"/>
                    </a:cubicBezTo>
                    <a:cubicBezTo>
                      <a:pt x="14" y="2"/>
                      <a:pt x="10" y="0"/>
                      <a:pt x="5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Freeform 462">
                <a:extLst>
                  <a:ext uri="{FF2B5EF4-FFF2-40B4-BE49-F238E27FC236}">
                    <a16:creationId xmlns="" xmlns:a16="http://schemas.microsoft.com/office/drawing/2014/main" id="{8E02B4C6-5BB5-4EE5-B560-1AED9445F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5" y="2345"/>
                <a:ext cx="15" cy="7"/>
              </a:xfrm>
              <a:custGeom>
                <a:avLst/>
                <a:gdLst>
                  <a:gd name="T0" fmla="*/ 5 w 30"/>
                  <a:gd name="T1" fmla="*/ 4 h 15"/>
                  <a:gd name="T2" fmla="*/ 8 w 30"/>
                  <a:gd name="T3" fmla="*/ 14 h 15"/>
                  <a:gd name="T4" fmla="*/ 15 w 30"/>
                  <a:gd name="T5" fmla="*/ 13 h 15"/>
                  <a:gd name="T6" fmla="*/ 22 w 30"/>
                  <a:gd name="T7" fmla="*/ 14 h 15"/>
                  <a:gd name="T8" fmla="*/ 19 w 30"/>
                  <a:gd name="T9" fmla="*/ 5 h 15"/>
                  <a:gd name="T10" fmla="*/ 5 w 30"/>
                  <a:gd name="T1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15">
                    <a:moveTo>
                      <a:pt x="5" y="4"/>
                    </a:moveTo>
                    <a:cubicBezTo>
                      <a:pt x="0" y="7"/>
                      <a:pt x="3" y="14"/>
                      <a:pt x="8" y="14"/>
                    </a:cubicBezTo>
                    <a:cubicBezTo>
                      <a:pt x="10" y="15"/>
                      <a:pt x="12" y="13"/>
                      <a:pt x="15" y="13"/>
                    </a:cubicBezTo>
                    <a:cubicBezTo>
                      <a:pt x="17" y="13"/>
                      <a:pt x="19" y="14"/>
                      <a:pt x="22" y="14"/>
                    </a:cubicBezTo>
                    <a:cubicBezTo>
                      <a:pt x="30" y="14"/>
                      <a:pt x="22" y="6"/>
                      <a:pt x="19" y="5"/>
                    </a:cubicBezTo>
                    <a:cubicBezTo>
                      <a:pt x="14" y="2"/>
                      <a:pt x="10" y="0"/>
                      <a:pt x="5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Freeform 463">
                <a:extLst>
                  <a:ext uri="{FF2B5EF4-FFF2-40B4-BE49-F238E27FC236}">
                    <a16:creationId xmlns="" xmlns:a16="http://schemas.microsoft.com/office/drawing/2014/main" id="{2F7B66E3-AB01-4FD6-9F1B-1FBA12811F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7" y="2286"/>
                <a:ext cx="22" cy="52"/>
              </a:xfrm>
              <a:custGeom>
                <a:avLst/>
                <a:gdLst>
                  <a:gd name="T0" fmla="*/ 9 w 45"/>
                  <a:gd name="T1" fmla="*/ 75 h 107"/>
                  <a:gd name="T2" fmla="*/ 11 w 45"/>
                  <a:gd name="T3" fmla="*/ 86 h 107"/>
                  <a:gd name="T4" fmla="*/ 17 w 45"/>
                  <a:gd name="T5" fmla="*/ 94 h 107"/>
                  <a:gd name="T6" fmla="*/ 30 w 45"/>
                  <a:gd name="T7" fmla="*/ 105 h 107"/>
                  <a:gd name="T8" fmla="*/ 16 w 45"/>
                  <a:gd name="T9" fmla="*/ 67 h 107"/>
                  <a:gd name="T10" fmla="*/ 23 w 45"/>
                  <a:gd name="T11" fmla="*/ 60 h 107"/>
                  <a:gd name="T12" fmla="*/ 45 w 45"/>
                  <a:gd name="T13" fmla="*/ 66 h 107"/>
                  <a:gd name="T14" fmla="*/ 37 w 45"/>
                  <a:gd name="T15" fmla="*/ 56 h 107"/>
                  <a:gd name="T16" fmla="*/ 28 w 45"/>
                  <a:gd name="T17" fmla="*/ 46 h 107"/>
                  <a:gd name="T18" fmla="*/ 40 w 45"/>
                  <a:gd name="T19" fmla="*/ 35 h 107"/>
                  <a:gd name="T20" fmla="*/ 40 w 45"/>
                  <a:gd name="T21" fmla="*/ 21 h 107"/>
                  <a:gd name="T22" fmla="*/ 22 w 45"/>
                  <a:gd name="T23" fmla="*/ 32 h 107"/>
                  <a:gd name="T24" fmla="*/ 20 w 45"/>
                  <a:gd name="T25" fmla="*/ 37 h 107"/>
                  <a:gd name="T26" fmla="*/ 15 w 45"/>
                  <a:gd name="T27" fmla="*/ 46 h 107"/>
                  <a:gd name="T28" fmla="*/ 8 w 45"/>
                  <a:gd name="T29" fmla="*/ 44 h 107"/>
                  <a:gd name="T30" fmla="*/ 13 w 45"/>
                  <a:gd name="T31" fmla="*/ 36 h 107"/>
                  <a:gd name="T32" fmla="*/ 19 w 45"/>
                  <a:gd name="T33" fmla="*/ 16 h 107"/>
                  <a:gd name="T34" fmla="*/ 14 w 45"/>
                  <a:gd name="T35" fmla="*/ 9 h 107"/>
                  <a:gd name="T36" fmla="*/ 18 w 45"/>
                  <a:gd name="T37" fmla="*/ 0 h 107"/>
                  <a:gd name="T38" fmla="*/ 6 w 45"/>
                  <a:gd name="T39" fmla="*/ 14 h 107"/>
                  <a:gd name="T40" fmla="*/ 1 w 45"/>
                  <a:gd name="T41" fmla="*/ 36 h 107"/>
                  <a:gd name="T42" fmla="*/ 4 w 45"/>
                  <a:gd name="T43" fmla="*/ 44 h 107"/>
                  <a:gd name="T44" fmla="*/ 7 w 45"/>
                  <a:gd name="T45" fmla="*/ 47 h 107"/>
                  <a:gd name="T46" fmla="*/ 5 w 45"/>
                  <a:gd name="T47" fmla="*/ 55 h 107"/>
                  <a:gd name="T48" fmla="*/ 9 w 45"/>
                  <a:gd name="T49" fmla="*/ 64 h 107"/>
                  <a:gd name="T50" fmla="*/ 9 w 45"/>
                  <a:gd name="T51" fmla="*/ 7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5" h="107">
                    <a:moveTo>
                      <a:pt x="9" y="75"/>
                    </a:moveTo>
                    <a:cubicBezTo>
                      <a:pt x="9" y="79"/>
                      <a:pt x="8" y="82"/>
                      <a:pt x="11" y="86"/>
                    </a:cubicBezTo>
                    <a:cubicBezTo>
                      <a:pt x="13" y="89"/>
                      <a:pt x="16" y="90"/>
                      <a:pt x="17" y="94"/>
                    </a:cubicBezTo>
                    <a:cubicBezTo>
                      <a:pt x="19" y="98"/>
                      <a:pt x="26" y="107"/>
                      <a:pt x="30" y="105"/>
                    </a:cubicBezTo>
                    <a:cubicBezTo>
                      <a:pt x="19" y="94"/>
                      <a:pt x="18" y="81"/>
                      <a:pt x="16" y="67"/>
                    </a:cubicBezTo>
                    <a:cubicBezTo>
                      <a:pt x="15" y="62"/>
                      <a:pt x="16" y="57"/>
                      <a:pt x="23" y="60"/>
                    </a:cubicBezTo>
                    <a:cubicBezTo>
                      <a:pt x="29" y="64"/>
                      <a:pt x="38" y="66"/>
                      <a:pt x="45" y="66"/>
                    </a:cubicBezTo>
                    <a:cubicBezTo>
                      <a:pt x="41" y="64"/>
                      <a:pt x="41" y="59"/>
                      <a:pt x="37" y="56"/>
                    </a:cubicBezTo>
                    <a:cubicBezTo>
                      <a:pt x="34" y="53"/>
                      <a:pt x="24" y="53"/>
                      <a:pt x="28" y="46"/>
                    </a:cubicBezTo>
                    <a:cubicBezTo>
                      <a:pt x="31" y="41"/>
                      <a:pt x="39" y="41"/>
                      <a:pt x="40" y="35"/>
                    </a:cubicBezTo>
                    <a:cubicBezTo>
                      <a:pt x="41" y="31"/>
                      <a:pt x="38" y="24"/>
                      <a:pt x="40" y="21"/>
                    </a:cubicBezTo>
                    <a:cubicBezTo>
                      <a:pt x="33" y="19"/>
                      <a:pt x="25" y="26"/>
                      <a:pt x="22" y="32"/>
                    </a:cubicBezTo>
                    <a:cubicBezTo>
                      <a:pt x="28" y="33"/>
                      <a:pt x="22" y="36"/>
                      <a:pt x="20" y="37"/>
                    </a:cubicBezTo>
                    <a:cubicBezTo>
                      <a:pt x="16" y="39"/>
                      <a:pt x="17" y="43"/>
                      <a:pt x="15" y="46"/>
                    </a:cubicBezTo>
                    <a:cubicBezTo>
                      <a:pt x="13" y="50"/>
                      <a:pt x="9" y="46"/>
                      <a:pt x="8" y="44"/>
                    </a:cubicBezTo>
                    <a:cubicBezTo>
                      <a:pt x="6" y="40"/>
                      <a:pt x="10" y="38"/>
                      <a:pt x="13" y="36"/>
                    </a:cubicBezTo>
                    <a:cubicBezTo>
                      <a:pt x="18" y="33"/>
                      <a:pt x="22" y="22"/>
                      <a:pt x="19" y="16"/>
                    </a:cubicBezTo>
                    <a:cubicBezTo>
                      <a:pt x="17" y="13"/>
                      <a:pt x="13" y="13"/>
                      <a:pt x="14" y="9"/>
                    </a:cubicBezTo>
                    <a:cubicBezTo>
                      <a:pt x="15" y="6"/>
                      <a:pt x="20" y="4"/>
                      <a:pt x="18" y="0"/>
                    </a:cubicBezTo>
                    <a:cubicBezTo>
                      <a:pt x="11" y="0"/>
                      <a:pt x="8" y="9"/>
                      <a:pt x="6" y="14"/>
                    </a:cubicBezTo>
                    <a:cubicBezTo>
                      <a:pt x="5" y="20"/>
                      <a:pt x="0" y="30"/>
                      <a:pt x="1" y="36"/>
                    </a:cubicBezTo>
                    <a:cubicBezTo>
                      <a:pt x="2" y="39"/>
                      <a:pt x="3" y="42"/>
                      <a:pt x="4" y="44"/>
                    </a:cubicBezTo>
                    <a:cubicBezTo>
                      <a:pt x="5" y="45"/>
                      <a:pt x="6" y="46"/>
                      <a:pt x="7" y="47"/>
                    </a:cubicBezTo>
                    <a:cubicBezTo>
                      <a:pt x="5" y="49"/>
                      <a:pt x="5" y="52"/>
                      <a:pt x="5" y="55"/>
                    </a:cubicBezTo>
                    <a:cubicBezTo>
                      <a:pt x="5" y="59"/>
                      <a:pt x="7" y="61"/>
                      <a:pt x="9" y="64"/>
                    </a:cubicBezTo>
                    <a:cubicBezTo>
                      <a:pt x="11" y="67"/>
                      <a:pt x="10" y="72"/>
                      <a:pt x="9" y="7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Freeform 464">
                <a:extLst>
                  <a:ext uri="{FF2B5EF4-FFF2-40B4-BE49-F238E27FC236}">
                    <a16:creationId xmlns="" xmlns:a16="http://schemas.microsoft.com/office/drawing/2014/main" id="{3F470D3A-724A-4565-9158-E055BF5E51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7" y="2286"/>
                <a:ext cx="22" cy="52"/>
              </a:xfrm>
              <a:custGeom>
                <a:avLst/>
                <a:gdLst>
                  <a:gd name="T0" fmla="*/ 9 w 45"/>
                  <a:gd name="T1" fmla="*/ 75 h 107"/>
                  <a:gd name="T2" fmla="*/ 11 w 45"/>
                  <a:gd name="T3" fmla="*/ 86 h 107"/>
                  <a:gd name="T4" fmla="*/ 17 w 45"/>
                  <a:gd name="T5" fmla="*/ 94 h 107"/>
                  <a:gd name="T6" fmla="*/ 30 w 45"/>
                  <a:gd name="T7" fmla="*/ 105 h 107"/>
                  <a:gd name="T8" fmla="*/ 16 w 45"/>
                  <a:gd name="T9" fmla="*/ 67 h 107"/>
                  <a:gd name="T10" fmla="*/ 23 w 45"/>
                  <a:gd name="T11" fmla="*/ 60 h 107"/>
                  <a:gd name="T12" fmla="*/ 45 w 45"/>
                  <a:gd name="T13" fmla="*/ 66 h 107"/>
                  <a:gd name="T14" fmla="*/ 37 w 45"/>
                  <a:gd name="T15" fmla="*/ 56 h 107"/>
                  <a:gd name="T16" fmla="*/ 28 w 45"/>
                  <a:gd name="T17" fmla="*/ 46 h 107"/>
                  <a:gd name="T18" fmla="*/ 40 w 45"/>
                  <a:gd name="T19" fmla="*/ 35 h 107"/>
                  <a:gd name="T20" fmla="*/ 40 w 45"/>
                  <a:gd name="T21" fmla="*/ 21 h 107"/>
                  <a:gd name="T22" fmla="*/ 22 w 45"/>
                  <a:gd name="T23" fmla="*/ 32 h 107"/>
                  <a:gd name="T24" fmla="*/ 20 w 45"/>
                  <a:gd name="T25" fmla="*/ 37 h 107"/>
                  <a:gd name="T26" fmla="*/ 15 w 45"/>
                  <a:gd name="T27" fmla="*/ 46 h 107"/>
                  <a:gd name="T28" fmla="*/ 8 w 45"/>
                  <a:gd name="T29" fmla="*/ 44 h 107"/>
                  <a:gd name="T30" fmla="*/ 13 w 45"/>
                  <a:gd name="T31" fmla="*/ 36 h 107"/>
                  <a:gd name="T32" fmla="*/ 19 w 45"/>
                  <a:gd name="T33" fmla="*/ 16 h 107"/>
                  <a:gd name="T34" fmla="*/ 14 w 45"/>
                  <a:gd name="T35" fmla="*/ 9 h 107"/>
                  <a:gd name="T36" fmla="*/ 18 w 45"/>
                  <a:gd name="T37" fmla="*/ 0 h 107"/>
                  <a:gd name="T38" fmla="*/ 6 w 45"/>
                  <a:gd name="T39" fmla="*/ 14 h 107"/>
                  <a:gd name="T40" fmla="*/ 1 w 45"/>
                  <a:gd name="T41" fmla="*/ 36 h 107"/>
                  <a:gd name="T42" fmla="*/ 4 w 45"/>
                  <a:gd name="T43" fmla="*/ 44 h 107"/>
                  <a:gd name="T44" fmla="*/ 7 w 45"/>
                  <a:gd name="T45" fmla="*/ 47 h 107"/>
                  <a:gd name="T46" fmla="*/ 5 w 45"/>
                  <a:gd name="T47" fmla="*/ 55 h 107"/>
                  <a:gd name="T48" fmla="*/ 9 w 45"/>
                  <a:gd name="T49" fmla="*/ 64 h 107"/>
                  <a:gd name="T50" fmla="*/ 9 w 45"/>
                  <a:gd name="T51" fmla="*/ 7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5" h="107">
                    <a:moveTo>
                      <a:pt x="9" y="75"/>
                    </a:moveTo>
                    <a:cubicBezTo>
                      <a:pt x="9" y="79"/>
                      <a:pt x="8" y="82"/>
                      <a:pt x="11" y="86"/>
                    </a:cubicBezTo>
                    <a:cubicBezTo>
                      <a:pt x="13" y="89"/>
                      <a:pt x="16" y="90"/>
                      <a:pt x="17" y="94"/>
                    </a:cubicBezTo>
                    <a:cubicBezTo>
                      <a:pt x="19" y="98"/>
                      <a:pt x="26" y="107"/>
                      <a:pt x="30" y="105"/>
                    </a:cubicBezTo>
                    <a:cubicBezTo>
                      <a:pt x="19" y="94"/>
                      <a:pt x="18" y="81"/>
                      <a:pt x="16" y="67"/>
                    </a:cubicBezTo>
                    <a:cubicBezTo>
                      <a:pt x="15" y="62"/>
                      <a:pt x="16" y="57"/>
                      <a:pt x="23" y="60"/>
                    </a:cubicBezTo>
                    <a:cubicBezTo>
                      <a:pt x="29" y="64"/>
                      <a:pt x="38" y="66"/>
                      <a:pt x="45" y="66"/>
                    </a:cubicBezTo>
                    <a:cubicBezTo>
                      <a:pt x="41" y="64"/>
                      <a:pt x="41" y="59"/>
                      <a:pt x="37" y="56"/>
                    </a:cubicBezTo>
                    <a:cubicBezTo>
                      <a:pt x="34" y="53"/>
                      <a:pt x="24" y="53"/>
                      <a:pt x="28" y="46"/>
                    </a:cubicBezTo>
                    <a:cubicBezTo>
                      <a:pt x="31" y="41"/>
                      <a:pt x="39" y="41"/>
                      <a:pt x="40" y="35"/>
                    </a:cubicBezTo>
                    <a:cubicBezTo>
                      <a:pt x="41" y="31"/>
                      <a:pt x="38" y="24"/>
                      <a:pt x="40" y="21"/>
                    </a:cubicBezTo>
                    <a:cubicBezTo>
                      <a:pt x="33" y="19"/>
                      <a:pt x="25" y="26"/>
                      <a:pt x="22" y="32"/>
                    </a:cubicBezTo>
                    <a:cubicBezTo>
                      <a:pt x="28" y="33"/>
                      <a:pt x="22" y="36"/>
                      <a:pt x="20" y="37"/>
                    </a:cubicBezTo>
                    <a:cubicBezTo>
                      <a:pt x="16" y="39"/>
                      <a:pt x="17" y="43"/>
                      <a:pt x="15" y="46"/>
                    </a:cubicBezTo>
                    <a:cubicBezTo>
                      <a:pt x="13" y="50"/>
                      <a:pt x="9" y="46"/>
                      <a:pt x="8" y="44"/>
                    </a:cubicBezTo>
                    <a:cubicBezTo>
                      <a:pt x="6" y="40"/>
                      <a:pt x="10" y="38"/>
                      <a:pt x="13" y="36"/>
                    </a:cubicBezTo>
                    <a:cubicBezTo>
                      <a:pt x="18" y="33"/>
                      <a:pt x="22" y="22"/>
                      <a:pt x="19" y="16"/>
                    </a:cubicBezTo>
                    <a:cubicBezTo>
                      <a:pt x="17" y="13"/>
                      <a:pt x="13" y="13"/>
                      <a:pt x="14" y="9"/>
                    </a:cubicBezTo>
                    <a:cubicBezTo>
                      <a:pt x="15" y="6"/>
                      <a:pt x="20" y="4"/>
                      <a:pt x="18" y="0"/>
                    </a:cubicBezTo>
                    <a:cubicBezTo>
                      <a:pt x="11" y="0"/>
                      <a:pt x="8" y="9"/>
                      <a:pt x="6" y="14"/>
                    </a:cubicBezTo>
                    <a:cubicBezTo>
                      <a:pt x="5" y="20"/>
                      <a:pt x="0" y="30"/>
                      <a:pt x="1" y="36"/>
                    </a:cubicBezTo>
                    <a:cubicBezTo>
                      <a:pt x="2" y="39"/>
                      <a:pt x="3" y="42"/>
                      <a:pt x="4" y="44"/>
                    </a:cubicBezTo>
                    <a:cubicBezTo>
                      <a:pt x="5" y="45"/>
                      <a:pt x="6" y="46"/>
                      <a:pt x="7" y="47"/>
                    </a:cubicBezTo>
                    <a:cubicBezTo>
                      <a:pt x="5" y="49"/>
                      <a:pt x="5" y="52"/>
                      <a:pt x="5" y="55"/>
                    </a:cubicBezTo>
                    <a:cubicBezTo>
                      <a:pt x="5" y="59"/>
                      <a:pt x="7" y="61"/>
                      <a:pt x="9" y="64"/>
                    </a:cubicBezTo>
                    <a:cubicBezTo>
                      <a:pt x="11" y="67"/>
                      <a:pt x="10" y="72"/>
                      <a:pt x="9" y="7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Freeform 465">
                <a:extLst>
                  <a:ext uri="{FF2B5EF4-FFF2-40B4-BE49-F238E27FC236}">
                    <a16:creationId xmlns="" xmlns:a16="http://schemas.microsoft.com/office/drawing/2014/main" id="{0FED7978-1E72-4F51-B652-794D4029A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8" y="2342"/>
                <a:ext cx="3" cy="2"/>
              </a:xfrm>
              <a:custGeom>
                <a:avLst/>
                <a:gdLst>
                  <a:gd name="T0" fmla="*/ 3 w 6"/>
                  <a:gd name="T1" fmla="*/ 0 h 3"/>
                  <a:gd name="T2" fmla="*/ 0 w 6"/>
                  <a:gd name="T3" fmla="*/ 2 h 3"/>
                  <a:gd name="T4" fmla="*/ 6 w 6"/>
                  <a:gd name="T5" fmla="*/ 1 h 3"/>
                  <a:gd name="T6" fmla="*/ 3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3" y="0"/>
                    </a:moveTo>
                    <a:cubicBezTo>
                      <a:pt x="2" y="1"/>
                      <a:pt x="1" y="2"/>
                      <a:pt x="0" y="2"/>
                    </a:cubicBezTo>
                    <a:cubicBezTo>
                      <a:pt x="2" y="3"/>
                      <a:pt x="4" y="2"/>
                      <a:pt x="6" y="1"/>
                    </a:cubicBezTo>
                    <a:cubicBezTo>
                      <a:pt x="5" y="1"/>
                      <a:pt x="4" y="0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Freeform 466">
                <a:extLst>
                  <a:ext uri="{FF2B5EF4-FFF2-40B4-BE49-F238E27FC236}">
                    <a16:creationId xmlns="" xmlns:a16="http://schemas.microsoft.com/office/drawing/2014/main" id="{01D07134-81B8-434B-A8AF-95BD4422B4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8" y="2342"/>
                <a:ext cx="3" cy="2"/>
              </a:xfrm>
              <a:custGeom>
                <a:avLst/>
                <a:gdLst>
                  <a:gd name="T0" fmla="*/ 3 w 6"/>
                  <a:gd name="T1" fmla="*/ 0 h 3"/>
                  <a:gd name="T2" fmla="*/ 0 w 6"/>
                  <a:gd name="T3" fmla="*/ 2 h 3"/>
                  <a:gd name="T4" fmla="*/ 6 w 6"/>
                  <a:gd name="T5" fmla="*/ 1 h 3"/>
                  <a:gd name="T6" fmla="*/ 3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3" y="0"/>
                    </a:moveTo>
                    <a:cubicBezTo>
                      <a:pt x="2" y="1"/>
                      <a:pt x="1" y="2"/>
                      <a:pt x="0" y="2"/>
                    </a:cubicBezTo>
                    <a:cubicBezTo>
                      <a:pt x="2" y="3"/>
                      <a:pt x="4" y="2"/>
                      <a:pt x="6" y="1"/>
                    </a:cubicBezTo>
                    <a:cubicBezTo>
                      <a:pt x="5" y="1"/>
                      <a:pt x="4" y="0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Freeform 467">
                <a:extLst>
                  <a:ext uri="{FF2B5EF4-FFF2-40B4-BE49-F238E27FC236}">
                    <a16:creationId xmlns="" xmlns:a16="http://schemas.microsoft.com/office/drawing/2014/main" id="{2FD9637D-7A01-4F6A-A40B-2A44317D6A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2" y="2461"/>
                <a:ext cx="2" cy="1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3 h 3"/>
                  <a:gd name="T4" fmla="*/ 3 w 3"/>
                  <a:gd name="T5" fmla="*/ 0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2"/>
                      <a:pt x="2" y="1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Freeform 468">
                <a:extLst>
                  <a:ext uri="{FF2B5EF4-FFF2-40B4-BE49-F238E27FC236}">
                    <a16:creationId xmlns="" xmlns:a16="http://schemas.microsoft.com/office/drawing/2014/main" id="{9E789518-26D1-403E-B72B-F45E981175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2" y="2461"/>
                <a:ext cx="2" cy="1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3 h 3"/>
                  <a:gd name="T4" fmla="*/ 3 w 3"/>
                  <a:gd name="T5" fmla="*/ 0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2"/>
                      <a:pt x="2" y="1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Freeform 469">
                <a:extLst>
                  <a:ext uri="{FF2B5EF4-FFF2-40B4-BE49-F238E27FC236}">
                    <a16:creationId xmlns="" xmlns:a16="http://schemas.microsoft.com/office/drawing/2014/main" id="{000EC3C5-560B-4FD4-B7C9-AF73EFE33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1" y="2369"/>
                <a:ext cx="47" cy="20"/>
              </a:xfrm>
              <a:custGeom>
                <a:avLst/>
                <a:gdLst>
                  <a:gd name="T0" fmla="*/ 68 w 95"/>
                  <a:gd name="T1" fmla="*/ 23 h 40"/>
                  <a:gd name="T2" fmla="*/ 87 w 95"/>
                  <a:gd name="T3" fmla="*/ 34 h 40"/>
                  <a:gd name="T4" fmla="*/ 94 w 95"/>
                  <a:gd name="T5" fmla="*/ 26 h 40"/>
                  <a:gd name="T6" fmla="*/ 88 w 95"/>
                  <a:gd name="T7" fmla="*/ 19 h 40"/>
                  <a:gd name="T8" fmla="*/ 84 w 95"/>
                  <a:gd name="T9" fmla="*/ 10 h 40"/>
                  <a:gd name="T10" fmla="*/ 76 w 95"/>
                  <a:gd name="T11" fmla="*/ 7 h 40"/>
                  <a:gd name="T12" fmla="*/ 66 w 95"/>
                  <a:gd name="T13" fmla="*/ 5 h 40"/>
                  <a:gd name="T14" fmla="*/ 55 w 95"/>
                  <a:gd name="T15" fmla="*/ 0 h 40"/>
                  <a:gd name="T16" fmla="*/ 45 w 95"/>
                  <a:gd name="T17" fmla="*/ 5 h 40"/>
                  <a:gd name="T18" fmla="*/ 39 w 95"/>
                  <a:gd name="T19" fmla="*/ 2 h 40"/>
                  <a:gd name="T20" fmla="*/ 27 w 95"/>
                  <a:gd name="T21" fmla="*/ 2 h 40"/>
                  <a:gd name="T22" fmla="*/ 5 w 95"/>
                  <a:gd name="T23" fmla="*/ 26 h 40"/>
                  <a:gd name="T24" fmla="*/ 14 w 95"/>
                  <a:gd name="T25" fmla="*/ 11 h 40"/>
                  <a:gd name="T26" fmla="*/ 23 w 95"/>
                  <a:gd name="T27" fmla="*/ 22 h 40"/>
                  <a:gd name="T28" fmla="*/ 37 w 95"/>
                  <a:gd name="T29" fmla="*/ 19 h 40"/>
                  <a:gd name="T30" fmla="*/ 55 w 95"/>
                  <a:gd name="T31" fmla="*/ 20 h 40"/>
                  <a:gd name="T32" fmla="*/ 68 w 95"/>
                  <a:gd name="T33" fmla="*/ 2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40">
                    <a:moveTo>
                      <a:pt x="68" y="23"/>
                    </a:moveTo>
                    <a:cubicBezTo>
                      <a:pt x="75" y="27"/>
                      <a:pt x="81" y="30"/>
                      <a:pt x="87" y="34"/>
                    </a:cubicBezTo>
                    <a:cubicBezTo>
                      <a:pt x="94" y="40"/>
                      <a:pt x="95" y="32"/>
                      <a:pt x="94" y="26"/>
                    </a:cubicBezTo>
                    <a:cubicBezTo>
                      <a:pt x="93" y="23"/>
                      <a:pt x="89" y="22"/>
                      <a:pt x="88" y="19"/>
                    </a:cubicBezTo>
                    <a:cubicBezTo>
                      <a:pt x="88" y="16"/>
                      <a:pt x="88" y="12"/>
                      <a:pt x="84" y="10"/>
                    </a:cubicBezTo>
                    <a:cubicBezTo>
                      <a:pt x="81" y="8"/>
                      <a:pt x="80" y="6"/>
                      <a:pt x="76" y="7"/>
                    </a:cubicBezTo>
                    <a:cubicBezTo>
                      <a:pt x="73" y="8"/>
                      <a:pt x="69" y="7"/>
                      <a:pt x="66" y="5"/>
                    </a:cubicBezTo>
                    <a:cubicBezTo>
                      <a:pt x="63" y="2"/>
                      <a:pt x="59" y="0"/>
                      <a:pt x="55" y="0"/>
                    </a:cubicBezTo>
                    <a:cubicBezTo>
                      <a:pt x="51" y="0"/>
                      <a:pt x="49" y="4"/>
                      <a:pt x="45" y="5"/>
                    </a:cubicBezTo>
                    <a:cubicBezTo>
                      <a:pt x="42" y="5"/>
                      <a:pt x="41" y="4"/>
                      <a:pt x="39" y="2"/>
                    </a:cubicBezTo>
                    <a:cubicBezTo>
                      <a:pt x="39" y="1"/>
                      <a:pt x="29" y="2"/>
                      <a:pt x="27" y="2"/>
                    </a:cubicBezTo>
                    <a:cubicBezTo>
                      <a:pt x="14" y="1"/>
                      <a:pt x="0" y="11"/>
                      <a:pt x="5" y="26"/>
                    </a:cubicBezTo>
                    <a:cubicBezTo>
                      <a:pt x="5" y="22"/>
                      <a:pt x="10" y="10"/>
                      <a:pt x="14" y="11"/>
                    </a:cubicBezTo>
                    <a:cubicBezTo>
                      <a:pt x="13" y="15"/>
                      <a:pt x="20" y="22"/>
                      <a:pt x="23" y="22"/>
                    </a:cubicBezTo>
                    <a:cubicBezTo>
                      <a:pt x="25" y="23"/>
                      <a:pt x="41" y="9"/>
                      <a:pt x="37" y="19"/>
                    </a:cubicBezTo>
                    <a:cubicBezTo>
                      <a:pt x="40" y="19"/>
                      <a:pt x="54" y="25"/>
                      <a:pt x="55" y="20"/>
                    </a:cubicBezTo>
                    <a:cubicBezTo>
                      <a:pt x="56" y="15"/>
                      <a:pt x="68" y="19"/>
                      <a:pt x="68" y="2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Freeform 470">
                <a:extLst>
                  <a:ext uri="{FF2B5EF4-FFF2-40B4-BE49-F238E27FC236}">
                    <a16:creationId xmlns="" xmlns:a16="http://schemas.microsoft.com/office/drawing/2014/main" id="{3C4634F9-2DD5-4726-A830-26F1366E3E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1" y="2369"/>
                <a:ext cx="47" cy="20"/>
              </a:xfrm>
              <a:custGeom>
                <a:avLst/>
                <a:gdLst>
                  <a:gd name="T0" fmla="*/ 68 w 95"/>
                  <a:gd name="T1" fmla="*/ 23 h 40"/>
                  <a:gd name="T2" fmla="*/ 87 w 95"/>
                  <a:gd name="T3" fmla="*/ 34 h 40"/>
                  <a:gd name="T4" fmla="*/ 94 w 95"/>
                  <a:gd name="T5" fmla="*/ 26 h 40"/>
                  <a:gd name="T6" fmla="*/ 88 w 95"/>
                  <a:gd name="T7" fmla="*/ 19 h 40"/>
                  <a:gd name="T8" fmla="*/ 84 w 95"/>
                  <a:gd name="T9" fmla="*/ 10 h 40"/>
                  <a:gd name="T10" fmla="*/ 76 w 95"/>
                  <a:gd name="T11" fmla="*/ 7 h 40"/>
                  <a:gd name="T12" fmla="*/ 66 w 95"/>
                  <a:gd name="T13" fmla="*/ 5 h 40"/>
                  <a:gd name="T14" fmla="*/ 55 w 95"/>
                  <a:gd name="T15" fmla="*/ 0 h 40"/>
                  <a:gd name="T16" fmla="*/ 45 w 95"/>
                  <a:gd name="T17" fmla="*/ 5 h 40"/>
                  <a:gd name="T18" fmla="*/ 39 w 95"/>
                  <a:gd name="T19" fmla="*/ 2 h 40"/>
                  <a:gd name="T20" fmla="*/ 27 w 95"/>
                  <a:gd name="T21" fmla="*/ 2 h 40"/>
                  <a:gd name="T22" fmla="*/ 5 w 95"/>
                  <a:gd name="T23" fmla="*/ 26 h 40"/>
                  <a:gd name="T24" fmla="*/ 14 w 95"/>
                  <a:gd name="T25" fmla="*/ 11 h 40"/>
                  <a:gd name="T26" fmla="*/ 23 w 95"/>
                  <a:gd name="T27" fmla="*/ 22 h 40"/>
                  <a:gd name="T28" fmla="*/ 37 w 95"/>
                  <a:gd name="T29" fmla="*/ 19 h 40"/>
                  <a:gd name="T30" fmla="*/ 55 w 95"/>
                  <a:gd name="T31" fmla="*/ 20 h 40"/>
                  <a:gd name="T32" fmla="*/ 68 w 95"/>
                  <a:gd name="T33" fmla="*/ 2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40">
                    <a:moveTo>
                      <a:pt x="68" y="23"/>
                    </a:moveTo>
                    <a:cubicBezTo>
                      <a:pt x="75" y="27"/>
                      <a:pt x="81" y="30"/>
                      <a:pt x="87" y="34"/>
                    </a:cubicBezTo>
                    <a:cubicBezTo>
                      <a:pt x="94" y="40"/>
                      <a:pt x="95" y="32"/>
                      <a:pt x="94" y="26"/>
                    </a:cubicBezTo>
                    <a:cubicBezTo>
                      <a:pt x="93" y="23"/>
                      <a:pt x="89" y="22"/>
                      <a:pt x="88" y="19"/>
                    </a:cubicBezTo>
                    <a:cubicBezTo>
                      <a:pt x="88" y="16"/>
                      <a:pt x="88" y="12"/>
                      <a:pt x="84" y="10"/>
                    </a:cubicBezTo>
                    <a:cubicBezTo>
                      <a:pt x="81" y="8"/>
                      <a:pt x="80" y="6"/>
                      <a:pt x="76" y="7"/>
                    </a:cubicBezTo>
                    <a:cubicBezTo>
                      <a:pt x="73" y="8"/>
                      <a:pt x="69" y="7"/>
                      <a:pt x="66" y="5"/>
                    </a:cubicBezTo>
                    <a:cubicBezTo>
                      <a:pt x="63" y="2"/>
                      <a:pt x="59" y="0"/>
                      <a:pt x="55" y="0"/>
                    </a:cubicBezTo>
                    <a:cubicBezTo>
                      <a:pt x="51" y="0"/>
                      <a:pt x="49" y="4"/>
                      <a:pt x="45" y="5"/>
                    </a:cubicBezTo>
                    <a:cubicBezTo>
                      <a:pt x="42" y="5"/>
                      <a:pt x="41" y="4"/>
                      <a:pt x="39" y="2"/>
                    </a:cubicBezTo>
                    <a:cubicBezTo>
                      <a:pt x="39" y="1"/>
                      <a:pt x="29" y="2"/>
                      <a:pt x="27" y="2"/>
                    </a:cubicBezTo>
                    <a:cubicBezTo>
                      <a:pt x="14" y="1"/>
                      <a:pt x="0" y="11"/>
                      <a:pt x="5" y="26"/>
                    </a:cubicBezTo>
                    <a:cubicBezTo>
                      <a:pt x="5" y="22"/>
                      <a:pt x="10" y="10"/>
                      <a:pt x="14" y="11"/>
                    </a:cubicBezTo>
                    <a:cubicBezTo>
                      <a:pt x="13" y="15"/>
                      <a:pt x="20" y="22"/>
                      <a:pt x="23" y="22"/>
                    </a:cubicBezTo>
                    <a:cubicBezTo>
                      <a:pt x="25" y="23"/>
                      <a:pt x="41" y="9"/>
                      <a:pt x="37" y="19"/>
                    </a:cubicBezTo>
                    <a:cubicBezTo>
                      <a:pt x="40" y="19"/>
                      <a:pt x="54" y="25"/>
                      <a:pt x="55" y="20"/>
                    </a:cubicBezTo>
                    <a:cubicBezTo>
                      <a:pt x="56" y="15"/>
                      <a:pt x="68" y="19"/>
                      <a:pt x="68" y="2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Freeform 471">
                <a:extLst>
                  <a:ext uri="{FF2B5EF4-FFF2-40B4-BE49-F238E27FC236}">
                    <a16:creationId xmlns="" xmlns:a16="http://schemas.microsoft.com/office/drawing/2014/main" id="{3E1622F9-014C-4D7E-9B93-80F26ECB3B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3" y="2382"/>
                <a:ext cx="7" cy="4"/>
              </a:xfrm>
              <a:custGeom>
                <a:avLst/>
                <a:gdLst>
                  <a:gd name="T0" fmla="*/ 4 w 14"/>
                  <a:gd name="T1" fmla="*/ 3 h 10"/>
                  <a:gd name="T2" fmla="*/ 1 w 14"/>
                  <a:gd name="T3" fmla="*/ 9 h 10"/>
                  <a:gd name="T4" fmla="*/ 10 w 14"/>
                  <a:gd name="T5" fmla="*/ 5 h 10"/>
                  <a:gd name="T6" fmla="*/ 13 w 14"/>
                  <a:gd name="T7" fmla="*/ 0 h 10"/>
                  <a:gd name="T8" fmla="*/ 4 w 14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0">
                    <a:moveTo>
                      <a:pt x="4" y="3"/>
                    </a:moveTo>
                    <a:cubicBezTo>
                      <a:pt x="2" y="4"/>
                      <a:pt x="0" y="6"/>
                      <a:pt x="1" y="9"/>
                    </a:cubicBezTo>
                    <a:cubicBezTo>
                      <a:pt x="4" y="8"/>
                      <a:pt x="6" y="5"/>
                      <a:pt x="10" y="5"/>
                    </a:cubicBezTo>
                    <a:cubicBezTo>
                      <a:pt x="7" y="10"/>
                      <a:pt x="14" y="5"/>
                      <a:pt x="13" y="0"/>
                    </a:cubicBezTo>
                    <a:cubicBezTo>
                      <a:pt x="10" y="0"/>
                      <a:pt x="8" y="3"/>
                      <a:pt x="4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Freeform 472">
                <a:extLst>
                  <a:ext uri="{FF2B5EF4-FFF2-40B4-BE49-F238E27FC236}">
                    <a16:creationId xmlns="" xmlns:a16="http://schemas.microsoft.com/office/drawing/2014/main" id="{601440AF-FCAA-46F7-96FF-7360D4C1E2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3" y="2382"/>
                <a:ext cx="7" cy="4"/>
              </a:xfrm>
              <a:custGeom>
                <a:avLst/>
                <a:gdLst>
                  <a:gd name="T0" fmla="*/ 4 w 14"/>
                  <a:gd name="T1" fmla="*/ 3 h 10"/>
                  <a:gd name="T2" fmla="*/ 1 w 14"/>
                  <a:gd name="T3" fmla="*/ 9 h 10"/>
                  <a:gd name="T4" fmla="*/ 10 w 14"/>
                  <a:gd name="T5" fmla="*/ 5 h 10"/>
                  <a:gd name="T6" fmla="*/ 13 w 14"/>
                  <a:gd name="T7" fmla="*/ 0 h 10"/>
                  <a:gd name="T8" fmla="*/ 4 w 14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0">
                    <a:moveTo>
                      <a:pt x="4" y="3"/>
                    </a:moveTo>
                    <a:cubicBezTo>
                      <a:pt x="2" y="4"/>
                      <a:pt x="0" y="6"/>
                      <a:pt x="1" y="9"/>
                    </a:cubicBezTo>
                    <a:cubicBezTo>
                      <a:pt x="4" y="8"/>
                      <a:pt x="6" y="5"/>
                      <a:pt x="10" y="5"/>
                    </a:cubicBezTo>
                    <a:cubicBezTo>
                      <a:pt x="7" y="10"/>
                      <a:pt x="14" y="5"/>
                      <a:pt x="13" y="0"/>
                    </a:cubicBezTo>
                    <a:cubicBezTo>
                      <a:pt x="10" y="0"/>
                      <a:pt x="8" y="3"/>
                      <a:pt x="4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Freeform 473">
                <a:extLst>
                  <a:ext uri="{FF2B5EF4-FFF2-40B4-BE49-F238E27FC236}">
                    <a16:creationId xmlns="" xmlns:a16="http://schemas.microsoft.com/office/drawing/2014/main" id="{2EB02498-7602-4AD7-8C4E-58C1F0A5D3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9" y="2278"/>
                <a:ext cx="8" cy="10"/>
              </a:xfrm>
              <a:custGeom>
                <a:avLst/>
                <a:gdLst>
                  <a:gd name="T0" fmla="*/ 2 w 17"/>
                  <a:gd name="T1" fmla="*/ 21 h 21"/>
                  <a:gd name="T2" fmla="*/ 11 w 17"/>
                  <a:gd name="T3" fmla="*/ 0 h 21"/>
                  <a:gd name="T4" fmla="*/ 4 w 17"/>
                  <a:gd name="T5" fmla="*/ 6 h 21"/>
                  <a:gd name="T6" fmla="*/ 2 w 17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21">
                    <a:moveTo>
                      <a:pt x="2" y="21"/>
                    </a:moveTo>
                    <a:cubicBezTo>
                      <a:pt x="13" y="19"/>
                      <a:pt x="17" y="10"/>
                      <a:pt x="11" y="0"/>
                    </a:cubicBezTo>
                    <a:cubicBezTo>
                      <a:pt x="10" y="3"/>
                      <a:pt x="6" y="4"/>
                      <a:pt x="4" y="6"/>
                    </a:cubicBezTo>
                    <a:cubicBezTo>
                      <a:pt x="0" y="10"/>
                      <a:pt x="0" y="17"/>
                      <a:pt x="2" y="2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Freeform 474">
                <a:extLst>
                  <a:ext uri="{FF2B5EF4-FFF2-40B4-BE49-F238E27FC236}">
                    <a16:creationId xmlns="" xmlns:a16="http://schemas.microsoft.com/office/drawing/2014/main" id="{EBCA0730-E63F-4E63-AB1E-83B0DB76B3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9" y="2278"/>
                <a:ext cx="8" cy="10"/>
              </a:xfrm>
              <a:custGeom>
                <a:avLst/>
                <a:gdLst>
                  <a:gd name="T0" fmla="*/ 2 w 17"/>
                  <a:gd name="T1" fmla="*/ 21 h 21"/>
                  <a:gd name="T2" fmla="*/ 11 w 17"/>
                  <a:gd name="T3" fmla="*/ 0 h 21"/>
                  <a:gd name="T4" fmla="*/ 4 w 17"/>
                  <a:gd name="T5" fmla="*/ 6 h 21"/>
                  <a:gd name="T6" fmla="*/ 2 w 17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21">
                    <a:moveTo>
                      <a:pt x="2" y="21"/>
                    </a:moveTo>
                    <a:cubicBezTo>
                      <a:pt x="13" y="19"/>
                      <a:pt x="17" y="10"/>
                      <a:pt x="11" y="0"/>
                    </a:cubicBezTo>
                    <a:cubicBezTo>
                      <a:pt x="10" y="3"/>
                      <a:pt x="6" y="4"/>
                      <a:pt x="4" y="6"/>
                    </a:cubicBezTo>
                    <a:cubicBezTo>
                      <a:pt x="0" y="10"/>
                      <a:pt x="0" y="17"/>
                      <a:pt x="2" y="2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Freeform 475">
                <a:extLst>
                  <a:ext uri="{FF2B5EF4-FFF2-40B4-BE49-F238E27FC236}">
                    <a16:creationId xmlns="" xmlns:a16="http://schemas.microsoft.com/office/drawing/2014/main" id="{B9C55DC7-22D9-4264-ABA6-6D6D644C38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4" y="2454"/>
                <a:ext cx="5" cy="4"/>
              </a:xfrm>
              <a:custGeom>
                <a:avLst/>
                <a:gdLst>
                  <a:gd name="T0" fmla="*/ 3 w 12"/>
                  <a:gd name="T1" fmla="*/ 0 h 8"/>
                  <a:gd name="T2" fmla="*/ 5 w 12"/>
                  <a:gd name="T3" fmla="*/ 8 h 8"/>
                  <a:gd name="T4" fmla="*/ 3 w 12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8">
                    <a:moveTo>
                      <a:pt x="3" y="0"/>
                    </a:moveTo>
                    <a:cubicBezTo>
                      <a:pt x="0" y="2"/>
                      <a:pt x="2" y="8"/>
                      <a:pt x="5" y="8"/>
                    </a:cubicBezTo>
                    <a:cubicBezTo>
                      <a:pt x="12" y="8"/>
                      <a:pt x="9" y="0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Freeform 476">
                <a:extLst>
                  <a:ext uri="{FF2B5EF4-FFF2-40B4-BE49-F238E27FC236}">
                    <a16:creationId xmlns="" xmlns:a16="http://schemas.microsoft.com/office/drawing/2014/main" id="{2CD35777-B070-4088-BCA4-4331B43BF4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4" y="2454"/>
                <a:ext cx="5" cy="4"/>
              </a:xfrm>
              <a:custGeom>
                <a:avLst/>
                <a:gdLst>
                  <a:gd name="T0" fmla="*/ 3 w 12"/>
                  <a:gd name="T1" fmla="*/ 0 h 8"/>
                  <a:gd name="T2" fmla="*/ 5 w 12"/>
                  <a:gd name="T3" fmla="*/ 8 h 8"/>
                  <a:gd name="T4" fmla="*/ 3 w 12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8">
                    <a:moveTo>
                      <a:pt x="3" y="0"/>
                    </a:moveTo>
                    <a:cubicBezTo>
                      <a:pt x="0" y="2"/>
                      <a:pt x="2" y="8"/>
                      <a:pt x="5" y="8"/>
                    </a:cubicBezTo>
                    <a:cubicBezTo>
                      <a:pt x="12" y="8"/>
                      <a:pt x="9" y="0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Freeform 477">
                <a:extLst>
                  <a:ext uri="{FF2B5EF4-FFF2-40B4-BE49-F238E27FC236}">
                    <a16:creationId xmlns="" xmlns:a16="http://schemas.microsoft.com/office/drawing/2014/main" id="{FCEE990E-E771-456E-BD1B-6D4448E908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0" y="2321"/>
                <a:ext cx="16" cy="10"/>
              </a:xfrm>
              <a:custGeom>
                <a:avLst/>
                <a:gdLst>
                  <a:gd name="T0" fmla="*/ 13 w 32"/>
                  <a:gd name="T1" fmla="*/ 17 h 21"/>
                  <a:gd name="T2" fmla="*/ 10 w 32"/>
                  <a:gd name="T3" fmla="*/ 6 h 21"/>
                  <a:gd name="T4" fmla="*/ 18 w 32"/>
                  <a:gd name="T5" fmla="*/ 12 h 21"/>
                  <a:gd name="T6" fmla="*/ 25 w 32"/>
                  <a:gd name="T7" fmla="*/ 14 h 21"/>
                  <a:gd name="T8" fmla="*/ 28 w 32"/>
                  <a:gd name="T9" fmla="*/ 6 h 21"/>
                  <a:gd name="T10" fmla="*/ 0 w 32"/>
                  <a:gd name="T11" fmla="*/ 8 h 21"/>
                  <a:gd name="T12" fmla="*/ 0 w 32"/>
                  <a:gd name="T13" fmla="*/ 10 h 21"/>
                  <a:gd name="T14" fmla="*/ 7 w 32"/>
                  <a:gd name="T15" fmla="*/ 17 h 21"/>
                  <a:gd name="T16" fmla="*/ 11 w 32"/>
                  <a:gd name="T17" fmla="*/ 13 h 21"/>
                  <a:gd name="T18" fmla="*/ 13 w 32"/>
                  <a:gd name="T19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21">
                    <a:moveTo>
                      <a:pt x="13" y="17"/>
                    </a:moveTo>
                    <a:cubicBezTo>
                      <a:pt x="25" y="21"/>
                      <a:pt x="13" y="9"/>
                      <a:pt x="10" y="6"/>
                    </a:cubicBezTo>
                    <a:cubicBezTo>
                      <a:pt x="14" y="6"/>
                      <a:pt x="16" y="10"/>
                      <a:pt x="18" y="12"/>
                    </a:cubicBezTo>
                    <a:cubicBezTo>
                      <a:pt x="21" y="16"/>
                      <a:pt x="22" y="12"/>
                      <a:pt x="25" y="14"/>
                    </a:cubicBezTo>
                    <a:cubicBezTo>
                      <a:pt x="32" y="17"/>
                      <a:pt x="32" y="8"/>
                      <a:pt x="28" y="6"/>
                    </a:cubicBezTo>
                    <a:cubicBezTo>
                      <a:pt x="23" y="3"/>
                      <a:pt x="1" y="0"/>
                      <a:pt x="0" y="8"/>
                    </a:cubicBezTo>
                    <a:cubicBezTo>
                      <a:pt x="6" y="5"/>
                      <a:pt x="3" y="11"/>
                      <a:pt x="0" y="10"/>
                    </a:cubicBezTo>
                    <a:cubicBezTo>
                      <a:pt x="2" y="13"/>
                      <a:pt x="9" y="11"/>
                      <a:pt x="7" y="17"/>
                    </a:cubicBezTo>
                    <a:cubicBezTo>
                      <a:pt x="8" y="15"/>
                      <a:pt x="9" y="13"/>
                      <a:pt x="11" y="13"/>
                    </a:cubicBezTo>
                    <a:cubicBezTo>
                      <a:pt x="12" y="14"/>
                      <a:pt x="12" y="16"/>
                      <a:pt x="13" y="1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Freeform 478">
                <a:extLst>
                  <a:ext uri="{FF2B5EF4-FFF2-40B4-BE49-F238E27FC236}">
                    <a16:creationId xmlns="" xmlns:a16="http://schemas.microsoft.com/office/drawing/2014/main" id="{FA407637-20FF-4FC1-B784-56C81763D6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0" y="2321"/>
                <a:ext cx="16" cy="10"/>
              </a:xfrm>
              <a:custGeom>
                <a:avLst/>
                <a:gdLst>
                  <a:gd name="T0" fmla="*/ 13 w 32"/>
                  <a:gd name="T1" fmla="*/ 17 h 21"/>
                  <a:gd name="T2" fmla="*/ 10 w 32"/>
                  <a:gd name="T3" fmla="*/ 6 h 21"/>
                  <a:gd name="T4" fmla="*/ 18 w 32"/>
                  <a:gd name="T5" fmla="*/ 12 h 21"/>
                  <a:gd name="T6" fmla="*/ 25 w 32"/>
                  <a:gd name="T7" fmla="*/ 14 h 21"/>
                  <a:gd name="T8" fmla="*/ 28 w 32"/>
                  <a:gd name="T9" fmla="*/ 6 h 21"/>
                  <a:gd name="T10" fmla="*/ 0 w 32"/>
                  <a:gd name="T11" fmla="*/ 8 h 21"/>
                  <a:gd name="T12" fmla="*/ 0 w 32"/>
                  <a:gd name="T13" fmla="*/ 10 h 21"/>
                  <a:gd name="T14" fmla="*/ 7 w 32"/>
                  <a:gd name="T15" fmla="*/ 17 h 21"/>
                  <a:gd name="T16" fmla="*/ 11 w 32"/>
                  <a:gd name="T17" fmla="*/ 13 h 21"/>
                  <a:gd name="T18" fmla="*/ 13 w 32"/>
                  <a:gd name="T19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21">
                    <a:moveTo>
                      <a:pt x="13" y="17"/>
                    </a:moveTo>
                    <a:cubicBezTo>
                      <a:pt x="25" y="21"/>
                      <a:pt x="13" y="9"/>
                      <a:pt x="10" y="6"/>
                    </a:cubicBezTo>
                    <a:cubicBezTo>
                      <a:pt x="14" y="6"/>
                      <a:pt x="16" y="10"/>
                      <a:pt x="18" y="12"/>
                    </a:cubicBezTo>
                    <a:cubicBezTo>
                      <a:pt x="21" y="16"/>
                      <a:pt x="22" y="12"/>
                      <a:pt x="25" y="14"/>
                    </a:cubicBezTo>
                    <a:cubicBezTo>
                      <a:pt x="32" y="17"/>
                      <a:pt x="32" y="8"/>
                      <a:pt x="28" y="6"/>
                    </a:cubicBezTo>
                    <a:cubicBezTo>
                      <a:pt x="23" y="3"/>
                      <a:pt x="1" y="0"/>
                      <a:pt x="0" y="8"/>
                    </a:cubicBezTo>
                    <a:cubicBezTo>
                      <a:pt x="6" y="5"/>
                      <a:pt x="3" y="11"/>
                      <a:pt x="0" y="10"/>
                    </a:cubicBezTo>
                    <a:cubicBezTo>
                      <a:pt x="2" y="13"/>
                      <a:pt x="9" y="11"/>
                      <a:pt x="7" y="17"/>
                    </a:cubicBezTo>
                    <a:cubicBezTo>
                      <a:pt x="8" y="15"/>
                      <a:pt x="9" y="13"/>
                      <a:pt x="11" y="13"/>
                    </a:cubicBezTo>
                    <a:cubicBezTo>
                      <a:pt x="12" y="14"/>
                      <a:pt x="12" y="16"/>
                      <a:pt x="13" y="1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Freeform 479">
                <a:extLst>
                  <a:ext uri="{FF2B5EF4-FFF2-40B4-BE49-F238E27FC236}">
                    <a16:creationId xmlns="" xmlns:a16="http://schemas.microsoft.com/office/drawing/2014/main" id="{C91CC83F-AD65-46C0-A75D-A78675A36B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5" y="2442"/>
                <a:ext cx="12" cy="19"/>
              </a:xfrm>
              <a:custGeom>
                <a:avLst/>
                <a:gdLst>
                  <a:gd name="T0" fmla="*/ 23 w 26"/>
                  <a:gd name="T1" fmla="*/ 0 h 39"/>
                  <a:gd name="T2" fmla="*/ 9 w 26"/>
                  <a:gd name="T3" fmla="*/ 20 h 39"/>
                  <a:gd name="T4" fmla="*/ 11 w 26"/>
                  <a:gd name="T5" fmla="*/ 28 h 39"/>
                  <a:gd name="T6" fmla="*/ 21 w 26"/>
                  <a:gd name="T7" fmla="*/ 17 h 39"/>
                  <a:gd name="T8" fmla="*/ 26 w 26"/>
                  <a:gd name="T9" fmla="*/ 3 h 39"/>
                  <a:gd name="T10" fmla="*/ 23 w 26"/>
                  <a:gd name="T1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39">
                    <a:moveTo>
                      <a:pt x="23" y="0"/>
                    </a:moveTo>
                    <a:cubicBezTo>
                      <a:pt x="18" y="0"/>
                      <a:pt x="5" y="16"/>
                      <a:pt x="9" y="20"/>
                    </a:cubicBezTo>
                    <a:cubicBezTo>
                      <a:pt x="0" y="16"/>
                      <a:pt x="7" y="39"/>
                      <a:pt x="11" y="28"/>
                    </a:cubicBezTo>
                    <a:cubicBezTo>
                      <a:pt x="13" y="24"/>
                      <a:pt x="19" y="21"/>
                      <a:pt x="21" y="17"/>
                    </a:cubicBezTo>
                    <a:cubicBezTo>
                      <a:pt x="23" y="13"/>
                      <a:pt x="21" y="4"/>
                      <a:pt x="26" y="3"/>
                    </a:cubicBezTo>
                    <a:cubicBezTo>
                      <a:pt x="25" y="2"/>
                      <a:pt x="24" y="1"/>
                      <a:pt x="2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Freeform 480">
                <a:extLst>
                  <a:ext uri="{FF2B5EF4-FFF2-40B4-BE49-F238E27FC236}">
                    <a16:creationId xmlns="" xmlns:a16="http://schemas.microsoft.com/office/drawing/2014/main" id="{B1DDBA2D-0F2A-45A3-A779-24BFC8DFB8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5" y="2442"/>
                <a:ext cx="12" cy="19"/>
              </a:xfrm>
              <a:custGeom>
                <a:avLst/>
                <a:gdLst>
                  <a:gd name="T0" fmla="*/ 23 w 26"/>
                  <a:gd name="T1" fmla="*/ 0 h 39"/>
                  <a:gd name="T2" fmla="*/ 9 w 26"/>
                  <a:gd name="T3" fmla="*/ 20 h 39"/>
                  <a:gd name="T4" fmla="*/ 11 w 26"/>
                  <a:gd name="T5" fmla="*/ 28 h 39"/>
                  <a:gd name="T6" fmla="*/ 21 w 26"/>
                  <a:gd name="T7" fmla="*/ 17 h 39"/>
                  <a:gd name="T8" fmla="*/ 26 w 26"/>
                  <a:gd name="T9" fmla="*/ 3 h 39"/>
                  <a:gd name="T10" fmla="*/ 23 w 26"/>
                  <a:gd name="T1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39">
                    <a:moveTo>
                      <a:pt x="23" y="0"/>
                    </a:moveTo>
                    <a:cubicBezTo>
                      <a:pt x="18" y="0"/>
                      <a:pt x="5" y="16"/>
                      <a:pt x="9" y="20"/>
                    </a:cubicBezTo>
                    <a:cubicBezTo>
                      <a:pt x="0" y="16"/>
                      <a:pt x="7" y="39"/>
                      <a:pt x="11" y="28"/>
                    </a:cubicBezTo>
                    <a:cubicBezTo>
                      <a:pt x="13" y="24"/>
                      <a:pt x="19" y="21"/>
                      <a:pt x="21" y="17"/>
                    </a:cubicBezTo>
                    <a:cubicBezTo>
                      <a:pt x="23" y="13"/>
                      <a:pt x="21" y="4"/>
                      <a:pt x="26" y="3"/>
                    </a:cubicBezTo>
                    <a:cubicBezTo>
                      <a:pt x="25" y="2"/>
                      <a:pt x="24" y="1"/>
                      <a:pt x="2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Freeform 481">
                <a:extLst>
                  <a:ext uri="{FF2B5EF4-FFF2-40B4-BE49-F238E27FC236}">
                    <a16:creationId xmlns="" xmlns:a16="http://schemas.microsoft.com/office/drawing/2014/main" id="{E7354545-C75E-410A-9BA0-3151A59AC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7" y="2442"/>
                <a:ext cx="4" cy="2"/>
              </a:xfrm>
              <a:custGeom>
                <a:avLst/>
                <a:gdLst>
                  <a:gd name="T0" fmla="*/ 0 w 7"/>
                  <a:gd name="T1" fmla="*/ 1 h 5"/>
                  <a:gd name="T2" fmla="*/ 7 w 7"/>
                  <a:gd name="T3" fmla="*/ 5 h 5"/>
                  <a:gd name="T4" fmla="*/ 0 w 7"/>
                  <a:gd name="T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5">
                    <a:moveTo>
                      <a:pt x="0" y="1"/>
                    </a:moveTo>
                    <a:cubicBezTo>
                      <a:pt x="2" y="3"/>
                      <a:pt x="5" y="2"/>
                      <a:pt x="7" y="5"/>
                    </a:cubicBezTo>
                    <a:cubicBezTo>
                      <a:pt x="7" y="1"/>
                      <a:pt x="3" y="0"/>
                      <a:pt x="0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Freeform 482">
                <a:extLst>
                  <a:ext uri="{FF2B5EF4-FFF2-40B4-BE49-F238E27FC236}">
                    <a16:creationId xmlns="" xmlns:a16="http://schemas.microsoft.com/office/drawing/2014/main" id="{517BE992-09FF-47ED-8489-A4B1D5163B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7" y="2442"/>
                <a:ext cx="4" cy="2"/>
              </a:xfrm>
              <a:custGeom>
                <a:avLst/>
                <a:gdLst>
                  <a:gd name="T0" fmla="*/ 0 w 7"/>
                  <a:gd name="T1" fmla="*/ 1 h 5"/>
                  <a:gd name="T2" fmla="*/ 7 w 7"/>
                  <a:gd name="T3" fmla="*/ 5 h 5"/>
                  <a:gd name="T4" fmla="*/ 0 w 7"/>
                  <a:gd name="T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5">
                    <a:moveTo>
                      <a:pt x="0" y="1"/>
                    </a:moveTo>
                    <a:cubicBezTo>
                      <a:pt x="2" y="3"/>
                      <a:pt x="5" y="2"/>
                      <a:pt x="7" y="5"/>
                    </a:cubicBezTo>
                    <a:cubicBezTo>
                      <a:pt x="7" y="1"/>
                      <a:pt x="3" y="0"/>
                      <a:pt x="0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Freeform 483">
                <a:extLst>
                  <a:ext uri="{FF2B5EF4-FFF2-40B4-BE49-F238E27FC236}">
                    <a16:creationId xmlns="" xmlns:a16="http://schemas.microsoft.com/office/drawing/2014/main" id="{A1BD992C-0268-4CF4-901C-C4BBB0673C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2" y="2418"/>
                <a:ext cx="3" cy="5"/>
              </a:xfrm>
              <a:custGeom>
                <a:avLst/>
                <a:gdLst>
                  <a:gd name="T0" fmla="*/ 3 w 7"/>
                  <a:gd name="T1" fmla="*/ 1 h 11"/>
                  <a:gd name="T2" fmla="*/ 0 w 7"/>
                  <a:gd name="T3" fmla="*/ 0 h 11"/>
                  <a:gd name="T4" fmla="*/ 2 w 7"/>
                  <a:gd name="T5" fmla="*/ 9 h 11"/>
                  <a:gd name="T6" fmla="*/ 3 w 7"/>
                  <a:gd name="T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1">
                    <a:moveTo>
                      <a:pt x="3" y="1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2" y="2"/>
                      <a:pt x="0" y="8"/>
                      <a:pt x="2" y="9"/>
                    </a:cubicBezTo>
                    <a:cubicBezTo>
                      <a:pt x="7" y="11"/>
                      <a:pt x="4" y="2"/>
                      <a:pt x="3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Freeform 484">
                <a:extLst>
                  <a:ext uri="{FF2B5EF4-FFF2-40B4-BE49-F238E27FC236}">
                    <a16:creationId xmlns="" xmlns:a16="http://schemas.microsoft.com/office/drawing/2014/main" id="{0D749C58-E2B7-4F74-B0B6-4B4CFF580E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2" y="2418"/>
                <a:ext cx="3" cy="5"/>
              </a:xfrm>
              <a:custGeom>
                <a:avLst/>
                <a:gdLst>
                  <a:gd name="T0" fmla="*/ 3 w 7"/>
                  <a:gd name="T1" fmla="*/ 1 h 11"/>
                  <a:gd name="T2" fmla="*/ 0 w 7"/>
                  <a:gd name="T3" fmla="*/ 0 h 11"/>
                  <a:gd name="T4" fmla="*/ 2 w 7"/>
                  <a:gd name="T5" fmla="*/ 9 h 11"/>
                  <a:gd name="T6" fmla="*/ 3 w 7"/>
                  <a:gd name="T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1">
                    <a:moveTo>
                      <a:pt x="3" y="1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2" y="2"/>
                      <a:pt x="0" y="8"/>
                      <a:pt x="2" y="9"/>
                    </a:cubicBezTo>
                    <a:cubicBezTo>
                      <a:pt x="7" y="11"/>
                      <a:pt x="4" y="2"/>
                      <a:pt x="3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Freeform 485">
                <a:extLst>
                  <a:ext uri="{FF2B5EF4-FFF2-40B4-BE49-F238E27FC236}">
                    <a16:creationId xmlns="" xmlns:a16="http://schemas.microsoft.com/office/drawing/2014/main" id="{8E192F21-D91E-4215-AFFE-C2350669D5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4" y="2412"/>
                <a:ext cx="7" cy="11"/>
              </a:xfrm>
              <a:custGeom>
                <a:avLst/>
                <a:gdLst>
                  <a:gd name="T0" fmla="*/ 0 w 13"/>
                  <a:gd name="T1" fmla="*/ 24 h 24"/>
                  <a:gd name="T2" fmla="*/ 13 w 13"/>
                  <a:gd name="T3" fmla="*/ 0 h 24"/>
                  <a:gd name="T4" fmla="*/ 7 w 13"/>
                  <a:gd name="T5" fmla="*/ 10 h 24"/>
                  <a:gd name="T6" fmla="*/ 0 w 13"/>
                  <a:gd name="T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24">
                    <a:moveTo>
                      <a:pt x="0" y="24"/>
                    </a:moveTo>
                    <a:cubicBezTo>
                      <a:pt x="6" y="20"/>
                      <a:pt x="11" y="7"/>
                      <a:pt x="13" y="0"/>
                    </a:cubicBezTo>
                    <a:cubicBezTo>
                      <a:pt x="8" y="2"/>
                      <a:pt x="9" y="6"/>
                      <a:pt x="7" y="10"/>
                    </a:cubicBezTo>
                    <a:cubicBezTo>
                      <a:pt x="5" y="15"/>
                      <a:pt x="2" y="19"/>
                      <a:pt x="0" y="2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Freeform 486">
                <a:extLst>
                  <a:ext uri="{FF2B5EF4-FFF2-40B4-BE49-F238E27FC236}">
                    <a16:creationId xmlns="" xmlns:a16="http://schemas.microsoft.com/office/drawing/2014/main" id="{2556CC71-1B7C-4398-9ACB-DF094EDBC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4" y="2412"/>
                <a:ext cx="7" cy="11"/>
              </a:xfrm>
              <a:custGeom>
                <a:avLst/>
                <a:gdLst>
                  <a:gd name="T0" fmla="*/ 0 w 13"/>
                  <a:gd name="T1" fmla="*/ 24 h 24"/>
                  <a:gd name="T2" fmla="*/ 13 w 13"/>
                  <a:gd name="T3" fmla="*/ 0 h 24"/>
                  <a:gd name="T4" fmla="*/ 7 w 13"/>
                  <a:gd name="T5" fmla="*/ 10 h 24"/>
                  <a:gd name="T6" fmla="*/ 0 w 13"/>
                  <a:gd name="T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24">
                    <a:moveTo>
                      <a:pt x="0" y="24"/>
                    </a:moveTo>
                    <a:cubicBezTo>
                      <a:pt x="6" y="20"/>
                      <a:pt x="11" y="7"/>
                      <a:pt x="13" y="0"/>
                    </a:cubicBezTo>
                    <a:cubicBezTo>
                      <a:pt x="8" y="2"/>
                      <a:pt x="9" y="6"/>
                      <a:pt x="7" y="10"/>
                    </a:cubicBezTo>
                    <a:cubicBezTo>
                      <a:pt x="5" y="15"/>
                      <a:pt x="2" y="19"/>
                      <a:pt x="0" y="2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Freeform 487">
                <a:extLst>
                  <a:ext uri="{FF2B5EF4-FFF2-40B4-BE49-F238E27FC236}">
                    <a16:creationId xmlns="" xmlns:a16="http://schemas.microsoft.com/office/drawing/2014/main" id="{476D8BE6-A146-4187-AF87-14276D3A65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1" y="2433"/>
                <a:ext cx="1" cy="4"/>
              </a:xfrm>
              <a:custGeom>
                <a:avLst/>
                <a:gdLst>
                  <a:gd name="T0" fmla="*/ 2 w 3"/>
                  <a:gd name="T1" fmla="*/ 0 h 7"/>
                  <a:gd name="T2" fmla="*/ 1 w 3"/>
                  <a:gd name="T3" fmla="*/ 7 h 7"/>
                  <a:gd name="T4" fmla="*/ 2 w 3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7">
                    <a:moveTo>
                      <a:pt x="2" y="0"/>
                    </a:moveTo>
                    <a:cubicBezTo>
                      <a:pt x="0" y="2"/>
                      <a:pt x="0" y="4"/>
                      <a:pt x="1" y="7"/>
                    </a:cubicBezTo>
                    <a:cubicBezTo>
                      <a:pt x="2" y="5"/>
                      <a:pt x="3" y="3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Freeform 488">
                <a:extLst>
                  <a:ext uri="{FF2B5EF4-FFF2-40B4-BE49-F238E27FC236}">
                    <a16:creationId xmlns="" xmlns:a16="http://schemas.microsoft.com/office/drawing/2014/main" id="{20099D3C-431C-4820-B0B2-4CB172AFD5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1" y="2433"/>
                <a:ext cx="1" cy="4"/>
              </a:xfrm>
              <a:custGeom>
                <a:avLst/>
                <a:gdLst>
                  <a:gd name="T0" fmla="*/ 2 w 3"/>
                  <a:gd name="T1" fmla="*/ 0 h 7"/>
                  <a:gd name="T2" fmla="*/ 1 w 3"/>
                  <a:gd name="T3" fmla="*/ 7 h 7"/>
                  <a:gd name="T4" fmla="*/ 2 w 3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7">
                    <a:moveTo>
                      <a:pt x="2" y="0"/>
                    </a:moveTo>
                    <a:cubicBezTo>
                      <a:pt x="0" y="2"/>
                      <a:pt x="0" y="4"/>
                      <a:pt x="1" y="7"/>
                    </a:cubicBezTo>
                    <a:cubicBezTo>
                      <a:pt x="2" y="5"/>
                      <a:pt x="3" y="3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Freeform 489">
                <a:extLst>
                  <a:ext uri="{FF2B5EF4-FFF2-40B4-BE49-F238E27FC236}">
                    <a16:creationId xmlns="" xmlns:a16="http://schemas.microsoft.com/office/drawing/2014/main" id="{DC196E32-25BD-4D5C-9EEA-C53E6D5807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0" y="2248"/>
                <a:ext cx="153" cy="146"/>
              </a:xfrm>
              <a:custGeom>
                <a:avLst/>
                <a:gdLst>
                  <a:gd name="T0" fmla="*/ 5 w 313"/>
                  <a:gd name="T1" fmla="*/ 114 h 300"/>
                  <a:gd name="T2" fmla="*/ 8 w 313"/>
                  <a:gd name="T3" fmla="*/ 110 h 300"/>
                  <a:gd name="T4" fmla="*/ 16 w 313"/>
                  <a:gd name="T5" fmla="*/ 88 h 300"/>
                  <a:gd name="T6" fmla="*/ 25 w 313"/>
                  <a:gd name="T7" fmla="*/ 90 h 300"/>
                  <a:gd name="T8" fmla="*/ 45 w 313"/>
                  <a:gd name="T9" fmla="*/ 116 h 300"/>
                  <a:gd name="T10" fmla="*/ 67 w 313"/>
                  <a:gd name="T11" fmla="*/ 117 h 300"/>
                  <a:gd name="T12" fmla="*/ 99 w 313"/>
                  <a:gd name="T13" fmla="*/ 113 h 300"/>
                  <a:gd name="T14" fmla="*/ 128 w 313"/>
                  <a:gd name="T15" fmla="*/ 100 h 300"/>
                  <a:gd name="T16" fmla="*/ 162 w 313"/>
                  <a:gd name="T17" fmla="*/ 103 h 300"/>
                  <a:gd name="T18" fmla="*/ 177 w 313"/>
                  <a:gd name="T19" fmla="*/ 102 h 300"/>
                  <a:gd name="T20" fmla="*/ 196 w 313"/>
                  <a:gd name="T21" fmla="*/ 65 h 300"/>
                  <a:gd name="T22" fmla="*/ 205 w 313"/>
                  <a:gd name="T23" fmla="*/ 35 h 300"/>
                  <a:gd name="T24" fmla="*/ 208 w 313"/>
                  <a:gd name="T25" fmla="*/ 8 h 300"/>
                  <a:gd name="T26" fmla="*/ 226 w 313"/>
                  <a:gd name="T27" fmla="*/ 1 h 300"/>
                  <a:gd name="T28" fmla="*/ 249 w 313"/>
                  <a:gd name="T29" fmla="*/ 2 h 300"/>
                  <a:gd name="T30" fmla="*/ 259 w 313"/>
                  <a:gd name="T31" fmla="*/ 10 h 300"/>
                  <a:gd name="T32" fmla="*/ 270 w 313"/>
                  <a:gd name="T33" fmla="*/ 20 h 300"/>
                  <a:gd name="T34" fmla="*/ 262 w 313"/>
                  <a:gd name="T35" fmla="*/ 21 h 300"/>
                  <a:gd name="T36" fmla="*/ 251 w 313"/>
                  <a:gd name="T37" fmla="*/ 27 h 300"/>
                  <a:gd name="T38" fmla="*/ 257 w 313"/>
                  <a:gd name="T39" fmla="*/ 40 h 300"/>
                  <a:gd name="T40" fmla="*/ 266 w 313"/>
                  <a:gd name="T41" fmla="*/ 51 h 300"/>
                  <a:gd name="T42" fmla="*/ 275 w 313"/>
                  <a:gd name="T43" fmla="*/ 60 h 300"/>
                  <a:gd name="T44" fmla="*/ 274 w 313"/>
                  <a:gd name="T45" fmla="*/ 82 h 300"/>
                  <a:gd name="T46" fmla="*/ 289 w 313"/>
                  <a:gd name="T47" fmla="*/ 98 h 300"/>
                  <a:gd name="T48" fmla="*/ 308 w 313"/>
                  <a:gd name="T49" fmla="*/ 116 h 300"/>
                  <a:gd name="T50" fmla="*/ 299 w 313"/>
                  <a:gd name="T51" fmla="*/ 124 h 300"/>
                  <a:gd name="T52" fmla="*/ 277 w 313"/>
                  <a:gd name="T53" fmla="*/ 124 h 300"/>
                  <a:gd name="T54" fmla="*/ 264 w 313"/>
                  <a:gd name="T55" fmla="*/ 171 h 300"/>
                  <a:gd name="T56" fmla="*/ 268 w 313"/>
                  <a:gd name="T57" fmla="*/ 174 h 300"/>
                  <a:gd name="T58" fmla="*/ 259 w 313"/>
                  <a:gd name="T59" fmla="*/ 180 h 300"/>
                  <a:gd name="T60" fmla="*/ 238 w 313"/>
                  <a:gd name="T61" fmla="*/ 202 h 300"/>
                  <a:gd name="T62" fmla="*/ 227 w 313"/>
                  <a:gd name="T63" fmla="*/ 215 h 300"/>
                  <a:gd name="T64" fmla="*/ 237 w 313"/>
                  <a:gd name="T65" fmla="*/ 228 h 300"/>
                  <a:gd name="T66" fmla="*/ 228 w 313"/>
                  <a:gd name="T67" fmla="*/ 240 h 300"/>
                  <a:gd name="T68" fmla="*/ 226 w 313"/>
                  <a:gd name="T69" fmla="*/ 261 h 300"/>
                  <a:gd name="T70" fmla="*/ 192 w 313"/>
                  <a:gd name="T71" fmla="*/ 289 h 300"/>
                  <a:gd name="T72" fmla="*/ 175 w 313"/>
                  <a:gd name="T73" fmla="*/ 283 h 300"/>
                  <a:gd name="T74" fmla="*/ 168 w 313"/>
                  <a:gd name="T75" fmla="*/ 264 h 300"/>
                  <a:gd name="T76" fmla="*/ 145 w 313"/>
                  <a:gd name="T77" fmla="*/ 271 h 300"/>
                  <a:gd name="T78" fmla="*/ 136 w 313"/>
                  <a:gd name="T79" fmla="*/ 262 h 300"/>
                  <a:gd name="T80" fmla="*/ 116 w 313"/>
                  <a:gd name="T81" fmla="*/ 269 h 300"/>
                  <a:gd name="T82" fmla="*/ 91 w 313"/>
                  <a:gd name="T83" fmla="*/ 273 h 300"/>
                  <a:gd name="T84" fmla="*/ 76 w 313"/>
                  <a:gd name="T85" fmla="*/ 254 h 300"/>
                  <a:gd name="T86" fmla="*/ 58 w 313"/>
                  <a:gd name="T87" fmla="*/ 257 h 300"/>
                  <a:gd name="T88" fmla="*/ 54 w 313"/>
                  <a:gd name="T89" fmla="*/ 257 h 300"/>
                  <a:gd name="T90" fmla="*/ 41 w 313"/>
                  <a:gd name="T91" fmla="*/ 236 h 300"/>
                  <a:gd name="T92" fmla="*/ 33 w 313"/>
                  <a:gd name="T93" fmla="*/ 214 h 300"/>
                  <a:gd name="T94" fmla="*/ 37 w 313"/>
                  <a:gd name="T95" fmla="*/ 198 h 300"/>
                  <a:gd name="T96" fmla="*/ 28 w 313"/>
                  <a:gd name="T97" fmla="*/ 183 h 300"/>
                  <a:gd name="T98" fmla="*/ 15 w 313"/>
                  <a:gd name="T99" fmla="*/ 183 h 300"/>
                  <a:gd name="T100" fmla="*/ 22 w 313"/>
                  <a:gd name="T101" fmla="*/ 177 h 300"/>
                  <a:gd name="T102" fmla="*/ 10 w 313"/>
                  <a:gd name="T103" fmla="*/ 171 h 300"/>
                  <a:gd name="T104" fmla="*/ 14 w 313"/>
                  <a:gd name="T105" fmla="*/ 152 h 300"/>
                  <a:gd name="T106" fmla="*/ 3 w 313"/>
                  <a:gd name="T107" fmla="*/ 122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13" h="300">
                    <a:moveTo>
                      <a:pt x="3" y="122"/>
                    </a:moveTo>
                    <a:cubicBezTo>
                      <a:pt x="6" y="120"/>
                      <a:pt x="4" y="117"/>
                      <a:pt x="5" y="114"/>
                    </a:cubicBezTo>
                    <a:cubicBezTo>
                      <a:pt x="6" y="109"/>
                      <a:pt x="12" y="109"/>
                      <a:pt x="13" y="104"/>
                    </a:cubicBezTo>
                    <a:cubicBezTo>
                      <a:pt x="11" y="106"/>
                      <a:pt x="10" y="108"/>
                      <a:pt x="8" y="110"/>
                    </a:cubicBezTo>
                    <a:cubicBezTo>
                      <a:pt x="4" y="105"/>
                      <a:pt x="9" y="100"/>
                      <a:pt x="12" y="96"/>
                    </a:cubicBezTo>
                    <a:cubicBezTo>
                      <a:pt x="14" y="93"/>
                      <a:pt x="15" y="91"/>
                      <a:pt x="16" y="88"/>
                    </a:cubicBezTo>
                    <a:cubicBezTo>
                      <a:pt x="17" y="84"/>
                      <a:pt x="22" y="83"/>
                      <a:pt x="25" y="80"/>
                    </a:cubicBezTo>
                    <a:cubicBezTo>
                      <a:pt x="25" y="84"/>
                      <a:pt x="20" y="88"/>
                      <a:pt x="25" y="90"/>
                    </a:cubicBezTo>
                    <a:cubicBezTo>
                      <a:pt x="26" y="91"/>
                      <a:pt x="28" y="99"/>
                      <a:pt x="29" y="101"/>
                    </a:cubicBezTo>
                    <a:cubicBezTo>
                      <a:pt x="34" y="106"/>
                      <a:pt x="42" y="109"/>
                      <a:pt x="45" y="116"/>
                    </a:cubicBezTo>
                    <a:cubicBezTo>
                      <a:pt x="46" y="118"/>
                      <a:pt x="51" y="120"/>
                      <a:pt x="53" y="121"/>
                    </a:cubicBezTo>
                    <a:cubicBezTo>
                      <a:pt x="57" y="123"/>
                      <a:pt x="64" y="119"/>
                      <a:pt x="67" y="117"/>
                    </a:cubicBezTo>
                    <a:cubicBezTo>
                      <a:pt x="75" y="114"/>
                      <a:pt x="82" y="118"/>
                      <a:pt x="90" y="118"/>
                    </a:cubicBezTo>
                    <a:cubicBezTo>
                      <a:pt x="93" y="117"/>
                      <a:pt x="96" y="115"/>
                      <a:pt x="99" y="113"/>
                    </a:cubicBezTo>
                    <a:cubicBezTo>
                      <a:pt x="103" y="111"/>
                      <a:pt x="102" y="105"/>
                      <a:pt x="105" y="102"/>
                    </a:cubicBezTo>
                    <a:cubicBezTo>
                      <a:pt x="109" y="98"/>
                      <a:pt x="126" y="95"/>
                      <a:pt x="128" y="100"/>
                    </a:cubicBezTo>
                    <a:cubicBezTo>
                      <a:pt x="131" y="105"/>
                      <a:pt x="146" y="111"/>
                      <a:pt x="151" y="107"/>
                    </a:cubicBezTo>
                    <a:cubicBezTo>
                      <a:pt x="156" y="105"/>
                      <a:pt x="157" y="101"/>
                      <a:pt x="162" y="103"/>
                    </a:cubicBezTo>
                    <a:cubicBezTo>
                      <a:pt x="165" y="104"/>
                      <a:pt x="168" y="101"/>
                      <a:pt x="170" y="100"/>
                    </a:cubicBezTo>
                    <a:cubicBezTo>
                      <a:pt x="172" y="99"/>
                      <a:pt x="174" y="102"/>
                      <a:pt x="177" y="102"/>
                    </a:cubicBezTo>
                    <a:cubicBezTo>
                      <a:pt x="175" y="96"/>
                      <a:pt x="187" y="84"/>
                      <a:pt x="184" y="81"/>
                    </a:cubicBezTo>
                    <a:cubicBezTo>
                      <a:pt x="178" y="75"/>
                      <a:pt x="191" y="67"/>
                      <a:pt x="196" y="65"/>
                    </a:cubicBezTo>
                    <a:cubicBezTo>
                      <a:pt x="193" y="62"/>
                      <a:pt x="188" y="49"/>
                      <a:pt x="196" y="48"/>
                    </a:cubicBezTo>
                    <a:cubicBezTo>
                      <a:pt x="207" y="47"/>
                      <a:pt x="199" y="40"/>
                      <a:pt x="205" y="35"/>
                    </a:cubicBezTo>
                    <a:cubicBezTo>
                      <a:pt x="207" y="32"/>
                      <a:pt x="204" y="23"/>
                      <a:pt x="205" y="19"/>
                    </a:cubicBezTo>
                    <a:cubicBezTo>
                      <a:pt x="205" y="16"/>
                      <a:pt x="206" y="11"/>
                      <a:pt x="208" y="8"/>
                    </a:cubicBezTo>
                    <a:cubicBezTo>
                      <a:pt x="209" y="5"/>
                      <a:pt x="212" y="4"/>
                      <a:pt x="213" y="0"/>
                    </a:cubicBezTo>
                    <a:cubicBezTo>
                      <a:pt x="218" y="2"/>
                      <a:pt x="220" y="4"/>
                      <a:pt x="226" y="1"/>
                    </a:cubicBezTo>
                    <a:cubicBezTo>
                      <a:pt x="228" y="0"/>
                      <a:pt x="233" y="8"/>
                      <a:pt x="233" y="0"/>
                    </a:cubicBezTo>
                    <a:cubicBezTo>
                      <a:pt x="237" y="4"/>
                      <a:pt x="245" y="3"/>
                      <a:pt x="249" y="2"/>
                    </a:cubicBezTo>
                    <a:cubicBezTo>
                      <a:pt x="256" y="2"/>
                      <a:pt x="259" y="8"/>
                      <a:pt x="266" y="8"/>
                    </a:cubicBezTo>
                    <a:cubicBezTo>
                      <a:pt x="264" y="9"/>
                      <a:pt x="262" y="10"/>
                      <a:pt x="259" y="10"/>
                    </a:cubicBezTo>
                    <a:cubicBezTo>
                      <a:pt x="261" y="11"/>
                      <a:pt x="271" y="20"/>
                      <a:pt x="264" y="16"/>
                    </a:cubicBezTo>
                    <a:cubicBezTo>
                      <a:pt x="266" y="18"/>
                      <a:pt x="269" y="18"/>
                      <a:pt x="270" y="20"/>
                    </a:cubicBezTo>
                    <a:cubicBezTo>
                      <a:pt x="271" y="22"/>
                      <a:pt x="271" y="23"/>
                      <a:pt x="273" y="24"/>
                    </a:cubicBezTo>
                    <a:cubicBezTo>
                      <a:pt x="270" y="29"/>
                      <a:pt x="264" y="26"/>
                      <a:pt x="262" y="21"/>
                    </a:cubicBezTo>
                    <a:cubicBezTo>
                      <a:pt x="263" y="23"/>
                      <a:pt x="263" y="25"/>
                      <a:pt x="263" y="27"/>
                    </a:cubicBezTo>
                    <a:cubicBezTo>
                      <a:pt x="260" y="25"/>
                      <a:pt x="255" y="26"/>
                      <a:pt x="251" y="27"/>
                    </a:cubicBezTo>
                    <a:cubicBezTo>
                      <a:pt x="256" y="29"/>
                      <a:pt x="258" y="33"/>
                      <a:pt x="262" y="34"/>
                    </a:cubicBezTo>
                    <a:cubicBezTo>
                      <a:pt x="261" y="36"/>
                      <a:pt x="260" y="41"/>
                      <a:pt x="257" y="40"/>
                    </a:cubicBezTo>
                    <a:cubicBezTo>
                      <a:pt x="259" y="43"/>
                      <a:pt x="264" y="45"/>
                      <a:pt x="268" y="46"/>
                    </a:cubicBezTo>
                    <a:cubicBezTo>
                      <a:pt x="264" y="50"/>
                      <a:pt x="271" y="51"/>
                      <a:pt x="266" y="51"/>
                    </a:cubicBezTo>
                    <a:cubicBezTo>
                      <a:pt x="267" y="51"/>
                      <a:pt x="269" y="52"/>
                      <a:pt x="271" y="53"/>
                    </a:cubicBezTo>
                    <a:cubicBezTo>
                      <a:pt x="265" y="54"/>
                      <a:pt x="272" y="58"/>
                      <a:pt x="275" y="60"/>
                    </a:cubicBezTo>
                    <a:cubicBezTo>
                      <a:pt x="277" y="63"/>
                      <a:pt x="279" y="67"/>
                      <a:pt x="281" y="70"/>
                    </a:cubicBezTo>
                    <a:cubicBezTo>
                      <a:pt x="284" y="74"/>
                      <a:pt x="279" y="83"/>
                      <a:pt x="274" y="82"/>
                    </a:cubicBezTo>
                    <a:cubicBezTo>
                      <a:pt x="277" y="84"/>
                      <a:pt x="275" y="87"/>
                      <a:pt x="278" y="89"/>
                    </a:cubicBezTo>
                    <a:cubicBezTo>
                      <a:pt x="281" y="92"/>
                      <a:pt x="285" y="95"/>
                      <a:pt x="289" y="98"/>
                    </a:cubicBezTo>
                    <a:cubicBezTo>
                      <a:pt x="292" y="100"/>
                      <a:pt x="294" y="104"/>
                      <a:pt x="297" y="105"/>
                    </a:cubicBezTo>
                    <a:cubicBezTo>
                      <a:pt x="302" y="107"/>
                      <a:pt x="305" y="112"/>
                      <a:pt x="308" y="116"/>
                    </a:cubicBezTo>
                    <a:cubicBezTo>
                      <a:pt x="310" y="117"/>
                      <a:pt x="313" y="116"/>
                      <a:pt x="311" y="120"/>
                    </a:cubicBezTo>
                    <a:cubicBezTo>
                      <a:pt x="308" y="124"/>
                      <a:pt x="303" y="122"/>
                      <a:pt x="299" y="124"/>
                    </a:cubicBezTo>
                    <a:cubicBezTo>
                      <a:pt x="292" y="128"/>
                      <a:pt x="284" y="118"/>
                      <a:pt x="278" y="116"/>
                    </a:cubicBezTo>
                    <a:cubicBezTo>
                      <a:pt x="281" y="119"/>
                      <a:pt x="283" y="124"/>
                      <a:pt x="277" y="124"/>
                    </a:cubicBezTo>
                    <a:cubicBezTo>
                      <a:pt x="272" y="125"/>
                      <a:pt x="270" y="133"/>
                      <a:pt x="269" y="137"/>
                    </a:cubicBezTo>
                    <a:cubicBezTo>
                      <a:pt x="265" y="147"/>
                      <a:pt x="263" y="159"/>
                      <a:pt x="264" y="171"/>
                    </a:cubicBezTo>
                    <a:cubicBezTo>
                      <a:pt x="266" y="169"/>
                      <a:pt x="268" y="168"/>
                      <a:pt x="270" y="168"/>
                    </a:cubicBezTo>
                    <a:cubicBezTo>
                      <a:pt x="269" y="170"/>
                      <a:pt x="265" y="173"/>
                      <a:pt x="268" y="174"/>
                    </a:cubicBezTo>
                    <a:cubicBezTo>
                      <a:pt x="265" y="176"/>
                      <a:pt x="265" y="178"/>
                      <a:pt x="268" y="180"/>
                    </a:cubicBezTo>
                    <a:cubicBezTo>
                      <a:pt x="264" y="181"/>
                      <a:pt x="260" y="185"/>
                      <a:pt x="259" y="180"/>
                    </a:cubicBezTo>
                    <a:cubicBezTo>
                      <a:pt x="258" y="187"/>
                      <a:pt x="244" y="203"/>
                      <a:pt x="242" y="188"/>
                    </a:cubicBezTo>
                    <a:cubicBezTo>
                      <a:pt x="239" y="193"/>
                      <a:pt x="244" y="197"/>
                      <a:pt x="238" y="202"/>
                    </a:cubicBezTo>
                    <a:cubicBezTo>
                      <a:pt x="236" y="203"/>
                      <a:pt x="237" y="206"/>
                      <a:pt x="235" y="209"/>
                    </a:cubicBezTo>
                    <a:cubicBezTo>
                      <a:pt x="233" y="212"/>
                      <a:pt x="229" y="212"/>
                      <a:pt x="227" y="215"/>
                    </a:cubicBezTo>
                    <a:cubicBezTo>
                      <a:pt x="236" y="211"/>
                      <a:pt x="233" y="224"/>
                      <a:pt x="228" y="227"/>
                    </a:cubicBezTo>
                    <a:cubicBezTo>
                      <a:pt x="231" y="229"/>
                      <a:pt x="235" y="226"/>
                      <a:pt x="237" y="228"/>
                    </a:cubicBezTo>
                    <a:cubicBezTo>
                      <a:pt x="239" y="231"/>
                      <a:pt x="235" y="239"/>
                      <a:pt x="234" y="241"/>
                    </a:cubicBezTo>
                    <a:cubicBezTo>
                      <a:pt x="232" y="239"/>
                      <a:pt x="230" y="239"/>
                      <a:pt x="228" y="240"/>
                    </a:cubicBezTo>
                    <a:cubicBezTo>
                      <a:pt x="234" y="245"/>
                      <a:pt x="226" y="260"/>
                      <a:pt x="222" y="252"/>
                    </a:cubicBezTo>
                    <a:cubicBezTo>
                      <a:pt x="221" y="256"/>
                      <a:pt x="224" y="259"/>
                      <a:pt x="226" y="261"/>
                    </a:cubicBezTo>
                    <a:cubicBezTo>
                      <a:pt x="218" y="263"/>
                      <a:pt x="221" y="275"/>
                      <a:pt x="214" y="277"/>
                    </a:cubicBezTo>
                    <a:cubicBezTo>
                      <a:pt x="207" y="280"/>
                      <a:pt x="199" y="285"/>
                      <a:pt x="192" y="289"/>
                    </a:cubicBezTo>
                    <a:cubicBezTo>
                      <a:pt x="190" y="289"/>
                      <a:pt x="174" y="300"/>
                      <a:pt x="175" y="294"/>
                    </a:cubicBezTo>
                    <a:cubicBezTo>
                      <a:pt x="175" y="290"/>
                      <a:pt x="175" y="287"/>
                      <a:pt x="175" y="283"/>
                    </a:cubicBezTo>
                    <a:cubicBezTo>
                      <a:pt x="175" y="278"/>
                      <a:pt x="172" y="273"/>
                      <a:pt x="173" y="268"/>
                    </a:cubicBezTo>
                    <a:cubicBezTo>
                      <a:pt x="168" y="274"/>
                      <a:pt x="164" y="272"/>
                      <a:pt x="168" y="264"/>
                    </a:cubicBezTo>
                    <a:cubicBezTo>
                      <a:pt x="165" y="268"/>
                      <a:pt x="159" y="271"/>
                      <a:pt x="160" y="263"/>
                    </a:cubicBezTo>
                    <a:cubicBezTo>
                      <a:pt x="160" y="267"/>
                      <a:pt x="149" y="277"/>
                      <a:pt x="145" y="271"/>
                    </a:cubicBezTo>
                    <a:cubicBezTo>
                      <a:pt x="144" y="269"/>
                      <a:pt x="147" y="267"/>
                      <a:pt x="145" y="264"/>
                    </a:cubicBezTo>
                    <a:cubicBezTo>
                      <a:pt x="141" y="260"/>
                      <a:pt x="137" y="268"/>
                      <a:pt x="136" y="262"/>
                    </a:cubicBezTo>
                    <a:cubicBezTo>
                      <a:pt x="137" y="269"/>
                      <a:pt x="129" y="257"/>
                      <a:pt x="128" y="254"/>
                    </a:cubicBezTo>
                    <a:cubicBezTo>
                      <a:pt x="128" y="260"/>
                      <a:pt x="121" y="267"/>
                      <a:pt x="116" y="269"/>
                    </a:cubicBezTo>
                    <a:cubicBezTo>
                      <a:pt x="111" y="272"/>
                      <a:pt x="106" y="264"/>
                      <a:pt x="101" y="268"/>
                    </a:cubicBezTo>
                    <a:cubicBezTo>
                      <a:pt x="99" y="270"/>
                      <a:pt x="92" y="280"/>
                      <a:pt x="91" y="273"/>
                    </a:cubicBezTo>
                    <a:cubicBezTo>
                      <a:pt x="89" y="265"/>
                      <a:pt x="92" y="258"/>
                      <a:pt x="87" y="249"/>
                    </a:cubicBezTo>
                    <a:cubicBezTo>
                      <a:pt x="84" y="258"/>
                      <a:pt x="83" y="254"/>
                      <a:pt x="76" y="254"/>
                    </a:cubicBezTo>
                    <a:cubicBezTo>
                      <a:pt x="73" y="254"/>
                      <a:pt x="71" y="256"/>
                      <a:pt x="69" y="258"/>
                    </a:cubicBezTo>
                    <a:cubicBezTo>
                      <a:pt x="65" y="260"/>
                      <a:pt x="62" y="258"/>
                      <a:pt x="58" y="257"/>
                    </a:cubicBezTo>
                    <a:cubicBezTo>
                      <a:pt x="59" y="256"/>
                      <a:pt x="61" y="254"/>
                      <a:pt x="62" y="253"/>
                    </a:cubicBezTo>
                    <a:cubicBezTo>
                      <a:pt x="59" y="254"/>
                      <a:pt x="58" y="258"/>
                      <a:pt x="54" y="257"/>
                    </a:cubicBezTo>
                    <a:cubicBezTo>
                      <a:pt x="56" y="249"/>
                      <a:pt x="47" y="254"/>
                      <a:pt x="43" y="256"/>
                    </a:cubicBezTo>
                    <a:cubicBezTo>
                      <a:pt x="39" y="251"/>
                      <a:pt x="42" y="242"/>
                      <a:pt x="41" y="236"/>
                    </a:cubicBezTo>
                    <a:cubicBezTo>
                      <a:pt x="39" y="232"/>
                      <a:pt x="40" y="228"/>
                      <a:pt x="39" y="224"/>
                    </a:cubicBezTo>
                    <a:cubicBezTo>
                      <a:pt x="39" y="220"/>
                      <a:pt x="33" y="217"/>
                      <a:pt x="33" y="214"/>
                    </a:cubicBezTo>
                    <a:cubicBezTo>
                      <a:pt x="34" y="214"/>
                      <a:pt x="37" y="210"/>
                      <a:pt x="37" y="209"/>
                    </a:cubicBezTo>
                    <a:cubicBezTo>
                      <a:pt x="38" y="205"/>
                      <a:pt x="39" y="202"/>
                      <a:pt x="37" y="198"/>
                    </a:cubicBezTo>
                    <a:cubicBezTo>
                      <a:pt x="35" y="196"/>
                      <a:pt x="35" y="193"/>
                      <a:pt x="33" y="191"/>
                    </a:cubicBezTo>
                    <a:cubicBezTo>
                      <a:pt x="32" y="188"/>
                      <a:pt x="28" y="187"/>
                      <a:pt x="28" y="183"/>
                    </a:cubicBezTo>
                    <a:cubicBezTo>
                      <a:pt x="27" y="184"/>
                      <a:pt x="27" y="185"/>
                      <a:pt x="26" y="186"/>
                    </a:cubicBezTo>
                    <a:cubicBezTo>
                      <a:pt x="23" y="180"/>
                      <a:pt x="19" y="185"/>
                      <a:pt x="15" y="183"/>
                    </a:cubicBezTo>
                    <a:cubicBezTo>
                      <a:pt x="13" y="181"/>
                      <a:pt x="14" y="179"/>
                      <a:pt x="15" y="177"/>
                    </a:cubicBezTo>
                    <a:cubicBezTo>
                      <a:pt x="16" y="175"/>
                      <a:pt x="20" y="177"/>
                      <a:pt x="22" y="177"/>
                    </a:cubicBezTo>
                    <a:cubicBezTo>
                      <a:pt x="19" y="176"/>
                      <a:pt x="18" y="173"/>
                      <a:pt x="15" y="172"/>
                    </a:cubicBezTo>
                    <a:cubicBezTo>
                      <a:pt x="14" y="172"/>
                      <a:pt x="11" y="172"/>
                      <a:pt x="10" y="171"/>
                    </a:cubicBezTo>
                    <a:cubicBezTo>
                      <a:pt x="8" y="168"/>
                      <a:pt x="7" y="157"/>
                      <a:pt x="13" y="160"/>
                    </a:cubicBezTo>
                    <a:cubicBezTo>
                      <a:pt x="11" y="157"/>
                      <a:pt x="9" y="152"/>
                      <a:pt x="14" y="152"/>
                    </a:cubicBezTo>
                    <a:cubicBezTo>
                      <a:pt x="10" y="147"/>
                      <a:pt x="5" y="142"/>
                      <a:pt x="3" y="136"/>
                    </a:cubicBezTo>
                    <a:cubicBezTo>
                      <a:pt x="3" y="133"/>
                      <a:pt x="0" y="124"/>
                      <a:pt x="3" y="12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Freeform 490">
                <a:extLst>
                  <a:ext uri="{FF2B5EF4-FFF2-40B4-BE49-F238E27FC236}">
                    <a16:creationId xmlns="" xmlns:a16="http://schemas.microsoft.com/office/drawing/2014/main" id="{735BDB68-6DCF-438E-BDCF-7FA6E7E26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0" y="2248"/>
                <a:ext cx="153" cy="146"/>
              </a:xfrm>
              <a:custGeom>
                <a:avLst/>
                <a:gdLst>
                  <a:gd name="T0" fmla="*/ 5 w 313"/>
                  <a:gd name="T1" fmla="*/ 114 h 300"/>
                  <a:gd name="T2" fmla="*/ 8 w 313"/>
                  <a:gd name="T3" fmla="*/ 110 h 300"/>
                  <a:gd name="T4" fmla="*/ 16 w 313"/>
                  <a:gd name="T5" fmla="*/ 88 h 300"/>
                  <a:gd name="T6" fmla="*/ 25 w 313"/>
                  <a:gd name="T7" fmla="*/ 90 h 300"/>
                  <a:gd name="T8" fmla="*/ 45 w 313"/>
                  <a:gd name="T9" fmla="*/ 116 h 300"/>
                  <a:gd name="T10" fmla="*/ 67 w 313"/>
                  <a:gd name="T11" fmla="*/ 117 h 300"/>
                  <a:gd name="T12" fmla="*/ 99 w 313"/>
                  <a:gd name="T13" fmla="*/ 113 h 300"/>
                  <a:gd name="T14" fmla="*/ 128 w 313"/>
                  <a:gd name="T15" fmla="*/ 100 h 300"/>
                  <a:gd name="T16" fmla="*/ 162 w 313"/>
                  <a:gd name="T17" fmla="*/ 103 h 300"/>
                  <a:gd name="T18" fmla="*/ 177 w 313"/>
                  <a:gd name="T19" fmla="*/ 102 h 300"/>
                  <a:gd name="T20" fmla="*/ 196 w 313"/>
                  <a:gd name="T21" fmla="*/ 65 h 300"/>
                  <a:gd name="T22" fmla="*/ 205 w 313"/>
                  <a:gd name="T23" fmla="*/ 35 h 300"/>
                  <a:gd name="T24" fmla="*/ 208 w 313"/>
                  <a:gd name="T25" fmla="*/ 8 h 300"/>
                  <a:gd name="T26" fmla="*/ 226 w 313"/>
                  <a:gd name="T27" fmla="*/ 1 h 300"/>
                  <a:gd name="T28" fmla="*/ 249 w 313"/>
                  <a:gd name="T29" fmla="*/ 2 h 300"/>
                  <a:gd name="T30" fmla="*/ 259 w 313"/>
                  <a:gd name="T31" fmla="*/ 10 h 300"/>
                  <a:gd name="T32" fmla="*/ 270 w 313"/>
                  <a:gd name="T33" fmla="*/ 20 h 300"/>
                  <a:gd name="T34" fmla="*/ 262 w 313"/>
                  <a:gd name="T35" fmla="*/ 21 h 300"/>
                  <a:gd name="T36" fmla="*/ 251 w 313"/>
                  <a:gd name="T37" fmla="*/ 27 h 300"/>
                  <a:gd name="T38" fmla="*/ 257 w 313"/>
                  <a:gd name="T39" fmla="*/ 40 h 300"/>
                  <a:gd name="T40" fmla="*/ 266 w 313"/>
                  <a:gd name="T41" fmla="*/ 51 h 300"/>
                  <a:gd name="T42" fmla="*/ 275 w 313"/>
                  <a:gd name="T43" fmla="*/ 60 h 300"/>
                  <a:gd name="T44" fmla="*/ 274 w 313"/>
                  <a:gd name="T45" fmla="*/ 82 h 300"/>
                  <a:gd name="T46" fmla="*/ 289 w 313"/>
                  <a:gd name="T47" fmla="*/ 98 h 300"/>
                  <a:gd name="T48" fmla="*/ 308 w 313"/>
                  <a:gd name="T49" fmla="*/ 116 h 300"/>
                  <a:gd name="T50" fmla="*/ 299 w 313"/>
                  <a:gd name="T51" fmla="*/ 124 h 300"/>
                  <a:gd name="T52" fmla="*/ 277 w 313"/>
                  <a:gd name="T53" fmla="*/ 124 h 300"/>
                  <a:gd name="T54" fmla="*/ 264 w 313"/>
                  <a:gd name="T55" fmla="*/ 171 h 300"/>
                  <a:gd name="T56" fmla="*/ 268 w 313"/>
                  <a:gd name="T57" fmla="*/ 174 h 300"/>
                  <a:gd name="T58" fmla="*/ 259 w 313"/>
                  <a:gd name="T59" fmla="*/ 180 h 300"/>
                  <a:gd name="T60" fmla="*/ 238 w 313"/>
                  <a:gd name="T61" fmla="*/ 202 h 300"/>
                  <a:gd name="T62" fmla="*/ 227 w 313"/>
                  <a:gd name="T63" fmla="*/ 215 h 300"/>
                  <a:gd name="T64" fmla="*/ 237 w 313"/>
                  <a:gd name="T65" fmla="*/ 228 h 300"/>
                  <a:gd name="T66" fmla="*/ 228 w 313"/>
                  <a:gd name="T67" fmla="*/ 240 h 300"/>
                  <a:gd name="T68" fmla="*/ 226 w 313"/>
                  <a:gd name="T69" fmla="*/ 261 h 300"/>
                  <a:gd name="T70" fmla="*/ 192 w 313"/>
                  <a:gd name="T71" fmla="*/ 289 h 300"/>
                  <a:gd name="T72" fmla="*/ 175 w 313"/>
                  <a:gd name="T73" fmla="*/ 283 h 300"/>
                  <a:gd name="T74" fmla="*/ 168 w 313"/>
                  <a:gd name="T75" fmla="*/ 264 h 300"/>
                  <a:gd name="T76" fmla="*/ 145 w 313"/>
                  <a:gd name="T77" fmla="*/ 271 h 300"/>
                  <a:gd name="T78" fmla="*/ 136 w 313"/>
                  <a:gd name="T79" fmla="*/ 262 h 300"/>
                  <a:gd name="T80" fmla="*/ 116 w 313"/>
                  <a:gd name="T81" fmla="*/ 269 h 300"/>
                  <a:gd name="T82" fmla="*/ 91 w 313"/>
                  <a:gd name="T83" fmla="*/ 273 h 300"/>
                  <a:gd name="T84" fmla="*/ 76 w 313"/>
                  <a:gd name="T85" fmla="*/ 254 h 300"/>
                  <a:gd name="T86" fmla="*/ 58 w 313"/>
                  <a:gd name="T87" fmla="*/ 257 h 300"/>
                  <a:gd name="T88" fmla="*/ 54 w 313"/>
                  <a:gd name="T89" fmla="*/ 257 h 300"/>
                  <a:gd name="T90" fmla="*/ 41 w 313"/>
                  <a:gd name="T91" fmla="*/ 236 h 300"/>
                  <a:gd name="T92" fmla="*/ 33 w 313"/>
                  <a:gd name="T93" fmla="*/ 214 h 300"/>
                  <a:gd name="T94" fmla="*/ 37 w 313"/>
                  <a:gd name="T95" fmla="*/ 198 h 300"/>
                  <a:gd name="T96" fmla="*/ 28 w 313"/>
                  <a:gd name="T97" fmla="*/ 183 h 300"/>
                  <a:gd name="T98" fmla="*/ 15 w 313"/>
                  <a:gd name="T99" fmla="*/ 183 h 300"/>
                  <a:gd name="T100" fmla="*/ 22 w 313"/>
                  <a:gd name="T101" fmla="*/ 177 h 300"/>
                  <a:gd name="T102" fmla="*/ 10 w 313"/>
                  <a:gd name="T103" fmla="*/ 171 h 300"/>
                  <a:gd name="T104" fmla="*/ 14 w 313"/>
                  <a:gd name="T105" fmla="*/ 152 h 300"/>
                  <a:gd name="T106" fmla="*/ 3 w 313"/>
                  <a:gd name="T107" fmla="*/ 122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13" h="300">
                    <a:moveTo>
                      <a:pt x="3" y="122"/>
                    </a:moveTo>
                    <a:cubicBezTo>
                      <a:pt x="6" y="120"/>
                      <a:pt x="4" y="117"/>
                      <a:pt x="5" y="114"/>
                    </a:cubicBezTo>
                    <a:cubicBezTo>
                      <a:pt x="6" y="109"/>
                      <a:pt x="12" y="109"/>
                      <a:pt x="13" y="104"/>
                    </a:cubicBezTo>
                    <a:cubicBezTo>
                      <a:pt x="11" y="106"/>
                      <a:pt x="10" y="108"/>
                      <a:pt x="8" y="110"/>
                    </a:cubicBezTo>
                    <a:cubicBezTo>
                      <a:pt x="4" y="105"/>
                      <a:pt x="9" y="100"/>
                      <a:pt x="12" y="96"/>
                    </a:cubicBezTo>
                    <a:cubicBezTo>
                      <a:pt x="14" y="93"/>
                      <a:pt x="15" y="91"/>
                      <a:pt x="16" y="88"/>
                    </a:cubicBezTo>
                    <a:cubicBezTo>
                      <a:pt x="17" y="84"/>
                      <a:pt x="22" y="83"/>
                      <a:pt x="25" y="80"/>
                    </a:cubicBezTo>
                    <a:cubicBezTo>
                      <a:pt x="25" y="84"/>
                      <a:pt x="20" y="88"/>
                      <a:pt x="25" y="90"/>
                    </a:cubicBezTo>
                    <a:cubicBezTo>
                      <a:pt x="26" y="91"/>
                      <a:pt x="28" y="99"/>
                      <a:pt x="29" y="101"/>
                    </a:cubicBezTo>
                    <a:cubicBezTo>
                      <a:pt x="34" y="106"/>
                      <a:pt x="42" y="109"/>
                      <a:pt x="45" y="116"/>
                    </a:cubicBezTo>
                    <a:cubicBezTo>
                      <a:pt x="46" y="118"/>
                      <a:pt x="51" y="120"/>
                      <a:pt x="53" y="121"/>
                    </a:cubicBezTo>
                    <a:cubicBezTo>
                      <a:pt x="57" y="123"/>
                      <a:pt x="64" y="119"/>
                      <a:pt x="67" y="117"/>
                    </a:cubicBezTo>
                    <a:cubicBezTo>
                      <a:pt x="75" y="114"/>
                      <a:pt x="82" y="118"/>
                      <a:pt x="90" y="118"/>
                    </a:cubicBezTo>
                    <a:cubicBezTo>
                      <a:pt x="93" y="117"/>
                      <a:pt x="96" y="115"/>
                      <a:pt x="99" y="113"/>
                    </a:cubicBezTo>
                    <a:cubicBezTo>
                      <a:pt x="103" y="111"/>
                      <a:pt x="102" y="105"/>
                      <a:pt x="105" y="102"/>
                    </a:cubicBezTo>
                    <a:cubicBezTo>
                      <a:pt x="109" y="98"/>
                      <a:pt x="126" y="95"/>
                      <a:pt x="128" y="100"/>
                    </a:cubicBezTo>
                    <a:cubicBezTo>
                      <a:pt x="131" y="105"/>
                      <a:pt x="146" y="111"/>
                      <a:pt x="151" y="107"/>
                    </a:cubicBezTo>
                    <a:cubicBezTo>
                      <a:pt x="156" y="105"/>
                      <a:pt x="157" y="101"/>
                      <a:pt x="162" y="103"/>
                    </a:cubicBezTo>
                    <a:cubicBezTo>
                      <a:pt x="165" y="104"/>
                      <a:pt x="168" y="101"/>
                      <a:pt x="170" y="100"/>
                    </a:cubicBezTo>
                    <a:cubicBezTo>
                      <a:pt x="172" y="99"/>
                      <a:pt x="174" y="102"/>
                      <a:pt x="177" y="102"/>
                    </a:cubicBezTo>
                    <a:cubicBezTo>
                      <a:pt x="175" y="96"/>
                      <a:pt x="187" y="84"/>
                      <a:pt x="184" y="81"/>
                    </a:cubicBezTo>
                    <a:cubicBezTo>
                      <a:pt x="178" y="75"/>
                      <a:pt x="191" y="67"/>
                      <a:pt x="196" y="65"/>
                    </a:cubicBezTo>
                    <a:cubicBezTo>
                      <a:pt x="193" y="62"/>
                      <a:pt x="188" y="49"/>
                      <a:pt x="196" y="48"/>
                    </a:cubicBezTo>
                    <a:cubicBezTo>
                      <a:pt x="207" y="47"/>
                      <a:pt x="199" y="40"/>
                      <a:pt x="205" y="35"/>
                    </a:cubicBezTo>
                    <a:cubicBezTo>
                      <a:pt x="207" y="32"/>
                      <a:pt x="204" y="23"/>
                      <a:pt x="205" y="19"/>
                    </a:cubicBezTo>
                    <a:cubicBezTo>
                      <a:pt x="205" y="16"/>
                      <a:pt x="206" y="11"/>
                      <a:pt x="208" y="8"/>
                    </a:cubicBezTo>
                    <a:cubicBezTo>
                      <a:pt x="209" y="5"/>
                      <a:pt x="212" y="4"/>
                      <a:pt x="213" y="0"/>
                    </a:cubicBezTo>
                    <a:cubicBezTo>
                      <a:pt x="218" y="2"/>
                      <a:pt x="220" y="4"/>
                      <a:pt x="226" y="1"/>
                    </a:cubicBezTo>
                    <a:cubicBezTo>
                      <a:pt x="228" y="0"/>
                      <a:pt x="233" y="8"/>
                      <a:pt x="233" y="0"/>
                    </a:cubicBezTo>
                    <a:cubicBezTo>
                      <a:pt x="237" y="4"/>
                      <a:pt x="245" y="3"/>
                      <a:pt x="249" y="2"/>
                    </a:cubicBezTo>
                    <a:cubicBezTo>
                      <a:pt x="256" y="2"/>
                      <a:pt x="259" y="8"/>
                      <a:pt x="266" y="8"/>
                    </a:cubicBezTo>
                    <a:cubicBezTo>
                      <a:pt x="264" y="9"/>
                      <a:pt x="262" y="10"/>
                      <a:pt x="259" y="10"/>
                    </a:cubicBezTo>
                    <a:cubicBezTo>
                      <a:pt x="261" y="11"/>
                      <a:pt x="271" y="20"/>
                      <a:pt x="264" y="16"/>
                    </a:cubicBezTo>
                    <a:cubicBezTo>
                      <a:pt x="266" y="18"/>
                      <a:pt x="269" y="18"/>
                      <a:pt x="270" y="20"/>
                    </a:cubicBezTo>
                    <a:cubicBezTo>
                      <a:pt x="271" y="22"/>
                      <a:pt x="271" y="23"/>
                      <a:pt x="273" y="24"/>
                    </a:cubicBezTo>
                    <a:cubicBezTo>
                      <a:pt x="270" y="29"/>
                      <a:pt x="264" y="26"/>
                      <a:pt x="262" y="21"/>
                    </a:cubicBezTo>
                    <a:cubicBezTo>
                      <a:pt x="263" y="23"/>
                      <a:pt x="263" y="25"/>
                      <a:pt x="263" y="27"/>
                    </a:cubicBezTo>
                    <a:cubicBezTo>
                      <a:pt x="260" y="25"/>
                      <a:pt x="255" y="26"/>
                      <a:pt x="251" y="27"/>
                    </a:cubicBezTo>
                    <a:cubicBezTo>
                      <a:pt x="256" y="29"/>
                      <a:pt x="258" y="33"/>
                      <a:pt x="262" y="34"/>
                    </a:cubicBezTo>
                    <a:cubicBezTo>
                      <a:pt x="261" y="36"/>
                      <a:pt x="260" y="41"/>
                      <a:pt x="257" y="40"/>
                    </a:cubicBezTo>
                    <a:cubicBezTo>
                      <a:pt x="259" y="43"/>
                      <a:pt x="264" y="45"/>
                      <a:pt x="268" y="46"/>
                    </a:cubicBezTo>
                    <a:cubicBezTo>
                      <a:pt x="264" y="50"/>
                      <a:pt x="271" y="51"/>
                      <a:pt x="266" y="51"/>
                    </a:cubicBezTo>
                    <a:cubicBezTo>
                      <a:pt x="267" y="51"/>
                      <a:pt x="269" y="52"/>
                      <a:pt x="271" y="53"/>
                    </a:cubicBezTo>
                    <a:cubicBezTo>
                      <a:pt x="265" y="54"/>
                      <a:pt x="272" y="58"/>
                      <a:pt x="275" y="60"/>
                    </a:cubicBezTo>
                    <a:cubicBezTo>
                      <a:pt x="277" y="63"/>
                      <a:pt x="279" y="67"/>
                      <a:pt x="281" y="70"/>
                    </a:cubicBezTo>
                    <a:cubicBezTo>
                      <a:pt x="284" y="74"/>
                      <a:pt x="279" y="83"/>
                      <a:pt x="274" y="82"/>
                    </a:cubicBezTo>
                    <a:cubicBezTo>
                      <a:pt x="277" y="84"/>
                      <a:pt x="275" y="87"/>
                      <a:pt x="278" y="89"/>
                    </a:cubicBezTo>
                    <a:cubicBezTo>
                      <a:pt x="281" y="92"/>
                      <a:pt x="285" y="95"/>
                      <a:pt x="289" y="98"/>
                    </a:cubicBezTo>
                    <a:cubicBezTo>
                      <a:pt x="292" y="100"/>
                      <a:pt x="294" y="104"/>
                      <a:pt x="297" y="105"/>
                    </a:cubicBezTo>
                    <a:cubicBezTo>
                      <a:pt x="302" y="107"/>
                      <a:pt x="305" y="112"/>
                      <a:pt x="308" y="116"/>
                    </a:cubicBezTo>
                    <a:cubicBezTo>
                      <a:pt x="310" y="117"/>
                      <a:pt x="313" y="116"/>
                      <a:pt x="311" y="120"/>
                    </a:cubicBezTo>
                    <a:cubicBezTo>
                      <a:pt x="308" y="124"/>
                      <a:pt x="303" y="122"/>
                      <a:pt x="299" y="124"/>
                    </a:cubicBezTo>
                    <a:cubicBezTo>
                      <a:pt x="292" y="128"/>
                      <a:pt x="284" y="118"/>
                      <a:pt x="278" y="116"/>
                    </a:cubicBezTo>
                    <a:cubicBezTo>
                      <a:pt x="281" y="119"/>
                      <a:pt x="283" y="124"/>
                      <a:pt x="277" y="124"/>
                    </a:cubicBezTo>
                    <a:cubicBezTo>
                      <a:pt x="272" y="125"/>
                      <a:pt x="270" y="133"/>
                      <a:pt x="269" y="137"/>
                    </a:cubicBezTo>
                    <a:cubicBezTo>
                      <a:pt x="265" y="147"/>
                      <a:pt x="263" y="159"/>
                      <a:pt x="264" y="171"/>
                    </a:cubicBezTo>
                    <a:cubicBezTo>
                      <a:pt x="266" y="169"/>
                      <a:pt x="268" y="168"/>
                      <a:pt x="270" y="168"/>
                    </a:cubicBezTo>
                    <a:cubicBezTo>
                      <a:pt x="269" y="170"/>
                      <a:pt x="265" y="173"/>
                      <a:pt x="268" y="174"/>
                    </a:cubicBezTo>
                    <a:cubicBezTo>
                      <a:pt x="265" y="176"/>
                      <a:pt x="265" y="178"/>
                      <a:pt x="268" y="180"/>
                    </a:cubicBezTo>
                    <a:cubicBezTo>
                      <a:pt x="264" y="181"/>
                      <a:pt x="260" y="185"/>
                      <a:pt x="259" y="180"/>
                    </a:cubicBezTo>
                    <a:cubicBezTo>
                      <a:pt x="258" y="187"/>
                      <a:pt x="244" y="203"/>
                      <a:pt x="242" y="188"/>
                    </a:cubicBezTo>
                    <a:cubicBezTo>
                      <a:pt x="239" y="193"/>
                      <a:pt x="244" y="197"/>
                      <a:pt x="238" y="202"/>
                    </a:cubicBezTo>
                    <a:cubicBezTo>
                      <a:pt x="236" y="203"/>
                      <a:pt x="237" y="206"/>
                      <a:pt x="235" y="209"/>
                    </a:cubicBezTo>
                    <a:cubicBezTo>
                      <a:pt x="233" y="212"/>
                      <a:pt x="229" y="212"/>
                      <a:pt x="227" y="215"/>
                    </a:cubicBezTo>
                    <a:cubicBezTo>
                      <a:pt x="236" y="211"/>
                      <a:pt x="233" y="224"/>
                      <a:pt x="228" y="227"/>
                    </a:cubicBezTo>
                    <a:cubicBezTo>
                      <a:pt x="231" y="229"/>
                      <a:pt x="235" y="226"/>
                      <a:pt x="237" y="228"/>
                    </a:cubicBezTo>
                    <a:cubicBezTo>
                      <a:pt x="239" y="231"/>
                      <a:pt x="235" y="239"/>
                      <a:pt x="234" y="241"/>
                    </a:cubicBezTo>
                    <a:cubicBezTo>
                      <a:pt x="232" y="239"/>
                      <a:pt x="230" y="239"/>
                      <a:pt x="228" y="240"/>
                    </a:cubicBezTo>
                    <a:cubicBezTo>
                      <a:pt x="234" y="245"/>
                      <a:pt x="226" y="260"/>
                      <a:pt x="222" y="252"/>
                    </a:cubicBezTo>
                    <a:cubicBezTo>
                      <a:pt x="221" y="256"/>
                      <a:pt x="224" y="259"/>
                      <a:pt x="226" y="261"/>
                    </a:cubicBezTo>
                    <a:cubicBezTo>
                      <a:pt x="218" y="263"/>
                      <a:pt x="221" y="275"/>
                      <a:pt x="214" y="277"/>
                    </a:cubicBezTo>
                    <a:cubicBezTo>
                      <a:pt x="207" y="280"/>
                      <a:pt x="199" y="285"/>
                      <a:pt x="192" y="289"/>
                    </a:cubicBezTo>
                    <a:cubicBezTo>
                      <a:pt x="190" y="289"/>
                      <a:pt x="174" y="300"/>
                      <a:pt x="175" y="294"/>
                    </a:cubicBezTo>
                    <a:cubicBezTo>
                      <a:pt x="175" y="290"/>
                      <a:pt x="175" y="287"/>
                      <a:pt x="175" y="283"/>
                    </a:cubicBezTo>
                    <a:cubicBezTo>
                      <a:pt x="175" y="278"/>
                      <a:pt x="172" y="273"/>
                      <a:pt x="173" y="268"/>
                    </a:cubicBezTo>
                    <a:cubicBezTo>
                      <a:pt x="168" y="274"/>
                      <a:pt x="164" y="272"/>
                      <a:pt x="168" y="264"/>
                    </a:cubicBezTo>
                    <a:cubicBezTo>
                      <a:pt x="165" y="268"/>
                      <a:pt x="159" y="271"/>
                      <a:pt x="160" y="263"/>
                    </a:cubicBezTo>
                    <a:cubicBezTo>
                      <a:pt x="160" y="267"/>
                      <a:pt x="149" y="277"/>
                      <a:pt x="145" y="271"/>
                    </a:cubicBezTo>
                    <a:cubicBezTo>
                      <a:pt x="144" y="269"/>
                      <a:pt x="147" y="267"/>
                      <a:pt x="145" y="264"/>
                    </a:cubicBezTo>
                    <a:cubicBezTo>
                      <a:pt x="141" y="260"/>
                      <a:pt x="137" y="268"/>
                      <a:pt x="136" y="262"/>
                    </a:cubicBezTo>
                    <a:cubicBezTo>
                      <a:pt x="137" y="269"/>
                      <a:pt x="129" y="257"/>
                      <a:pt x="128" y="254"/>
                    </a:cubicBezTo>
                    <a:cubicBezTo>
                      <a:pt x="128" y="260"/>
                      <a:pt x="121" y="267"/>
                      <a:pt x="116" y="269"/>
                    </a:cubicBezTo>
                    <a:cubicBezTo>
                      <a:pt x="111" y="272"/>
                      <a:pt x="106" y="264"/>
                      <a:pt x="101" y="268"/>
                    </a:cubicBezTo>
                    <a:cubicBezTo>
                      <a:pt x="99" y="270"/>
                      <a:pt x="92" y="280"/>
                      <a:pt x="91" y="273"/>
                    </a:cubicBezTo>
                    <a:cubicBezTo>
                      <a:pt x="89" y="265"/>
                      <a:pt x="92" y="258"/>
                      <a:pt x="87" y="249"/>
                    </a:cubicBezTo>
                    <a:cubicBezTo>
                      <a:pt x="84" y="258"/>
                      <a:pt x="83" y="254"/>
                      <a:pt x="76" y="254"/>
                    </a:cubicBezTo>
                    <a:cubicBezTo>
                      <a:pt x="73" y="254"/>
                      <a:pt x="71" y="256"/>
                      <a:pt x="69" y="258"/>
                    </a:cubicBezTo>
                    <a:cubicBezTo>
                      <a:pt x="65" y="260"/>
                      <a:pt x="62" y="258"/>
                      <a:pt x="58" y="257"/>
                    </a:cubicBezTo>
                    <a:cubicBezTo>
                      <a:pt x="59" y="256"/>
                      <a:pt x="61" y="254"/>
                      <a:pt x="62" y="253"/>
                    </a:cubicBezTo>
                    <a:cubicBezTo>
                      <a:pt x="59" y="254"/>
                      <a:pt x="58" y="258"/>
                      <a:pt x="54" y="257"/>
                    </a:cubicBezTo>
                    <a:cubicBezTo>
                      <a:pt x="56" y="249"/>
                      <a:pt x="47" y="254"/>
                      <a:pt x="43" y="256"/>
                    </a:cubicBezTo>
                    <a:cubicBezTo>
                      <a:pt x="39" y="251"/>
                      <a:pt x="42" y="242"/>
                      <a:pt x="41" y="236"/>
                    </a:cubicBezTo>
                    <a:cubicBezTo>
                      <a:pt x="39" y="232"/>
                      <a:pt x="40" y="228"/>
                      <a:pt x="39" y="224"/>
                    </a:cubicBezTo>
                    <a:cubicBezTo>
                      <a:pt x="39" y="220"/>
                      <a:pt x="33" y="217"/>
                      <a:pt x="33" y="214"/>
                    </a:cubicBezTo>
                    <a:cubicBezTo>
                      <a:pt x="34" y="214"/>
                      <a:pt x="37" y="210"/>
                      <a:pt x="37" y="209"/>
                    </a:cubicBezTo>
                    <a:cubicBezTo>
                      <a:pt x="38" y="205"/>
                      <a:pt x="39" y="202"/>
                      <a:pt x="37" y="198"/>
                    </a:cubicBezTo>
                    <a:cubicBezTo>
                      <a:pt x="35" y="196"/>
                      <a:pt x="35" y="193"/>
                      <a:pt x="33" y="191"/>
                    </a:cubicBezTo>
                    <a:cubicBezTo>
                      <a:pt x="32" y="188"/>
                      <a:pt x="28" y="187"/>
                      <a:pt x="28" y="183"/>
                    </a:cubicBezTo>
                    <a:cubicBezTo>
                      <a:pt x="27" y="184"/>
                      <a:pt x="27" y="185"/>
                      <a:pt x="26" y="186"/>
                    </a:cubicBezTo>
                    <a:cubicBezTo>
                      <a:pt x="23" y="180"/>
                      <a:pt x="19" y="185"/>
                      <a:pt x="15" y="183"/>
                    </a:cubicBezTo>
                    <a:cubicBezTo>
                      <a:pt x="13" y="181"/>
                      <a:pt x="14" y="179"/>
                      <a:pt x="15" y="177"/>
                    </a:cubicBezTo>
                    <a:cubicBezTo>
                      <a:pt x="16" y="175"/>
                      <a:pt x="20" y="177"/>
                      <a:pt x="22" y="177"/>
                    </a:cubicBezTo>
                    <a:cubicBezTo>
                      <a:pt x="19" y="176"/>
                      <a:pt x="18" y="173"/>
                      <a:pt x="15" y="172"/>
                    </a:cubicBezTo>
                    <a:cubicBezTo>
                      <a:pt x="14" y="172"/>
                      <a:pt x="11" y="172"/>
                      <a:pt x="10" y="171"/>
                    </a:cubicBezTo>
                    <a:cubicBezTo>
                      <a:pt x="8" y="168"/>
                      <a:pt x="7" y="157"/>
                      <a:pt x="13" y="160"/>
                    </a:cubicBezTo>
                    <a:cubicBezTo>
                      <a:pt x="11" y="157"/>
                      <a:pt x="9" y="152"/>
                      <a:pt x="14" y="152"/>
                    </a:cubicBezTo>
                    <a:cubicBezTo>
                      <a:pt x="10" y="147"/>
                      <a:pt x="5" y="142"/>
                      <a:pt x="3" y="136"/>
                    </a:cubicBezTo>
                    <a:cubicBezTo>
                      <a:pt x="3" y="133"/>
                      <a:pt x="0" y="124"/>
                      <a:pt x="3" y="12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Freeform 491">
                <a:extLst>
                  <a:ext uri="{FF2B5EF4-FFF2-40B4-BE49-F238E27FC236}">
                    <a16:creationId xmlns="" xmlns:a16="http://schemas.microsoft.com/office/drawing/2014/main" id="{6E5B2BCA-76BA-4E03-9B18-0D3454222D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1" y="2251"/>
                <a:ext cx="4" cy="3"/>
              </a:xfrm>
              <a:custGeom>
                <a:avLst/>
                <a:gdLst>
                  <a:gd name="T0" fmla="*/ 0 w 8"/>
                  <a:gd name="T1" fmla="*/ 1 h 6"/>
                  <a:gd name="T2" fmla="*/ 8 w 8"/>
                  <a:gd name="T3" fmla="*/ 5 h 6"/>
                  <a:gd name="T4" fmla="*/ 0 w 8"/>
                  <a:gd name="T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6">
                    <a:moveTo>
                      <a:pt x="0" y="1"/>
                    </a:moveTo>
                    <a:cubicBezTo>
                      <a:pt x="4" y="1"/>
                      <a:pt x="8" y="0"/>
                      <a:pt x="8" y="5"/>
                    </a:cubicBezTo>
                    <a:cubicBezTo>
                      <a:pt x="4" y="6"/>
                      <a:pt x="3" y="3"/>
                      <a:pt x="0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Freeform 492">
                <a:extLst>
                  <a:ext uri="{FF2B5EF4-FFF2-40B4-BE49-F238E27FC236}">
                    <a16:creationId xmlns="" xmlns:a16="http://schemas.microsoft.com/office/drawing/2014/main" id="{34BFE36B-464C-4737-A6EE-02FE650297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1" y="2251"/>
                <a:ext cx="4" cy="3"/>
              </a:xfrm>
              <a:custGeom>
                <a:avLst/>
                <a:gdLst>
                  <a:gd name="T0" fmla="*/ 0 w 8"/>
                  <a:gd name="T1" fmla="*/ 1 h 6"/>
                  <a:gd name="T2" fmla="*/ 8 w 8"/>
                  <a:gd name="T3" fmla="*/ 5 h 6"/>
                  <a:gd name="T4" fmla="*/ 0 w 8"/>
                  <a:gd name="T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6">
                    <a:moveTo>
                      <a:pt x="0" y="1"/>
                    </a:moveTo>
                    <a:cubicBezTo>
                      <a:pt x="4" y="1"/>
                      <a:pt x="8" y="0"/>
                      <a:pt x="8" y="5"/>
                    </a:cubicBezTo>
                    <a:cubicBezTo>
                      <a:pt x="4" y="6"/>
                      <a:pt x="3" y="3"/>
                      <a:pt x="0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Freeform 493">
                <a:extLst>
                  <a:ext uri="{FF2B5EF4-FFF2-40B4-BE49-F238E27FC236}">
                    <a16:creationId xmlns="" xmlns:a16="http://schemas.microsoft.com/office/drawing/2014/main" id="{4D096180-5FCD-453A-A8C8-CFBD9DB6ED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1" y="2250"/>
                <a:ext cx="3" cy="2"/>
              </a:xfrm>
              <a:custGeom>
                <a:avLst/>
                <a:gdLst>
                  <a:gd name="T0" fmla="*/ 0 w 7"/>
                  <a:gd name="T1" fmla="*/ 3 h 3"/>
                  <a:gd name="T2" fmla="*/ 0 w 7"/>
                  <a:gd name="T3" fmla="*/ 0 h 3"/>
                  <a:gd name="T4" fmla="*/ 7 w 7"/>
                  <a:gd name="T5" fmla="*/ 3 h 3"/>
                  <a:gd name="T6" fmla="*/ 0 w 7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3" y="0"/>
                      <a:pt x="5" y="1"/>
                      <a:pt x="7" y="3"/>
                    </a:cubicBezTo>
                    <a:cubicBezTo>
                      <a:pt x="5" y="3"/>
                      <a:pt x="3" y="3"/>
                      <a:pt x="0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Freeform 494">
                <a:extLst>
                  <a:ext uri="{FF2B5EF4-FFF2-40B4-BE49-F238E27FC236}">
                    <a16:creationId xmlns="" xmlns:a16="http://schemas.microsoft.com/office/drawing/2014/main" id="{A335A60D-B0E3-488A-99CE-F433CB01B4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1" y="2250"/>
                <a:ext cx="3" cy="2"/>
              </a:xfrm>
              <a:custGeom>
                <a:avLst/>
                <a:gdLst>
                  <a:gd name="T0" fmla="*/ 0 w 7"/>
                  <a:gd name="T1" fmla="*/ 3 h 3"/>
                  <a:gd name="T2" fmla="*/ 0 w 7"/>
                  <a:gd name="T3" fmla="*/ 0 h 3"/>
                  <a:gd name="T4" fmla="*/ 7 w 7"/>
                  <a:gd name="T5" fmla="*/ 3 h 3"/>
                  <a:gd name="T6" fmla="*/ 0 w 7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3" y="0"/>
                      <a:pt x="5" y="1"/>
                      <a:pt x="7" y="3"/>
                    </a:cubicBezTo>
                    <a:cubicBezTo>
                      <a:pt x="5" y="3"/>
                      <a:pt x="3" y="3"/>
                      <a:pt x="0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Freeform 495">
                <a:extLst>
                  <a:ext uri="{FF2B5EF4-FFF2-40B4-BE49-F238E27FC236}">
                    <a16:creationId xmlns="" xmlns:a16="http://schemas.microsoft.com/office/drawing/2014/main" id="{5836D182-77DF-44C9-A0F7-962E79501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6" y="2428"/>
                <a:ext cx="5" cy="5"/>
              </a:xfrm>
              <a:custGeom>
                <a:avLst/>
                <a:gdLst>
                  <a:gd name="T0" fmla="*/ 4 w 9"/>
                  <a:gd name="T1" fmla="*/ 0 h 9"/>
                  <a:gd name="T2" fmla="*/ 7 w 9"/>
                  <a:gd name="T3" fmla="*/ 7 h 9"/>
                  <a:gd name="T4" fmla="*/ 4 w 9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4" y="0"/>
                    </a:moveTo>
                    <a:cubicBezTo>
                      <a:pt x="6" y="1"/>
                      <a:pt x="9" y="6"/>
                      <a:pt x="7" y="7"/>
                    </a:cubicBezTo>
                    <a:cubicBezTo>
                      <a:pt x="3" y="9"/>
                      <a:pt x="0" y="1"/>
                      <a:pt x="4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Freeform 496">
                <a:extLst>
                  <a:ext uri="{FF2B5EF4-FFF2-40B4-BE49-F238E27FC236}">
                    <a16:creationId xmlns="" xmlns:a16="http://schemas.microsoft.com/office/drawing/2014/main" id="{B2045890-D25E-486C-AD12-D2AE1979B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6" y="2428"/>
                <a:ext cx="5" cy="5"/>
              </a:xfrm>
              <a:custGeom>
                <a:avLst/>
                <a:gdLst>
                  <a:gd name="T0" fmla="*/ 4 w 9"/>
                  <a:gd name="T1" fmla="*/ 0 h 9"/>
                  <a:gd name="T2" fmla="*/ 7 w 9"/>
                  <a:gd name="T3" fmla="*/ 7 h 9"/>
                  <a:gd name="T4" fmla="*/ 4 w 9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4" y="0"/>
                    </a:moveTo>
                    <a:cubicBezTo>
                      <a:pt x="6" y="1"/>
                      <a:pt x="9" y="6"/>
                      <a:pt x="7" y="7"/>
                    </a:cubicBezTo>
                    <a:cubicBezTo>
                      <a:pt x="3" y="9"/>
                      <a:pt x="0" y="1"/>
                      <a:pt x="4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Freeform 497">
                <a:extLst>
                  <a:ext uri="{FF2B5EF4-FFF2-40B4-BE49-F238E27FC236}">
                    <a16:creationId xmlns="" xmlns:a16="http://schemas.microsoft.com/office/drawing/2014/main" id="{FD1CAE5E-4368-444E-B415-623C2BEFAE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5" y="1424"/>
                <a:ext cx="767" cy="557"/>
              </a:xfrm>
              <a:custGeom>
                <a:avLst/>
                <a:gdLst>
                  <a:gd name="T0" fmla="*/ 64 w 1574"/>
                  <a:gd name="T1" fmla="*/ 446 h 1143"/>
                  <a:gd name="T2" fmla="*/ 159 w 1574"/>
                  <a:gd name="T3" fmla="*/ 360 h 1143"/>
                  <a:gd name="T4" fmla="*/ 170 w 1574"/>
                  <a:gd name="T5" fmla="*/ 281 h 1143"/>
                  <a:gd name="T6" fmla="*/ 232 w 1574"/>
                  <a:gd name="T7" fmla="*/ 223 h 1143"/>
                  <a:gd name="T8" fmla="*/ 292 w 1574"/>
                  <a:gd name="T9" fmla="*/ 167 h 1143"/>
                  <a:gd name="T10" fmla="*/ 407 w 1574"/>
                  <a:gd name="T11" fmla="*/ 272 h 1143"/>
                  <a:gd name="T12" fmla="*/ 577 w 1574"/>
                  <a:gd name="T13" fmla="*/ 345 h 1143"/>
                  <a:gd name="T14" fmla="*/ 791 w 1574"/>
                  <a:gd name="T15" fmla="*/ 388 h 1143"/>
                  <a:gd name="T16" fmla="*/ 1007 w 1574"/>
                  <a:gd name="T17" fmla="*/ 339 h 1143"/>
                  <a:gd name="T18" fmla="*/ 1099 w 1574"/>
                  <a:gd name="T19" fmla="*/ 262 h 1143"/>
                  <a:gd name="T20" fmla="*/ 1173 w 1574"/>
                  <a:gd name="T21" fmla="*/ 232 h 1143"/>
                  <a:gd name="T22" fmla="*/ 1036 w 1574"/>
                  <a:gd name="T23" fmla="*/ 124 h 1143"/>
                  <a:gd name="T24" fmla="*/ 1086 w 1574"/>
                  <a:gd name="T25" fmla="*/ 38 h 1143"/>
                  <a:gd name="T26" fmla="*/ 1220 w 1574"/>
                  <a:gd name="T27" fmla="*/ 32 h 1143"/>
                  <a:gd name="T28" fmla="*/ 1349 w 1574"/>
                  <a:gd name="T29" fmla="*/ 134 h 1143"/>
                  <a:gd name="T30" fmla="*/ 1472 w 1574"/>
                  <a:gd name="T31" fmla="*/ 195 h 1143"/>
                  <a:gd name="T32" fmla="*/ 1557 w 1574"/>
                  <a:gd name="T33" fmla="*/ 207 h 1143"/>
                  <a:gd name="T34" fmla="*/ 1534 w 1574"/>
                  <a:gd name="T35" fmla="*/ 278 h 1143"/>
                  <a:gd name="T36" fmla="*/ 1525 w 1574"/>
                  <a:gd name="T37" fmla="*/ 357 h 1143"/>
                  <a:gd name="T38" fmla="*/ 1457 w 1574"/>
                  <a:gd name="T39" fmla="*/ 418 h 1143"/>
                  <a:gd name="T40" fmla="*/ 1380 w 1574"/>
                  <a:gd name="T41" fmla="*/ 478 h 1143"/>
                  <a:gd name="T42" fmla="*/ 1353 w 1574"/>
                  <a:gd name="T43" fmla="*/ 459 h 1143"/>
                  <a:gd name="T44" fmla="*/ 1254 w 1574"/>
                  <a:gd name="T45" fmla="*/ 486 h 1143"/>
                  <a:gd name="T46" fmla="*/ 1341 w 1574"/>
                  <a:gd name="T47" fmla="*/ 538 h 1143"/>
                  <a:gd name="T48" fmla="*/ 1415 w 1574"/>
                  <a:gd name="T49" fmla="*/ 567 h 1143"/>
                  <a:gd name="T50" fmla="*/ 1369 w 1574"/>
                  <a:gd name="T51" fmla="*/ 595 h 1143"/>
                  <a:gd name="T52" fmla="*/ 1415 w 1574"/>
                  <a:gd name="T53" fmla="*/ 693 h 1143"/>
                  <a:gd name="T54" fmla="*/ 1393 w 1574"/>
                  <a:gd name="T55" fmla="*/ 723 h 1143"/>
                  <a:gd name="T56" fmla="*/ 1464 w 1574"/>
                  <a:gd name="T57" fmla="*/ 758 h 1143"/>
                  <a:gd name="T58" fmla="*/ 1449 w 1574"/>
                  <a:gd name="T59" fmla="*/ 800 h 1143"/>
                  <a:gd name="T60" fmla="*/ 1492 w 1574"/>
                  <a:gd name="T61" fmla="*/ 825 h 1143"/>
                  <a:gd name="T62" fmla="*/ 1475 w 1574"/>
                  <a:gd name="T63" fmla="*/ 844 h 1143"/>
                  <a:gd name="T64" fmla="*/ 1471 w 1574"/>
                  <a:gd name="T65" fmla="*/ 898 h 1143"/>
                  <a:gd name="T66" fmla="*/ 1448 w 1574"/>
                  <a:gd name="T67" fmla="*/ 922 h 1143"/>
                  <a:gd name="T68" fmla="*/ 1455 w 1574"/>
                  <a:gd name="T69" fmla="*/ 964 h 1143"/>
                  <a:gd name="T70" fmla="*/ 1430 w 1574"/>
                  <a:gd name="T71" fmla="*/ 988 h 1143"/>
                  <a:gd name="T72" fmla="*/ 1401 w 1574"/>
                  <a:gd name="T73" fmla="*/ 1019 h 1143"/>
                  <a:gd name="T74" fmla="*/ 1356 w 1574"/>
                  <a:gd name="T75" fmla="*/ 1057 h 1143"/>
                  <a:gd name="T76" fmla="*/ 1296 w 1574"/>
                  <a:gd name="T77" fmla="*/ 1045 h 1143"/>
                  <a:gd name="T78" fmla="*/ 1289 w 1574"/>
                  <a:gd name="T79" fmla="*/ 1079 h 1143"/>
                  <a:gd name="T80" fmla="*/ 1234 w 1574"/>
                  <a:gd name="T81" fmla="*/ 1101 h 1143"/>
                  <a:gd name="T82" fmla="*/ 1217 w 1574"/>
                  <a:gd name="T83" fmla="*/ 1135 h 1143"/>
                  <a:gd name="T84" fmla="*/ 1183 w 1574"/>
                  <a:gd name="T85" fmla="*/ 1096 h 1143"/>
                  <a:gd name="T86" fmla="*/ 1145 w 1574"/>
                  <a:gd name="T87" fmla="*/ 1092 h 1143"/>
                  <a:gd name="T88" fmla="*/ 1073 w 1574"/>
                  <a:gd name="T89" fmla="*/ 1047 h 1143"/>
                  <a:gd name="T90" fmla="*/ 972 w 1574"/>
                  <a:gd name="T91" fmla="*/ 1057 h 1143"/>
                  <a:gd name="T92" fmla="*/ 942 w 1574"/>
                  <a:gd name="T93" fmla="*/ 1107 h 1143"/>
                  <a:gd name="T94" fmla="*/ 864 w 1574"/>
                  <a:gd name="T95" fmla="*/ 1043 h 1143"/>
                  <a:gd name="T96" fmla="*/ 813 w 1574"/>
                  <a:gd name="T97" fmla="*/ 983 h 1143"/>
                  <a:gd name="T98" fmla="*/ 812 w 1574"/>
                  <a:gd name="T99" fmla="*/ 889 h 1143"/>
                  <a:gd name="T100" fmla="*/ 747 w 1574"/>
                  <a:gd name="T101" fmla="*/ 836 h 1143"/>
                  <a:gd name="T102" fmla="*/ 674 w 1574"/>
                  <a:gd name="T103" fmla="*/ 844 h 1143"/>
                  <a:gd name="T104" fmla="*/ 570 w 1574"/>
                  <a:gd name="T105" fmla="*/ 864 h 1143"/>
                  <a:gd name="T106" fmla="*/ 460 w 1574"/>
                  <a:gd name="T107" fmla="*/ 876 h 1143"/>
                  <a:gd name="T108" fmla="*/ 339 w 1574"/>
                  <a:gd name="T109" fmla="*/ 812 h 1143"/>
                  <a:gd name="T110" fmla="*/ 223 w 1574"/>
                  <a:gd name="T111" fmla="*/ 757 h 1143"/>
                  <a:gd name="T112" fmla="*/ 215 w 1574"/>
                  <a:gd name="T113" fmla="*/ 694 h 1143"/>
                  <a:gd name="T114" fmla="*/ 205 w 1574"/>
                  <a:gd name="T115" fmla="*/ 608 h 1143"/>
                  <a:gd name="T116" fmla="*/ 57 w 1574"/>
                  <a:gd name="T117" fmla="*/ 565 h 1143"/>
                  <a:gd name="T118" fmla="*/ 10 w 1574"/>
                  <a:gd name="T119" fmla="*/ 495 h 1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74" h="1143">
                    <a:moveTo>
                      <a:pt x="0" y="477"/>
                    </a:moveTo>
                    <a:cubicBezTo>
                      <a:pt x="4" y="477"/>
                      <a:pt x="7" y="475"/>
                      <a:pt x="6" y="471"/>
                    </a:cubicBezTo>
                    <a:cubicBezTo>
                      <a:pt x="5" y="465"/>
                      <a:pt x="2" y="466"/>
                      <a:pt x="4" y="460"/>
                    </a:cubicBezTo>
                    <a:cubicBezTo>
                      <a:pt x="5" y="455"/>
                      <a:pt x="9" y="457"/>
                      <a:pt x="13" y="455"/>
                    </a:cubicBezTo>
                    <a:cubicBezTo>
                      <a:pt x="17" y="453"/>
                      <a:pt x="19" y="447"/>
                      <a:pt x="24" y="447"/>
                    </a:cubicBezTo>
                    <a:cubicBezTo>
                      <a:pt x="23" y="445"/>
                      <a:pt x="23" y="443"/>
                      <a:pt x="24" y="441"/>
                    </a:cubicBezTo>
                    <a:cubicBezTo>
                      <a:pt x="27" y="442"/>
                      <a:pt x="33" y="445"/>
                      <a:pt x="35" y="442"/>
                    </a:cubicBezTo>
                    <a:cubicBezTo>
                      <a:pt x="37" y="440"/>
                      <a:pt x="40" y="437"/>
                      <a:pt x="43" y="437"/>
                    </a:cubicBezTo>
                    <a:cubicBezTo>
                      <a:pt x="46" y="437"/>
                      <a:pt x="47" y="445"/>
                      <a:pt x="49" y="446"/>
                    </a:cubicBezTo>
                    <a:cubicBezTo>
                      <a:pt x="53" y="449"/>
                      <a:pt x="60" y="445"/>
                      <a:pt x="64" y="446"/>
                    </a:cubicBezTo>
                    <a:cubicBezTo>
                      <a:pt x="72" y="446"/>
                      <a:pt x="73" y="435"/>
                      <a:pt x="74" y="429"/>
                    </a:cubicBezTo>
                    <a:cubicBezTo>
                      <a:pt x="75" y="424"/>
                      <a:pt x="77" y="422"/>
                      <a:pt x="82" y="423"/>
                    </a:cubicBezTo>
                    <a:cubicBezTo>
                      <a:pt x="88" y="424"/>
                      <a:pt x="95" y="424"/>
                      <a:pt x="101" y="423"/>
                    </a:cubicBezTo>
                    <a:cubicBezTo>
                      <a:pt x="104" y="422"/>
                      <a:pt x="109" y="423"/>
                      <a:pt x="111" y="421"/>
                    </a:cubicBezTo>
                    <a:cubicBezTo>
                      <a:pt x="114" y="418"/>
                      <a:pt x="114" y="412"/>
                      <a:pt x="117" y="409"/>
                    </a:cubicBezTo>
                    <a:cubicBezTo>
                      <a:pt x="124" y="401"/>
                      <a:pt x="138" y="400"/>
                      <a:pt x="146" y="393"/>
                    </a:cubicBezTo>
                    <a:cubicBezTo>
                      <a:pt x="149" y="390"/>
                      <a:pt x="151" y="389"/>
                      <a:pt x="155" y="389"/>
                    </a:cubicBezTo>
                    <a:cubicBezTo>
                      <a:pt x="161" y="389"/>
                      <a:pt x="159" y="387"/>
                      <a:pt x="157" y="383"/>
                    </a:cubicBezTo>
                    <a:cubicBezTo>
                      <a:pt x="155" y="378"/>
                      <a:pt x="153" y="373"/>
                      <a:pt x="151" y="369"/>
                    </a:cubicBezTo>
                    <a:cubicBezTo>
                      <a:pt x="148" y="362"/>
                      <a:pt x="155" y="361"/>
                      <a:pt x="159" y="360"/>
                    </a:cubicBezTo>
                    <a:cubicBezTo>
                      <a:pt x="157" y="358"/>
                      <a:pt x="155" y="357"/>
                      <a:pt x="153" y="356"/>
                    </a:cubicBezTo>
                    <a:cubicBezTo>
                      <a:pt x="155" y="353"/>
                      <a:pt x="158" y="349"/>
                      <a:pt x="162" y="352"/>
                    </a:cubicBezTo>
                    <a:cubicBezTo>
                      <a:pt x="164" y="347"/>
                      <a:pt x="158" y="346"/>
                      <a:pt x="157" y="342"/>
                    </a:cubicBezTo>
                    <a:cubicBezTo>
                      <a:pt x="157" y="336"/>
                      <a:pt x="151" y="332"/>
                      <a:pt x="148" y="328"/>
                    </a:cubicBezTo>
                    <a:cubicBezTo>
                      <a:pt x="144" y="322"/>
                      <a:pt x="139" y="316"/>
                      <a:pt x="137" y="309"/>
                    </a:cubicBezTo>
                    <a:cubicBezTo>
                      <a:pt x="135" y="305"/>
                      <a:pt x="138" y="297"/>
                      <a:pt x="133" y="295"/>
                    </a:cubicBezTo>
                    <a:cubicBezTo>
                      <a:pt x="130" y="293"/>
                      <a:pt x="115" y="295"/>
                      <a:pt x="119" y="289"/>
                    </a:cubicBezTo>
                    <a:cubicBezTo>
                      <a:pt x="121" y="285"/>
                      <a:pt x="130" y="284"/>
                      <a:pt x="134" y="283"/>
                    </a:cubicBezTo>
                    <a:cubicBezTo>
                      <a:pt x="141" y="281"/>
                      <a:pt x="148" y="280"/>
                      <a:pt x="156" y="278"/>
                    </a:cubicBezTo>
                    <a:cubicBezTo>
                      <a:pt x="163" y="275"/>
                      <a:pt x="164" y="279"/>
                      <a:pt x="170" y="281"/>
                    </a:cubicBezTo>
                    <a:cubicBezTo>
                      <a:pt x="175" y="283"/>
                      <a:pt x="179" y="278"/>
                      <a:pt x="183" y="281"/>
                    </a:cubicBezTo>
                    <a:cubicBezTo>
                      <a:pt x="189" y="285"/>
                      <a:pt x="189" y="279"/>
                      <a:pt x="188" y="275"/>
                    </a:cubicBezTo>
                    <a:cubicBezTo>
                      <a:pt x="186" y="270"/>
                      <a:pt x="179" y="273"/>
                      <a:pt x="176" y="269"/>
                    </a:cubicBezTo>
                    <a:cubicBezTo>
                      <a:pt x="174" y="265"/>
                      <a:pt x="176" y="258"/>
                      <a:pt x="177" y="255"/>
                    </a:cubicBezTo>
                    <a:cubicBezTo>
                      <a:pt x="177" y="249"/>
                      <a:pt x="176" y="243"/>
                      <a:pt x="176" y="237"/>
                    </a:cubicBezTo>
                    <a:cubicBezTo>
                      <a:pt x="176" y="231"/>
                      <a:pt x="178" y="225"/>
                      <a:pt x="177" y="219"/>
                    </a:cubicBezTo>
                    <a:cubicBezTo>
                      <a:pt x="176" y="213"/>
                      <a:pt x="179" y="211"/>
                      <a:pt x="185" y="214"/>
                    </a:cubicBezTo>
                    <a:cubicBezTo>
                      <a:pt x="190" y="216"/>
                      <a:pt x="194" y="218"/>
                      <a:pt x="199" y="220"/>
                    </a:cubicBezTo>
                    <a:cubicBezTo>
                      <a:pt x="206" y="221"/>
                      <a:pt x="213" y="219"/>
                      <a:pt x="220" y="219"/>
                    </a:cubicBezTo>
                    <a:cubicBezTo>
                      <a:pt x="226" y="220"/>
                      <a:pt x="227" y="227"/>
                      <a:pt x="232" y="223"/>
                    </a:cubicBezTo>
                    <a:cubicBezTo>
                      <a:pt x="236" y="220"/>
                      <a:pt x="241" y="219"/>
                      <a:pt x="245" y="216"/>
                    </a:cubicBezTo>
                    <a:cubicBezTo>
                      <a:pt x="252" y="210"/>
                      <a:pt x="235" y="194"/>
                      <a:pt x="233" y="188"/>
                    </a:cubicBezTo>
                    <a:cubicBezTo>
                      <a:pt x="232" y="184"/>
                      <a:pt x="232" y="175"/>
                      <a:pt x="235" y="172"/>
                    </a:cubicBezTo>
                    <a:cubicBezTo>
                      <a:pt x="238" y="170"/>
                      <a:pt x="243" y="172"/>
                      <a:pt x="247" y="171"/>
                    </a:cubicBezTo>
                    <a:cubicBezTo>
                      <a:pt x="256" y="167"/>
                      <a:pt x="255" y="162"/>
                      <a:pt x="252" y="154"/>
                    </a:cubicBezTo>
                    <a:cubicBezTo>
                      <a:pt x="251" y="148"/>
                      <a:pt x="257" y="148"/>
                      <a:pt x="261" y="148"/>
                    </a:cubicBezTo>
                    <a:cubicBezTo>
                      <a:pt x="267" y="149"/>
                      <a:pt x="269" y="149"/>
                      <a:pt x="275" y="147"/>
                    </a:cubicBezTo>
                    <a:cubicBezTo>
                      <a:pt x="277" y="146"/>
                      <a:pt x="284" y="151"/>
                      <a:pt x="282" y="153"/>
                    </a:cubicBezTo>
                    <a:cubicBezTo>
                      <a:pt x="279" y="156"/>
                      <a:pt x="283" y="159"/>
                      <a:pt x="287" y="160"/>
                    </a:cubicBezTo>
                    <a:cubicBezTo>
                      <a:pt x="294" y="162"/>
                      <a:pt x="288" y="165"/>
                      <a:pt x="292" y="167"/>
                    </a:cubicBezTo>
                    <a:cubicBezTo>
                      <a:pt x="298" y="170"/>
                      <a:pt x="305" y="169"/>
                      <a:pt x="310" y="175"/>
                    </a:cubicBezTo>
                    <a:cubicBezTo>
                      <a:pt x="314" y="180"/>
                      <a:pt x="328" y="188"/>
                      <a:pt x="335" y="185"/>
                    </a:cubicBezTo>
                    <a:cubicBezTo>
                      <a:pt x="340" y="184"/>
                      <a:pt x="353" y="195"/>
                      <a:pt x="354" y="189"/>
                    </a:cubicBezTo>
                    <a:cubicBezTo>
                      <a:pt x="357" y="190"/>
                      <a:pt x="357" y="192"/>
                      <a:pt x="359" y="194"/>
                    </a:cubicBezTo>
                    <a:cubicBezTo>
                      <a:pt x="362" y="196"/>
                      <a:pt x="365" y="196"/>
                      <a:pt x="368" y="198"/>
                    </a:cubicBezTo>
                    <a:cubicBezTo>
                      <a:pt x="373" y="203"/>
                      <a:pt x="375" y="209"/>
                      <a:pt x="380" y="214"/>
                    </a:cubicBezTo>
                    <a:cubicBezTo>
                      <a:pt x="384" y="217"/>
                      <a:pt x="389" y="220"/>
                      <a:pt x="394" y="224"/>
                    </a:cubicBezTo>
                    <a:cubicBezTo>
                      <a:pt x="401" y="230"/>
                      <a:pt x="399" y="235"/>
                      <a:pt x="401" y="243"/>
                    </a:cubicBezTo>
                    <a:cubicBezTo>
                      <a:pt x="403" y="248"/>
                      <a:pt x="409" y="249"/>
                      <a:pt x="406" y="256"/>
                    </a:cubicBezTo>
                    <a:cubicBezTo>
                      <a:pt x="404" y="261"/>
                      <a:pt x="402" y="267"/>
                      <a:pt x="407" y="272"/>
                    </a:cubicBezTo>
                    <a:cubicBezTo>
                      <a:pt x="410" y="275"/>
                      <a:pt x="415" y="281"/>
                      <a:pt x="420" y="281"/>
                    </a:cubicBezTo>
                    <a:cubicBezTo>
                      <a:pt x="427" y="280"/>
                      <a:pt x="433" y="284"/>
                      <a:pt x="440" y="285"/>
                    </a:cubicBezTo>
                    <a:cubicBezTo>
                      <a:pt x="446" y="285"/>
                      <a:pt x="453" y="287"/>
                      <a:pt x="460" y="287"/>
                    </a:cubicBezTo>
                    <a:cubicBezTo>
                      <a:pt x="466" y="286"/>
                      <a:pt x="472" y="286"/>
                      <a:pt x="478" y="286"/>
                    </a:cubicBezTo>
                    <a:cubicBezTo>
                      <a:pt x="493" y="288"/>
                      <a:pt x="503" y="296"/>
                      <a:pt x="517" y="302"/>
                    </a:cubicBezTo>
                    <a:cubicBezTo>
                      <a:pt x="523" y="304"/>
                      <a:pt x="528" y="308"/>
                      <a:pt x="535" y="310"/>
                    </a:cubicBezTo>
                    <a:cubicBezTo>
                      <a:pt x="539" y="312"/>
                      <a:pt x="544" y="311"/>
                      <a:pt x="548" y="312"/>
                    </a:cubicBezTo>
                    <a:cubicBezTo>
                      <a:pt x="554" y="313"/>
                      <a:pt x="549" y="317"/>
                      <a:pt x="554" y="320"/>
                    </a:cubicBezTo>
                    <a:cubicBezTo>
                      <a:pt x="560" y="323"/>
                      <a:pt x="563" y="324"/>
                      <a:pt x="567" y="330"/>
                    </a:cubicBezTo>
                    <a:cubicBezTo>
                      <a:pt x="570" y="335"/>
                      <a:pt x="574" y="340"/>
                      <a:pt x="577" y="345"/>
                    </a:cubicBezTo>
                    <a:cubicBezTo>
                      <a:pt x="582" y="350"/>
                      <a:pt x="588" y="352"/>
                      <a:pt x="593" y="357"/>
                    </a:cubicBezTo>
                    <a:cubicBezTo>
                      <a:pt x="597" y="360"/>
                      <a:pt x="598" y="364"/>
                      <a:pt x="603" y="365"/>
                    </a:cubicBezTo>
                    <a:cubicBezTo>
                      <a:pt x="610" y="366"/>
                      <a:pt x="616" y="363"/>
                      <a:pt x="622" y="363"/>
                    </a:cubicBezTo>
                    <a:cubicBezTo>
                      <a:pt x="636" y="361"/>
                      <a:pt x="651" y="368"/>
                      <a:pt x="664" y="369"/>
                    </a:cubicBezTo>
                    <a:cubicBezTo>
                      <a:pt x="672" y="369"/>
                      <a:pt x="679" y="370"/>
                      <a:pt x="686" y="370"/>
                    </a:cubicBezTo>
                    <a:cubicBezTo>
                      <a:pt x="693" y="370"/>
                      <a:pt x="699" y="366"/>
                      <a:pt x="706" y="367"/>
                    </a:cubicBezTo>
                    <a:cubicBezTo>
                      <a:pt x="714" y="368"/>
                      <a:pt x="722" y="369"/>
                      <a:pt x="729" y="370"/>
                    </a:cubicBezTo>
                    <a:cubicBezTo>
                      <a:pt x="736" y="371"/>
                      <a:pt x="743" y="370"/>
                      <a:pt x="749" y="372"/>
                    </a:cubicBezTo>
                    <a:cubicBezTo>
                      <a:pt x="755" y="374"/>
                      <a:pt x="759" y="380"/>
                      <a:pt x="764" y="382"/>
                    </a:cubicBezTo>
                    <a:cubicBezTo>
                      <a:pt x="772" y="387"/>
                      <a:pt x="783" y="386"/>
                      <a:pt x="791" y="388"/>
                    </a:cubicBezTo>
                    <a:cubicBezTo>
                      <a:pt x="805" y="391"/>
                      <a:pt x="817" y="399"/>
                      <a:pt x="830" y="396"/>
                    </a:cubicBezTo>
                    <a:cubicBezTo>
                      <a:pt x="837" y="394"/>
                      <a:pt x="837" y="395"/>
                      <a:pt x="841" y="399"/>
                    </a:cubicBezTo>
                    <a:cubicBezTo>
                      <a:pt x="845" y="404"/>
                      <a:pt x="852" y="399"/>
                      <a:pt x="856" y="403"/>
                    </a:cubicBezTo>
                    <a:cubicBezTo>
                      <a:pt x="855" y="402"/>
                      <a:pt x="886" y="384"/>
                      <a:pt x="889" y="383"/>
                    </a:cubicBezTo>
                    <a:cubicBezTo>
                      <a:pt x="895" y="380"/>
                      <a:pt x="903" y="378"/>
                      <a:pt x="910" y="377"/>
                    </a:cubicBezTo>
                    <a:cubicBezTo>
                      <a:pt x="918" y="376"/>
                      <a:pt x="926" y="374"/>
                      <a:pt x="934" y="374"/>
                    </a:cubicBezTo>
                    <a:cubicBezTo>
                      <a:pt x="946" y="374"/>
                      <a:pt x="960" y="378"/>
                      <a:pt x="971" y="372"/>
                    </a:cubicBezTo>
                    <a:cubicBezTo>
                      <a:pt x="976" y="369"/>
                      <a:pt x="985" y="368"/>
                      <a:pt x="989" y="363"/>
                    </a:cubicBezTo>
                    <a:cubicBezTo>
                      <a:pt x="992" y="359"/>
                      <a:pt x="993" y="353"/>
                      <a:pt x="995" y="348"/>
                    </a:cubicBezTo>
                    <a:cubicBezTo>
                      <a:pt x="998" y="343"/>
                      <a:pt x="1002" y="342"/>
                      <a:pt x="1007" y="339"/>
                    </a:cubicBezTo>
                    <a:cubicBezTo>
                      <a:pt x="1009" y="338"/>
                      <a:pt x="1011" y="336"/>
                      <a:pt x="1012" y="334"/>
                    </a:cubicBezTo>
                    <a:cubicBezTo>
                      <a:pt x="1013" y="332"/>
                      <a:pt x="1016" y="333"/>
                      <a:pt x="1016" y="332"/>
                    </a:cubicBezTo>
                    <a:cubicBezTo>
                      <a:pt x="1018" y="324"/>
                      <a:pt x="996" y="316"/>
                      <a:pt x="993" y="310"/>
                    </a:cubicBezTo>
                    <a:cubicBezTo>
                      <a:pt x="989" y="304"/>
                      <a:pt x="987" y="287"/>
                      <a:pt x="996" y="285"/>
                    </a:cubicBezTo>
                    <a:cubicBezTo>
                      <a:pt x="1008" y="283"/>
                      <a:pt x="1022" y="293"/>
                      <a:pt x="1034" y="295"/>
                    </a:cubicBezTo>
                    <a:cubicBezTo>
                      <a:pt x="1036" y="295"/>
                      <a:pt x="1043" y="297"/>
                      <a:pt x="1046" y="295"/>
                    </a:cubicBezTo>
                    <a:cubicBezTo>
                      <a:pt x="1049" y="292"/>
                      <a:pt x="1054" y="289"/>
                      <a:pt x="1056" y="285"/>
                    </a:cubicBezTo>
                    <a:cubicBezTo>
                      <a:pt x="1058" y="281"/>
                      <a:pt x="1059" y="277"/>
                      <a:pt x="1062" y="274"/>
                    </a:cubicBezTo>
                    <a:cubicBezTo>
                      <a:pt x="1064" y="271"/>
                      <a:pt x="1073" y="273"/>
                      <a:pt x="1076" y="274"/>
                    </a:cubicBezTo>
                    <a:cubicBezTo>
                      <a:pt x="1085" y="274"/>
                      <a:pt x="1094" y="270"/>
                      <a:pt x="1099" y="262"/>
                    </a:cubicBezTo>
                    <a:cubicBezTo>
                      <a:pt x="1101" y="259"/>
                      <a:pt x="1095" y="253"/>
                      <a:pt x="1098" y="248"/>
                    </a:cubicBezTo>
                    <a:cubicBezTo>
                      <a:pt x="1101" y="242"/>
                      <a:pt x="1104" y="241"/>
                      <a:pt x="1110" y="241"/>
                    </a:cubicBezTo>
                    <a:cubicBezTo>
                      <a:pt x="1114" y="241"/>
                      <a:pt x="1118" y="243"/>
                      <a:pt x="1117" y="236"/>
                    </a:cubicBezTo>
                    <a:cubicBezTo>
                      <a:pt x="1116" y="232"/>
                      <a:pt x="1123" y="235"/>
                      <a:pt x="1125" y="235"/>
                    </a:cubicBezTo>
                    <a:cubicBezTo>
                      <a:pt x="1127" y="236"/>
                      <a:pt x="1134" y="231"/>
                      <a:pt x="1137" y="230"/>
                    </a:cubicBezTo>
                    <a:cubicBezTo>
                      <a:pt x="1140" y="229"/>
                      <a:pt x="1142" y="230"/>
                      <a:pt x="1145" y="230"/>
                    </a:cubicBezTo>
                    <a:cubicBezTo>
                      <a:pt x="1146" y="230"/>
                      <a:pt x="1148" y="230"/>
                      <a:pt x="1150" y="230"/>
                    </a:cubicBezTo>
                    <a:cubicBezTo>
                      <a:pt x="1150" y="229"/>
                      <a:pt x="1151" y="228"/>
                      <a:pt x="1152" y="227"/>
                    </a:cubicBezTo>
                    <a:cubicBezTo>
                      <a:pt x="1154" y="227"/>
                      <a:pt x="1158" y="230"/>
                      <a:pt x="1160" y="230"/>
                    </a:cubicBezTo>
                    <a:cubicBezTo>
                      <a:pt x="1165" y="231"/>
                      <a:pt x="1169" y="232"/>
                      <a:pt x="1173" y="232"/>
                    </a:cubicBezTo>
                    <a:cubicBezTo>
                      <a:pt x="1189" y="233"/>
                      <a:pt x="1175" y="220"/>
                      <a:pt x="1169" y="215"/>
                    </a:cubicBezTo>
                    <a:cubicBezTo>
                      <a:pt x="1154" y="204"/>
                      <a:pt x="1138" y="195"/>
                      <a:pt x="1121" y="188"/>
                    </a:cubicBezTo>
                    <a:cubicBezTo>
                      <a:pt x="1114" y="184"/>
                      <a:pt x="1103" y="182"/>
                      <a:pt x="1098" y="190"/>
                    </a:cubicBezTo>
                    <a:cubicBezTo>
                      <a:pt x="1092" y="201"/>
                      <a:pt x="1084" y="190"/>
                      <a:pt x="1074" y="190"/>
                    </a:cubicBezTo>
                    <a:cubicBezTo>
                      <a:pt x="1071" y="190"/>
                      <a:pt x="1063" y="189"/>
                      <a:pt x="1061" y="191"/>
                    </a:cubicBezTo>
                    <a:cubicBezTo>
                      <a:pt x="1057" y="192"/>
                      <a:pt x="1057" y="197"/>
                      <a:pt x="1051" y="194"/>
                    </a:cubicBezTo>
                    <a:cubicBezTo>
                      <a:pt x="1048" y="192"/>
                      <a:pt x="1035" y="186"/>
                      <a:pt x="1039" y="180"/>
                    </a:cubicBezTo>
                    <a:cubicBezTo>
                      <a:pt x="1040" y="177"/>
                      <a:pt x="1043" y="177"/>
                      <a:pt x="1040" y="174"/>
                    </a:cubicBezTo>
                    <a:cubicBezTo>
                      <a:pt x="1038" y="170"/>
                      <a:pt x="1038" y="167"/>
                      <a:pt x="1038" y="163"/>
                    </a:cubicBezTo>
                    <a:cubicBezTo>
                      <a:pt x="1038" y="150"/>
                      <a:pt x="1037" y="137"/>
                      <a:pt x="1036" y="124"/>
                    </a:cubicBezTo>
                    <a:cubicBezTo>
                      <a:pt x="1045" y="129"/>
                      <a:pt x="1056" y="129"/>
                      <a:pt x="1065" y="133"/>
                    </a:cubicBezTo>
                    <a:cubicBezTo>
                      <a:pt x="1075" y="137"/>
                      <a:pt x="1077" y="128"/>
                      <a:pt x="1083" y="122"/>
                    </a:cubicBezTo>
                    <a:cubicBezTo>
                      <a:pt x="1088" y="118"/>
                      <a:pt x="1100" y="122"/>
                      <a:pt x="1099" y="113"/>
                    </a:cubicBezTo>
                    <a:cubicBezTo>
                      <a:pt x="1099" y="109"/>
                      <a:pt x="1096" y="108"/>
                      <a:pt x="1092" y="107"/>
                    </a:cubicBezTo>
                    <a:cubicBezTo>
                      <a:pt x="1089" y="106"/>
                      <a:pt x="1090" y="102"/>
                      <a:pt x="1090" y="100"/>
                    </a:cubicBezTo>
                    <a:cubicBezTo>
                      <a:pt x="1089" y="97"/>
                      <a:pt x="1092" y="95"/>
                      <a:pt x="1090" y="91"/>
                    </a:cubicBezTo>
                    <a:cubicBezTo>
                      <a:pt x="1089" y="90"/>
                      <a:pt x="1089" y="88"/>
                      <a:pt x="1090" y="86"/>
                    </a:cubicBezTo>
                    <a:cubicBezTo>
                      <a:pt x="1091" y="82"/>
                      <a:pt x="1089" y="80"/>
                      <a:pt x="1089" y="77"/>
                    </a:cubicBezTo>
                    <a:cubicBezTo>
                      <a:pt x="1089" y="69"/>
                      <a:pt x="1086" y="63"/>
                      <a:pt x="1094" y="57"/>
                    </a:cubicBezTo>
                    <a:cubicBezTo>
                      <a:pt x="1102" y="51"/>
                      <a:pt x="1089" y="44"/>
                      <a:pt x="1086" y="38"/>
                    </a:cubicBezTo>
                    <a:cubicBezTo>
                      <a:pt x="1084" y="33"/>
                      <a:pt x="1077" y="30"/>
                      <a:pt x="1072" y="32"/>
                    </a:cubicBezTo>
                    <a:cubicBezTo>
                      <a:pt x="1067" y="34"/>
                      <a:pt x="1064" y="30"/>
                      <a:pt x="1061" y="27"/>
                    </a:cubicBezTo>
                    <a:cubicBezTo>
                      <a:pt x="1069" y="24"/>
                      <a:pt x="1068" y="11"/>
                      <a:pt x="1077" y="10"/>
                    </a:cubicBezTo>
                    <a:cubicBezTo>
                      <a:pt x="1089" y="7"/>
                      <a:pt x="1099" y="3"/>
                      <a:pt x="1111" y="4"/>
                    </a:cubicBezTo>
                    <a:cubicBezTo>
                      <a:pt x="1123" y="4"/>
                      <a:pt x="1133" y="0"/>
                      <a:pt x="1145" y="3"/>
                    </a:cubicBezTo>
                    <a:cubicBezTo>
                      <a:pt x="1150" y="5"/>
                      <a:pt x="1155" y="7"/>
                      <a:pt x="1160" y="9"/>
                    </a:cubicBezTo>
                    <a:cubicBezTo>
                      <a:pt x="1166" y="12"/>
                      <a:pt x="1174" y="12"/>
                      <a:pt x="1180" y="16"/>
                    </a:cubicBezTo>
                    <a:cubicBezTo>
                      <a:pt x="1180" y="9"/>
                      <a:pt x="1201" y="17"/>
                      <a:pt x="1203" y="20"/>
                    </a:cubicBezTo>
                    <a:cubicBezTo>
                      <a:pt x="1204" y="22"/>
                      <a:pt x="1214" y="25"/>
                      <a:pt x="1217" y="27"/>
                    </a:cubicBezTo>
                    <a:cubicBezTo>
                      <a:pt x="1219" y="28"/>
                      <a:pt x="1218" y="31"/>
                      <a:pt x="1220" y="32"/>
                    </a:cubicBezTo>
                    <a:cubicBezTo>
                      <a:pt x="1223" y="34"/>
                      <a:pt x="1227" y="34"/>
                      <a:pt x="1229" y="37"/>
                    </a:cubicBezTo>
                    <a:cubicBezTo>
                      <a:pt x="1233" y="39"/>
                      <a:pt x="1238" y="41"/>
                      <a:pt x="1240" y="45"/>
                    </a:cubicBezTo>
                    <a:cubicBezTo>
                      <a:pt x="1241" y="47"/>
                      <a:pt x="1247" y="46"/>
                      <a:pt x="1247" y="50"/>
                    </a:cubicBezTo>
                    <a:cubicBezTo>
                      <a:pt x="1247" y="55"/>
                      <a:pt x="1253" y="58"/>
                      <a:pt x="1257" y="61"/>
                    </a:cubicBezTo>
                    <a:cubicBezTo>
                      <a:pt x="1261" y="63"/>
                      <a:pt x="1265" y="70"/>
                      <a:pt x="1269" y="71"/>
                    </a:cubicBezTo>
                    <a:cubicBezTo>
                      <a:pt x="1275" y="73"/>
                      <a:pt x="1277" y="80"/>
                      <a:pt x="1281" y="84"/>
                    </a:cubicBezTo>
                    <a:cubicBezTo>
                      <a:pt x="1287" y="88"/>
                      <a:pt x="1293" y="90"/>
                      <a:pt x="1298" y="95"/>
                    </a:cubicBezTo>
                    <a:cubicBezTo>
                      <a:pt x="1302" y="98"/>
                      <a:pt x="1303" y="104"/>
                      <a:pt x="1308" y="107"/>
                    </a:cubicBezTo>
                    <a:cubicBezTo>
                      <a:pt x="1312" y="111"/>
                      <a:pt x="1316" y="110"/>
                      <a:pt x="1318" y="116"/>
                    </a:cubicBezTo>
                    <a:cubicBezTo>
                      <a:pt x="1321" y="127"/>
                      <a:pt x="1339" y="135"/>
                      <a:pt x="1349" y="134"/>
                    </a:cubicBezTo>
                    <a:cubicBezTo>
                      <a:pt x="1354" y="133"/>
                      <a:pt x="1359" y="131"/>
                      <a:pt x="1363" y="133"/>
                    </a:cubicBezTo>
                    <a:cubicBezTo>
                      <a:pt x="1369" y="137"/>
                      <a:pt x="1376" y="138"/>
                      <a:pt x="1382" y="141"/>
                    </a:cubicBezTo>
                    <a:cubicBezTo>
                      <a:pt x="1379" y="134"/>
                      <a:pt x="1390" y="143"/>
                      <a:pt x="1393" y="143"/>
                    </a:cubicBezTo>
                    <a:cubicBezTo>
                      <a:pt x="1397" y="143"/>
                      <a:pt x="1403" y="151"/>
                      <a:pt x="1408" y="153"/>
                    </a:cubicBezTo>
                    <a:cubicBezTo>
                      <a:pt x="1415" y="157"/>
                      <a:pt x="1421" y="154"/>
                      <a:pt x="1427" y="156"/>
                    </a:cubicBezTo>
                    <a:cubicBezTo>
                      <a:pt x="1429" y="157"/>
                      <a:pt x="1428" y="163"/>
                      <a:pt x="1430" y="165"/>
                    </a:cubicBezTo>
                    <a:cubicBezTo>
                      <a:pt x="1432" y="167"/>
                      <a:pt x="1435" y="168"/>
                      <a:pt x="1437" y="170"/>
                    </a:cubicBezTo>
                    <a:cubicBezTo>
                      <a:pt x="1444" y="173"/>
                      <a:pt x="1443" y="177"/>
                      <a:pt x="1445" y="183"/>
                    </a:cubicBezTo>
                    <a:cubicBezTo>
                      <a:pt x="1447" y="187"/>
                      <a:pt x="1460" y="197"/>
                      <a:pt x="1464" y="196"/>
                    </a:cubicBezTo>
                    <a:cubicBezTo>
                      <a:pt x="1467" y="196"/>
                      <a:pt x="1469" y="195"/>
                      <a:pt x="1472" y="195"/>
                    </a:cubicBezTo>
                    <a:cubicBezTo>
                      <a:pt x="1476" y="195"/>
                      <a:pt x="1480" y="197"/>
                      <a:pt x="1484" y="197"/>
                    </a:cubicBezTo>
                    <a:cubicBezTo>
                      <a:pt x="1488" y="196"/>
                      <a:pt x="1502" y="197"/>
                      <a:pt x="1503" y="191"/>
                    </a:cubicBezTo>
                    <a:cubicBezTo>
                      <a:pt x="1503" y="186"/>
                      <a:pt x="1510" y="181"/>
                      <a:pt x="1515" y="182"/>
                    </a:cubicBezTo>
                    <a:cubicBezTo>
                      <a:pt x="1516" y="182"/>
                      <a:pt x="1521" y="184"/>
                      <a:pt x="1521" y="183"/>
                    </a:cubicBezTo>
                    <a:cubicBezTo>
                      <a:pt x="1522" y="179"/>
                      <a:pt x="1522" y="178"/>
                      <a:pt x="1525" y="177"/>
                    </a:cubicBezTo>
                    <a:cubicBezTo>
                      <a:pt x="1529" y="177"/>
                      <a:pt x="1535" y="171"/>
                      <a:pt x="1539" y="173"/>
                    </a:cubicBezTo>
                    <a:cubicBezTo>
                      <a:pt x="1541" y="174"/>
                      <a:pt x="1548" y="177"/>
                      <a:pt x="1550" y="177"/>
                    </a:cubicBezTo>
                    <a:cubicBezTo>
                      <a:pt x="1549" y="181"/>
                      <a:pt x="1550" y="184"/>
                      <a:pt x="1553" y="187"/>
                    </a:cubicBezTo>
                    <a:cubicBezTo>
                      <a:pt x="1557" y="191"/>
                      <a:pt x="1566" y="197"/>
                      <a:pt x="1562" y="204"/>
                    </a:cubicBezTo>
                    <a:cubicBezTo>
                      <a:pt x="1561" y="205"/>
                      <a:pt x="1558" y="206"/>
                      <a:pt x="1557" y="207"/>
                    </a:cubicBezTo>
                    <a:cubicBezTo>
                      <a:pt x="1554" y="210"/>
                      <a:pt x="1558" y="212"/>
                      <a:pt x="1560" y="215"/>
                    </a:cubicBezTo>
                    <a:cubicBezTo>
                      <a:pt x="1561" y="217"/>
                      <a:pt x="1560" y="219"/>
                      <a:pt x="1560" y="222"/>
                    </a:cubicBezTo>
                    <a:cubicBezTo>
                      <a:pt x="1561" y="226"/>
                      <a:pt x="1565" y="229"/>
                      <a:pt x="1565" y="233"/>
                    </a:cubicBezTo>
                    <a:cubicBezTo>
                      <a:pt x="1564" y="238"/>
                      <a:pt x="1574" y="245"/>
                      <a:pt x="1567" y="249"/>
                    </a:cubicBezTo>
                    <a:cubicBezTo>
                      <a:pt x="1572" y="252"/>
                      <a:pt x="1567" y="253"/>
                      <a:pt x="1568" y="258"/>
                    </a:cubicBezTo>
                    <a:cubicBezTo>
                      <a:pt x="1568" y="261"/>
                      <a:pt x="1572" y="264"/>
                      <a:pt x="1571" y="267"/>
                    </a:cubicBezTo>
                    <a:cubicBezTo>
                      <a:pt x="1570" y="272"/>
                      <a:pt x="1565" y="270"/>
                      <a:pt x="1568" y="277"/>
                    </a:cubicBezTo>
                    <a:cubicBezTo>
                      <a:pt x="1569" y="279"/>
                      <a:pt x="1571" y="281"/>
                      <a:pt x="1571" y="284"/>
                    </a:cubicBezTo>
                    <a:cubicBezTo>
                      <a:pt x="1572" y="288"/>
                      <a:pt x="1549" y="282"/>
                      <a:pt x="1545" y="281"/>
                    </a:cubicBezTo>
                    <a:cubicBezTo>
                      <a:pt x="1544" y="280"/>
                      <a:pt x="1534" y="276"/>
                      <a:pt x="1534" y="278"/>
                    </a:cubicBezTo>
                    <a:cubicBezTo>
                      <a:pt x="1532" y="281"/>
                      <a:pt x="1532" y="286"/>
                      <a:pt x="1529" y="288"/>
                    </a:cubicBezTo>
                    <a:cubicBezTo>
                      <a:pt x="1527" y="289"/>
                      <a:pt x="1521" y="290"/>
                      <a:pt x="1520" y="292"/>
                    </a:cubicBezTo>
                    <a:cubicBezTo>
                      <a:pt x="1518" y="293"/>
                      <a:pt x="1526" y="298"/>
                      <a:pt x="1527" y="299"/>
                    </a:cubicBezTo>
                    <a:cubicBezTo>
                      <a:pt x="1535" y="308"/>
                      <a:pt x="1541" y="318"/>
                      <a:pt x="1547" y="329"/>
                    </a:cubicBezTo>
                    <a:cubicBezTo>
                      <a:pt x="1551" y="338"/>
                      <a:pt x="1560" y="344"/>
                      <a:pt x="1559" y="354"/>
                    </a:cubicBezTo>
                    <a:cubicBezTo>
                      <a:pt x="1559" y="359"/>
                      <a:pt x="1562" y="358"/>
                      <a:pt x="1556" y="360"/>
                    </a:cubicBezTo>
                    <a:cubicBezTo>
                      <a:pt x="1552" y="362"/>
                      <a:pt x="1548" y="361"/>
                      <a:pt x="1545" y="366"/>
                    </a:cubicBezTo>
                    <a:cubicBezTo>
                      <a:pt x="1552" y="368"/>
                      <a:pt x="1551" y="371"/>
                      <a:pt x="1556" y="375"/>
                    </a:cubicBezTo>
                    <a:cubicBezTo>
                      <a:pt x="1551" y="371"/>
                      <a:pt x="1543" y="369"/>
                      <a:pt x="1539" y="363"/>
                    </a:cubicBezTo>
                    <a:cubicBezTo>
                      <a:pt x="1535" y="358"/>
                      <a:pt x="1531" y="357"/>
                      <a:pt x="1525" y="357"/>
                    </a:cubicBezTo>
                    <a:cubicBezTo>
                      <a:pt x="1526" y="361"/>
                      <a:pt x="1532" y="371"/>
                      <a:pt x="1530" y="375"/>
                    </a:cubicBezTo>
                    <a:cubicBezTo>
                      <a:pt x="1528" y="377"/>
                      <a:pt x="1522" y="375"/>
                      <a:pt x="1520" y="377"/>
                    </a:cubicBezTo>
                    <a:cubicBezTo>
                      <a:pt x="1516" y="380"/>
                      <a:pt x="1523" y="386"/>
                      <a:pt x="1515" y="388"/>
                    </a:cubicBezTo>
                    <a:cubicBezTo>
                      <a:pt x="1508" y="390"/>
                      <a:pt x="1500" y="388"/>
                      <a:pt x="1493" y="390"/>
                    </a:cubicBezTo>
                    <a:cubicBezTo>
                      <a:pt x="1497" y="395"/>
                      <a:pt x="1509" y="402"/>
                      <a:pt x="1507" y="409"/>
                    </a:cubicBezTo>
                    <a:cubicBezTo>
                      <a:pt x="1506" y="412"/>
                      <a:pt x="1491" y="410"/>
                      <a:pt x="1488" y="409"/>
                    </a:cubicBezTo>
                    <a:cubicBezTo>
                      <a:pt x="1484" y="409"/>
                      <a:pt x="1480" y="408"/>
                      <a:pt x="1477" y="406"/>
                    </a:cubicBezTo>
                    <a:cubicBezTo>
                      <a:pt x="1473" y="404"/>
                      <a:pt x="1470" y="397"/>
                      <a:pt x="1465" y="398"/>
                    </a:cubicBezTo>
                    <a:cubicBezTo>
                      <a:pt x="1462" y="398"/>
                      <a:pt x="1462" y="401"/>
                      <a:pt x="1459" y="401"/>
                    </a:cubicBezTo>
                    <a:cubicBezTo>
                      <a:pt x="1459" y="408"/>
                      <a:pt x="1460" y="411"/>
                      <a:pt x="1457" y="418"/>
                    </a:cubicBezTo>
                    <a:cubicBezTo>
                      <a:pt x="1456" y="420"/>
                      <a:pt x="1456" y="425"/>
                      <a:pt x="1453" y="427"/>
                    </a:cubicBezTo>
                    <a:cubicBezTo>
                      <a:pt x="1452" y="428"/>
                      <a:pt x="1446" y="428"/>
                      <a:pt x="1446" y="430"/>
                    </a:cubicBezTo>
                    <a:cubicBezTo>
                      <a:pt x="1447" y="433"/>
                      <a:pt x="1444" y="433"/>
                      <a:pt x="1443" y="435"/>
                    </a:cubicBezTo>
                    <a:cubicBezTo>
                      <a:pt x="1442" y="436"/>
                      <a:pt x="1440" y="437"/>
                      <a:pt x="1438" y="437"/>
                    </a:cubicBezTo>
                    <a:cubicBezTo>
                      <a:pt x="1436" y="438"/>
                      <a:pt x="1434" y="443"/>
                      <a:pt x="1433" y="443"/>
                    </a:cubicBezTo>
                    <a:cubicBezTo>
                      <a:pt x="1427" y="445"/>
                      <a:pt x="1422" y="452"/>
                      <a:pt x="1422" y="459"/>
                    </a:cubicBezTo>
                    <a:cubicBezTo>
                      <a:pt x="1422" y="467"/>
                      <a:pt x="1410" y="467"/>
                      <a:pt x="1405" y="462"/>
                    </a:cubicBezTo>
                    <a:cubicBezTo>
                      <a:pt x="1406" y="467"/>
                      <a:pt x="1400" y="466"/>
                      <a:pt x="1397" y="466"/>
                    </a:cubicBezTo>
                    <a:cubicBezTo>
                      <a:pt x="1398" y="469"/>
                      <a:pt x="1395" y="470"/>
                      <a:pt x="1393" y="470"/>
                    </a:cubicBezTo>
                    <a:cubicBezTo>
                      <a:pt x="1388" y="471"/>
                      <a:pt x="1384" y="475"/>
                      <a:pt x="1380" y="478"/>
                    </a:cubicBezTo>
                    <a:cubicBezTo>
                      <a:pt x="1377" y="481"/>
                      <a:pt x="1374" y="482"/>
                      <a:pt x="1373" y="487"/>
                    </a:cubicBezTo>
                    <a:cubicBezTo>
                      <a:pt x="1373" y="491"/>
                      <a:pt x="1369" y="491"/>
                      <a:pt x="1370" y="495"/>
                    </a:cubicBezTo>
                    <a:cubicBezTo>
                      <a:pt x="1368" y="493"/>
                      <a:pt x="1366" y="493"/>
                      <a:pt x="1363" y="493"/>
                    </a:cubicBezTo>
                    <a:cubicBezTo>
                      <a:pt x="1367" y="497"/>
                      <a:pt x="1353" y="507"/>
                      <a:pt x="1350" y="497"/>
                    </a:cubicBezTo>
                    <a:cubicBezTo>
                      <a:pt x="1349" y="492"/>
                      <a:pt x="1358" y="492"/>
                      <a:pt x="1360" y="491"/>
                    </a:cubicBezTo>
                    <a:cubicBezTo>
                      <a:pt x="1362" y="489"/>
                      <a:pt x="1359" y="487"/>
                      <a:pt x="1359" y="485"/>
                    </a:cubicBezTo>
                    <a:cubicBezTo>
                      <a:pt x="1359" y="482"/>
                      <a:pt x="1363" y="481"/>
                      <a:pt x="1364" y="479"/>
                    </a:cubicBezTo>
                    <a:cubicBezTo>
                      <a:pt x="1355" y="483"/>
                      <a:pt x="1351" y="477"/>
                      <a:pt x="1343" y="475"/>
                    </a:cubicBezTo>
                    <a:cubicBezTo>
                      <a:pt x="1344" y="473"/>
                      <a:pt x="1346" y="472"/>
                      <a:pt x="1349" y="471"/>
                    </a:cubicBezTo>
                    <a:cubicBezTo>
                      <a:pt x="1344" y="464"/>
                      <a:pt x="1347" y="465"/>
                      <a:pt x="1353" y="459"/>
                    </a:cubicBezTo>
                    <a:cubicBezTo>
                      <a:pt x="1355" y="457"/>
                      <a:pt x="1356" y="449"/>
                      <a:pt x="1357" y="446"/>
                    </a:cubicBezTo>
                    <a:cubicBezTo>
                      <a:pt x="1358" y="433"/>
                      <a:pt x="1338" y="436"/>
                      <a:pt x="1337" y="425"/>
                    </a:cubicBezTo>
                    <a:cubicBezTo>
                      <a:pt x="1338" y="432"/>
                      <a:pt x="1330" y="429"/>
                      <a:pt x="1326" y="427"/>
                    </a:cubicBezTo>
                    <a:cubicBezTo>
                      <a:pt x="1322" y="426"/>
                      <a:pt x="1311" y="431"/>
                      <a:pt x="1319" y="434"/>
                    </a:cubicBezTo>
                    <a:cubicBezTo>
                      <a:pt x="1313" y="435"/>
                      <a:pt x="1309" y="444"/>
                      <a:pt x="1310" y="449"/>
                    </a:cubicBezTo>
                    <a:cubicBezTo>
                      <a:pt x="1310" y="454"/>
                      <a:pt x="1297" y="459"/>
                      <a:pt x="1294" y="461"/>
                    </a:cubicBezTo>
                    <a:cubicBezTo>
                      <a:pt x="1291" y="463"/>
                      <a:pt x="1289" y="464"/>
                      <a:pt x="1287" y="467"/>
                    </a:cubicBezTo>
                    <a:cubicBezTo>
                      <a:pt x="1284" y="473"/>
                      <a:pt x="1290" y="475"/>
                      <a:pt x="1288" y="479"/>
                    </a:cubicBezTo>
                    <a:cubicBezTo>
                      <a:pt x="1285" y="489"/>
                      <a:pt x="1277" y="486"/>
                      <a:pt x="1270" y="490"/>
                    </a:cubicBezTo>
                    <a:cubicBezTo>
                      <a:pt x="1265" y="493"/>
                      <a:pt x="1260" y="485"/>
                      <a:pt x="1254" y="486"/>
                    </a:cubicBezTo>
                    <a:cubicBezTo>
                      <a:pt x="1247" y="488"/>
                      <a:pt x="1250" y="501"/>
                      <a:pt x="1252" y="505"/>
                    </a:cubicBezTo>
                    <a:cubicBezTo>
                      <a:pt x="1255" y="514"/>
                      <a:pt x="1265" y="517"/>
                      <a:pt x="1272" y="522"/>
                    </a:cubicBezTo>
                    <a:cubicBezTo>
                      <a:pt x="1274" y="523"/>
                      <a:pt x="1279" y="524"/>
                      <a:pt x="1282" y="523"/>
                    </a:cubicBezTo>
                    <a:cubicBezTo>
                      <a:pt x="1286" y="521"/>
                      <a:pt x="1287" y="527"/>
                      <a:pt x="1290" y="528"/>
                    </a:cubicBezTo>
                    <a:cubicBezTo>
                      <a:pt x="1291" y="526"/>
                      <a:pt x="1291" y="524"/>
                      <a:pt x="1290" y="522"/>
                    </a:cubicBezTo>
                    <a:cubicBezTo>
                      <a:pt x="1296" y="522"/>
                      <a:pt x="1304" y="528"/>
                      <a:pt x="1307" y="533"/>
                    </a:cubicBezTo>
                    <a:cubicBezTo>
                      <a:pt x="1311" y="540"/>
                      <a:pt x="1305" y="547"/>
                      <a:pt x="1313" y="553"/>
                    </a:cubicBezTo>
                    <a:cubicBezTo>
                      <a:pt x="1318" y="557"/>
                      <a:pt x="1325" y="558"/>
                      <a:pt x="1331" y="557"/>
                    </a:cubicBezTo>
                    <a:cubicBezTo>
                      <a:pt x="1335" y="556"/>
                      <a:pt x="1341" y="554"/>
                      <a:pt x="1336" y="549"/>
                    </a:cubicBezTo>
                    <a:cubicBezTo>
                      <a:pt x="1338" y="548"/>
                      <a:pt x="1350" y="538"/>
                      <a:pt x="1341" y="538"/>
                    </a:cubicBezTo>
                    <a:cubicBezTo>
                      <a:pt x="1346" y="539"/>
                      <a:pt x="1351" y="535"/>
                      <a:pt x="1355" y="534"/>
                    </a:cubicBezTo>
                    <a:cubicBezTo>
                      <a:pt x="1359" y="532"/>
                      <a:pt x="1366" y="537"/>
                      <a:pt x="1368" y="540"/>
                    </a:cubicBezTo>
                    <a:cubicBezTo>
                      <a:pt x="1370" y="542"/>
                      <a:pt x="1372" y="542"/>
                      <a:pt x="1375" y="541"/>
                    </a:cubicBezTo>
                    <a:cubicBezTo>
                      <a:pt x="1377" y="541"/>
                      <a:pt x="1379" y="544"/>
                      <a:pt x="1380" y="545"/>
                    </a:cubicBezTo>
                    <a:cubicBezTo>
                      <a:pt x="1384" y="549"/>
                      <a:pt x="1390" y="543"/>
                      <a:pt x="1395" y="547"/>
                    </a:cubicBezTo>
                    <a:cubicBezTo>
                      <a:pt x="1395" y="546"/>
                      <a:pt x="1395" y="545"/>
                      <a:pt x="1396" y="544"/>
                    </a:cubicBezTo>
                    <a:cubicBezTo>
                      <a:pt x="1402" y="548"/>
                      <a:pt x="1410" y="545"/>
                      <a:pt x="1416" y="549"/>
                    </a:cubicBezTo>
                    <a:cubicBezTo>
                      <a:pt x="1415" y="550"/>
                      <a:pt x="1414" y="550"/>
                      <a:pt x="1413" y="551"/>
                    </a:cubicBezTo>
                    <a:cubicBezTo>
                      <a:pt x="1419" y="556"/>
                      <a:pt x="1410" y="557"/>
                      <a:pt x="1416" y="562"/>
                    </a:cubicBezTo>
                    <a:cubicBezTo>
                      <a:pt x="1418" y="563"/>
                      <a:pt x="1418" y="566"/>
                      <a:pt x="1415" y="567"/>
                    </a:cubicBezTo>
                    <a:cubicBezTo>
                      <a:pt x="1409" y="569"/>
                      <a:pt x="1409" y="565"/>
                      <a:pt x="1407" y="561"/>
                    </a:cubicBezTo>
                    <a:cubicBezTo>
                      <a:pt x="1406" y="563"/>
                      <a:pt x="1405" y="564"/>
                      <a:pt x="1404" y="566"/>
                    </a:cubicBezTo>
                    <a:cubicBezTo>
                      <a:pt x="1404" y="561"/>
                      <a:pt x="1401" y="563"/>
                      <a:pt x="1399" y="565"/>
                    </a:cubicBezTo>
                    <a:cubicBezTo>
                      <a:pt x="1397" y="566"/>
                      <a:pt x="1387" y="573"/>
                      <a:pt x="1393" y="567"/>
                    </a:cubicBezTo>
                    <a:cubicBezTo>
                      <a:pt x="1390" y="569"/>
                      <a:pt x="1384" y="575"/>
                      <a:pt x="1380" y="576"/>
                    </a:cubicBezTo>
                    <a:cubicBezTo>
                      <a:pt x="1377" y="576"/>
                      <a:pt x="1371" y="573"/>
                      <a:pt x="1373" y="578"/>
                    </a:cubicBezTo>
                    <a:cubicBezTo>
                      <a:pt x="1377" y="574"/>
                      <a:pt x="1381" y="580"/>
                      <a:pt x="1378" y="584"/>
                    </a:cubicBezTo>
                    <a:cubicBezTo>
                      <a:pt x="1377" y="581"/>
                      <a:pt x="1373" y="580"/>
                      <a:pt x="1373" y="584"/>
                    </a:cubicBezTo>
                    <a:cubicBezTo>
                      <a:pt x="1372" y="587"/>
                      <a:pt x="1375" y="589"/>
                      <a:pt x="1375" y="592"/>
                    </a:cubicBezTo>
                    <a:cubicBezTo>
                      <a:pt x="1375" y="593"/>
                      <a:pt x="1370" y="595"/>
                      <a:pt x="1369" y="595"/>
                    </a:cubicBezTo>
                    <a:cubicBezTo>
                      <a:pt x="1365" y="594"/>
                      <a:pt x="1367" y="589"/>
                      <a:pt x="1363" y="587"/>
                    </a:cubicBezTo>
                    <a:cubicBezTo>
                      <a:pt x="1367" y="593"/>
                      <a:pt x="1362" y="588"/>
                      <a:pt x="1359" y="589"/>
                    </a:cubicBezTo>
                    <a:cubicBezTo>
                      <a:pt x="1359" y="592"/>
                      <a:pt x="1363" y="598"/>
                      <a:pt x="1367" y="598"/>
                    </a:cubicBezTo>
                    <a:cubicBezTo>
                      <a:pt x="1359" y="599"/>
                      <a:pt x="1364" y="613"/>
                      <a:pt x="1354" y="611"/>
                    </a:cubicBezTo>
                    <a:cubicBezTo>
                      <a:pt x="1354" y="615"/>
                      <a:pt x="1353" y="623"/>
                      <a:pt x="1351" y="626"/>
                    </a:cubicBezTo>
                    <a:cubicBezTo>
                      <a:pt x="1348" y="632"/>
                      <a:pt x="1351" y="636"/>
                      <a:pt x="1352" y="641"/>
                    </a:cubicBezTo>
                    <a:cubicBezTo>
                      <a:pt x="1356" y="637"/>
                      <a:pt x="1363" y="643"/>
                      <a:pt x="1366" y="645"/>
                    </a:cubicBezTo>
                    <a:cubicBezTo>
                      <a:pt x="1373" y="650"/>
                      <a:pt x="1380" y="652"/>
                      <a:pt x="1388" y="655"/>
                    </a:cubicBezTo>
                    <a:cubicBezTo>
                      <a:pt x="1393" y="658"/>
                      <a:pt x="1395" y="666"/>
                      <a:pt x="1399" y="671"/>
                    </a:cubicBezTo>
                    <a:cubicBezTo>
                      <a:pt x="1404" y="678"/>
                      <a:pt x="1409" y="687"/>
                      <a:pt x="1415" y="693"/>
                    </a:cubicBezTo>
                    <a:cubicBezTo>
                      <a:pt x="1420" y="697"/>
                      <a:pt x="1424" y="703"/>
                      <a:pt x="1425" y="709"/>
                    </a:cubicBezTo>
                    <a:cubicBezTo>
                      <a:pt x="1425" y="716"/>
                      <a:pt x="1436" y="717"/>
                      <a:pt x="1442" y="720"/>
                    </a:cubicBezTo>
                    <a:cubicBezTo>
                      <a:pt x="1446" y="722"/>
                      <a:pt x="1444" y="724"/>
                      <a:pt x="1446" y="728"/>
                    </a:cubicBezTo>
                    <a:cubicBezTo>
                      <a:pt x="1448" y="731"/>
                      <a:pt x="1451" y="731"/>
                      <a:pt x="1454" y="732"/>
                    </a:cubicBezTo>
                    <a:cubicBezTo>
                      <a:pt x="1458" y="734"/>
                      <a:pt x="1468" y="739"/>
                      <a:pt x="1465" y="745"/>
                    </a:cubicBezTo>
                    <a:cubicBezTo>
                      <a:pt x="1459" y="744"/>
                      <a:pt x="1452" y="737"/>
                      <a:pt x="1445" y="739"/>
                    </a:cubicBezTo>
                    <a:cubicBezTo>
                      <a:pt x="1436" y="742"/>
                      <a:pt x="1436" y="735"/>
                      <a:pt x="1428" y="733"/>
                    </a:cubicBezTo>
                    <a:cubicBezTo>
                      <a:pt x="1420" y="730"/>
                      <a:pt x="1417" y="740"/>
                      <a:pt x="1410" y="736"/>
                    </a:cubicBezTo>
                    <a:cubicBezTo>
                      <a:pt x="1407" y="734"/>
                      <a:pt x="1405" y="731"/>
                      <a:pt x="1403" y="728"/>
                    </a:cubicBezTo>
                    <a:cubicBezTo>
                      <a:pt x="1401" y="725"/>
                      <a:pt x="1397" y="725"/>
                      <a:pt x="1393" y="723"/>
                    </a:cubicBezTo>
                    <a:cubicBezTo>
                      <a:pt x="1395" y="724"/>
                      <a:pt x="1396" y="726"/>
                      <a:pt x="1395" y="728"/>
                    </a:cubicBezTo>
                    <a:cubicBezTo>
                      <a:pt x="1396" y="727"/>
                      <a:pt x="1398" y="726"/>
                      <a:pt x="1400" y="728"/>
                    </a:cubicBezTo>
                    <a:cubicBezTo>
                      <a:pt x="1399" y="727"/>
                      <a:pt x="1398" y="726"/>
                      <a:pt x="1397" y="726"/>
                    </a:cubicBezTo>
                    <a:cubicBezTo>
                      <a:pt x="1400" y="724"/>
                      <a:pt x="1407" y="733"/>
                      <a:pt x="1401" y="730"/>
                    </a:cubicBezTo>
                    <a:cubicBezTo>
                      <a:pt x="1405" y="734"/>
                      <a:pt x="1411" y="741"/>
                      <a:pt x="1417" y="738"/>
                    </a:cubicBezTo>
                    <a:cubicBezTo>
                      <a:pt x="1420" y="736"/>
                      <a:pt x="1420" y="734"/>
                      <a:pt x="1423" y="734"/>
                    </a:cubicBezTo>
                    <a:cubicBezTo>
                      <a:pt x="1426" y="734"/>
                      <a:pt x="1430" y="735"/>
                      <a:pt x="1431" y="738"/>
                    </a:cubicBezTo>
                    <a:cubicBezTo>
                      <a:pt x="1433" y="739"/>
                      <a:pt x="1431" y="741"/>
                      <a:pt x="1433" y="742"/>
                    </a:cubicBezTo>
                    <a:cubicBezTo>
                      <a:pt x="1436" y="744"/>
                      <a:pt x="1440" y="744"/>
                      <a:pt x="1443" y="745"/>
                    </a:cubicBezTo>
                    <a:cubicBezTo>
                      <a:pt x="1451" y="748"/>
                      <a:pt x="1457" y="755"/>
                      <a:pt x="1464" y="758"/>
                    </a:cubicBezTo>
                    <a:cubicBezTo>
                      <a:pt x="1467" y="760"/>
                      <a:pt x="1476" y="768"/>
                      <a:pt x="1475" y="773"/>
                    </a:cubicBezTo>
                    <a:cubicBezTo>
                      <a:pt x="1475" y="775"/>
                      <a:pt x="1471" y="774"/>
                      <a:pt x="1469" y="774"/>
                    </a:cubicBezTo>
                    <a:cubicBezTo>
                      <a:pt x="1464" y="775"/>
                      <a:pt x="1462" y="779"/>
                      <a:pt x="1458" y="782"/>
                    </a:cubicBezTo>
                    <a:cubicBezTo>
                      <a:pt x="1456" y="783"/>
                      <a:pt x="1453" y="784"/>
                      <a:pt x="1452" y="787"/>
                    </a:cubicBezTo>
                    <a:cubicBezTo>
                      <a:pt x="1452" y="789"/>
                      <a:pt x="1452" y="792"/>
                      <a:pt x="1450" y="792"/>
                    </a:cubicBezTo>
                    <a:cubicBezTo>
                      <a:pt x="1446" y="793"/>
                      <a:pt x="1444" y="789"/>
                      <a:pt x="1440" y="791"/>
                    </a:cubicBezTo>
                    <a:cubicBezTo>
                      <a:pt x="1437" y="792"/>
                      <a:pt x="1435" y="795"/>
                      <a:pt x="1432" y="797"/>
                    </a:cubicBezTo>
                    <a:cubicBezTo>
                      <a:pt x="1434" y="796"/>
                      <a:pt x="1441" y="791"/>
                      <a:pt x="1443" y="792"/>
                    </a:cubicBezTo>
                    <a:cubicBezTo>
                      <a:pt x="1447" y="795"/>
                      <a:pt x="1447" y="802"/>
                      <a:pt x="1452" y="802"/>
                    </a:cubicBezTo>
                    <a:cubicBezTo>
                      <a:pt x="1451" y="801"/>
                      <a:pt x="1450" y="800"/>
                      <a:pt x="1449" y="800"/>
                    </a:cubicBezTo>
                    <a:cubicBezTo>
                      <a:pt x="1456" y="801"/>
                      <a:pt x="1460" y="793"/>
                      <a:pt x="1466" y="795"/>
                    </a:cubicBezTo>
                    <a:cubicBezTo>
                      <a:pt x="1471" y="796"/>
                      <a:pt x="1473" y="800"/>
                      <a:pt x="1476" y="803"/>
                    </a:cubicBezTo>
                    <a:cubicBezTo>
                      <a:pt x="1480" y="806"/>
                      <a:pt x="1488" y="807"/>
                      <a:pt x="1493" y="808"/>
                    </a:cubicBezTo>
                    <a:cubicBezTo>
                      <a:pt x="1490" y="810"/>
                      <a:pt x="1488" y="813"/>
                      <a:pt x="1486" y="815"/>
                    </a:cubicBezTo>
                    <a:cubicBezTo>
                      <a:pt x="1485" y="817"/>
                      <a:pt x="1484" y="818"/>
                      <a:pt x="1483" y="819"/>
                    </a:cubicBezTo>
                    <a:cubicBezTo>
                      <a:pt x="1481" y="821"/>
                      <a:pt x="1479" y="820"/>
                      <a:pt x="1477" y="822"/>
                    </a:cubicBezTo>
                    <a:cubicBezTo>
                      <a:pt x="1478" y="823"/>
                      <a:pt x="1479" y="824"/>
                      <a:pt x="1479" y="825"/>
                    </a:cubicBezTo>
                    <a:cubicBezTo>
                      <a:pt x="1481" y="822"/>
                      <a:pt x="1485" y="819"/>
                      <a:pt x="1488" y="821"/>
                    </a:cubicBezTo>
                    <a:cubicBezTo>
                      <a:pt x="1486" y="820"/>
                      <a:pt x="1486" y="815"/>
                      <a:pt x="1490" y="817"/>
                    </a:cubicBezTo>
                    <a:cubicBezTo>
                      <a:pt x="1493" y="819"/>
                      <a:pt x="1490" y="822"/>
                      <a:pt x="1492" y="825"/>
                    </a:cubicBezTo>
                    <a:cubicBezTo>
                      <a:pt x="1492" y="825"/>
                      <a:pt x="1496" y="835"/>
                      <a:pt x="1492" y="832"/>
                    </a:cubicBezTo>
                    <a:cubicBezTo>
                      <a:pt x="1490" y="831"/>
                      <a:pt x="1490" y="828"/>
                      <a:pt x="1488" y="826"/>
                    </a:cubicBezTo>
                    <a:cubicBezTo>
                      <a:pt x="1489" y="828"/>
                      <a:pt x="1489" y="830"/>
                      <a:pt x="1489" y="832"/>
                    </a:cubicBezTo>
                    <a:cubicBezTo>
                      <a:pt x="1487" y="832"/>
                      <a:pt x="1485" y="831"/>
                      <a:pt x="1484" y="829"/>
                    </a:cubicBezTo>
                    <a:cubicBezTo>
                      <a:pt x="1485" y="834"/>
                      <a:pt x="1484" y="831"/>
                      <a:pt x="1483" y="829"/>
                    </a:cubicBezTo>
                    <a:cubicBezTo>
                      <a:pt x="1482" y="831"/>
                      <a:pt x="1481" y="833"/>
                      <a:pt x="1480" y="835"/>
                    </a:cubicBezTo>
                    <a:cubicBezTo>
                      <a:pt x="1483" y="834"/>
                      <a:pt x="1489" y="838"/>
                      <a:pt x="1490" y="842"/>
                    </a:cubicBezTo>
                    <a:cubicBezTo>
                      <a:pt x="1488" y="840"/>
                      <a:pt x="1487" y="840"/>
                      <a:pt x="1486" y="842"/>
                    </a:cubicBezTo>
                    <a:cubicBezTo>
                      <a:pt x="1489" y="842"/>
                      <a:pt x="1492" y="846"/>
                      <a:pt x="1489" y="848"/>
                    </a:cubicBezTo>
                    <a:cubicBezTo>
                      <a:pt x="1484" y="851"/>
                      <a:pt x="1478" y="846"/>
                      <a:pt x="1475" y="844"/>
                    </a:cubicBezTo>
                    <a:cubicBezTo>
                      <a:pt x="1477" y="846"/>
                      <a:pt x="1478" y="849"/>
                      <a:pt x="1480" y="850"/>
                    </a:cubicBezTo>
                    <a:cubicBezTo>
                      <a:pt x="1483" y="851"/>
                      <a:pt x="1486" y="849"/>
                      <a:pt x="1488" y="853"/>
                    </a:cubicBezTo>
                    <a:cubicBezTo>
                      <a:pt x="1489" y="855"/>
                      <a:pt x="1494" y="860"/>
                      <a:pt x="1491" y="862"/>
                    </a:cubicBezTo>
                    <a:cubicBezTo>
                      <a:pt x="1489" y="864"/>
                      <a:pt x="1486" y="864"/>
                      <a:pt x="1487" y="868"/>
                    </a:cubicBezTo>
                    <a:cubicBezTo>
                      <a:pt x="1484" y="867"/>
                      <a:pt x="1483" y="862"/>
                      <a:pt x="1479" y="860"/>
                    </a:cubicBezTo>
                    <a:cubicBezTo>
                      <a:pt x="1478" y="862"/>
                      <a:pt x="1478" y="862"/>
                      <a:pt x="1476" y="863"/>
                    </a:cubicBezTo>
                    <a:cubicBezTo>
                      <a:pt x="1482" y="864"/>
                      <a:pt x="1474" y="881"/>
                      <a:pt x="1464" y="870"/>
                    </a:cubicBezTo>
                    <a:cubicBezTo>
                      <a:pt x="1465" y="874"/>
                      <a:pt x="1475" y="873"/>
                      <a:pt x="1474" y="878"/>
                    </a:cubicBezTo>
                    <a:cubicBezTo>
                      <a:pt x="1473" y="882"/>
                      <a:pt x="1468" y="890"/>
                      <a:pt x="1473" y="892"/>
                    </a:cubicBezTo>
                    <a:cubicBezTo>
                      <a:pt x="1471" y="894"/>
                      <a:pt x="1471" y="896"/>
                      <a:pt x="1471" y="898"/>
                    </a:cubicBezTo>
                    <a:cubicBezTo>
                      <a:pt x="1472" y="904"/>
                      <a:pt x="1467" y="898"/>
                      <a:pt x="1469" y="902"/>
                    </a:cubicBezTo>
                    <a:cubicBezTo>
                      <a:pt x="1467" y="900"/>
                      <a:pt x="1465" y="899"/>
                      <a:pt x="1463" y="897"/>
                    </a:cubicBezTo>
                    <a:cubicBezTo>
                      <a:pt x="1463" y="899"/>
                      <a:pt x="1473" y="906"/>
                      <a:pt x="1465" y="904"/>
                    </a:cubicBezTo>
                    <a:cubicBezTo>
                      <a:pt x="1466" y="908"/>
                      <a:pt x="1463" y="911"/>
                      <a:pt x="1460" y="912"/>
                    </a:cubicBezTo>
                    <a:cubicBezTo>
                      <a:pt x="1464" y="917"/>
                      <a:pt x="1466" y="925"/>
                      <a:pt x="1456" y="923"/>
                    </a:cubicBezTo>
                    <a:cubicBezTo>
                      <a:pt x="1459" y="922"/>
                      <a:pt x="1461" y="918"/>
                      <a:pt x="1459" y="915"/>
                    </a:cubicBezTo>
                    <a:cubicBezTo>
                      <a:pt x="1458" y="916"/>
                      <a:pt x="1457" y="918"/>
                      <a:pt x="1456" y="919"/>
                    </a:cubicBezTo>
                    <a:cubicBezTo>
                      <a:pt x="1454" y="918"/>
                      <a:pt x="1453" y="916"/>
                      <a:pt x="1452" y="914"/>
                    </a:cubicBezTo>
                    <a:cubicBezTo>
                      <a:pt x="1451" y="916"/>
                      <a:pt x="1449" y="917"/>
                      <a:pt x="1446" y="916"/>
                    </a:cubicBezTo>
                    <a:cubicBezTo>
                      <a:pt x="1448" y="918"/>
                      <a:pt x="1448" y="919"/>
                      <a:pt x="1448" y="922"/>
                    </a:cubicBezTo>
                    <a:cubicBezTo>
                      <a:pt x="1453" y="920"/>
                      <a:pt x="1458" y="928"/>
                      <a:pt x="1452" y="927"/>
                    </a:cubicBezTo>
                    <a:cubicBezTo>
                      <a:pt x="1452" y="931"/>
                      <a:pt x="1456" y="933"/>
                      <a:pt x="1457" y="928"/>
                    </a:cubicBezTo>
                    <a:cubicBezTo>
                      <a:pt x="1461" y="932"/>
                      <a:pt x="1457" y="932"/>
                      <a:pt x="1455" y="934"/>
                    </a:cubicBezTo>
                    <a:cubicBezTo>
                      <a:pt x="1452" y="937"/>
                      <a:pt x="1451" y="940"/>
                      <a:pt x="1450" y="943"/>
                    </a:cubicBezTo>
                    <a:cubicBezTo>
                      <a:pt x="1446" y="940"/>
                      <a:pt x="1442" y="939"/>
                      <a:pt x="1438" y="937"/>
                    </a:cubicBezTo>
                    <a:cubicBezTo>
                      <a:pt x="1441" y="939"/>
                      <a:pt x="1443" y="945"/>
                      <a:pt x="1447" y="944"/>
                    </a:cubicBezTo>
                    <a:cubicBezTo>
                      <a:pt x="1452" y="943"/>
                      <a:pt x="1453" y="939"/>
                      <a:pt x="1457" y="944"/>
                    </a:cubicBezTo>
                    <a:cubicBezTo>
                      <a:pt x="1454" y="946"/>
                      <a:pt x="1455" y="950"/>
                      <a:pt x="1454" y="954"/>
                    </a:cubicBezTo>
                    <a:cubicBezTo>
                      <a:pt x="1452" y="959"/>
                      <a:pt x="1460" y="959"/>
                      <a:pt x="1458" y="964"/>
                    </a:cubicBezTo>
                    <a:cubicBezTo>
                      <a:pt x="1458" y="960"/>
                      <a:pt x="1457" y="960"/>
                      <a:pt x="1455" y="964"/>
                    </a:cubicBezTo>
                    <a:cubicBezTo>
                      <a:pt x="1453" y="961"/>
                      <a:pt x="1451" y="959"/>
                      <a:pt x="1448" y="958"/>
                    </a:cubicBezTo>
                    <a:cubicBezTo>
                      <a:pt x="1448" y="960"/>
                      <a:pt x="1446" y="962"/>
                      <a:pt x="1444" y="963"/>
                    </a:cubicBezTo>
                    <a:cubicBezTo>
                      <a:pt x="1446" y="965"/>
                      <a:pt x="1451" y="965"/>
                      <a:pt x="1451" y="969"/>
                    </a:cubicBezTo>
                    <a:cubicBezTo>
                      <a:pt x="1449" y="974"/>
                      <a:pt x="1445" y="967"/>
                      <a:pt x="1445" y="973"/>
                    </a:cubicBezTo>
                    <a:cubicBezTo>
                      <a:pt x="1445" y="970"/>
                      <a:pt x="1442" y="965"/>
                      <a:pt x="1439" y="969"/>
                    </a:cubicBezTo>
                    <a:cubicBezTo>
                      <a:pt x="1443" y="971"/>
                      <a:pt x="1439" y="977"/>
                      <a:pt x="1444" y="977"/>
                    </a:cubicBezTo>
                    <a:cubicBezTo>
                      <a:pt x="1443" y="980"/>
                      <a:pt x="1436" y="985"/>
                      <a:pt x="1436" y="980"/>
                    </a:cubicBezTo>
                    <a:cubicBezTo>
                      <a:pt x="1433" y="982"/>
                      <a:pt x="1434" y="983"/>
                      <a:pt x="1436" y="984"/>
                    </a:cubicBezTo>
                    <a:cubicBezTo>
                      <a:pt x="1440" y="987"/>
                      <a:pt x="1437" y="992"/>
                      <a:pt x="1435" y="994"/>
                    </a:cubicBezTo>
                    <a:cubicBezTo>
                      <a:pt x="1433" y="992"/>
                      <a:pt x="1432" y="990"/>
                      <a:pt x="1430" y="988"/>
                    </a:cubicBezTo>
                    <a:cubicBezTo>
                      <a:pt x="1429" y="992"/>
                      <a:pt x="1424" y="995"/>
                      <a:pt x="1422" y="990"/>
                    </a:cubicBezTo>
                    <a:cubicBezTo>
                      <a:pt x="1420" y="993"/>
                      <a:pt x="1415" y="991"/>
                      <a:pt x="1418" y="996"/>
                    </a:cubicBezTo>
                    <a:cubicBezTo>
                      <a:pt x="1416" y="995"/>
                      <a:pt x="1413" y="995"/>
                      <a:pt x="1411" y="996"/>
                    </a:cubicBezTo>
                    <a:cubicBezTo>
                      <a:pt x="1413" y="998"/>
                      <a:pt x="1416" y="999"/>
                      <a:pt x="1419" y="998"/>
                    </a:cubicBezTo>
                    <a:cubicBezTo>
                      <a:pt x="1418" y="1000"/>
                      <a:pt x="1420" y="1001"/>
                      <a:pt x="1422" y="1001"/>
                    </a:cubicBezTo>
                    <a:cubicBezTo>
                      <a:pt x="1421" y="1004"/>
                      <a:pt x="1419" y="1004"/>
                      <a:pt x="1418" y="1005"/>
                    </a:cubicBezTo>
                    <a:cubicBezTo>
                      <a:pt x="1415" y="1007"/>
                      <a:pt x="1417" y="1011"/>
                      <a:pt x="1413" y="1013"/>
                    </a:cubicBezTo>
                    <a:cubicBezTo>
                      <a:pt x="1415" y="1010"/>
                      <a:pt x="1414" y="1009"/>
                      <a:pt x="1411" y="1010"/>
                    </a:cubicBezTo>
                    <a:cubicBezTo>
                      <a:pt x="1412" y="1013"/>
                      <a:pt x="1410" y="1016"/>
                      <a:pt x="1410" y="1019"/>
                    </a:cubicBezTo>
                    <a:cubicBezTo>
                      <a:pt x="1409" y="1013"/>
                      <a:pt x="1404" y="1019"/>
                      <a:pt x="1401" y="1019"/>
                    </a:cubicBezTo>
                    <a:cubicBezTo>
                      <a:pt x="1400" y="1020"/>
                      <a:pt x="1398" y="1030"/>
                      <a:pt x="1395" y="1027"/>
                    </a:cubicBezTo>
                    <a:cubicBezTo>
                      <a:pt x="1392" y="1024"/>
                      <a:pt x="1390" y="1023"/>
                      <a:pt x="1389" y="1028"/>
                    </a:cubicBezTo>
                    <a:cubicBezTo>
                      <a:pt x="1389" y="1033"/>
                      <a:pt x="1386" y="1034"/>
                      <a:pt x="1381" y="1034"/>
                    </a:cubicBezTo>
                    <a:cubicBezTo>
                      <a:pt x="1384" y="1035"/>
                      <a:pt x="1388" y="1035"/>
                      <a:pt x="1389" y="1039"/>
                    </a:cubicBezTo>
                    <a:cubicBezTo>
                      <a:pt x="1385" y="1035"/>
                      <a:pt x="1386" y="1042"/>
                      <a:pt x="1383" y="1039"/>
                    </a:cubicBezTo>
                    <a:cubicBezTo>
                      <a:pt x="1382" y="1042"/>
                      <a:pt x="1384" y="1047"/>
                      <a:pt x="1379" y="1048"/>
                    </a:cubicBezTo>
                    <a:cubicBezTo>
                      <a:pt x="1376" y="1049"/>
                      <a:pt x="1371" y="1050"/>
                      <a:pt x="1368" y="1049"/>
                    </a:cubicBezTo>
                    <a:cubicBezTo>
                      <a:pt x="1372" y="1053"/>
                      <a:pt x="1356" y="1056"/>
                      <a:pt x="1359" y="1048"/>
                    </a:cubicBezTo>
                    <a:cubicBezTo>
                      <a:pt x="1357" y="1051"/>
                      <a:pt x="1354" y="1050"/>
                      <a:pt x="1351" y="1049"/>
                    </a:cubicBezTo>
                    <a:cubicBezTo>
                      <a:pt x="1351" y="1051"/>
                      <a:pt x="1358" y="1054"/>
                      <a:pt x="1356" y="1057"/>
                    </a:cubicBezTo>
                    <a:cubicBezTo>
                      <a:pt x="1355" y="1059"/>
                      <a:pt x="1353" y="1058"/>
                      <a:pt x="1352" y="1057"/>
                    </a:cubicBezTo>
                    <a:cubicBezTo>
                      <a:pt x="1348" y="1055"/>
                      <a:pt x="1345" y="1055"/>
                      <a:pt x="1346" y="1051"/>
                    </a:cubicBezTo>
                    <a:cubicBezTo>
                      <a:pt x="1344" y="1053"/>
                      <a:pt x="1337" y="1057"/>
                      <a:pt x="1335" y="1056"/>
                    </a:cubicBezTo>
                    <a:cubicBezTo>
                      <a:pt x="1340" y="1058"/>
                      <a:pt x="1337" y="1062"/>
                      <a:pt x="1334" y="1061"/>
                    </a:cubicBezTo>
                    <a:cubicBezTo>
                      <a:pt x="1330" y="1060"/>
                      <a:pt x="1330" y="1055"/>
                      <a:pt x="1333" y="1053"/>
                    </a:cubicBezTo>
                    <a:cubicBezTo>
                      <a:pt x="1329" y="1053"/>
                      <a:pt x="1326" y="1055"/>
                      <a:pt x="1324" y="1058"/>
                    </a:cubicBezTo>
                    <a:cubicBezTo>
                      <a:pt x="1328" y="1059"/>
                      <a:pt x="1324" y="1063"/>
                      <a:pt x="1328" y="1064"/>
                    </a:cubicBezTo>
                    <a:cubicBezTo>
                      <a:pt x="1327" y="1064"/>
                      <a:pt x="1326" y="1065"/>
                      <a:pt x="1325" y="1065"/>
                    </a:cubicBezTo>
                    <a:cubicBezTo>
                      <a:pt x="1324" y="1059"/>
                      <a:pt x="1309" y="1060"/>
                      <a:pt x="1306" y="1065"/>
                    </a:cubicBezTo>
                    <a:cubicBezTo>
                      <a:pt x="1306" y="1056"/>
                      <a:pt x="1295" y="1054"/>
                      <a:pt x="1296" y="1045"/>
                    </a:cubicBezTo>
                    <a:cubicBezTo>
                      <a:pt x="1295" y="1051"/>
                      <a:pt x="1295" y="1048"/>
                      <a:pt x="1293" y="1045"/>
                    </a:cubicBezTo>
                    <a:cubicBezTo>
                      <a:pt x="1295" y="1042"/>
                      <a:pt x="1298" y="1042"/>
                      <a:pt x="1302" y="1042"/>
                    </a:cubicBezTo>
                    <a:cubicBezTo>
                      <a:pt x="1297" y="1039"/>
                      <a:pt x="1293" y="1045"/>
                      <a:pt x="1289" y="1043"/>
                    </a:cubicBezTo>
                    <a:cubicBezTo>
                      <a:pt x="1295" y="1046"/>
                      <a:pt x="1289" y="1051"/>
                      <a:pt x="1284" y="1050"/>
                    </a:cubicBezTo>
                    <a:cubicBezTo>
                      <a:pt x="1286" y="1050"/>
                      <a:pt x="1292" y="1052"/>
                      <a:pt x="1292" y="1054"/>
                    </a:cubicBezTo>
                    <a:cubicBezTo>
                      <a:pt x="1292" y="1055"/>
                      <a:pt x="1291" y="1055"/>
                      <a:pt x="1290" y="1054"/>
                    </a:cubicBezTo>
                    <a:cubicBezTo>
                      <a:pt x="1294" y="1057"/>
                      <a:pt x="1302" y="1068"/>
                      <a:pt x="1299" y="1073"/>
                    </a:cubicBezTo>
                    <a:cubicBezTo>
                      <a:pt x="1295" y="1079"/>
                      <a:pt x="1287" y="1063"/>
                      <a:pt x="1285" y="1061"/>
                    </a:cubicBezTo>
                    <a:cubicBezTo>
                      <a:pt x="1285" y="1066"/>
                      <a:pt x="1291" y="1071"/>
                      <a:pt x="1293" y="1075"/>
                    </a:cubicBezTo>
                    <a:cubicBezTo>
                      <a:pt x="1291" y="1075"/>
                      <a:pt x="1289" y="1077"/>
                      <a:pt x="1289" y="1079"/>
                    </a:cubicBezTo>
                    <a:cubicBezTo>
                      <a:pt x="1287" y="1078"/>
                      <a:pt x="1285" y="1076"/>
                      <a:pt x="1285" y="1074"/>
                    </a:cubicBezTo>
                    <a:cubicBezTo>
                      <a:pt x="1280" y="1076"/>
                      <a:pt x="1286" y="1082"/>
                      <a:pt x="1282" y="1086"/>
                    </a:cubicBezTo>
                    <a:cubicBezTo>
                      <a:pt x="1278" y="1080"/>
                      <a:pt x="1275" y="1085"/>
                      <a:pt x="1273" y="1088"/>
                    </a:cubicBezTo>
                    <a:cubicBezTo>
                      <a:pt x="1271" y="1091"/>
                      <a:pt x="1265" y="1085"/>
                      <a:pt x="1268" y="1082"/>
                    </a:cubicBezTo>
                    <a:cubicBezTo>
                      <a:pt x="1266" y="1083"/>
                      <a:pt x="1264" y="1082"/>
                      <a:pt x="1264" y="1079"/>
                    </a:cubicBezTo>
                    <a:cubicBezTo>
                      <a:pt x="1264" y="1083"/>
                      <a:pt x="1266" y="1086"/>
                      <a:pt x="1265" y="1089"/>
                    </a:cubicBezTo>
                    <a:cubicBezTo>
                      <a:pt x="1264" y="1094"/>
                      <a:pt x="1253" y="1086"/>
                      <a:pt x="1251" y="1085"/>
                    </a:cubicBezTo>
                    <a:cubicBezTo>
                      <a:pt x="1256" y="1092"/>
                      <a:pt x="1249" y="1089"/>
                      <a:pt x="1245" y="1089"/>
                    </a:cubicBezTo>
                    <a:cubicBezTo>
                      <a:pt x="1252" y="1092"/>
                      <a:pt x="1242" y="1101"/>
                      <a:pt x="1238" y="1095"/>
                    </a:cubicBezTo>
                    <a:cubicBezTo>
                      <a:pt x="1237" y="1097"/>
                      <a:pt x="1236" y="1100"/>
                      <a:pt x="1234" y="1101"/>
                    </a:cubicBezTo>
                    <a:cubicBezTo>
                      <a:pt x="1236" y="1096"/>
                      <a:pt x="1231" y="1099"/>
                      <a:pt x="1228" y="1099"/>
                    </a:cubicBezTo>
                    <a:cubicBezTo>
                      <a:pt x="1224" y="1100"/>
                      <a:pt x="1219" y="1102"/>
                      <a:pt x="1217" y="1105"/>
                    </a:cubicBezTo>
                    <a:cubicBezTo>
                      <a:pt x="1217" y="1103"/>
                      <a:pt x="1218" y="1102"/>
                      <a:pt x="1219" y="1100"/>
                    </a:cubicBezTo>
                    <a:cubicBezTo>
                      <a:pt x="1217" y="1102"/>
                      <a:pt x="1215" y="1105"/>
                      <a:pt x="1217" y="1108"/>
                    </a:cubicBezTo>
                    <a:cubicBezTo>
                      <a:pt x="1210" y="1110"/>
                      <a:pt x="1213" y="1105"/>
                      <a:pt x="1209" y="1102"/>
                    </a:cubicBezTo>
                    <a:cubicBezTo>
                      <a:pt x="1207" y="1106"/>
                      <a:pt x="1212" y="1108"/>
                      <a:pt x="1209" y="1111"/>
                    </a:cubicBezTo>
                    <a:cubicBezTo>
                      <a:pt x="1207" y="1113"/>
                      <a:pt x="1202" y="1115"/>
                      <a:pt x="1204" y="1119"/>
                    </a:cubicBezTo>
                    <a:cubicBezTo>
                      <a:pt x="1205" y="1121"/>
                      <a:pt x="1208" y="1121"/>
                      <a:pt x="1210" y="1122"/>
                    </a:cubicBezTo>
                    <a:cubicBezTo>
                      <a:pt x="1213" y="1123"/>
                      <a:pt x="1212" y="1129"/>
                      <a:pt x="1210" y="1122"/>
                    </a:cubicBezTo>
                    <a:cubicBezTo>
                      <a:pt x="1210" y="1127"/>
                      <a:pt x="1217" y="1130"/>
                      <a:pt x="1217" y="1135"/>
                    </a:cubicBezTo>
                    <a:cubicBezTo>
                      <a:pt x="1216" y="1143"/>
                      <a:pt x="1205" y="1139"/>
                      <a:pt x="1200" y="1141"/>
                    </a:cubicBezTo>
                    <a:cubicBezTo>
                      <a:pt x="1200" y="1138"/>
                      <a:pt x="1197" y="1134"/>
                      <a:pt x="1202" y="1137"/>
                    </a:cubicBezTo>
                    <a:cubicBezTo>
                      <a:pt x="1201" y="1132"/>
                      <a:pt x="1192" y="1133"/>
                      <a:pt x="1196" y="1126"/>
                    </a:cubicBezTo>
                    <a:cubicBezTo>
                      <a:pt x="1192" y="1126"/>
                      <a:pt x="1194" y="1121"/>
                      <a:pt x="1191" y="1120"/>
                    </a:cubicBezTo>
                    <a:cubicBezTo>
                      <a:pt x="1189" y="1120"/>
                      <a:pt x="1188" y="1112"/>
                      <a:pt x="1190" y="1110"/>
                    </a:cubicBezTo>
                    <a:cubicBezTo>
                      <a:pt x="1192" y="1108"/>
                      <a:pt x="1189" y="1105"/>
                      <a:pt x="1193" y="1103"/>
                    </a:cubicBezTo>
                    <a:cubicBezTo>
                      <a:pt x="1199" y="1099"/>
                      <a:pt x="1190" y="1097"/>
                      <a:pt x="1188" y="1095"/>
                    </a:cubicBezTo>
                    <a:cubicBezTo>
                      <a:pt x="1189" y="1096"/>
                      <a:pt x="1189" y="1097"/>
                      <a:pt x="1189" y="1099"/>
                    </a:cubicBezTo>
                    <a:cubicBezTo>
                      <a:pt x="1185" y="1099"/>
                      <a:pt x="1183" y="1093"/>
                      <a:pt x="1181" y="1090"/>
                    </a:cubicBezTo>
                    <a:cubicBezTo>
                      <a:pt x="1179" y="1093"/>
                      <a:pt x="1180" y="1095"/>
                      <a:pt x="1183" y="1096"/>
                    </a:cubicBezTo>
                    <a:cubicBezTo>
                      <a:pt x="1181" y="1098"/>
                      <a:pt x="1176" y="1103"/>
                      <a:pt x="1173" y="1099"/>
                    </a:cubicBezTo>
                    <a:cubicBezTo>
                      <a:pt x="1170" y="1107"/>
                      <a:pt x="1169" y="1095"/>
                      <a:pt x="1167" y="1093"/>
                    </a:cubicBezTo>
                    <a:cubicBezTo>
                      <a:pt x="1165" y="1092"/>
                      <a:pt x="1158" y="1095"/>
                      <a:pt x="1162" y="1089"/>
                    </a:cubicBezTo>
                    <a:cubicBezTo>
                      <a:pt x="1161" y="1089"/>
                      <a:pt x="1160" y="1088"/>
                      <a:pt x="1159" y="1088"/>
                    </a:cubicBezTo>
                    <a:cubicBezTo>
                      <a:pt x="1159" y="1090"/>
                      <a:pt x="1159" y="1092"/>
                      <a:pt x="1160" y="1094"/>
                    </a:cubicBezTo>
                    <a:cubicBezTo>
                      <a:pt x="1157" y="1093"/>
                      <a:pt x="1155" y="1087"/>
                      <a:pt x="1152" y="1088"/>
                    </a:cubicBezTo>
                    <a:cubicBezTo>
                      <a:pt x="1153" y="1086"/>
                      <a:pt x="1153" y="1084"/>
                      <a:pt x="1150" y="1083"/>
                    </a:cubicBezTo>
                    <a:cubicBezTo>
                      <a:pt x="1149" y="1085"/>
                      <a:pt x="1149" y="1088"/>
                      <a:pt x="1148" y="1084"/>
                    </a:cubicBezTo>
                    <a:cubicBezTo>
                      <a:pt x="1147" y="1088"/>
                      <a:pt x="1154" y="1090"/>
                      <a:pt x="1151" y="1095"/>
                    </a:cubicBezTo>
                    <a:cubicBezTo>
                      <a:pt x="1150" y="1097"/>
                      <a:pt x="1146" y="1092"/>
                      <a:pt x="1145" y="1092"/>
                    </a:cubicBezTo>
                    <a:cubicBezTo>
                      <a:pt x="1146" y="1095"/>
                      <a:pt x="1145" y="1097"/>
                      <a:pt x="1142" y="1098"/>
                    </a:cubicBezTo>
                    <a:cubicBezTo>
                      <a:pt x="1142" y="1096"/>
                      <a:pt x="1135" y="1095"/>
                      <a:pt x="1132" y="1093"/>
                    </a:cubicBezTo>
                    <a:cubicBezTo>
                      <a:pt x="1128" y="1091"/>
                      <a:pt x="1121" y="1097"/>
                      <a:pt x="1119" y="1093"/>
                    </a:cubicBezTo>
                    <a:cubicBezTo>
                      <a:pt x="1119" y="1093"/>
                      <a:pt x="1118" y="1094"/>
                      <a:pt x="1117" y="1094"/>
                    </a:cubicBezTo>
                    <a:cubicBezTo>
                      <a:pt x="1115" y="1090"/>
                      <a:pt x="1109" y="1090"/>
                      <a:pt x="1106" y="1087"/>
                    </a:cubicBezTo>
                    <a:cubicBezTo>
                      <a:pt x="1105" y="1086"/>
                      <a:pt x="1107" y="1085"/>
                      <a:pt x="1105" y="1084"/>
                    </a:cubicBezTo>
                    <a:cubicBezTo>
                      <a:pt x="1102" y="1083"/>
                      <a:pt x="1098" y="1079"/>
                      <a:pt x="1095" y="1082"/>
                    </a:cubicBezTo>
                    <a:cubicBezTo>
                      <a:pt x="1093" y="1074"/>
                      <a:pt x="1088" y="1068"/>
                      <a:pt x="1088" y="1060"/>
                    </a:cubicBezTo>
                    <a:cubicBezTo>
                      <a:pt x="1096" y="1063"/>
                      <a:pt x="1093" y="1045"/>
                      <a:pt x="1083" y="1050"/>
                    </a:cubicBezTo>
                    <a:cubicBezTo>
                      <a:pt x="1079" y="1052"/>
                      <a:pt x="1077" y="1049"/>
                      <a:pt x="1073" y="1047"/>
                    </a:cubicBezTo>
                    <a:cubicBezTo>
                      <a:pt x="1069" y="1045"/>
                      <a:pt x="1067" y="1051"/>
                      <a:pt x="1063" y="1047"/>
                    </a:cubicBezTo>
                    <a:cubicBezTo>
                      <a:pt x="1057" y="1043"/>
                      <a:pt x="1051" y="1040"/>
                      <a:pt x="1046" y="1033"/>
                    </a:cubicBezTo>
                    <a:cubicBezTo>
                      <a:pt x="1044" y="1038"/>
                      <a:pt x="1038" y="1039"/>
                      <a:pt x="1034" y="1042"/>
                    </a:cubicBezTo>
                    <a:cubicBezTo>
                      <a:pt x="1032" y="1044"/>
                      <a:pt x="1036" y="1047"/>
                      <a:pt x="1034" y="1050"/>
                    </a:cubicBezTo>
                    <a:cubicBezTo>
                      <a:pt x="1031" y="1053"/>
                      <a:pt x="1016" y="1060"/>
                      <a:pt x="1018" y="1052"/>
                    </a:cubicBezTo>
                    <a:cubicBezTo>
                      <a:pt x="1012" y="1052"/>
                      <a:pt x="1011" y="1065"/>
                      <a:pt x="1009" y="1063"/>
                    </a:cubicBezTo>
                    <a:cubicBezTo>
                      <a:pt x="1007" y="1062"/>
                      <a:pt x="1004" y="1059"/>
                      <a:pt x="1002" y="1057"/>
                    </a:cubicBezTo>
                    <a:cubicBezTo>
                      <a:pt x="998" y="1052"/>
                      <a:pt x="998" y="1057"/>
                      <a:pt x="997" y="1061"/>
                    </a:cubicBezTo>
                    <a:cubicBezTo>
                      <a:pt x="991" y="1054"/>
                      <a:pt x="990" y="1053"/>
                      <a:pt x="986" y="1061"/>
                    </a:cubicBezTo>
                    <a:cubicBezTo>
                      <a:pt x="982" y="1068"/>
                      <a:pt x="976" y="1061"/>
                      <a:pt x="972" y="1057"/>
                    </a:cubicBezTo>
                    <a:cubicBezTo>
                      <a:pt x="964" y="1050"/>
                      <a:pt x="963" y="1060"/>
                      <a:pt x="959" y="1066"/>
                    </a:cubicBezTo>
                    <a:cubicBezTo>
                      <a:pt x="957" y="1069"/>
                      <a:pt x="955" y="1065"/>
                      <a:pt x="953" y="1065"/>
                    </a:cubicBezTo>
                    <a:cubicBezTo>
                      <a:pt x="951" y="1066"/>
                      <a:pt x="950" y="1066"/>
                      <a:pt x="948" y="1066"/>
                    </a:cubicBezTo>
                    <a:cubicBezTo>
                      <a:pt x="946" y="1067"/>
                      <a:pt x="947" y="1064"/>
                      <a:pt x="945" y="1064"/>
                    </a:cubicBezTo>
                    <a:cubicBezTo>
                      <a:pt x="937" y="1064"/>
                      <a:pt x="941" y="1078"/>
                      <a:pt x="943" y="1081"/>
                    </a:cubicBezTo>
                    <a:cubicBezTo>
                      <a:pt x="945" y="1084"/>
                      <a:pt x="948" y="1087"/>
                      <a:pt x="949" y="1091"/>
                    </a:cubicBezTo>
                    <a:cubicBezTo>
                      <a:pt x="950" y="1092"/>
                      <a:pt x="950" y="1093"/>
                      <a:pt x="951" y="1094"/>
                    </a:cubicBezTo>
                    <a:cubicBezTo>
                      <a:pt x="951" y="1097"/>
                      <a:pt x="950" y="1098"/>
                      <a:pt x="950" y="1101"/>
                    </a:cubicBezTo>
                    <a:cubicBezTo>
                      <a:pt x="950" y="1103"/>
                      <a:pt x="954" y="1107"/>
                      <a:pt x="952" y="1109"/>
                    </a:cubicBezTo>
                    <a:cubicBezTo>
                      <a:pt x="949" y="1112"/>
                      <a:pt x="946" y="1106"/>
                      <a:pt x="942" y="1107"/>
                    </a:cubicBezTo>
                    <a:cubicBezTo>
                      <a:pt x="937" y="1109"/>
                      <a:pt x="936" y="1109"/>
                      <a:pt x="934" y="1104"/>
                    </a:cubicBezTo>
                    <a:cubicBezTo>
                      <a:pt x="932" y="1099"/>
                      <a:pt x="929" y="1094"/>
                      <a:pt x="929" y="1089"/>
                    </a:cubicBezTo>
                    <a:cubicBezTo>
                      <a:pt x="924" y="1092"/>
                      <a:pt x="916" y="1102"/>
                      <a:pt x="909" y="1098"/>
                    </a:cubicBezTo>
                    <a:cubicBezTo>
                      <a:pt x="906" y="1096"/>
                      <a:pt x="905" y="1101"/>
                      <a:pt x="903" y="1100"/>
                    </a:cubicBezTo>
                    <a:cubicBezTo>
                      <a:pt x="900" y="1100"/>
                      <a:pt x="899" y="1094"/>
                      <a:pt x="901" y="1092"/>
                    </a:cubicBezTo>
                    <a:cubicBezTo>
                      <a:pt x="891" y="1092"/>
                      <a:pt x="898" y="1082"/>
                      <a:pt x="893" y="1080"/>
                    </a:cubicBezTo>
                    <a:cubicBezTo>
                      <a:pt x="887" y="1077"/>
                      <a:pt x="880" y="1077"/>
                      <a:pt x="873" y="1078"/>
                    </a:cubicBezTo>
                    <a:cubicBezTo>
                      <a:pt x="865" y="1079"/>
                      <a:pt x="872" y="1068"/>
                      <a:pt x="872" y="1065"/>
                    </a:cubicBezTo>
                    <a:cubicBezTo>
                      <a:pt x="873" y="1061"/>
                      <a:pt x="868" y="1049"/>
                      <a:pt x="876" y="1049"/>
                    </a:cubicBezTo>
                    <a:cubicBezTo>
                      <a:pt x="874" y="1043"/>
                      <a:pt x="870" y="1043"/>
                      <a:pt x="864" y="1043"/>
                    </a:cubicBezTo>
                    <a:cubicBezTo>
                      <a:pt x="856" y="1043"/>
                      <a:pt x="857" y="1036"/>
                      <a:pt x="854" y="1031"/>
                    </a:cubicBezTo>
                    <a:cubicBezTo>
                      <a:pt x="854" y="1031"/>
                      <a:pt x="851" y="1028"/>
                      <a:pt x="851" y="1027"/>
                    </a:cubicBezTo>
                    <a:cubicBezTo>
                      <a:pt x="854" y="1023"/>
                      <a:pt x="849" y="1021"/>
                      <a:pt x="847" y="1018"/>
                    </a:cubicBezTo>
                    <a:cubicBezTo>
                      <a:pt x="844" y="1013"/>
                      <a:pt x="851" y="1011"/>
                      <a:pt x="850" y="1006"/>
                    </a:cubicBezTo>
                    <a:cubicBezTo>
                      <a:pt x="843" y="1011"/>
                      <a:pt x="834" y="1005"/>
                      <a:pt x="827" y="1009"/>
                    </a:cubicBezTo>
                    <a:cubicBezTo>
                      <a:pt x="825" y="1010"/>
                      <a:pt x="816" y="1017"/>
                      <a:pt x="814" y="1016"/>
                    </a:cubicBezTo>
                    <a:cubicBezTo>
                      <a:pt x="810" y="1013"/>
                      <a:pt x="814" y="1010"/>
                      <a:pt x="815" y="1008"/>
                    </a:cubicBezTo>
                    <a:cubicBezTo>
                      <a:pt x="816" y="1005"/>
                      <a:pt x="814" y="1000"/>
                      <a:pt x="813" y="998"/>
                    </a:cubicBezTo>
                    <a:cubicBezTo>
                      <a:pt x="810" y="994"/>
                      <a:pt x="809" y="995"/>
                      <a:pt x="808" y="990"/>
                    </a:cubicBezTo>
                    <a:cubicBezTo>
                      <a:pt x="807" y="986"/>
                      <a:pt x="809" y="983"/>
                      <a:pt x="813" y="983"/>
                    </a:cubicBezTo>
                    <a:cubicBezTo>
                      <a:pt x="810" y="978"/>
                      <a:pt x="813" y="974"/>
                      <a:pt x="813" y="968"/>
                    </a:cubicBezTo>
                    <a:cubicBezTo>
                      <a:pt x="819" y="974"/>
                      <a:pt x="820" y="959"/>
                      <a:pt x="820" y="957"/>
                    </a:cubicBezTo>
                    <a:cubicBezTo>
                      <a:pt x="830" y="957"/>
                      <a:pt x="823" y="953"/>
                      <a:pt x="830" y="948"/>
                    </a:cubicBezTo>
                    <a:cubicBezTo>
                      <a:pt x="831" y="947"/>
                      <a:pt x="834" y="949"/>
                      <a:pt x="834" y="948"/>
                    </a:cubicBezTo>
                    <a:cubicBezTo>
                      <a:pt x="835" y="944"/>
                      <a:pt x="830" y="942"/>
                      <a:pt x="829" y="939"/>
                    </a:cubicBezTo>
                    <a:cubicBezTo>
                      <a:pt x="835" y="941"/>
                      <a:pt x="832" y="930"/>
                      <a:pt x="832" y="927"/>
                    </a:cubicBezTo>
                    <a:cubicBezTo>
                      <a:pt x="832" y="921"/>
                      <a:pt x="830" y="914"/>
                      <a:pt x="828" y="908"/>
                    </a:cubicBezTo>
                    <a:cubicBezTo>
                      <a:pt x="826" y="903"/>
                      <a:pt x="825" y="898"/>
                      <a:pt x="824" y="893"/>
                    </a:cubicBezTo>
                    <a:cubicBezTo>
                      <a:pt x="823" y="887"/>
                      <a:pt x="820" y="886"/>
                      <a:pt x="814" y="884"/>
                    </a:cubicBezTo>
                    <a:cubicBezTo>
                      <a:pt x="815" y="886"/>
                      <a:pt x="814" y="888"/>
                      <a:pt x="812" y="889"/>
                    </a:cubicBezTo>
                    <a:cubicBezTo>
                      <a:pt x="810" y="885"/>
                      <a:pt x="806" y="881"/>
                      <a:pt x="805" y="876"/>
                    </a:cubicBezTo>
                    <a:cubicBezTo>
                      <a:pt x="804" y="872"/>
                      <a:pt x="804" y="869"/>
                      <a:pt x="800" y="866"/>
                    </a:cubicBezTo>
                    <a:cubicBezTo>
                      <a:pt x="795" y="861"/>
                      <a:pt x="787" y="859"/>
                      <a:pt x="782" y="854"/>
                    </a:cubicBezTo>
                    <a:cubicBezTo>
                      <a:pt x="782" y="858"/>
                      <a:pt x="782" y="870"/>
                      <a:pt x="776" y="863"/>
                    </a:cubicBezTo>
                    <a:cubicBezTo>
                      <a:pt x="772" y="860"/>
                      <a:pt x="770" y="863"/>
                      <a:pt x="767" y="861"/>
                    </a:cubicBezTo>
                    <a:cubicBezTo>
                      <a:pt x="763" y="860"/>
                      <a:pt x="759" y="857"/>
                      <a:pt x="756" y="857"/>
                    </a:cubicBezTo>
                    <a:cubicBezTo>
                      <a:pt x="752" y="857"/>
                      <a:pt x="751" y="861"/>
                      <a:pt x="748" y="860"/>
                    </a:cubicBezTo>
                    <a:cubicBezTo>
                      <a:pt x="745" y="859"/>
                      <a:pt x="747" y="855"/>
                      <a:pt x="748" y="854"/>
                    </a:cubicBezTo>
                    <a:cubicBezTo>
                      <a:pt x="749" y="852"/>
                      <a:pt x="752" y="849"/>
                      <a:pt x="752" y="847"/>
                    </a:cubicBezTo>
                    <a:cubicBezTo>
                      <a:pt x="753" y="843"/>
                      <a:pt x="746" y="841"/>
                      <a:pt x="747" y="836"/>
                    </a:cubicBezTo>
                    <a:cubicBezTo>
                      <a:pt x="745" y="837"/>
                      <a:pt x="742" y="840"/>
                      <a:pt x="739" y="840"/>
                    </a:cubicBezTo>
                    <a:cubicBezTo>
                      <a:pt x="733" y="838"/>
                      <a:pt x="740" y="832"/>
                      <a:pt x="742" y="831"/>
                    </a:cubicBezTo>
                    <a:cubicBezTo>
                      <a:pt x="740" y="829"/>
                      <a:pt x="736" y="826"/>
                      <a:pt x="733" y="824"/>
                    </a:cubicBezTo>
                    <a:cubicBezTo>
                      <a:pt x="730" y="822"/>
                      <a:pt x="722" y="828"/>
                      <a:pt x="720" y="830"/>
                    </a:cubicBezTo>
                    <a:cubicBezTo>
                      <a:pt x="717" y="831"/>
                      <a:pt x="718" y="835"/>
                      <a:pt x="716" y="837"/>
                    </a:cubicBezTo>
                    <a:cubicBezTo>
                      <a:pt x="714" y="838"/>
                      <a:pt x="710" y="836"/>
                      <a:pt x="709" y="835"/>
                    </a:cubicBezTo>
                    <a:cubicBezTo>
                      <a:pt x="708" y="835"/>
                      <a:pt x="699" y="830"/>
                      <a:pt x="703" y="834"/>
                    </a:cubicBezTo>
                    <a:cubicBezTo>
                      <a:pt x="700" y="833"/>
                      <a:pt x="696" y="829"/>
                      <a:pt x="693" y="829"/>
                    </a:cubicBezTo>
                    <a:cubicBezTo>
                      <a:pt x="690" y="828"/>
                      <a:pt x="688" y="831"/>
                      <a:pt x="684" y="832"/>
                    </a:cubicBezTo>
                    <a:cubicBezTo>
                      <a:pt x="680" y="835"/>
                      <a:pt x="677" y="840"/>
                      <a:pt x="674" y="844"/>
                    </a:cubicBezTo>
                    <a:cubicBezTo>
                      <a:pt x="670" y="849"/>
                      <a:pt x="666" y="849"/>
                      <a:pt x="660" y="850"/>
                    </a:cubicBezTo>
                    <a:cubicBezTo>
                      <a:pt x="653" y="851"/>
                      <a:pt x="656" y="855"/>
                      <a:pt x="653" y="860"/>
                    </a:cubicBezTo>
                    <a:cubicBezTo>
                      <a:pt x="650" y="863"/>
                      <a:pt x="644" y="865"/>
                      <a:pt x="643" y="869"/>
                    </a:cubicBezTo>
                    <a:cubicBezTo>
                      <a:pt x="641" y="875"/>
                      <a:pt x="641" y="879"/>
                      <a:pt x="633" y="880"/>
                    </a:cubicBezTo>
                    <a:cubicBezTo>
                      <a:pt x="628" y="880"/>
                      <a:pt x="624" y="883"/>
                      <a:pt x="620" y="882"/>
                    </a:cubicBezTo>
                    <a:cubicBezTo>
                      <a:pt x="616" y="882"/>
                      <a:pt x="613" y="881"/>
                      <a:pt x="613" y="877"/>
                    </a:cubicBezTo>
                    <a:cubicBezTo>
                      <a:pt x="613" y="874"/>
                      <a:pt x="604" y="871"/>
                      <a:pt x="601" y="871"/>
                    </a:cubicBezTo>
                    <a:cubicBezTo>
                      <a:pt x="596" y="870"/>
                      <a:pt x="596" y="876"/>
                      <a:pt x="591" y="873"/>
                    </a:cubicBezTo>
                    <a:cubicBezTo>
                      <a:pt x="586" y="871"/>
                      <a:pt x="582" y="871"/>
                      <a:pt x="576" y="871"/>
                    </a:cubicBezTo>
                    <a:cubicBezTo>
                      <a:pt x="571" y="871"/>
                      <a:pt x="575" y="865"/>
                      <a:pt x="570" y="864"/>
                    </a:cubicBezTo>
                    <a:cubicBezTo>
                      <a:pt x="564" y="862"/>
                      <a:pt x="559" y="862"/>
                      <a:pt x="554" y="866"/>
                    </a:cubicBezTo>
                    <a:cubicBezTo>
                      <a:pt x="549" y="869"/>
                      <a:pt x="545" y="875"/>
                      <a:pt x="542" y="881"/>
                    </a:cubicBezTo>
                    <a:cubicBezTo>
                      <a:pt x="540" y="885"/>
                      <a:pt x="536" y="892"/>
                      <a:pt x="535" y="897"/>
                    </a:cubicBezTo>
                    <a:cubicBezTo>
                      <a:pt x="527" y="892"/>
                      <a:pt x="533" y="883"/>
                      <a:pt x="530" y="876"/>
                    </a:cubicBezTo>
                    <a:cubicBezTo>
                      <a:pt x="526" y="866"/>
                      <a:pt x="516" y="874"/>
                      <a:pt x="509" y="875"/>
                    </a:cubicBezTo>
                    <a:cubicBezTo>
                      <a:pt x="509" y="876"/>
                      <a:pt x="509" y="877"/>
                      <a:pt x="509" y="878"/>
                    </a:cubicBezTo>
                    <a:cubicBezTo>
                      <a:pt x="503" y="876"/>
                      <a:pt x="494" y="878"/>
                      <a:pt x="487" y="878"/>
                    </a:cubicBezTo>
                    <a:cubicBezTo>
                      <a:pt x="480" y="878"/>
                      <a:pt x="477" y="876"/>
                      <a:pt x="471" y="873"/>
                    </a:cubicBezTo>
                    <a:cubicBezTo>
                      <a:pt x="469" y="872"/>
                      <a:pt x="465" y="870"/>
                      <a:pt x="463" y="871"/>
                    </a:cubicBezTo>
                    <a:cubicBezTo>
                      <a:pt x="461" y="872"/>
                      <a:pt x="462" y="875"/>
                      <a:pt x="460" y="876"/>
                    </a:cubicBezTo>
                    <a:cubicBezTo>
                      <a:pt x="456" y="876"/>
                      <a:pt x="450" y="871"/>
                      <a:pt x="449" y="868"/>
                    </a:cubicBezTo>
                    <a:cubicBezTo>
                      <a:pt x="449" y="868"/>
                      <a:pt x="448" y="880"/>
                      <a:pt x="445" y="875"/>
                    </a:cubicBezTo>
                    <a:cubicBezTo>
                      <a:pt x="442" y="870"/>
                      <a:pt x="436" y="867"/>
                      <a:pt x="434" y="861"/>
                    </a:cubicBezTo>
                    <a:cubicBezTo>
                      <a:pt x="433" y="866"/>
                      <a:pt x="417" y="864"/>
                      <a:pt x="416" y="860"/>
                    </a:cubicBezTo>
                    <a:cubicBezTo>
                      <a:pt x="416" y="858"/>
                      <a:pt x="418" y="854"/>
                      <a:pt x="416" y="852"/>
                    </a:cubicBezTo>
                    <a:cubicBezTo>
                      <a:pt x="414" y="850"/>
                      <a:pt x="409" y="855"/>
                      <a:pt x="406" y="853"/>
                    </a:cubicBezTo>
                    <a:cubicBezTo>
                      <a:pt x="401" y="850"/>
                      <a:pt x="389" y="846"/>
                      <a:pt x="387" y="840"/>
                    </a:cubicBezTo>
                    <a:cubicBezTo>
                      <a:pt x="385" y="833"/>
                      <a:pt x="377" y="825"/>
                      <a:pt x="369" y="832"/>
                    </a:cubicBezTo>
                    <a:cubicBezTo>
                      <a:pt x="367" y="835"/>
                      <a:pt x="358" y="823"/>
                      <a:pt x="356" y="821"/>
                    </a:cubicBezTo>
                    <a:cubicBezTo>
                      <a:pt x="352" y="817"/>
                      <a:pt x="345" y="816"/>
                      <a:pt x="339" y="812"/>
                    </a:cubicBezTo>
                    <a:cubicBezTo>
                      <a:pt x="330" y="807"/>
                      <a:pt x="322" y="800"/>
                      <a:pt x="314" y="793"/>
                    </a:cubicBezTo>
                    <a:cubicBezTo>
                      <a:pt x="311" y="791"/>
                      <a:pt x="307" y="791"/>
                      <a:pt x="303" y="790"/>
                    </a:cubicBezTo>
                    <a:cubicBezTo>
                      <a:pt x="299" y="789"/>
                      <a:pt x="299" y="794"/>
                      <a:pt x="295" y="792"/>
                    </a:cubicBezTo>
                    <a:cubicBezTo>
                      <a:pt x="297" y="803"/>
                      <a:pt x="291" y="804"/>
                      <a:pt x="285" y="797"/>
                    </a:cubicBezTo>
                    <a:cubicBezTo>
                      <a:pt x="279" y="791"/>
                      <a:pt x="272" y="788"/>
                      <a:pt x="265" y="786"/>
                    </a:cubicBezTo>
                    <a:cubicBezTo>
                      <a:pt x="263" y="786"/>
                      <a:pt x="259" y="785"/>
                      <a:pt x="258" y="784"/>
                    </a:cubicBezTo>
                    <a:cubicBezTo>
                      <a:pt x="256" y="782"/>
                      <a:pt x="260" y="778"/>
                      <a:pt x="256" y="777"/>
                    </a:cubicBezTo>
                    <a:cubicBezTo>
                      <a:pt x="253" y="776"/>
                      <a:pt x="251" y="775"/>
                      <a:pt x="249" y="773"/>
                    </a:cubicBezTo>
                    <a:cubicBezTo>
                      <a:pt x="245" y="769"/>
                      <a:pt x="242" y="772"/>
                      <a:pt x="237" y="771"/>
                    </a:cubicBezTo>
                    <a:cubicBezTo>
                      <a:pt x="230" y="769"/>
                      <a:pt x="227" y="761"/>
                      <a:pt x="223" y="757"/>
                    </a:cubicBezTo>
                    <a:cubicBezTo>
                      <a:pt x="218" y="752"/>
                      <a:pt x="213" y="765"/>
                      <a:pt x="210" y="756"/>
                    </a:cubicBezTo>
                    <a:cubicBezTo>
                      <a:pt x="209" y="753"/>
                      <a:pt x="210" y="749"/>
                      <a:pt x="208" y="746"/>
                    </a:cubicBezTo>
                    <a:cubicBezTo>
                      <a:pt x="206" y="743"/>
                      <a:pt x="206" y="741"/>
                      <a:pt x="205" y="737"/>
                    </a:cubicBezTo>
                    <a:cubicBezTo>
                      <a:pt x="204" y="733"/>
                      <a:pt x="201" y="731"/>
                      <a:pt x="198" y="729"/>
                    </a:cubicBezTo>
                    <a:cubicBezTo>
                      <a:pt x="194" y="725"/>
                      <a:pt x="195" y="720"/>
                      <a:pt x="192" y="716"/>
                    </a:cubicBezTo>
                    <a:cubicBezTo>
                      <a:pt x="199" y="710"/>
                      <a:pt x="201" y="714"/>
                      <a:pt x="206" y="720"/>
                    </a:cubicBezTo>
                    <a:cubicBezTo>
                      <a:pt x="208" y="723"/>
                      <a:pt x="211" y="723"/>
                      <a:pt x="213" y="720"/>
                    </a:cubicBezTo>
                    <a:cubicBezTo>
                      <a:pt x="215" y="716"/>
                      <a:pt x="220" y="717"/>
                      <a:pt x="222" y="714"/>
                    </a:cubicBezTo>
                    <a:cubicBezTo>
                      <a:pt x="225" y="710"/>
                      <a:pt x="220" y="705"/>
                      <a:pt x="218" y="703"/>
                    </a:cubicBezTo>
                    <a:cubicBezTo>
                      <a:pt x="216" y="700"/>
                      <a:pt x="217" y="694"/>
                      <a:pt x="215" y="694"/>
                    </a:cubicBezTo>
                    <a:cubicBezTo>
                      <a:pt x="205" y="691"/>
                      <a:pt x="202" y="688"/>
                      <a:pt x="199" y="678"/>
                    </a:cubicBezTo>
                    <a:cubicBezTo>
                      <a:pt x="206" y="679"/>
                      <a:pt x="190" y="667"/>
                      <a:pt x="202" y="665"/>
                    </a:cubicBezTo>
                    <a:cubicBezTo>
                      <a:pt x="204" y="664"/>
                      <a:pt x="209" y="666"/>
                      <a:pt x="211" y="664"/>
                    </a:cubicBezTo>
                    <a:cubicBezTo>
                      <a:pt x="213" y="661"/>
                      <a:pt x="212" y="655"/>
                      <a:pt x="210" y="652"/>
                    </a:cubicBezTo>
                    <a:cubicBezTo>
                      <a:pt x="212" y="651"/>
                      <a:pt x="218" y="652"/>
                      <a:pt x="216" y="649"/>
                    </a:cubicBezTo>
                    <a:cubicBezTo>
                      <a:pt x="214" y="647"/>
                      <a:pt x="220" y="642"/>
                      <a:pt x="221" y="642"/>
                    </a:cubicBezTo>
                    <a:cubicBezTo>
                      <a:pt x="227" y="641"/>
                      <a:pt x="225" y="623"/>
                      <a:pt x="224" y="619"/>
                    </a:cubicBezTo>
                    <a:cubicBezTo>
                      <a:pt x="224" y="619"/>
                      <a:pt x="227" y="609"/>
                      <a:pt x="222" y="613"/>
                    </a:cubicBezTo>
                    <a:cubicBezTo>
                      <a:pt x="217" y="617"/>
                      <a:pt x="216" y="615"/>
                      <a:pt x="213" y="611"/>
                    </a:cubicBezTo>
                    <a:cubicBezTo>
                      <a:pt x="212" y="609"/>
                      <a:pt x="207" y="609"/>
                      <a:pt x="205" y="608"/>
                    </a:cubicBezTo>
                    <a:cubicBezTo>
                      <a:pt x="201" y="606"/>
                      <a:pt x="198" y="599"/>
                      <a:pt x="194" y="598"/>
                    </a:cubicBezTo>
                    <a:cubicBezTo>
                      <a:pt x="189" y="596"/>
                      <a:pt x="178" y="599"/>
                      <a:pt x="174" y="602"/>
                    </a:cubicBezTo>
                    <a:cubicBezTo>
                      <a:pt x="167" y="606"/>
                      <a:pt x="159" y="614"/>
                      <a:pt x="151" y="615"/>
                    </a:cubicBezTo>
                    <a:cubicBezTo>
                      <a:pt x="142" y="615"/>
                      <a:pt x="114" y="613"/>
                      <a:pt x="113" y="600"/>
                    </a:cubicBezTo>
                    <a:cubicBezTo>
                      <a:pt x="110" y="600"/>
                      <a:pt x="106" y="605"/>
                      <a:pt x="103" y="602"/>
                    </a:cubicBezTo>
                    <a:cubicBezTo>
                      <a:pt x="101" y="600"/>
                      <a:pt x="95" y="597"/>
                      <a:pt x="94" y="594"/>
                    </a:cubicBezTo>
                    <a:cubicBezTo>
                      <a:pt x="93" y="591"/>
                      <a:pt x="93" y="587"/>
                      <a:pt x="92" y="584"/>
                    </a:cubicBezTo>
                    <a:cubicBezTo>
                      <a:pt x="91" y="580"/>
                      <a:pt x="89" y="577"/>
                      <a:pt x="86" y="574"/>
                    </a:cubicBezTo>
                    <a:cubicBezTo>
                      <a:pt x="82" y="570"/>
                      <a:pt x="75" y="572"/>
                      <a:pt x="72" y="568"/>
                    </a:cubicBezTo>
                    <a:cubicBezTo>
                      <a:pt x="69" y="564"/>
                      <a:pt x="60" y="558"/>
                      <a:pt x="57" y="565"/>
                    </a:cubicBezTo>
                    <a:cubicBezTo>
                      <a:pt x="54" y="558"/>
                      <a:pt x="46" y="563"/>
                      <a:pt x="43" y="558"/>
                    </a:cubicBezTo>
                    <a:cubicBezTo>
                      <a:pt x="39" y="551"/>
                      <a:pt x="52" y="554"/>
                      <a:pt x="54" y="554"/>
                    </a:cubicBezTo>
                    <a:cubicBezTo>
                      <a:pt x="61" y="552"/>
                      <a:pt x="58" y="545"/>
                      <a:pt x="54" y="543"/>
                    </a:cubicBezTo>
                    <a:cubicBezTo>
                      <a:pt x="50" y="541"/>
                      <a:pt x="52" y="539"/>
                      <a:pt x="52" y="536"/>
                    </a:cubicBezTo>
                    <a:cubicBezTo>
                      <a:pt x="52" y="534"/>
                      <a:pt x="49" y="530"/>
                      <a:pt x="48" y="528"/>
                    </a:cubicBezTo>
                    <a:cubicBezTo>
                      <a:pt x="47" y="526"/>
                      <a:pt x="45" y="525"/>
                      <a:pt x="44" y="523"/>
                    </a:cubicBezTo>
                    <a:cubicBezTo>
                      <a:pt x="43" y="520"/>
                      <a:pt x="44" y="516"/>
                      <a:pt x="43" y="513"/>
                    </a:cubicBezTo>
                    <a:cubicBezTo>
                      <a:pt x="42" y="507"/>
                      <a:pt x="32" y="506"/>
                      <a:pt x="27" y="505"/>
                    </a:cubicBezTo>
                    <a:cubicBezTo>
                      <a:pt x="21" y="503"/>
                      <a:pt x="16" y="512"/>
                      <a:pt x="11" y="506"/>
                    </a:cubicBezTo>
                    <a:cubicBezTo>
                      <a:pt x="10" y="504"/>
                      <a:pt x="3" y="495"/>
                      <a:pt x="10" y="495"/>
                    </a:cubicBezTo>
                    <a:cubicBezTo>
                      <a:pt x="8" y="492"/>
                      <a:pt x="5" y="489"/>
                      <a:pt x="2" y="487"/>
                    </a:cubicBezTo>
                    <a:cubicBezTo>
                      <a:pt x="0" y="485"/>
                      <a:pt x="1" y="480"/>
                      <a:pt x="0" y="47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Freeform 498">
                <a:extLst>
                  <a:ext uri="{FF2B5EF4-FFF2-40B4-BE49-F238E27FC236}">
                    <a16:creationId xmlns="" xmlns:a16="http://schemas.microsoft.com/office/drawing/2014/main" id="{EDD77511-86D0-4390-868A-55C52FB360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5" y="1424"/>
                <a:ext cx="767" cy="557"/>
              </a:xfrm>
              <a:custGeom>
                <a:avLst/>
                <a:gdLst>
                  <a:gd name="T0" fmla="*/ 64 w 1574"/>
                  <a:gd name="T1" fmla="*/ 446 h 1143"/>
                  <a:gd name="T2" fmla="*/ 159 w 1574"/>
                  <a:gd name="T3" fmla="*/ 360 h 1143"/>
                  <a:gd name="T4" fmla="*/ 170 w 1574"/>
                  <a:gd name="T5" fmla="*/ 281 h 1143"/>
                  <a:gd name="T6" fmla="*/ 232 w 1574"/>
                  <a:gd name="T7" fmla="*/ 223 h 1143"/>
                  <a:gd name="T8" fmla="*/ 292 w 1574"/>
                  <a:gd name="T9" fmla="*/ 167 h 1143"/>
                  <a:gd name="T10" fmla="*/ 407 w 1574"/>
                  <a:gd name="T11" fmla="*/ 272 h 1143"/>
                  <a:gd name="T12" fmla="*/ 577 w 1574"/>
                  <a:gd name="T13" fmla="*/ 345 h 1143"/>
                  <a:gd name="T14" fmla="*/ 791 w 1574"/>
                  <a:gd name="T15" fmla="*/ 388 h 1143"/>
                  <a:gd name="T16" fmla="*/ 1007 w 1574"/>
                  <a:gd name="T17" fmla="*/ 339 h 1143"/>
                  <a:gd name="T18" fmla="*/ 1099 w 1574"/>
                  <a:gd name="T19" fmla="*/ 262 h 1143"/>
                  <a:gd name="T20" fmla="*/ 1173 w 1574"/>
                  <a:gd name="T21" fmla="*/ 232 h 1143"/>
                  <a:gd name="T22" fmla="*/ 1036 w 1574"/>
                  <a:gd name="T23" fmla="*/ 124 h 1143"/>
                  <a:gd name="T24" fmla="*/ 1086 w 1574"/>
                  <a:gd name="T25" fmla="*/ 38 h 1143"/>
                  <a:gd name="T26" fmla="*/ 1220 w 1574"/>
                  <a:gd name="T27" fmla="*/ 32 h 1143"/>
                  <a:gd name="T28" fmla="*/ 1349 w 1574"/>
                  <a:gd name="T29" fmla="*/ 134 h 1143"/>
                  <a:gd name="T30" fmla="*/ 1472 w 1574"/>
                  <a:gd name="T31" fmla="*/ 195 h 1143"/>
                  <a:gd name="T32" fmla="*/ 1557 w 1574"/>
                  <a:gd name="T33" fmla="*/ 207 h 1143"/>
                  <a:gd name="T34" fmla="*/ 1534 w 1574"/>
                  <a:gd name="T35" fmla="*/ 278 h 1143"/>
                  <a:gd name="T36" fmla="*/ 1525 w 1574"/>
                  <a:gd name="T37" fmla="*/ 357 h 1143"/>
                  <a:gd name="T38" fmla="*/ 1457 w 1574"/>
                  <a:gd name="T39" fmla="*/ 418 h 1143"/>
                  <a:gd name="T40" fmla="*/ 1380 w 1574"/>
                  <a:gd name="T41" fmla="*/ 478 h 1143"/>
                  <a:gd name="T42" fmla="*/ 1353 w 1574"/>
                  <a:gd name="T43" fmla="*/ 459 h 1143"/>
                  <a:gd name="T44" fmla="*/ 1254 w 1574"/>
                  <a:gd name="T45" fmla="*/ 486 h 1143"/>
                  <a:gd name="T46" fmla="*/ 1341 w 1574"/>
                  <a:gd name="T47" fmla="*/ 538 h 1143"/>
                  <a:gd name="T48" fmla="*/ 1415 w 1574"/>
                  <a:gd name="T49" fmla="*/ 567 h 1143"/>
                  <a:gd name="T50" fmla="*/ 1369 w 1574"/>
                  <a:gd name="T51" fmla="*/ 595 h 1143"/>
                  <a:gd name="T52" fmla="*/ 1415 w 1574"/>
                  <a:gd name="T53" fmla="*/ 693 h 1143"/>
                  <a:gd name="T54" fmla="*/ 1393 w 1574"/>
                  <a:gd name="T55" fmla="*/ 723 h 1143"/>
                  <a:gd name="T56" fmla="*/ 1464 w 1574"/>
                  <a:gd name="T57" fmla="*/ 758 h 1143"/>
                  <a:gd name="T58" fmla="*/ 1449 w 1574"/>
                  <a:gd name="T59" fmla="*/ 800 h 1143"/>
                  <a:gd name="T60" fmla="*/ 1492 w 1574"/>
                  <a:gd name="T61" fmla="*/ 825 h 1143"/>
                  <a:gd name="T62" fmla="*/ 1475 w 1574"/>
                  <a:gd name="T63" fmla="*/ 844 h 1143"/>
                  <a:gd name="T64" fmla="*/ 1471 w 1574"/>
                  <a:gd name="T65" fmla="*/ 898 h 1143"/>
                  <a:gd name="T66" fmla="*/ 1448 w 1574"/>
                  <a:gd name="T67" fmla="*/ 922 h 1143"/>
                  <a:gd name="T68" fmla="*/ 1455 w 1574"/>
                  <a:gd name="T69" fmla="*/ 964 h 1143"/>
                  <a:gd name="T70" fmla="*/ 1430 w 1574"/>
                  <a:gd name="T71" fmla="*/ 988 h 1143"/>
                  <a:gd name="T72" fmla="*/ 1401 w 1574"/>
                  <a:gd name="T73" fmla="*/ 1019 h 1143"/>
                  <a:gd name="T74" fmla="*/ 1356 w 1574"/>
                  <a:gd name="T75" fmla="*/ 1057 h 1143"/>
                  <a:gd name="T76" fmla="*/ 1296 w 1574"/>
                  <a:gd name="T77" fmla="*/ 1045 h 1143"/>
                  <a:gd name="T78" fmla="*/ 1289 w 1574"/>
                  <a:gd name="T79" fmla="*/ 1079 h 1143"/>
                  <a:gd name="T80" fmla="*/ 1234 w 1574"/>
                  <a:gd name="T81" fmla="*/ 1101 h 1143"/>
                  <a:gd name="T82" fmla="*/ 1217 w 1574"/>
                  <a:gd name="T83" fmla="*/ 1135 h 1143"/>
                  <a:gd name="T84" fmla="*/ 1183 w 1574"/>
                  <a:gd name="T85" fmla="*/ 1096 h 1143"/>
                  <a:gd name="T86" fmla="*/ 1145 w 1574"/>
                  <a:gd name="T87" fmla="*/ 1092 h 1143"/>
                  <a:gd name="T88" fmla="*/ 1073 w 1574"/>
                  <a:gd name="T89" fmla="*/ 1047 h 1143"/>
                  <a:gd name="T90" fmla="*/ 972 w 1574"/>
                  <a:gd name="T91" fmla="*/ 1057 h 1143"/>
                  <a:gd name="T92" fmla="*/ 942 w 1574"/>
                  <a:gd name="T93" fmla="*/ 1107 h 1143"/>
                  <a:gd name="T94" fmla="*/ 864 w 1574"/>
                  <a:gd name="T95" fmla="*/ 1043 h 1143"/>
                  <a:gd name="T96" fmla="*/ 813 w 1574"/>
                  <a:gd name="T97" fmla="*/ 983 h 1143"/>
                  <a:gd name="T98" fmla="*/ 812 w 1574"/>
                  <a:gd name="T99" fmla="*/ 889 h 1143"/>
                  <a:gd name="T100" fmla="*/ 747 w 1574"/>
                  <a:gd name="T101" fmla="*/ 836 h 1143"/>
                  <a:gd name="T102" fmla="*/ 674 w 1574"/>
                  <a:gd name="T103" fmla="*/ 844 h 1143"/>
                  <a:gd name="T104" fmla="*/ 570 w 1574"/>
                  <a:gd name="T105" fmla="*/ 864 h 1143"/>
                  <a:gd name="T106" fmla="*/ 460 w 1574"/>
                  <a:gd name="T107" fmla="*/ 876 h 1143"/>
                  <a:gd name="T108" fmla="*/ 339 w 1574"/>
                  <a:gd name="T109" fmla="*/ 812 h 1143"/>
                  <a:gd name="T110" fmla="*/ 223 w 1574"/>
                  <a:gd name="T111" fmla="*/ 757 h 1143"/>
                  <a:gd name="T112" fmla="*/ 215 w 1574"/>
                  <a:gd name="T113" fmla="*/ 694 h 1143"/>
                  <a:gd name="T114" fmla="*/ 205 w 1574"/>
                  <a:gd name="T115" fmla="*/ 608 h 1143"/>
                  <a:gd name="T116" fmla="*/ 57 w 1574"/>
                  <a:gd name="T117" fmla="*/ 565 h 1143"/>
                  <a:gd name="T118" fmla="*/ 10 w 1574"/>
                  <a:gd name="T119" fmla="*/ 495 h 1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74" h="1143">
                    <a:moveTo>
                      <a:pt x="0" y="477"/>
                    </a:moveTo>
                    <a:cubicBezTo>
                      <a:pt x="4" y="477"/>
                      <a:pt x="7" y="475"/>
                      <a:pt x="6" y="471"/>
                    </a:cubicBezTo>
                    <a:cubicBezTo>
                      <a:pt x="5" y="465"/>
                      <a:pt x="2" y="466"/>
                      <a:pt x="4" y="460"/>
                    </a:cubicBezTo>
                    <a:cubicBezTo>
                      <a:pt x="5" y="455"/>
                      <a:pt x="9" y="457"/>
                      <a:pt x="13" y="455"/>
                    </a:cubicBezTo>
                    <a:cubicBezTo>
                      <a:pt x="17" y="453"/>
                      <a:pt x="19" y="447"/>
                      <a:pt x="24" y="447"/>
                    </a:cubicBezTo>
                    <a:cubicBezTo>
                      <a:pt x="23" y="445"/>
                      <a:pt x="23" y="443"/>
                      <a:pt x="24" y="441"/>
                    </a:cubicBezTo>
                    <a:cubicBezTo>
                      <a:pt x="27" y="442"/>
                      <a:pt x="33" y="445"/>
                      <a:pt x="35" y="442"/>
                    </a:cubicBezTo>
                    <a:cubicBezTo>
                      <a:pt x="37" y="440"/>
                      <a:pt x="40" y="437"/>
                      <a:pt x="43" y="437"/>
                    </a:cubicBezTo>
                    <a:cubicBezTo>
                      <a:pt x="46" y="437"/>
                      <a:pt x="47" y="445"/>
                      <a:pt x="49" y="446"/>
                    </a:cubicBezTo>
                    <a:cubicBezTo>
                      <a:pt x="53" y="449"/>
                      <a:pt x="60" y="445"/>
                      <a:pt x="64" y="446"/>
                    </a:cubicBezTo>
                    <a:cubicBezTo>
                      <a:pt x="72" y="446"/>
                      <a:pt x="73" y="435"/>
                      <a:pt x="74" y="429"/>
                    </a:cubicBezTo>
                    <a:cubicBezTo>
                      <a:pt x="75" y="424"/>
                      <a:pt x="77" y="422"/>
                      <a:pt x="82" y="423"/>
                    </a:cubicBezTo>
                    <a:cubicBezTo>
                      <a:pt x="88" y="424"/>
                      <a:pt x="95" y="424"/>
                      <a:pt x="101" y="423"/>
                    </a:cubicBezTo>
                    <a:cubicBezTo>
                      <a:pt x="104" y="422"/>
                      <a:pt x="109" y="423"/>
                      <a:pt x="111" y="421"/>
                    </a:cubicBezTo>
                    <a:cubicBezTo>
                      <a:pt x="114" y="418"/>
                      <a:pt x="114" y="412"/>
                      <a:pt x="117" y="409"/>
                    </a:cubicBezTo>
                    <a:cubicBezTo>
                      <a:pt x="124" y="401"/>
                      <a:pt x="138" y="400"/>
                      <a:pt x="146" y="393"/>
                    </a:cubicBezTo>
                    <a:cubicBezTo>
                      <a:pt x="149" y="390"/>
                      <a:pt x="151" y="389"/>
                      <a:pt x="155" y="389"/>
                    </a:cubicBezTo>
                    <a:cubicBezTo>
                      <a:pt x="161" y="389"/>
                      <a:pt x="159" y="387"/>
                      <a:pt x="157" y="383"/>
                    </a:cubicBezTo>
                    <a:cubicBezTo>
                      <a:pt x="155" y="378"/>
                      <a:pt x="153" y="373"/>
                      <a:pt x="151" y="369"/>
                    </a:cubicBezTo>
                    <a:cubicBezTo>
                      <a:pt x="148" y="362"/>
                      <a:pt x="155" y="361"/>
                      <a:pt x="159" y="360"/>
                    </a:cubicBezTo>
                    <a:cubicBezTo>
                      <a:pt x="157" y="358"/>
                      <a:pt x="155" y="357"/>
                      <a:pt x="153" y="356"/>
                    </a:cubicBezTo>
                    <a:cubicBezTo>
                      <a:pt x="155" y="353"/>
                      <a:pt x="158" y="349"/>
                      <a:pt x="162" y="352"/>
                    </a:cubicBezTo>
                    <a:cubicBezTo>
                      <a:pt x="164" y="347"/>
                      <a:pt x="158" y="346"/>
                      <a:pt x="157" y="342"/>
                    </a:cubicBezTo>
                    <a:cubicBezTo>
                      <a:pt x="157" y="336"/>
                      <a:pt x="151" y="332"/>
                      <a:pt x="148" y="328"/>
                    </a:cubicBezTo>
                    <a:cubicBezTo>
                      <a:pt x="144" y="322"/>
                      <a:pt x="139" y="316"/>
                      <a:pt x="137" y="309"/>
                    </a:cubicBezTo>
                    <a:cubicBezTo>
                      <a:pt x="135" y="305"/>
                      <a:pt x="138" y="297"/>
                      <a:pt x="133" y="295"/>
                    </a:cubicBezTo>
                    <a:cubicBezTo>
                      <a:pt x="130" y="293"/>
                      <a:pt x="115" y="295"/>
                      <a:pt x="119" y="289"/>
                    </a:cubicBezTo>
                    <a:cubicBezTo>
                      <a:pt x="121" y="285"/>
                      <a:pt x="130" y="284"/>
                      <a:pt x="134" y="283"/>
                    </a:cubicBezTo>
                    <a:cubicBezTo>
                      <a:pt x="141" y="281"/>
                      <a:pt x="148" y="280"/>
                      <a:pt x="156" y="278"/>
                    </a:cubicBezTo>
                    <a:cubicBezTo>
                      <a:pt x="163" y="275"/>
                      <a:pt x="164" y="279"/>
                      <a:pt x="170" y="281"/>
                    </a:cubicBezTo>
                    <a:cubicBezTo>
                      <a:pt x="175" y="283"/>
                      <a:pt x="179" y="278"/>
                      <a:pt x="183" y="281"/>
                    </a:cubicBezTo>
                    <a:cubicBezTo>
                      <a:pt x="189" y="285"/>
                      <a:pt x="189" y="279"/>
                      <a:pt x="188" y="275"/>
                    </a:cubicBezTo>
                    <a:cubicBezTo>
                      <a:pt x="186" y="270"/>
                      <a:pt x="179" y="273"/>
                      <a:pt x="176" y="269"/>
                    </a:cubicBezTo>
                    <a:cubicBezTo>
                      <a:pt x="174" y="265"/>
                      <a:pt x="176" y="258"/>
                      <a:pt x="177" y="255"/>
                    </a:cubicBezTo>
                    <a:cubicBezTo>
                      <a:pt x="177" y="249"/>
                      <a:pt x="176" y="243"/>
                      <a:pt x="176" y="237"/>
                    </a:cubicBezTo>
                    <a:cubicBezTo>
                      <a:pt x="176" y="231"/>
                      <a:pt x="178" y="225"/>
                      <a:pt x="177" y="219"/>
                    </a:cubicBezTo>
                    <a:cubicBezTo>
                      <a:pt x="176" y="213"/>
                      <a:pt x="179" y="211"/>
                      <a:pt x="185" y="214"/>
                    </a:cubicBezTo>
                    <a:cubicBezTo>
                      <a:pt x="190" y="216"/>
                      <a:pt x="194" y="218"/>
                      <a:pt x="199" y="220"/>
                    </a:cubicBezTo>
                    <a:cubicBezTo>
                      <a:pt x="206" y="221"/>
                      <a:pt x="213" y="219"/>
                      <a:pt x="220" y="219"/>
                    </a:cubicBezTo>
                    <a:cubicBezTo>
                      <a:pt x="226" y="220"/>
                      <a:pt x="227" y="227"/>
                      <a:pt x="232" y="223"/>
                    </a:cubicBezTo>
                    <a:cubicBezTo>
                      <a:pt x="236" y="220"/>
                      <a:pt x="241" y="219"/>
                      <a:pt x="245" y="216"/>
                    </a:cubicBezTo>
                    <a:cubicBezTo>
                      <a:pt x="252" y="210"/>
                      <a:pt x="235" y="194"/>
                      <a:pt x="233" y="188"/>
                    </a:cubicBezTo>
                    <a:cubicBezTo>
                      <a:pt x="232" y="184"/>
                      <a:pt x="232" y="175"/>
                      <a:pt x="235" y="172"/>
                    </a:cubicBezTo>
                    <a:cubicBezTo>
                      <a:pt x="238" y="170"/>
                      <a:pt x="243" y="172"/>
                      <a:pt x="247" y="171"/>
                    </a:cubicBezTo>
                    <a:cubicBezTo>
                      <a:pt x="256" y="167"/>
                      <a:pt x="255" y="162"/>
                      <a:pt x="252" y="154"/>
                    </a:cubicBezTo>
                    <a:cubicBezTo>
                      <a:pt x="251" y="148"/>
                      <a:pt x="257" y="148"/>
                      <a:pt x="261" y="148"/>
                    </a:cubicBezTo>
                    <a:cubicBezTo>
                      <a:pt x="267" y="149"/>
                      <a:pt x="269" y="149"/>
                      <a:pt x="275" y="147"/>
                    </a:cubicBezTo>
                    <a:cubicBezTo>
                      <a:pt x="277" y="146"/>
                      <a:pt x="284" y="151"/>
                      <a:pt x="282" y="153"/>
                    </a:cubicBezTo>
                    <a:cubicBezTo>
                      <a:pt x="279" y="156"/>
                      <a:pt x="283" y="159"/>
                      <a:pt x="287" y="160"/>
                    </a:cubicBezTo>
                    <a:cubicBezTo>
                      <a:pt x="294" y="162"/>
                      <a:pt x="288" y="165"/>
                      <a:pt x="292" y="167"/>
                    </a:cubicBezTo>
                    <a:cubicBezTo>
                      <a:pt x="298" y="170"/>
                      <a:pt x="305" y="169"/>
                      <a:pt x="310" y="175"/>
                    </a:cubicBezTo>
                    <a:cubicBezTo>
                      <a:pt x="314" y="180"/>
                      <a:pt x="328" y="188"/>
                      <a:pt x="335" y="185"/>
                    </a:cubicBezTo>
                    <a:cubicBezTo>
                      <a:pt x="340" y="184"/>
                      <a:pt x="353" y="195"/>
                      <a:pt x="354" y="189"/>
                    </a:cubicBezTo>
                    <a:cubicBezTo>
                      <a:pt x="357" y="190"/>
                      <a:pt x="357" y="192"/>
                      <a:pt x="359" y="194"/>
                    </a:cubicBezTo>
                    <a:cubicBezTo>
                      <a:pt x="362" y="196"/>
                      <a:pt x="365" y="196"/>
                      <a:pt x="368" y="198"/>
                    </a:cubicBezTo>
                    <a:cubicBezTo>
                      <a:pt x="373" y="203"/>
                      <a:pt x="375" y="209"/>
                      <a:pt x="380" y="214"/>
                    </a:cubicBezTo>
                    <a:cubicBezTo>
                      <a:pt x="384" y="217"/>
                      <a:pt x="389" y="220"/>
                      <a:pt x="394" y="224"/>
                    </a:cubicBezTo>
                    <a:cubicBezTo>
                      <a:pt x="401" y="230"/>
                      <a:pt x="399" y="235"/>
                      <a:pt x="401" y="243"/>
                    </a:cubicBezTo>
                    <a:cubicBezTo>
                      <a:pt x="403" y="248"/>
                      <a:pt x="409" y="249"/>
                      <a:pt x="406" y="256"/>
                    </a:cubicBezTo>
                    <a:cubicBezTo>
                      <a:pt x="404" y="261"/>
                      <a:pt x="402" y="267"/>
                      <a:pt x="407" y="272"/>
                    </a:cubicBezTo>
                    <a:cubicBezTo>
                      <a:pt x="410" y="275"/>
                      <a:pt x="415" y="281"/>
                      <a:pt x="420" y="281"/>
                    </a:cubicBezTo>
                    <a:cubicBezTo>
                      <a:pt x="427" y="280"/>
                      <a:pt x="433" y="284"/>
                      <a:pt x="440" y="285"/>
                    </a:cubicBezTo>
                    <a:cubicBezTo>
                      <a:pt x="446" y="285"/>
                      <a:pt x="453" y="287"/>
                      <a:pt x="460" y="287"/>
                    </a:cubicBezTo>
                    <a:cubicBezTo>
                      <a:pt x="466" y="286"/>
                      <a:pt x="472" y="286"/>
                      <a:pt x="478" y="286"/>
                    </a:cubicBezTo>
                    <a:cubicBezTo>
                      <a:pt x="493" y="288"/>
                      <a:pt x="503" y="296"/>
                      <a:pt x="517" y="302"/>
                    </a:cubicBezTo>
                    <a:cubicBezTo>
                      <a:pt x="523" y="304"/>
                      <a:pt x="528" y="308"/>
                      <a:pt x="535" y="310"/>
                    </a:cubicBezTo>
                    <a:cubicBezTo>
                      <a:pt x="539" y="312"/>
                      <a:pt x="544" y="311"/>
                      <a:pt x="548" y="312"/>
                    </a:cubicBezTo>
                    <a:cubicBezTo>
                      <a:pt x="554" y="313"/>
                      <a:pt x="549" y="317"/>
                      <a:pt x="554" y="320"/>
                    </a:cubicBezTo>
                    <a:cubicBezTo>
                      <a:pt x="560" y="323"/>
                      <a:pt x="563" y="324"/>
                      <a:pt x="567" y="330"/>
                    </a:cubicBezTo>
                    <a:cubicBezTo>
                      <a:pt x="570" y="335"/>
                      <a:pt x="574" y="340"/>
                      <a:pt x="577" y="345"/>
                    </a:cubicBezTo>
                    <a:cubicBezTo>
                      <a:pt x="582" y="350"/>
                      <a:pt x="588" y="352"/>
                      <a:pt x="593" y="357"/>
                    </a:cubicBezTo>
                    <a:cubicBezTo>
                      <a:pt x="597" y="360"/>
                      <a:pt x="598" y="364"/>
                      <a:pt x="603" y="365"/>
                    </a:cubicBezTo>
                    <a:cubicBezTo>
                      <a:pt x="610" y="366"/>
                      <a:pt x="616" y="363"/>
                      <a:pt x="622" y="363"/>
                    </a:cubicBezTo>
                    <a:cubicBezTo>
                      <a:pt x="636" y="361"/>
                      <a:pt x="651" y="368"/>
                      <a:pt x="664" y="369"/>
                    </a:cubicBezTo>
                    <a:cubicBezTo>
                      <a:pt x="672" y="369"/>
                      <a:pt x="679" y="370"/>
                      <a:pt x="686" y="370"/>
                    </a:cubicBezTo>
                    <a:cubicBezTo>
                      <a:pt x="693" y="370"/>
                      <a:pt x="699" y="366"/>
                      <a:pt x="706" y="367"/>
                    </a:cubicBezTo>
                    <a:cubicBezTo>
                      <a:pt x="714" y="368"/>
                      <a:pt x="722" y="369"/>
                      <a:pt x="729" y="370"/>
                    </a:cubicBezTo>
                    <a:cubicBezTo>
                      <a:pt x="736" y="371"/>
                      <a:pt x="743" y="370"/>
                      <a:pt x="749" y="372"/>
                    </a:cubicBezTo>
                    <a:cubicBezTo>
                      <a:pt x="755" y="374"/>
                      <a:pt x="759" y="380"/>
                      <a:pt x="764" y="382"/>
                    </a:cubicBezTo>
                    <a:cubicBezTo>
                      <a:pt x="772" y="387"/>
                      <a:pt x="783" y="386"/>
                      <a:pt x="791" y="388"/>
                    </a:cubicBezTo>
                    <a:cubicBezTo>
                      <a:pt x="805" y="391"/>
                      <a:pt x="817" y="399"/>
                      <a:pt x="830" y="396"/>
                    </a:cubicBezTo>
                    <a:cubicBezTo>
                      <a:pt x="837" y="394"/>
                      <a:pt x="837" y="395"/>
                      <a:pt x="841" y="399"/>
                    </a:cubicBezTo>
                    <a:cubicBezTo>
                      <a:pt x="845" y="404"/>
                      <a:pt x="852" y="399"/>
                      <a:pt x="856" y="403"/>
                    </a:cubicBezTo>
                    <a:cubicBezTo>
                      <a:pt x="855" y="402"/>
                      <a:pt x="886" y="384"/>
                      <a:pt x="889" y="383"/>
                    </a:cubicBezTo>
                    <a:cubicBezTo>
                      <a:pt x="895" y="380"/>
                      <a:pt x="903" y="378"/>
                      <a:pt x="910" y="377"/>
                    </a:cubicBezTo>
                    <a:cubicBezTo>
                      <a:pt x="918" y="376"/>
                      <a:pt x="926" y="374"/>
                      <a:pt x="934" y="374"/>
                    </a:cubicBezTo>
                    <a:cubicBezTo>
                      <a:pt x="946" y="374"/>
                      <a:pt x="960" y="378"/>
                      <a:pt x="971" y="372"/>
                    </a:cubicBezTo>
                    <a:cubicBezTo>
                      <a:pt x="976" y="369"/>
                      <a:pt x="985" y="368"/>
                      <a:pt x="989" y="363"/>
                    </a:cubicBezTo>
                    <a:cubicBezTo>
                      <a:pt x="992" y="359"/>
                      <a:pt x="993" y="353"/>
                      <a:pt x="995" y="348"/>
                    </a:cubicBezTo>
                    <a:cubicBezTo>
                      <a:pt x="998" y="343"/>
                      <a:pt x="1002" y="342"/>
                      <a:pt x="1007" y="339"/>
                    </a:cubicBezTo>
                    <a:cubicBezTo>
                      <a:pt x="1009" y="338"/>
                      <a:pt x="1011" y="336"/>
                      <a:pt x="1012" y="334"/>
                    </a:cubicBezTo>
                    <a:cubicBezTo>
                      <a:pt x="1013" y="332"/>
                      <a:pt x="1016" y="333"/>
                      <a:pt x="1016" y="332"/>
                    </a:cubicBezTo>
                    <a:cubicBezTo>
                      <a:pt x="1018" y="324"/>
                      <a:pt x="996" y="316"/>
                      <a:pt x="993" y="310"/>
                    </a:cubicBezTo>
                    <a:cubicBezTo>
                      <a:pt x="989" y="304"/>
                      <a:pt x="987" y="287"/>
                      <a:pt x="996" y="285"/>
                    </a:cubicBezTo>
                    <a:cubicBezTo>
                      <a:pt x="1008" y="283"/>
                      <a:pt x="1022" y="293"/>
                      <a:pt x="1034" y="295"/>
                    </a:cubicBezTo>
                    <a:cubicBezTo>
                      <a:pt x="1036" y="295"/>
                      <a:pt x="1043" y="297"/>
                      <a:pt x="1046" y="295"/>
                    </a:cubicBezTo>
                    <a:cubicBezTo>
                      <a:pt x="1049" y="292"/>
                      <a:pt x="1054" y="289"/>
                      <a:pt x="1056" y="285"/>
                    </a:cubicBezTo>
                    <a:cubicBezTo>
                      <a:pt x="1058" y="281"/>
                      <a:pt x="1059" y="277"/>
                      <a:pt x="1062" y="274"/>
                    </a:cubicBezTo>
                    <a:cubicBezTo>
                      <a:pt x="1064" y="271"/>
                      <a:pt x="1073" y="273"/>
                      <a:pt x="1076" y="274"/>
                    </a:cubicBezTo>
                    <a:cubicBezTo>
                      <a:pt x="1085" y="274"/>
                      <a:pt x="1094" y="270"/>
                      <a:pt x="1099" y="262"/>
                    </a:cubicBezTo>
                    <a:cubicBezTo>
                      <a:pt x="1101" y="259"/>
                      <a:pt x="1095" y="253"/>
                      <a:pt x="1098" y="248"/>
                    </a:cubicBezTo>
                    <a:cubicBezTo>
                      <a:pt x="1101" y="242"/>
                      <a:pt x="1104" y="241"/>
                      <a:pt x="1110" y="241"/>
                    </a:cubicBezTo>
                    <a:cubicBezTo>
                      <a:pt x="1114" y="241"/>
                      <a:pt x="1118" y="243"/>
                      <a:pt x="1117" y="236"/>
                    </a:cubicBezTo>
                    <a:cubicBezTo>
                      <a:pt x="1116" y="232"/>
                      <a:pt x="1123" y="235"/>
                      <a:pt x="1125" y="235"/>
                    </a:cubicBezTo>
                    <a:cubicBezTo>
                      <a:pt x="1127" y="236"/>
                      <a:pt x="1134" y="231"/>
                      <a:pt x="1137" y="230"/>
                    </a:cubicBezTo>
                    <a:cubicBezTo>
                      <a:pt x="1140" y="229"/>
                      <a:pt x="1142" y="230"/>
                      <a:pt x="1145" y="230"/>
                    </a:cubicBezTo>
                    <a:cubicBezTo>
                      <a:pt x="1146" y="230"/>
                      <a:pt x="1148" y="230"/>
                      <a:pt x="1150" y="230"/>
                    </a:cubicBezTo>
                    <a:cubicBezTo>
                      <a:pt x="1150" y="229"/>
                      <a:pt x="1151" y="228"/>
                      <a:pt x="1152" y="227"/>
                    </a:cubicBezTo>
                    <a:cubicBezTo>
                      <a:pt x="1154" y="227"/>
                      <a:pt x="1158" y="230"/>
                      <a:pt x="1160" y="230"/>
                    </a:cubicBezTo>
                    <a:cubicBezTo>
                      <a:pt x="1165" y="231"/>
                      <a:pt x="1169" y="232"/>
                      <a:pt x="1173" y="232"/>
                    </a:cubicBezTo>
                    <a:cubicBezTo>
                      <a:pt x="1189" y="233"/>
                      <a:pt x="1175" y="220"/>
                      <a:pt x="1169" y="215"/>
                    </a:cubicBezTo>
                    <a:cubicBezTo>
                      <a:pt x="1154" y="204"/>
                      <a:pt x="1138" y="195"/>
                      <a:pt x="1121" y="188"/>
                    </a:cubicBezTo>
                    <a:cubicBezTo>
                      <a:pt x="1114" y="184"/>
                      <a:pt x="1103" y="182"/>
                      <a:pt x="1098" y="190"/>
                    </a:cubicBezTo>
                    <a:cubicBezTo>
                      <a:pt x="1092" y="201"/>
                      <a:pt x="1084" y="190"/>
                      <a:pt x="1074" y="190"/>
                    </a:cubicBezTo>
                    <a:cubicBezTo>
                      <a:pt x="1071" y="190"/>
                      <a:pt x="1063" y="189"/>
                      <a:pt x="1061" y="191"/>
                    </a:cubicBezTo>
                    <a:cubicBezTo>
                      <a:pt x="1057" y="192"/>
                      <a:pt x="1057" y="197"/>
                      <a:pt x="1051" y="194"/>
                    </a:cubicBezTo>
                    <a:cubicBezTo>
                      <a:pt x="1048" y="192"/>
                      <a:pt x="1035" y="186"/>
                      <a:pt x="1039" y="180"/>
                    </a:cubicBezTo>
                    <a:cubicBezTo>
                      <a:pt x="1040" y="177"/>
                      <a:pt x="1043" y="177"/>
                      <a:pt x="1040" y="174"/>
                    </a:cubicBezTo>
                    <a:cubicBezTo>
                      <a:pt x="1038" y="170"/>
                      <a:pt x="1038" y="167"/>
                      <a:pt x="1038" y="163"/>
                    </a:cubicBezTo>
                    <a:cubicBezTo>
                      <a:pt x="1038" y="150"/>
                      <a:pt x="1037" y="137"/>
                      <a:pt x="1036" y="124"/>
                    </a:cubicBezTo>
                    <a:cubicBezTo>
                      <a:pt x="1045" y="129"/>
                      <a:pt x="1056" y="129"/>
                      <a:pt x="1065" y="133"/>
                    </a:cubicBezTo>
                    <a:cubicBezTo>
                      <a:pt x="1075" y="137"/>
                      <a:pt x="1077" y="128"/>
                      <a:pt x="1083" y="122"/>
                    </a:cubicBezTo>
                    <a:cubicBezTo>
                      <a:pt x="1088" y="118"/>
                      <a:pt x="1100" y="122"/>
                      <a:pt x="1099" y="113"/>
                    </a:cubicBezTo>
                    <a:cubicBezTo>
                      <a:pt x="1099" y="109"/>
                      <a:pt x="1096" y="108"/>
                      <a:pt x="1092" y="107"/>
                    </a:cubicBezTo>
                    <a:cubicBezTo>
                      <a:pt x="1089" y="106"/>
                      <a:pt x="1090" y="102"/>
                      <a:pt x="1090" y="100"/>
                    </a:cubicBezTo>
                    <a:cubicBezTo>
                      <a:pt x="1089" y="97"/>
                      <a:pt x="1092" y="95"/>
                      <a:pt x="1090" y="91"/>
                    </a:cubicBezTo>
                    <a:cubicBezTo>
                      <a:pt x="1089" y="90"/>
                      <a:pt x="1089" y="88"/>
                      <a:pt x="1090" y="86"/>
                    </a:cubicBezTo>
                    <a:cubicBezTo>
                      <a:pt x="1091" y="82"/>
                      <a:pt x="1089" y="80"/>
                      <a:pt x="1089" y="77"/>
                    </a:cubicBezTo>
                    <a:cubicBezTo>
                      <a:pt x="1089" y="69"/>
                      <a:pt x="1086" y="63"/>
                      <a:pt x="1094" y="57"/>
                    </a:cubicBezTo>
                    <a:cubicBezTo>
                      <a:pt x="1102" y="51"/>
                      <a:pt x="1089" y="44"/>
                      <a:pt x="1086" y="38"/>
                    </a:cubicBezTo>
                    <a:cubicBezTo>
                      <a:pt x="1084" y="33"/>
                      <a:pt x="1077" y="30"/>
                      <a:pt x="1072" y="32"/>
                    </a:cubicBezTo>
                    <a:cubicBezTo>
                      <a:pt x="1067" y="34"/>
                      <a:pt x="1064" y="30"/>
                      <a:pt x="1061" y="27"/>
                    </a:cubicBezTo>
                    <a:cubicBezTo>
                      <a:pt x="1069" y="24"/>
                      <a:pt x="1068" y="11"/>
                      <a:pt x="1077" y="10"/>
                    </a:cubicBezTo>
                    <a:cubicBezTo>
                      <a:pt x="1089" y="7"/>
                      <a:pt x="1099" y="3"/>
                      <a:pt x="1111" y="4"/>
                    </a:cubicBezTo>
                    <a:cubicBezTo>
                      <a:pt x="1123" y="4"/>
                      <a:pt x="1133" y="0"/>
                      <a:pt x="1145" y="3"/>
                    </a:cubicBezTo>
                    <a:cubicBezTo>
                      <a:pt x="1150" y="5"/>
                      <a:pt x="1155" y="7"/>
                      <a:pt x="1160" y="9"/>
                    </a:cubicBezTo>
                    <a:cubicBezTo>
                      <a:pt x="1166" y="12"/>
                      <a:pt x="1174" y="12"/>
                      <a:pt x="1180" y="16"/>
                    </a:cubicBezTo>
                    <a:cubicBezTo>
                      <a:pt x="1180" y="9"/>
                      <a:pt x="1201" y="17"/>
                      <a:pt x="1203" y="20"/>
                    </a:cubicBezTo>
                    <a:cubicBezTo>
                      <a:pt x="1204" y="22"/>
                      <a:pt x="1214" y="25"/>
                      <a:pt x="1217" y="27"/>
                    </a:cubicBezTo>
                    <a:cubicBezTo>
                      <a:pt x="1219" y="28"/>
                      <a:pt x="1218" y="31"/>
                      <a:pt x="1220" y="32"/>
                    </a:cubicBezTo>
                    <a:cubicBezTo>
                      <a:pt x="1223" y="34"/>
                      <a:pt x="1227" y="34"/>
                      <a:pt x="1229" y="37"/>
                    </a:cubicBezTo>
                    <a:cubicBezTo>
                      <a:pt x="1233" y="39"/>
                      <a:pt x="1238" y="41"/>
                      <a:pt x="1240" y="45"/>
                    </a:cubicBezTo>
                    <a:cubicBezTo>
                      <a:pt x="1241" y="47"/>
                      <a:pt x="1247" y="46"/>
                      <a:pt x="1247" y="50"/>
                    </a:cubicBezTo>
                    <a:cubicBezTo>
                      <a:pt x="1247" y="55"/>
                      <a:pt x="1253" y="58"/>
                      <a:pt x="1257" y="61"/>
                    </a:cubicBezTo>
                    <a:cubicBezTo>
                      <a:pt x="1261" y="63"/>
                      <a:pt x="1265" y="70"/>
                      <a:pt x="1269" y="71"/>
                    </a:cubicBezTo>
                    <a:cubicBezTo>
                      <a:pt x="1275" y="73"/>
                      <a:pt x="1277" y="80"/>
                      <a:pt x="1281" y="84"/>
                    </a:cubicBezTo>
                    <a:cubicBezTo>
                      <a:pt x="1287" y="88"/>
                      <a:pt x="1293" y="90"/>
                      <a:pt x="1298" y="95"/>
                    </a:cubicBezTo>
                    <a:cubicBezTo>
                      <a:pt x="1302" y="98"/>
                      <a:pt x="1303" y="104"/>
                      <a:pt x="1308" y="107"/>
                    </a:cubicBezTo>
                    <a:cubicBezTo>
                      <a:pt x="1312" y="111"/>
                      <a:pt x="1316" y="110"/>
                      <a:pt x="1318" y="116"/>
                    </a:cubicBezTo>
                    <a:cubicBezTo>
                      <a:pt x="1321" y="127"/>
                      <a:pt x="1339" y="135"/>
                      <a:pt x="1349" y="134"/>
                    </a:cubicBezTo>
                    <a:cubicBezTo>
                      <a:pt x="1354" y="133"/>
                      <a:pt x="1359" y="131"/>
                      <a:pt x="1363" y="133"/>
                    </a:cubicBezTo>
                    <a:cubicBezTo>
                      <a:pt x="1369" y="137"/>
                      <a:pt x="1376" y="138"/>
                      <a:pt x="1382" y="141"/>
                    </a:cubicBezTo>
                    <a:cubicBezTo>
                      <a:pt x="1379" y="134"/>
                      <a:pt x="1390" y="143"/>
                      <a:pt x="1393" y="143"/>
                    </a:cubicBezTo>
                    <a:cubicBezTo>
                      <a:pt x="1397" y="143"/>
                      <a:pt x="1403" y="151"/>
                      <a:pt x="1408" y="153"/>
                    </a:cubicBezTo>
                    <a:cubicBezTo>
                      <a:pt x="1415" y="157"/>
                      <a:pt x="1421" y="154"/>
                      <a:pt x="1427" y="156"/>
                    </a:cubicBezTo>
                    <a:cubicBezTo>
                      <a:pt x="1429" y="157"/>
                      <a:pt x="1428" y="163"/>
                      <a:pt x="1430" y="165"/>
                    </a:cubicBezTo>
                    <a:cubicBezTo>
                      <a:pt x="1432" y="167"/>
                      <a:pt x="1435" y="168"/>
                      <a:pt x="1437" y="170"/>
                    </a:cubicBezTo>
                    <a:cubicBezTo>
                      <a:pt x="1444" y="173"/>
                      <a:pt x="1443" y="177"/>
                      <a:pt x="1445" y="183"/>
                    </a:cubicBezTo>
                    <a:cubicBezTo>
                      <a:pt x="1447" y="187"/>
                      <a:pt x="1460" y="197"/>
                      <a:pt x="1464" y="196"/>
                    </a:cubicBezTo>
                    <a:cubicBezTo>
                      <a:pt x="1467" y="196"/>
                      <a:pt x="1469" y="195"/>
                      <a:pt x="1472" y="195"/>
                    </a:cubicBezTo>
                    <a:cubicBezTo>
                      <a:pt x="1476" y="195"/>
                      <a:pt x="1480" y="197"/>
                      <a:pt x="1484" y="197"/>
                    </a:cubicBezTo>
                    <a:cubicBezTo>
                      <a:pt x="1488" y="196"/>
                      <a:pt x="1502" y="197"/>
                      <a:pt x="1503" y="191"/>
                    </a:cubicBezTo>
                    <a:cubicBezTo>
                      <a:pt x="1503" y="186"/>
                      <a:pt x="1510" y="181"/>
                      <a:pt x="1515" y="182"/>
                    </a:cubicBezTo>
                    <a:cubicBezTo>
                      <a:pt x="1516" y="182"/>
                      <a:pt x="1521" y="184"/>
                      <a:pt x="1521" y="183"/>
                    </a:cubicBezTo>
                    <a:cubicBezTo>
                      <a:pt x="1522" y="179"/>
                      <a:pt x="1522" y="178"/>
                      <a:pt x="1525" y="177"/>
                    </a:cubicBezTo>
                    <a:cubicBezTo>
                      <a:pt x="1529" y="177"/>
                      <a:pt x="1535" y="171"/>
                      <a:pt x="1539" y="173"/>
                    </a:cubicBezTo>
                    <a:cubicBezTo>
                      <a:pt x="1541" y="174"/>
                      <a:pt x="1548" y="177"/>
                      <a:pt x="1550" y="177"/>
                    </a:cubicBezTo>
                    <a:cubicBezTo>
                      <a:pt x="1549" y="181"/>
                      <a:pt x="1550" y="184"/>
                      <a:pt x="1553" y="187"/>
                    </a:cubicBezTo>
                    <a:cubicBezTo>
                      <a:pt x="1557" y="191"/>
                      <a:pt x="1566" y="197"/>
                      <a:pt x="1562" y="204"/>
                    </a:cubicBezTo>
                    <a:cubicBezTo>
                      <a:pt x="1561" y="205"/>
                      <a:pt x="1558" y="206"/>
                      <a:pt x="1557" y="207"/>
                    </a:cubicBezTo>
                    <a:cubicBezTo>
                      <a:pt x="1554" y="210"/>
                      <a:pt x="1558" y="212"/>
                      <a:pt x="1560" y="215"/>
                    </a:cubicBezTo>
                    <a:cubicBezTo>
                      <a:pt x="1561" y="217"/>
                      <a:pt x="1560" y="219"/>
                      <a:pt x="1560" y="222"/>
                    </a:cubicBezTo>
                    <a:cubicBezTo>
                      <a:pt x="1561" y="226"/>
                      <a:pt x="1565" y="229"/>
                      <a:pt x="1565" y="233"/>
                    </a:cubicBezTo>
                    <a:cubicBezTo>
                      <a:pt x="1564" y="238"/>
                      <a:pt x="1574" y="245"/>
                      <a:pt x="1567" y="249"/>
                    </a:cubicBezTo>
                    <a:cubicBezTo>
                      <a:pt x="1572" y="252"/>
                      <a:pt x="1567" y="253"/>
                      <a:pt x="1568" y="258"/>
                    </a:cubicBezTo>
                    <a:cubicBezTo>
                      <a:pt x="1568" y="261"/>
                      <a:pt x="1572" y="264"/>
                      <a:pt x="1571" y="267"/>
                    </a:cubicBezTo>
                    <a:cubicBezTo>
                      <a:pt x="1570" y="272"/>
                      <a:pt x="1565" y="270"/>
                      <a:pt x="1568" y="277"/>
                    </a:cubicBezTo>
                    <a:cubicBezTo>
                      <a:pt x="1569" y="279"/>
                      <a:pt x="1571" y="281"/>
                      <a:pt x="1571" y="284"/>
                    </a:cubicBezTo>
                    <a:cubicBezTo>
                      <a:pt x="1572" y="288"/>
                      <a:pt x="1549" y="282"/>
                      <a:pt x="1545" y="281"/>
                    </a:cubicBezTo>
                    <a:cubicBezTo>
                      <a:pt x="1544" y="280"/>
                      <a:pt x="1534" y="276"/>
                      <a:pt x="1534" y="278"/>
                    </a:cubicBezTo>
                    <a:cubicBezTo>
                      <a:pt x="1532" y="281"/>
                      <a:pt x="1532" y="286"/>
                      <a:pt x="1529" y="288"/>
                    </a:cubicBezTo>
                    <a:cubicBezTo>
                      <a:pt x="1527" y="289"/>
                      <a:pt x="1521" y="290"/>
                      <a:pt x="1520" y="292"/>
                    </a:cubicBezTo>
                    <a:cubicBezTo>
                      <a:pt x="1518" y="293"/>
                      <a:pt x="1526" y="298"/>
                      <a:pt x="1527" y="299"/>
                    </a:cubicBezTo>
                    <a:cubicBezTo>
                      <a:pt x="1535" y="308"/>
                      <a:pt x="1541" y="318"/>
                      <a:pt x="1547" y="329"/>
                    </a:cubicBezTo>
                    <a:cubicBezTo>
                      <a:pt x="1551" y="338"/>
                      <a:pt x="1560" y="344"/>
                      <a:pt x="1559" y="354"/>
                    </a:cubicBezTo>
                    <a:cubicBezTo>
                      <a:pt x="1559" y="359"/>
                      <a:pt x="1562" y="358"/>
                      <a:pt x="1556" y="360"/>
                    </a:cubicBezTo>
                    <a:cubicBezTo>
                      <a:pt x="1552" y="362"/>
                      <a:pt x="1548" y="361"/>
                      <a:pt x="1545" y="366"/>
                    </a:cubicBezTo>
                    <a:cubicBezTo>
                      <a:pt x="1552" y="368"/>
                      <a:pt x="1551" y="371"/>
                      <a:pt x="1556" y="375"/>
                    </a:cubicBezTo>
                    <a:cubicBezTo>
                      <a:pt x="1551" y="371"/>
                      <a:pt x="1543" y="369"/>
                      <a:pt x="1539" y="363"/>
                    </a:cubicBezTo>
                    <a:cubicBezTo>
                      <a:pt x="1535" y="358"/>
                      <a:pt x="1531" y="357"/>
                      <a:pt x="1525" y="357"/>
                    </a:cubicBezTo>
                    <a:cubicBezTo>
                      <a:pt x="1526" y="361"/>
                      <a:pt x="1532" y="371"/>
                      <a:pt x="1530" y="375"/>
                    </a:cubicBezTo>
                    <a:cubicBezTo>
                      <a:pt x="1528" y="377"/>
                      <a:pt x="1522" y="375"/>
                      <a:pt x="1520" y="377"/>
                    </a:cubicBezTo>
                    <a:cubicBezTo>
                      <a:pt x="1516" y="380"/>
                      <a:pt x="1523" y="386"/>
                      <a:pt x="1515" y="388"/>
                    </a:cubicBezTo>
                    <a:cubicBezTo>
                      <a:pt x="1508" y="390"/>
                      <a:pt x="1500" y="388"/>
                      <a:pt x="1493" y="390"/>
                    </a:cubicBezTo>
                    <a:cubicBezTo>
                      <a:pt x="1497" y="395"/>
                      <a:pt x="1509" y="402"/>
                      <a:pt x="1507" y="409"/>
                    </a:cubicBezTo>
                    <a:cubicBezTo>
                      <a:pt x="1506" y="412"/>
                      <a:pt x="1491" y="410"/>
                      <a:pt x="1488" y="409"/>
                    </a:cubicBezTo>
                    <a:cubicBezTo>
                      <a:pt x="1484" y="409"/>
                      <a:pt x="1480" y="408"/>
                      <a:pt x="1477" y="406"/>
                    </a:cubicBezTo>
                    <a:cubicBezTo>
                      <a:pt x="1473" y="404"/>
                      <a:pt x="1470" y="397"/>
                      <a:pt x="1465" y="398"/>
                    </a:cubicBezTo>
                    <a:cubicBezTo>
                      <a:pt x="1462" y="398"/>
                      <a:pt x="1462" y="401"/>
                      <a:pt x="1459" y="401"/>
                    </a:cubicBezTo>
                    <a:cubicBezTo>
                      <a:pt x="1459" y="408"/>
                      <a:pt x="1460" y="411"/>
                      <a:pt x="1457" y="418"/>
                    </a:cubicBezTo>
                    <a:cubicBezTo>
                      <a:pt x="1456" y="420"/>
                      <a:pt x="1456" y="425"/>
                      <a:pt x="1453" y="427"/>
                    </a:cubicBezTo>
                    <a:cubicBezTo>
                      <a:pt x="1452" y="428"/>
                      <a:pt x="1446" y="428"/>
                      <a:pt x="1446" y="430"/>
                    </a:cubicBezTo>
                    <a:cubicBezTo>
                      <a:pt x="1447" y="433"/>
                      <a:pt x="1444" y="433"/>
                      <a:pt x="1443" y="435"/>
                    </a:cubicBezTo>
                    <a:cubicBezTo>
                      <a:pt x="1442" y="436"/>
                      <a:pt x="1440" y="437"/>
                      <a:pt x="1438" y="437"/>
                    </a:cubicBezTo>
                    <a:cubicBezTo>
                      <a:pt x="1436" y="438"/>
                      <a:pt x="1434" y="443"/>
                      <a:pt x="1433" y="443"/>
                    </a:cubicBezTo>
                    <a:cubicBezTo>
                      <a:pt x="1427" y="445"/>
                      <a:pt x="1422" y="452"/>
                      <a:pt x="1422" y="459"/>
                    </a:cubicBezTo>
                    <a:cubicBezTo>
                      <a:pt x="1422" y="467"/>
                      <a:pt x="1410" y="467"/>
                      <a:pt x="1405" y="462"/>
                    </a:cubicBezTo>
                    <a:cubicBezTo>
                      <a:pt x="1406" y="467"/>
                      <a:pt x="1400" y="466"/>
                      <a:pt x="1397" y="466"/>
                    </a:cubicBezTo>
                    <a:cubicBezTo>
                      <a:pt x="1398" y="469"/>
                      <a:pt x="1395" y="470"/>
                      <a:pt x="1393" y="470"/>
                    </a:cubicBezTo>
                    <a:cubicBezTo>
                      <a:pt x="1388" y="471"/>
                      <a:pt x="1384" y="475"/>
                      <a:pt x="1380" y="478"/>
                    </a:cubicBezTo>
                    <a:cubicBezTo>
                      <a:pt x="1377" y="481"/>
                      <a:pt x="1374" y="482"/>
                      <a:pt x="1373" y="487"/>
                    </a:cubicBezTo>
                    <a:cubicBezTo>
                      <a:pt x="1373" y="491"/>
                      <a:pt x="1369" y="491"/>
                      <a:pt x="1370" y="495"/>
                    </a:cubicBezTo>
                    <a:cubicBezTo>
                      <a:pt x="1368" y="493"/>
                      <a:pt x="1366" y="493"/>
                      <a:pt x="1363" y="493"/>
                    </a:cubicBezTo>
                    <a:cubicBezTo>
                      <a:pt x="1367" y="497"/>
                      <a:pt x="1353" y="507"/>
                      <a:pt x="1350" y="497"/>
                    </a:cubicBezTo>
                    <a:cubicBezTo>
                      <a:pt x="1349" y="492"/>
                      <a:pt x="1358" y="492"/>
                      <a:pt x="1360" y="491"/>
                    </a:cubicBezTo>
                    <a:cubicBezTo>
                      <a:pt x="1362" y="489"/>
                      <a:pt x="1359" y="487"/>
                      <a:pt x="1359" y="485"/>
                    </a:cubicBezTo>
                    <a:cubicBezTo>
                      <a:pt x="1359" y="482"/>
                      <a:pt x="1363" y="481"/>
                      <a:pt x="1364" y="479"/>
                    </a:cubicBezTo>
                    <a:cubicBezTo>
                      <a:pt x="1355" y="483"/>
                      <a:pt x="1351" y="477"/>
                      <a:pt x="1343" y="475"/>
                    </a:cubicBezTo>
                    <a:cubicBezTo>
                      <a:pt x="1344" y="473"/>
                      <a:pt x="1346" y="472"/>
                      <a:pt x="1349" y="471"/>
                    </a:cubicBezTo>
                    <a:cubicBezTo>
                      <a:pt x="1344" y="464"/>
                      <a:pt x="1347" y="465"/>
                      <a:pt x="1353" y="459"/>
                    </a:cubicBezTo>
                    <a:cubicBezTo>
                      <a:pt x="1355" y="457"/>
                      <a:pt x="1356" y="449"/>
                      <a:pt x="1357" y="446"/>
                    </a:cubicBezTo>
                    <a:cubicBezTo>
                      <a:pt x="1358" y="433"/>
                      <a:pt x="1338" y="436"/>
                      <a:pt x="1337" y="425"/>
                    </a:cubicBezTo>
                    <a:cubicBezTo>
                      <a:pt x="1338" y="432"/>
                      <a:pt x="1330" y="429"/>
                      <a:pt x="1326" y="427"/>
                    </a:cubicBezTo>
                    <a:cubicBezTo>
                      <a:pt x="1322" y="426"/>
                      <a:pt x="1311" y="431"/>
                      <a:pt x="1319" y="434"/>
                    </a:cubicBezTo>
                    <a:cubicBezTo>
                      <a:pt x="1313" y="435"/>
                      <a:pt x="1309" y="444"/>
                      <a:pt x="1310" y="449"/>
                    </a:cubicBezTo>
                    <a:cubicBezTo>
                      <a:pt x="1310" y="454"/>
                      <a:pt x="1297" y="459"/>
                      <a:pt x="1294" y="461"/>
                    </a:cubicBezTo>
                    <a:cubicBezTo>
                      <a:pt x="1291" y="463"/>
                      <a:pt x="1289" y="464"/>
                      <a:pt x="1287" y="467"/>
                    </a:cubicBezTo>
                    <a:cubicBezTo>
                      <a:pt x="1284" y="473"/>
                      <a:pt x="1290" y="475"/>
                      <a:pt x="1288" y="479"/>
                    </a:cubicBezTo>
                    <a:cubicBezTo>
                      <a:pt x="1285" y="489"/>
                      <a:pt x="1277" y="486"/>
                      <a:pt x="1270" y="490"/>
                    </a:cubicBezTo>
                    <a:cubicBezTo>
                      <a:pt x="1265" y="493"/>
                      <a:pt x="1260" y="485"/>
                      <a:pt x="1254" y="486"/>
                    </a:cubicBezTo>
                    <a:cubicBezTo>
                      <a:pt x="1247" y="488"/>
                      <a:pt x="1250" y="501"/>
                      <a:pt x="1252" y="505"/>
                    </a:cubicBezTo>
                    <a:cubicBezTo>
                      <a:pt x="1255" y="514"/>
                      <a:pt x="1265" y="517"/>
                      <a:pt x="1272" y="522"/>
                    </a:cubicBezTo>
                    <a:cubicBezTo>
                      <a:pt x="1274" y="523"/>
                      <a:pt x="1279" y="524"/>
                      <a:pt x="1282" y="523"/>
                    </a:cubicBezTo>
                    <a:cubicBezTo>
                      <a:pt x="1286" y="521"/>
                      <a:pt x="1287" y="527"/>
                      <a:pt x="1290" y="528"/>
                    </a:cubicBezTo>
                    <a:cubicBezTo>
                      <a:pt x="1291" y="526"/>
                      <a:pt x="1291" y="524"/>
                      <a:pt x="1290" y="522"/>
                    </a:cubicBezTo>
                    <a:cubicBezTo>
                      <a:pt x="1296" y="522"/>
                      <a:pt x="1304" y="528"/>
                      <a:pt x="1307" y="533"/>
                    </a:cubicBezTo>
                    <a:cubicBezTo>
                      <a:pt x="1311" y="540"/>
                      <a:pt x="1305" y="547"/>
                      <a:pt x="1313" y="553"/>
                    </a:cubicBezTo>
                    <a:cubicBezTo>
                      <a:pt x="1318" y="557"/>
                      <a:pt x="1325" y="558"/>
                      <a:pt x="1331" y="557"/>
                    </a:cubicBezTo>
                    <a:cubicBezTo>
                      <a:pt x="1335" y="556"/>
                      <a:pt x="1341" y="554"/>
                      <a:pt x="1336" y="549"/>
                    </a:cubicBezTo>
                    <a:cubicBezTo>
                      <a:pt x="1338" y="548"/>
                      <a:pt x="1350" y="538"/>
                      <a:pt x="1341" y="538"/>
                    </a:cubicBezTo>
                    <a:cubicBezTo>
                      <a:pt x="1346" y="539"/>
                      <a:pt x="1351" y="535"/>
                      <a:pt x="1355" y="534"/>
                    </a:cubicBezTo>
                    <a:cubicBezTo>
                      <a:pt x="1359" y="532"/>
                      <a:pt x="1366" y="537"/>
                      <a:pt x="1368" y="540"/>
                    </a:cubicBezTo>
                    <a:cubicBezTo>
                      <a:pt x="1370" y="542"/>
                      <a:pt x="1372" y="542"/>
                      <a:pt x="1375" y="541"/>
                    </a:cubicBezTo>
                    <a:cubicBezTo>
                      <a:pt x="1377" y="541"/>
                      <a:pt x="1379" y="544"/>
                      <a:pt x="1380" y="545"/>
                    </a:cubicBezTo>
                    <a:cubicBezTo>
                      <a:pt x="1384" y="549"/>
                      <a:pt x="1390" y="543"/>
                      <a:pt x="1395" y="547"/>
                    </a:cubicBezTo>
                    <a:cubicBezTo>
                      <a:pt x="1395" y="546"/>
                      <a:pt x="1395" y="545"/>
                      <a:pt x="1396" y="544"/>
                    </a:cubicBezTo>
                    <a:cubicBezTo>
                      <a:pt x="1402" y="548"/>
                      <a:pt x="1410" y="545"/>
                      <a:pt x="1416" y="549"/>
                    </a:cubicBezTo>
                    <a:cubicBezTo>
                      <a:pt x="1415" y="550"/>
                      <a:pt x="1414" y="550"/>
                      <a:pt x="1413" y="551"/>
                    </a:cubicBezTo>
                    <a:cubicBezTo>
                      <a:pt x="1419" y="556"/>
                      <a:pt x="1410" y="557"/>
                      <a:pt x="1416" y="562"/>
                    </a:cubicBezTo>
                    <a:cubicBezTo>
                      <a:pt x="1418" y="563"/>
                      <a:pt x="1418" y="566"/>
                      <a:pt x="1415" y="567"/>
                    </a:cubicBezTo>
                    <a:cubicBezTo>
                      <a:pt x="1409" y="569"/>
                      <a:pt x="1409" y="565"/>
                      <a:pt x="1407" y="561"/>
                    </a:cubicBezTo>
                    <a:cubicBezTo>
                      <a:pt x="1406" y="563"/>
                      <a:pt x="1405" y="564"/>
                      <a:pt x="1404" y="566"/>
                    </a:cubicBezTo>
                    <a:cubicBezTo>
                      <a:pt x="1404" y="561"/>
                      <a:pt x="1401" y="563"/>
                      <a:pt x="1399" y="565"/>
                    </a:cubicBezTo>
                    <a:cubicBezTo>
                      <a:pt x="1397" y="566"/>
                      <a:pt x="1387" y="573"/>
                      <a:pt x="1393" y="567"/>
                    </a:cubicBezTo>
                    <a:cubicBezTo>
                      <a:pt x="1390" y="569"/>
                      <a:pt x="1384" y="575"/>
                      <a:pt x="1380" y="576"/>
                    </a:cubicBezTo>
                    <a:cubicBezTo>
                      <a:pt x="1377" y="576"/>
                      <a:pt x="1371" y="573"/>
                      <a:pt x="1373" y="578"/>
                    </a:cubicBezTo>
                    <a:cubicBezTo>
                      <a:pt x="1377" y="574"/>
                      <a:pt x="1381" y="580"/>
                      <a:pt x="1378" y="584"/>
                    </a:cubicBezTo>
                    <a:cubicBezTo>
                      <a:pt x="1377" y="581"/>
                      <a:pt x="1373" y="580"/>
                      <a:pt x="1373" y="584"/>
                    </a:cubicBezTo>
                    <a:cubicBezTo>
                      <a:pt x="1372" y="587"/>
                      <a:pt x="1375" y="589"/>
                      <a:pt x="1375" y="592"/>
                    </a:cubicBezTo>
                    <a:cubicBezTo>
                      <a:pt x="1375" y="593"/>
                      <a:pt x="1370" y="595"/>
                      <a:pt x="1369" y="595"/>
                    </a:cubicBezTo>
                    <a:cubicBezTo>
                      <a:pt x="1365" y="594"/>
                      <a:pt x="1367" y="589"/>
                      <a:pt x="1363" y="587"/>
                    </a:cubicBezTo>
                    <a:cubicBezTo>
                      <a:pt x="1367" y="593"/>
                      <a:pt x="1362" y="588"/>
                      <a:pt x="1359" y="589"/>
                    </a:cubicBezTo>
                    <a:cubicBezTo>
                      <a:pt x="1359" y="592"/>
                      <a:pt x="1363" y="598"/>
                      <a:pt x="1367" y="598"/>
                    </a:cubicBezTo>
                    <a:cubicBezTo>
                      <a:pt x="1359" y="599"/>
                      <a:pt x="1364" y="613"/>
                      <a:pt x="1354" y="611"/>
                    </a:cubicBezTo>
                    <a:cubicBezTo>
                      <a:pt x="1354" y="615"/>
                      <a:pt x="1353" y="623"/>
                      <a:pt x="1351" y="626"/>
                    </a:cubicBezTo>
                    <a:cubicBezTo>
                      <a:pt x="1348" y="632"/>
                      <a:pt x="1351" y="636"/>
                      <a:pt x="1352" y="641"/>
                    </a:cubicBezTo>
                    <a:cubicBezTo>
                      <a:pt x="1356" y="637"/>
                      <a:pt x="1363" y="643"/>
                      <a:pt x="1366" y="645"/>
                    </a:cubicBezTo>
                    <a:cubicBezTo>
                      <a:pt x="1373" y="650"/>
                      <a:pt x="1380" y="652"/>
                      <a:pt x="1388" y="655"/>
                    </a:cubicBezTo>
                    <a:cubicBezTo>
                      <a:pt x="1393" y="658"/>
                      <a:pt x="1395" y="666"/>
                      <a:pt x="1399" y="671"/>
                    </a:cubicBezTo>
                    <a:cubicBezTo>
                      <a:pt x="1404" y="678"/>
                      <a:pt x="1409" y="687"/>
                      <a:pt x="1415" y="693"/>
                    </a:cubicBezTo>
                    <a:cubicBezTo>
                      <a:pt x="1420" y="697"/>
                      <a:pt x="1424" y="703"/>
                      <a:pt x="1425" y="709"/>
                    </a:cubicBezTo>
                    <a:cubicBezTo>
                      <a:pt x="1425" y="716"/>
                      <a:pt x="1436" y="717"/>
                      <a:pt x="1442" y="720"/>
                    </a:cubicBezTo>
                    <a:cubicBezTo>
                      <a:pt x="1446" y="722"/>
                      <a:pt x="1444" y="724"/>
                      <a:pt x="1446" y="728"/>
                    </a:cubicBezTo>
                    <a:cubicBezTo>
                      <a:pt x="1448" y="731"/>
                      <a:pt x="1451" y="731"/>
                      <a:pt x="1454" y="732"/>
                    </a:cubicBezTo>
                    <a:cubicBezTo>
                      <a:pt x="1458" y="734"/>
                      <a:pt x="1468" y="739"/>
                      <a:pt x="1465" y="745"/>
                    </a:cubicBezTo>
                    <a:cubicBezTo>
                      <a:pt x="1459" y="744"/>
                      <a:pt x="1452" y="737"/>
                      <a:pt x="1445" y="739"/>
                    </a:cubicBezTo>
                    <a:cubicBezTo>
                      <a:pt x="1436" y="742"/>
                      <a:pt x="1436" y="735"/>
                      <a:pt x="1428" y="733"/>
                    </a:cubicBezTo>
                    <a:cubicBezTo>
                      <a:pt x="1420" y="730"/>
                      <a:pt x="1417" y="740"/>
                      <a:pt x="1410" y="736"/>
                    </a:cubicBezTo>
                    <a:cubicBezTo>
                      <a:pt x="1407" y="734"/>
                      <a:pt x="1405" y="731"/>
                      <a:pt x="1403" y="728"/>
                    </a:cubicBezTo>
                    <a:cubicBezTo>
                      <a:pt x="1401" y="725"/>
                      <a:pt x="1397" y="725"/>
                      <a:pt x="1393" y="723"/>
                    </a:cubicBezTo>
                    <a:cubicBezTo>
                      <a:pt x="1395" y="724"/>
                      <a:pt x="1396" y="726"/>
                      <a:pt x="1395" y="728"/>
                    </a:cubicBezTo>
                    <a:cubicBezTo>
                      <a:pt x="1396" y="727"/>
                      <a:pt x="1398" y="726"/>
                      <a:pt x="1400" y="728"/>
                    </a:cubicBezTo>
                    <a:cubicBezTo>
                      <a:pt x="1399" y="727"/>
                      <a:pt x="1398" y="726"/>
                      <a:pt x="1397" y="726"/>
                    </a:cubicBezTo>
                    <a:cubicBezTo>
                      <a:pt x="1400" y="724"/>
                      <a:pt x="1407" y="733"/>
                      <a:pt x="1401" y="730"/>
                    </a:cubicBezTo>
                    <a:cubicBezTo>
                      <a:pt x="1405" y="734"/>
                      <a:pt x="1411" y="741"/>
                      <a:pt x="1417" y="738"/>
                    </a:cubicBezTo>
                    <a:cubicBezTo>
                      <a:pt x="1420" y="736"/>
                      <a:pt x="1420" y="734"/>
                      <a:pt x="1423" y="734"/>
                    </a:cubicBezTo>
                    <a:cubicBezTo>
                      <a:pt x="1426" y="734"/>
                      <a:pt x="1430" y="735"/>
                      <a:pt x="1431" y="738"/>
                    </a:cubicBezTo>
                    <a:cubicBezTo>
                      <a:pt x="1433" y="739"/>
                      <a:pt x="1431" y="741"/>
                      <a:pt x="1433" y="742"/>
                    </a:cubicBezTo>
                    <a:cubicBezTo>
                      <a:pt x="1436" y="744"/>
                      <a:pt x="1440" y="744"/>
                      <a:pt x="1443" y="745"/>
                    </a:cubicBezTo>
                    <a:cubicBezTo>
                      <a:pt x="1451" y="748"/>
                      <a:pt x="1457" y="755"/>
                      <a:pt x="1464" y="758"/>
                    </a:cubicBezTo>
                    <a:cubicBezTo>
                      <a:pt x="1467" y="760"/>
                      <a:pt x="1476" y="768"/>
                      <a:pt x="1475" y="773"/>
                    </a:cubicBezTo>
                    <a:cubicBezTo>
                      <a:pt x="1475" y="775"/>
                      <a:pt x="1471" y="774"/>
                      <a:pt x="1469" y="774"/>
                    </a:cubicBezTo>
                    <a:cubicBezTo>
                      <a:pt x="1464" y="775"/>
                      <a:pt x="1462" y="779"/>
                      <a:pt x="1458" y="782"/>
                    </a:cubicBezTo>
                    <a:cubicBezTo>
                      <a:pt x="1456" y="783"/>
                      <a:pt x="1453" y="784"/>
                      <a:pt x="1452" y="787"/>
                    </a:cubicBezTo>
                    <a:cubicBezTo>
                      <a:pt x="1452" y="789"/>
                      <a:pt x="1452" y="792"/>
                      <a:pt x="1450" y="792"/>
                    </a:cubicBezTo>
                    <a:cubicBezTo>
                      <a:pt x="1446" y="793"/>
                      <a:pt x="1444" y="789"/>
                      <a:pt x="1440" y="791"/>
                    </a:cubicBezTo>
                    <a:cubicBezTo>
                      <a:pt x="1437" y="792"/>
                      <a:pt x="1435" y="795"/>
                      <a:pt x="1432" y="797"/>
                    </a:cubicBezTo>
                    <a:cubicBezTo>
                      <a:pt x="1434" y="796"/>
                      <a:pt x="1441" y="791"/>
                      <a:pt x="1443" y="792"/>
                    </a:cubicBezTo>
                    <a:cubicBezTo>
                      <a:pt x="1447" y="795"/>
                      <a:pt x="1447" y="802"/>
                      <a:pt x="1452" y="802"/>
                    </a:cubicBezTo>
                    <a:cubicBezTo>
                      <a:pt x="1451" y="801"/>
                      <a:pt x="1450" y="800"/>
                      <a:pt x="1449" y="800"/>
                    </a:cubicBezTo>
                    <a:cubicBezTo>
                      <a:pt x="1456" y="801"/>
                      <a:pt x="1460" y="793"/>
                      <a:pt x="1466" y="795"/>
                    </a:cubicBezTo>
                    <a:cubicBezTo>
                      <a:pt x="1471" y="796"/>
                      <a:pt x="1473" y="800"/>
                      <a:pt x="1476" y="803"/>
                    </a:cubicBezTo>
                    <a:cubicBezTo>
                      <a:pt x="1480" y="806"/>
                      <a:pt x="1488" y="807"/>
                      <a:pt x="1493" y="808"/>
                    </a:cubicBezTo>
                    <a:cubicBezTo>
                      <a:pt x="1490" y="810"/>
                      <a:pt x="1488" y="813"/>
                      <a:pt x="1486" y="815"/>
                    </a:cubicBezTo>
                    <a:cubicBezTo>
                      <a:pt x="1485" y="817"/>
                      <a:pt x="1484" y="818"/>
                      <a:pt x="1483" y="819"/>
                    </a:cubicBezTo>
                    <a:cubicBezTo>
                      <a:pt x="1481" y="821"/>
                      <a:pt x="1479" y="820"/>
                      <a:pt x="1477" y="822"/>
                    </a:cubicBezTo>
                    <a:cubicBezTo>
                      <a:pt x="1478" y="823"/>
                      <a:pt x="1479" y="824"/>
                      <a:pt x="1479" y="825"/>
                    </a:cubicBezTo>
                    <a:cubicBezTo>
                      <a:pt x="1481" y="822"/>
                      <a:pt x="1485" y="819"/>
                      <a:pt x="1488" y="821"/>
                    </a:cubicBezTo>
                    <a:cubicBezTo>
                      <a:pt x="1486" y="820"/>
                      <a:pt x="1486" y="815"/>
                      <a:pt x="1490" y="817"/>
                    </a:cubicBezTo>
                    <a:cubicBezTo>
                      <a:pt x="1493" y="819"/>
                      <a:pt x="1490" y="822"/>
                      <a:pt x="1492" y="825"/>
                    </a:cubicBezTo>
                    <a:cubicBezTo>
                      <a:pt x="1492" y="825"/>
                      <a:pt x="1496" y="835"/>
                      <a:pt x="1492" y="832"/>
                    </a:cubicBezTo>
                    <a:cubicBezTo>
                      <a:pt x="1490" y="831"/>
                      <a:pt x="1490" y="828"/>
                      <a:pt x="1488" y="826"/>
                    </a:cubicBezTo>
                    <a:cubicBezTo>
                      <a:pt x="1489" y="828"/>
                      <a:pt x="1489" y="830"/>
                      <a:pt x="1489" y="832"/>
                    </a:cubicBezTo>
                    <a:cubicBezTo>
                      <a:pt x="1487" y="832"/>
                      <a:pt x="1485" y="831"/>
                      <a:pt x="1484" y="829"/>
                    </a:cubicBezTo>
                    <a:cubicBezTo>
                      <a:pt x="1485" y="834"/>
                      <a:pt x="1484" y="831"/>
                      <a:pt x="1483" y="829"/>
                    </a:cubicBezTo>
                    <a:cubicBezTo>
                      <a:pt x="1482" y="831"/>
                      <a:pt x="1481" y="833"/>
                      <a:pt x="1480" y="835"/>
                    </a:cubicBezTo>
                    <a:cubicBezTo>
                      <a:pt x="1483" y="834"/>
                      <a:pt x="1489" y="838"/>
                      <a:pt x="1490" y="842"/>
                    </a:cubicBezTo>
                    <a:cubicBezTo>
                      <a:pt x="1488" y="840"/>
                      <a:pt x="1487" y="840"/>
                      <a:pt x="1486" y="842"/>
                    </a:cubicBezTo>
                    <a:cubicBezTo>
                      <a:pt x="1489" y="842"/>
                      <a:pt x="1492" y="846"/>
                      <a:pt x="1489" y="848"/>
                    </a:cubicBezTo>
                    <a:cubicBezTo>
                      <a:pt x="1484" y="851"/>
                      <a:pt x="1478" y="846"/>
                      <a:pt x="1475" y="844"/>
                    </a:cubicBezTo>
                    <a:cubicBezTo>
                      <a:pt x="1477" y="846"/>
                      <a:pt x="1478" y="849"/>
                      <a:pt x="1480" y="850"/>
                    </a:cubicBezTo>
                    <a:cubicBezTo>
                      <a:pt x="1483" y="851"/>
                      <a:pt x="1486" y="849"/>
                      <a:pt x="1488" y="853"/>
                    </a:cubicBezTo>
                    <a:cubicBezTo>
                      <a:pt x="1489" y="855"/>
                      <a:pt x="1494" y="860"/>
                      <a:pt x="1491" y="862"/>
                    </a:cubicBezTo>
                    <a:cubicBezTo>
                      <a:pt x="1489" y="864"/>
                      <a:pt x="1486" y="864"/>
                      <a:pt x="1487" y="868"/>
                    </a:cubicBezTo>
                    <a:cubicBezTo>
                      <a:pt x="1484" y="867"/>
                      <a:pt x="1483" y="862"/>
                      <a:pt x="1479" y="860"/>
                    </a:cubicBezTo>
                    <a:cubicBezTo>
                      <a:pt x="1478" y="862"/>
                      <a:pt x="1478" y="862"/>
                      <a:pt x="1476" y="863"/>
                    </a:cubicBezTo>
                    <a:cubicBezTo>
                      <a:pt x="1482" y="864"/>
                      <a:pt x="1474" y="881"/>
                      <a:pt x="1464" y="870"/>
                    </a:cubicBezTo>
                    <a:cubicBezTo>
                      <a:pt x="1465" y="874"/>
                      <a:pt x="1475" y="873"/>
                      <a:pt x="1474" y="878"/>
                    </a:cubicBezTo>
                    <a:cubicBezTo>
                      <a:pt x="1473" y="882"/>
                      <a:pt x="1468" y="890"/>
                      <a:pt x="1473" y="892"/>
                    </a:cubicBezTo>
                    <a:cubicBezTo>
                      <a:pt x="1471" y="894"/>
                      <a:pt x="1471" y="896"/>
                      <a:pt x="1471" y="898"/>
                    </a:cubicBezTo>
                    <a:cubicBezTo>
                      <a:pt x="1472" y="904"/>
                      <a:pt x="1467" y="898"/>
                      <a:pt x="1469" y="902"/>
                    </a:cubicBezTo>
                    <a:cubicBezTo>
                      <a:pt x="1467" y="900"/>
                      <a:pt x="1465" y="899"/>
                      <a:pt x="1463" y="897"/>
                    </a:cubicBezTo>
                    <a:cubicBezTo>
                      <a:pt x="1463" y="899"/>
                      <a:pt x="1473" y="906"/>
                      <a:pt x="1465" y="904"/>
                    </a:cubicBezTo>
                    <a:cubicBezTo>
                      <a:pt x="1466" y="908"/>
                      <a:pt x="1463" y="911"/>
                      <a:pt x="1460" y="912"/>
                    </a:cubicBezTo>
                    <a:cubicBezTo>
                      <a:pt x="1464" y="917"/>
                      <a:pt x="1466" y="925"/>
                      <a:pt x="1456" y="923"/>
                    </a:cubicBezTo>
                    <a:cubicBezTo>
                      <a:pt x="1459" y="922"/>
                      <a:pt x="1461" y="918"/>
                      <a:pt x="1459" y="915"/>
                    </a:cubicBezTo>
                    <a:cubicBezTo>
                      <a:pt x="1458" y="916"/>
                      <a:pt x="1457" y="918"/>
                      <a:pt x="1456" y="919"/>
                    </a:cubicBezTo>
                    <a:cubicBezTo>
                      <a:pt x="1454" y="918"/>
                      <a:pt x="1453" y="916"/>
                      <a:pt x="1452" y="914"/>
                    </a:cubicBezTo>
                    <a:cubicBezTo>
                      <a:pt x="1451" y="916"/>
                      <a:pt x="1449" y="917"/>
                      <a:pt x="1446" y="916"/>
                    </a:cubicBezTo>
                    <a:cubicBezTo>
                      <a:pt x="1448" y="918"/>
                      <a:pt x="1448" y="919"/>
                      <a:pt x="1448" y="922"/>
                    </a:cubicBezTo>
                    <a:cubicBezTo>
                      <a:pt x="1453" y="920"/>
                      <a:pt x="1458" y="928"/>
                      <a:pt x="1452" y="927"/>
                    </a:cubicBezTo>
                    <a:cubicBezTo>
                      <a:pt x="1452" y="931"/>
                      <a:pt x="1456" y="933"/>
                      <a:pt x="1457" y="928"/>
                    </a:cubicBezTo>
                    <a:cubicBezTo>
                      <a:pt x="1461" y="932"/>
                      <a:pt x="1457" y="932"/>
                      <a:pt x="1455" y="934"/>
                    </a:cubicBezTo>
                    <a:cubicBezTo>
                      <a:pt x="1452" y="937"/>
                      <a:pt x="1451" y="940"/>
                      <a:pt x="1450" y="943"/>
                    </a:cubicBezTo>
                    <a:cubicBezTo>
                      <a:pt x="1446" y="940"/>
                      <a:pt x="1442" y="939"/>
                      <a:pt x="1438" y="937"/>
                    </a:cubicBezTo>
                    <a:cubicBezTo>
                      <a:pt x="1441" y="939"/>
                      <a:pt x="1443" y="945"/>
                      <a:pt x="1447" y="944"/>
                    </a:cubicBezTo>
                    <a:cubicBezTo>
                      <a:pt x="1452" y="943"/>
                      <a:pt x="1453" y="939"/>
                      <a:pt x="1457" y="944"/>
                    </a:cubicBezTo>
                    <a:cubicBezTo>
                      <a:pt x="1454" y="946"/>
                      <a:pt x="1455" y="950"/>
                      <a:pt x="1454" y="954"/>
                    </a:cubicBezTo>
                    <a:cubicBezTo>
                      <a:pt x="1452" y="959"/>
                      <a:pt x="1460" y="959"/>
                      <a:pt x="1458" y="964"/>
                    </a:cubicBezTo>
                    <a:cubicBezTo>
                      <a:pt x="1458" y="960"/>
                      <a:pt x="1457" y="960"/>
                      <a:pt x="1455" y="964"/>
                    </a:cubicBezTo>
                    <a:cubicBezTo>
                      <a:pt x="1453" y="961"/>
                      <a:pt x="1451" y="959"/>
                      <a:pt x="1448" y="958"/>
                    </a:cubicBezTo>
                    <a:cubicBezTo>
                      <a:pt x="1448" y="960"/>
                      <a:pt x="1446" y="962"/>
                      <a:pt x="1444" y="963"/>
                    </a:cubicBezTo>
                    <a:cubicBezTo>
                      <a:pt x="1446" y="965"/>
                      <a:pt x="1451" y="965"/>
                      <a:pt x="1451" y="969"/>
                    </a:cubicBezTo>
                    <a:cubicBezTo>
                      <a:pt x="1449" y="974"/>
                      <a:pt x="1445" y="967"/>
                      <a:pt x="1445" y="973"/>
                    </a:cubicBezTo>
                    <a:cubicBezTo>
                      <a:pt x="1445" y="970"/>
                      <a:pt x="1442" y="965"/>
                      <a:pt x="1439" y="969"/>
                    </a:cubicBezTo>
                    <a:cubicBezTo>
                      <a:pt x="1443" y="971"/>
                      <a:pt x="1439" y="977"/>
                      <a:pt x="1444" y="977"/>
                    </a:cubicBezTo>
                    <a:cubicBezTo>
                      <a:pt x="1443" y="980"/>
                      <a:pt x="1436" y="985"/>
                      <a:pt x="1436" y="980"/>
                    </a:cubicBezTo>
                    <a:cubicBezTo>
                      <a:pt x="1433" y="982"/>
                      <a:pt x="1434" y="983"/>
                      <a:pt x="1436" y="984"/>
                    </a:cubicBezTo>
                    <a:cubicBezTo>
                      <a:pt x="1440" y="987"/>
                      <a:pt x="1437" y="992"/>
                      <a:pt x="1435" y="994"/>
                    </a:cubicBezTo>
                    <a:cubicBezTo>
                      <a:pt x="1433" y="992"/>
                      <a:pt x="1432" y="990"/>
                      <a:pt x="1430" y="988"/>
                    </a:cubicBezTo>
                    <a:cubicBezTo>
                      <a:pt x="1429" y="992"/>
                      <a:pt x="1424" y="995"/>
                      <a:pt x="1422" y="990"/>
                    </a:cubicBezTo>
                    <a:cubicBezTo>
                      <a:pt x="1420" y="993"/>
                      <a:pt x="1415" y="991"/>
                      <a:pt x="1418" y="996"/>
                    </a:cubicBezTo>
                    <a:cubicBezTo>
                      <a:pt x="1416" y="995"/>
                      <a:pt x="1413" y="995"/>
                      <a:pt x="1411" y="996"/>
                    </a:cubicBezTo>
                    <a:cubicBezTo>
                      <a:pt x="1413" y="998"/>
                      <a:pt x="1416" y="999"/>
                      <a:pt x="1419" y="998"/>
                    </a:cubicBezTo>
                    <a:cubicBezTo>
                      <a:pt x="1418" y="1000"/>
                      <a:pt x="1420" y="1001"/>
                      <a:pt x="1422" y="1001"/>
                    </a:cubicBezTo>
                    <a:cubicBezTo>
                      <a:pt x="1421" y="1004"/>
                      <a:pt x="1419" y="1004"/>
                      <a:pt x="1418" y="1005"/>
                    </a:cubicBezTo>
                    <a:cubicBezTo>
                      <a:pt x="1415" y="1007"/>
                      <a:pt x="1417" y="1011"/>
                      <a:pt x="1413" y="1013"/>
                    </a:cubicBezTo>
                    <a:cubicBezTo>
                      <a:pt x="1415" y="1010"/>
                      <a:pt x="1414" y="1009"/>
                      <a:pt x="1411" y="1010"/>
                    </a:cubicBezTo>
                    <a:cubicBezTo>
                      <a:pt x="1412" y="1013"/>
                      <a:pt x="1410" y="1016"/>
                      <a:pt x="1410" y="1019"/>
                    </a:cubicBezTo>
                    <a:cubicBezTo>
                      <a:pt x="1409" y="1013"/>
                      <a:pt x="1404" y="1019"/>
                      <a:pt x="1401" y="1019"/>
                    </a:cubicBezTo>
                    <a:cubicBezTo>
                      <a:pt x="1400" y="1020"/>
                      <a:pt x="1398" y="1030"/>
                      <a:pt x="1395" y="1027"/>
                    </a:cubicBezTo>
                    <a:cubicBezTo>
                      <a:pt x="1392" y="1024"/>
                      <a:pt x="1390" y="1023"/>
                      <a:pt x="1389" y="1028"/>
                    </a:cubicBezTo>
                    <a:cubicBezTo>
                      <a:pt x="1389" y="1033"/>
                      <a:pt x="1386" y="1034"/>
                      <a:pt x="1381" y="1034"/>
                    </a:cubicBezTo>
                    <a:cubicBezTo>
                      <a:pt x="1384" y="1035"/>
                      <a:pt x="1388" y="1035"/>
                      <a:pt x="1389" y="1039"/>
                    </a:cubicBezTo>
                    <a:cubicBezTo>
                      <a:pt x="1385" y="1035"/>
                      <a:pt x="1386" y="1042"/>
                      <a:pt x="1383" y="1039"/>
                    </a:cubicBezTo>
                    <a:cubicBezTo>
                      <a:pt x="1382" y="1042"/>
                      <a:pt x="1384" y="1047"/>
                      <a:pt x="1379" y="1048"/>
                    </a:cubicBezTo>
                    <a:cubicBezTo>
                      <a:pt x="1376" y="1049"/>
                      <a:pt x="1371" y="1050"/>
                      <a:pt x="1368" y="1049"/>
                    </a:cubicBezTo>
                    <a:cubicBezTo>
                      <a:pt x="1372" y="1053"/>
                      <a:pt x="1356" y="1056"/>
                      <a:pt x="1359" y="1048"/>
                    </a:cubicBezTo>
                    <a:cubicBezTo>
                      <a:pt x="1357" y="1051"/>
                      <a:pt x="1354" y="1050"/>
                      <a:pt x="1351" y="1049"/>
                    </a:cubicBezTo>
                    <a:cubicBezTo>
                      <a:pt x="1351" y="1051"/>
                      <a:pt x="1358" y="1054"/>
                      <a:pt x="1356" y="1057"/>
                    </a:cubicBezTo>
                    <a:cubicBezTo>
                      <a:pt x="1355" y="1059"/>
                      <a:pt x="1353" y="1058"/>
                      <a:pt x="1352" y="1057"/>
                    </a:cubicBezTo>
                    <a:cubicBezTo>
                      <a:pt x="1348" y="1055"/>
                      <a:pt x="1345" y="1055"/>
                      <a:pt x="1346" y="1051"/>
                    </a:cubicBezTo>
                    <a:cubicBezTo>
                      <a:pt x="1344" y="1053"/>
                      <a:pt x="1337" y="1057"/>
                      <a:pt x="1335" y="1056"/>
                    </a:cubicBezTo>
                    <a:cubicBezTo>
                      <a:pt x="1340" y="1058"/>
                      <a:pt x="1337" y="1062"/>
                      <a:pt x="1334" y="1061"/>
                    </a:cubicBezTo>
                    <a:cubicBezTo>
                      <a:pt x="1330" y="1060"/>
                      <a:pt x="1330" y="1055"/>
                      <a:pt x="1333" y="1053"/>
                    </a:cubicBezTo>
                    <a:cubicBezTo>
                      <a:pt x="1329" y="1053"/>
                      <a:pt x="1326" y="1055"/>
                      <a:pt x="1324" y="1058"/>
                    </a:cubicBezTo>
                    <a:cubicBezTo>
                      <a:pt x="1328" y="1059"/>
                      <a:pt x="1324" y="1063"/>
                      <a:pt x="1328" y="1064"/>
                    </a:cubicBezTo>
                    <a:cubicBezTo>
                      <a:pt x="1327" y="1064"/>
                      <a:pt x="1326" y="1065"/>
                      <a:pt x="1325" y="1065"/>
                    </a:cubicBezTo>
                    <a:cubicBezTo>
                      <a:pt x="1324" y="1059"/>
                      <a:pt x="1309" y="1060"/>
                      <a:pt x="1306" y="1065"/>
                    </a:cubicBezTo>
                    <a:cubicBezTo>
                      <a:pt x="1306" y="1056"/>
                      <a:pt x="1295" y="1054"/>
                      <a:pt x="1296" y="1045"/>
                    </a:cubicBezTo>
                    <a:cubicBezTo>
                      <a:pt x="1295" y="1051"/>
                      <a:pt x="1295" y="1048"/>
                      <a:pt x="1293" y="1045"/>
                    </a:cubicBezTo>
                    <a:cubicBezTo>
                      <a:pt x="1295" y="1042"/>
                      <a:pt x="1298" y="1042"/>
                      <a:pt x="1302" y="1042"/>
                    </a:cubicBezTo>
                    <a:cubicBezTo>
                      <a:pt x="1297" y="1039"/>
                      <a:pt x="1293" y="1045"/>
                      <a:pt x="1289" y="1043"/>
                    </a:cubicBezTo>
                    <a:cubicBezTo>
                      <a:pt x="1295" y="1046"/>
                      <a:pt x="1289" y="1051"/>
                      <a:pt x="1284" y="1050"/>
                    </a:cubicBezTo>
                    <a:cubicBezTo>
                      <a:pt x="1286" y="1050"/>
                      <a:pt x="1292" y="1052"/>
                      <a:pt x="1292" y="1054"/>
                    </a:cubicBezTo>
                    <a:cubicBezTo>
                      <a:pt x="1292" y="1055"/>
                      <a:pt x="1291" y="1055"/>
                      <a:pt x="1290" y="1054"/>
                    </a:cubicBezTo>
                    <a:cubicBezTo>
                      <a:pt x="1294" y="1057"/>
                      <a:pt x="1302" y="1068"/>
                      <a:pt x="1299" y="1073"/>
                    </a:cubicBezTo>
                    <a:cubicBezTo>
                      <a:pt x="1295" y="1079"/>
                      <a:pt x="1287" y="1063"/>
                      <a:pt x="1285" y="1061"/>
                    </a:cubicBezTo>
                    <a:cubicBezTo>
                      <a:pt x="1285" y="1066"/>
                      <a:pt x="1291" y="1071"/>
                      <a:pt x="1293" y="1075"/>
                    </a:cubicBezTo>
                    <a:cubicBezTo>
                      <a:pt x="1291" y="1075"/>
                      <a:pt x="1289" y="1077"/>
                      <a:pt x="1289" y="1079"/>
                    </a:cubicBezTo>
                    <a:cubicBezTo>
                      <a:pt x="1287" y="1078"/>
                      <a:pt x="1285" y="1076"/>
                      <a:pt x="1285" y="1074"/>
                    </a:cubicBezTo>
                    <a:cubicBezTo>
                      <a:pt x="1280" y="1076"/>
                      <a:pt x="1286" y="1082"/>
                      <a:pt x="1282" y="1086"/>
                    </a:cubicBezTo>
                    <a:cubicBezTo>
                      <a:pt x="1278" y="1080"/>
                      <a:pt x="1275" y="1085"/>
                      <a:pt x="1273" y="1088"/>
                    </a:cubicBezTo>
                    <a:cubicBezTo>
                      <a:pt x="1271" y="1091"/>
                      <a:pt x="1265" y="1085"/>
                      <a:pt x="1268" y="1082"/>
                    </a:cubicBezTo>
                    <a:cubicBezTo>
                      <a:pt x="1266" y="1083"/>
                      <a:pt x="1264" y="1082"/>
                      <a:pt x="1264" y="1079"/>
                    </a:cubicBezTo>
                    <a:cubicBezTo>
                      <a:pt x="1264" y="1083"/>
                      <a:pt x="1266" y="1086"/>
                      <a:pt x="1265" y="1089"/>
                    </a:cubicBezTo>
                    <a:cubicBezTo>
                      <a:pt x="1264" y="1094"/>
                      <a:pt x="1253" y="1086"/>
                      <a:pt x="1251" y="1085"/>
                    </a:cubicBezTo>
                    <a:cubicBezTo>
                      <a:pt x="1256" y="1092"/>
                      <a:pt x="1249" y="1089"/>
                      <a:pt x="1245" y="1089"/>
                    </a:cubicBezTo>
                    <a:cubicBezTo>
                      <a:pt x="1252" y="1092"/>
                      <a:pt x="1242" y="1101"/>
                      <a:pt x="1238" y="1095"/>
                    </a:cubicBezTo>
                    <a:cubicBezTo>
                      <a:pt x="1237" y="1097"/>
                      <a:pt x="1236" y="1100"/>
                      <a:pt x="1234" y="1101"/>
                    </a:cubicBezTo>
                    <a:cubicBezTo>
                      <a:pt x="1236" y="1096"/>
                      <a:pt x="1231" y="1099"/>
                      <a:pt x="1228" y="1099"/>
                    </a:cubicBezTo>
                    <a:cubicBezTo>
                      <a:pt x="1224" y="1100"/>
                      <a:pt x="1219" y="1102"/>
                      <a:pt x="1217" y="1105"/>
                    </a:cubicBezTo>
                    <a:cubicBezTo>
                      <a:pt x="1217" y="1103"/>
                      <a:pt x="1218" y="1102"/>
                      <a:pt x="1219" y="1100"/>
                    </a:cubicBezTo>
                    <a:cubicBezTo>
                      <a:pt x="1217" y="1102"/>
                      <a:pt x="1215" y="1105"/>
                      <a:pt x="1217" y="1108"/>
                    </a:cubicBezTo>
                    <a:cubicBezTo>
                      <a:pt x="1210" y="1110"/>
                      <a:pt x="1213" y="1105"/>
                      <a:pt x="1209" y="1102"/>
                    </a:cubicBezTo>
                    <a:cubicBezTo>
                      <a:pt x="1207" y="1106"/>
                      <a:pt x="1212" y="1108"/>
                      <a:pt x="1209" y="1111"/>
                    </a:cubicBezTo>
                    <a:cubicBezTo>
                      <a:pt x="1207" y="1113"/>
                      <a:pt x="1202" y="1115"/>
                      <a:pt x="1204" y="1119"/>
                    </a:cubicBezTo>
                    <a:cubicBezTo>
                      <a:pt x="1205" y="1121"/>
                      <a:pt x="1208" y="1121"/>
                      <a:pt x="1210" y="1122"/>
                    </a:cubicBezTo>
                    <a:cubicBezTo>
                      <a:pt x="1213" y="1123"/>
                      <a:pt x="1212" y="1129"/>
                      <a:pt x="1210" y="1122"/>
                    </a:cubicBezTo>
                    <a:cubicBezTo>
                      <a:pt x="1210" y="1127"/>
                      <a:pt x="1217" y="1130"/>
                      <a:pt x="1217" y="1135"/>
                    </a:cubicBezTo>
                    <a:cubicBezTo>
                      <a:pt x="1216" y="1143"/>
                      <a:pt x="1205" y="1139"/>
                      <a:pt x="1200" y="1141"/>
                    </a:cubicBezTo>
                    <a:cubicBezTo>
                      <a:pt x="1200" y="1138"/>
                      <a:pt x="1197" y="1134"/>
                      <a:pt x="1202" y="1137"/>
                    </a:cubicBezTo>
                    <a:cubicBezTo>
                      <a:pt x="1201" y="1132"/>
                      <a:pt x="1192" y="1133"/>
                      <a:pt x="1196" y="1126"/>
                    </a:cubicBezTo>
                    <a:cubicBezTo>
                      <a:pt x="1192" y="1126"/>
                      <a:pt x="1194" y="1121"/>
                      <a:pt x="1191" y="1120"/>
                    </a:cubicBezTo>
                    <a:cubicBezTo>
                      <a:pt x="1189" y="1120"/>
                      <a:pt x="1188" y="1112"/>
                      <a:pt x="1190" y="1110"/>
                    </a:cubicBezTo>
                    <a:cubicBezTo>
                      <a:pt x="1192" y="1108"/>
                      <a:pt x="1189" y="1105"/>
                      <a:pt x="1193" y="1103"/>
                    </a:cubicBezTo>
                    <a:cubicBezTo>
                      <a:pt x="1199" y="1099"/>
                      <a:pt x="1190" y="1097"/>
                      <a:pt x="1188" y="1095"/>
                    </a:cubicBezTo>
                    <a:cubicBezTo>
                      <a:pt x="1189" y="1096"/>
                      <a:pt x="1189" y="1097"/>
                      <a:pt x="1189" y="1099"/>
                    </a:cubicBezTo>
                    <a:cubicBezTo>
                      <a:pt x="1185" y="1099"/>
                      <a:pt x="1183" y="1093"/>
                      <a:pt x="1181" y="1090"/>
                    </a:cubicBezTo>
                    <a:cubicBezTo>
                      <a:pt x="1179" y="1093"/>
                      <a:pt x="1180" y="1095"/>
                      <a:pt x="1183" y="1096"/>
                    </a:cubicBezTo>
                    <a:cubicBezTo>
                      <a:pt x="1181" y="1098"/>
                      <a:pt x="1176" y="1103"/>
                      <a:pt x="1173" y="1099"/>
                    </a:cubicBezTo>
                    <a:cubicBezTo>
                      <a:pt x="1170" y="1107"/>
                      <a:pt x="1169" y="1095"/>
                      <a:pt x="1167" y="1093"/>
                    </a:cubicBezTo>
                    <a:cubicBezTo>
                      <a:pt x="1165" y="1092"/>
                      <a:pt x="1158" y="1095"/>
                      <a:pt x="1162" y="1089"/>
                    </a:cubicBezTo>
                    <a:cubicBezTo>
                      <a:pt x="1161" y="1089"/>
                      <a:pt x="1160" y="1088"/>
                      <a:pt x="1159" y="1088"/>
                    </a:cubicBezTo>
                    <a:cubicBezTo>
                      <a:pt x="1159" y="1090"/>
                      <a:pt x="1159" y="1092"/>
                      <a:pt x="1160" y="1094"/>
                    </a:cubicBezTo>
                    <a:cubicBezTo>
                      <a:pt x="1157" y="1093"/>
                      <a:pt x="1155" y="1087"/>
                      <a:pt x="1152" y="1088"/>
                    </a:cubicBezTo>
                    <a:cubicBezTo>
                      <a:pt x="1153" y="1086"/>
                      <a:pt x="1153" y="1084"/>
                      <a:pt x="1150" y="1083"/>
                    </a:cubicBezTo>
                    <a:cubicBezTo>
                      <a:pt x="1149" y="1085"/>
                      <a:pt x="1149" y="1088"/>
                      <a:pt x="1148" y="1084"/>
                    </a:cubicBezTo>
                    <a:cubicBezTo>
                      <a:pt x="1147" y="1088"/>
                      <a:pt x="1154" y="1090"/>
                      <a:pt x="1151" y="1095"/>
                    </a:cubicBezTo>
                    <a:cubicBezTo>
                      <a:pt x="1150" y="1097"/>
                      <a:pt x="1146" y="1092"/>
                      <a:pt x="1145" y="1092"/>
                    </a:cubicBezTo>
                    <a:cubicBezTo>
                      <a:pt x="1146" y="1095"/>
                      <a:pt x="1145" y="1097"/>
                      <a:pt x="1142" y="1098"/>
                    </a:cubicBezTo>
                    <a:cubicBezTo>
                      <a:pt x="1142" y="1096"/>
                      <a:pt x="1135" y="1095"/>
                      <a:pt x="1132" y="1093"/>
                    </a:cubicBezTo>
                    <a:cubicBezTo>
                      <a:pt x="1128" y="1091"/>
                      <a:pt x="1121" y="1097"/>
                      <a:pt x="1119" y="1093"/>
                    </a:cubicBezTo>
                    <a:cubicBezTo>
                      <a:pt x="1119" y="1093"/>
                      <a:pt x="1118" y="1094"/>
                      <a:pt x="1117" y="1094"/>
                    </a:cubicBezTo>
                    <a:cubicBezTo>
                      <a:pt x="1115" y="1090"/>
                      <a:pt x="1109" y="1090"/>
                      <a:pt x="1106" y="1087"/>
                    </a:cubicBezTo>
                    <a:cubicBezTo>
                      <a:pt x="1105" y="1086"/>
                      <a:pt x="1107" y="1085"/>
                      <a:pt x="1105" y="1084"/>
                    </a:cubicBezTo>
                    <a:cubicBezTo>
                      <a:pt x="1102" y="1083"/>
                      <a:pt x="1098" y="1079"/>
                      <a:pt x="1095" y="1082"/>
                    </a:cubicBezTo>
                    <a:cubicBezTo>
                      <a:pt x="1093" y="1074"/>
                      <a:pt x="1088" y="1068"/>
                      <a:pt x="1088" y="1060"/>
                    </a:cubicBezTo>
                    <a:cubicBezTo>
                      <a:pt x="1096" y="1063"/>
                      <a:pt x="1093" y="1045"/>
                      <a:pt x="1083" y="1050"/>
                    </a:cubicBezTo>
                    <a:cubicBezTo>
                      <a:pt x="1079" y="1052"/>
                      <a:pt x="1077" y="1049"/>
                      <a:pt x="1073" y="1047"/>
                    </a:cubicBezTo>
                    <a:cubicBezTo>
                      <a:pt x="1069" y="1045"/>
                      <a:pt x="1067" y="1051"/>
                      <a:pt x="1063" y="1047"/>
                    </a:cubicBezTo>
                    <a:cubicBezTo>
                      <a:pt x="1057" y="1043"/>
                      <a:pt x="1051" y="1040"/>
                      <a:pt x="1046" y="1033"/>
                    </a:cubicBezTo>
                    <a:cubicBezTo>
                      <a:pt x="1044" y="1038"/>
                      <a:pt x="1038" y="1039"/>
                      <a:pt x="1034" y="1042"/>
                    </a:cubicBezTo>
                    <a:cubicBezTo>
                      <a:pt x="1032" y="1044"/>
                      <a:pt x="1036" y="1047"/>
                      <a:pt x="1034" y="1050"/>
                    </a:cubicBezTo>
                    <a:cubicBezTo>
                      <a:pt x="1031" y="1053"/>
                      <a:pt x="1016" y="1060"/>
                      <a:pt x="1018" y="1052"/>
                    </a:cubicBezTo>
                    <a:cubicBezTo>
                      <a:pt x="1012" y="1052"/>
                      <a:pt x="1011" y="1065"/>
                      <a:pt x="1009" y="1063"/>
                    </a:cubicBezTo>
                    <a:cubicBezTo>
                      <a:pt x="1007" y="1062"/>
                      <a:pt x="1004" y="1059"/>
                      <a:pt x="1002" y="1057"/>
                    </a:cubicBezTo>
                    <a:cubicBezTo>
                      <a:pt x="998" y="1052"/>
                      <a:pt x="998" y="1057"/>
                      <a:pt x="997" y="1061"/>
                    </a:cubicBezTo>
                    <a:cubicBezTo>
                      <a:pt x="991" y="1054"/>
                      <a:pt x="990" y="1053"/>
                      <a:pt x="986" y="1061"/>
                    </a:cubicBezTo>
                    <a:cubicBezTo>
                      <a:pt x="982" y="1068"/>
                      <a:pt x="976" y="1061"/>
                      <a:pt x="972" y="1057"/>
                    </a:cubicBezTo>
                    <a:cubicBezTo>
                      <a:pt x="964" y="1050"/>
                      <a:pt x="963" y="1060"/>
                      <a:pt x="959" y="1066"/>
                    </a:cubicBezTo>
                    <a:cubicBezTo>
                      <a:pt x="957" y="1069"/>
                      <a:pt x="955" y="1065"/>
                      <a:pt x="953" y="1065"/>
                    </a:cubicBezTo>
                    <a:cubicBezTo>
                      <a:pt x="951" y="1066"/>
                      <a:pt x="950" y="1066"/>
                      <a:pt x="948" y="1066"/>
                    </a:cubicBezTo>
                    <a:cubicBezTo>
                      <a:pt x="946" y="1067"/>
                      <a:pt x="947" y="1064"/>
                      <a:pt x="945" y="1064"/>
                    </a:cubicBezTo>
                    <a:cubicBezTo>
                      <a:pt x="937" y="1064"/>
                      <a:pt x="941" y="1078"/>
                      <a:pt x="943" y="1081"/>
                    </a:cubicBezTo>
                    <a:cubicBezTo>
                      <a:pt x="945" y="1084"/>
                      <a:pt x="948" y="1087"/>
                      <a:pt x="949" y="1091"/>
                    </a:cubicBezTo>
                    <a:cubicBezTo>
                      <a:pt x="950" y="1092"/>
                      <a:pt x="950" y="1093"/>
                      <a:pt x="951" y="1094"/>
                    </a:cubicBezTo>
                    <a:cubicBezTo>
                      <a:pt x="951" y="1097"/>
                      <a:pt x="950" y="1098"/>
                      <a:pt x="950" y="1101"/>
                    </a:cubicBezTo>
                    <a:cubicBezTo>
                      <a:pt x="950" y="1103"/>
                      <a:pt x="954" y="1107"/>
                      <a:pt x="952" y="1109"/>
                    </a:cubicBezTo>
                    <a:cubicBezTo>
                      <a:pt x="949" y="1112"/>
                      <a:pt x="946" y="1106"/>
                      <a:pt x="942" y="1107"/>
                    </a:cubicBezTo>
                    <a:cubicBezTo>
                      <a:pt x="937" y="1109"/>
                      <a:pt x="936" y="1109"/>
                      <a:pt x="934" y="1104"/>
                    </a:cubicBezTo>
                    <a:cubicBezTo>
                      <a:pt x="932" y="1099"/>
                      <a:pt x="929" y="1094"/>
                      <a:pt x="929" y="1089"/>
                    </a:cubicBezTo>
                    <a:cubicBezTo>
                      <a:pt x="924" y="1092"/>
                      <a:pt x="916" y="1102"/>
                      <a:pt x="909" y="1098"/>
                    </a:cubicBezTo>
                    <a:cubicBezTo>
                      <a:pt x="906" y="1096"/>
                      <a:pt x="905" y="1101"/>
                      <a:pt x="903" y="1100"/>
                    </a:cubicBezTo>
                    <a:cubicBezTo>
                      <a:pt x="900" y="1100"/>
                      <a:pt x="899" y="1094"/>
                      <a:pt x="901" y="1092"/>
                    </a:cubicBezTo>
                    <a:cubicBezTo>
                      <a:pt x="891" y="1092"/>
                      <a:pt x="898" y="1082"/>
                      <a:pt x="893" y="1080"/>
                    </a:cubicBezTo>
                    <a:cubicBezTo>
                      <a:pt x="887" y="1077"/>
                      <a:pt x="880" y="1077"/>
                      <a:pt x="873" y="1078"/>
                    </a:cubicBezTo>
                    <a:cubicBezTo>
                      <a:pt x="865" y="1079"/>
                      <a:pt x="872" y="1068"/>
                      <a:pt x="872" y="1065"/>
                    </a:cubicBezTo>
                    <a:cubicBezTo>
                      <a:pt x="873" y="1061"/>
                      <a:pt x="868" y="1049"/>
                      <a:pt x="876" y="1049"/>
                    </a:cubicBezTo>
                    <a:cubicBezTo>
                      <a:pt x="874" y="1043"/>
                      <a:pt x="870" y="1043"/>
                      <a:pt x="864" y="1043"/>
                    </a:cubicBezTo>
                    <a:cubicBezTo>
                      <a:pt x="856" y="1043"/>
                      <a:pt x="857" y="1036"/>
                      <a:pt x="854" y="1031"/>
                    </a:cubicBezTo>
                    <a:cubicBezTo>
                      <a:pt x="854" y="1031"/>
                      <a:pt x="851" y="1028"/>
                      <a:pt x="851" y="1027"/>
                    </a:cubicBezTo>
                    <a:cubicBezTo>
                      <a:pt x="854" y="1023"/>
                      <a:pt x="849" y="1021"/>
                      <a:pt x="847" y="1018"/>
                    </a:cubicBezTo>
                    <a:cubicBezTo>
                      <a:pt x="844" y="1013"/>
                      <a:pt x="851" y="1011"/>
                      <a:pt x="850" y="1006"/>
                    </a:cubicBezTo>
                    <a:cubicBezTo>
                      <a:pt x="843" y="1011"/>
                      <a:pt x="834" y="1005"/>
                      <a:pt x="827" y="1009"/>
                    </a:cubicBezTo>
                    <a:cubicBezTo>
                      <a:pt x="825" y="1010"/>
                      <a:pt x="816" y="1017"/>
                      <a:pt x="814" y="1016"/>
                    </a:cubicBezTo>
                    <a:cubicBezTo>
                      <a:pt x="810" y="1013"/>
                      <a:pt x="814" y="1010"/>
                      <a:pt x="815" y="1008"/>
                    </a:cubicBezTo>
                    <a:cubicBezTo>
                      <a:pt x="816" y="1005"/>
                      <a:pt x="814" y="1000"/>
                      <a:pt x="813" y="998"/>
                    </a:cubicBezTo>
                    <a:cubicBezTo>
                      <a:pt x="810" y="994"/>
                      <a:pt x="809" y="995"/>
                      <a:pt x="808" y="990"/>
                    </a:cubicBezTo>
                    <a:cubicBezTo>
                      <a:pt x="807" y="986"/>
                      <a:pt x="809" y="983"/>
                      <a:pt x="813" y="983"/>
                    </a:cubicBezTo>
                    <a:cubicBezTo>
                      <a:pt x="810" y="978"/>
                      <a:pt x="813" y="974"/>
                      <a:pt x="813" y="968"/>
                    </a:cubicBezTo>
                    <a:cubicBezTo>
                      <a:pt x="819" y="974"/>
                      <a:pt x="820" y="959"/>
                      <a:pt x="820" y="957"/>
                    </a:cubicBezTo>
                    <a:cubicBezTo>
                      <a:pt x="830" y="957"/>
                      <a:pt x="823" y="953"/>
                      <a:pt x="830" y="948"/>
                    </a:cubicBezTo>
                    <a:cubicBezTo>
                      <a:pt x="831" y="947"/>
                      <a:pt x="834" y="949"/>
                      <a:pt x="834" y="948"/>
                    </a:cubicBezTo>
                    <a:cubicBezTo>
                      <a:pt x="835" y="944"/>
                      <a:pt x="830" y="942"/>
                      <a:pt x="829" y="939"/>
                    </a:cubicBezTo>
                    <a:cubicBezTo>
                      <a:pt x="835" y="941"/>
                      <a:pt x="832" y="930"/>
                      <a:pt x="832" y="927"/>
                    </a:cubicBezTo>
                    <a:cubicBezTo>
                      <a:pt x="832" y="921"/>
                      <a:pt x="830" y="914"/>
                      <a:pt x="828" y="908"/>
                    </a:cubicBezTo>
                    <a:cubicBezTo>
                      <a:pt x="826" y="903"/>
                      <a:pt x="825" y="898"/>
                      <a:pt x="824" y="893"/>
                    </a:cubicBezTo>
                    <a:cubicBezTo>
                      <a:pt x="823" y="887"/>
                      <a:pt x="820" y="886"/>
                      <a:pt x="814" y="884"/>
                    </a:cubicBezTo>
                    <a:cubicBezTo>
                      <a:pt x="815" y="886"/>
                      <a:pt x="814" y="888"/>
                      <a:pt x="812" y="889"/>
                    </a:cubicBezTo>
                    <a:cubicBezTo>
                      <a:pt x="810" y="885"/>
                      <a:pt x="806" y="881"/>
                      <a:pt x="805" y="876"/>
                    </a:cubicBezTo>
                    <a:cubicBezTo>
                      <a:pt x="804" y="872"/>
                      <a:pt x="804" y="869"/>
                      <a:pt x="800" y="866"/>
                    </a:cubicBezTo>
                    <a:cubicBezTo>
                      <a:pt x="795" y="861"/>
                      <a:pt x="787" y="859"/>
                      <a:pt x="782" y="854"/>
                    </a:cubicBezTo>
                    <a:cubicBezTo>
                      <a:pt x="782" y="858"/>
                      <a:pt x="782" y="870"/>
                      <a:pt x="776" y="863"/>
                    </a:cubicBezTo>
                    <a:cubicBezTo>
                      <a:pt x="772" y="860"/>
                      <a:pt x="770" y="863"/>
                      <a:pt x="767" y="861"/>
                    </a:cubicBezTo>
                    <a:cubicBezTo>
                      <a:pt x="763" y="860"/>
                      <a:pt x="759" y="857"/>
                      <a:pt x="756" y="857"/>
                    </a:cubicBezTo>
                    <a:cubicBezTo>
                      <a:pt x="752" y="857"/>
                      <a:pt x="751" y="861"/>
                      <a:pt x="748" y="860"/>
                    </a:cubicBezTo>
                    <a:cubicBezTo>
                      <a:pt x="745" y="859"/>
                      <a:pt x="747" y="855"/>
                      <a:pt x="748" y="854"/>
                    </a:cubicBezTo>
                    <a:cubicBezTo>
                      <a:pt x="749" y="852"/>
                      <a:pt x="752" y="849"/>
                      <a:pt x="752" y="847"/>
                    </a:cubicBezTo>
                    <a:cubicBezTo>
                      <a:pt x="753" y="843"/>
                      <a:pt x="746" y="841"/>
                      <a:pt x="747" y="836"/>
                    </a:cubicBezTo>
                    <a:cubicBezTo>
                      <a:pt x="745" y="837"/>
                      <a:pt x="742" y="840"/>
                      <a:pt x="739" y="840"/>
                    </a:cubicBezTo>
                    <a:cubicBezTo>
                      <a:pt x="733" y="838"/>
                      <a:pt x="740" y="832"/>
                      <a:pt x="742" y="831"/>
                    </a:cubicBezTo>
                    <a:cubicBezTo>
                      <a:pt x="740" y="829"/>
                      <a:pt x="736" y="826"/>
                      <a:pt x="733" y="824"/>
                    </a:cubicBezTo>
                    <a:cubicBezTo>
                      <a:pt x="730" y="822"/>
                      <a:pt x="722" y="828"/>
                      <a:pt x="720" y="830"/>
                    </a:cubicBezTo>
                    <a:cubicBezTo>
                      <a:pt x="717" y="831"/>
                      <a:pt x="718" y="835"/>
                      <a:pt x="716" y="837"/>
                    </a:cubicBezTo>
                    <a:cubicBezTo>
                      <a:pt x="714" y="838"/>
                      <a:pt x="710" y="836"/>
                      <a:pt x="709" y="835"/>
                    </a:cubicBezTo>
                    <a:cubicBezTo>
                      <a:pt x="708" y="835"/>
                      <a:pt x="699" y="830"/>
                      <a:pt x="703" y="834"/>
                    </a:cubicBezTo>
                    <a:cubicBezTo>
                      <a:pt x="700" y="833"/>
                      <a:pt x="696" y="829"/>
                      <a:pt x="693" y="829"/>
                    </a:cubicBezTo>
                    <a:cubicBezTo>
                      <a:pt x="690" y="828"/>
                      <a:pt x="688" y="831"/>
                      <a:pt x="684" y="832"/>
                    </a:cubicBezTo>
                    <a:cubicBezTo>
                      <a:pt x="680" y="835"/>
                      <a:pt x="677" y="840"/>
                      <a:pt x="674" y="844"/>
                    </a:cubicBezTo>
                    <a:cubicBezTo>
                      <a:pt x="670" y="849"/>
                      <a:pt x="666" y="849"/>
                      <a:pt x="660" y="850"/>
                    </a:cubicBezTo>
                    <a:cubicBezTo>
                      <a:pt x="653" y="851"/>
                      <a:pt x="656" y="855"/>
                      <a:pt x="653" y="860"/>
                    </a:cubicBezTo>
                    <a:cubicBezTo>
                      <a:pt x="650" y="863"/>
                      <a:pt x="644" y="865"/>
                      <a:pt x="643" y="869"/>
                    </a:cubicBezTo>
                    <a:cubicBezTo>
                      <a:pt x="641" y="875"/>
                      <a:pt x="641" y="879"/>
                      <a:pt x="633" y="880"/>
                    </a:cubicBezTo>
                    <a:cubicBezTo>
                      <a:pt x="628" y="880"/>
                      <a:pt x="624" y="883"/>
                      <a:pt x="620" y="882"/>
                    </a:cubicBezTo>
                    <a:cubicBezTo>
                      <a:pt x="616" y="882"/>
                      <a:pt x="613" y="881"/>
                      <a:pt x="613" y="877"/>
                    </a:cubicBezTo>
                    <a:cubicBezTo>
                      <a:pt x="613" y="874"/>
                      <a:pt x="604" y="871"/>
                      <a:pt x="601" y="871"/>
                    </a:cubicBezTo>
                    <a:cubicBezTo>
                      <a:pt x="596" y="870"/>
                      <a:pt x="596" y="876"/>
                      <a:pt x="591" y="873"/>
                    </a:cubicBezTo>
                    <a:cubicBezTo>
                      <a:pt x="586" y="871"/>
                      <a:pt x="582" y="871"/>
                      <a:pt x="576" y="871"/>
                    </a:cubicBezTo>
                    <a:cubicBezTo>
                      <a:pt x="571" y="871"/>
                      <a:pt x="575" y="865"/>
                      <a:pt x="570" y="864"/>
                    </a:cubicBezTo>
                    <a:cubicBezTo>
                      <a:pt x="564" y="862"/>
                      <a:pt x="559" y="862"/>
                      <a:pt x="554" y="866"/>
                    </a:cubicBezTo>
                    <a:cubicBezTo>
                      <a:pt x="549" y="869"/>
                      <a:pt x="545" y="875"/>
                      <a:pt x="542" y="881"/>
                    </a:cubicBezTo>
                    <a:cubicBezTo>
                      <a:pt x="540" y="885"/>
                      <a:pt x="536" y="892"/>
                      <a:pt x="535" y="897"/>
                    </a:cubicBezTo>
                    <a:cubicBezTo>
                      <a:pt x="527" y="892"/>
                      <a:pt x="533" y="883"/>
                      <a:pt x="530" y="876"/>
                    </a:cubicBezTo>
                    <a:cubicBezTo>
                      <a:pt x="526" y="866"/>
                      <a:pt x="516" y="874"/>
                      <a:pt x="509" y="875"/>
                    </a:cubicBezTo>
                    <a:cubicBezTo>
                      <a:pt x="509" y="876"/>
                      <a:pt x="509" y="877"/>
                      <a:pt x="509" y="878"/>
                    </a:cubicBezTo>
                    <a:cubicBezTo>
                      <a:pt x="503" y="876"/>
                      <a:pt x="494" y="878"/>
                      <a:pt x="487" y="878"/>
                    </a:cubicBezTo>
                    <a:cubicBezTo>
                      <a:pt x="480" y="878"/>
                      <a:pt x="477" y="876"/>
                      <a:pt x="471" y="873"/>
                    </a:cubicBezTo>
                    <a:cubicBezTo>
                      <a:pt x="469" y="872"/>
                      <a:pt x="465" y="870"/>
                      <a:pt x="463" y="871"/>
                    </a:cubicBezTo>
                    <a:cubicBezTo>
                      <a:pt x="461" y="872"/>
                      <a:pt x="462" y="875"/>
                      <a:pt x="460" y="876"/>
                    </a:cubicBezTo>
                    <a:cubicBezTo>
                      <a:pt x="456" y="876"/>
                      <a:pt x="450" y="871"/>
                      <a:pt x="449" y="868"/>
                    </a:cubicBezTo>
                    <a:cubicBezTo>
                      <a:pt x="449" y="868"/>
                      <a:pt x="448" y="880"/>
                      <a:pt x="445" y="875"/>
                    </a:cubicBezTo>
                    <a:cubicBezTo>
                      <a:pt x="442" y="870"/>
                      <a:pt x="436" y="867"/>
                      <a:pt x="434" y="861"/>
                    </a:cubicBezTo>
                    <a:cubicBezTo>
                      <a:pt x="433" y="866"/>
                      <a:pt x="417" y="864"/>
                      <a:pt x="416" y="860"/>
                    </a:cubicBezTo>
                    <a:cubicBezTo>
                      <a:pt x="416" y="858"/>
                      <a:pt x="418" y="854"/>
                      <a:pt x="416" y="852"/>
                    </a:cubicBezTo>
                    <a:cubicBezTo>
                      <a:pt x="414" y="850"/>
                      <a:pt x="409" y="855"/>
                      <a:pt x="406" y="853"/>
                    </a:cubicBezTo>
                    <a:cubicBezTo>
                      <a:pt x="401" y="850"/>
                      <a:pt x="389" y="846"/>
                      <a:pt x="387" y="840"/>
                    </a:cubicBezTo>
                    <a:cubicBezTo>
                      <a:pt x="385" y="833"/>
                      <a:pt x="377" y="825"/>
                      <a:pt x="369" y="832"/>
                    </a:cubicBezTo>
                    <a:cubicBezTo>
                      <a:pt x="367" y="835"/>
                      <a:pt x="358" y="823"/>
                      <a:pt x="356" y="821"/>
                    </a:cubicBezTo>
                    <a:cubicBezTo>
                      <a:pt x="352" y="817"/>
                      <a:pt x="345" y="816"/>
                      <a:pt x="339" y="812"/>
                    </a:cubicBezTo>
                    <a:cubicBezTo>
                      <a:pt x="330" y="807"/>
                      <a:pt x="322" y="800"/>
                      <a:pt x="314" y="793"/>
                    </a:cubicBezTo>
                    <a:cubicBezTo>
                      <a:pt x="311" y="791"/>
                      <a:pt x="307" y="791"/>
                      <a:pt x="303" y="790"/>
                    </a:cubicBezTo>
                    <a:cubicBezTo>
                      <a:pt x="299" y="789"/>
                      <a:pt x="299" y="794"/>
                      <a:pt x="295" y="792"/>
                    </a:cubicBezTo>
                    <a:cubicBezTo>
                      <a:pt x="297" y="803"/>
                      <a:pt x="291" y="804"/>
                      <a:pt x="285" y="797"/>
                    </a:cubicBezTo>
                    <a:cubicBezTo>
                      <a:pt x="279" y="791"/>
                      <a:pt x="272" y="788"/>
                      <a:pt x="265" y="786"/>
                    </a:cubicBezTo>
                    <a:cubicBezTo>
                      <a:pt x="263" y="786"/>
                      <a:pt x="259" y="785"/>
                      <a:pt x="258" y="784"/>
                    </a:cubicBezTo>
                    <a:cubicBezTo>
                      <a:pt x="256" y="782"/>
                      <a:pt x="260" y="778"/>
                      <a:pt x="256" y="777"/>
                    </a:cubicBezTo>
                    <a:cubicBezTo>
                      <a:pt x="253" y="776"/>
                      <a:pt x="251" y="775"/>
                      <a:pt x="249" y="773"/>
                    </a:cubicBezTo>
                    <a:cubicBezTo>
                      <a:pt x="245" y="769"/>
                      <a:pt x="242" y="772"/>
                      <a:pt x="237" y="771"/>
                    </a:cubicBezTo>
                    <a:cubicBezTo>
                      <a:pt x="230" y="769"/>
                      <a:pt x="227" y="761"/>
                      <a:pt x="223" y="757"/>
                    </a:cubicBezTo>
                    <a:cubicBezTo>
                      <a:pt x="218" y="752"/>
                      <a:pt x="213" y="765"/>
                      <a:pt x="210" y="756"/>
                    </a:cubicBezTo>
                    <a:cubicBezTo>
                      <a:pt x="209" y="753"/>
                      <a:pt x="210" y="749"/>
                      <a:pt x="208" y="746"/>
                    </a:cubicBezTo>
                    <a:cubicBezTo>
                      <a:pt x="206" y="743"/>
                      <a:pt x="206" y="741"/>
                      <a:pt x="205" y="737"/>
                    </a:cubicBezTo>
                    <a:cubicBezTo>
                      <a:pt x="204" y="733"/>
                      <a:pt x="201" y="731"/>
                      <a:pt x="198" y="729"/>
                    </a:cubicBezTo>
                    <a:cubicBezTo>
                      <a:pt x="194" y="725"/>
                      <a:pt x="195" y="720"/>
                      <a:pt x="192" y="716"/>
                    </a:cubicBezTo>
                    <a:cubicBezTo>
                      <a:pt x="199" y="710"/>
                      <a:pt x="201" y="714"/>
                      <a:pt x="206" y="720"/>
                    </a:cubicBezTo>
                    <a:cubicBezTo>
                      <a:pt x="208" y="723"/>
                      <a:pt x="211" y="723"/>
                      <a:pt x="213" y="720"/>
                    </a:cubicBezTo>
                    <a:cubicBezTo>
                      <a:pt x="215" y="716"/>
                      <a:pt x="220" y="717"/>
                      <a:pt x="222" y="714"/>
                    </a:cubicBezTo>
                    <a:cubicBezTo>
                      <a:pt x="225" y="710"/>
                      <a:pt x="220" y="705"/>
                      <a:pt x="218" y="703"/>
                    </a:cubicBezTo>
                    <a:cubicBezTo>
                      <a:pt x="216" y="700"/>
                      <a:pt x="217" y="694"/>
                      <a:pt x="215" y="694"/>
                    </a:cubicBezTo>
                    <a:cubicBezTo>
                      <a:pt x="205" y="691"/>
                      <a:pt x="202" y="688"/>
                      <a:pt x="199" y="678"/>
                    </a:cubicBezTo>
                    <a:cubicBezTo>
                      <a:pt x="206" y="679"/>
                      <a:pt x="190" y="667"/>
                      <a:pt x="202" y="665"/>
                    </a:cubicBezTo>
                    <a:cubicBezTo>
                      <a:pt x="204" y="664"/>
                      <a:pt x="209" y="666"/>
                      <a:pt x="211" y="664"/>
                    </a:cubicBezTo>
                    <a:cubicBezTo>
                      <a:pt x="213" y="661"/>
                      <a:pt x="212" y="655"/>
                      <a:pt x="210" y="652"/>
                    </a:cubicBezTo>
                    <a:cubicBezTo>
                      <a:pt x="212" y="651"/>
                      <a:pt x="218" y="652"/>
                      <a:pt x="216" y="649"/>
                    </a:cubicBezTo>
                    <a:cubicBezTo>
                      <a:pt x="214" y="647"/>
                      <a:pt x="220" y="642"/>
                      <a:pt x="221" y="642"/>
                    </a:cubicBezTo>
                    <a:cubicBezTo>
                      <a:pt x="227" y="641"/>
                      <a:pt x="225" y="623"/>
                      <a:pt x="224" y="619"/>
                    </a:cubicBezTo>
                    <a:cubicBezTo>
                      <a:pt x="224" y="619"/>
                      <a:pt x="227" y="609"/>
                      <a:pt x="222" y="613"/>
                    </a:cubicBezTo>
                    <a:cubicBezTo>
                      <a:pt x="217" y="617"/>
                      <a:pt x="216" y="615"/>
                      <a:pt x="213" y="611"/>
                    </a:cubicBezTo>
                    <a:cubicBezTo>
                      <a:pt x="212" y="609"/>
                      <a:pt x="207" y="609"/>
                      <a:pt x="205" y="608"/>
                    </a:cubicBezTo>
                    <a:cubicBezTo>
                      <a:pt x="201" y="606"/>
                      <a:pt x="198" y="599"/>
                      <a:pt x="194" y="598"/>
                    </a:cubicBezTo>
                    <a:cubicBezTo>
                      <a:pt x="189" y="596"/>
                      <a:pt x="178" y="599"/>
                      <a:pt x="174" y="602"/>
                    </a:cubicBezTo>
                    <a:cubicBezTo>
                      <a:pt x="167" y="606"/>
                      <a:pt x="159" y="614"/>
                      <a:pt x="151" y="615"/>
                    </a:cubicBezTo>
                    <a:cubicBezTo>
                      <a:pt x="142" y="615"/>
                      <a:pt x="114" y="613"/>
                      <a:pt x="113" y="600"/>
                    </a:cubicBezTo>
                    <a:cubicBezTo>
                      <a:pt x="110" y="600"/>
                      <a:pt x="106" y="605"/>
                      <a:pt x="103" y="602"/>
                    </a:cubicBezTo>
                    <a:cubicBezTo>
                      <a:pt x="101" y="600"/>
                      <a:pt x="95" y="597"/>
                      <a:pt x="94" y="594"/>
                    </a:cubicBezTo>
                    <a:cubicBezTo>
                      <a:pt x="93" y="591"/>
                      <a:pt x="93" y="587"/>
                      <a:pt x="92" y="584"/>
                    </a:cubicBezTo>
                    <a:cubicBezTo>
                      <a:pt x="91" y="580"/>
                      <a:pt x="89" y="577"/>
                      <a:pt x="86" y="574"/>
                    </a:cubicBezTo>
                    <a:cubicBezTo>
                      <a:pt x="82" y="570"/>
                      <a:pt x="75" y="572"/>
                      <a:pt x="72" y="568"/>
                    </a:cubicBezTo>
                    <a:cubicBezTo>
                      <a:pt x="69" y="564"/>
                      <a:pt x="60" y="558"/>
                      <a:pt x="57" y="565"/>
                    </a:cubicBezTo>
                    <a:cubicBezTo>
                      <a:pt x="54" y="558"/>
                      <a:pt x="46" y="563"/>
                      <a:pt x="43" y="558"/>
                    </a:cubicBezTo>
                    <a:cubicBezTo>
                      <a:pt x="39" y="551"/>
                      <a:pt x="52" y="554"/>
                      <a:pt x="54" y="554"/>
                    </a:cubicBezTo>
                    <a:cubicBezTo>
                      <a:pt x="61" y="552"/>
                      <a:pt x="58" y="545"/>
                      <a:pt x="54" y="543"/>
                    </a:cubicBezTo>
                    <a:cubicBezTo>
                      <a:pt x="50" y="541"/>
                      <a:pt x="52" y="539"/>
                      <a:pt x="52" y="536"/>
                    </a:cubicBezTo>
                    <a:cubicBezTo>
                      <a:pt x="52" y="534"/>
                      <a:pt x="49" y="530"/>
                      <a:pt x="48" y="528"/>
                    </a:cubicBezTo>
                    <a:cubicBezTo>
                      <a:pt x="47" y="526"/>
                      <a:pt x="45" y="525"/>
                      <a:pt x="44" y="523"/>
                    </a:cubicBezTo>
                    <a:cubicBezTo>
                      <a:pt x="43" y="520"/>
                      <a:pt x="44" y="516"/>
                      <a:pt x="43" y="513"/>
                    </a:cubicBezTo>
                    <a:cubicBezTo>
                      <a:pt x="42" y="507"/>
                      <a:pt x="32" y="506"/>
                      <a:pt x="27" y="505"/>
                    </a:cubicBezTo>
                    <a:cubicBezTo>
                      <a:pt x="21" y="503"/>
                      <a:pt x="16" y="512"/>
                      <a:pt x="11" y="506"/>
                    </a:cubicBezTo>
                    <a:cubicBezTo>
                      <a:pt x="10" y="504"/>
                      <a:pt x="3" y="495"/>
                      <a:pt x="10" y="495"/>
                    </a:cubicBezTo>
                    <a:cubicBezTo>
                      <a:pt x="8" y="492"/>
                      <a:pt x="5" y="489"/>
                      <a:pt x="2" y="487"/>
                    </a:cubicBezTo>
                    <a:cubicBezTo>
                      <a:pt x="0" y="485"/>
                      <a:pt x="1" y="480"/>
                      <a:pt x="0" y="477"/>
                    </a:cubicBezTo>
                  </a:path>
                </a:pathLst>
              </a:custGeom>
              <a:solidFill>
                <a:schemeClr val="accent1"/>
              </a:solidFill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Freeform 499">
                <a:extLst>
                  <a:ext uri="{FF2B5EF4-FFF2-40B4-BE49-F238E27FC236}">
                    <a16:creationId xmlns="" xmlns:a16="http://schemas.microsoft.com/office/drawing/2014/main" id="{20A000ED-D94B-420A-94D5-62EBA3F910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3" y="1981"/>
                <a:ext cx="35" cy="34"/>
              </a:xfrm>
              <a:custGeom>
                <a:avLst/>
                <a:gdLst>
                  <a:gd name="T0" fmla="*/ 2 w 72"/>
                  <a:gd name="T1" fmla="*/ 32 h 70"/>
                  <a:gd name="T2" fmla="*/ 4 w 72"/>
                  <a:gd name="T3" fmla="*/ 46 h 70"/>
                  <a:gd name="T4" fmla="*/ 7 w 72"/>
                  <a:gd name="T5" fmla="*/ 60 h 70"/>
                  <a:gd name="T6" fmla="*/ 23 w 72"/>
                  <a:gd name="T7" fmla="*/ 66 h 70"/>
                  <a:gd name="T8" fmla="*/ 39 w 72"/>
                  <a:gd name="T9" fmla="*/ 69 h 70"/>
                  <a:gd name="T10" fmla="*/ 47 w 72"/>
                  <a:gd name="T11" fmla="*/ 64 h 70"/>
                  <a:gd name="T12" fmla="*/ 57 w 72"/>
                  <a:gd name="T13" fmla="*/ 52 h 70"/>
                  <a:gd name="T14" fmla="*/ 58 w 72"/>
                  <a:gd name="T15" fmla="*/ 37 h 70"/>
                  <a:gd name="T16" fmla="*/ 65 w 72"/>
                  <a:gd name="T17" fmla="*/ 21 h 70"/>
                  <a:gd name="T18" fmla="*/ 67 w 72"/>
                  <a:gd name="T19" fmla="*/ 10 h 70"/>
                  <a:gd name="T20" fmla="*/ 57 w 72"/>
                  <a:gd name="T21" fmla="*/ 11 h 70"/>
                  <a:gd name="T22" fmla="*/ 51 w 72"/>
                  <a:gd name="T23" fmla="*/ 11 h 70"/>
                  <a:gd name="T24" fmla="*/ 38 w 72"/>
                  <a:gd name="T25" fmla="*/ 11 h 70"/>
                  <a:gd name="T26" fmla="*/ 24 w 72"/>
                  <a:gd name="T27" fmla="*/ 10 h 70"/>
                  <a:gd name="T28" fmla="*/ 26 w 72"/>
                  <a:gd name="T29" fmla="*/ 13 h 70"/>
                  <a:gd name="T30" fmla="*/ 17 w 72"/>
                  <a:gd name="T31" fmla="*/ 11 h 70"/>
                  <a:gd name="T32" fmla="*/ 19 w 72"/>
                  <a:gd name="T33" fmla="*/ 18 h 70"/>
                  <a:gd name="T34" fmla="*/ 2 w 72"/>
                  <a:gd name="T35" fmla="*/ 3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70">
                    <a:moveTo>
                      <a:pt x="2" y="32"/>
                    </a:moveTo>
                    <a:cubicBezTo>
                      <a:pt x="0" y="34"/>
                      <a:pt x="3" y="43"/>
                      <a:pt x="4" y="46"/>
                    </a:cubicBezTo>
                    <a:cubicBezTo>
                      <a:pt x="4" y="50"/>
                      <a:pt x="4" y="57"/>
                      <a:pt x="7" y="60"/>
                    </a:cubicBezTo>
                    <a:cubicBezTo>
                      <a:pt x="11" y="64"/>
                      <a:pt x="18" y="64"/>
                      <a:pt x="23" y="66"/>
                    </a:cubicBezTo>
                    <a:cubicBezTo>
                      <a:pt x="27" y="69"/>
                      <a:pt x="34" y="70"/>
                      <a:pt x="39" y="69"/>
                    </a:cubicBezTo>
                    <a:cubicBezTo>
                      <a:pt x="37" y="64"/>
                      <a:pt x="45" y="60"/>
                      <a:pt x="47" y="64"/>
                    </a:cubicBezTo>
                    <a:cubicBezTo>
                      <a:pt x="45" y="62"/>
                      <a:pt x="55" y="54"/>
                      <a:pt x="57" y="52"/>
                    </a:cubicBezTo>
                    <a:cubicBezTo>
                      <a:pt x="59" y="50"/>
                      <a:pt x="62" y="39"/>
                      <a:pt x="58" y="37"/>
                    </a:cubicBezTo>
                    <a:cubicBezTo>
                      <a:pt x="62" y="35"/>
                      <a:pt x="66" y="25"/>
                      <a:pt x="65" y="21"/>
                    </a:cubicBezTo>
                    <a:cubicBezTo>
                      <a:pt x="72" y="27"/>
                      <a:pt x="68" y="12"/>
                      <a:pt x="67" y="10"/>
                    </a:cubicBezTo>
                    <a:cubicBezTo>
                      <a:pt x="65" y="5"/>
                      <a:pt x="52" y="0"/>
                      <a:pt x="57" y="11"/>
                    </a:cubicBezTo>
                    <a:cubicBezTo>
                      <a:pt x="55" y="8"/>
                      <a:pt x="47" y="5"/>
                      <a:pt x="51" y="11"/>
                    </a:cubicBezTo>
                    <a:cubicBezTo>
                      <a:pt x="49" y="3"/>
                      <a:pt x="40" y="8"/>
                      <a:pt x="38" y="11"/>
                    </a:cubicBezTo>
                    <a:cubicBezTo>
                      <a:pt x="36" y="7"/>
                      <a:pt x="28" y="7"/>
                      <a:pt x="24" y="10"/>
                    </a:cubicBezTo>
                    <a:cubicBezTo>
                      <a:pt x="25" y="11"/>
                      <a:pt x="25" y="12"/>
                      <a:pt x="26" y="13"/>
                    </a:cubicBezTo>
                    <a:cubicBezTo>
                      <a:pt x="23" y="14"/>
                      <a:pt x="20" y="10"/>
                      <a:pt x="17" y="11"/>
                    </a:cubicBezTo>
                    <a:cubicBezTo>
                      <a:pt x="13" y="12"/>
                      <a:pt x="15" y="17"/>
                      <a:pt x="19" y="18"/>
                    </a:cubicBezTo>
                    <a:cubicBezTo>
                      <a:pt x="11" y="20"/>
                      <a:pt x="7" y="27"/>
                      <a:pt x="2" y="3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Freeform 500">
                <a:extLst>
                  <a:ext uri="{FF2B5EF4-FFF2-40B4-BE49-F238E27FC236}">
                    <a16:creationId xmlns="" xmlns:a16="http://schemas.microsoft.com/office/drawing/2014/main" id="{C923E427-209C-49A0-97CD-AA438326B7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3" y="1981"/>
                <a:ext cx="35" cy="34"/>
              </a:xfrm>
              <a:custGeom>
                <a:avLst/>
                <a:gdLst>
                  <a:gd name="T0" fmla="*/ 2 w 72"/>
                  <a:gd name="T1" fmla="*/ 32 h 70"/>
                  <a:gd name="T2" fmla="*/ 4 w 72"/>
                  <a:gd name="T3" fmla="*/ 46 h 70"/>
                  <a:gd name="T4" fmla="*/ 7 w 72"/>
                  <a:gd name="T5" fmla="*/ 60 h 70"/>
                  <a:gd name="T6" fmla="*/ 23 w 72"/>
                  <a:gd name="T7" fmla="*/ 66 h 70"/>
                  <a:gd name="T8" fmla="*/ 39 w 72"/>
                  <a:gd name="T9" fmla="*/ 69 h 70"/>
                  <a:gd name="T10" fmla="*/ 47 w 72"/>
                  <a:gd name="T11" fmla="*/ 64 h 70"/>
                  <a:gd name="T12" fmla="*/ 57 w 72"/>
                  <a:gd name="T13" fmla="*/ 52 h 70"/>
                  <a:gd name="T14" fmla="*/ 58 w 72"/>
                  <a:gd name="T15" fmla="*/ 37 h 70"/>
                  <a:gd name="T16" fmla="*/ 65 w 72"/>
                  <a:gd name="T17" fmla="*/ 21 h 70"/>
                  <a:gd name="T18" fmla="*/ 67 w 72"/>
                  <a:gd name="T19" fmla="*/ 10 h 70"/>
                  <a:gd name="T20" fmla="*/ 57 w 72"/>
                  <a:gd name="T21" fmla="*/ 11 h 70"/>
                  <a:gd name="T22" fmla="*/ 51 w 72"/>
                  <a:gd name="T23" fmla="*/ 11 h 70"/>
                  <a:gd name="T24" fmla="*/ 38 w 72"/>
                  <a:gd name="T25" fmla="*/ 11 h 70"/>
                  <a:gd name="T26" fmla="*/ 24 w 72"/>
                  <a:gd name="T27" fmla="*/ 10 h 70"/>
                  <a:gd name="T28" fmla="*/ 26 w 72"/>
                  <a:gd name="T29" fmla="*/ 13 h 70"/>
                  <a:gd name="T30" fmla="*/ 17 w 72"/>
                  <a:gd name="T31" fmla="*/ 11 h 70"/>
                  <a:gd name="T32" fmla="*/ 19 w 72"/>
                  <a:gd name="T33" fmla="*/ 18 h 70"/>
                  <a:gd name="T34" fmla="*/ 2 w 72"/>
                  <a:gd name="T35" fmla="*/ 3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70">
                    <a:moveTo>
                      <a:pt x="2" y="32"/>
                    </a:moveTo>
                    <a:cubicBezTo>
                      <a:pt x="0" y="34"/>
                      <a:pt x="3" y="43"/>
                      <a:pt x="4" y="46"/>
                    </a:cubicBezTo>
                    <a:cubicBezTo>
                      <a:pt x="4" y="50"/>
                      <a:pt x="4" y="57"/>
                      <a:pt x="7" y="60"/>
                    </a:cubicBezTo>
                    <a:cubicBezTo>
                      <a:pt x="11" y="64"/>
                      <a:pt x="18" y="64"/>
                      <a:pt x="23" y="66"/>
                    </a:cubicBezTo>
                    <a:cubicBezTo>
                      <a:pt x="27" y="69"/>
                      <a:pt x="34" y="70"/>
                      <a:pt x="39" y="69"/>
                    </a:cubicBezTo>
                    <a:cubicBezTo>
                      <a:pt x="37" y="64"/>
                      <a:pt x="45" y="60"/>
                      <a:pt x="47" y="64"/>
                    </a:cubicBezTo>
                    <a:cubicBezTo>
                      <a:pt x="45" y="62"/>
                      <a:pt x="55" y="54"/>
                      <a:pt x="57" y="52"/>
                    </a:cubicBezTo>
                    <a:cubicBezTo>
                      <a:pt x="59" y="50"/>
                      <a:pt x="62" y="39"/>
                      <a:pt x="58" y="37"/>
                    </a:cubicBezTo>
                    <a:cubicBezTo>
                      <a:pt x="62" y="35"/>
                      <a:pt x="66" y="25"/>
                      <a:pt x="65" y="21"/>
                    </a:cubicBezTo>
                    <a:cubicBezTo>
                      <a:pt x="72" y="27"/>
                      <a:pt x="68" y="12"/>
                      <a:pt x="67" y="10"/>
                    </a:cubicBezTo>
                    <a:cubicBezTo>
                      <a:pt x="65" y="5"/>
                      <a:pt x="52" y="0"/>
                      <a:pt x="57" y="11"/>
                    </a:cubicBezTo>
                    <a:cubicBezTo>
                      <a:pt x="55" y="8"/>
                      <a:pt x="47" y="5"/>
                      <a:pt x="51" y="11"/>
                    </a:cubicBezTo>
                    <a:cubicBezTo>
                      <a:pt x="49" y="3"/>
                      <a:pt x="40" y="8"/>
                      <a:pt x="38" y="11"/>
                    </a:cubicBezTo>
                    <a:cubicBezTo>
                      <a:pt x="36" y="7"/>
                      <a:pt x="28" y="7"/>
                      <a:pt x="24" y="10"/>
                    </a:cubicBezTo>
                    <a:cubicBezTo>
                      <a:pt x="25" y="11"/>
                      <a:pt x="25" y="12"/>
                      <a:pt x="26" y="13"/>
                    </a:cubicBezTo>
                    <a:cubicBezTo>
                      <a:pt x="23" y="14"/>
                      <a:pt x="20" y="10"/>
                      <a:pt x="17" y="11"/>
                    </a:cubicBezTo>
                    <a:cubicBezTo>
                      <a:pt x="13" y="12"/>
                      <a:pt x="15" y="17"/>
                      <a:pt x="19" y="18"/>
                    </a:cubicBezTo>
                    <a:cubicBezTo>
                      <a:pt x="11" y="20"/>
                      <a:pt x="7" y="27"/>
                      <a:pt x="2" y="3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Freeform 501">
                <a:extLst>
                  <a:ext uri="{FF2B5EF4-FFF2-40B4-BE49-F238E27FC236}">
                    <a16:creationId xmlns="" xmlns:a16="http://schemas.microsoft.com/office/drawing/2014/main" id="{D9F7DC56-76CA-425B-A38F-8E045AF13E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8" y="1895"/>
                <a:ext cx="23" cy="58"/>
              </a:xfrm>
              <a:custGeom>
                <a:avLst/>
                <a:gdLst>
                  <a:gd name="T0" fmla="*/ 2 w 47"/>
                  <a:gd name="T1" fmla="*/ 62 h 118"/>
                  <a:gd name="T2" fmla="*/ 3 w 47"/>
                  <a:gd name="T3" fmla="*/ 71 h 118"/>
                  <a:gd name="T4" fmla="*/ 4 w 47"/>
                  <a:gd name="T5" fmla="*/ 77 h 118"/>
                  <a:gd name="T6" fmla="*/ 11 w 47"/>
                  <a:gd name="T7" fmla="*/ 93 h 118"/>
                  <a:gd name="T8" fmla="*/ 25 w 47"/>
                  <a:gd name="T9" fmla="*/ 105 h 118"/>
                  <a:gd name="T10" fmla="*/ 31 w 47"/>
                  <a:gd name="T11" fmla="*/ 116 h 118"/>
                  <a:gd name="T12" fmla="*/ 33 w 47"/>
                  <a:gd name="T13" fmla="*/ 104 h 118"/>
                  <a:gd name="T14" fmla="*/ 36 w 47"/>
                  <a:gd name="T15" fmla="*/ 91 h 118"/>
                  <a:gd name="T16" fmla="*/ 44 w 47"/>
                  <a:gd name="T17" fmla="*/ 49 h 118"/>
                  <a:gd name="T18" fmla="*/ 43 w 47"/>
                  <a:gd name="T19" fmla="*/ 41 h 118"/>
                  <a:gd name="T20" fmla="*/ 45 w 47"/>
                  <a:gd name="T21" fmla="*/ 34 h 118"/>
                  <a:gd name="T22" fmla="*/ 44 w 47"/>
                  <a:gd name="T23" fmla="*/ 17 h 118"/>
                  <a:gd name="T24" fmla="*/ 44 w 47"/>
                  <a:gd name="T25" fmla="*/ 9 h 118"/>
                  <a:gd name="T26" fmla="*/ 31 w 47"/>
                  <a:gd name="T27" fmla="*/ 2 h 118"/>
                  <a:gd name="T28" fmla="*/ 18 w 47"/>
                  <a:gd name="T29" fmla="*/ 12 h 118"/>
                  <a:gd name="T30" fmla="*/ 13 w 47"/>
                  <a:gd name="T31" fmla="*/ 25 h 118"/>
                  <a:gd name="T32" fmla="*/ 7 w 47"/>
                  <a:gd name="T33" fmla="*/ 39 h 118"/>
                  <a:gd name="T34" fmla="*/ 2 w 47"/>
                  <a:gd name="T35" fmla="*/ 62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7" h="118">
                    <a:moveTo>
                      <a:pt x="2" y="62"/>
                    </a:moveTo>
                    <a:cubicBezTo>
                      <a:pt x="2" y="65"/>
                      <a:pt x="4" y="67"/>
                      <a:pt x="3" y="71"/>
                    </a:cubicBezTo>
                    <a:cubicBezTo>
                      <a:pt x="2" y="73"/>
                      <a:pt x="1" y="75"/>
                      <a:pt x="4" y="77"/>
                    </a:cubicBezTo>
                    <a:cubicBezTo>
                      <a:pt x="8" y="81"/>
                      <a:pt x="9" y="88"/>
                      <a:pt x="11" y="93"/>
                    </a:cubicBezTo>
                    <a:cubicBezTo>
                      <a:pt x="14" y="99"/>
                      <a:pt x="21" y="100"/>
                      <a:pt x="25" y="105"/>
                    </a:cubicBezTo>
                    <a:cubicBezTo>
                      <a:pt x="26" y="107"/>
                      <a:pt x="28" y="118"/>
                      <a:pt x="31" y="116"/>
                    </a:cubicBezTo>
                    <a:cubicBezTo>
                      <a:pt x="35" y="114"/>
                      <a:pt x="33" y="107"/>
                      <a:pt x="33" y="104"/>
                    </a:cubicBezTo>
                    <a:cubicBezTo>
                      <a:pt x="32" y="99"/>
                      <a:pt x="33" y="95"/>
                      <a:pt x="36" y="91"/>
                    </a:cubicBezTo>
                    <a:cubicBezTo>
                      <a:pt x="43" y="80"/>
                      <a:pt x="45" y="61"/>
                      <a:pt x="44" y="49"/>
                    </a:cubicBezTo>
                    <a:cubicBezTo>
                      <a:pt x="44" y="47"/>
                      <a:pt x="42" y="43"/>
                      <a:pt x="43" y="41"/>
                    </a:cubicBezTo>
                    <a:cubicBezTo>
                      <a:pt x="44" y="38"/>
                      <a:pt x="45" y="37"/>
                      <a:pt x="45" y="34"/>
                    </a:cubicBezTo>
                    <a:cubicBezTo>
                      <a:pt x="46" y="28"/>
                      <a:pt x="44" y="23"/>
                      <a:pt x="44" y="17"/>
                    </a:cubicBezTo>
                    <a:cubicBezTo>
                      <a:pt x="44" y="14"/>
                      <a:pt x="47" y="11"/>
                      <a:pt x="44" y="9"/>
                    </a:cubicBezTo>
                    <a:cubicBezTo>
                      <a:pt x="42" y="7"/>
                      <a:pt x="33" y="0"/>
                      <a:pt x="31" y="2"/>
                    </a:cubicBezTo>
                    <a:cubicBezTo>
                      <a:pt x="27" y="6"/>
                      <a:pt x="20" y="7"/>
                      <a:pt x="18" y="12"/>
                    </a:cubicBezTo>
                    <a:cubicBezTo>
                      <a:pt x="16" y="17"/>
                      <a:pt x="17" y="20"/>
                      <a:pt x="13" y="25"/>
                    </a:cubicBezTo>
                    <a:cubicBezTo>
                      <a:pt x="9" y="29"/>
                      <a:pt x="9" y="35"/>
                      <a:pt x="7" y="39"/>
                    </a:cubicBezTo>
                    <a:cubicBezTo>
                      <a:pt x="5" y="47"/>
                      <a:pt x="0" y="54"/>
                      <a:pt x="2" y="6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Freeform 502">
                <a:extLst>
                  <a:ext uri="{FF2B5EF4-FFF2-40B4-BE49-F238E27FC236}">
                    <a16:creationId xmlns="" xmlns:a16="http://schemas.microsoft.com/office/drawing/2014/main" id="{1182A41D-79AD-44CC-8271-CF0A3DD752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8" y="1895"/>
                <a:ext cx="23" cy="58"/>
              </a:xfrm>
              <a:custGeom>
                <a:avLst/>
                <a:gdLst>
                  <a:gd name="T0" fmla="*/ 2 w 47"/>
                  <a:gd name="T1" fmla="*/ 62 h 118"/>
                  <a:gd name="T2" fmla="*/ 3 w 47"/>
                  <a:gd name="T3" fmla="*/ 71 h 118"/>
                  <a:gd name="T4" fmla="*/ 4 w 47"/>
                  <a:gd name="T5" fmla="*/ 77 h 118"/>
                  <a:gd name="T6" fmla="*/ 11 w 47"/>
                  <a:gd name="T7" fmla="*/ 93 h 118"/>
                  <a:gd name="T8" fmla="*/ 25 w 47"/>
                  <a:gd name="T9" fmla="*/ 105 h 118"/>
                  <a:gd name="T10" fmla="*/ 31 w 47"/>
                  <a:gd name="T11" fmla="*/ 116 h 118"/>
                  <a:gd name="T12" fmla="*/ 33 w 47"/>
                  <a:gd name="T13" fmla="*/ 104 h 118"/>
                  <a:gd name="T14" fmla="*/ 36 w 47"/>
                  <a:gd name="T15" fmla="*/ 91 h 118"/>
                  <a:gd name="T16" fmla="*/ 44 w 47"/>
                  <a:gd name="T17" fmla="*/ 49 h 118"/>
                  <a:gd name="T18" fmla="*/ 43 w 47"/>
                  <a:gd name="T19" fmla="*/ 41 h 118"/>
                  <a:gd name="T20" fmla="*/ 45 w 47"/>
                  <a:gd name="T21" fmla="*/ 34 h 118"/>
                  <a:gd name="T22" fmla="*/ 44 w 47"/>
                  <a:gd name="T23" fmla="*/ 17 h 118"/>
                  <a:gd name="T24" fmla="*/ 44 w 47"/>
                  <a:gd name="T25" fmla="*/ 9 h 118"/>
                  <a:gd name="T26" fmla="*/ 31 w 47"/>
                  <a:gd name="T27" fmla="*/ 2 h 118"/>
                  <a:gd name="T28" fmla="*/ 18 w 47"/>
                  <a:gd name="T29" fmla="*/ 12 h 118"/>
                  <a:gd name="T30" fmla="*/ 13 w 47"/>
                  <a:gd name="T31" fmla="*/ 25 h 118"/>
                  <a:gd name="T32" fmla="*/ 7 w 47"/>
                  <a:gd name="T33" fmla="*/ 39 h 118"/>
                  <a:gd name="T34" fmla="*/ 2 w 47"/>
                  <a:gd name="T35" fmla="*/ 62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7" h="118">
                    <a:moveTo>
                      <a:pt x="2" y="62"/>
                    </a:moveTo>
                    <a:cubicBezTo>
                      <a:pt x="2" y="65"/>
                      <a:pt x="4" y="67"/>
                      <a:pt x="3" y="71"/>
                    </a:cubicBezTo>
                    <a:cubicBezTo>
                      <a:pt x="2" y="73"/>
                      <a:pt x="1" y="75"/>
                      <a:pt x="4" y="77"/>
                    </a:cubicBezTo>
                    <a:cubicBezTo>
                      <a:pt x="8" y="81"/>
                      <a:pt x="9" y="88"/>
                      <a:pt x="11" y="93"/>
                    </a:cubicBezTo>
                    <a:cubicBezTo>
                      <a:pt x="14" y="99"/>
                      <a:pt x="21" y="100"/>
                      <a:pt x="25" y="105"/>
                    </a:cubicBezTo>
                    <a:cubicBezTo>
                      <a:pt x="26" y="107"/>
                      <a:pt x="28" y="118"/>
                      <a:pt x="31" y="116"/>
                    </a:cubicBezTo>
                    <a:cubicBezTo>
                      <a:pt x="35" y="114"/>
                      <a:pt x="33" y="107"/>
                      <a:pt x="33" y="104"/>
                    </a:cubicBezTo>
                    <a:cubicBezTo>
                      <a:pt x="32" y="99"/>
                      <a:pt x="33" y="95"/>
                      <a:pt x="36" y="91"/>
                    </a:cubicBezTo>
                    <a:cubicBezTo>
                      <a:pt x="43" y="80"/>
                      <a:pt x="45" y="61"/>
                      <a:pt x="44" y="49"/>
                    </a:cubicBezTo>
                    <a:cubicBezTo>
                      <a:pt x="44" y="47"/>
                      <a:pt x="42" y="43"/>
                      <a:pt x="43" y="41"/>
                    </a:cubicBezTo>
                    <a:cubicBezTo>
                      <a:pt x="44" y="38"/>
                      <a:pt x="45" y="37"/>
                      <a:pt x="45" y="34"/>
                    </a:cubicBezTo>
                    <a:cubicBezTo>
                      <a:pt x="46" y="28"/>
                      <a:pt x="44" y="23"/>
                      <a:pt x="44" y="17"/>
                    </a:cubicBezTo>
                    <a:cubicBezTo>
                      <a:pt x="44" y="14"/>
                      <a:pt x="47" y="11"/>
                      <a:pt x="44" y="9"/>
                    </a:cubicBezTo>
                    <a:cubicBezTo>
                      <a:pt x="42" y="7"/>
                      <a:pt x="33" y="0"/>
                      <a:pt x="31" y="2"/>
                    </a:cubicBezTo>
                    <a:cubicBezTo>
                      <a:pt x="27" y="6"/>
                      <a:pt x="20" y="7"/>
                      <a:pt x="18" y="12"/>
                    </a:cubicBezTo>
                    <a:cubicBezTo>
                      <a:pt x="16" y="17"/>
                      <a:pt x="17" y="20"/>
                      <a:pt x="13" y="25"/>
                    </a:cubicBezTo>
                    <a:cubicBezTo>
                      <a:pt x="9" y="29"/>
                      <a:pt x="9" y="35"/>
                      <a:pt x="7" y="39"/>
                    </a:cubicBezTo>
                    <a:cubicBezTo>
                      <a:pt x="5" y="47"/>
                      <a:pt x="0" y="54"/>
                      <a:pt x="2" y="6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Freeform 503">
                <a:extLst>
                  <a:ext uri="{FF2B5EF4-FFF2-40B4-BE49-F238E27FC236}">
                    <a16:creationId xmlns="" xmlns:a16="http://schemas.microsoft.com/office/drawing/2014/main" id="{9B2A0D0D-8030-4A1B-91DB-EAE7E340F3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5" y="2462"/>
                <a:ext cx="36" cy="21"/>
              </a:xfrm>
              <a:custGeom>
                <a:avLst/>
                <a:gdLst>
                  <a:gd name="T0" fmla="*/ 1 w 74"/>
                  <a:gd name="T1" fmla="*/ 32 h 42"/>
                  <a:gd name="T2" fmla="*/ 11 w 74"/>
                  <a:gd name="T3" fmla="*/ 33 h 42"/>
                  <a:gd name="T4" fmla="*/ 34 w 74"/>
                  <a:gd name="T5" fmla="*/ 24 h 42"/>
                  <a:gd name="T6" fmla="*/ 70 w 74"/>
                  <a:gd name="T7" fmla="*/ 5 h 42"/>
                  <a:gd name="T8" fmla="*/ 59 w 74"/>
                  <a:gd name="T9" fmla="*/ 2 h 42"/>
                  <a:gd name="T10" fmla="*/ 39 w 74"/>
                  <a:gd name="T11" fmla="*/ 6 h 42"/>
                  <a:gd name="T12" fmla="*/ 16 w 74"/>
                  <a:gd name="T13" fmla="*/ 9 h 42"/>
                  <a:gd name="T14" fmla="*/ 6 w 74"/>
                  <a:gd name="T15" fmla="*/ 11 h 42"/>
                  <a:gd name="T16" fmla="*/ 0 w 74"/>
                  <a:gd name="T17" fmla="*/ 19 h 42"/>
                  <a:gd name="T18" fmla="*/ 2 w 74"/>
                  <a:gd name="T19" fmla="*/ 3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4" h="42">
                    <a:moveTo>
                      <a:pt x="1" y="32"/>
                    </a:moveTo>
                    <a:cubicBezTo>
                      <a:pt x="2" y="42"/>
                      <a:pt x="4" y="37"/>
                      <a:pt x="11" y="33"/>
                    </a:cubicBezTo>
                    <a:cubicBezTo>
                      <a:pt x="17" y="29"/>
                      <a:pt x="27" y="27"/>
                      <a:pt x="34" y="24"/>
                    </a:cubicBezTo>
                    <a:cubicBezTo>
                      <a:pt x="46" y="20"/>
                      <a:pt x="62" y="16"/>
                      <a:pt x="70" y="5"/>
                    </a:cubicBezTo>
                    <a:cubicBezTo>
                      <a:pt x="74" y="0"/>
                      <a:pt x="62" y="1"/>
                      <a:pt x="59" y="2"/>
                    </a:cubicBezTo>
                    <a:cubicBezTo>
                      <a:pt x="52" y="4"/>
                      <a:pt x="46" y="5"/>
                      <a:pt x="39" y="6"/>
                    </a:cubicBezTo>
                    <a:cubicBezTo>
                      <a:pt x="31" y="7"/>
                      <a:pt x="24" y="7"/>
                      <a:pt x="16" y="9"/>
                    </a:cubicBezTo>
                    <a:cubicBezTo>
                      <a:pt x="13" y="9"/>
                      <a:pt x="9" y="9"/>
                      <a:pt x="6" y="11"/>
                    </a:cubicBezTo>
                    <a:cubicBezTo>
                      <a:pt x="3" y="13"/>
                      <a:pt x="3" y="17"/>
                      <a:pt x="0" y="19"/>
                    </a:cubicBezTo>
                    <a:cubicBezTo>
                      <a:pt x="7" y="22"/>
                      <a:pt x="5" y="25"/>
                      <a:pt x="2" y="3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Freeform 504">
                <a:extLst>
                  <a:ext uri="{FF2B5EF4-FFF2-40B4-BE49-F238E27FC236}">
                    <a16:creationId xmlns="" xmlns:a16="http://schemas.microsoft.com/office/drawing/2014/main" id="{FA951BCF-85AC-469B-9E56-154AE3272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5" y="2462"/>
                <a:ext cx="36" cy="21"/>
              </a:xfrm>
              <a:custGeom>
                <a:avLst/>
                <a:gdLst>
                  <a:gd name="T0" fmla="*/ 1 w 74"/>
                  <a:gd name="T1" fmla="*/ 32 h 42"/>
                  <a:gd name="T2" fmla="*/ 11 w 74"/>
                  <a:gd name="T3" fmla="*/ 33 h 42"/>
                  <a:gd name="T4" fmla="*/ 34 w 74"/>
                  <a:gd name="T5" fmla="*/ 24 h 42"/>
                  <a:gd name="T6" fmla="*/ 70 w 74"/>
                  <a:gd name="T7" fmla="*/ 5 h 42"/>
                  <a:gd name="T8" fmla="*/ 59 w 74"/>
                  <a:gd name="T9" fmla="*/ 2 h 42"/>
                  <a:gd name="T10" fmla="*/ 39 w 74"/>
                  <a:gd name="T11" fmla="*/ 6 h 42"/>
                  <a:gd name="T12" fmla="*/ 16 w 74"/>
                  <a:gd name="T13" fmla="*/ 9 h 42"/>
                  <a:gd name="T14" fmla="*/ 6 w 74"/>
                  <a:gd name="T15" fmla="*/ 11 h 42"/>
                  <a:gd name="T16" fmla="*/ 0 w 74"/>
                  <a:gd name="T17" fmla="*/ 19 h 42"/>
                  <a:gd name="T18" fmla="*/ 2 w 74"/>
                  <a:gd name="T19" fmla="*/ 3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4" h="42">
                    <a:moveTo>
                      <a:pt x="1" y="32"/>
                    </a:moveTo>
                    <a:cubicBezTo>
                      <a:pt x="2" y="42"/>
                      <a:pt x="4" y="37"/>
                      <a:pt x="11" y="33"/>
                    </a:cubicBezTo>
                    <a:cubicBezTo>
                      <a:pt x="17" y="29"/>
                      <a:pt x="27" y="27"/>
                      <a:pt x="34" y="24"/>
                    </a:cubicBezTo>
                    <a:cubicBezTo>
                      <a:pt x="46" y="20"/>
                      <a:pt x="62" y="16"/>
                      <a:pt x="70" y="5"/>
                    </a:cubicBezTo>
                    <a:cubicBezTo>
                      <a:pt x="74" y="0"/>
                      <a:pt x="62" y="1"/>
                      <a:pt x="59" y="2"/>
                    </a:cubicBezTo>
                    <a:cubicBezTo>
                      <a:pt x="52" y="4"/>
                      <a:pt x="46" y="5"/>
                      <a:pt x="39" y="6"/>
                    </a:cubicBezTo>
                    <a:cubicBezTo>
                      <a:pt x="31" y="7"/>
                      <a:pt x="24" y="7"/>
                      <a:pt x="16" y="9"/>
                    </a:cubicBezTo>
                    <a:cubicBezTo>
                      <a:pt x="13" y="9"/>
                      <a:pt x="9" y="9"/>
                      <a:pt x="6" y="11"/>
                    </a:cubicBezTo>
                    <a:cubicBezTo>
                      <a:pt x="3" y="13"/>
                      <a:pt x="3" y="17"/>
                      <a:pt x="0" y="19"/>
                    </a:cubicBezTo>
                    <a:cubicBezTo>
                      <a:pt x="7" y="22"/>
                      <a:pt x="5" y="25"/>
                      <a:pt x="2" y="3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Freeform 505">
                <a:extLst>
                  <a:ext uri="{FF2B5EF4-FFF2-40B4-BE49-F238E27FC236}">
                    <a16:creationId xmlns="" xmlns:a16="http://schemas.microsoft.com/office/drawing/2014/main" id="{038AAC72-D50C-4784-B05E-BAE1E2187E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8" y="2477"/>
                <a:ext cx="9" cy="6"/>
              </a:xfrm>
              <a:custGeom>
                <a:avLst/>
                <a:gdLst>
                  <a:gd name="T0" fmla="*/ 0 w 18"/>
                  <a:gd name="T1" fmla="*/ 8 h 12"/>
                  <a:gd name="T2" fmla="*/ 18 w 18"/>
                  <a:gd name="T3" fmla="*/ 0 h 12"/>
                  <a:gd name="T4" fmla="*/ 12 w 18"/>
                  <a:gd name="T5" fmla="*/ 12 h 12"/>
                  <a:gd name="T6" fmla="*/ 10 w 18"/>
                  <a:gd name="T7" fmla="*/ 8 h 12"/>
                  <a:gd name="T8" fmla="*/ 0 w 18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0" y="8"/>
                    </a:moveTo>
                    <a:cubicBezTo>
                      <a:pt x="5" y="4"/>
                      <a:pt x="11" y="1"/>
                      <a:pt x="18" y="0"/>
                    </a:cubicBezTo>
                    <a:cubicBezTo>
                      <a:pt x="17" y="5"/>
                      <a:pt x="12" y="7"/>
                      <a:pt x="12" y="12"/>
                    </a:cubicBezTo>
                    <a:cubicBezTo>
                      <a:pt x="11" y="11"/>
                      <a:pt x="11" y="9"/>
                      <a:pt x="10" y="8"/>
                    </a:cubicBezTo>
                    <a:cubicBezTo>
                      <a:pt x="7" y="12"/>
                      <a:pt x="3" y="9"/>
                      <a:pt x="0" y="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Freeform 506">
                <a:extLst>
                  <a:ext uri="{FF2B5EF4-FFF2-40B4-BE49-F238E27FC236}">
                    <a16:creationId xmlns="" xmlns:a16="http://schemas.microsoft.com/office/drawing/2014/main" id="{CEA5BAAF-2BF5-477F-8A94-912A376D44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8" y="2477"/>
                <a:ext cx="9" cy="6"/>
              </a:xfrm>
              <a:custGeom>
                <a:avLst/>
                <a:gdLst>
                  <a:gd name="T0" fmla="*/ 0 w 18"/>
                  <a:gd name="T1" fmla="*/ 8 h 12"/>
                  <a:gd name="T2" fmla="*/ 18 w 18"/>
                  <a:gd name="T3" fmla="*/ 0 h 12"/>
                  <a:gd name="T4" fmla="*/ 12 w 18"/>
                  <a:gd name="T5" fmla="*/ 12 h 12"/>
                  <a:gd name="T6" fmla="*/ 10 w 18"/>
                  <a:gd name="T7" fmla="*/ 8 h 12"/>
                  <a:gd name="T8" fmla="*/ 0 w 18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0" y="8"/>
                    </a:moveTo>
                    <a:cubicBezTo>
                      <a:pt x="5" y="4"/>
                      <a:pt x="11" y="1"/>
                      <a:pt x="18" y="0"/>
                    </a:cubicBezTo>
                    <a:cubicBezTo>
                      <a:pt x="17" y="5"/>
                      <a:pt x="12" y="7"/>
                      <a:pt x="12" y="12"/>
                    </a:cubicBezTo>
                    <a:cubicBezTo>
                      <a:pt x="11" y="11"/>
                      <a:pt x="11" y="9"/>
                      <a:pt x="10" y="8"/>
                    </a:cubicBezTo>
                    <a:cubicBezTo>
                      <a:pt x="7" y="12"/>
                      <a:pt x="3" y="9"/>
                      <a:pt x="0" y="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Freeform 507">
                <a:extLst>
                  <a:ext uri="{FF2B5EF4-FFF2-40B4-BE49-F238E27FC236}">
                    <a16:creationId xmlns="" xmlns:a16="http://schemas.microsoft.com/office/drawing/2014/main" id="{DDA04E39-099C-461A-A905-53F783A06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9" y="1942"/>
                <a:ext cx="4" cy="8"/>
              </a:xfrm>
              <a:custGeom>
                <a:avLst/>
                <a:gdLst>
                  <a:gd name="T0" fmla="*/ 0 w 7"/>
                  <a:gd name="T1" fmla="*/ 15 h 15"/>
                  <a:gd name="T2" fmla="*/ 0 w 7"/>
                  <a:gd name="T3" fmla="*/ 0 h 15"/>
                  <a:gd name="T4" fmla="*/ 0 w 7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5">
                    <a:moveTo>
                      <a:pt x="0" y="15"/>
                    </a:moveTo>
                    <a:cubicBezTo>
                      <a:pt x="7" y="12"/>
                      <a:pt x="3" y="5"/>
                      <a:pt x="0" y="0"/>
                    </a:cubicBezTo>
                    <a:cubicBezTo>
                      <a:pt x="1" y="5"/>
                      <a:pt x="1" y="10"/>
                      <a:pt x="0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Freeform 508">
                <a:extLst>
                  <a:ext uri="{FF2B5EF4-FFF2-40B4-BE49-F238E27FC236}">
                    <a16:creationId xmlns="" xmlns:a16="http://schemas.microsoft.com/office/drawing/2014/main" id="{F65D69FB-B2A2-4F90-868C-EA93E805AF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9" y="1942"/>
                <a:ext cx="4" cy="8"/>
              </a:xfrm>
              <a:custGeom>
                <a:avLst/>
                <a:gdLst>
                  <a:gd name="T0" fmla="*/ 0 w 7"/>
                  <a:gd name="T1" fmla="*/ 15 h 15"/>
                  <a:gd name="T2" fmla="*/ 0 w 7"/>
                  <a:gd name="T3" fmla="*/ 0 h 15"/>
                  <a:gd name="T4" fmla="*/ 0 w 7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5">
                    <a:moveTo>
                      <a:pt x="0" y="15"/>
                    </a:moveTo>
                    <a:cubicBezTo>
                      <a:pt x="7" y="12"/>
                      <a:pt x="3" y="5"/>
                      <a:pt x="0" y="0"/>
                    </a:cubicBezTo>
                    <a:cubicBezTo>
                      <a:pt x="1" y="5"/>
                      <a:pt x="1" y="10"/>
                      <a:pt x="0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Freeform 509">
                <a:extLst>
                  <a:ext uri="{FF2B5EF4-FFF2-40B4-BE49-F238E27FC236}">
                    <a16:creationId xmlns="" xmlns:a16="http://schemas.microsoft.com/office/drawing/2014/main" id="{C8C6280A-04EA-4479-A751-5F007E01C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4" y="1411"/>
                <a:ext cx="114" cy="139"/>
              </a:xfrm>
              <a:custGeom>
                <a:avLst/>
                <a:gdLst>
                  <a:gd name="T0" fmla="*/ 15 w 233"/>
                  <a:gd name="T1" fmla="*/ 14 h 285"/>
                  <a:gd name="T2" fmla="*/ 21 w 233"/>
                  <a:gd name="T3" fmla="*/ 19 h 285"/>
                  <a:gd name="T4" fmla="*/ 28 w 233"/>
                  <a:gd name="T5" fmla="*/ 24 h 285"/>
                  <a:gd name="T6" fmla="*/ 22 w 233"/>
                  <a:gd name="T7" fmla="*/ 25 h 285"/>
                  <a:gd name="T8" fmla="*/ 30 w 233"/>
                  <a:gd name="T9" fmla="*/ 30 h 285"/>
                  <a:gd name="T10" fmla="*/ 25 w 233"/>
                  <a:gd name="T11" fmla="*/ 35 h 285"/>
                  <a:gd name="T12" fmla="*/ 20 w 233"/>
                  <a:gd name="T13" fmla="*/ 31 h 285"/>
                  <a:gd name="T14" fmla="*/ 19 w 233"/>
                  <a:gd name="T15" fmla="*/ 42 h 285"/>
                  <a:gd name="T16" fmla="*/ 34 w 233"/>
                  <a:gd name="T17" fmla="*/ 61 h 285"/>
                  <a:gd name="T18" fmla="*/ 44 w 233"/>
                  <a:gd name="T19" fmla="*/ 80 h 285"/>
                  <a:gd name="T20" fmla="*/ 79 w 233"/>
                  <a:gd name="T21" fmla="*/ 106 h 285"/>
                  <a:gd name="T22" fmla="*/ 89 w 233"/>
                  <a:gd name="T23" fmla="*/ 124 h 285"/>
                  <a:gd name="T24" fmla="*/ 105 w 233"/>
                  <a:gd name="T25" fmla="*/ 143 h 285"/>
                  <a:gd name="T26" fmla="*/ 127 w 233"/>
                  <a:gd name="T27" fmla="*/ 180 h 285"/>
                  <a:gd name="T28" fmla="*/ 155 w 233"/>
                  <a:gd name="T29" fmla="*/ 212 h 285"/>
                  <a:gd name="T30" fmla="*/ 160 w 233"/>
                  <a:gd name="T31" fmla="*/ 230 h 285"/>
                  <a:gd name="T32" fmla="*/ 174 w 233"/>
                  <a:gd name="T33" fmla="*/ 246 h 285"/>
                  <a:gd name="T34" fmla="*/ 181 w 233"/>
                  <a:gd name="T35" fmla="*/ 265 h 285"/>
                  <a:gd name="T36" fmla="*/ 201 w 233"/>
                  <a:gd name="T37" fmla="*/ 285 h 285"/>
                  <a:gd name="T38" fmla="*/ 198 w 233"/>
                  <a:gd name="T39" fmla="*/ 274 h 285"/>
                  <a:gd name="T40" fmla="*/ 196 w 233"/>
                  <a:gd name="T41" fmla="*/ 265 h 285"/>
                  <a:gd name="T42" fmla="*/ 203 w 233"/>
                  <a:gd name="T43" fmla="*/ 260 h 285"/>
                  <a:gd name="T44" fmla="*/ 221 w 233"/>
                  <a:gd name="T45" fmla="*/ 264 h 285"/>
                  <a:gd name="T46" fmla="*/ 233 w 233"/>
                  <a:gd name="T47" fmla="*/ 278 h 285"/>
                  <a:gd name="T48" fmla="*/ 226 w 233"/>
                  <a:gd name="T49" fmla="*/ 263 h 285"/>
                  <a:gd name="T50" fmla="*/ 221 w 233"/>
                  <a:gd name="T51" fmla="*/ 256 h 285"/>
                  <a:gd name="T52" fmla="*/ 210 w 233"/>
                  <a:gd name="T53" fmla="*/ 253 h 285"/>
                  <a:gd name="T54" fmla="*/ 216 w 233"/>
                  <a:gd name="T55" fmla="*/ 256 h 285"/>
                  <a:gd name="T56" fmla="*/ 198 w 233"/>
                  <a:gd name="T57" fmla="*/ 242 h 285"/>
                  <a:gd name="T58" fmla="*/ 171 w 233"/>
                  <a:gd name="T59" fmla="*/ 222 h 285"/>
                  <a:gd name="T60" fmla="*/ 155 w 233"/>
                  <a:gd name="T61" fmla="*/ 183 h 285"/>
                  <a:gd name="T62" fmla="*/ 154 w 233"/>
                  <a:gd name="T63" fmla="*/ 172 h 285"/>
                  <a:gd name="T64" fmla="*/ 164 w 233"/>
                  <a:gd name="T65" fmla="*/ 170 h 285"/>
                  <a:gd name="T66" fmla="*/ 153 w 233"/>
                  <a:gd name="T67" fmla="*/ 168 h 285"/>
                  <a:gd name="T68" fmla="*/ 182 w 233"/>
                  <a:gd name="T69" fmla="*/ 174 h 285"/>
                  <a:gd name="T70" fmla="*/ 198 w 233"/>
                  <a:gd name="T71" fmla="*/ 184 h 285"/>
                  <a:gd name="T72" fmla="*/ 210 w 233"/>
                  <a:gd name="T73" fmla="*/ 192 h 285"/>
                  <a:gd name="T74" fmla="*/ 201 w 233"/>
                  <a:gd name="T75" fmla="*/ 184 h 285"/>
                  <a:gd name="T76" fmla="*/ 189 w 233"/>
                  <a:gd name="T77" fmla="*/ 177 h 285"/>
                  <a:gd name="T78" fmla="*/ 164 w 233"/>
                  <a:gd name="T79" fmla="*/ 153 h 285"/>
                  <a:gd name="T80" fmla="*/ 111 w 233"/>
                  <a:gd name="T81" fmla="*/ 103 h 285"/>
                  <a:gd name="T82" fmla="*/ 108 w 233"/>
                  <a:gd name="T83" fmla="*/ 102 h 285"/>
                  <a:gd name="T84" fmla="*/ 98 w 233"/>
                  <a:gd name="T85" fmla="*/ 92 h 285"/>
                  <a:gd name="T86" fmla="*/ 100 w 233"/>
                  <a:gd name="T87" fmla="*/ 95 h 285"/>
                  <a:gd name="T88" fmla="*/ 94 w 233"/>
                  <a:gd name="T89" fmla="*/ 91 h 285"/>
                  <a:gd name="T90" fmla="*/ 87 w 233"/>
                  <a:gd name="T91" fmla="*/ 84 h 285"/>
                  <a:gd name="T92" fmla="*/ 71 w 233"/>
                  <a:gd name="T93" fmla="*/ 63 h 285"/>
                  <a:gd name="T94" fmla="*/ 75 w 233"/>
                  <a:gd name="T95" fmla="*/ 69 h 285"/>
                  <a:gd name="T96" fmla="*/ 45 w 233"/>
                  <a:gd name="T97" fmla="*/ 35 h 285"/>
                  <a:gd name="T98" fmla="*/ 65 w 233"/>
                  <a:gd name="T99" fmla="*/ 51 h 285"/>
                  <a:gd name="T100" fmla="*/ 49 w 233"/>
                  <a:gd name="T101" fmla="*/ 35 h 285"/>
                  <a:gd name="T102" fmla="*/ 27 w 233"/>
                  <a:gd name="T103" fmla="*/ 20 h 285"/>
                  <a:gd name="T104" fmla="*/ 33 w 233"/>
                  <a:gd name="T105" fmla="*/ 24 h 285"/>
                  <a:gd name="T106" fmla="*/ 26 w 233"/>
                  <a:gd name="T107" fmla="*/ 18 h 285"/>
                  <a:gd name="T108" fmla="*/ 23 w 233"/>
                  <a:gd name="T109" fmla="*/ 11 h 285"/>
                  <a:gd name="T110" fmla="*/ 7 w 233"/>
                  <a:gd name="T111" fmla="*/ 0 h 285"/>
                  <a:gd name="T112" fmla="*/ 0 w 233"/>
                  <a:gd name="T113" fmla="*/ 5 h 285"/>
                  <a:gd name="T114" fmla="*/ 15 w 233"/>
                  <a:gd name="T115" fmla="*/ 14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33" h="285">
                    <a:moveTo>
                      <a:pt x="15" y="14"/>
                    </a:moveTo>
                    <a:cubicBezTo>
                      <a:pt x="18" y="15"/>
                      <a:pt x="21" y="17"/>
                      <a:pt x="21" y="19"/>
                    </a:cubicBezTo>
                    <a:cubicBezTo>
                      <a:pt x="22" y="23"/>
                      <a:pt x="26" y="21"/>
                      <a:pt x="28" y="24"/>
                    </a:cubicBezTo>
                    <a:cubicBezTo>
                      <a:pt x="26" y="24"/>
                      <a:pt x="24" y="25"/>
                      <a:pt x="22" y="25"/>
                    </a:cubicBezTo>
                    <a:cubicBezTo>
                      <a:pt x="23" y="28"/>
                      <a:pt x="27" y="28"/>
                      <a:pt x="30" y="30"/>
                    </a:cubicBezTo>
                    <a:cubicBezTo>
                      <a:pt x="29" y="31"/>
                      <a:pt x="28" y="35"/>
                      <a:pt x="25" y="35"/>
                    </a:cubicBezTo>
                    <a:cubicBezTo>
                      <a:pt x="22" y="35"/>
                      <a:pt x="23" y="32"/>
                      <a:pt x="20" y="31"/>
                    </a:cubicBezTo>
                    <a:cubicBezTo>
                      <a:pt x="8" y="27"/>
                      <a:pt x="15" y="38"/>
                      <a:pt x="19" y="42"/>
                    </a:cubicBezTo>
                    <a:cubicBezTo>
                      <a:pt x="24" y="48"/>
                      <a:pt x="31" y="53"/>
                      <a:pt x="34" y="61"/>
                    </a:cubicBezTo>
                    <a:cubicBezTo>
                      <a:pt x="37" y="68"/>
                      <a:pt x="39" y="73"/>
                      <a:pt x="44" y="80"/>
                    </a:cubicBezTo>
                    <a:cubicBezTo>
                      <a:pt x="52" y="91"/>
                      <a:pt x="69" y="96"/>
                      <a:pt x="79" y="106"/>
                    </a:cubicBezTo>
                    <a:cubicBezTo>
                      <a:pt x="84" y="111"/>
                      <a:pt x="86" y="118"/>
                      <a:pt x="89" y="124"/>
                    </a:cubicBezTo>
                    <a:cubicBezTo>
                      <a:pt x="93" y="131"/>
                      <a:pt x="100" y="136"/>
                      <a:pt x="105" y="143"/>
                    </a:cubicBezTo>
                    <a:cubicBezTo>
                      <a:pt x="114" y="155"/>
                      <a:pt x="122" y="166"/>
                      <a:pt x="127" y="180"/>
                    </a:cubicBezTo>
                    <a:cubicBezTo>
                      <a:pt x="132" y="195"/>
                      <a:pt x="147" y="199"/>
                      <a:pt x="155" y="212"/>
                    </a:cubicBezTo>
                    <a:cubicBezTo>
                      <a:pt x="158" y="217"/>
                      <a:pt x="157" y="224"/>
                      <a:pt x="160" y="230"/>
                    </a:cubicBezTo>
                    <a:cubicBezTo>
                      <a:pt x="164" y="236"/>
                      <a:pt x="171" y="240"/>
                      <a:pt x="174" y="246"/>
                    </a:cubicBezTo>
                    <a:cubicBezTo>
                      <a:pt x="177" y="252"/>
                      <a:pt x="177" y="260"/>
                      <a:pt x="181" y="265"/>
                    </a:cubicBezTo>
                    <a:cubicBezTo>
                      <a:pt x="186" y="273"/>
                      <a:pt x="193" y="280"/>
                      <a:pt x="201" y="285"/>
                    </a:cubicBezTo>
                    <a:cubicBezTo>
                      <a:pt x="199" y="282"/>
                      <a:pt x="200" y="278"/>
                      <a:pt x="198" y="274"/>
                    </a:cubicBezTo>
                    <a:cubicBezTo>
                      <a:pt x="197" y="271"/>
                      <a:pt x="196" y="268"/>
                      <a:pt x="196" y="265"/>
                    </a:cubicBezTo>
                    <a:cubicBezTo>
                      <a:pt x="195" y="260"/>
                      <a:pt x="198" y="253"/>
                      <a:pt x="203" y="260"/>
                    </a:cubicBezTo>
                    <a:cubicBezTo>
                      <a:pt x="206" y="264"/>
                      <a:pt x="217" y="261"/>
                      <a:pt x="221" y="264"/>
                    </a:cubicBezTo>
                    <a:cubicBezTo>
                      <a:pt x="226" y="267"/>
                      <a:pt x="230" y="274"/>
                      <a:pt x="233" y="278"/>
                    </a:cubicBezTo>
                    <a:cubicBezTo>
                      <a:pt x="232" y="273"/>
                      <a:pt x="230" y="268"/>
                      <a:pt x="226" y="263"/>
                    </a:cubicBezTo>
                    <a:cubicBezTo>
                      <a:pt x="224" y="261"/>
                      <a:pt x="223" y="258"/>
                      <a:pt x="221" y="256"/>
                    </a:cubicBezTo>
                    <a:cubicBezTo>
                      <a:pt x="217" y="253"/>
                      <a:pt x="214" y="256"/>
                      <a:pt x="210" y="253"/>
                    </a:cubicBezTo>
                    <a:cubicBezTo>
                      <a:pt x="212" y="255"/>
                      <a:pt x="214" y="256"/>
                      <a:pt x="216" y="256"/>
                    </a:cubicBezTo>
                    <a:cubicBezTo>
                      <a:pt x="210" y="261"/>
                      <a:pt x="201" y="246"/>
                      <a:pt x="198" y="242"/>
                    </a:cubicBezTo>
                    <a:cubicBezTo>
                      <a:pt x="191" y="233"/>
                      <a:pt x="179" y="230"/>
                      <a:pt x="171" y="222"/>
                    </a:cubicBezTo>
                    <a:cubicBezTo>
                      <a:pt x="161" y="211"/>
                      <a:pt x="161" y="196"/>
                      <a:pt x="155" y="183"/>
                    </a:cubicBezTo>
                    <a:cubicBezTo>
                      <a:pt x="153" y="180"/>
                      <a:pt x="149" y="175"/>
                      <a:pt x="154" y="172"/>
                    </a:cubicBezTo>
                    <a:cubicBezTo>
                      <a:pt x="157" y="170"/>
                      <a:pt x="161" y="170"/>
                      <a:pt x="164" y="170"/>
                    </a:cubicBezTo>
                    <a:cubicBezTo>
                      <a:pt x="161" y="169"/>
                      <a:pt x="157" y="170"/>
                      <a:pt x="153" y="168"/>
                    </a:cubicBezTo>
                    <a:cubicBezTo>
                      <a:pt x="158" y="164"/>
                      <a:pt x="178" y="172"/>
                      <a:pt x="182" y="174"/>
                    </a:cubicBezTo>
                    <a:cubicBezTo>
                      <a:pt x="187" y="177"/>
                      <a:pt x="193" y="180"/>
                      <a:pt x="198" y="184"/>
                    </a:cubicBezTo>
                    <a:cubicBezTo>
                      <a:pt x="202" y="187"/>
                      <a:pt x="205" y="191"/>
                      <a:pt x="210" y="192"/>
                    </a:cubicBezTo>
                    <a:cubicBezTo>
                      <a:pt x="206" y="190"/>
                      <a:pt x="204" y="187"/>
                      <a:pt x="201" y="184"/>
                    </a:cubicBezTo>
                    <a:cubicBezTo>
                      <a:pt x="197" y="181"/>
                      <a:pt x="193" y="179"/>
                      <a:pt x="189" y="177"/>
                    </a:cubicBezTo>
                    <a:cubicBezTo>
                      <a:pt x="179" y="170"/>
                      <a:pt x="172" y="161"/>
                      <a:pt x="164" y="153"/>
                    </a:cubicBezTo>
                    <a:cubicBezTo>
                      <a:pt x="146" y="136"/>
                      <a:pt x="128" y="120"/>
                      <a:pt x="111" y="103"/>
                    </a:cubicBezTo>
                    <a:cubicBezTo>
                      <a:pt x="117" y="110"/>
                      <a:pt x="108" y="103"/>
                      <a:pt x="108" y="102"/>
                    </a:cubicBezTo>
                    <a:cubicBezTo>
                      <a:pt x="105" y="98"/>
                      <a:pt x="102" y="95"/>
                      <a:pt x="98" y="92"/>
                    </a:cubicBezTo>
                    <a:cubicBezTo>
                      <a:pt x="99" y="93"/>
                      <a:pt x="99" y="94"/>
                      <a:pt x="100" y="95"/>
                    </a:cubicBezTo>
                    <a:cubicBezTo>
                      <a:pt x="97" y="96"/>
                      <a:pt x="95" y="93"/>
                      <a:pt x="94" y="91"/>
                    </a:cubicBezTo>
                    <a:cubicBezTo>
                      <a:pt x="93" y="87"/>
                      <a:pt x="91" y="86"/>
                      <a:pt x="87" y="84"/>
                    </a:cubicBezTo>
                    <a:cubicBezTo>
                      <a:pt x="81" y="81"/>
                      <a:pt x="73" y="70"/>
                      <a:pt x="71" y="63"/>
                    </a:cubicBezTo>
                    <a:cubicBezTo>
                      <a:pt x="72" y="65"/>
                      <a:pt x="74" y="67"/>
                      <a:pt x="75" y="69"/>
                    </a:cubicBezTo>
                    <a:cubicBezTo>
                      <a:pt x="75" y="50"/>
                      <a:pt x="49" y="51"/>
                      <a:pt x="45" y="35"/>
                    </a:cubicBezTo>
                    <a:cubicBezTo>
                      <a:pt x="52" y="35"/>
                      <a:pt x="60" y="47"/>
                      <a:pt x="65" y="51"/>
                    </a:cubicBezTo>
                    <a:cubicBezTo>
                      <a:pt x="60" y="46"/>
                      <a:pt x="55" y="39"/>
                      <a:pt x="49" y="35"/>
                    </a:cubicBezTo>
                    <a:cubicBezTo>
                      <a:pt x="41" y="31"/>
                      <a:pt x="35" y="24"/>
                      <a:pt x="27" y="20"/>
                    </a:cubicBezTo>
                    <a:cubicBezTo>
                      <a:pt x="29" y="21"/>
                      <a:pt x="31" y="22"/>
                      <a:pt x="33" y="24"/>
                    </a:cubicBezTo>
                    <a:cubicBezTo>
                      <a:pt x="31" y="22"/>
                      <a:pt x="29" y="20"/>
                      <a:pt x="26" y="18"/>
                    </a:cubicBezTo>
                    <a:cubicBezTo>
                      <a:pt x="23" y="17"/>
                      <a:pt x="25" y="14"/>
                      <a:pt x="23" y="11"/>
                    </a:cubicBezTo>
                    <a:cubicBezTo>
                      <a:pt x="19" y="6"/>
                      <a:pt x="12" y="4"/>
                      <a:pt x="7" y="0"/>
                    </a:cubicBezTo>
                    <a:cubicBezTo>
                      <a:pt x="7" y="4"/>
                      <a:pt x="3" y="6"/>
                      <a:pt x="0" y="5"/>
                    </a:cubicBezTo>
                    <a:cubicBezTo>
                      <a:pt x="5" y="7"/>
                      <a:pt x="11" y="10"/>
                      <a:pt x="15" y="1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Freeform 510">
                <a:extLst>
                  <a:ext uri="{FF2B5EF4-FFF2-40B4-BE49-F238E27FC236}">
                    <a16:creationId xmlns="" xmlns:a16="http://schemas.microsoft.com/office/drawing/2014/main" id="{A166FE29-41E0-47B7-9B60-2CE1B9381E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4" y="1411"/>
                <a:ext cx="114" cy="139"/>
              </a:xfrm>
              <a:custGeom>
                <a:avLst/>
                <a:gdLst>
                  <a:gd name="T0" fmla="*/ 15 w 233"/>
                  <a:gd name="T1" fmla="*/ 14 h 285"/>
                  <a:gd name="T2" fmla="*/ 21 w 233"/>
                  <a:gd name="T3" fmla="*/ 19 h 285"/>
                  <a:gd name="T4" fmla="*/ 28 w 233"/>
                  <a:gd name="T5" fmla="*/ 24 h 285"/>
                  <a:gd name="T6" fmla="*/ 22 w 233"/>
                  <a:gd name="T7" fmla="*/ 25 h 285"/>
                  <a:gd name="T8" fmla="*/ 30 w 233"/>
                  <a:gd name="T9" fmla="*/ 30 h 285"/>
                  <a:gd name="T10" fmla="*/ 25 w 233"/>
                  <a:gd name="T11" fmla="*/ 35 h 285"/>
                  <a:gd name="T12" fmla="*/ 20 w 233"/>
                  <a:gd name="T13" fmla="*/ 31 h 285"/>
                  <a:gd name="T14" fmla="*/ 19 w 233"/>
                  <a:gd name="T15" fmla="*/ 42 h 285"/>
                  <a:gd name="T16" fmla="*/ 34 w 233"/>
                  <a:gd name="T17" fmla="*/ 61 h 285"/>
                  <a:gd name="T18" fmla="*/ 44 w 233"/>
                  <a:gd name="T19" fmla="*/ 80 h 285"/>
                  <a:gd name="T20" fmla="*/ 79 w 233"/>
                  <a:gd name="T21" fmla="*/ 106 h 285"/>
                  <a:gd name="T22" fmla="*/ 89 w 233"/>
                  <a:gd name="T23" fmla="*/ 124 h 285"/>
                  <a:gd name="T24" fmla="*/ 105 w 233"/>
                  <a:gd name="T25" fmla="*/ 143 h 285"/>
                  <a:gd name="T26" fmla="*/ 127 w 233"/>
                  <a:gd name="T27" fmla="*/ 180 h 285"/>
                  <a:gd name="T28" fmla="*/ 155 w 233"/>
                  <a:gd name="T29" fmla="*/ 212 h 285"/>
                  <a:gd name="T30" fmla="*/ 160 w 233"/>
                  <a:gd name="T31" fmla="*/ 230 h 285"/>
                  <a:gd name="T32" fmla="*/ 174 w 233"/>
                  <a:gd name="T33" fmla="*/ 246 h 285"/>
                  <a:gd name="T34" fmla="*/ 181 w 233"/>
                  <a:gd name="T35" fmla="*/ 265 h 285"/>
                  <a:gd name="T36" fmla="*/ 201 w 233"/>
                  <a:gd name="T37" fmla="*/ 285 h 285"/>
                  <a:gd name="T38" fmla="*/ 198 w 233"/>
                  <a:gd name="T39" fmla="*/ 274 h 285"/>
                  <a:gd name="T40" fmla="*/ 196 w 233"/>
                  <a:gd name="T41" fmla="*/ 265 h 285"/>
                  <a:gd name="T42" fmla="*/ 203 w 233"/>
                  <a:gd name="T43" fmla="*/ 260 h 285"/>
                  <a:gd name="T44" fmla="*/ 221 w 233"/>
                  <a:gd name="T45" fmla="*/ 264 h 285"/>
                  <a:gd name="T46" fmla="*/ 233 w 233"/>
                  <a:gd name="T47" fmla="*/ 278 h 285"/>
                  <a:gd name="T48" fmla="*/ 226 w 233"/>
                  <a:gd name="T49" fmla="*/ 263 h 285"/>
                  <a:gd name="T50" fmla="*/ 221 w 233"/>
                  <a:gd name="T51" fmla="*/ 256 h 285"/>
                  <a:gd name="T52" fmla="*/ 210 w 233"/>
                  <a:gd name="T53" fmla="*/ 253 h 285"/>
                  <a:gd name="T54" fmla="*/ 216 w 233"/>
                  <a:gd name="T55" fmla="*/ 256 h 285"/>
                  <a:gd name="T56" fmla="*/ 198 w 233"/>
                  <a:gd name="T57" fmla="*/ 242 h 285"/>
                  <a:gd name="T58" fmla="*/ 171 w 233"/>
                  <a:gd name="T59" fmla="*/ 222 h 285"/>
                  <a:gd name="T60" fmla="*/ 155 w 233"/>
                  <a:gd name="T61" fmla="*/ 183 h 285"/>
                  <a:gd name="T62" fmla="*/ 154 w 233"/>
                  <a:gd name="T63" fmla="*/ 172 h 285"/>
                  <a:gd name="T64" fmla="*/ 164 w 233"/>
                  <a:gd name="T65" fmla="*/ 170 h 285"/>
                  <a:gd name="T66" fmla="*/ 153 w 233"/>
                  <a:gd name="T67" fmla="*/ 168 h 285"/>
                  <a:gd name="T68" fmla="*/ 182 w 233"/>
                  <a:gd name="T69" fmla="*/ 174 h 285"/>
                  <a:gd name="T70" fmla="*/ 198 w 233"/>
                  <a:gd name="T71" fmla="*/ 184 h 285"/>
                  <a:gd name="T72" fmla="*/ 210 w 233"/>
                  <a:gd name="T73" fmla="*/ 192 h 285"/>
                  <a:gd name="T74" fmla="*/ 201 w 233"/>
                  <a:gd name="T75" fmla="*/ 184 h 285"/>
                  <a:gd name="T76" fmla="*/ 189 w 233"/>
                  <a:gd name="T77" fmla="*/ 177 h 285"/>
                  <a:gd name="T78" fmla="*/ 164 w 233"/>
                  <a:gd name="T79" fmla="*/ 153 h 285"/>
                  <a:gd name="T80" fmla="*/ 111 w 233"/>
                  <a:gd name="T81" fmla="*/ 103 h 285"/>
                  <a:gd name="T82" fmla="*/ 108 w 233"/>
                  <a:gd name="T83" fmla="*/ 102 h 285"/>
                  <a:gd name="T84" fmla="*/ 98 w 233"/>
                  <a:gd name="T85" fmla="*/ 92 h 285"/>
                  <a:gd name="T86" fmla="*/ 100 w 233"/>
                  <a:gd name="T87" fmla="*/ 95 h 285"/>
                  <a:gd name="T88" fmla="*/ 94 w 233"/>
                  <a:gd name="T89" fmla="*/ 91 h 285"/>
                  <a:gd name="T90" fmla="*/ 87 w 233"/>
                  <a:gd name="T91" fmla="*/ 84 h 285"/>
                  <a:gd name="T92" fmla="*/ 71 w 233"/>
                  <a:gd name="T93" fmla="*/ 63 h 285"/>
                  <a:gd name="T94" fmla="*/ 75 w 233"/>
                  <a:gd name="T95" fmla="*/ 69 h 285"/>
                  <a:gd name="T96" fmla="*/ 45 w 233"/>
                  <a:gd name="T97" fmla="*/ 35 h 285"/>
                  <a:gd name="T98" fmla="*/ 65 w 233"/>
                  <a:gd name="T99" fmla="*/ 51 h 285"/>
                  <a:gd name="T100" fmla="*/ 49 w 233"/>
                  <a:gd name="T101" fmla="*/ 35 h 285"/>
                  <a:gd name="T102" fmla="*/ 27 w 233"/>
                  <a:gd name="T103" fmla="*/ 20 h 285"/>
                  <a:gd name="T104" fmla="*/ 33 w 233"/>
                  <a:gd name="T105" fmla="*/ 24 h 285"/>
                  <a:gd name="T106" fmla="*/ 26 w 233"/>
                  <a:gd name="T107" fmla="*/ 18 h 285"/>
                  <a:gd name="T108" fmla="*/ 23 w 233"/>
                  <a:gd name="T109" fmla="*/ 11 h 285"/>
                  <a:gd name="T110" fmla="*/ 7 w 233"/>
                  <a:gd name="T111" fmla="*/ 0 h 285"/>
                  <a:gd name="T112" fmla="*/ 0 w 233"/>
                  <a:gd name="T113" fmla="*/ 5 h 285"/>
                  <a:gd name="T114" fmla="*/ 15 w 233"/>
                  <a:gd name="T115" fmla="*/ 14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33" h="285">
                    <a:moveTo>
                      <a:pt x="15" y="14"/>
                    </a:moveTo>
                    <a:cubicBezTo>
                      <a:pt x="18" y="15"/>
                      <a:pt x="21" y="17"/>
                      <a:pt x="21" y="19"/>
                    </a:cubicBezTo>
                    <a:cubicBezTo>
                      <a:pt x="22" y="23"/>
                      <a:pt x="26" y="21"/>
                      <a:pt x="28" y="24"/>
                    </a:cubicBezTo>
                    <a:cubicBezTo>
                      <a:pt x="26" y="24"/>
                      <a:pt x="24" y="25"/>
                      <a:pt x="22" y="25"/>
                    </a:cubicBezTo>
                    <a:cubicBezTo>
                      <a:pt x="23" y="28"/>
                      <a:pt x="27" y="28"/>
                      <a:pt x="30" y="30"/>
                    </a:cubicBezTo>
                    <a:cubicBezTo>
                      <a:pt x="29" y="31"/>
                      <a:pt x="28" y="35"/>
                      <a:pt x="25" y="35"/>
                    </a:cubicBezTo>
                    <a:cubicBezTo>
                      <a:pt x="22" y="35"/>
                      <a:pt x="23" y="32"/>
                      <a:pt x="20" y="31"/>
                    </a:cubicBezTo>
                    <a:cubicBezTo>
                      <a:pt x="8" y="27"/>
                      <a:pt x="15" y="38"/>
                      <a:pt x="19" y="42"/>
                    </a:cubicBezTo>
                    <a:cubicBezTo>
                      <a:pt x="24" y="48"/>
                      <a:pt x="31" y="53"/>
                      <a:pt x="34" y="61"/>
                    </a:cubicBezTo>
                    <a:cubicBezTo>
                      <a:pt x="37" y="68"/>
                      <a:pt x="39" y="73"/>
                      <a:pt x="44" y="80"/>
                    </a:cubicBezTo>
                    <a:cubicBezTo>
                      <a:pt x="52" y="91"/>
                      <a:pt x="69" y="96"/>
                      <a:pt x="79" y="106"/>
                    </a:cubicBezTo>
                    <a:cubicBezTo>
                      <a:pt x="84" y="111"/>
                      <a:pt x="86" y="118"/>
                      <a:pt x="89" y="124"/>
                    </a:cubicBezTo>
                    <a:cubicBezTo>
                      <a:pt x="93" y="131"/>
                      <a:pt x="100" y="136"/>
                      <a:pt x="105" y="143"/>
                    </a:cubicBezTo>
                    <a:cubicBezTo>
                      <a:pt x="114" y="155"/>
                      <a:pt x="122" y="166"/>
                      <a:pt x="127" y="180"/>
                    </a:cubicBezTo>
                    <a:cubicBezTo>
                      <a:pt x="132" y="195"/>
                      <a:pt x="147" y="199"/>
                      <a:pt x="155" y="212"/>
                    </a:cubicBezTo>
                    <a:cubicBezTo>
                      <a:pt x="158" y="217"/>
                      <a:pt x="157" y="224"/>
                      <a:pt x="160" y="230"/>
                    </a:cubicBezTo>
                    <a:cubicBezTo>
                      <a:pt x="164" y="236"/>
                      <a:pt x="171" y="240"/>
                      <a:pt x="174" y="246"/>
                    </a:cubicBezTo>
                    <a:cubicBezTo>
                      <a:pt x="177" y="252"/>
                      <a:pt x="177" y="260"/>
                      <a:pt x="181" y="265"/>
                    </a:cubicBezTo>
                    <a:cubicBezTo>
                      <a:pt x="186" y="273"/>
                      <a:pt x="193" y="280"/>
                      <a:pt x="201" y="285"/>
                    </a:cubicBezTo>
                    <a:cubicBezTo>
                      <a:pt x="199" y="282"/>
                      <a:pt x="200" y="278"/>
                      <a:pt x="198" y="274"/>
                    </a:cubicBezTo>
                    <a:cubicBezTo>
                      <a:pt x="197" y="271"/>
                      <a:pt x="196" y="268"/>
                      <a:pt x="196" y="265"/>
                    </a:cubicBezTo>
                    <a:cubicBezTo>
                      <a:pt x="195" y="260"/>
                      <a:pt x="198" y="253"/>
                      <a:pt x="203" y="260"/>
                    </a:cubicBezTo>
                    <a:cubicBezTo>
                      <a:pt x="206" y="264"/>
                      <a:pt x="217" y="261"/>
                      <a:pt x="221" y="264"/>
                    </a:cubicBezTo>
                    <a:cubicBezTo>
                      <a:pt x="226" y="267"/>
                      <a:pt x="230" y="274"/>
                      <a:pt x="233" y="278"/>
                    </a:cubicBezTo>
                    <a:cubicBezTo>
                      <a:pt x="232" y="273"/>
                      <a:pt x="230" y="268"/>
                      <a:pt x="226" y="263"/>
                    </a:cubicBezTo>
                    <a:cubicBezTo>
                      <a:pt x="224" y="261"/>
                      <a:pt x="223" y="258"/>
                      <a:pt x="221" y="256"/>
                    </a:cubicBezTo>
                    <a:cubicBezTo>
                      <a:pt x="217" y="253"/>
                      <a:pt x="214" y="256"/>
                      <a:pt x="210" y="253"/>
                    </a:cubicBezTo>
                    <a:cubicBezTo>
                      <a:pt x="212" y="255"/>
                      <a:pt x="214" y="256"/>
                      <a:pt x="216" y="256"/>
                    </a:cubicBezTo>
                    <a:cubicBezTo>
                      <a:pt x="210" y="261"/>
                      <a:pt x="201" y="246"/>
                      <a:pt x="198" y="242"/>
                    </a:cubicBezTo>
                    <a:cubicBezTo>
                      <a:pt x="191" y="233"/>
                      <a:pt x="179" y="230"/>
                      <a:pt x="171" y="222"/>
                    </a:cubicBezTo>
                    <a:cubicBezTo>
                      <a:pt x="161" y="211"/>
                      <a:pt x="161" y="196"/>
                      <a:pt x="155" y="183"/>
                    </a:cubicBezTo>
                    <a:cubicBezTo>
                      <a:pt x="153" y="180"/>
                      <a:pt x="149" y="175"/>
                      <a:pt x="154" y="172"/>
                    </a:cubicBezTo>
                    <a:cubicBezTo>
                      <a:pt x="157" y="170"/>
                      <a:pt x="161" y="170"/>
                      <a:pt x="164" y="170"/>
                    </a:cubicBezTo>
                    <a:cubicBezTo>
                      <a:pt x="161" y="169"/>
                      <a:pt x="157" y="170"/>
                      <a:pt x="153" y="168"/>
                    </a:cubicBezTo>
                    <a:cubicBezTo>
                      <a:pt x="158" y="164"/>
                      <a:pt x="178" y="172"/>
                      <a:pt x="182" y="174"/>
                    </a:cubicBezTo>
                    <a:cubicBezTo>
                      <a:pt x="187" y="177"/>
                      <a:pt x="193" y="180"/>
                      <a:pt x="198" y="184"/>
                    </a:cubicBezTo>
                    <a:cubicBezTo>
                      <a:pt x="202" y="187"/>
                      <a:pt x="205" y="191"/>
                      <a:pt x="210" y="192"/>
                    </a:cubicBezTo>
                    <a:cubicBezTo>
                      <a:pt x="206" y="190"/>
                      <a:pt x="204" y="187"/>
                      <a:pt x="201" y="184"/>
                    </a:cubicBezTo>
                    <a:cubicBezTo>
                      <a:pt x="197" y="181"/>
                      <a:pt x="193" y="179"/>
                      <a:pt x="189" y="177"/>
                    </a:cubicBezTo>
                    <a:cubicBezTo>
                      <a:pt x="179" y="170"/>
                      <a:pt x="172" y="161"/>
                      <a:pt x="164" y="153"/>
                    </a:cubicBezTo>
                    <a:cubicBezTo>
                      <a:pt x="146" y="136"/>
                      <a:pt x="128" y="120"/>
                      <a:pt x="111" y="103"/>
                    </a:cubicBezTo>
                    <a:cubicBezTo>
                      <a:pt x="117" y="110"/>
                      <a:pt x="108" y="103"/>
                      <a:pt x="108" y="102"/>
                    </a:cubicBezTo>
                    <a:cubicBezTo>
                      <a:pt x="105" y="98"/>
                      <a:pt x="102" y="95"/>
                      <a:pt x="98" y="92"/>
                    </a:cubicBezTo>
                    <a:cubicBezTo>
                      <a:pt x="99" y="93"/>
                      <a:pt x="99" y="94"/>
                      <a:pt x="100" y="95"/>
                    </a:cubicBezTo>
                    <a:cubicBezTo>
                      <a:pt x="97" y="96"/>
                      <a:pt x="95" y="93"/>
                      <a:pt x="94" y="91"/>
                    </a:cubicBezTo>
                    <a:cubicBezTo>
                      <a:pt x="93" y="87"/>
                      <a:pt x="91" y="86"/>
                      <a:pt x="87" y="84"/>
                    </a:cubicBezTo>
                    <a:cubicBezTo>
                      <a:pt x="81" y="81"/>
                      <a:pt x="73" y="70"/>
                      <a:pt x="71" y="63"/>
                    </a:cubicBezTo>
                    <a:cubicBezTo>
                      <a:pt x="72" y="65"/>
                      <a:pt x="74" y="67"/>
                      <a:pt x="75" y="69"/>
                    </a:cubicBezTo>
                    <a:cubicBezTo>
                      <a:pt x="75" y="50"/>
                      <a:pt x="49" y="51"/>
                      <a:pt x="45" y="35"/>
                    </a:cubicBezTo>
                    <a:cubicBezTo>
                      <a:pt x="52" y="35"/>
                      <a:pt x="60" y="47"/>
                      <a:pt x="65" y="51"/>
                    </a:cubicBezTo>
                    <a:cubicBezTo>
                      <a:pt x="60" y="46"/>
                      <a:pt x="55" y="39"/>
                      <a:pt x="49" y="35"/>
                    </a:cubicBezTo>
                    <a:cubicBezTo>
                      <a:pt x="41" y="31"/>
                      <a:pt x="35" y="24"/>
                      <a:pt x="27" y="20"/>
                    </a:cubicBezTo>
                    <a:cubicBezTo>
                      <a:pt x="29" y="21"/>
                      <a:pt x="31" y="22"/>
                      <a:pt x="33" y="24"/>
                    </a:cubicBezTo>
                    <a:cubicBezTo>
                      <a:pt x="31" y="22"/>
                      <a:pt x="29" y="20"/>
                      <a:pt x="26" y="18"/>
                    </a:cubicBezTo>
                    <a:cubicBezTo>
                      <a:pt x="23" y="17"/>
                      <a:pt x="25" y="14"/>
                      <a:pt x="23" y="11"/>
                    </a:cubicBezTo>
                    <a:cubicBezTo>
                      <a:pt x="19" y="6"/>
                      <a:pt x="12" y="4"/>
                      <a:pt x="7" y="0"/>
                    </a:cubicBezTo>
                    <a:cubicBezTo>
                      <a:pt x="7" y="4"/>
                      <a:pt x="3" y="6"/>
                      <a:pt x="0" y="5"/>
                    </a:cubicBezTo>
                    <a:cubicBezTo>
                      <a:pt x="5" y="7"/>
                      <a:pt x="11" y="10"/>
                      <a:pt x="15" y="14"/>
                    </a:cubicBezTo>
                  </a:path>
                </a:pathLst>
              </a:custGeom>
              <a:solidFill>
                <a:schemeClr val="tx2"/>
              </a:solidFill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Freeform 511">
                <a:extLst>
                  <a:ext uri="{FF2B5EF4-FFF2-40B4-BE49-F238E27FC236}">
                    <a16:creationId xmlns="" xmlns:a16="http://schemas.microsoft.com/office/drawing/2014/main" id="{0EDBCCB5-A49F-4A9B-9EC5-EFA843FDEC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8" y="1572"/>
                <a:ext cx="10" cy="14"/>
              </a:xfrm>
              <a:custGeom>
                <a:avLst/>
                <a:gdLst>
                  <a:gd name="T0" fmla="*/ 6 w 19"/>
                  <a:gd name="T1" fmla="*/ 0 h 28"/>
                  <a:gd name="T2" fmla="*/ 3 w 19"/>
                  <a:gd name="T3" fmla="*/ 18 h 28"/>
                  <a:gd name="T4" fmla="*/ 6 w 19"/>
                  <a:gd name="T5" fmla="*/ 27 h 28"/>
                  <a:gd name="T6" fmla="*/ 19 w 19"/>
                  <a:gd name="T7" fmla="*/ 5 h 28"/>
                  <a:gd name="T8" fmla="*/ 19 w 19"/>
                  <a:gd name="T9" fmla="*/ 2 h 28"/>
                  <a:gd name="T10" fmla="*/ 6 w 19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8">
                    <a:moveTo>
                      <a:pt x="6" y="0"/>
                    </a:moveTo>
                    <a:cubicBezTo>
                      <a:pt x="4" y="6"/>
                      <a:pt x="6" y="12"/>
                      <a:pt x="3" y="18"/>
                    </a:cubicBezTo>
                    <a:cubicBezTo>
                      <a:pt x="2" y="22"/>
                      <a:pt x="0" y="28"/>
                      <a:pt x="6" y="27"/>
                    </a:cubicBezTo>
                    <a:cubicBezTo>
                      <a:pt x="4" y="20"/>
                      <a:pt x="11" y="3"/>
                      <a:pt x="19" y="5"/>
                    </a:cubicBezTo>
                    <a:cubicBezTo>
                      <a:pt x="19" y="4"/>
                      <a:pt x="19" y="3"/>
                      <a:pt x="19" y="2"/>
                    </a:cubicBezTo>
                    <a:cubicBezTo>
                      <a:pt x="14" y="4"/>
                      <a:pt x="10" y="2"/>
                      <a:pt x="6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Freeform 512">
                <a:extLst>
                  <a:ext uri="{FF2B5EF4-FFF2-40B4-BE49-F238E27FC236}">
                    <a16:creationId xmlns="" xmlns:a16="http://schemas.microsoft.com/office/drawing/2014/main" id="{5B646FE3-063C-40C6-BBC4-C80BD55F2F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8" y="1572"/>
                <a:ext cx="10" cy="14"/>
              </a:xfrm>
              <a:custGeom>
                <a:avLst/>
                <a:gdLst>
                  <a:gd name="T0" fmla="*/ 6 w 19"/>
                  <a:gd name="T1" fmla="*/ 0 h 28"/>
                  <a:gd name="T2" fmla="*/ 3 w 19"/>
                  <a:gd name="T3" fmla="*/ 18 h 28"/>
                  <a:gd name="T4" fmla="*/ 6 w 19"/>
                  <a:gd name="T5" fmla="*/ 27 h 28"/>
                  <a:gd name="T6" fmla="*/ 19 w 19"/>
                  <a:gd name="T7" fmla="*/ 5 h 28"/>
                  <a:gd name="T8" fmla="*/ 19 w 19"/>
                  <a:gd name="T9" fmla="*/ 2 h 28"/>
                  <a:gd name="T10" fmla="*/ 6 w 19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8">
                    <a:moveTo>
                      <a:pt x="6" y="0"/>
                    </a:moveTo>
                    <a:cubicBezTo>
                      <a:pt x="4" y="6"/>
                      <a:pt x="6" y="12"/>
                      <a:pt x="3" y="18"/>
                    </a:cubicBezTo>
                    <a:cubicBezTo>
                      <a:pt x="2" y="22"/>
                      <a:pt x="0" y="28"/>
                      <a:pt x="6" y="27"/>
                    </a:cubicBezTo>
                    <a:cubicBezTo>
                      <a:pt x="4" y="20"/>
                      <a:pt x="11" y="3"/>
                      <a:pt x="19" y="5"/>
                    </a:cubicBezTo>
                    <a:cubicBezTo>
                      <a:pt x="19" y="4"/>
                      <a:pt x="19" y="3"/>
                      <a:pt x="19" y="2"/>
                    </a:cubicBezTo>
                    <a:cubicBezTo>
                      <a:pt x="14" y="4"/>
                      <a:pt x="10" y="2"/>
                      <a:pt x="6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Freeform 513">
                <a:extLst>
                  <a:ext uri="{FF2B5EF4-FFF2-40B4-BE49-F238E27FC236}">
                    <a16:creationId xmlns="" xmlns:a16="http://schemas.microsoft.com/office/drawing/2014/main" id="{51EE738A-063D-412B-8053-B70575465E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0" y="1555"/>
                <a:ext cx="21" cy="19"/>
              </a:xfrm>
              <a:custGeom>
                <a:avLst/>
                <a:gdLst>
                  <a:gd name="T0" fmla="*/ 31 w 43"/>
                  <a:gd name="T1" fmla="*/ 1 h 39"/>
                  <a:gd name="T2" fmla="*/ 23 w 43"/>
                  <a:gd name="T3" fmla="*/ 8 h 39"/>
                  <a:gd name="T4" fmla="*/ 10 w 43"/>
                  <a:gd name="T5" fmla="*/ 4 h 39"/>
                  <a:gd name="T6" fmla="*/ 12 w 43"/>
                  <a:gd name="T7" fmla="*/ 8 h 39"/>
                  <a:gd name="T8" fmla="*/ 10 w 43"/>
                  <a:gd name="T9" fmla="*/ 16 h 39"/>
                  <a:gd name="T10" fmla="*/ 7 w 43"/>
                  <a:gd name="T11" fmla="*/ 15 h 39"/>
                  <a:gd name="T12" fmla="*/ 6 w 43"/>
                  <a:gd name="T13" fmla="*/ 29 h 39"/>
                  <a:gd name="T14" fmla="*/ 5 w 43"/>
                  <a:gd name="T15" fmla="*/ 39 h 39"/>
                  <a:gd name="T16" fmla="*/ 12 w 43"/>
                  <a:gd name="T17" fmla="*/ 19 h 39"/>
                  <a:gd name="T18" fmla="*/ 25 w 43"/>
                  <a:gd name="T19" fmla="*/ 11 h 39"/>
                  <a:gd name="T20" fmla="*/ 31 w 43"/>
                  <a:gd name="T21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" h="39">
                    <a:moveTo>
                      <a:pt x="31" y="1"/>
                    </a:moveTo>
                    <a:cubicBezTo>
                      <a:pt x="27" y="0"/>
                      <a:pt x="26" y="6"/>
                      <a:pt x="23" y="8"/>
                    </a:cubicBezTo>
                    <a:cubicBezTo>
                      <a:pt x="19" y="13"/>
                      <a:pt x="14" y="6"/>
                      <a:pt x="10" y="4"/>
                    </a:cubicBezTo>
                    <a:cubicBezTo>
                      <a:pt x="9" y="6"/>
                      <a:pt x="11" y="7"/>
                      <a:pt x="12" y="8"/>
                    </a:cubicBezTo>
                    <a:cubicBezTo>
                      <a:pt x="14" y="11"/>
                      <a:pt x="9" y="13"/>
                      <a:pt x="10" y="16"/>
                    </a:cubicBezTo>
                    <a:cubicBezTo>
                      <a:pt x="9" y="16"/>
                      <a:pt x="8" y="16"/>
                      <a:pt x="7" y="15"/>
                    </a:cubicBezTo>
                    <a:cubicBezTo>
                      <a:pt x="8" y="19"/>
                      <a:pt x="0" y="28"/>
                      <a:pt x="6" y="29"/>
                    </a:cubicBezTo>
                    <a:cubicBezTo>
                      <a:pt x="1" y="30"/>
                      <a:pt x="0" y="37"/>
                      <a:pt x="5" y="39"/>
                    </a:cubicBezTo>
                    <a:cubicBezTo>
                      <a:pt x="6" y="32"/>
                      <a:pt x="16" y="27"/>
                      <a:pt x="12" y="19"/>
                    </a:cubicBezTo>
                    <a:cubicBezTo>
                      <a:pt x="19" y="23"/>
                      <a:pt x="21" y="14"/>
                      <a:pt x="25" y="11"/>
                    </a:cubicBezTo>
                    <a:cubicBezTo>
                      <a:pt x="26" y="10"/>
                      <a:pt x="43" y="5"/>
                      <a:pt x="31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Freeform 514">
                <a:extLst>
                  <a:ext uri="{FF2B5EF4-FFF2-40B4-BE49-F238E27FC236}">
                    <a16:creationId xmlns="" xmlns:a16="http://schemas.microsoft.com/office/drawing/2014/main" id="{78C9BDBE-672D-4730-9F37-747FF0A670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0" y="1555"/>
                <a:ext cx="21" cy="19"/>
              </a:xfrm>
              <a:custGeom>
                <a:avLst/>
                <a:gdLst>
                  <a:gd name="T0" fmla="*/ 31 w 43"/>
                  <a:gd name="T1" fmla="*/ 1 h 39"/>
                  <a:gd name="T2" fmla="*/ 23 w 43"/>
                  <a:gd name="T3" fmla="*/ 8 h 39"/>
                  <a:gd name="T4" fmla="*/ 10 w 43"/>
                  <a:gd name="T5" fmla="*/ 4 h 39"/>
                  <a:gd name="T6" fmla="*/ 12 w 43"/>
                  <a:gd name="T7" fmla="*/ 8 h 39"/>
                  <a:gd name="T8" fmla="*/ 10 w 43"/>
                  <a:gd name="T9" fmla="*/ 16 h 39"/>
                  <a:gd name="T10" fmla="*/ 7 w 43"/>
                  <a:gd name="T11" fmla="*/ 15 h 39"/>
                  <a:gd name="T12" fmla="*/ 6 w 43"/>
                  <a:gd name="T13" fmla="*/ 29 h 39"/>
                  <a:gd name="T14" fmla="*/ 5 w 43"/>
                  <a:gd name="T15" fmla="*/ 39 h 39"/>
                  <a:gd name="T16" fmla="*/ 12 w 43"/>
                  <a:gd name="T17" fmla="*/ 19 h 39"/>
                  <a:gd name="T18" fmla="*/ 25 w 43"/>
                  <a:gd name="T19" fmla="*/ 11 h 39"/>
                  <a:gd name="T20" fmla="*/ 31 w 43"/>
                  <a:gd name="T21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" h="39">
                    <a:moveTo>
                      <a:pt x="31" y="1"/>
                    </a:moveTo>
                    <a:cubicBezTo>
                      <a:pt x="27" y="0"/>
                      <a:pt x="26" y="6"/>
                      <a:pt x="23" y="8"/>
                    </a:cubicBezTo>
                    <a:cubicBezTo>
                      <a:pt x="19" y="13"/>
                      <a:pt x="14" y="6"/>
                      <a:pt x="10" y="4"/>
                    </a:cubicBezTo>
                    <a:cubicBezTo>
                      <a:pt x="9" y="6"/>
                      <a:pt x="11" y="7"/>
                      <a:pt x="12" y="8"/>
                    </a:cubicBezTo>
                    <a:cubicBezTo>
                      <a:pt x="14" y="11"/>
                      <a:pt x="9" y="13"/>
                      <a:pt x="10" y="16"/>
                    </a:cubicBezTo>
                    <a:cubicBezTo>
                      <a:pt x="9" y="16"/>
                      <a:pt x="8" y="16"/>
                      <a:pt x="7" y="15"/>
                    </a:cubicBezTo>
                    <a:cubicBezTo>
                      <a:pt x="8" y="19"/>
                      <a:pt x="0" y="28"/>
                      <a:pt x="6" y="29"/>
                    </a:cubicBezTo>
                    <a:cubicBezTo>
                      <a:pt x="1" y="30"/>
                      <a:pt x="0" y="37"/>
                      <a:pt x="5" y="39"/>
                    </a:cubicBezTo>
                    <a:cubicBezTo>
                      <a:pt x="6" y="32"/>
                      <a:pt x="16" y="27"/>
                      <a:pt x="12" y="19"/>
                    </a:cubicBezTo>
                    <a:cubicBezTo>
                      <a:pt x="19" y="23"/>
                      <a:pt x="21" y="14"/>
                      <a:pt x="25" y="11"/>
                    </a:cubicBezTo>
                    <a:cubicBezTo>
                      <a:pt x="26" y="10"/>
                      <a:pt x="43" y="5"/>
                      <a:pt x="31" y="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Freeform 515">
                <a:extLst>
                  <a:ext uri="{FF2B5EF4-FFF2-40B4-BE49-F238E27FC236}">
                    <a16:creationId xmlns="" xmlns:a16="http://schemas.microsoft.com/office/drawing/2014/main" id="{6218BC8A-E05B-479C-94FA-044B8EB0F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5" y="1583"/>
                <a:ext cx="3" cy="4"/>
              </a:xfrm>
              <a:custGeom>
                <a:avLst/>
                <a:gdLst>
                  <a:gd name="T0" fmla="*/ 6 w 7"/>
                  <a:gd name="T1" fmla="*/ 0 h 7"/>
                  <a:gd name="T2" fmla="*/ 0 w 7"/>
                  <a:gd name="T3" fmla="*/ 3 h 7"/>
                  <a:gd name="T4" fmla="*/ 6 w 7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6" y="0"/>
                    </a:moveTo>
                    <a:cubicBezTo>
                      <a:pt x="4" y="0"/>
                      <a:pt x="2" y="1"/>
                      <a:pt x="0" y="3"/>
                    </a:cubicBezTo>
                    <a:cubicBezTo>
                      <a:pt x="3" y="7"/>
                      <a:pt x="7" y="4"/>
                      <a:pt x="6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Freeform 516">
                <a:extLst>
                  <a:ext uri="{FF2B5EF4-FFF2-40B4-BE49-F238E27FC236}">
                    <a16:creationId xmlns="" xmlns:a16="http://schemas.microsoft.com/office/drawing/2014/main" id="{2CBC2F67-CB01-4035-A2FE-543F49640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5" y="1583"/>
                <a:ext cx="3" cy="4"/>
              </a:xfrm>
              <a:custGeom>
                <a:avLst/>
                <a:gdLst>
                  <a:gd name="T0" fmla="*/ 6 w 7"/>
                  <a:gd name="T1" fmla="*/ 0 h 7"/>
                  <a:gd name="T2" fmla="*/ 0 w 7"/>
                  <a:gd name="T3" fmla="*/ 3 h 7"/>
                  <a:gd name="T4" fmla="*/ 6 w 7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6" y="0"/>
                    </a:moveTo>
                    <a:cubicBezTo>
                      <a:pt x="4" y="0"/>
                      <a:pt x="2" y="1"/>
                      <a:pt x="0" y="3"/>
                    </a:cubicBezTo>
                    <a:cubicBezTo>
                      <a:pt x="3" y="7"/>
                      <a:pt x="7" y="4"/>
                      <a:pt x="6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Freeform 517">
                <a:extLst>
                  <a:ext uri="{FF2B5EF4-FFF2-40B4-BE49-F238E27FC236}">
                    <a16:creationId xmlns="" xmlns:a16="http://schemas.microsoft.com/office/drawing/2014/main" id="{FCCE8FF2-0D0F-4C02-9063-05C69D0DD1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2" y="1543"/>
                <a:ext cx="9" cy="14"/>
              </a:xfrm>
              <a:custGeom>
                <a:avLst/>
                <a:gdLst>
                  <a:gd name="T0" fmla="*/ 7 w 18"/>
                  <a:gd name="T1" fmla="*/ 8 h 28"/>
                  <a:gd name="T2" fmla="*/ 3 w 18"/>
                  <a:gd name="T3" fmla="*/ 23 h 28"/>
                  <a:gd name="T4" fmla="*/ 18 w 18"/>
                  <a:gd name="T5" fmla="*/ 3 h 28"/>
                  <a:gd name="T6" fmla="*/ 7 w 18"/>
                  <a:gd name="T7" fmla="*/ 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8">
                    <a:moveTo>
                      <a:pt x="7" y="8"/>
                    </a:moveTo>
                    <a:cubicBezTo>
                      <a:pt x="5" y="13"/>
                      <a:pt x="0" y="17"/>
                      <a:pt x="3" y="23"/>
                    </a:cubicBezTo>
                    <a:cubicBezTo>
                      <a:pt x="5" y="28"/>
                      <a:pt x="17" y="5"/>
                      <a:pt x="18" y="3"/>
                    </a:cubicBezTo>
                    <a:cubicBezTo>
                      <a:pt x="13" y="0"/>
                      <a:pt x="11" y="6"/>
                      <a:pt x="7" y="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Freeform 518">
                <a:extLst>
                  <a:ext uri="{FF2B5EF4-FFF2-40B4-BE49-F238E27FC236}">
                    <a16:creationId xmlns="" xmlns:a16="http://schemas.microsoft.com/office/drawing/2014/main" id="{F297AA87-178B-4A4F-AD01-6BEF6CDAE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2" y="1543"/>
                <a:ext cx="9" cy="14"/>
              </a:xfrm>
              <a:custGeom>
                <a:avLst/>
                <a:gdLst>
                  <a:gd name="T0" fmla="*/ 7 w 18"/>
                  <a:gd name="T1" fmla="*/ 8 h 28"/>
                  <a:gd name="T2" fmla="*/ 3 w 18"/>
                  <a:gd name="T3" fmla="*/ 23 h 28"/>
                  <a:gd name="T4" fmla="*/ 18 w 18"/>
                  <a:gd name="T5" fmla="*/ 3 h 28"/>
                  <a:gd name="T6" fmla="*/ 7 w 18"/>
                  <a:gd name="T7" fmla="*/ 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8">
                    <a:moveTo>
                      <a:pt x="7" y="8"/>
                    </a:moveTo>
                    <a:cubicBezTo>
                      <a:pt x="5" y="13"/>
                      <a:pt x="0" y="17"/>
                      <a:pt x="3" y="23"/>
                    </a:cubicBezTo>
                    <a:cubicBezTo>
                      <a:pt x="5" y="28"/>
                      <a:pt x="17" y="5"/>
                      <a:pt x="18" y="3"/>
                    </a:cubicBezTo>
                    <a:cubicBezTo>
                      <a:pt x="13" y="0"/>
                      <a:pt x="11" y="6"/>
                      <a:pt x="7" y="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Freeform 519">
                <a:extLst>
                  <a:ext uri="{FF2B5EF4-FFF2-40B4-BE49-F238E27FC236}">
                    <a16:creationId xmlns="" xmlns:a16="http://schemas.microsoft.com/office/drawing/2014/main" id="{EA288A34-72DC-4E9C-A4D9-BBC17C2FF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9" y="1529"/>
                <a:ext cx="4" cy="6"/>
              </a:xfrm>
              <a:custGeom>
                <a:avLst/>
                <a:gdLst>
                  <a:gd name="T0" fmla="*/ 6 w 8"/>
                  <a:gd name="T1" fmla="*/ 0 h 12"/>
                  <a:gd name="T2" fmla="*/ 0 w 8"/>
                  <a:gd name="T3" fmla="*/ 9 h 12"/>
                  <a:gd name="T4" fmla="*/ 2 w 8"/>
                  <a:gd name="T5" fmla="*/ 12 h 12"/>
                  <a:gd name="T6" fmla="*/ 8 w 8"/>
                  <a:gd name="T7" fmla="*/ 0 h 12"/>
                  <a:gd name="T8" fmla="*/ 6 w 8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2">
                    <a:moveTo>
                      <a:pt x="6" y="0"/>
                    </a:moveTo>
                    <a:cubicBezTo>
                      <a:pt x="5" y="3"/>
                      <a:pt x="4" y="10"/>
                      <a:pt x="0" y="9"/>
                    </a:cubicBezTo>
                    <a:cubicBezTo>
                      <a:pt x="0" y="10"/>
                      <a:pt x="1" y="11"/>
                      <a:pt x="2" y="12"/>
                    </a:cubicBezTo>
                    <a:cubicBezTo>
                      <a:pt x="5" y="9"/>
                      <a:pt x="6" y="4"/>
                      <a:pt x="8" y="0"/>
                    </a:cubicBezTo>
                    <a:cubicBezTo>
                      <a:pt x="7" y="0"/>
                      <a:pt x="6" y="0"/>
                      <a:pt x="6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Freeform 520">
                <a:extLst>
                  <a:ext uri="{FF2B5EF4-FFF2-40B4-BE49-F238E27FC236}">
                    <a16:creationId xmlns="" xmlns:a16="http://schemas.microsoft.com/office/drawing/2014/main" id="{FEFC2451-D35C-4593-B27F-FAAA5A986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9" y="1529"/>
                <a:ext cx="4" cy="6"/>
              </a:xfrm>
              <a:custGeom>
                <a:avLst/>
                <a:gdLst>
                  <a:gd name="T0" fmla="*/ 6 w 8"/>
                  <a:gd name="T1" fmla="*/ 0 h 12"/>
                  <a:gd name="T2" fmla="*/ 0 w 8"/>
                  <a:gd name="T3" fmla="*/ 9 h 12"/>
                  <a:gd name="T4" fmla="*/ 2 w 8"/>
                  <a:gd name="T5" fmla="*/ 12 h 12"/>
                  <a:gd name="T6" fmla="*/ 8 w 8"/>
                  <a:gd name="T7" fmla="*/ 0 h 12"/>
                  <a:gd name="T8" fmla="*/ 6 w 8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2">
                    <a:moveTo>
                      <a:pt x="6" y="0"/>
                    </a:moveTo>
                    <a:cubicBezTo>
                      <a:pt x="5" y="3"/>
                      <a:pt x="4" y="10"/>
                      <a:pt x="0" y="9"/>
                    </a:cubicBezTo>
                    <a:cubicBezTo>
                      <a:pt x="0" y="10"/>
                      <a:pt x="1" y="11"/>
                      <a:pt x="2" y="12"/>
                    </a:cubicBezTo>
                    <a:cubicBezTo>
                      <a:pt x="5" y="9"/>
                      <a:pt x="6" y="4"/>
                      <a:pt x="8" y="0"/>
                    </a:cubicBezTo>
                    <a:cubicBezTo>
                      <a:pt x="7" y="0"/>
                      <a:pt x="6" y="0"/>
                      <a:pt x="6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Freeform 521">
                <a:extLst>
                  <a:ext uri="{FF2B5EF4-FFF2-40B4-BE49-F238E27FC236}">
                    <a16:creationId xmlns="" xmlns:a16="http://schemas.microsoft.com/office/drawing/2014/main" id="{54969B1E-F772-42FC-BB3E-BD8B7E3101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6" y="1874"/>
                <a:ext cx="79" cy="98"/>
              </a:xfrm>
              <a:custGeom>
                <a:avLst/>
                <a:gdLst>
                  <a:gd name="T0" fmla="*/ 9 w 163"/>
                  <a:gd name="T1" fmla="*/ 0 h 201"/>
                  <a:gd name="T2" fmla="*/ 30 w 163"/>
                  <a:gd name="T3" fmla="*/ 12 h 201"/>
                  <a:gd name="T4" fmla="*/ 34 w 163"/>
                  <a:gd name="T5" fmla="*/ 13 h 201"/>
                  <a:gd name="T6" fmla="*/ 48 w 163"/>
                  <a:gd name="T7" fmla="*/ 15 h 201"/>
                  <a:gd name="T8" fmla="*/ 62 w 163"/>
                  <a:gd name="T9" fmla="*/ 45 h 201"/>
                  <a:gd name="T10" fmla="*/ 125 w 163"/>
                  <a:gd name="T11" fmla="*/ 49 h 201"/>
                  <a:gd name="T12" fmla="*/ 127 w 163"/>
                  <a:gd name="T13" fmla="*/ 83 h 201"/>
                  <a:gd name="T14" fmla="*/ 111 w 163"/>
                  <a:gd name="T15" fmla="*/ 86 h 201"/>
                  <a:gd name="T16" fmla="*/ 115 w 163"/>
                  <a:gd name="T17" fmla="*/ 121 h 201"/>
                  <a:gd name="T18" fmla="*/ 129 w 163"/>
                  <a:gd name="T19" fmla="*/ 123 h 201"/>
                  <a:gd name="T20" fmla="*/ 130 w 163"/>
                  <a:gd name="T21" fmla="*/ 100 h 201"/>
                  <a:gd name="T22" fmla="*/ 147 w 163"/>
                  <a:gd name="T23" fmla="*/ 125 h 201"/>
                  <a:gd name="T24" fmla="*/ 163 w 163"/>
                  <a:gd name="T25" fmla="*/ 183 h 201"/>
                  <a:gd name="T26" fmla="*/ 154 w 163"/>
                  <a:gd name="T27" fmla="*/ 201 h 201"/>
                  <a:gd name="T28" fmla="*/ 142 w 163"/>
                  <a:gd name="T29" fmla="*/ 173 h 201"/>
                  <a:gd name="T30" fmla="*/ 132 w 163"/>
                  <a:gd name="T31" fmla="*/ 151 h 201"/>
                  <a:gd name="T32" fmla="*/ 114 w 163"/>
                  <a:gd name="T33" fmla="*/ 135 h 201"/>
                  <a:gd name="T34" fmla="*/ 107 w 163"/>
                  <a:gd name="T35" fmla="*/ 136 h 201"/>
                  <a:gd name="T36" fmla="*/ 96 w 163"/>
                  <a:gd name="T37" fmla="*/ 124 h 201"/>
                  <a:gd name="T38" fmla="*/ 92 w 163"/>
                  <a:gd name="T39" fmla="*/ 111 h 201"/>
                  <a:gd name="T40" fmla="*/ 91 w 163"/>
                  <a:gd name="T41" fmla="*/ 107 h 201"/>
                  <a:gd name="T42" fmla="*/ 87 w 163"/>
                  <a:gd name="T43" fmla="*/ 104 h 201"/>
                  <a:gd name="T44" fmla="*/ 81 w 163"/>
                  <a:gd name="T45" fmla="*/ 109 h 201"/>
                  <a:gd name="T46" fmla="*/ 89 w 163"/>
                  <a:gd name="T47" fmla="*/ 123 h 201"/>
                  <a:gd name="T48" fmla="*/ 91 w 163"/>
                  <a:gd name="T49" fmla="*/ 142 h 201"/>
                  <a:gd name="T50" fmla="*/ 91 w 163"/>
                  <a:gd name="T51" fmla="*/ 155 h 201"/>
                  <a:gd name="T52" fmla="*/ 89 w 163"/>
                  <a:gd name="T53" fmla="*/ 162 h 201"/>
                  <a:gd name="T54" fmla="*/ 81 w 163"/>
                  <a:gd name="T55" fmla="*/ 164 h 201"/>
                  <a:gd name="T56" fmla="*/ 80 w 163"/>
                  <a:gd name="T57" fmla="*/ 159 h 201"/>
                  <a:gd name="T58" fmla="*/ 78 w 163"/>
                  <a:gd name="T59" fmla="*/ 159 h 201"/>
                  <a:gd name="T60" fmla="*/ 75 w 163"/>
                  <a:gd name="T61" fmla="*/ 155 h 201"/>
                  <a:gd name="T62" fmla="*/ 70 w 163"/>
                  <a:gd name="T63" fmla="*/ 162 h 201"/>
                  <a:gd name="T64" fmla="*/ 67 w 163"/>
                  <a:gd name="T65" fmla="*/ 147 h 201"/>
                  <a:gd name="T66" fmla="*/ 63 w 163"/>
                  <a:gd name="T67" fmla="*/ 149 h 201"/>
                  <a:gd name="T68" fmla="*/ 61 w 163"/>
                  <a:gd name="T69" fmla="*/ 160 h 201"/>
                  <a:gd name="T70" fmla="*/ 52 w 163"/>
                  <a:gd name="T71" fmla="*/ 156 h 201"/>
                  <a:gd name="T72" fmla="*/ 43 w 163"/>
                  <a:gd name="T73" fmla="*/ 128 h 201"/>
                  <a:gd name="T74" fmla="*/ 38 w 163"/>
                  <a:gd name="T75" fmla="*/ 116 h 201"/>
                  <a:gd name="T76" fmla="*/ 29 w 163"/>
                  <a:gd name="T77" fmla="*/ 98 h 201"/>
                  <a:gd name="T78" fmla="*/ 31 w 163"/>
                  <a:gd name="T79" fmla="*/ 81 h 201"/>
                  <a:gd name="T80" fmla="*/ 9 w 163"/>
                  <a:gd name="T81" fmla="*/ 66 h 201"/>
                  <a:gd name="T82" fmla="*/ 21 w 163"/>
                  <a:gd name="T83" fmla="*/ 49 h 201"/>
                  <a:gd name="T84" fmla="*/ 29 w 163"/>
                  <a:gd name="T85" fmla="*/ 40 h 201"/>
                  <a:gd name="T86" fmla="*/ 11 w 163"/>
                  <a:gd name="T87" fmla="*/ 28 h 201"/>
                  <a:gd name="T88" fmla="*/ 8 w 163"/>
                  <a:gd name="T89" fmla="*/ 3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63" h="201">
                    <a:moveTo>
                      <a:pt x="8" y="3"/>
                    </a:moveTo>
                    <a:cubicBezTo>
                      <a:pt x="8" y="2"/>
                      <a:pt x="9" y="1"/>
                      <a:pt x="9" y="0"/>
                    </a:cubicBezTo>
                    <a:cubicBezTo>
                      <a:pt x="12" y="2"/>
                      <a:pt x="18" y="4"/>
                      <a:pt x="20" y="8"/>
                    </a:cubicBezTo>
                    <a:cubicBezTo>
                      <a:pt x="21" y="11"/>
                      <a:pt x="27" y="11"/>
                      <a:pt x="30" y="12"/>
                    </a:cubicBezTo>
                    <a:cubicBezTo>
                      <a:pt x="29" y="10"/>
                      <a:pt x="28" y="8"/>
                      <a:pt x="26" y="6"/>
                    </a:cubicBezTo>
                    <a:cubicBezTo>
                      <a:pt x="31" y="5"/>
                      <a:pt x="32" y="10"/>
                      <a:pt x="34" y="13"/>
                    </a:cubicBezTo>
                    <a:cubicBezTo>
                      <a:pt x="36" y="18"/>
                      <a:pt x="43" y="19"/>
                      <a:pt x="47" y="22"/>
                    </a:cubicBezTo>
                    <a:cubicBezTo>
                      <a:pt x="48" y="19"/>
                      <a:pt x="49" y="17"/>
                      <a:pt x="48" y="15"/>
                    </a:cubicBezTo>
                    <a:cubicBezTo>
                      <a:pt x="57" y="14"/>
                      <a:pt x="59" y="31"/>
                      <a:pt x="59" y="37"/>
                    </a:cubicBezTo>
                    <a:cubicBezTo>
                      <a:pt x="59" y="40"/>
                      <a:pt x="58" y="44"/>
                      <a:pt x="62" y="45"/>
                    </a:cubicBezTo>
                    <a:cubicBezTo>
                      <a:pt x="69" y="47"/>
                      <a:pt x="76" y="49"/>
                      <a:pt x="83" y="49"/>
                    </a:cubicBezTo>
                    <a:cubicBezTo>
                      <a:pt x="97" y="49"/>
                      <a:pt x="111" y="48"/>
                      <a:pt x="125" y="49"/>
                    </a:cubicBezTo>
                    <a:cubicBezTo>
                      <a:pt x="131" y="50"/>
                      <a:pt x="149" y="61"/>
                      <a:pt x="134" y="59"/>
                    </a:cubicBezTo>
                    <a:cubicBezTo>
                      <a:pt x="138" y="68"/>
                      <a:pt x="128" y="76"/>
                      <a:pt x="127" y="83"/>
                    </a:cubicBezTo>
                    <a:cubicBezTo>
                      <a:pt x="124" y="81"/>
                      <a:pt x="121" y="86"/>
                      <a:pt x="119" y="83"/>
                    </a:cubicBezTo>
                    <a:cubicBezTo>
                      <a:pt x="120" y="87"/>
                      <a:pt x="114" y="86"/>
                      <a:pt x="111" y="86"/>
                    </a:cubicBezTo>
                    <a:cubicBezTo>
                      <a:pt x="113" y="90"/>
                      <a:pt x="108" y="97"/>
                      <a:pt x="108" y="101"/>
                    </a:cubicBezTo>
                    <a:cubicBezTo>
                      <a:pt x="107" y="107"/>
                      <a:pt x="113" y="116"/>
                      <a:pt x="115" y="121"/>
                    </a:cubicBezTo>
                    <a:cubicBezTo>
                      <a:pt x="116" y="119"/>
                      <a:pt x="116" y="117"/>
                      <a:pt x="116" y="115"/>
                    </a:cubicBezTo>
                    <a:cubicBezTo>
                      <a:pt x="119" y="117"/>
                      <a:pt x="123" y="132"/>
                      <a:pt x="129" y="123"/>
                    </a:cubicBezTo>
                    <a:cubicBezTo>
                      <a:pt x="131" y="120"/>
                      <a:pt x="127" y="114"/>
                      <a:pt x="129" y="110"/>
                    </a:cubicBezTo>
                    <a:cubicBezTo>
                      <a:pt x="131" y="106"/>
                      <a:pt x="132" y="105"/>
                      <a:pt x="130" y="100"/>
                    </a:cubicBezTo>
                    <a:cubicBezTo>
                      <a:pt x="134" y="104"/>
                      <a:pt x="138" y="95"/>
                      <a:pt x="141" y="101"/>
                    </a:cubicBezTo>
                    <a:cubicBezTo>
                      <a:pt x="144" y="109"/>
                      <a:pt x="145" y="117"/>
                      <a:pt x="147" y="125"/>
                    </a:cubicBezTo>
                    <a:cubicBezTo>
                      <a:pt x="150" y="135"/>
                      <a:pt x="154" y="144"/>
                      <a:pt x="156" y="154"/>
                    </a:cubicBezTo>
                    <a:cubicBezTo>
                      <a:pt x="159" y="163"/>
                      <a:pt x="159" y="174"/>
                      <a:pt x="163" y="183"/>
                    </a:cubicBezTo>
                    <a:cubicBezTo>
                      <a:pt x="160" y="184"/>
                      <a:pt x="155" y="178"/>
                      <a:pt x="152" y="179"/>
                    </a:cubicBezTo>
                    <a:cubicBezTo>
                      <a:pt x="146" y="180"/>
                      <a:pt x="154" y="197"/>
                      <a:pt x="154" y="201"/>
                    </a:cubicBezTo>
                    <a:cubicBezTo>
                      <a:pt x="151" y="196"/>
                      <a:pt x="146" y="191"/>
                      <a:pt x="145" y="186"/>
                    </a:cubicBezTo>
                    <a:cubicBezTo>
                      <a:pt x="143" y="181"/>
                      <a:pt x="143" y="178"/>
                      <a:pt x="142" y="173"/>
                    </a:cubicBezTo>
                    <a:cubicBezTo>
                      <a:pt x="141" y="164"/>
                      <a:pt x="128" y="154"/>
                      <a:pt x="135" y="144"/>
                    </a:cubicBezTo>
                    <a:cubicBezTo>
                      <a:pt x="134" y="146"/>
                      <a:pt x="132" y="149"/>
                      <a:pt x="132" y="151"/>
                    </a:cubicBezTo>
                    <a:cubicBezTo>
                      <a:pt x="130" y="143"/>
                      <a:pt x="120" y="136"/>
                      <a:pt x="120" y="128"/>
                    </a:cubicBezTo>
                    <a:cubicBezTo>
                      <a:pt x="120" y="131"/>
                      <a:pt x="116" y="133"/>
                      <a:pt x="114" y="135"/>
                    </a:cubicBezTo>
                    <a:cubicBezTo>
                      <a:pt x="113" y="136"/>
                      <a:pt x="113" y="137"/>
                      <a:pt x="113" y="138"/>
                    </a:cubicBezTo>
                    <a:cubicBezTo>
                      <a:pt x="111" y="139"/>
                      <a:pt x="108" y="138"/>
                      <a:pt x="107" y="136"/>
                    </a:cubicBezTo>
                    <a:cubicBezTo>
                      <a:pt x="108" y="137"/>
                      <a:pt x="108" y="138"/>
                      <a:pt x="107" y="139"/>
                    </a:cubicBezTo>
                    <a:cubicBezTo>
                      <a:pt x="103" y="141"/>
                      <a:pt x="97" y="126"/>
                      <a:pt x="96" y="124"/>
                    </a:cubicBezTo>
                    <a:cubicBezTo>
                      <a:pt x="94" y="122"/>
                      <a:pt x="94" y="120"/>
                      <a:pt x="94" y="118"/>
                    </a:cubicBezTo>
                    <a:cubicBezTo>
                      <a:pt x="94" y="115"/>
                      <a:pt x="93" y="114"/>
                      <a:pt x="92" y="111"/>
                    </a:cubicBezTo>
                    <a:cubicBezTo>
                      <a:pt x="91" y="108"/>
                      <a:pt x="95" y="107"/>
                      <a:pt x="94" y="105"/>
                    </a:cubicBezTo>
                    <a:cubicBezTo>
                      <a:pt x="93" y="107"/>
                      <a:pt x="96" y="106"/>
                      <a:pt x="91" y="107"/>
                    </a:cubicBezTo>
                    <a:cubicBezTo>
                      <a:pt x="91" y="106"/>
                      <a:pt x="91" y="105"/>
                      <a:pt x="92" y="104"/>
                    </a:cubicBezTo>
                    <a:cubicBezTo>
                      <a:pt x="90" y="105"/>
                      <a:pt x="89" y="105"/>
                      <a:pt x="87" y="104"/>
                    </a:cubicBezTo>
                    <a:cubicBezTo>
                      <a:pt x="88" y="105"/>
                      <a:pt x="93" y="112"/>
                      <a:pt x="89" y="111"/>
                    </a:cubicBezTo>
                    <a:cubicBezTo>
                      <a:pt x="86" y="111"/>
                      <a:pt x="82" y="109"/>
                      <a:pt x="81" y="109"/>
                    </a:cubicBezTo>
                    <a:cubicBezTo>
                      <a:pt x="84" y="111"/>
                      <a:pt x="90" y="113"/>
                      <a:pt x="92" y="117"/>
                    </a:cubicBezTo>
                    <a:cubicBezTo>
                      <a:pt x="94" y="120"/>
                      <a:pt x="91" y="122"/>
                      <a:pt x="89" y="123"/>
                    </a:cubicBezTo>
                    <a:cubicBezTo>
                      <a:pt x="92" y="126"/>
                      <a:pt x="90" y="130"/>
                      <a:pt x="88" y="133"/>
                    </a:cubicBezTo>
                    <a:cubicBezTo>
                      <a:pt x="93" y="133"/>
                      <a:pt x="91" y="138"/>
                      <a:pt x="91" y="142"/>
                    </a:cubicBezTo>
                    <a:cubicBezTo>
                      <a:pt x="92" y="141"/>
                      <a:pt x="92" y="140"/>
                      <a:pt x="93" y="139"/>
                    </a:cubicBezTo>
                    <a:cubicBezTo>
                      <a:pt x="98" y="143"/>
                      <a:pt x="99" y="153"/>
                      <a:pt x="91" y="155"/>
                    </a:cubicBezTo>
                    <a:cubicBezTo>
                      <a:pt x="92" y="153"/>
                      <a:pt x="91" y="151"/>
                      <a:pt x="90" y="149"/>
                    </a:cubicBezTo>
                    <a:cubicBezTo>
                      <a:pt x="91" y="154"/>
                      <a:pt x="90" y="158"/>
                      <a:pt x="89" y="162"/>
                    </a:cubicBezTo>
                    <a:cubicBezTo>
                      <a:pt x="88" y="168"/>
                      <a:pt x="81" y="166"/>
                      <a:pt x="84" y="161"/>
                    </a:cubicBezTo>
                    <a:cubicBezTo>
                      <a:pt x="83" y="162"/>
                      <a:pt x="82" y="163"/>
                      <a:pt x="81" y="164"/>
                    </a:cubicBezTo>
                    <a:cubicBezTo>
                      <a:pt x="80" y="159"/>
                      <a:pt x="86" y="157"/>
                      <a:pt x="86" y="152"/>
                    </a:cubicBezTo>
                    <a:cubicBezTo>
                      <a:pt x="85" y="155"/>
                      <a:pt x="82" y="157"/>
                      <a:pt x="80" y="159"/>
                    </a:cubicBezTo>
                    <a:cubicBezTo>
                      <a:pt x="80" y="157"/>
                      <a:pt x="81" y="155"/>
                      <a:pt x="82" y="153"/>
                    </a:cubicBezTo>
                    <a:cubicBezTo>
                      <a:pt x="81" y="155"/>
                      <a:pt x="79" y="157"/>
                      <a:pt x="78" y="159"/>
                    </a:cubicBezTo>
                    <a:cubicBezTo>
                      <a:pt x="76" y="153"/>
                      <a:pt x="75" y="148"/>
                      <a:pt x="78" y="142"/>
                    </a:cubicBezTo>
                    <a:cubicBezTo>
                      <a:pt x="71" y="145"/>
                      <a:pt x="77" y="151"/>
                      <a:pt x="75" y="155"/>
                    </a:cubicBezTo>
                    <a:cubicBezTo>
                      <a:pt x="73" y="158"/>
                      <a:pt x="77" y="158"/>
                      <a:pt x="76" y="162"/>
                    </a:cubicBezTo>
                    <a:cubicBezTo>
                      <a:pt x="74" y="165"/>
                      <a:pt x="71" y="164"/>
                      <a:pt x="70" y="162"/>
                    </a:cubicBezTo>
                    <a:cubicBezTo>
                      <a:pt x="69" y="163"/>
                      <a:pt x="69" y="165"/>
                      <a:pt x="69" y="167"/>
                    </a:cubicBezTo>
                    <a:cubicBezTo>
                      <a:pt x="65" y="167"/>
                      <a:pt x="67" y="150"/>
                      <a:pt x="67" y="147"/>
                    </a:cubicBezTo>
                    <a:cubicBezTo>
                      <a:pt x="66" y="151"/>
                      <a:pt x="67" y="155"/>
                      <a:pt x="67" y="159"/>
                    </a:cubicBezTo>
                    <a:cubicBezTo>
                      <a:pt x="65" y="156"/>
                      <a:pt x="63" y="152"/>
                      <a:pt x="63" y="149"/>
                    </a:cubicBezTo>
                    <a:cubicBezTo>
                      <a:pt x="63" y="155"/>
                      <a:pt x="69" y="163"/>
                      <a:pt x="63" y="169"/>
                    </a:cubicBezTo>
                    <a:cubicBezTo>
                      <a:pt x="61" y="166"/>
                      <a:pt x="63" y="163"/>
                      <a:pt x="61" y="160"/>
                    </a:cubicBezTo>
                    <a:cubicBezTo>
                      <a:pt x="62" y="163"/>
                      <a:pt x="60" y="169"/>
                      <a:pt x="58" y="171"/>
                    </a:cubicBezTo>
                    <a:cubicBezTo>
                      <a:pt x="58" y="166"/>
                      <a:pt x="52" y="162"/>
                      <a:pt x="52" y="156"/>
                    </a:cubicBezTo>
                    <a:cubicBezTo>
                      <a:pt x="51" y="149"/>
                      <a:pt x="47" y="144"/>
                      <a:pt x="46" y="137"/>
                    </a:cubicBezTo>
                    <a:cubicBezTo>
                      <a:pt x="45" y="134"/>
                      <a:pt x="44" y="131"/>
                      <a:pt x="43" y="128"/>
                    </a:cubicBezTo>
                    <a:cubicBezTo>
                      <a:pt x="42" y="124"/>
                      <a:pt x="43" y="122"/>
                      <a:pt x="43" y="118"/>
                    </a:cubicBezTo>
                    <a:cubicBezTo>
                      <a:pt x="43" y="116"/>
                      <a:pt x="40" y="116"/>
                      <a:pt x="38" y="116"/>
                    </a:cubicBezTo>
                    <a:cubicBezTo>
                      <a:pt x="35" y="115"/>
                      <a:pt x="37" y="111"/>
                      <a:pt x="37" y="109"/>
                    </a:cubicBezTo>
                    <a:cubicBezTo>
                      <a:pt x="38" y="104"/>
                      <a:pt x="29" y="104"/>
                      <a:pt x="29" y="98"/>
                    </a:cubicBezTo>
                    <a:cubicBezTo>
                      <a:pt x="29" y="95"/>
                      <a:pt x="33" y="94"/>
                      <a:pt x="33" y="91"/>
                    </a:cubicBezTo>
                    <a:cubicBezTo>
                      <a:pt x="34" y="88"/>
                      <a:pt x="33" y="84"/>
                      <a:pt x="31" y="81"/>
                    </a:cubicBezTo>
                    <a:cubicBezTo>
                      <a:pt x="30" y="77"/>
                      <a:pt x="21" y="77"/>
                      <a:pt x="16" y="74"/>
                    </a:cubicBezTo>
                    <a:cubicBezTo>
                      <a:pt x="14" y="72"/>
                      <a:pt x="10" y="70"/>
                      <a:pt x="9" y="66"/>
                    </a:cubicBezTo>
                    <a:cubicBezTo>
                      <a:pt x="9" y="63"/>
                      <a:pt x="12" y="60"/>
                      <a:pt x="13" y="57"/>
                    </a:cubicBezTo>
                    <a:cubicBezTo>
                      <a:pt x="17" y="65"/>
                      <a:pt x="19" y="49"/>
                      <a:pt x="21" y="49"/>
                    </a:cubicBezTo>
                    <a:cubicBezTo>
                      <a:pt x="24" y="48"/>
                      <a:pt x="31" y="48"/>
                      <a:pt x="34" y="49"/>
                    </a:cubicBezTo>
                    <a:cubicBezTo>
                      <a:pt x="37" y="43"/>
                      <a:pt x="30" y="45"/>
                      <a:pt x="29" y="40"/>
                    </a:cubicBezTo>
                    <a:cubicBezTo>
                      <a:pt x="28" y="36"/>
                      <a:pt x="23" y="39"/>
                      <a:pt x="21" y="37"/>
                    </a:cubicBezTo>
                    <a:cubicBezTo>
                      <a:pt x="17" y="35"/>
                      <a:pt x="15" y="30"/>
                      <a:pt x="11" y="28"/>
                    </a:cubicBezTo>
                    <a:cubicBezTo>
                      <a:pt x="0" y="24"/>
                      <a:pt x="6" y="11"/>
                      <a:pt x="15" y="7"/>
                    </a:cubicBezTo>
                    <a:cubicBezTo>
                      <a:pt x="14" y="5"/>
                      <a:pt x="11" y="3"/>
                      <a:pt x="8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Freeform 522">
                <a:extLst>
                  <a:ext uri="{FF2B5EF4-FFF2-40B4-BE49-F238E27FC236}">
                    <a16:creationId xmlns="" xmlns:a16="http://schemas.microsoft.com/office/drawing/2014/main" id="{865CAC99-7FAB-40E3-A239-1B522498D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6" y="1874"/>
                <a:ext cx="79" cy="98"/>
              </a:xfrm>
              <a:custGeom>
                <a:avLst/>
                <a:gdLst>
                  <a:gd name="T0" fmla="*/ 9 w 163"/>
                  <a:gd name="T1" fmla="*/ 0 h 201"/>
                  <a:gd name="T2" fmla="*/ 30 w 163"/>
                  <a:gd name="T3" fmla="*/ 12 h 201"/>
                  <a:gd name="T4" fmla="*/ 34 w 163"/>
                  <a:gd name="T5" fmla="*/ 13 h 201"/>
                  <a:gd name="T6" fmla="*/ 48 w 163"/>
                  <a:gd name="T7" fmla="*/ 15 h 201"/>
                  <a:gd name="T8" fmla="*/ 62 w 163"/>
                  <a:gd name="T9" fmla="*/ 45 h 201"/>
                  <a:gd name="T10" fmla="*/ 125 w 163"/>
                  <a:gd name="T11" fmla="*/ 49 h 201"/>
                  <a:gd name="T12" fmla="*/ 127 w 163"/>
                  <a:gd name="T13" fmla="*/ 83 h 201"/>
                  <a:gd name="T14" fmla="*/ 111 w 163"/>
                  <a:gd name="T15" fmla="*/ 86 h 201"/>
                  <a:gd name="T16" fmla="*/ 115 w 163"/>
                  <a:gd name="T17" fmla="*/ 121 h 201"/>
                  <a:gd name="T18" fmla="*/ 129 w 163"/>
                  <a:gd name="T19" fmla="*/ 123 h 201"/>
                  <a:gd name="T20" fmla="*/ 130 w 163"/>
                  <a:gd name="T21" fmla="*/ 100 h 201"/>
                  <a:gd name="T22" fmla="*/ 147 w 163"/>
                  <a:gd name="T23" fmla="*/ 125 h 201"/>
                  <a:gd name="T24" fmla="*/ 163 w 163"/>
                  <a:gd name="T25" fmla="*/ 183 h 201"/>
                  <a:gd name="T26" fmla="*/ 154 w 163"/>
                  <a:gd name="T27" fmla="*/ 201 h 201"/>
                  <a:gd name="T28" fmla="*/ 142 w 163"/>
                  <a:gd name="T29" fmla="*/ 173 h 201"/>
                  <a:gd name="T30" fmla="*/ 132 w 163"/>
                  <a:gd name="T31" fmla="*/ 151 h 201"/>
                  <a:gd name="T32" fmla="*/ 114 w 163"/>
                  <a:gd name="T33" fmla="*/ 135 h 201"/>
                  <a:gd name="T34" fmla="*/ 107 w 163"/>
                  <a:gd name="T35" fmla="*/ 136 h 201"/>
                  <a:gd name="T36" fmla="*/ 96 w 163"/>
                  <a:gd name="T37" fmla="*/ 124 h 201"/>
                  <a:gd name="T38" fmla="*/ 92 w 163"/>
                  <a:gd name="T39" fmla="*/ 111 h 201"/>
                  <a:gd name="T40" fmla="*/ 91 w 163"/>
                  <a:gd name="T41" fmla="*/ 107 h 201"/>
                  <a:gd name="T42" fmla="*/ 87 w 163"/>
                  <a:gd name="T43" fmla="*/ 104 h 201"/>
                  <a:gd name="T44" fmla="*/ 81 w 163"/>
                  <a:gd name="T45" fmla="*/ 109 h 201"/>
                  <a:gd name="T46" fmla="*/ 89 w 163"/>
                  <a:gd name="T47" fmla="*/ 123 h 201"/>
                  <a:gd name="T48" fmla="*/ 91 w 163"/>
                  <a:gd name="T49" fmla="*/ 142 h 201"/>
                  <a:gd name="T50" fmla="*/ 91 w 163"/>
                  <a:gd name="T51" fmla="*/ 155 h 201"/>
                  <a:gd name="T52" fmla="*/ 89 w 163"/>
                  <a:gd name="T53" fmla="*/ 162 h 201"/>
                  <a:gd name="T54" fmla="*/ 81 w 163"/>
                  <a:gd name="T55" fmla="*/ 164 h 201"/>
                  <a:gd name="T56" fmla="*/ 80 w 163"/>
                  <a:gd name="T57" fmla="*/ 159 h 201"/>
                  <a:gd name="T58" fmla="*/ 78 w 163"/>
                  <a:gd name="T59" fmla="*/ 159 h 201"/>
                  <a:gd name="T60" fmla="*/ 75 w 163"/>
                  <a:gd name="T61" fmla="*/ 155 h 201"/>
                  <a:gd name="T62" fmla="*/ 70 w 163"/>
                  <a:gd name="T63" fmla="*/ 162 h 201"/>
                  <a:gd name="T64" fmla="*/ 67 w 163"/>
                  <a:gd name="T65" fmla="*/ 147 h 201"/>
                  <a:gd name="T66" fmla="*/ 63 w 163"/>
                  <a:gd name="T67" fmla="*/ 149 h 201"/>
                  <a:gd name="T68" fmla="*/ 61 w 163"/>
                  <a:gd name="T69" fmla="*/ 160 h 201"/>
                  <a:gd name="T70" fmla="*/ 52 w 163"/>
                  <a:gd name="T71" fmla="*/ 156 h 201"/>
                  <a:gd name="T72" fmla="*/ 43 w 163"/>
                  <a:gd name="T73" fmla="*/ 128 h 201"/>
                  <a:gd name="T74" fmla="*/ 38 w 163"/>
                  <a:gd name="T75" fmla="*/ 116 h 201"/>
                  <a:gd name="T76" fmla="*/ 29 w 163"/>
                  <a:gd name="T77" fmla="*/ 98 h 201"/>
                  <a:gd name="T78" fmla="*/ 31 w 163"/>
                  <a:gd name="T79" fmla="*/ 81 h 201"/>
                  <a:gd name="T80" fmla="*/ 9 w 163"/>
                  <a:gd name="T81" fmla="*/ 66 h 201"/>
                  <a:gd name="T82" fmla="*/ 21 w 163"/>
                  <a:gd name="T83" fmla="*/ 49 h 201"/>
                  <a:gd name="T84" fmla="*/ 29 w 163"/>
                  <a:gd name="T85" fmla="*/ 40 h 201"/>
                  <a:gd name="T86" fmla="*/ 11 w 163"/>
                  <a:gd name="T87" fmla="*/ 28 h 201"/>
                  <a:gd name="T88" fmla="*/ 8 w 163"/>
                  <a:gd name="T89" fmla="*/ 3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63" h="201">
                    <a:moveTo>
                      <a:pt x="8" y="3"/>
                    </a:moveTo>
                    <a:cubicBezTo>
                      <a:pt x="8" y="2"/>
                      <a:pt x="9" y="1"/>
                      <a:pt x="9" y="0"/>
                    </a:cubicBezTo>
                    <a:cubicBezTo>
                      <a:pt x="12" y="2"/>
                      <a:pt x="18" y="4"/>
                      <a:pt x="20" y="8"/>
                    </a:cubicBezTo>
                    <a:cubicBezTo>
                      <a:pt x="21" y="11"/>
                      <a:pt x="27" y="11"/>
                      <a:pt x="30" y="12"/>
                    </a:cubicBezTo>
                    <a:cubicBezTo>
                      <a:pt x="29" y="10"/>
                      <a:pt x="28" y="8"/>
                      <a:pt x="26" y="6"/>
                    </a:cubicBezTo>
                    <a:cubicBezTo>
                      <a:pt x="31" y="5"/>
                      <a:pt x="32" y="10"/>
                      <a:pt x="34" y="13"/>
                    </a:cubicBezTo>
                    <a:cubicBezTo>
                      <a:pt x="36" y="18"/>
                      <a:pt x="43" y="19"/>
                      <a:pt x="47" y="22"/>
                    </a:cubicBezTo>
                    <a:cubicBezTo>
                      <a:pt x="48" y="19"/>
                      <a:pt x="49" y="17"/>
                      <a:pt x="48" y="15"/>
                    </a:cubicBezTo>
                    <a:cubicBezTo>
                      <a:pt x="57" y="14"/>
                      <a:pt x="59" y="31"/>
                      <a:pt x="59" y="37"/>
                    </a:cubicBezTo>
                    <a:cubicBezTo>
                      <a:pt x="59" y="40"/>
                      <a:pt x="58" y="44"/>
                      <a:pt x="62" y="45"/>
                    </a:cubicBezTo>
                    <a:cubicBezTo>
                      <a:pt x="69" y="47"/>
                      <a:pt x="76" y="49"/>
                      <a:pt x="83" y="49"/>
                    </a:cubicBezTo>
                    <a:cubicBezTo>
                      <a:pt x="97" y="49"/>
                      <a:pt x="111" y="48"/>
                      <a:pt x="125" y="49"/>
                    </a:cubicBezTo>
                    <a:cubicBezTo>
                      <a:pt x="131" y="50"/>
                      <a:pt x="149" y="61"/>
                      <a:pt x="134" y="59"/>
                    </a:cubicBezTo>
                    <a:cubicBezTo>
                      <a:pt x="138" y="68"/>
                      <a:pt x="128" y="76"/>
                      <a:pt x="127" y="83"/>
                    </a:cubicBezTo>
                    <a:cubicBezTo>
                      <a:pt x="124" y="81"/>
                      <a:pt x="121" y="86"/>
                      <a:pt x="119" y="83"/>
                    </a:cubicBezTo>
                    <a:cubicBezTo>
                      <a:pt x="120" y="87"/>
                      <a:pt x="114" y="86"/>
                      <a:pt x="111" y="86"/>
                    </a:cubicBezTo>
                    <a:cubicBezTo>
                      <a:pt x="113" y="90"/>
                      <a:pt x="108" y="97"/>
                      <a:pt x="108" y="101"/>
                    </a:cubicBezTo>
                    <a:cubicBezTo>
                      <a:pt x="107" y="107"/>
                      <a:pt x="113" y="116"/>
                      <a:pt x="115" y="121"/>
                    </a:cubicBezTo>
                    <a:cubicBezTo>
                      <a:pt x="116" y="119"/>
                      <a:pt x="116" y="117"/>
                      <a:pt x="116" y="115"/>
                    </a:cubicBezTo>
                    <a:cubicBezTo>
                      <a:pt x="119" y="117"/>
                      <a:pt x="123" y="132"/>
                      <a:pt x="129" y="123"/>
                    </a:cubicBezTo>
                    <a:cubicBezTo>
                      <a:pt x="131" y="120"/>
                      <a:pt x="127" y="114"/>
                      <a:pt x="129" y="110"/>
                    </a:cubicBezTo>
                    <a:cubicBezTo>
                      <a:pt x="131" y="106"/>
                      <a:pt x="132" y="105"/>
                      <a:pt x="130" y="100"/>
                    </a:cubicBezTo>
                    <a:cubicBezTo>
                      <a:pt x="134" y="104"/>
                      <a:pt x="138" y="95"/>
                      <a:pt x="141" y="101"/>
                    </a:cubicBezTo>
                    <a:cubicBezTo>
                      <a:pt x="144" y="109"/>
                      <a:pt x="145" y="117"/>
                      <a:pt x="147" y="125"/>
                    </a:cubicBezTo>
                    <a:cubicBezTo>
                      <a:pt x="150" y="135"/>
                      <a:pt x="154" y="144"/>
                      <a:pt x="156" y="154"/>
                    </a:cubicBezTo>
                    <a:cubicBezTo>
                      <a:pt x="159" y="163"/>
                      <a:pt x="159" y="174"/>
                      <a:pt x="163" y="183"/>
                    </a:cubicBezTo>
                    <a:cubicBezTo>
                      <a:pt x="160" y="184"/>
                      <a:pt x="155" y="178"/>
                      <a:pt x="152" y="179"/>
                    </a:cubicBezTo>
                    <a:cubicBezTo>
                      <a:pt x="146" y="180"/>
                      <a:pt x="154" y="197"/>
                      <a:pt x="154" y="201"/>
                    </a:cubicBezTo>
                    <a:cubicBezTo>
                      <a:pt x="151" y="196"/>
                      <a:pt x="146" y="191"/>
                      <a:pt x="145" y="186"/>
                    </a:cubicBezTo>
                    <a:cubicBezTo>
                      <a:pt x="143" y="181"/>
                      <a:pt x="143" y="178"/>
                      <a:pt x="142" y="173"/>
                    </a:cubicBezTo>
                    <a:cubicBezTo>
                      <a:pt x="141" y="164"/>
                      <a:pt x="128" y="154"/>
                      <a:pt x="135" y="144"/>
                    </a:cubicBezTo>
                    <a:cubicBezTo>
                      <a:pt x="134" y="146"/>
                      <a:pt x="132" y="149"/>
                      <a:pt x="132" y="151"/>
                    </a:cubicBezTo>
                    <a:cubicBezTo>
                      <a:pt x="130" y="143"/>
                      <a:pt x="120" y="136"/>
                      <a:pt x="120" y="128"/>
                    </a:cubicBezTo>
                    <a:cubicBezTo>
                      <a:pt x="120" y="131"/>
                      <a:pt x="116" y="133"/>
                      <a:pt x="114" y="135"/>
                    </a:cubicBezTo>
                    <a:cubicBezTo>
                      <a:pt x="113" y="136"/>
                      <a:pt x="113" y="137"/>
                      <a:pt x="113" y="138"/>
                    </a:cubicBezTo>
                    <a:cubicBezTo>
                      <a:pt x="111" y="139"/>
                      <a:pt x="108" y="138"/>
                      <a:pt x="107" y="136"/>
                    </a:cubicBezTo>
                    <a:cubicBezTo>
                      <a:pt x="108" y="137"/>
                      <a:pt x="108" y="138"/>
                      <a:pt x="107" y="139"/>
                    </a:cubicBezTo>
                    <a:cubicBezTo>
                      <a:pt x="103" y="141"/>
                      <a:pt x="97" y="126"/>
                      <a:pt x="96" y="124"/>
                    </a:cubicBezTo>
                    <a:cubicBezTo>
                      <a:pt x="94" y="122"/>
                      <a:pt x="94" y="120"/>
                      <a:pt x="94" y="118"/>
                    </a:cubicBezTo>
                    <a:cubicBezTo>
                      <a:pt x="94" y="115"/>
                      <a:pt x="93" y="114"/>
                      <a:pt x="92" y="111"/>
                    </a:cubicBezTo>
                    <a:cubicBezTo>
                      <a:pt x="91" y="108"/>
                      <a:pt x="95" y="107"/>
                      <a:pt x="94" y="105"/>
                    </a:cubicBezTo>
                    <a:cubicBezTo>
                      <a:pt x="93" y="107"/>
                      <a:pt x="96" y="106"/>
                      <a:pt x="91" y="107"/>
                    </a:cubicBezTo>
                    <a:cubicBezTo>
                      <a:pt x="91" y="106"/>
                      <a:pt x="91" y="105"/>
                      <a:pt x="92" y="104"/>
                    </a:cubicBezTo>
                    <a:cubicBezTo>
                      <a:pt x="90" y="105"/>
                      <a:pt x="89" y="105"/>
                      <a:pt x="87" y="104"/>
                    </a:cubicBezTo>
                    <a:cubicBezTo>
                      <a:pt x="88" y="105"/>
                      <a:pt x="93" y="112"/>
                      <a:pt x="89" y="111"/>
                    </a:cubicBezTo>
                    <a:cubicBezTo>
                      <a:pt x="86" y="111"/>
                      <a:pt x="82" y="109"/>
                      <a:pt x="81" y="109"/>
                    </a:cubicBezTo>
                    <a:cubicBezTo>
                      <a:pt x="84" y="111"/>
                      <a:pt x="90" y="113"/>
                      <a:pt x="92" y="117"/>
                    </a:cubicBezTo>
                    <a:cubicBezTo>
                      <a:pt x="94" y="120"/>
                      <a:pt x="91" y="122"/>
                      <a:pt x="89" y="123"/>
                    </a:cubicBezTo>
                    <a:cubicBezTo>
                      <a:pt x="92" y="126"/>
                      <a:pt x="90" y="130"/>
                      <a:pt x="88" y="133"/>
                    </a:cubicBezTo>
                    <a:cubicBezTo>
                      <a:pt x="93" y="133"/>
                      <a:pt x="91" y="138"/>
                      <a:pt x="91" y="142"/>
                    </a:cubicBezTo>
                    <a:cubicBezTo>
                      <a:pt x="92" y="141"/>
                      <a:pt x="92" y="140"/>
                      <a:pt x="93" y="139"/>
                    </a:cubicBezTo>
                    <a:cubicBezTo>
                      <a:pt x="98" y="143"/>
                      <a:pt x="99" y="153"/>
                      <a:pt x="91" y="155"/>
                    </a:cubicBezTo>
                    <a:cubicBezTo>
                      <a:pt x="92" y="153"/>
                      <a:pt x="91" y="151"/>
                      <a:pt x="90" y="149"/>
                    </a:cubicBezTo>
                    <a:cubicBezTo>
                      <a:pt x="91" y="154"/>
                      <a:pt x="90" y="158"/>
                      <a:pt x="89" y="162"/>
                    </a:cubicBezTo>
                    <a:cubicBezTo>
                      <a:pt x="88" y="168"/>
                      <a:pt x="81" y="166"/>
                      <a:pt x="84" y="161"/>
                    </a:cubicBezTo>
                    <a:cubicBezTo>
                      <a:pt x="83" y="162"/>
                      <a:pt x="82" y="163"/>
                      <a:pt x="81" y="164"/>
                    </a:cubicBezTo>
                    <a:cubicBezTo>
                      <a:pt x="80" y="159"/>
                      <a:pt x="86" y="157"/>
                      <a:pt x="86" y="152"/>
                    </a:cubicBezTo>
                    <a:cubicBezTo>
                      <a:pt x="85" y="155"/>
                      <a:pt x="82" y="157"/>
                      <a:pt x="80" y="159"/>
                    </a:cubicBezTo>
                    <a:cubicBezTo>
                      <a:pt x="80" y="157"/>
                      <a:pt x="81" y="155"/>
                      <a:pt x="82" y="153"/>
                    </a:cubicBezTo>
                    <a:cubicBezTo>
                      <a:pt x="81" y="155"/>
                      <a:pt x="79" y="157"/>
                      <a:pt x="78" y="159"/>
                    </a:cubicBezTo>
                    <a:cubicBezTo>
                      <a:pt x="76" y="153"/>
                      <a:pt x="75" y="148"/>
                      <a:pt x="78" y="142"/>
                    </a:cubicBezTo>
                    <a:cubicBezTo>
                      <a:pt x="71" y="145"/>
                      <a:pt x="77" y="151"/>
                      <a:pt x="75" y="155"/>
                    </a:cubicBezTo>
                    <a:cubicBezTo>
                      <a:pt x="73" y="158"/>
                      <a:pt x="77" y="158"/>
                      <a:pt x="76" y="162"/>
                    </a:cubicBezTo>
                    <a:cubicBezTo>
                      <a:pt x="74" y="165"/>
                      <a:pt x="71" y="164"/>
                      <a:pt x="70" y="162"/>
                    </a:cubicBezTo>
                    <a:cubicBezTo>
                      <a:pt x="69" y="163"/>
                      <a:pt x="69" y="165"/>
                      <a:pt x="69" y="167"/>
                    </a:cubicBezTo>
                    <a:cubicBezTo>
                      <a:pt x="65" y="167"/>
                      <a:pt x="67" y="150"/>
                      <a:pt x="67" y="147"/>
                    </a:cubicBezTo>
                    <a:cubicBezTo>
                      <a:pt x="66" y="151"/>
                      <a:pt x="67" y="155"/>
                      <a:pt x="67" y="159"/>
                    </a:cubicBezTo>
                    <a:cubicBezTo>
                      <a:pt x="65" y="156"/>
                      <a:pt x="63" y="152"/>
                      <a:pt x="63" y="149"/>
                    </a:cubicBezTo>
                    <a:cubicBezTo>
                      <a:pt x="63" y="155"/>
                      <a:pt x="69" y="163"/>
                      <a:pt x="63" y="169"/>
                    </a:cubicBezTo>
                    <a:cubicBezTo>
                      <a:pt x="61" y="166"/>
                      <a:pt x="63" y="163"/>
                      <a:pt x="61" y="160"/>
                    </a:cubicBezTo>
                    <a:cubicBezTo>
                      <a:pt x="62" y="163"/>
                      <a:pt x="60" y="169"/>
                      <a:pt x="58" y="171"/>
                    </a:cubicBezTo>
                    <a:cubicBezTo>
                      <a:pt x="58" y="166"/>
                      <a:pt x="52" y="162"/>
                      <a:pt x="52" y="156"/>
                    </a:cubicBezTo>
                    <a:cubicBezTo>
                      <a:pt x="51" y="149"/>
                      <a:pt x="47" y="144"/>
                      <a:pt x="46" y="137"/>
                    </a:cubicBezTo>
                    <a:cubicBezTo>
                      <a:pt x="45" y="134"/>
                      <a:pt x="44" y="131"/>
                      <a:pt x="43" y="128"/>
                    </a:cubicBezTo>
                    <a:cubicBezTo>
                      <a:pt x="42" y="124"/>
                      <a:pt x="43" y="122"/>
                      <a:pt x="43" y="118"/>
                    </a:cubicBezTo>
                    <a:cubicBezTo>
                      <a:pt x="43" y="116"/>
                      <a:pt x="40" y="116"/>
                      <a:pt x="38" y="116"/>
                    </a:cubicBezTo>
                    <a:cubicBezTo>
                      <a:pt x="35" y="115"/>
                      <a:pt x="37" y="111"/>
                      <a:pt x="37" y="109"/>
                    </a:cubicBezTo>
                    <a:cubicBezTo>
                      <a:pt x="38" y="104"/>
                      <a:pt x="29" y="104"/>
                      <a:pt x="29" y="98"/>
                    </a:cubicBezTo>
                    <a:cubicBezTo>
                      <a:pt x="29" y="95"/>
                      <a:pt x="33" y="94"/>
                      <a:pt x="33" y="91"/>
                    </a:cubicBezTo>
                    <a:cubicBezTo>
                      <a:pt x="34" y="88"/>
                      <a:pt x="33" y="84"/>
                      <a:pt x="31" y="81"/>
                    </a:cubicBezTo>
                    <a:cubicBezTo>
                      <a:pt x="30" y="77"/>
                      <a:pt x="21" y="77"/>
                      <a:pt x="16" y="74"/>
                    </a:cubicBezTo>
                    <a:cubicBezTo>
                      <a:pt x="14" y="72"/>
                      <a:pt x="10" y="70"/>
                      <a:pt x="9" y="66"/>
                    </a:cubicBezTo>
                    <a:cubicBezTo>
                      <a:pt x="9" y="63"/>
                      <a:pt x="12" y="60"/>
                      <a:pt x="13" y="57"/>
                    </a:cubicBezTo>
                    <a:cubicBezTo>
                      <a:pt x="17" y="65"/>
                      <a:pt x="19" y="49"/>
                      <a:pt x="21" y="49"/>
                    </a:cubicBezTo>
                    <a:cubicBezTo>
                      <a:pt x="24" y="48"/>
                      <a:pt x="31" y="48"/>
                      <a:pt x="34" y="49"/>
                    </a:cubicBezTo>
                    <a:cubicBezTo>
                      <a:pt x="37" y="43"/>
                      <a:pt x="30" y="45"/>
                      <a:pt x="29" y="40"/>
                    </a:cubicBezTo>
                    <a:cubicBezTo>
                      <a:pt x="28" y="36"/>
                      <a:pt x="23" y="39"/>
                      <a:pt x="21" y="37"/>
                    </a:cubicBezTo>
                    <a:cubicBezTo>
                      <a:pt x="17" y="35"/>
                      <a:pt x="15" y="30"/>
                      <a:pt x="11" y="28"/>
                    </a:cubicBezTo>
                    <a:cubicBezTo>
                      <a:pt x="0" y="24"/>
                      <a:pt x="6" y="11"/>
                      <a:pt x="15" y="7"/>
                    </a:cubicBezTo>
                    <a:cubicBezTo>
                      <a:pt x="14" y="5"/>
                      <a:pt x="11" y="3"/>
                      <a:pt x="8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0" name="Freeform 523">
                <a:extLst>
                  <a:ext uri="{FF2B5EF4-FFF2-40B4-BE49-F238E27FC236}">
                    <a16:creationId xmlns="" xmlns:a16="http://schemas.microsoft.com/office/drawing/2014/main" id="{0446ABC7-6D41-47C5-A218-0395CD4BE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7" y="1744"/>
                <a:ext cx="3" cy="3"/>
              </a:xfrm>
              <a:custGeom>
                <a:avLst/>
                <a:gdLst>
                  <a:gd name="T0" fmla="*/ 4 w 6"/>
                  <a:gd name="T1" fmla="*/ 3 h 8"/>
                  <a:gd name="T2" fmla="*/ 0 w 6"/>
                  <a:gd name="T3" fmla="*/ 1 h 8"/>
                  <a:gd name="T4" fmla="*/ 4 w 6"/>
                  <a:gd name="T5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cubicBezTo>
                      <a:pt x="3" y="1"/>
                      <a:pt x="2" y="0"/>
                      <a:pt x="0" y="1"/>
                    </a:cubicBezTo>
                    <a:cubicBezTo>
                      <a:pt x="1" y="8"/>
                      <a:pt x="6" y="7"/>
                      <a:pt x="4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Freeform 524">
                <a:extLst>
                  <a:ext uri="{FF2B5EF4-FFF2-40B4-BE49-F238E27FC236}">
                    <a16:creationId xmlns="" xmlns:a16="http://schemas.microsoft.com/office/drawing/2014/main" id="{DA26A954-D225-4FEB-8C84-294136A663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7" y="1744"/>
                <a:ext cx="3" cy="3"/>
              </a:xfrm>
              <a:custGeom>
                <a:avLst/>
                <a:gdLst>
                  <a:gd name="T0" fmla="*/ 4 w 6"/>
                  <a:gd name="T1" fmla="*/ 3 h 8"/>
                  <a:gd name="T2" fmla="*/ 0 w 6"/>
                  <a:gd name="T3" fmla="*/ 1 h 8"/>
                  <a:gd name="T4" fmla="*/ 4 w 6"/>
                  <a:gd name="T5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cubicBezTo>
                      <a:pt x="3" y="1"/>
                      <a:pt x="2" y="0"/>
                      <a:pt x="0" y="1"/>
                    </a:cubicBezTo>
                    <a:cubicBezTo>
                      <a:pt x="1" y="8"/>
                      <a:pt x="6" y="7"/>
                      <a:pt x="4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2" name="Freeform 525">
                <a:extLst>
                  <a:ext uri="{FF2B5EF4-FFF2-40B4-BE49-F238E27FC236}">
                    <a16:creationId xmlns="" xmlns:a16="http://schemas.microsoft.com/office/drawing/2014/main" id="{95F35272-D6B4-4B7A-AAA7-464CE07C41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1769"/>
                <a:ext cx="4" cy="3"/>
              </a:xfrm>
              <a:custGeom>
                <a:avLst/>
                <a:gdLst>
                  <a:gd name="T0" fmla="*/ 1 w 8"/>
                  <a:gd name="T1" fmla="*/ 3 h 6"/>
                  <a:gd name="T2" fmla="*/ 2 w 8"/>
                  <a:gd name="T3" fmla="*/ 6 h 6"/>
                  <a:gd name="T4" fmla="*/ 8 w 8"/>
                  <a:gd name="T5" fmla="*/ 4 h 6"/>
                  <a:gd name="T6" fmla="*/ 0 w 8"/>
                  <a:gd name="T7" fmla="*/ 0 h 6"/>
                  <a:gd name="T8" fmla="*/ 1 w 8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1" y="3"/>
                    </a:moveTo>
                    <a:cubicBezTo>
                      <a:pt x="1" y="4"/>
                      <a:pt x="2" y="5"/>
                      <a:pt x="2" y="6"/>
                    </a:cubicBezTo>
                    <a:cubicBezTo>
                      <a:pt x="4" y="5"/>
                      <a:pt x="6" y="4"/>
                      <a:pt x="8" y="4"/>
                    </a:cubicBezTo>
                    <a:cubicBezTo>
                      <a:pt x="6" y="0"/>
                      <a:pt x="3" y="1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Freeform 526">
                <a:extLst>
                  <a:ext uri="{FF2B5EF4-FFF2-40B4-BE49-F238E27FC236}">
                    <a16:creationId xmlns="" xmlns:a16="http://schemas.microsoft.com/office/drawing/2014/main" id="{B6C0CD8D-3A86-4803-B67A-C430697A4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1769"/>
                <a:ext cx="4" cy="3"/>
              </a:xfrm>
              <a:custGeom>
                <a:avLst/>
                <a:gdLst>
                  <a:gd name="T0" fmla="*/ 1 w 8"/>
                  <a:gd name="T1" fmla="*/ 3 h 6"/>
                  <a:gd name="T2" fmla="*/ 2 w 8"/>
                  <a:gd name="T3" fmla="*/ 6 h 6"/>
                  <a:gd name="T4" fmla="*/ 8 w 8"/>
                  <a:gd name="T5" fmla="*/ 4 h 6"/>
                  <a:gd name="T6" fmla="*/ 0 w 8"/>
                  <a:gd name="T7" fmla="*/ 0 h 6"/>
                  <a:gd name="T8" fmla="*/ 1 w 8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1" y="3"/>
                    </a:moveTo>
                    <a:cubicBezTo>
                      <a:pt x="1" y="4"/>
                      <a:pt x="2" y="5"/>
                      <a:pt x="2" y="6"/>
                    </a:cubicBezTo>
                    <a:cubicBezTo>
                      <a:pt x="4" y="5"/>
                      <a:pt x="6" y="4"/>
                      <a:pt x="8" y="4"/>
                    </a:cubicBezTo>
                    <a:cubicBezTo>
                      <a:pt x="6" y="0"/>
                      <a:pt x="3" y="1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Freeform 527">
                <a:extLst>
                  <a:ext uri="{FF2B5EF4-FFF2-40B4-BE49-F238E27FC236}">
                    <a16:creationId xmlns="" xmlns:a16="http://schemas.microsoft.com/office/drawing/2014/main" id="{AE8F8D49-4518-41C0-9D34-9275A61DE3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8" y="1749"/>
                <a:ext cx="39" cy="50"/>
              </a:xfrm>
              <a:custGeom>
                <a:avLst/>
                <a:gdLst>
                  <a:gd name="T0" fmla="*/ 7 w 80"/>
                  <a:gd name="T1" fmla="*/ 22 h 102"/>
                  <a:gd name="T2" fmla="*/ 1 w 80"/>
                  <a:gd name="T3" fmla="*/ 22 h 102"/>
                  <a:gd name="T4" fmla="*/ 5 w 80"/>
                  <a:gd name="T5" fmla="*/ 29 h 102"/>
                  <a:gd name="T6" fmla="*/ 14 w 80"/>
                  <a:gd name="T7" fmla="*/ 33 h 102"/>
                  <a:gd name="T8" fmla="*/ 19 w 80"/>
                  <a:gd name="T9" fmla="*/ 39 h 102"/>
                  <a:gd name="T10" fmla="*/ 13 w 80"/>
                  <a:gd name="T11" fmla="*/ 38 h 102"/>
                  <a:gd name="T12" fmla="*/ 10 w 80"/>
                  <a:gd name="T13" fmla="*/ 32 h 102"/>
                  <a:gd name="T14" fmla="*/ 16 w 80"/>
                  <a:gd name="T15" fmla="*/ 46 h 102"/>
                  <a:gd name="T16" fmla="*/ 26 w 80"/>
                  <a:gd name="T17" fmla="*/ 42 h 102"/>
                  <a:gd name="T18" fmla="*/ 29 w 80"/>
                  <a:gd name="T19" fmla="*/ 46 h 102"/>
                  <a:gd name="T20" fmla="*/ 23 w 80"/>
                  <a:gd name="T21" fmla="*/ 39 h 102"/>
                  <a:gd name="T22" fmla="*/ 19 w 80"/>
                  <a:gd name="T23" fmla="*/ 29 h 102"/>
                  <a:gd name="T24" fmla="*/ 35 w 80"/>
                  <a:gd name="T25" fmla="*/ 39 h 102"/>
                  <a:gd name="T26" fmla="*/ 39 w 80"/>
                  <a:gd name="T27" fmla="*/ 60 h 102"/>
                  <a:gd name="T28" fmla="*/ 35 w 80"/>
                  <a:gd name="T29" fmla="*/ 69 h 102"/>
                  <a:gd name="T30" fmla="*/ 40 w 80"/>
                  <a:gd name="T31" fmla="*/ 76 h 102"/>
                  <a:gd name="T32" fmla="*/ 41 w 80"/>
                  <a:gd name="T33" fmla="*/ 88 h 102"/>
                  <a:gd name="T34" fmla="*/ 51 w 80"/>
                  <a:gd name="T35" fmla="*/ 94 h 102"/>
                  <a:gd name="T36" fmla="*/ 57 w 80"/>
                  <a:gd name="T37" fmla="*/ 97 h 102"/>
                  <a:gd name="T38" fmla="*/ 56 w 80"/>
                  <a:gd name="T39" fmla="*/ 92 h 102"/>
                  <a:gd name="T40" fmla="*/ 52 w 80"/>
                  <a:gd name="T41" fmla="*/ 79 h 102"/>
                  <a:gd name="T42" fmla="*/ 55 w 80"/>
                  <a:gd name="T43" fmla="*/ 81 h 102"/>
                  <a:gd name="T44" fmla="*/ 60 w 80"/>
                  <a:gd name="T45" fmla="*/ 90 h 102"/>
                  <a:gd name="T46" fmla="*/ 61 w 80"/>
                  <a:gd name="T47" fmla="*/ 102 h 102"/>
                  <a:gd name="T48" fmla="*/ 72 w 80"/>
                  <a:gd name="T49" fmla="*/ 93 h 102"/>
                  <a:gd name="T50" fmla="*/ 76 w 80"/>
                  <a:gd name="T51" fmla="*/ 89 h 102"/>
                  <a:gd name="T52" fmla="*/ 73 w 80"/>
                  <a:gd name="T53" fmla="*/ 57 h 102"/>
                  <a:gd name="T54" fmla="*/ 72 w 80"/>
                  <a:gd name="T55" fmla="*/ 47 h 102"/>
                  <a:gd name="T56" fmla="*/ 73 w 80"/>
                  <a:gd name="T57" fmla="*/ 34 h 102"/>
                  <a:gd name="T58" fmla="*/ 75 w 80"/>
                  <a:gd name="T59" fmla="*/ 31 h 102"/>
                  <a:gd name="T60" fmla="*/ 68 w 80"/>
                  <a:gd name="T61" fmla="*/ 26 h 102"/>
                  <a:gd name="T62" fmla="*/ 57 w 80"/>
                  <a:gd name="T63" fmla="*/ 23 h 102"/>
                  <a:gd name="T64" fmla="*/ 57 w 80"/>
                  <a:gd name="T65" fmla="*/ 10 h 102"/>
                  <a:gd name="T66" fmla="*/ 37 w 80"/>
                  <a:gd name="T67" fmla="*/ 9 h 102"/>
                  <a:gd name="T68" fmla="*/ 29 w 80"/>
                  <a:gd name="T69" fmla="*/ 1 h 102"/>
                  <a:gd name="T70" fmla="*/ 20 w 80"/>
                  <a:gd name="T71" fmla="*/ 13 h 102"/>
                  <a:gd name="T72" fmla="*/ 11 w 80"/>
                  <a:gd name="T73" fmla="*/ 18 h 102"/>
                  <a:gd name="T74" fmla="*/ 7 w 80"/>
                  <a:gd name="T75" fmla="*/ 2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0" h="102">
                    <a:moveTo>
                      <a:pt x="7" y="22"/>
                    </a:moveTo>
                    <a:cubicBezTo>
                      <a:pt x="6" y="21"/>
                      <a:pt x="2" y="21"/>
                      <a:pt x="1" y="22"/>
                    </a:cubicBezTo>
                    <a:cubicBezTo>
                      <a:pt x="0" y="23"/>
                      <a:pt x="4" y="28"/>
                      <a:pt x="5" y="29"/>
                    </a:cubicBezTo>
                    <a:cubicBezTo>
                      <a:pt x="7" y="31"/>
                      <a:pt x="11" y="31"/>
                      <a:pt x="14" y="33"/>
                    </a:cubicBezTo>
                    <a:cubicBezTo>
                      <a:pt x="17" y="34"/>
                      <a:pt x="17" y="38"/>
                      <a:pt x="19" y="39"/>
                    </a:cubicBezTo>
                    <a:cubicBezTo>
                      <a:pt x="18" y="38"/>
                      <a:pt x="15" y="39"/>
                      <a:pt x="13" y="38"/>
                    </a:cubicBezTo>
                    <a:cubicBezTo>
                      <a:pt x="12" y="37"/>
                      <a:pt x="11" y="34"/>
                      <a:pt x="10" y="32"/>
                    </a:cubicBezTo>
                    <a:cubicBezTo>
                      <a:pt x="4" y="37"/>
                      <a:pt x="16" y="41"/>
                      <a:pt x="16" y="46"/>
                    </a:cubicBezTo>
                    <a:cubicBezTo>
                      <a:pt x="17" y="44"/>
                      <a:pt x="24" y="38"/>
                      <a:pt x="26" y="42"/>
                    </a:cubicBezTo>
                    <a:cubicBezTo>
                      <a:pt x="26" y="44"/>
                      <a:pt x="25" y="47"/>
                      <a:pt x="29" y="46"/>
                    </a:cubicBezTo>
                    <a:cubicBezTo>
                      <a:pt x="33" y="46"/>
                      <a:pt x="30" y="35"/>
                      <a:pt x="23" y="39"/>
                    </a:cubicBezTo>
                    <a:cubicBezTo>
                      <a:pt x="25" y="35"/>
                      <a:pt x="22" y="32"/>
                      <a:pt x="19" y="29"/>
                    </a:cubicBezTo>
                    <a:cubicBezTo>
                      <a:pt x="23" y="23"/>
                      <a:pt x="33" y="36"/>
                      <a:pt x="35" y="39"/>
                    </a:cubicBezTo>
                    <a:cubicBezTo>
                      <a:pt x="39" y="45"/>
                      <a:pt x="43" y="53"/>
                      <a:pt x="39" y="60"/>
                    </a:cubicBezTo>
                    <a:cubicBezTo>
                      <a:pt x="37" y="64"/>
                      <a:pt x="34" y="63"/>
                      <a:pt x="35" y="69"/>
                    </a:cubicBezTo>
                    <a:cubicBezTo>
                      <a:pt x="36" y="72"/>
                      <a:pt x="38" y="74"/>
                      <a:pt x="40" y="76"/>
                    </a:cubicBezTo>
                    <a:cubicBezTo>
                      <a:pt x="41" y="78"/>
                      <a:pt x="49" y="91"/>
                      <a:pt x="41" y="88"/>
                    </a:cubicBezTo>
                    <a:cubicBezTo>
                      <a:pt x="44" y="91"/>
                      <a:pt x="46" y="94"/>
                      <a:pt x="51" y="94"/>
                    </a:cubicBezTo>
                    <a:cubicBezTo>
                      <a:pt x="53" y="94"/>
                      <a:pt x="54" y="97"/>
                      <a:pt x="57" y="97"/>
                    </a:cubicBezTo>
                    <a:cubicBezTo>
                      <a:pt x="60" y="96"/>
                      <a:pt x="58" y="93"/>
                      <a:pt x="56" y="92"/>
                    </a:cubicBezTo>
                    <a:cubicBezTo>
                      <a:pt x="52" y="90"/>
                      <a:pt x="50" y="83"/>
                      <a:pt x="52" y="79"/>
                    </a:cubicBezTo>
                    <a:cubicBezTo>
                      <a:pt x="55" y="75"/>
                      <a:pt x="61" y="83"/>
                      <a:pt x="55" y="81"/>
                    </a:cubicBezTo>
                    <a:cubicBezTo>
                      <a:pt x="56" y="84"/>
                      <a:pt x="59" y="87"/>
                      <a:pt x="60" y="90"/>
                    </a:cubicBezTo>
                    <a:cubicBezTo>
                      <a:pt x="62" y="94"/>
                      <a:pt x="61" y="98"/>
                      <a:pt x="61" y="102"/>
                    </a:cubicBezTo>
                    <a:cubicBezTo>
                      <a:pt x="66" y="100"/>
                      <a:pt x="68" y="96"/>
                      <a:pt x="72" y="93"/>
                    </a:cubicBezTo>
                    <a:cubicBezTo>
                      <a:pt x="64" y="88"/>
                      <a:pt x="69" y="86"/>
                      <a:pt x="76" y="89"/>
                    </a:cubicBezTo>
                    <a:cubicBezTo>
                      <a:pt x="80" y="80"/>
                      <a:pt x="72" y="67"/>
                      <a:pt x="73" y="57"/>
                    </a:cubicBezTo>
                    <a:cubicBezTo>
                      <a:pt x="73" y="56"/>
                      <a:pt x="71" y="48"/>
                      <a:pt x="72" y="47"/>
                    </a:cubicBezTo>
                    <a:cubicBezTo>
                      <a:pt x="75" y="42"/>
                      <a:pt x="80" y="38"/>
                      <a:pt x="73" y="34"/>
                    </a:cubicBezTo>
                    <a:cubicBezTo>
                      <a:pt x="74" y="33"/>
                      <a:pt x="74" y="32"/>
                      <a:pt x="75" y="31"/>
                    </a:cubicBezTo>
                    <a:cubicBezTo>
                      <a:pt x="71" y="32"/>
                      <a:pt x="70" y="29"/>
                      <a:pt x="68" y="26"/>
                    </a:cubicBezTo>
                    <a:cubicBezTo>
                      <a:pt x="65" y="24"/>
                      <a:pt x="60" y="26"/>
                      <a:pt x="57" y="23"/>
                    </a:cubicBezTo>
                    <a:cubicBezTo>
                      <a:pt x="61" y="20"/>
                      <a:pt x="62" y="13"/>
                      <a:pt x="57" y="10"/>
                    </a:cubicBezTo>
                    <a:cubicBezTo>
                      <a:pt x="50" y="7"/>
                      <a:pt x="44" y="18"/>
                      <a:pt x="37" y="9"/>
                    </a:cubicBezTo>
                    <a:cubicBezTo>
                      <a:pt x="33" y="3"/>
                      <a:pt x="36" y="0"/>
                      <a:pt x="29" y="1"/>
                    </a:cubicBezTo>
                    <a:cubicBezTo>
                      <a:pt x="23" y="2"/>
                      <a:pt x="16" y="6"/>
                      <a:pt x="20" y="13"/>
                    </a:cubicBezTo>
                    <a:cubicBezTo>
                      <a:pt x="13" y="13"/>
                      <a:pt x="16" y="13"/>
                      <a:pt x="11" y="18"/>
                    </a:cubicBezTo>
                    <a:cubicBezTo>
                      <a:pt x="8" y="11"/>
                      <a:pt x="6" y="18"/>
                      <a:pt x="7" y="2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Freeform 528">
                <a:extLst>
                  <a:ext uri="{FF2B5EF4-FFF2-40B4-BE49-F238E27FC236}">
                    <a16:creationId xmlns="" xmlns:a16="http://schemas.microsoft.com/office/drawing/2014/main" id="{6AF3DEF6-C31B-4F63-AA59-D2AFDBD844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8" y="1749"/>
                <a:ext cx="39" cy="50"/>
              </a:xfrm>
              <a:custGeom>
                <a:avLst/>
                <a:gdLst>
                  <a:gd name="T0" fmla="*/ 7 w 80"/>
                  <a:gd name="T1" fmla="*/ 22 h 102"/>
                  <a:gd name="T2" fmla="*/ 1 w 80"/>
                  <a:gd name="T3" fmla="*/ 22 h 102"/>
                  <a:gd name="T4" fmla="*/ 5 w 80"/>
                  <a:gd name="T5" fmla="*/ 29 h 102"/>
                  <a:gd name="T6" fmla="*/ 14 w 80"/>
                  <a:gd name="T7" fmla="*/ 33 h 102"/>
                  <a:gd name="T8" fmla="*/ 19 w 80"/>
                  <a:gd name="T9" fmla="*/ 39 h 102"/>
                  <a:gd name="T10" fmla="*/ 13 w 80"/>
                  <a:gd name="T11" fmla="*/ 38 h 102"/>
                  <a:gd name="T12" fmla="*/ 10 w 80"/>
                  <a:gd name="T13" fmla="*/ 32 h 102"/>
                  <a:gd name="T14" fmla="*/ 16 w 80"/>
                  <a:gd name="T15" fmla="*/ 46 h 102"/>
                  <a:gd name="T16" fmla="*/ 26 w 80"/>
                  <a:gd name="T17" fmla="*/ 42 h 102"/>
                  <a:gd name="T18" fmla="*/ 29 w 80"/>
                  <a:gd name="T19" fmla="*/ 46 h 102"/>
                  <a:gd name="T20" fmla="*/ 23 w 80"/>
                  <a:gd name="T21" fmla="*/ 39 h 102"/>
                  <a:gd name="T22" fmla="*/ 19 w 80"/>
                  <a:gd name="T23" fmla="*/ 29 h 102"/>
                  <a:gd name="T24" fmla="*/ 35 w 80"/>
                  <a:gd name="T25" fmla="*/ 39 h 102"/>
                  <a:gd name="T26" fmla="*/ 39 w 80"/>
                  <a:gd name="T27" fmla="*/ 60 h 102"/>
                  <a:gd name="T28" fmla="*/ 35 w 80"/>
                  <a:gd name="T29" fmla="*/ 69 h 102"/>
                  <a:gd name="T30" fmla="*/ 40 w 80"/>
                  <a:gd name="T31" fmla="*/ 76 h 102"/>
                  <a:gd name="T32" fmla="*/ 41 w 80"/>
                  <a:gd name="T33" fmla="*/ 88 h 102"/>
                  <a:gd name="T34" fmla="*/ 51 w 80"/>
                  <a:gd name="T35" fmla="*/ 94 h 102"/>
                  <a:gd name="T36" fmla="*/ 57 w 80"/>
                  <a:gd name="T37" fmla="*/ 97 h 102"/>
                  <a:gd name="T38" fmla="*/ 56 w 80"/>
                  <a:gd name="T39" fmla="*/ 92 h 102"/>
                  <a:gd name="T40" fmla="*/ 52 w 80"/>
                  <a:gd name="T41" fmla="*/ 79 h 102"/>
                  <a:gd name="T42" fmla="*/ 55 w 80"/>
                  <a:gd name="T43" fmla="*/ 81 h 102"/>
                  <a:gd name="T44" fmla="*/ 60 w 80"/>
                  <a:gd name="T45" fmla="*/ 90 h 102"/>
                  <a:gd name="T46" fmla="*/ 61 w 80"/>
                  <a:gd name="T47" fmla="*/ 102 h 102"/>
                  <a:gd name="T48" fmla="*/ 72 w 80"/>
                  <a:gd name="T49" fmla="*/ 93 h 102"/>
                  <a:gd name="T50" fmla="*/ 76 w 80"/>
                  <a:gd name="T51" fmla="*/ 89 h 102"/>
                  <a:gd name="T52" fmla="*/ 73 w 80"/>
                  <a:gd name="T53" fmla="*/ 57 h 102"/>
                  <a:gd name="T54" fmla="*/ 72 w 80"/>
                  <a:gd name="T55" fmla="*/ 47 h 102"/>
                  <a:gd name="T56" fmla="*/ 73 w 80"/>
                  <a:gd name="T57" fmla="*/ 34 h 102"/>
                  <a:gd name="T58" fmla="*/ 75 w 80"/>
                  <a:gd name="T59" fmla="*/ 31 h 102"/>
                  <a:gd name="T60" fmla="*/ 68 w 80"/>
                  <a:gd name="T61" fmla="*/ 26 h 102"/>
                  <a:gd name="T62" fmla="*/ 57 w 80"/>
                  <a:gd name="T63" fmla="*/ 23 h 102"/>
                  <a:gd name="T64" fmla="*/ 57 w 80"/>
                  <a:gd name="T65" fmla="*/ 10 h 102"/>
                  <a:gd name="T66" fmla="*/ 37 w 80"/>
                  <a:gd name="T67" fmla="*/ 9 h 102"/>
                  <a:gd name="T68" fmla="*/ 29 w 80"/>
                  <a:gd name="T69" fmla="*/ 1 h 102"/>
                  <a:gd name="T70" fmla="*/ 20 w 80"/>
                  <a:gd name="T71" fmla="*/ 13 h 102"/>
                  <a:gd name="T72" fmla="*/ 11 w 80"/>
                  <a:gd name="T73" fmla="*/ 18 h 102"/>
                  <a:gd name="T74" fmla="*/ 7 w 80"/>
                  <a:gd name="T75" fmla="*/ 2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0" h="102">
                    <a:moveTo>
                      <a:pt x="7" y="22"/>
                    </a:moveTo>
                    <a:cubicBezTo>
                      <a:pt x="6" y="21"/>
                      <a:pt x="2" y="21"/>
                      <a:pt x="1" y="22"/>
                    </a:cubicBezTo>
                    <a:cubicBezTo>
                      <a:pt x="0" y="23"/>
                      <a:pt x="4" y="28"/>
                      <a:pt x="5" y="29"/>
                    </a:cubicBezTo>
                    <a:cubicBezTo>
                      <a:pt x="7" y="31"/>
                      <a:pt x="11" y="31"/>
                      <a:pt x="14" y="33"/>
                    </a:cubicBezTo>
                    <a:cubicBezTo>
                      <a:pt x="17" y="34"/>
                      <a:pt x="17" y="38"/>
                      <a:pt x="19" y="39"/>
                    </a:cubicBezTo>
                    <a:cubicBezTo>
                      <a:pt x="18" y="38"/>
                      <a:pt x="15" y="39"/>
                      <a:pt x="13" y="38"/>
                    </a:cubicBezTo>
                    <a:cubicBezTo>
                      <a:pt x="12" y="37"/>
                      <a:pt x="11" y="34"/>
                      <a:pt x="10" y="32"/>
                    </a:cubicBezTo>
                    <a:cubicBezTo>
                      <a:pt x="4" y="37"/>
                      <a:pt x="16" y="41"/>
                      <a:pt x="16" y="46"/>
                    </a:cubicBezTo>
                    <a:cubicBezTo>
                      <a:pt x="17" y="44"/>
                      <a:pt x="24" y="38"/>
                      <a:pt x="26" y="42"/>
                    </a:cubicBezTo>
                    <a:cubicBezTo>
                      <a:pt x="26" y="44"/>
                      <a:pt x="25" y="47"/>
                      <a:pt x="29" y="46"/>
                    </a:cubicBezTo>
                    <a:cubicBezTo>
                      <a:pt x="33" y="46"/>
                      <a:pt x="30" y="35"/>
                      <a:pt x="23" y="39"/>
                    </a:cubicBezTo>
                    <a:cubicBezTo>
                      <a:pt x="25" y="35"/>
                      <a:pt x="22" y="32"/>
                      <a:pt x="19" y="29"/>
                    </a:cubicBezTo>
                    <a:cubicBezTo>
                      <a:pt x="23" y="23"/>
                      <a:pt x="33" y="36"/>
                      <a:pt x="35" y="39"/>
                    </a:cubicBezTo>
                    <a:cubicBezTo>
                      <a:pt x="39" y="45"/>
                      <a:pt x="43" y="53"/>
                      <a:pt x="39" y="60"/>
                    </a:cubicBezTo>
                    <a:cubicBezTo>
                      <a:pt x="37" y="64"/>
                      <a:pt x="34" y="63"/>
                      <a:pt x="35" y="69"/>
                    </a:cubicBezTo>
                    <a:cubicBezTo>
                      <a:pt x="36" y="72"/>
                      <a:pt x="38" y="74"/>
                      <a:pt x="40" y="76"/>
                    </a:cubicBezTo>
                    <a:cubicBezTo>
                      <a:pt x="41" y="78"/>
                      <a:pt x="49" y="91"/>
                      <a:pt x="41" y="88"/>
                    </a:cubicBezTo>
                    <a:cubicBezTo>
                      <a:pt x="44" y="91"/>
                      <a:pt x="46" y="94"/>
                      <a:pt x="51" y="94"/>
                    </a:cubicBezTo>
                    <a:cubicBezTo>
                      <a:pt x="53" y="94"/>
                      <a:pt x="54" y="97"/>
                      <a:pt x="57" y="97"/>
                    </a:cubicBezTo>
                    <a:cubicBezTo>
                      <a:pt x="60" y="96"/>
                      <a:pt x="58" y="93"/>
                      <a:pt x="56" y="92"/>
                    </a:cubicBezTo>
                    <a:cubicBezTo>
                      <a:pt x="52" y="90"/>
                      <a:pt x="50" y="83"/>
                      <a:pt x="52" y="79"/>
                    </a:cubicBezTo>
                    <a:cubicBezTo>
                      <a:pt x="55" y="75"/>
                      <a:pt x="61" y="83"/>
                      <a:pt x="55" y="81"/>
                    </a:cubicBezTo>
                    <a:cubicBezTo>
                      <a:pt x="56" y="84"/>
                      <a:pt x="59" y="87"/>
                      <a:pt x="60" y="90"/>
                    </a:cubicBezTo>
                    <a:cubicBezTo>
                      <a:pt x="62" y="94"/>
                      <a:pt x="61" y="98"/>
                      <a:pt x="61" y="102"/>
                    </a:cubicBezTo>
                    <a:cubicBezTo>
                      <a:pt x="66" y="100"/>
                      <a:pt x="68" y="96"/>
                      <a:pt x="72" y="93"/>
                    </a:cubicBezTo>
                    <a:cubicBezTo>
                      <a:pt x="64" y="88"/>
                      <a:pt x="69" y="86"/>
                      <a:pt x="76" y="89"/>
                    </a:cubicBezTo>
                    <a:cubicBezTo>
                      <a:pt x="80" y="80"/>
                      <a:pt x="72" y="67"/>
                      <a:pt x="73" y="57"/>
                    </a:cubicBezTo>
                    <a:cubicBezTo>
                      <a:pt x="73" y="56"/>
                      <a:pt x="71" y="48"/>
                      <a:pt x="72" y="47"/>
                    </a:cubicBezTo>
                    <a:cubicBezTo>
                      <a:pt x="75" y="42"/>
                      <a:pt x="80" y="38"/>
                      <a:pt x="73" y="34"/>
                    </a:cubicBezTo>
                    <a:cubicBezTo>
                      <a:pt x="74" y="33"/>
                      <a:pt x="74" y="32"/>
                      <a:pt x="75" y="31"/>
                    </a:cubicBezTo>
                    <a:cubicBezTo>
                      <a:pt x="71" y="32"/>
                      <a:pt x="70" y="29"/>
                      <a:pt x="68" y="26"/>
                    </a:cubicBezTo>
                    <a:cubicBezTo>
                      <a:pt x="65" y="24"/>
                      <a:pt x="60" y="26"/>
                      <a:pt x="57" y="23"/>
                    </a:cubicBezTo>
                    <a:cubicBezTo>
                      <a:pt x="61" y="20"/>
                      <a:pt x="62" y="13"/>
                      <a:pt x="57" y="10"/>
                    </a:cubicBezTo>
                    <a:cubicBezTo>
                      <a:pt x="50" y="7"/>
                      <a:pt x="44" y="18"/>
                      <a:pt x="37" y="9"/>
                    </a:cubicBezTo>
                    <a:cubicBezTo>
                      <a:pt x="33" y="3"/>
                      <a:pt x="36" y="0"/>
                      <a:pt x="29" y="1"/>
                    </a:cubicBezTo>
                    <a:cubicBezTo>
                      <a:pt x="23" y="2"/>
                      <a:pt x="16" y="6"/>
                      <a:pt x="20" y="13"/>
                    </a:cubicBezTo>
                    <a:cubicBezTo>
                      <a:pt x="13" y="13"/>
                      <a:pt x="16" y="13"/>
                      <a:pt x="11" y="18"/>
                    </a:cubicBezTo>
                    <a:cubicBezTo>
                      <a:pt x="8" y="11"/>
                      <a:pt x="6" y="18"/>
                      <a:pt x="7" y="2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Freeform 529">
                <a:extLst>
                  <a:ext uri="{FF2B5EF4-FFF2-40B4-BE49-F238E27FC236}">
                    <a16:creationId xmlns="" xmlns:a16="http://schemas.microsoft.com/office/drawing/2014/main" id="{B5D12472-D827-4EB1-8194-73CFA66F97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8" y="1870"/>
                <a:ext cx="9" cy="12"/>
              </a:xfrm>
              <a:custGeom>
                <a:avLst/>
                <a:gdLst>
                  <a:gd name="T0" fmla="*/ 3 w 18"/>
                  <a:gd name="T1" fmla="*/ 26 h 26"/>
                  <a:gd name="T2" fmla="*/ 8 w 18"/>
                  <a:gd name="T3" fmla="*/ 13 h 26"/>
                  <a:gd name="T4" fmla="*/ 15 w 18"/>
                  <a:gd name="T5" fmla="*/ 0 h 26"/>
                  <a:gd name="T6" fmla="*/ 5 w 18"/>
                  <a:gd name="T7" fmla="*/ 4 h 26"/>
                  <a:gd name="T8" fmla="*/ 4 w 18"/>
                  <a:gd name="T9" fmla="*/ 13 h 26"/>
                  <a:gd name="T10" fmla="*/ 3 w 18"/>
                  <a:gd name="T11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26">
                    <a:moveTo>
                      <a:pt x="3" y="26"/>
                    </a:moveTo>
                    <a:cubicBezTo>
                      <a:pt x="7" y="24"/>
                      <a:pt x="5" y="16"/>
                      <a:pt x="8" y="13"/>
                    </a:cubicBezTo>
                    <a:cubicBezTo>
                      <a:pt x="11" y="9"/>
                      <a:pt x="18" y="6"/>
                      <a:pt x="15" y="0"/>
                    </a:cubicBezTo>
                    <a:cubicBezTo>
                      <a:pt x="12" y="1"/>
                      <a:pt x="9" y="10"/>
                      <a:pt x="5" y="4"/>
                    </a:cubicBezTo>
                    <a:cubicBezTo>
                      <a:pt x="5" y="9"/>
                      <a:pt x="7" y="10"/>
                      <a:pt x="4" y="13"/>
                    </a:cubicBezTo>
                    <a:cubicBezTo>
                      <a:pt x="1" y="16"/>
                      <a:pt x="0" y="23"/>
                      <a:pt x="3" y="2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7" name="Freeform 530">
                <a:extLst>
                  <a:ext uri="{FF2B5EF4-FFF2-40B4-BE49-F238E27FC236}">
                    <a16:creationId xmlns="" xmlns:a16="http://schemas.microsoft.com/office/drawing/2014/main" id="{042D3A8A-E300-482C-901C-D26BFA0DEE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8" y="1870"/>
                <a:ext cx="9" cy="12"/>
              </a:xfrm>
              <a:custGeom>
                <a:avLst/>
                <a:gdLst>
                  <a:gd name="T0" fmla="*/ 3 w 18"/>
                  <a:gd name="T1" fmla="*/ 26 h 26"/>
                  <a:gd name="T2" fmla="*/ 8 w 18"/>
                  <a:gd name="T3" fmla="*/ 13 h 26"/>
                  <a:gd name="T4" fmla="*/ 15 w 18"/>
                  <a:gd name="T5" fmla="*/ 0 h 26"/>
                  <a:gd name="T6" fmla="*/ 5 w 18"/>
                  <a:gd name="T7" fmla="*/ 4 h 26"/>
                  <a:gd name="T8" fmla="*/ 4 w 18"/>
                  <a:gd name="T9" fmla="*/ 13 h 26"/>
                  <a:gd name="T10" fmla="*/ 3 w 18"/>
                  <a:gd name="T11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26">
                    <a:moveTo>
                      <a:pt x="3" y="26"/>
                    </a:moveTo>
                    <a:cubicBezTo>
                      <a:pt x="7" y="24"/>
                      <a:pt x="5" y="16"/>
                      <a:pt x="8" y="13"/>
                    </a:cubicBezTo>
                    <a:cubicBezTo>
                      <a:pt x="11" y="9"/>
                      <a:pt x="18" y="6"/>
                      <a:pt x="15" y="0"/>
                    </a:cubicBezTo>
                    <a:cubicBezTo>
                      <a:pt x="12" y="1"/>
                      <a:pt x="9" y="10"/>
                      <a:pt x="5" y="4"/>
                    </a:cubicBezTo>
                    <a:cubicBezTo>
                      <a:pt x="5" y="9"/>
                      <a:pt x="7" y="10"/>
                      <a:pt x="4" y="13"/>
                    </a:cubicBezTo>
                    <a:cubicBezTo>
                      <a:pt x="1" y="16"/>
                      <a:pt x="0" y="23"/>
                      <a:pt x="3" y="2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8" name="Freeform 531">
                <a:extLst>
                  <a:ext uri="{FF2B5EF4-FFF2-40B4-BE49-F238E27FC236}">
                    <a16:creationId xmlns="" xmlns:a16="http://schemas.microsoft.com/office/drawing/2014/main" id="{8CCF2FEA-2101-4273-A9E0-5419F947EC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1" y="1621"/>
                <a:ext cx="130" cy="138"/>
              </a:xfrm>
              <a:custGeom>
                <a:avLst/>
                <a:gdLst>
                  <a:gd name="T0" fmla="*/ 18 w 266"/>
                  <a:gd name="T1" fmla="*/ 263 h 282"/>
                  <a:gd name="T2" fmla="*/ 43 w 266"/>
                  <a:gd name="T3" fmla="*/ 249 h 282"/>
                  <a:gd name="T4" fmla="*/ 63 w 266"/>
                  <a:gd name="T5" fmla="*/ 248 h 282"/>
                  <a:gd name="T6" fmla="*/ 66 w 266"/>
                  <a:gd name="T7" fmla="*/ 248 h 282"/>
                  <a:gd name="T8" fmla="*/ 80 w 266"/>
                  <a:gd name="T9" fmla="*/ 245 h 282"/>
                  <a:gd name="T10" fmla="*/ 99 w 266"/>
                  <a:gd name="T11" fmla="*/ 236 h 282"/>
                  <a:gd name="T12" fmla="*/ 127 w 266"/>
                  <a:gd name="T13" fmla="*/ 240 h 282"/>
                  <a:gd name="T14" fmla="*/ 126 w 266"/>
                  <a:gd name="T15" fmla="*/ 261 h 282"/>
                  <a:gd name="T16" fmla="*/ 143 w 266"/>
                  <a:gd name="T17" fmla="*/ 277 h 282"/>
                  <a:gd name="T18" fmla="*/ 158 w 266"/>
                  <a:gd name="T19" fmla="*/ 264 h 282"/>
                  <a:gd name="T20" fmla="*/ 173 w 266"/>
                  <a:gd name="T21" fmla="*/ 252 h 282"/>
                  <a:gd name="T22" fmla="*/ 157 w 266"/>
                  <a:gd name="T23" fmla="*/ 230 h 282"/>
                  <a:gd name="T24" fmla="*/ 168 w 266"/>
                  <a:gd name="T25" fmla="*/ 236 h 282"/>
                  <a:gd name="T26" fmla="*/ 179 w 266"/>
                  <a:gd name="T27" fmla="*/ 237 h 282"/>
                  <a:gd name="T28" fmla="*/ 207 w 266"/>
                  <a:gd name="T29" fmla="*/ 241 h 282"/>
                  <a:gd name="T30" fmla="*/ 217 w 266"/>
                  <a:gd name="T31" fmla="*/ 228 h 282"/>
                  <a:gd name="T32" fmla="*/ 229 w 266"/>
                  <a:gd name="T33" fmla="*/ 231 h 282"/>
                  <a:gd name="T34" fmla="*/ 240 w 266"/>
                  <a:gd name="T35" fmla="*/ 221 h 282"/>
                  <a:gd name="T36" fmla="*/ 245 w 266"/>
                  <a:gd name="T37" fmla="*/ 212 h 282"/>
                  <a:gd name="T38" fmla="*/ 260 w 266"/>
                  <a:gd name="T39" fmla="*/ 219 h 282"/>
                  <a:gd name="T40" fmla="*/ 266 w 266"/>
                  <a:gd name="T41" fmla="*/ 202 h 282"/>
                  <a:gd name="T42" fmla="*/ 245 w 266"/>
                  <a:gd name="T43" fmla="*/ 164 h 282"/>
                  <a:gd name="T44" fmla="*/ 247 w 266"/>
                  <a:gd name="T45" fmla="*/ 157 h 282"/>
                  <a:gd name="T46" fmla="*/ 242 w 266"/>
                  <a:gd name="T47" fmla="*/ 114 h 282"/>
                  <a:gd name="T48" fmla="*/ 235 w 266"/>
                  <a:gd name="T49" fmla="*/ 76 h 282"/>
                  <a:gd name="T50" fmla="*/ 225 w 266"/>
                  <a:gd name="T51" fmla="*/ 57 h 282"/>
                  <a:gd name="T52" fmla="*/ 199 w 266"/>
                  <a:gd name="T53" fmla="*/ 34 h 282"/>
                  <a:gd name="T54" fmla="*/ 166 w 266"/>
                  <a:gd name="T55" fmla="*/ 5 h 282"/>
                  <a:gd name="T56" fmla="*/ 183 w 266"/>
                  <a:gd name="T57" fmla="*/ 25 h 282"/>
                  <a:gd name="T58" fmla="*/ 174 w 266"/>
                  <a:gd name="T59" fmla="*/ 26 h 282"/>
                  <a:gd name="T60" fmla="*/ 154 w 266"/>
                  <a:gd name="T61" fmla="*/ 12 h 282"/>
                  <a:gd name="T62" fmla="*/ 154 w 266"/>
                  <a:gd name="T63" fmla="*/ 35 h 282"/>
                  <a:gd name="T64" fmla="*/ 160 w 266"/>
                  <a:gd name="T65" fmla="*/ 55 h 282"/>
                  <a:gd name="T66" fmla="*/ 176 w 266"/>
                  <a:gd name="T67" fmla="*/ 66 h 282"/>
                  <a:gd name="T68" fmla="*/ 180 w 266"/>
                  <a:gd name="T69" fmla="*/ 125 h 282"/>
                  <a:gd name="T70" fmla="*/ 152 w 266"/>
                  <a:gd name="T71" fmla="*/ 159 h 282"/>
                  <a:gd name="T72" fmla="*/ 133 w 266"/>
                  <a:gd name="T73" fmla="*/ 156 h 282"/>
                  <a:gd name="T74" fmla="*/ 136 w 266"/>
                  <a:gd name="T75" fmla="*/ 140 h 282"/>
                  <a:gd name="T76" fmla="*/ 130 w 266"/>
                  <a:gd name="T77" fmla="*/ 169 h 282"/>
                  <a:gd name="T78" fmla="*/ 129 w 266"/>
                  <a:gd name="T79" fmla="*/ 205 h 282"/>
                  <a:gd name="T80" fmla="*/ 112 w 266"/>
                  <a:gd name="T81" fmla="*/ 211 h 282"/>
                  <a:gd name="T82" fmla="*/ 103 w 266"/>
                  <a:gd name="T83" fmla="*/ 201 h 282"/>
                  <a:gd name="T84" fmla="*/ 81 w 266"/>
                  <a:gd name="T85" fmla="*/ 206 h 282"/>
                  <a:gd name="T86" fmla="*/ 58 w 266"/>
                  <a:gd name="T87" fmla="*/ 210 h 282"/>
                  <a:gd name="T88" fmla="*/ 34 w 266"/>
                  <a:gd name="T89" fmla="*/ 212 h 282"/>
                  <a:gd name="T90" fmla="*/ 0 w 266"/>
                  <a:gd name="T91" fmla="*/ 251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66" h="282">
                    <a:moveTo>
                      <a:pt x="6" y="264"/>
                    </a:moveTo>
                    <a:cubicBezTo>
                      <a:pt x="6" y="259"/>
                      <a:pt x="14" y="265"/>
                      <a:pt x="18" y="263"/>
                    </a:cubicBezTo>
                    <a:cubicBezTo>
                      <a:pt x="28" y="260"/>
                      <a:pt x="34" y="262"/>
                      <a:pt x="42" y="267"/>
                    </a:cubicBezTo>
                    <a:cubicBezTo>
                      <a:pt x="39" y="265"/>
                      <a:pt x="37" y="250"/>
                      <a:pt x="43" y="249"/>
                    </a:cubicBezTo>
                    <a:cubicBezTo>
                      <a:pt x="46" y="249"/>
                      <a:pt x="48" y="253"/>
                      <a:pt x="51" y="254"/>
                    </a:cubicBezTo>
                    <a:cubicBezTo>
                      <a:pt x="53" y="255"/>
                      <a:pt x="62" y="250"/>
                      <a:pt x="63" y="248"/>
                    </a:cubicBezTo>
                    <a:cubicBezTo>
                      <a:pt x="63" y="250"/>
                      <a:pt x="64" y="251"/>
                      <a:pt x="65" y="251"/>
                    </a:cubicBezTo>
                    <a:cubicBezTo>
                      <a:pt x="66" y="250"/>
                      <a:pt x="66" y="249"/>
                      <a:pt x="66" y="248"/>
                    </a:cubicBezTo>
                    <a:cubicBezTo>
                      <a:pt x="68" y="249"/>
                      <a:pt x="71" y="249"/>
                      <a:pt x="71" y="245"/>
                    </a:cubicBezTo>
                    <a:cubicBezTo>
                      <a:pt x="74" y="247"/>
                      <a:pt x="77" y="243"/>
                      <a:pt x="80" y="245"/>
                    </a:cubicBezTo>
                    <a:cubicBezTo>
                      <a:pt x="85" y="246"/>
                      <a:pt x="89" y="240"/>
                      <a:pt x="83" y="241"/>
                    </a:cubicBezTo>
                    <a:cubicBezTo>
                      <a:pt x="88" y="240"/>
                      <a:pt x="93" y="237"/>
                      <a:pt x="99" y="236"/>
                    </a:cubicBezTo>
                    <a:cubicBezTo>
                      <a:pt x="105" y="235"/>
                      <a:pt x="109" y="240"/>
                      <a:pt x="115" y="239"/>
                    </a:cubicBezTo>
                    <a:cubicBezTo>
                      <a:pt x="119" y="239"/>
                      <a:pt x="124" y="235"/>
                      <a:pt x="127" y="240"/>
                    </a:cubicBezTo>
                    <a:cubicBezTo>
                      <a:pt x="129" y="244"/>
                      <a:pt x="124" y="250"/>
                      <a:pt x="120" y="252"/>
                    </a:cubicBezTo>
                    <a:cubicBezTo>
                      <a:pt x="124" y="254"/>
                      <a:pt x="126" y="257"/>
                      <a:pt x="126" y="261"/>
                    </a:cubicBezTo>
                    <a:cubicBezTo>
                      <a:pt x="125" y="266"/>
                      <a:pt x="131" y="268"/>
                      <a:pt x="134" y="270"/>
                    </a:cubicBezTo>
                    <a:cubicBezTo>
                      <a:pt x="138" y="272"/>
                      <a:pt x="139" y="276"/>
                      <a:pt x="143" y="277"/>
                    </a:cubicBezTo>
                    <a:cubicBezTo>
                      <a:pt x="146" y="279"/>
                      <a:pt x="149" y="280"/>
                      <a:pt x="152" y="281"/>
                    </a:cubicBezTo>
                    <a:cubicBezTo>
                      <a:pt x="155" y="282"/>
                      <a:pt x="157" y="266"/>
                      <a:pt x="158" y="264"/>
                    </a:cubicBezTo>
                    <a:cubicBezTo>
                      <a:pt x="159" y="261"/>
                      <a:pt x="158" y="256"/>
                      <a:pt x="160" y="254"/>
                    </a:cubicBezTo>
                    <a:cubicBezTo>
                      <a:pt x="164" y="251"/>
                      <a:pt x="169" y="254"/>
                      <a:pt x="173" y="252"/>
                    </a:cubicBezTo>
                    <a:cubicBezTo>
                      <a:pt x="170" y="247"/>
                      <a:pt x="167" y="244"/>
                      <a:pt x="162" y="242"/>
                    </a:cubicBezTo>
                    <a:cubicBezTo>
                      <a:pt x="155" y="239"/>
                      <a:pt x="157" y="236"/>
                      <a:pt x="157" y="230"/>
                    </a:cubicBezTo>
                    <a:cubicBezTo>
                      <a:pt x="157" y="227"/>
                      <a:pt x="160" y="222"/>
                      <a:pt x="162" y="227"/>
                    </a:cubicBezTo>
                    <a:cubicBezTo>
                      <a:pt x="164" y="230"/>
                      <a:pt x="163" y="237"/>
                      <a:pt x="168" y="236"/>
                    </a:cubicBezTo>
                    <a:cubicBezTo>
                      <a:pt x="166" y="234"/>
                      <a:pt x="166" y="232"/>
                      <a:pt x="167" y="230"/>
                    </a:cubicBezTo>
                    <a:cubicBezTo>
                      <a:pt x="168" y="238"/>
                      <a:pt x="178" y="231"/>
                      <a:pt x="179" y="237"/>
                    </a:cubicBezTo>
                    <a:cubicBezTo>
                      <a:pt x="177" y="238"/>
                      <a:pt x="175" y="239"/>
                      <a:pt x="175" y="242"/>
                    </a:cubicBezTo>
                    <a:cubicBezTo>
                      <a:pt x="185" y="236"/>
                      <a:pt x="197" y="240"/>
                      <a:pt x="207" y="241"/>
                    </a:cubicBezTo>
                    <a:cubicBezTo>
                      <a:pt x="200" y="235"/>
                      <a:pt x="212" y="216"/>
                      <a:pt x="220" y="227"/>
                    </a:cubicBezTo>
                    <a:cubicBezTo>
                      <a:pt x="219" y="227"/>
                      <a:pt x="218" y="227"/>
                      <a:pt x="217" y="228"/>
                    </a:cubicBezTo>
                    <a:cubicBezTo>
                      <a:pt x="219" y="231"/>
                      <a:pt x="219" y="238"/>
                      <a:pt x="223" y="240"/>
                    </a:cubicBezTo>
                    <a:cubicBezTo>
                      <a:pt x="228" y="242"/>
                      <a:pt x="229" y="234"/>
                      <a:pt x="229" y="231"/>
                    </a:cubicBezTo>
                    <a:cubicBezTo>
                      <a:pt x="228" y="227"/>
                      <a:pt x="225" y="225"/>
                      <a:pt x="224" y="221"/>
                    </a:cubicBezTo>
                    <a:cubicBezTo>
                      <a:pt x="223" y="212"/>
                      <a:pt x="237" y="219"/>
                      <a:pt x="240" y="221"/>
                    </a:cubicBezTo>
                    <a:cubicBezTo>
                      <a:pt x="242" y="218"/>
                      <a:pt x="230" y="211"/>
                      <a:pt x="238" y="209"/>
                    </a:cubicBezTo>
                    <a:cubicBezTo>
                      <a:pt x="234" y="204"/>
                      <a:pt x="250" y="202"/>
                      <a:pt x="245" y="212"/>
                    </a:cubicBezTo>
                    <a:cubicBezTo>
                      <a:pt x="244" y="214"/>
                      <a:pt x="244" y="229"/>
                      <a:pt x="248" y="230"/>
                    </a:cubicBezTo>
                    <a:cubicBezTo>
                      <a:pt x="250" y="231"/>
                      <a:pt x="260" y="221"/>
                      <a:pt x="260" y="219"/>
                    </a:cubicBezTo>
                    <a:cubicBezTo>
                      <a:pt x="260" y="216"/>
                      <a:pt x="257" y="214"/>
                      <a:pt x="257" y="210"/>
                    </a:cubicBezTo>
                    <a:cubicBezTo>
                      <a:pt x="257" y="206"/>
                      <a:pt x="262" y="204"/>
                      <a:pt x="266" y="202"/>
                    </a:cubicBezTo>
                    <a:cubicBezTo>
                      <a:pt x="256" y="196"/>
                      <a:pt x="250" y="187"/>
                      <a:pt x="247" y="176"/>
                    </a:cubicBezTo>
                    <a:cubicBezTo>
                      <a:pt x="245" y="172"/>
                      <a:pt x="245" y="168"/>
                      <a:pt x="245" y="164"/>
                    </a:cubicBezTo>
                    <a:cubicBezTo>
                      <a:pt x="245" y="161"/>
                      <a:pt x="245" y="161"/>
                      <a:pt x="247" y="160"/>
                    </a:cubicBezTo>
                    <a:cubicBezTo>
                      <a:pt x="249" y="160"/>
                      <a:pt x="247" y="158"/>
                      <a:pt x="247" y="157"/>
                    </a:cubicBezTo>
                    <a:cubicBezTo>
                      <a:pt x="247" y="145"/>
                      <a:pt x="237" y="136"/>
                      <a:pt x="231" y="126"/>
                    </a:cubicBezTo>
                    <a:cubicBezTo>
                      <a:pt x="225" y="116"/>
                      <a:pt x="230" y="106"/>
                      <a:pt x="242" y="114"/>
                    </a:cubicBezTo>
                    <a:cubicBezTo>
                      <a:pt x="238" y="109"/>
                      <a:pt x="229" y="89"/>
                      <a:pt x="238" y="87"/>
                    </a:cubicBezTo>
                    <a:cubicBezTo>
                      <a:pt x="235" y="84"/>
                      <a:pt x="237" y="79"/>
                      <a:pt x="235" y="76"/>
                    </a:cubicBezTo>
                    <a:cubicBezTo>
                      <a:pt x="233" y="73"/>
                      <a:pt x="233" y="70"/>
                      <a:pt x="231" y="68"/>
                    </a:cubicBezTo>
                    <a:cubicBezTo>
                      <a:pt x="229" y="64"/>
                      <a:pt x="227" y="60"/>
                      <a:pt x="225" y="57"/>
                    </a:cubicBezTo>
                    <a:cubicBezTo>
                      <a:pt x="222" y="54"/>
                      <a:pt x="220" y="53"/>
                      <a:pt x="218" y="50"/>
                    </a:cubicBezTo>
                    <a:cubicBezTo>
                      <a:pt x="214" y="43"/>
                      <a:pt x="205" y="39"/>
                      <a:pt x="199" y="34"/>
                    </a:cubicBezTo>
                    <a:cubicBezTo>
                      <a:pt x="191" y="28"/>
                      <a:pt x="186" y="16"/>
                      <a:pt x="183" y="7"/>
                    </a:cubicBezTo>
                    <a:cubicBezTo>
                      <a:pt x="179" y="11"/>
                      <a:pt x="168" y="0"/>
                      <a:pt x="166" y="5"/>
                    </a:cubicBezTo>
                    <a:cubicBezTo>
                      <a:pt x="162" y="11"/>
                      <a:pt x="175" y="20"/>
                      <a:pt x="177" y="11"/>
                    </a:cubicBezTo>
                    <a:cubicBezTo>
                      <a:pt x="182" y="13"/>
                      <a:pt x="186" y="20"/>
                      <a:pt x="183" y="25"/>
                    </a:cubicBezTo>
                    <a:cubicBezTo>
                      <a:pt x="180" y="23"/>
                      <a:pt x="177" y="22"/>
                      <a:pt x="174" y="20"/>
                    </a:cubicBezTo>
                    <a:cubicBezTo>
                      <a:pt x="176" y="22"/>
                      <a:pt x="176" y="24"/>
                      <a:pt x="174" y="26"/>
                    </a:cubicBezTo>
                    <a:cubicBezTo>
                      <a:pt x="169" y="25"/>
                      <a:pt x="168" y="20"/>
                      <a:pt x="165" y="17"/>
                    </a:cubicBezTo>
                    <a:cubicBezTo>
                      <a:pt x="162" y="13"/>
                      <a:pt x="158" y="14"/>
                      <a:pt x="154" y="12"/>
                    </a:cubicBezTo>
                    <a:cubicBezTo>
                      <a:pt x="154" y="16"/>
                      <a:pt x="163" y="25"/>
                      <a:pt x="159" y="28"/>
                    </a:cubicBezTo>
                    <a:cubicBezTo>
                      <a:pt x="157" y="30"/>
                      <a:pt x="150" y="31"/>
                      <a:pt x="154" y="35"/>
                    </a:cubicBezTo>
                    <a:cubicBezTo>
                      <a:pt x="157" y="38"/>
                      <a:pt x="163" y="42"/>
                      <a:pt x="165" y="46"/>
                    </a:cubicBezTo>
                    <a:cubicBezTo>
                      <a:pt x="166" y="50"/>
                      <a:pt x="166" y="59"/>
                      <a:pt x="160" y="55"/>
                    </a:cubicBezTo>
                    <a:cubicBezTo>
                      <a:pt x="161" y="59"/>
                      <a:pt x="163" y="58"/>
                      <a:pt x="167" y="58"/>
                    </a:cubicBezTo>
                    <a:cubicBezTo>
                      <a:pt x="171" y="58"/>
                      <a:pt x="174" y="63"/>
                      <a:pt x="176" y="66"/>
                    </a:cubicBezTo>
                    <a:cubicBezTo>
                      <a:pt x="181" y="75"/>
                      <a:pt x="183" y="90"/>
                      <a:pt x="182" y="100"/>
                    </a:cubicBezTo>
                    <a:cubicBezTo>
                      <a:pt x="181" y="107"/>
                      <a:pt x="188" y="120"/>
                      <a:pt x="180" y="125"/>
                    </a:cubicBezTo>
                    <a:cubicBezTo>
                      <a:pt x="171" y="130"/>
                      <a:pt x="175" y="139"/>
                      <a:pt x="171" y="147"/>
                    </a:cubicBezTo>
                    <a:cubicBezTo>
                      <a:pt x="167" y="154"/>
                      <a:pt x="158" y="155"/>
                      <a:pt x="152" y="159"/>
                    </a:cubicBezTo>
                    <a:cubicBezTo>
                      <a:pt x="148" y="161"/>
                      <a:pt x="144" y="173"/>
                      <a:pt x="138" y="163"/>
                    </a:cubicBezTo>
                    <a:cubicBezTo>
                      <a:pt x="136" y="161"/>
                      <a:pt x="137" y="157"/>
                      <a:pt x="133" y="156"/>
                    </a:cubicBezTo>
                    <a:cubicBezTo>
                      <a:pt x="131" y="156"/>
                      <a:pt x="128" y="151"/>
                      <a:pt x="131" y="152"/>
                    </a:cubicBezTo>
                    <a:cubicBezTo>
                      <a:pt x="138" y="153"/>
                      <a:pt x="135" y="142"/>
                      <a:pt x="136" y="140"/>
                    </a:cubicBezTo>
                    <a:cubicBezTo>
                      <a:pt x="132" y="139"/>
                      <a:pt x="124" y="143"/>
                      <a:pt x="123" y="148"/>
                    </a:cubicBezTo>
                    <a:cubicBezTo>
                      <a:pt x="121" y="154"/>
                      <a:pt x="131" y="161"/>
                      <a:pt x="130" y="169"/>
                    </a:cubicBezTo>
                    <a:cubicBezTo>
                      <a:pt x="129" y="176"/>
                      <a:pt x="126" y="179"/>
                      <a:pt x="122" y="184"/>
                    </a:cubicBezTo>
                    <a:cubicBezTo>
                      <a:pt x="116" y="193"/>
                      <a:pt x="129" y="198"/>
                      <a:pt x="129" y="205"/>
                    </a:cubicBezTo>
                    <a:cubicBezTo>
                      <a:pt x="123" y="200"/>
                      <a:pt x="128" y="208"/>
                      <a:pt x="122" y="206"/>
                    </a:cubicBezTo>
                    <a:cubicBezTo>
                      <a:pt x="124" y="215"/>
                      <a:pt x="106" y="204"/>
                      <a:pt x="112" y="211"/>
                    </a:cubicBezTo>
                    <a:cubicBezTo>
                      <a:pt x="110" y="210"/>
                      <a:pt x="106" y="210"/>
                      <a:pt x="106" y="207"/>
                    </a:cubicBezTo>
                    <a:cubicBezTo>
                      <a:pt x="105" y="204"/>
                      <a:pt x="107" y="200"/>
                      <a:pt x="103" y="201"/>
                    </a:cubicBezTo>
                    <a:cubicBezTo>
                      <a:pt x="100" y="202"/>
                      <a:pt x="99" y="203"/>
                      <a:pt x="97" y="204"/>
                    </a:cubicBezTo>
                    <a:cubicBezTo>
                      <a:pt x="92" y="205"/>
                      <a:pt x="86" y="204"/>
                      <a:pt x="81" y="206"/>
                    </a:cubicBezTo>
                    <a:cubicBezTo>
                      <a:pt x="78" y="208"/>
                      <a:pt x="75" y="209"/>
                      <a:pt x="71" y="210"/>
                    </a:cubicBezTo>
                    <a:cubicBezTo>
                      <a:pt x="68" y="210"/>
                      <a:pt x="60" y="208"/>
                      <a:pt x="58" y="210"/>
                    </a:cubicBezTo>
                    <a:cubicBezTo>
                      <a:pt x="54" y="212"/>
                      <a:pt x="52" y="211"/>
                      <a:pt x="49" y="209"/>
                    </a:cubicBezTo>
                    <a:cubicBezTo>
                      <a:pt x="45" y="206"/>
                      <a:pt x="38" y="211"/>
                      <a:pt x="34" y="212"/>
                    </a:cubicBezTo>
                    <a:cubicBezTo>
                      <a:pt x="41" y="219"/>
                      <a:pt x="15" y="239"/>
                      <a:pt x="13" y="244"/>
                    </a:cubicBezTo>
                    <a:cubicBezTo>
                      <a:pt x="11" y="250"/>
                      <a:pt x="0" y="245"/>
                      <a:pt x="0" y="251"/>
                    </a:cubicBezTo>
                    <a:cubicBezTo>
                      <a:pt x="0" y="255"/>
                      <a:pt x="3" y="260"/>
                      <a:pt x="6" y="26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" name="Freeform 532">
                <a:extLst>
                  <a:ext uri="{FF2B5EF4-FFF2-40B4-BE49-F238E27FC236}">
                    <a16:creationId xmlns="" xmlns:a16="http://schemas.microsoft.com/office/drawing/2014/main" id="{475E9FA2-F891-4AF4-9415-2D51842698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1" y="1621"/>
                <a:ext cx="130" cy="138"/>
              </a:xfrm>
              <a:custGeom>
                <a:avLst/>
                <a:gdLst>
                  <a:gd name="T0" fmla="*/ 18 w 266"/>
                  <a:gd name="T1" fmla="*/ 263 h 282"/>
                  <a:gd name="T2" fmla="*/ 43 w 266"/>
                  <a:gd name="T3" fmla="*/ 249 h 282"/>
                  <a:gd name="T4" fmla="*/ 63 w 266"/>
                  <a:gd name="T5" fmla="*/ 248 h 282"/>
                  <a:gd name="T6" fmla="*/ 66 w 266"/>
                  <a:gd name="T7" fmla="*/ 248 h 282"/>
                  <a:gd name="T8" fmla="*/ 80 w 266"/>
                  <a:gd name="T9" fmla="*/ 245 h 282"/>
                  <a:gd name="T10" fmla="*/ 99 w 266"/>
                  <a:gd name="T11" fmla="*/ 236 h 282"/>
                  <a:gd name="T12" fmla="*/ 127 w 266"/>
                  <a:gd name="T13" fmla="*/ 240 h 282"/>
                  <a:gd name="T14" fmla="*/ 126 w 266"/>
                  <a:gd name="T15" fmla="*/ 261 h 282"/>
                  <a:gd name="T16" fmla="*/ 143 w 266"/>
                  <a:gd name="T17" fmla="*/ 277 h 282"/>
                  <a:gd name="T18" fmla="*/ 158 w 266"/>
                  <a:gd name="T19" fmla="*/ 264 h 282"/>
                  <a:gd name="T20" fmla="*/ 173 w 266"/>
                  <a:gd name="T21" fmla="*/ 252 h 282"/>
                  <a:gd name="T22" fmla="*/ 157 w 266"/>
                  <a:gd name="T23" fmla="*/ 230 h 282"/>
                  <a:gd name="T24" fmla="*/ 168 w 266"/>
                  <a:gd name="T25" fmla="*/ 236 h 282"/>
                  <a:gd name="T26" fmla="*/ 179 w 266"/>
                  <a:gd name="T27" fmla="*/ 237 h 282"/>
                  <a:gd name="T28" fmla="*/ 207 w 266"/>
                  <a:gd name="T29" fmla="*/ 241 h 282"/>
                  <a:gd name="T30" fmla="*/ 217 w 266"/>
                  <a:gd name="T31" fmla="*/ 228 h 282"/>
                  <a:gd name="T32" fmla="*/ 229 w 266"/>
                  <a:gd name="T33" fmla="*/ 231 h 282"/>
                  <a:gd name="T34" fmla="*/ 240 w 266"/>
                  <a:gd name="T35" fmla="*/ 221 h 282"/>
                  <a:gd name="T36" fmla="*/ 245 w 266"/>
                  <a:gd name="T37" fmla="*/ 212 h 282"/>
                  <a:gd name="T38" fmla="*/ 260 w 266"/>
                  <a:gd name="T39" fmla="*/ 219 h 282"/>
                  <a:gd name="T40" fmla="*/ 266 w 266"/>
                  <a:gd name="T41" fmla="*/ 202 h 282"/>
                  <a:gd name="T42" fmla="*/ 245 w 266"/>
                  <a:gd name="T43" fmla="*/ 164 h 282"/>
                  <a:gd name="T44" fmla="*/ 247 w 266"/>
                  <a:gd name="T45" fmla="*/ 157 h 282"/>
                  <a:gd name="T46" fmla="*/ 242 w 266"/>
                  <a:gd name="T47" fmla="*/ 114 h 282"/>
                  <a:gd name="T48" fmla="*/ 235 w 266"/>
                  <a:gd name="T49" fmla="*/ 76 h 282"/>
                  <a:gd name="T50" fmla="*/ 225 w 266"/>
                  <a:gd name="T51" fmla="*/ 57 h 282"/>
                  <a:gd name="T52" fmla="*/ 199 w 266"/>
                  <a:gd name="T53" fmla="*/ 34 h 282"/>
                  <a:gd name="T54" fmla="*/ 166 w 266"/>
                  <a:gd name="T55" fmla="*/ 5 h 282"/>
                  <a:gd name="T56" fmla="*/ 183 w 266"/>
                  <a:gd name="T57" fmla="*/ 25 h 282"/>
                  <a:gd name="T58" fmla="*/ 174 w 266"/>
                  <a:gd name="T59" fmla="*/ 26 h 282"/>
                  <a:gd name="T60" fmla="*/ 154 w 266"/>
                  <a:gd name="T61" fmla="*/ 12 h 282"/>
                  <a:gd name="T62" fmla="*/ 154 w 266"/>
                  <a:gd name="T63" fmla="*/ 35 h 282"/>
                  <a:gd name="T64" fmla="*/ 160 w 266"/>
                  <a:gd name="T65" fmla="*/ 55 h 282"/>
                  <a:gd name="T66" fmla="*/ 176 w 266"/>
                  <a:gd name="T67" fmla="*/ 66 h 282"/>
                  <a:gd name="T68" fmla="*/ 180 w 266"/>
                  <a:gd name="T69" fmla="*/ 125 h 282"/>
                  <a:gd name="T70" fmla="*/ 152 w 266"/>
                  <a:gd name="T71" fmla="*/ 159 h 282"/>
                  <a:gd name="T72" fmla="*/ 133 w 266"/>
                  <a:gd name="T73" fmla="*/ 156 h 282"/>
                  <a:gd name="T74" fmla="*/ 136 w 266"/>
                  <a:gd name="T75" fmla="*/ 140 h 282"/>
                  <a:gd name="T76" fmla="*/ 130 w 266"/>
                  <a:gd name="T77" fmla="*/ 169 h 282"/>
                  <a:gd name="T78" fmla="*/ 129 w 266"/>
                  <a:gd name="T79" fmla="*/ 205 h 282"/>
                  <a:gd name="T80" fmla="*/ 112 w 266"/>
                  <a:gd name="T81" fmla="*/ 211 h 282"/>
                  <a:gd name="T82" fmla="*/ 103 w 266"/>
                  <a:gd name="T83" fmla="*/ 201 h 282"/>
                  <a:gd name="T84" fmla="*/ 81 w 266"/>
                  <a:gd name="T85" fmla="*/ 206 h 282"/>
                  <a:gd name="T86" fmla="*/ 58 w 266"/>
                  <a:gd name="T87" fmla="*/ 210 h 282"/>
                  <a:gd name="T88" fmla="*/ 34 w 266"/>
                  <a:gd name="T89" fmla="*/ 212 h 282"/>
                  <a:gd name="T90" fmla="*/ 0 w 266"/>
                  <a:gd name="T91" fmla="*/ 251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66" h="282">
                    <a:moveTo>
                      <a:pt x="6" y="264"/>
                    </a:moveTo>
                    <a:cubicBezTo>
                      <a:pt x="6" y="259"/>
                      <a:pt x="14" y="265"/>
                      <a:pt x="18" y="263"/>
                    </a:cubicBezTo>
                    <a:cubicBezTo>
                      <a:pt x="28" y="260"/>
                      <a:pt x="34" y="262"/>
                      <a:pt x="42" y="267"/>
                    </a:cubicBezTo>
                    <a:cubicBezTo>
                      <a:pt x="39" y="265"/>
                      <a:pt x="37" y="250"/>
                      <a:pt x="43" y="249"/>
                    </a:cubicBezTo>
                    <a:cubicBezTo>
                      <a:pt x="46" y="249"/>
                      <a:pt x="48" y="253"/>
                      <a:pt x="51" y="254"/>
                    </a:cubicBezTo>
                    <a:cubicBezTo>
                      <a:pt x="53" y="255"/>
                      <a:pt x="62" y="250"/>
                      <a:pt x="63" y="248"/>
                    </a:cubicBezTo>
                    <a:cubicBezTo>
                      <a:pt x="63" y="250"/>
                      <a:pt x="64" y="251"/>
                      <a:pt x="65" y="251"/>
                    </a:cubicBezTo>
                    <a:cubicBezTo>
                      <a:pt x="66" y="250"/>
                      <a:pt x="66" y="249"/>
                      <a:pt x="66" y="248"/>
                    </a:cubicBezTo>
                    <a:cubicBezTo>
                      <a:pt x="68" y="249"/>
                      <a:pt x="71" y="249"/>
                      <a:pt x="71" y="245"/>
                    </a:cubicBezTo>
                    <a:cubicBezTo>
                      <a:pt x="74" y="247"/>
                      <a:pt x="77" y="243"/>
                      <a:pt x="80" y="245"/>
                    </a:cubicBezTo>
                    <a:cubicBezTo>
                      <a:pt x="85" y="246"/>
                      <a:pt x="89" y="240"/>
                      <a:pt x="83" y="241"/>
                    </a:cubicBezTo>
                    <a:cubicBezTo>
                      <a:pt x="88" y="240"/>
                      <a:pt x="93" y="237"/>
                      <a:pt x="99" y="236"/>
                    </a:cubicBezTo>
                    <a:cubicBezTo>
                      <a:pt x="105" y="235"/>
                      <a:pt x="109" y="240"/>
                      <a:pt x="115" y="239"/>
                    </a:cubicBezTo>
                    <a:cubicBezTo>
                      <a:pt x="119" y="239"/>
                      <a:pt x="124" y="235"/>
                      <a:pt x="127" y="240"/>
                    </a:cubicBezTo>
                    <a:cubicBezTo>
                      <a:pt x="129" y="244"/>
                      <a:pt x="124" y="250"/>
                      <a:pt x="120" y="252"/>
                    </a:cubicBezTo>
                    <a:cubicBezTo>
                      <a:pt x="124" y="254"/>
                      <a:pt x="126" y="257"/>
                      <a:pt x="126" y="261"/>
                    </a:cubicBezTo>
                    <a:cubicBezTo>
                      <a:pt x="125" y="266"/>
                      <a:pt x="131" y="268"/>
                      <a:pt x="134" y="270"/>
                    </a:cubicBezTo>
                    <a:cubicBezTo>
                      <a:pt x="138" y="272"/>
                      <a:pt x="139" y="276"/>
                      <a:pt x="143" y="277"/>
                    </a:cubicBezTo>
                    <a:cubicBezTo>
                      <a:pt x="146" y="279"/>
                      <a:pt x="149" y="280"/>
                      <a:pt x="152" y="281"/>
                    </a:cubicBezTo>
                    <a:cubicBezTo>
                      <a:pt x="155" y="282"/>
                      <a:pt x="157" y="266"/>
                      <a:pt x="158" y="264"/>
                    </a:cubicBezTo>
                    <a:cubicBezTo>
                      <a:pt x="159" y="261"/>
                      <a:pt x="158" y="256"/>
                      <a:pt x="160" y="254"/>
                    </a:cubicBezTo>
                    <a:cubicBezTo>
                      <a:pt x="164" y="251"/>
                      <a:pt x="169" y="254"/>
                      <a:pt x="173" y="252"/>
                    </a:cubicBezTo>
                    <a:cubicBezTo>
                      <a:pt x="170" y="247"/>
                      <a:pt x="167" y="244"/>
                      <a:pt x="162" y="242"/>
                    </a:cubicBezTo>
                    <a:cubicBezTo>
                      <a:pt x="155" y="239"/>
                      <a:pt x="157" y="236"/>
                      <a:pt x="157" y="230"/>
                    </a:cubicBezTo>
                    <a:cubicBezTo>
                      <a:pt x="157" y="227"/>
                      <a:pt x="160" y="222"/>
                      <a:pt x="162" y="227"/>
                    </a:cubicBezTo>
                    <a:cubicBezTo>
                      <a:pt x="164" y="230"/>
                      <a:pt x="163" y="237"/>
                      <a:pt x="168" y="236"/>
                    </a:cubicBezTo>
                    <a:cubicBezTo>
                      <a:pt x="166" y="234"/>
                      <a:pt x="166" y="232"/>
                      <a:pt x="167" y="230"/>
                    </a:cubicBezTo>
                    <a:cubicBezTo>
                      <a:pt x="168" y="238"/>
                      <a:pt x="178" y="231"/>
                      <a:pt x="179" y="237"/>
                    </a:cubicBezTo>
                    <a:cubicBezTo>
                      <a:pt x="177" y="238"/>
                      <a:pt x="175" y="239"/>
                      <a:pt x="175" y="242"/>
                    </a:cubicBezTo>
                    <a:cubicBezTo>
                      <a:pt x="185" y="236"/>
                      <a:pt x="197" y="240"/>
                      <a:pt x="207" y="241"/>
                    </a:cubicBezTo>
                    <a:cubicBezTo>
                      <a:pt x="200" y="235"/>
                      <a:pt x="212" y="216"/>
                      <a:pt x="220" y="227"/>
                    </a:cubicBezTo>
                    <a:cubicBezTo>
                      <a:pt x="219" y="227"/>
                      <a:pt x="218" y="227"/>
                      <a:pt x="217" y="228"/>
                    </a:cubicBezTo>
                    <a:cubicBezTo>
                      <a:pt x="219" y="231"/>
                      <a:pt x="219" y="238"/>
                      <a:pt x="223" y="240"/>
                    </a:cubicBezTo>
                    <a:cubicBezTo>
                      <a:pt x="228" y="242"/>
                      <a:pt x="229" y="234"/>
                      <a:pt x="229" y="231"/>
                    </a:cubicBezTo>
                    <a:cubicBezTo>
                      <a:pt x="228" y="227"/>
                      <a:pt x="225" y="225"/>
                      <a:pt x="224" y="221"/>
                    </a:cubicBezTo>
                    <a:cubicBezTo>
                      <a:pt x="223" y="212"/>
                      <a:pt x="237" y="219"/>
                      <a:pt x="240" y="221"/>
                    </a:cubicBezTo>
                    <a:cubicBezTo>
                      <a:pt x="242" y="218"/>
                      <a:pt x="230" y="211"/>
                      <a:pt x="238" y="209"/>
                    </a:cubicBezTo>
                    <a:cubicBezTo>
                      <a:pt x="234" y="204"/>
                      <a:pt x="250" y="202"/>
                      <a:pt x="245" y="212"/>
                    </a:cubicBezTo>
                    <a:cubicBezTo>
                      <a:pt x="244" y="214"/>
                      <a:pt x="244" y="229"/>
                      <a:pt x="248" y="230"/>
                    </a:cubicBezTo>
                    <a:cubicBezTo>
                      <a:pt x="250" y="231"/>
                      <a:pt x="260" y="221"/>
                      <a:pt x="260" y="219"/>
                    </a:cubicBezTo>
                    <a:cubicBezTo>
                      <a:pt x="260" y="216"/>
                      <a:pt x="257" y="214"/>
                      <a:pt x="257" y="210"/>
                    </a:cubicBezTo>
                    <a:cubicBezTo>
                      <a:pt x="257" y="206"/>
                      <a:pt x="262" y="204"/>
                      <a:pt x="266" y="202"/>
                    </a:cubicBezTo>
                    <a:cubicBezTo>
                      <a:pt x="256" y="196"/>
                      <a:pt x="250" y="187"/>
                      <a:pt x="247" y="176"/>
                    </a:cubicBezTo>
                    <a:cubicBezTo>
                      <a:pt x="245" y="172"/>
                      <a:pt x="245" y="168"/>
                      <a:pt x="245" y="164"/>
                    </a:cubicBezTo>
                    <a:cubicBezTo>
                      <a:pt x="245" y="161"/>
                      <a:pt x="245" y="161"/>
                      <a:pt x="247" y="160"/>
                    </a:cubicBezTo>
                    <a:cubicBezTo>
                      <a:pt x="249" y="160"/>
                      <a:pt x="247" y="158"/>
                      <a:pt x="247" y="157"/>
                    </a:cubicBezTo>
                    <a:cubicBezTo>
                      <a:pt x="247" y="145"/>
                      <a:pt x="237" y="136"/>
                      <a:pt x="231" y="126"/>
                    </a:cubicBezTo>
                    <a:cubicBezTo>
                      <a:pt x="225" y="116"/>
                      <a:pt x="230" y="106"/>
                      <a:pt x="242" y="114"/>
                    </a:cubicBezTo>
                    <a:cubicBezTo>
                      <a:pt x="238" y="109"/>
                      <a:pt x="229" y="89"/>
                      <a:pt x="238" y="87"/>
                    </a:cubicBezTo>
                    <a:cubicBezTo>
                      <a:pt x="235" y="84"/>
                      <a:pt x="237" y="79"/>
                      <a:pt x="235" y="76"/>
                    </a:cubicBezTo>
                    <a:cubicBezTo>
                      <a:pt x="233" y="73"/>
                      <a:pt x="233" y="70"/>
                      <a:pt x="231" y="68"/>
                    </a:cubicBezTo>
                    <a:cubicBezTo>
                      <a:pt x="229" y="64"/>
                      <a:pt x="227" y="60"/>
                      <a:pt x="225" y="57"/>
                    </a:cubicBezTo>
                    <a:cubicBezTo>
                      <a:pt x="222" y="54"/>
                      <a:pt x="220" y="53"/>
                      <a:pt x="218" y="50"/>
                    </a:cubicBezTo>
                    <a:cubicBezTo>
                      <a:pt x="214" y="43"/>
                      <a:pt x="205" y="39"/>
                      <a:pt x="199" y="34"/>
                    </a:cubicBezTo>
                    <a:cubicBezTo>
                      <a:pt x="191" y="28"/>
                      <a:pt x="186" y="16"/>
                      <a:pt x="183" y="7"/>
                    </a:cubicBezTo>
                    <a:cubicBezTo>
                      <a:pt x="179" y="11"/>
                      <a:pt x="168" y="0"/>
                      <a:pt x="166" y="5"/>
                    </a:cubicBezTo>
                    <a:cubicBezTo>
                      <a:pt x="162" y="11"/>
                      <a:pt x="175" y="20"/>
                      <a:pt x="177" y="11"/>
                    </a:cubicBezTo>
                    <a:cubicBezTo>
                      <a:pt x="182" y="13"/>
                      <a:pt x="186" y="20"/>
                      <a:pt x="183" y="25"/>
                    </a:cubicBezTo>
                    <a:cubicBezTo>
                      <a:pt x="180" y="23"/>
                      <a:pt x="177" y="22"/>
                      <a:pt x="174" y="20"/>
                    </a:cubicBezTo>
                    <a:cubicBezTo>
                      <a:pt x="176" y="22"/>
                      <a:pt x="176" y="24"/>
                      <a:pt x="174" y="26"/>
                    </a:cubicBezTo>
                    <a:cubicBezTo>
                      <a:pt x="169" y="25"/>
                      <a:pt x="168" y="20"/>
                      <a:pt x="165" y="17"/>
                    </a:cubicBezTo>
                    <a:cubicBezTo>
                      <a:pt x="162" y="13"/>
                      <a:pt x="158" y="14"/>
                      <a:pt x="154" y="12"/>
                    </a:cubicBezTo>
                    <a:cubicBezTo>
                      <a:pt x="154" y="16"/>
                      <a:pt x="163" y="25"/>
                      <a:pt x="159" y="28"/>
                    </a:cubicBezTo>
                    <a:cubicBezTo>
                      <a:pt x="157" y="30"/>
                      <a:pt x="150" y="31"/>
                      <a:pt x="154" y="35"/>
                    </a:cubicBezTo>
                    <a:cubicBezTo>
                      <a:pt x="157" y="38"/>
                      <a:pt x="163" y="42"/>
                      <a:pt x="165" y="46"/>
                    </a:cubicBezTo>
                    <a:cubicBezTo>
                      <a:pt x="166" y="50"/>
                      <a:pt x="166" y="59"/>
                      <a:pt x="160" y="55"/>
                    </a:cubicBezTo>
                    <a:cubicBezTo>
                      <a:pt x="161" y="59"/>
                      <a:pt x="163" y="58"/>
                      <a:pt x="167" y="58"/>
                    </a:cubicBezTo>
                    <a:cubicBezTo>
                      <a:pt x="171" y="58"/>
                      <a:pt x="174" y="63"/>
                      <a:pt x="176" y="66"/>
                    </a:cubicBezTo>
                    <a:cubicBezTo>
                      <a:pt x="181" y="75"/>
                      <a:pt x="183" y="90"/>
                      <a:pt x="182" y="100"/>
                    </a:cubicBezTo>
                    <a:cubicBezTo>
                      <a:pt x="181" y="107"/>
                      <a:pt x="188" y="120"/>
                      <a:pt x="180" y="125"/>
                    </a:cubicBezTo>
                    <a:cubicBezTo>
                      <a:pt x="171" y="130"/>
                      <a:pt x="175" y="139"/>
                      <a:pt x="171" y="147"/>
                    </a:cubicBezTo>
                    <a:cubicBezTo>
                      <a:pt x="167" y="154"/>
                      <a:pt x="158" y="155"/>
                      <a:pt x="152" y="159"/>
                    </a:cubicBezTo>
                    <a:cubicBezTo>
                      <a:pt x="148" y="161"/>
                      <a:pt x="144" y="173"/>
                      <a:pt x="138" y="163"/>
                    </a:cubicBezTo>
                    <a:cubicBezTo>
                      <a:pt x="136" y="161"/>
                      <a:pt x="137" y="157"/>
                      <a:pt x="133" y="156"/>
                    </a:cubicBezTo>
                    <a:cubicBezTo>
                      <a:pt x="131" y="156"/>
                      <a:pt x="128" y="151"/>
                      <a:pt x="131" y="152"/>
                    </a:cubicBezTo>
                    <a:cubicBezTo>
                      <a:pt x="138" y="153"/>
                      <a:pt x="135" y="142"/>
                      <a:pt x="136" y="140"/>
                    </a:cubicBezTo>
                    <a:cubicBezTo>
                      <a:pt x="132" y="139"/>
                      <a:pt x="124" y="143"/>
                      <a:pt x="123" y="148"/>
                    </a:cubicBezTo>
                    <a:cubicBezTo>
                      <a:pt x="121" y="154"/>
                      <a:pt x="131" y="161"/>
                      <a:pt x="130" y="169"/>
                    </a:cubicBezTo>
                    <a:cubicBezTo>
                      <a:pt x="129" y="176"/>
                      <a:pt x="126" y="179"/>
                      <a:pt x="122" y="184"/>
                    </a:cubicBezTo>
                    <a:cubicBezTo>
                      <a:pt x="116" y="193"/>
                      <a:pt x="129" y="198"/>
                      <a:pt x="129" y="205"/>
                    </a:cubicBezTo>
                    <a:cubicBezTo>
                      <a:pt x="123" y="200"/>
                      <a:pt x="128" y="208"/>
                      <a:pt x="122" y="206"/>
                    </a:cubicBezTo>
                    <a:cubicBezTo>
                      <a:pt x="124" y="215"/>
                      <a:pt x="106" y="204"/>
                      <a:pt x="112" y="211"/>
                    </a:cubicBezTo>
                    <a:cubicBezTo>
                      <a:pt x="110" y="210"/>
                      <a:pt x="106" y="210"/>
                      <a:pt x="106" y="207"/>
                    </a:cubicBezTo>
                    <a:cubicBezTo>
                      <a:pt x="105" y="204"/>
                      <a:pt x="107" y="200"/>
                      <a:pt x="103" y="201"/>
                    </a:cubicBezTo>
                    <a:cubicBezTo>
                      <a:pt x="100" y="202"/>
                      <a:pt x="99" y="203"/>
                      <a:pt x="97" y="204"/>
                    </a:cubicBezTo>
                    <a:cubicBezTo>
                      <a:pt x="92" y="205"/>
                      <a:pt x="86" y="204"/>
                      <a:pt x="81" y="206"/>
                    </a:cubicBezTo>
                    <a:cubicBezTo>
                      <a:pt x="78" y="208"/>
                      <a:pt x="75" y="209"/>
                      <a:pt x="71" y="210"/>
                    </a:cubicBezTo>
                    <a:cubicBezTo>
                      <a:pt x="68" y="210"/>
                      <a:pt x="60" y="208"/>
                      <a:pt x="58" y="210"/>
                    </a:cubicBezTo>
                    <a:cubicBezTo>
                      <a:pt x="54" y="212"/>
                      <a:pt x="52" y="211"/>
                      <a:pt x="49" y="209"/>
                    </a:cubicBezTo>
                    <a:cubicBezTo>
                      <a:pt x="45" y="206"/>
                      <a:pt x="38" y="211"/>
                      <a:pt x="34" y="212"/>
                    </a:cubicBezTo>
                    <a:cubicBezTo>
                      <a:pt x="41" y="219"/>
                      <a:pt x="15" y="239"/>
                      <a:pt x="13" y="244"/>
                    </a:cubicBezTo>
                    <a:cubicBezTo>
                      <a:pt x="11" y="250"/>
                      <a:pt x="0" y="245"/>
                      <a:pt x="0" y="251"/>
                    </a:cubicBezTo>
                    <a:cubicBezTo>
                      <a:pt x="0" y="255"/>
                      <a:pt x="3" y="260"/>
                      <a:pt x="6" y="264"/>
                    </a:cubicBezTo>
                  </a:path>
                </a:pathLst>
              </a:custGeom>
              <a:solidFill>
                <a:schemeClr val="tx2"/>
              </a:solidFill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" name="Freeform 533">
                <a:extLst>
                  <a:ext uri="{FF2B5EF4-FFF2-40B4-BE49-F238E27FC236}">
                    <a16:creationId xmlns="" xmlns:a16="http://schemas.microsoft.com/office/drawing/2014/main" id="{00533042-A500-4328-82A5-EF62EABA54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8" y="1852"/>
                <a:ext cx="3" cy="3"/>
              </a:xfrm>
              <a:custGeom>
                <a:avLst/>
                <a:gdLst>
                  <a:gd name="T0" fmla="*/ 2 w 6"/>
                  <a:gd name="T1" fmla="*/ 0 h 7"/>
                  <a:gd name="T2" fmla="*/ 6 w 6"/>
                  <a:gd name="T3" fmla="*/ 6 h 7"/>
                  <a:gd name="T4" fmla="*/ 2 w 6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2" y="0"/>
                    </a:moveTo>
                    <a:cubicBezTo>
                      <a:pt x="0" y="2"/>
                      <a:pt x="3" y="7"/>
                      <a:pt x="6" y="6"/>
                    </a:cubicBezTo>
                    <a:cubicBezTo>
                      <a:pt x="5" y="4"/>
                      <a:pt x="4" y="2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" name="Freeform 534">
                <a:extLst>
                  <a:ext uri="{FF2B5EF4-FFF2-40B4-BE49-F238E27FC236}">
                    <a16:creationId xmlns="" xmlns:a16="http://schemas.microsoft.com/office/drawing/2014/main" id="{35DEF527-851B-4212-96E1-35076EAD1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8" y="1852"/>
                <a:ext cx="3" cy="3"/>
              </a:xfrm>
              <a:custGeom>
                <a:avLst/>
                <a:gdLst>
                  <a:gd name="T0" fmla="*/ 2 w 6"/>
                  <a:gd name="T1" fmla="*/ 0 h 7"/>
                  <a:gd name="T2" fmla="*/ 6 w 6"/>
                  <a:gd name="T3" fmla="*/ 6 h 7"/>
                  <a:gd name="T4" fmla="*/ 2 w 6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2" y="0"/>
                    </a:moveTo>
                    <a:cubicBezTo>
                      <a:pt x="0" y="2"/>
                      <a:pt x="3" y="7"/>
                      <a:pt x="6" y="6"/>
                    </a:cubicBezTo>
                    <a:cubicBezTo>
                      <a:pt x="5" y="4"/>
                      <a:pt x="4" y="2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" name="Freeform 535">
                <a:extLst>
                  <a:ext uri="{FF2B5EF4-FFF2-40B4-BE49-F238E27FC236}">
                    <a16:creationId xmlns="" xmlns:a16="http://schemas.microsoft.com/office/drawing/2014/main" id="{39CD2F8F-9480-4D7D-B007-1DBA67F12E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" y="1841"/>
                <a:ext cx="11" cy="7"/>
              </a:xfrm>
              <a:custGeom>
                <a:avLst/>
                <a:gdLst>
                  <a:gd name="T0" fmla="*/ 18 w 22"/>
                  <a:gd name="T1" fmla="*/ 0 h 15"/>
                  <a:gd name="T2" fmla="*/ 10 w 22"/>
                  <a:gd name="T3" fmla="*/ 13 h 15"/>
                  <a:gd name="T4" fmla="*/ 13 w 22"/>
                  <a:gd name="T5" fmla="*/ 8 h 15"/>
                  <a:gd name="T6" fmla="*/ 18 w 22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15">
                    <a:moveTo>
                      <a:pt x="18" y="0"/>
                    </a:moveTo>
                    <a:cubicBezTo>
                      <a:pt x="15" y="3"/>
                      <a:pt x="0" y="9"/>
                      <a:pt x="10" y="13"/>
                    </a:cubicBezTo>
                    <a:cubicBezTo>
                      <a:pt x="15" y="15"/>
                      <a:pt x="12" y="11"/>
                      <a:pt x="13" y="8"/>
                    </a:cubicBezTo>
                    <a:cubicBezTo>
                      <a:pt x="15" y="5"/>
                      <a:pt x="22" y="5"/>
                      <a:pt x="18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" name="Freeform 536">
                <a:extLst>
                  <a:ext uri="{FF2B5EF4-FFF2-40B4-BE49-F238E27FC236}">
                    <a16:creationId xmlns="" xmlns:a16="http://schemas.microsoft.com/office/drawing/2014/main" id="{1A5506A1-3481-42D8-BA24-B518FF7ACE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" y="1841"/>
                <a:ext cx="11" cy="7"/>
              </a:xfrm>
              <a:custGeom>
                <a:avLst/>
                <a:gdLst>
                  <a:gd name="T0" fmla="*/ 18 w 22"/>
                  <a:gd name="T1" fmla="*/ 0 h 15"/>
                  <a:gd name="T2" fmla="*/ 10 w 22"/>
                  <a:gd name="T3" fmla="*/ 13 h 15"/>
                  <a:gd name="T4" fmla="*/ 13 w 22"/>
                  <a:gd name="T5" fmla="*/ 8 h 15"/>
                  <a:gd name="T6" fmla="*/ 18 w 22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15">
                    <a:moveTo>
                      <a:pt x="18" y="0"/>
                    </a:moveTo>
                    <a:cubicBezTo>
                      <a:pt x="15" y="3"/>
                      <a:pt x="0" y="9"/>
                      <a:pt x="10" y="13"/>
                    </a:cubicBezTo>
                    <a:cubicBezTo>
                      <a:pt x="15" y="15"/>
                      <a:pt x="12" y="11"/>
                      <a:pt x="13" y="8"/>
                    </a:cubicBezTo>
                    <a:cubicBezTo>
                      <a:pt x="15" y="5"/>
                      <a:pt x="22" y="5"/>
                      <a:pt x="18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4" name="Freeform 537">
                <a:extLst>
                  <a:ext uri="{FF2B5EF4-FFF2-40B4-BE49-F238E27FC236}">
                    <a16:creationId xmlns="" xmlns:a16="http://schemas.microsoft.com/office/drawing/2014/main" id="{5B665D82-91E6-4624-A446-472DE74E82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7" y="1809"/>
                <a:ext cx="6" cy="4"/>
              </a:xfrm>
              <a:custGeom>
                <a:avLst/>
                <a:gdLst>
                  <a:gd name="T0" fmla="*/ 5 w 14"/>
                  <a:gd name="T1" fmla="*/ 0 h 8"/>
                  <a:gd name="T2" fmla="*/ 8 w 14"/>
                  <a:gd name="T3" fmla="*/ 7 h 8"/>
                  <a:gd name="T4" fmla="*/ 5 w 14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8">
                    <a:moveTo>
                      <a:pt x="5" y="0"/>
                    </a:moveTo>
                    <a:cubicBezTo>
                      <a:pt x="0" y="1"/>
                      <a:pt x="5" y="6"/>
                      <a:pt x="8" y="7"/>
                    </a:cubicBezTo>
                    <a:cubicBezTo>
                      <a:pt x="14" y="8"/>
                      <a:pt x="9" y="0"/>
                      <a:pt x="5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5" name="Freeform 538">
                <a:extLst>
                  <a:ext uri="{FF2B5EF4-FFF2-40B4-BE49-F238E27FC236}">
                    <a16:creationId xmlns="" xmlns:a16="http://schemas.microsoft.com/office/drawing/2014/main" id="{98FF1366-C5D3-403B-B764-E843706261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7" y="1809"/>
                <a:ext cx="6" cy="4"/>
              </a:xfrm>
              <a:custGeom>
                <a:avLst/>
                <a:gdLst>
                  <a:gd name="T0" fmla="*/ 5 w 14"/>
                  <a:gd name="T1" fmla="*/ 0 h 8"/>
                  <a:gd name="T2" fmla="*/ 8 w 14"/>
                  <a:gd name="T3" fmla="*/ 7 h 8"/>
                  <a:gd name="T4" fmla="*/ 5 w 14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8">
                    <a:moveTo>
                      <a:pt x="5" y="0"/>
                    </a:moveTo>
                    <a:cubicBezTo>
                      <a:pt x="0" y="1"/>
                      <a:pt x="5" y="6"/>
                      <a:pt x="8" y="7"/>
                    </a:cubicBezTo>
                    <a:cubicBezTo>
                      <a:pt x="14" y="8"/>
                      <a:pt x="9" y="0"/>
                      <a:pt x="5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6" name="Freeform 539">
                <a:extLst>
                  <a:ext uri="{FF2B5EF4-FFF2-40B4-BE49-F238E27FC236}">
                    <a16:creationId xmlns="" xmlns:a16="http://schemas.microsoft.com/office/drawing/2014/main" id="{CB84F4A4-587D-44A6-99DD-56554C33F0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9" y="1709"/>
                <a:ext cx="3" cy="4"/>
              </a:xfrm>
              <a:custGeom>
                <a:avLst/>
                <a:gdLst>
                  <a:gd name="T0" fmla="*/ 2 w 7"/>
                  <a:gd name="T1" fmla="*/ 0 h 7"/>
                  <a:gd name="T2" fmla="*/ 2 w 7"/>
                  <a:gd name="T3" fmla="*/ 5 h 7"/>
                  <a:gd name="T4" fmla="*/ 2 w 7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2" y="0"/>
                    </a:moveTo>
                    <a:cubicBezTo>
                      <a:pt x="0" y="1"/>
                      <a:pt x="0" y="5"/>
                      <a:pt x="2" y="5"/>
                    </a:cubicBezTo>
                    <a:cubicBezTo>
                      <a:pt x="7" y="7"/>
                      <a:pt x="5" y="1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7" name="Freeform 540">
                <a:extLst>
                  <a:ext uri="{FF2B5EF4-FFF2-40B4-BE49-F238E27FC236}">
                    <a16:creationId xmlns="" xmlns:a16="http://schemas.microsoft.com/office/drawing/2014/main" id="{AC1EEAB9-DA26-43D2-B48F-0E751C6805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9" y="1709"/>
                <a:ext cx="3" cy="4"/>
              </a:xfrm>
              <a:custGeom>
                <a:avLst/>
                <a:gdLst>
                  <a:gd name="T0" fmla="*/ 2 w 7"/>
                  <a:gd name="T1" fmla="*/ 0 h 7"/>
                  <a:gd name="T2" fmla="*/ 2 w 7"/>
                  <a:gd name="T3" fmla="*/ 5 h 7"/>
                  <a:gd name="T4" fmla="*/ 2 w 7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2" y="0"/>
                    </a:moveTo>
                    <a:cubicBezTo>
                      <a:pt x="0" y="1"/>
                      <a:pt x="0" y="5"/>
                      <a:pt x="2" y="5"/>
                    </a:cubicBezTo>
                    <a:cubicBezTo>
                      <a:pt x="7" y="7"/>
                      <a:pt x="5" y="1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8" name="Freeform 541">
                <a:extLst>
                  <a:ext uri="{FF2B5EF4-FFF2-40B4-BE49-F238E27FC236}">
                    <a16:creationId xmlns="" xmlns:a16="http://schemas.microsoft.com/office/drawing/2014/main" id="{C94C065E-EB73-42BD-A1BD-EBF1ACAE45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3" y="1742"/>
                <a:ext cx="35" cy="28"/>
              </a:xfrm>
              <a:custGeom>
                <a:avLst/>
                <a:gdLst>
                  <a:gd name="T0" fmla="*/ 11 w 72"/>
                  <a:gd name="T1" fmla="*/ 27 h 58"/>
                  <a:gd name="T2" fmla="*/ 0 w 72"/>
                  <a:gd name="T3" fmla="*/ 36 h 58"/>
                  <a:gd name="T4" fmla="*/ 9 w 72"/>
                  <a:gd name="T5" fmla="*/ 32 h 58"/>
                  <a:gd name="T6" fmla="*/ 13 w 72"/>
                  <a:gd name="T7" fmla="*/ 39 h 58"/>
                  <a:gd name="T8" fmla="*/ 13 w 72"/>
                  <a:gd name="T9" fmla="*/ 42 h 58"/>
                  <a:gd name="T10" fmla="*/ 21 w 72"/>
                  <a:gd name="T11" fmla="*/ 51 h 58"/>
                  <a:gd name="T12" fmla="*/ 29 w 72"/>
                  <a:gd name="T13" fmla="*/ 56 h 58"/>
                  <a:gd name="T14" fmla="*/ 38 w 72"/>
                  <a:gd name="T15" fmla="*/ 58 h 58"/>
                  <a:gd name="T16" fmla="*/ 38 w 72"/>
                  <a:gd name="T17" fmla="*/ 37 h 58"/>
                  <a:gd name="T18" fmla="*/ 63 w 72"/>
                  <a:gd name="T19" fmla="*/ 39 h 58"/>
                  <a:gd name="T20" fmla="*/ 64 w 72"/>
                  <a:gd name="T21" fmla="*/ 30 h 58"/>
                  <a:gd name="T22" fmla="*/ 70 w 72"/>
                  <a:gd name="T23" fmla="*/ 21 h 58"/>
                  <a:gd name="T24" fmla="*/ 64 w 72"/>
                  <a:gd name="T25" fmla="*/ 6 h 58"/>
                  <a:gd name="T26" fmla="*/ 47 w 72"/>
                  <a:gd name="T27" fmla="*/ 1 h 58"/>
                  <a:gd name="T28" fmla="*/ 33 w 72"/>
                  <a:gd name="T29" fmla="*/ 5 h 58"/>
                  <a:gd name="T30" fmla="*/ 30 w 72"/>
                  <a:gd name="T31" fmla="*/ 14 h 58"/>
                  <a:gd name="T32" fmla="*/ 15 w 72"/>
                  <a:gd name="T33" fmla="*/ 10 h 58"/>
                  <a:gd name="T34" fmla="*/ 11 w 72"/>
                  <a:gd name="T35" fmla="*/ 2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58">
                    <a:moveTo>
                      <a:pt x="11" y="27"/>
                    </a:moveTo>
                    <a:cubicBezTo>
                      <a:pt x="9" y="31"/>
                      <a:pt x="3" y="33"/>
                      <a:pt x="0" y="36"/>
                    </a:cubicBezTo>
                    <a:cubicBezTo>
                      <a:pt x="4" y="37"/>
                      <a:pt x="6" y="33"/>
                      <a:pt x="9" y="32"/>
                    </a:cubicBezTo>
                    <a:cubicBezTo>
                      <a:pt x="10" y="34"/>
                      <a:pt x="11" y="39"/>
                      <a:pt x="13" y="39"/>
                    </a:cubicBezTo>
                    <a:cubicBezTo>
                      <a:pt x="17" y="38"/>
                      <a:pt x="18" y="41"/>
                      <a:pt x="13" y="42"/>
                    </a:cubicBezTo>
                    <a:cubicBezTo>
                      <a:pt x="17" y="43"/>
                      <a:pt x="17" y="52"/>
                      <a:pt x="21" y="51"/>
                    </a:cubicBezTo>
                    <a:cubicBezTo>
                      <a:pt x="25" y="50"/>
                      <a:pt x="26" y="55"/>
                      <a:pt x="29" y="56"/>
                    </a:cubicBezTo>
                    <a:cubicBezTo>
                      <a:pt x="32" y="57"/>
                      <a:pt x="35" y="56"/>
                      <a:pt x="38" y="58"/>
                    </a:cubicBezTo>
                    <a:cubicBezTo>
                      <a:pt x="32" y="54"/>
                      <a:pt x="35" y="43"/>
                      <a:pt x="38" y="37"/>
                    </a:cubicBezTo>
                    <a:cubicBezTo>
                      <a:pt x="44" y="24"/>
                      <a:pt x="55" y="34"/>
                      <a:pt x="63" y="39"/>
                    </a:cubicBezTo>
                    <a:cubicBezTo>
                      <a:pt x="64" y="36"/>
                      <a:pt x="63" y="33"/>
                      <a:pt x="64" y="30"/>
                    </a:cubicBezTo>
                    <a:cubicBezTo>
                      <a:pt x="65" y="26"/>
                      <a:pt x="68" y="24"/>
                      <a:pt x="70" y="21"/>
                    </a:cubicBezTo>
                    <a:cubicBezTo>
                      <a:pt x="72" y="18"/>
                      <a:pt x="64" y="10"/>
                      <a:pt x="64" y="6"/>
                    </a:cubicBezTo>
                    <a:cubicBezTo>
                      <a:pt x="58" y="7"/>
                      <a:pt x="53" y="2"/>
                      <a:pt x="47" y="1"/>
                    </a:cubicBezTo>
                    <a:cubicBezTo>
                      <a:pt x="42" y="0"/>
                      <a:pt x="37" y="7"/>
                      <a:pt x="33" y="5"/>
                    </a:cubicBezTo>
                    <a:cubicBezTo>
                      <a:pt x="39" y="10"/>
                      <a:pt x="36" y="13"/>
                      <a:pt x="30" y="14"/>
                    </a:cubicBezTo>
                    <a:cubicBezTo>
                      <a:pt x="22" y="17"/>
                      <a:pt x="23" y="11"/>
                      <a:pt x="15" y="10"/>
                    </a:cubicBezTo>
                    <a:cubicBezTo>
                      <a:pt x="15" y="14"/>
                      <a:pt x="15" y="25"/>
                      <a:pt x="11" y="2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9" name="Freeform 542">
                <a:extLst>
                  <a:ext uri="{FF2B5EF4-FFF2-40B4-BE49-F238E27FC236}">
                    <a16:creationId xmlns="" xmlns:a16="http://schemas.microsoft.com/office/drawing/2014/main" id="{2A4EB96D-DFCF-41A8-958C-48A104FD3F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3" y="1742"/>
                <a:ext cx="35" cy="28"/>
              </a:xfrm>
              <a:custGeom>
                <a:avLst/>
                <a:gdLst>
                  <a:gd name="T0" fmla="*/ 11 w 72"/>
                  <a:gd name="T1" fmla="*/ 27 h 58"/>
                  <a:gd name="T2" fmla="*/ 0 w 72"/>
                  <a:gd name="T3" fmla="*/ 36 h 58"/>
                  <a:gd name="T4" fmla="*/ 9 w 72"/>
                  <a:gd name="T5" fmla="*/ 32 h 58"/>
                  <a:gd name="T6" fmla="*/ 13 w 72"/>
                  <a:gd name="T7" fmla="*/ 39 h 58"/>
                  <a:gd name="T8" fmla="*/ 13 w 72"/>
                  <a:gd name="T9" fmla="*/ 42 h 58"/>
                  <a:gd name="T10" fmla="*/ 21 w 72"/>
                  <a:gd name="T11" fmla="*/ 51 h 58"/>
                  <a:gd name="T12" fmla="*/ 29 w 72"/>
                  <a:gd name="T13" fmla="*/ 56 h 58"/>
                  <a:gd name="T14" fmla="*/ 38 w 72"/>
                  <a:gd name="T15" fmla="*/ 58 h 58"/>
                  <a:gd name="T16" fmla="*/ 38 w 72"/>
                  <a:gd name="T17" fmla="*/ 37 h 58"/>
                  <a:gd name="T18" fmla="*/ 63 w 72"/>
                  <a:gd name="T19" fmla="*/ 39 h 58"/>
                  <a:gd name="T20" fmla="*/ 64 w 72"/>
                  <a:gd name="T21" fmla="*/ 30 h 58"/>
                  <a:gd name="T22" fmla="*/ 70 w 72"/>
                  <a:gd name="T23" fmla="*/ 21 h 58"/>
                  <a:gd name="T24" fmla="*/ 64 w 72"/>
                  <a:gd name="T25" fmla="*/ 6 h 58"/>
                  <a:gd name="T26" fmla="*/ 47 w 72"/>
                  <a:gd name="T27" fmla="*/ 1 h 58"/>
                  <a:gd name="T28" fmla="*/ 33 w 72"/>
                  <a:gd name="T29" fmla="*/ 5 h 58"/>
                  <a:gd name="T30" fmla="*/ 30 w 72"/>
                  <a:gd name="T31" fmla="*/ 14 h 58"/>
                  <a:gd name="T32" fmla="*/ 15 w 72"/>
                  <a:gd name="T33" fmla="*/ 10 h 58"/>
                  <a:gd name="T34" fmla="*/ 11 w 72"/>
                  <a:gd name="T35" fmla="*/ 2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58">
                    <a:moveTo>
                      <a:pt x="11" y="27"/>
                    </a:moveTo>
                    <a:cubicBezTo>
                      <a:pt x="9" y="31"/>
                      <a:pt x="3" y="33"/>
                      <a:pt x="0" y="36"/>
                    </a:cubicBezTo>
                    <a:cubicBezTo>
                      <a:pt x="4" y="37"/>
                      <a:pt x="6" y="33"/>
                      <a:pt x="9" y="32"/>
                    </a:cubicBezTo>
                    <a:cubicBezTo>
                      <a:pt x="10" y="34"/>
                      <a:pt x="11" y="39"/>
                      <a:pt x="13" y="39"/>
                    </a:cubicBezTo>
                    <a:cubicBezTo>
                      <a:pt x="17" y="38"/>
                      <a:pt x="18" y="41"/>
                      <a:pt x="13" y="42"/>
                    </a:cubicBezTo>
                    <a:cubicBezTo>
                      <a:pt x="17" y="43"/>
                      <a:pt x="17" y="52"/>
                      <a:pt x="21" y="51"/>
                    </a:cubicBezTo>
                    <a:cubicBezTo>
                      <a:pt x="25" y="50"/>
                      <a:pt x="26" y="55"/>
                      <a:pt x="29" y="56"/>
                    </a:cubicBezTo>
                    <a:cubicBezTo>
                      <a:pt x="32" y="57"/>
                      <a:pt x="35" y="56"/>
                      <a:pt x="38" y="58"/>
                    </a:cubicBezTo>
                    <a:cubicBezTo>
                      <a:pt x="32" y="54"/>
                      <a:pt x="35" y="43"/>
                      <a:pt x="38" y="37"/>
                    </a:cubicBezTo>
                    <a:cubicBezTo>
                      <a:pt x="44" y="24"/>
                      <a:pt x="55" y="34"/>
                      <a:pt x="63" y="39"/>
                    </a:cubicBezTo>
                    <a:cubicBezTo>
                      <a:pt x="64" y="36"/>
                      <a:pt x="63" y="33"/>
                      <a:pt x="64" y="30"/>
                    </a:cubicBezTo>
                    <a:cubicBezTo>
                      <a:pt x="65" y="26"/>
                      <a:pt x="68" y="24"/>
                      <a:pt x="70" y="21"/>
                    </a:cubicBezTo>
                    <a:cubicBezTo>
                      <a:pt x="72" y="18"/>
                      <a:pt x="64" y="10"/>
                      <a:pt x="64" y="6"/>
                    </a:cubicBezTo>
                    <a:cubicBezTo>
                      <a:pt x="58" y="7"/>
                      <a:pt x="53" y="2"/>
                      <a:pt x="47" y="1"/>
                    </a:cubicBezTo>
                    <a:cubicBezTo>
                      <a:pt x="42" y="0"/>
                      <a:pt x="37" y="7"/>
                      <a:pt x="33" y="5"/>
                    </a:cubicBezTo>
                    <a:cubicBezTo>
                      <a:pt x="39" y="10"/>
                      <a:pt x="36" y="13"/>
                      <a:pt x="30" y="14"/>
                    </a:cubicBezTo>
                    <a:cubicBezTo>
                      <a:pt x="22" y="17"/>
                      <a:pt x="23" y="11"/>
                      <a:pt x="15" y="10"/>
                    </a:cubicBezTo>
                    <a:cubicBezTo>
                      <a:pt x="15" y="14"/>
                      <a:pt x="15" y="25"/>
                      <a:pt x="11" y="2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7" name="Freeform 544">
              <a:extLst>
                <a:ext uri="{FF2B5EF4-FFF2-40B4-BE49-F238E27FC236}">
                  <a16:creationId xmlns="" xmlns:a16="http://schemas.microsoft.com/office/drawing/2014/main" id="{3E319E01-E16D-46D3-B795-35369ACE7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8138" y="2860675"/>
              <a:ext cx="4763" cy="12700"/>
            </a:xfrm>
            <a:custGeom>
              <a:avLst/>
              <a:gdLst>
                <a:gd name="T0" fmla="*/ 3 w 6"/>
                <a:gd name="T1" fmla="*/ 0 h 17"/>
                <a:gd name="T2" fmla="*/ 5 w 6"/>
                <a:gd name="T3" fmla="*/ 15 h 17"/>
                <a:gd name="T4" fmla="*/ 3 w 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7">
                  <a:moveTo>
                    <a:pt x="3" y="0"/>
                  </a:moveTo>
                  <a:cubicBezTo>
                    <a:pt x="0" y="2"/>
                    <a:pt x="0" y="17"/>
                    <a:pt x="5" y="15"/>
                  </a:cubicBezTo>
                  <a:cubicBezTo>
                    <a:pt x="3" y="10"/>
                    <a:pt x="6" y="5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45">
              <a:extLst>
                <a:ext uri="{FF2B5EF4-FFF2-40B4-BE49-F238E27FC236}">
                  <a16:creationId xmlns="" xmlns:a16="http://schemas.microsoft.com/office/drawing/2014/main" id="{62B8EFFE-56BD-4594-BE3C-8CA989092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8138" y="2860675"/>
              <a:ext cx="4763" cy="12700"/>
            </a:xfrm>
            <a:custGeom>
              <a:avLst/>
              <a:gdLst>
                <a:gd name="T0" fmla="*/ 3 w 6"/>
                <a:gd name="T1" fmla="*/ 0 h 17"/>
                <a:gd name="T2" fmla="*/ 5 w 6"/>
                <a:gd name="T3" fmla="*/ 15 h 17"/>
                <a:gd name="T4" fmla="*/ 3 w 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7">
                  <a:moveTo>
                    <a:pt x="3" y="0"/>
                  </a:moveTo>
                  <a:cubicBezTo>
                    <a:pt x="0" y="2"/>
                    <a:pt x="0" y="17"/>
                    <a:pt x="5" y="15"/>
                  </a:cubicBezTo>
                  <a:cubicBezTo>
                    <a:pt x="3" y="10"/>
                    <a:pt x="6" y="5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46">
              <a:extLst>
                <a:ext uri="{FF2B5EF4-FFF2-40B4-BE49-F238E27FC236}">
                  <a16:creationId xmlns="" xmlns:a16="http://schemas.microsoft.com/office/drawing/2014/main" id="{971F8350-300F-4728-8D3C-EF4901266E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2588" y="2470150"/>
              <a:ext cx="123825" cy="111125"/>
            </a:xfrm>
            <a:custGeom>
              <a:avLst/>
              <a:gdLst>
                <a:gd name="T0" fmla="*/ 0 w 159"/>
                <a:gd name="T1" fmla="*/ 2 h 143"/>
                <a:gd name="T2" fmla="*/ 7 w 159"/>
                <a:gd name="T3" fmla="*/ 14 h 143"/>
                <a:gd name="T4" fmla="*/ 22 w 159"/>
                <a:gd name="T5" fmla="*/ 31 h 143"/>
                <a:gd name="T6" fmla="*/ 31 w 159"/>
                <a:gd name="T7" fmla="*/ 50 h 143"/>
                <a:gd name="T8" fmla="*/ 31 w 159"/>
                <a:gd name="T9" fmla="*/ 64 h 143"/>
                <a:gd name="T10" fmla="*/ 32 w 159"/>
                <a:gd name="T11" fmla="*/ 80 h 143"/>
                <a:gd name="T12" fmla="*/ 12 w 159"/>
                <a:gd name="T13" fmla="*/ 74 h 143"/>
                <a:gd name="T14" fmla="*/ 14 w 159"/>
                <a:gd name="T15" fmla="*/ 81 h 143"/>
                <a:gd name="T16" fmla="*/ 20 w 159"/>
                <a:gd name="T17" fmla="*/ 89 h 143"/>
                <a:gd name="T18" fmla="*/ 13 w 159"/>
                <a:gd name="T19" fmla="*/ 105 h 143"/>
                <a:gd name="T20" fmla="*/ 31 w 159"/>
                <a:gd name="T21" fmla="*/ 120 h 143"/>
                <a:gd name="T22" fmla="*/ 36 w 159"/>
                <a:gd name="T23" fmla="*/ 135 h 143"/>
                <a:gd name="T24" fmla="*/ 48 w 159"/>
                <a:gd name="T25" fmla="*/ 136 h 143"/>
                <a:gd name="T26" fmla="*/ 52 w 159"/>
                <a:gd name="T27" fmla="*/ 128 h 143"/>
                <a:gd name="T28" fmla="*/ 62 w 159"/>
                <a:gd name="T29" fmla="*/ 126 h 143"/>
                <a:gd name="T30" fmla="*/ 48 w 159"/>
                <a:gd name="T31" fmla="*/ 118 h 143"/>
                <a:gd name="T32" fmla="*/ 31 w 159"/>
                <a:gd name="T33" fmla="*/ 111 h 143"/>
                <a:gd name="T34" fmla="*/ 28 w 159"/>
                <a:gd name="T35" fmla="*/ 101 h 143"/>
                <a:gd name="T36" fmla="*/ 38 w 159"/>
                <a:gd name="T37" fmla="*/ 102 h 143"/>
                <a:gd name="T38" fmla="*/ 46 w 159"/>
                <a:gd name="T39" fmla="*/ 108 h 143"/>
                <a:gd name="T40" fmla="*/ 57 w 159"/>
                <a:gd name="T41" fmla="*/ 100 h 143"/>
                <a:gd name="T42" fmla="*/ 89 w 159"/>
                <a:gd name="T43" fmla="*/ 110 h 143"/>
                <a:gd name="T44" fmla="*/ 115 w 159"/>
                <a:gd name="T45" fmla="*/ 120 h 143"/>
                <a:gd name="T46" fmla="*/ 116 w 159"/>
                <a:gd name="T47" fmla="*/ 113 h 143"/>
                <a:gd name="T48" fmla="*/ 115 w 159"/>
                <a:gd name="T49" fmla="*/ 98 h 143"/>
                <a:gd name="T50" fmla="*/ 140 w 159"/>
                <a:gd name="T51" fmla="*/ 88 h 143"/>
                <a:gd name="T52" fmla="*/ 146 w 159"/>
                <a:gd name="T53" fmla="*/ 81 h 143"/>
                <a:gd name="T54" fmla="*/ 155 w 159"/>
                <a:gd name="T55" fmla="*/ 80 h 143"/>
                <a:gd name="T56" fmla="*/ 159 w 159"/>
                <a:gd name="T57" fmla="*/ 75 h 143"/>
                <a:gd name="T58" fmla="*/ 152 w 159"/>
                <a:gd name="T59" fmla="*/ 77 h 143"/>
                <a:gd name="T60" fmla="*/ 147 w 159"/>
                <a:gd name="T61" fmla="*/ 74 h 143"/>
                <a:gd name="T62" fmla="*/ 143 w 159"/>
                <a:gd name="T63" fmla="*/ 66 h 143"/>
                <a:gd name="T64" fmla="*/ 130 w 159"/>
                <a:gd name="T65" fmla="*/ 56 h 143"/>
                <a:gd name="T66" fmla="*/ 125 w 159"/>
                <a:gd name="T67" fmla="*/ 40 h 143"/>
                <a:gd name="T68" fmla="*/ 118 w 159"/>
                <a:gd name="T69" fmla="*/ 54 h 143"/>
                <a:gd name="T70" fmla="*/ 98 w 159"/>
                <a:gd name="T71" fmla="*/ 50 h 143"/>
                <a:gd name="T72" fmla="*/ 91 w 159"/>
                <a:gd name="T73" fmla="*/ 48 h 143"/>
                <a:gd name="T74" fmla="*/ 83 w 159"/>
                <a:gd name="T75" fmla="*/ 44 h 143"/>
                <a:gd name="T76" fmla="*/ 53 w 159"/>
                <a:gd name="T77" fmla="*/ 30 h 143"/>
                <a:gd name="T78" fmla="*/ 19 w 159"/>
                <a:gd name="T79" fmla="*/ 8 h 143"/>
                <a:gd name="T80" fmla="*/ 7 w 159"/>
                <a:gd name="T81" fmla="*/ 1 h 143"/>
                <a:gd name="T82" fmla="*/ 0 w 159"/>
                <a:gd name="T83" fmla="*/ 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9" h="143">
                  <a:moveTo>
                    <a:pt x="0" y="2"/>
                  </a:moveTo>
                  <a:cubicBezTo>
                    <a:pt x="3" y="6"/>
                    <a:pt x="3" y="11"/>
                    <a:pt x="7" y="14"/>
                  </a:cubicBezTo>
                  <a:cubicBezTo>
                    <a:pt x="13" y="19"/>
                    <a:pt x="19" y="25"/>
                    <a:pt x="22" y="31"/>
                  </a:cubicBezTo>
                  <a:cubicBezTo>
                    <a:pt x="25" y="37"/>
                    <a:pt x="29" y="44"/>
                    <a:pt x="31" y="50"/>
                  </a:cubicBezTo>
                  <a:cubicBezTo>
                    <a:pt x="33" y="56"/>
                    <a:pt x="27" y="59"/>
                    <a:pt x="31" y="64"/>
                  </a:cubicBezTo>
                  <a:cubicBezTo>
                    <a:pt x="36" y="69"/>
                    <a:pt x="46" y="82"/>
                    <a:pt x="32" y="80"/>
                  </a:cubicBezTo>
                  <a:cubicBezTo>
                    <a:pt x="25" y="79"/>
                    <a:pt x="18" y="74"/>
                    <a:pt x="12" y="74"/>
                  </a:cubicBezTo>
                  <a:cubicBezTo>
                    <a:pt x="8" y="74"/>
                    <a:pt x="13" y="80"/>
                    <a:pt x="14" y="81"/>
                  </a:cubicBezTo>
                  <a:cubicBezTo>
                    <a:pt x="17" y="83"/>
                    <a:pt x="21" y="84"/>
                    <a:pt x="20" y="89"/>
                  </a:cubicBezTo>
                  <a:cubicBezTo>
                    <a:pt x="19" y="98"/>
                    <a:pt x="8" y="93"/>
                    <a:pt x="13" y="105"/>
                  </a:cubicBezTo>
                  <a:cubicBezTo>
                    <a:pt x="16" y="114"/>
                    <a:pt x="25" y="114"/>
                    <a:pt x="31" y="120"/>
                  </a:cubicBezTo>
                  <a:cubicBezTo>
                    <a:pt x="34" y="125"/>
                    <a:pt x="33" y="131"/>
                    <a:pt x="36" y="135"/>
                  </a:cubicBezTo>
                  <a:cubicBezTo>
                    <a:pt x="41" y="143"/>
                    <a:pt x="42" y="138"/>
                    <a:pt x="48" y="136"/>
                  </a:cubicBezTo>
                  <a:cubicBezTo>
                    <a:pt x="44" y="132"/>
                    <a:pt x="48" y="129"/>
                    <a:pt x="52" y="128"/>
                  </a:cubicBezTo>
                  <a:cubicBezTo>
                    <a:pt x="53" y="128"/>
                    <a:pt x="65" y="131"/>
                    <a:pt x="62" y="126"/>
                  </a:cubicBezTo>
                  <a:cubicBezTo>
                    <a:pt x="60" y="122"/>
                    <a:pt x="52" y="120"/>
                    <a:pt x="48" y="118"/>
                  </a:cubicBezTo>
                  <a:cubicBezTo>
                    <a:pt x="43" y="114"/>
                    <a:pt x="36" y="115"/>
                    <a:pt x="31" y="111"/>
                  </a:cubicBezTo>
                  <a:cubicBezTo>
                    <a:pt x="28" y="109"/>
                    <a:pt x="26" y="105"/>
                    <a:pt x="28" y="101"/>
                  </a:cubicBezTo>
                  <a:cubicBezTo>
                    <a:pt x="30" y="98"/>
                    <a:pt x="35" y="101"/>
                    <a:pt x="38" y="102"/>
                  </a:cubicBezTo>
                  <a:cubicBezTo>
                    <a:pt x="41" y="104"/>
                    <a:pt x="43" y="107"/>
                    <a:pt x="46" y="108"/>
                  </a:cubicBezTo>
                  <a:cubicBezTo>
                    <a:pt x="50" y="109"/>
                    <a:pt x="54" y="102"/>
                    <a:pt x="57" y="100"/>
                  </a:cubicBezTo>
                  <a:cubicBezTo>
                    <a:pt x="67" y="94"/>
                    <a:pt x="80" y="107"/>
                    <a:pt x="89" y="110"/>
                  </a:cubicBezTo>
                  <a:cubicBezTo>
                    <a:pt x="95" y="113"/>
                    <a:pt x="109" y="121"/>
                    <a:pt x="115" y="120"/>
                  </a:cubicBezTo>
                  <a:cubicBezTo>
                    <a:pt x="120" y="120"/>
                    <a:pt x="117" y="115"/>
                    <a:pt x="116" y="113"/>
                  </a:cubicBezTo>
                  <a:cubicBezTo>
                    <a:pt x="113" y="108"/>
                    <a:pt x="113" y="104"/>
                    <a:pt x="115" y="98"/>
                  </a:cubicBezTo>
                  <a:cubicBezTo>
                    <a:pt x="120" y="86"/>
                    <a:pt x="128" y="85"/>
                    <a:pt x="140" y="88"/>
                  </a:cubicBezTo>
                  <a:cubicBezTo>
                    <a:pt x="134" y="82"/>
                    <a:pt x="152" y="89"/>
                    <a:pt x="146" y="81"/>
                  </a:cubicBezTo>
                  <a:cubicBezTo>
                    <a:pt x="149" y="80"/>
                    <a:pt x="152" y="79"/>
                    <a:pt x="155" y="80"/>
                  </a:cubicBezTo>
                  <a:cubicBezTo>
                    <a:pt x="155" y="77"/>
                    <a:pt x="156" y="75"/>
                    <a:pt x="159" y="75"/>
                  </a:cubicBezTo>
                  <a:cubicBezTo>
                    <a:pt x="155" y="70"/>
                    <a:pt x="155" y="76"/>
                    <a:pt x="152" y="77"/>
                  </a:cubicBezTo>
                  <a:cubicBezTo>
                    <a:pt x="151" y="78"/>
                    <a:pt x="148" y="74"/>
                    <a:pt x="147" y="74"/>
                  </a:cubicBezTo>
                  <a:cubicBezTo>
                    <a:pt x="146" y="73"/>
                    <a:pt x="135" y="63"/>
                    <a:pt x="143" y="66"/>
                  </a:cubicBezTo>
                  <a:cubicBezTo>
                    <a:pt x="137" y="64"/>
                    <a:pt x="131" y="63"/>
                    <a:pt x="130" y="56"/>
                  </a:cubicBezTo>
                  <a:cubicBezTo>
                    <a:pt x="129" y="51"/>
                    <a:pt x="130" y="42"/>
                    <a:pt x="125" y="40"/>
                  </a:cubicBezTo>
                  <a:cubicBezTo>
                    <a:pt x="124" y="44"/>
                    <a:pt x="123" y="52"/>
                    <a:pt x="118" y="54"/>
                  </a:cubicBezTo>
                  <a:cubicBezTo>
                    <a:pt x="111" y="56"/>
                    <a:pt x="102" y="46"/>
                    <a:pt x="98" y="50"/>
                  </a:cubicBezTo>
                  <a:cubicBezTo>
                    <a:pt x="97" y="47"/>
                    <a:pt x="94" y="47"/>
                    <a:pt x="91" y="48"/>
                  </a:cubicBezTo>
                  <a:cubicBezTo>
                    <a:pt x="87" y="48"/>
                    <a:pt x="87" y="45"/>
                    <a:pt x="83" y="44"/>
                  </a:cubicBezTo>
                  <a:cubicBezTo>
                    <a:pt x="72" y="40"/>
                    <a:pt x="63" y="36"/>
                    <a:pt x="53" y="30"/>
                  </a:cubicBezTo>
                  <a:cubicBezTo>
                    <a:pt x="41" y="23"/>
                    <a:pt x="31" y="15"/>
                    <a:pt x="19" y="8"/>
                  </a:cubicBezTo>
                  <a:cubicBezTo>
                    <a:pt x="16" y="6"/>
                    <a:pt x="11" y="2"/>
                    <a:pt x="7" y="1"/>
                  </a:cubicBezTo>
                  <a:cubicBezTo>
                    <a:pt x="3" y="0"/>
                    <a:pt x="4" y="5"/>
                    <a:pt x="0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47">
              <a:extLst>
                <a:ext uri="{FF2B5EF4-FFF2-40B4-BE49-F238E27FC236}">
                  <a16:creationId xmlns="" xmlns:a16="http://schemas.microsoft.com/office/drawing/2014/main" id="{2D1D2BCF-96A7-4A4C-BD17-0AAA08559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2588" y="2470150"/>
              <a:ext cx="123825" cy="111125"/>
            </a:xfrm>
            <a:custGeom>
              <a:avLst/>
              <a:gdLst>
                <a:gd name="T0" fmla="*/ 0 w 159"/>
                <a:gd name="T1" fmla="*/ 2 h 143"/>
                <a:gd name="T2" fmla="*/ 7 w 159"/>
                <a:gd name="T3" fmla="*/ 14 h 143"/>
                <a:gd name="T4" fmla="*/ 22 w 159"/>
                <a:gd name="T5" fmla="*/ 31 h 143"/>
                <a:gd name="T6" fmla="*/ 31 w 159"/>
                <a:gd name="T7" fmla="*/ 50 h 143"/>
                <a:gd name="T8" fmla="*/ 31 w 159"/>
                <a:gd name="T9" fmla="*/ 64 h 143"/>
                <a:gd name="T10" fmla="*/ 32 w 159"/>
                <a:gd name="T11" fmla="*/ 80 h 143"/>
                <a:gd name="T12" fmla="*/ 12 w 159"/>
                <a:gd name="T13" fmla="*/ 74 h 143"/>
                <a:gd name="T14" fmla="*/ 14 w 159"/>
                <a:gd name="T15" fmla="*/ 81 h 143"/>
                <a:gd name="T16" fmla="*/ 20 w 159"/>
                <a:gd name="T17" fmla="*/ 89 h 143"/>
                <a:gd name="T18" fmla="*/ 13 w 159"/>
                <a:gd name="T19" fmla="*/ 105 h 143"/>
                <a:gd name="T20" fmla="*/ 31 w 159"/>
                <a:gd name="T21" fmla="*/ 120 h 143"/>
                <a:gd name="T22" fmla="*/ 36 w 159"/>
                <a:gd name="T23" fmla="*/ 135 h 143"/>
                <a:gd name="T24" fmla="*/ 48 w 159"/>
                <a:gd name="T25" fmla="*/ 136 h 143"/>
                <a:gd name="T26" fmla="*/ 52 w 159"/>
                <a:gd name="T27" fmla="*/ 128 h 143"/>
                <a:gd name="T28" fmla="*/ 62 w 159"/>
                <a:gd name="T29" fmla="*/ 126 h 143"/>
                <a:gd name="T30" fmla="*/ 48 w 159"/>
                <a:gd name="T31" fmla="*/ 118 h 143"/>
                <a:gd name="T32" fmla="*/ 31 w 159"/>
                <a:gd name="T33" fmla="*/ 111 h 143"/>
                <a:gd name="T34" fmla="*/ 28 w 159"/>
                <a:gd name="T35" fmla="*/ 101 h 143"/>
                <a:gd name="T36" fmla="*/ 38 w 159"/>
                <a:gd name="T37" fmla="*/ 102 h 143"/>
                <a:gd name="T38" fmla="*/ 46 w 159"/>
                <a:gd name="T39" fmla="*/ 108 h 143"/>
                <a:gd name="T40" fmla="*/ 57 w 159"/>
                <a:gd name="T41" fmla="*/ 100 h 143"/>
                <a:gd name="T42" fmla="*/ 89 w 159"/>
                <a:gd name="T43" fmla="*/ 110 h 143"/>
                <a:gd name="T44" fmla="*/ 115 w 159"/>
                <a:gd name="T45" fmla="*/ 120 h 143"/>
                <a:gd name="T46" fmla="*/ 116 w 159"/>
                <a:gd name="T47" fmla="*/ 113 h 143"/>
                <a:gd name="T48" fmla="*/ 115 w 159"/>
                <a:gd name="T49" fmla="*/ 98 h 143"/>
                <a:gd name="T50" fmla="*/ 140 w 159"/>
                <a:gd name="T51" fmla="*/ 88 h 143"/>
                <a:gd name="T52" fmla="*/ 146 w 159"/>
                <a:gd name="T53" fmla="*/ 81 h 143"/>
                <a:gd name="T54" fmla="*/ 155 w 159"/>
                <a:gd name="T55" fmla="*/ 80 h 143"/>
                <a:gd name="T56" fmla="*/ 159 w 159"/>
                <a:gd name="T57" fmla="*/ 75 h 143"/>
                <a:gd name="T58" fmla="*/ 152 w 159"/>
                <a:gd name="T59" fmla="*/ 77 h 143"/>
                <a:gd name="T60" fmla="*/ 147 w 159"/>
                <a:gd name="T61" fmla="*/ 74 h 143"/>
                <a:gd name="T62" fmla="*/ 143 w 159"/>
                <a:gd name="T63" fmla="*/ 66 h 143"/>
                <a:gd name="T64" fmla="*/ 130 w 159"/>
                <a:gd name="T65" fmla="*/ 56 h 143"/>
                <a:gd name="T66" fmla="*/ 125 w 159"/>
                <a:gd name="T67" fmla="*/ 40 h 143"/>
                <a:gd name="T68" fmla="*/ 118 w 159"/>
                <a:gd name="T69" fmla="*/ 54 h 143"/>
                <a:gd name="T70" fmla="*/ 98 w 159"/>
                <a:gd name="T71" fmla="*/ 50 h 143"/>
                <a:gd name="T72" fmla="*/ 91 w 159"/>
                <a:gd name="T73" fmla="*/ 48 h 143"/>
                <a:gd name="T74" fmla="*/ 83 w 159"/>
                <a:gd name="T75" fmla="*/ 44 h 143"/>
                <a:gd name="T76" fmla="*/ 53 w 159"/>
                <a:gd name="T77" fmla="*/ 30 h 143"/>
                <a:gd name="T78" fmla="*/ 19 w 159"/>
                <a:gd name="T79" fmla="*/ 8 h 143"/>
                <a:gd name="T80" fmla="*/ 7 w 159"/>
                <a:gd name="T81" fmla="*/ 1 h 143"/>
                <a:gd name="T82" fmla="*/ 0 w 159"/>
                <a:gd name="T83" fmla="*/ 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9" h="143">
                  <a:moveTo>
                    <a:pt x="0" y="2"/>
                  </a:moveTo>
                  <a:cubicBezTo>
                    <a:pt x="3" y="6"/>
                    <a:pt x="3" y="11"/>
                    <a:pt x="7" y="14"/>
                  </a:cubicBezTo>
                  <a:cubicBezTo>
                    <a:pt x="13" y="19"/>
                    <a:pt x="19" y="25"/>
                    <a:pt x="22" y="31"/>
                  </a:cubicBezTo>
                  <a:cubicBezTo>
                    <a:pt x="25" y="37"/>
                    <a:pt x="29" y="44"/>
                    <a:pt x="31" y="50"/>
                  </a:cubicBezTo>
                  <a:cubicBezTo>
                    <a:pt x="33" y="56"/>
                    <a:pt x="27" y="59"/>
                    <a:pt x="31" y="64"/>
                  </a:cubicBezTo>
                  <a:cubicBezTo>
                    <a:pt x="36" y="69"/>
                    <a:pt x="46" y="82"/>
                    <a:pt x="32" y="80"/>
                  </a:cubicBezTo>
                  <a:cubicBezTo>
                    <a:pt x="25" y="79"/>
                    <a:pt x="18" y="74"/>
                    <a:pt x="12" y="74"/>
                  </a:cubicBezTo>
                  <a:cubicBezTo>
                    <a:pt x="8" y="74"/>
                    <a:pt x="13" y="80"/>
                    <a:pt x="14" y="81"/>
                  </a:cubicBezTo>
                  <a:cubicBezTo>
                    <a:pt x="17" y="83"/>
                    <a:pt x="21" y="84"/>
                    <a:pt x="20" y="89"/>
                  </a:cubicBezTo>
                  <a:cubicBezTo>
                    <a:pt x="19" y="98"/>
                    <a:pt x="8" y="93"/>
                    <a:pt x="13" y="105"/>
                  </a:cubicBezTo>
                  <a:cubicBezTo>
                    <a:pt x="16" y="114"/>
                    <a:pt x="25" y="114"/>
                    <a:pt x="31" y="120"/>
                  </a:cubicBezTo>
                  <a:cubicBezTo>
                    <a:pt x="34" y="125"/>
                    <a:pt x="33" y="131"/>
                    <a:pt x="36" y="135"/>
                  </a:cubicBezTo>
                  <a:cubicBezTo>
                    <a:pt x="41" y="143"/>
                    <a:pt x="42" y="138"/>
                    <a:pt x="48" y="136"/>
                  </a:cubicBezTo>
                  <a:cubicBezTo>
                    <a:pt x="44" y="132"/>
                    <a:pt x="48" y="129"/>
                    <a:pt x="52" y="128"/>
                  </a:cubicBezTo>
                  <a:cubicBezTo>
                    <a:pt x="53" y="128"/>
                    <a:pt x="65" y="131"/>
                    <a:pt x="62" y="126"/>
                  </a:cubicBezTo>
                  <a:cubicBezTo>
                    <a:pt x="60" y="122"/>
                    <a:pt x="52" y="120"/>
                    <a:pt x="48" y="118"/>
                  </a:cubicBezTo>
                  <a:cubicBezTo>
                    <a:pt x="43" y="114"/>
                    <a:pt x="36" y="115"/>
                    <a:pt x="31" y="111"/>
                  </a:cubicBezTo>
                  <a:cubicBezTo>
                    <a:pt x="28" y="109"/>
                    <a:pt x="26" y="105"/>
                    <a:pt x="28" y="101"/>
                  </a:cubicBezTo>
                  <a:cubicBezTo>
                    <a:pt x="30" y="98"/>
                    <a:pt x="35" y="101"/>
                    <a:pt x="38" y="102"/>
                  </a:cubicBezTo>
                  <a:cubicBezTo>
                    <a:pt x="41" y="104"/>
                    <a:pt x="43" y="107"/>
                    <a:pt x="46" y="108"/>
                  </a:cubicBezTo>
                  <a:cubicBezTo>
                    <a:pt x="50" y="109"/>
                    <a:pt x="54" y="102"/>
                    <a:pt x="57" y="100"/>
                  </a:cubicBezTo>
                  <a:cubicBezTo>
                    <a:pt x="67" y="94"/>
                    <a:pt x="80" y="107"/>
                    <a:pt x="89" y="110"/>
                  </a:cubicBezTo>
                  <a:cubicBezTo>
                    <a:pt x="95" y="113"/>
                    <a:pt x="109" y="121"/>
                    <a:pt x="115" y="120"/>
                  </a:cubicBezTo>
                  <a:cubicBezTo>
                    <a:pt x="120" y="120"/>
                    <a:pt x="117" y="115"/>
                    <a:pt x="116" y="113"/>
                  </a:cubicBezTo>
                  <a:cubicBezTo>
                    <a:pt x="113" y="108"/>
                    <a:pt x="113" y="104"/>
                    <a:pt x="115" y="98"/>
                  </a:cubicBezTo>
                  <a:cubicBezTo>
                    <a:pt x="120" y="86"/>
                    <a:pt x="128" y="85"/>
                    <a:pt x="140" y="88"/>
                  </a:cubicBezTo>
                  <a:cubicBezTo>
                    <a:pt x="134" y="82"/>
                    <a:pt x="152" y="89"/>
                    <a:pt x="146" y="81"/>
                  </a:cubicBezTo>
                  <a:cubicBezTo>
                    <a:pt x="149" y="80"/>
                    <a:pt x="152" y="79"/>
                    <a:pt x="155" y="80"/>
                  </a:cubicBezTo>
                  <a:cubicBezTo>
                    <a:pt x="155" y="77"/>
                    <a:pt x="156" y="75"/>
                    <a:pt x="159" y="75"/>
                  </a:cubicBezTo>
                  <a:cubicBezTo>
                    <a:pt x="155" y="70"/>
                    <a:pt x="155" y="76"/>
                    <a:pt x="152" y="77"/>
                  </a:cubicBezTo>
                  <a:cubicBezTo>
                    <a:pt x="151" y="78"/>
                    <a:pt x="148" y="74"/>
                    <a:pt x="147" y="74"/>
                  </a:cubicBezTo>
                  <a:cubicBezTo>
                    <a:pt x="146" y="73"/>
                    <a:pt x="135" y="63"/>
                    <a:pt x="143" y="66"/>
                  </a:cubicBezTo>
                  <a:cubicBezTo>
                    <a:pt x="137" y="64"/>
                    <a:pt x="131" y="63"/>
                    <a:pt x="130" y="56"/>
                  </a:cubicBezTo>
                  <a:cubicBezTo>
                    <a:pt x="129" y="51"/>
                    <a:pt x="130" y="42"/>
                    <a:pt x="125" y="40"/>
                  </a:cubicBezTo>
                  <a:cubicBezTo>
                    <a:pt x="124" y="44"/>
                    <a:pt x="123" y="52"/>
                    <a:pt x="118" y="54"/>
                  </a:cubicBezTo>
                  <a:cubicBezTo>
                    <a:pt x="111" y="56"/>
                    <a:pt x="102" y="46"/>
                    <a:pt x="98" y="50"/>
                  </a:cubicBezTo>
                  <a:cubicBezTo>
                    <a:pt x="97" y="47"/>
                    <a:pt x="94" y="47"/>
                    <a:pt x="91" y="48"/>
                  </a:cubicBezTo>
                  <a:cubicBezTo>
                    <a:pt x="87" y="48"/>
                    <a:pt x="87" y="45"/>
                    <a:pt x="83" y="44"/>
                  </a:cubicBezTo>
                  <a:cubicBezTo>
                    <a:pt x="72" y="40"/>
                    <a:pt x="63" y="36"/>
                    <a:pt x="53" y="30"/>
                  </a:cubicBezTo>
                  <a:cubicBezTo>
                    <a:pt x="41" y="23"/>
                    <a:pt x="31" y="15"/>
                    <a:pt x="19" y="8"/>
                  </a:cubicBezTo>
                  <a:cubicBezTo>
                    <a:pt x="16" y="6"/>
                    <a:pt x="11" y="2"/>
                    <a:pt x="7" y="1"/>
                  </a:cubicBezTo>
                  <a:cubicBezTo>
                    <a:pt x="3" y="0"/>
                    <a:pt x="4" y="5"/>
                    <a:pt x="0" y="2"/>
                  </a:cubicBezTo>
                </a:path>
              </a:pathLst>
            </a:custGeom>
            <a:solidFill>
              <a:schemeClr val="tx2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48">
              <a:extLst>
                <a:ext uri="{FF2B5EF4-FFF2-40B4-BE49-F238E27FC236}">
                  <a16:creationId xmlns="" xmlns:a16="http://schemas.microsoft.com/office/drawing/2014/main" id="{77B24008-2ADD-46F1-8050-E18F264B04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351" y="2762250"/>
              <a:ext cx="6350" cy="11113"/>
            </a:xfrm>
            <a:custGeom>
              <a:avLst/>
              <a:gdLst>
                <a:gd name="T0" fmla="*/ 7 w 9"/>
                <a:gd name="T1" fmla="*/ 0 h 16"/>
                <a:gd name="T2" fmla="*/ 3 w 9"/>
                <a:gd name="T3" fmla="*/ 11 h 16"/>
                <a:gd name="T4" fmla="*/ 7 w 9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6">
                  <a:moveTo>
                    <a:pt x="7" y="0"/>
                  </a:moveTo>
                  <a:cubicBezTo>
                    <a:pt x="2" y="0"/>
                    <a:pt x="0" y="9"/>
                    <a:pt x="3" y="11"/>
                  </a:cubicBezTo>
                  <a:cubicBezTo>
                    <a:pt x="9" y="16"/>
                    <a:pt x="6" y="1"/>
                    <a:pt x="7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49">
              <a:extLst>
                <a:ext uri="{FF2B5EF4-FFF2-40B4-BE49-F238E27FC236}">
                  <a16:creationId xmlns="" xmlns:a16="http://schemas.microsoft.com/office/drawing/2014/main" id="{9505A31B-DF5F-416E-ABB5-DF2980DDBA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351" y="2762250"/>
              <a:ext cx="6350" cy="11113"/>
            </a:xfrm>
            <a:custGeom>
              <a:avLst/>
              <a:gdLst>
                <a:gd name="T0" fmla="*/ 7 w 9"/>
                <a:gd name="T1" fmla="*/ 0 h 16"/>
                <a:gd name="T2" fmla="*/ 3 w 9"/>
                <a:gd name="T3" fmla="*/ 11 h 16"/>
                <a:gd name="T4" fmla="*/ 7 w 9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6">
                  <a:moveTo>
                    <a:pt x="7" y="0"/>
                  </a:moveTo>
                  <a:cubicBezTo>
                    <a:pt x="2" y="0"/>
                    <a:pt x="0" y="9"/>
                    <a:pt x="3" y="11"/>
                  </a:cubicBezTo>
                  <a:cubicBezTo>
                    <a:pt x="9" y="16"/>
                    <a:pt x="6" y="1"/>
                    <a:pt x="7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50">
              <a:extLst>
                <a:ext uri="{FF2B5EF4-FFF2-40B4-BE49-F238E27FC236}">
                  <a16:creationId xmlns="" xmlns:a16="http://schemas.microsoft.com/office/drawing/2014/main" id="{DC64C2C1-DEF8-416C-ADA1-CFB69C1D5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9101" y="2662238"/>
              <a:ext cx="9525" cy="12700"/>
            </a:xfrm>
            <a:custGeom>
              <a:avLst/>
              <a:gdLst>
                <a:gd name="T0" fmla="*/ 6 w 13"/>
                <a:gd name="T1" fmla="*/ 0 h 16"/>
                <a:gd name="T2" fmla="*/ 4 w 13"/>
                <a:gd name="T3" fmla="*/ 9 h 16"/>
                <a:gd name="T4" fmla="*/ 6 w 13"/>
                <a:gd name="T5" fmla="*/ 16 h 16"/>
                <a:gd name="T6" fmla="*/ 11 w 13"/>
                <a:gd name="T7" fmla="*/ 8 h 16"/>
                <a:gd name="T8" fmla="*/ 8 w 13"/>
                <a:gd name="T9" fmla="*/ 6 h 16"/>
                <a:gd name="T10" fmla="*/ 6 w 13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6">
                  <a:moveTo>
                    <a:pt x="6" y="0"/>
                  </a:moveTo>
                  <a:cubicBezTo>
                    <a:pt x="3" y="1"/>
                    <a:pt x="0" y="7"/>
                    <a:pt x="4" y="9"/>
                  </a:cubicBezTo>
                  <a:cubicBezTo>
                    <a:pt x="8" y="11"/>
                    <a:pt x="7" y="12"/>
                    <a:pt x="6" y="16"/>
                  </a:cubicBezTo>
                  <a:cubicBezTo>
                    <a:pt x="11" y="16"/>
                    <a:pt x="13" y="12"/>
                    <a:pt x="11" y="8"/>
                  </a:cubicBezTo>
                  <a:cubicBezTo>
                    <a:pt x="10" y="7"/>
                    <a:pt x="9" y="7"/>
                    <a:pt x="8" y="6"/>
                  </a:cubicBezTo>
                  <a:cubicBezTo>
                    <a:pt x="7" y="5"/>
                    <a:pt x="7" y="1"/>
                    <a:pt x="6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51">
              <a:extLst>
                <a:ext uri="{FF2B5EF4-FFF2-40B4-BE49-F238E27FC236}">
                  <a16:creationId xmlns="" xmlns:a16="http://schemas.microsoft.com/office/drawing/2014/main" id="{30BD10E5-D234-4287-9323-C05A1F981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9101" y="2662238"/>
              <a:ext cx="9525" cy="12700"/>
            </a:xfrm>
            <a:custGeom>
              <a:avLst/>
              <a:gdLst>
                <a:gd name="T0" fmla="*/ 6 w 13"/>
                <a:gd name="T1" fmla="*/ 0 h 16"/>
                <a:gd name="T2" fmla="*/ 4 w 13"/>
                <a:gd name="T3" fmla="*/ 9 h 16"/>
                <a:gd name="T4" fmla="*/ 6 w 13"/>
                <a:gd name="T5" fmla="*/ 16 h 16"/>
                <a:gd name="T6" fmla="*/ 11 w 13"/>
                <a:gd name="T7" fmla="*/ 8 h 16"/>
                <a:gd name="T8" fmla="*/ 8 w 13"/>
                <a:gd name="T9" fmla="*/ 6 h 16"/>
                <a:gd name="T10" fmla="*/ 6 w 13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6">
                  <a:moveTo>
                    <a:pt x="6" y="0"/>
                  </a:moveTo>
                  <a:cubicBezTo>
                    <a:pt x="3" y="1"/>
                    <a:pt x="0" y="7"/>
                    <a:pt x="4" y="9"/>
                  </a:cubicBezTo>
                  <a:cubicBezTo>
                    <a:pt x="8" y="11"/>
                    <a:pt x="7" y="12"/>
                    <a:pt x="6" y="16"/>
                  </a:cubicBezTo>
                  <a:cubicBezTo>
                    <a:pt x="11" y="16"/>
                    <a:pt x="13" y="12"/>
                    <a:pt x="11" y="8"/>
                  </a:cubicBezTo>
                  <a:cubicBezTo>
                    <a:pt x="10" y="7"/>
                    <a:pt x="9" y="7"/>
                    <a:pt x="8" y="6"/>
                  </a:cubicBezTo>
                  <a:cubicBezTo>
                    <a:pt x="7" y="5"/>
                    <a:pt x="7" y="1"/>
                    <a:pt x="6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552">
              <a:extLst>
                <a:ext uri="{FF2B5EF4-FFF2-40B4-BE49-F238E27FC236}">
                  <a16:creationId xmlns="" xmlns:a16="http://schemas.microsoft.com/office/drawing/2014/main" id="{55544BF3-1A92-4FBD-85DF-6C0C293FBF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126" y="3060700"/>
              <a:ext cx="204788" cy="398463"/>
            </a:xfrm>
            <a:custGeom>
              <a:avLst/>
              <a:gdLst>
                <a:gd name="T0" fmla="*/ 21 w 263"/>
                <a:gd name="T1" fmla="*/ 29 h 516"/>
                <a:gd name="T2" fmla="*/ 46 w 263"/>
                <a:gd name="T3" fmla="*/ 23 h 516"/>
                <a:gd name="T4" fmla="*/ 77 w 263"/>
                <a:gd name="T5" fmla="*/ 17 h 516"/>
                <a:gd name="T6" fmla="*/ 106 w 263"/>
                <a:gd name="T7" fmla="*/ 14 h 516"/>
                <a:gd name="T8" fmla="*/ 132 w 263"/>
                <a:gd name="T9" fmla="*/ 27 h 516"/>
                <a:gd name="T10" fmla="*/ 161 w 263"/>
                <a:gd name="T11" fmla="*/ 61 h 516"/>
                <a:gd name="T12" fmla="*/ 182 w 263"/>
                <a:gd name="T13" fmla="*/ 65 h 516"/>
                <a:gd name="T14" fmla="*/ 163 w 263"/>
                <a:gd name="T15" fmla="*/ 81 h 516"/>
                <a:gd name="T16" fmla="*/ 142 w 263"/>
                <a:gd name="T17" fmla="*/ 82 h 516"/>
                <a:gd name="T18" fmla="*/ 142 w 263"/>
                <a:gd name="T19" fmla="*/ 94 h 516"/>
                <a:gd name="T20" fmla="*/ 131 w 263"/>
                <a:gd name="T21" fmla="*/ 116 h 516"/>
                <a:gd name="T22" fmla="*/ 127 w 263"/>
                <a:gd name="T23" fmla="*/ 163 h 516"/>
                <a:gd name="T24" fmla="*/ 150 w 263"/>
                <a:gd name="T25" fmla="*/ 184 h 516"/>
                <a:gd name="T26" fmla="*/ 164 w 263"/>
                <a:gd name="T27" fmla="*/ 209 h 516"/>
                <a:gd name="T28" fmla="*/ 188 w 263"/>
                <a:gd name="T29" fmla="*/ 233 h 516"/>
                <a:gd name="T30" fmla="*/ 217 w 263"/>
                <a:gd name="T31" fmla="*/ 251 h 516"/>
                <a:gd name="T32" fmla="*/ 237 w 263"/>
                <a:gd name="T33" fmla="*/ 285 h 516"/>
                <a:gd name="T34" fmla="*/ 255 w 263"/>
                <a:gd name="T35" fmla="*/ 328 h 516"/>
                <a:gd name="T36" fmla="*/ 258 w 263"/>
                <a:gd name="T37" fmla="*/ 344 h 516"/>
                <a:gd name="T38" fmla="*/ 263 w 263"/>
                <a:gd name="T39" fmla="*/ 373 h 516"/>
                <a:gd name="T40" fmla="*/ 255 w 263"/>
                <a:gd name="T41" fmla="*/ 379 h 516"/>
                <a:gd name="T42" fmla="*/ 257 w 263"/>
                <a:gd name="T43" fmla="*/ 400 h 516"/>
                <a:gd name="T44" fmla="*/ 249 w 263"/>
                <a:gd name="T45" fmla="*/ 418 h 516"/>
                <a:gd name="T46" fmla="*/ 229 w 263"/>
                <a:gd name="T47" fmla="*/ 431 h 516"/>
                <a:gd name="T48" fmla="*/ 203 w 263"/>
                <a:gd name="T49" fmla="*/ 450 h 516"/>
                <a:gd name="T50" fmla="*/ 193 w 263"/>
                <a:gd name="T51" fmla="*/ 442 h 516"/>
                <a:gd name="T52" fmla="*/ 183 w 263"/>
                <a:gd name="T53" fmla="*/ 447 h 516"/>
                <a:gd name="T54" fmla="*/ 191 w 263"/>
                <a:gd name="T55" fmla="*/ 459 h 516"/>
                <a:gd name="T56" fmla="*/ 186 w 263"/>
                <a:gd name="T57" fmla="*/ 469 h 516"/>
                <a:gd name="T58" fmla="*/ 161 w 263"/>
                <a:gd name="T59" fmla="*/ 463 h 516"/>
                <a:gd name="T60" fmla="*/ 148 w 263"/>
                <a:gd name="T61" fmla="*/ 506 h 516"/>
                <a:gd name="T62" fmla="*/ 137 w 263"/>
                <a:gd name="T63" fmla="*/ 504 h 516"/>
                <a:gd name="T64" fmla="*/ 133 w 263"/>
                <a:gd name="T65" fmla="*/ 473 h 516"/>
                <a:gd name="T66" fmla="*/ 118 w 263"/>
                <a:gd name="T67" fmla="*/ 449 h 516"/>
                <a:gd name="T68" fmla="*/ 136 w 263"/>
                <a:gd name="T69" fmla="*/ 439 h 516"/>
                <a:gd name="T70" fmla="*/ 160 w 263"/>
                <a:gd name="T71" fmla="*/ 431 h 516"/>
                <a:gd name="T72" fmla="*/ 161 w 263"/>
                <a:gd name="T73" fmla="*/ 420 h 516"/>
                <a:gd name="T74" fmla="*/ 176 w 263"/>
                <a:gd name="T75" fmla="*/ 406 h 516"/>
                <a:gd name="T76" fmla="*/ 192 w 263"/>
                <a:gd name="T77" fmla="*/ 389 h 516"/>
                <a:gd name="T78" fmla="*/ 204 w 263"/>
                <a:gd name="T79" fmla="*/ 355 h 516"/>
                <a:gd name="T80" fmla="*/ 199 w 263"/>
                <a:gd name="T81" fmla="*/ 327 h 516"/>
                <a:gd name="T82" fmla="*/ 199 w 263"/>
                <a:gd name="T83" fmla="*/ 293 h 516"/>
                <a:gd name="T84" fmla="*/ 183 w 263"/>
                <a:gd name="T85" fmla="*/ 263 h 516"/>
                <a:gd name="T86" fmla="*/ 174 w 263"/>
                <a:gd name="T87" fmla="*/ 242 h 516"/>
                <a:gd name="T88" fmla="*/ 151 w 263"/>
                <a:gd name="T89" fmla="*/ 212 h 516"/>
                <a:gd name="T90" fmla="*/ 123 w 263"/>
                <a:gd name="T91" fmla="*/ 182 h 516"/>
                <a:gd name="T92" fmla="*/ 110 w 263"/>
                <a:gd name="T93" fmla="*/ 165 h 516"/>
                <a:gd name="T94" fmla="*/ 71 w 263"/>
                <a:gd name="T95" fmla="*/ 138 h 516"/>
                <a:gd name="T96" fmla="*/ 92 w 263"/>
                <a:gd name="T97" fmla="*/ 121 h 516"/>
                <a:gd name="T98" fmla="*/ 87 w 263"/>
                <a:gd name="T99" fmla="*/ 106 h 516"/>
                <a:gd name="T100" fmla="*/ 76 w 263"/>
                <a:gd name="T101" fmla="*/ 89 h 516"/>
                <a:gd name="T102" fmla="*/ 45 w 263"/>
                <a:gd name="T103" fmla="*/ 89 h 516"/>
                <a:gd name="T104" fmla="*/ 23 w 263"/>
                <a:gd name="T105" fmla="*/ 53 h 516"/>
                <a:gd name="T106" fmla="*/ 0 w 263"/>
                <a:gd name="T107" fmla="*/ 34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3" h="516">
                  <a:moveTo>
                    <a:pt x="0" y="34"/>
                  </a:moveTo>
                  <a:cubicBezTo>
                    <a:pt x="6" y="34"/>
                    <a:pt x="4" y="27"/>
                    <a:pt x="6" y="23"/>
                  </a:cubicBezTo>
                  <a:cubicBezTo>
                    <a:pt x="10" y="18"/>
                    <a:pt x="19" y="26"/>
                    <a:pt x="21" y="29"/>
                  </a:cubicBezTo>
                  <a:cubicBezTo>
                    <a:pt x="26" y="33"/>
                    <a:pt x="29" y="30"/>
                    <a:pt x="32" y="25"/>
                  </a:cubicBezTo>
                  <a:cubicBezTo>
                    <a:pt x="36" y="18"/>
                    <a:pt x="38" y="24"/>
                    <a:pt x="40" y="28"/>
                  </a:cubicBezTo>
                  <a:cubicBezTo>
                    <a:pt x="42" y="25"/>
                    <a:pt x="42" y="19"/>
                    <a:pt x="46" y="23"/>
                  </a:cubicBezTo>
                  <a:cubicBezTo>
                    <a:pt x="48" y="25"/>
                    <a:pt x="50" y="28"/>
                    <a:pt x="53" y="30"/>
                  </a:cubicBezTo>
                  <a:cubicBezTo>
                    <a:pt x="55" y="31"/>
                    <a:pt x="56" y="19"/>
                    <a:pt x="62" y="19"/>
                  </a:cubicBezTo>
                  <a:cubicBezTo>
                    <a:pt x="60" y="27"/>
                    <a:pt x="75" y="20"/>
                    <a:pt x="77" y="17"/>
                  </a:cubicBezTo>
                  <a:cubicBezTo>
                    <a:pt x="80" y="14"/>
                    <a:pt x="77" y="12"/>
                    <a:pt x="78" y="10"/>
                  </a:cubicBezTo>
                  <a:cubicBezTo>
                    <a:pt x="79" y="5"/>
                    <a:pt x="88" y="5"/>
                    <a:pt x="90" y="0"/>
                  </a:cubicBezTo>
                  <a:cubicBezTo>
                    <a:pt x="94" y="6"/>
                    <a:pt x="100" y="11"/>
                    <a:pt x="106" y="14"/>
                  </a:cubicBezTo>
                  <a:cubicBezTo>
                    <a:pt x="111" y="16"/>
                    <a:pt x="116" y="12"/>
                    <a:pt x="120" y="16"/>
                  </a:cubicBezTo>
                  <a:cubicBezTo>
                    <a:pt x="123" y="21"/>
                    <a:pt x="129" y="14"/>
                    <a:pt x="134" y="18"/>
                  </a:cubicBezTo>
                  <a:cubicBezTo>
                    <a:pt x="136" y="20"/>
                    <a:pt x="139" y="30"/>
                    <a:pt x="132" y="27"/>
                  </a:cubicBezTo>
                  <a:cubicBezTo>
                    <a:pt x="132" y="35"/>
                    <a:pt x="137" y="41"/>
                    <a:pt x="139" y="49"/>
                  </a:cubicBezTo>
                  <a:cubicBezTo>
                    <a:pt x="141" y="47"/>
                    <a:pt x="150" y="49"/>
                    <a:pt x="150" y="53"/>
                  </a:cubicBezTo>
                  <a:cubicBezTo>
                    <a:pt x="150" y="58"/>
                    <a:pt x="159" y="57"/>
                    <a:pt x="161" y="61"/>
                  </a:cubicBezTo>
                  <a:cubicBezTo>
                    <a:pt x="162" y="61"/>
                    <a:pt x="162" y="60"/>
                    <a:pt x="163" y="60"/>
                  </a:cubicBezTo>
                  <a:cubicBezTo>
                    <a:pt x="165" y="64"/>
                    <a:pt x="168" y="61"/>
                    <a:pt x="171" y="60"/>
                  </a:cubicBezTo>
                  <a:cubicBezTo>
                    <a:pt x="175" y="58"/>
                    <a:pt x="179" y="63"/>
                    <a:pt x="182" y="65"/>
                  </a:cubicBezTo>
                  <a:cubicBezTo>
                    <a:pt x="178" y="69"/>
                    <a:pt x="178" y="63"/>
                    <a:pt x="174" y="66"/>
                  </a:cubicBezTo>
                  <a:cubicBezTo>
                    <a:pt x="171" y="68"/>
                    <a:pt x="170" y="72"/>
                    <a:pt x="166" y="73"/>
                  </a:cubicBezTo>
                  <a:cubicBezTo>
                    <a:pt x="161" y="74"/>
                    <a:pt x="165" y="78"/>
                    <a:pt x="163" y="81"/>
                  </a:cubicBezTo>
                  <a:cubicBezTo>
                    <a:pt x="161" y="84"/>
                    <a:pt x="152" y="87"/>
                    <a:pt x="157" y="81"/>
                  </a:cubicBezTo>
                  <a:cubicBezTo>
                    <a:pt x="154" y="81"/>
                    <a:pt x="150" y="85"/>
                    <a:pt x="149" y="87"/>
                  </a:cubicBezTo>
                  <a:cubicBezTo>
                    <a:pt x="147" y="85"/>
                    <a:pt x="146" y="81"/>
                    <a:pt x="142" y="82"/>
                  </a:cubicBezTo>
                  <a:cubicBezTo>
                    <a:pt x="143" y="83"/>
                    <a:pt x="145" y="84"/>
                    <a:pt x="146" y="85"/>
                  </a:cubicBezTo>
                  <a:cubicBezTo>
                    <a:pt x="144" y="88"/>
                    <a:pt x="146" y="89"/>
                    <a:pt x="147" y="92"/>
                  </a:cubicBezTo>
                  <a:cubicBezTo>
                    <a:pt x="149" y="95"/>
                    <a:pt x="143" y="95"/>
                    <a:pt x="142" y="94"/>
                  </a:cubicBezTo>
                  <a:cubicBezTo>
                    <a:pt x="143" y="97"/>
                    <a:pt x="144" y="105"/>
                    <a:pt x="141" y="107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2" y="109"/>
                    <a:pt x="133" y="119"/>
                    <a:pt x="131" y="116"/>
                  </a:cubicBezTo>
                  <a:cubicBezTo>
                    <a:pt x="126" y="119"/>
                    <a:pt x="125" y="126"/>
                    <a:pt x="124" y="131"/>
                  </a:cubicBezTo>
                  <a:cubicBezTo>
                    <a:pt x="124" y="137"/>
                    <a:pt x="126" y="142"/>
                    <a:pt x="123" y="148"/>
                  </a:cubicBezTo>
                  <a:cubicBezTo>
                    <a:pt x="119" y="155"/>
                    <a:pt x="127" y="157"/>
                    <a:pt x="127" y="163"/>
                  </a:cubicBezTo>
                  <a:cubicBezTo>
                    <a:pt x="129" y="159"/>
                    <a:pt x="130" y="166"/>
                    <a:pt x="132" y="168"/>
                  </a:cubicBezTo>
                  <a:cubicBezTo>
                    <a:pt x="134" y="171"/>
                    <a:pt x="137" y="174"/>
                    <a:pt x="141" y="176"/>
                  </a:cubicBezTo>
                  <a:cubicBezTo>
                    <a:pt x="144" y="179"/>
                    <a:pt x="147" y="181"/>
                    <a:pt x="150" y="184"/>
                  </a:cubicBezTo>
                  <a:cubicBezTo>
                    <a:pt x="154" y="187"/>
                    <a:pt x="152" y="192"/>
                    <a:pt x="154" y="197"/>
                  </a:cubicBezTo>
                  <a:cubicBezTo>
                    <a:pt x="152" y="195"/>
                    <a:pt x="150" y="194"/>
                    <a:pt x="148" y="194"/>
                  </a:cubicBezTo>
                  <a:cubicBezTo>
                    <a:pt x="155" y="195"/>
                    <a:pt x="158" y="204"/>
                    <a:pt x="164" y="209"/>
                  </a:cubicBezTo>
                  <a:cubicBezTo>
                    <a:pt x="168" y="212"/>
                    <a:pt x="181" y="219"/>
                    <a:pt x="178" y="226"/>
                  </a:cubicBezTo>
                  <a:cubicBezTo>
                    <a:pt x="182" y="223"/>
                    <a:pt x="189" y="232"/>
                    <a:pt x="191" y="235"/>
                  </a:cubicBezTo>
                  <a:cubicBezTo>
                    <a:pt x="190" y="234"/>
                    <a:pt x="189" y="234"/>
                    <a:pt x="188" y="233"/>
                  </a:cubicBezTo>
                  <a:cubicBezTo>
                    <a:pt x="193" y="236"/>
                    <a:pt x="198" y="240"/>
                    <a:pt x="201" y="246"/>
                  </a:cubicBezTo>
                  <a:cubicBezTo>
                    <a:pt x="206" y="240"/>
                    <a:pt x="216" y="253"/>
                    <a:pt x="213" y="256"/>
                  </a:cubicBezTo>
                  <a:cubicBezTo>
                    <a:pt x="216" y="254"/>
                    <a:pt x="212" y="248"/>
                    <a:pt x="217" y="251"/>
                  </a:cubicBezTo>
                  <a:cubicBezTo>
                    <a:pt x="209" y="258"/>
                    <a:pt x="233" y="273"/>
                    <a:pt x="233" y="279"/>
                  </a:cubicBezTo>
                  <a:cubicBezTo>
                    <a:pt x="235" y="274"/>
                    <a:pt x="236" y="278"/>
                    <a:pt x="238" y="280"/>
                  </a:cubicBezTo>
                  <a:cubicBezTo>
                    <a:pt x="240" y="284"/>
                    <a:pt x="237" y="282"/>
                    <a:pt x="237" y="285"/>
                  </a:cubicBezTo>
                  <a:cubicBezTo>
                    <a:pt x="238" y="290"/>
                    <a:pt x="242" y="295"/>
                    <a:pt x="245" y="300"/>
                  </a:cubicBezTo>
                  <a:cubicBezTo>
                    <a:pt x="247" y="306"/>
                    <a:pt x="249" y="313"/>
                    <a:pt x="252" y="320"/>
                  </a:cubicBezTo>
                  <a:cubicBezTo>
                    <a:pt x="253" y="322"/>
                    <a:pt x="254" y="325"/>
                    <a:pt x="255" y="328"/>
                  </a:cubicBezTo>
                  <a:cubicBezTo>
                    <a:pt x="255" y="329"/>
                    <a:pt x="255" y="336"/>
                    <a:pt x="253" y="329"/>
                  </a:cubicBezTo>
                  <a:cubicBezTo>
                    <a:pt x="253" y="333"/>
                    <a:pt x="258" y="345"/>
                    <a:pt x="253" y="338"/>
                  </a:cubicBezTo>
                  <a:cubicBezTo>
                    <a:pt x="254" y="340"/>
                    <a:pt x="256" y="342"/>
                    <a:pt x="258" y="344"/>
                  </a:cubicBezTo>
                  <a:cubicBezTo>
                    <a:pt x="252" y="344"/>
                    <a:pt x="257" y="347"/>
                    <a:pt x="257" y="350"/>
                  </a:cubicBezTo>
                  <a:cubicBezTo>
                    <a:pt x="259" y="355"/>
                    <a:pt x="260" y="358"/>
                    <a:pt x="262" y="361"/>
                  </a:cubicBezTo>
                  <a:cubicBezTo>
                    <a:pt x="263" y="363"/>
                    <a:pt x="263" y="371"/>
                    <a:pt x="263" y="373"/>
                  </a:cubicBezTo>
                  <a:cubicBezTo>
                    <a:pt x="261" y="372"/>
                    <a:pt x="260" y="370"/>
                    <a:pt x="260" y="368"/>
                  </a:cubicBezTo>
                  <a:cubicBezTo>
                    <a:pt x="254" y="371"/>
                    <a:pt x="259" y="377"/>
                    <a:pt x="261" y="381"/>
                  </a:cubicBezTo>
                  <a:cubicBezTo>
                    <a:pt x="259" y="380"/>
                    <a:pt x="257" y="379"/>
                    <a:pt x="255" y="379"/>
                  </a:cubicBezTo>
                  <a:cubicBezTo>
                    <a:pt x="258" y="381"/>
                    <a:pt x="260" y="394"/>
                    <a:pt x="259" y="397"/>
                  </a:cubicBezTo>
                  <a:cubicBezTo>
                    <a:pt x="259" y="395"/>
                    <a:pt x="258" y="393"/>
                    <a:pt x="257" y="391"/>
                  </a:cubicBezTo>
                  <a:cubicBezTo>
                    <a:pt x="259" y="394"/>
                    <a:pt x="258" y="397"/>
                    <a:pt x="257" y="400"/>
                  </a:cubicBezTo>
                  <a:cubicBezTo>
                    <a:pt x="260" y="400"/>
                    <a:pt x="260" y="402"/>
                    <a:pt x="259" y="405"/>
                  </a:cubicBezTo>
                  <a:cubicBezTo>
                    <a:pt x="258" y="407"/>
                    <a:pt x="255" y="409"/>
                    <a:pt x="254" y="409"/>
                  </a:cubicBezTo>
                  <a:cubicBezTo>
                    <a:pt x="253" y="415"/>
                    <a:pt x="255" y="415"/>
                    <a:pt x="249" y="418"/>
                  </a:cubicBezTo>
                  <a:cubicBezTo>
                    <a:pt x="247" y="419"/>
                    <a:pt x="246" y="421"/>
                    <a:pt x="244" y="422"/>
                  </a:cubicBezTo>
                  <a:cubicBezTo>
                    <a:pt x="241" y="423"/>
                    <a:pt x="240" y="427"/>
                    <a:pt x="238" y="427"/>
                  </a:cubicBezTo>
                  <a:cubicBezTo>
                    <a:pt x="235" y="428"/>
                    <a:pt x="232" y="430"/>
                    <a:pt x="229" y="431"/>
                  </a:cubicBezTo>
                  <a:cubicBezTo>
                    <a:pt x="228" y="432"/>
                    <a:pt x="226" y="439"/>
                    <a:pt x="225" y="438"/>
                  </a:cubicBezTo>
                  <a:cubicBezTo>
                    <a:pt x="222" y="437"/>
                    <a:pt x="217" y="441"/>
                    <a:pt x="215" y="443"/>
                  </a:cubicBezTo>
                  <a:cubicBezTo>
                    <a:pt x="212" y="445"/>
                    <a:pt x="206" y="447"/>
                    <a:pt x="203" y="450"/>
                  </a:cubicBezTo>
                  <a:cubicBezTo>
                    <a:pt x="201" y="446"/>
                    <a:pt x="196" y="446"/>
                    <a:pt x="196" y="441"/>
                  </a:cubicBezTo>
                  <a:cubicBezTo>
                    <a:pt x="195" y="443"/>
                    <a:pt x="195" y="445"/>
                    <a:pt x="195" y="447"/>
                  </a:cubicBezTo>
                  <a:cubicBezTo>
                    <a:pt x="194" y="445"/>
                    <a:pt x="193" y="444"/>
                    <a:pt x="193" y="442"/>
                  </a:cubicBezTo>
                  <a:cubicBezTo>
                    <a:pt x="194" y="446"/>
                    <a:pt x="194" y="445"/>
                    <a:pt x="191" y="442"/>
                  </a:cubicBezTo>
                  <a:cubicBezTo>
                    <a:pt x="194" y="442"/>
                    <a:pt x="188" y="440"/>
                    <a:pt x="188" y="440"/>
                  </a:cubicBezTo>
                  <a:cubicBezTo>
                    <a:pt x="189" y="443"/>
                    <a:pt x="188" y="448"/>
                    <a:pt x="183" y="447"/>
                  </a:cubicBezTo>
                  <a:cubicBezTo>
                    <a:pt x="184" y="450"/>
                    <a:pt x="189" y="445"/>
                    <a:pt x="190" y="449"/>
                  </a:cubicBezTo>
                  <a:cubicBezTo>
                    <a:pt x="191" y="455"/>
                    <a:pt x="181" y="452"/>
                    <a:pt x="179" y="452"/>
                  </a:cubicBezTo>
                  <a:cubicBezTo>
                    <a:pt x="182" y="455"/>
                    <a:pt x="188" y="455"/>
                    <a:pt x="191" y="459"/>
                  </a:cubicBezTo>
                  <a:cubicBezTo>
                    <a:pt x="187" y="460"/>
                    <a:pt x="187" y="465"/>
                    <a:pt x="183" y="462"/>
                  </a:cubicBezTo>
                  <a:cubicBezTo>
                    <a:pt x="180" y="461"/>
                    <a:pt x="178" y="455"/>
                    <a:pt x="175" y="455"/>
                  </a:cubicBezTo>
                  <a:cubicBezTo>
                    <a:pt x="177" y="457"/>
                    <a:pt x="188" y="466"/>
                    <a:pt x="186" y="469"/>
                  </a:cubicBezTo>
                  <a:cubicBezTo>
                    <a:pt x="179" y="466"/>
                    <a:pt x="176" y="459"/>
                    <a:pt x="170" y="455"/>
                  </a:cubicBezTo>
                  <a:cubicBezTo>
                    <a:pt x="171" y="460"/>
                    <a:pt x="192" y="474"/>
                    <a:pt x="183" y="479"/>
                  </a:cubicBezTo>
                  <a:cubicBezTo>
                    <a:pt x="176" y="482"/>
                    <a:pt x="166" y="466"/>
                    <a:pt x="161" y="463"/>
                  </a:cubicBezTo>
                  <a:cubicBezTo>
                    <a:pt x="165" y="468"/>
                    <a:pt x="176" y="476"/>
                    <a:pt x="174" y="483"/>
                  </a:cubicBezTo>
                  <a:cubicBezTo>
                    <a:pt x="172" y="488"/>
                    <a:pt x="164" y="489"/>
                    <a:pt x="159" y="491"/>
                  </a:cubicBezTo>
                  <a:cubicBezTo>
                    <a:pt x="152" y="495"/>
                    <a:pt x="152" y="500"/>
                    <a:pt x="148" y="506"/>
                  </a:cubicBezTo>
                  <a:cubicBezTo>
                    <a:pt x="145" y="510"/>
                    <a:pt x="137" y="516"/>
                    <a:pt x="132" y="511"/>
                  </a:cubicBezTo>
                  <a:cubicBezTo>
                    <a:pt x="134" y="509"/>
                    <a:pt x="136" y="508"/>
                    <a:pt x="138" y="508"/>
                  </a:cubicBezTo>
                  <a:cubicBezTo>
                    <a:pt x="138" y="507"/>
                    <a:pt x="137" y="505"/>
                    <a:pt x="137" y="504"/>
                  </a:cubicBezTo>
                  <a:cubicBezTo>
                    <a:pt x="136" y="505"/>
                    <a:pt x="134" y="505"/>
                    <a:pt x="133" y="506"/>
                  </a:cubicBezTo>
                  <a:cubicBezTo>
                    <a:pt x="133" y="498"/>
                    <a:pt x="132" y="491"/>
                    <a:pt x="132" y="484"/>
                  </a:cubicBezTo>
                  <a:cubicBezTo>
                    <a:pt x="132" y="480"/>
                    <a:pt x="132" y="477"/>
                    <a:pt x="133" y="473"/>
                  </a:cubicBezTo>
                  <a:cubicBezTo>
                    <a:pt x="134" y="471"/>
                    <a:pt x="139" y="461"/>
                    <a:pt x="140" y="468"/>
                  </a:cubicBezTo>
                  <a:cubicBezTo>
                    <a:pt x="140" y="457"/>
                    <a:pt x="119" y="458"/>
                    <a:pt x="121" y="449"/>
                  </a:cubicBezTo>
                  <a:cubicBezTo>
                    <a:pt x="120" y="451"/>
                    <a:pt x="119" y="450"/>
                    <a:pt x="118" y="449"/>
                  </a:cubicBezTo>
                  <a:cubicBezTo>
                    <a:pt x="120" y="448"/>
                    <a:pt x="121" y="445"/>
                    <a:pt x="124" y="445"/>
                  </a:cubicBezTo>
                  <a:cubicBezTo>
                    <a:pt x="126" y="445"/>
                    <a:pt x="128" y="445"/>
                    <a:pt x="131" y="444"/>
                  </a:cubicBezTo>
                  <a:cubicBezTo>
                    <a:pt x="132" y="444"/>
                    <a:pt x="135" y="441"/>
                    <a:pt x="136" y="439"/>
                  </a:cubicBezTo>
                  <a:cubicBezTo>
                    <a:pt x="138" y="436"/>
                    <a:pt x="134" y="433"/>
                    <a:pt x="137" y="430"/>
                  </a:cubicBezTo>
                  <a:cubicBezTo>
                    <a:pt x="142" y="435"/>
                    <a:pt x="150" y="430"/>
                    <a:pt x="156" y="429"/>
                  </a:cubicBezTo>
                  <a:cubicBezTo>
                    <a:pt x="158" y="428"/>
                    <a:pt x="159" y="430"/>
                    <a:pt x="160" y="431"/>
                  </a:cubicBezTo>
                  <a:cubicBezTo>
                    <a:pt x="162" y="435"/>
                    <a:pt x="166" y="435"/>
                    <a:pt x="170" y="436"/>
                  </a:cubicBezTo>
                  <a:cubicBezTo>
                    <a:pt x="170" y="433"/>
                    <a:pt x="167" y="430"/>
                    <a:pt x="171" y="430"/>
                  </a:cubicBezTo>
                  <a:cubicBezTo>
                    <a:pt x="170" y="424"/>
                    <a:pt x="163" y="424"/>
                    <a:pt x="161" y="420"/>
                  </a:cubicBezTo>
                  <a:cubicBezTo>
                    <a:pt x="159" y="417"/>
                    <a:pt x="158" y="413"/>
                    <a:pt x="157" y="410"/>
                  </a:cubicBezTo>
                  <a:cubicBezTo>
                    <a:pt x="156" y="406"/>
                    <a:pt x="160" y="406"/>
                    <a:pt x="162" y="403"/>
                  </a:cubicBezTo>
                  <a:cubicBezTo>
                    <a:pt x="164" y="399"/>
                    <a:pt x="173" y="405"/>
                    <a:pt x="176" y="406"/>
                  </a:cubicBezTo>
                  <a:cubicBezTo>
                    <a:pt x="174" y="402"/>
                    <a:pt x="177" y="398"/>
                    <a:pt x="174" y="395"/>
                  </a:cubicBezTo>
                  <a:cubicBezTo>
                    <a:pt x="177" y="395"/>
                    <a:pt x="180" y="396"/>
                    <a:pt x="183" y="395"/>
                  </a:cubicBezTo>
                  <a:cubicBezTo>
                    <a:pt x="185" y="394"/>
                    <a:pt x="190" y="391"/>
                    <a:pt x="192" y="389"/>
                  </a:cubicBezTo>
                  <a:cubicBezTo>
                    <a:pt x="194" y="387"/>
                    <a:pt x="195" y="385"/>
                    <a:pt x="198" y="384"/>
                  </a:cubicBezTo>
                  <a:cubicBezTo>
                    <a:pt x="201" y="383"/>
                    <a:pt x="204" y="383"/>
                    <a:pt x="206" y="381"/>
                  </a:cubicBezTo>
                  <a:cubicBezTo>
                    <a:pt x="212" y="376"/>
                    <a:pt x="203" y="362"/>
                    <a:pt x="204" y="355"/>
                  </a:cubicBezTo>
                  <a:cubicBezTo>
                    <a:pt x="205" y="350"/>
                    <a:pt x="207" y="346"/>
                    <a:pt x="204" y="340"/>
                  </a:cubicBezTo>
                  <a:cubicBezTo>
                    <a:pt x="203" y="338"/>
                    <a:pt x="202" y="337"/>
                    <a:pt x="201" y="335"/>
                  </a:cubicBezTo>
                  <a:cubicBezTo>
                    <a:pt x="200" y="332"/>
                    <a:pt x="201" y="330"/>
                    <a:pt x="199" y="327"/>
                  </a:cubicBezTo>
                  <a:cubicBezTo>
                    <a:pt x="198" y="323"/>
                    <a:pt x="196" y="323"/>
                    <a:pt x="195" y="318"/>
                  </a:cubicBezTo>
                  <a:cubicBezTo>
                    <a:pt x="195" y="312"/>
                    <a:pt x="199" y="308"/>
                    <a:pt x="199" y="303"/>
                  </a:cubicBezTo>
                  <a:cubicBezTo>
                    <a:pt x="199" y="301"/>
                    <a:pt x="199" y="294"/>
                    <a:pt x="199" y="293"/>
                  </a:cubicBezTo>
                  <a:cubicBezTo>
                    <a:pt x="194" y="289"/>
                    <a:pt x="198" y="290"/>
                    <a:pt x="200" y="286"/>
                  </a:cubicBezTo>
                  <a:cubicBezTo>
                    <a:pt x="203" y="280"/>
                    <a:pt x="195" y="274"/>
                    <a:pt x="191" y="271"/>
                  </a:cubicBezTo>
                  <a:cubicBezTo>
                    <a:pt x="189" y="269"/>
                    <a:pt x="183" y="266"/>
                    <a:pt x="183" y="263"/>
                  </a:cubicBezTo>
                  <a:cubicBezTo>
                    <a:pt x="184" y="259"/>
                    <a:pt x="190" y="258"/>
                    <a:pt x="191" y="254"/>
                  </a:cubicBezTo>
                  <a:cubicBezTo>
                    <a:pt x="187" y="253"/>
                    <a:pt x="182" y="250"/>
                    <a:pt x="180" y="246"/>
                  </a:cubicBezTo>
                  <a:cubicBezTo>
                    <a:pt x="178" y="244"/>
                    <a:pt x="176" y="246"/>
                    <a:pt x="174" y="242"/>
                  </a:cubicBezTo>
                  <a:cubicBezTo>
                    <a:pt x="171" y="237"/>
                    <a:pt x="169" y="242"/>
                    <a:pt x="166" y="240"/>
                  </a:cubicBezTo>
                  <a:cubicBezTo>
                    <a:pt x="164" y="239"/>
                    <a:pt x="161" y="233"/>
                    <a:pt x="161" y="231"/>
                  </a:cubicBezTo>
                  <a:cubicBezTo>
                    <a:pt x="160" y="224"/>
                    <a:pt x="157" y="218"/>
                    <a:pt x="151" y="212"/>
                  </a:cubicBezTo>
                  <a:cubicBezTo>
                    <a:pt x="149" y="211"/>
                    <a:pt x="145" y="210"/>
                    <a:pt x="143" y="208"/>
                  </a:cubicBezTo>
                  <a:cubicBezTo>
                    <a:pt x="138" y="203"/>
                    <a:pt x="133" y="198"/>
                    <a:pt x="129" y="193"/>
                  </a:cubicBezTo>
                  <a:cubicBezTo>
                    <a:pt x="127" y="190"/>
                    <a:pt x="126" y="185"/>
                    <a:pt x="123" y="182"/>
                  </a:cubicBezTo>
                  <a:cubicBezTo>
                    <a:pt x="122" y="181"/>
                    <a:pt x="121" y="179"/>
                    <a:pt x="119" y="181"/>
                  </a:cubicBezTo>
                  <a:cubicBezTo>
                    <a:pt x="117" y="178"/>
                    <a:pt x="114" y="177"/>
                    <a:pt x="112" y="174"/>
                  </a:cubicBezTo>
                  <a:cubicBezTo>
                    <a:pt x="111" y="172"/>
                    <a:pt x="108" y="167"/>
                    <a:pt x="110" y="165"/>
                  </a:cubicBezTo>
                  <a:cubicBezTo>
                    <a:pt x="113" y="162"/>
                    <a:pt x="99" y="159"/>
                    <a:pt x="98" y="159"/>
                  </a:cubicBezTo>
                  <a:cubicBezTo>
                    <a:pt x="89" y="157"/>
                    <a:pt x="83" y="147"/>
                    <a:pt x="75" y="144"/>
                  </a:cubicBezTo>
                  <a:cubicBezTo>
                    <a:pt x="72" y="144"/>
                    <a:pt x="65" y="141"/>
                    <a:pt x="71" y="138"/>
                  </a:cubicBezTo>
                  <a:cubicBezTo>
                    <a:pt x="78" y="134"/>
                    <a:pt x="69" y="132"/>
                    <a:pt x="70" y="128"/>
                  </a:cubicBezTo>
                  <a:cubicBezTo>
                    <a:pt x="71" y="126"/>
                    <a:pt x="81" y="129"/>
                    <a:pt x="82" y="129"/>
                  </a:cubicBezTo>
                  <a:cubicBezTo>
                    <a:pt x="87" y="130"/>
                    <a:pt x="98" y="123"/>
                    <a:pt x="92" y="121"/>
                  </a:cubicBezTo>
                  <a:cubicBezTo>
                    <a:pt x="93" y="119"/>
                    <a:pt x="97" y="118"/>
                    <a:pt x="97" y="116"/>
                  </a:cubicBezTo>
                  <a:cubicBezTo>
                    <a:pt x="97" y="112"/>
                    <a:pt x="93" y="109"/>
                    <a:pt x="90" y="109"/>
                  </a:cubicBezTo>
                  <a:cubicBezTo>
                    <a:pt x="88" y="110"/>
                    <a:pt x="87" y="108"/>
                    <a:pt x="87" y="106"/>
                  </a:cubicBezTo>
                  <a:cubicBezTo>
                    <a:pt x="85" y="102"/>
                    <a:pt x="81" y="103"/>
                    <a:pt x="77" y="102"/>
                  </a:cubicBezTo>
                  <a:cubicBezTo>
                    <a:pt x="78" y="99"/>
                    <a:pt x="83" y="99"/>
                    <a:pt x="83" y="97"/>
                  </a:cubicBezTo>
                  <a:cubicBezTo>
                    <a:pt x="83" y="93"/>
                    <a:pt x="78" y="91"/>
                    <a:pt x="76" y="89"/>
                  </a:cubicBezTo>
                  <a:cubicBezTo>
                    <a:pt x="72" y="87"/>
                    <a:pt x="70" y="84"/>
                    <a:pt x="65" y="84"/>
                  </a:cubicBezTo>
                  <a:cubicBezTo>
                    <a:pt x="58" y="86"/>
                    <a:pt x="60" y="90"/>
                    <a:pt x="57" y="94"/>
                  </a:cubicBezTo>
                  <a:cubicBezTo>
                    <a:pt x="53" y="92"/>
                    <a:pt x="49" y="88"/>
                    <a:pt x="45" y="89"/>
                  </a:cubicBezTo>
                  <a:cubicBezTo>
                    <a:pt x="41" y="90"/>
                    <a:pt x="34" y="83"/>
                    <a:pt x="32" y="80"/>
                  </a:cubicBezTo>
                  <a:cubicBezTo>
                    <a:pt x="29" y="76"/>
                    <a:pt x="27" y="68"/>
                    <a:pt x="28" y="64"/>
                  </a:cubicBezTo>
                  <a:cubicBezTo>
                    <a:pt x="30" y="57"/>
                    <a:pt x="25" y="59"/>
                    <a:pt x="23" y="53"/>
                  </a:cubicBezTo>
                  <a:cubicBezTo>
                    <a:pt x="24" y="56"/>
                    <a:pt x="24" y="58"/>
                    <a:pt x="22" y="59"/>
                  </a:cubicBezTo>
                  <a:cubicBezTo>
                    <a:pt x="18" y="58"/>
                    <a:pt x="17" y="52"/>
                    <a:pt x="14" y="49"/>
                  </a:cubicBezTo>
                  <a:cubicBezTo>
                    <a:pt x="10" y="46"/>
                    <a:pt x="2" y="39"/>
                    <a:pt x="0" y="3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553">
              <a:extLst>
                <a:ext uri="{FF2B5EF4-FFF2-40B4-BE49-F238E27FC236}">
                  <a16:creationId xmlns="" xmlns:a16="http://schemas.microsoft.com/office/drawing/2014/main" id="{80EB9CC3-9F3A-4A88-B2E5-BEEFC8A81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126" y="3060700"/>
              <a:ext cx="204788" cy="398463"/>
            </a:xfrm>
            <a:custGeom>
              <a:avLst/>
              <a:gdLst>
                <a:gd name="T0" fmla="*/ 21 w 263"/>
                <a:gd name="T1" fmla="*/ 29 h 516"/>
                <a:gd name="T2" fmla="*/ 46 w 263"/>
                <a:gd name="T3" fmla="*/ 23 h 516"/>
                <a:gd name="T4" fmla="*/ 77 w 263"/>
                <a:gd name="T5" fmla="*/ 17 h 516"/>
                <a:gd name="T6" fmla="*/ 106 w 263"/>
                <a:gd name="T7" fmla="*/ 14 h 516"/>
                <a:gd name="T8" fmla="*/ 132 w 263"/>
                <a:gd name="T9" fmla="*/ 27 h 516"/>
                <a:gd name="T10" fmla="*/ 161 w 263"/>
                <a:gd name="T11" fmla="*/ 61 h 516"/>
                <a:gd name="T12" fmla="*/ 182 w 263"/>
                <a:gd name="T13" fmla="*/ 65 h 516"/>
                <a:gd name="T14" fmla="*/ 163 w 263"/>
                <a:gd name="T15" fmla="*/ 81 h 516"/>
                <a:gd name="T16" fmla="*/ 142 w 263"/>
                <a:gd name="T17" fmla="*/ 82 h 516"/>
                <a:gd name="T18" fmla="*/ 142 w 263"/>
                <a:gd name="T19" fmla="*/ 94 h 516"/>
                <a:gd name="T20" fmla="*/ 131 w 263"/>
                <a:gd name="T21" fmla="*/ 116 h 516"/>
                <a:gd name="T22" fmla="*/ 127 w 263"/>
                <a:gd name="T23" fmla="*/ 163 h 516"/>
                <a:gd name="T24" fmla="*/ 150 w 263"/>
                <a:gd name="T25" fmla="*/ 184 h 516"/>
                <a:gd name="T26" fmla="*/ 164 w 263"/>
                <a:gd name="T27" fmla="*/ 209 h 516"/>
                <a:gd name="T28" fmla="*/ 188 w 263"/>
                <a:gd name="T29" fmla="*/ 233 h 516"/>
                <a:gd name="T30" fmla="*/ 217 w 263"/>
                <a:gd name="T31" fmla="*/ 251 h 516"/>
                <a:gd name="T32" fmla="*/ 237 w 263"/>
                <a:gd name="T33" fmla="*/ 285 h 516"/>
                <a:gd name="T34" fmla="*/ 255 w 263"/>
                <a:gd name="T35" fmla="*/ 328 h 516"/>
                <a:gd name="T36" fmla="*/ 258 w 263"/>
                <a:gd name="T37" fmla="*/ 344 h 516"/>
                <a:gd name="T38" fmla="*/ 263 w 263"/>
                <a:gd name="T39" fmla="*/ 373 h 516"/>
                <a:gd name="T40" fmla="*/ 255 w 263"/>
                <a:gd name="T41" fmla="*/ 379 h 516"/>
                <a:gd name="T42" fmla="*/ 257 w 263"/>
                <a:gd name="T43" fmla="*/ 400 h 516"/>
                <a:gd name="T44" fmla="*/ 249 w 263"/>
                <a:gd name="T45" fmla="*/ 418 h 516"/>
                <a:gd name="T46" fmla="*/ 229 w 263"/>
                <a:gd name="T47" fmla="*/ 431 h 516"/>
                <a:gd name="T48" fmla="*/ 203 w 263"/>
                <a:gd name="T49" fmla="*/ 450 h 516"/>
                <a:gd name="T50" fmla="*/ 193 w 263"/>
                <a:gd name="T51" fmla="*/ 442 h 516"/>
                <a:gd name="T52" fmla="*/ 183 w 263"/>
                <a:gd name="T53" fmla="*/ 447 h 516"/>
                <a:gd name="T54" fmla="*/ 191 w 263"/>
                <a:gd name="T55" fmla="*/ 459 h 516"/>
                <a:gd name="T56" fmla="*/ 186 w 263"/>
                <a:gd name="T57" fmla="*/ 469 h 516"/>
                <a:gd name="T58" fmla="*/ 161 w 263"/>
                <a:gd name="T59" fmla="*/ 463 h 516"/>
                <a:gd name="T60" fmla="*/ 148 w 263"/>
                <a:gd name="T61" fmla="*/ 506 h 516"/>
                <a:gd name="T62" fmla="*/ 137 w 263"/>
                <a:gd name="T63" fmla="*/ 504 h 516"/>
                <a:gd name="T64" fmla="*/ 133 w 263"/>
                <a:gd name="T65" fmla="*/ 473 h 516"/>
                <a:gd name="T66" fmla="*/ 118 w 263"/>
                <a:gd name="T67" fmla="*/ 449 h 516"/>
                <a:gd name="T68" fmla="*/ 136 w 263"/>
                <a:gd name="T69" fmla="*/ 439 h 516"/>
                <a:gd name="T70" fmla="*/ 160 w 263"/>
                <a:gd name="T71" fmla="*/ 431 h 516"/>
                <a:gd name="T72" fmla="*/ 161 w 263"/>
                <a:gd name="T73" fmla="*/ 420 h 516"/>
                <a:gd name="T74" fmla="*/ 176 w 263"/>
                <a:gd name="T75" fmla="*/ 406 h 516"/>
                <a:gd name="T76" fmla="*/ 192 w 263"/>
                <a:gd name="T77" fmla="*/ 389 h 516"/>
                <a:gd name="T78" fmla="*/ 204 w 263"/>
                <a:gd name="T79" fmla="*/ 355 h 516"/>
                <a:gd name="T80" fmla="*/ 199 w 263"/>
                <a:gd name="T81" fmla="*/ 327 h 516"/>
                <a:gd name="T82" fmla="*/ 199 w 263"/>
                <a:gd name="T83" fmla="*/ 293 h 516"/>
                <a:gd name="T84" fmla="*/ 183 w 263"/>
                <a:gd name="T85" fmla="*/ 263 h 516"/>
                <a:gd name="T86" fmla="*/ 174 w 263"/>
                <a:gd name="T87" fmla="*/ 242 h 516"/>
                <a:gd name="T88" fmla="*/ 151 w 263"/>
                <a:gd name="T89" fmla="*/ 212 h 516"/>
                <a:gd name="T90" fmla="*/ 123 w 263"/>
                <a:gd name="T91" fmla="*/ 182 h 516"/>
                <a:gd name="T92" fmla="*/ 110 w 263"/>
                <a:gd name="T93" fmla="*/ 165 h 516"/>
                <a:gd name="T94" fmla="*/ 71 w 263"/>
                <a:gd name="T95" fmla="*/ 138 h 516"/>
                <a:gd name="T96" fmla="*/ 92 w 263"/>
                <a:gd name="T97" fmla="*/ 121 h 516"/>
                <a:gd name="T98" fmla="*/ 87 w 263"/>
                <a:gd name="T99" fmla="*/ 106 h 516"/>
                <a:gd name="T100" fmla="*/ 76 w 263"/>
                <a:gd name="T101" fmla="*/ 89 h 516"/>
                <a:gd name="T102" fmla="*/ 45 w 263"/>
                <a:gd name="T103" fmla="*/ 89 h 516"/>
                <a:gd name="T104" fmla="*/ 23 w 263"/>
                <a:gd name="T105" fmla="*/ 53 h 516"/>
                <a:gd name="T106" fmla="*/ 0 w 263"/>
                <a:gd name="T107" fmla="*/ 34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3" h="516">
                  <a:moveTo>
                    <a:pt x="0" y="34"/>
                  </a:moveTo>
                  <a:cubicBezTo>
                    <a:pt x="6" y="34"/>
                    <a:pt x="4" y="27"/>
                    <a:pt x="6" y="23"/>
                  </a:cubicBezTo>
                  <a:cubicBezTo>
                    <a:pt x="10" y="18"/>
                    <a:pt x="19" y="26"/>
                    <a:pt x="21" y="29"/>
                  </a:cubicBezTo>
                  <a:cubicBezTo>
                    <a:pt x="26" y="33"/>
                    <a:pt x="29" y="30"/>
                    <a:pt x="32" y="25"/>
                  </a:cubicBezTo>
                  <a:cubicBezTo>
                    <a:pt x="36" y="18"/>
                    <a:pt x="38" y="24"/>
                    <a:pt x="40" y="28"/>
                  </a:cubicBezTo>
                  <a:cubicBezTo>
                    <a:pt x="42" y="25"/>
                    <a:pt x="42" y="19"/>
                    <a:pt x="46" y="23"/>
                  </a:cubicBezTo>
                  <a:cubicBezTo>
                    <a:pt x="48" y="25"/>
                    <a:pt x="50" y="28"/>
                    <a:pt x="53" y="30"/>
                  </a:cubicBezTo>
                  <a:cubicBezTo>
                    <a:pt x="55" y="31"/>
                    <a:pt x="56" y="19"/>
                    <a:pt x="62" y="19"/>
                  </a:cubicBezTo>
                  <a:cubicBezTo>
                    <a:pt x="60" y="27"/>
                    <a:pt x="75" y="20"/>
                    <a:pt x="77" y="17"/>
                  </a:cubicBezTo>
                  <a:cubicBezTo>
                    <a:pt x="80" y="14"/>
                    <a:pt x="77" y="12"/>
                    <a:pt x="78" y="10"/>
                  </a:cubicBezTo>
                  <a:cubicBezTo>
                    <a:pt x="79" y="5"/>
                    <a:pt x="88" y="5"/>
                    <a:pt x="90" y="0"/>
                  </a:cubicBezTo>
                  <a:cubicBezTo>
                    <a:pt x="94" y="6"/>
                    <a:pt x="100" y="11"/>
                    <a:pt x="106" y="14"/>
                  </a:cubicBezTo>
                  <a:cubicBezTo>
                    <a:pt x="111" y="16"/>
                    <a:pt x="116" y="12"/>
                    <a:pt x="120" y="16"/>
                  </a:cubicBezTo>
                  <a:cubicBezTo>
                    <a:pt x="123" y="21"/>
                    <a:pt x="129" y="14"/>
                    <a:pt x="134" y="18"/>
                  </a:cubicBezTo>
                  <a:cubicBezTo>
                    <a:pt x="136" y="20"/>
                    <a:pt x="139" y="30"/>
                    <a:pt x="132" y="27"/>
                  </a:cubicBezTo>
                  <a:cubicBezTo>
                    <a:pt x="132" y="35"/>
                    <a:pt x="137" y="41"/>
                    <a:pt x="139" y="49"/>
                  </a:cubicBezTo>
                  <a:cubicBezTo>
                    <a:pt x="141" y="47"/>
                    <a:pt x="150" y="49"/>
                    <a:pt x="150" y="53"/>
                  </a:cubicBezTo>
                  <a:cubicBezTo>
                    <a:pt x="150" y="58"/>
                    <a:pt x="159" y="57"/>
                    <a:pt x="161" y="61"/>
                  </a:cubicBezTo>
                  <a:cubicBezTo>
                    <a:pt x="162" y="61"/>
                    <a:pt x="162" y="60"/>
                    <a:pt x="163" y="60"/>
                  </a:cubicBezTo>
                  <a:cubicBezTo>
                    <a:pt x="165" y="64"/>
                    <a:pt x="168" y="61"/>
                    <a:pt x="171" y="60"/>
                  </a:cubicBezTo>
                  <a:cubicBezTo>
                    <a:pt x="175" y="58"/>
                    <a:pt x="179" y="63"/>
                    <a:pt x="182" y="65"/>
                  </a:cubicBezTo>
                  <a:cubicBezTo>
                    <a:pt x="178" y="69"/>
                    <a:pt x="178" y="63"/>
                    <a:pt x="174" y="66"/>
                  </a:cubicBezTo>
                  <a:cubicBezTo>
                    <a:pt x="171" y="68"/>
                    <a:pt x="170" y="72"/>
                    <a:pt x="166" y="73"/>
                  </a:cubicBezTo>
                  <a:cubicBezTo>
                    <a:pt x="161" y="74"/>
                    <a:pt x="165" y="78"/>
                    <a:pt x="163" y="81"/>
                  </a:cubicBezTo>
                  <a:cubicBezTo>
                    <a:pt x="161" y="84"/>
                    <a:pt x="152" y="87"/>
                    <a:pt x="157" y="81"/>
                  </a:cubicBezTo>
                  <a:cubicBezTo>
                    <a:pt x="154" y="81"/>
                    <a:pt x="150" y="85"/>
                    <a:pt x="149" y="87"/>
                  </a:cubicBezTo>
                  <a:cubicBezTo>
                    <a:pt x="147" y="85"/>
                    <a:pt x="146" y="81"/>
                    <a:pt x="142" y="82"/>
                  </a:cubicBezTo>
                  <a:cubicBezTo>
                    <a:pt x="143" y="83"/>
                    <a:pt x="145" y="84"/>
                    <a:pt x="146" y="85"/>
                  </a:cubicBezTo>
                  <a:cubicBezTo>
                    <a:pt x="144" y="88"/>
                    <a:pt x="146" y="89"/>
                    <a:pt x="147" y="92"/>
                  </a:cubicBezTo>
                  <a:cubicBezTo>
                    <a:pt x="149" y="95"/>
                    <a:pt x="143" y="95"/>
                    <a:pt x="142" y="94"/>
                  </a:cubicBezTo>
                  <a:cubicBezTo>
                    <a:pt x="143" y="97"/>
                    <a:pt x="144" y="105"/>
                    <a:pt x="141" y="107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2" y="109"/>
                    <a:pt x="133" y="119"/>
                    <a:pt x="131" y="116"/>
                  </a:cubicBezTo>
                  <a:cubicBezTo>
                    <a:pt x="126" y="119"/>
                    <a:pt x="125" y="126"/>
                    <a:pt x="124" y="131"/>
                  </a:cubicBezTo>
                  <a:cubicBezTo>
                    <a:pt x="124" y="137"/>
                    <a:pt x="126" y="142"/>
                    <a:pt x="123" y="148"/>
                  </a:cubicBezTo>
                  <a:cubicBezTo>
                    <a:pt x="119" y="155"/>
                    <a:pt x="127" y="157"/>
                    <a:pt x="127" y="163"/>
                  </a:cubicBezTo>
                  <a:cubicBezTo>
                    <a:pt x="129" y="159"/>
                    <a:pt x="130" y="166"/>
                    <a:pt x="132" y="168"/>
                  </a:cubicBezTo>
                  <a:cubicBezTo>
                    <a:pt x="134" y="171"/>
                    <a:pt x="137" y="174"/>
                    <a:pt x="141" y="176"/>
                  </a:cubicBezTo>
                  <a:cubicBezTo>
                    <a:pt x="144" y="179"/>
                    <a:pt x="147" y="181"/>
                    <a:pt x="150" y="184"/>
                  </a:cubicBezTo>
                  <a:cubicBezTo>
                    <a:pt x="154" y="187"/>
                    <a:pt x="152" y="192"/>
                    <a:pt x="154" y="197"/>
                  </a:cubicBezTo>
                  <a:cubicBezTo>
                    <a:pt x="152" y="195"/>
                    <a:pt x="150" y="194"/>
                    <a:pt x="148" y="194"/>
                  </a:cubicBezTo>
                  <a:cubicBezTo>
                    <a:pt x="155" y="195"/>
                    <a:pt x="158" y="204"/>
                    <a:pt x="164" y="209"/>
                  </a:cubicBezTo>
                  <a:cubicBezTo>
                    <a:pt x="168" y="212"/>
                    <a:pt x="181" y="219"/>
                    <a:pt x="178" y="226"/>
                  </a:cubicBezTo>
                  <a:cubicBezTo>
                    <a:pt x="182" y="223"/>
                    <a:pt x="189" y="232"/>
                    <a:pt x="191" y="235"/>
                  </a:cubicBezTo>
                  <a:cubicBezTo>
                    <a:pt x="190" y="234"/>
                    <a:pt x="189" y="234"/>
                    <a:pt x="188" y="233"/>
                  </a:cubicBezTo>
                  <a:cubicBezTo>
                    <a:pt x="193" y="236"/>
                    <a:pt x="198" y="240"/>
                    <a:pt x="201" y="246"/>
                  </a:cubicBezTo>
                  <a:cubicBezTo>
                    <a:pt x="206" y="240"/>
                    <a:pt x="216" y="253"/>
                    <a:pt x="213" y="256"/>
                  </a:cubicBezTo>
                  <a:cubicBezTo>
                    <a:pt x="216" y="254"/>
                    <a:pt x="212" y="248"/>
                    <a:pt x="217" y="251"/>
                  </a:cubicBezTo>
                  <a:cubicBezTo>
                    <a:pt x="209" y="258"/>
                    <a:pt x="233" y="273"/>
                    <a:pt x="233" y="279"/>
                  </a:cubicBezTo>
                  <a:cubicBezTo>
                    <a:pt x="235" y="274"/>
                    <a:pt x="236" y="278"/>
                    <a:pt x="238" y="280"/>
                  </a:cubicBezTo>
                  <a:cubicBezTo>
                    <a:pt x="240" y="284"/>
                    <a:pt x="237" y="282"/>
                    <a:pt x="237" y="285"/>
                  </a:cubicBezTo>
                  <a:cubicBezTo>
                    <a:pt x="238" y="290"/>
                    <a:pt x="242" y="295"/>
                    <a:pt x="245" y="300"/>
                  </a:cubicBezTo>
                  <a:cubicBezTo>
                    <a:pt x="247" y="306"/>
                    <a:pt x="249" y="313"/>
                    <a:pt x="252" y="320"/>
                  </a:cubicBezTo>
                  <a:cubicBezTo>
                    <a:pt x="253" y="322"/>
                    <a:pt x="254" y="325"/>
                    <a:pt x="255" y="328"/>
                  </a:cubicBezTo>
                  <a:cubicBezTo>
                    <a:pt x="255" y="329"/>
                    <a:pt x="255" y="336"/>
                    <a:pt x="253" y="329"/>
                  </a:cubicBezTo>
                  <a:cubicBezTo>
                    <a:pt x="253" y="333"/>
                    <a:pt x="258" y="345"/>
                    <a:pt x="253" y="338"/>
                  </a:cubicBezTo>
                  <a:cubicBezTo>
                    <a:pt x="254" y="340"/>
                    <a:pt x="256" y="342"/>
                    <a:pt x="258" y="344"/>
                  </a:cubicBezTo>
                  <a:cubicBezTo>
                    <a:pt x="252" y="344"/>
                    <a:pt x="257" y="347"/>
                    <a:pt x="257" y="350"/>
                  </a:cubicBezTo>
                  <a:cubicBezTo>
                    <a:pt x="259" y="355"/>
                    <a:pt x="260" y="358"/>
                    <a:pt x="262" y="361"/>
                  </a:cubicBezTo>
                  <a:cubicBezTo>
                    <a:pt x="263" y="363"/>
                    <a:pt x="263" y="371"/>
                    <a:pt x="263" y="373"/>
                  </a:cubicBezTo>
                  <a:cubicBezTo>
                    <a:pt x="261" y="372"/>
                    <a:pt x="260" y="370"/>
                    <a:pt x="260" y="368"/>
                  </a:cubicBezTo>
                  <a:cubicBezTo>
                    <a:pt x="254" y="371"/>
                    <a:pt x="259" y="377"/>
                    <a:pt x="261" y="381"/>
                  </a:cubicBezTo>
                  <a:cubicBezTo>
                    <a:pt x="259" y="380"/>
                    <a:pt x="257" y="379"/>
                    <a:pt x="255" y="379"/>
                  </a:cubicBezTo>
                  <a:cubicBezTo>
                    <a:pt x="258" y="381"/>
                    <a:pt x="260" y="394"/>
                    <a:pt x="259" y="397"/>
                  </a:cubicBezTo>
                  <a:cubicBezTo>
                    <a:pt x="259" y="395"/>
                    <a:pt x="258" y="393"/>
                    <a:pt x="257" y="391"/>
                  </a:cubicBezTo>
                  <a:cubicBezTo>
                    <a:pt x="259" y="394"/>
                    <a:pt x="258" y="397"/>
                    <a:pt x="257" y="400"/>
                  </a:cubicBezTo>
                  <a:cubicBezTo>
                    <a:pt x="260" y="400"/>
                    <a:pt x="260" y="402"/>
                    <a:pt x="259" y="405"/>
                  </a:cubicBezTo>
                  <a:cubicBezTo>
                    <a:pt x="258" y="407"/>
                    <a:pt x="255" y="409"/>
                    <a:pt x="254" y="409"/>
                  </a:cubicBezTo>
                  <a:cubicBezTo>
                    <a:pt x="253" y="415"/>
                    <a:pt x="255" y="415"/>
                    <a:pt x="249" y="418"/>
                  </a:cubicBezTo>
                  <a:cubicBezTo>
                    <a:pt x="247" y="419"/>
                    <a:pt x="246" y="421"/>
                    <a:pt x="244" y="422"/>
                  </a:cubicBezTo>
                  <a:cubicBezTo>
                    <a:pt x="241" y="423"/>
                    <a:pt x="240" y="427"/>
                    <a:pt x="238" y="427"/>
                  </a:cubicBezTo>
                  <a:cubicBezTo>
                    <a:pt x="235" y="428"/>
                    <a:pt x="232" y="430"/>
                    <a:pt x="229" y="431"/>
                  </a:cubicBezTo>
                  <a:cubicBezTo>
                    <a:pt x="228" y="432"/>
                    <a:pt x="226" y="439"/>
                    <a:pt x="225" y="438"/>
                  </a:cubicBezTo>
                  <a:cubicBezTo>
                    <a:pt x="222" y="437"/>
                    <a:pt x="217" y="441"/>
                    <a:pt x="215" y="443"/>
                  </a:cubicBezTo>
                  <a:cubicBezTo>
                    <a:pt x="212" y="445"/>
                    <a:pt x="206" y="447"/>
                    <a:pt x="203" y="450"/>
                  </a:cubicBezTo>
                  <a:cubicBezTo>
                    <a:pt x="201" y="446"/>
                    <a:pt x="196" y="446"/>
                    <a:pt x="196" y="441"/>
                  </a:cubicBezTo>
                  <a:cubicBezTo>
                    <a:pt x="195" y="443"/>
                    <a:pt x="195" y="445"/>
                    <a:pt x="195" y="447"/>
                  </a:cubicBezTo>
                  <a:cubicBezTo>
                    <a:pt x="194" y="445"/>
                    <a:pt x="193" y="444"/>
                    <a:pt x="193" y="442"/>
                  </a:cubicBezTo>
                  <a:cubicBezTo>
                    <a:pt x="194" y="446"/>
                    <a:pt x="194" y="445"/>
                    <a:pt x="191" y="442"/>
                  </a:cubicBezTo>
                  <a:cubicBezTo>
                    <a:pt x="194" y="442"/>
                    <a:pt x="188" y="440"/>
                    <a:pt x="188" y="440"/>
                  </a:cubicBezTo>
                  <a:cubicBezTo>
                    <a:pt x="189" y="443"/>
                    <a:pt x="188" y="448"/>
                    <a:pt x="183" y="447"/>
                  </a:cubicBezTo>
                  <a:cubicBezTo>
                    <a:pt x="184" y="450"/>
                    <a:pt x="189" y="445"/>
                    <a:pt x="190" y="449"/>
                  </a:cubicBezTo>
                  <a:cubicBezTo>
                    <a:pt x="191" y="455"/>
                    <a:pt x="181" y="452"/>
                    <a:pt x="179" y="452"/>
                  </a:cubicBezTo>
                  <a:cubicBezTo>
                    <a:pt x="182" y="455"/>
                    <a:pt x="188" y="455"/>
                    <a:pt x="191" y="459"/>
                  </a:cubicBezTo>
                  <a:cubicBezTo>
                    <a:pt x="187" y="460"/>
                    <a:pt x="187" y="465"/>
                    <a:pt x="183" y="462"/>
                  </a:cubicBezTo>
                  <a:cubicBezTo>
                    <a:pt x="180" y="461"/>
                    <a:pt x="178" y="455"/>
                    <a:pt x="175" y="455"/>
                  </a:cubicBezTo>
                  <a:cubicBezTo>
                    <a:pt x="177" y="457"/>
                    <a:pt x="188" y="466"/>
                    <a:pt x="186" y="469"/>
                  </a:cubicBezTo>
                  <a:cubicBezTo>
                    <a:pt x="179" y="466"/>
                    <a:pt x="176" y="459"/>
                    <a:pt x="170" y="455"/>
                  </a:cubicBezTo>
                  <a:cubicBezTo>
                    <a:pt x="171" y="460"/>
                    <a:pt x="192" y="474"/>
                    <a:pt x="183" y="479"/>
                  </a:cubicBezTo>
                  <a:cubicBezTo>
                    <a:pt x="176" y="482"/>
                    <a:pt x="166" y="466"/>
                    <a:pt x="161" y="463"/>
                  </a:cubicBezTo>
                  <a:cubicBezTo>
                    <a:pt x="165" y="468"/>
                    <a:pt x="176" y="476"/>
                    <a:pt x="174" y="483"/>
                  </a:cubicBezTo>
                  <a:cubicBezTo>
                    <a:pt x="172" y="488"/>
                    <a:pt x="164" y="489"/>
                    <a:pt x="159" y="491"/>
                  </a:cubicBezTo>
                  <a:cubicBezTo>
                    <a:pt x="152" y="495"/>
                    <a:pt x="152" y="500"/>
                    <a:pt x="148" y="506"/>
                  </a:cubicBezTo>
                  <a:cubicBezTo>
                    <a:pt x="145" y="510"/>
                    <a:pt x="137" y="516"/>
                    <a:pt x="132" y="511"/>
                  </a:cubicBezTo>
                  <a:cubicBezTo>
                    <a:pt x="134" y="509"/>
                    <a:pt x="136" y="508"/>
                    <a:pt x="138" y="508"/>
                  </a:cubicBezTo>
                  <a:cubicBezTo>
                    <a:pt x="138" y="507"/>
                    <a:pt x="137" y="505"/>
                    <a:pt x="137" y="504"/>
                  </a:cubicBezTo>
                  <a:cubicBezTo>
                    <a:pt x="136" y="505"/>
                    <a:pt x="134" y="505"/>
                    <a:pt x="133" y="506"/>
                  </a:cubicBezTo>
                  <a:cubicBezTo>
                    <a:pt x="133" y="498"/>
                    <a:pt x="132" y="491"/>
                    <a:pt x="132" y="484"/>
                  </a:cubicBezTo>
                  <a:cubicBezTo>
                    <a:pt x="132" y="480"/>
                    <a:pt x="132" y="477"/>
                    <a:pt x="133" y="473"/>
                  </a:cubicBezTo>
                  <a:cubicBezTo>
                    <a:pt x="134" y="471"/>
                    <a:pt x="139" y="461"/>
                    <a:pt x="140" y="468"/>
                  </a:cubicBezTo>
                  <a:cubicBezTo>
                    <a:pt x="140" y="457"/>
                    <a:pt x="119" y="458"/>
                    <a:pt x="121" y="449"/>
                  </a:cubicBezTo>
                  <a:cubicBezTo>
                    <a:pt x="120" y="451"/>
                    <a:pt x="119" y="450"/>
                    <a:pt x="118" y="449"/>
                  </a:cubicBezTo>
                  <a:cubicBezTo>
                    <a:pt x="120" y="448"/>
                    <a:pt x="121" y="445"/>
                    <a:pt x="124" y="445"/>
                  </a:cubicBezTo>
                  <a:cubicBezTo>
                    <a:pt x="126" y="445"/>
                    <a:pt x="128" y="445"/>
                    <a:pt x="131" y="444"/>
                  </a:cubicBezTo>
                  <a:cubicBezTo>
                    <a:pt x="132" y="444"/>
                    <a:pt x="135" y="441"/>
                    <a:pt x="136" y="439"/>
                  </a:cubicBezTo>
                  <a:cubicBezTo>
                    <a:pt x="138" y="436"/>
                    <a:pt x="134" y="433"/>
                    <a:pt x="137" y="430"/>
                  </a:cubicBezTo>
                  <a:cubicBezTo>
                    <a:pt x="142" y="435"/>
                    <a:pt x="150" y="430"/>
                    <a:pt x="156" y="429"/>
                  </a:cubicBezTo>
                  <a:cubicBezTo>
                    <a:pt x="158" y="428"/>
                    <a:pt x="159" y="430"/>
                    <a:pt x="160" y="431"/>
                  </a:cubicBezTo>
                  <a:cubicBezTo>
                    <a:pt x="162" y="435"/>
                    <a:pt x="166" y="435"/>
                    <a:pt x="170" y="436"/>
                  </a:cubicBezTo>
                  <a:cubicBezTo>
                    <a:pt x="170" y="433"/>
                    <a:pt x="167" y="430"/>
                    <a:pt x="171" y="430"/>
                  </a:cubicBezTo>
                  <a:cubicBezTo>
                    <a:pt x="170" y="424"/>
                    <a:pt x="163" y="424"/>
                    <a:pt x="161" y="420"/>
                  </a:cubicBezTo>
                  <a:cubicBezTo>
                    <a:pt x="159" y="417"/>
                    <a:pt x="158" y="413"/>
                    <a:pt x="157" y="410"/>
                  </a:cubicBezTo>
                  <a:cubicBezTo>
                    <a:pt x="156" y="406"/>
                    <a:pt x="160" y="406"/>
                    <a:pt x="162" y="403"/>
                  </a:cubicBezTo>
                  <a:cubicBezTo>
                    <a:pt x="164" y="399"/>
                    <a:pt x="173" y="405"/>
                    <a:pt x="176" y="406"/>
                  </a:cubicBezTo>
                  <a:cubicBezTo>
                    <a:pt x="174" y="402"/>
                    <a:pt x="177" y="398"/>
                    <a:pt x="174" y="395"/>
                  </a:cubicBezTo>
                  <a:cubicBezTo>
                    <a:pt x="177" y="395"/>
                    <a:pt x="180" y="396"/>
                    <a:pt x="183" y="395"/>
                  </a:cubicBezTo>
                  <a:cubicBezTo>
                    <a:pt x="185" y="394"/>
                    <a:pt x="190" y="391"/>
                    <a:pt x="192" y="389"/>
                  </a:cubicBezTo>
                  <a:cubicBezTo>
                    <a:pt x="194" y="387"/>
                    <a:pt x="195" y="385"/>
                    <a:pt x="198" y="384"/>
                  </a:cubicBezTo>
                  <a:cubicBezTo>
                    <a:pt x="201" y="383"/>
                    <a:pt x="204" y="383"/>
                    <a:pt x="206" y="381"/>
                  </a:cubicBezTo>
                  <a:cubicBezTo>
                    <a:pt x="212" y="376"/>
                    <a:pt x="203" y="362"/>
                    <a:pt x="204" y="355"/>
                  </a:cubicBezTo>
                  <a:cubicBezTo>
                    <a:pt x="205" y="350"/>
                    <a:pt x="207" y="346"/>
                    <a:pt x="204" y="340"/>
                  </a:cubicBezTo>
                  <a:cubicBezTo>
                    <a:pt x="203" y="338"/>
                    <a:pt x="202" y="337"/>
                    <a:pt x="201" y="335"/>
                  </a:cubicBezTo>
                  <a:cubicBezTo>
                    <a:pt x="200" y="332"/>
                    <a:pt x="201" y="330"/>
                    <a:pt x="199" y="327"/>
                  </a:cubicBezTo>
                  <a:cubicBezTo>
                    <a:pt x="198" y="323"/>
                    <a:pt x="196" y="323"/>
                    <a:pt x="195" y="318"/>
                  </a:cubicBezTo>
                  <a:cubicBezTo>
                    <a:pt x="195" y="312"/>
                    <a:pt x="199" y="308"/>
                    <a:pt x="199" y="303"/>
                  </a:cubicBezTo>
                  <a:cubicBezTo>
                    <a:pt x="199" y="301"/>
                    <a:pt x="199" y="294"/>
                    <a:pt x="199" y="293"/>
                  </a:cubicBezTo>
                  <a:cubicBezTo>
                    <a:pt x="194" y="289"/>
                    <a:pt x="198" y="290"/>
                    <a:pt x="200" y="286"/>
                  </a:cubicBezTo>
                  <a:cubicBezTo>
                    <a:pt x="203" y="280"/>
                    <a:pt x="195" y="274"/>
                    <a:pt x="191" y="271"/>
                  </a:cubicBezTo>
                  <a:cubicBezTo>
                    <a:pt x="189" y="269"/>
                    <a:pt x="183" y="266"/>
                    <a:pt x="183" y="263"/>
                  </a:cubicBezTo>
                  <a:cubicBezTo>
                    <a:pt x="184" y="259"/>
                    <a:pt x="190" y="258"/>
                    <a:pt x="191" y="254"/>
                  </a:cubicBezTo>
                  <a:cubicBezTo>
                    <a:pt x="187" y="253"/>
                    <a:pt x="182" y="250"/>
                    <a:pt x="180" y="246"/>
                  </a:cubicBezTo>
                  <a:cubicBezTo>
                    <a:pt x="178" y="244"/>
                    <a:pt x="176" y="246"/>
                    <a:pt x="174" y="242"/>
                  </a:cubicBezTo>
                  <a:cubicBezTo>
                    <a:pt x="171" y="237"/>
                    <a:pt x="169" y="242"/>
                    <a:pt x="166" y="240"/>
                  </a:cubicBezTo>
                  <a:cubicBezTo>
                    <a:pt x="164" y="239"/>
                    <a:pt x="161" y="233"/>
                    <a:pt x="161" y="231"/>
                  </a:cubicBezTo>
                  <a:cubicBezTo>
                    <a:pt x="160" y="224"/>
                    <a:pt x="157" y="218"/>
                    <a:pt x="151" y="212"/>
                  </a:cubicBezTo>
                  <a:cubicBezTo>
                    <a:pt x="149" y="211"/>
                    <a:pt x="145" y="210"/>
                    <a:pt x="143" y="208"/>
                  </a:cubicBezTo>
                  <a:cubicBezTo>
                    <a:pt x="138" y="203"/>
                    <a:pt x="133" y="198"/>
                    <a:pt x="129" y="193"/>
                  </a:cubicBezTo>
                  <a:cubicBezTo>
                    <a:pt x="127" y="190"/>
                    <a:pt x="126" y="185"/>
                    <a:pt x="123" y="182"/>
                  </a:cubicBezTo>
                  <a:cubicBezTo>
                    <a:pt x="122" y="181"/>
                    <a:pt x="121" y="179"/>
                    <a:pt x="119" y="181"/>
                  </a:cubicBezTo>
                  <a:cubicBezTo>
                    <a:pt x="117" y="178"/>
                    <a:pt x="114" y="177"/>
                    <a:pt x="112" y="174"/>
                  </a:cubicBezTo>
                  <a:cubicBezTo>
                    <a:pt x="111" y="172"/>
                    <a:pt x="108" y="167"/>
                    <a:pt x="110" y="165"/>
                  </a:cubicBezTo>
                  <a:cubicBezTo>
                    <a:pt x="113" y="162"/>
                    <a:pt x="99" y="159"/>
                    <a:pt x="98" y="159"/>
                  </a:cubicBezTo>
                  <a:cubicBezTo>
                    <a:pt x="89" y="157"/>
                    <a:pt x="83" y="147"/>
                    <a:pt x="75" y="144"/>
                  </a:cubicBezTo>
                  <a:cubicBezTo>
                    <a:pt x="72" y="144"/>
                    <a:pt x="65" y="141"/>
                    <a:pt x="71" y="138"/>
                  </a:cubicBezTo>
                  <a:cubicBezTo>
                    <a:pt x="78" y="134"/>
                    <a:pt x="69" y="132"/>
                    <a:pt x="70" y="128"/>
                  </a:cubicBezTo>
                  <a:cubicBezTo>
                    <a:pt x="71" y="126"/>
                    <a:pt x="81" y="129"/>
                    <a:pt x="82" y="129"/>
                  </a:cubicBezTo>
                  <a:cubicBezTo>
                    <a:pt x="87" y="130"/>
                    <a:pt x="98" y="123"/>
                    <a:pt x="92" y="121"/>
                  </a:cubicBezTo>
                  <a:cubicBezTo>
                    <a:pt x="93" y="119"/>
                    <a:pt x="97" y="118"/>
                    <a:pt x="97" y="116"/>
                  </a:cubicBezTo>
                  <a:cubicBezTo>
                    <a:pt x="97" y="112"/>
                    <a:pt x="93" y="109"/>
                    <a:pt x="90" y="109"/>
                  </a:cubicBezTo>
                  <a:cubicBezTo>
                    <a:pt x="88" y="110"/>
                    <a:pt x="87" y="108"/>
                    <a:pt x="87" y="106"/>
                  </a:cubicBezTo>
                  <a:cubicBezTo>
                    <a:pt x="85" y="102"/>
                    <a:pt x="81" y="103"/>
                    <a:pt x="77" y="102"/>
                  </a:cubicBezTo>
                  <a:cubicBezTo>
                    <a:pt x="78" y="99"/>
                    <a:pt x="83" y="99"/>
                    <a:pt x="83" y="97"/>
                  </a:cubicBezTo>
                  <a:cubicBezTo>
                    <a:pt x="83" y="93"/>
                    <a:pt x="78" y="91"/>
                    <a:pt x="76" y="89"/>
                  </a:cubicBezTo>
                  <a:cubicBezTo>
                    <a:pt x="72" y="87"/>
                    <a:pt x="70" y="84"/>
                    <a:pt x="65" y="84"/>
                  </a:cubicBezTo>
                  <a:cubicBezTo>
                    <a:pt x="58" y="86"/>
                    <a:pt x="60" y="90"/>
                    <a:pt x="57" y="94"/>
                  </a:cubicBezTo>
                  <a:cubicBezTo>
                    <a:pt x="53" y="92"/>
                    <a:pt x="49" y="88"/>
                    <a:pt x="45" y="89"/>
                  </a:cubicBezTo>
                  <a:cubicBezTo>
                    <a:pt x="41" y="90"/>
                    <a:pt x="34" y="83"/>
                    <a:pt x="32" y="80"/>
                  </a:cubicBezTo>
                  <a:cubicBezTo>
                    <a:pt x="29" y="76"/>
                    <a:pt x="27" y="68"/>
                    <a:pt x="28" y="64"/>
                  </a:cubicBezTo>
                  <a:cubicBezTo>
                    <a:pt x="30" y="57"/>
                    <a:pt x="25" y="59"/>
                    <a:pt x="23" y="53"/>
                  </a:cubicBezTo>
                  <a:cubicBezTo>
                    <a:pt x="24" y="56"/>
                    <a:pt x="24" y="58"/>
                    <a:pt x="22" y="59"/>
                  </a:cubicBezTo>
                  <a:cubicBezTo>
                    <a:pt x="18" y="58"/>
                    <a:pt x="17" y="52"/>
                    <a:pt x="14" y="49"/>
                  </a:cubicBezTo>
                  <a:cubicBezTo>
                    <a:pt x="10" y="46"/>
                    <a:pt x="2" y="39"/>
                    <a:pt x="0" y="3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554">
              <a:extLst>
                <a:ext uri="{FF2B5EF4-FFF2-40B4-BE49-F238E27FC236}">
                  <a16:creationId xmlns="" xmlns:a16="http://schemas.microsoft.com/office/drawing/2014/main" id="{F95A8503-CCBD-4F55-ABA0-23026D442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438" y="2214563"/>
              <a:ext cx="776288" cy="385763"/>
            </a:xfrm>
            <a:custGeom>
              <a:avLst/>
              <a:gdLst>
                <a:gd name="T0" fmla="*/ 142 w 1004"/>
                <a:gd name="T1" fmla="*/ 159 h 499"/>
                <a:gd name="T2" fmla="*/ 162 w 1004"/>
                <a:gd name="T3" fmla="*/ 144 h 499"/>
                <a:gd name="T4" fmla="*/ 188 w 1004"/>
                <a:gd name="T5" fmla="*/ 150 h 499"/>
                <a:gd name="T6" fmla="*/ 215 w 1004"/>
                <a:gd name="T7" fmla="*/ 143 h 499"/>
                <a:gd name="T8" fmla="*/ 257 w 1004"/>
                <a:gd name="T9" fmla="*/ 158 h 499"/>
                <a:gd name="T10" fmla="*/ 279 w 1004"/>
                <a:gd name="T11" fmla="*/ 158 h 499"/>
                <a:gd name="T12" fmla="*/ 288 w 1004"/>
                <a:gd name="T13" fmla="*/ 131 h 499"/>
                <a:gd name="T14" fmla="*/ 258 w 1004"/>
                <a:gd name="T15" fmla="*/ 120 h 499"/>
                <a:gd name="T16" fmla="*/ 258 w 1004"/>
                <a:gd name="T17" fmla="*/ 108 h 499"/>
                <a:gd name="T18" fmla="*/ 262 w 1004"/>
                <a:gd name="T19" fmla="*/ 81 h 499"/>
                <a:gd name="T20" fmla="*/ 284 w 1004"/>
                <a:gd name="T21" fmla="*/ 74 h 499"/>
                <a:gd name="T22" fmla="*/ 265 w 1004"/>
                <a:gd name="T23" fmla="*/ 61 h 499"/>
                <a:gd name="T24" fmla="*/ 259 w 1004"/>
                <a:gd name="T25" fmla="*/ 49 h 499"/>
                <a:gd name="T26" fmla="*/ 293 w 1004"/>
                <a:gd name="T27" fmla="*/ 50 h 499"/>
                <a:gd name="T28" fmla="*/ 312 w 1004"/>
                <a:gd name="T29" fmla="*/ 41 h 499"/>
                <a:gd name="T30" fmla="*/ 342 w 1004"/>
                <a:gd name="T31" fmla="*/ 35 h 499"/>
                <a:gd name="T32" fmla="*/ 386 w 1004"/>
                <a:gd name="T33" fmla="*/ 24 h 499"/>
                <a:gd name="T34" fmla="*/ 427 w 1004"/>
                <a:gd name="T35" fmla="*/ 12 h 499"/>
                <a:gd name="T36" fmla="*/ 441 w 1004"/>
                <a:gd name="T37" fmla="*/ 3 h 499"/>
                <a:gd name="T38" fmla="*/ 457 w 1004"/>
                <a:gd name="T39" fmla="*/ 2 h 499"/>
                <a:gd name="T40" fmla="*/ 497 w 1004"/>
                <a:gd name="T41" fmla="*/ 17 h 499"/>
                <a:gd name="T42" fmla="*/ 520 w 1004"/>
                <a:gd name="T43" fmla="*/ 43 h 499"/>
                <a:gd name="T44" fmla="*/ 534 w 1004"/>
                <a:gd name="T45" fmla="*/ 34 h 499"/>
                <a:gd name="T46" fmla="*/ 554 w 1004"/>
                <a:gd name="T47" fmla="*/ 47 h 499"/>
                <a:gd name="T48" fmla="*/ 581 w 1004"/>
                <a:gd name="T49" fmla="*/ 51 h 499"/>
                <a:gd name="T50" fmla="*/ 591 w 1004"/>
                <a:gd name="T51" fmla="*/ 59 h 499"/>
                <a:gd name="T52" fmla="*/ 622 w 1004"/>
                <a:gd name="T53" fmla="*/ 44 h 499"/>
                <a:gd name="T54" fmla="*/ 641 w 1004"/>
                <a:gd name="T55" fmla="*/ 36 h 499"/>
                <a:gd name="T56" fmla="*/ 653 w 1004"/>
                <a:gd name="T57" fmla="*/ 35 h 499"/>
                <a:gd name="T58" fmla="*/ 686 w 1004"/>
                <a:gd name="T59" fmla="*/ 65 h 499"/>
                <a:gd name="T60" fmla="*/ 789 w 1004"/>
                <a:gd name="T61" fmla="*/ 154 h 499"/>
                <a:gd name="T62" fmla="*/ 812 w 1004"/>
                <a:gd name="T63" fmla="*/ 141 h 499"/>
                <a:gd name="T64" fmla="*/ 836 w 1004"/>
                <a:gd name="T65" fmla="*/ 154 h 499"/>
                <a:gd name="T66" fmla="*/ 863 w 1004"/>
                <a:gd name="T67" fmla="*/ 150 h 499"/>
                <a:gd name="T68" fmla="*/ 920 w 1004"/>
                <a:gd name="T69" fmla="*/ 174 h 499"/>
                <a:gd name="T70" fmla="*/ 947 w 1004"/>
                <a:gd name="T71" fmla="*/ 193 h 499"/>
                <a:gd name="T72" fmla="*/ 979 w 1004"/>
                <a:gd name="T73" fmla="*/ 189 h 499"/>
                <a:gd name="T74" fmla="*/ 986 w 1004"/>
                <a:gd name="T75" fmla="*/ 231 h 499"/>
                <a:gd name="T76" fmla="*/ 972 w 1004"/>
                <a:gd name="T77" fmla="*/ 283 h 499"/>
                <a:gd name="T78" fmla="*/ 920 w 1004"/>
                <a:gd name="T79" fmla="*/ 274 h 499"/>
                <a:gd name="T80" fmla="*/ 926 w 1004"/>
                <a:gd name="T81" fmla="*/ 342 h 499"/>
                <a:gd name="T82" fmla="*/ 899 w 1004"/>
                <a:gd name="T83" fmla="*/ 337 h 499"/>
                <a:gd name="T84" fmla="*/ 873 w 1004"/>
                <a:gd name="T85" fmla="*/ 360 h 499"/>
                <a:gd name="T86" fmla="*/ 899 w 1004"/>
                <a:gd name="T87" fmla="*/ 413 h 499"/>
                <a:gd name="T88" fmla="*/ 889 w 1004"/>
                <a:gd name="T89" fmla="*/ 423 h 499"/>
                <a:gd name="T90" fmla="*/ 877 w 1004"/>
                <a:gd name="T91" fmla="*/ 435 h 499"/>
                <a:gd name="T92" fmla="*/ 807 w 1004"/>
                <a:gd name="T93" fmla="*/ 420 h 499"/>
                <a:gd name="T94" fmla="*/ 763 w 1004"/>
                <a:gd name="T95" fmla="*/ 420 h 499"/>
                <a:gd name="T96" fmla="*/ 706 w 1004"/>
                <a:gd name="T97" fmla="*/ 436 h 499"/>
                <a:gd name="T98" fmla="*/ 654 w 1004"/>
                <a:gd name="T99" fmla="*/ 423 h 499"/>
                <a:gd name="T100" fmla="*/ 636 w 1004"/>
                <a:gd name="T101" fmla="*/ 442 h 499"/>
                <a:gd name="T102" fmla="*/ 601 w 1004"/>
                <a:gd name="T103" fmla="*/ 465 h 499"/>
                <a:gd name="T104" fmla="*/ 583 w 1004"/>
                <a:gd name="T105" fmla="*/ 487 h 499"/>
                <a:gd name="T106" fmla="*/ 559 w 1004"/>
                <a:gd name="T107" fmla="*/ 479 h 499"/>
                <a:gd name="T108" fmla="*/ 503 w 1004"/>
                <a:gd name="T109" fmla="*/ 450 h 499"/>
                <a:gd name="T110" fmla="*/ 461 w 1004"/>
                <a:gd name="T111" fmla="*/ 397 h 499"/>
                <a:gd name="T112" fmla="*/ 385 w 1004"/>
                <a:gd name="T113" fmla="*/ 399 h 499"/>
                <a:gd name="T114" fmla="*/ 314 w 1004"/>
                <a:gd name="T115" fmla="*/ 354 h 499"/>
                <a:gd name="T116" fmla="*/ 200 w 1004"/>
                <a:gd name="T117" fmla="*/ 348 h 499"/>
                <a:gd name="T118" fmla="*/ 215 w 1004"/>
                <a:gd name="T119" fmla="*/ 476 h 499"/>
                <a:gd name="T120" fmla="*/ 151 w 1004"/>
                <a:gd name="T121" fmla="*/ 441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04" h="499">
                  <a:moveTo>
                    <a:pt x="0" y="130"/>
                  </a:moveTo>
                  <a:cubicBezTo>
                    <a:pt x="2" y="132"/>
                    <a:pt x="25" y="117"/>
                    <a:pt x="52" y="122"/>
                  </a:cubicBezTo>
                  <a:cubicBezTo>
                    <a:pt x="92" y="129"/>
                    <a:pt x="139" y="156"/>
                    <a:pt x="142" y="159"/>
                  </a:cubicBezTo>
                  <a:cubicBezTo>
                    <a:pt x="146" y="163"/>
                    <a:pt x="150" y="160"/>
                    <a:pt x="154" y="156"/>
                  </a:cubicBezTo>
                  <a:cubicBezTo>
                    <a:pt x="156" y="155"/>
                    <a:pt x="155" y="152"/>
                    <a:pt x="156" y="151"/>
                  </a:cubicBezTo>
                  <a:cubicBezTo>
                    <a:pt x="159" y="150"/>
                    <a:pt x="162" y="148"/>
                    <a:pt x="162" y="144"/>
                  </a:cubicBezTo>
                  <a:cubicBezTo>
                    <a:pt x="164" y="145"/>
                    <a:pt x="166" y="145"/>
                    <a:pt x="168" y="147"/>
                  </a:cubicBezTo>
                  <a:cubicBezTo>
                    <a:pt x="168" y="143"/>
                    <a:pt x="180" y="142"/>
                    <a:pt x="182" y="145"/>
                  </a:cubicBezTo>
                  <a:cubicBezTo>
                    <a:pt x="183" y="147"/>
                    <a:pt x="186" y="148"/>
                    <a:pt x="188" y="150"/>
                  </a:cubicBezTo>
                  <a:cubicBezTo>
                    <a:pt x="191" y="152"/>
                    <a:pt x="194" y="148"/>
                    <a:pt x="197" y="149"/>
                  </a:cubicBezTo>
                  <a:cubicBezTo>
                    <a:pt x="197" y="141"/>
                    <a:pt x="196" y="144"/>
                    <a:pt x="205" y="144"/>
                  </a:cubicBezTo>
                  <a:cubicBezTo>
                    <a:pt x="209" y="144"/>
                    <a:pt x="211" y="141"/>
                    <a:pt x="215" y="143"/>
                  </a:cubicBezTo>
                  <a:cubicBezTo>
                    <a:pt x="219" y="145"/>
                    <a:pt x="220" y="148"/>
                    <a:pt x="221" y="151"/>
                  </a:cubicBezTo>
                  <a:cubicBezTo>
                    <a:pt x="223" y="156"/>
                    <a:pt x="251" y="158"/>
                    <a:pt x="248" y="163"/>
                  </a:cubicBezTo>
                  <a:cubicBezTo>
                    <a:pt x="251" y="162"/>
                    <a:pt x="255" y="162"/>
                    <a:pt x="257" y="158"/>
                  </a:cubicBezTo>
                  <a:cubicBezTo>
                    <a:pt x="258" y="156"/>
                    <a:pt x="256" y="152"/>
                    <a:pt x="258" y="151"/>
                  </a:cubicBezTo>
                  <a:cubicBezTo>
                    <a:pt x="262" y="150"/>
                    <a:pt x="264" y="155"/>
                    <a:pt x="266" y="156"/>
                  </a:cubicBezTo>
                  <a:cubicBezTo>
                    <a:pt x="269" y="158"/>
                    <a:pt x="275" y="158"/>
                    <a:pt x="279" y="158"/>
                  </a:cubicBezTo>
                  <a:cubicBezTo>
                    <a:pt x="283" y="158"/>
                    <a:pt x="294" y="156"/>
                    <a:pt x="295" y="151"/>
                  </a:cubicBezTo>
                  <a:cubicBezTo>
                    <a:pt x="296" y="147"/>
                    <a:pt x="292" y="138"/>
                    <a:pt x="298" y="138"/>
                  </a:cubicBezTo>
                  <a:cubicBezTo>
                    <a:pt x="294" y="136"/>
                    <a:pt x="293" y="132"/>
                    <a:pt x="288" y="131"/>
                  </a:cubicBezTo>
                  <a:cubicBezTo>
                    <a:pt x="284" y="131"/>
                    <a:pt x="280" y="132"/>
                    <a:pt x="277" y="129"/>
                  </a:cubicBezTo>
                  <a:cubicBezTo>
                    <a:pt x="274" y="126"/>
                    <a:pt x="272" y="125"/>
                    <a:pt x="268" y="125"/>
                  </a:cubicBezTo>
                  <a:cubicBezTo>
                    <a:pt x="263" y="125"/>
                    <a:pt x="262" y="123"/>
                    <a:pt x="258" y="120"/>
                  </a:cubicBezTo>
                  <a:cubicBezTo>
                    <a:pt x="255" y="118"/>
                    <a:pt x="253" y="117"/>
                    <a:pt x="250" y="117"/>
                  </a:cubicBezTo>
                  <a:cubicBezTo>
                    <a:pt x="246" y="117"/>
                    <a:pt x="246" y="113"/>
                    <a:pt x="250" y="113"/>
                  </a:cubicBezTo>
                  <a:cubicBezTo>
                    <a:pt x="253" y="114"/>
                    <a:pt x="255" y="109"/>
                    <a:pt x="258" y="108"/>
                  </a:cubicBezTo>
                  <a:cubicBezTo>
                    <a:pt x="263" y="107"/>
                    <a:pt x="266" y="104"/>
                    <a:pt x="270" y="102"/>
                  </a:cubicBezTo>
                  <a:cubicBezTo>
                    <a:pt x="269" y="101"/>
                    <a:pt x="258" y="91"/>
                    <a:pt x="258" y="90"/>
                  </a:cubicBezTo>
                  <a:cubicBezTo>
                    <a:pt x="257" y="86"/>
                    <a:pt x="266" y="85"/>
                    <a:pt x="262" y="81"/>
                  </a:cubicBezTo>
                  <a:cubicBezTo>
                    <a:pt x="270" y="80"/>
                    <a:pt x="277" y="81"/>
                    <a:pt x="284" y="81"/>
                  </a:cubicBezTo>
                  <a:cubicBezTo>
                    <a:pt x="286" y="81"/>
                    <a:pt x="290" y="83"/>
                    <a:pt x="290" y="80"/>
                  </a:cubicBezTo>
                  <a:cubicBezTo>
                    <a:pt x="291" y="76"/>
                    <a:pt x="286" y="75"/>
                    <a:pt x="284" y="74"/>
                  </a:cubicBezTo>
                  <a:cubicBezTo>
                    <a:pt x="277" y="73"/>
                    <a:pt x="270" y="72"/>
                    <a:pt x="264" y="70"/>
                  </a:cubicBezTo>
                  <a:cubicBezTo>
                    <a:pt x="256" y="67"/>
                    <a:pt x="271" y="63"/>
                    <a:pt x="272" y="63"/>
                  </a:cubicBezTo>
                  <a:cubicBezTo>
                    <a:pt x="270" y="60"/>
                    <a:pt x="268" y="61"/>
                    <a:pt x="265" y="61"/>
                  </a:cubicBezTo>
                  <a:cubicBezTo>
                    <a:pt x="261" y="62"/>
                    <a:pt x="257" y="60"/>
                    <a:pt x="254" y="58"/>
                  </a:cubicBezTo>
                  <a:cubicBezTo>
                    <a:pt x="264" y="57"/>
                    <a:pt x="256" y="51"/>
                    <a:pt x="253" y="49"/>
                  </a:cubicBezTo>
                  <a:cubicBezTo>
                    <a:pt x="255" y="48"/>
                    <a:pt x="257" y="48"/>
                    <a:pt x="259" y="49"/>
                  </a:cubicBezTo>
                  <a:cubicBezTo>
                    <a:pt x="257" y="43"/>
                    <a:pt x="271" y="47"/>
                    <a:pt x="274" y="48"/>
                  </a:cubicBezTo>
                  <a:cubicBezTo>
                    <a:pt x="278" y="49"/>
                    <a:pt x="279" y="47"/>
                    <a:pt x="283" y="46"/>
                  </a:cubicBezTo>
                  <a:cubicBezTo>
                    <a:pt x="288" y="45"/>
                    <a:pt x="289" y="50"/>
                    <a:pt x="293" y="50"/>
                  </a:cubicBezTo>
                  <a:cubicBezTo>
                    <a:pt x="292" y="43"/>
                    <a:pt x="300" y="44"/>
                    <a:pt x="305" y="44"/>
                  </a:cubicBezTo>
                  <a:cubicBezTo>
                    <a:pt x="306" y="43"/>
                    <a:pt x="306" y="42"/>
                    <a:pt x="306" y="41"/>
                  </a:cubicBezTo>
                  <a:cubicBezTo>
                    <a:pt x="308" y="41"/>
                    <a:pt x="310" y="40"/>
                    <a:pt x="312" y="41"/>
                  </a:cubicBezTo>
                  <a:cubicBezTo>
                    <a:pt x="316" y="40"/>
                    <a:pt x="319" y="40"/>
                    <a:pt x="323" y="40"/>
                  </a:cubicBezTo>
                  <a:cubicBezTo>
                    <a:pt x="327" y="41"/>
                    <a:pt x="326" y="36"/>
                    <a:pt x="330" y="36"/>
                  </a:cubicBezTo>
                  <a:cubicBezTo>
                    <a:pt x="334" y="36"/>
                    <a:pt x="338" y="34"/>
                    <a:pt x="342" y="35"/>
                  </a:cubicBezTo>
                  <a:cubicBezTo>
                    <a:pt x="345" y="36"/>
                    <a:pt x="348" y="33"/>
                    <a:pt x="351" y="35"/>
                  </a:cubicBezTo>
                  <a:cubicBezTo>
                    <a:pt x="355" y="37"/>
                    <a:pt x="355" y="35"/>
                    <a:pt x="355" y="32"/>
                  </a:cubicBezTo>
                  <a:cubicBezTo>
                    <a:pt x="355" y="22"/>
                    <a:pt x="380" y="25"/>
                    <a:pt x="386" y="24"/>
                  </a:cubicBezTo>
                  <a:cubicBezTo>
                    <a:pt x="393" y="22"/>
                    <a:pt x="402" y="19"/>
                    <a:pt x="410" y="19"/>
                  </a:cubicBezTo>
                  <a:cubicBezTo>
                    <a:pt x="413" y="19"/>
                    <a:pt x="416" y="15"/>
                    <a:pt x="418" y="15"/>
                  </a:cubicBezTo>
                  <a:cubicBezTo>
                    <a:pt x="421" y="15"/>
                    <a:pt x="425" y="15"/>
                    <a:pt x="427" y="12"/>
                  </a:cubicBezTo>
                  <a:cubicBezTo>
                    <a:pt x="425" y="12"/>
                    <a:pt x="423" y="8"/>
                    <a:pt x="426" y="8"/>
                  </a:cubicBezTo>
                  <a:cubicBezTo>
                    <a:pt x="430" y="8"/>
                    <a:pt x="435" y="6"/>
                    <a:pt x="433" y="2"/>
                  </a:cubicBezTo>
                  <a:cubicBezTo>
                    <a:pt x="436" y="3"/>
                    <a:pt x="438" y="3"/>
                    <a:pt x="441" y="3"/>
                  </a:cubicBezTo>
                  <a:cubicBezTo>
                    <a:pt x="440" y="2"/>
                    <a:pt x="439" y="1"/>
                    <a:pt x="438" y="0"/>
                  </a:cubicBezTo>
                  <a:cubicBezTo>
                    <a:pt x="441" y="0"/>
                    <a:pt x="444" y="2"/>
                    <a:pt x="447" y="2"/>
                  </a:cubicBezTo>
                  <a:cubicBezTo>
                    <a:pt x="450" y="3"/>
                    <a:pt x="453" y="2"/>
                    <a:pt x="457" y="2"/>
                  </a:cubicBezTo>
                  <a:cubicBezTo>
                    <a:pt x="459" y="3"/>
                    <a:pt x="478" y="13"/>
                    <a:pt x="479" y="7"/>
                  </a:cubicBezTo>
                  <a:cubicBezTo>
                    <a:pt x="479" y="0"/>
                    <a:pt x="490" y="7"/>
                    <a:pt x="493" y="9"/>
                  </a:cubicBezTo>
                  <a:cubicBezTo>
                    <a:pt x="495" y="12"/>
                    <a:pt x="496" y="14"/>
                    <a:pt x="497" y="17"/>
                  </a:cubicBezTo>
                  <a:cubicBezTo>
                    <a:pt x="499" y="21"/>
                    <a:pt x="504" y="23"/>
                    <a:pt x="507" y="24"/>
                  </a:cubicBezTo>
                  <a:cubicBezTo>
                    <a:pt x="503" y="28"/>
                    <a:pt x="514" y="37"/>
                    <a:pt x="505" y="38"/>
                  </a:cubicBezTo>
                  <a:cubicBezTo>
                    <a:pt x="511" y="44"/>
                    <a:pt x="515" y="39"/>
                    <a:pt x="520" y="43"/>
                  </a:cubicBezTo>
                  <a:cubicBezTo>
                    <a:pt x="523" y="44"/>
                    <a:pt x="526" y="42"/>
                    <a:pt x="527" y="39"/>
                  </a:cubicBezTo>
                  <a:cubicBezTo>
                    <a:pt x="527" y="36"/>
                    <a:pt x="535" y="41"/>
                    <a:pt x="537" y="40"/>
                  </a:cubicBezTo>
                  <a:cubicBezTo>
                    <a:pt x="534" y="39"/>
                    <a:pt x="533" y="37"/>
                    <a:pt x="534" y="34"/>
                  </a:cubicBezTo>
                  <a:cubicBezTo>
                    <a:pt x="538" y="36"/>
                    <a:pt x="541" y="42"/>
                    <a:pt x="546" y="42"/>
                  </a:cubicBezTo>
                  <a:cubicBezTo>
                    <a:pt x="542" y="45"/>
                    <a:pt x="546" y="46"/>
                    <a:pt x="548" y="50"/>
                  </a:cubicBezTo>
                  <a:cubicBezTo>
                    <a:pt x="549" y="48"/>
                    <a:pt x="551" y="47"/>
                    <a:pt x="554" y="47"/>
                  </a:cubicBezTo>
                  <a:cubicBezTo>
                    <a:pt x="552" y="45"/>
                    <a:pt x="550" y="44"/>
                    <a:pt x="548" y="45"/>
                  </a:cubicBezTo>
                  <a:cubicBezTo>
                    <a:pt x="552" y="33"/>
                    <a:pt x="572" y="58"/>
                    <a:pt x="577" y="44"/>
                  </a:cubicBezTo>
                  <a:cubicBezTo>
                    <a:pt x="579" y="46"/>
                    <a:pt x="581" y="48"/>
                    <a:pt x="581" y="51"/>
                  </a:cubicBezTo>
                  <a:cubicBezTo>
                    <a:pt x="575" y="50"/>
                    <a:pt x="574" y="53"/>
                    <a:pt x="572" y="58"/>
                  </a:cubicBezTo>
                  <a:cubicBezTo>
                    <a:pt x="570" y="61"/>
                    <a:pt x="578" y="63"/>
                    <a:pt x="579" y="66"/>
                  </a:cubicBezTo>
                  <a:cubicBezTo>
                    <a:pt x="583" y="62"/>
                    <a:pt x="585" y="59"/>
                    <a:pt x="591" y="59"/>
                  </a:cubicBezTo>
                  <a:cubicBezTo>
                    <a:pt x="596" y="59"/>
                    <a:pt x="600" y="64"/>
                    <a:pt x="604" y="64"/>
                  </a:cubicBezTo>
                  <a:cubicBezTo>
                    <a:pt x="604" y="55"/>
                    <a:pt x="608" y="55"/>
                    <a:pt x="614" y="53"/>
                  </a:cubicBezTo>
                  <a:cubicBezTo>
                    <a:pt x="617" y="52"/>
                    <a:pt x="626" y="48"/>
                    <a:pt x="622" y="44"/>
                  </a:cubicBezTo>
                  <a:cubicBezTo>
                    <a:pt x="626" y="44"/>
                    <a:pt x="629" y="43"/>
                    <a:pt x="632" y="42"/>
                  </a:cubicBezTo>
                  <a:cubicBezTo>
                    <a:pt x="634" y="41"/>
                    <a:pt x="636" y="40"/>
                    <a:pt x="638" y="39"/>
                  </a:cubicBezTo>
                  <a:cubicBezTo>
                    <a:pt x="639" y="38"/>
                    <a:pt x="640" y="37"/>
                    <a:pt x="641" y="36"/>
                  </a:cubicBezTo>
                  <a:cubicBezTo>
                    <a:pt x="643" y="35"/>
                    <a:pt x="645" y="37"/>
                    <a:pt x="647" y="35"/>
                  </a:cubicBezTo>
                  <a:cubicBezTo>
                    <a:pt x="650" y="32"/>
                    <a:pt x="651" y="33"/>
                    <a:pt x="655" y="32"/>
                  </a:cubicBezTo>
                  <a:cubicBezTo>
                    <a:pt x="654" y="33"/>
                    <a:pt x="653" y="34"/>
                    <a:pt x="653" y="35"/>
                  </a:cubicBezTo>
                  <a:cubicBezTo>
                    <a:pt x="655" y="35"/>
                    <a:pt x="656" y="38"/>
                    <a:pt x="655" y="40"/>
                  </a:cubicBezTo>
                  <a:cubicBezTo>
                    <a:pt x="652" y="43"/>
                    <a:pt x="650" y="41"/>
                    <a:pt x="647" y="43"/>
                  </a:cubicBezTo>
                  <a:cubicBezTo>
                    <a:pt x="659" y="52"/>
                    <a:pt x="673" y="57"/>
                    <a:pt x="686" y="65"/>
                  </a:cubicBezTo>
                  <a:cubicBezTo>
                    <a:pt x="700" y="72"/>
                    <a:pt x="711" y="83"/>
                    <a:pt x="722" y="93"/>
                  </a:cubicBezTo>
                  <a:cubicBezTo>
                    <a:pt x="735" y="104"/>
                    <a:pt x="748" y="116"/>
                    <a:pt x="760" y="128"/>
                  </a:cubicBezTo>
                  <a:cubicBezTo>
                    <a:pt x="768" y="135"/>
                    <a:pt x="778" y="152"/>
                    <a:pt x="789" y="154"/>
                  </a:cubicBezTo>
                  <a:cubicBezTo>
                    <a:pt x="784" y="149"/>
                    <a:pt x="800" y="150"/>
                    <a:pt x="795" y="144"/>
                  </a:cubicBezTo>
                  <a:cubicBezTo>
                    <a:pt x="791" y="138"/>
                    <a:pt x="798" y="141"/>
                    <a:pt x="798" y="136"/>
                  </a:cubicBezTo>
                  <a:cubicBezTo>
                    <a:pt x="801" y="137"/>
                    <a:pt x="811" y="137"/>
                    <a:pt x="812" y="141"/>
                  </a:cubicBezTo>
                  <a:cubicBezTo>
                    <a:pt x="813" y="145"/>
                    <a:pt x="811" y="149"/>
                    <a:pt x="817" y="148"/>
                  </a:cubicBezTo>
                  <a:cubicBezTo>
                    <a:pt x="823" y="147"/>
                    <a:pt x="824" y="154"/>
                    <a:pt x="829" y="155"/>
                  </a:cubicBezTo>
                  <a:cubicBezTo>
                    <a:pt x="831" y="156"/>
                    <a:pt x="833" y="154"/>
                    <a:pt x="836" y="154"/>
                  </a:cubicBezTo>
                  <a:cubicBezTo>
                    <a:pt x="839" y="154"/>
                    <a:pt x="842" y="156"/>
                    <a:pt x="846" y="156"/>
                  </a:cubicBezTo>
                  <a:cubicBezTo>
                    <a:pt x="852" y="155"/>
                    <a:pt x="854" y="154"/>
                    <a:pt x="859" y="150"/>
                  </a:cubicBezTo>
                  <a:cubicBezTo>
                    <a:pt x="860" y="149"/>
                    <a:pt x="862" y="150"/>
                    <a:pt x="863" y="150"/>
                  </a:cubicBezTo>
                  <a:cubicBezTo>
                    <a:pt x="866" y="149"/>
                    <a:pt x="865" y="147"/>
                    <a:pt x="867" y="147"/>
                  </a:cubicBezTo>
                  <a:cubicBezTo>
                    <a:pt x="881" y="142"/>
                    <a:pt x="896" y="159"/>
                    <a:pt x="904" y="167"/>
                  </a:cubicBezTo>
                  <a:cubicBezTo>
                    <a:pt x="908" y="172"/>
                    <a:pt x="914" y="173"/>
                    <a:pt x="920" y="174"/>
                  </a:cubicBezTo>
                  <a:cubicBezTo>
                    <a:pt x="927" y="177"/>
                    <a:pt x="929" y="181"/>
                    <a:pt x="934" y="186"/>
                  </a:cubicBezTo>
                  <a:cubicBezTo>
                    <a:pt x="936" y="188"/>
                    <a:pt x="938" y="189"/>
                    <a:pt x="940" y="191"/>
                  </a:cubicBezTo>
                  <a:cubicBezTo>
                    <a:pt x="942" y="195"/>
                    <a:pt x="944" y="192"/>
                    <a:pt x="947" y="193"/>
                  </a:cubicBezTo>
                  <a:cubicBezTo>
                    <a:pt x="952" y="195"/>
                    <a:pt x="958" y="193"/>
                    <a:pt x="963" y="195"/>
                  </a:cubicBezTo>
                  <a:cubicBezTo>
                    <a:pt x="968" y="197"/>
                    <a:pt x="968" y="194"/>
                    <a:pt x="972" y="191"/>
                  </a:cubicBezTo>
                  <a:cubicBezTo>
                    <a:pt x="973" y="190"/>
                    <a:pt x="981" y="184"/>
                    <a:pt x="979" y="189"/>
                  </a:cubicBezTo>
                  <a:cubicBezTo>
                    <a:pt x="975" y="197"/>
                    <a:pt x="1000" y="205"/>
                    <a:pt x="1004" y="210"/>
                  </a:cubicBezTo>
                  <a:cubicBezTo>
                    <a:pt x="999" y="209"/>
                    <a:pt x="985" y="208"/>
                    <a:pt x="991" y="216"/>
                  </a:cubicBezTo>
                  <a:cubicBezTo>
                    <a:pt x="995" y="223"/>
                    <a:pt x="992" y="228"/>
                    <a:pt x="986" y="231"/>
                  </a:cubicBezTo>
                  <a:cubicBezTo>
                    <a:pt x="981" y="233"/>
                    <a:pt x="971" y="230"/>
                    <a:pt x="971" y="238"/>
                  </a:cubicBezTo>
                  <a:cubicBezTo>
                    <a:pt x="970" y="249"/>
                    <a:pt x="977" y="260"/>
                    <a:pt x="983" y="268"/>
                  </a:cubicBezTo>
                  <a:cubicBezTo>
                    <a:pt x="989" y="278"/>
                    <a:pt x="976" y="279"/>
                    <a:pt x="972" y="283"/>
                  </a:cubicBezTo>
                  <a:cubicBezTo>
                    <a:pt x="968" y="286"/>
                    <a:pt x="967" y="287"/>
                    <a:pt x="963" y="283"/>
                  </a:cubicBezTo>
                  <a:cubicBezTo>
                    <a:pt x="959" y="279"/>
                    <a:pt x="952" y="281"/>
                    <a:pt x="947" y="281"/>
                  </a:cubicBezTo>
                  <a:cubicBezTo>
                    <a:pt x="936" y="283"/>
                    <a:pt x="929" y="278"/>
                    <a:pt x="920" y="274"/>
                  </a:cubicBezTo>
                  <a:cubicBezTo>
                    <a:pt x="911" y="271"/>
                    <a:pt x="914" y="292"/>
                    <a:pt x="914" y="297"/>
                  </a:cubicBezTo>
                  <a:cubicBezTo>
                    <a:pt x="914" y="307"/>
                    <a:pt x="913" y="316"/>
                    <a:pt x="913" y="326"/>
                  </a:cubicBezTo>
                  <a:cubicBezTo>
                    <a:pt x="913" y="336"/>
                    <a:pt x="928" y="331"/>
                    <a:pt x="926" y="342"/>
                  </a:cubicBezTo>
                  <a:cubicBezTo>
                    <a:pt x="925" y="346"/>
                    <a:pt x="921" y="343"/>
                    <a:pt x="919" y="342"/>
                  </a:cubicBezTo>
                  <a:cubicBezTo>
                    <a:pt x="915" y="340"/>
                    <a:pt x="912" y="343"/>
                    <a:pt x="907" y="342"/>
                  </a:cubicBezTo>
                  <a:cubicBezTo>
                    <a:pt x="904" y="342"/>
                    <a:pt x="902" y="336"/>
                    <a:pt x="899" y="337"/>
                  </a:cubicBezTo>
                  <a:cubicBezTo>
                    <a:pt x="894" y="339"/>
                    <a:pt x="887" y="342"/>
                    <a:pt x="882" y="343"/>
                  </a:cubicBezTo>
                  <a:cubicBezTo>
                    <a:pt x="876" y="344"/>
                    <a:pt x="859" y="344"/>
                    <a:pt x="856" y="352"/>
                  </a:cubicBezTo>
                  <a:cubicBezTo>
                    <a:pt x="854" y="357"/>
                    <a:pt x="878" y="353"/>
                    <a:pt x="873" y="360"/>
                  </a:cubicBezTo>
                  <a:cubicBezTo>
                    <a:pt x="868" y="366"/>
                    <a:pt x="882" y="385"/>
                    <a:pt x="885" y="389"/>
                  </a:cubicBezTo>
                  <a:cubicBezTo>
                    <a:pt x="889" y="393"/>
                    <a:pt x="893" y="397"/>
                    <a:pt x="895" y="402"/>
                  </a:cubicBezTo>
                  <a:cubicBezTo>
                    <a:pt x="896" y="406"/>
                    <a:pt x="901" y="409"/>
                    <a:pt x="899" y="413"/>
                  </a:cubicBezTo>
                  <a:cubicBezTo>
                    <a:pt x="896" y="411"/>
                    <a:pt x="893" y="415"/>
                    <a:pt x="891" y="417"/>
                  </a:cubicBezTo>
                  <a:cubicBezTo>
                    <a:pt x="893" y="418"/>
                    <a:pt x="895" y="419"/>
                    <a:pt x="897" y="421"/>
                  </a:cubicBezTo>
                  <a:cubicBezTo>
                    <a:pt x="894" y="422"/>
                    <a:pt x="892" y="423"/>
                    <a:pt x="889" y="423"/>
                  </a:cubicBezTo>
                  <a:cubicBezTo>
                    <a:pt x="889" y="426"/>
                    <a:pt x="889" y="429"/>
                    <a:pt x="890" y="432"/>
                  </a:cubicBezTo>
                  <a:cubicBezTo>
                    <a:pt x="892" y="436"/>
                    <a:pt x="896" y="439"/>
                    <a:pt x="895" y="444"/>
                  </a:cubicBezTo>
                  <a:cubicBezTo>
                    <a:pt x="888" y="440"/>
                    <a:pt x="885" y="436"/>
                    <a:pt x="877" y="435"/>
                  </a:cubicBezTo>
                  <a:cubicBezTo>
                    <a:pt x="869" y="435"/>
                    <a:pt x="866" y="429"/>
                    <a:pt x="860" y="425"/>
                  </a:cubicBezTo>
                  <a:cubicBezTo>
                    <a:pt x="854" y="422"/>
                    <a:pt x="843" y="422"/>
                    <a:pt x="837" y="422"/>
                  </a:cubicBezTo>
                  <a:cubicBezTo>
                    <a:pt x="828" y="421"/>
                    <a:pt x="817" y="421"/>
                    <a:pt x="807" y="420"/>
                  </a:cubicBezTo>
                  <a:cubicBezTo>
                    <a:pt x="804" y="420"/>
                    <a:pt x="802" y="419"/>
                    <a:pt x="799" y="418"/>
                  </a:cubicBezTo>
                  <a:cubicBezTo>
                    <a:pt x="795" y="416"/>
                    <a:pt x="792" y="419"/>
                    <a:pt x="788" y="420"/>
                  </a:cubicBezTo>
                  <a:cubicBezTo>
                    <a:pt x="784" y="421"/>
                    <a:pt x="764" y="417"/>
                    <a:pt x="763" y="420"/>
                  </a:cubicBezTo>
                  <a:cubicBezTo>
                    <a:pt x="760" y="431"/>
                    <a:pt x="724" y="410"/>
                    <a:pt x="716" y="408"/>
                  </a:cubicBezTo>
                  <a:cubicBezTo>
                    <a:pt x="718" y="410"/>
                    <a:pt x="705" y="413"/>
                    <a:pt x="704" y="414"/>
                  </a:cubicBezTo>
                  <a:cubicBezTo>
                    <a:pt x="698" y="418"/>
                    <a:pt x="701" y="432"/>
                    <a:pt x="706" y="436"/>
                  </a:cubicBezTo>
                  <a:cubicBezTo>
                    <a:pt x="702" y="437"/>
                    <a:pt x="698" y="434"/>
                    <a:pt x="696" y="433"/>
                  </a:cubicBezTo>
                  <a:cubicBezTo>
                    <a:pt x="691" y="431"/>
                    <a:pt x="686" y="431"/>
                    <a:pt x="681" y="430"/>
                  </a:cubicBezTo>
                  <a:cubicBezTo>
                    <a:pt x="673" y="427"/>
                    <a:pt x="663" y="423"/>
                    <a:pt x="654" y="423"/>
                  </a:cubicBezTo>
                  <a:cubicBezTo>
                    <a:pt x="652" y="423"/>
                    <a:pt x="649" y="426"/>
                    <a:pt x="647" y="424"/>
                  </a:cubicBezTo>
                  <a:cubicBezTo>
                    <a:pt x="646" y="423"/>
                    <a:pt x="641" y="424"/>
                    <a:pt x="640" y="425"/>
                  </a:cubicBezTo>
                  <a:cubicBezTo>
                    <a:pt x="637" y="427"/>
                    <a:pt x="631" y="442"/>
                    <a:pt x="636" y="442"/>
                  </a:cubicBezTo>
                  <a:cubicBezTo>
                    <a:pt x="634" y="444"/>
                    <a:pt x="630" y="448"/>
                    <a:pt x="629" y="449"/>
                  </a:cubicBezTo>
                  <a:cubicBezTo>
                    <a:pt x="625" y="451"/>
                    <a:pt x="624" y="446"/>
                    <a:pt x="620" y="451"/>
                  </a:cubicBezTo>
                  <a:cubicBezTo>
                    <a:pt x="615" y="458"/>
                    <a:pt x="609" y="461"/>
                    <a:pt x="601" y="465"/>
                  </a:cubicBezTo>
                  <a:cubicBezTo>
                    <a:pt x="598" y="467"/>
                    <a:pt x="595" y="469"/>
                    <a:pt x="593" y="471"/>
                  </a:cubicBezTo>
                  <a:cubicBezTo>
                    <a:pt x="591" y="473"/>
                    <a:pt x="594" y="475"/>
                    <a:pt x="591" y="478"/>
                  </a:cubicBezTo>
                  <a:cubicBezTo>
                    <a:pt x="588" y="481"/>
                    <a:pt x="585" y="483"/>
                    <a:pt x="583" y="487"/>
                  </a:cubicBezTo>
                  <a:cubicBezTo>
                    <a:pt x="580" y="492"/>
                    <a:pt x="585" y="494"/>
                    <a:pt x="586" y="499"/>
                  </a:cubicBezTo>
                  <a:cubicBezTo>
                    <a:pt x="581" y="497"/>
                    <a:pt x="568" y="496"/>
                    <a:pt x="569" y="489"/>
                  </a:cubicBezTo>
                  <a:cubicBezTo>
                    <a:pt x="569" y="484"/>
                    <a:pt x="565" y="479"/>
                    <a:pt x="559" y="479"/>
                  </a:cubicBezTo>
                  <a:cubicBezTo>
                    <a:pt x="550" y="478"/>
                    <a:pt x="531" y="486"/>
                    <a:pt x="525" y="476"/>
                  </a:cubicBezTo>
                  <a:cubicBezTo>
                    <a:pt x="521" y="470"/>
                    <a:pt x="520" y="463"/>
                    <a:pt x="517" y="457"/>
                  </a:cubicBezTo>
                  <a:cubicBezTo>
                    <a:pt x="514" y="448"/>
                    <a:pt x="509" y="454"/>
                    <a:pt x="503" y="450"/>
                  </a:cubicBezTo>
                  <a:cubicBezTo>
                    <a:pt x="495" y="444"/>
                    <a:pt x="496" y="427"/>
                    <a:pt x="495" y="418"/>
                  </a:cubicBezTo>
                  <a:cubicBezTo>
                    <a:pt x="487" y="419"/>
                    <a:pt x="486" y="419"/>
                    <a:pt x="481" y="412"/>
                  </a:cubicBezTo>
                  <a:cubicBezTo>
                    <a:pt x="475" y="405"/>
                    <a:pt x="467" y="403"/>
                    <a:pt x="461" y="397"/>
                  </a:cubicBezTo>
                  <a:cubicBezTo>
                    <a:pt x="453" y="389"/>
                    <a:pt x="451" y="396"/>
                    <a:pt x="443" y="398"/>
                  </a:cubicBezTo>
                  <a:cubicBezTo>
                    <a:pt x="434" y="399"/>
                    <a:pt x="425" y="397"/>
                    <a:pt x="417" y="396"/>
                  </a:cubicBezTo>
                  <a:cubicBezTo>
                    <a:pt x="406" y="395"/>
                    <a:pt x="395" y="397"/>
                    <a:pt x="385" y="399"/>
                  </a:cubicBezTo>
                  <a:cubicBezTo>
                    <a:pt x="375" y="401"/>
                    <a:pt x="370" y="393"/>
                    <a:pt x="362" y="388"/>
                  </a:cubicBezTo>
                  <a:cubicBezTo>
                    <a:pt x="355" y="382"/>
                    <a:pt x="349" y="375"/>
                    <a:pt x="343" y="369"/>
                  </a:cubicBezTo>
                  <a:cubicBezTo>
                    <a:pt x="335" y="363"/>
                    <a:pt x="323" y="359"/>
                    <a:pt x="314" y="354"/>
                  </a:cubicBezTo>
                  <a:cubicBezTo>
                    <a:pt x="303" y="349"/>
                    <a:pt x="293" y="344"/>
                    <a:pt x="283" y="338"/>
                  </a:cubicBezTo>
                  <a:cubicBezTo>
                    <a:pt x="274" y="334"/>
                    <a:pt x="267" y="328"/>
                    <a:pt x="257" y="331"/>
                  </a:cubicBezTo>
                  <a:cubicBezTo>
                    <a:pt x="239" y="336"/>
                    <a:pt x="217" y="340"/>
                    <a:pt x="200" y="348"/>
                  </a:cubicBezTo>
                  <a:cubicBezTo>
                    <a:pt x="197" y="350"/>
                    <a:pt x="210" y="397"/>
                    <a:pt x="211" y="403"/>
                  </a:cubicBezTo>
                  <a:cubicBezTo>
                    <a:pt x="216" y="426"/>
                    <a:pt x="221" y="450"/>
                    <a:pt x="226" y="474"/>
                  </a:cubicBezTo>
                  <a:cubicBezTo>
                    <a:pt x="222" y="474"/>
                    <a:pt x="219" y="476"/>
                    <a:pt x="215" y="476"/>
                  </a:cubicBezTo>
                  <a:cubicBezTo>
                    <a:pt x="210" y="476"/>
                    <a:pt x="206" y="471"/>
                    <a:pt x="203" y="468"/>
                  </a:cubicBezTo>
                  <a:cubicBezTo>
                    <a:pt x="196" y="460"/>
                    <a:pt x="190" y="451"/>
                    <a:pt x="180" y="446"/>
                  </a:cubicBezTo>
                  <a:cubicBezTo>
                    <a:pt x="170" y="440"/>
                    <a:pt x="163" y="438"/>
                    <a:pt x="151" y="441"/>
                  </a:cubicBezTo>
                  <a:cubicBezTo>
                    <a:pt x="88" y="468"/>
                    <a:pt x="53" y="381"/>
                    <a:pt x="53" y="392"/>
                  </a:cubicBezTo>
                  <a:lnTo>
                    <a:pt x="0" y="130"/>
                  </a:ln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555">
              <a:extLst>
                <a:ext uri="{FF2B5EF4-FFF2-40B4-BE49-F238E27FC236}">
                  <a16:creationId xmlns="" xmlns:a16="http://schemas.microsoft.com/office/drawing/2014/main" id="{B07CB9BF-0446-422A-B193-06696F073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876" y="3135313"/>
              <a:ext cx="204788" cy="400050"/>
            </a:xfrm>
            <a:custGeom>
              <a:avLst/>
              <a:gdLst>
                <a:gd name="T0" fmla="*/ 10 w 265"/>
                <a:gd name="T1" fmla="*/ 55 h 516"/>
                <a:gd name="T2" fmla="*/ 17 w 265"/>
                <a:gd name="T3" fmla="*/ 28 h 516"/>
                <a:gd name="T4" fmla="*/ 44 w 265"/>
                <a:gd name="T5" fmla="*/ 26 h 516"/>
                <a:gd name="T6" fmla="*/ 75 w 265"/>
                <a:gd name="T7" fmla="*/ 11 h 516"/>
                <a:gd name="T8" fmla="*/ 87 w 265"/>
                <a:gd name="T9" fmla="*/ 26 h 516"/>
                <a:gd name="T10" fmla="*/ 113 w 265"/>
                <a:gd name="T11" fmla="*/ 40 h 516"/>
                <a:gd name="T12" fmla="*/ 113 w 265"/>
                <a:gd name="T13" fmla="*/ 74 h 516"/>
                <a:gd name="T14" fmla="*/ 120 w 265"/>
                <a:gd name="T15" fmla="*/ 108 h 516"/>
                <a:gd name="T16" fmla="*/ 153 w 265"/>
                <a:gd name="T17" fmla="*/ 88 h 516"/>
                <a:gd name="T18" fmla="*/ 180 w 265"/>
                <a:gd name="T19" fmla="*/ 80 h 516"/>
                <a:gd name="T20" fmla="*/ 231 w 265"/>
                <a:gd name="T21" fmla="*/ 136 h 516"/>
                <a:gd name="T22" fmla="*/ 261 w 265"/>
                <a:gd name="T23" fmla="*/ 168 h 516"/>
                <a:gd name="T24" fmla="*/ 263 w 265"/>
                <a:gd name="T25" fmla="*/ 196 h 516"/>
                <a:gd name="T26" fmla="*/ 228 w 265"/>
                <a:gd name="T27" fmla="*/ 214 h 516"/>
                <a:gd name="T28" fmla="*/ 193 w 265"/>
                <a:gd name="T29" fmla="*/ 216 h 516"/>
                <a:gd name="T30" fmla="*/ 170 w 265"/>
                <a:gd name="T31" fmla="*/ 243 h 516"/>
                <a:gd name="T32" fmla="*/ 186 w 265"/>
                <a:gd name="T33" fmla="*/ 290 h 516"/>
                <a:gd name="T34" fmla="*/ 181 w 265"/>
                <a:gd name="T35" fmla="*/ 290 h 516"/>
                <a:gd name="T36" fmla="*/ 170 w 265"/>
                <a:gd name="T37" fmla="*/ 282 h 516"/>
                <a:gd name="T38" fmla="*/ 144 w 265"/>
                <a:gd name="T39" fmla="*/ 276 h 516"/>
                <a:gd name="T40" fmla="*/ 128 w 265"/>
                <a:gd name="T41" fmla="*/ 255 h 516"/>
                <a:gd name="T42" fmla="*/ 101 w 265"/>
                <a:gd name="T43" fmla="*/ 255 h 516"/>
                <a:gd name="T44" fmla="*/ 100 w 265"/>
                <a:gd name="T45" fmla="*/ 298 h 516"/>
                <a:gd name="T46" fmla="*/ 86 w 265"/>
                <a:gd name="T47" fmla="*/ 346 h 516"/>
                <a:gd name="T48" fmla="*/ 88 w 265"/>
                <a:gd name="T49" fmla="*/ 389 h 516"/>
                <a:gd name="T50" fmla="*/ 119 w 265"/>
                <a:gd name="T51" fmla="*/ 420 h 516"/>
                <a:gd name="T52" fmla="*/ 119 w 265"/>
                <a:gd name="T53" fmla="*/ 444 h 516"/>
                <a:gd name="T54" fmla="*/ 135 w 265"/>
                <a:gd name="T55" fmla="*/ 466 h 516"/>
                <a:gd name="T56" fmla="*/ 173 w 265"/>
                <a:gd name="T57" fmla="*/ 490 h 516"/>
                <a:gd name="T58" fmla="*/ 166 w 265"/>
                <a:gd name="T59" fmla="*/ 508 h 516"/>
                <a:gd name="T60" fmla="*/ 145 w 265"/>
                <a:gd name="T61" fmla="*/ 496 h 516"/>
                <a:gd name="T62" fmla="*/ 120 w 265"/>
                <a:gd name="T63" fmla="*/ 490 h 516"/>
                <a:gd name="T64" fmla="*/ 95 w 265"/>
                <a:gd name="T65" fmla="*/ 457 h 516"/>
                <a:gd name="T66" fmla="*/ 83 w 265"/>
                <a:gd name="T67" fmla="*/ 438 h 516"/>
                <a:gd name="T68" fmla="*/ 69 w 265"/>
                <a:gd name="T69" fmla="*/ 423 h 516"/>
                <a:gd name="T70" fmla="*/ 67 w 265"/>
                <a:gd name="T71" fmla="*/ 365 h 516"/>
                <a:gd name="T72" fmla="*/ 92 w 265"/>
                <a:gd name="T73" fmla="*/ 301 h 516"/>
                <a:gd name="T74" fmla="*/ 75 w 265"/>
                <a:gd name="T75" fmla="*/ 257 h 516"/>
                <a:gd name="T76" fmla="*/ 40 w 265"/>
                <a:gd name="T77" fmla="*/ 191 h 516"/>
                <a:gd name="T78" fmla="*/ 48 w 265"/>
                <a:gd name="T79" fmla="*/ 160 h 516"/>
                <a:gd name="T80" fmla="*/ 51 w 265"/>
                <a:gd name="T81" fmla="*/ 149 h 516"/>
                <a:gd name="T82" fmla="*/ 16 w 265"/>
                <a:gd name="T83" fmla="*/ 99 h 516"/>
                <a:gd name="T84" fmla="*/ 0 w 265"/>
                <a:gd name="T85" fmla="*/ 69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5" h="516">
                  <a:moveTo>
                    <a:pt x="0" y="69"/>
                  </a:moveTo>
                  <a:cubicBezTo>
                    <a:pt x="2" y="72"/>
                    <a:pt x="9" y="72"/>
                    <a:pt x="12" y="70"/>
                  </a:cubicBezTo>
                  <a:cubicBezTo>
                    <a:pt x="15" y="67"/>
                    <a:pt x="9" y="59"/>
                    <a:pt x="10" y="55"/>
                  </a:cubicBezTo>
                  <a:cubicBezTo>
                    <a:pt x="10" y="52"/>
                    <a:pt x="12" y="51"/>
                    <a:pt x="12" y="49"/>
                  </a:cubicBezTo>
                  <a:cubicBezTo>
                    <a:pt x="12" y="45"/>
                    <a:pt x="9" y="43"/>
                    <a:pt x="10" y="39"/>
                  </a:cubicBezTo>
                  <a:cubicBezTo>
                    <a:pt x="11" y="36"/>
                    <a:pt x="15" y="28"/>
                    <a:pt x="17" y="28"/>
                  </a:cubicBezTo>
                  <a:cubicBezTo>
                    <a:pt x="22" y="29"/>
                    <a:pt x="27" y="31"/>
                    <a:pt x="32" y="30"/>
                  </a:cubicBezTo>
                  <a:cubicBezTo>
                    <a:pt x="34" y="30"/>
                    <a:pt x="36" y="27"/>
                    <a:pt x="39" y="27"/>
                  </a:cubicBezTo>
                  <a:cubicBezTo>
                    <a:pt x="41" y="27"/>
                    <a:pt x="42" y="29"/>
                    <a:pt x="44" y="26"/>
                  </a:cubicBezTo>
                  <a:cubicBezTo>
                    <a:pt x="46" y="23"/>
                    <a:pt x="42" y="18"/>
                    <a:pt x="47" y="16"/>
                  </a:cubicBezTo>
                  <a:cubicBezTo>
                    <a:pt x="50" y="15"/>
                    <a:pt x="63" y="18"/>
                    <a:pt x="56" y="9"/>
                  </a:cubicBezTo>
                  <a:cubicBezTo>
                    <a:pt x="61" y="9"/>
                    <a:pt x="75" y="0"/>
                    <a:pt x="75" y="11"/>
                  </a:cubicBezTo>
                  <a:cubicBezTo>
                    <a:pt x="77" y="10"/>
                    <a:pt x="78" y="6"/>
                    <a:pt x="81" y="7"/>
                  </a:cubicBezTo>
                  <a:cubicBezTo>
                    <a:pt x="83" y="8"/>
                    <a:pt x="87" y="14"/>
                    <a:pt x="89" y="15"/>
                  </a:cubicBezTo>
                  <a:cubicBezTo>
                    <a:pt x="91" y="18"/>
                    <a:pt x="87" y="23"/>
                    <a:pt x="87" y="26"/>
                  </a:cubicBezTo>
                  <a:cubicBezTo>
                    <a:pt x="85" y="31"/>
                    <a:pt x="89" y="34"/>
                    <a:pt x="92" y="37"/>
                  </a:cubicBezTo>
                  <a:cubicBezTo>
                    <a:pt x="96" y="41"/>
                    <a:pt x="103" y="33"/>
                    <a:pt x="108" y="35"/>
                  </a:cubicBezTo>
                  <a:cubicBezTo>
                    <a:pt x="111" y="36"/>
                    <a:pt x="114" y="36"/>
                    <a:pt x="113" y="40"/>
                  </a:cubicBezTo>
                  <a:cubicBezTo>
                    <a:pt x="111" y="44"/>
                    <a:pt x="116" y="50"/>
                    <a:pt x="117" y="53"/>
                  </a:cubicBezTo>
                  <a:cubicBezTo>
                    <a:pt x="118" y="57"/>
                    <a:pt x="116" y="60"/>
                    <a:pt x="116" y="63"/>
                  </a:cubicBezTo>
                  <a:cubicBezTo>
                    <a:pt x="117" y="68"/>
                    <a:pt x="113" y="70"/>
                    <a:pt x="113" y="74"/>
                  </a:cubicBezTo>
                  <a:cubicBezTo>
                    <a:pt x="113" y="75"/>
                    <a:pt x="116" y="77"/>
                    <a:pt x="117" y="79"/>
                  </a:cubicBezTo>
                  <a:cubicBezTo>
                    <a:pt x="117" y="83"/>
                    <a:pt x="117" y="86"/>
                    <a:pt x="116" y="90"/>
                  </a:cubicBezTo>
                  <a:cubicBezTo>
                    <a:pt x="112" y="99"/>
                    <a:pt x="109" y="104"/>
                    <a:pt x="120" y="108"/>
                  </a:cubicBezTo>
                  <a:cubicBezTo>
                    <a:pt x="124" y="101"/>
                    <a:pt x="135" y="96"/>
                    <a:pt x="136" y="87"/>
                  </a:cubicBezTo>
                  <a:cubicBezTo>
                    <a:pt x="140" y="90"/>
                    <a:pt x="141" y="82"/>
                    <a:pt x="145" y="82"/>
                  </a:cubicBezTo>
                  <a:cubicBezTo>
                    <a:pt x="147" y="82"/>
                    <a:pt x="151" y="87"/>
                    <a:pt x="153" y="88"/>
                  </a:cubicBezTo>
                  <a:cubicBezTo>
                    <a:pt x="155" y="89"/>
                    <a:pt x="159" y="89"/>
                    <a:pt x="160" y="91"/>
                  </a:cubicBezTo>
                  <a:cubicBezTo>
                    <a:pt x="164" y="97"/>
                    <a:pt x="168" y="89"/>
                    <a:pt x="172" y="89"/>
                  </a:cubicBezTo>
                  <a:cubicBezTo>
                    <a:pt x="175" y="90"/>
                    <a:pt x="176" y="80"/>
                    <a:pt x="180" y="80"/>
                  </a:cubicBezTo>
                  <a:cubicBezTo>
                    <a:pt x="173" y="72"/>
                    <a:pt x="194" y="77"/>
                    <a:pt x="196" y="78"/>
                  </a:cubicBezTo>
                  <a:cubicBezTo>
                    <a:pt x="208" y="81"/>
                    <a:pt x="213" y="99"/>
                    <a:pt x="224" y="105"/>
                  </a:cubicBezTo>
                  <a:cubicBezTo>
                    <a:pt x="234" y="110"/>
                    <a:pt x="229" y="128"/>
                    <a:pt x="231" y="136"/>
                  </a:cubicBezTo>
                  <a:cubicBezTo>
                    <a:pt x="232" y="142"/>
                    <a:pt x="237" y="145"/>
                    <a:pt x="240" y="149"/>
                  </a:cubicBezTo>
                  <a:cubicBezTo>
                    <a:pt x="245" y="156"/>
                    <a:pt x="247" y="156"/>
                    <a:pt x="255" y="159"/>
                  </a:cubicBezTo>
                  <a:cubicBezTo>
                    <a:pt x="248" y="163"/>
                    <a:pt x="258" y="166"/>
                    <a:pt x="261" y="168"/>
                  </a:cubicBezTo>
                  <a:cubicBezTo>
                    <a:pt x="264" y="171"/>
                    <a:pt x="258" y="182"/>
                    <a:pt x="262" y="182"/>
                  </a:cubicBezTo>
                  <a:cubicBezTo>
                    <a:pt x="261" y="184"/>
                    <a:pt x="258" y="187"/>
                    <a:pt x="260" y="190"/>
                  </a:cubicBezTo>
                  <a:cubicBezTo>
                    <a:pt x="261" y="192"/>
                    <a:pt x="264" y="193"/>
                    <a:pt x="263" y="196"/>
                  </a:cubicBezTo>
                  <a:cubicBezTo>
                    <a:pt x="263" y="202"/>
                    <a:pt x="265" y="209"/>
                    <a:pt x="258" y="214"/>
                  </a:cubicBezTo>
                  <a:cubicBezTo>
                    <a:pt x="254" y="216"/>
                    <a:pt x="251" y="222"/>
                    <a:pt x="248" y="216"/>
                  </a:cubicBezTo>
                  <a:cubicBezTo>
                    <a:pt x="244" y="209"/>
                    <a:pt x="234" y="216"/>
                    <a:pt x="228" y="214"/>
                  </a:cubicBezTo>
                  <a:cubicBezTo>
                    <a:pt x="225" y="213"/>
                    <a:pt x="221" y="214"/>
                    <a:pt x="217" y="215"/>
                  </a:cubicBezTo>
                  <a:cubicBezTo>
                    <a:pt x="213" y="216"/>
                    <a:pt x="212" y="213"/>
                    <a:pt x="208" y="213"/>
                  </a:cubicBezTo>
                  <a:cubicBezTo>
                    <a:pt x="203" y="212"/>
                    <a:pt x="197" y="215"/>
                    <a:pt x="193" y="216"/>
                  </a:cubicBezTo>
                  <a:cubicBezTo>
                    <a:pt x="186" y="219"/>
                    <a:pt x="185" y="227"/>
                    <a:pt x="182" y="233"/>
                  </a:cubicBezTo>
                  <a:cubicBezTo>
                    <a:pt x="180" y="235"/>
                    <a:pt x="176" y="238"/>
                    <a:pt x="176" y="241"/>
                  </a:cubicBezTo>
                  <a:cubicBezTo>
                    <a:pt x="177" y="244"/>
                    <a:pt x="172" y="243"/>
                    <a:pt x="170" y="243"/>
                  </a:cubicBezTo>
                  <a:cubicBezTo>
                    <a:pt x="172" y="249"/>
                    <a:pt x="173" y="255"/>
                    <a:pt x="175" y="261"/>
                  </a:cubicBezTo>
                  <a:cubicBezTo>
                    <a:pt x="177" y="266"/>
                    <a:pt x="177" y="273"/>
                    <a:pt x="182" y="276"/>
                  </a:cubicBezTo>
                  <a:cubicBezTo>
                    <a:pt x="187" y="280"/>
                    <a:pt x="186" y="284"/>
                    <a:pt x="186" y="290"/>
                  </a:cubicBezTo>
                  <a:cubicBezTo>
                    <a:pt x="187" y="297"/>
                    <a:pt x="195" y="302"/>
                    <a:pt x="193" y="309"/>
                  </a:cubicBezTo>
                  <a:cubicBezTo>
                    <a:pt x="193" y="306"/>
                    <a:pt x="190" y="304"/>
                    <a:pt x="189" y="301"/>
                  </a:cubicBezTo>
                  <a:cubicBezTo>
                    <a:pt x="187" y="297"/>
                    <a:pt x="187" y="292"/>
                    <a:pt x="181" y="290"/>
                  </a:cubicBezTo>
                  <a:cubicBezTo>
                    <a:pt x="181" y="292"/>
                    <a:pt x="181" y="293"/>
                    <a:pt x="181" y="295"/>
                  </a:cubicBezTo>
                  <a:cubicBezTo>
                    <a:pt x="180" y="291"/>
                    <a:pt x="167" y="289"/>
                    <a:pt x="174" y="284"/>
                  </a:cubicBezTo>
                  <a:cubicBezTo>
                    <a:pt x="172" y="286"/>
                    <a:pt x="171" y="284"/>
                    <a:pt x="170" y="282"/>
                  </a:cubicBezTo>
                  <a:cubicBezTo>
                    <a:pt x="170" y="289"/>
                    <a:pt x="163" y="279"/>
                    <a:pt x="161" y="276"/>
                  </a:cubicBezTo>
                  <a:cubicBezTo>
                    <a:pt x="161" y="282"/>
                    <a:pt x="157" y="270"/>
                    <a:pt x="152" y="273"/>
                  </a:cubicBezTo>
                  <a:cubicBezTo>
                    <a:pt x="150" y="274"/>
                    <a:pt x="147" y="276"/>
                    <a:pt x="144" y="276"/>
                  </a:cubicBezTo>
                  <a:cubicBezTo>
                    <a:pt x="141" y="275"/>
                    <a:pt x="136" y="273"/>
                    <a:pt x="133" y="274"/>
                  </a:cubicBezTo>
                  <a:cubicBezTo>
                    <a:pt x="125" y="276"/>
                    <a:pt x="129" y="268"/>
                    <a:pt x="129" y="263"/>
                  </a:cubicBezTo>
                  <a:cubicBezTo>
                    <a:pt x="128" y="261"/>
                    <a:pt x="128" y="258"/>
                    <a:pt x="128" y="255"/>
                  </a:cubicBezTo>
                  <a:cubicBezTo>
                    <a:pt x="128" y="252"/>
                    <a:pt x="130" y="249"/>
                    <a:pt x="130" y="245"/>
                  </a:cubicBezTo>
                  <a:cubicBezTo>
                    <a:pt x="126" y="248"/>
                    <a:pt x="118" y="245"/>
                    <a:pt x="117" y="242"/>
                  </a:cubicBezTo>
                  <a:cubicBezTo>
                    <a:pt x="118" y="249"/>
                    <a:pt x="94" y="242"/>
                    <a:pt x="101" y="255"/>
                  </a:cubicBezTo>
                  <a:cubicBezTo>
                    <a:pt x="105" y="261"/>
                    <a:pt x="102" y="265"/>
                    <a:pt x="101" y="271"/>
                  </a:cubicBezTo>
                  <a:cubicBezTo>
                    <a:pt x="100" y="278"/>
                    <a:pt x="105" y="284"/>
                    <a:pt x="104" y="291"/>
                  </a:cubicBezTo>
                  <a:cubicBezTo>
                    <a:pt x="103" y="294"/>
                    <a:pt x="101" y="296"/>
                    <a:pt x="100" y="298"/>
                  </a:cubicBezTo>
                  <a:cubicBezTo>
                    <a:pt x="98" y="301"/>
                    <a:pt x="99" y="304"/>
                    <a:pt x="97" y="307"/>
                  </a:cubicBezTo>
                  <a:cubicBezTo>
                    <a:pt x="94" y="312"/>
                    <a:pt x="93" y="320"/>
                    <a:pt x="92" y="326"/>
                  </a:cubicBezTo>
                  <a:cubicBezTo>
                    <a:pt x="90" y="334"/>
                    <a:pt x="89" y="339"/>
                    <a:pt x="86" y="346"/>
                  </a:cubicBezTo>
                  <a:cubicBezTo>
                    <a:pt x="85" y="348"/>
                    <a:pt x="87" y="355"/>
                    <a:pt x="83" y="354"/>
                  </a:cubicBezTo>
                  <a:cubicBezTo>
                    <a:pt x="88" y="360"/>
                    <a:pt x="82" y="372"/>
                    <a:pt x="86" y="380"/>
                  </a:cubicBezTo>
                  <a:cubicBezTo>
                    <a:pt x="87" y="383"/>
                    <a:pt x="89" y="386"/>
                    <a:pt x="88" y="389"/>
                  </a:cubicBezTo>
                  <a:cubicBezTo>
                    <a:pt x="86" y="394"/>
                    <a:pt x="93" y="394"/>
                    <a:pt x="95" y="393"/>
                  </a:cubicBezTo>
                  <a:cubicBezTo>
                    <a:pt x="103" y="389"/>
                    <a:pt x="108" y="389"/>
                    <a:pt x="109" y="400"/>
                  </a:cubicBezTo>
                  <a:cubicBezTo>
                    <a:pt x="109" y="403"/>
                    <a:pt x="114" y="428"/>
                    <a:pt x="119" y="420"/>
                  </a:cubicBezTo>
                  <a:cubicBezTo>
                    <a:pt x="122" y="427"/>
                    <a:pt x="123" y="435"/>
                    <a:pt x="125" y="442"/>
                  </a:cubicBezTo>
                  <a:cubicBezTo>
                    <a:pt x="127" y="448"/>
                    <a:pt x="130" y="455"/>
                    <a:pt x="130" y="462"/>
                  </a:cubicBezTo>
                  <a:cubicBezTo>
                    <a:pt x="126" y="461"/>
                    <a:pt x="125" y="440"/>
                    <a:pt x="119" y="444"/>
                  </a:cubicBezTo>
                  <a:cubicBezTo>
                    <a:pt x="116" y="447"/>
                    <a:pt x="121" y="455"/>
                    <a:pt x="123" y="457"/>
                  </a:cubicBezTo>
                  <a:cubicBezTo>
                    <a:pt x="125" y="459"/>
                    <a:pt x="127" y="461"/>
                    <a:pt x="129" y="463"/>
                  </a:cubicBezTo>
                  <a:cubicBezTo>
                    <a:pt x="131" y="465"/>
                    <a:pt x="133" y="464"/>
                    <a:pt x="135" y="466"/>
                  </a:cubicBezTo>
                  <a:cubicBezTo>
                    <a:pt x="139" y="470"/>
                    <a:pt x="140" y="474"/>
                    <a:pt x="147" y="474"/>
                  </a:cubicBezTo>
                  <a:cubicBezTo>
                    <a:pt x="152" y="474"/>
                    <a:pt x="158" y="472"/>
                    <a:pt x="162" y="476"/>
                  </a:cubicBezTo>
                  <a:cubicBezTo>
                    <a:pt x="167" y="479"/>
                    <a:pt x="168" y="486"/>
                    <a:pt x="173" y="490"/>
                  </a:cubicBezTo>
                  <a:cubicBezTo>
                    <a:pt x="178" y="495"/>
                    <a:pt x="181" y="497"/>
                    <a:pt x="179" y="503"/>
                  </a:cubicBezTo>
                  <a:cubicBezTo>
                    <a:pt x="177" y="506"/>
                    <a:pt x="175" y="512"/>
                    <a:pt x="172" y="513"/>
                  </a:cubicBezTo>
                  <a:cubicBezTo>
                    <a:pt x="169" y="514"/>
                    <a:pt x="168" y="509"/>
                    <a:pt x="166" y="508"/>
                  </a:cubicBezTo>
                  <a:cubicBezTo>
                    <a:pt x="160" y="506"/>
                    <a:pt x="157" y="516"/>
                    <a:pt x="153" y="516"/>
                  </a:cubicBezTo>
                  <a:cubicBezTo>
                    <a:pt x="146" y="516"/>
                    <a:pt x="148" y="509"/>
                    <a:pt x="150" y="505"/>
                  </a:cubicBezTo>
                  <a:cubicBezTo>
                    <a:pt x="153" y="501"/>
                    <a:pt x="148" y="497"/>
                    <a:pt x="145" y="496"/>
                  </a:cubicBezTo>
                  <a:cubicBezTo>
                    <a:pt x="140" y="495"/>
                    <a:pt x="142" y="489"/>
                    <a:pt x="136" y="488"/>
                  </a:cubicBezTo>
                  <a:cubicBezTo>
                    <a:pt x="131" y="487"/>
                    <a:pt x="128" y="487"/>
                    <a:pt x="125" y="483"/>
                  </a:cubicBezTo>
                  <a:cubicBezTo>
                    <a:pt x="120" y="476"/>
                    <a:pt x="122" y="487"/>
                    <a:pt x="120" y="490"/>
                  </a:cubicBezTo>
                  <a:cubicBezTo>
                    <a:pt x="119" y="482"/>
                    <a:pt x="99" y="474"/>
                    <a:pt x="107" y="465"/>
                  </a:cubicBezTo>
                  <a:cubicBezTo>
                    <a:pt x="100" y="469"/>
                    <a:pt x="103" y="459"/>
                    <a:pt x="100" y="457"/>
                  </a:cubicBezTo>
                  <a:cubicBezTo>
                    <a:pt x="100" y="461"/>
                    <a:pt x="96" y="460"/>
                    <a:pt x="95" y="457"/>
                  </a:cubicBezTo>
                  <a:cubicBezTo>
                    <a:pt x="93" y="454"/>
                    <a:pt x="93" y="449"/>
                    <a:pt x="90" y="446"/>
                  </a:cubicBezTo>
                  <a:cubicBezTo>
                    <a:pt x="89" y="445"/>
                    <a:pt x="85" y="447"/>
                    <a:pt x="84" y="444"/>
                  </a:cubicBezTo>
                  <a:cubicBezTo>
                    <a:pt x="84" y="441"/>
                    <a:pt x="85" y="440"/>
                    <a:pt x="83" y="438"/>
                  </a:cubicBezTo>
                  <a:cubicBezTo>
                    <a:pt x="81" y="435"/>
                    <a:pt x="81" y="435"/>
                    <a:pt x="77" y="434"/>
                  </a:cubicBezTo>
                  <a:cubicBezTo>
                    <a:pt x="75" y="434"/>
                    <a:pt x="75" y="430"/>
                    <a:pt x="75" y="428"/>
                  </a:cubicBezTo>
                  <a:cubicBezTo>
                    <a:pt x="74" y="426"/>
                    <a:pt x="72" y="422"/>
                    <a:pt x="69" y="423"/>
                  </a:cubicBezTo>
                  <a:cubicBezTo>
                    <a:pt x="65" y="424"/>
                    <a:pt x="66" y="427"/>
                    <a:pt x="65" y="430"/>
                  </a:cubicBezTo>
                  <a:cubicBezTo>
                    <a:pt x="56" y="428"/>
                    <a:pt x="58" y="414"/>
                    <a:pt x="59" y="407"/>
                  </a:cubicBezTo>
                  <a:cubicBezTo>
                    <a:pt x="61" y="393"/>
                    <a:pt x="64" y="379"/>
                    <a:pt x="67" y="365"/>
                  </a:cubicBezTo>
                  <a:cubicBezTo>
                    <a:pt x="68" y="359"/>
                    <a:pt x="72" y="352"/>
                    <a:pt x="72" y="347"/>
                  </a:cubicBezTo>
                  <a:cubicBezTo>
                    <a:pt x="72" y="341"/>
                    <a:pt x="75" y="340"/>
                    <a:pt x="77" y="335"/>
                  </a:cubicBezTo>
                  <a:cubicBezTo>
                    <a:pt x="80" y="328"/>
                    <a:pt x="98" y="309"/>
                    <a:pt x="92" y="301"/>
                  </a:cubicBezTo>
                  <a:cubicBezTo>
                    <a:pt x="90" y="298"/>
                    <a:pt x="87" y="289"/>
                    <a:pt x="86" y="285"/>
                  </a:cubicBezTo>
                  <a:cubicBezTo>
                    <a:pt x="85" y="279"/>
                    <a:pt x="83" y="277"/>
                    <a:pt x="80" y="272"/>
                  </a:cubicBezTo>
                  <a:cubicBezTo>
                    <a:pt x="78" y="269"/>
                    <a:pt x="74" y="261"/>
                    <a:pt x="75" y="257"/>
                  </a:cubicBezTo>
                  <a:cubicBezTo>
                    <a:pt x="76" y="249"/>
                    <a:pt x="76" y="244"/>
                    <a:pt x="72" y="236"/>
                  </a:cubicBezTo>
                  <a:cubicBezTo>
                    <a:pt x="67" y="224"/>
                    <a:pt x="55" y="216"/>
                    <a:pt x="47" y="206"/>
                  </a:cubicBezTo>
                  <a:cubicBezTo>
                    <a:pt x="44" y="201"/>
                    <a:pt x="40" y="197"/>
                    <a:pt x="40" y="191"/>
                  </a:cubicBezTo>
                  <a:cubicBezTo>
                    <a:pt x="39" y="188"/>
                    <a:pt x="40" y="180"/>
                    <a:pt x="45" y="184"/>
                  </a:cubicBezTo>
                  <a:cubicBezTo>
                    <a:pt x="44" y="180"/>
                    <a:pt x="49" y="181"/>
                    <a:pt x="50" y="178"/>
                  </a:cubicBezTo>
                  <a:cubicBezTo>
                    <a:pt x="51" y="174"/>
                    <a:pt x="49" y="165"/>
                    <a:pt x="48" y="160"/>
                  </a:cubicBezTo>
                  <a:cubicBezTo>
                    <a:pt x="47" y="153"/>
                    <a:pt x="53" y="157"/>
                    <a:pt x="55" y="153"/>
                  </a:cubicBezTo>
                  <a:cubicBezTo>
                    <a:pt x="57" y="150"/>
                    <a:pt x="57" y="145"/>
                    <a:pt x="54" y="142"/>
                  </a:cubicBezTo>
                  <a:cubicBezTo>
                    <a:pt x="54" y="145"/>
                    <a:pt x="52" y="147"/>
                    <a:pt x="51" y="149"/>
                  </a:cubicBezTo>
                  <a:cubicBezTo>
                    <a:pt x="46" y="143"/>
                    <a:pt x="45" y="135"/>
                    <a:pt x="43" y="128"/>
                  </a:cubicBezTo>
                  <a:cubicBezTo>
                    <a:pt x="41" y="124"/>
                    <a:pt x="35" y="119"/>
                    <a:pt x="31" y="116"/>
                  </a:cubicBezTo>
                  <a:cubicBezTo>
                    <a:pt x="26" y="110"/>
                    <a:pt x="20" y="105"/>
                    <a:pt x="16" y="99"/>
                  </a:cubicBezTo>
                  <a:cubicBezTo>
                    <a:pt x="14" y="95"/>
                    <a:pt x="15" y="92"/>
                    <a:pt x="14" y="89"/>
                  </a:cubicBezTo>
                  <a:cubicBezTo>
                    <a:pt x="13" y="86"/>
                    <a:pt x="9" y="83"/>
                    <a:pt x="10" y="79"/>
                  </a:cubicBezTo>
                  <a:cubicBezTo>
                    <a:pt x="4" y="81"/>
                    <a:pt x="1" y="73"/>
                    <a:pt x="0" y="6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556">
              <a:extLst>
                <a:ext uri="{FF2B5EF4-FFF2-40B4-BE49-F238E27FC236}">
                  <a16:creationId xmlns="" xmlns:a16="http://schemas.microsoft.com/office/drawing/2014/main" id="{B9CD315F-EE7E-4E16-8F87-606C60EFD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876" y="3135313"/>
              <a:ext cx="204788" cy="400050"/>
            </a:xfrm>
            <a:custGeom>
              <a:avLst/>
              <a:gdLst>
                <a:gd name="T0" fmla="*/ 10 w 265"/>
                <a:gd name="T1" fmla="*/ 55 h 516"/>
                <a:gd name="T2" fmla="*/ 17 w 265"/>
                <a:gd name="T3" fmla="*/ 28 h 516"/>
                <a:gd name="T4" fmla="*/ 44 w 265"/>
                <a:gd name="T5" fmla="*/ 26 h 516"/>
                <a:gd name="T6" fmla="*/ 75 w 265"/>
                <a:gd name="T7" fmla="*/ 11 h 516"/>
                <a:gd name="T8" fmla="*/ 87 w 265"/>
                <a:gd name="T9" fmla="*/ 26 h 516"/>
                <a:gd name="T10" fmla="*/ 113 w 265"/>
                <a:gd name="T11" fmla="*/ 40 h 516"/>
                <a:gd name="T12" fmla="*/ 113 w 265"/>
                <a:gd name="T13" fmla="*/ 74 h 516"/>
                <a:gd name="T14" fmla="*/ 120 w 265"/>
                <a:gd name="T15" fmla="*/ 108 h 516"/>
                <a:gd name="T16" fmla="*/ 153 w 265"/>
                <a:gd name="T17" fmla="*/ 88 h 516"/>
                <a:gd name="T18" fmla="*/ 180 w 265"/>
                <a:gd name="T19" fmla="*/ 80 h 516"/>
                <a:gd name="T20" fmla="*/ 231 w 265"/>
                <a:gd name="T21" fmla="*/ 136 h 516"/>
                <a:gd name="T22" fmla="*/ 261 w 265"/>
                <a:gd name="T23" fmla="*/ 168 h 516"/>
                <a:gd name="T24" fmla="*/ 263 w 265"/>
                <a:gd name="T25" fmla="*/ 196 h 516"/>
                <a:gd name="T26" fmla="*/ 228 w 265"/>
                <a:gd name="T27" fmla="*/ 214 h 516"/>
                <a:gd name="T28" fmla="*/ 193 w 265"/>
                <a:gd name="T29" fmla="*/ 216 h 516"/>
                <a:gd name="T30" fmla="*/ 170 w 265"/>
                <a:gd name="T31" fmla="*/ 243 h 516"/>
                <a:gd name="T32" fmla="*/ 186 w 265"/>
                <a:gd name="T33" fmla="*/ 290 h 516"/>
                <a:gd name="T34" fmla="*/ 181 w 265"/>
                <a:gd name="T35" fmla="*/ 290 h 516"/>
                <a:gd name="T36" fmla="*/ 170 w 265"/>
                <a:gd name="T37" fmla="*/ 282 h 516"/>
                <a:gd name="T38" fmla="*/ 144 w 265"/>
                <a:gd name="T39" fmla="*/ 276 h 516"/>
                <a:gd name="T40" fmla="*/ 128 w 265"/>
                <a:gd name="T41" fmla="*/ 255 h 516"/>
                <a:gd name="T42" fmla="*/ 101 w 265"/>
                <a:gd name="T43" fmla="*/ 255 h 516"/>
                <a:gd name="T44" fmla="*/ 100 w 265"/>
                <a:gd name="T45" fmla="*/ 298 h 516"/>
                <a:gd name="T46" fmla="*/ 86 w 265"/>
                <a:gd name="T47" fmla="*/ 346 h 516"/>
                <a:gd name="T48" fmla="*/ 88 w 265"/>
                <a:gd name="T49" fmla="*/ 389 h 516"/>
                <a:gd name="T50" fmla="*/ 119 w 265"/>
                <a:gd name="T51" fmla="*/ 420 h 516"/>
                <a:gd name="T52" fmla="*/ 119 w 265"/>
                <a:gd name="T53" fmla="*/ 444 h 516"/>
                <a:gd name="T54" fmla="*/ 135 w 265"/>
                <a:gd name="T55" fmla="*/ 466 h 516"/>
                <a:gd name="T56" fmla="*/ 173 w 265"/>
                <a:gd name="T57" fmla="*/ 490 h 516"/>
                <a:gd name="T58" fmla="*/ 166 w 265"/>
                <a:gd name="T59" fmla="*/ 508 h 516"/>
                <a:gd name="T60" fmla="*/ 145 w 265"/>
                <a:gd name="T61" fmla="*/ 496 h 516"/>
                <a:gd name="T62" fmla="*/ 120 w 265"/>
                <a:gd name="T63" fmla="*/ 490 h 516"/>
                <a:gd name="T64" fmla="*/ 95 w 265"/>
                <a:gd name="T65" fmla="*/ 457 h 516"/>
                <a:gd name="T66" fmla="*/ 83 w 265"/>
                <a:gd name="T67" fmla="*/ 438 h 516"/>
                <a:gd name="T68" fmla="*/ 69 w 265"/>
                <a:gd name="T69" fmla="*/ 423 h 516"/>
                <a:gd name="T70" fmla="*/ 67 w 265"/>
                <a:gd name="T71" fmla="*/ 365 h 516"/>
                <a:gd name="T72" fmla="*/ 92 w 265"/>
                <a:gd name="T73" fmla="*/ 301 h 516"/>
                <a:gd name="T74" fmla="*/ 75 w 265"/>
                <a:gd name="T75" fmla="*/ 257 h 516"/>
                <a:gd name="T76" fmla="*/ 40 w 265"/>
                <a:gd name="T77" fmla="*/ 191 h 516"/>
                <a:gd name="T78" fmla="*/ 48 w 265"/>
                <a:gd name="T79" fmla="*/ 160 h 516"/>
                <a:gd name="T80" fmla="*/ 51 w 265"/>
                <a:gd name="T81" fmla="*/ 149 h 516"/>
                <a:gd name="T82" fmla="*/ 16 w 265"/>
                <a:gd name="T83" fmla="*/ 99 h 516"/>
                <a:gd name="T84" fmla="*/ 0 w 265"/>
                <a:gd name="T85" fmla="*/ 69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5" h="516">
                  <a:moveTo>
                    <a:pt x="0" y="69"/>
                  </a:moveTo>
                  <a:cubicBezTo>
                    <a:pt x="2" y="72"/>
                    <a:pt x="9" y="72"/>
                    <a:pt x="12" y="70"/>
                  </a:cubicBezTo>
                  <a:cubicBezTo>
                    <a:pt x="15" y="67"/>
                    <a:pt x="9" y="59"/>
                    <a:pt x="10" y="55"/>
                  </a:cubicBezTo>
                  <a:cubicBezTo>
                    <a:pt x="10" y="52"/>
                    <a:pt x="12" y="51"/>
                    <a:pt x="12" y="49"/>
                  </a:cubicBezTo>
                  <a:cubicBezTo>
                    <a:pt x="12" y="45"/>
                    <a:pt x="9" y="43"/>
                    <a:pt x="10" y="39"/>
                  </a:cubicBezTo>
                  <a:cubicBezTo>
                    <a:pt x="11" y="36"/>
                    <a:pt x="15" y="28"/>
                    <a:pt x="17" y="28"/>
                  </a:cubicBezTo>
                  <a:cubicBezTo>
                    <a:pt x="22" y="29"/>
                    <a:pt x="27" y="31"/>
                    <a:pt x="32" y="30"/>
                  </a:cubicBezTo>
                  <a:cubicBezTo>
                    <a:pt x="34" y="30"/>
                    <a:pt x="36" y="27"/>
                    <a:pt x="39" y="27"/>
                  </a:cubicBezTo>
                  <a:cubicBezTo>
                    <a:pt x="41" y="27"/>
                    <a:pt x="42" y="29"/>
                    <a:pt x="44" y="26"/>
                  </a:cubicBezTo>
                  <a:cubicBezTo>
                    <a:pt x="46" y="23"/>
                    <a:pt x="42" y="18"/>
                    <a:pt x="47" y="16"/>
                  </a:cubicBezTo>
                  <a:cubicBezTo>
                    <a:pt x="50" y="15"/>
                    <a:pt x="63" y="18"/>
                    <a:pt x="56" y="9"/>
                  </a:cubicBezTo>
                  <a:cubicBezTo>
                    <a:pt x="61" y="9"/>
                    <a:pt x="75" y="0"/>
                    <a:pt x="75" y="11"/>
                  </a:cubicBezTo>
                  <a:cubicBezTo>
                    <a:pt x="77" y="10"/>
                    <a:pt x="78" y="6"/>
                    <a:pt x="81" y="7"/>
                  </a:cubicBezTo>
                  <a:cubicBezTo>
                    <a:pt x="83" y="8"/>
                    <a:pt x="87" y="14"/>
                    <a:pt x="89" y="15"/>
                  </a:cubicBezTo>
                  <a:cubicBezTo>
                    <a:pt x="91" y="18"/>
                    <a:pt x="87" y="23"/>
                    <a:pt x="87" y="26"/>
                  </a:cubicBezTo>
                  <a:cubicBezTo>
                    <a:pt x="85" y="31"/>
                    <a:pt x="89" y="34"/>
                    <a:pt x="92" y="37"/>
                  </a:cubicBezTo>
                  <a:cubicBezTo>
                    <a:pt x="96" y="41"/>
                    <a:pt x="103" y="33"/>
                    <a:pt x="108" y="35"/>
                  </a:cubicBezTo>
                  <a:cubicBezTo>
                    <a:pt x="111" y="36"/>
                    <a:pt x="114" y="36"/>
                    <a:pt x="113" y="40"/>
                  </a:cubicBezTo>
                  <a:cubicBezTo>
                    <a:pt x="111" y="44"/>
                    <a:pt x="116" y="50"/>
                    <a:pt x="117" y="53"/>
                  </a:cubicBezTo>
                  <a:cubicBezTo>
                    <a:pt x="118" y="57"/>
                    <a:pt x="116" y="60"/>
                    <a:pt x="116" y="63"/>
                  </a:cubicBezTo>
                  <a:cubicBezTo>
                    <a:pt x="117" y="68"/>
                    <a:pt x="113" y="70"/>
                    <a:pt x="113" y="74"/>
                  </a:cubicBezTo>
                  <a:cubicBezTo>
                    <a:pt x="113" y="75"/>
                    <a:pt x="116" y="77"/>
                    <a:pt x="117" y="79"/>
                  </a:cubicBezTo>
                  <a:cubicBezTo>
                    <a:pt x="117" y="83"/>
                    <a:pt x="117" y="86"/>
                    <a:pt x="116" y="90"/>
                  </a:cubicBezTo>
                  <a:cubicBezTo>
                    <a:pt x="112" y="99"/>
                    <a:pt x="109" y="104"/>
                    <a:pt x="120" y="108"/>
                  </a:cubicBezTo>
                  <a:cubicBezTo>
                    <a:pt x="124" y="101"/>
                    <a:pt x="135" y="96"/>
                    <a:pt x="136" y="87"/>
                  </a:cubicBezTo>
                  <a:cubicBezTo>
                    <a:pt x="140" y="90"/>
                    <a:pt x="141" y="82"/>
                    <a:pt x="145" y="82"/>
                  </a:cubicBezTo>
                  <a:cubicBezTo>
                    <a:pt x="147" y="82"/>
                    <a:pt x="151" y="87"/>
                    <a:pt x="153" y="88"/>
                  </a:cubicBezTo>
                  <a:cubicBezTo>
                    <a:pt x="155" y="89"/>
                    <a:pt x="159" y="89"/>
                    <a:pt x="160" y="91"/>
                  </a:cubicBezTo>
                  <a:cubicBezTo>
                    <a:pt x="164" y="97"/>
                    <a:pt x="168" y="89"/>
                    <a:pt x="172" y="89"/>
                  </a:cubicBezTo>
                  <a:cubicBezTo>
                    <a:pt x="175" y="90"/>
                    <a:pt x="176" y="80"/>
                    <a:pt x="180" y="80"/>
                  </a:cubicBezTo>
                  <a:cubicBezTo>
                    <a:pt x="173" y="72"/>
                    <a:pt x="194" y="77"/>
                    <a:pt x="196" y="78"/>
                  </a:cubicBezTo>
                  <a:cubicBezTo>
                    <a:pt x="208" y="81"/>
                    <a:pt x="213" y="99"/>
                    <a:pt x="224" y="105"/>
                  </a:cubicBezTo>
                  <a:cubicBezTo>
                    <a:pt x="234" y="110"/>
                    <a:pt x="229" y="128"/>
                    <a:pt x="231" y="136"/>
                  </a:cubicBezTo>
                  <a:cubicBezTo>
                    <a:pt x="232" y="142"/>
                    <a:pt x="237" y="145"/>
                    <a:pt x="240" y="149"/>
                  </a:cubicBezTo>
                  <a:cubicBezTo>
                    <a:pt x="245" y="156"/>
                    <a:pt x="247" y="156"/>
                    <a:pt x="255" y="159"/>
                  </a:cubicBezTo>
                  <a:cubicBezTo>
                    <a:pt x="248" y="163"/>
                    <a:pt x="258" y="166"/>
                    <a:pt x="261" y="168"/>
                  </a:cubicBezTo>
                  <a:cubicBezTo>
                    <a:pt x="264" y="171"/>
                    <a:pt x="258" y="182"/>
                    <a:pt x="262" y="182"/>
                  </a:cubicBezTo>
                  <a:cubicBezTo>
                    <a:pt x="261" y="184"/>
                    <a:pt x="258" y="187"/>
                    <a:pt x="260" y="190"/>
                  </a:cubicBezTo>
                  <a:cubicBezTo>
                    <a:pt x="261" y="192"/>
                    <a:pt x="264" y="193"/>
                    <a:pt x="263" y="196"/>
                  </a:cubicBezTo>
                  <a:cubicBezTo>
                    <a:pt x="263" y="202"/>
                    <a:pt x="265" y="209"/>
                    <a:pt x="258" y="214"/>
                  </a:cubicBezTo>
                  <a:cubicBezTo>
                    <a:pt x="254" y="216"/>
                    <a:pt x="251" y="222"/>
                    <a:pt x="248" y="216"/>
                  </a:cubicBezTo>
                  <a:cubicBezTo>
                    <a:pt x="244" y="209"/>
                    <a:pt x="234" y="216"/>
                    <a:pt x="228" y="214"/>
                  </a:cubicBezTo>
                  <a:cubicBezTo>
                    <a:pt x="225" y="213"/>
                    <a:pt x="221" y="214"/>
                    <a:pt x="217" y="215"/>
                  </a:cubicBezTo>
                  <a:cubicBezTo>
                    <a:pt x="213" y="216"/>
                    <a:pt x="212" y="213"/>
                    <a:pt x="208" y="213"/>
                  </a:cubicBezTo>
                  <a:cubicBezTo>
                    <a:pt x="203" y="212"/>
                    <a:pt x="197" y="215"/>
                    <a:pt x="193" y="216"/>
                  </a:cubicBezTo>
                  <a:cubicBezTo>
                    <a:pt x="186" y="219"/>
                    <a:pt x="185" y="227"/>
                    <a:pt x="182" y="233"/>
                  </a:cubicBezTo>
                  <a:cubicBezTo>
                    <a:pt x="180" y="235"/>
                    <a:pt x="176" y="238"/>
                    <a:pt x="176" y="241"/>
                  </a:cubicBezTo>
                  <a:cubicBezTo>
                    <a:pt x="177" y="244"/>
                    <a:pt x="172" y="243"/>
                    <a:pt x="170" y="243"/>
                  </a:cubicBezTo>
                  <a:cubicBezTo>
                    <a:pt x="172" y="249"/>
                    <a:pt x="173" y="255"/>
                    <a:pt x="175" y="261"/>
                  </a:cubicBezTo>
                  <a:cubicBezTo>
                    <a:pt x="177" y="266"/>
                    <a:pt x="177" y="273"/>
                    <a:pt x="182" y="276"/>
                  </a:cubicBezTo>
                  <a:cubicBezTo>
                    <a:pt x="187" y="280"/>
                    <a:pt x="186" y="284"/>
                    <a:pt x="186" y="290"/>
                  </a:cubicBezTo>
                  <a:cubicBezTo>
                    <a:pt x="187" y="297"/>
                    <a:pt x="195" y="302"/>
                    <a:pt x="193" y="309"/>
                  </a:cubicBezTo>
                  <a:cubicBezTo>
                    <a:pt x="193" y="306"/>
                    <a:pt x="190" y="304"/>
                    <a:pt x="189" y="301"/>
                  </a:cubicBezTo>
                  <a:cubicBezTo>
                    <a:pt x="187" y="297"/>
                    <a:pt x="187" y="292"/>
                    <a:pt x="181" y="290"/>
                  </a:cubicBezTo>
                  <a:cubicBezTo>
                    <a:pt x="181" y="292"/>
                    <a:pt x="181" y="293"/>
                    <a:pt x="181" y="295"/>
                  </a:cubicBezTo>
                  <a:cubicBezTo>
                    <a:pt x="180" y="291"/>
                    <a:pt x="167" y="289"/>
                    <a:pt x="174" y="284"/>
                  </a:cubicBezTo>
                  <a:cubicBezTo>
                    <a:pt x="172" y="286"/>
                    <a:pt x="171" y="284"/>
                    <a:pt x="170" y="282"/>
                  </a:cubicBezTo>
                  <a:cubicBezTo>
                    <a:pt x="170" y="289"/>
                    <a:pt x="163" y="279"/>
                    <a:pt x="161" y="276"/>
                  </a:cubicBezTo>
                  <a:cubicBezTo>
                    <a:pt x="161" y="282"/>
                    <a:pt x="157" y="270"/>
                    <a:pt x="152" y="273"/>
                  </a:cubicBezTo>
                  <a:cubicBezTo>
                    <a:pt x="150" y="274"/>
                    <a:pt x="147" y="276"/>
                    <a:pt x="144" y="276"/>
                  </a:cubicBezTo>
                  <a:cubicBezTo>
                    <a:pt x="141" y="275"/>
                    <a:pt x="136" y="273"/>
                    <a:pt x="133" y="274"/>
                  </a:cubicBezTo>
                  <a:cubicBezTo>
                    <a:pt x="125" y="276"/>
                    <a:pt x="129" y="268"/>
                    <a:pt x="129" y="263"/>
                  </a:cubicBezTo>
                  <a:cubicBezTo>
                    <a:pt x="128" y="261"/>
                    <a:pt x="128" y="258"/>
                    <a:pt x="128" y="255"/>
                  </a:cubicBezTo>
                  <a:cubicBezTo>
                    <a:pt x="128" y="252"/>
                    <a:pt x="130" y="249"/>
                    <a:pt x="130" y="245"/>
                  </a:cubicBezTo>
                  <a:cubicBezTo>
                    <a:pt x="126" y="248"/>
                    <a:pt x="118" y="245"/>
                    <a:pt x="117" y="242"/>
                  </a:cubicBezTo>
                  <a:cubicBezTo>
                    <a:pt x="118" y="249"/>
                    <a:pt x="94" y="242"/>
                    <a:pt x="101" y="255"/>
                  </a:cubicBezTo>
                  <a:cubicBezTo>
                    <a:pt x="105" y="261"/>
                    <a:pt x="102" y="265"/>
                    <a:pt x="101" y="271"/>
                  </a:cubicBezTo>
                  <a:cubicBezTo>
                    <a:pt x="100" y="278"/>
                    <a:pt x="105" y="284"/>
                    <a:pt x="104" y="291"/>
                  </a:cubicBezTo>
                  <a:cubicBezTo>
                    <a:pt x="103" y="294"/>
                    <a:pt x="101" y="296"/>
                    <a:pt x="100" y="298"/>
                  </a:cubicBezTo>
                  <a:cubicBezTo>
                    <a:pt x="98" y="301"/>
                    <a:pt x="99" y="304"/>
                    <a:pt x="97" y="307"/>
                  </a:cubicBezTo>
                  <a:cubicBezTo>
                    <a:pt x="94" y="312"/>
                    <a:pt x="93" y="320"/>
                    <a:pt x="92" y="326"/>
                  </a:cubicBezTo>
                  <a:cubicBezTo>
                    <a:pt x="90" y="334"/>
                    <a:pt x="89" y="339"/>
                    <a:pt x="86" y="346"/>
                  </a:cubicBezTo>
                  <a:cubicBezTo>
                    <a:pt x="85" y="348"/>
                    <a:pt x="87" y="355"/>
                    <a:pt x="83" y="354"/>
                  </a:cubicBezTo>
                  <a:cubicBezTo>
                    <a:pt x="88" y="360"/>
                    <a:pt x="82" y="372"/>
                    <a:pt x="86" y="380"/>
                  </a:cubicBezTo>
                  <a:cubicBezTo>
                    <a:pt x="87" y="383"/>
                    <a:pt x="89" y="386"/>
                    <a:pt x="88" y="389"/>
                  </a:cubicBezTo>
                  <a:cubicBezTo>
                    <a:pt x="86" y="394"/>
                    <a:pt x="93" y="394"/>
                    <a:pt x="95" y="393"/>
                  </a:cubicBezTo>
                  <a:cubicBezTo>
                    <a:pt x="103" y="389"/>
                    <a:pt x="108" y="389"/>
                    <a:pt x="109" y="400"/>
                  </a:cubicBezTo>
                  <a:cubicBezTo>
                    <a:pt x="109" y="403"/>
                    <a:pt x="114" y="428"/>
                    <a:pt x="119" y="420"/>
                  </a:cubicBezTo>
                  <a:cubicBezTo>
                    <a:pt x="122" y="427"/>
                    <a:pt x="123" y="435"/>
                    <a:pt x="125" y="442"/>
                  </a:cubicBezTo>
                  <a:cubicBezTo>
                    <a:pt x="127" y="448"/>
                    <a:pt x="130" y="455"/>
                    <a:pt x="130" y="462"/>
                  </a:cubicBezTo>
                  <a:cubicBezTo>
                    <a:pt x="126" y="461"/>
                    <a:pt x="125" y="440"/>
                    <a:pt x="119" y="444"/>
                  </a:cubicBezTo>
                  <a:cubicBezTo>
                    <a:pt x="116" y="447"/>
                    <a:pt x="121" y="455"/>
                    <a:pt x="123" y="457"/>
                  </a:cubicBezTo>
                  <a:cubicBezTo>
                    <a:pt x="125" y="459"/>
                    <a:pt x="127" y="461"/>
                    <a:pt x="129" y="463"/>
                  </a:cubicBezTo>
                  <a:cubicBezTo>
                    <a:pt x="131" y="465"/>
                    <a:pt x="133" y="464"/>
                    <a:pt x="135" y="466"/>
                  </a:cubicBezTo>
                  <a:cubicBezTo>
                    <a:pt x="139" y="470"/>
                    <a:pt x="140" y="474"/>
                    <a:pt x="147" y="474"/>
                  </a:cubicBezTo>
                  <a:cubicBezTo>
                    <a:pt x="152" y="474"/>
                    <a:pt x="158" y="472"/>
                    <a:pt x="162" y="476"/>
                  </a:cubicBezTo>
                  <a:cubicBezTo>
                    <a:pt x="167" y="479"/>
                    <a:pt x="168" y="486"/>
                    <a:pt x="173" y="490"/>
                  </a:cubicBezTo>
                  <a:cubicBezTo>
                    <a:pt x="178" y="495"/>
                    <a:pt x="181" y="497"/>
                    <a:pt x="179" y="503"/>
                  </a:cubicBezTo>
                  <a:cubicBezTo>
                    <a:pt x="177" y="506"/>
                    <a:pt x="175" y="512"/>
                    <a:pt x="172" y="513"/>
                  </a:cubicBezTo>
                  <a:cubicBezTo>
                    <a:pt x="169" y="514"/>
                    <a:pt x="168" y="509"/>
                    <a:pt x="166" y="508"/>
                  </a:cubicBezTo>
                  <a:cubicBezTo>
                    <a:pt x="160" y="506"/>
                    <a:pt x="157" y="516"/>
                    <a:pt x="153" y="516"/>
                  </a:cubicBezTo>
                  <a:cubicBezTo>
                    <a:pt x="146" y="516"/>
                    <a:pt x="148" y="509"/>
                    <a:pt x="150" y="505"/>
                  </a:cubicBezTo>
                  <a:cubicBezTo>
                    <a:pt x="153" y="501"/>
                    <a:pt x="148" y="497"/>
                    <a:pt x="145" y="496"/>
                  </a:cubicBezTo>
                  <a:cubicBezTo>
                    <a:pt x="140" y="495"/>
                    <a:pt x="142" y="489"/>
                    <a:pt x="136" y="488"/>
                  </a:cubicBezTo>
                  <a:cubicBezTo>
                    <a:pt x="131" y="487"/>
                    <a:pt x="128" y="487"/>
                    <a:pt x="125" y="483"/>
                  </a:cubicBezTo>
                  <a:cubicBezTo>
                    <a:pt x="120" y="476"/>
                    <a:pt x="122" y="487"/>
                    <a:pt x="120" y="490"/>
                  </a:cubicBezTo>
                  <a:cubicBezTo>
                    <a:pt x="119" y="482"/>
                    <a:pt x="99" y="474"/>
                    <a:pt x="107" y="465"/>
                  </a:cubicBezTo>
                  <a:cubicBezTo>
                    <a:pt x="100" y="469"/>
                    <a:pt x="103" y="459"/>
                    <a:pt x="100" y="457"/>
                  </a:cubicBezTo>
                  <a:cubicBezTo>
                    <a:pt x="100" y="461"/>
                    <a:pt x="96" y="460"/>
                    <a:pt x="95" y="457"/>
                  </a:cubicBezTo>
                  <a:cubicBezTo>
                    <a:pt x="93" y="454"/>
                    <a:pt x="93" y="449"/>
                    <a:pt x="90" y="446"/>
                  </a:cubicBezTo>
                  <a:cubicBezTo>
                    <a:pt x="89" y="445"/>
                    <a:pt x="85" y="447"/>
                    <a:pt x="84" y="444"/>
                  </a:cubicBezTo>
                  <a:cubicBezTo>
                    <a:pt x="84" y="441"/>
                    <a:pt x="85" y="440"/>
                    <a:pt x="83" y="438"/>
                  </a:cubicBezTo>
                  <a:cubicBezTo>
                    <a:pt x="81" y="435"/>
                    <a:pt x="81" y="435"/>
                    <a:pt x="77" y="434"/>
                  </a:cubicBezTo>
                  <a:cubicBezTo>
                    <a:pt x="75" y="434"/>
                    <a:pt x="75" y="430"/>
                    <a:pt x="75" y="428"/>
                  </a:cubicBezTo>
                  <a:cubicBezTo>
                    <a:pt x="74" y="426"/>
                    <a:pt x="72" y="422"/>
                    <a:pt x="69" y="423"/>
                  </a:cubicBezTo>
                  <a:cubicBezTo>
                    <a:pt x="65" y="424"/>
                    <a:pt x="66" y="427"/>
                    <a:pt x="65" y="430"/>
                  </a:cubicBezTo>
                  <a:cubicBezTo>
                    <a:pt x="56" y="428"/>
                    <a:pt x="58" y="414"/>
                    <a:pt x="59" y="407"/>
                  </a:cubicBezTo>
                  <a:cubicBezTo>
                    <a:pt x="61" y="393"/>
                    <a:pt x="64" y="379"/>
                    <a:pt x="67" y="365"/>
                  </a:cubicBezTo>
                  <a:cubicBezTo>
                    <a:pt x="68" y="359"/>
                    <a:pt x="72" y="352"/>
                    <a:pt x="72" y="347"/>
                  </a:cubicBezTo>
                  <a:cubicBezTo>
                    <a:pt x="72" y="341"/>
                    <a:pt x="75" y="340"/>
                    <a:pt x="77" y="335"/>
                  </a:cubicBezTo>
                  <a:cubicBezTo>
                    <a:pt x="80" y="328"/>
                    <a:pt x="98" y="309"/>
                    <a:pt x="92" y="301"/>
                  </a:cubicBezTo>
                  <a:cubicBezTo>
                    <a:pt x="90" y="298"/>
                    <a:pt x="87" y="289"/>
                    <a:pt x="86" y="285"/>
                  </a:cubicBezTo>
                  <a:cubicBezTo>
                    <a:pt x="85" y="279"/>
                    <a:pt x="83" y="277"/>
                    <a:pt x="80" y="272"/>
                  </a:cubicBezTo>
                  <a:cubicBezTo>
                    <a:pt x="78" y="269"/>
                    <a:pt x="74" y="261"/>
                    <a:pt x="75" y="257"/>
                  </a:cubicBezTo>
                  <a:cubicBezTo>
                    <a:pt x="76" y="249"/>
                    <a:pt x="76" y="244"/>
                    <a:pt x="72" y="236"/>
                  </a:cubicBezTo>
                  <a:cubicBezTo>
                    <a:pt x="67" y="224"/>
                    <a:pt x="55" y="216"/>
                    <a:pt x="47" y="206"/>
                  </a:cubicBezTo>
                  <a:cubicBezTo>
                    <a:pt x="44" y="201"/>
                    <a:pt x="40" y="197"/>
                    <a:pt x="40" y="191"/>
                  </a:cubicBezTo>
                  <a:cubicBezTo>
                    <a:pt x="39" y="188"/>
                    <a:pt x="40" y="180"/>
                    <a:pt x="45" y="184"/>
                  </a:cubicBezTo>
                  <a:cubicBezTo>
                    <a:pt x="44" y="180"/>
                    <a:pt x="49" y="181"/>
                    <a:pt x="50" y="178"/>
                  </a:cubicBezTo>
                  <a:cubicBezTo>
                    <a:pt x="51" y="174"/>
                    <a:pt x="49" y="165"/>
                    <a:pt x="48" y="160"/>
                  </a:cubicBezTo>
                  <a:cubicBezTo>
                    <a:pt x="47" y="153"/>
                    <a:pt x="53" y="157"/>
                    <a:pt x="55" y="153"/>
                  </a:cubicBezTo>
                  <a:cubicBezTo>
                    <a:pt x="57" y="150"/>
                    <a:pt x="57" y="145"/>
                    <a:pt x="54" y="142"/>
                  </a:cubicBezTo>
                  <a:cubicBezTo>
                    <a:pt x="54" y="145"/>
                    <a:pt x="52" y="147"/>
                    <a:pt x="51" y="149"/>
                  </a:cubicBezTo>
                  <a:cubicBezTo>
                    <a:pt x="46" y="143"/>
                    <a:pt x="45" y="135"/>
                    <a:pt x="43" y="128"/>
                  </a:cubicBezTo>
                  <a:cubicBezTo>
                    <a:pt x="41" y="124"/>
                    <a:pt x="35" y="119"/>
                    <a:pt x="31" y="116"/>
                  </a:cubicBezTo>
                  <a:cubicBezTo>
                    <a:pt x="26" y="110"/>
                    <a:pt x="20" y="105"/>
                    <a:pt x="16" y="99"/>
                  </a:cubicBezTo>
                  <a:cubicBezTo>
                    <a:pt x="14" y="95"/>
                    <a:pt x="15" y="92"/>
                    <a:pt x="14" y="89"/>
                  </a:cubicBezTo>
                  <a:cubicBezTo>
                    <a:pt x="13" y="86"/>
                    <a:pt x="9" y="83"/>
                    <a:pt x="10" y="79"/>
                  </a:cubicBezTo>
                  <a:cubicBezTo>
                    <a:pt x="4" y="81"/>
                    <a:pt x="1" y="73"/>
                    <a:pt x="0" y="69"/>
                  </a:cubicBezTo>
                </a:path>
              </a:pathLst>
            </a:custGeom>
            <a:solidFill>
              <a:schemeClr val="accent2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557">
              <a:extLst>
                <a:ext uri="{FF2B5EF4-FFF2-40B4-BE49-F238E27FC236}">
                  <a16:creationId xmlns="" xmlns:a16="http://schemas.microsoft.com/office/drawing/2014/main" id="{43823485-20CA-4402-AB79-C17AB8196A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4701" y="2922588"/>
              <a:ext cx="207963" cy="496888"/>
            </a:xfrm>
            <a:custGeom>
              <a:avLst/>
              <a:gdLst>
                <a:gd name="T0" fmla="*/ 14 w 269"/>
                <a:gd name="T1" fmla="*/ 251 h 643"/>
                <a:gd name="T2" fmla="*/ 11 w 269"/>
                <a:gd name="T3" fmla="*/ 221 h 643"/>
                <a:gd name="T4" fmla="*/ 24 w 269"/>
                <a:gd name="T5" fmla="*/ 212 h 643"/>
                <a:gd name="T6" fmla="*/ 21 w 269"/>
                <a:gd name="T7" fmla="*/ 156 h 643"/>
                <a:gd name="T8" fmla="*/ 46 w 269"/>
                <a:gd name="T9" fmla="*/ 163 h 643"/>
                <a:gd name="T10" fmla="*/ 61 w 269"/>
                <a:gd name="T11" fmla="*/ 82 h 643"/>
                <a:gd name="T12" fmla="*/ 77 w 269"/>
                <a:gd name="T13" fmla="*/ 56 h 643"/>
                <a:gd name="T14" fmla="*/ 105 w 269"/>
                <a:gd name="T15" fmla="*/ 43 h 643"/>
                <a:gd name="T16" fmla="*/ 111 w 269"/>
                <a:gd name="T17" fmla="*/ 26 h 643"/>
                <a:gd name="T18" fmla="*/ 118 w 269"/>
                <a:gd name="T19" fmla="*/ 0 h 643"/>
                <a:gd name="T20" fmla="*/ 148 w 269"/>
                <a:gd name="T21" fmla="*/ 35 h 643"/>
                <a:gd name="T22" fmla="*/ 167 w 269"/>
                <a:gd name="T23" fmla="*/ 76 h 643"/>
                <a:gd name="T24" fmla="*/ 162 w 269"/>
                <a:gd name="T25" fmla="*/ 101 h 643"/>
                <a:gd name="T26" fmla="*/ 149 w 269"/>
                <a:gd name="T27" fmla="*/ 129 h 643"/>
                <a:gd name="T28" fmla="*/ 152 w 269"/>
                <a:gd name="T29" fmla="*/ 152 h 643"/>
                <a:gd name="T30" fmla="*/ 186 w 269"/>
                <a:gd name="T31" fmla="*/ 152 h 643"/>
                <a:gd name="T32" fmla="*/ 188 w 269"/>
                <a:gd name="T33" fmla="*/ 175 h 643"/>
                <a:gd name="T34" fmla="*/ 209 w 269"/>
                <a:gd name="T35" fmla="*/ 208 h 643"/>
                <a:gd name="T36" fmla="*/ 237 w 269"/>
                <a:gd name="T37" fmla="*/ 238 h 643"/>
                <a:gd name="T38" fmla="*/ 265 w 269"/>
                <a:gd name="T39" fmla="*/ 235 h 643"/>
                <a:gd name="T40" fmla="*/ 255 w 269"/>
                <a:gd name="T41" fmla="*/ 265 h 643"/>
                <a:gd name="T42" fmla="*/ 223 w 269"/>
                <a:gd name="T43" fmla="*/ 285 h 643"/>
                <a:gd name="T44" fmla="*/ 211 w 269"/>
                <a:gd name="T45" fmla="*/ 302 h 643"/>
                <a:gd name="T46" fmla="*/ 182 w 269"/>
                <a:gd name="T47" fmla="*/ 304 h 643"/>
                <a:gd name="T48" fmla="*/ 176 w 269"/>
                <a:gd name="T49" fmla="*/ 333 h 643"/>
                <a:gd name="T50" fmla="*/ 177 w 269"/>
                <a:gd name="T51" fmla="*/ 355 h 643"/>
                <a:gd name="T52" fmla="*/ 196 w 269"/>
                <a:gd name="T53" fmla="*/ 389 h 643"/>
                <a:gd name="T54" fmla="*/ 218 w 269"/>
                <a:gd name="T55" fmla="*/ 425 h 643"/>
                <a:gd name="T56" fmla="*/ 215 w 269"/>
                <a:gd name="T57" fmla="*/ 438 h 643"/>
                <a:gd name="T58" fmla="*/ 206 w 269"/>
                <a:gd name="T59" fmla="*/ 463 h 643"/>
                <a:gd name="T60" fmla="*/ 243 w 269"/>
                <a:gd name="T61" fmla="*/ 530 h 643"/>
                <a:gd name="T62" fmla="*/ 254 w 269"/>
                <a:gd name="T63" fmla="*/ 563 h 643"/>
                <a:gd name="T64" fmla="*/ 239 w 269"/>
                <a:gd name="T65" fmla="*/ 617 h 643"/>
                <a:gd name="T66" fmla="*/ 229 w 269"/>
                <a:gd name="T67" fmla="*/ 623 h 643"/>
                <a:gd name="T68" fmla="*/ 234 w 269"/>
                <a:gd name="T69" fmla="*/ 595 h 643"/>
                <a:gd name="T70" fmla="*/ 230 w 269"/>
                <a:gd name="T71" fmla="*/ 583 h 643"/>
                <a:gd name="T72" fmla="*/ 226 w 269"/>
                <a:gd name="T73" fmla="*/ 563 h 643"/>
                <a:gd name="T74" fmla="*/ 228 w 269"/>
                <a:gd name="T75" fmla="*/ 548 h 643"/>
                <a:gd name="T76" fmla="*/ 210 w 269"/>
                <a:gd name="T77" fmla="*/ 502 h 643"/>
                <a:gd name="T78" fmla="*/ 207 w 269"/>
                <a:gd name="T79" fmla="*/ 498 h 643"/>
                <a:gd name="T80" fmla="*/ 197 w 269"/>
                <a:gd name="T81" fmla="*/ 479 h 643"/>
                <a:gd name="T82" fmla="*/ 185 w 269"/>
                <a:gd name="T83" fmla="*/ 428 h 643"/>
                <a:gd name="T84" fmla="*/ 168 w 269"/>
                <a:gd name="T85" fmla="*/ 395 h 643"/>
                <a:gd name="T86" fmla="*/ 158 w 269"/>
                <a:gd name="T87" fmla="*/ 393 h 643"/>
                <a:gd name="T88" fmla="*/ 142 w 269"/>
                <a:gd name="T89" fmla="*/ 406 h 643"/>
                <a:gd name="T90" fmla="*/ 127 w 269"/>
                <a:gd name="T91" fmla="*/ 427 h 643"/>
                <a:gd name="T92" fmla="*/ 115 w 269"/>
                <a:gd name="T93" fmla="*/ 434 h 643"/>
                <a:gd name="T94" fmla="*/ 103 w 269"/>
                <a:gd name="T95" fmla="*/ 443 h 643"/>
                <a:gd name="T96" fmla="*/ 95 w 269"/>
                <a:gd name="T97" fmla="*/ 437 h 643"/>
                <a:gd name="T98" fmla="*/ 96 w 269"/>
                <a:gd name="T99" fmla="*/ 416 h 643"/>
                <a:gd name="T100" fmla="*/ 85 w 269"/>
                <a:gd name="T101" fmla="*/ 406 h 643"/>
                <a:gd name="T102" fmla="*/ 79 w 269"/>
                <a:gd name="T103" fmla="*/ 353 h 643"/>
                <a:gd name="T104" fmla="*/ 66 w 269"/>
                <a:gd name="T105" fmla="*/ 331 h 643"/>
                <a:gd name="T106" fmla="*/ 63 w 269"/>
                <a:gd name="T107" fmla="*/ 335 h 643"/>
                <a:gd name="T108" fmla="*/ 56 w 269"/>
                <a:gd name="T109" fmla="*/ 321 h 643"/>
                <a:gd name="T110" fmla="*/ 49 w 269"/>
                <a:gd name="T111" fmla="*/ 305 h 643"/>
                <a:gd name="T112" fmla="*/ 33 w 269"/>
                <a:gd name="T113" fmla="*/ 293 h 643"/>
                <a:gd name="T114" fmla="*/ 35 w 269"/>
                <a:gd name="T115" fmla="*/ 302 h 643"/>
                <a:gd name="T116" fmla="*/ 31 w 269"/>
                <a:gd name="T117" fmla="*/ 283 h 643"/>
                <a:gd name="T118" fmla="*/ 25 w 269"/>
                <a:gd name="T119" fmla="*/ 292 h 643"/>
                <a:gd name="T120" fmla="*/ 19 w 269"/>
                <a:gd name="T121" fmla="*/ 285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9" h="643">
                  <a:moveTo>
                    <a:pt x="0" y="255"/>
                  </a:moveTo>
                  <a:cubicBezTo>
                    <a:pt x="0" y="253"/>
                    <a:pt x="0" y="247"/>
                    <a:pt x="3" y="247"/>
                  </a:cubicBezTo>
                  <a:cubicBezTo>
                    <a:pt x="7" y="246"/>
                    <a:pt x="10" y="252"/>
                    <a:pt x="14" y="251"/>
                  </a:cubicBezTo>
                  <a:cubicBezTo>
                    <a:pt x="12" y="246"/>
                    <a:pt x="10" y="241"/>
                    <a:pt x="10" y="235"/>
                  </a:cubicBezTo>
                  <a:cubicBezTo>
                    <a:pt x="10" y="233"/>
                    <a:pt x="10" y="230"/>
                    <a:pt x="9" y="228"/>
                  </a:cubicBezTo>
                  <a:cubicBezTo>
                    <a:pt x="8" y="226"/>
                    <a:pt x="12" y="224"/>
                    <a:pt x="11" y="221"/>
                  </a:cubicBezTo>
                  <a:cubicBezTo>
                    <a:pt x="14" y="223"/>
                    <a:pt x="16" y="229"/>
                    <a:pt x="19" y="228"/>
                  </a:cubicBezTo>
                  <a:cubicBezTo>
                    <a:pt x="22" y="227"/>
                    <a:pt x="21" y="222"/>
                    <a:pt x="21" y="220"/>
                  </a:cubicBezTo>
                  <a:cubicBezTo>
                    <a:pt x="27" y="223"/>
                    <a:pt x="25" y="214"/>
                    <a:pt x="24" y="212"/>
                  </a:cubicBezTo>
                  <a:cubicBezTo>
                    <a:pt x="20" y="204"/>
                    <a:pt x="21" y="198"/>
                    <a:pt x="20" y="191"/>
                  </a:cubicBezTo>
                  <a:cubicBezTo>
                    <a:pt x="26" y="195"/>
                    <a:pt x="26" y="186"/>
                    <a:pt x="26" y="182"/>
                  </a:cubicBezTo>
                  <a:cubicBezTo>
                    <a:pt x="26" y="173"/>
                    <a:pt x="24" y="165"/>
                    <a:pt x="21" y="156"/>
                  </a:cubicBezTo>
                  <a:cubicBezTo>
                    <a:pt x="22" y="156"/>
                    <a:pt x="24" y="157"/>
                    <a:pt x="25" y="158"/>
                  </a:cubicBezTo>
                  <a:cubicBezTo>
                    <a:pt x="27" y="159"/>
                    <a:pt x="27" y="158"/>
                    <a:pt x="30" y="157"/>
                  </a:cubicBezTo>
                  <a:cubicBezTo>
                    <a:pt x="34" y="157"/>
                    <a:pt x="43" y="161"/>
                    <a:pt x="46" y="163"/>
                  </a:cubicBezTo>
                  <a:cubicBezTo>
                    <a:pt x="46" y="150"/>
                    <a:pt x="64" y="126"/>
                    <a:pt x="54" y="116"/>
                  </a:cubicBezTo>
                  <a:cubicBezTo>
                    <a:pt x="48" y="110"/>
                    <a:pt x="60" y="103"/>
                    <a:pt x="61" y="97"/>
                  </a:cubicBezTo>
                  <a:cubicBezTo>
                    <a:pt x="63" y="91"/>
                    <a:pt x="64" y="87"/>
                    <a:pt x="61" y="82"/>
                  </a:cubicBezTo>
                  <a:cubicBezTo>
                    <a:pt x="59" y="77"/>
                    <a:pt x="58" y="68"/>
                    <a:pt x="63" y="65"/>
                  </a:cubicBezTo>
                  <a:cubicBezTo>
                    <a:pt x="65" y="64"/>
                    <a:pt x="69" y="65"/>
                    <a:pt x="70" y="62"/>
                  </a:cubicBezTo>
                  <a:cubicBezTo>
                    <a:pt x="70" y="60"/>
                    <a:pt x="75" y="58"/>
                    <a:pt x="77" y="56"/>
                  </a:cubicBezTo>
                  <a:cubicBezTo>
                    <a:pt x="79" y="54"/>
                    <a:pt x="81" y="51"/>
                    <a:pt x="83" y="48"/>
                  </a:cubicBezTo>
                  <a:cubicBezTo>
                    <a:pt x="85" y="43"/>
                    <a:pt x="93" y="44"/>
                    <a:pt x="98" y="43"/>
                  </a:cubicBezTo>
                  <a:cubicBezTo>
                    <a:pt x="100" y="43"/>
                    <a:pt x="103" y="41"/>
                    <a:pt x="105" y="43"/>
                  </a:cubicBezTo>
                  <a:cubicBezTo>
                    <a:pt x="108" y="46"/>
                    <a:pt x="111" y="52"/>
                    <a:pt x="116" y="50"/>
                  </a:cubicBezTo>
                  <a:cubicBezTo>
                    <a:pt x="115" y="46"/>
                    <a:pt x="111" y="44"/>
                    <a:pt x="108" y="40"/>
                  </a:cubicBezTo>
                  <a:cubicBezTo>
                    <a:pt x="103" y="35"/>
                    <a:pt x="107" y="30"/>
                    <a:pt x="111" y="26"/>
                  </a:cubicBezTo>
                  <a:cubicBezTo>
                    <a:pt x="117" y="19"/>
                    <a:pt x="114" y="21"/>
                    <a:pt x="114" y="14"/>
                  </a:cubicBezTo>
                  <a:cubicBezTo>
                    <a:pt x="114" y="12"/>
                    <a:pt x="118" y="11"/>
                    <a:pt x="117" y="8"/>
                  </a:cubicBezTo>
                  <a:cubicBezTo>
                    <a:pt x="117" y="6"/>
                    <a:pt x="118" y="3"/>
                    <a:pt x="118" y="0"/>
                  </a:cubicBezTo>
                  <a:cubicBezTo>
                    <a:pt x="124" y="6"/>
                    <a:pt x="134" y="7"/>
                    <a:pt x="139" y="15"/>
                  </a:cubicBezTo>
                  <a:cubicBezTo>
                    <a:pt x="140" y="18"/>
                    <a:pt x="140" y="21"/>
                    <a:pt x="141" y="24"/>
                  </a:cubicBezTo>
                  <a:cubicBezTo>
                    <a:pt x="143" y="28"/>
                    <a:pt x="146" y="31"/>
                    <a:pt x="148" y="35"/>
                  </a:cubicBezTo>
                  <a:cubicBezTo>
                    <a:pt x="150" y="34"/>
                    <a:pt x="151" y="32"/>
                    <a:pt x="150" y="30"/>
                  </a:cubicBezTo>
                  <a:cubicBezTo>
                    <a:pt x="162" y="35"/>
                    <a:pt x="162" y="48"/>
                    <a:pt x="166" y="60"/>
                  </a:cubicBezTo>
                  <a:cubicBezTo>
                    <a:pt x="167" y="65"/>
                    <a:pt x="168" y="70"/>
                    <a:pt x="167" y="76"/>
                  </a:cubicBezTo>
                  <a:cubicBezTo>
                    <a:pt x="167" y="79"/>
                    <a:pt x="172" y="87"/>
                    <a:pt x="165" y="85"/>
                  </a:cubicBezTo>
                  <a:cubicBezTo>
                    <a:pt x="166" y="87"/>
                    <a:pt x="174" y="97"/>
                    <a:pt x="166" y="94"/>
                  </a:cubicBezTo>
                  <a:cubicBezTo>
                    <a:pt x="165" y="94"/>
                    <a:pt x="162" y="100"/>
                    <a:pt x="162" y="101"/>
                  </a:cubicBezTo>
                  <a:cubicBezTo>
                    <a:pt x="163" y="105"/>
                    <a:pt x="158" y="103"/>
                    <a:pt x="156" y="103"/>
                  </a:cubicBezTo>
                  <a:cubicBezTo>
                    <a:pt x="156" y="105"/>
                    <a:pt x="155" y="120"/>
                    <a:pt x="148" y="114"/>
                  </a:cubicBezTo>
                  <a:cubicBezTo>
                    <a:pt x="149" y="120"/>
                    <a:pt x="146" y="124"/>
                    <a:pt x="149" y="129"/>
                  </a:cubicBezTo>
                  <a:cubicBezTo>
                    <a:pt x="144" y="129"/>
                    <a:pt x="144" y="133"/>
                    <a:pt x="144" y="137"/>
                  </a:cubicBezTo>
                  <a:cubicBezTo>
                    <a:pt x="144" y="142"/>
                    <a:pt x="148" y="142"/>
                    <a:pt x="149" y="145"/>
                  </a:cubicBezTo>
                  <a:cubicBezTo>
                    <a:pt x="150" y="146"/>
                    <a:pt x="152" y="151"/>
                    <a:pt x="152" y="152"/>
                  </a:cubicBezTo>
                  <a:cubicBezTo>
                    <a:pt x="150" y="155"/>
                    <a:pt x="146" y="159"/>
                    <a:pt x="150" y="162"/>
                  </a:cubicBezTo>
                  <a:cubicBezTo>
                    <a:pt x="151" y="163"/>
                    <a:pt x="161" y="156"/>
                    <a:pt x="163" y="155"/>
                  </a:cubicBezTo>
                  <a:cubicBezTo>
                    <a:pt x="170" y="151"/>
                    <a:pt x="179" y="157"/>
                    <a:pt x="186" y="152"/>
                  </a:cubicBezTo>
                  <a:cubicBezTo>
                    <a:pt x="187" y="157"/>
                    <a:pt x="181" y="158"/>
                    <a:pt x="183" y="163"/>
                  </a:cubicBezTo>
                  <a:cubicBezTo>
                    <a:pt x="183" y="165"/>
                    <a:pt x="185" y="167"/>
                    <a:pt x="187" y="168"/>
                  </a:cubicBezTo>
                  <a:cubicBezTo>
                    <a:pt x="189" y="171"/>
                    <a:pt x="186" y="173"/>
                    <a:pt x="188" y="175"/>
                  </a:cubicBezTo>
                  <a:cubicBezTo>
                    <a:pt x="192" y="178"/>
                    <a:pt x="190" y="185"/>
                    <a:pt x="196" y="188"/>
                  </a:cubicBezTo>
                  <a:cubicBezTo>
                    <a:pt x="203" y="191"/>
                    <a:pt x="209" y="187"/>
                    <a:pt x="212" y="195"/>
                  </a:cubicBezTo>
                  <a:cubicBezTo>
                    <a:pt x="204" y="195"/>
                    <a:pt x="208" y="204"/>
                    <a:pt x="209" y="208"/>
                  </a:cubicBezTo>
                  <a:cubicBezTo>
                    <a:pt x="210" y="212"/>
                    <a:pt x="200" y="221"/>
                    <a:pt x="208" y="223"/>
                  </a:cubicBezTo>
                  <a:cubicBezTo>
                    <a:pt x="213" y="225"/>
                    <a:pt x="224" y="221"/>
                    <a:pt x="229" y="225"/>
                  </a:cubicBezTo>
                  <a:cubicBezTo>
                    <a:pt x="234" y="230"/>
                    <a:pt x="227" y="238"/>
                    <a:pt x="237" y="238"/>
                  </a:cubicBezTo>
                  <a:cubicBezTo>
                    <a:pt x="235" y="240"/>
                    <a:pt x="236" y="244"/>
                    <a:pt x="238" y="246"/>
                  </a:cubicBezTo>
                  <a:cubicBezTo>
                    <a:pt x="240" y="248"/>
                    <a:pt x="242" y="242"/>
                    <a:pt x="245" y="244"/>
                  </a:cubicBezTo>
                  <a:cubicBezTo>
                    <a:pt x="252" y="248"/>
                    <a:pt x="260" y="238"/>
                    <a:pt x="265" y="235"/>
                  </a:cubicBezTo>
                  <a:cubicBezTo>
                    <a:pt x="265" y="240"/>
                    <a:pt x="269" y="243"/>
                    <a:pt x="264" y="247"/>
                  </a:cubicBezTo>
                  <a:cubicBezTo>
                    <a:pt x="262" y="249"/>
                    <a:pt x="257" y="250"/>
                    <a:pt x="256" y="252"/>
                  </a:cubicBezTo>
                  <a:cubicBezTo>
                    <a:pt x="255" y="254"/>
                    <a:pt x="249" y="269"/>
                    <a:pt x="255" y="265"/>
                  </a:cubicBezTo>
                  <a:cubicBezTo>
                    <a:pt x="254" y="270"/>
                    <a:pt x="247" y="267"/>
                    <a:pt x="245" y="269"/>
                  </a:cubicBezTo>
                  <a:cubicBezTo>
                    <a:pt x="241" y="273"/>
                    <a:pt x="242" y="279"/>
                    <a:pt x="241" y="284"/>
                  </a:cubicBezTo>
                  <a:cubicBezTo>
                    <a:pt x="235" y="278"/>
                    <a:pt x="230" y="285"/>
                    <a:pt x="223" y="285"/>
                  </a:cubicBezTo>
                  <a:cubicBezTo>
                    <a:pt x="225" y="288"/>
                    <a:pt x="225" y="292"/>
                    <a:pt x="222" y="293"/>
                  </a:cubicBezTo>
                  <a:cubicBezTo>
                    <a:pt x="219" y="294"/>
                    <a:pt x="217" y="291"/>
                    <a:pt x="214" y="291"/>
                  </a:cubicBezTo>
                  <a:cubicBezTo>
                    <a:pt x="211" y="292"/>
                    <a:pt x="211" y="299"/>
                    <a:pt x="211" y="302"/>
                  </a:cubicBezTo>
                  <a:cubicBezTo>
                    <a:pt x="210" y="304"/>
                    <a:pt x="208" y="304"/>
                    <a:pt x="207" y="303"/>
                  </a:cubicBezTo>
                  <a:cubicBezTo>
                    <a:pt x="205" y="302"/>
                    <a:pt x="200" y="307"/>
                    <a:pt x="197" y="307"/>
                  </a:cubicBezTo>
                  <a:cubicBezTo>
                    <a:pt x="196" y="307"/>
                    <a:pt x="182" y="305"/>
                    <a:pt x="182" y="304"/>
                  </a:cubicBezTo>
                  <a:cubicBezTo>
                    <a:pt x="182" y="309"/>
                    <a:pt x="178" y="312"/>
                    <a:pt x="177" y="317"/>
                  </a:cubicBezTo>
                  <a:cubicBezTo>
                    <a:pt x="177" y="319"/>
                    <a:pt x="178" y="322"/>
                    <a:pt x="179" y="324"/>
                  </a:cubicBezTo>
                  <a:cubicBezTo>
                    <a:pt x="180" y="327"/>
                    <a:pt x="177" y="330"/>
                    <a:pt x="176" y="333"/>
                  </a:cubicBezTo>
                  <a:cubicBezTo>
                    <a:pt x="176" y="336"/>
                    <a:pt x="182" y="341"/>
                    <a:pt x="179" y="345"/>
                  </a:cubicBezTo>
                  <a:cubicBezTo>
                    <a:pt x="177" y="348"/>
                    <a:pt x="169" y="349"/>
                    <a:pt x="167" y="345"/>
                  </a:cubicBezTo>
                  <a:cubicBezTo>
                    <a:pt x="168" y="349"/>
                    <a:pt x="171" y="357"/>
                    <a:pt x="177" y="355"/>
                  </a:cubicBezTo>
                  <a:cubicBezTo>
                    <a:pt x="176" y="358"/>
                    <a:pt x="178" y="360"/>
                    <a:pt x="180" y="362"/>
                  </a:cubicBezTo>
                  <a:cubicBezTo>
                    <a:pt x="181" y="366"/>
                    <a:pt x="180" y="369"/>
                    <a:pt x="182" y="372"/>
                  </a:cubicBezTo>
                  <a:cubicBezTo>
                    <a:pt x="184" y="378"/>
                    <a:pt x="192" y="385"/>
                    <a:pt x="196" y="389"/>
                  </a:cubicBezTo>
                  <a:cubicBezTo>
                    <a:pt x="198" y="392"/>
                    <a:pt x="201" y="394"/>
                    <a:pt x="203" y="398"/>
                  </a:cubicBezTo>
                  <a:cubicBezTo>
                    <a:pt x="205" y="400"/>
                    <a:pt x="208" y="400"/>
                    <a:pt x="210" y="404"/>
                  </a:cubicBezTo>
                  <a:cubicBezTo>
                    <a:pt x="212" y="411"/>
                    <a:pt x="213" y="418"/>
                    <a:pt x="218" y="425"/>
                  </a:cubicBezTo>
                  <a:cubicBezTo>
                    <a:pt x="219" y="423"/>
                    <a:pt x="221" y="421"/>
                    <a:pt x="221" y="418"/>
                  </a:cubicBezTo>
                  <a:cubicBezTo>
                    <a:pt x="225" y="421"/>
                    <a:pt x="224" y="428"/>
                    <a:pt x="220" y="430"/>
                  </a:cubicBezTo>
                  <a:cubicBezTo>
                    <a:pt x="216" y="434"/>
                    <a:pt x="214" y="430"/>
                    <a:pt x="215" y="438"/>
                  </a:cubicBezTo>
                  <a:cubicBezTo>
                    <a:pt x="216" y="442"/>
                    <a:pt x="217" y="449"/>
                    <a:pt x="217" y="453"/>
                  </a:cubicBezTo>
                  <a:cubicBezTo>
                    <a:pt x="216" y="456"/>
                    <a:pt x="211" y="456"/>
                    <a:pt x="212" y="460"/>
                  </a:cubicBezTo>
                  <a:cubicBezTo>
                    <a:pt x="209" y="458"/>
                    <a:pt x="207" y="460"/>
                    <a:pt x="206" y="463"/>
                  </a:cubicBezTo>
                  <a:cubicBezTo>
                    <a:pt x="206" y="467"/>
                    <a:pt x="208" y="473"/>
                    <a:pt x="210" y="476"/>
                  </a:cubicBezTo>
                  <a:cubicBezTo>
                    <a:pt x="216" y="486"/>
                    <a:pt x="226" y="494"/>
                    <a:pt x="234" y="502"/>
                  </a:cubicBezTo>
                  <a:cubicBezTo>
                    <a:pt x="241" y="510"/>
                    <a:pt x="242" y="520"/>
                    <a:pt x="243" y="530"/>
                  </a:cubicBezTo>
                  <a:cubicBezTo>
                    <a:pt x="244" y="535"/>
                    <a:pt x="241" y="534"/>
                    <a:pt x="243" y="539"/>
                  </a:cubicBezTo>
                  <a:cubicBezTo>
                    <a:pt x="245" y="544"/>
                    <a:pt x="245" y="547"/>
                    <a:pt x="249" y="551"/>
                  </a:cubicBezTo>
                  <a:cubicBezTo>
                    <a:pt x="253" y="554"/>
                    <a:pt x="252" y="558"/>
                    <a:pt x="254" y="563"/>
                  </a:cubicBezTo>
                  <a:cubicBezTo>
                    <a:pt x="255" y="568"/>
                    <a:pt x="258" y="572"/>
                    <a:pt x="260" y="576"/>
                  </a:cubicBezTo>
                  <a:cubicBezTo>
                    <a:pt x="261" y="583"/>
                    <a:pt x="255" y="592"/>
                    <a:pt x="252" y="598"/>
                  </a:cubicBezTo>
                  <a:cubicBezTo>
                    <a:pt x="249" y="605"/>
                    <a:pt x="245" y="612"/>
                    <a:pt x="239" y="617"/>
                  </a:cubicBezTo>
                  <a:cubicBezTo>
                    <a:pt x="236" y="620"/>
                    <a:pt x="240" y="623"/>
                    <a:pt x="238" y="627"/>
                  </a:cubicBezTo>
                  <a:cubicBezTo>
                    <a:pt x="235" y="632"/>
                    <a:pt x="235" y="638"/>
                    <a:pt x="232" y="643"/>
                  </a:cubicBezTo>
                  <a:cubicBezTo>
                    <a:pt x="229" y="637"/>
                    <a:pt x="230" y="629"/>
                    <a:pt x="229" y="623"/>
                  </a:cubicBezTo>
                  <a:cubicBezTo>
                    <a:pt x="228" y="621"/>
                    <a:pt x="227" y="619"/>
                    <a:pt x="229" y="617"/>
                  </a:cubicBezTo>
                  <a:cubicBezTo>
                    <a:pt x="232" y="615"/>
                    <a:pt x="230" y="614"/>
                    <a:pt x="232" y="612"/>
                  </a:cubicBezTo>
                  <a:cubicBezTo>
                    <a:pt x="235" y="607"/>
                    <a:pt x="235" y="601"/>
                    <a:pt x="234" y="595"/>
                  </a:cubicBezTo>
                  <a:cubicBezTo>
                    <a:pt x="234" y="592"/>
                    <a:pt x="232" y="583"/>
                    <a:pt x="237" y="583"/>
                  </a:cubicBezTo>
                  <a:cubicBezTo>
                    <a:pt x="236" y="582"/>
                    <a:pt x="236" y="580"/>
                    <a:pt x="236" y="579"/>
                  </a:cubicBezTo>
                  <a:cubicBezTo>
                    <a:pt x="234" y="581"/>
                    <a:pt x="232" y="582"/>
                    <a:pt x="230" y="583"/>
                  </a:cubicBezTo>
                  <a:cubicBezTo>
                    <a:pt x="229" y="579"/>
                    <a:pt x="235" y="577"/>
                    <a:pt x="229" y="577"/>
                  </a:cubicBezTo>
                  <a:cubicBezTo>
                    <a:pt x="236" y="574"/>
                    <a:pt x="226" y="569"/>
                    <a:pt x="231" y="566"/>
                  </a:cubicBezTo>
                  <a:cubicBezTo>
                    <a:pt x="229" y="567"/>
                    <a:pt x="227" y="565"/>
                    <a:pt x="226" y="563"/>
                  </a:cubicBezTo>
                  <a:cubicBezTo>
                    <a:pt x="228" y="563"/>
                    <a:pt x="229" y="562"/>
                    <a:pt x="231" y="561"/>
                  </a:cubicBezTo>
                  <a:cubicBezTo>
                    <a:pt x="228" y="560"/>
                    <a:pt x="226" y="557"/>
                    <a:pt x="230" y="556"/>
                  </a:cubicBezTo>
                  <a:cubicBezTo>
                    <a:pt x="227" y="555"/>
                    <a:pt x="229" y="551"/>
                    <a:pt x="228" y="548"/>
                  </a:cubicBezTo>
                  <a:cubicBezTo>
                    <a:pt x="227" y="543"/>
                    <a:pt x="225" y="537"/>
                    <a:pt x="223" y="532"/>
                  </a:cubicBezTo>
                  <a:cubicBezTo>
                    <a:pt x="221" y="527"/>
                    <a:pt x="218" y="522"/>
                    <a:pt x="215" y="517"/>
                  </a:cubicBezTo>
                  <a:cubicBezTo>
                    <a:pt x="213" y="512"/>
                    <a:pt x="213" y="506"/>
                    <a:pt x="210" y="502"/>
                  </a:cubicBezTo>
                  <a:cubicBezTo>
                    <a:pt x="211" y="506"/>
                    <a:pt x="213" y="515"/>
                    <a:pt x="210" y="519"/>
                  </a:cubicBezTo>
                  <a:cubicBezTo>
                    <a:pt x="211" y="516"/>
                    <a:pt x="208" y="512"/>
                    <a:pt x="208" y="509"/>
                  </a:cubicBezTo>
                  <a:cubicBezTo>
                    <a:pt x="207" y="506"/>
                    <a:pt x="207" y="501"/>
                    <a:pt x="207" y="498"/>
                  </a:cubicBezTo>
                  <a:cubicBezTo>
                    <a:pt x="206" y="496"/>
                    <a:pt x="195" y="477"/>
                    <a:pt x="202" y="480"/>
                  </a:cubicBezTo>
                  <a:cubicBezTo>
                    <a:pt x="201" y="479"/>
                    <a:pt x="201" y="478"/>
                    <a:pt x="200" y="477"/>
                  </a:cubicBezTo>
                  <a:cubicBezTo>
                    <a:pt x="199" y="478"/>
                    <a:pt x="198" y="478"/>
                    <a:pt x="197" y="479"/>
                  </a:cubicBezTo>
                  <a:cubicBezTo>
                    <a:pt x="192" y="467"/>
                    <a:pt x="194" y="453"/>
                    <a:pt x="189" y="440"/>
                  </a:cubicBezTo>
                  <a:cubicBezTo>
                    <a:pt x="188" y="438"/>
                    <a:pt x="186" y="437"/>
                    <a:pt x="185" y="434"/>
                  </a:cubicBezTo>
                  <a:cubicBezTo>
                    <a:pt x="184" y="432"/>
                    <a:pt x="185" y="430"/>
                    <a:pt x="185" y="428"/>
                  </a:cubicBezTo>
                  <a:cubicBezTo>
                    <a:pt x="185" y="424"/>
                    <a:pt x="182" y="417"/>
                    <a:pt x="187" y="415"/>
                  </a:cubicBezTo>
                  <a:cubicBezTo>
                    <a:pt x="184" y="416"/>
                    <a:pt x="178" y="418"/>
                    <a:pt x="176" y="415"/>
                  </a:cubicBezTo>
                  <a:cubicBezTo>
                    <a:pt x="172" y="409"/>
                    <a:pt x="168" y="403"/>
                    <a:pt x="168" y="395"/>
                  </a:cubicBezTo>
                  <a:cubicBezTo>
                    <a:pt x="165" y="397"/>
                    <a:pt x="165" y="393"/>
                    <a:pt x="163" y="391"/>
                  </a:cubicBezTo>
                  <a:cubicBezTo>
                    <a:pt x="161" y="389"/>
                    <a:pt x="158" y="387"/>
                    <a:pt x="157" y="384"/>
                  </a:cubicBezTo>
                  <a:cubicBezTo>
                    <a:pt x="157" y="385"/>
                    <a:pt x="158" y="391"/>
                    <a:pt x="158" y="393"/>
                  </a:cubicBezTo>
                  <a:cubicBezTo>
                    <a:pt x="158" y="398"/>
                    <a:pt x="161" y="403"/>
                    <a:pt x="158" y="408"/>
                  </a:cubicBezTo>
                  <a:cubicBezTo>
                    <a:pt x="156" y="411"/>
                    <a:pt x="154" y="417"/>
                    <a:pt x="149" y="417"/>
                  </a:cubicBezTo>
                  <a:cubicBezTo>
                    <a:pt x="144" y="417"/>
                    <a:pt x="139" y="411"/>
                    <a:pt x="142" y="406"/>
                  </a:cubicBezTo>
                  <a:cubicBezTo>
                    <a:pt x="136" y="408"/>
                    <a:pt x="141" y="412"/>
                    <a:pt x="143" y="415"/>
                  </a:cubicBezTo>
                  <a:cubicBezTo>
                    <a:pt x="145" y="420"/>
                    <a:pt x="140" y="426"/>
                    <a:pt x="135" y="421"/>
                  </a:cubicBezTo>
                  <a:cubicBezTo>
                    <a:pt x="140" y="425"/>
                    <a:pt x="131" y="431"/>
                    <a:pt x="127" y="427"/>
                  </a:cubicBezTo>
                  <a:cubicBezTo>
                    <a:pt x="129" y="432"/>
                    <a:pt x="125" y="446"/>
                    <a:pt x="118" y="444"/>
                  </a:cubicBezTo>
                  <a:cubicBezTo>
                    <a:pt x="114" y="442"/>
                    <a:pt x="118" y="432"/>
                    <a:pt x="117" y="429"/>
                  </a:cubicBezTo>
                  <a:cubicBezTo>
                    <a:pt x="117" y="430"/>
                    <a:pt x="113" y="443"/>
                    <a:pt x="115" y="434"/>
                  </a:cubicBezTo>
                  <a:cubicBezTo>
                    <a:pt x="114" y="437"/>
                    <a:pt x="113" y="439"/>
                    <a:pt x="113" y="442"/>
                  </a:cubicBezTo>
                  <a:cubicBezTo>
                    <a:pt x="110" y="440"/>
                    <a:pt x="109" y="432"/>
                    <a:pt x="112" y="430"/>
                  </a:cubicBezTo>
                  <a:cubicBezTo>
                    <a:pt x="107" y="427"/>
                    <a:pt x="109" y="448"/>
                    <a:pt x="103" y="443"/>
                  </a:cubicBezTo>
                  <a:cubicBezTo>
                    <a:pt x="101" y="440"/>
                    <a:pt x="103" y="427"/>
                    <a:pt x="105" y="426"/>
                  </a:cubicBezTo>
                  <a:cubicBezTo>
                    <a:pt x="101" y="428"/>
                    <a:pt x="100" y="436"/>
                    <a:pt x="98" y="440"/>
                  </a:cubicBezTo>
                  <a:cubicBezTo>
                    <a:pt x="96" y="439"/>
                    <a:pt x="95" y="438"/>
                    <a:pt x="95" y="437"/>
                  </a:cubicBezTo>
                  <a:cubicBezTo>
                    <a:pt x="98" y="436"/>
                    <a:pt x="99" y="432"/>
                    <a:pt x="99" y="429"/>
                  </a:cubicBezTo>
                  <a:cubicBezTo>
                    <a:pt x="98" y="432"/>
                    <a:pt x="97" y="436"/>
                    <a:pt x="93" y="436"/>
                  </a:cubicBezTo>
                  <a:cubicBezTo>
                    <a:pt x="97" y="430"/>
                    <a:pt x="96" y="423"/>
                    <a:pt x="96" y="416"/>
                  </a:cubicBezTo>
                  <a:cubicBezTo>
                    <a:pt x="96" y="416"/>
                    <a:pt x="95" y="416"/>
                    <a:pt x="95" y="416"/>
                  </a:cubicBezTo>
                  <a:cubicBezTo>
                    <a:pt x="97" y="421"/>
                    <a:pt x="90" y="432"/>
                    <a:pt x="86" y="434"/>
                  </a:cubicBezTo>
                  <a:cubicBezTo>
                    <a:pt x="79" y="436"/>
                    <a:pt x="85" y="409"/>
                    <a:pt x="85" y="406"/>
                  </a:cubicBezTo>
                  <a:cubicBezTo>
                    <a:pt x="86" y="403"/>
                    <a:pt x="85" y="394"/>
                    <a:pt x="87" y="392"/>
                  </a:cubicBezTo>
                  <a:cubicBezTo>
                    <a:pt x="91" y="388"/>
                    <a:pt x="87" y="377"/>
                    <a:pt x="85" y="372"/>
                  </a:cubicBezTo>
                  <a:cubicBezTo>
                    <a:pt x="82" y="367"/>
                    <a:pt x="83" y="358"/>
                    <a:pt x="79" y="353"/>
                  </a:cubicBezTo>
                  <a:cubicBezTo>
                    <a:pt x="77" y="351"/>
                    <a:pt x="76" y="349"/>
                    <a:pt x="75" y="346"/>
                  </a:cubicBezTo>
                  <a:cubicBezTo>
                    <a:pt x="73" y="343"/>
                    <a:pt x="68" y="340"/>
                    <a:pt x="73" y="340"/>
                  </a:cubicBezTo>
                  <a:cubicBezTo>
                    <a:pt x="70" y="337"/>
                    <a:pt x="66" y="336"/>
                    <a:pt x="66" y="331"/>
                  </a:cubicBezTo>
                  <a:cubicBezTo>
                    <a:pt x="66" y="328"/>
                    <a:pt x="66" y="322"/>
                    <a:pt x="64" y="319"/>
                  </a:cubicBezTo>
                  <a:cubicBezTo>
                    <a:pt x="64" y="321"/>
                    <a:pt x="65" y="327"/>
                    <a:pt x="61" y="324"/>
                  </a:cubicBezTo>
                  <a:cubicBezTo>
                    <a:pt x="63" y="327"/>
                    <a:pt x="65" y="332"/>
                    <a:pt x="63" y="335"/>
                  </a:cubicBezTo>
                  <a:cubicBezTo>
                    <a:pt x="56" y="333"/>
                    <a:pt x="52" y="325"/>
                    <a:pt x="48" y="320"/>
                  </a:cubicBezTo>
                  <a:cubicBezTo>
                    <a:pt x="46" y="318"/>
                    <a:pt x="50" y="316"/>
                    <a:pt x="51" y="318"/>
                  </a:cubicBezTo>
                  <a:cubicBezTo>
                    <a:pt x="52" y="320"/>
                    <a:pt x="54" y="321"/>
                    <a:pt x="56" y="321"/>
                  </a:cubicBezTo>
                  <a:cubicBezTo>
                    <a:pt x="60" y="322"/>
                    <a:pt x="65" y="320"/>
                    <a:pt x="61" y="316"/>
                  </a:cubicBezTo>
                  <a:cubicBezTo>
                    <a:pt x="59" y="313"/>
                    <a:pt x="51" y="310"/>
                    <a:pt x="56" y="306"/>
                  </a:cubicBezTo>
                  <a:cubicBezTo>
                    <a:pt x="53" y="306"/>
                    <a:pt x="51" y="306"/>
                    <a:pt x="49" y="305"/>
                  </a:cubicBezTo>
                  <a:cubicBezTo>
                    <a:pt x="49" y="303"/>
                    <a:pt x="50" y="301"/>
                    <a:pt x="50" y="299"/>
                  </a:cubicBezTo>
                  <a:cubicBezTo>
                    <a:pt x="47" y="301"/>
                    <a:pt x="43" y="297"/>
                    <a:pt x="42" y="296"/>
                  </a:cubicBezTo>
                  <a:cubicBezTo>
                    <a:pt x="39" y="292"/>
                    <a:pt x="37" y="295"/>
                    <a:pt x="33" y="293"/>
                  </a:cubicBezTo>
                  <a:cubicBezTo>
                    <a:pt x="34" y="296"/>
                    <a:pt x="36" y="299"/>
                    <a:pt x="37" y="302"/>
                  </a:cubicBezTo>
                  <a:cubicBezTo>
                    <a:pt x="36" y="300"/>
                    <a:pt x="35" y="298"/>
                    <a:pt x="34" y="296"/>
                  </a:cubicBezTo>
                  <a:cubicBezTo>
                    <a:pt x="33" y="298"/>
                    <a:pt x="33" y="300"/>
                    <a:pt x="35" y="302"/>
                  </a:cubicBezTo>
                  <a:cubicBezTo>
                    <a:pt x="31" y="297"/>
                    <a:pt x="29" y="294"/>
                    <a:pt x="32" y="289"/>
                  </a:cubicBezTo>
                  <a:cubicBezTo>
                    <a:pt x="31" y="289"/>
                    <a:pt x="30" y="289"/>
                    <a:pt x="28" y="289"/>
                  </a:cubicBezTo>
                  <a:cubicBezTo>
                    <a:pt x="29" y="287"/>
                    <a:pt x="30" y="285"/>
                    <a:pt x="31" y="283"/>
                  </a:cubicBezTo>
                  <a:cubicBezTo>
                    <a:pt x="30" y="283"/>
                    <a:pt x="30" y="283"/>
                    <a:pt x="30" y="284"/>
                  </a:cubicBezTo>
                  <a:cubicBezTo>
                    <a:pt x="29" y="281"/>
                    <a:pt x="29" y="279"/>
                    <a:pt x="30" y="277"/>
                  </a:cubicBezTo>
                  <a:cubicBezTo>
                    <a:pt x="28" y="282"/>
                    <a:pt x="28" y="287"/>
                    <a:pt x="25" y="292"/>
                  </a:cubicBezTo>
                  <a:cubicBezTo>
                    <a:pt x="22" y="290"/>
                    <a:pt x="23" y="288"/>
                    <a:pt x="24" y="285"/>
                  </a:cubicBezTo>
                  <a:cubicBezTo>
                    <a:pt x="24" y="282"/>
                    <a:pt x="20" y="279"/>
                    <a:pt x="19" y="276"/>
                  </a:cubicBezTo>
                  <a:cubicBezTo>
                    <a:pt x="19" y="279"/>
                    <a:pt x="21" y="282"/>
                    <a:pt x="19" y="285"/>
                  </a:cubicBezTo>
                  <a:cubicBezTo>
                    <a:pt x="17" y="280"/>
                    <a:pt x="12" y="277"/>
                    <a:pt x="9" y="273"/>
                  </a:cubicBezTo>
                  <a:cubicBezTo>
                    <a:pt x="5" y="268"/>
                    <a:pt x="3" y="261"/>
                    <a:pt x="0" y="25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558">
              <a:extLst>
                <a:ext uri="{FF2B5EF4-FFF2-40B4-BE49-F238E27FC236}">
                  <a16:creationId xmlns="" xmlns:a16="http://schemas.microsoft.com/office/drawing/2014/main" id="{73BFDAEC-0B3E-44BC-96BB-EE879BFCD5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4701" y="2922588"/>
              <a:ext cx="207963" cy="496888"/>
            </a:xfrm>
            <a:custGeom>
              <a:avLst/>
              <a:gdLst>
                <a:gd name="T0" fmla="*/ 14 w 269"/>
                <a:gd name="T1" fmla="*/ 251 h 643"/>
                <a:gd name="T2" fmla="*/ 11 w 269"/>
                <a:gd name="T3" fmla="*/ 221 h 643"/>
                <a:gd name="T4" fmla="*/ 24 w 269"/>
                <a:gd name="T5" fmla="*/ 212 h 643"/>
                <a:gd name="T6" fmla="*/ 21 w 269"/>
                <a:gd name="T7" fmla="*/ 156 h 643"/>
                <a:gd name="T8" fmla="*/ 46 w 269"/>
                <a:gd name="T9" fmla="*/ 163 h 643"/>
                <a:gd name="T10" fmla="*/ 61 w 269"/>
                <a:gd name="T11" fmla="*/ 82 h 643"/>
                <a:gd name="T12" fmla="*/ 77 w 269"/>
                <a:gd name="T13" fmla="*/ 56 h 643"/>
                <a:gd name="T14" fmla="*/ 105 w 269"/>
                <a:gd name="T15" fmla="*/ 43 h 643"/>
                <a:gd name="T16" fmla="*/ 111 w 269"/>
                <a:gd name="T17" fmla="*/ 26 h 643"/>
                <a:gd name="T18" fmla="*/ 118 w 269"/>
                <a:gd name="T19" fmla="*/ 0 h 643"/>
                <a:gd name="T20" fmla="*/ 148 w 269"/>
                <a:gd name="T21" fmla="*/ 35 h 643"/>
                <a:gd name="T22" fmla="*/ 167 w 269"/>
                <a:gd name="T23" fmla="*/ 76 h 643"/>
                <a:gd name="T24" fmla="*/ 162 w 269"/>
                <a:gd name="T25" fmla="*/ 101 h 643"/>
                <a:gd name="T26" fmla="*/ 149 w 269"/>
                <a:gd name="T27" fmla="*/ 129 h 643"/>
                <a:gd name="T28" fmla="*/ 152 w 269"/>
                <a:gd name="T29" fmla="*/ 152 h 643"/>
                <a:gd name="T30" fmla="*/ 186 w 269"/>
                <a:gd name="T31" fmla="*/ 152 h 643"/>
                <a:gd name="T32" fmla="*/ 188 w 269"/>
                <a:gd name="T33" fmla="*/ 175 h 643"/>
                <a:gd name="T34" fmla="*/ 209 w 269"/>
                <a:gd name="T35" fmla="*/ 208 h 643"/>
                <a:gd name="T36" fmla="*/ 237 w 269"/>
                <a:gd name="T37" fmla="*/ 238 h 643"/>
                <a:gd name="T38" fmla="*/ 265 w 269"/>
                <a:gd name="T39" fmla="*/ 235 h 643"/>
                <a:gd name="T40" fmla="*/ 255 w 269"/>
                <a:gd name="T41" fmla="*/ 265 h 643"/>
                <a:gd name="T42" fmla="*/ 223 w 269"/>
                <a:gd name="T43" fmla="*/ 285 h 643"/>
                <a:gd name="T44" fmla="*/ 211 w 269"/>
                <a:gd name="T45" fmla="*/ 302 h 643"/>
                <a:gd name="T46" fmla="*/ 182 w 269"/>
                <a:gd name="T47" fmla="*/ 304 h 643"/>
                <a:gd name="T48" fmla="*/ 176 w 269"/>
                <a:gd name="T49" fmla="*/ 333 h 643"/>
                <a:gd name="T50" fmla="*/ 177 w 269"/>
                <a:gd name="T51" fmla="*/ 355 h 643"/>
                <a:gd name="T52" fmla="*/ 196 w 269"/>
                <a:gd name="T53" fmla="*/ 389 h 643"/>
                <a:gd name="T54" fmla="*/ 218 w 269"/>
                <a:gd name="T55" fmla="*/ 425 h 643"/>
                <a:gd name="T56" fmla="*/ 215 w 269"/>
                <a:gd name="T57" fmla="*/ 438 h 643"/>
                <a:gd name="T58" fmla="*/ 206 w 269"/>
                <a:gd name="T59" fmla="*/ 463 h 643"/>
                <a:gd name="T60" fmla="*/ 243 w 269"/>
                <a:gd name="T61" fmla="*/ 530 h 643"/>
                <a:gd name="T62" fmla="*/ 254 w 269"/>
                <a:gd name="T63" fmla="*/ 563 h 643"/>
                <a:gd name="T64" fmla="*/ 239 w 269"/>
                <a:gd name="T65" fmla="*/ 617 h 643"/>
                <a:gd name="T66" fmla="*/ 229 w 269"/>
                <a:gd name="T67" fmla="*/ 623 h 643"/>
                <a:gd name="T68" fmla="*/ 234 w 269"/>
                <a:gd name="T69" fmla="*/ 595 h 643"/>
                <a:gd name="T70" fmla="*/ 230 w 269"/>
                <a:gd name="T71" fmla="*/ 583 h 643"/>
                <a:gd name="T72" fmla="*/ 226 w 269"/>
                <a:gd name="T73" fmla="*/ 563 h 643"/>
                <a:gd name="T74" fmla="*/ 228 w 269"/>
                <a:gd name="T75" fmla="*/ 548 h 643"/>
                <a:gd name="T76" fmla="*/ 210 w 269"/>
                <a:gd name="T77" fmla="*/ 502 h 643"/>
                <a:gd name="T78" fmla="*/ 207 w 269"/>
                <a:gd name="T79" fmla="*/ 498 h 643"/>
                <a:gd name="T80" fmla="*/ 197 w 269"/>
                <a:gd name="T81" fmla="*/ 479 h 643"/>
                <a:gd name="T82" fmla="*/ 185 w 269"/>
                <a:gd name="T83" fmla="*/ 428 h 643"/>
                <a:gd name="T84" fmla="*/ 168 w 269"/>
                <a:gd name="T85" fmla="*/ 395 h 643"/>
                <a:gd name="T86" fmla="*/ 158 w 269"/>
                <a:gd name="T87" fmla="*/ 393 h 643"/>
                <a:gd name="T88" fmla="*/ 142 w 269"/>
                <a:gd name="T89" fmla="*/ 406 h 643"/>
                <a:gd name="T90" fmla="*/ 127 w 269"/>
                <a:gd name="T91" fmla="*/ 427 h 643"/>
                <a:gd name="T92" fmla="*/ 115 w 269"/>
                <a:gd name="T93" fmla="*/ 434 h 643"/>
                <a:gd name="T94" fmla="*/ 103 w 269"/>
                <a:gd name="T95" fmla="*/ 443 h 643"/>
                <a:gd name="T96" fmla="*/ 95 w 269"/>
                <a:gd name="T97" fmla="*/ 437 h 643"/>
                <a:gd name="T98" fmla="*/ 96 w 269"/>
                <a:gd name="T99" fmla="*/ 416 h 643"/>
                <a:gd name="T100" fmla="*/ 85 w 269"/>
                <a:gd name="T101" fmla="*/ 406 h 643"/>
                <a:gd name="T102" fmla="*/ 79 w 269"/>
                <a:gd name="T103" fmla="*/ 353 h 643"/>
                <a:gd name="T104" fmla="*/ 66 w 269"/>
                <a:gd name="T105" fmla="*/ 331 h 643"/>
                <a:gd name="T106" fmla="*/ 63 w 269"/>
                <a:gd name="T107" fmla="*/ 335 h 643"/>
                <a:gd name="T108" fmla="*/ 56 w 269"/>
                <a:gd name="T109" fmla="*/ 321 h 643"/>
                <a:gd name="T110" fmla="*/ 49 w 269"/>
                <a:gd name="T111" fmla="*/ 305 h 643"/>
                <a:gd name="T112" fmla="*/ 33 w 269"/>
                <a:gd name="T113" fmla="*/ 293 h 643"/>
                <a:gd name="T114" fmla="*/ 35 w 269"/>
                <a:gd name="T115" fmla="*/ 302 h 643"/>
                <a:gd name="T116" fmla="*/ 31 w 269"/>
                <a:gd name="T117" fmla="*/ 283 h 643"/>
                <a:gd name="T118" fmla="*/ 25 w 269"/>
                <a:gd name="T119" fmla="*/ 292 h 643"/>
                <a:gd name="T120" fmla="*/ 19 w 269"/>
                <a:gd name="T121" fmla="*/ 285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9" h="643">
                  <a:moveTo>
                    <a:pt x="0" y="255"/>
                  </a:moveTo>
                  <a:cubicBezTo>
                    <a:pt x="0" y="253"/>
                    <a:pt x="0" y="247"/>
                    <a:pt x="3" y="247"/>
                  </a:cubicBezTo>
                  <a:cubicBezTo>
                    <a:pt x="7" y="246"/>
                    <a:pt x="10" y="252"/>
                    <a:pt x="14" y="251"/>
                  </a:cubicBezTo>
                  <a:cubicBezTo>
                    <a:pt x="12" y="246"/>
                    <a:pt x="10" y="241"/>
                    <a:pt x="10" y="235"/>
                  </a:cubicBezTo>
                  <a:cubicBezTo>
                    <a:pt x="10" y="233"/>
                    <a:pt x="10" y="230"/>
                    <a:pt x="9" y="228"/>
                  </a:cubicBezTo>
                  <a:cubicBezTo>
                    <a:pt x="8" y="226"/>
                    <a:pt x="12" y="224"/>
                    <a:pt x="11" y="221"/>
                  </a:cubicBezTo>
                  <a:cubicBezTo>
                    <a:pt x="14" y="223"/>
                    <a:pt x="16" y="229"/>
                    <a:pt x="19" y="228"/>
                  </a:cubicBezTo>
                  <a:cubicBezTo>
                    <a:pt x="22" y="227"/>
                    <a:pt x="21" y="222"/>
                    <a:pt x="21" y="220"/>
                  </a:cubicBezTo>
                  <a:cubicBezTo>
                    <a:pt x="27" y="223"/>
                    <a:pt x="25" y="214"/>
                    <a:pt x="24" y="212"/>
                  </a:cubicBezTo>
                  <a:cubicBezTo>
                    <a:pt x="20" y="204"/>
                    <a:pt x="21" y="198"/>
                    <a:pt x="20" y="191"/>
                  </a:cubicBezTo>
                  <a:cubicBezTo>
                    <a:pt x="26" y="195"/>
                    <a:pt x="26" y="186"/>
                    <a:pt x="26" y="182"/>
                  </a:cubicBezTo>
                  <a:cubicBezTo>
                    <a:pt x="26" y="173"/>
                    <a:pt x="24" y="165"/>
                    <a:pt x="21" y="156"/>
                  </a:cubicBezTo>
                  <a:cubicBezTo>
                    <a:pt x="22" y="156"/>
                    <a:pt x="24" y="157"/>
                    <a:pt x="25" y="158"/>
                  </a:cubicBezTo>
                  <a:cubicBezTo>
                    <a:pt x="27" y="159"/>
                    <a:pt x="27" y="158"/>
                    <a:pt x="30" y="157"/>
                  </a:cubicBezTo>
                  <a:cubicBezTo>
                    <a:pt x="34" y="157"/>
                    <a:pt x="43" y="161"/>
                    <a:pt x="46" y="163"/>
                  </a:cubicBezTo>
                  <a:cubicBezTo>
                    <a:pt x="46" y="150"/>
                    <a:pt x="64" y="126"/>
                    <a:pt x="54" y="116"/>
                  </a:cubicBezTo>
                  <a:cubicBezTo>
                    <a:pt x="48" y="110"/>
                    <a:pt x="60" y="103"/>
                    <a:pt x="61" y="97"/>
                  </a:cubicBezTo>
                  <a:cubicBezTo>
                    <a:pt x="63" y="91"/>
                    <a:pt x="64" y="87"/>
                    <a:pt x="61" y="82"/>
                  </a:cubicBezTo>
                  <a:cubicBezTo>
                    <a:pt x="59" y="77"/>
                    <a:pt x="58" y="68"/>
                    <a:pt x="63" y="65"/>
                  </a:cubicBezTo>
                  <a:cubicBezTo>
                    <a:pt x="65" y="64"/>
                    <a:pt x="69" y="65"/>
                    <a:pt x="70" y="62"/>
                  </a:cubicBezTo>
                  <a:cubicBezTo>
                    <a:pt x="70" y="60"/>
                    <a:pt x="75" y="58"/>
                    <a:pt x="77" y="56"/>
                  </a:cubicBezTo>
                  <a:cubicBezTo>
                    <a:pt x="79" y="54"/>
                    <a:pt x="81" y="51"/>
                    <a:pt x="83" y="48"/>
                  </a:cubicBezTo>
                  <a:cubicBezTo>
                    <a:pt x="85" y="43"/>
                    <a:pt x="93" y="44"/>
                    <a:pt x="98" y="43"/>
                  </a:cubicBezTo>
                  <a:cubicBezTo>
                    <a:pt x="100" y="43"/>
                    <a:pt x="103" y="41"/>
                    <a:pt x="105" y="43"/>
                  </a:cubicBezTo>
                  <a:cubicBezTo>
                    <a:pt x="108" y="46"/>
                    <a:pt x="111" y="52"/>
                    <a:pt x="116" y="50"/>
                  </a:cubicBezTo>
                  <a:cubicBezTo>
                    <a:pt x="115" y="46"/>
                    <a:pt x="111" y="44"/>
                    <a:pt x="108" y="40"/>
                  </a:cubicBezTo>
                  <a:cubicBezTo>
                    <a:pt x="103" y="35"/>
                    <a:pt x="107" y="30"/>
                    <a:pt x="111" y="26"/>
                  </a:cubicBezTo>
                  <a:cubicBezTo>
                    <a:pt x="117" y="19"/>
                    <a:pt x="114" y="21"/>
                    <a:pt x="114" y="14"/>
                  </a:cubicBezTo>
                  <a:cubicBezTo>
                    <a:pt x="114" y="12"/>
                    <a:pt x="118" y="11"/>
                    <a:pt x="117" y="8"/>
                  </a:cubicBezTo>
                  <a:cubicBezTo>
                    <a:pt x="117" y="6"/>
                    <a:pt x="118" y="3"/>
                    <a:pt x="118" y="0"/>
                  </a:cubicBezTo>
                  <a:cubicBezTo>
                    <a:pt x="124" y="6"/>
                    <a:pt x="134" y="7"/>
                    <a:pt x="139" y="15"/>
                  </a:cubicBezTo>
                  <a:cubicBezTo>
                    <a:pt x="140" y="18"/>
                    <a:pt x="140" y="21"/>
                    <a:pt x="141" y="24"/>
                  </a:cubicBezTo>
                  <a:cubicBezTo>
                    <a:pt x="143" y="28"/>
                    <a:pt x="146" y="31"/>
                    <a:pt x="148" y="35"/>
                  </a:cubicBezTo>
                  <a:cubicBezTo>
                    <a:pt x="150" y="34"/>
                    <a:pt x="151" y="32"/>
                    <a:pt x="150" y="30"/>
                  </a:cubicBezTo>
                  <a:cubicBezTo>
                    <a:pt x="162" y="35"/>
                    <a:pt x="162" y="48"/>
                    <a:pt x="166" y="60"/>
                  </a:cubicBezTo>
                  <a:cubicBezTo>
                    <a:pt x="167" y="65"/>
                    <a:pt x="168" y="70"/>
                    <a:pt x="167" y="76"/>
                  </a:cubicBezTo>
                  <a:cubicBezTo>
                    <a:pt x="167" y="79"/>
                    <a:pt x="172" y="87"/>
                    <a:pt x="165" y="85"/>
                  </a:cubicBezTo>
                  <a:cubicBezTo>
                    <a:pt x="166" y="87"/>
                    <a:pt x="174" y="97"/>
                    <a:pt x="166" y="94"/>
                  </a:cubicBezTo>
                  <a:cubicBezTo>
                    <a:pt x="165" y="94"/>
                    <a:pt x="162" y="100"/>
                    <a:pt x="162" y="101"/>
                  </a:cubicBezTo>
                  <a:cubicBezTo>
                    <a:pt x="163" y="105"/>
                    <a:pt x="158" y="103"/>
                    <a:pt x="156" y="103"/>
                  </a:cubicBezTo>
                  <a:cubicBezTo>
                    <a:pt x="156" y="105"/>
                    <a:pt x="155" y="120"/>
                    <a:pt x="148" y="114"/>
                  </a:cubicBezTo>
                  <a:cubicBezTo>
                    <a:pt x="149" y="120"/>
                    <a:pt x="146" y="124"/>
                    <a:pt x="149" y="129"/>
                  </a:cubicBezTo>
                  <a:cubicBezTo>
                    <a:pt x="144" y="129"/>
                    <a:pt x="144" y="133"/>
                    <a:pt x="144" y="137"/>
                  </a:cubicBezTo>
                  <a:cubicBezTo>
                    <a:pt x="144" y="142"/>
                    <a:pt x="148" y="142"/>
                    <a:pt x="149" y="145"/>
                  </a:cubicBezTo>
                  <a:cubicBezTo>
                    <a:pt x="150" y="146"/>
                    <a:pt x="152" y="151"/>
                    <a:pt x="152" y="152"/>
                  </a:cubicBezTo>
                  <a:cubicBezTo>
                    <a:pt x="150" y="155"/>
                    <a:pt x="146" y="159"/>
                    <a:pt x="150" y="162"/>
                  </a:cubicBezTo>
                  <a:cubicBezTo>
                    <a:pt x="151" y="163"/>
                    <a:pt x="161" y="156"/>
                    <a:pt x="163" y="155"/>
                  </a:cubicBezTo>
                  <a:cubicBezTo>
                    <a:pt x="170" y="151"/>
                    <a:pt x="179" y="157"/>
                    <a:pt x="186" y="152"/>
                  </a:cubicBezTo>
                  <a:cubicBezTo>
                    <a:pt x="187" y="157"/>
                    <a:pt x="181" y="158"/>
                    <a:pt x="183" y="163"/>
                  </a:cubicBezTo>
                  <a:cubicBezTo>
                    <a:pt x="183" y="165"/>
                    <a:pt x="185" y="167"/>
                    <a:pt x="187" y="168"/>
                  </a:cubicBezTo>
                  <a:cubicBezTo>
                    <a:pt x="189" y="171"/>
                    <a:pt x="186" y="173"/>
                    <a:pt x="188" y="175"/>
                  </a:cubicBezTo>
                  <a:cubicBezTo>
                    <a:pt x="192" y="178"/>
                    <a:pt x="190" y="185"/>
                    <a:pt x="196" y="188"/>
                  </a:cubicBezTo>
                  <a:cubicBezTo>
                    <a:pt x="203" y="191"/>
                    <a:pt x="209" y="187"/>
                    <a:pt x="212" y="195"/>
                  </a:cubicBezTo>
                  <a:cubicBezTo>
                    <a:pt x="204" y="195"/>
                    <a:pt x="208" y="204"/>
                    <a:pt x="209" y="208"/>
                  </a:cubicBezTo>
                  <a:cubicBezTo>
                    <a:pt x="210" y="212"/>
                    <a:pt x="200" y="221"/>
                    <a:pt x="208" y="223"/>
                  </a:cubicBezTo>
                  <a:cubicBezTo>
                    <a:pt x="213" y="225"/>
                    <a:pt x="224" y="221"/>
                    <a:pt x="229" y="225"/>
                  </a:cubicBezTo>
                  <a:cubicBezTo>
                    <a:pt x="234" y="230"/>
                    <a:pt x="227" y="238"/>
                    <a:pt x="237" y="238"/>
                  </a:cubicBezTo>
                  <a:cubicBezTo>
                    <a:pt x="235" y="240"/>
                    <a:pt x="236" y="244"/>
                    <a:pt x="238" y="246"/>
                  </a:cubicBezTo>
                  <a:cubicBezTo>
                    <a:pt x="240" y="248"/>
                    <a:pt x="242" y="242"/>
                    <a:pt x="245" y="244"/>
                  </a:cubicBezTo>
                  <a:cubicBezTo>
                    <a:pt x="252" y="248"/>
                    <a:pt x="260" y="238"/>
                    <a:pt x="265" y="235"/>
                  </a:cubicBezTo>
                  <a:cubicBezTo>
                    <a:pt x="265" y="240"/>
                    <a:pt x="269" y="243"/>
                    <a:pt x="264" y="247"/>
                  </a:cubicBezTo>
                  <a:cubicBezTo>
                    <a:pt x="262" y="249"/>
                    <a:pt x="257" y="250"/>
                    <a:pt x="256" y="252"/>
                  </a:cubicBezTo>
                  <a:cubicBezTo>
                    <a:pt x="255" y="254"/>
                    <a:pt x="249" y="269"/>
                    <a:pt x="255" y="265"/>
                  </a:cubicBezTo>
                  <a:cubicBezTo>
                    <a:pt x="254" y="270"/>
                    <a:pt x="247" y="267"/>
                    <a:pt x="245" y="269"/>
                  </a:cubicBezTo>
                  <a:cubicBezTo>
                    <a:pt x="241" y="273"/>
                    <a:pt x="242" y="279"/>
                    <a:pt x="241" y="284"/>
                  </a:cubicBezTo>
                  <a:cubicBezTo>
                    <a:pt x="235" y="278"/>
                    <a:pt x="230" y="285"/>
                    <a:pt x="223" y="285"/>
                  </a:cubicBezTo>
                  <a:cubicBezTo>
                    <a:pt x="225" y="288"/>
                    <a:pt x="225" y="292"/>
                    <a:pt x="222" y="293"/>
                  </a:cubicBezTo>
                  <a:cubicBezTo>
                    <a:pt x="219" y="294"/>
                    <a:pt x="217" y="291"/>
                    <a:pt x="214" y="291"/>
                  </a:cubicBezTo>
                  <a:cubicBezTo>
                    <a:pt x="211" y="292"/>
                    <a:pt x="211" y="299"/>
                    <a:pt x="211" y="302"/>
                  </a:cubicBezTo>
                  <a:cubicBezTo>
                    <a:pt x="210" y="304"/>
                    <a:pt x="208" y="304"/>
                    <a:pt x="207" y="303"/>
                  </a:cubicBezTo>
                  <a:cubicBezTo>
                    <a:pt x="205" y="302"/>
                    <a:pt x="200" y="307"/>
                    <a:pt x="197" y="307"/>
                  </a:cubicBezTo>
                  <a:cubicBezTo>
                    <a:pt x="196" y="307"/>
                    <a:pt x="182" y="305"/>
                    <a:pt x="182" y="304"/>
                  </a:cubicBezTo>
                  <a:cubicBezTo>
                    <a:pt x="182" y="309"/>
                    <a:pt x="178" y="312"/>
                    <a:pt x="177" y="317"/>
                  </a:cubicBezTo>
                  <a:cubicBezTo>
                    <a:pt x="177" y="319"/>
                    <a:pt x="178" y="322"/>
                    <a:pt x="179" y="324"/>
                  </a:cubicBezTo>
                  <a:cubicBezTo>
                    <a:pt x="180" y="327"/>
                    <a:pt x="177" y="330"/>
                    <a:pt x="176" y="333"/>
                  </a:cubicBezTo>
                  <a:cubicBezTo>
                    <a:pt x="176" y="336"/>
                    <a:pt x="182" y="341"/>
                    <a:pt x="179" y="345"/>
                  </a:cubicBezTo>
                  <a:cubicBezTo>
                    <a:pt x="177" y="348"/>
                    <a:pt x="169" y="349"/>
                    <a:pt x="167" y="345"/>
                  </a:cubicBezTo>
                  <a:cubicBezTo>
                    <a:pt x="168" y="349"/>
                    <a:pt x="171" y="357"/>
                    <a:pt x="177" y="355"/>
                  </a:cubicBezTo>
                  <a:cubicBezTo>
                    <a:pt x="176" y="358"/>
                    <a:pt x="178" y="360"/>
                    <a:pt x="180" y="362"/>
                  </a:cubicBezTo>
                  <a:cubicBezTo>
                    <a:pt x="181" y="366"/>
                    <a:pt x="180" y="369"/>
                    <a:pt x="182" y="372"/>
                  </a:cubicBezTo>
                  <a:cubicBezTo>
                    <a:pt x="184" y="378"/>
                    <a:pt x="192" y="385"/>
                    <a:pt x="196" y="389"/>
                  </a:cubicBezTo>
                  <a:cubicBezTo>
                    <a:pt x="198" y="392"/>
                    <a:pt x="201" y="394"/>
                    <a:pt x="203" y="398"/>
                  </a:cubicBezTo>
                  <a:cubicBezTo>
                    <a:pt x="205" y="400"/>
                    <a:pt x="208" y="400"/>
                    <a:pt x="210" y="404"/>
                  </a:cubicBezTo>
                  <a:cubicBezTo>
                    <a:pt x="212" y="411"/>
                    <a:pt x="213" y="418"/>
                    <a:pt x="218" y="425"/>
                  </a:cubicBezTo>
                  <a:cubicBezTo>
                    <a:pt x="219" y="423"/>
                    <a:pt x="221" y="421"/>
                    <a:pt x="221" y="418"/>
                  </a:cubicBezTo>
                  <a:cubicBezTo>
                    <a:pt x="225" y="421"/>
                    <a:pt x="224" y="428"/>
                    <a:pt x="220" y="430"/>
                  </a:cubicBezTo>
                  <a:cubicBezTo>
                    <a:pt x="216" y="434"/>
                    <a:pt x="214" y="430"/>
                    <a:pt x="215" y="438"/>
                  </a:cubicBezTo>
                  <a:cubicBezTo>
                    <a:pt x="216" y="442"/>
                    <a:pt x="217" y="449"/>
                    <a:pt x="217" y="453"/>
                  </a:cubicBezTo>
                  <a:cubicBezTo>
                    <a:pt x="216" y="456"/>
                    <a:pt x="211" y="456"/>
                    <a:pt x="212" y="460"/>
                  </a:cubicBezTo>
                  <a:cubicBezTo>
                    <a:pt x="209" y="458"/>
                    <a:pt x="207" y="460"/>
                    <a:pt x="206" y="463"/>
                  </a:cubicBezTo>
                  <a:cubicBezTo>
                    <a:pt x="206" y="467"/>
                    <a:pt x="208" y="473"/>
                    <a:pt x="210" y="476"/>
                  </a:cubicBezTo>
                  <a:cubicBezTo>
                    <a:pt x="216" y="486"/>
                    <a:pt x="226" y="494"/>
                    <a:pt x="234" y="502"/>
                  </a:cubicBezTo>
                  <a:cubicBezTo>
                    <a:pt x="241" y="510"/>
                    <a:pt x="242" y="520"/>
                    <a:pt x="243" y="530"/>
                  </a:cubicBezTo>
                  <a:cubicBezTo>
                    <a:pt x="244" y="535"/>
                    <a:pt x="241" y="534"/>
                    <a:pt x="243" y="539"/>
                  </a:cubicBezTo>
                  <a:cubicBezTo>
                    <a:pt x="245" y="544"/>
                    <a:pt x="245" y="547"/>
                    <a:pt x="249" y="551"/>
                  </a:cubicBezTo>
                  <a:cubicBezTo>
                    <a:pt x="253" y="554"/>
                    <a:pt x="252" y="558"/>
                    <a:pt x="254" y="563"/>
                  </a:cubicBezTo>
                  <a:cubicBezTo>
                    <a:pt x="255" y="568"/>
                    <a:pt x="258" y="572"/>
                    <a:pt x="260" y="576"/>
                  </a:cubicBezTo>
                  <a:cubicBezTo>
                    <a:pt x="261" y="583"/>
                    <a:pt x="255" y="592"/>
                    <a:pt x="252" y="598"/>
                  </a:cubicBezTo>
                  <a:cubicBezTo>
                    <a:pt x="249" y="605"/>
                    <a:pt x="245" y="612"/>
                    <a:pt x="239" y="617"/>
                  </a:cubicBezTo>
                  <a:cubicBezTo>
                    <a:pt x="236" y="620"/>
                    <a:pt x="240" y="623"/>
                    <a:pt x="238" y="627"/>
                  </a:cubicBezTo>
                  <a:cubicBezTo>
                    <a:pt x="235" y="632"/>
                    <a:pt x="235" y="638"/>
                    <a:pt x="232" y="643"/>
                  </a:cubicBezTo>
                  <a:cubicBezTo>
                    <a:pt x="229" y="637"/>
                    <a:pt x="230" y="629"/>
                    <a:pt x="229" y="623"/>
                  </a:cubicBezTo>
                  <a:cubicBezTo>
                    <a:pt x="228" y="621"/>
                    <a:pt x="227" y="619"/>
                    <a:pt x="229" y="617"/>
                  </a:cubicBezTo>
                  <a:cubicBezTo>
                    <a:pt x="232" y="615"/>
                    <a:pt x="230" y="614"/>
                    <a:pt x="232" y="612"/>
                  </a:cubicBezTo>
                  <a:cubicBezTo>
                    <a:pt x="235" y="607"/>
                    <a:pt x="235" y="601"/>
                    <a:pt x="234" y="595"/>
                  </a:cubicBezTo>
                  <a:cubicBezTo>
                    <a:pt x="234" y="592"/>
                    <a:pt x="232" y="583"/>
                    <a:pt x="237" y="583"/>
                  </a:cubicBezTo>
                  <a:cubicBezTo>
                    <a:pt x="236" y="582"/>
                    <a:pt x="236" y="580"/>
                    <a:pt x="236" y="579"/>
                  </a:cubicBezTo>
                  <a:cubicBezTo>
                    <a:pt x="234" y="581"/>
                    <a:pt x="232" y="582"/>
                    <a:pt x="230" y="583"/>
                  </a:cubicBezTo>
                  <a:cubicBezTo>
                    <a:pt x="229" y="579"/>
                    <a:pt x="235" y="577"/>
                    <a:pt x="229" y="577"/>
                  </a:cubicBezTo>
                  <a:cubicBezTo>
                    <a:pt x="236" y="574"/>
                    <a:pt x="226" y="569"/>
                    <a:pt x="231" y="566"/>
                  </a:cubicBezTo>
                  <a:cubicBezTo>
                    <a:pt x="229" y="567"/>
                    <a:pt x="227" y="565"/>
                    <a:pt x="226" y="563"/>
                  </a:cubicBezTo>
                  <a:cubicBezTo>
                    <a:pt x="228" y="563"/>
                    <a:pt x="229" y="562"/>
                    <a:pt x="231" y="561"/>
                  </a:cubicBezTo>
                  <a:cubicBezTo>
                    <a:pt x="228" y="560"/>
                    <a:pt x="226" y="557"/>
                    <a:pt x="230" y="556"/>
                  </a:cubicBezTo>
                  <a:cubicBezTo>
                    <a:pt x="227" y="555"/>
                    <a:pt x="229" y="551"/>
                    <a:pt x="228" y="548"/>
                  </a:cubicBezTo>
                  <a:cubicBezTo>
                    <a:pt x="227" y="543"/>
                    <a:pt x="225" y="537"/>
                    <a:pt x="223" y="532"/>
                  </a:cubicBezTo>
                  <a:cubicBezTo>
                    <a:pt x="221" y="527"/>
                    <a:pt x="218" y="522"/>
                    <a:pt x="215" y="517"/>
                  </a:cubicBezTo>
                  <a:cubicBezTo>
                    <a:pt x="213" y="512"/>
                    <a:pt x="213" y="506"/>
                    <a:pt x="210" y="502"/>
                  </a:cubicBezTo>
                  <a:cubicBezTo>
                    <a:pt x="211" y="506"/>
                    <a:pt x="213" y="515"/>
                    <a:pt x="210" y="519"/>
                  </a:cubicBezTo>
                  <a:cubicBezTo>
                    <a:pt x="211" y="516"/>
                    <a:pt x="208" y="512"/>
                    <a:pt x="208" y="509"/>
                  </a:cubicBezTo>
                  <a:cubicBezTo>
                    <a:pt x="207" y="506"/>
                    <a:pt x="207" y="501"/>
                    <a:pt x="207" y="498"/>
                  </a:cubicBezTo>
                  <a:cubicBezTo>
                    <a:pt x="206" y="496"/>
                    <a:pt x="195" y="477"/>
                    <a:pt x="202" y="480"/>
                  </a:cubicBezTo>
                  <a:cubicBezTo>
                    <a:pt x="201" y="479"/>
                    <a:pt x="201" y="478"/>
                    <a:pt x="200" y="477"/>
                  </a:cubicBezTo>
                  <a:cubicBezTo>
                    <a:pt x="199" y="478"/>
                    <a:pt x="198" y="478"/>
                    <a:pt x="197" y="479"/>
                  </a:cubicBezTo>
                  <a:cubicBezTo>
                    <a:pt x="192" y="467"/>
                    <a:pt x="194" y="453"/>
                    <a:pt x="189" y="440"/>
                  </a:cubicBezTo>
                  <a:cubicBezTo>
                    <a:pt x="188" y="438"/>
                    <a:pt x="186" y="437"/>
                    <a:pt x="185" y="434"/>
                  </a:cubicBezTo>
                  <a:cubicBezTo>
                    <a:pt x="184" y="432"/>
                    <a:pt x="185" y="430"/>
                    <a:pt x="185" y="428"/>
                  </a:cubicBezTo>
                  <a:cubicBezTo>
                    <a:pt x="185" y="424"/>
                    <a:pt x="182" y="417"/>
                    <a:pt x="187" y="415"/>
                  </a:cubicBezTo>
                  <a:cubicBezTo>
                    <a:pt x="184" y="416"/>
                    <a:pt x="178" y="418"/>
                    <a:pt x="176" y="415"/>
                  </a:cubicBezTo>
                  <a:cubicBezTo>
                    <a:pt x="172" y="409"/>
                    <a:pt x="168" y="403"/>
                    <a:pt x="168" y="395"/>
                  </a:cubicBezTo>
                  <a:cubicBezTo>
                    <a:pt x="165" y="397"/>
                    <a:pt x="165" y="393"/>
                    <a:pt x="163" y="391"/>
                  </a:cubicBezTo>
                  <a:cubicBezTo>
                    <a:pt x="161" y="389"/>
                    <a:pt x="158" y="387"/>
                    <a:pt x="157" y="384"/>
                  </a:cubicBezTo>
                  <a:cubicBezTo>
                    <a:pt x="157" y="385"/>
                    <a:pt x="158" y="391"/>
                    <a:pt x="158" y="393"/>
                  </a:cubicBezTo>
                  <a:cubicBezTo>
                    <a:pt x="158" y="398"/>
                    <a:pt x="161" y="403"/>
                    <a:pt x="158" y="408"/>
                  </a:cubicBezTo>
                  <a:cubicBezTo>
                    <a:pt x="156" y="411"/>
                    <a:pt x="154" y="417"/>
                    <a:pt x="149" y="417"/>
                  </a:cubicBezTo>
                  <a:cubicBezTo>
                    <a:pt x="144" y="417"/>
                    <a:pt x="139" y="411"/>
                    <a:pt x="142" y="406"/>
                  </a:cubicBezTo>
                  <a:cubicBezTo>
                    <a:pt x="136" y="408"/>
                    <a:pt x="141" y="412"/>
                    <a:pt x="143" y="415"/>
                  </a:cubicBezTo>
                  <a:cubicBezTo>
                    <a:pt x="145" y="420"/>
                    <a:pt x="140" y="426"/>
                    <a:pt x="135" y="421"/>
                  </a:cubicBezTo>
                  <a:cubicBezTo>
                    <a:pt x="140" y="425"/>
                    <a:pt x="131" y="431"/>
                    <a:pt x="127" y="427"/>
                  </a:cubicBezTo>
                  <a:cubicBezTo>
                    <a:pt x="129" y="432"/>
                    <a:pt x="125" y="446"/>
                    <a:pt x="118" y="444"/>
                  </a:cubicBezTo>
                  <a:cubicBezTo>
                    <a:pt x="114" y="442"/>
                    <a:pt x="118" y="432"/>
                    <a:pt x="117" y="429"/>
                  </a:cubicBezTo>
                  <a:cubicBezTo>
                    <a:pt x="117" y="430"/>
                    <a:pt x="113" y="443"/>
                    <a:pt x="115" y="434"/>
                  </a:cubicBezTo>
                  <a:cubicBezTo>
                    <a:pt x="114" y="437"/>
                    <a:pt x="113" y="439"/>
                    <a:pt x="113" y="442"/>
                  </a:cubicBezTo>
                  <a:cubicBezTo>
                    <a:pt x="110" y="440"/>
                    <a:pt x="109" y="432"/>
                    <a:pt x="112" y="430"/>
                  </a:cubicBezTo>
                  <a:cubicBezTo>
                    <a:pt x="107" y="427"/>
                    <a:pt x="109" y="448"/>
                    <a:pt x="103" y="443"/>
                  </a:cubicBezTo>
                  <a:cubicBezTo>
                    <a:pt x="101" y="440"/>
                    <a:pt x="103" y="427"/>
                    <a:pt x="105" y="426"/>
                  </a:cubicBezTo>
                  <a:cubicBezTo>
                    <a:pt x="101" y="428"/>
                    <a:pt x="100" y="436"/>
                    <a:pt x="98" y="440"/>
                  </a:cubicBezTo>
                  <a:cubicBezTo>
                    <a:pt x="96" y="439"/>
                    <a:pt x="95" y="438"/>
                    <a:pt x="95" y="437"/>
                  </a:cubicBezTo>
                  <a:cubicBezTo>
                    <a:pt x="98" y="436"/>
                    <a:pt x="99" y="432"/>
                    <a:pt x="99" y="429"/>
                  </a:cubicBezTo>
                  <a:cubicBezTo>
                    <a:pt x="98" y="432"/>
                    <a:pt x="97" y="436"/>
                    <a:pt x="93" y="436"/>
                  </a:cubicBezTo>
                  <a:cubicBezTo>
                    <a:pt x="97" y="430"/>
                    <a:pt x="96" y="423"/>
                    <a:pt x="96" y="416"/>
                  </a:cubicBezTo>
                  <a:cubicBezTo>
                    <a:pt x="96" y="416"/>
                    <a:pt x="95" y="416"/>
                    <a:pt x="95" y="416"/>
                  </a:cubicBezTo>
                  <a:cubicBezTo>
                    <a:pt x="97" y="421"/>
                    <a:pt x="90" y="432"/>
                    <a:pt x="86" y="434"/>
                  </a:cubicBezTo>
                  <a:cubicBezTo>
                    <a:pt x="79" y="436"/>
                    <a:pt x="85" y="409"/>
                    <a:pt x="85" y="406"/>
                  </a:cubicBezTo>
                  <a:cubicBezTo>
                    <a:pt x="86" y="403"/>
                    <a:pt x="85" y="394"/>
                    <a:pt x="87" y="392"/>
                  </a:cubicBezTo>
                  <a:cubicBezTo>
                    <a:pt x="91" y="388"/>
                    <a:pt x="87" y="377"/>
                    <a:pt x="85" y="372"/>
                  </a:cubicBezTo>
                  <a:cubicBezTo>
                    <a:pt x="82" y="367"/>
                    <a:pt x="83" y="358"/>
                    <a:pt x="79" y="353"/>
                  </a:cubicBezTo>
                  <a:cubicBezTo>
                    <a:pt x="77" y="351"/>
                    <a:pt x="76" y="349"/>
                    <a:pt x="75" y="346"/>
                  </a:cubicBezTo>
                  <a:cubicBezTo>
                    <a:pt x="73" y="343"/>
                    <a:pt x="68" y="340"/>
                    <a:pt x="73" y="340"/>
                  </a:cubicBezTo>
                  <a:cubicBezTo>
                    <a:pt x="70" y="337"/>
                    <a:pt x="66" y="336"/>
                    <a:pt x="66" y="331"/>
                  </a:cubicBezTo>
                  <a:cubicBezTo>
                    <a:pt x="66" y="328"/>
                    <a:pt x="66" y="322"/>
                    <a:pt x="64" y="319"/>
                  </a:cubicBezTo>
                  <a:cubicBezTo>
                    <a:pt x="64" y="321"/>
                    <a:pt x="65" y="327"/>
                    <a:pt x="61" y="324"/>
                  </a:cubicBezTo>
                  <a:cubicBezTo>
                    <a:pt x="63" y="327"/>
                    <a:pt x="65" y="332"/>
                    <a:pt x="63" y="335"/>
                  </a:cubicBezTo>
                  <a:cubicBezTo>
                    <a:pt x="56" y="333"/>
                    <a:pt x="52" y="325"/>
                    <a:pt x="48" y="320"/>
                  </a:cubicBezTo>
                  <a:cubicBezTo>
                    <a:pt x="46" y="318"/>
                    <a:pt x="50" y="316"/>
                    <a:pt x="51" y="318"/>
                  </a:cubicBezTo>
                  <a:cubicBezTo>
                    <a:pt x="52" y="320"/>
                    <a:pt x="54" y="321"/>
                    <a:pt x="56" y="321"/>
                  </a:cubicBezTo>
                  <a:cubicBezTo>
                    <a:pt x="60" y="322"/>
                    <a:pt x="65" y="320"/>
                    <a:pt x="61" y="316"/>
                  </a:cubicBezTo>
                  <a:cubicBezTo>
                    <a:pt x="59" y="313"/>
                    <a:pt x="51" y="310"/>
                    <a:pt x="56" y="306"/>
                  </a:cubicBezTo>
                  <a:cubicBezTo>
                    <a:pt x="53" y="306"/>
                    <a:pt x="51" y="306"/>
                    <a:pt x="49" y="305"/>
                  </a:cubicBezTo>
                  <a:cubicBezTo>
                    <a:pt x="49" y="303"/>
                    <a:pt x="50" y="301"/>
                    <a:pt x="50" y="299"/>
                  </a:cubicBezTo>
                  <a:cubicBezTo>
                    <a:pt x="47" y="301"/>
                    <a:pt x="43" y="297"/>
                    <a:pt x="42" y="296"/>
                  </a:cubicBezTo>
                  <a:cubicBezTo>
                    <a:pt x="39" y="292"/>
                    <a:pt x="37" y="295"/>
                    <a:pt x="33" y="293"/>
                  </a:cubicBezTo>
                  <a:cubicBezTo>
                    <a:pt x="34" y="296"/>
                    <a:pt x="36" y="299"/>
                    <a:pt x="37" y="302"/>
                  </a:cubicBezTo>
                  <a:cubicBezTo>
                    <a:pt x="36" y="300"/>
                    <a:pt x="35" y="298"/>
                    <a:pt x="34" y="296"/>
                  </a:cubicBezTo>
                  <a:cubicBezTo>
                    <a:pt x="33" y="298"/>
                    <a:pt x="33" y="300"/>
                    <a:pt x="35" y="302"/>
                  </a:cubicBezTo>
                  <a:cubicBezTo>
                    <a:pt x="31" y="297"/>
                    <a:pt x="29" y="294"/>
                    <a:pt x="32" y="289"/>
                  </a:cubicBezTo>
                  <a:cubicBezTo>
                    <a:pt x="31" y="289"/>
                    <a:pt x="30" y="289"/>
                    <a:pt x="28" y="289"/>
                  </a:cubicBezTo>
                  <a:cubicBezTo>
                    <a:pt x="29" y="287"/>
                    <a:pt x="30" y="285"/>
                    <a:pt x="31" y="283"/>
                  </a:cubicBezTo>
                  <a:cubicBezTo>
                    <a:pt x="30" y="283"/>
                    <a:pt x="30" y="283"/>
                    <a:pt x="30" y="284"/>
                  </a:cubicBezTo>
                  <a:cubicBezTo>
                    <a:pt x="29" y="281"/>
                    <a:pt x="29" y="279"/>
                    <a:pt x="30" y="277"/>
                  </a:cubicBezTo>
                  <a:cubicBezTo>
                    <a:pt x="28" y="282"/>
                    <a:pt x="28" y="287"/>
                    <a:pt x="25" y="292"/>
                  </a:cubicBezTo>
                  <a:cubicBezTo>
                    <a:pt x="22" y="290"/>
                    <a:pt x="23" y="288"/>
                    <a:pt x="24" y="285"/>
                  </a:cubicBezTo>
                  <a:cubicBezTo>
                    <a:pt x="24" y="282"/>
                    <a:pt x="20" y="279"/>
                    <a:pt x="19" y="276"/>
                  </a:cubicBezTo>
                  <a:cubicBezTo>
                    <a:pt x="19" y="279"/>
                    <a:pt x="21" y="282"/>
                    <a:pt x="19" y="285"/>
                  </a:cubicBezTo>
                  <a:cubicBezTo>
                    <a:pt x="17" y="280"/>
                    <a:pt x="12" y="277"/>
                    <a:pt x="9" y="273"/>
                  </a:cubicBezTo>
                  <a:cubicBezTo>
                    <a:pt x="5" y="268"/>
                    <a:pt x="3" y="261"/>
                    <a:pt x="0" y="25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559">
              <a:extLst>
                <a:ext uri="{FF2B5EF4-FFF2-40B4-BE49-F238E27FC236}">
                  <a16:creationId xmlns="" xmlns:a16="http://schemas.microsoft.com/office/drawing/2014/main" id="{4D46D002-CA2E-429D-9517-86F87DC61B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1926" y="2528888"/>
              <a:ext cx="222250" cy="107950"/>
            </a:xfrm>
            <a:custGeom>
              <a:avLst/>
              <a:gdLst>
                <a:gd name="T0" fmla="*/ 25 w 287"/>
                <a:gd name="T1" fmla="*/ 106 h 139"/>
                <a:gd name="T2" fmla="*/ 42 w 287"/>
                <a:gd name="T3" fmla="*/ 106 h 139"/>
                <a:gd name="T4" fmla="*/ 62 w 287"/>
                <a:gd name="T5" fmla="*/ 104 h 139"/>
                <a:gd name="T6" fmla="*/ 75 w 287"/>
                <a:gd name="T7" fmla="*/ 103 h 139"/>
                <a:gd name="T8" fmla="*/ 83 w 287"/>
                <a:gd name="T9" fmla="*/ 91 h 139"/>
                <a:gd name="T10" fmla="*/ 99 w 287"/>
                <a:gd name="T11" fmla="*/ 83 h 139"/>
                <a:gd name="T12" fmla="*/ 73 w 287"/>
                <a:gd name="T13" fmla="*/ 77 h 139"/>
                <a:gd name="T14" fmla="*/ 52 w 287"/>
                <a:gd name="T15" fmla="*/ 58 h 139"/>
                <a:gd name="T16" fmla="*/ 49 w 287"/>
                <a:gd name="T17" fmla="*/ 68 h 139"/>
                <a:gd name="T18" fmla="*/ 30 w 287"/>
                <a:gd name="T19" fmla="*/ 66 h 139"/>
                <a:gd name="T20" fmla="*/ 12 w 287"/>
                <a:gd name="T21" fmla="*/ 59 h 139"/>
                <a:gd name="T22" fmla="*/ 27 w 287"/>
                <a:gd name="T23" fmla="*/ 25 h 139"/>
                <a:gd name="T24" fmla="*/ 41 w 287"/>
                <a:gd name="T25" fmla="*/ 16 h 139"/>
                <a:gd name="T26" fmla="*/ 75 w 287"/>
                <a:gd name="T27" fmla="*/ 22 h 139"/>
                <a:gd name="T28" fmla="*/ 96 w 287"/>
                <a:gd name="T29" fmla="*/ 28 h 139"/>
                <a:gd name="T30" fmla="*/ 107 w 287"/>
                <a:gd name="T31" fmla="*/ 0 h 139"/>
                <a:gd name="T32" fmla="*/ 152 w 287"/>
                <a:gd name="T33" fmla="*/ 15 h 139"/>
                <a:gd name="T34" fmla="*/ 174 w 287"/>
                <a:gd name="T35" fmla="*/ 12 h 139"/>
                <a:gd name="T36" fmla="*/ 199 w 287"/>
                <a:gd name="T37" fmla="*/ 11 h 139"/>
                <a:gd name="T38" fmla="*/ 227 w 287"/>
                <a:gd name="T39" fmla="*/ 12 h 139"/>
                <a:gd name="T40" fmla="*/ 264 w 287"/>
                <a:gd name="T41" fmla="*/ 27 h 139"/>
                <a:gd name="T42" fmla="*/ 286 w 287"/>
                <a:gd name="T43" fmla="*/ 40 h 139"/>
                <a:gd name="T44" fmla="*/ 248 w 287"/>
                <a:gd name="T45" fmla="*/ 60 h 139"/>
                <a:gd name="T46" fmla="*/ 235 w 287"/>
                <a:gd name="T47" fmla="*/ 75 h 139"/>
                <a:gd name="T48" fmla="*/ 209 w 287"/>
                <a:gd name="T49" fmla="*/ 76 h 139"/>
                <a:gd name="T50" fmla="*/ 184 w 287"/>
                <a:gd name="T51" fmla="*/ 100 h 139"/>
                <a:gd name="T52" fmla="*/ 165 w 287"/>
                <a:gd name="T53" fmla="*/ 94 h 139"/>
                <a:gd name="T54" fmla="*/ 152 w 287"/>
                <a:gd name="T55" fmla="*/ 100 h 139"/>
                <a:gd name="T56" fmla="*/ 132 w 287"/>
                <a:gd name="T57" fmla="*/ 112 h 139"/>
                <a:gd name="T58" fmla="*/ 121 w 287"/>
                <a:gd name="T59" fmla="*/ 131 h 139"/>
                <a:gd name="T60" fmla="*/ 90 w 287"/>
                <a:gd name="T61" fmla="*/ 139 h 139"/>
                <a:gd name="T62" fmla="*/ 77 w 287"/>
                <a:gd name="T63" fmla="*/ 136 h 139"/>
                <a:gd name="T64" fmla="*/ 69 w 287"/>
                <a:gd name="T65" fmla="*/ 130 h 139"/>
                <a:gd name="T66" fmla="*/ 50 w 287"/>
                <a:gd name="T67" fmla="*/ 132 h 139"/>
                <a:gd name="T68" fmla="*/ 30 w 287"/>
                <a:gd name="T69" fmla="*/ 128 h 139"/>
                <a:gd name="T70" fmla="*/ 18 w 287"/>
                <a:gd name="T71" fmla="*/ 127 h 139"/>
                <a:gd name="T72" fmla="*/ 6 w 287"/>
                <a:gd name="T73" fmla="*/ 11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7" h="139">
                  <a:moveTo>
                    <a:pt x="5" y="109"/>
                  </a:moveTo>
                  <a:cubicBezTo>
                    <a:pt x="11" y="105"/>
                    <a:pt x="18" y="104"/>
                    <a:pt x="25" y="106"/>
                  </a:cubicBezTo>
                  <a:cubicBezTo>
                    <a:pt x="27" y="106"/>
                    <a:pt x="38" y="110"/>
                    <a:pt x="34" y="114"/>
                  </a:cubicBezTo>
                  <a:cubicBezTo>
                    <a:pt x="38" y="113"/>
                    <a:pt x="38" y="108"/>
                    <a:pt x="42" y="106"/>
                  </a:cubicBezTo>
                  <a:cubicBezTo>
                    <a:pt x="47" y="103"/>
                    <a:pt x="51" y="99"/>
                    <a:pt x="57" y="101"/>
                  </a:cubicBezTo>
                  <a:cubicBezTo>
                    <a:pt x="59" y="102"/>
                    <a:pt x="60" y="104"/>
                    <a:pt x="62" y="104"/>
                  </a:cubicBezTo>
                  <a:cubicBezTo>
                    <a:pt x="64" y="105"/>
                    <a:pt x="64" y="101"/>
                    <a:pt x="66" y="104"/>
                  </a:cubicBezTo>
                  <a:cubicBezTo>
                    <a:pt x="68" y="107"/>
                    <a:pt x="72" y="103"/>
                    <a:pt x="75" y="103"/>
                  </a:cubicBezTo>
                  <a:cubicBezTo>
                    <a:pt x="66" y="98"/>
                    <a:pt x="83" y="97"/>
                    <a:pt x="85" y="97"/>
                  </a:cubicBezTo>
                  <a:cubicBezTo>
                    <a:pt x="84" y="95"/>
                    <a:pt x="83" y="93"/>
                    <a:pt x="83" y="91"/>
                  </a:cubicBezTo>
                  <a:cubicBezTo>
                    <a:pt x="88" y="93"/>
                    <a:pt x="91" y="94"/>
                    <a:pt x="94" y="88"/>
                  </a:cubicBezTo>
                  <a:cubicBezTo>
                    <a:pt x="94" y="87"/>
                    <a:pt x="102" y="85"/>
                    <a:pt x="99" y="83"/>
                  </a:cubicBezTo>
                  <a:cubicBezTo>
                    <a:pt x="98" y="82"/>
                    <a:pt x="92" y="81"/>
                    <a:pt x="90" y="81"/>
                  </a:cubicBezTo>
                  <a:cubicBezTo>
                    <a:pt x="84" y="81"/>
                    <a:pt x="80" y="73"/>
                    <a:pt x="73" y="77"/>
                  </a:cubicBezTo>
                  <a:cubicBezTo>
                    <a:pt x="72" y="70"/>
                    <a:pt x="68" y="73"/>
                    <a:pt x="64" y="69"/>
                  </a:cubicBezTo>
                  <a:cubicBezTo>
                    <a:pt x="60" y="66"/>
                    <a:pt x="55" y="62"/>
                    <a:pt x="52" y="58"/>
                  </a:cubicBezTo>
                  <a:cubicBezTo>
                    <a:pt x="53" y="60"/>
                    <a:pt x="54" y="64"/>
                    <a:pt x="53" y="66"/>
                  </a:cubicBezTo>
                  <a:cubicBezTo>
                    <a:pt x="52" y="67"/>
                    <a:pt x="51" y="68"/>
                    <a:pt x="49" y="68"/>
                  </a:cubicBezTo>
                  <a:cubicBezTo>
                    <a:pt x="50" y="69"/>
                    <a:pt x="50" y="71"/>
                    <a:pt x="49" y="73"/>
                  </a:cubicBezTo>
                  <a:cubicBezTo>
                    <a:pt x="44" y="68"/>
                    <a:pt x="33" y="74"/>
                    <a:pt x="30" y="66"/>
                  </a:cubicBezTo>
                  <a:cubicBezTo>
                    <a:pt x="28" y="62"/>
                    <a:pt x="26" y="61"/>
                    <a:pt x="22" y="62"/>
                  </a:cubicBezTo>
                  <a:cubicBezTo>
                    <a:pt x="19" y="63"/>
                    <a:pt x="15" y="59"/>
                    <a:pt x="12" y="59"/>
                  </a:cubicBezTo>
                  <a:cubicBezTo>
                    <a:pt x="13" y="49"/>
                    <a:pt x="30" y="42"/>
                    <a:pt x="36" y="36"/>
                  </a:cubicBezTo>
                  <a:cubicBezTo>
                    <a:pt x="27" y="31"/>
                    <a:pt x="22" y="36"/>
                    <a:pt x="27" y="25"/>
                  </a:cubicBezTo>
                  <a:cubicBezTo>
                    <a:pt x="28" y="22"/>
                    <a:pt x="27" y="20"/>
                    <a:pt x="30" y="18"/>
                  </a:cubicBezTo>
                  <a:cubicBezTo>
                    <a:pt x="33" y="16"/>
                    <a:pt x="38" y="17"/>
                    <a:pt x="41" y="16"/>
                  </a:cubicBezTo>
                  <a:cubicBezTo>
                    <a:pt x="47" y="11"/>
                    <a:pt x="62" y="17"/>
                    <a:pt x="69" y="19"/>
                  </a:cubicBezTo>
                  <a:cubicBezTo>
                    <a:pt x="71" y="20"/>
                    <a:pt x="73" y="21"/>
                    <a:pt x="75" y="22"/>
                  </a:cubicBezTo>
                  <a:cubicBezTo>
                    <a:pt x="78" y="25"/>
                    <a:pt x="80" y="23"/>
                    <a:pt x="84" y="24"/>
                  </a:cubicBezTo>
                  <a:cubicBezTo>
                    <a:pt x="88" y="24"/>
                    <a:pt x="92" y="29"/>
                    <a:pt x="96" y="28"/>
                  </a:cubicBezTo>
                  <a:cubicBezTo>
                    <a:pt x="92" y="24"/>
                    <a:pt x="88" y="9"/>
                    <a:pt x="94" y="6"/>
                  </a:cubicBezTo>
                  <a:cubicBezTo>
                    <a:pt x="96" y="5"/>
                    <a:pt x="108" y="2"/>
                    <a:pt x="107" y="0"/>
                  </a:cubicBezTo>
                  <a:cubicBezTo>
                    <a:pt x="115" y="2"/>
                    <a:pt x="123" y="7"/>
                    <a:pt x="131" y="11"/>
                  </a:cubicBezTo>
                  <a:cubicBezTo>
                    <a:pt x="134" y="12"/>
                    <a:pt x="148" y="17"/>
                    <a:pt x="152" y="15"/>
                  </a:cubicBezTo>
                  <a:cubicBezTo>
                    <a:pt x="155" y="14"/>
                    <a:pt x="153" y="10"/>
                    <a:pt x="157" y="10"/>
                  </a:cubicBezTo>
                  <a:cubicBezTo>
                    <a:pt x="162" y="10"/>
                    <a:pt x="168" y="13"/>
                    <a:pt x="174" y="12"/>
                  </a:cubicBezTo>
                  <a:cubicBezTo>
                    <a:pt x="178" y="11"/>
                    <a:pt x="182" y="9"/>
                    <a:pt x="186" y="9"/>
                  </a:cubicBezTo>
                  <a:cubicBezTo>
                    <a:pt x="191" y="9"/>
                    <a:pt x="194" y="13"/>
                    <a:pt x="199" y="11"/>
                  </a:cubicBezTo>
                  <a:cubicBezTo>
                    <a:pt x="203" y="10"/>
                    <a:pt x="208" y="11"/>
                    <a:pt x="212" y="12"/>
                  </a:cubicBezTo>
                  <a:cubicBezTo>
                    <a:pt x="217" y="13"/>
                    <a:pt x="222" y="12"/>
                    <a:pt x="227" y="12"/>
                  </a:cubicBezTo>
                  <a:cubicBezTo>
                    <a:pt x="236" y="13"/>
                    <a:pt x="249" y="16"/>
                    <a:pt x="256" y="22"/>
                  </a:cubicBezTo>
                  <a:cubicBezTo>
                    <a:pt x="259" y="24"/>
                    <a:pt x="260" y="27"/>
                    <a:pt x="264" y="27"/>
                  </a:cubicBezTo>
                  <a:cubicBezTo>
                    <a:pt x="268" y="27"/>
                    <a:pt x="271" y="27"/>
                    <a:pt x="274" y="29"/>
                  </a:cubicBezTo>
                  <a:cubicBezTo>
                    <a:pt x="278" y="31"/>
                    <a:pt x="284" y="35"/>
                    <a:pt x="286" y="40"/>
                  </a:cubicBezTo>
                  <a:cubicBezTo>
                    <a:pt x="287" y="41"/>
                    <a:pt x="276" y="45"/>
                    <a:pt x="273" y="46"/>
                  </a:cubicBezTo>
                  <a:cubicBezTo>
                    <a:pt x="266" y="52"/>
                    <a:pt x="256" y="55"/>
                    <a:pt x="248" y="60"/>
                  </a:cubicBezTo>
                  <a:cubicBezTo>
                    <a:pt x="244" y="62"/>
                    <a:pt x="242" y="64"/>
                    <a:pt x="241" y="68"/>
                  </a:cubicBezTo>
                  <a:cubicBezTo>
                    <a:pt x="241" y="72"/>
                    <a:pt x="239" y="75"/>
                    <a:pt x="235" y="75"/>
                  </a:cubicBezTo>
                  <a:cubicBezTo>
                    <a:pt x="231" y="75"/>
                    <a:pt x="227" y="78"/>
                    <a:pt x="223" y="77"/>
                  </a:cubicBezTo>
                  <a:cubicBezTo>
                    <a:pt x="218" y="77"/>
                    <a:pt x="214" y="76"/>
                    <a:pt x="209" y="76"/>
                  </a:cubicBezTo>
                  <a:cubicBezTo>
                    <a:pt x="203" y="76"/>
                    <a:pt x="201" y="84"/>
                    <a:pt x="200" y="89"/>
                  </a:cubicBezTo>
                  <a:cubicBezTo>
                    <a:pt x="199" y="101"/>
                    <a:pt x="192" y="96"/>
                    <a:pt x="184" y="100"/>
                  </a:cubicBezTo>
                  <a:cubicBezTo>
                    <a:pt x="176" y="104"/>
                    <a:pt x="176" y="94"/>
                    <a:pt x="172" y="91"/>
                  </a:cubicBezTo>
                  <a:cubicBezTo>
                    <a:pt x="170" y="89"/>
                    <a:pt x="166" y="92"/>
                    <a:pt x="165" y="94"/>
                  </a:cubicBezTo>
                  <a:cubicBezTo>
                    <a:pt x="160" y="96"/>
                    <a:pt x="156" y="95"/>
                    <a:pt x="152" y="94"/>
                  </a:cubicBezTo>
                  <a:cubicBezTo>
                    <a:pt x="151" y="96"/>
                    <a:pt x="151" y="98"/>
                    <a:pt x="152" y="100"/>
                  </a:cubicBezTo>
                  <a:cubicBezTo>
                    <a:pt x="148" y="100"/>
                    <a:pt x="146" y="104"/>
                    <a:pt x="144" y="106"/>
                  </a:cubicBezTo>
                  <a:cubicBezTo>
                    <a:pt x="140" y="109"/>
                    <a:pt x="135" y="107"/>
                    <a:pt x="132" y="112"/>
                  </a:cubicBezTo>
                  <a:cubicBezTo>
                    <a:pt x="127" y="117"/>
                    <a:pt x="139" y="126"/>
                    <a:pt x="131" y="130"/>
                  </a:cubicBezTo>
                  <a:cubicBezTo>
                    <a:pt x="128" y="131"/>
                    <a:pt x="124" y="128"/>
                    <a:pt x="121" y="131"/>
                  </a:cubicBezTo>
                  <a:cubicBezTo>
                    <a:pt x="117" y="133"/>
                    <a:pt x="112" y="134"/>
                    <a:pt x="108" y="133"/>
                  </a:cubicBezTo>
                  <a:cubicBezTo>
                    <a:pt x="102" y="133"/>
                    <a:pt x="91" y="131"/>
                    <a:pt x="90" y="139"/>
                  </a:cubicBezTo>
                  <a:cubicBezTo>
                    <a:pt x="89" y="137"/>
                    <a:pt x="86" y="135"/>
                    <a:pt x="84" y="134"/>
                  </a:cubicBezTo>
                  <a:cubicBezTo>
                    <a:pt x="81" y="133"/>
                    <a:pt x="79" y="137"/>
                    <a:pt x="77" y="136"/>
                  </a:cubicBezTo>
                  <a:cubicBezTo>
                    <a:pt x="74" y="135"/>
                    <a:pt x="75" y="131"/>
                    <a:pt x="74" y="130"/>
                  </a:cubicBezTo>
                  <a:cubicBezTo>
                    <a:pt x="72" y="130"/>
                    <a:pt x="70" y="130"/>
                    <a:pt x="69" y="130"/>
                  </a:cubicBezTo>
                  <a:cubicBezTo>
                    <a:pt x="67" y="129"/>
                    <a:pt x="67" y="127"/>
                    <a:pt x="65" y="126"/>
                  </a:cubicBezTo>
                  <a:cubicBezTo>
                    <a:pt x="61" y="123"/>
                    <a:pt x="54" y="132"/>
                    <a:pt x="50" y="132"/>
                  </a:cubicBezTo>
                  <a:cubicBezTo>
                    <a:pt x="46" y="132"/>
                    <a:pt x="44" y="131"/>
                    <a:pt x="42" y="128"/>
                  </a:cubicBezTo>
                  <a:cubicBezTo>
                    <a:pt x="40" y="124"/>
                    <a:pt x="34" y="126"/>
                    <a:pt x="30" y="128"/>
                  </a:cubicBezTo>
                  <a:cubicBezTo>
                    <a:pt x="30" y="127"/>
                    <a:pt x="30" y="126"/>
                    <a:pt x="30" y="125"/>
                  </a:cubicBezTo>
                  <a:cubicBezTo>
                    <a:pt x="27" y="126"/>
                    <a:pt x="20" y="128"/>
                    <a:pt x="18" y="127"/>
                  </a:cubicBezTo>
                  <a:cubicBezTo>
                    <a:pt x="14" y="124"/>
                    <a:pt x="10" y="129"/>
                    <a:pt x="5" y="127"/>
                  </a:cubicBezTo>
                  <a:cubicBezTo>
                    <a:pt x="1" y="125"/>
                    <a:pt x="0" y="109"/>
                    <a:pt x="6" y="114"/>
                  </a:cubicBezTo>
                  <a:cubicBezTo>
                    <a:pt x="6" y="112"/>
                    <a:pt x="6" y="111"/>
                    <a:pt x="5" y="10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560">
              <a:extLst>
                <a:ext uri="{FF2B5EF4-FFF2-40B4-BE49-F238E27FC236}">
                  <a16:creationId xmlns="" xmlns:a16="http://schemas.microsoft.com/office/drawing/2014/main" id="{AB1D350C-CFA3-4081-8430-7B295E09C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1926" y="2528888"/>
              <a:ext cx="222250" cy="107950"/>
            </a:xfrm>
            <a:custGeom>
              <a:avLst/>
              <a:gdLst>
                <a:gd name="T0" fmla="*/ 25 w 287"/>
                <a:gd name="T1" fmla="*/ 106 h 139"/>
                <a:gd name="T2" fmla="*/ 42 w 287"/>
                <a:gd name="T3" fmla="*/ 106 h 139"/>
                <a:gd name="T4" fmla="*/ 62 w 287"/>
                <a:gd name="T5" fmla="*/ 104 h 139"/>
                <a:gd name="T6" fmla="*/ 75 w 287"/>
                <a:gd name="T7" fmla="*/ 103 h 139"/>
                <a:gd name="T8" fmla="*/ 83 w 287"/>
                <a:gd name="T9" fmla="*/ 91 h 139"/>
                <a:gd name="T10" fmla="*/ 99 w 287"/>
                <a:gd name="T11" fmla="*/ 83 h 139"/>
                <a:gd name="T12" fmla="*/ 73 w 287"/>
                <a:gd name="T13" fmla="*/ 77 h 139"/>
                <a:gd name="T14" fmla="*/ 52 w 287"/>
                <a:gd name="T15" fmla="*/ 58 h 139"/>
                <a:gd name="T16" fmla="*/ 49 w 287"/>
                <a:gd name="T17" fmla="*/ 68 h 139"/>
                <a:gd name="T18" fmla="*/ 30 w 287"/>
                <a:gd name="T19" fmla="*/ 66 h 139"/>
                <a:gd name="T20" fmla="*/ 12 w 287"/>
                <a:gd name="T21" fmla="*/ 59 h 139"/>
                <a:gd name="T22" fmla="*/ 27 w 287"/>
                <a:gd name="T23" fmla="*/ 25 h 139"/>
                <a:gd name="T24" fmla="*/ 41 w 287"/>
                <a:gd name="T25" fmla="*/ 16 h 139"/>
                <a:gd name="T26" fmla="*/ 75 w 287"/>
                <a:gd name="T27" fmla="*/ 22 h 139"/>
                <a:gd name="T28" fmla="*/ 96 w 287"/>
                <a:gd name="T29" fmla="*/ 28 h 139"/>
                <a:gd name="T30" fmla="*/ 107 w 287"/>
                <a:gd name="T31" fmla="*/ 0 h 139"/>
                <a:gd name="T32" fmla="*/ 152 w 287"/>
                <a:gd name="T33" fmla="*/ 15 h 139"/>
                <a:gd name="T34" fmla="*/ 174 w 287"/>
                <a:gd name="T35" fmla="*/ 12 h 139"/>
                <a:gd name="T36" fmla="*/ 199 w 287"/>
                <a:gd name="T37" fmla="*/ 11 h 139"/>
                <a:gd name="T38" fmla="*/ 227 w 287"/>
                <a:gd name="T39" fmla="*/ 12 h 139"/>
                <a:gd name="T40" fmla="*/ 264 w 287"/>
                <a:gd name="T41" fmla="*/ 27 h 139"/>
                <a:gd name="T42" fmla="*/ 286 w 287"/>
                <a:gd name="T43" fmla="*/ 40 h 139"/>
                <a:gd name="T44" fmla="*/ 248 w 287"/>
                <a:gd name="T45" fmla="*/ 60 h 139"/>
                <a:gd name="T46" fmla="*/ 235 w 287"/>
                <a:gd name="T47" fmla="*/ 75 h 139"/>
                <a:gd name="T48" fmla="*/ 209 w 287"/>
                <a:gd name="T49" fmla="*/ 76 h 139"/>
                <a:gd name="T50" fmla="*/ 184 w 287"/>
                <a:gd name="T51" fmla="*/ 100 h 139"/>
                <a:gd name="T52" fmla="*/ 165 w 287"/>
                <a:gd name="T53" fmla="*/ 94 h 139"/>
                <a:gd name="T54" fmla="*/ 152 w 287"/>
                <a:gd name="T55" fmla="*/ 100 h 139"/>
                <a:gd name="T56" fmla="*/ 132 w 287"/>
                <a:gd name="T57" fmla="*/ 112 h 139"/>
                <a:gd name="T58" fmla="*/ 121 w 287"/>
                <a:gd name="T59" fmla="*/ 131 h 139"/>
                <a:gd name="T60" fmla="*/ 90 w 287"/>
                <a:gd name="T61" fmla="*/ 139 h 139"/>
                <a:gd name="T62" fmla="*/ 77 w 287"/>
                <a:gd name="T63" fmla="*/ 136 h 139"/>
                <a:gd name="T64" fmla="*/ 69 w 287"/>
                <a:gd name="T65" fmla="*/ 130 h 139"/>
                <a:gd name="T66" fmla="*/ 50 w 287"/>
                <a:gd name="T67" fmla="*/ 132 h 139"/>
                <a:gd name="T68" fmla="*/ 30 w 287"/>
                <a:gd name="T69" fmla="*/ 128 h 139"/>
                <a:gd name="T70" fmla="*/ 18 w 287"/>
                <a:gd name="T71" fmla="*/ 127 h 139"/>
                <a:gd name="T72" fmla="*/ 6 w 287"/>
                <a:gd name="T73" fmla="*/ 11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7" h="139">
                  <a:moveTo>
                    <a:pt x="5" y="109"/>
                  </a:moveTo>
                  <a:cubicBezTo>
                    <a:pt x="11" y="105"/>
                    <a:pt x="18" y="104"/>
                    <a:pt x="25" y="106"/>
                  </a:cubicBezTo>
                  <a:cubicBezTo>
                    <a:pt x="27" y="106"/>
                    <a:pt x="38" y="110"/>
                    <a:pt x="34" y="114"/>
                  </a:cubicBezTo>
                  <a:cubicBezTo>
                    <a:pt x="38" y="113"/>
                    <a:pt x="38" y="108"/>
                    <a:pt x="42" y="106"/>
                  </a:cubicBezTo>
                  <a:cubicBezTo>
                    <a:pt x="47" y="103"/>
                    <a:pt x="51" y="99"/>
                    <a:pt x="57" y="101"/>
                  </a:cubicBezTo>
                  <a:cubicBezTo>
                    <a:pt x="59" y="102"/>
                    <a:pt x="60" y="104"/>
                    <a:pt x="62" y="104"/>
                  </a:cubicBezTo>
                  <a:cubicBezTo>
                    <a:pt x="64" y="105"/>
                    <a:pt x="64" y="101"/>
                    <a:pt x="66" y="104"/>
                  </a:cubicBezTo>
                  <a:cubicBezTo>
                    <a:pt x="68" y="107"/>
                    <a:pt x="72" y="103"/>
                    <a:pt x="75" y="103"/>
                  </a:cubicBezTo>
                  <a:cubicBezTo>
                    <a:pt x="66" y="98"/>
                    <a:pt x="83" y="97"/>
                    <a:pt x="85" y="97"/>
                  </a:cubicBezTo>
                  <a:cubicBezTo>
                    <a:pt x="84" y="95"/>
                    <a:pt x="83" y="93"/>
                    <a:pt x="83" y="91"/>
                  </a:cubicBezTo>
                  <a:cubicBezTo>
                    <a:pt x="88" y="93"/>
                    <a:pt x="91" y="94"/>
                    <a:pt x="94" y="88"/>
                  </a:cubicBezTo>
                  <a:cubicBezTo>
                    <a:pt x="94" y="87"/>
                    <a:pt x="102" y="85"/>
                    <a:pt x="99" y="83"/>
                  </a:cubicBezTo>
                  <a:cubicBezTo>
                    <a:pt x="98" y="82"/>
                    <a:pt x="92" y="81"/>
                    <a:pt x="90" y="81"/>
                  </a:cubicBezTo>
                  <a:cubicBezTo>
                    <a:pt x="84" y="81"/>
                    <a:pt x="80" y="73"/>
                    <a:pt x="73" y="77"/>
                  </a:cubicBezTo>
                  <a:cubicBezTo>
                    <a:pt x="72" y="70"/>
                    <a:pt x="68" y="73"/>
                    <a:pt x="64" y="69"/>
                  </a:cubicBezTo>
                  <a:cubicBezTo>
                    <a:pt x="60" y="66"/>
                    <a:pt x="55" y="62"/>
                    <a:pt x="52" y="58"/>
                  </a:cubicBezTo>
                  <a:cubicBezTo>
                    <a:pt x="53" y="60"/>
                    <a:pt x="54" y="64"/>
                    <a:pt x="53" y="66"/>
                  </a:cubicBezTo>
                  <a:cubicBezTo>
                    <a:pt x="52" y="67"/>
                    <a:pt x="51" y="68"/>
                    <a:pt x="49" y="68"/>
                  </a:cubicBezTo>
                  <a:cubicBezTo>
                    <a:pt x="50" y="69"/>
                    <a:pt x="50" y="71"/>
                    <a:pt x="49" y="73"/>
                  </a:cubicBezTo>
                  <a:cubicBezTo>
                    <a:pt x="44" y="68"/>
                    <a:pt x="33" y="74"/>
                    <a:pt x="30" y="66"/>
                  </a:cubicBezTo>
                  <a:cubicBezTo>
                    <a:pt x="28" y="62"/>
                    <a:pt x="26" y="61"/>
                    <a:pt x="22" y="62"/>
                  </a:cubicBezTo>
                  <a:cubicBezTo>
                    <a:pt x="19" y="63"/>
                    <a:pt x="15" y="59"/>
                    <a:pt x="12" y="59"/>
                  </a:cubicBezTo>
                  <a:cubicBezTo>
                    <a:pt x="13" y="49"/>
                    <a:pt x="30" y="42"/>
                    <a:pt x="36" y="36"/>
                  </a:cubicBezTo>
                  <a:cubicBezTo>
                    <a:pt x="27" y="31"/>
                    <a:pt x="22" y="36"/>
                    <a:pt x="27" y="25"/>
                  </a:cubicBezTo>
                  <a:cubicBezTo>
                    <a:pt x="28" y="22"/>
                    <a:pt x="27" y="20"/>
                    <a:pt x="30" y="18"/>
                  </a:cubicBezTo>
                  <a:cubicBezTo>
                    <a:pt x="33" y="16"/>
                    <a:pt x="38" y="17"/>
                    <a:pt x="41" y="16"/>
                  </a:cubicBezTo>
                  <a:cubicBezTo>
                    <a:pt x="47" y="11"/>
                    <a:pt x="62" y="17"/>
                    <a:pt x="69" y="19"/>
                  </a:cubicBezTo>
                  <a:cubicBezTo>
                    <a:pt x="71" y="20"/>
                    <a:pt x="73" y="21"/>
                    <a:pt x="75" y="22"/>
                  </a:cubicBezTo>
                  <a:cubicBezTo>
                    <a:pt x="78" y="25"/>
                    <a:pt x="80" y="23"/>
                    <a:pt x="84" y="24"/>
                  </a:cubicBezTo>
                  <a:cubicBezTo>
                    <a:pt x="88" y="24"/>
                    <a:pt x="92" y="29"/>
                    <a:pt x="96" y="28"/>
                  </a:cubicBezTo>
                  <a:cubicBezTo>
                    <a:pt x="92" y="24"/>
                    <a:pt x="88" y="9"/>
                    <a:pt x="94" y="6"/>
                  </a:cubicBezTo>
                  <a:cubicBezTo>
                    <a:pt x="96" y="5"/>
                    <a:pt x="108" y="2"/>
                    <a:pt x="107" y="0"/>
                  </a:cubicBezTo>
                  <a:cubicBezTo>
                    <a:pt x="115" y="2"/>
                    <a:pt x="123" y="7"/>
                    <a:pt x="131" y="11"/>
                  </a:cubicBezTo>
                  <a:cubicBezTo>
                    <a:pt x="134" y="12"/>
                    <a:pt x="148" y="17"/>
                    <a:pt x="152" y="15"/>
                  </a:cubicBezTo>
                  <a:cubicBezTo>
                    <a:pt x="155" y="14"/>
                    <a:pt x="153" y="10"/>
                    <a:pt x="157" y="10"/>
                  </a:cubicBezTo>
                  <a:cubicBezTo>
                    <a:pt x="162" y="10"/>
                    <a:pt x="168" y="13"/>
                    <a:pt x="174" y="12"/>
                  </a:cubicBezTo>
                  <a:cubicBezTo>
                    <a:pt x="178" y="11"/>
                    <a:pt x="182" y="9"/>
                    <a:pt x="186" y="9"/>
                  </a:cubicBezTo>
                  <a:cubicBezTo>
                    <a:pt x="191" y="9"/>
                    <a:pt x="194" y="13"/>
                    <a:pt x="199" y="11"/>
                  </a:cubicBezTo>
                  <a:cubicBezTo>
                    <a:pt x="203" y="10"/>
                    <a:pt x="208" y="11"/>
                    <a:pt x="212" y="12"/>
                  </a:cubicBezTo>
                  <a:cubicBezTo>
                    <a:pt x="217" y="13"/>
                    <a:pt x="222" y="12"/>
                    <a:pt x="227" y="12"/>
                  </a:cubicBezTo>
                  <a:cubicBezTo>
                    <a:pt x="236" y="13"/>
                    <a:pt x="249" y="16"/>
                    <a:pt x="256" y="22"/>
                  </a:cubicBezTo>
                  <a:cubicBezTo>
                    <a:pt x="259" y="24"/>
                    <a:pt x="260" y="27"/>
                    <a:pt x="264" y="27"/>
                  </a:cubicBezTo>
                  <a:cubicBezTo>
                    <a:pt x="268" y="27"/>
                    <a:pt x="271" y="27"/>
                    <a:pt x="274" y="29"/>
                  </a:cubicBezTo>
                  <a:cubicBezTo>
                    <a:pt x="278" y="31"/>
                    <a:pt x="284" y="35"/>
                    <a:pt x="286" y="40"/>
                  </a:cubicBezTo>
                  <a:cubicBezTo>
                    <a:pt x="287" y="41"/>
                    <a:pt x="276" y="45"/>
                    <a:pt x="273" y="46"/>
                  </a:cubicBezTo>
                  <a:cubicBezTo>
                    <a:pt x="266" y="52"/>
                    <a:pt x="256" y="55"/>
                    <a:pt x="248" y="60"/>
                  </a:cubicBezTo>
                  <a:cubicBezTo>
                    <a:pt x="244" y="62"/>
                    <a:pt x="242" y="64"/>
                    <a:pt x="241" y="68"/>
                  </a:cubicBezTo>
                  <a:cubicBezTo>
                    <a:pt x="241" y="72"/>
                    <a:pt x="239" y="75"/>
                    <a:pt x="235" y="75"/>
                  </a:cubicBezTo>
                  <a:cubicBezTo>
                    <a:pt x="231" y="75"/>
                    <a:pt x="227" y="78"/>
                    <a:pt x="223" y="77"/>
                  </a:cubicBezTo>
                  <a:cubicBezTo>
                    <a:pt x="218" y="77"/>
                    <a:pt x="214" y="76"/>
                    <a:pt x="209" y="76"/>
                  </a:cubicBezTo>
                  <a:cubicBezTo>
                    <a:pt x="203" y="76"/>
                    <a:pt x="201" y="84"/>
                    <a:pt x="200" y="89"/>
                  </a:cubicBezTo>
                  <a:cubicBezTo>
                    <a:pt x="199" y="101"/>
                    <a:pt x="192" y="96"/>
                    <a:pt x="184" y="100"/>
                  </a:cubicBezTo>
                  <a:cubicBezTo>
                    <a:pt x="176" y="104"/>
                    <a:pt x="176" y="94"/>
                    <a:pt x="172" y="91"/>
                  </a:cubicBezTo>
                  <a:cubicBezTo>
                    <a:pt x="170" y="89"/>
                    <a:pt x="166" y="92"/>
                    <a:pt x="165" y="94"/>
                  </a:cubicBezTo>
                  <a:cubicBezTo>
                    <a:pt x="160" y="96"/>
                    <a:pt x="156" y="95"/>
                    <a:pt x="152" y="94"/>
                  </a:cubicBezTo>
                  <a:cubicBezTo>
                    <a:pt x="151" y="96"/>
                    <a:pt x="151" y="98"/>
                    <a:pt x="152" y="100"/>
                  </a:cubicBezTo>
                  <a:cubicBezTo>
                    <a:pt x="148" y="100"/>
                    <a:pt x="146" y="104"/>
                    <a:pt x="144" y="106"/>
                  </a:cubicBezTo>
                  <a:cubicBezTo>
                    <a:pt x="140" y="109"/>
                    <a:pt x="135" y="107"/>
                    <a:pt x="132" y="112"/>
                  </a:cubicBezTo>
                  <a:cubicBezTo>
                    <a:pt x="127" y="117"/>
                    <a:pt x="139" y="126"/>
                    <a:pt x="131" y="130"/>
                  </a:cubicBezTo>
                  <a:cubicBezTo>
                    <a:pt x="128" y="131"/>
                    <a:pt x="124" y="128"/>
                    <a:pt x="121" y="131"/>
                  </a:cubicBezTo>
                  <a:cubicBezTo>
                    <a:pt x="117" y="133"/>
                    <a:pt x="112" y="134"/>
                    <a:pt x="108" y="133"/>
                  </a:cubicBezTo>
                  <a:cubicBezTo>
                    <a:pt x="102" y="133"/>
                    <a:pt x="91" y="131"/>
                    <a:pt x="90" y="139"/>
                  </a:cubicBezTo>
                  <a:cubicBezTo>
                    <a:pt x="89" y="137"/>
                    <a:pt x="86" y="135"/>
                    <a:pt x="84" y="134"/>
                  </a:cubicBezTo>
                  <a:cubicBezTo>
                    <a:pt x="81" y="133"/>
                    <a:pt x="79" y="137"/>
                    <a:pt x="77" y="136"/>
                  </a:cubicBezTo>
                  <a:cubicBezTo>
                    <a:pt x="74" y="135"/>
                    <a:pt x="75" y="131"/>
                    <a:pt x="74" y="130"/>
                  </a:cubicBezTo>
                  <a:cubicBezTo>
                    <a:pt x="72" y="130"/>
                    <a:pt x="70" y="130"/>
                    <a:pt x="69" y="130"/>
                  </a:cubicBezTo>
                  <a:cubicBezTo>
                    <a:pt x="67" y="129"/>
                    <a:pt x="67" y="127"/>
                    <a:pt x="65" y="126"/>
                  </a:cubicBezTo>
                  <a:cubicBezTo>
                    <a:pt x="61" y="123"/>
                    <a:pt x="54" y="132"/>
                    <a:pt x="50" y="132"/>
                  </a:cubicBezTo>
                  <a:cubicBezTo>
                    <a:pt x="46" y="132"/>
                    <a:pt x="44" y="131"/>
                    <a:pt x="42" y="128"/>
                  </a:cubicBezTo>
                  <a:cubicBezTo>
                    <a:pt x="40" y="124"/>
                    <a:pt x="34" y="126"/>
                    <a:pt x="30" y="128"/>
                  </a:cubicBezTo>
                  <a:cubicBezTo>
                    <a:pt x="30" y="127"/>
                    <a:pt x="30" y="126"/>
                    <a:pt x="30" y="125"/>
                  </a:cubicBezTo>
                  <a:cubicBezTo>
                    <a:pt x="27" y="126"/>
                    <a:pt x="20" y="128"/>
                    <a:pt x="18" y="127"/>
                  </a:cubicBezTo>
                  <a:cubicBezTo>
                    <a:pt x="14" y="124"/>
                    <a:pt x="10" y="129"/>
                    <a:pt x="5" y="127"/>
                  </a:cubicBezTo>
                  <a:cubicBezTo>
                    <a:pt x="1" y="125"/>
                    <a:pt x="0" y="109"/>
                    <a:pt x="6" y="114"/>
                  </a:cubicBezTo>
                  <a:cubicBezTo>
                    <a:pt x="6" y="112"/>
                    <a:pt x="6" y="111"/>
                    <a:pt x="5" y="10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561">
              <a:extLst>
                <a:ext uri="{FF2B5EF4-FFF2-40B4-BE49-F238E27FC236}">
                  <a16:creationId xmlns="" xmlns:a16="http://schemas.microsoft.com/office/drawing/2014/main" id="{1A0A35A9-3A24-47CF-901B-04C586952A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413" y="3487738"/>
              <a:ext cx="4763" cy="7938"/>
            </a:xfrm>
            <a:custGeom>
              <a:avLst/>
              <a:gdLst>
                <a:gd name="T0" fmla="*/ 1 w 7"/>
                <a:gd name="T1" fmla="*/ 4 h 9"/>
                <a:gd name="T2" fmla="*/ 1 w 7"/>
                <a:gd name="T3" fmla="*/ 9 h 9"/>
                <a:gd name="T4" fmla="*/ 1 w 7"/>
                <a:gd name="T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9">
                  <a:moveTo>
                    <a:pt x="1" y="4"/>
                  </a:moveTo>
                  <a:cubicBezTo>
                    <a:pt x="0" y="6"/>
                    <a:pt x="0" y="8"/>
                    <a:pt x="1" y="9"/>
                  </a:cubicBezTo>
                  <a:cubicBezTo>
                    <a:pt x="7" y="7"/>
                    <a:pt x="5" y="0"/>
                    <a:pt x="1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562">
              <a:extLst>
                <a:ext uri="{FF2B5EF4-FFF2-40B4-BE49-F238E27FC236}">
                  <a16:creationId xmlns="" xmlns:a16="http://schemas.microsoft.com/office/drawing/2014/main" id="{FA0DF38A-14F2-4D4D-BC4F-DB72969AE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413" y="3487738"/>
              <a:ext cx="4763" cy="7938"/>
            </a:xfrm>
            <a:custGeom>
              <a:avLst/>
              <a:gdLst>
                <a:gd name="T0" fmla="*/ 1 w 7"/>
                <a:gd name="T1" fmla="*/ 4 h 9"/>
                <a:gd name="T2" fmla="*/ 1 w 7"/>
                <a:gd name="T3" fmla="*/ 9 h 9"/>
                <a:gd name="T4" fmla="*/ 1 w 7"/>
                <a:gd name="T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9">
                  <a:moveTo>
                    <a:pt x="1" y="4"/>
                  </a:moveTo>
                  <a:cubicBezTo>
                    <a:pt x="0" y="6"/>
                    <a:pt x="0" y="8"/>
                    <a:pt x="1" y="9"/>
                  </a:cubicBezTo>
                  <a:cubicBezTo>
                    <a:pt x="7" y="7"/>
                    <a:pt x="5" y="0"/>
                    <a:pt x="1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563">
              <a:extLst>
                <a:ext uri="{FF2B5EF4-FFF2-40B4-BE49-F238E27FC236}">
                  <a16:creationId xmlns="" xmlns:a16="http://schemas.microsoft.com/office/drawing/2014/main" id="{35F974DC-5BBE-4FDF-BB07-8B71C5643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251" y="2297113"/>
              <a:ext cx="704850" cy="276225"/>
            </a:xfrm>
            <a:custGeom>
              <a:avLst/>
              <a:gdLst>
                <a:gd name="T0" fmla="*/ 23 w 910"/>
                <a:gd name="T1" fmla="*/ 87 h 356"/>
                <a:gd name="T2" fmla="*/ 43 w 910"/>
                <a:gd name="T3" fmla="*/ 81 h 356"/>
                <a:gd name="T4" fmla="*/ 52 w 910"/>
                <a:gd name="T5" fmla="*/ 66 h 356"/>
                <a:gd name="T6" fmla="*/ 78 w 910"/>
                <a:gd name="T7" fmla="*/ 53 h 356"/>
                <a:gd name="T8" fmla="*/ 106 w 910"/>
                <a:gd name="T9" fmla="*/ 48 h 356"/>
                <a:gd name="T10" fmla="*/ 139 w 910"/>
                <a:gd name="T11" fmla="*/ 52 h 356"/>
                <a:gd name="T12" fmla="*/ 202 w 910"/>
                <a:gd name="T13" fmla="*/ 72 h 356"/>
                <a:gd name="T14" fmla="*/ 232 w 910"/>
                <a:gd name="T15" fmla="*/ 75 h 356"/>
                <a:gd name="T16" fmla="*/ 261 w 910"/>
                <a:gd name="T17" fmla="*/ 61 h 356"/>
                <a:gd name="T18" fmla="*/ 240 w 910"/>
                <a:gd name="T19" fmla="*/ 23 h 356"/>
                <a:gd name="T20" fmla="*/ 264 w 910"/>
                <a:gd name="T21" fmla="*/ 7 h 356"/>
                <a:gd name="T22" fmla="*/ 326 w 910"/>
                <a:gd name="T23" fmla="*/ 22 h 356"/>
                <a:gd name="T24" fmla="*/ 378 w 910"/>
                <a:gd name="T25" fmla="*/ 58 h 356"/>
                <a:gd name="T26" fmla="*/ 422 w 910"/>
                <a:gd name="T27" fmla="*/ 63 h 356"/>
                <a:gd name="T28" fmla="*/ 496 w 910"/>
                <a:gd name="T29" fmla="*/ 68 h 356"/>
                <a:gd name="T30" fmla="*/ 542 w 910"/>
                <a:gd name="T31" fmla="*/ 90 h 356"/>
                <a:gd name="T32" fmla="*/ 602 w 910"/>
                <a:gd name="T33" fmla="*/ 98 h 356"/>
                <a:gd name="T34" fmla="*/ 654 w 910"/>
                <a:gd name="T35" fmla="*/ 88 h 356"/>
                <a:gd name="T36" fmla="*/ 690 w 910"/>
                <a:gd name="T37" fmla="*/ 63 h 356"/>
                <a:gd name="T38" fmla="*/ 739 w 910"/>
                <a:gd name="T39" fmla="*/ 72 h 356"/>
                <a:gd name="T40" fmla="*/ 761 w 910"/>
                <a:gd name="T41" fmla="*/ 138 h 356"/>
                <a:gd name="T42" fmla="*/ 807 w 910"/>
                <a:gd name="T43" fmla="*/ 145 h 356"/>
                <a:gd name="T44" fmla="*/ 867 w 910"/>
                <a:gd name="T45" fmla="*/ 154 h 356"/>
                <a:gd name="T46" fmla="*/ 872 w 910"/>
                <a:gd name="T47" fmla="*/ 183 h 356"/>
                <a:gd name="T48" fmla="*/ 840 w 910"/>
                <a:gd name="T49" fmla="*/ 188 h 356"/>
                <a:gd name="T50" fmla="*/ 818 w 910"/>
                <a:gd name="T51" fmla="*/ 207 h 356"/>
                <a:gd name="T52" fmla="*/ 795 w 910"/>
                <a:gd name="T53" fmla="*/ 227 h 356"/>
                <a:gd name="T54" fmla="*/ 770 w 910"/>
                <a:gd name="T55" fmla="*/ 245 h 356"/>
                <a:gd name="T56" fmla="*/ 714 w 910"/>
                <a:gd name="T57" fmla="*/ 240 h 356"/>
                <a:gd name="T58" fmla="*/ 717 w 910"/>
                <a:gd name="T59" fmla="*/ 265 h 356"/>
                <a:gd name="T60" fmla="*/ 717 w 910"/>
                <a:gd name="T61" fmla="*/ 301 h 356"/>
                <a:gd name="T62" fmla="*/ 670 w 910"/>
                <a:gd name="T63" fmla="*/ 329 h 356"/>
                <a:gd name="T64" fmla="*/ 584 w 910"/>
                <a:gd name="T65" fmla="*/ 351 h 356"/>
                <a:gd name="T66" fmla="*/ 549 w 910"/>
                <a:gd name="T67" fmla="*/ 349 h 356"/>
                <a:gd name="T68" fmla="*/ 468 w 910"/>
                <a:gd name="T69" fmla="*/ 324 h 356"/>
                <a:gd name="T70" fmla="*/ 411 w 910"/>
                <a:gd name="T71" fmla="*/ 323 h 356"/>
                <a:gd name="T72" fmla="*/ 323 w 910"/>
                <a:gd name="T73" fmla="*/ 317 h 356"/>
                <a:gd name="T74" fmla="*/ 284 w 910"/>
                <a:gd name="T75" fmla="*/ 278 h 356"/>
                <a:gd name="T76" fmla="*/ 238 w 910"/>
                <a:gd name="T77" fmla="*/ 253 h 356"/>
                <a:gd name="T78" fmla="*/ 149 w 910"/>
                <a:gd name="T79" fmla="*/ 236 h 356"/>
                <a:gd name="T80" fmla="*/ 121 w 910"/>
                <a:gd name="T81" fmla="*/ 184 h 356"/>
                <a:gd name="T82" fmla="*/ 78 w 910"/>
                <a:gd name="T83" fmla="*/ 143 h 356"/>
                <a:gd name="T84" fmla="*/ 55 w 910"/>
                <a:gd name="T85" fmla="*/ 139 h 356"/>
                <a:gd name="T86" fmla="*/ 13 w 910"/>
                <a:gd name="T87" fmla="*/ 116 h 356"/>
                <a:gd name="T88" fmla="*/ 0 w 910"/>
                <a:gd name="T89" fmla="*/ 9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10" h="356">
                  <a:moveTo>
                    <a:pt x="0" y="99"/>
                  </a:moveTo>
                  <a:cubicBezTo>
                    <a:pt x="7" y="100"/>
                    <a:pt x="4" y="95"/>
                    <a:pt x="6" y="91"/>
                  </a:cubicBezTo>
                  <a:cubicBezTo>
                    <a:pt x="8" y="84"/>
                    <a:pt x="24" y="94"/>
                    <a:pt x="23" y="87"/>
                  </a:cubicBezTo>
                  <a:cubicBezTo>
                    <a:pt x="26" y="88"/>
                    <a:pt x="29" y="90"/>
                    <a:pt x="32" y="88"/>
                  </a:cubicBezTo>
                  <a:cubicBezTo>
                    <a:pt x="31" y="87"/>
                    <a:pt x="31" y="86"/>
                    <a:pt x="30" y="85"/>
                  </a:cubicBezTo>
                  <a:cubicBezTo>
                    <a:pt x="35" y="84"/>
                    <a:pt x="38" y="83"/>
                    <a:pt x="43" y="81"/>
                  </a:cubicBezTo>
                  <a:cubicBezTo>
                    <a:pt x="40" y="80"/>
                    <a:pt x="39" y="77"/>
                    <a:pt x="38" y="75"/>
                  </a:cubicBezTo>
                  <a:cubicBezTo>
                    <a:pt x="39" y="74"/>
                    <a:pt x="48" y="73"/>
                    <a:pt x="47" y="71"/>
                  </a:cubicBezTo>
                  <a:cubicBezTo>
                    <a:pt x="46" y="68"/>
                    <a:pt x="50" y="68"/>
                    <a:pt x="52" y="66"/>
                  </a:cubicBezTo>
                  <a:cubicBezTo>
                    <a:pt x="54" y="65"/>
                    <a:pt x="59" y="65"/>
                    <a:pt x="61" y="64"/>
                  </a:cubicBezTo>
                  <a:cubicBezTo>
                    <a:pt x="64" y="61"/>
                    <a:pt x="66" y="58"/>
                    <a:pt x="70" y="56"/>
                  </a:cubicBezTo>
                  <a:cubicBezTo>
                    <a:pt x="73" y="55"/>
                    <a:pt x="76" y="57"/>
                    <a:pt x="78" y="53"/>
                  </a:cubicBezTo>
                  <a:cubicBezTo>
                    <a:pt x="80" y="51"/>
                    <a:pt x="81" y="49"/>
                    <a:pt x="84" y="49"/>
                  </a:cubicBezTo>
                  <a:cubicBezTo>
                    <a:pt x="87" y="48"/>
                    <a:pt x="97" y="49"/>
                    <a:pt x="94" y="43"/>
                  </a:cubicBezTo>
                  <a:cubicBezTo>
                    <a:pt x="98" y="43"/>
                    <a:pt x="102" y="50"/>
                    <a:pt x="106" y="48"/>
                  </a:cubicBezTo>
                  <a:cubicBezTo>
                    <a:pt x="107" y="48"/>
                    <a:pt x="111" y="44"/>
                    <a:pt x="112" y="45"/>
                  </a:cubicBezTo>
                  <a:cubicBezTo>
                    <a:pt x="115" y="48"/>
                    <a:pt x="115" y="51"/>
                    <a:pt x="120" y="51"/>
                  </a:cubicBezTo>
                  <a:cubicBezTo>
                    <a:pt x="126" y="51"/>
                    <a:pt x="132" y="53"/>
                    <a:pt x="139" y="52"/>
                  </a:cubicBezTo>
                  <a:cubicBezTo>
                    <a:pt x="146" y="52"/>
                    <a:pt x="150" y="52"/>
                    <a:pt x="155" y="58"/>
                  </a:cubicBezTo>
                  <a:cubicBezTo>
                    <a:pt x="163" y="69"/>
                    <a:pt x="173" y="71"/>
                    <a:pt x="186" y="74"/>
                  </a:cubicBezTo>
                  <a:cubicBezTo>
                    <a:pt x="193" y="75"/>
                    <a:pt x="196" y="72"/>
                    <a:pt x="202" y="72"/>
                  </a:cubicBezTo>
                  <a:cubicBezTo>
                    <a:pt x="203" y="72"/>
                    <a:pt x="208" y="71"/>
                    <a:pt x="209" y="72"/>
                  </a:cubicBezTo>
                  <a:cubicBezTo>
                    <a:pt x="212" y="72"/>
                    <a:pt x="216" y="75"/>
                    <a:pt x="218" y="75"/>
                  </a:cubicBezTo>
                  <a:cubicBezTo>
                    <a:pt x="222" y="75"/>
                    <a:pt x="229" y="74"/>
                    <a:pt x="232" y="75"/>
                  </a:cubicBezTo>
                  <a:cubicBezTo>
                    <a:pt x="237" y="77"/>
                    <a:pt x="243" y="83"/>
                    <a:pt x="248" y="78"/>
                  </a:cubicBezTo>
                  <a:cubicBezTo>
                    <a:pt x="251" y="74"/>
                    <a:pt x="251" y="75"/>
                    <a:pt x="256" y="74"/>
                  </a:cubicBezTo>
                  <a:cubicBezTo>
                    <a:pt x="260" y="73"/>
                    <a:pt x="261" y="65"/>
                    <a:pt x="261" y="61"/>
                  </a:cubicBezTo>
                  <a:cubicBezTo>
                    <a:pt x="260" y="57"/>
                    <a:pt x="257" y="54"/>
                    <a:pt x="253" y="52"/>
                  </a:cubicBezTo>
                  <a:cubicBezTo>
                    <a:pt x="247" y="50"/>
                    <a:pt x="245" y="44"/>
                    <a:pt x="240" y="40"/>
                  </a:cubicBezTo>
                  <a:cubicBezTo>
                    <a:pt x="236" y="38"/>
                    <a:pt x="231" y="20"/>
                    <a:pt x="240" y="23"/>
                  </a:cubicBezTo>
                  <a:cubicBezTo>
                    <a:pt x="238" y="19"/>
                    <a:pt x="237" y="14"/>
                    <a:pt x="242" y="13"/>
                  </a:cubicBezTo>
                  <a:cubicBezTo>
                    <a:pt x="248" y="11"/>
                    <a:pt x="247" y="4"/>
                    <a:pt x="246" y="0"/>
                  </a:cubicBezTo>
                  <a:cubicBezTo>
                    <a:pt x="252" y="2"/>
                    <a:pt x="258" y="6"/>
                    <a:pt x="264" y="7"/>
                  </a:cubicBezTo>
                  <a:cubicBezTo>
                    <a:pt x="271" y="8"/>
                    <a:pt x="277" y="12"/>
                    <a:pt x="284" y="13"/>
                  </a:cubicBezTo>
                  <a:cubicBezTo>
                    <a:pt x="291" y="14"/>
                    <a:pt x="297" y="14"/>
                    <a:pt x="304" y="16"/>
                  </a:cubicBezTo>
                  <a:cubicBezTo>
                    <a:pt x="310" y="18"/>
                    <a:pt x="320" y="24"/>
                    <a:pt x="326" y="22"/>
                  </a:cubicBezTo>
                  <a:cubicBezTo>
                    <a:pt x="337" y="19"/>
                    <a:pt x="346" y="29"/>
                    <a:pt x="351" y="37"/>
                  </a:cubicBezTo>
                  <a:cubicBezTo>
                    <a:pt x="354" y="41"/>
                    <a:pt x="359" y="45"/>
                    <a:pt x="361" y="49"/>
                  </a:cubicBezTo>
                  <a:cubicBezTo>
                    <a:pt x="364" y="54"/>
                    <a:pt x="373" y="56"/>
                    <a:pt x="378" y="58"/>
                  </a:cubicBezTo>
                  <a:cubicBezTo>
                    <a:pt x="384" y="61"/>
                    <a:pt x="389" y="61"/>
                    <a:pt x="394" y="64"/>
                  </a:cubicBezTo>
                  <a:cubicBezTo>
                    <a:pt x="398" y="66"/>
                    <a:pt x="404" y="67"/>
                    <a:pt x="408" y="65"/>
                  </a:cubicBezTo>
                  <a:cubicBezTo>
                    <a:pt x="414" y="63"/>
                    <a:pt x="417" y="68"/>
                    <a:pt x="422" y="63"/>
                  </a:cubicBezTo>
                  <a:cubicBezTo>
                    <a:pt x="427" y="59"/>
                    <a:pt x="434" y="59"/>
                    <a:pt x="440" y="57"/>
                  </a:cubicBezTo>
                  <a:cubicBezTo>
                    <a:pt x="452" y="54"/>
                    <a:pt x="468" y="59"/>
                    <a:pt x="480" y="60"/>
                  </a:cubicBezTo>
                  <a:cubicBezTo>
                    <a:pt x="486" y="61"/>
                    <a:pt x="491" y="65"/>
                    <a:pt x="496" y="68"/>
                  </a:cubicBezTo>
                  <a:cubicBezTo>
                    <a:pt x="504" y="73"/>
                    <a:pt x="511" y="71"/>
                    <a:pt x="520" y="73"/>
                  </a:cubicBezTo>
                  <a:cubicBezTo>
                    <a:pt x="525" y="74"/>
                    <a:pt x="526" y="78"/>
                    <a:pt x="529" y="81"/>
                  </a:cubicBezTo>
                  <a:cubicBezTo>
                    <a:pt x="532" y="85"/>
                    <a:pt x="538" y="87"/>
                    <a:pt x="542" y="90"/>
                  </a:cubicBezTo>
                  <a:cubicBezTo>
                    <a:pt x="548" y="94"/>
                    <a:pt x="553" y="94"/>
                    <a:pt x="560" y="93"/>
                  </a:cubicBezTo>
                  <a:cubicBezTo>
                    <a:pt x="569" y="93"/>
                    <a:pt x="574" y="97"/>
                    <a:pt x="583" y="98"/>
                  </a:cubicBezTo>
                  <a:cubicBezTo>
                    <a:pt x="589" y="99"/>
                    <a:pt x="596" y="98"/>
                    <a:pt x="602" y="98"/>
                  </a:cubicBezTo>
                  <a:cubicBezTo>
                    <a:pt x="607" y="98"/>
                    <a:pt x="611" y="101"/>
                    <a:pt x="616" y="98"/>
                  </a:cubicBezTo>
                  <a:cubicBezTo>
                    <a:pt x="622" y="95"/>
                    <a:pt x="626" y="92"/>
                    <a:pt x="633" y="91"/>
                  </a:cubicBezTo>
                  <a:cubicBezTo>
                    <a:pt x="640" y="90"/>
                    <a:pt x="648" y="88"/>
                    <a:pt x="654" y="88"/>
                  </a:cubicBezTo>
                  <a:cubicBezTo>
                    <a:pt x="660" y="89"/>
                    <a:pt x="664" y="87"/>
                    <a:pt x="665" y="81"/>
                  </a:cubicBezTo>
                  <a:cubicBezTo>
                    <a:pt x="667" y="75"/>
                    <a:pt x="671" y="72"/>
                    <a:pt x="676" y="68"/>
                  </a:cubicBezTo>
                  <a:cubicBezTo>
                    <a:pt x="681" y="65"/>
                    <a:pt x="683" y="61"/>
                    <a:pt x="690" y="63"/>
                  </a:cubicBezTo>
                  <a:cubicBezTo>
                    <a:pt x="697" y="65"/>
                    <a:pt x="702" y="63"/>
                    <a:pt x="709" y="68"/>
                  </a:cubicBezTo>
                  <a:cubicBezTo>
                    <a:pt x="714" y="71"/>
                    <a:pt x="719" y="74"/>
                    <a:pt x="725" y="75"/>
                  </a:cubicBezTo>
                  <a:cubicBezTo>
                    <a:pt x="731" y="76"/>
                    <a:pt x="734" y="73"/>
                    <a:pt x="739" y="72"/>
                  </a:cubicBezTo>
                  <a:cubicBezTo>
                    <a:pt x="752" y="69"/>
                    <a:pt x="759" y="75"/>
                    <a:pt x="759" y="88"/>
                  </a:cubicBezTo>
                  <a:cubicBezTo>
                    <a:pt x="758" y="100"/>
                    <a:pt x="756" y="117"/>
                    <a:pt x="762" y="127"/>
                  </a:cubicBezTo>
                  <a:cubicBezTo>
                    <a:pt x="765" y="130"/>
                    <a:pt x="760" y="133"/>
                    <a:pt x="761" y="138"/>
                  </a:cubicBezTo>
                  <a:cubicBezTo>
                    <a:pt x="763" y="142"/>
                    <a:pt x="770" y="146"/>
                    <a:pt x="775" y="148"/>
                  </a:cubicBezTo>
                  <a:cubicBezTo>
                    <a:pt x="780" y="150"/>
                    <a:pt x="781" y="143"/>
                    <a:pt x="787" y="144"/>
                  </a:cubicBezTo>
                  <a:cubicBezTo>
                    <a:pt x="793" y="144"/>
                    <a:pt x="800" y="142"/>
                    <a:pt x="807" y="145"/>
                  </a:cubicBezTo>
                  <a:cubicBezTo>
                    <a:pt x="812" y="148"/>
                    <a:pt x="816" y="151"/>
                    <a:pt x="820" y="144"/>
                  </a:cubicBezTo>
                  <a:cubicBezTo>
                    <a:pt x="823" y="139"/>
                    <a:pt x="827" y="138"/>
                    <a:pt x="833" y="138"/>
                  </a:cubicBezTo>
                  <a:cubicBezTo>
                    <a:pt x="845" y="139"/>
                    <a:pt x="858" y="148"/>
                    <a:pt x="867" y="154"/>
                  </a:cubicBezTo>
                  <a:cubicBezTo>
                    <a:pt x="878" y="161"/>
                    <a:pt x="890" y="166"/>
                    <a:pt x="899" y="175"/>
                  </a:cubicBezTo>
                  <a:cubicBezTo>
                    <a:pt x="910" y="187"/>
                    <a:pt x="892" y="186"/>
                    <a:pt x="885" y="185"/>
                  </a:cubicBezTo>
                  <a:cubicBezTo>
                    <a:pt x="881" y="184"/>
                    <a:pt x="876" y="179"/>
                    <a:pt x="872" y="183"/>
                  </a:cubicBezTo>
                  <a:cubicBezTo>
                    <a:pt x="871" y="184"/>
                    <a:pt x="865" y="182"/>
                    <a:pt x="863" y="182"/>
                  </a:cubicBezTo>
                  <a:cubicBezTo>
                    <a:pt x="858" y="182"/>
                    <a:pt x="855" y="185"/>
                    <a:pt x="850" y="187"/>
                  </a:cubicBezTo>
                  <a:cubicBezTo>
                    <a:pt x="847" y="189"/>
                    <a:pt x="841" y="185"/>
                    <a:pt x="840" y="188"/>
                  </a:cubicBezTo>
                  <a:cubicBezTo>
                    <a:pt x="839" y="192"/>
                    <a:pt x="839" y="194"/>
                    <a:pt x="834" y="194"/>
                  </a:cubicBezTo>
                  <a:cubicBezTo>
                    <a:pt x="828" y="194"/>
                    <a:pt x="823" y="193"/>
                    <a:pt x="820" y="199"/>
                  </a:cubicBezTo>
                  <a:cubicBezTo>
                    <a:pt x="819" y="201"/>
                    <a:pt x="818" y="204"/>
                    <a:pt x="818" y="207"/>
                  </a:cubicBezTo>
                  <a:cubicBezTo>
                    <a:pt x="818" y="209"/>
                    <a:pt x="822" y="212"/>
                    <a:pt x="821" y="214"/>
                  </a:cubicBezTo>
                  <a:cubicBezTo>
                    <a:pt x="820" y="217"/>
                    <a:pt x="813" y="222"/>
                    <a:pt x="810" y="224"/>
                  </a:cubicBezTo>
                  <a:cubicBezTo>
                    <a:pt x="807" y="227"/>
                    <a:pt x="800" y="227"/>
                    <a:pt x="795" y="227"/>
                  </a:cubicBezTo>
                  <a:cubicBezTo>
                    <a:pt x="791" y="227"/>
                    <a:pt x="785" y="224"/>
                    <a:pt x="783" y="228"/>
                  </a:cubicBezTo>
                  <a:cubicBezTo>
                    <a:pt x="781" y="232"/>
                    <a:pt x="780" y="237"/>
                    <a:pt x="777" y="240"/>
                  </a:cubicBezTo>
                  <a:cubicBezTo>
                    <a:pt x="775" y="243"/>
                    <a:pt x="772" y="242"/>
                    <a:pt x="770" y="245"/>
                  </a:cubicBezTo>
                  <a:cubicBezTo>
                    <a:pt x="769" y="247"/>
                    <a:pt x="768" y="249"/>
                    <a:pt x="765" y="249"/>
                  </a:cubicBezTo>
                  <a:cubicBezTo>
                    <a:pt x="759" y="248"/>
                    <a:pt x="752" y="247"/>
                    <a:pt x="746" y="246"/>
                  </a:cubicBezTo>
                  <a:cubicBezTo>
                    <a:pt x="736" y="244"/>
                    <a:pt x="725" y="232"/>
                    <a:pt x="714" y="240"/>
                  </a:cubicBezTo>
                  <a:cubicBezTo>
                    <a:pt x="710" y="243"/>
                    <a:pt x="710" y="248"/>
                    <a:pt x="712" y="252"/>
                  </a:cubicBezTo>
                  <a:cubicBezTo>
                    <a:pt x="713" y="255"/>
                    <a:pt x="711" y="258"/>
                    <a:pt x="712" y="260"/>
                  </a:cubicBezTo>
                  <a:cubicBezTo>
                    <a:pt x="713" y="263"/>
                    <a:pt x="715" y="263"/>
                    <a:pt x="717" y="265"/>
                  </a:cubicBezTo>
                  <a:cubicBezTo>
                    <a:pt x="721" y="269"/>
                    <a:pt x="745" y="282"/>
                    <a:pt x="735" y="286"/>
                  </a:cubicBezTo>
                  <a:cubicBezTo>
                    <a:pt x="732" y="288"/>
                    <a:pt x="729" y="292"/>
                    <a:pt x="727" y="294"/>
                  </a:cubicBezTo>
                  <a:cubicBezTo>
                    <a:pt x="724" y="296"/>
                    <a:pt x="719" y="297"/>
                    <a:pt x="717" y="301"/>
                  </a:cubicBezTo>
                  <a:cubicBezTo>
                    <a:pt x="715" y="307"/>
                    <a:pt x="713" y="314"/>
                    <a:pt x="708" y="318"/>
                  </a:cubicBezTo>
                  <a:cubicBezTo>
                    <a:pt x="704" y="322"/>
                    <a:pt x="697" y="323"/>
                    <a:pt x="692" y="326"/>
                  </a:cubicBezTo>
                  <a:cubicBezTo>
                    <a:pt x="687" y="329"/>
                    <a:pt x="677" y="328"/>
                    <a:pt x="670" y="329"/>
                  </a:cubicBezTo>
                  <a:cubicBezTo>
                    <a:pt x="662" y="329"/>
                    <a:pt x="656" y="327"/>
                    <a:pt x="648" y="329"/>
                  </a:cubicBezTo>
                  <a:cubicBezTo>
                    <a:pt x="631" y="331"/>
                    <a:pt x="617" y="333"/>
                    <a:pt x="602" y="341"/>
                  </a:cubicBezTo>
                  <a:cubicBezTo>
                    <a:pt x="595" y="344"/>
                    <a:pt x="589" y="347"/>
                    <a:pt x="584" y="351"/>
                  </a:cubicBezTo>
                  <a:cubicBezTo>
                    <a:pt x="579" y="355"/>
                    <a:pt x="580" y="356"/>
                    <a:pt x="574" y="355"/>
                  </a:cubicBezTo>
                  <a:cubicBezTo>
                    <a:pt x="570" y="355"/>
                    <a:pt x="566" y="355"/>
                    <a:pt x="563" y="353"/>
                  </a:cubicBezTo>
                  <a:cubicBezTo>
                    <a:pt x="558" y="349"/>
                    <a:pt x="557" y="348"/>
                    <a:pt x="549" y="349"/>
                  </a:cubicBezTo>
                  <a:cubicBezTo>
                    <a:pt x="535" y="351"/>
                    <a:pt x="520" y="343"/>
                    <a:pt x="506" y="341"/>
                  </a:cubicBezTo>
                  <a:cubicBezTo>
                    <a:pt x="499" y="339"/>
                    <a:pt x="492" y="338"/>
                    <a:pt x="486" y="335"/>
                  </a:cubicBezTo>
                  <a:cubicBezTo>
                    <a:pt x="479" y="332"/>
                    <a:pt x="475" y="326"/>
                    <a:pt x="468" y="324"/>
                  </a:cubicBezTo>
                  <a:cubicBezTo>
                    <a:pt x="461" y="323"/>
                    <a:pt x="454" y="324"/>
                    <a:pt x="447" y="323"/>
                  </a:cubicBezTo>
                  <a:cubicBezTo>
                    <a:pt x="441" y="321"/>
                    <a:pt x="435" y="320"/>
                    <a:pt x="429" y="319"/>
                  </a:cubicBezTo>
                  <a:cubicBezTo>
                    <a:pt x="422" y="318"/>
                    <a:pt x="417" y="322"/>
                    <a:pt x="411" y="323"/>
                  </a:cubicBezTo>
                  <a:cubicBezTo>
                    <a:pt x="402" y="324"/>
                    <a:pt x="392" y="321"/>
                    <a:pt x="383" y="321"/>
                  </a:cubicBezTo>
                  <a:cubicBezTo>
                    <a:pt x="368" y="321"/>
                    <a:pt x="354" y="315"/>
                    <a:pt x="339" y="316"/>
                  </a:cubicBezTo>
                  <a:cubicBezTo>
                    <a:pt x="334" y="317"/>
                    <a:pt x="327" y="319"/>
                    <a:pt x="323" y="317"/>
                  </a:cubicBezTo>
                  <a:cubicBezTo>
                    <a:pt x="321" y="316"/>
                    <a:pt x="320" y="314"/>
                    <a:pt x="319" y="312"/>
                  </a:cubicBezTo>
                  <a:cubicBezTo>
                    <a:pt x="317" y="309"/>
                    <a:pt x="313" y="308"/>
                    <a:pt x="311" y="306"/>
                  </a:cubicBezTo>
                  <a:cubicBezTo>
                    <a:pt x="299" y="299"/>
                    <a:pt x="294" y="287"/>
                    <a:pt x="284" y="278"/>
                  </a:cubicBezTo>
                  <a:cubicBezTo>
                    <a:pt x="281" y="275"/>
                    <a:pt x="275" y="274"/>
                    <a:pt x="274" y="269"/>
                  </a:cubicBezTo>
                  <a:cubicBezTo>
                    <a:pt x="274" y="263"/>
                    <a:pt x="261" y="265"/>
                    <a:pt x="256" y="263"/>
                  </a:cubicBezTo>
                  <a:cubicBezTo>
                    <a:pt x="250" y="260"/>
                    <a:pt x="244" y="257"/>
                    <a:pt x="238" y="253"/>
                  </a:cubicBezTo>
                  <a:cubicBezTo>
                    <a:pt x="233" y="250"/>
                    <a:pt x="227" y="251"/>
                    <a:pt x="222" y="247"/>
                  </a:cubicBezTo>
                  <a:cubicBezTo>
                    <a:pt x="211" y="238"/>
                    <a:pt x="195" y="241"/>
                    <a:pt x="182" y="240"/>
                  </a:cubicBezTo>
                  <a:cubicBezTo>
                    <a:pt x="171" y="239"/>
                    <a:pt x="160" y="237"/>
                    <a:pt x="149" y="236"/>
                  </a:cubicBezTo>
                  <a:cubicBezTo>
                    <a:pt x="139" y="234"/>
                    <a:pt x="127" y="228"/>
                    <a:pt x="126" y="217"/>
                  </a:cubicBezTo>
                  <a:cubicBezTo>
                    <a:pt x="125" y="212"/>
                    <a:pt x="132" y="207"/>
                    <a:pt x="128" y="202"/>
                  </a:cubicBezTo>
                  <a:cubicBezTo>
                    <a:pt x="123" y="197"/>
                    <a:pt x="126" y="190"/>
                    <a:pt x="121" y="184"/>
                  </a:cubicBezTo>
                  <a:cubicBezTo>
                    <a:pt x="116" y="178"/>
                    <a:pt x="112" y="173"/>
                    <a:pt x="105" y="168"/>
                  </a:cubicBezTo>
                  <a:cubicBezTo>
                    <a:pt x="98" y="164"/>
                    <a:pt x="96" y="158"/>
                    <a:pt x="91" y="152"/>
                  </a:cubicBezTo>
                  <a:cubicBezTo>
                    <a:pt x="88" y="149"/>
                    <a:pt x="82" y="147"/>
                    <a:pt x="78" y="143"/>
                  </a:cubicBezTo>
                  <a:cubicBezTo>
                    <a:pt x="74" y="140"/>
                    <a:pt x="77" y="144"/>
                    <a:pt x="74" y="145"/>
                  </a:cubicBezTo>
                  <a:cubicBezTo>
                    <a:pt x="71" y="145"/>
                    <a:pt x="68" y="142"/>
                    <a:pt x="66" y="141"/>
                  </a:cubicBezTo>
                  <a:cubicBezTo>
                    <a:pt x="61" y="138"/>
                    <a:pt x="60" y="139"/>
                    <a:pt x="55" y="139"/>
                  </a:cubicBezTo>
                  <a:cubicBezTo>
                    <a:pt x="47" y="140"/>
                    <a:pt x="40" y="134"/>
                    <a:pt x="34" y="130"/>
                  </a:cubicBezTo>
                  <a:cubicBezTo>
                    <a:pt x="30" y="127"/>
                    <a:pt x="26" y="123"/>
                    <a:pt x="20" y="122"/>
                  </a:cubicBezTo>
                  <a:cubicBezTo>
                    <a:pt x="15" y="121"/>
                    <a:pt x="13" y="121"/>
                    <a:pt x="13" y="116"/>
                  </a:cubicBezTo>
                  <a:cubicBezTo>
                    <a:pt x="13" y="112"/>
                    <a:pt x="4" y="112"/>
                    <a:pt x="3" y="108"/>
                  </a:cubicBezTo>
                  <a:cubicBezTo>
                    <a:pt x="2" y="107"/>
                    <a:pt x="4" y="107"/>
                    <a:pt x="4" y="106"/>
                  </a:cubicBezTo>
                  <a:cubicBezTo>
                    <a:pt x="5" y="104"/>
                    <a:pt x="1" y="101"/>
                    <a:pt x="0" y="9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564">
              <a:extLst>
                <a:ext uri="{FF2B5EF4-FFF2-40B4-BE49-F238E27FC236}">
                  <a16:creationId xmlns="" xmlns:a16="http://schemas.microsoft.com/office/drawing/2014/main" id="{B575B94A-A10A-47F3-8A16-7BF84F746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251" y="2297113"/>
              <a:ext cx="704850" cy="276225"/>
            </a:xfrm>
            <a:custGeom>
              <a:avLst/>
              <a:gdLst>
                <a:gd name="T0" fmla="*/ 23 w 910"/>
                <a:gd name="T1" fmla="*/ 87 h 356"/>
                <a:gd name="T2" fmla="*/ 43 w 910"/>
                <a:gd name="T3" fmla="*/ 81 h 356"/>
                <a:gd name="T4" fmla="*/ 52 w 910"/>
                <a:gd name="T5" fmla="*/ 66 h 356"/>
                <a:gd name="T6" fmla="*/ 78 w 910"/>
                <a:gd name="T7" fmla="*/ 53 h 356"/>
                <a:gd name="T8" fmla="*/ 106 w 910"/>
                <a:gd name="T9" fmla="*/ 48 h 356"/>
                <a:gd name="T10" fmla="*/ 139 w 910"/>
                <a:gd name="T11" fmla="*/ 52 h 356"/>
                <a:gd name="T12" fmla="*/ 202 w 910"/>
                <a:gd name="T13" fmla="*/ 72 h 356"/>
                <a:gd name="T14" fmla="*/ 232 w 910"/>
                <a:gd name="T15" fmla="*/ 75 h 356"/>
                <a:gd name="T16" fmla="*/ 261 w 910"/>
                <a:gd name="T17" fmla="*/ 61 h 356"/>
                <a:gd name="T18" fmla="*/ 240 w 910"/>
                <a:gd name="T19" fmla="*/ 23 h 356"/>
                <a:gd name="T20" fmla="*/ 264 w 910"/>
                <a:gd name="T21" fmla="*/ 7 h 356"/>
                <a:gd name="T22" fmla="*/ 326 w 910"/>
                <a:gd name="T23" fmla="*/ 22 h 356"/>
                <a:gd name="T24" fmla="*/ 378 w 910"/>
                <a:gd name="T25" fmla="*/ 58 h 356"/>
                <a:gd name="T26" fmla="*/ 422 w 910"/>
                <a:gd name="T27" fmla="*/ 63 h 356"/>
                <a:gd name="T28" fmla="*/ 496 w 910"/>
                <a:gd name="T29" fmla="*/ 68 h 356"/>
                <a:gd name="T30" fmla="*/ 542 w 910"/>
                <a:gd name="T31" fmla="*/ 90 h 356"/>
                <a:gd name="T32" fmla="*/ 602 w 910"/>
                <a:gd name="T33" fmla="*/ 98 h 356"/>
                <a:gd name="T34" fmla="*/ 654 w 910"/>
                <a:gd name="T35" fmla="*/ 88 h 356"/>
                <a:gd name="T36" fmla="*/ 690 w 910"/>
                <a:gd name="T37" fmla="*/ 63 h 356"/>
                <a:gd name="T38" fmla="*/ 739 w 910"/>
                <a:gd name="T39" fmla="*/ 72 h 356"/>
                <a:gd name="T40" fmla="*/ 761 w 910"/>
                <a:gd name="T41" fmla="*/ 138 h 356"/>
                <a:gd name="T42" fmla="*/ 807 w 910"/>
                <a:gd name="T43" fmla="*/ 145 h 356"/>
                <a:gd name="T44" fmla="*/ 867 w 910"/>
                <a:gd name="T45" fmla="*/ 154 h 356"/>
                <a:gd name="T46" fmla="*/ 872 w 910"/>
                <a:gd name="T47" fmla="*/ 183 h 356"/>
                <a:gd name="T48" fmla="*/ 840 w 910"/>
                <a:gd name="T49" fmla="*/ 188 h 356"/>
                <a:gd name="T50" fmla="*/ 818 w 910"/>
                <a:gd name="T51" fmla="*/ 207 h 356"/>
                <a:gd name="T52" fmla="*/ 795 w 910"/>
                <a:gd name="T53" fmla="*/ 227 h 356"/>
                <a:gd name="T54" fmla="*/ 770 w 910"/>
                <a:gd name="T55" fmla="*/ 245 h 356"/>
                <a:gd name="T56" fmla="*/ 714 w 910"/>
                <a:gd name="T57" fmla="*/ 240 h 356"/>
                <a:gd name="T58" fmla="*/ 717 w 910"/>
                <a:gd name="T59" fmla="*/ 265 h 356"/>
                <a:gd name="T60" fmla="*/ 717 w 910"/>
                <a:gd name="T61" fmla="*/ 301 h 356"/>
                <a:gd name="T62" fmla="*/ 670 w 910"/>
                <a:gd name="T63" fmla="*/ 329 h 356"/>
                <a:gd name="T64" fmla="*/ 584 w 910"/>
                <a:gd name="T65" fmla="*/ 351 h 356"/>
                <a:gd name="T66" fmla="*/ 549 w 910"/>
                <a:gd name="T67" fmla="*/ 349 h 356"/>
                <a:gd name="T68" fmla="*/ 468 w 910"/>
                <a:gd name="T69" fmla="*/ 324 h 356"/>
                <a:gd name="T70" fmla="*/ 411 w 910"/>
                <a:gd name="T71" fmla="*/ 323 h 356"/>
                <a:gd name="T72" fmla="*/ 323 w 910"/>
                <a:gd name="T73" fmla="*/ 317 h 356"/>
                <a:gd name="T74" fmla="*/ 284 w 910"/>
                <a:gd name="T75" fmla="*/ 278 h 356"/>
                <a:gd name="T76" fmla="*/ 238 w 910"/>
                <a:gd name="T77" fmla="*/ 253 h 356"/>
                <a:gd name="T78" fmla="*/ 149 w 910"/>
                <a:gd name="T79" fmla="*/ 236 h 356"/>
                <a:gd name="T80" fmla="*/ 121 w 910"/>
                <a:gd name="T81" fmla="*/ 184 h 356"/>
                <a:gd name="T82" fmla="*/ 78 w 910"/>
                <a:gd name="T83" fmla="*/ 143 h 356"/>
                <a:gd name="T84" fmla="*/ 55 w 910"/>
                <a:gd name="T85" fmla="*/ 139 h 356"/>
                <a:gd name="T86" fmla="*/ 13 w 910"/>
                <a:gd name="T87" fmla="*/ 116 h 356"/>
                <a:gd name="T88" fmla="*/ 0 w 910"/>
                <a:gd name="T89" fmla="*/ 9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10" h="356">
                  <a:moveTo>
                    <a:pt x="0" y="99"/>
                  </a:moveTo>
                  <a:cubicBezTo>
                    <a:pt x="7" y="100"/>
                    <a:pt x="4" y="95"/>
                    <a:pt x="6" y="91"/>
                  </a:cubicBezTo>
                  <a:cubicBezTo>
                    <a:pt x="8" y="84"/>
                    <a:pt x="24" y="94"/>
                    <a:pt x="23" y="87"/>
                  </a:cubicBezTo>
                  <a:cubicBezTo>
                    <a:pt x="26" y="88"/>
                    <a:pt x="29" y="90"/>
                    <a:pt x="32" y="88"/>
                  </a:cubicBezTo>
                  <a:cubicBezTo>
                    <a:pt x="31" y="87"/>
                    <a:pt x="31" y="86"/>
                    <a:pt x="30" y="85"/>
                  </a:cubicBezTo>
                  <a:cubicBezTo>
                    <a:pt x="35" y="84"/>
                    <a:pt x="38" y="83"/>
                    <a:pt x="43" y="81"/>
                  </a:cubicBezTo>
                  <a:cubicBezTo>
                    <a:pt x="40" y="80"/>
                    <a:pt x="39" y="77"/>
                    <a:pt x="38" y="75"/>
                  </a:cubicBezTo>
                  <a:cubicBezTo>
                    <a:pt x="39" y="74"/>
                    <a:pt x="48" y="73"/>
                    <a:pt x="47" y="71"/>
                  </a:cubicBezTo>
                  <a:cubicBezTo>
                    <a:pt x="46" y="68"/>
                    <a:pt x="50" y="68"/>
                    <a:pt x="52" y="66"/>
                  </a:cubicBezTo>
                  <a:cubicBezTo>
                    <a:pt x="54" y="65"/>
                    <a:pt x="59" y="65"/>
                    <a:pt x="61" y="64"/>
                  </a:cubicBezTo>
                  <a:cubicBezTo>
                    <a:pt x="64" y="61"/>
                    <a:pt x="66" y="58"/>
                    <a:pt x="70" y="56"/>
                  </a:cubicBezTo>
                  <a:cubicBezTo>
                    <a:pt x="73" y="55"/>
                    <a:pt x="76" y="57"/>
                    <a:pt x="78" y="53"/>
                  </a:cubicBezTo>
                  <a:cubicBezTo>
                    <a:pt x="80" y="51"/>
                    <a:pt x="81" y="49"/>
                    <a:pt x="84" y="49"/>
                  </a:cubicBezTo>
                  <a:cubicBezTo>
                    <a:pt x="87" y="48"/>
                    <a:pt x="97" y="49"/>
                    <a:pt x="94" y="43"/>
                  </a:cubicBezTo>
                  <a:cubicBezTo>
                    <a:pt x="98" y="43"/>
                    <a:pt x="102" y="50"/>
                    <a:pt x="106" y="48"/>
                  </a:cubicBezTo>
                  <a:cubicBezTo>
                    <a:pt x="107" y="48"/>
                    <a:pt x="111" y="44"/>
                    <a:pt x="112" y="45"/>
                  </a:cubicBezTo>
                  <a:cubicBezTo>
                    <a:pt x="115" y="48"/>
                    <a:pt x="115" y="51"/>
                    <a:pt x="120" y="51"/>
                  </a:cubicBezTo>
                  <a:cubicBezTo>
                    <a:pt x="126" y="51"/>
                    <a:pt x="132" y="53"/>
                    <a:pt x="139" y="52"/>
                  </a:cubicBezTo>
                  <a:cubicBezTo>
                    <a:pt x="146" y="52"/>
                    <a:pt x="150" y="52"/>
                    <a:pt x="155" y="58"/>
                  </a:cubicBezTo>
                  <a:cubicBezTo>
                    <a:pt x="163" y="69"/>
                    <a:pt x="173" y="71"/>
                    <a:pt x="186" y="74"/>
                  </a:cubicBezTo>
                  <a:cubicBezTo>
                    <a:pt x="193" y="75"/>
                    <a:pt x="196" y="72"/>
                    <a:pt x="202" y="72"/>
                  </a:cubicBezTo>
                  <a:cubicBezTo>
                    <a:pt x="203" y="72"/>
                    <a:pt x="208" y="71"/>
                    <a:pt x="209" y="72"/>
                  </a:cubicBezTo>
                  <a:cubicBezTo>
                    <a:pt x="212" y="72"/>
                    <a:pt x="216" y="75"/>
                    <a:pt x="218" y="75"/>
                  </a:cubicBezTo>
                  <a:cubicBezTo>
                    <a:pt x="222" y="75"/>
                    <a:pt x="229" y="74"/>
                    <a:pt x="232" y="75"/>
                  </a:cubicBezTo>
                  <a:cubicBezTo>
                    <a:pt x="237" y="77"/>
                    <a:pt x="243" y="83"/>
                    <a:pt x="248" y="78"/>
                  </a:cubicBezTo>
                  <a:cubicBezTo>
                    <a:pt x="251" y="74"/>
                    <a:pt x="251" y="75"/>
                    <a:pt x="256" y="74"/>
                  </a:cubicBezTo>
                  <a:cubicBezTo>
                    <a:pt x="260" y="73"/>
                    <a:pt x="261" y="65"/>
                    <a:pt x="261" y="61"/>
                  </a:cubicBezTo>
                  <a:cubicBezTo>
                    <a:pt x="260" y="57"/>
                    <a:pt x="257" y="54"/>
                    <a:pt x="253" y="52"/>
                  </a:cubicBezTo>
                  <a:cubicBezTo>
                    <a:pt x="247" y="50"/>
                    <a:pt x="245" y="44"/>
                    <a:pt x="240" y="40"/>
                  </a:cubicBezTo>
                  <a:cubicBezTo>
                    <a:pt x="236" y="38"/>
                    <a:pt x="231" y="20"/>
                    <a:pt x="240" y="23"/>
                  </a:cubicBezTo>
                  <a:cubicBezTo>
                    <a:pt x="238" y="19"/>
                    <a:pt x="237" y="14"/>
                    <a:pt x="242" y="13"/>
                  </a:cubicBezTo>
                  <a:cubicBezTo>
                    <a:pt x="248" y="11"/>
                    <a:pt x="247" y="4"/>
                    <a:pt x="246" y="0"/>
                  </a:cubicBezTo>
                  <a:cubicBezTo>
                    <a:pt x="252" y="2"/>
                    <a:pt x="258" y="6"/>
                    <a:pt x="264" y="7"/>
                  </a:cubicBezTo>
                  <a:cubicBezTo>
                    <a:pt x="271" y="8"/>
                    <a:pt x="277" y="12"/>
                    <a:pt x="284" y="13"/>
                  </a:cubicBezTo>
                  <a:cubicBezTo>
                    <a:pt x="291" y="14"/>
                    <a:pt x="297" y="14"/>
                    <a:pt x="304" y="16"/>
                  </a:cubicBezTo>
                  <a:cubicBezTo>
                    <a:pt x="310" y="18"/>
                    <a:pt x="320" y="24"/>
                    <a:pt x="326" y="22"/>
                  </a:cubicBezTo>
                  <a:cubicBezTo>
                    <a:pt x="337" y="19"/>
                    <a:pt x="346" y="29"/>
                    <a:pt x="351" y="37"/>
                  </a:cubicBezTo>
                  <a:cubicBezTo>
                    <a:pt x="354" y="41"/>
                    <a:pt x="359" y="45"/>
                    <a:pt x="361" y="49"/>
                  </a:cubicBezTo>
                  <a:cubicBezTo>
                    <a:pt x="364" y="54"/>
                    <a:pt x="373" y="56"/>
                    <a:pt x="378" y="58"/>
                  </a:cubicBezTo>
                  <a:cubicBezTo>
                    <a:pt x="384" y="61"/>
                    <a:pt x="389" y="61"/>
                    <a:pt x="394" y="64"/>
                  </a:cubicBezTo>
                  <a:cubicBezTo>
                    <a:pt x="398" y="66"/>
                    <a:pt x="404" y="67"/>
                    <a:pt x="408" y="65"/>
                  </a:cubicBezTo>
                  <a:cubicBezTo>
                    <a:pt x="414" y="63"/>
                    <a:pt x="417" y="68"/>
                    <a:pt x="422" y="63"/>
                  </a:cubicBezTo>
                  <a:cubicBezTo>
                    <a:pt x="427" y="59"/>
                    <a:pt x="434" y="59"/>
                    <a:pt x="440" y="57"/>
                  </a:cubicBezTo>
                  <a:cubicBezTo>
                    <a:pt x="452" y="54"/>
                    <a:pt x="468" y="59"/>
                    <a:pt x="480" y="60"/>
                  </a:cubicBezTo>
                  <a:cubicBezTo>
                    <a:pt x="486" y="61"/>
                    <a:pt x="491" y="65"/>
                    <a:pt x="496" y="68"/>
                  </a:cubicBezTo>
                  <a:cubicBezTo>
                    <a:pt x="504" y="73"/>
                    <a:pt x="511" y="71"/>
                    <a:pt x="520" y="73"/>
                  </a:cubicBezTo>
                  <a:cubicBezTo>
                    <a:pt x="525" y="74"/>
                    <a:pt x="526" y="78"/>
                    <a:pt x="529" y="81"/>
                  </a:cubicBezTo>
                  <a:cubicBezTo>
                    <a:pt x="532" y="85"/>
                    <a:pt x="538" y="87"/>
                    <a:pt x="542" y="90"/>
                  </a:cubicBezTo>
                  <a:cubicBezTo>
                    <a:pt x="548" y="94"/>
                    <a:pt x="553" y="94"/>
                    <a:pt x="560" y="93"/>
                  </a:cubicBezTo>
                  <a:cubicBezTo>
                    <a:pt x="569" y="93"/>
                    <a:pt x="574" y="97"/>
                    <a:pt x="583" y="98"/>
                  </a:cubicBezTo>
                  <a:cubicBezTo>
                    <a:pt x="589" y="99"/>
                    <a:pt x="596" y="98"/>
                    <a:pt x="602" y="98"/>
                  </a:cubicBezTo>
                  <a:cubicBezTo>
                    <a:pt x="607" y="98"/>
                    <a:pt x="611" y="101"/>
                    <a:pt x="616" y="98"/>
                  </a:cubicBezTo>
                  <a:cubicBezTo>
                    <a:pt x="622" y="95"/>
                    <a:pt x="626" y="92"/>
                    <a:pt x="633" y="91"/>
                  </a:cubicBezTo>
                  <a:cubicBezTo>
                    <a:pt x="640" y="90"/>
                    <a:pt x="648" y="88"/>
                    <a:pt x="654" y="88"/>
                  </a:cubicBezTo>
                  <a:cubicBezTo>
                    <a:pt x="660" y="89"/>
                    <a:pt x="664" y="87"/>
                    <a:pt x="665" y="81"/>
                  </a:cubicBezTo>
                  <a:cubicBezTo>
                    <a:pt x="667" y="75"/>
                    <a:pt x="671" y="72"/>
                    <a:pt x="676" y="68"/>
                  </a:cubicBezTo>
                  <a:cubicBezTo>
                    <a:pt x="681" y="65"/>
                    <a:pt x="683" y="61"/>
                    <a:pt x="690" y="63"/>
                  </a:cubicBezTo>
                  <a:cubicBezTo>
                    <a:pt x="697" y="65"/>
                    <a:pt x="702" y="63"/>
                    <a:pt x="709" y="68"/>
                  </a:cubicBezTo>
                  <a:cubicBezTo>
                    <a:pt x="714" y="71"/>
                    <a:pt x="719" y="74"/>
                    <a:pt x="725" y="75"/>
                  </a:cubicBezTo>
                  <a:cubicBezTo>
                    <a:pt x="731" y="76"/>
                    <a:pt x="734" y="73"/>
                    <a:pt x="739" y="72"/>
                  </a:cubicBezTo>
                  <a:cubicBezTo>
                    <a:pt x="752" y="69"/>
                    <a:pt x="759" y="75"/>
                    <a:pt x="759" y="88"/>
                  </a:cubicBezTo>
                  <a:cubicBezTo>
                    <a:pt x="758" y="100"/>
                    <a:pt x="756" y="117"/>
                    <a:pt x="762" y="127"/>
                  </a:cubicBezTo>
                  <a:cubicBezTo>
                    <a:pt x="765" y="130"/>
                    <a:pt x="760" y="133"/>
                    <a:pt x="761" y="138"/>
                  </a:cubicBezTo>
                  <a:cubicBezTo>
                    <a:pt x="763" y="142"/>
                    <a:pt x="770" y="146"/>
                    <a:pt x="775" y="148"/>
                  </a:cubicBezTo>
                  <a:cubicBezTo>
                    <a:pt x="780" y="150"/>
                    <a:pt x="781" y="143"/>
                    <a:pt x="787" y="144"/>
                  </a:cubicBezTo>
                  <a:cubicBezTo>
                    <a:pt x="793" y="144"/>
                    <a:pt x="800" y="142"/>
                    <a:pt x="807" y="145"/>
                  </a:cubicBezTo>
                  <a:cubicBezTo>
                    <a:pt x="812" y="148"/>
                    <a:pt x="816" y="151"/>
                    <a:pt x="820" y="144"/>
                  </a:cubicBezTo>
                  <a:cubicBezTo>
                    <a:pt x="823" y="139"/>
                    <a:pt x="827" y="138"/>
                    <a:pt x="833" y="138"/>
                  </a:cubicBezTo>
                  <a:cubicBezTo>
                    <a:pt x="845" y="139"/>
                    <a:pt x="858" y="148"/>
                    <a:pt x="867" y="154"/>
                  </a:cubicBezTo>
                  <a:cubicBezTo>
                    <a:pt x="878" y="161"/>
                    <a:pt x="890" y="166"/>
                    <a:pt x="899" y="175"/>
                  </a:cubicBezTo>
                  <a:cubicBezTo>
                    <a:pt x="910" y="187"/>
                    <a:pt x="892" y="186"/>
                    <a:pt x="885" y="185"/>
                  </a:cubicBezTo>
                  <a:cubicBezTo>
                    <a:pt x="881" y="184"/>
                    <a:pt x="876" y="179"/>
                    <a:pt x="872" y="183"/>
                  </a:cubicBezTo>
                  <a:cubicBezTo>
                    <a:pt x="871" y="184"/>
                    <a:pt x="865" y="182"/>
                    <a:pt x="863" y="182"/>
                  </a:cubicBezTo>
                  <a:cubicBezTo>
                    <a:pt x="858" y="182"/>
                    <a:pt x="855" y="185"/>
                    <a:pt x="850" y="187"/>
                  </a:cubicBezTo>
                  <a:cubicBezTo>
                    <a:pt x="847" y="189"/>
                    <a:pt x="841" y="185"/>
                    <a:pt x="840" y="188"/>
                  </a:cubicBezTo>
                  <a:cubicBezTo>
                    <a:pt x="839" y="192"/>
                    <a:pt x="839" y="194"/>
                    <a:pt x="834" y="194"/>
                  </a:cubicBezTo>
                  <a:cubicBezTo>
                    <a:pt x="828" y="194"/>
                    <a:pt x="823" y="193"/>
                    <a:pt x="820" y="199"/>
                  </a:cubicBezTo>
                  <a:cubicBezTo>
                    <a:pt x="819" y="201"/>
                    <a:pt x="818" y="204"/>
                    <a:pt x="818" y="207"/>
                  </a:cubicBezTo>
                  <a:cubicBezTo>
                    <a:pt x="818" y="209"/>
                    <a:pt x="822" y="212"/>
                    <a:pt x="821" y="214"/>
                  </a:cubicBezTo>
                  <a:cubicBezTo>
                    <a:pt x="820" y="217"/>
                    <a:pt x="813" y="222"/>
                    <a:pt x="810" y="224"/>
                  </a:cubicBezTo>
                  <a:cubicBezTo>
                    <a:pt x="807" y="227"/>
                    <a:pt x="800" y="227"/>
                    <a:pt x="795" y="227"/>
                  </a:cubicBezTo>
                  <a:cubicBezTo>
                    <a:pt x="791" y="227"/>
                    <a:pt x="785" y="224"/>
                    <a:pt x="783" y="228"/>
                  </a:cubicBezTo>
                  <a:cubicBezTo>
                    <a:pt x="781" y="232"/>
                    <a:pt x="780" y="237"/>
                    <a:pt x="777" y="240"/>
                  </a:cubicBezTo>
                  <a:cubicBezTo>
                    <a:pt x="775" y="243"/>
                    <a:pt x="772" y="242"/>
                    <a:pt x="770" y="245"/>
                  </a:cubicBezTo>
                  <a:cubicBezTo>
                    <a:pt x="769" y="247"/>
                    <a:pt x="768" y="249"/>
                    <a:pt x="765" y="249"/>
                  </a:cubicBezTo>
                  <a:cubicBezTo>
                    <a:pt x="759" y="248"/>
                    <a:pt x="752" y="247"/>
                    <a:pt x="746" y="246"/>
                  </a:cubicBezTo>
                  <a:cubicBezTo>
                    <a:pt x="736" y="244"/>
                    <a:pt x="725" y="232"/>
                    <a:pt x="714" y="240"/>
                  </a:cubicBezTo>
                  <a:cubicBezTo>
                    <a:pt x="710" y="243"/>
                    <a:pt x="710" y="248"/>
                    <a:pt x="712" y="252"/>
                  </a:cubicBezTo>
                  <a:cubicBezTo>
                    <a:pt x="713" y="255"/>
                    <a:pt x="711" y="258"/>
                    <a:pt x="712" y="260"/>
                  </a:cubicBezTo>
                  <a:cubicBezTo>
                    <a:pt x="713" y="263"/>
                    <a:pt x="715" y="263"/>
                    <a:pt x="717" y="265"/>
                  </a:cubicBezTo>
                  <a:cubicBezTo>
                    <a:pt x="721" y="269"/>
                    <a:pt x="745" y="282"/>
                    <a:pt x="735" y="286"/>
                  </a:cubicBezTo>
                  <a:cubicBezTo>
                    <a:pt x="732" y="288"/>
                    <a:pt x="729" y="292"/>
                    <a:pt x="727" y="294"/>
                  </a:cubicBezTo>
                  <a:cubicBezTo>
                    <a:pt x="724" y="296"/>
                    <a:pt x="719" y="297"/>
                    <a:pt x="717" y="301"/>
                  </a:cubicBezTo>
                  <a:cubicBezTo>
                    <a:pt x="715" y="307"/>
                    <a:pt x="713" y="314"/>
                    <a:pt x="708" y="318"/>
                  </a:cubicBezTo>
                  <a:cubicBezTo>
                    <a:pt x="704" y="322"/>
                    <a:pt x="697" y="323"/>
                    <a:pt x="692" y="326"/>
                  </a:cubicBezTo>
                  <a:cubicBezTo>
                    <a:pt x="687" y="329"/>
                    <a:pt x="677" y="328"/>
                    <a:pt x="670" y="329"/>
                  </a:cubicBezTo>
                  <a:cubicBezTo>
                    <a:pt x="662" y="329"/>
                    <a:pt x="656" y="327"/>
                    <a:pt x="648" y="329"/>
                  </a:cubicBezTo>
                  <a:cubicBezTo>
                    <a:pt x="631" y="331"/>
                    <a:pt x="617" y="333"/>
                    <a:pt x="602" y="341"/>
                  </a:cubicBezTo>
                  <a:cubicBezTo>
                    <a:pt x="595" y="344"/>
                    <a:pt x="589" y="347"/>
                    <a:pt x="584" y="351"/>
                  </a:cubicBezTo>
                  <a:cubicBezTo>
                    <a:pt x="579" y="355"/>
                    <a:pt x="580" y="356"/>
                    <a:pt x="574" y="355"/>
                  </a:cubicBezTo>
                  <a:cubicBezTo>
                    <a:pt x="570" y="355"/>
                    <a:pt x="566" y="355"/>
                    <a:pt x="563" y="353"/>
                  </a:cubicBezTo>
                  <a:cubicBezTo>
                    <a:pt x="558" y="349"/>
                    <a:pt x="557" y="348"/>
                    <a:pt x="549" y="349"/>
                  </a:cubicBezTo>
                  <a:cubicBezTo>
                    <a:pt x="535" y="351"/>
                    <a:pt x="520" y="343"/>
                    <a:pt x="506" y="341"/>
                  </a:cubicBezTo>
                  <a:cubicBezTo>
                    <a:pt x="499" y="339"/>
                    <a:pt x="492" y="338"/>
                    <a:pt x="486" y="335"/>
                  </a:cubicBezTo>
                  <a:cubicBezTo>
                    <a:pt x="479" y="332"/>
                    <a:pt x="475" y="326"/>
                    <a:pt x="468" y="324"/>
                  </a:cubicBezTo>
                  <a:cubicBezTo>
                    <a:pt x="461" y="323"/>
                    <a:pt x="454" y="324"/>
                    <a:pt x="447" y="323"/>
                  </a:cubicBezTo>
                  <a:cubicBezTo>
                    <a:pt x="441" y="321"/>
                    <a:pt x="435" y="320"/>
                    <a:pt x="429" y="319"/>
                  </a:cubicBezTo>
                  <a:cubicBezTo>
                    <a:pt x="422" y="318"/>
                    <a:pt x="417" y="322"/>
                    <a:pt x="411" y="323"/>
                  </a:cubicBezTo>
                  <a:cubicBezTo>
                    <a:pt x="402" y="324"/>
                    <a:pt x="392" y="321"/>
                    <a:pt x="383" y="321"/>
                  </a:cubicBezTo>
                  <a:cubicBezTo>
                    <a:pt x="368" y="321"/>
                    <a:pt x="354" y="315"/>
                    <a:pt x="339" y="316"/>
                  </a:cubicBezTo>
                  <a:cubicBezTo>
                    <a:pt x="334" y="317"/>
                    <a:pt x="327" y="319"/>
                    <a:pt x="323" y="317"/>
                  </a:cubicBezTo>
                  <a:cubicBezTo>
                    <a:pt x="321" y="316"/>
                    <a:pt x="320" y="314"/>
                    <a:pt x="319" y="312"/>
                  </a:cubicBezTo>
                  <a:cubicBezTo>
                    <a:pt x="317" y="309"/>
                    <a:pt x="313" y="308"/>
                    <a:pt x="311" y="306"/>
                  </a:cubicBezTo>
                  <a:cubicBezTo>
                    <a:pt x="299" y="299"/>
                    <a:pt x="294" y="287"/>
                    <a:pt x="284" y="278"/>
                  </a:cubicBezTo>
                  <a:cubicBezTo>
                    <a:pt x="281" y="275"/>
                    <a:pt x="275" y="274"/>
                    <a:pt x="274" y="269"/>
                  </a:cubicBezTo>
                  <a:cubicBezTo>
                    <a:pt x="274" y="263"/>
                    <a:pt x="261" y="265"/>
                    <a:pt x="256" y="263"/>
                  </a:cubicBezTo>
                  <a:cubicBezTo>
                    <a:pt x="250" y="260"/>
                    <a:pt x="244" y="257"/>
                    <a:pt x="238" y="253"/>
                  </a:cubicBezTo>
                  <a:cubicBezTo>
                    <a:pt x="233" y="250"/>
                    <a:pt x="227" y="251"/>
                    <a:pt x="222" y="247"/>
                  </a:cubicBezTo>
                  <a:cubicBezTo>
                    <a:pt x="211" y="238"/>
                    <a:pt x="195" y="241"/>
                    <a:pt x="182" y="240"/>
                  </a:cubicBezTo>
                  <a:cubicBezTo>
                    <a:pt x="171" y="239"/>
                    <a:pt x="160" y="237"/>
                    <a:pt x="149" y="236"/>
                  </a:cubicBezTo>
                  <a:cubicBezTo>
                    <a:pt x="139" y="234"/>
                    <a:pt x="127" y="228"/>
                    <a:pt x="126" y="217"/>
                  </a:cubicBezTo>
                  <a:cubicBezTo>
                    <a:pt x="125" y="212"/>
                    <a:pt x="132" y="207"/>
                    <a:pt x="128" y="202"/>
                  </a:cubicBezTo>
                  <a:cubicBezTo>
                    <a:pt x="123" y="197"/>
                    <a:pt x="126" y="190"/>
                    <a:pt x="121" y="184"/>
                  </a:cubicBezTo>
                  <a:cubicBezTo>
                    <a:pt x="116" y="178"/>
                    <a:pt x="112" y="173"/>
                    <a:pt x="105" y="168"/>
                  </a:cubicBezTo>
                  <a:cubicBezTo>
                    <a:pt x="98" y="164"/>
                    <a:pt x="96" y="158"/>
                    <a:pt x="91" y="152"/>
                  </a:cubicBezTo>
                  <a:cubicBezTo>
                    <a:pt x="88" y="149"/>
                    <a:pt x="82" y="147"/>
                    <a:pt x="78" y="143"/>
                  </a:cubicBezTo>
                  <a:cubicBezTo>
                    <a:pt x="74" y="140"/>
                    <a:pt x="77" y="144"/>
                    <a:pt x="74" y="145"/>
                  </a:cubicBezTo>
                  <a:cubicBezTo>
                    <a:pt x="71" y="145"/>
                    <a:pt x="68" y="142"/>
                    <a:pt x="66" y="141"/>
                  </a:cubicBezTo>
                  <a:cubicBezTo>
                    <a:pt x="61" y="138"/>
                    <a:pt x="60" y="139"/>
                    <a:pt x="55" y="139"/>
                  </a:cubicBezTo>
                  <a:cubicBezTo>
                    <a:pt x="47" y="140"/>
                    <a:pt x="40" y="134"/>
                    <a:pt x="34" y="130"/>
                  </a:cubicBezTo>
                  <a:cubicBezTo>
                    <a:pt x="30" y="127"/>
                    <a:pt x="26" y="123"/>
                    <a:pt x="20" y="122"/>
                  </a:cubicBezTo>
                  <a:cubicBezTo>
                    <a:pt x="15" y="121"/>
                    <a:pt x="13" y="121"/>
                    <a:pt x="13" y="116"/>
                  </a:cubicBezTo>
                  <a:cubicBezTo>
                    <a:pt x="13" y="112"/>
                    <a:pt x="4" y="112"/>
                    <a:pt x="3" y="108"/>
                  </a:cubicBezTo>
                  <a:cubicBezTo>
                    <a:pt x="2" y="107"/>
                    <a:pt x="4" y="107"/>
                    <a:pt x="4" y="106"/>
                  </a:cubicBezTo>
                  <a:cubicBezTo>
                    <a:pt x="5" y="104"/>
                    <a:pt x="1" y="101"/>
                    <a:pt x="0" y="9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565">
              <a:extLst>
                <a:ext uri="{FF2B5EF4-FFF2-40B4-BE49-F238E27FC236}">
                  <a16:creationId xmlns="" xmlns:a16="http://schemas.microsoft.com/office/drawing/2014/main" id="{DD38C1DD-2EB9-4268-A914-550ABF4298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951" y="3505200"/>
              <a:ext cx="104775" cy="149225"/>
            </a:xfrm>
            <a:custGeom>
              <a:avLst/>
              <a:gdLst>
                <a:gd name="T0" fmla="*/ 0 w 135"/>
                <a:gd name="T1" fmla="*/ 13 h 193"/>
                <a:gd name="T2" fmla="*/ 2 w 135"/>
                <a:gd name="T3" fmla="*/ 4 h 193"/>
                <a:gd name="T4" fmla="*/ 10 w 135"/>
                <a:gd name="T5" fmla="*/ 10 h 193"/>
                <a:gd name="T6" fmla="*/ 18 w 135"/>
                <a:gd name="T7" fmla="*/ 12 h 193"/>
                <a:gd name="T8" fmla="*/ 23 w 135"/>
                <a:gd name="T9" fmla="*/ 17 h 193"/>
                <a:gd name="T10" fmla="*/ 30 w 135"/>
                <a:gd name="T11" fmla="*/ 28 h 193"/>
                <a:gd name="T12" fmla="*/ 34 w 135"/>
                <a:gd name="T13" fmla="*/ 39 h 193"/>
                <a:gd name="T14" fmla="*/ 44 w 135"/>
                <a:gd name="T15" fmla="*/ 31 h 193"/>
                <a:gd name="T16" fmla="*/ 53 w 135"/>
                <a:gd name="T17" fmla="*/ 36 h 193"/>
                <a:gd name="T18" fmla="*/ 60 w 135"/>
                <a:gd name="T19" fmla="*/ 19 h 193"/>
                <a:gd name="T20" fmla="*/ 70 w 135"/>
                <a:gd name="T21" fmla="*/ 24 h 193"/>
                <a:gd name="T22" fmla="*/ 76 w 135"/>
                <a:gd name="T23" fmla="*/ 34 h 193"/>
                <a:gd name="T24" fmla="*/ 97 w 135"/>
                <a:gd name="T25" fmla="*/ 57 h 193"/>
                <a:gd name="T26" fmla="*/ 105 w 135"/>
                <a:gd name="T27" fmla="*/ 87 h 193"/>
                <a:gd name="T28" fmla="*/ 103 w 135"/>
                <a:gd name="T29" fmla="*/ 101 h 193"/>
                <a:gd name="T30" fmla="*/ 105 w 135"/>
                <a:gd name="T31" fmla="*/ 112 h 193"/>
                <a:gd name="T32" fmla="*/ 108 w 135"/>
                <a:gd name="T33" fmla="*/ 138 h 193"/>
                <a:gd name="T34" fmla="*/ 122 w 135"/>
                <a:gd name="T35" fmla="*/ 155 h 193"/>
                <a:gd name="T36" fmla="*/ 132 w 135"/>
                <a:gd name="T37" fmla="*/ 181 h 193"/>
                <a:gd name="T38" fmla="*/ 128 w 135"/>
                <a:gd name="T39" fmla="*/ 182 h 193"/>
                <a:gd name="T40" fmla="*/ 122 w 135"/>
                <a:gd name="T41" fmla="*/ 178 h 193"/>
                <a:gd name="T42" fmla="*/ 122 w 135"/>
                <a:gd name="T43" fmla="*/ 185 h 193"/>
                <a:gd name="T44" fmla="*/ 107 w 135"/>
                <a:gd name="T45" fmla="*/ 189 h 193"/>
                <a:gd name="T46" fmla="*/ 84 w 135"/>
                <a:gd name="T47" fmla="*/ 169 h 193"/>
                <a:gd name="T48" fmla="*/ 78 w 135"/>
                <a:gd name="T49" fmla="*/ 164 h 193"/>
                <a:gd name="T50" fmla="*/ 67 w 135"/>
                <a:gd name="T51" fmla="*/ 159 h 193"/>
                <a:gd name="T52" fmla="*/ 57 w 135"/>
                <a:gd name="T53" fmla="*/ 148 h 193"/>
                <a:gd name="T54" fmla="*/ 51 w 135"/>
                <a:gd name="T55" fmla="*/ 144 h 193"/>
                <a:gd name="T56" fmla="*/ 42 w 135"/>
                <a:gd name="T57" fmla="*/ 138 h 193"/>
                <a:gd name="T58" fmla="*/ 42 w 135"/>
                <a:gd name="T59" fmla="*/ 133 h 193"/>
                <a:gd name="T60" fmla="*/ 40 w 135"/>
                <a:gd name="T61" fmla="*/ 124 h 193"/>
                <a:gd name="T62" fmla="*/ 26 w 135"/>
                <a:gd name="T63" fmla="*/ 104 h 193"/>
                <a:gd name="T64" fmla="*/ 26 w 135"/>
                <a:gd name="T65" fmla="*/ 96 h 193"/>
                <a:gd name="T66" fmla="*/ 17 w 135"/>
                <a:gd name="T67" fmla="*/ 83 h 193"/>
                <a:gd name="T68" fmla="*/ 11 w 135"/>
                <a:gd name="T69" fmla="*/ 62 h 193"/>
                <a:gd name="T70" fmla="*/ 8 w 135"/>
                <a:gd name="T71" fmla="*/ 36 h 193"/>
                <a:gd name="T72" fmla="*/ 0 w 135"/>
                <a:gd name="T73" fmla="*/ 1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5" h="193">
                  <a:moveTo>
                    <a:pt x="0" y="13"/>
                  </a:moveTo>
                  <a:cubicBezTo>
                    <a:pt x="1" y="11"/>
                    <a:pt x="1" y="7"/>
                    <a:pt x="2" y="4"/>
                  </a:cubicBezTo>
                  <a:cubicBezTo>
                    <a:pt x="4" y="0"/>
                    <a:pt x="8" y="9"/>
                    <a:pt x="10" y="10"/>
                  </a:cubicBezTo>
                  <a:cubicBezTo>
                    <a:pt x="13" y="12"/>
                    <a:pt x="16" y="11"/>
                    <a:pt x="18" y="12"/>
                  </a:cubicBezTo>
                  <a:cubicBezTo>
                    <a:pt x="21" y="12"/>
                    <a:pt x="21" y="15"/>
                    <a:pt x="23" y="17"/>
                  </a:cubicBezTo>
                  <a:cubicBezTo>
                    <a:pt x="25" y="21"/>
                    <a:pt x="32" y="20"/>
                    <a:pt x="30" y="28"/>
                  </a:cubicBezTo>
                  <a:cubicBezTo>
                    <a:pt x="29" y="31"/>
                    <a:pt x="25" y="41"/>
                    <a:pt x="34" y="39"/>
                  </a:cubicBezTo>
                  <a:cubicBezTo>
                    <a:pt x="38" y="38"/>
                    <a:pt x="39" y="31"/>
                    <a:pt x="44" y="31"/>
                  </a:cubicBezTo>
                  <a:cubicBezTo>
                    <a:pt x="48" y="30"/>
                    <a:pt x="49" y="38"/>
                    <a:pt x="53" y="36"/>
                  </a:cubicBezTo>
                  <a:cubicBezTo>
                    <a:pt x="56" y="35"/>
                    <a:pt x="60" y="23"/>
                    <a:pt x="60" y="19"/>
                  </a:cubicBezTo>
                  <a:cubicBezTo>
                    <a:pt x="64" y="21"/>
                    <a:pt x="67" y="21"/>
                    <a:pt x="70" y="24"/>
                  </a:cubicBezTo>
                  <a:cubicBezTo>
                    <a:pt x="72" y="28"/>
                    <a:pt x="73" y="32"/>
                    <a:pt x="76" y="34"/>
                  </a:cubicBezTo>
                  <a:cubicBezTo>
                    <a:pt x="85" y="41"/>
                    <a:pt x="92" y="47"/>
                    <a:pt x="97" y="57"/>
                  </a:cubicBezTo>
                  <a:cubicBezTo>
                    <a:pt x="102" y="66"/>
                    <a:pt x="106" y="76"/>
                    <a:pt x="105" y="87"/>
                  </a:cubicBezTo>
                  <a:cubicBezTo>
                    <a:pt x="105" y="92"/>
                    <a:pt x="104" y="96"/>
                    <a:pt x="103" y="101"/>
                  </a:cubicBezTo>
                  <a:cubicBezTo>
                    <a:pt x="102" y="107"/>
                    <a:pt x="103" y="107"/>
                    <a:pt x="105" y="112"/>
                  </a:cubicBezTo>
                  <a:cubicBezTo>
                    <a:pt x="108" y="120"/>
                    <a:pt x="103" y="130"/>
                    <a:pt x="108" y="138"/>
                  </a:cubicBezTo>
                  <a:cubicBezTo>
                    <a:pt x="111" y="144"/>
                    <a:pt x="120" y="148"/>
                    <a:pt x="122" y="155"/>
                  </a:cubicBezTo>
                  <a:cubicBezTo>
                    <a:pt x="124" y="164"/>
                    <a:pt x="130" y="172"/>
                    <a:pt x="132" y="181"/>
                  </a:cubicBezTo>
                  <a:cubicBezTo>
                    <a:pt x="135" y="193"/>
                    <a:pt x="122" y="186"/>
                    <a:pt x="128" y="182"/>
                  </a:cubicBezTo>
                  <a:cubicBezTo>
                    <a:pt x="125" y="182"/>
                    <a:pt x="123" y="181"/>
                    <a:pt x="122" y="178"/>
                  </a:cubicBezTo>
                  <a:cubicBezTo>
                    <a:pt x="123" y="179"/>
                    <a:pt x="125" y="187"/>
                    <a:pt x="122" y="185"/>
                  </a:cubicBezTo>
                  <a:cubicBezTo>
                    <a:pt x="118" y="182"/>
                    <a:pt x="110" y="188"/>
                    <a:pt x="107" y="189"/>
                  </a:cubicBezTo>
                  <a:cubicBezTo>
                    <a:pt x="104" y="179"/>
                    <a:pt x="91" y="176"/>
                    <a:pt x="84" y="169"/>
                  </a:cubicBezTo>
                  <a:cubicBezTo>
                    <a:pt x="82" y="168"/>
                    <a:pt x="80" y="166"/>
                    <a:pt x="78" y="164"/>
                  </a:cubicBezTo>
                  <a:cubicBezTo>
                    <a:pt x="75" y="161"/>
                    <a:pt x="70" y="161"/>
                    <a:pt x="67" y="159"/>
                  </a:cubicBezTo>
                  <a:cubicBezTo>
                    <a:pt x="64" y="156"/>
                    <a:pt x="58" y="151"/>
                    <a:pt x="57" y="148"/>
                  </a:cubicBezTo>
                  <a:cubicBezTo>
                    <a:pt x="55" y="145"/>
                    <a:pt x="53" y="145"/>
                    <a:pt x="51" y="144"/>
                  </a:cubicBezTo>
                  <a:cubicBezTo>
                    <a:pt x="47" y="143"/>
                    <a:pt x="45" y="140"/>
                    <a:pt x="42" y="138"/>
                  </a:cubicBezTo>
                  <a:cubicBezTo>
                    <a:pt x="40" y="136"/>
                    <a:pt x="40" y="135"/>
                    <a:pt x="42" y="133"/>
                  </a:cubicBezTo>
                  <a:cubicBezTo>
                    <a:pt x="44" y="131"/>
                    <a:pt x="41" y="126"/>
                    <a:pt x="40" y="124"/>
                  </a:cubicBezTo>
                  <a:cubicBezTo>
                    <a:pt x="37" y="117"/>
                    <a:pt x="29" y="112"/>
                    <a:pt x="26" y="104"/>
                  </a:cubicBezTo>
                  <a:cubicBezTo>
                    <a:pt x="25" y="101"/>
                    <a:pt x="17" y="99"/>
                    <a:pt x="26" y="96"/>
                  </a:cubicBezTo>
                  <a:cubicBezTo>
                    <a:pt x="21" y="97"/>
                    <a:pt x="16" y="86"/>
                    <a:pt x="17" y="83"/>
                  </a:cubicBezTo>
                  <a:cubicBezTo>
                    <a:pt x="20" y="75"/>
                    <a:pt x="16" y="68"/>
                    <a:pt x="11" y="62"/>
                  </a:cubicBezTo>
                  <a:cubicBezTo>
                    <a:pt x="8" y="57"/>
                    <a:pt x="8" y="42"/>
                    <a:pt x="8" y="36"/>
                  </a:cubicBezTo>
                  <a:cubicBezTo>
                    <a:pt x="8" y="28"/>
                    <a:pt x="3" y="21"/>
                    <a:pt x="0" y="1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566">
              <a:extLst>
                <a:ext uri="{FF2B5EF4-FFF2-40B4-BE49-F238E27FC236}">
                  <a16:creationId xmlns="" xmlns:a16="http://schemas.microsoft.com/office/drawing/2014/main" id="{1A4FB4EE-7ABE-4EB6-A986-CB341814C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951" y="3505200"/>
              <a:ext cx="104775" cy="149225"/>
            </a:xfrm>
            <a:custGeom>
              <a:avLst/>
              <a:gdLst>
                <a:gd name="T0" fmla="*/ 0 w 135"/>
                <a:gd name="T1" fmla="*/ 13 h 193"/>
                <a:gd name="T2" fmla="*/ 2 w 135"/>
                <a:gd name="T3" fmla="*/ 4 h 193"/>
                <a:gd name="T4" fmla="*/ 10 w 135"/>
                <a:gd name="T5" fmla="*/ 10 h 193"/>
                <a:gd name="T6" fmla="*/ 18 w 135"/>
                <a:gd name="T7" fmla="*/ 12 h 193"/>
                <a:gd name="T8" fmla="*/ 23 w 135"/>
                <a:gd name="T9" fmla="*/ 17 h 193"/>
                <a:gd name="T10" fmla="*/ 30 w 135"/>
                <a:gd name="T11" fmla="*/ 28 h 193"/>
                <a:gd name="T12" fmla="*/ 34 w 135"/>
                <a:gd name="T13" fmla="*/ 39 h 193"/>
                <a:gd name="T14" fmla="*/ 44 w 135"/>
                <a:gd name="T15" fmla="*/ 31 h 193"/>
                <a:gd name="T16" fmla="*/ 53 w 135"/>
                <a:gd name="T17" fmla="*/ 36 h 193"/>
                <a:gd name="T18" fmla="*/ 60 w 135"/>
                <a:gd name="T19" fmla="*/ 19 h 193"/>
                <a:gd name="T20" fmla="*/ 70 w 135"/>
                <a:gd name="T21" fmla="*/ 24 h 193"/>
                <a:gd name="T22" fmla="*/ 76 w 135"/>
                <a:gd name="T23" fmla="*/ 34 h 193"/>
                <a:gd name="T24" fmla="*/ 97 w 135"/>
                <a:gd name="T25" fmla="*/ 57 h 193"/>
                <a:gd name="T26" fmla="*/ 105 w 135"/>
                <a:gd name="T27" fmla="*/ 87 h 193"/>
                <a:gd name="T28" fmla="*/ 103 w 135"/>
                <a:gd name="T29" fmla="*/ 101 h 193"/>
                <a:gd name="T30" fmla="*/ 105 w 135"/>
                <a:gd name="T31" fmla="*/ 112 h 193"/>
                <a:gd name="T32" fmla="*/ 108 w 135"/>
                <a:gd name="T33" fmla="*/ 138 h 193"/>
                <a:gd name="T34" fmla="*/ 122 w 135"/>
                <a:gd name="T35" fmla="*/ 155 h 193"/>
                <a:gd name="T36" fmla="*/ 132 w 135"/>
                <a:gd name="T37" fmla="*/ 181 h 193"/>
                <a:gd name="T38" fmla="*/ 128 w 135"/>
                <a:gd name="T39" fmla="*/ 182 h 193"/>
                <a:gd name="T40" fmla="*/ 122 w 135"/>
                <a:gd name="T41" fmla="*/ 178 h 193"/>
                <a:gd name="T42" fmla="*/ 122 w 135"/>
                <a:gd name="T43" fmla="*/ 185 h 193"/>
                <a:gd name="T44" fmla="*/ 107 w 135"/>
                <a:gd name="T45" fmla="*/ 189 h 193"/>
                <a:gd name="T46" fmla="*/ 84 w 135"/>
                <a:gd name="T47" fmla="*/ 169 h 193"/>
                <a:gd name="T48" fmla="*/ 78 w 135"/>
                <a:gd name="T49" fmla="*/ 164 h 193"/>
                <a:gd name="T50" fmla="*/ 67 w 135"/>
                <a:gd name="T51" fmla="*/ 159 h 193"/>
                <a:gd name="T52" fmla="*/ 57 w 135"/>
                <a:gd name="T53" fmla="*/ 148 h 193"/>
                <a:gd name="T54" fmla="*/ 51 w 135"/>
                <a:gd name="T55" fmla="*/ 144 h 193"/>
                <a:gd name="T56" fmla="*/ 42 w 135"/>
                <a:gd name="T57" fmla="*/ 138 h 193"/>
                <a:gd name="T58" fmla="*/ 42 w 135"/>
                <a:gd name="T59" fmla="*/ 133 h 193"/>
                <a:gd name="T60" fmla="*/ 40 w 135"/>
                <a:gd name="T61" fmla="*/ 124 h 193"/>
                <a:gd name="T62" fmla="*/ 26 w 135"/>
                <a:gd name="T63" fmla="*/ 104 h 193"/>
                <a:gd name="T64" fmla="*/ 26 w 135"/>
                <a:gd name="T65" fmla="*/ 96 h 193"/>
                <a:gd name="T66" fmla="*/ 17 w 135"/>
                <a:gd name="T67" fmla="*/ 83 h 193"/>
                <a:gd name="T68" fmla="*/ 11 w 135"/>
                <a:gd name="T69" fmla="*/ 62 h 193"/>
                <a:gd name="T70" fmla="*/ 8 w 135"/>
                <a:gd name="T71" fmla="*/ 36 h 193"/>
                <a:gd name="T72" fmla="*/ 0 w 135"/>
                <a:gd name="T73" fmla="*/ 1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5" h="193">
                  <a:moveTo>
                    <a:pt x="0" y="13"/>
                  </a:moveTo>
                  <a:cubicBezTo>
                    <a:pt x="1" y="11"/>
                    <a:pt x="1" y="7"/>
                    <a:pt x="2" y="4"/>
                  </a:cubicBezTo>
                  <a:cubicBezTo>
                    <a:pt x="4" y="0"/>
                    <a:pt x="8" y="9"/>
                    <a:pt x="10" y="10"/>
                  </a:cubicBezTo>
                  <a:cubicBezTo>
                    <a:pt x="13" y="12"/>
                    <a:pt x="16" y="11"/>
                    <a:pt x="18" y="12"/>
                  </a:cubicBezTo>
                  <a:cubicBezTo>
                    <a:pt x="21" y="12"/>
                    <a:pt x="21" y="15"/>
                    <a:pt x="23" y="17"/>
                  </a:cubicBezTo>
                  <a:cubicBezTo>
                    <a:pt x="25" y="21"/>
                    <a:pt x="32" y="20"/>
                    <a:pt x="30" y="28"/>
                  </a:cubicBezTo>
                  <a:cubicBezTo>
                    <a:pt x="29" y="31"/>
                    <a:pt x="25" y="41"/>
                    <a:pt x="34" y="39"/>
                  </a:cubicBezTo>
                  <a:cubicBezTo>
                    <a:pt x="38" y="38"/>
                    <a:pt x="39" y="31"/>
                    <a:pt x="44" y="31"/>
                  </a:cubicBezTo>
                  <a:cubicBezTo>
                    <a:pt x="48" y="30"/>
                    <a:pt x="49" y="38"/>
                    <a:pt x="53" y="36"/>
                  </a:cubicBezTo>
                  <a:cubicBezTo>
                    <a:pt x="56" y="35"/>
                    <a:pt x="60" y="23"/>
                    <a:pt x="60" y="19"/>
                  </a:cubicBezTo>
                  <a:cubicBezTo>
                    <a:pt x="64" y="21"/>
                    <a:pt x="67" y="21"/>
                    <a:pt x="70" y="24"/>
                  </a:cubicBezTo>
                  <a:cubicBezTo>
                    <a:pt x="72" y="28"/>
                    <a:pt x="73" y="32"/>
                    <a:pt x="76" y="34"/>
                  </a:cubicBezTo>
                  <a:cubicBezTo>
                    <a:pt x="85" y="41"/>
                    <a:pt x="92" y="47"/>
                    <a:pt x="97" y="57"/>
                  </a:cubicBezTo>
                  <a:cubicBezTo>
                    <a:pt x="102" y="66"/>
                    <a:pt x="106" y="76"/>
                    <a:pt x="105" y="87"/>
                  </a:cubicBezTo>
                  <a:cubicBezTo>
                    <a:pt x="105" y="92"/>
                    <a:pt x="104" y="96"/>
                    <a:pt x="103" y="101"/>
                  </a:cubicBezTo>
                  <a:cubicBezTo>
                    <a:pt x="102" y="107"/>
                    <a:pt x="103" y="107"/>
                    <a:pt x="105" y="112"/>
                  </a:cubicBezTo>
                  <a:cubicBezTo>
                    <a:pt x="108" y="120"/>
                    <a:pt x="103" y="130"/>
                    <a:pt x="108" y="138"/>
                  </a:cubicBezTo>
                  <a:cubicBezTo>
                    <a:pt x="111" y="144"/>
                    <a:pt x="120" y="148"/>
                    <a:pt x="122" y="155"/>
                  </a:cubicBezTo>
                  <a:cubicBezTo>
                    <a:pt x="124" y="164"/>
                    <a:pt x="130" y="172"/>
                    <a:pt x="132" y="181"/>
                  </a:cubicBezTo>
                  <a:cubicBezTo>
                    <a:pt x="135" y="193"/>
                    <a:pt x="122" y="186"/>
                    <a:pt x="128" y="182"/>
                  </a:cubicBezTo>
                  <a:cubicBezTo>
                    <a:pt x="125" y="182"/>
                    <a:pt x="123" y="181"/>
                    <a:pt x="122" y="178"/>
                  </a:cubicBezTo>
                  <a:cubicBezTo>
                    <a:pt x="123" y="179"/>
                    <a:pt x="125" y="187"/>
                    <a:pt x="122" y="185"/>
                  </a:cubicBezTo>
                  <a:cubicBezTo>
                    <a:pt x="118" y="182"/>
                    <a:pt x="110" y="188"/>
                    <a:pt x="107" y="189"/>
                  </a:cubicBezTo>
                  <a:cubicBezTo>
                    <a:pt x="104" y="179"/>
                    <a:pt x="91" y="176"/>
                    <a:pt x="84" y="169"/>
                  </a:cubicBezTo>
                  <a:cubicBezTo>
                    <a:pt x="82" y="168"/>
                    <a:pt x="80" y="166"/>
                    <a:pt x="78" y="164"/>
                  </a:cubicBezTo>
                  <a:cubicBezTo>
                    <a:pt x="75" y="161"/>
                    <a:pt x="70" y="161"/>
                    <a:pt x="67" y="159"/>
                  </a:cubicBezTo>
                  <a:cubicBezTo>
                    <a:pt x="64" y="156"/>
                    <a:pt x="58" y="151"/>
                    <a:pt x="57" y="148"/>
                  </a:cubicBezTo>
                  <a:cubicBezTo>
                    <a:pt x="55" y="145"/>
                    <a:pt x="53" y="145"/>
                    <a:pt x="51" y="144"/>
                  </a:cubicBezTo>
                  <a:cubicBezTo>
                    <a:pt x="47" y="143"/>
                    <a:pt x="45" y="140"/>
                    <a:pt x="42" y="138"/>
                  </a:cubicBezTo>
                  <a:cubicBezTo>
                    <a:pt x="40" y="136"/>
                    <a:pt x="40" y="135"/>
                    <a:pt x="42" y="133"/>
                  </a:cubicBezTo>
                  <a:cubicBezTo>
                    <a:pt x="44" y="131"/>
                    <a:pt x="41" y="126"/>
                    <a:pt x="40" y="124"/>
                  </a:cubicBezTo>
                  <a:cubicBezTo>
                    <a:pt x="37" y="117"/>
                    <a:pt x="29" y="112"/>
                    <a:pt x="26" y="104"/>
                  </a:cubicBezTo>
                  <a:cubicBezTo>
                    <a:pt x="25" y="101"/>
                    <a:pt x="17" y="99"/>
                    <a:pt x="26" y="96"/>
                  </a:cubicBezTo>
                  <a:cubicBezTo>
                    <a:pt x="21" y="97"/>
                    <a:pt x="16" y="86"/>
                    <a:pt x="17" y="83"/>
                  </a:cubicBezTo>
                  <a:cubicBezTo>
                    <a:pt x="20" y="75"/>
                    <a:pt x="16" y="68"/>
                    <a:pt x="11" y="62"/>
                  </a:cubicBezTo>
                  <a:cubicBezTo>
                    <a:pt x="8" y="57"/>
                    <a:pt x="8" y="42"/>
                    <a:pt x="8" y="36"/>
                  </a:cubicBezTo>
                  <a:cubicBezTo>
                    <a:pt x="8" y="28"/>
                    <a:pt x="3" y="21"/>
                    <a:pt x="0" y="13"/>
                  </a:cubicBezTo>
                </a:path>
              </a:pathLst>
            </a:custGeom>
            <a:solidFill>
              <a:srgbClr val="BFBFBF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567">
              <a:extLst>
                <a:ext uri="{FF2B5EF4-FFF2-40B4-BE49-F238E27FC236}">
                  <a16:creationId xmlns="" xmlns:a16="http://schemas.microsoft.com/office/drawing/2014/main" id="{BAAE9A7D-D5F6-4F28-B398-20B803FE3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76" y="3498850"/>
              <a:ext cx="228600" cy="165100"/>
            </a:xfrm>
            <a:custGeom>
              <a:avLst/>
              <a:gdLst>
                <a:gd name="T0" fmla="*/ 26 w 296"/>
                <a:gd name="T1" fmla="*/ 180 h 214"/>
                <a:gd name="T2" fmla="*/ 38 w 296"/>
                <a:gd name="T3" fmla="*/ 190 h 214"/>
                <a:gd name="T4" fmla="*/ 58 w 296"/>
                <a:gd name="T5" fmla="*/ 196 h 214"/>
                <a:gd name="T6" fmla="*/ 53 w 296"/>
                <a:gd name="T7" fmla="*/ 186 h 214"/>
                <a:gd name="T8" fmla="*/ 52 w 296"/>
                <a:gd name="T9" fmla="*/ 172 h 214"/>
                <a:gd name="T10" fmla="*/ 52 w 296"/>
                <a:gd name="T11" fmla="*/ 168 h 214"/>
                <a:gd name="T12" fmla="*/ 61 w 296"/>
                <a:gd name="T13" fmla="*/ 161 h 214"/>
                <a:gd name="T14" fmla="*/ 106 w 296"/>
                <a:gd name="T15" fmla="*/ 133 h 214"/>
                <a:gd name="T16" fmla="*/ 135 w 296"/>
                <a:gd name="T17" fmla="*/ 83 h 214"/>
                <a:gd name="T18" fmla="*/ 156 w 296"/>
                <a:gd name="T19" fmla="*/ 102 h 214"/>
                <a:gd name="T20" fmla="*/ 166 w 296"/>
                <a:gd name="T21" fmla="*/ 73 h 214"/>
                <a:gd name="T22" fmla="*/ 171 w 296"/>
                <a:gd name="T23" fmla="*/ 75 h 214"/>
                <a:gd name="T24" fmla="*/ 180 w 296"/>
                <a:gd name="T25" fmla="*/ 62 h 214"/>
                <a:gd name="T26" fmla="*/ 193 w 296"/>
                <a:gd name="T27" fmla="*/ 45 h 214"/>
                <a:gd name="T28" fmla="*/ 202 w 296"/>
                <a:gd name="T29" fmla="*/ 26 h 214"/>
                <a:gd name="T30" fmla="*/ 216 w 296"/>
                <a:gd name="T31" fmla="*/ 0 h 214"/>
                <a:gd name="T32" fmla="*/ 228 w 296"/>
                <a:gd name="T33" fmla="*/ 1 h 214"/>
                <a:gd name="T34" fmla="*/ 247 w 296"/>
                <a:gd name="T35" fmla="*/ 24 h 214"/>
                <a:gd name="T36" fmla="*/ 239 w 296"/>
                <a:gd name="T37" fmla="*/ 39 h 214"/>
                <a:gd name="T38" fmla="*/ 256 w 296"/>
                <a:gd name="T39" fmla="*/ 34 h 214"/>
                <a:gd name="T40" fmla="*/ 262 w 296"/>
                <a:gd name="T41" fmla="*/ 41 h 214"/>
                <a:gd name="T42" fmla="*/ 284 w 296"/>
                <a:gd name="T43" fmla="*/ 56 h 214"/>
                <a:gd name="T44" fmla="*/ 276 w 296"/>
                <a:gd name="T45" fmla="*/ 71 h 214"/>
                <a:gd name="T46" fmla="*/ 273 w 296"/>
                <a:gd name="T47" fmla="*/ 87 h 214"/>
                <a:gd name="T48" fmla="*/ 268 w 296"/>
                <a:gd name="T49" fmla="*/ 93 h 214"/>
                <a:gd name="T50" fmla="*/ 246 w 296"/>
                <a:gd name="T51" fmla="*/ 97 h 214"/>
                <a:gd name="T52" fmla="*/ 213 w 296"/>
                <a:gd name="T53" fmla="*/ 90 h 214"/>
                <a:gd name="T54" fmla="*/ 200 w 296"/>
                <a:gd name="T55" fmla="*/ 92 h 214"/>
                <a:gd name="T56" fmla="*/ 188 w 296"/>
                <a:gd name="T57" fmla="*/ 97 h 214"/>
                <a:gd name="T58" fmla="*/ 185 w 296"/>
                <a:gd name="T59" fmla="*/ 118 h 214"/>
                <a:gd name="T60" fmla="*/ 176 w 296"/>
                <a:gd name="T61" fmla="*/ 138 h 214"/>
                <a:gd name="T62" fmla="*/ 164 w 296"/>
                <a:gd name="T63" fmla="*/ 171 h 214"/>
                <a:gd name="T64" fmla="*/ 147 w 296"/>
                <a:gd name="T65" fmla="*/ 192 h 214"/>
                <a:gd name="T66" fmla="*/ 125 w 296"/>
                <a:gd name="T67" fmla="*/ 198 h 214"/>
                <a:gd name="T68" fmla="*/ 85 w 296"/>
                <a:gd name="T69" fmla="*/ 193 h 214"/>
                <a:gd name="T70" fmla="*/ 72 w 296"/>
                <a:gd name="T71" fmla="*/ 207 h 214"/>
                <a:gd name="T72" fmla="*/ 54 w 296"/>
                <a:gd name="T73" fmla="*/ 206 h 214"/>
                <a:gd name="T74" fmla="*/ 27 w 296"/>
                <a:gd name="T75" fmla="*/ 207 h 214"/>
                <a:gd name="T76" fmla="*/ 14 w 296"/>
                <a:gd name="T77" fmla="*/ 194 h 214"/>
                <a:gd name="T78" fmla="*/ 5 w 296"/>
                <a:gd name="T79" fmla="*/ 18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96" h="214">
                  <a:moveTo>
                    <a:pt x="5" y="170"/>
                  </a:moveTo>
                  <a:cubicBezTo>
                    <a:pt x="4" y="181"/>
                    <a:pt x="26" y="189"/>
                    <a:pt x="26" y="180"/>
                  </a:cubicBezTo>
                  <a:cubicBezTo>
                    <a:pt x="26" y="183"/>
                    <a:pt x="30" y="183"/>
                    <a:pt x="30" y="184"/>
                  </a:cubicBezTo>
                  <a:cubicBezTo>
                    <a:pt x="29" y="187"/>
                    <a:pt x="36" y="189"/>
                    <a:pt x="38" y="190"/>
                  </a:cubicBezTo>
                  <a:cubicBezTo>
                    <a:pt x="42" y="191"/>
                    <a:pt x="44" y="188"/>
                    <a:pt x="47" y="192"/>
                  </a:cubicBezTo>
                  <a:cubicBezTo>
                    <a:pt x="50" y="195"/>
                    <a:pt x="54" y="195"/>
                    <a:pt x="58" y="196"/>
                  </a:cubicBezTo>
                  <a:cubicBezTo>
                    <a:pt x="55" y="192"/>
                    <a:pt x="49" y="195"/>
                    <a:pt x="48" y="189"/>
                  </a:cubicBezTo>
                  <a:cubicBezTo>
                    <a:pt x="47" y="186"/>
                    <a:pt x="50" y="182"/>
                    <a:pt x="53" y="186"/>
                  </a:cubicBezTo>
                  <a:cubicBezTo>
                    <a:pt x="50" y="184"/>
                    <a:pt x="50" y="181"/>
                    <a:pt x="51" y="177"/>
                  </a:cubicBezTo>
                  <a:cubicBezTo>
                    <a:pt x="51" y="176"/>
                    <a:pt x="52" y="174"/>
                    <a:pt x="52" y="172"/>
                  </a:cubicBezTo>
                  <a:cubicBezTo>
                    <a:pt x="53" y="168"/>
                    <a:pt x="55" y="170"/>
                    <a:pt x="58" y="168"/>
                  </a:cubicBezTo>
                  <a:cubicBezTo>
                    <a:pt x="56" y="168"/>
                    <a:pt x="54" y="168"/>
                    <a:pt x="52" y="168"/>
                  </a:cubicBezTo>
                  <a:cubicBezTo>
                    <a:pt x="54" y="165"/>
                    <a:pt x="52" y="162"/>
                    <a:pt x="53" y="159"/>
                  </a:cubicBezTo>
                  <a:cubicBezTo>
                    <a:pt x="56" y="159"/>
                    <a:pt x="58" y="161"/>
                    <a:pt x="61" y="161"/>
                  </a:cubicBezTo>
                  <a:cubicBezTo>
                    <a:pt x="51" y="153"/>
                    <a:pt x="66" y="144"/>
                    <a:pt x="73" y="143"/>
                  </a:cubicBezTo>
                  <a:cubicBezTo>
                    <a:pt x="83" y="141"/>
                    <a:pt x="98" y="139"/>
                    <a:pt x="106" y="133"/>
                  </a:cubicBezTo>
                  <a:cubicBezTo>
                    <a:pt x="114" y="128"/>
                    <a:pt x="114" y="117"/>
                    <a:pt x="121" y="111"/>
                  </a:cubicBezTo>
                  <a:cubicBezTo>
                    <a:pt x="129" y="103"/>
                    <a:pt x="134" y="95"/>
                    <a:pt x="135" y="83"/>
                  </a:cubicBezTo>
                  <a:cubicBezTo>
                    <a:pt x="141" y="83"/>
                    <a:pt x="142" y="86"/>
                    <a:pt x="144" y="91"/>
                  </a:cubicBezTo>
                  <a:cubicBezTo>
                    <a:pt x="145" y="94"/>
                    <a:pt x="153" y="102"/>
                    <a:pt x="156" y="102"/>
                  </a:cubicBezTo>
                  <a:cubicBezTo>
                    <a:pt x="161" y="102"/>
                    <a:pt x="163" y="91"/>
                    <a:pt x="161" y="88"/>
                  </a:cubicBezTo>
                  <a:cubicBezTo>
                    <a:pt x="155" y="80"/>
                    <a:pt x="162" y="77"/>
                    <a:pt x="166" y="73"/>
                  </a:cubicBezTo>
                  <a:cubicBezTo>
                    <a:pt x="167" y="80"/>
                    <a:pt x="166" y="90"/>
                    <a:pt x="175" y="92"/>
                  </a:cubicBezTo>
                  <a:cubicBezTo>
                    <a:pt x="175" y="87"/>
                    <a:pt x="174" y="80"/>
                    <a:pt x="171" y="75"/>
                  </a:cubicBezTo>
                  <a:cubicBezTo>
                    <a:pt x="167" y="69"/>
                    <a:pt x="175" y="73"/>
                    <a:pt x="177" y="71"/>
                  </a:cubicBezTo>
                  <a:cubicBezTo>
                    <a:pt x="179" y="69"/>
                    <a:pt x="186" y="64"/>
                    <a:pt x="180" y="62"/>
                  </a:cubicBezTo>
                  <a:cubicBezTo>
                    <a:pt x="172" y="58"/>
                    <a:pt x="180" y="52"/>
                    <a:pt x="183" y="48"/>
                  </a:cubicBezTo>
                  <a:cubicBezTo>
                    <a:pt x="182" y="56"/>
                    <a:pt x="191" y="48"/>
                    <a:pt x="193" y="45"/>
                  </a:cubicBezTo>
                  <a:cubicBezTo>
                    <a:pt x="195" y="40"/>
                    <a:pt x="196" y="34"/>
                    <a:pt x="198" y="30"/>
                  </a:cubicBezTo>
                  <a:cubicBezTo>
                    <a:pt x="199" y="27"/>
                    <a:pt x="201" y="28"/>
                    <a:pt x="202" y="26"/>
                  </a:cubicBezTo>
                  <a:cubicBezTo>
                    <a:pt x="204" y="24"/>
                    <a:pt x="206" y="21"/>
                    <a:pt x="207" y="18"/>
                  </a:cubicBezTo>
                  <a:cubicBezTo>
                    <a:pt x="211" y="13"/>
                    <a:pt x="211" y="5"/>
                    <a:pt x="216" y="0"/>
                  </a:cubicBezTo>
                  <a:cubicBezTo>
                    <a:pt x="220" y="5"/>
                    <a:pt x="215" y="10"/>
                    <a:pt x="217" y="15"/>
                  </a:cubicBezTo>
                  <a:cubicBezTo>
                    <a:pt x="221" y="12"/>
                    <a:pt x="224" y="0"/>
                    <a:pt x="228" y="1"/>
                  </a:cubicBezTo>
                  <a:cubicBezTo>
                    <a:pt x="228" y="1"/>
                    <a:pt x="238" y="23"/>
                    <a:pt x="239" y="13"/>
                  </a:cubicBezTo>
                  <a:cubicBezTo>
                    <a:pt x="240" y="17"/>
                    <a:pt x="247" y="19"/>
                    <a:pt x="247" y="24"/>
                  </a:cubicBezTo>
                  <a:cubicBezTo>
                    <a:pt x="247" y="27"/>
                    <a:pt x="242" y="26"/>
                    <a:pt x="243" y="30"/>
                  </a:cubicBezTo>
                  <a:cubicBezTo>
                    <a:pt x="245" y="36"/>
                    <a:pt x="244" y="37"/>
                    <a:pt x="239" y="39"/>
                  </a:cubicBezTo>
                  <a:cubicBezTo>
                    <a:pt x="242" y="37"/>
                    <a:pt x="245" y="39"/>
                    <a:pt x="248" y="38"/>
                  </a:cubicBezTo>
                  <a:cubicBezTo>
                    <a:pt x="251" y="36"/>
                    <a:pt x="252" y="33"/>
                    <a:pt x="256" y="34"/>
                  </a:cubicBezTo>
                  <a:cubicBezTo>
                    <a:pt x="262" y="37"/>
                    <a:pt x="256" y="41"/>
                    <a:pt x="253" y="43"/>
                  </a:cubicBezTo>
                  <a:cubicBezTo>
                    <a:pt x="253" y="49"/>
                    <a:pt x="259" y="43"/>
                    <a:pt x="262" y="41"/>
                  </a:cubicBezTo>
                  <a:cubicBezTo>
                    <a:pt x="267" y="38"/>
                    <a:pt x="273" y="46"/>
                    <a:pt x="273" y="50"/>
                  </a:cubicBezTo>
                  <a:cubicBezTo>
                    <a:pt x="277" y="46"/>
                    <a:pt x="283" y="53"/>
                    <a:pt x="284" y="56"/>
                  </a:cubicBezTo>
                  <a:cubicBezTo>
                    <a:pt x="287" y="52"/>
                    <a:pt x="295" y="55"/>
                    <a:pt x="295" y="60"/>
                  </a:cubicBezTo>
                  <a:cubicBezTo>
                    <a:pt x="296" y="66"/>
                    <a:pt x="281" y="71"/>
                    <a:pt x="276" y="71"/>
                  </a:cubicBezTo>
                  <a:cubicBezTo>
                    <a:pt x="272" y="71"/>
                    <a:pt x="258" y="66"/>
                    <a:pt x="262" y="76"/>
                  </a:cubicBezTo>
                  <a:cubicBezTo>
                    <a:pt x="264" y="80"/>
                    <a:pt x="273" y="82"/>
                    <a:pt x="273" y="87"/>
                  </a:cubicBezTo>
                  <a:cubicBezTo>
                    <a:pt x="275" y="85"/>
                    <a:pt x="278" y="87"/>
                    <a:pt x="276" y="90"/>
                  </a:cubicBezTo>
                  <a:cubicBezTo>
                    <a:pt x="274" y="93"/>
                    <a:pt x="270" y="92"/>
                    <a:pt x="268" y="93"/>
                  </a:cubicBezTo>
                  <a:cubicBezTo>
                    <a:pt x="258" y="93"/>
                    <a:pt x="255" y="96"/>
                    <a:pt x="247" y="89"/>
                  </a:cubicBezTo>
                  <a:cubicBezTo>
                    <a:pt x="246" y="91"/>
                    <a:pt x="248" y="96"/>
                    <a:pt x="246" y="97"/>
                  </a:cubicBezTo>
                  <a:cubicBezTo>
                    <a:pt x="243" y="99"/>
                    <a:pt x="238" y="95"/>
                    <a:pt x="236" y="93"/>
                  </a:cubicBezTo>
                  <a:cubicBezTo>
                    <a:pt x="229" y="89"/>
                    <a:pt x="219" y="96"/>
                    <a:pt x="213" y="90"/>
                  </a:cubicBezTo>
                  <a:cubicBezTo>
                    <a:pt x="213" y="97"/>
                    <a:pt x="208" y="90"/>
                    <a:pt x="205" y="91"/>
                  </a:cubicBezTo>
                  <a:cubicBezTo>
                    <a:pt x="202" y="92"/>
                    <a:pt x="202" y="90"/>
                    <a:pt x="200" y="92"/>
                  </a:cubicBezTo>
                  <a:cubicBezTo>
                    <a:pt x="198" y="96"/>
                    <a:pt x="195" y="91"/>
                    <a:pt x="193" y="90"/>
                  </a:cubicBezTo>
                  <a:cubicBezTo>
                    <a:pt x="192" y="93"/>
                    <a:pt x="189" y="94"/>
                    <a:pt x="188" y="97"/>
                  </a:cubicBezTo>
                  <a:cubicBezTo>
                    <a:pt x="186" y="100"/>
                    <a:pt x="185" y="105"/>
                    <a:pt x="185" y="109"/>
                  </a:cubicBezTo>
                  <a:cubicBezTo>
                    <a:pt x="185" y="112"/>
                    <a:pt x="184" y="115"/>
                    <a:pt x="185" y="118"/>
                  </a:cubicBezTo>
                  <a:cubicBezTo>
                    <a:pt x="186" y="123"/>
                    <a:pt x="185" y="123"/>
                    <a:pt x="184" y="127"/>
                  </a:cubicBezTo>
                  <a:cubicBezTo>
                    <a:pt x="182" y="134"/>
                    <a:pt x="184" y="137"/>
                    <a:pt x="176" y="138"/>
                  </a:cubicBezTo>
                  <a:cubicBezTo>
                    <a:pt x="168" y="138"/>
                    <a:pt x="173" y="152"/>
                    <a:pt x="176" y="155"/>
                  </a:cubicBezTo>
                  <a:cubicBezTo>
                    <a:pt x="171" y="157"/>
                    <a:pt x="158" y="165"/>
                    <a:pt x="164" y="171"/>
                  </a:cubicBezTo>
                  <a:cubicBezTo>
                    <a:pt x="167" y="174"/>
                    <a:pt x="155" y="186"/>
                    <a:pt x="157" y="192"/>
                  </a:cubicBezTo>
                  <a:cubicBezTo>
                    <a:pt x="152" y="192"/>
                    <a:pt x="152" y="189"/>
                    <a:pt x="147" y="192"/>
                  </a:cubicBezTo>
                  <a:cubicBezTo>
                    <a:pt x="143" y="194"/>
                    <a:pt x="140" y="191"/>
                    <a:pt x="136" y="193"/>
                  </a:cubicBezTo>
                  <a:cubicBezTo>
                    <a:pt x="132" y="195"/>
                    <a:pt x="131" y="199"/>
                    <a:pt x="125" y="198"/>
                  </a:cubicBezTo>
                  <a:cubicBezTo>
                    <a:pt x="121" y="198"/>
                    <a:pt x="112" y="195"/>
                    <a:pt x="110" y="191"/>
                  </a:cubicBezTo>
                  <a:cubicBezTo>
                    <a:pt x="107" y="186"/>
                    <a:pt x="88" y="187"/>
                    <a:pt x="85" y="193"/>
                  </a:cubicBezTo>
                  <a:cubicBezTo>
                    <a:pt x="83" y="195"/>
                    <a:pt x="82" y="199"/>
                    <a:pt x="81" y="202"/>
                  </a:cubicBezTo>
                  <a:cubicBezTo>
                    <a:pt x="81" y="202"/>
                    <a:pt x="72" y="207"/>
                    <a:pt x="72" y="207"/>
                  </a:cubicBezTo>
                  <a:cubicBezTo>
                    <a:pt x="69" y="207"/>
                    <a:pt x="67" y="208"/>
                    <a:pt x="64" y="208"/>
                  </a:cubicBezTo>
                  <a:cubicBezTo>
                    <a:pt x="60" y="209"/>
                    <a:pt x="58" y="206"/>
                    <a:pt x="54" y="206"/>
                  </a:cubicBezTo>
                  <a:cubicBezTo>
                    <a:pt x="48" y="205"/>
                    <a:pt x="44" y="209"/>
                    <a:pt x="39" y="211"/>
                  </a:cubicBezTo>
                  <a:cubicBezTo>
                    <a:pt x="32" y="214"/>
                    <a:pt x="32" y="209"/>
                    <a:pt x="27" y="207"/>
                  </a:cubicBezTo>
                  <a:cubicBezTo>
                    <a:pt x="25" y="207"/>
                    <a:pt x="21" y="202"/>
                    <a:pt x="19" y="201"/>
                  </a:cubicBezTo>
                  <a:cubicBezTo>
                    <a:pt x="17" y="199"/>
                    <a:pt x="16" y="196"/>
                    <a:pt x="14" y="194"/>
                  </a:cubicBezTo>
                  <a:cubicBezTo>
                    <a:pt x="12" y="192"/>
                    <a:pt x="10" y="192"/>
                    <a:pt x="8" y="190"/>
                  </a:cubicBezTo>
                  <a:cubicBezTo>
                    <a:pt x="7" y="187"/>
                    <a:pt x="8" y="181"/>
                    <a:pt x="5" y="180"/>
                  </a:cubicBezTo>
                  <a:cubicBezTo>
                    <a:pt x="0" y="177"/>
                    <a:pt x="4" y="175"/>
                    <a:pt x="5" y="17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568">
              <a:extLst>
                <a:ext uri="{FF2B5EF4-FFF2-40B4-BE49-F238E27FC236}">
                  <a16:creationId xmlns="" xmlns:a16="http://schemas.microsoft.com/office/drawing/2014/main" id="{CBD5C5E4-CFD2-4641-922C-D147A0DE5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76" y="3498850"/>
              <a:ext cx="228600" cy="165100"/>
            </a:xfrm>
            <a:custGeom>
              <a:avLst/>
              <a:gdLst>
                <a:gd name="T0" fmla="*/ 26 w 296"/>
                <a:gd name="T1" fmla="*/ 180 h 214"/>
                <a:gd name="T2" fmla="*/ 38 w 296"/>
                <a:gd name="T3" fmla="*/ 190 h 214"/>
                <a:gd name="T4" fmla="*/ 58 w 296"/>
                <a:gd name="T5" fmla="*/ 196 h 214"/>
                <a:gd name="T6" fmla="*/ 53 w 296"/>
                <a:gd name="T7" fmla="*/ 186 h 214"/>
                <a:gd name="T8" fmla="*/ 52 w 296"/>
                <a:gd name="T9" fmla="*/ 172 h 214"/>
                <a:gd name="T10" fmla="*/ 52 w 296"/>
                <a:gd name="T11" fmla="*/ 168 h 214"/>
                <a:gd name="T12" fmla="*/ 61 w 296"/>
                <a:gd name="T13" fmla="*/ 161 h 214"/>
                <a:gd name="T14" fmla="*/ 106 w 296"/>
                <a:gd name="T15" fmla="*/ 133 h 214"/>
                <a:gd name="T16" fmla="*/ 135 w 296"/>
                <a:gd name="T17" fmla="*/ 83 h 214"/>
                <a:gd name="T18" fmla="*/ 156 w 296"/>
                <a:gd name="T19" fmla="*/ 102 h 214"/>
                <a:gd name="T20" fmla="*/ 166 w 296"/>
                <a:gd name="T21" fmla="*/ 73 h 214"/>
                <a:gd name="T22" fmla="*/ 171 w 296"/>
                <a:gd name="T23" fmla="*/ 75 h 214"/>
                <a:gd name="T24" fmla="*/ 180 w 296"/>
                <a:gd name="T25" fmla="*/ 62 h 214"/>
                <a:gd name="T26" fmla="*/ 193 w 296"/>
                <a:gd name="T27" fmla="*/ 45 h 214"/>
                <a:gd name="T28" fmla="*/ 202 w 296"/>
                <a:gd name="T29" fmla="*/ 26 h 214"/>
                <a:gd name="T30" fmla="*/ 216 w 296"/>
                <a:gd name="T31" fmla="*/ 0 h 214"/>
                <a:gd name="T32" fmla="*/ 228 w 296"/>
                <a:gd name="T33" fmla="*/ 1 h 214"/>
                <a:gd name="T34" fmla="*/ 247 w 296"/>
                <a:gd name="T35" fmla="*/ 24 h 214"/>
                <a:gd name="T36" fmla="*/ 239 w 296"/>
                <a:gd name="T37" fmla="*/ 39 h 214"/>
                <a:gd name="T38" fmla="*/ 256 w 296"/>
                <a:gd name="T39" fmla="*/ 34 h 214"/>
                <a:gd name="T40" fmla="*/ 262 w 296"/>
                <a:gd name="T41" fmla="*/ 41 h 214"/>
                <a:gd name="T42" fmla="*/ 284 w 296"/>
                <a:gd name="T43" fmla="*/ 56 h 214"/>
                <a:gd name="T44" fmla="*/ 276 w 296"/>
                <a:gd name="T45" fmla="*/ 71 h 214"/>
                <a:gd name="T46" fmla="*/ 273 w 296"/>
                <a:gd name="T47" fmla="*/ 87 h 214"/>
                <a:gd name="T48" fmla="*/ 268 w 296"/>
                <a:gd name="T49" fmla="*/ 93 h 214"/>
                <a:gd name="T50" fmla="*/ 246 w 296"/>
                <a:gd name="T51" fmla="*/ 97 h 214"/>
                <a:gd name="T52" fmla="*/ 213 w 296"/>
                <a:gd name="T53" fmla="*/ 90 h 214"/>
                <a:gd name="T54" fmla="*/ 200 w 296"/>
                <a:gd name="T55" fmla="*/ 92 h 214"/>
                <a:gd name="T56" fmla="*/ 188 w 296"/>
                <a:gd name="T57" fmla="*/ 97 h 214"/>
                <a:gd name="T58" fmla="*/ 185 w 296"/>
                <a:gd name="T59" fmla="*/ 118 h 214"/>
                <a:gd name="T60" fmla="*/ 176 w 296"/>
                <a:gd name="T61" fmla="*/ 138 h 214"/>
                <a:gd name="T62" fmla="*/ 164 w 296"/>
                <a:gd name="T63" fmla="*/ 171 h 214"/>
                <a:gd name="T64" fmla="*/ 147 w 296"/>
                <a:gd name="T65" fmla="*/ 192 h 214"/>
                <a:gd name="T66" fmla="*/ 125 w 296"/>
                <a:gd name="T67" fmla="*/ 198 h 214"/>
                <a:gd name="T68" fmla="*/ 85 w 296"/>
                <a:gd name="T69" fmla="*/ 193 h 214"/>
                <a:gd name="T70" fmla="*/ 72 w 296"/>
                <a:gd name="T71" fmla="*/ 207 h 214"/>
                <a:gd name="T72" fmla="*/ 54 w 296"/>
                <a:gd name="T73" fmla="*/ 206 h 214"/>
                <a:gd name="T74" fmla="*/ 27 w 296"/>
                <a:gd name="T75" fmla="*/ 207 h 214"/>
                <a:gd name="T76" fmla="*/ 14 w 296"/>
                <a:gd name="T77" fmla="*/ 194 h 214"/>
                <a:gd name="T78" fmla="*/ 5 w 296"/>
                <a:gd name="T79" fmla="*/ 18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96" h="214">
                  <a:moveTo>
                    <a:pt x="5" y="170"/>
                  </a:moveTo>
                  <a:cubicBezTo>
                    <a:pt x="4" y="181"/>
                    <a:pt x="26" y="189"/>
                    <a:pt x="26" y="180"/>
                  </a:cubicBezTo>
                  <a:cubicBezTo>
                    <a:pt x="26" y="183"/>
                    <a:pt x="30" y="183"/>
                    <a:pt x="30" y="184"/>
                  </a:cubicBezTo>
                  <a:cubicBezTo>
                    <a:pt x="29" y="187"/>
                    <a:pt x="36" y="189"/>
                    <a:pt x="38" y="190"/>
                  </a:cubicBezTo>
                  <a:cubicBezTo>
                    <a:pt x="42" y="191"/>
                    <a:pt x="44" y="188"/>
                    <a:pt x="47" y="192"/>
                  </a:cubicBezTo>
                  <a:cubicBezTo>
                    <a:pt x="50" y="195"/>
                    <a:pt x="54" y="195"/>
                    <a:pt x="58" y="196"/>
                  </a:cubicBezTo>
                  <a:cubicBezTo>
                    <a:pt x="55" y="192"/>
                    <a:pt x="49" y="195"/>
                    <a:pt x="48" y="189"/>
                  </a:cubicBezTo>
                  <a:cubicBezTo>
                    <a:pt x="47" y="186"/>
                    <a:pt x="50" y="182"/>
                    <a:pt x="53" y="186"/>
                  </a:cubicBezTo>
                  <a:cubicBezTo>
                    <a:pt x="50" y="184"/>
                    <a:pt x="50" y="181"/>
                    <a:pt x="51" y="177"/>
                  </a:cubicBezTo>
                  <a:cubicBezTo>
                    <a:pt x="51" y="176"/>
                    <a:pt x="52" y="174"/>
                    <a:pt x="52" y="172"/>
                  </a:cubicBezTo>
                  <a:cubicBezTo>
                    <a:pt x="53" y="168"/>
                    <a:pt x="55" y="170"/>
                    <a:pt x="58" y="168"/>
                  </a:cubicBezTo>
                  <a:cubicBezTo>
                    <a:pt x="56" y="168"/>
                    <a:pt x="54" y="168"/>
                    <a:pt x="52" y="168"/>
                  </a:cubicBezTo>
                  <a:cubicBezTo>
                    <a:pt x="54" y="165"/>
                    <a:pt x="52" y="162"/>
                    <a:pt x="53" y="159"/>
                  </a:cubicBezTo>
                  <a:cubicBezTo>
                    <a:pt x="56" y="159"/>
                    <a:pt x="58" y="161"/>
                    <a:pt x="61" y="161"/>
                  </a:cubicBezTo>
                  <a:cubicBezTo>
                    <a:pt x="51" y="153"/>
                    <a:pt x="66" y="144"/>
                    <a:pt x="73" y="143"/>
                  </a:cubicBezTo>
                  <a:cubicBezTo>
                    <a:pt x="83" y="141"/>
                    <a:pt x="98" y="139"/>
                    <a:pt x="106" y="133"/>
                  </a:cubicBezTo>
                  <a:cubicBezTo>
                    <a:pt x="114" y="128"/>
                    <a:pt x="114" y="117"/>
                    <a:pt x="121" y="111"/>
                  </a:cubicBezTo>
                  <a:cubicBezTo>
                    <a:pt x="129" y="103"/>
                    <a:pt x="134" y="95"/>
                    <a:pt x="135" y="83"/>
                  </a:cubicBezTo>
                  <a:cubicBezTo>
                    <a:pt x="141" y="83"/>
                    <a:pt x="142" y="86"/>
                    <a:pt x="144" y="91"/>
                  </a:cubicBezTo>
                  <a:cubicBezTo>
                    <a:pt x="145" y="94"/>
                    <a:pt x="153" y="102"/>
                    <a:pt x="156" y="102"/>
                  </a:cubicBezTo>
                  <a:cubicBezTo>
                    <a:pt x="161" y="102"/>
                    <a:pt x="163" y="91"/>
                    <a:pt x="161" y="88"/>
                  </a:cubicBezTo>
                  <a:cubicBezTo>
                    <a:pt x="155" y="80"/>
                    <a:pt x="162" y="77"/>
                    <a:pt x="166" y="73"/>
                  </a:cubicBezTo>
                  <a:cubicBezTo>
                    <a:pt x="167" y="80"/>
                    <a:pt x="166" y="90"/>
                    <a:pt x="175" y="92"/>
                  </a:cubicBezTo>
                  <a:cubicBezTo>
                    <a:pt x="175" y="87"/>
                    <a:pt x="174" y="80"/>
                    <a:pt x="171" y="75"/>
                  </a:cubicBezTo>
                  <a:cubicBezTo>
                    <a:pt x="167" y="69"/>
                    <a:pt x="175" y="73"/>
                    <a:pt x="177" y="71"/>
                  </a:cubicBezTo>
                  <a:cubicBezTo>
                    <a:pt x="179" y="69"/>
                    <a:pt x="186" y="64"/>
                    <a:pt x="180" y="62"/>
                  </a:cubicBezTo>
                  <a:cubicBezTo>
                    <a:pt x="172" y="58"/>
                    <a:pt x="180" y="52"/>
                    <a:pt x="183" y="48"/>
                  </a:cubicBezTo>
                  <a:cubicBezTo>
                    <a:pt x="182" y="56"/>
                    <a:pt x="191" y="48"/>
                    <a:pt x="193" y="45"/>
                  </a:cubicBezTo>
                  <a:cubicBezTo>
                    <a:pt x="195" y="40"/>
                    <a:pt x="196" y="34"/>
                    <a:pt x="198" y="30"/>
                  </a:cubicBezTo>
                  <a:cubicBezTo>
                    <a:pt x="199" y="27"/>
                    <a:pt x="201" y="28"/>
                    <a:pt x="202" y="26"/>
                  </a:cubicBezTo>
                  <a:cubicBezTo>
                    <a:pt x="204" y="24"/>
                    <a:pt x="206" y="21"/>
                    <a:pt x="207" y="18"/>
                  </a:cubicBezTo>
                  <a:cubicBezTo>
                    <a:pt x="211" y="13"/>
                    <a:pt x="211" y="5"/>
                    <a:pt x="216" y="0"/>
                  </a:cubicBezTo>
                  <a:cubicBezTo>
                    <a:pt x="220" y="5"/>
                    <a:pt x="215" y="10"/>
                    <a:pt x="217" y="15"/>
                  </a:cubicBezTo>
                  <a:cubicBezTo>
                    <a:pt x="221" y="12"/>
                    <a:pt x="224" y="0"/>
                    <a:pt x="228" y="1"/>
                  </a:cubicBezTo>
                  <a:cubicBezTo>
                    <a:pt x="228" y="1"/>
                    <a:pt x="238" y="23"/>
                    <a:pt x="239" y="13"/>
                  </a:cubicBezTo>
                  <a:cubicBezTo>
                    <a:pt x="240" y="17"/>
                    <a:pt x="247" y="19"/>
                    <a:pt x="247" y="24"/>
                  </a:cubicBezTo>
                  <a:cubicBezTo>
                    <a:pt x="247" y="27"/>
                    <a:pt x="242" y="26"/>
                    <a:pt x="243" y="30"/>
                  </a:cubicBezTo>
                  <a:cubicBezTo>
                    <a:pt x="245" y="36"/>
                    <a:pt x="244" y="37"/>
                    <a:pt x="239" y="39"/>
                  </a:cubicBezTo>
                  <a:cubicBezTo>
                    <a:pt x="242" y="37"/>
                    <a:pt x="245" y="39"/>
                    <a:pt x="248" y="38"/>
                  </a:cubicBezTo>
                  <a:cubicBezTo>
                    <a:pt x="251" y="36"/>
                    <a:pt x="252" y="33"/>
                    <a:pt x="256" y="34"/>
                  </a:cubicBezTo>
                  <a:cubicBezTo>
                    <a:pt x="262" y="37"/>
                    <a:pt x="256" y="41"/>
                    <a:pt x="253" y="43"/>
                  </a:cubicBezTo>
                  <a:cubicBezTo>
                    <a:pt x="253" y="49"/>
                    <a:pt x="259" y="43"/>
                    <a:pt x="262" y="41"/>
                  </a:cubicBezTo>
                  <a:cubicBezTo>
                    <a:pt x="267" y="38"/>
                    <a:pt x="273" y="46"/>
                    <a:pt x="273" y="50"/>
                  </a:cubicBezTo>
                  <a:cubicBezTo>
                    <a:pt x="277" y="46"/>
                    <a:pt x="283" y="53"/>
                    <a:pt x="284" y="56"/>
                  </a:cubicBezTo>
                  <a:cubicBezTo>
                    <a:pt x="287" y="52"/>
                    <a:pt x="295" y="55"/>
                    <a:pt x="295" y="60"/>
                  </a:cubicBezTo>
                  <a:cubicBezTo>
                    <a:pt x="296" y="66"/>
                    <a:pt x="281" y="71"/>
                    <a:pt x="276" y="71"/>
                  </a:cubicBezTo>
                  <a:cubicBezTo>
                    <a:pt x="272" y="71"/>
                    <a:pt x="258" y="66"/>
                    <a:pt x="262" y="76"/>
                  </a:cubicBezTo>
                  <a:cubicBezTo>
                    <a:pt x="264" y="80"/>
                    <a:pt x="273" y="82"/>
                    <a:pt x="273" y="87"/>
                  </a:cubicBezTo>
                  <a:cubicBezTo>
                    <a:pt x="275" y="85"/>
                    <a:pt x="278" y="87"/>
                    <a:pt x="276" y="90"/>
                  </a:cubicBezTo>
                  <a:cubicBezTo>
                    <a:pt x="274" y="93"/>
                    <a:pt x="270" y="92"/>
                    <a:pt x="268" y="93"/>
                  </a:cubicBezTo>
                  <a:cubicBezTo>
                    <a:pt x="258" y="93"/>
                    <a:pt x="255" y="96"/>
                    <a:pt x="247" y="89"/>
                  </a:cubicBezTo>
                  <a:cubicBezTo>
                    <a:pt x="246" y="91"/>
                    <a:pt x="248" y="96"/>
                    <a:pt x="246" y="97"/>
                  </a:cubicBezTo>
                  <a:cubicBezTo>
                    <a:pt x="243" y="99"/>
                    <a:pt x="238" y="95"/>
                    <a:pt x="236" y="93"/>
                  </a:cubicBezTo>
                  <a:cubicBezTo>
                    <a:pt x="229" y="89"/>
                    <a:pt x="219" y="96"/>
                    <a:pt x="213" y="90"/>
                  </a:cubicBezTo>
                  <a:cubicBezTo>
                    <a:pt x="213" y="97"/>
                    <a:pt x="208" y="90"/>
                    <a:pt x="205" y="91"/>
                  </a:cubicBezTo>
                  <a:cubicBezTo>
                    <a:pt x="202" y="92"/>
                    <a:pt x="202" y="90"/>
                    <a:pt x="200" y="92"/>
                  </a:cubicBezTo>
                  <a:cubicBezTo>
                    <a:pt x="198" y="96"/>
                    <a:pt x="195" y="91"/>
                    <a:pt x="193" y="90"/>
                  </a:cubicBezTo>
                  <a:cubicBezTo>
                    <a:pt x="192" y="93"/>
                    <a:pt x="189" y="94"/>
                    <a:pt x="188" y="97"/>
                  </a:cubicBezTo>
                  <a:cubicBezTo>
                    <a:pt x="186" y="100"/>
                    <a:pt x="185" y="105"/>
                    <a:pt x="185" y="109"/>
                  </a:cubicBezTo>
                  <a:cubicBezTo>
                    <a:pt x="185" y="112"/>
                    <a:pt x="184" y="115"/>
                    <a:pt x="185" y="118"/>
                  </a:cubicBezTo>
                  <a:cubicBezTo>
                    <a:pt x="186" y="123"/>
                    <a:pt x="185" y="123"/>
                    <a:pt x="184" y="127"/>
                  </a:cubicBezTo>
                  <a:cubicBezTo>
                    <a:pt x="182" y="134"/>
                    <a:pt x="184" y="137"/>
                    <a:pt x="176" y="138"/>
                  </a:cubicBezTo>
                  <a:cubicBezTo>
                    <a:pt x="168" y="138"/>
                    <a:pt x="173" y="152"/>
                    <a:pt x="176" y="155"/>
                  </a:cubicBezTo>
                  <a:cubicBezTo>
                    <a:pt x="171" y="157"/>
                    <a:pt x="158" y="165"/>
                    <a:pt x="164" y="171"/>
                  </a:cubicBezTo>
                  <a:cubicBezTo>
                    <a:pt x="167" y="174"/>
                    <a:pt x="155" y="186"/>
                    <a:pt x="157" y="192"/>
                  </a:cubicBezTo>
                  <a:cubicBezTo>
                    <a:pt x="152" y="192"/>
                    <a:pt x="152" y="189"/>
                    <a:pt x="147" y="192"/>
                  </a:cubicBezTo>
                  <a:cubicBezTo>
                    <a:pt x="143" y="194"/>
                    <a:pt x="140" y="191"/>
                    <a:pt x="136" y="193"/>
                  </a:cubicBezTo>
                  <a:cubicBezTo>
                    <a:pt x="132" y="195"/>
                    <a:pt x="131" y="199"/>
                    <a:pt x="125" y="198"/>
                  </a:cubicBezTo>
                  <a:cubicBezTo>
                    <a:pt x="121" y="198"/>
                    <a:pt x="112" y="195"/>
                    <a:pt x="110" y="191"/>
                  </a:cubicBezTo>
                  <a:cubicBezTo>
                    <a:pt x="107" y="186"/>
                    <a:pt x="88" y="187"/>
                    <a:pt x="85" y="193"/>
                  </a:cubicBezTo>
                  <a:cubicBezTo>
                    <a:pt x="83" y="195"/>
                    <a:pt x="82" y="199"/>
                    <a:pt x="81" y="202"/>
                  </a:cubicBezTo>
                  <a:cubicBezTo>
                    <a:pt x="81" y="202"/>
                    <a:pt x="72" y="207"/>
                    <a:pt x="72" y="207"/>
                  </a:cubicBezTo>
                  <a:cubicBezTo>
                    <a:pt x="69" y="207"/>
                    <a:pt x="67" y="208"/>
                    <a:pt x="64" y="208"/>
                  </a:cubicBezTo>
                  <a:cubicBezTo>
                    <a:pt x="60" y="209"/>
                    <a:pt x="58" y="206"/>
                    <a:pt x="54" y="206"/>
                  </a:cubicBezTo>
                  <a:cubicBezTo>
                    <a:pt x="48" y="205"/>
                    <a:pt x="44" y="209"/>
                    <a:pt x="39" y="211"/>
                  </a:cubicBezTo>
                  <a:cubicBezTo>
                    <a:pt x="32" y="214"/>
                    <a:pt x="32" y="209"/>
                    <a:pt x="27" y="207"/>
                  </a:cubicBezTo>
                  <a:cubicBezTo>
                    <a:pt x="25" y="207"/>
                    <a:pt x="21" y="202"/>
                    <a:pt x="19" y="201"/>
                  </a:cubicBezTo>
                  <a:cubicBezTo>
                    <a:pt x="17" y="199"/>
                    <a:pt x="16" y="196"/>
                    <a:pt x="14" y="194"/>
                  </a:cubicBezTo>
                  <a:cubicBezTo>
                    <a:pt x="12" y="192"/>
                    <a:pt x="10" y="192"/>
                    <a:pt x="8" y="190"/>
                  </a:cubicBezTo>
                  <a:cubicBezTo>
                    <a:pt x="7" y="187"/>
                    <a:pt x="8" y="181"/>
                    <a:pt x="5" y="180"/>
                  </a:cubicBezTo>
                  <a:cubicBezTo>
                    <a:pt x="0" y="177"/>
                    <a:pt x="4" y="175"/>
                    <a:pt x="5" y="17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569">
              <a:extLst>
                <a:ext uri="{FF2B5EF4-FFF2-40B4-BE49-F238E27FC236}">
                  <a16:creationId xmlns="" xmlns:a16="http://schemas.microsoft.com/office/drawing/2014/main" id="{39F9CFED-D921-4E13-8224-8EBC7057B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8038" y="3394075"/>
              <a:ext cx="6350" cy="14288"/>
            </a:xfrm>
            <a:custGeom>
              <a:avLst/>
              <a:gdLst>
                <a:gd name="T0" fmla="*/ 6 w 9"/>
                <a:gd name="T1" fmla="*/ 4 h 18"/>
                <a:gd name="T2" fmla="*/ 4 w 9"/>
                <a:gd name="T3" fmla="*/ 0 h 18"/>
                <a:gd name="T4" fmla="*/ 0 w 9"/>
                <a:gd name="T5" fmla="*/ 10 h 18"/>
                <a:gd name="T6" fmla="*/ 6 w 9"/>
                <a:gd name="T7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8">
                  <a:moveTo>
                    <a:pt x="6" y="4"/>
                  </a:moveTo>
                  <a:cubicBezTo>
                    <a:pt x="5" y="3"/>
                    <a:pt x="5" y="1"/>
                    <a:pt x="4" y="0"/>
                  </a:cubicBezTo>
                  <a:cubicBezTo>
                    <a:pt x="1" y="2"/>
                    <a:pt x="0" y="6"/>
                    <a:pt x="0" y="10"/>
                  </a:cubicBezTo>
                  <a:cubicBezTo>
                    <a:pt x="2" y="18"/>
                    <a:pt x="9" y="9"/>
                    <a:pt x="6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570">
              <a:extLst>
                <a:ext uri="{FF2B5EF4-FFF2-40B4-BE49-F238E27FC236}">
                  <a16:creationId xmlns="" xmlns:a16="http://schemas.microsoft.com/office/drawing/2014/main" id="{28EBF63C-E40E-4E08-BCD2-29334E6FA9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8038" y="3394075"/>
              <a:ext cx="6350" cy="14288"/>
            </a:xfrm>
            <a:custGeom>
              <a:avLst/>
              <a:gdLst>
                <a:gd name="T0" fmla="*/ 6 w 9"/>
                <a:gd name="T1" fmla="*/ 4 h 18"/>
                <a:gd name="T2" fmla="*/ 4 w 9"/>
                <a:gd name="T3" fmla="*/ 0 h 18"/>
                <a:gd name="T4" fmla="*/ 0 w 9"/>
                <a:gd name="T5" fmla="*/ 10 h 18"/>
                <a:gd name="T6" fmla="*/ 6 w 9"/>
                <a:gd name="T7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8">
                  <a:moveTo>
                    <a:pt x="6" y="4"/>
                  </a:moveTo>
                  <a:cubicBezTo>
                    <a:pt x="5" y="3"/>
                    <a:pt x="5" y="1"/>
                    <a:pt x="4" y="0"/>
                  </a:cubicBezTo>
                  <a:cubicBezTo>
                    <a:pt x="1" y="2"/>
                    <a:pt x="0" y="6"/>
                    <a:pt x="0" y="10"/>
                  </a:cubicBezTo>
                  <a:cubicBezTo>
                    <a:pt x="2" y="18"/>
                    <a:pt x="9" y="9"/>
                    <a:pt x="6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571">
              <a:extLst>
                <a:ext uri="{FF2B5EF4-FFF2-40B4-BE49-F238E27FC236}">
                  <a16:creationId xmlns="" xmlns:a16="http://schemas.microsoft.com/office/drawing/2014/main" id="{5DF09A66-005E-4D26-B479-AF97F8A564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8038" y="3322638"/>
              <a:ext cx="14288" cy="55563"/>
            </a:xfrm>
            <a:custGeom>
              <a:avLst/>
              <a:gdLst>
                <a:gd name="T0" fmla="*/ 8 w 19"/>
                <a:gd name="T1" fmla="*/ 23 h 70"/>
                <a:gd name="T2" fmla="*/ 9 w 19"/>
                <a:gd name="T3" fmla="*/ 48 h 70"/>
                <a:gd name="T4" fmla="*/ 10 w 19"/>
                <a:gd name="T5" fmla="*/ 69 h 70"/>
                <a:gd name="T6" fmla="*/ 10 w 19"/>
                <a:gd name="T7" fmla="*/ 63 h 70"/>
                <a:gd name="T8" fmla="*/ 9 w 19"/>
                <a:gd name="T9" fmla="*/ 51 h 70"/>
                <a:gd name="T10" fmla="*/ 12 w 19"/>
                <a:gd name="T11" fmla="*/ 42 h 70"/>
                <a:gd name="T12" fmla="*/ 14 w 19"/>
                <a:gd name="T13" fmla="*/ 35 h 70"/>
                <a:gd name="T14" fmla="*/ 11 w 19"/>
                <a:gd name="T15" fmla="*/ 21 h 70"/>
                <a:gd name="T16" fmla="*/ 12 w 19"/>
                <a:gd name="T17" fmla="*/ 8 h 70"/>
                <a:gd name="T18" fmla="*/ 12 w 19"/>
                <a:gd name="T19" fmla="*/ 0 h 70"/>
                <a:gd name="T20" fmla="*/ 8 w 19"/>
                <a:gd name="T21" fmla="*/ 2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70">
                  <a:moveTo>
                    <a:pt x="8" y="23"/>
                  </a:moveTo>
                  <a:cubicBezTo>
                    <a:pt x="3" y="28"/>
                    <a:pt x="8" y="42"/>
                    <a:pt x="9" y="48"/>
                  </a:cubicBezTo>
                  <a:cubicBezTo>
                    <a:pt x="2" y="46"/>
                    <a:pt x="0" y="70"/>
                    <a:pt x="10" y="69"/>
                  </a:cubicBezTo>
                  <a:cubicBezTo>
                    <a:pt x="6" y="66"/>
                    <a:pt x="10" y="66"/>
                    <a:pt x="10" y="63"/>
                  </a:cubicBezTo>
                  <a:cubicBezTo>
                    <a:pt x="10" y="59"/>
                    <a:pt x="8" y="55"/>
                    <a:pt x="9" y="51"/>
                  </a:cubicBezTo>
                  <a:cubicBezTo>
                    <a:pt x="10" y="48"/>
                    <a:pt x="13" y="45"/>
                    <a:pt x="12" y="42"/>
                  </a:cubicBezTo>
                  <a:cubicBezTo>
                    <a:pt x="11" y="37"/>
                    <a:pt x="13" y="40"/>
                    <a:pt x="14" y="35"/>
                  </a:cubicBezTo>
                  <a:cubicBezTo>
                    <a:pt x="15" y="30"/>
                    <a:pt x="10" y="25"/>
                    <a:pt x="11" y="21"/>
                  </a:cubicBezTo>
                  <a:cubicBezTo>
                    <a:pt x="12" y="18"/>
                    <a:pt x="19" y="10"/>
                    <a:pt x="12" y="8"/>
                  </a:cubicBezTo>
                  <a:cubicBezTo>
                    <a:pt x="15" y="6"/>
                    <a:pt x="14" y="2"/>
                    <a:pt x="12" y="0"/>
                  </a:cubicBezTo>
                  <a:cubicBezTo>
                    <a:pt x="5" y="5"/>
                    <a:pt x="10" y="15"/>
                    <a:pt x="8" y="2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572">
              <a:extLst>
                <a:ext uri="{FF2B5EF4-FFF2-40B4-BE49-F238E27FC236}">
                  <a16:creationId xmlns="" xmlns:a16="http://schemas.microsoft.com/office/drawing/2014/main" id="{1DE5973E-2A40-40C1-A021-969AEF372A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8038" y="3322638"/>
              <a:ext cx="14288" cy="55563"/>
            </a:xfrm>
            <a:custGeom>
              <a:avLst/>
              <a:gdLst>
                <a:gd name="T0" fmla="*/ 8 w 19"/>
                <a:gd name="T1" fmla="*/ 23 h 70"/>
                <a:gd name="T2" fmla="*/ 9 w 19"/>
                <a:gd name="T3" fmla="*/ 48 h 70"/>
                <a:gd name="T4" fmla="*/ 10 w 19"/>
                <a:gd name="T5" fmla="*/ 69 h 70"/>
                <a:gd name="T6" fmla="*/ 10 w 19"/>
                <a:gd name="T7" fmla="*/ 63 h 70"/>
                <a:gd name="T8" fmla="*/ 9 w 19"/>
                <a:gd name="T9" fmla="*/ 51 h 70"/>
                <a:gd name="T10" fmla="*/ 12 w 19"/>
                <a:gd name="T11" fmla="*/ 42 h 70"/>
                <a:gd name="T12" fmla="*/ 14 w 19"/>
                <a:gd name="T13" fmla="*/ 35 h 70"/>
                <a:gd name="T14" fmla="*/ 11 w 19"/>
                <a:gd name="T15" fmla="*/ 21 h 70"/>
                <a:gd name="T16" fmla="*/ 12 w 19"/>
                <a:gd name="T17" fmla="*/ 8 h 70"/>
                <a:gd name="T18" fmla="*/ 12 w 19"/>
                <a:gd name="T19" fmla="*/ 0 h 70"/>
                <a:gd name="T20" fmla="*/ 8 w 19"/>
                <a:gd name="T21" fmla="*/ 2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70">
                  <a:moveTo>
                    <a:pt x="8" y="23"/>
                  </a:moveTo>
                  <a:cubicBezTo>
                    <a:pt x="3" y="28"/>
                    <a:pt x="8" y="42"/>
                    <a:pt x="9" y="48"/>
                  </a:cubicBezTo>
                  <a:cubicBezTo>
                    <a:pt x="2" y="46"/>
                    <a:pt x="0" y="70"/>
                    <a:pt x="10" y="69"/>
                  </a:cubicBezTo>
                  <a:cubicBezTo>
                    <a:pt x="6" y="66"/>
                    <a:pt x="10" y="66"/>
                    <a:pt x="10" y="63"/>
                  </a:cubicBezTo>
                  <a:cubicBezTo>
                    <a:pt x="10" y="59"/>
                    <a:pt x="8" y="55"/>
                    <a:pt x="9" y="51"/>
                  </a:cubicBezTo>
                  <a:cubicBezTo>
                    <a:pt x="10" y="48"/>
                    <a:pt x="13" y="45"/>
                    <a:pt x="12" y="42"/>
                  </a:cubicBezTo>
                  <a:cubicBezTo>
                    <a:pt x="11" y="37"/>
                    <a:pt x="13" y="40"/>
                    <a:pt x="14" y="35"/>
                  </a:cubicBezTo>
                  <a:cubicBezTo>
                    <a:pt x="15" y="30"/>
                    <a:pt x="10" y="25"/>
                    <a:pt x="11" y="21"/>
                  </a:cubicBezTo>
                  <a:cubicBezTo>
                    <a:pt x="12" y="18"/>
                    <a:pt x="19" y="10"/>
                    <a:pt x="12" y="8"/>
                  </a:cubicBezTo>
                  <a:cubicBezTo>
                    <a:pt x="15" y="6"/>
                    <a:pt x="14" y="2"/>
                    <a:pt x="12" y="0"/>
                  </a:cubicBezTo>
                  <a:cubicBezTo>
                    <a:pt x="5" y="5"/>
                    <a:pt x="10" y="15"/>
                    <a:pt x="8" y="2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573">
              <a:extLst>
                <a:ext uri="{FF2B5EF4-FFF2-40B4-BE49-F238E27FC236}">
                  <a16:creationId xmlns="" xmlns:a16="http://schemas.microsoft.com/office/drawing/2014/main" id="{4D3359E0-36D2-4279-BD9C-710930819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9788" y="3489325"/>
              <a:ext cx="11113" cy="15875"/>
            </a:xfrm>
            <a:custGeom>
              <a:avLst/>
              <a:gdLst>
                <a:gd name="T0" fmla="*/ 11 w 14"/>
                <a:gd name="T1" fmla="*/ 6 h 20"/>
                <a:gd name="T2" fmla="*/ 11 w 14"/>
                <a:gd name="T3" fmla="*/ 20 h 20"/>
                <a:gd name="T4" fmla="*/ 11 w 14"/>
                <a:gd name="T5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20">
                  <a:moveTo>
                    <a:pt x="11" y="6"/>
                  </a:moveTo>
                  <a:cubicBezTo>
                    <a:pt x="0" y="0"/>
                    <a:pt x="9" y="17"/>
                    <a:pt x="11" y="20"/>
                  </a:cubicBezTo>
                  <a:cubicBezTo>
                    <a:pt x="14" y="13"/>
                    <a:pt x="11" y="12"/>
                    <a:pt x="11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574">
              <a:extLst>
                <a:ext uri="{FF2B5EF4-FFF2-40B4-BE49-F238E27FC236}">
                  <a16:creationId xmlns="" xmlns:a16="http://schemas.microsoft.com/office/drawing/2014/main" id="{0DB6AB7D-6AD0-44B5-AF89-FD716E60C9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9788" y="3489325"/>
              <a:ext cx="11113" cy="15875"/>
            </a:xfrm>
            <a:custGeom>
              <a:avLst/>
              <a:gdLst>
                <a:gd name="T0" fmla="*/ 11 w 14"/>
                <a:gd name="T1" fmla="*/ 6 h 20"/>
                <a:gd name="T2" fmla="*/ 11 w 14"/>
                <a:gd name="T3" fmla="*/ 20 h 20"/>
                <a:gd name="T4" fmla="*/ 11 w 14"/>
                <a:gd name="T5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20">
                  <a:moveTo>
                    <a:pt x="11" y="6"/>
                  </a:moveTo>
                  <a:cubicBezTo>
                    <a:pt x="0" y="0"/>
                    <a:pt x="9" y="17"/>
                    <a:pt x="11" y="20"/>
                  </a:cubicBezTo>
                  <a:cubicBezTo>
                    <a:pt x="14" y="13"/>
                    <a:pt x="11" y="12"/>
                    <a:pt x="11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581">
              <a:extLst>
                <a:ext uri="{FF2B5EF4-FFF2-40B4-BE49-F238E27FC236}">
                  <a16:creationId xmlns="" xmlns:a16="http://schemas.microsoft.com/office/drawing/2014/main" id="{222E1CA4-CA4F-4947-9023-64305ABCB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2238" y="3470275"/>
              <a:ext cx="1588" cy="6350"/>
            </a:xfrm>
            <a:custGeom>
              <a:avLst/>
              <a:gdLst>
                <a:gd name="T0" fmla="*/ 2 w 4"/>
                <a:gd name="T1" fmla="*/ 9 h 9"/>
                <a:gd name="T2" fmla="*/ 1 w 4"/>
                <a:gd name="T3" fmla="*/ 0 h 9"/>
                <a:gd name="T4" fmla="*/ 2 w 4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9">
                  <a:moveTo>
                    <a:pt x="2" y="9"/>
                  </a:moveTo>
                  <a:cubicBezTo>
                    <a:pt x="4" y="6"/>
                    <a:pt x="4" y="2"/>
                    <a:pt x="1" y="0"/>
                  </a:cubicBezTo>
                  <a:cubicBezTo>
                    <a:pt x="0" y="3"/>
                    <a:pt x="0" y="7"/>
                    <a:pt x="2" y="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582">
              <a:extLst>
                <a:ext uri="{FF2B5EF4-FFF2-40B4-BE49-F238E27FC236}">
                  <a16:creationId xmlns="" xmlns:a16="http://schemas.microsoft.com/office/drawing/2014/main" id="{DADA7D6E-EDD1-481C-8B2D-E4E6B156FF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2238" y="3470275"/>
              <a:ext cx="1588" cy="6350"/>
            </a:xfrm>
            <a:custGeom>
              <a:avLst/>
              <a:gdLst>
                <a:gd name="T0" fmla="*/ 2 w 4"/>
                <a:gd name="T1" fmla="*/ 9 h 9"/>
                <a:gd name="T2" fmla="*/ 1 w 4"/>
                <a:gd name="T3" fmla="*/ 0 h 9"/>
                <a:gd name="T4" fmla="*/ 2 w 4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9">
                  <a:moveTo>
                    <a:pt x="2" y="9"/>
                  </a:moveTo>
                  <a:cubicBezTo>
                    <a:pt x="4" y="6"/>
                    <a:pt x="4" y="2"/>
                    <a:pt x="1" y="0"/>
                  </a:cubicBezTo>
                  <a:cubicBezTo>
                    <a:pt x="0" y="3"/>
                    <a:pt x="0" y="7"/>
                    <a:pt x="2" y="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583">
              <a:extLst>
                <a:ext uri="{FF2B5EF4-FFF2-40B4-BE49-F238E27FC236}">
                  <a16:creationId xmlns="" xmlns:a16="http://schemas.microsoft.com/office/drawing/2014/main" id="{A8F822D5-349E-41EC-BBA2-542F2DC40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413" y="3381375"/>
              <a:ext cx="58738" cy="82550"/>
            </a:xfrm>
            <a:custGeom>
              <a:avLst/>
              <a:gdLst>
                <a:gd name="T0" fmla="*/ 2 w 74"/>
                <a:gd name="T1" fmla="*/ 97 h 106"/>
                <a:gd name="T2" fmla="*/ 0 w 74"/>
                <a:gd name="T3" fmla="*/ 106 h 106"/>
                <a:gd name="T4" fmla="*/ 26 w 74"/>
                <a:gd name="T5" fmla="*/ 82 h 106"/>
                <a:gd name="T6" fmla="*/ 43 w 74"/>
                <a:gd name="T7" fmla="*/ 57 h 106"/>
                <a:gd name="T8" fmla="*/ 44 w 74"/>
                <a:gd name="T9" fmla="*/ 52 h 106"/>
                <a:gd name="T10" fmla="*/ 53 w 74"/>
                <a:gd name="T11" fmla="*/ 48 h 106"/>
                <a:gd name="T12" fmla="*/ 58 w 74"/>
                <a:gd name="T13" fmla="*/ 42 h 106"/>
                <a:gd name="T14" fmla="*/ 67 w 74"/>
                <a:gd name="T15" fmla="*/ 36 h 106"/>
                <a:gd name="T16" fmla="*/ 66 w 74"/>
                <a:gd name="T17" fmla="*/ 21 h 106"/>
                <a:gd name="T18" fmla="*/ 62 w 74"/>
                <a:gd name="T19" fmla="*/ 0 h 106"/>
                <a:gd name="T20" fmla="*/ 58 w 74"/>
                <a:gd name="T21" fmla="*/ 10 h 106"/>
                <a:gd name="T22" fmla="*/ 63 w 74"/>
                <a:gd name="T23" fmla="*/ 22 h 106"/>
                <a:gd name="T24" fmla="*/ 55 w 74"/>
                <a:gd name="T25" fmla="*/ 15 h 106"/>
                <a:gd name="T26" fmla="*/ 58 w 74"/>
                <a:gd name="T27" fmla="*/ 25 h 106"/>
                <a:gd name="T28" fmla="*/ 53 w 74"/>
                <a:gd name="T29" fmla="*/ 32 h 106"/>
                <a:gd name="T30" fmla="*/ 50 w 74"/>
                <a:gd name="T31" fmla="*/ 35 h 106"/>
                <a:gd name="T32" fmla="*/ 49 w 74"/>
                <a:gd name="T33" fmla="*/ 41 h 106"/>
                <a:gd name="T34" fmla="*/ 45 w 74"/>
                <a:gd name="T35" fmla="*/ 42 h 106"/>
                <a:gd name="T36" fmla="*/ 45 w 74"/>
                <a:gd name="T37" fmla="*/ 48 h 106"/>
                <a:gd name="T38" fmla="*/ 40 w 74"/>
                <a:gd name="T39" fmla="*/ 51 h 106"/>
                <a:gd name="T40" fmla="*/ 34 w 74"/>
                <a:gd name="T41" fmla="*/ 59 h 106"/>
                <a:gd name="T42" fmla="*/ 24 w 74"/>
                <a:gd name="T43" fmla="*/ 73 h 106"/>
                <a:gd name="T44" fmla="*/ 19 w 74"/>
                <a:gd name="T45" fmla="*/ 75 h 106"/>
                <a:gd name="T46" fmla="*/ 15 w 74"/>
                <a:gd name="T47" fmla="*/ 80 h 106"/>
                <a:gd name="T48" fmla="*/ 2 w 74"/>
                <a:gd name="T49" fmla="*/ 9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4" h="106">
                  <a:moveTo>
                    <a:pt x="2" y="97"/>
                  </a:moveTo>
                  <a:cubicBezTo>
                    <a:pt x="0" y="100"/>
                    <a:pt x="1" y="103"/>
                    <a:pt x="0" y="106"/>
                  </a:cubicBezTo>
                  <a:cubicBezTo>
                    <a:pt x="8" y="96"/>
                    <a:pt x="19" y="93"/>
                    <a:pt x="26" y="82"/>
                  </a:cubicBezTo>
                  <a:cubicBezTo>
                    <a:pt x="29" y="78"/>
                    <a:pt x="51" y="64"/>
                    <a:pt x="43" y="57"/>
                  </a:cubicBezTo>
                  <a:cubicBezTo>
                    <a:pt x="47" y="58"/>
                    <a:pt x="44" y="55"/>
                    <a:pt x="44" y="52"/>
                  </a:cubicBezTo>
                  <a:cubicBezTo>
                    <a:pt x="45" y="49"/>
                    <a:pt x="50" y="48"/>
                    <a:pt x="53" y="48"/>
                  </a:cubicBezTo>
                  <a:cubicBezTo>
                    <a:pt x="57" y="47"/>
                    <a:pt x="58" y="46"/>
                    <a:pt x="58" y="42"/>
                  </a:cubicBezTo>
                  <a:cubicBezTo>
                    <a:pt x="59" y="37"/>
                    <a:pt x="63" y="38"/>
                    <a:pt x="67" y="36"/>
                  </a:cubicBezTo>
                  <a:cubicBezTo>
                    <a:pt x="74" y="31"/>
                    <a:pt x="69" y="27"/>
                    <a:pt x="66" y="21"/>
                  </a:cubicBezTo>
                  <a:cubicBezTo>
                    <a:pt x="62" y="15"/>
                    <a:pt x="68" y="6"/>
                    <a:pt x="62" y="0"/>
                  </a:cubicBezTo>
                  <a:cubicBezTo>
                    <a:pt x="59" y="3"/>
                    <a:pt x="63" y="15"/>
                    <a:pt x="58" y="10"/>
                  </a:cubicBezTo>
                  <a:cubicBezTo>
                    <a:pt x="59" y="13"/>
                    <a:pt x="63" y="19"/>
                    <a:pt x="63" y="22"/>
                  </a:cubicBezTo>
                  <a:cubicBezTo>
                    <a:pt x="60" y="20"/>
                    <a:pt x="56" y="19"/>
                    <a:pt x="55" y="15"/>
                  </a:cubicBezTo>
                  <a:cubicBezTo>
                    <a:pt x="55" y="19"/>
                    <a:pt x="57" y="22"/>
                    <a:pt x="58" y="25"/>
                  </a:cubicBezTo>
                  <a:cubicBezTo>
                    <a:pt x="59" y="28"/>
                    <a:pt x="55" y="39"/>
                    <a:pt x="53" y="32"/>
                  </a:cubicBezTo>
                  <a:cubicBezTo>
                    <a:pt x="53" y="34"/>
                    <a:pt x="52" y="34"/>
                    <a:pt x="50" y="35"/>
                  </a:cubicBezTo>
                  <a:cubicBezTo>
                    <a:pt x="48" y="35"/>
                    <a:pt x="49" y="40"/>
                    <a:pt x="49" y="41"/>
                  </a:cubicBezTo>
                  <a:cubicBezTo>
                    <a:pt x="48" y="42"/>
                    <a:pt x="45" y="41"/>
                    <a:pt x="45" y="42"/>
                  </a:cubicBezTo>
                  <a:cubicBezTo>
                    <a:pt x="44" y="44"/>
                    <a:pt x="46" y="45"/>
                    <a:pt x="45" y="48"/>
                  </a:cubicBezTo>
                  <a:cubicBezTo>
                    <a:pt x="44" y="41"/>
                    <a:pt x="41" y="49"/>
                    <a:pt x="40" y="51"/>
                  </a:cubicBezTo>
                  <a:cubicBezTo>
                    <a:pt x="38" y="54"/>
                    <a:pt x="37" y="57"/>
                    <a:pt x="34" y="59"/>
                  </a:cubicBezTo>
                  <a:cubicBezTo>
                    <a:pt x="31" y="63"/>
                    <a:pt x="29" y="69"/>
                    <a:pt x="24" y="73"/>
                  </a:cubicBezTo>
                  <a:cubicBezTo>
                    <a:pt x="23" y="74"/>
                    <a:pt x="21" y="73"/>
                    <a:pt x="19" y="75"/>
                  </a:cubicBezTo>
                  <a:cubicBezTo>
                    <a:pt x="17" y="76"/>
                    <a:pt x="17" y="79"/>
                    <a:pt x="15" y="80"/>
                  </a:cubicBezTo>
                  <a:cubicBezTo>
                    <a:pt x="9" y="83"/>
                    <a:pt x="4" y="91"/>
                    <a:pt x="2" y="9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584">
              <a:extLst>
                <a:ext uri="{FF2B5EF4-FFF2-40B4-BE49-F238E27FC236}">
                  <a16:creationId xmlns="" xmlns:a16="http://schemas.microsoft.com/office/drawing/2014/main" id="{1C8EE6BD-88A5-4ADD-AD7E-6D757FAE5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413" y="3381375"/>
              <a:ext cx="58738" cy="82550"/>
            </a:xfrm>
            <a:custGeom>
              <a:avLst/>
              <a:gdLst>
                <a:gd name="T0" fmla="*/ 2 w 74"/>
                <a:gd name="T1" fmla="*/ 97 h 106"/>
                <a:gd name="T2" fmla="*/ 0 w 74"/>
                <a:gd name="T3" fmla="*/ 106 h 106"/>
                <a:gd name="T4" fmla="*/ 26 w 74"/>
                <a:gd name="T5" fmla="*/ 82 h 106"/>
                <a:gd name="T6" fmla="*/ 43 w 74"/>
                <a:gd name="T7" fmla="*/ 57 h 106"/>
                <a:gd name="T8" fmla="*/ 44 w 74"/>
                <a:gd name="T9" fmla="*/ 52 h 106"/>
                <a:gd name="T10" fmla="*/ 53 w 74"/>
                <a:gd name="T11" fmla="*/ 48 h 106"/>
                <a:gd name="T12" fmla="*/ 58 w 74"/>
                <a:gd name="T13" fmla="*/ 42 h 106"/>
                <a:gd name="T14" fmla="*/ 67 w 74"/>
                <a:gd name="T15" fmla="*/ 36 h 106"/>
                <a:gd name="T16" fmla="*/ 66 w 74"/>
                <a:gd name="T17" fmla="*/ 21 h 106"/>
                <a:gd name="T18" fmla="*/ 62 w 74"/>
                <a:gd name="T19" fmla="*/ 0 h 106"/>
                <a:gd name="T20" fmla="*/ 58 w 74"/>
                <a:gd name="T21" fmla="*/ 10 h 106"/>
                <a:gd name="T22" fmla="*/ 63 w 74"/>
                <a:gd name="T23" fmla="*/ 22 h 106"/>
                <a:gd name="T24" fmla="*/ 55 w 74"/>
                <a:gd name="T25" fmla="*/ 15 h 106"/>
                <a:gd name="T26" fmla="*/ 58 w 74"/>
                <a:gd name="T27" fmla="*/ 25 h 106"/>
                <a:gd name="T28" fmla="*/ 53 w 74"/>
                <a:gd name="T29" fmla="*/ 32 h 106"/>
                <a:gd name="T30" fmla="*/ 50 w 74"/>
                <a:gd name="T31" fmla="*/ 35 h 106"/>
                <a:gd name="T32" fmla="*/ 49 w 74"/>
                <a:gd name="T33" fmla="*/ 41 h 106"/>
                <a:gd name="T34" fmla="*/ 45 w 74"/>
                <a:gd name="T35" fmla="*/ 42 h 106"/>
                <a:gd name="T36" fmla="*/ 45 w 74"/>
                <a:gd name="T37" fmla="*/ 48 h 106"/>
                <a:gd name="T38" fmla="*/ 40 w 74"/>
                <a:gd name="T39" fmla="*/ 51 h 106"/>
                <a:gd name="T40" fmla="*/ 34 w 74"/>
                <a:gd name="T41" fmla="*/ 59 h 106"/>
                <a:gd name="T42" fmla="*/ 24 w 74"/>
                <a:gd name="T43" fmla="*/ 73 h 106"/>
                <a:gd name="T44" fmla="*/ 19 w 74"/>
                <a:gd name="T45" fmla="*/ 75 h 106"/>
                <a:gd name="T46" fmla="*/ 15 w 74"/>
                <a:gd name="T47" fmla="*/ 80 h 106"/>
                <a:gd name="T48" fmla="*/ 2 w 74"/>
                <a:gd name="T49" fmla="*/ 9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4" h="106">
                  <a:moveTo>
                    <a:pt x="2" y="97"/>
                  </a:moveTo>
                  <a:cubicBezTo>
                    <a:pt x="0" y="100"/>
                    <a:pt x="1" y="103"/>
                    <a:pt x="0" y="106"/>
                  </a:cubicBezTo>
                  <a:cubicBezTo>
                    <a:pt x="8" y="96"/>
                    <a:pt x="19" y="93"/>
                    <a:pt x="26" y="82"/>
                  </a:cubicBezTo>
                  <a:cubicBezTo>
                    <a:pt x="29" y="78"/>
                    <a:pt x="51" y="64"/>
                    <a:pt x="43" y="57"/>
                  </a:cubicBezTo>
                  <a:cubicBezTo>
                    <a:pt x="47" y="58"/>
                    <a:pt x="44" y="55"/>
                    <a:pt x="44" y="52"/>
                  </a:cubicBezTo>
                  <a:cubicBezTo>
                    <a:pt x="45" y="49"/>
                    <a:pt x="50" y="48"/>
                    <a:pt x="53" y="48"/>
                  </a:cubicBezTo>
                  <a:cubicBezTo>
                    <a:pt x="57" y="47"/>
                    <a:pt x="58" y="46"/>
                    <a:pt x="58" y="42"/>
                  </a:cubicBezTo>
                  <a:cubicBezTo>
                    <a:pt x="59" y="37"/>
                    <a:pt x="63" y="38"/>
                    <a:pt x="67" y="36"/>
                  </a:cubicBezTo>
                  <a:cubicBezTo>
                    <a:pt x="74" y="31"/>
                    <a:pt x="69" y="27"/>
                    <a:pt x="66" y="21"/>
                  </a:cubicBezTo>
                  <a:cubicBezTo>
                    <a:pt x="62" y="15"/>
                    <a:pt x="68" y="6"/>
                    <a:pt x="62" y="0"/>
                  </a:cubicBezTo>
                  <a:cubicBezTo>
                    <a:pt x="59" y="3"/>
                    <a:pt x="63" y="15"/>
                    <a:pt x="58" y="10"/>
                  </a:cubicBezTo>
                  <a:cubicBezTo>
                    <a:pt x="59" y="13"/>
                    <a:pt x="63" y="19"/>
                    <a:pt x="63" y="22"/>
                  </a:cubicBezTo>
                  <a:cubicBezTo>
                    <a:pt x="60" y="20"/>
                    <a:pt x="56" y="19"/>
                    <a:pt x="55" y="15"/>
                  </a:cubicBezTo>
                  <a:cubicBezTo>
                    <a:pt x="55" y="19"/>
                    <a:pt x="57" y="22"/>
                    <a:pt x="58" y="25"/>
                  </a:cubicBezTo>
                  <a:cubicBezTo>
                    <a:pt x="59" y="28"/>
                    <a:pt x="55" y="39"/>
                    <a:pt x="53" y="32"/>
                  </a:cubicBezTo>
                  <a:cubicBezTo>
                    <a:pt x="53" y="34"/>
                    <a:pt x="52" y="34"/>
                    <a:pt x="50" y="35"/>
                  </a:cubicBezTo>
                  <a:cubicBezTo>
                    <a:pt x="48" y="35"/>
                    <a:pt x="49" y="40"/>
                    <a:pt x="49" y="41"/>
                  </a:cubicBezTo>
                  <a:cubicBezTo>
                    <a:pt x="48" y="42"/>
                    <a:pt x="45" y="41"/>
                    <a:pt x="45" y="42"/>
                  </a:cubicBezTo>
                  <a:cubicBezTo>
                    <a:pt x="44" y="44"/>
                    <a:pt x="46" y="45"/>
                    <a:pt x="45" y="48"/>
                  </a:cubicBezTo>
                  <a:cubicBezTo>
                    <a:pt x="44" y="41"/>
                    <a:pt x="41" y="49"/>
                    <a:pt x="40" y="51"/>
                  </a:cubicBezTo>
                  <a:cubicBezTo>
                    <a:pt x="38" y="54"/>
                    <a:pt x="37" y="57"/>
                    <a:pt x="34" y="59"/>
                  </a:cubicBezTo>
                  <a:cubicBezTo>
                    <a:pt x="31" y="63"/>
                    <a:pt x="29" y="69"/>
                    <a:pt x="24" y="73"/>
                  </a:cubicBezTo>
                  <a:cubicBezTo>
                    <a:pt x="23" y="74"/>
                    <a:pt x="21" y="73"/>
                    <a:pt x="19" y="75"/>
                  </a:cubicBezTo>
                  <a:cubicBezTo>
                    <a:pt x="17" y="76"/>
                    <a:pt x="17" y="79"/>
                    <a:pt x="15" y="80"/>
                  </a:cubicBezTo>
                  <a:cubicBezTo>
                    <a:pt x="9" y="83"/>
                    <a:pt x="4" y="91"/>
                    <a:pt x="2" y="9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585">
              <a:extLst>
                <a:ext uri="{FF2B5EF4-FFF2-40B4-BE49-F238E27FC236}">
                  <a16:creationId xmlns="" xmlns:a16="http://schemas.microsoft.com/office/drawing/2014/main" id="{D22243BF-169B-4219-AD9A-B7F930E8D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5101" y="3187700"/>
              <a:ext cx="115888" cy="165100"/>
            </a:xfrm>
            <a:custGeom>
              <a:avLst/>
              <a:gdLst>
                <a:gd name="T0" fmla="*/ 6 w 150"/>
                <a:gd name="T1" fmla="*/ 96 h 214"/>
                <a:gd name="T2" fmla="*/ 15 w 150"/>
                <a:gd name="T3" fmla="*/ 128 h 214"/>
                <a:gd name="T4" fmla="*/ 29 w 150"/>
                <a:gd name="T5" fmla="*/ 145 h 214"/>
                <a:gd name="T6" fmla="*/ 45 w 150"/>
                <a:gd name="T7" fmla="*/ 145 h 214"/>
                <a:gd name="T8" fmla="*/ 38 w 150"/>
                <a:gd name="T9" fmla="*/ 167 h 214"/>
                <a:gd name="T10" fmla="*/ 47 w 150"/>
                <a:gd name="T11" fmla="*/ 171 h 214"/>
                <a:gd name="T12" fmla="*/ 61 w 150"/>
                <a:gd name="T13" fmla="*/ 173 h 214"/>
                <a:gd name="T14" fmla="*/ 72 w 150"/>
                <a:gd name="T15" fmla="*/ 162 h 214"/>
                <a:gd name="T16" fmla="*/ 98 w 150"/>
                <a:gd name="T17" fmla="*/ 186 h 214"/>
                <a:gd name="T18" fmla="*/ 101 w 150"/>
                <a:gd name="T19" fmla="*/ 182 h 214"/>
                <a:gd name="T20" fmla="*/ 92 w 150"/>
                <a:gd name="T21" fmla="*/ 163 h 214"/>
                <a:gd name="T22" fmla="*/ 121 w 150"/>
                <a:gd name="T23" fmla="*/ 187 h 214"/>
                <a:gd name="T24" fmla="*/ 131 w 150"/>
                <a:gd name="T25" fmla="*/ 197 h 214"/>
                <a:gd name="T26" fmla="*/ 144 w 150"/>
                <a:gd name="T27" fmla="*/ 197 h 214"/>
                <a:gd name="T28" fmla="*/ 147 w 150"/>
                <a:gd name="T29" fmla="*/ 211 h 214"/>
                <a:gd name="T30" fmla="*/ 136 w 150"/>
                <a:gd name="T31" fmla="*/ 185 h 214"/>
                <a:gd name="T32" fmla="*/ 139 w 150"/>
                <a:gd name="T33" fmla="*/ 171 h 214"/>
                <a:gd name="T34" fmla="*/ 117 w 150"/>
                <a:gd name="T35" fmla="*/ 158 h 214"/>
                <a:gd name="T36" fmla="*/ 109 w 150"/>
                <a:gd name="T37" fmla="*/ 157 h 214"/>
                <a:gd name="T38" fmla="*/ 85 w 150"/>
                <a:gd name="T39" fmla="*/ 154 h 214"/>
                <a:gd name="T40" fmla="*/ 73 w 150"/>
                <a:gd name="T41" fmla="*/ 158 h 214"/>
                <a:gd name="T42" fmla="*/ 56 w 150"/>
                <a:gd name="T43" fmla="*/ 109 h 214"/>
                <a:gd name="T44" fmla="*/ 73 w 150"/>
                <a:gd name="T45" fmla="*/ 83 h 214"/>
                <a:gd name="T46" fmla="*/ 75 w 150"/>
                <a:gd name="T47" fmla="*/ 75 h 214"/>
                <a:gd name="T48" fmla="*/ 76 w 150"/>
                <a:gd name="T49" fmla="*/ 47 h 214"/>
                <a:gd name="T50" fmla="*/ 67 w 150"/>
                <a:gd name="T51" fmla="*/ 15 h 214"/>
                <a:gd name="T52" fmla="*/ 56 w 150"/>
                <a:gd name="T53" fmla="*/ 13 h 214"/>
                <a:gd name="T54" fmla="*/ 42 w 150"/>
                <a:gd name="T55" fmla="*/ 7 h 214"/>
                <a:gd name="T56" fmla="*/ 20 w 150"/>
                <a:gd name="T57" fmla="*/ 1 h 214"/>
                <a:gd name="T58" fmla="*/ 15 w 150"/>
                <a:gd name="T59" fmla="*/ 10 h 214"/>
                <a:gd name="T60" fmla="*/ 17 w 150"/>
                <a:gd name="T61" fmla="*/ 61 h 214"/>
                <a:gd name="T62" fmla="*/ 4 w 150"/>
                <a:gd name="T63" fmla="*/ 78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214">
                  <a:moveTo>
                    <a:pt x="2" y="87"/>
                  </a:moveTo>
                  <a:cubicBezTo>
                    <a:pt x="1" y="93"/>
                    <a:pt x="6" y="93"/>
                    <a:pt x="6" y="96"/>
                  </a:cubicBezTo>
                  <a:cubicBezTo>
                    <a:pt x="7" y="102"/>
                    <a:pt x="8" y="109"/>
                    <a:pt x="11" y="114"/>
                  </a:cubicBezTo>
                  <a:cubicBezTo>
                    <a:pt x="13" y="118"/>
                    <a:pt x="15" y="122"/>
                    <a:pt x="15" y="128"/>
                  </a:cubicBezTo>
                  <a:cubicBezTo>
                    <a:pt x="16" y="131"/>
                    <a:pt x="21" y="138"/>
                    <a:pt x="20" y="131"/>
                  </a:cubicBezTo>
                  <a:cubicBezTo>
                    <a:pt x="26" y="133"/>
                    <a:pt x="23" y="143"/>
                    <a:pt x="29" y="145"/>
                  </a:cubicBezTo>
                  <a:cubicBezTo>
                    <a:pt x="38" y="148"/>
                    <a:pt x="31" y="136"/>
                    <a:pt x="31" y="132"/>
                  </a:cubicBezTo>
                  <a:cubicBezTo>
                    <a:pt x="33" y="133"/>
                    <a:pt x="52" y="139"/>
                    <a:pt x="45" y="145"/>
                  </a:cubicBezTo>
                  <a:cubicBezTo>
                    <a:pt x="42" y="147"/>
                    <a:pt x="40" y="149"/>
                    <a:pt x="37" y="151"/>
                  </a:cubicBezTo>
                  <a:cubicBezTo>
                    <a:pt x="33" y="155"/>
                    <a:pt x="37" y="163"/>
                    <a:pt x="38" y="167"/>
                  </a:cubicBezTo>
                  <a:cubicBezTo>
                    <a:pt x="40" y="167"/>
                    <a:pt x="41" y="166"/>
                    <a:pt x="40" y="163"/>
                  </a:cubicBezTo>
                  <a:cubicBezTo>
                    <a:pt x="45" y="163"/>
                    <a:pt x="48" y="166"/>
                    <a:pt x="47" y="171"/>
                  </a:cubicBezTo>
                  <a:cubicBezTo>
                    <a:pt x="48" y="165"/>
                    <a:pt x="52" y="171"/>
                    <a:pt x="51" y="174"/>
                  </a:cubicBezTo>
                  <a:cubicBezTo>
                    <a:pt x="54" y="173"/>
                    <a:pt x="58" y="175"/>
                    <a:pt x="61" y="173"/>
                  </a:cubicBezTo>
                  <a:cubicBezTo>
                    <a:pt x="63" y="170"/>
                    <a:pt x="63" y="167"/>
                    <a:pt x="66" y="165"/>
                  </a:cubicBezTo>
                  <a:cubicBezTo>
                    <a:pt x="66" y="165"/>
                    <a:pt x="71" y="162"/>
                    <a:pt x="72" y="162"/>
                  </a:cubicBezTo>
                  <a:cubicBezTo>
                    <a:pt x="75" y="165"/>
                    <a:pt x="80" y="167"/>
                    <a:pt x="84" y="170"/>
                  </a:cubicBezTo>
                  <a:cubicBezTo>
                    <a:pt x="88" y="174"/>
                    <a:pt x="96" y="180"/>
                    <a:pt x="98" y="186"/>
                  </a:cubicBezTo>
                  <a:cubicBezTo>
                    <a:pt x="98" y="188"/>
                    <a:pt x="102" y="191"/>
                    <a:pt x="102" y="187"/>
                  </a:cubicBezTo>
                  <a:cubicBezTo>
                    <a:pt x="102" y="186"/>
                    <a:pt x="102" y="184"/>
                    <a:pt x="101" y="182"/>
                  </a:cubicBezTo>
                  <a:cubicBezTo>
                    <a:pt x="100" y="181"/>
                    <a:pt x="96" y="175"/>
                    <a:pt x="98" y="176"/>
                  </a:cubicBezTo>
                  <a:cubicBezTo>
                    <a:pt x="94" y="173"/>
                    <a:pt x="95" y="167"/>
                    <a:pt x="92" y="163"/>
                  </a:cubicBezTo>
                  <a:cubicBezTo>
                    <a:pt x="98" y="162"/>
                    <a:pt x="104" y="169"/>
                    <a:pt x="107" y="174"/>
                  </a:cubicBezTo>
                  <a:cubicBezTo>
                    <a:pt x="111" y="180"/>
                    <a:pt x="118" y="180"/>
                    <a:pt x="121" y="187"/>
                  </a:cubicBezTo>
                  <a:cubicBezTo>
                    <a:pt x="122" y="189"/>
                    <a:pt x="120" y="193"/>
                    <a:pt x="123" y="193"/>
                  </a:cubicBezTo>
                  <a:cubicBezTo>
                    <a:pt x="126" y="194"/>
                    <a:pt x="128" y="196"/>
                    <a:pt x="131" y="197"/>
                  </a:cubicBezTo>
                  <a:cubicBezTo>
                    <a:pt x="133" y="198"/>
                    <a:pt x="135" y="201"/>
                    <a:pt x="137" y="200"/>
                  </a:cubicBezTo>
                  <a:cubicBezTo>
                    <a:pt x="139" y="199"/>
                    <a:pt x="142" y="196"/>
                    <a:pt x="144" y="197"/>
                  </a:cubicBezTo>
                  <a:cubicBezTo>
                    <a:pt x="144" y="200"/>
                    <a:pt x="137" y="202"/>
                    <a:pt x="140" y="206"/>
                  </a:cubicBezTo>
                  <a:cubicBezTo>
                    <a:pt x="141" y="207"/>
                    <a:pt x="146" y="214"/>
                    <a:pt x="147" y="211"/>
                  </a:cubicBezTo>
                  <a:cubicBezTo>
                    <a:pt x="150" y="205"/>
                    <a:pt x="147" y="184"/>
                    <a:pt x="136" y="192"/>
                  </a:cubicBezTo>
                  <a:cubicBezTo>
                    <a:pt x="135" y="189"/>
                    <a:pt x="136" y="188"/>
                    <a:pt x="136" y="185"/>
                  </a:cubicBezTo>
                  <a:cubicBezTo>
                    <a:pt x="135" y="182"/>
                    <a:pt x="131" y="178"/>
                    <a:pt x="128" y="177"/>
                  </a:cubicBezTo>
                  <a:cubicBezTo>
                    <a:pt x="121" y="173"/>
                    <a:pt x="136" y="169"/>
                    <a:pt x="139" y="171"/>
                  </a:cubicBezTo>
                  <a:cubicBezTo>
                    <a:pt x="139" y="167"/>
                    <a:pt x="132" y="165"/>
                    <a:pt x="128" y="165"/>
                  </a:cubicBezTo>
                  <a:cubicBezTo>
                    <a:pt x="122" y="164"/>
                    <a:pt x="121" y="159"/>
                    <a:pt x="117" y="158"/>
                  </a:cubicBezTo>
                  <a:cubicBezTo>
                    <a:pt x="115" y="162"/>
                    <a:pt x="123" y="168"/>
                    <a:pt x="117" y="170"/>
                  </a:cubicBezTo>
                  <a:cubicBezTo>
                    <a:pt x="112" y="172"/>
                    <a:pt x="111" y="161"/>
                    <a:pt x="109" y="157"/>
                  </a:cubicBezTo>
                  <a:cubicBezTo>
                    <a:pt x="104" y="150"/>
                    <a:pt x="87" y="144"/>
                    <a:pt x="87" y="157"/>
                  </a:cubicBezTo>
                  <a:cubicBezTo>
                    <a:pt x="87" y="156"/>
                    <a:pt x="86" y="155"/>
                    <a:pt x="85" y="154"/>
                  </a:cubicBezTo>
                  <a:cubicBezTo>
                    <a:pt x="81" y="157"/>
                    <a:pt x="89" y="160"/>
                    <a:pt x="87" y="162"/>
                  </a:cubicBezTo>
                  <a:cubicBezTo>
                    <a:pt x="83" y="166"/>
                    <a:pt x="76" y="161"/>
                    <a:pt x="73" y="158"/>
                  </a:cubicBezTo>
                  <a:cubicBezTo>
                    <a:pt x="70" y="155"/>
                    <a:pt x="60" y="137"/>
                    <a:pt x="68" y="137"/>
                  </a:cubicBezTo>
                  <a:cubicBezTo>
                    <a:pt x="60" y="132"/>
                    <a:pt x="53" y="118"/>
                    <a:pt x="56" y="109"/>
                  </a:cubicBezTo>
                  <a:cubicBezTo>
                    <a:pt x="59" y="104"/>
                    <a:pt x="56" y="99"/>
                    <a:pt x="58" y="94"/>
                  </a:cubicBezTo>
                  <a:cubicBezTo>
                    <a:pt x="60" y="88"/>
                    <a:pt x="68" y="87"/>
                    <a:pt x="73" y="83"/>
                  </a:cubicBezTo>
                  <a:cubicBezTo>
                    <a:pt x="72" y="85"/>
                    <a:pt x="72" y="86"/>
                    <a:pt x="71" y="88"/>
                  </a:cubicBezTo>
                  <a:cubicBezTo>
                    <a:pt x="75" y="84"/>
                    <a:pt x="73" y="79"/>
                    <a:pt x="75" y="75"/>
                  </a:cubicBezTo>
                  <a:cubicBezTo>
                    <a:pt x="78" y="67"/>
                    <a:pt x="81" y="60"/>
                    <a:pt x="79" y="52"/>
                  </a:cubicBezTo>
                  <a:cubicBezTo>
                    <a:pt x="75" y="54"/>
                    <a:pt x="77" y="48"/>
                    <a:pt x="76" y="47"/>
                  </a:cubicBezTo>
                  <a:cubicBezTo>
                    <a:pt x="72" y="42"/>
                    <a:pt x="68" y="41"/>
                    <a:pt x="66" y="34"/>
                  </a:cubicBezTo>
                  <a:cubicBezTo>
                    <a:pt x="64" y="27"/>
                    <a:pt x="64" y="22"/>
                    <a:pt x="67" y="15"/>
                  </a:cubicBezTo>
                  <a:cubicBezTo>
                    <a:pt x="68" y="11"/>
                    <a:pt x="64" y="2"/>
                    <a:pt x="61" y="7"/>
                  </a:cubicBezTo>
                  <a:cubicBezTo>
                    <a:pt x="60" y="9"/>
                    <a:pt x="59" y="13"/>
                    <a:pt x="56" y="13"/>
                  </a:cubicBezTo>
                  <a:cubicBezTo>
                    <a:pt x="54" y="12"/>
                    <a:pt x="49" y="10"/>
                    <a:pt x="47" y="12"/>
                  </a:cubicBezTo>
                  <a:cubicBezTo>
                    <a:pt x="46" y="10"/>
                    <a:pt x="44" y="8"/>
                    <a:pt x="42" y="7"/>
                  </a:cubicBezTo>
                  <a:cubicBezTo>
                    <a:pt x="37" y="4"/>
                    <a:pt x="32" y="0"/>
                    <a:pt x="27" y="2"/>
                  </a:cubicBezTo>
                  <a:cubicBezTo>
                    <a:pt x="24" y="3"/>
                    <a:pt x="22" y="1"/>
                    <a:pt x="20" y="1"/>
                  </a:cubicBezTo>
                  <a:cubicBezTo>
                    <a:pt x="18" y="1"/>
                    <a:pt x="19" y="4"/>
                    <a:pt x="17" y="4"/>
                  </a:cubicBezTo>
                  <a:cubicBezTo>
                    <a:pt x="12" y="4"/>
                    <a:pt x="15" y="7"/>
                    <a:pt x="15" y="10"/>
                  </a:cubicBezTo>
                  <a:cubicBezTo>
                    <a:pt x="15" y="16"/>
                    <a:pt x="13" y="23"/>
                    <a:pt x="12" y="29"/>
                  </a:cubicBezTo>
                  <a:cubicBezTo>
                    <a:pt x="11" y="40"/>
                    <a:pt x="19" y="50"/>
                    <a:pt x="17" y="61"/>
                  </a:cubicBezTo>
                  <a:cubicBezTo>
                    <a:pt x="15" y="71"/>
                    <a:pt x="19" y="78"/>
                    <a:pt x="20" y="86"/>
                  </a:cubicBezTo>
                  <a:cubicBezTo>
                    <a:pt x="22" y="97"/>
                    <a:pt x="5" y="83"/>
                    <a:pt x="4" y="78"/>
                  </a:cubicBezTo>
                  <a:cubicBezTo>
                    <a:pt x="0" y="80"/>
                    <a:pt x="1" y="84"/>
                    <a:pt x="2" y="8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586">
              <a:extLst>
                <a:ext uri="{FF2B5EF4-FFF2-40B4-BE49-F238E27FC236}">
                  <a16:creationId xmlns="" xmlns:a16="http://schemas.microsoft.com/office/drawing/2014/main" id="{EA2F292C-DD1B-484E-8809-2E0BEF8BFA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5101" y="3187700"/>
              <a:ext cx="115888" cy="165100"/>
            </a:xfrm>
            <a:custGeom>
              <a:avLst/>
              <a:gdLst>
                <a:gd name="T0" fmla="*/ 6 w 150"/>
                <a:gd name="T1" fmla="*/ 96 h 214"/>
                <a:gd name="T2" fmla="*/ 15 w 150"/>
                <a:gd name="T3" fmla="*/ 128 h 214"/>
                <a:gd name="T4" fmla="*/ 29 w 150"/>
                <a:gd name="T5" fmla="*/ 145 h 214"/>
                <a:gd name="T6" fmla="*/ 45 w 150"/>
                <a:gd name="T7" fmla="*/ 145 h 214"/>
                <a:gd name="T8" fmla="*/ 38 w 150"/>
                <a:gd name="T9" fmla="*/ 167 h 214"/>
                <a:gd name="T10" fmla="*/ 47 w 150"/>
                <a:gd name="T11" fmla="*/ 171 h 214"/>
                <a:gd name="T12" fmla="*/ 61 w 150"/>
                <a:gd name="T13" fmla="*/ 173 h 214"/>
                <a:gd name="T14" fmla="*/ 72 w 150"/>
                <a:gd name="T15" fmla="*/ 162 h 214"/>
                <a:gd name="T16" fmla="*/ 98 w 150"/>
                <a:gd name="T17" fmla="*/ 186 h 214"/>
                <a:gd name="T18" fmla="*/ 101 w 150"/>
                <a:gd name="T19" fmla="*/ 182 h 214"/>
                <a:gd name="T20" fmla="*/ 92 w 150"/>
                <a:gd name="T21" fmla="*/ 163 h 214"/>
                <a:gd name="T22" fmla="*/ 121 w 150"/>
                <a:gd name="T23" fmla="*/ 187 h 214"/>
                <a:gd name="T24" fmla="*/ 131 w 150"/>
                <a:gd name="T25" fmla="*/ 197 h 214"/>
                <a:gd name="T26" fmla="*/ 144 w 150"/>
                <a:gd name="T27" fmla="*/ 197 h 214"/>
                <a:gd name="T28" fmla="*/ 147 w 150"/>
                <a:gd name="T29" fmla="*/ 211 h 214"/>
                <a:gd name="T30" fmla="*/ 136 w 150"/>
                <a:gd name="T31" fmla="*/ 185 h 214"/>
                <a:gd name="T32" fmla="*/ 139 w 150"/>
                <a:gd name="T33" fmla="*/ 171 h 214"/>
                <a:gd name="T34" fmla="*/ 117 w 150"/>
                <a:gd name="T35" fmla="*/ 158 h 214"/>
                <a:gd name="T36" fmla="*/ 109 w 150"/>
                <a:gd name="T37" fmla="*/ 157 h 214"/>
                <a:gd name="T38" fmla="*/ 85 w 150"/>
                <a:gd name="T39" fmla="*/ 154 h 214"/>
                <a:gd name="T40" fmla="*/ 73 w 150"/>
                <a:gd name="T41" fmla="*/ 158 h 214"/>
                <a:gd name="T42" fmla="*/ 56 w 150"/>
                <a:gd name="T43" fmla="*/ 109 h 214"/>
                <a:gd name="T44" fmla="*/ 73 w 150"/>
                <a:gd name="T45" fmla="*/ 83 h 214"/>
                <a:gd name="T46" fmla="*/ 75 w 150"/>
                <a:gd name="T47" fmla="*/ 75 h 214"/>
                <a:gd name="T48" fmla="*/ 76 w 150"/>
                <a:gd name="T49" fmla="*/ 47 h 214"/>
                <a:gd name="T50" fmla="*/ 67 w 150"/>
                <a:gd name="T51" fmla="*/ 15 h 214"/>
                <a:gd name="T52" fmla="*/ 56 w 150"/>
                <a:gd name="T53" fmla="*/ 13 h 214"/>
                <a:gd name="T54" fmla="*/ 42 w 150"/>
                <a:gd name="T55" fmla="*/ 7 h 214"/>
                <a:gd name="T56" fmla="*/ 20 w 150"/>
                <a:gd name="T57" fmla="*/ 1 h 214"/>
                <a:gd name="T58" fmla="*/ 15 w 150"/>
                <a:gd name="T59" fmla="*/ 10 h 214"/>
                <a:gd name="T60" fmla="*/ 17 w 150"/>
                <a:gd name="T61" fmla="*/ 61 h 214"/>
                <a:gd name="T62" fmla="*/ 4 w 150"/>
                <a:gd name="T63" fmla="*/ 78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214">
                  <a:moveTo>
                    <a:pt x="2" y="87"/>
                  </a:moveTo>
                  <a:cubicBezTo>
                    <a:pt x="1" y="93"/>
                    <a:pt x="6" y="93"/>
                    <a:pt x="6" y="96"/>
                  </a:cubicBezTo>
                  <a:cubicBezTo>
                    <a:pt x="7" y="102"/>
                    <a:pt x="8" y="109"/>
                    <a:pt x="11" y="114"/>
                  </a:cubicBezTo>
                  <a:cubicBezTo>
                    <a:pt x="13" y="118"/>
                    <a:pt x="15" y="122"/>
                    <a:pt x="15" y="128"/>
                  </a:cubicBezTo>
                  <a:cubicBezTo>
                    <a:pt x="16" y="131"/>
                    <a:pt x="21" y="138"/>
                    <a:pt x="20" y="131"/>
                  </a:cubicBezTo>
                  <a:cubicBezTo>
                    <a:pt x="26" y="133"/>
                    <a:pt x="23" y="143"/>
                    <a:pt x="29" y="145"/>
                  </a:cubicBezTo>
                  <a:cubicBezTo>
                    <a:pt x="38" y="148"/>
                    <a:pt x="31" y="136"/>
                    <a:pt x="31" y="132"/>
                  </a:cubicBezTo>
                  <a:cubicBezTo>
                    <a:pt x="33" y="133"/>
                    <a:pt x="52" y="139"/>
                    <a:pt x="45" y="145"/>
                  </a:cubicBezTo>
                  <a:cubicBezTo>
                    <a:pt x="42" y="147"/>
                    <a:pt x="40" y="149"/>
                    <a:pt x="37" y="151"/>
                  </a:cubicBezTo>
                  <a:cubicBezTo>
                    <a:pt x="33" y="155"/>
                    <a:pt x="37" y="163"/>
                    <a:pt x="38" y="167"/>
                  </a:cubicBezTo>
                  <a:cubicBezTo>
                    <a:pt x="40" y="167"/>
                    <a:pt x="41" y="166"/>
                    <a:pt x="40" y="163"/>
                  </a:cubicBezTo>
                  <a:cubicBezTo>
                    <a:pt x="45" y="163"/>
                    <a:pt x="48" y="166"/>
                    <a:pt x="47" y="171"/>
                  </a:cubicBezTo>
                  <a:cubicBezTo>
                    <a:pt x="48" y="165"/>
                    <a:pt x="52" y="171"/>
                    <a:pt x="51" y="174"/>
                  </a:cubicBezTo>
                  <a:cubicBezTo>
                    <a:pt x="54" y="173"/>
                    <a:pt x="58" y="175"/>
                    <a:pt x="61" y="173"/>
                  </a:cubicBezTo>
                  <a:cubicBezTo>
                    <a:pt x="63" y="170"/>
                    <a:pt x="63" y="167"/>
                    <a:pt x="66" y="165"/>
                  </a:cubicBezTo>
                  <a:cubicBezTo>
                    <a:pt x="66" y="165"/>
                    <a:pt x="71" y="162"/>
                    <a:pt x="72" y="162"/>
                  </a:cubicBezTo>
                  <a:cubicBezTo>
                    <a:pt x="75" y="165"/>
                    <a:pt x="80" y="167"/>
                    <a:pt x="84" y="170"/>
                  </a:cubicBezTo>
                  <a:cubicBezTo>
                    <a:pt x="88" y="174"/>
                    <a:pt x="96" y="180"/>
                    <a:pt x="98" y="186"/>
                  </a:cubicBezTo>
                  <a:cubicBezTo>
                    <a:pt x="98" y="188"/>
                    <a:pt x="102" y="191"/>
                    <a:pt x="102" y="187"/>
                  </a:cubicBezTo>
                  <a:cubicBezTo>
                    <a:pt x="102" y="186"/>
                    <a:pt x="102" y="184"/>
                    <a:pt x="101" y="182"/>
                  </a:cubicBezTo>
                  <a:cubicBezTo>
                    <a:pt x="100" y="181"/>
                    <a:pt x="96" y="175"/>
                    <a:pt x="98" y="176"/>
                  </a:cubicBezTo>
                  <a:cubicBezTo>
                    <a:pt x="94" y="173"/>
                    <a:pt x="95" y="167"/>
                    <a:pt x="92" y="163"/>
                  </a:cubicBezTo>
                  <a:cubicBezTo>
                    <a:pt x="98" y="162"/>
                    <a:pt x="104" y="169"/>
                    <a:pt x="107" y="174"/>
                  </a:cubicBezTo>
                  <a:cubicBezTo>
                    <a:pt x="111" y="180"/>
                    <a:pt x="118" y="180"/>
                    <a:pt x="121" y="187"/>
                  </a:cubicBezTo>
                  <a:cubicBezTo>
                    <a:pt x="122" y="189"/>
                    <a:pt x="120" y="193"/>
                    <a:pt x="123" y="193"/>
                  </a:cubicBezTo>
                  <a:cubicBezTo>
                    <a:pt x="126" y="194"/>
                    <a:pt x="128" y="196"/>
                    <a:pt x="131" y="197"/>
                  </a:cubicBezTo>
                  <a:cubicBezTo>
                    <a:pt x="133" y="198"/>
                    <a:pt x="135" y="201"/>
                    <a:pt x="137" y="200"/>
                  </a:cubicBezTo>
                  <a:cubicBezTo>
                    <a:pt x="139" y="199"/>
                    <a:pt x="142" y="196"/>
                    <a:pt x="144" y="197"/>
                  </a:cubicBezTo>
                  <a:cubicBezTo>
                    <a:pt x="144" y="200"/>
                    <a:pt x="137" y="202"/>
                    <a:pt x="140" y="206"/>
                  </a:cubicBezTo>
                  <a:cubicBezTo>
                    <a:pt x="141" y="207"/>
                    <a:pt x="146" y="214"/>
                    <a:pt x="147" y="211"/>
                  </a:cubicBezTo>
                  <a:cubicBezTo>
                    <a:pt x="150" y="205"/>
                    <a:pt x="147" y="184"/>
                    <a:pt x="136" y="192"/>
                  </a:cubicBezTo>
                  <a:cubicBezTo>
                    <a:pt x="135" y="189"/>
                    <a:pt x="136" y="188"/>
                    <a:pt x="136" y="185"/>
                  </a:cubicBezTo>
                  <a:cubicBezTo>
                    <a:pt x="135" y="182"/>
                    <a:pt x="131" y="178"/>
                    <a:pt x="128" y="177"/>
                  </a:cubicBezTo>
                  <a:cubicBezTo>
                    <a:pt x="121" y="173"/>
                    <a:pt x="136" y="169"/>
                    <a:pt x="139" y="171"/>
                  </a:cubicBezTo>
                  <a:cubicBezTo>
                    <a:pt x="139" y="167"/>
                    <a:pt x="132" y="165"/>
                    <a:pt x="128" y="165"/>
                  </a:cubicBezTo>
                  <a:cubicBezTo>
                    <a:pt x="122" y="164"/>
                    <a:pt x="121" y="159"/>
                    <a:pt x="117" y="158"/>
                  </a:cubicBezTo>
                  <a:cubicBezTo>
                    <a:pt x="115" y="162"/>
                    <a:pt x="123" y="168"/>
                    <a:pt x="117" y="170"/>
                  </a:cubicBezTo>
                  <a:cubicBezTo>
                    <a:pt x="112" y="172"/>
                    <a:pt x="111" y="161"/>
                    <a:pt x="109" y="157"/>
                  </a:cubicBezTo>
                  <a:cubicBezTo>
                    <a:pt x="104" y="150"/>
                    <a:pt x="87" y="144"/>
                    <a:pt x="87" y="157"/>
                  </a:cubicBezTo>
                  <a:cubicBezTo>
                    <a:pt x="87" y="156"/>
                    <a:pt x="86" y="155"/>
                    <a:pt x="85" y="154"/>
                  </a:cubicBezTo>
                  <a:cubicBezTo>
                    <a:pt x="81" y="157"/>
                    <a:pt x="89" y="160"/>
                    <a:pt x="87" y="162"/>
                  </a:cubicBezTo>
                  <a:cubicBezTo>
                    <a:pt x="83" y="166"/>
                    <a:pt x="76" y="161"/>
                    <a:pt x="73" y="158"/>
                  </a:cubicBezTo>
                  <a:cubicBezTo>
                    <a:pt x="70" y="155"/>
                    <a:pt x="60" y="137"/>
                    <a:pt x="68" y="137"/>
                  </a:cubicBezTo>
                  <a:cubicBezTo>
                    <a:pt x="60" y="132"/>
                    <a:pt x="53" y="118"/>
                    <a:pt x="56" y="109"/>
                  </a:cubicBezTo>
                  <a:cubicBezTo>
                    <a:pt x="59" y="104"/>
                    <a:pt x="56" y="99"/>
                    <a:pt x="58" y="94"/>
                  </a:cubicBezTo>
                  <a:cubicBezTo>
                    <a:pt x="60" y="88"/>
                    <a:pt x="68" y="87"/>
                    <a:pt x="73" y="83"/>
                  </a:cubicBezTo>
                  <a:cubicBezTo>
                    <a:pt x="72" y="85"/>
                    <a:pt x="72" y="86"/>
                    <a:pt x="71" y="88"/>
                  </a:cubicBezTo>
                  <a:cubicBezTo>
                    <a:pt x="75" y="84"/>
                    <a:pt x="73" y="79"/>
                    <a:pt x="75" y="75"/>
                  </a:cubicBezTo>
                  <a:cubicBezTo>
                    <a:pt x="78" y="67"/>
                    <a:pt x="81" y="60"/>
                    <a:pt x="79" y="52"/>
                  </a:cubicBezTo>
                  <a:cubicBezTo>
                    <a:pt x="75" y="54"/>
                    <a:pt x="77" y="48"/>
                    <a:pt x="76" y="47"/>
                  </a:cubicBezTo>
                  <a:cubicBezTo>
                    <a:pt x="72" y="42"/>
                    <a:pt x="68" y="41"/>
                    <a:pt x="66" y="34"/>
                  </a:cubicBezTo>
                  <a:cubicBezTo>
                    <a:pt x="64" y="27"/>
                    <a:pt x="64" y="22"/>
                    <a:pt x="67" y="15"/>
                  </a:cubicBezTo>
                  <a:cubicBezTo>
                    <a:pt x="68" y="11"/>
                    <a:pt x="64" y="2"/>
                    <a:pt x="61" y="7"/>
                  </a:cubicBezTo>
                  <a:cubicBezTo>
                    <a:pt x="60" y="9"/>
                    <a:pt x="59" y="13"/>
                    <a:pt x="56" y="13"/>
                  </a:cubicBezTo>
                  <a:cubicBezTo>
                    <a:pt x="54" y="12"/>
                    <a:pt x="49" y="10"/>
                    <a:pt x="47" y="12"/>
                  </a:cubicBezTo>
                  <a:cubicBezTo>
                    <a:pt x="46" y="10"/>
                    <a:pt x="44" y="8"/>
                    <a:pt x="42" y="7"/>
                  </a:cubicBezTo>
                  <a:cubicBezTo>
                    <a:pt x="37" y="4"/>
                    <a:pt x="32" y="0"/>
                    <a:pt x="27" y="2"/>
                  </a:cubicBezTo>
                  <a:cubicBezTo>
                    <a:pt x="24" y="3"/>
                    <a:pt x="22" y="1"/>
                    <a:pt x="20" y="1"/>
                  </a:cubicBezTo>
                  <a:cubicBezTo>
                    <a:pt x="18" y="1"/>
                    <a:pt x="19" y="4"/>
                    <a:pt x="17" y="4"/>
                  </a:cubicBezTo>
                  <a:cubicBezTo>
                    <a:pt x="12" y="4"/>
                    <a:pt x="15" y="7"/>
                    <a:pt x="15" y="10"/>
                  </a:cubicBezTo>
                  <a:cubicBezTo>
                    <a:pt x="15" y="16"/>
                    <a:pt x="13" y="23"/>
                    <a:pt x="12" y="29"/>
                  </a:cubicBezTo>
                  <a:cubicBezTo>
                    <a:pt x="11" y="40"/>
                    <a:pt x="19" y="50"/>
                    <a:pt x="17" y="61"/>
                  </a:cubicBezTo>
                  <a:cubicBezTo>
                    <a:pt x="15" y="71"/>
                    <a:pt x="19" y="78"/>
                    <a:pt x="20" y="86"/>
                  </a:cubicBezTo>
                  <a:cubicBezTo>
                    <a:pt x="22" y="97"/>
                    <a:pt x="5" y="83"/>
                    <a:pt x="4" y="78"/>
                  </a:cubicBezTo>
                  <a:cubicBezTo>
                    <a:pt x="0" y="80"/>
                    <a:pt x="1" y="84"/>
                    <a:pt x="2" y="8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587">
              <a:extLst>
                <a:ext uri="{FF2B5EF4-FFF2-40B4-BE49-F238E27FC236}">
                  <a16:creationId xmlns="" xmlns:a16="http://schemas.microsoft.com/office/drawing/2014/main" id="{C3931EC2-C6BD-4A50-B56D-ED46C23342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7801" y="3355975"/>
              <a:ext cx="14288" cy="9525"/>
            </a:xfrm>
            <a:custGeom>
              <a:avLst/>
              <a:gdLst>
                <a:gd name="T0" fmla="*/ 8 w 20"/>
                <a:gd name="T1" fmla="*/ 2 h 11"/>
                <a:gd name="T2" fmla="*/ 5 w 20"/>
                <a:gd name="T3" fmla="*/ 0 h 11"/>
                <a:gd name="T4" fmla="*/ 20 w 20"/>
                <a:gd name="T5" fmla="*/ 11 h 11"/>
                <a:gd name="T6" fmla="*/ 17 w 20"/>
                <a:gd name="T7" fmla="*/ 6 h 11"/>
                <a:gd name="T8" fmla="*/ 8 w 20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1">
                  <a:moveTo>
                    <a:pt x="8" y="2"/>
                  </a:moveTo>
                  <a:cubicBezTo>
                    <a:pt x="8" y="1"/>
                    <a:pt x="7" y="0"/>
                    <a:pt x="5" y="0"/>
                  </a:cubicBezTo>
                  <a:cubicBezTo>
                    <a:pt x="0" y="9"/>
                    <a:pt x="13" y="11"/>
                    <a:pt x="20" y="11"/>
                  </a:cubicBezTo>
                  <a:cubicBezTo>
                    <a:pt x="20" y="9"/>
                    <a:pt x="19" y="7"/>
                    <a:pt x="17" y="6"/>
                  </a:cubicBezTo>
                  <a:cubicBezTo>
                    <a:pt x="14" y="4"/>
                    <a:pt x="12" y="5"/>
                    <a:pt x="8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588">
              <a:extLst>
                <a:ext uri="{FF2B5EF4-FFF2-40B4-BE49-F238E27FC236}">
                  <a16:creationId xmlns="" xmlns:a16="http://schemas.microsoft.com/office/drawing/2014/main" id="{8B899CE1-EE91-4FCD-8650-D4BCE3AE8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7801" y="3355975"/>
              <a:ext cx="14288" cy="9525"/>
            </a:xfrm>
            <a:custGeom>
              <a:avLst/>
              <a:gdLst>
                <a:gd name="T0" fmla="*/ 8 w 20"/>
                <a:gd name="T1" fmla="*/ 2 h 11"/>
                <a:gd name="T2" fmla="*/ 5 w 20"/>
                <a:gd name="T3" fmla="*/ 0 h 11"/>
                <a:gd name="T4" fmla="*/ 20 w 20"/>
                <a:gd name="T5" fmla="*/ 11 h 11"/>
                <a:gd name="T6" fmla="*/ 17 w 20"/>
                <a:gd name="T7" fmla="*/ 6 h 11"/>
                <a:gd name="T8" fmla="*/ 8 w 20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1">
                  <a:moveTo>
                    <a:pt x="8" y="2"/>
                  </a:moveTo>
                  <a:cubicBezTo>
                    <a:pt x="8" y="1"/>
                    <a:pt x="7" y="0"/>
                    <a:pt x="5" y="0"/>
                  </a:cubicBezTo>
                  <a:cubicBezTo>
                    <a:pt x="0" y="9"/>
                    <a:pt x="13" y="11"/>
                    <a:pt x="20" y="11"/>
                  </a:cubicBezTo>
                  <a:cubicBezTo>
                    <a:pt x="20" y="9"/>
                    <a:pt x="19" y="7"/>
                    <a:pt x="17" y="6"/>
                  </a:cubicBezTo>
                  <a:cubicBezTo>
                    <a:pt x="14" y="4"/>
                    <a:pt x="12" y="5"/>
                    <a:pt x="8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589">
              <a:extLst>
                <a:ext uri="{FF2B5EF4-FFF2-40B4-BE49-F238E27FC236}">
                  <a16:creationId xmlns="" xmlns:a16="http://schemas.microsoft.com/office/drawing/2014/main" id="{E30B2735-421E-48BC-BA74-C35A28AC6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976" y="3316288"/>
              <a:ext cx="4763" cy="4763"/>
            </a:xfrm>
            <a:custGeom>
              <a:avLst/>
              <a:gdLst>
                <a:gd name="T0" fmla="*/ 0 w 7"/>
                <a:gd name="T1" fmla="*/ 0 h 6"/>
                <a:gd name="T2" fmla="*/ 7 w 7"/>
                <a:gd name="T3" fmla="*/ 6 h 6"/>
                <a:gd name="T4" fmla="*/ 0 w 7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0" y="0"/>
                  </a:moveTo>
                  <a:cubicBezTo>
                    <a:pt x="1" y="3"/>
                    <a:pt x="4" y="5"/>
                    <a:pt x="7" y="6"/>
                  </a:cubicBezTo>
                  <a:cubicBezTo>
                    <a:pt x="7" y="3"/>
                    <a:pt x="4" y="0"/>
                    <a:pt x="0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590">
              <a:extLst>
                <a:ext uri="{FF2B5EF4-FFF2-40B4-BE49-F238E27FC236}">
                  <a16:creationId xmlns="" xmlns:a16="http://schemas.microsoft.com/office/drawing/2014/main" id="{58546F20-52F2-4C55-A6C9-B668CFA81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976" y="3316288"/>
              <a:ext cx="4763" cy="4763"/>
            </a:xfrm>
            <a:custGeom>
              <a:avLst/>
              <a:gdLst>
                <a:gd name="T0" fmla="*/ 0 w 7"/>
                <a:gd name="T1" fmla="*/ 0 h 6"/>
                <a:gd name="T2" fmla="*/ 7 w 7"/>
                <a:gd name="T3" fmla="*/ 6 h 6"/>
                <a:gd name="T4" fmla="*/ 0 w 7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0" y="0"/>
                  </a:moveTo>
                  <a:cubicBezTo>
                    <a:pt x="1" y="3"/>
                    <a:pt x="4" y="5"/>
                    <a:pt x="7" y="6"/>
                  </a:cubicBezTo>
                  <a:cubicBezTo>
                    <a:pt x="7" y="3"/>
                    <a:pt x="4" y="0"/>
                    <a:pt x="0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591">
              <a:extLst>
                <a:ext uri="{FF2B5EF4-FFF2-40B4-BE49-F238E27FC236}">
                  <a16:creationId xmlns="" xmlns:a16="http://schemas.microsoft.com/office/drawing/2014/main" id="{BCCFA558-55B7-4782-BBCF-DBEFADD2C5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3" y="3367088"/>
              <a:ext cx="4763" cy="6350"/>
            </a:xfrm>
            <a:custGeom>
              <a:avLst/>
              <a:gdLst>
                <a:gd name="T0" fmla="*/ 4 w 7"/>
                <a:gd name="T1" fmla="*/ 0 h 9"/>
                <a:gd name="T2" fmla="*/ 0 w 7"/>
                <a:gd name="T3" fmla="*/ 1 h 9"/>
                <a:gd name="T4" fmla="*/ 4 w 7"/>
                <a:gd name="T5" fmla="*/ 9 h 9"/>
                <a:gd name="T6" fmla="*/ 4 w 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4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0" y="5"/>
                    <a:pt x="5" y="5"/>
                    <a:pt x="4" y="9"/>
                  </a:cubicBezTo>
                  <a:cubicBezTo>
                    <a:pt x="7" y="7"/>
                    <a:pt x="4" y="3"/>
                    <a:pt x="4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592">
              <a:extLst>
                <a:ext uri="{FF2B5EF4-FFF2-40B4-BE49-F238E27FC236}">
                  <a16:creationId xmlns="" xmlns:a16="http://schemas.microsoft.com/office/drawing/2014/main" id="{7810E4CF-C0E2-4BFC-B18C-446FD12556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3" y="3367088"/>
              <a:ext cx="4763" cy="6350"/>
            </a:xfrm>
            <a:custGeom>
              <a:avLst/>
              <a:gdLst>
                <a:gd name="T0" fmla="*/ 4 w 7"/>
                <a:gd name="T1" fmla="*/ 0 h 9"/>
                <a:gd name="T2" fmla="*/ 0 w 7"/>
                <a:gd name="T3" fmla="*/ 1 h 9"/>
                <a:gd name="T4" fmla="*/ 4 w 7"/>
                <a:gd name="T5" fmla="*/ 9 h 9"/>
                <a:gd name="T6" fmla="*/ 4 w 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4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0" y="5"/>
                    <a:pt x="5" y="5"/>
                    <a:pt x="4" y="9"/>
                  </a:cubicBezTo>
                  <a:cubicBezTo>
                    <a:pt x="7" y="7"/>
                    <a:pt x="4" y="3"/>
                    <a:pt x="4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593">
              <a:extLst>
                <a:ext uri="{FF2B5EF4-FFF2-40B4-BE49-F238E27FC236}">
                  <a16:creationId xmlns="" xmlns:a16="http://schemas.microsoft.com/office/drawing/2014/main" id="{5C9B76F7-FF5F-4B8C-8D28-CF12FAC8EB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326" y="3322638"/>
              <a:ext cx="31750" cy="44450"/>
            </a:xfrm>
            <a:custGeom>
              <a:avLst/>
              <a:gdLst>
                <a:gd name="T0" fmla="*/ 0 w 41"/>
                <a:gd name="T1" fmla="*/ 5 h 58"/>
                <a:gd name="T2" fmla="*/ 8 w 41"/>
                <a:gd name="T3" fmla="*/ 13 h 58"/>
                <a:gd name="T4" fmla="*/ 18 w 41"/>
                <a:gd name="T5" fmla="*/ 30 h 58"/>
                <a:gd name="T6" fmla="*/ 37 w 41"/>
                <a:gd name="T7" fmla="*/ 43 h 58"/>
                <a:gd name="T8" fmla="*/ 40 w 41"/>
                <a:gd name="T9" fmla="*/ 35 h 58"/>
                <a:gd name="T10" fmla="*/ 38 w 41"/>
                <a:gd name="T11" fmla="*/ 26 h 58"/>
                <a:gd name="T12" fmla="*/ 29 w 41"/>
                <a:gd name="T13" fmla="*/ 8 h 58"/>
                <a:gd name="T14" fmla="*/ 0 w 41"/>
                <a:gd name="T15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58">
                  <a:moveTo>
                    <a:pt x="0" y="5"/>
                  </a:moveTo>
                  <a:cubicBezTo>
                    <a:pt x="0" y="7"/>
                    <a:pt x="7" y="12"/>
                    <a:pt x="8" y="13"/>
                  </a:cubicBezTo>
                  <a:cubicBezTo>
                    <a:pt x="15" y="18"/>
                    <a:pt x="13" y="25"/>
                    <a:pt x="18" y="30"/>
                  </a:cubicBezTo>
                  <a:cubicBezTo>
                    <a:pt x="20" y="33"/>
                    <a:pt x="34" y="58"/>
                    <a:pt x="37" y="43"/>
                  </a:cubicBezTo>
                  <a:cubicBezTo>
                    <a:pt x="37" y="40"/>
                    <a:pt x="39" y="38"/>
                    <a:pt x="40" y="35"/>
                  </a:cubicBezTo>
                  <a:cubicBezTo>
                    <a:pt x="41" y="31"/>
                    <a:pt x="38" y="29"/>
                    <a:pt x="38" y="26"/>
                  </a:cubicBezTo>
                  <a:cubicBezTo>
                    <a:pt x="38" y="18"/>
                    <a:pt x="34" y="13"/>
                    <a:pt x="29" y="8"/>
                  </a:cubicBezTo>
                  <a:cubicBezTo>
                    <a:pt x="25" y="4"/>
                    <a:pt x="3" y="0"/>
                    <a:pt x="0" y="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594">
              <a:extLst>
                <a:ext uri="{FF2B5EF4-FFF2-40B4-BE49-F238E27FC236}">
                  <a16:creationId xmlns="" xmlns:a16="http://schemas.microsoft.com/office/drawing/2014/main" id="{104A2C2B-5E7A-4B3F-9744-B87F2DDB9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326" y="3322638"/>
              <a:ext cx="31750" cy="44450"/>
            </a:xfrm>
            <a:custGeom>
              <a:avLst/>
              <a:gdLst>
                <a:gd name="T0" fmla="*/ 0 w 41"/>
                <a:gd name="T1" fmla="*/ 5 h 58"/>
                <a:gd name="T2" fmla="*/ 8 w 41"/>
                <a:gd name="T3" fmla="*/ 13 h 58"/>
                <a:gd name="T4" fmla="*/ 18 w 41"/>
                <a:gd name="T5" fmla="*/ 30 h 58"/>
                <a:gd name="T6" fmla="*/ 37 w 41"/>
                <a:gd name="T7" fmla="*/ 43 h 58"/>
                <a:gd name="T8" fmla="*/ 40 w 41"/>
                <a:gd name="T9" fmla="*/ 35 h 58"/>
                <a:gd name="T10" fmla="*/ 38 w 41"/>
                <a:gd name="T11" fmla="*/ 26 h 58"/>
                <a:gd name="T12" fmla="*/ 29 w 41"/>
                <a:gd name="T13" fmla="*/ 8 h 58"/>
                <a:gd name="T14" fmla="*/ 0 w 41"/>
                <a:gd name="T15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58">
                  <a:moveTo>
                    <a:pt x="0" y="5"/>
                  </a:moveTo>
                  <a:cubicBezTo>
                    <a:pt x="0" y="7"/>
                    <a:pt x="7" y="12"/>
                    <a:pt x="8" y="13"/>
                  </a:cubicBezTo>
                  <a:cubicBezTo>
                    <a:pt x="15" y="18"/>
                    <a:pt x="13" y="25"/>
                    <a:pt x="18" y="30"/>
                  </a:cubicBezTo>
                  <a:cubicBezTo>
                    <a:pt x="20" y="33"/>
                    <a:pt x="34" y="58"/>
                    <a:pt x="37" y="43"/>
                  </a:cubicBezTo>
                  <a:cubicBezTo>
                    <a:pt x="37" y="40"/>
                    <a:pt x="39" y="38"/>
                    <a:pt x="40" y="35"/>
                  </a:cubicBezTo>
                  <a:cubicBezTo>
                    <a:pt x="41" y="31"/>
                    <a:pt x="38" y="29"/>
                    <a:pt x="38" y="26"/>
                  </a:cubicBezTo>
                  <a:cubicBezTo>
                    <a:pt x="38" y="18"/>
                    <a:pt x="34" y="13"/>
                    <a:pt x="29" y="8"/>
                  </a:cubicBezTo>
                  <a:cubicBezTo>
                    <a:pt x="25" y="4"/>
                    <a:pt x="3" y="0"/>
                    <a:pt x="0" y="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595">
              <a:extLst>
                <a:ext uri="{FF2B5EF4-FFF2-40B4-BE49-F238E27FC236}">
                  <a16:creationId xmlns="" xmlns:a16="http://schemas.microsoft.com/office/drawing/2014/main" id="{692AC181-0961-46C2-9597-E7941A006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913" y="3365500"/>
              <a:ext cx="1588" cy="4763"/>
            </a:xfrm>
            <a:custGeom>
              <a:avLst/>
              <a:gdLst>
                <a:gd name="T0" fmla="*/ 2 w 2"/>
                <a:gd name="T1" fmla="*/ 6 h 6"/>
                <a:gd name="T2" fmla="*/ 1 w 2"/>
                <a:gd name="T3" fmla="*/ 0 h 6"/>
                <a:gd name="T4" fmla="*/ 2 w 2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">
                  <a:moveTo>
                    <a:pt x="2" y="6"/>
                  </a:moveTo>
                  <a:cubicBezTo>
                    <a:pt x="2" y="4"/>
                    <a:pt x="2" y="2"/>
                    <a:pt x="1" y="0"/>
                  </a:cubicBezTo>
                  <a:cubicBezTo>
                    <a:pt x="0" y="2"/>
                    <a:pt x="0" y="4"/>
                    <a:pt x="2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596">
              <a:extLst>
                <a:ext uri="{FF2B5EF4-FFF2-40B4-BE49-F238E27FC236}">
                  <a16:creationId xmlns="" xmlns:a16="http://schemas.microsoft.com/office/drawing/2014/main" id="{5B8D169E-B345-4BA5-8348-A960F4B94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913" y="3365500"/>
              <a:ext cx="1588" cy="4763"/>
            </a:xfrm>
            <a:custGeom>
              <a:avLst/>
              <a:gdLst>
                <a:gd name="T0" fmla="*/ 2 w 2"/>
                <a:gd name="T1" fmla="*/ 6 h 6"/>
                <a:gd name="T2" fmla="*/ 1 w 2"/>
                <a:gd name="T3" fmla="*/ 0 h 6"/>
                <a:gd name="T4" fmla="*/ 2 w 2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">
                  <a:moveTo>
                    <a:pt x="2" y="6"/>
                  </a:moveTo>
                  <a:cubicBezTo>
                    <a:pt x="2" y="4"/>
                    <a:pt x="2" y="2"/>
                    <a:pt x="1" y="0"/>
                  </a:cubicBezTo>
                  <a:cubicBezTo>
                    <a:pt x="0" y="2"/>
                    <a:pt x="0" y="4"/>
                    <a:pt x="2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597">
              <a:extLst>
                <a:ext uri="{FF2B5EF4-FFF2-40B4-BE49-F238E27FC236}">
                  <a16:creationId xmlns="" xmlns:a16="http://schemas.microsoft.com/office/drawing/2014/main" id="{C616AA20-B6FA-46A5-AF17-CCCA9CB8C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2088" y="3541713"/>
              <a:ext cx="11113" cy="9525"/>
            </a:xfrm>
            <a:custGeom>
              <a:avLst/>
              <a:gdLst>
                <a:gd name="T0" fmla="*/ 3 w 15"/>
                <a:gd name="T1" fmla="*/ 13 h 13"/>
                <a:gd name="T2" fmla="*/ 15 w 15"/>
                <a:gd name="T3" fmla="*/ 5 h 13"/>
                <a:gd name="T4" fmla="*/ 8 w 15"/>
                <a:gd name="T5" fmla="*/ 6 h 13"/>
                <a:gd name="T6" fmla="*/ 3 w 15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3">
                  <a:moveTo>
                    <a:pt x="3" y="13"/>
                  </a:moveTo>
                  <a:cubicBezTo>
                    <a:pt x="5" y="12"/>
                    <a:pt x="15" y="6"/>
                    <a:pt x="15" y="5"/>
                  </a:cubicBezTo>
                  <a:cubicBezTo>
                    <a:pt x="13" y="0"/>
                    <a:pt x="10" y="4"/>
                    <a:pt x="8" y="6"/>
                  </a:cubicBezTo>
                  <a:cubicBezTo>
                    <a:pt x="5" y="8"/>
                    <a:pt x="0" y="8"/>
                    <a:pt x="3" y="1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598">
              <a:extLst>
                <a:ext uri="{FF2B5EF4-FFF2-40B4-BE49-F238E27FC236}">
                  <a16:creationId xmlns="" xmlns:a16="http://schemas.microsoft.com/office/drawing/2014/main" id="{5330DEC1-4F0B-4D48-9B75-FE63147A5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2088" y="3541713"/>
              <a:ext cx="11113" cy="9525"/>
            </a:xfrm>
            <a:custGeom>
              <a:avLst/>
              <a:gdLst>
                <a:gd name="T0" fmla="*/ 3 w 15"/>
                <a:gd name="T1" fmla="*/ 13 h 13"/>
                <a:gd name="T2" fmla="*/ 15 w 15"/>
                <a:gd name="T3" fmla="*/ 5 h 13"/>
                <a:gd name="T4" fmla="*/ 8 w 15"/>
                <a:gd name="T5" fmla="*/ 6 h 13"/>
                <a:gd name="T6" fmla="*/ 3 w 15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3">
                  <a:moveTo>
                    <a:pt x="3" y="13"/>
                  </a:moveTo>
                  <a:cubicBezTo>
                    <a:pt x="5" y="12"/>
                    <a:pt x="15" y="6"/>
                    <a:pt x="15" y="5"/>
                  </a:cubicBezTo>
                  <a:cubicBezTo>
                    <a:pt x="13" y="0"/>
                    <a:pt x="10" y="4"/>
                    <a:pt x="8" y="6"/>
                  </a:cubicBezTo>
                  <a:cubicBezTo>
                    <a:pt x="5" y="8"/>
                    <a:pt x="0" y="8"/>
                    <a:pt x="3" y="1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599">
              <a:extLst>
                <a:ext uri="{FF2B5EF4-FFF2-40B4-BE49-F238E27FC236}">
                  <a16:creationId xmlns="" xmlns:a16="http://schemas.microsoft.com/office/drawing/2014/main" id="{CBBCCC37-2DEF-41A8-963A-C6FA84EE0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488" y="3524250"/>
              <a:ext cx="15875" cy="6350"/>
            </a:xfrm>
            <a:custGeom>
              <a:avLst/>
              <a:gdLst>
                <a:gd name="T0" fmla="*/ 13 w 20"/>
                <a:gd name="T1" fmla="*/ 8 h 8"/>
                <a:gd name="T2" fmla="*/ 4 w 20"/>
                <a:gd name="T3" fmla="*/ 1 h 8"/>
                <a:gd name="T4" fmla="*/ 2 w 20"/>
                <a:gd name="T5" fmla="*/ 6 h 8"/>
                <a:gd name="T6" fmla="*/ 13 w 20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8">
                  <a:moveTo>
                    <a:pt x="13" y="8"/>
                  </a:moveTo>
                  <a:cubicBezTo>
                    <a:pt x="20" y="4"/>
                    <a:pt x="8" y="0"/>
                    <a:pt x="4" y="1"/>
                  </a:cubicBezTo>
                  <a:cubicBezTo>
                    <a:pt x="0" y="1"/>
                    <a:pt x="1" y="7"/>
                    <a:pt x="2" y="6"/>
                  </a:cubicBezTo>
                  <a:cubicBezTo>
                    <a:pt x="4" y="5"/>
                    <a:pt x="11" y="4"/>
                    <a:pt x="13" y="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600">
              <a:extLst>
                <a:ext uri="{FF2B5EF4-FFF2-40B4-BE49-F238E27FC236}">
                  <a16:creationId xmlns="" xmlns:a16="http://schemas.microsoft.com/office/drawing/2014/main" id="{EF605CF3-9ACF-44B1-B08F-158D665D65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488" y="3524250"/>
              <a:ext cx="15875" cy="6350"/>
            </a:xfrm>
            <a:custGeom>
              <a:avLst/>
              <a:gdLst>
                <a:gd name="T0" fmla="*/ 13 w 20"/>
                <a:gd name="T1" fmla="*/ 8 h 8"/>
                <a:gd name="T2" fmla="*/ 4 w 20"/>
                <a:gd name="T3" fmla="*/ 1 h 8"/>
                <a:gd name="T4" fmla="*/ 2 w 20"/>
                <a:gd name="T5" fmla="*/ 6 h 8"/>
                <a:gd name="T6" fmla="*/ 13 w 20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8">
                  <a:moveTo>
                    <a:pt x="13" y="8"/>
                  </a:moveTo>
                  <a:cubicBezTo>
                    <a:pt x="20" y="4"/>
                    <a:pt x="8" y="0"/>
                    <a:pt x="4" y="1"/>
                  </a:cubicBezTo>
                  <a:cubicBezTo>
                    <a:pt x="0" y="1"/>
                    <a:pt x="1" y="7"/>
                    <a:pt x="2" y="6"/>
                  </a:cubicBezTo>
                  <a:cubicBezTo>
                    <a:pt x="4" y="5"/>
                    <a:pt x="11" y="4"/>
                    <a:pt x="13" y="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601">
              <a:extLst>
                <a:ext uri="{FF2B5EF4-FFF2-40B4-BE49-F238E27FC236}">
                  <a16:creationId xmlns="" xmlns:a16="http://schemas.microsoft.com/office/drawing/2014/main" id="{A575FCE6-1525-448C-AC47-C4069628A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488" y="3279775"/>
              <a:ext cx="6350" cy="14288"/>
            </a:xfrm>
            <a:custGeom>
              <a:avLst/>
              <a:gdLst>
                <a:gd name="T0" fmla="*/ 0 w 8"/>
                <a:gd name="T1" fmla="*/ 6 h 18"/>
                <a:gd name="T2" fmla="*/ 6 w 8"/>
                <a:gd name="T3" fmla="*/ 18 h 18"/>
                <a:gd name="T4" fmla="*/ 0 w 8"/>
                <a:gd name="T5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8">
                  <a:moveTo>
                    <a:pt x="0" y="6"/>
                  </a:moveTo>
                  <a:cubicBezTo>
                    <a:pt x="1" y="10"/>
                    <a:pt x="3" y="16"/>
                    <a:pt x="6" y="18"/>
                  </a:cubicBezTo>
                  <a:cubicBezTo>
                    <a:pt x="8" y="14"/>
                    <a:pt x="7" y="0"/>
                    <a:pt x="0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602">
              <a:extLst>
                <a:ext uri="{FF2B5EF4-FFF2-40B4-BE49-F238E27FC236}">
                  <a16:creationId xmlns="" xmlns:a16="http://schemas.microsoft.com/office/drawing/2014/main" id="{1DA3CA66-35B0-4205-A668-17778660C8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488" y="3279775"/>
              <a:ext cx="6350" cy="14288"/>
            </a:xfrm>
            <a:custGeom>
              <a:avLst/>
              <a:gdLst>
                <a:gd name="T0" fmla="*/ 0 w 8"/>
                <a:gd name="T1" fmla="*/ 6 h 18"/>
                <a:gd name="T2" fmla="*/ 6 w 8"/>
                <a:gd name="T3" fmla="*/ 18 h 18"/>
                <a:gd name="T4" fmla="*/ 0 w 8"/>
                <a:gd name="T5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8">
                  <a:moveTo>
                    <a:pt x="0" y="6"/>
                  </a:moveTo>
                  <a:cubicBezTo>
                    <a:pt x="1" y="10"/>
                    <a:pt x="3" y="16"/>
                    <a:pt x="6" y="18"/>
                  </a:cubicBezTo>
                  <a:cubicBezTo>
                    <a:pt x="8" y="14"/>
                    <a:pt x="7" y="0"/>
                    <a:pt x="0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603">
              <a:extLst>
                <a:ext uri="{FF2B5EF4-FFF2-40B4-BE49-F238E27FC236}">
                  <a16:creationId xmlns="" xmlns:a16="http://schemas.microsoft.com/office/drawing/2014/main" id="{111B5C6B-F91E-4664-B036-AB532BC2FA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2251" y="3306763"/>
              <a:ext cx="7938" cy="4763"/>
            </a:xfrm>
            <a:custGeom>
              <a:avLst/>
              <a:gdLst>
                <a:gd name="T0" fmla="*/ 9 w 9"/>
                <a:gd name="T1" fmla="*/ 7 h 7"/>
                <a:gd name="T2" fmla="*/ 0 w 9"/>
                <a:gd name="T3" fmla="*/ 0 h 7"/>
                <a:gd name="T4" fmla="*/ 9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9" y="7"/>
                  </a:moveTo>
                  <a:cubicBezTo>
                    <a:pt x="8" y="3"/>
                    <a:pt x="3" y="1"/>
                    <a:pt x="0" y="0"/>
                  </a:cubicBezTo>
                  <a:cubicBezTo>
                    <a:pt x="2" y="3"/>
                    <a:pt x="6" y="5"/>
                    <a:pt x="9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604">
              <a:extLst>
                <a:ext uri="{FF2B5EF4-FFF2-40B4-BE49-F238E27FC236}">
                  <a16:creationId xmlns="" xmlns:a16="http://schemas.microsoft.com/office/drawing/2014/main" id="{DDD229B6-A090-4F93-B250-E2E0A10E28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2251" y="3306763"/>
              <a:ext cx="7938" cy="4763"/>
            </a:xfrm>
            <a:custGeom>
              <a:avLst/>
              <a:gdLst>
                <a:gd name="T0" fmla="*/ 9 w 9"/>
                <a:gd name="T1" fmla="*/ 7 h 7"/>
                <a:gd name="T2" fmla="*/ 0 w 9"/>
                <a:gd name="T3" fmla="*/ 0 h 7"/>
                <a:gd name="T4" fmla="*/ 9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9" y="7"/>
                  </a:moveTo>
                  <a:cubicBezTo>
                    <a:pt x="8" y="3"/>
                    <a:pt x="3" y="1"/>
                    <a:pt x="0" y="0"/>
                  </a:cubicBezTo>
                  <a:cubicBezTo>
                    <a:pt x="2" y="3"/>
                    <a:pt x="6" y="5"/>
                    <a:pt x="9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605">
              <a:extLst>
                <a:ext uri="{FF2B5EF4-FFF2-40B4-BE49-F238E27FC236}">
                  <a16:creationId xmlns="" xmlns:a16="http://schemas.microsoft.com/office/drawing/2014/main" id="{25B88833-BF91-46A0-BA0C-6A0A5E69D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2251" y="3322638"/>
              <a:ext cx="7938" cy="12700"/>
            </a:xfrm>
            <a:custGeom>
              <a:avLst/>
              <a:gdLst>
                <a:gd name="T0" fmla="*/ 0 w 10"/>
                <a:gd name="T1" fmla="*/ 5 h 16"/>
                <a:gd name="T2" fmla="*/ 10 w 10"/>
                <a:gd name="T3" fmla="*/ 7 h 16"/>
                <a:gd name="T4" fmla="*/ 0 w 10"/>
                <a:gd name="T5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6">
                  <a:moveTo>
                    <a:pt x="0" y="5"/>
                  </a:moveTo>
                  <a:cubicBezTo>
                    <a:pt x="0" y="11"/>
                    <a:pt x="10" y="16"/>
                    <a:pt x="10" y="7"/>
                  </a:cubicBezTo>
                  <a:cubicBezTo>
                    <a:pt x="10" y="2"/>
                    <a:pt x="2" y="0"/>
                    <a:pt x="0" y="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606">
              <a:extLst>
                <a:ext uri="{FF2B5EF4-FFF2-40B4-BE49-F238E27FC236}">
                  <a16:creationId xmlns="" xmlns:a16="http://schemas.microsoft.com/office/drawing/2014/main" id="{94BC8674-C001-4384-93D8-0F4D9C1F08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2251" y="3322638"/>
              <a:ext cx="7938" cy="12700"/>
            </a:xfrm>
            <a:custGeom>
              <a:avLst/>
              <a:gdLst>
                <a:gd name="T0" fmla="*/ 0 w 10"/>
                <a:gd name="T1" fmla="*/ 5 h 16"/>
                <a:gd name="T2" fmla="*/ 10 w 10"/>
                <a:gd name="T3" fmla="*/ 7 h 16"/>
                <a:gd name="T4" fmla="*/ 0 w 10"/>
                <a:gd name="T5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6">
                  <a:moveTo>
                    <a:pt x="0" y="5"/>
                  </a:moveTo>
                  <a:cubicBezTo>
                    <a:pt x="0" y="11"/>
                    <a:pt x="10" y="16"/>
                    <a:pt x="10" y="7"/>
                  </a:cubicBezTo>
                  <a:cubicBezTo>
                    <a:pt x="10" y="2"/>
                    <a:pt x="2" y="0"/>
                    <a:pt x="0" y="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607">
              <a:extLst>
                <a:ext uri="{FF2B5EF4-FFF2-40B4-BE49-F238E27FC236}">
                  <a16:creationId xmlns="" xmlns:a16="http://schemas.microsoft.com/office/drawing/2014/main" id="{12CE30E8-E8F3-4FEC-80D3-AF9AAA9F2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7013" y="3289300"/>
              <a:ext cx="3175" cy="3175"/>
            </a:xfrm>
            <a:custGeom>
              <a:avLst/>
              <a:gdLst>
                <a:gd name="T0" fmla="*/ 3 w 4"/>
                <a:gd name="T1" fmla="*/ 4 h 4"/>
                <a:gd name="T2" fmla="*/ 0 w 4"/>
                <a:gd name="T3" fmla="*/ 2 h 4"/>
                <a:gd name="T4" fmla="*/ 3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1"/>
                    <a:pt x="3" y="0"/>
                    <a:pt x="0" y="2"/>
                  </a:cubicBezTo>
                  <a:cubicBezTo>
                    <a:pt x="1" y="2"/>
                    <a:pt x="2" y="3"/>
                    <a:pt x="3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608">
              <a:extLst>
                <a:ext uri="{FF2B5EF4-FFF2-40B4-BE49-F238E27FC236}">
                  <a16:creationId xmlns="" xmlns:a16="http://schemas.microsoft.com/office/drawing/2014/main" id="{DBA2072D-89D0-4B41-AB1E-8AD86AFCDB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7013" y="3289300"/>
              <a:ext cx="3175" cy="3175"/>
            </a:xfrm>
            <a:custGeom>
              <a:avLst/>
              <a:gdLst>
                <a:gd name="T0" fmla="*/ 3 w 4"/>
                <a:gd name="T1" fmla="*/ 4 h 4"/>
                <a:gd name="T2" fmla="*/ 0 w 4"/>
                <a:gd name="T3" fmla="*/ 2 h 4"/>
                <a:gd name="T4" fmla="*/ 3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1"/>
                    <a:pt x="3" y="0"/>
                    <a:pt x="0" y="2"/>
                  </a:cubicBezTo>
                  <a:cubicBezTo>
                    <a:pt x="1" y="2"/>
                    <a:pt x="2" y="3"/>
                    <a:pt x="3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609">
              <a:extLst>
                <a:ext uri="{FF2B5EF4-FFF2-40B4-BE49-F238E27FC236}">
                  <a16:creationId xmlns="" xmlns:a16="http://schemas.microsoft.com/office/drawing/2014/main" id="{BB3ADF33-492C-4CDD-B5DE-1AC41C277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1" y="3367088"/>
              <a:ext cx="33338" cy="41275"/>
            </a:xfrm>
            <a:custGeom>
              <a:avLst/>
              <a:gdLst>
                <a:gd name="T0" fmla="*/ 0 w 42"/>
                <a:gd name="T1" fmla="*/ 6 h 53"/>
                <a:gd name="T2" fmla="*/ 7 w 42"/>
                <a:gd name="T3" fmla="*/ 22 h 53"/>
                <a:gd name="T4" fmla="*/ 6 w 42"/>
                <a:gd name="T5" fmla="*/ 36 h 53"/>
                <a:gd name="T6" fmla="*/ 6 w 42"/>
                <a:gd name="T7" fmla="*/ 52 h 53"/>
                <a:gd name="T8" fmla="*/ 20 w 42"/>
                <a:gd name="T9" fmla="*/ 44 h 53"/>
                <a:gd name="T10" fmla="*/ 30 w 42"/>
                <a:gd name="T11" fmla="*/ 35 h 53"/>
                <a:gd name="T12" fmla="*/ 40 w 42"/>
                <a:gd name="T13" fmla="*/ 25 h 53"/>
                <a:gd name="T14" fmla="*/ 32 w 42"/>
                <a:gd name="T15" fmla="*/ 18 h 53"/>
                <a:gd name="T16" fmla="*/ 28 w 42"/>
                <a:gd name="T17" fmla="*/ 12 h 53"/>
                <a:gd name="T18" fmla="*/ 21 w 42"/>
                <a:gd name="T19" fmla="*/ 14 h 53"/>
                <a:gd name="T20" fmla="*/ 13 w 42"/>
                <a:gd name="T21" fmla="*/ 6 h 53"/>
                <a:gd name="T22" fmla="*/ 2 w 42"/>
                <a:gd name="T23" fmla="*/ 0 h 53"/>
                <a:gd name="T24" fmla="*/ 0 w 42"/>
                <a:gd name="T25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53">
                  <a:moveTo>
                    <a:pt x="0" y="6"/>
                  </a:moveTo>
                  <a:cubicBezTo>
                    <a:pt x="9" y="8"/>
                    <a:pt x="7" y="15"/>
                    <a:pt x="7" y="22"/>
                  </a:cubicBezTo>
                  <a:cubicBezTo>
                    <a:pt x="6" y="27"/>
                    <a:pt x="7" y="31"/>
                    <a:pt x="6" y="36"/>
                  </a:cubicBezTo>
                  <a:cubicBezTo>
                    <a:pt x="4" y="41"/>
                    <a:pt x="8" y="47"/>
                    <a:pt x="6" y="52"/>
                  </a:cubicBezTo>
                  <a:cubicBezTo>
                    <a:pt x="11" y="53"/>
                    <a:pt x="14" y="44"/>
                    <a:pt x="20" y="44"/>
                  </a:cubicBezTo>
                  <a:cubicBezTo>
                    <a:pt x="24" y="44"/>
                    <a:pt x="31" y="38"/>
                    <a:pt x="30" y="35"/>
                  </a:cubicBezTo>
                  <a:cubicBezTo>
                    <a:pt x="29" y="31"/>
                    <a:pt x="41" y="30"/>
                    <a:pt x="40" y="25"/>
                  </a:cubicBezTo>
                  <a:cubicBezTo>
                    <a:pt x="37" y="19"/>
                    <a:pt x="42" y="10"/>
                    <a:pt x="32" y="18"/>
                  </a:cubicBezTo>
                  <a:cubicBezTo>
                    <a:pt x="34" y="15"/>
                    <a:pt x="31" y="11"/>
                    <a:pt x="28" y="12"/>
                  </a:cubicBezTo>
                  <a:cubicBezTo>
                    <a:pt x="25" y="13"/>
                    <a:pt x="23" y="16"/>
                    <a:pt x="21" y="14"/>
                  </a:cubicBezTo>
                  <a:cubicBezTo>
                    <a:pt x="18" y="11"/>
                    <a:pt x="16" y="8"/>
                    <a:pt x="13" y="6"/>
                  </a:cubicBezTo>
                  <a:cubicBezTo>
                    <a:pt x="9" y="4"/>
                    <a:pt x="5" y="4"/>
                    <a:pt x="2" y="0"/>
                  </a:cubicBezTo>
                  <a:cubicBezTo>
                    <a:pt x="1" y="2"/>
                    <a:pt x="0" y="4"/>
                    <a:pt x="0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610">
              <a:extLst>
                <a:ext uri="{FF2B5EF4-FFF2-40B4-BE49-F238E27FC236}">
                  <a16:creationId xmlns="" xmlns:a16="http://schemas.microsoft.com/office/drawing/2014/main" id="{D3B0E88C-E6DF-4FB8-B0C3-05C5AA760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1" y="3367088"/>
              <a:ext cx="33338" cy="41275"/>
            </a:xfrm>
            <a:custGeom>
              <a:avLst/>
              <a:gdLst>
                <a:gd name="T0" fmla="*/ 0 w 42"/>
                <a:gd name="T1" fmla="*/ 6 h 53"/>
                <a:gd name="T2" fmla="*/ 7 w 42"/>
                <a:gd name="T3" fmla="*/ 22 h 53"/>
                <a:gd name="T4" fmla="*/ 6 w 42"/>
                <a:gd name="T5" fmla="*/ 36 h 53"/>
                <a:gd name="T6" fmla="*/ 6 w 42"/>
                <a:gd name="T7" fmla="*/ 52 h 53"/>
                <a:gd name="T8" fmla="*/ 20 w 42"/>
                <a:gd name="T9" fmla="*/ 44 h 53"/>
                <a:gd name="T10" fmla="*/ 30 w 42"/>
                <a:gd name="T11" fmla="*/ 35 h 53"/>
                <a:gd name="T12" fmla="*/ 40 w 42"/>
                <a:gd name="T13" fmla="*/ 25 h 53"/>
                <a:gd name="T14" fmla="*/ 32 w 42"/>
                <a:gd name="T15" fmla="*/ 18 h 53"/>
                <a:gd name="T16" fmla="*/ 28 w 42"/>
                <a:gd name="T17" fmla="*/ 12 h 53"/>
                <a:gd name="T18" fmla="*/ 21 w 42"/>
                <a:gd name="T19" fmla="*/ 14 h 53"/>
                <a:gd name="T20" fmla="*/ 13 w 42"/>
                <a:gd name="T21" fmla="*/ 6 h 53"/>
                <a:gd name="T22" fmla="*/ 2 w 42"/>
                <a:gd name="T23" fmla="*/ 0 h 53"/>
                <a:gd name="T24" fmla="*/ 0 w 42"/>
                <a:gd name="T25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53">
                  <a:moveTo>
                    <a:pt x="0" y="6"/>
                  </a:moveTo>
                  <a:cubicBezTo>
                    <a:pt x="9" y="8"/>
                    <a:pt x="7" y="15"/>
                    <a:pt x="7" y="22"/>
                  </a:cubicBezTo>
                  <a:cubicBezTo>
                    <a:pt x="6" y="27"/>
                    <a:pt x="7" y="31"/>
                    <a:pt x="6" y="36"/>
                  </a:cubicBezTo>
                  <a:cubicBezTo>
                    <a:pt x="4" y="41"/>
                    <a:pt x="8" y="47"/>
                    <a:pt x="6" y="52"/>
                  </a:cubicBezTo>
                  <a:cubicBezTo>
                    <a:pt x="11" y="53"/>
                    <a:pt x="14" y="44"/>
                    <a:pt x="20" y="44"/>
                  </a:cubicBezTo>
                  <a:cubicBezTo>
                    <a:pt x="24" y="44"/>
                    <a:pt x="31" y="38"/>
                    <a:pt x="30" y="35"/>
                  </a:cubicBezTo>
                  <a:cubicBezTo>
                    <a:pt x="29" y="31"/>
                    <a:pt x="41" y="30"/>
                    <a:pt x="40" y="25"/>
                  </a:cubicBezTo>
                  <a:cubicBezTo>
                    <a:pt x="37" y="19"/>
                    <a:pt x="42" y="10"/>
                    <a:pt x="32" y="18"/>
                  </a:cubicBezTo>
                  <a:cubicBezTo>
                    <a:pt x="34" y="15"/>
                    <a:pt x="31" y="11"/>
                    <a:pt x="28" y="12"/>
                  </a:cubicBezTo>
                  <a:cubicBezTo>
                    <a:pt x="25" y="13"/>
                    <a:pt x="23" y="16"/>
                    <a:pt x="21" y="14"/>
                  </a:cubicBezTo>
                  <a:cubicBezTo>
                    <a:pt x="18" y="11"/>
                    <a:pt x="16" y="8"/>
                    <a:pt x="13" y="6"/>
                  </a:cubicBezTo>
                  <a:cubicBezTo>
                    <a:pt x="9" y="4"/>
                    <a:pt x="5" y="4"/>
                    <a:pt x="2" y="0"/>
                  </a:cubicBezTo>
                  <a:cubicBezTo>
                    <a:pt x="1" y="2"/>
                    <a:pt x="0" y="4"/>
                    <a:pt x="0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611">
              <a:extLst>
                <a:ext uri="{FF2B5EF4-FFF2-40B4-BE49-F238E27FC236}">
                  <a16:creationId xmlns="" xmlns:a16="http://schemas.microsoft.com/office/drawing/2014/main" id="{6206DF7E-9572-4A98-8020-8FA3B2AF7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1" y="3346450"/>
              <a:ext cx="4763" cy="15875"/>
            </a:xfrm>
            <a:custGeom>
              <a:avLst/>
              <a:gdLst>
                <a:gd name="T0" fmla="*/ 3 w 7"/>
                <a:gd name="T1" fmla="*/ 7 h 21"/>
                <a:gd name="T2" fmla="*/ 4 w 7"/>
                <a:gd name="T3" fmla="*/ 21 h 21"/>
                <a:gd name="T4" fmla="*/ 7 w 7"/>
                <a:gd name="T5" fmla="*/ 3 h 21"/>
                <a:gd name="T6" fmla="*/ 3 w 7"/>
                <a:gd name="T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1">
                  <a:moveTo>
                    <a:pt x="3" y="7"/>
                  </a:moveTo>
                  <a:cubicBezTo>
                    <a:pt x="2" y="12"/>
                    <a:pt x="0" y="16"/>
                    <a:pt x="4" y="21"/>
                  </a:cubicBezTo>
                  <a:cubicBezTo>
                    <a:pt x="5" y="15"/>
                    <a:pt x="5" y="9"/>
                    <a:pt x="7" y="3"/>
                  </a:cubicBezTo>
                  <a:cubicBezTo>
                    <a:pt x="7" y="0"/>
                    <a:pt x="0" y="2"/>
                    <a:pt x="3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612">
              <a:extLst>
                <a:ext uri="{FF2B5EF4-FFF2-40B4-BE49-F238E27FC236}">
                  <a16:creationId xmlns="" xmlns:a16="http://schemas.microsoft.com/office/drawing/2014/main" id="{3C1A3758-C861-4726-BFAB-9CBBD6882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1" y="3346450"/>
              <a:ext cx="4763" cy="15875"/>
            </a:xfrm>
            <a:custGeom>
              <a:avLst/>
              <a:gdLst>
                <a:gd name="T0" fmla="*/ 3 w 7"/>
                <a:gd name="T1" fmla="*/ 7 h 21"/>
                <a:gd name="T2" fmla="*/ 4 w 7"/>
                <a:gd name="T3" fmla="*/ 21 h 21"/>
                <a:gd name="T4" fmla="*/ 7 w 7"/>
                <a:gd name="T5" fmla="*/ 3 h 21"/>
                <a:gd name="T6" fmla="*/ 3 w 7"/>
                <a:gd name="T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1">
                  <a:moveTo>
                    <a:pt x="3" y="7"/>
                  </a:moveTo>
                  <a:cubicBezTo>
                    <a:pt x="2" y="12"/>
                    <a:pt x="0" y="16"/>
                    <a:pt x="4" y="21"/>
                  </a:cubicBezTo>
                  <a:cubicBezTo>
                    <a:pt x="5" y="15"/>
                    <a:pt x="5" y="9"/>
                    <a:pt x="7" y="3"/>
                  </a:cubicBezTo>
                  <a:cubicBezTo>
                    <a:pt x="7" y="0"/>
                    <a:pt x="0" y="2"/>
                    <a:pt x="3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613">
              <a:extLst>
                <a:ext uri="{FF2B5EF4-FFF2-40B4-BE49-F238E27FC236}">
                  <a16:creationId xmlns="" xmlns:a16="http://schemas.microsoft.com/office/drawing/2014/main" id="{C8EEF987-6B65-42A9-A75A-84CA33421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8126" y="3506788"/>
              <a:ext cx="11113" cy="7938"/>
            </a:xfrm>
            <a:custGeom>
              <a:avLst/>
              <a:gdLst>
                <a:gd name="T0" fmla="*/ 3 w 15"/>
                <a:gd name="T1" fmla="*/ 7 h 12"/>
                <a:gd name="T2" fmla="*/ 10 w 15"/>
                <a:gd name="T3" fmla="*/ 11 h 12"/>
                <a:gd name="T4" fmla="*/ 15 w 15"/>
                <a:gd name="T5" fmla="*/ 3 h 12"/>
                <a:gd name="T6" fmla="*/ 8 w 15"/>
                <a:gd name="T7" fmla="*/ 0 h 12"/>
                <a:gd name="T8" fmla="*/ 0 w 15"/>
                <a:gd name="T9" fmla="*/ 4 h 12"/>
                <a:gd name="T10" fmla="*/ 3 w 15"/>
                <a:gd name="T11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2">
                  <a:moveTo>
                    <a:pt x="3" y="7"/>
                  </a:moveTo>
                  <a:cubicBezTo>
                    <a:pt x="4" y="10"/>
                    <a:pt x="7" y="12"/>
                    <a:pt x="10" y="11"/>
                  </a:cubicBezTo>
                  <a:cubicBezTo>
                    <a:pt x="13" y="9"/>
                    <a:pt x="13" y="6"/>
                    <a:pt x="15" y="3"/>
                  </a:cubicBezTo>
                  <a:cubicBezTo>
                    <a:pt x="12" y="3"/>
                    <a:pt x="11" y="1"/>
                    <a:pt x="8" y="0"/>
                  </a:cubicBezTo>
                  <a:cubicBezTo>
                    <a:pt x="5" y="0"/>
                    <a:pt x="3" y="3"/>
                    <a:pt x="0" y="4"/>
                  </a:cubicBezTo>
                  <a:cubicBezTo>
                    <a:pt x="1" y="5"/>
                    <a:pt x="2" y="6"/>
                    <a:pt x="3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614">
              <a:extLst>
                <a:ext uri="{FF2B5EF4-FFF2-40B4-BE49-F238E27FC236}">
                  <a16:creationId xmlns="" xmlns:a16="http://schemas.microsoft.com/office/drawing/2014/main" id="{C0FAD396-E65F-4880-AC83-F42595442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8126" y="3506788"/>
              <a:ext cx="11113" cy="7938"/>
            </a:xfrm>
            <a:custGeom>
              <a:avLst/>
              <a:gdLst>
                <a:gd name="T0" fmla="*/ 3 w 15"/>
                <a:gd name="T1" fmla="*/ 7 h 12"/>
                <a:gd name="T2" fmla="*/ 10 w 15"/>
                <a:gd name="T3" fmla="*/ 11 h 12"/>
                <a:gd name="T4" fmla="*/ 15 w 15"/>
                <a:gd name="T5" fmla="*/ 3 h 12"/>
                <a:gd name="T6" fmla="*/ 8 w 15"/>
                <a:gd name="T7" fmla="*/ 0 h 12"/>
                <a:gd name="T8" fmla="*/ 0 w 15"/>
                <a:gd name="T9" fmla="*/ 4 h 12"/>
                <a:gd name="T10" fmla="*/ 3 w 15"/>
                <a:gd name="T11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2">
                  <a:moveTo>
                    <a:pt x="3" y="7"/>
                  </a:moveTo>
                  <a:cubicBezTo>
                    <a:pt x="4" y="10"/>
                    <a:pt x="7" y="12"/>
                    <a:pt x="10" y="11"/>
                  </a:cubicBezTo>
                  <a:cubicBezTo>
                    <a:pt x="13" y="9"/>
                    <a:pt x="13" y="6"/>
                    <a:pt x="15" y="3"/>
                  </a:cubicBezTo>
                  <a:cubicBezTo>
                    <a:pt x="12" y="3"/>
                    <a:pt x="11" y="1"/>
                    <a:pt x="8" y="0"/>
                  </a:cubicBezTo>
                  <a:cubicBezTo>
                    <a:pt x="5" y="0"/>
                    <a:pt x="3" y="3"/>
                    <a:pt x="0" y="4"/>
                  </a:cubicBezTo>
                  <a:cubicBezTo>
                    <a:pt x="1" y="5"/>
                    <a:pt x="2" y="6"/>
                    <a:pt x="3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615">
              <a:extLst>
                <a:ext uri="{FF2B5EF4-FFF2-40B4-BE49-F238E27FC236}">
                  <a16:creationId xmlns="" xmlns:a16="http://schemas.microsoft.com/office/drawing/2014/main" id="{A92A021E-F5CB-4690-ACA0-941A2A943C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8126" y="3424238"/>
              <a:ext cx="112713" cy="115888"/>
            </a:xfrm>
            <a:custGeom>
              <a:avLst/>
              <a:gdLst>
                <a:gd name="T0" fmla="*/ 2 w 146"/>
                <a:gd name="T1" fmla="*/ 92 h 151"/>
                <a:gd name="T2" fmla="*/ 13 w 146"/>
                <a:gd name="T3" fmla="*/ 94 h 151"/>
                <a:gd name="T4" fmla="*/ 17 w 146"/>
                <a:gd name="T5" fmla="*/ 80 h 151"/>
                <a:gd name="T6" fmla="*/ 25 w 146"/>
                <a:gd name="T7" fmla="*/ 70 h 151"/>
                <a:gd name="T8" fmla="*/ 30 w 146"/>
                <a:gd name="T9" fmla="*/ 81 h 151"/>
                <a:gd name="T10" fmla="*/ 34 w 146"/>
                <a:gd name="T11" fmla="*/ 81 h 151"/>
                <a:gd name="T12" fmla="*/ 38 w 146"/>
                <a:gd name="T13" fmla="*/ 72 h 151"/>
                <a:gd name="T14" fmla="*/ 38 w 146"/>
                <a:gd name="T15" fmla="*/ 79 h 151"/>
                <a:gd name="T16" fmla="*/ 48 w 146"/>
                <a:gd name="T17" fmla="*/ 83 h 151"/>
                <a:gd name="T18" fmla="*/ 45 w 146"/>
                <a:gd name="T19" fmla="*/ 77 h 151"/>
                <a:gd name="T20" fmla="*/ 49 w 146"/>
                <a:gd name="T21" fmla="*/ 74 h 151"/>
                <a:gd name="T22" fmla="*/ 50 w 146"/>
                <a:gd name="T23" fmla="*/ 69 h 151"/>
                <a:gd name="T24" fmla="*/ 57 w 146"/>
                <a:gd name="T25" fmla="*/ 72 h 151"/>
                <a:gd name="T26" fmla="*/ 71 w 146"/>
                <a:gd name="T27" fmla="*/ 85 h 151"/>
                <a:gd name="T28" fmla="*/ 66 w 146"/>
                <a:gd name="T29" fmla="*/ 99 h 151"/>
                <a:gd name="T30" fmla="*/ 69 w 146"/>
                <a:gd name="T31" fmla="*/ 115 h 151"/>
                <a:gd name="T32" fmla="*/ 83 w 146"/>
                <a:gd name="T33" fmla="*/ 131 h 151"/>
                <a:gd name="T34" fmla="*/ 100 w 146"/>
                <a:gd name="T35" fmla="*/ 136 h 151"/>
                <a:gd name="T36" fmla="*/ 106 w 146"/>
                <a:gd name="T37" fmla="*/ 129 h 151"/>
                <a:gd name="T38" fmla="*/ 111 w 146"/>
                <a:gd name="T39" fmla="*/ 146 h 151"/>
                <a:gd name="T40" fmla="*/ 120 w 146"/>
                <a:gd name="T41" fmla="*/ 126 h 151"/>
                <a:gd name="T42" fmla="*/ 110 w 146"/>
                <a:gd name="T43" fmla="*/ 109 h 151"/>
                <a:gd name="T44" fmla="*/ 120 w 146"/>
                <a:gd name="T45" fmla="*/ 86 h 151"/>
                <a:gd name="T46" fmla="*/ 129 w 146"/>
                <a:gd name="T47" fmla="*/ 102 h 151"/>
                <a:gd name="T48" fmla="*/ 130 w 146"/>
                <a:gd name="T49" fmla="*/ 111 h 151"/>
                <a:gd name="T50" fmla="*/ 134 w 146"/>
                <a:gd name="T51" fmla="*/ 122 h 151"/>
                <a:gd name="T52" fmla="*/ 132 w 146"/>
                <a:gd name="T53" fmla="*/ 101 h 151"/>
                <a:gd name="T54" fmla="*/ 138 w 146"/>
                <a:gd name="T55" fmla="*/ 104 h 151"/>
                <a:gd name="T56" fmla="*/ 142 w 146"/>
                <a:gd name="T57" fmla="*/ 93 h 151"/>
                <a:gd name="T58" fmla="*/ 142 w 146"/>
                <a:gd name="T59" fmla="*/ 74 h 151"/>
                <a:gd name="T60" fmla="*/ 137 w 146"/>
                <a:gd name="T61" fmla="*/ 64 h 151"/>
                <a:gd name="T62" fmla="*/ 134 w 146"/>
                <a:gd name="T63" fmla="*/ 55 h 151"/>
                <a:gd name="T64" fmla="*/ 126 w 146"/>
                <a:gd name="T65" fmla="*/ 40 h 151"/>
                <a:gd name="T66" fmla="*/ 132 w 146"/>
                <a:gd name="T67" fmla="*/ 34 h 151"/>
                <a:gd name="T68" fmla="*/ 128 w 146"/>
                <a:gd name="T69" fmla="*/ 25 h 151"/>
                <a:gd name="T70" fmla="*/ 126 w 146"/>
                <a:gd name="T71" fmla="*/ 18 h 151"/>
                <a:gd name="T72" fmla="*/ 119 w 146"/>
                <a:gd name="T73" fmla="*/ 15 h 151"/>
                <a:gd name="T74" fmla="*/ 114 w 146"/>
                <a:gd name="T75" fmla="*/ 9 h 151"/>
                <a:gd name="T76" fmla="*/ 103 w 146"/>
                <a:gd name="T77" fmla="*/ 0 h 151"/>
                <a:gd name="T78" fmla="*/ 107 w 146"/>
                <a:gd name="T79" fmla="*/ 21 h 151"/>
                <a:gd name="T80" fmla="*/ 107 w 146"/>
                <a:gd name="T81" fmla="*/ 28 h 151"/>
                <a:gd name="T82" fmla="*/ 98 w 146"/>
                <a:gd name="T83" fmla="*/ 25 h 151"/>
                <a:gd name="T84" fmla="*/ 90 w 146"/>
                <a:gd name="T85" fmla="*/ 28 h 151"/>
                <a:gd name="T86" fmla="*/ 83 w 146"/>
                <a:gd name="T87" fmla="*/ 44 h 151"/>
                <a:gd name="T88" fmla="*/ 74 w 146"/>
                <a:gd name="T89" fmla="*/ 42 h 151"/>
                <a:gd name="T90" fmla="*/ 70 w 146"/>
                <a:gd name="T91" fmla="*/ 54 h 151"/>
                <a:gd name="T92" fmla="*/ 60 w 146"/>
                <a:gd name="T93" fmla="*/ 58 h 151"/>
                <a:gd name="T94" fmla="*/ 53 w 146"/>
                <a:gd name="T95" fmla="*/ 63 h 151"/>
                <a:gd name="T96" fmla="*/ 56 w 146"/>
                <a:gd name="T97" fmla="*/ 60 h 151"/>
                <a:gd name="T98" fmla="*/ 59 w 146"/>
                <a:gd name="T99" fmla="*/ 53 h 151"/>
                <a:gd name="T100" fmla="*/ 49 w 146"/>
                <a:gd name="T101" fmla="*/ 42 h 151"/>
                <a:gd name="T102" fmla="*/ 44 w 146"/>
                <a:gd name="T103" fmla="*/ 37 h 151"/>
                <a:gd name="T104" fmla="*/ 33 w 146"/>
                <a:gd name="T105" fmla="*/ 46 h 151"/>
                <a:gd name="T106" fmla="*/ 27 w 146"/>
                <a:gd name="T107" fmla="*/ 58 h 151"/>
                <a:gd name="T108" fmla="*/ 8 w 146"/>
                <a:gd name="T109" fmla="*/ 67 h 151"/>
                <a:gd name="T110" fmla="*/ 7 w 146"/>
                <a:gd name="T111" fmla="*/ 78 h 151"/>
                <a:gd name="T112" fmla="*/ 2 w 146"/>
                <a:gd name="T113" fmla="*/ 9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6" h="151">
                  <a:moveTo>
                    <a:pt x="2" y="92"/>
                  </a:moveTo>
                  <a:cubicBezTo>
                    <a:pt x="0" y="100"/>
                    <a:pt x="12" y="103"/>
                    <a:pt x="13" y="94"/>
                  </a:cubicBezTo>
                  <a:cubicBezTo>
                    <a:pt x="13" y="90"/>
                    <a:pt x="14" y="81"/>
                    <a:pt x="17" y="80"/>
                  </a:cubicBezTo>
                  <a:cubicBezTo>
                    <a:pt x="19" y="79"/>
                    <a:pt x="21" y="66"/>
                    <a:pt x="25" y="70"/>
                  </a:cubicBezTo>
                  <a:cubicBezTo>
                    <a:pt x="29" y="73"/>
                    <a:pt x="27" y="78"/>
                    <a:pt x="30" y="81"/>
                  </a:cubicBezTo>
                  <a:cubicBezTo>
                    <a:pt x="31" y="76"/>
                    <a:pt x="33" y="79"/>
                    <a:pt x="34" y="81"/>
                  </a:cubicBezTo>
                  <a:cubicBezTo>
                    <a:pt x="35" y="78"/>
                    <a:pt x="34" y="74"/>
                    <a:pt x="38" y="72"/>
                  </a:cubicBezTo>
                  <a:cubicBezTo>
                    <a:pt x="40" y="75"/>
                    <a:pt x="40" y="77"/>
                    <a:pt x="38" y="79"/>
                  </a:cubicBezTo>
                  <a:cubicBezTo>
                    <a:pt x="42" y="79"/>
                    <a:pt x="44" y="84"/>
                    <a:pt x="48" y="83"/>
                  </a:cubicBezTo>
                  <a:cubicBezTo>
                    <a:pt x="47" y="81"/>
                    <a:pt x="45" y="79"/>
                    <a:pt x="45" y="77"/>
                  </a:cubicBezTo>
                  <a:cubicBezTo>
                    <a:pt x="46" y="75"/>
                    <a:pt x="48" y="76"/>
                    <a:pt x="49" y="74"/>
                  </a:cubicBezTo>
                  <a:cubicBezTo>
                    <a:pt x="49" y="71"/>
                    <a:pt x="46" y="72"/>
                    <a:pt x="50" y="69"/>
                  </a:cubicBezTo>
                  <a:cubicBezTo>
                    <a:pt x="53" y="67"/>
                    <a:pt x="55" y="70"/>
                    <a:pt x="57" y="72"/>
                  </a:cubicBezTo>
                  <a:cubicBezTo>
                    <a:pt x="63" y="76"/>
                    <a:pt x="69" y="77"/>
                    <a:pt x="71" y="85"/>
                  </a:cubicBezTo>
                  <a:cubicBezTo>
                    <a:pt x="72" y="90"/>
                    <a:pt x="66" y="94"/>
                    <a:pt x="66" y="99"/>
                  </a:cubicBezTo>
                  <a:cubicBezTo>
                    <a:pt x="65" y="104"/>
                    <a:pt x="68" y="111"/>
                    <a:pt x="69" y="115"/>
                  </a:cubicBezTo>
                  <a:cubicBezTo>
                    <a:pt x="70" y="123"/>
                    <a:pt x="77" y="127"/>
                    <a:pt x="83" y="131"/>
                  </a:cubicBezTo>
                  <a:cubicBezTo>
                    <a:pt x="86" y="132"/>
                    <a:pt x="96" y="139"/>
                    <a:pt x="100" y="136"/>
                  </a:cubicBezTo>
                  <a:cubicBezTo>
                    <a:pt x="102" y="134"/>
                    <a:pt x="101" y="128"/>
                    <a:pt x="106" y="129"/>
                  </a:cubicBezTo>
                  <a:cubicBezTo>
                    <a:pt x="106" y="129"/>
                    <a:pt x="105" y="151"/>
                    <a:pt x="111" y="146"/>
                  </a:cubicBezTo>
                  <a:cubicBezTo>
                    <a:pt x="116" y="143"/>
                    <a:pt x="120" y="132"/>
                    <a:pt x="120" y="126"/>
                  </a:cubicBezTo>
                  <a:cubicBezTo>
                    <a:pt x="119" y="119"/>
                    <a:pt x="113" y="116"/>
                    <a:pt x="110" y="109"/>
                  </a:cubicBezTo>
                  <a:cubicBezTo>
                    <a:pt x="108" y="106"/>
                    <a:pt x="117" y="85"/>
                    <a:pt x="120" y="86"/>
                  </a:cubicBezTo>
                  <a:cubicBezTo>
                    <a:pt x="123" y="87"/>
                    <a:pt x="128" y="99"/>
                    <a:pt x="129" y="102"/>
                  </a:cubicBezTo>
                  <a:cubicBezTo>
                    <a:pt x="130" y="105"/>
                    <a:pt x="130" y="108"/>
                    <a:pt x="130" y="111"/>
                  </a:cubicBezTo>
                  <a:cubicBezTo>
                    <a:pt x="130" y="115"/>
                    <a:pt x="134" y="118"/>
                    <a:pt x="134" y="122"/>
                  </a:cubicBezTo>
                  <a:cubicBezTo>
                    <a:pt x="134" y="115"/>
                    <a:pt x="137" y="107"/>
                    <a:pt x="132" y="101"/>
                  </a:cubicBezTo>
                  <a:cubicBezTo>
                    <a:pt x="135" y="100"/>
                    <a:pt x="137" y="101"/>
                    <a:pt x="138" y="104"/>
                  </a:cubicBezTo>
                  <a:cubicBezTo>
                    <a:pt x="134" y="100"/>
                    <a:pt x="140" y="96"/>
                    <a:pt x="142" y="93"/>
                  </a:cubicBezTo>
                  <a:cubicBezTo>
                    <a:pt x="146" y="88"/>
                    <a:pt x="143" y="80"/>
                    <a:pt x="142" y="74"/>
                  </a:cubicBezTo>
                  <a:cubicBezTo>
                    <a:pt x="141" y="69"/>
                    <a:pt x="135" y="69"/>
                    <a:pt x="137" y="64"/>
                  </a:cubicBezTo>
                  <a:cubicBezTo>
                    <a:pt x="139" y="61"/>
                    <a:pt x="139" y="53"/>
                    <a:pt x="134" y="55"/>
                  </a:cubicBezTo>
                  <a:cubicBezTo>
                    <a:pt x="143" y="47"/>
                    <a:pt x="126" y="45"/>
                    <a:pt x="126" y="40"/>
                  </a:cubicBezTo>
                  <a:cubicBezTo>
                    <a:pt x="126" y="38"/>
                    <a:pt x="131" y="37"/>
                    <a:pt x="132" y="34"/>
                  </a:cubicBezTo>
                  <a:cubicBezTo>
                    <a:pt x="134" y="30"/>
                    <a:pt x="129" y="29"/>
                    <a:pt x="128" y="25"/>
                  </a:cubicBezTo>
                  <a:cubicBezTo>
                    <a:pt x="127" y="24"/>
                    <a:pt x="129" y="16"/>
                    <a:pt x="126" y="18"/>
                  </a:cubicBezTo>
                  <a:cubicBezTo>
                    <a:pt x="122" y="20"/>
                    <a:pt x="121" y="18"/>
                    <a:pt x="119" y="15"/>
                  </a:cubicBezTo>
                  <a:cubicBezTo>
                    <a:pt x="117" y="12"/>
                    <a:pt x="119" y="10"/>
                    <a:pt x="114" y="9"/>
                  </a:cubicBezTo>
                  <a:cubicBezTo>
                    <a:pt x="109" y="7"/>
                    <a:pt x="108" y="2"/>
                    <a:pt x="103" y="0"/>
                  </a:cubicBezTo>
                  <a:cubicBezTo>
                    <a:pt x="100" y="6"/>
                    <a:pt x="105" y="15"/>
                    <a:pt x="107" y="21"/>
                  </a:cubicBezTo>
                  <a:cubicBezTo>
                    <a:pt x="107" y="22"/>
                    <a:pt x="109" y="27"/>
                    <a:pt x="107" y="28"/>
                  </a:cubicBezTo>
                  <a:cubicBezTo>
                    <a:pt x="104" y="29"/>
                    <a:pt x="99" y="28"/>
                    <a:pt x="98" y="25"/>
                  </a:cubicBezTo>
                  <a:cubicBezTo>
                    <a:pt x="95" y="33"/>
                    <a:pt x="98" y="34"/>
                    <a:pt x="90" y="28"/>
                  </a:cubicBezTo>
                  <a:cubicBezTo>
                    <a:pt x="82" y="23"/>
                    <a:pt x="89" y="44"/>
                    <a:pt x="83" y="44"/>
                  </a:cubicBezTo>
                  <a:cubicBezTo>
                    <a:pt x="79" y="45"/>
                    <a:pt x="78" y="40"/>
                    <a:pt x="74" y="42"/>
                  </a:cubicBezTo>
                  <a:cubicBezTo>
                    <a:pt x="70" y="44"/>
                    <a:pt x="71" y="51"/>
                    <a:pt x="70" y="54"/>
                  </a:cubicBezTo>
                  <a:cubicBezTo>
                    <a:pt x="69" y="58"/>
                    <a:pt x="63" y="56"/>
                    <a:pt x="60" y="58"/>
                  </a:cubicBezTo>
                  <a:cubicBezTo>
                    <a:pt x="59" y="60"/>
                    <a:pt x="56" y="63"/>
                    <a:pt x="53" y="63"/>
                  </a:cubicBezTo>
                  <a:cubicBezTo>
                    <a:pt x="51" y="63"/>
                    <a:pt x="56" y="59"/>
                    <a:pt x="56" y="60"/>
                  </a:cubicBezTo>
                  <a:cubicBezTo>
                    <a:pt x="59" y="58"/>
                    <a:pt x="59" y="57"/>
                    <a:pt x="59" y="53"/>
                  </a:cubicBezTo>
                  <a:cubicBezTo>
                    <a:pt x="58" y="50"/>
                    <a:pt x="54" y="36"/>
                    <a:pt x="49" y="42"/>
                  </a:cubicBezTo>
                  <a:cubicBezTo>
                    <a:pt x="48" y="40"/>
                    <a:pt x="47" y="37"/>
                    <a:pt x="44" y="37"/>
                  </a:cubicBezTo>
                  <a:cubicBezTo>
                    <a:pt x="46" y="45"/>
                    <a:pt x="36" y="42"/>
                    <a:pt x="33" y="46"/>
                  </a:cubicBezTo>
                  <a:cubicBezTo>
                    <a:pt x="31" y="52"/>
                    <a:pt x="33" y="56"/>
                    <a:pt x="27" y="58"/>
                  </a:cubicBezTo>
                  <a:cubicBezTo>
                    <a:pt x="20" y="60"/>
                    <a:pt x="11" y="59"/>
                    <a:pt x="8" y="67"/>
                  </a:cubicBezTo>
                  <a:cubicBezTo>
                    <a:pt x="7" y="70"/>
                    <a:pt x="7" y="74"/>
                    <a:pt x="7" y="78"/>
                  </a:cubicBezTo>
                  <a:cubicBezTo>
                    <a:pt x="6" y="83"/>
                    <a:pt x="4" y="87"/>
                    <a:pt x="2" y="9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616">
              <a:extLst>
                <a:ext uri="{FF2B5EF4-FFF2-40B4-BE49-F238E27FC236}">
                  <a16:creationId xmlns="" xmlns:a16="http://schemas.microsoft.com/office/drawing/2014/main" id="{507A7495-8411-4EFE-8FB9-389142E0E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8126" y="3424238"/>
              <a:ext cx="112713" cy="115888"/>
            </a:xfrm>
            <a:custGeom>
              <a:avLst/>
              <a:gdLst>
                <a:gd name="T0" fmla="*/ 2 w 146"/>
                <a:gd name="T1" fmla="*/ 92 h 151"/>
                <a:gd name="T2" fmla="*/ 13 w 146"/>
                <a:gd name="T3" fmla="*/ 94 h 151"/>
                <a:gd name="T4" fmla="*/ 17 w 146"/>
                <a:gd name="T5" fmla="*/ 80 h 151"/>
                <a:gd name="T6" fmla="*/ 25 w 146"/>
                <a:gd name="T7" fmla="*/ 70 h 151"/>
                <a:gd name="T8" fmla="*/ 30 w 146"/>
                <a:gd name="T9" fmla="*/ 81 h 151"/>
                <a:gd name="T10" fmla="*/ 34 w 146"/>
                <a:gd name="T11" fmla="*/ 81 h 151"/>
                <a:gd name="T12" fmla="*/ 38 w 146"/>
                <a:gd name="T13" fmla="*/ 72 h 151"/>
                <a:gd name="T14" fmla="*/ 38 w 146"/>
                <a:gd name="T15" fmla="*/ 79 h 151"/>
                <a:gd name="T16" fmla="*/ 48 w 146"/>
                <a:gd name="T17" fmla="*/ 83 h 151"/>
                <a:gd name="T18" fmla="*/ 45 w 146"/>
                <a:gd name="T19" fmla="*/ 77 h 151"/>
                <a:gd name="T20" fmla="*/ 49 w 146"/>
                <a:gd name="T21" fmla="*/ 74 h 151"/>
                <a:gd name="T22" fmla="*/ 50 w 146"/>
                <a:gd name="T23" fmla="*/ 69 h 151"/>
                <a:gd name="T24" fmla="*/ 57 w 146"/>
                <a:gd name="T25" fmla="*/ 72 h 151"/>
                <a:gd name="T26" fmla="*/ 71 w 146"/>
                <a:gd name="T27" fmla="*/ 85 h 151"/>
                <a:gd name="T28" fmla="*/ 66 w 146"/>
                <a:gd name="T29" fmla="*/ 99 h 151"/>
                <a:gd name="T30" fmla="*/ 69 w 146"/>
                <a:gd name="T31" fmla="*/ 115 h 151"/>
                <a:gd name="T32" fmla="*/ 83 w 146"/>
                <a:gd name="T33" fmla="*/ 131 h 151"/>
                <a:gd name="T34" fmla="*/ 100 w 146"/>
                <a:gd name="T35" fmla="*/ 136 h 151"/>
                <a:gd name="T36" fmla="*/ 106 w 146"/>
                <a:gd name="T37" fmla="*/ 129 h 151"/>
                <a:gd name="T38" fmla="*/ 111 w 146"/>
                <a:gd name="T39" fmla="*/ 146 h 151"/>
                <a:gd name="T40" fmla="*/ 120 w 146"/>
                <a:gd name="T41" fmla="*/ 126 h 151"/>
                <a:gd name="T42" fmla="*/ 110 w 146"/>
                <a:gd name="T43" fmla="*/ 109 h 151"/>
                <a:gd name="T44" fmla="*/ 120 w 146"/>
                <a:gd name="T45" fmla="*/ 86 h 151"/>
                <a:gd name="T46" fmla="*/ 129 w 146"/>
                <a:gd name="T47" fmla="*/ 102 h 151"/>
                <a:gd name="T48" fmla="*/ 130 w 146"/>
                <a:gd name="T49" fmla="*/ 111 h 151"/>
                <a:gd name="T50" fmla="*/ 134 w 146"/>
                <a:gd name="T51" fmla="*/ 122 h 151"/>
                <a:gd name="T52" fmla="*/ 132 w 146"/>
                <a:gd name="T53" fmla="*/ 101 h 151"/>
                <a:gd name="T54" fmla="*/ 138 w 146"/>
                <a:gd name="T55" fmla="*/ 104 h 151"/>
                <a:gd name="T56" fmla="*/ 142 w 146"/>
                <a:gd name="T57" fmla="*/ 93 h 151"/>
                <a:gd name="T58" fmla="*/ 142 w 146"/>
                <a:gd name="T59" fmla="*/ 74 h 151"/>
                <a:gd name="T60" fmla="*/ 137 w 146"/>
                <a:gd name="T61" fmla="*/ 64 h 151"/>
                <a:gd name="T62" fmla="*/ 134 w 146"/>
                <a:gd name="T63" fmla="*/ 55 h 151"/>
                <a:gd name="T64" fmla="*/ 126 w 146"/>
                <a:gd name="T65" fmla="*/ 40 h 151"/>
                <a:gd name="T66" fmla="*/ 132 w 146"/>
                <a:gd name="T67" fmla="*/ 34 h 151"/>
                <a:gd name="T68" fmla="*/ 128 w 146"/>
                <a:gd name="T69" fmla="*/ 25 h 151"/>
                <a:gd name="T70" fmla="*/ 126 w 146"/>
                <a:gd name="T71" fmla="*/ 18 h 151"/>
                <a:gd name="T72" fmla="*/ 119 w 146"/>
                <a:gd name="T73" fmla="*/ 15 h 151"/>
                <a:gd name="T74" fmla="*/ 114 w 146"/>
                <a:gd name="T75" fmla="*/ 9 h 151"/>
                <a:gd name="T76" fmla="*/ 103 w 146"/>
                <a:gd name="T77" fmla="*/ 0 h 151"/>
                <a:gd name="T78" fmla="*/ 107 w 146"/>
                <a:gd name="T79" fmla="*/ 21 h 151"/>
                <a:gd name="T80" fmla="*/ 107 w 146"/>
                <a:gd name="T81" fmla="*/ 28 h 151"/>
                <a:gd name="T82" fmla="*/ 98 w 146"/>
                <a:gd name="T83" fmla="*/ 25 h 151"/>
                <a:gd name="T84" fmla="*/ 90 w 146"/>
                <a:gd name="T85" fmla="*/ 28 h 151"/>
                <a:gd name="T86" fmla="*/ 83 w 146"/>
                <a:gd name="T87" fmla="*/ 44 h 151"/>
                <a:gd name="T88" fmla="*/ 74 w 146"/>
                <a:gd name="T89" fmla="*/ 42 h 151"/>
                <a:gd name="T90" fmla="*/ 70 w 146"/>
                <a:gd name="T91" fmla="*/ 54 h 151"/>
                <a:gd name="T92" fmla="*/ 60 w 146"/>
                <a:gd name="T93" fmla="*/ 58 h 151"/>
                <a:gd name="T94" fmla="*/ 53 w 146"/>
                <a:gd name="T95" fmla="*/ 63 h 151"/>
                <a:gd name="T96" fmla="*/ 56 w 146"/>
                <a:gd name="T97" fmla="*/ 60 h 151"/>
                <a:gd name="T98" fmla="*/ 59 w 146"/>
                <a:gd name="T99" fmla="*/ 53 h 151"/>
                <a:gd name="T100" fmla="*/ 49 w 146"/>
                <a:gd name="T101" fmla="*/ 42 h 151"/>
                <a:gd name="T102" fmla="*/ 44 w 146"/>
                <a:gd name="T103" fmla="*/ 37 h 151"/>
                <a:gd name="T104" fmla="*/ 33 w 146"/>
                <a:gd name="T105" fmla="*/ 46 h 151"/>
                <a:gd name="T106" fmla="*/ 27 w 146"/>
                <a:gd name="T107" fmla="*/ 58 h 151"/>
                <a:gd name="T108" fmla="*/ 8 w 146"/>
                <a:gd name="T109" fmla="*/ 67 h 151"/>
                <a:gd name="T110" fmla="*/ 7 w 146"/>
                <a:gd name="T111" fmla="*/ 78 h 151"/>
                <a:gd name="T112" fmla="*/ 2 w 146"/>
                <a:gd name="T113" fmla="*/ 9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6" h="151">
                  <a:moveTo>
                    <a:pt x="2" y="92"/>
                  </a:moveTo>
                  <a:cubicBezTo>
                    <a:pt x="0" y="100"/>
                    <a:pt x="12" y="103"/>
                    <a:pt x="13" y="94"/>
                  </a:cubicBezTo>
                  <a:cubicBezTo>
                    <a:pt x="13" y="90"/>
                    <a:pt x="14" y="81"/>
                    <a:pt x="17" y="80"/>
                  </a:cubicBezTo>
                  <a:cubicBezTo>
                    <a:pt x="19" y="79"/>
                    <a:pt x="21" y="66"/>
                    <a:pt x="25" y="70"/>
                  </a:cubicBezTo>
                  <a:cubicBezTo>
                    <a:pt x="29" y="73"/>
                    <a:pt x="27" y="78"/>
                    <a:pt x="30" y="81"/>
                  </a:cubicBezTo>
                  <a:cubicBezTo>
                    <a:pt x="31" y="76"/>
                    <a:pt x="33" y="79"/>
                    <a:pt x="34" y="81"/>
                  </a:cubicBezTo>
                  <a:cubicBezTo>
                    <a:pt x="35" y="78"/>
                    <a:pt x="34" y="74"/>
                    <a:pt x="38" y="72"/>
                  </a:cubicBezTo>
                  <a:cubicBezTo>
                    <a:pt x="40" y="75"/>
                    <a:pt x="40" y="77"/>
                    <a:pt x="38" y="79"/>
                  </a:cubicBezTo>
                  <a:cubicBezTo>
                    <a:pt x="42" y="79"/>
                    <a:pt x="44" y="84"/>
                    <a:pt x="48" y="83"/>
                  </a:cubicBezTo>
                  <a:cubicBezTo>
                    <a:pt x="47" y="81"/>
                    <a:pt x="45" y="79"/>
                    <a:pt x="45" y="77"/>
                  </a:cubicBezTo>
                  <a:cubicBezTo>
                    <a:pt x="46" y="75"/>
                    <a:pt x="48" y="76"/>
                    <a:pt x="49" y="74"/>
                  </a:cubicBezTo>
                  <a:cubicBezTo>
                    <a:pt x="49" y="71"/>
                    <a:pt x="46" y="72"/>
                    <a:pt x="50" y="69"/>
                  </a:cubicBezTo>
                  <a:cubicBezTo>
                    <a:pt x="53" y="67"/>
                    <a:pt x="55" y="70"/>
                    <a:pt x="57" y="72"/>
                  </a:cubicBezTo>
                  <a:cubicBezTo>
                    <a:pt x="63" y="76"/>
                    <a:pt x="69" y="77"/>
                    <a:pt x="71" y="85"/>
                  </a:cubicBezTo>
                  <a:cubicBezTo>
                    <a:pt x="72" y="90"/>
                    <a:pt x="66" y="94"/>
                    <a:pt x="66" y="99"/>
                  </a:cubicBezTo>
                  <a:cubicBezTo>
                    <a:pt x="65" y="104"/>
                    <a:pt x="68" y="111"/>
                    <a:pt x="69" y="115"/>
                  </a:cubicBezTo>
                  <a:cubicBezTo>
                    <a:pt x="70" y="123"/>
                    <a:pt x="77" y="127"/>
                    <a:pt x="83" y="131"/>
                  </a:cubicBezTo>
                  <a:cubicBezTo>
                    <a:pt x="86" y="132"/>
                    <a:pt x="96" y="139"/>
                    <a:pt x="100" y="136"/>
                  </a:cubicBezTo>
                  <a:cubicBezTo>
                    <a:pt x="102" y="134"/>
                    <a:pt x="101" y="128"/>
                    <a:pt x="106" y="129"/>
                  </a:cubicBezTo>
                  <a:cubicBezTo>
                    <a:pt x="106" y="129"/>
                    <a:pt x="105" y="151"/>
                    <a:pt x="111" y="146"/>
                  </a:cubicBezTo>
                  <a:cubicBezTo>
                    <a:pt x="116" y="143"/>
                    <a:pt x="120" y="132"/>
                    <a:pt x="120" y="126"/>
                  </a:cubicBezTo>
                  <a:cubicBezTo>
                    <a:pt x="119" y="119"/>
                    <a:pt x="113" y="116"/>
                    <a:pt x="110" y="109"/>
                  </a:cubicBezTo>
                  <a:cubicBezTo>
                    <a:pt x="108" y="106"/>
                    <a:pt x="117" y="85"/>
                    <a:pt x="120" y="86"/>
                  </a:cubicBezTo>
                  <a:cubicBezTo>
                    <a:pt x="123" y="87"/>
                    <a:pt x="128" y="99"/>
                    <a:pt x="129" y="102"/>
                  </a:cubicBezTo>
                  <a:cubicBezTo>
                    <a:pt x="130" y="105"/>
                    <a:pt x="130" y="108"/>
                    <a:pt x="130" y="111"/>
                  </a:cubicBezTo>
                  <a:cubicBezTo>
                    <a:pt x="130" y="115"/>
                    <a:pt x="134" y="118"/>
                    <a:pt x="134" y="122"/>
                  </a:cubicBezTo>
                  <a:cubicBezTo>
                    <a:pt x="134" y="115"/>
                    <a:pt x="137" y="107"/>
                    <a:pt x="132" y="101"/>
                  </a:cubicBezTo>
                  <a:cubicBezTo>
                    <a:pt x="135" y="100"/>
                    <a:pt x="137" y="101"/>
                    <a:pt x="138" y="104"/>
                  </a:cubicBezTo>
                  <a:cubicBezTo>
                    <a:pt x="134" y="100"/>
                    <a:pt x="140" y="96"/>
                    <a:pt x="142" y="93"/>
                  </a:cubicBezTo>
                  <a:cubicBezTo>
                    <a:pt x="146" y="88"/>
                    <a:pt x="143" y="80"/>
                    <a:pt x="142" y="74"/>
                  </a:cubicBezTo>
                  <a:cubicBezTo>
                    <a:pt x="141" y="69"/>
                    <a:pt x="135" y="69"/>
                    <a:pt x="137" y="64"/>
                  </a:cubicBezTo>
                  <a:cubicBezTo>
                    <a:pt x="139" y="61"/>
                    <a:pt x="139" y="53"/>
                    <a:pt x="134" y="55"/>
                  </a:cubicBezTo>
                  <a:cubicBezTo>
                    <a:pt x="143" y="47"/>
                    <a:pt x="126" y="45"/>
                    <a:pt x="126" y="40"/>
                  </a:cubicBezTo>
                  <a:cubicBezTo>
                    <a:pt x="126" y="38"/>
                    <a:pt x="131" y="37"/>
                    <a:pt x="132" y="34"/>
                  </a:cubicBezTo>
                  <a:cubicBezTo>
                    <a:pt x="134" y="30"/>
                    <a:pt x="129" y="29"/>
                    <a:pt x="128" y="25"/>
                  </a:cubicBezTo>
                  <a:cubicBezTo>
                    <a:pt x="127" y="24"/>
                    <a:pt x="129" y="16"/>
                    <a:pt x="126" y="18"/>
                  </a:cubicBezTo>
                  <a:cubicBezTo>
                    <a:pt x="122" y="20"/>
                    <a:pt x="121" y="18"/>
                    <a:pt x="119" y="15"/>
                  </a:cubicBezTo>
                  <a:cubicBezTo>
                    <a:pt x="117" y="12"/>
                    <a:pt x="119" y="10"/>
                    <a:pt x="114" y="9"/>
                  </a:cubicBezTo>
                  <a:cubicBezTo>
                    <a:pt x="109" y="7"/>
                    <a:pt x="108" y="2"/>
                    <a:pt x="103" y="0"/>
                  </a:cubicBezTo>
                  <a:cubicBezTo>
                    <a:pt x="100" y="6"/>
                    <a:pt x="105" y="15"/>
                    <a:pt x="107" y="21"/>
                  </a:cubicBezTo>
                  <a:cubicBezTo>
                    <a:pt x="107" y="22"/>
                    <a:pt x="109" y="27"/>
                    <a:pt x="107" y="28"/>
                  </a:cubicBezTo>
                  <a:cubicBezTo>
                    <a:pt x="104" y="29"/>
                    <a:pt x="99" y="28"/>
                    <a:pt x="98" y="25"/>
                  </a:cubicBezTo>
                  <a:cubicBezTo>
                    <a:pt x="95" y="33"/>
                    <a:pt x="98" y="34"/>
                    <a:pt x="90" y="28"/>
                  </a:cubicBezTo>
                  <a:cubicBezTo>
                    <a:pt x="82" y="23"/>
                    <a:pt x="89" y="44"/>
                    <a:pt x="83" y="44"/>
                  </a:cubicBezTo>
                  <a:cubicBezTo>
                    <a:pt x="79" y="45"/>
                    <a:pt x="78" y="40"/>
                    <a:pt x="74" y="42"/>
                  </a:cubicBezTo>
                  <a:cubicBezTo>
                    <a:pt x="70" y="44"/>
                    <a:pt x="71" y="51"/>
                    <a:pt x="70" y="54"/>
                  </a:cubicBezTo>
                  <a:cubicBezTo>
                    <a:pt x="69" y="58"/>
                    <a:pt x="63" y="56"/>
                    <a:pt x="60" y="58"/>
                  </a:cubicBezTo>
                  <a:cubicBezTo>
                    <a:pt x="59" y="60"/>
                    <a:pt x="56" y="63"/>
                    <a:pt x="53" y="63"/>
                  </a:cubicBezTo>
                  <a:cubicBezTo>
                    <a:pt x="51" y="63"/>
                    <a:pt x="56" y="59"/>
                    <a:pt x="56" y="60"/>
                  </a:cubicBezTo>
                  <a:cubicBezTo>
                    <a:pt x="59" y="58"/>
                    <a:pt x="59" y="57"/>
                    <a:pt x="59" y="53"/>
                  </a:cubicBezTo>
                  <a:cubicBezTo>
                    <a:pt x="58" y="50"/>
                    <a:pt x="54" y="36"/>
                    <a:pt x="49" y="42"/>
                  </a:cubicBezTo>
                  <a:cubicBezTo>
                    <a:pt x="48" y="40"/>
                    <a:pt x="47" y="37"/>
                    <a:pt x="44" y="37"/>
                  </a:cubicBezTo>
                  <a:cubicBezTo>
                    <a:pt x="46" y="45"/>
                    <a:pt x="36" y="42"/>
                    <a:pt x="33" y="46"/>
                  </a:cubicBezTo>
                  <a:cubicBezTo>
                    <a:pt x="31" y="52"/>
                    <a:pt x="33" y="56"/>
                    <a:pt x="27" y="58"/>
                  </a:cubicBezTo>
                  <a:cubicBezTo>
                    <a:pt x="20" y="60"/>
                    <a:pt x="11" y="59"/>
                    <a:pt x="8" y="67"/>
                  </a:cubicBezTo>
                  <a:cubicBezTo>
                    <a:pt x="7" y="70"/>
                    <a:pt x="7" y="74"/>
                    <a:pt x="7" y="78"/>
                  </a:cubicBezTo>
                  <a:cubicBezTo>
                    <a:pt x="6" y="83"/>
                    <a:pt x="4" y="87"/>
                    <a:pt x="2" y="9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617">
              <a:extLst>
                <a:ext uri="{FF2B5EF4-FFF2-40B4-BE49-F238E27FC236}">
                  <a16:creationId xmlns="" xmlns:a16="http://schemas.microsoft.com/office/drawing/2014/main" id="{2BD88418-6095-47EB-98F6-931C63681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1301" y="3352800"/>
              <a:ext cx="6350" cy="4763"/>
            </a:xfrm>
            <a:custGeom>
              <a:avLst/>
              <a:gdLst>
                <a:gd name="T0" fmla="*/ 2 w 9"/>
                <a:gd name="T1" fmla="*/ 0 h 8"/>
                <a:gd name="T2" fmla="*/ 0 w 9"/>
                <a:gd name="T3" fmla="*/ 2 h 8"/>
                <a:gd name="T4" fmla="*/ 7 w 9"/>
                <a:gd name="T5" fmla="*/ 8 h 8"/>
                <a:gd name="T6" fmla="*/ 2 w 9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2" y="4"/>
                    <a:pt x="5" y="6"/>
                    <a:pt x="7" y="8"/>
                  </a:cubicBezTo>
                  <a:cubicBezTo>
                    <a:pt x="9" y="4"/>
                    <a:pt x="7" y="0"/>
                    <a:pt x="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618">
              <a:extLst>
                <a:ext uri="{FF2B5EF4-FFF2-40B4-BE49-F238E27FC236}">
                  <a16:creationId xmlns="" xmlns:a16="http://schemas.microsoft.com/office/drawing/2014/main" id="{01913E81-5DE3-4EA4-BFD1-2EB638B53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1301" y="3352800"/>
              <a:ext cx="6350" cy="4763"/>
            </a:xfrm>
            <a:custGeom>
              <a:avLst/>
              <a:gdLst>
                <a:gd name="T0" fmla="*/ 2 w 9"/>
                <a:gd name="T1" fmla="*/ 0 h 8"/>
                <a:gd name="T2" fmla="*/ 0 w 9"/>
                <a:gd name="T3" fmla="*/ 2 h 8"/>
                <a:gd name="T4" fmla="*/ 7 w 9"/>
                <a:gd name="T5" fmla="*/ 8 h 8"/>
                <a:gd name="T6" fmla="*/ 2 w 9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2" y="4"/>
                    <a:pt x="5" y="6"/>
                    <a:pt x="7" y="8"/>
                  </a:cubicBezTo>
                  <a:cubicBezTo>
                    <a:pt x="9" y="4"/>
                    <a:pt x="7" y="0"/>
                    <a:pt x="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619">
              <a:extLst>
                <a:ext uri="{FF2B5EF4-FFF2-40B4-BE49-F238E27FC236}">
                  <a16:creationId xmlns="" xmlns:a16="http://schemas.microsoft.com/office/drawing/2014/main" id="{916D782B-F5BA-42C0-8E70-05BDF8C16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063" y="3392488"/>
              <a:ext cx="28575" cy="53975"/>
            </a:xfrm>
            <a:custGeom>
              <a:avLst/>
              <a:gdLst>
                <a:gd name="T0" fmla="*/ 7 w 36"/>
                <a:gd name="T1" fmla="*/ 54 h 69"/>
                <a:gd name="T2" fmla="*/ 16 w 36"/>
                <a:gd name="T3" fmla="*/ 58 h 69"/>
                <a:gd name="T4" fmla="*/ 19 w 36"/>
                <a:gd name="T5" fmla="*/ 66 h 69"/>
                <a:gd name="T6" fmla="*/ 28 w 36"/>
                <a:gd name="T7" fmla="*/ 63 h 69"/>
                <a:gd name="T8" fmla="*/ 24 w 36"/>
                <a:gd name="T9" fmla="*/ 50 h 69"/>
                <a:gd name="T10" fmla="*/ 28 w 36"/>
                <a:gd name="T11" fmla="*/ 21 h 69"/>
                <a:gd name="T12" fmla="*/ 28 w 36"/>
                <a:gd name="T13" fmla="*/ 2 h 69"/>
                <a:gd name="T14" fmla="*/ 18 w 36"/>
                <a:gd name="T15" fmla="*/ 1 h 69"/>
                <a:gd name="T16" fmla="*/ 14 w 36"/>
                <a:gd name="T17" fmla="*/ 12 h 69"/>
                <a:gd name="T18" fmla="*/ 11 w 36"/>
                <a:gd name="T19" fmla="*/ 19 h 69"/>
                <a:gd name="T20" fmla="*/ 13 w 36"/>
                <a:gd name="T21" fmla="*/ 30 h 69"/>
                <a:gd name="T22" fmla="*/ 0 w 36"/>
                <a:gd name="T23" fmla="*/ 39 h 69"/>
                <a:gd name="T24" fmla="*/ 7 w 36"/>
                <a:gd name="T2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9">
                  <a:moveTo>
                    <a:pt x="7" y="54"/>
                  </a:moveTo>
                  <a:cubicBezTo>
                    <a:pt x="10" y="56"/>
                    <a:pt x="14" y="56"/>
                    <a:pt x="16" y="58"/>
                  </a:cubicBezTo>
                  <a:cubicBezTo>
                    <a:pt x="18" y="61"/>
                    <a:pt x="17" y="64"/>
                    <a:pt x="19" y="66"/>
                  </a:cubicBezTo>
                  <a:cubicBezTo>
                    <a:pt x="23" y="69"/>
                    <a:pt x="27" y="66"/>
                    <a:pt x="28" y="63"/>
                  </a:cubicBezTo>
                  <a:cubicBezTo>
                    <a:pt x="31" y="58"/>
                    <a:pt x="26" y="54"/>
                    <a:pt x="24" y="50"/>
                  </a:cubicBezTo>
                  <a:cubicBezTo>
                    <a:pt x="22" y="41"/>
                    <a:pt x="25" y="29"/>
                    <a:pt x="28" y="21"/>
                  </a:cubicBezTo>
                  <a:cubicBezTo>
                    <a:pt x="30" y="14"/>
                    <a:pt x="36" y="6"/>
                    <a:pt x="28" y="2"/>
                  </a:cubicBezTo>
                  <a:cubicBezTo>
                    <a:pt x="25" y="0"/>
                    <a:pt x="21" y="0"/>
                    <a:pt x="18" y="1"/>
                  </a:cubicBezTo>
                  <a:cubicBezTo>
                    <a:pt x="13" y="3"/>
                    <a:pt x="15" y="8"/>
                    <a:pt x="14" y="12"/>
                  </a:cubicBezTo>
                  <a:cubicBezTo>
                    <a:pt x="13" y="15"/>
                    <a:pt x="10" y="16"/>
                    <a:pt x="11" y="19"/>
                  </a:cubicBezTo>
                  <a:cubicBezTo>
                    <a:pt x="12" y="23"/>
                    <a:pt x="14" y="27"/>
                    <a:pt x="13" y="30"/>
                  </a:cubicBezTo>
                  <a:cubicBezTo>
                    <a:pt x="10" y="36"/>
                    <a:pt x="0" y="32"/>
                    <a:pt x="0" y="39"/>
                  </a:cubicBezTo>
                  <a:cubicBezTo>
                    <a:pt x="0" y="44"/>
                    <a:pt x="4" y="50"/>
                    <a:pt x="7" y="5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620">
              <a:extLst>
                <a:ext uri="{FF2B5EF4-FFF2-40B4-BE49-F238E27FC236}">
                  <a16:creationId xmlns="" xmlns:a16="http://schemas.microsoft.com/office/drawing/2014/main" id="{AA9DDA8E-4A18-49C7-9154-D50518D013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063" y="3392488"/>
              <a:ext cx="28575" cy="53975"/>
            </a:xfrm>
            <a:custGeom>
              <a:avLst/>
              <a:gdLst>
                <a:gd name="T0" fmla="*/ 7 w 36"/>
                <a:gd name="T1" fmla="*/ 54 h 69"/>
                <a:gd name="T2" fmla="*/ 16 w 36"/>
                <a:gd name="T3" fmla="*/ 58 h 69"/>
                <a:gd name="T4" fmla="*/ 19 w 36"/>
                <a:gd name="T5" fmla="*/ 66 h 69"/>
                <a:gd name="T6" fmla="*/ 28 w 36"/>
                <a:gd name="T7" fmla="*/ 63 h 69"/>
                <a:gd name="T8" fmla="*/ 24 w 36"/>
                <a:gd name="T9" fmla="*/ 50 h 69"/>
                <a:gd name="T10" fmla="*/ 28 w 36"/>
                <a:gd name="T11" fmla="*/ 21 h 69"/>
                <a:gd name="T12" fmla="*/ 28 w 36"/>
                <a:gd name="T13" fmla="*/ 2 h 69"/>
                <a:gd name="T14" fmla="*/ 18 w 36"/>
                <a:gd name="T15" fmla="*/ 1 h 69"/>
                <a:gd name="T16" fmla="*/ 14 w 36"/>
                <a:gd name="T17" fmla="*/ 12 h 69"/>
                <a:gd name="T18" fmla="*/ 11 w 36"/>
                <a:gd name="T19" fmla="*/ 19 h 69"/>
                <a:gd name="T20" fmla="*/ 13 w 36"/>
                <a:gd name="T21" fmla="*/ 30 h 69"/>
                <a:gd name="T22" fmla="*/ 0 w 36"/>
                <a:gd name="T23" fmla="*/ 39 h 69"/>
                <a:gd name="T24" fmla="*/ 7 w 36"/>
                <a:gd name="T2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9">
                  <a:moveTo>
                    <a:pt x="7" y="54"/>
                  </a:moveTo>
                  <a:cubicBezTo>
                    <a:pt x="10" y="56"/>
                    <a:pt x="14" y="56"/>
                    <a:pt x="16" y="58"/>
                  </a:cubicBezTo>
                  <a:cubicBezTo>
                    <a:pt x="18" y="61"/>
                    <a:pt x="17" y="64"/>
                    <a:pt x="19" y="66"/>
                  </a:cubicBezTo>
                  <a:cubicBezTo>
                    <a:pt x="23" y="69"/>
                    <a:pt x="27" y="66"/>
                    <a:pt x="28" y="63"/>
                  </a:cubicBezTo>
                  <a:cubicBezTo>
                    <a:pt x="31" y="58"/>
                    <a:pt x="26" y="54"/>
                    <a:pt x="24" y="50"/>
                  </a:cubicBezTo>
                  <a:cubicBezTo>
                    <a:pt x="22" y="41"/>
                    <a:pt x="25" y="29"/>
                    <a:pt x="28" y="21"/>
                  </a:cubicBezTo>
                  <a:cubicBezTo>
                    <a:pt x="30" y="14"/>
                    <a:pt x="36" y="6"/>
                    <a:pt x="28" y="2"/>
                  </a:cubicBezTo>
                  <a:cubicBezTo>
                    <a:pt x="25" y="0"/>
                    <a:pt x="21" y="0"/>
                    <a:pt x="18" y="1"/>
                  </a:cubicBezTo>
                  <a:cubicBezTo>
                    <a:pt x="13" y="3"/>
                    <a:pt x="15" y="8"/>
                    <a:pt x="14" y="12"/>
                  </a:cubicBezTo>
                  <a:cubicBezTo>
                    <a:pt x="13" y="15"/>
                    <a:pt x="10" y="16"/>
                    <a:pt x="11" y="19"/>
                  </a:cubicBezTo>
                  <a:cubicBezTo>
                    <a:pt x="12" y="23"/>
                    <a:pt x="14" y="27"/>
                    <a:pt x="13" y="30"/>
                  </a:cubicBezTo>
                  <a:cubicBezTo>
                    <a:pt x="10" y="36"/>
                    <a:pt x="0" y="32"/>
                    <a:pt x="0" y="39"/>
                  </a:cubicBezTo>
                  <a:cubicBezTo>
                    <a:pt x="0" y="44"/>
                    <a:pt x="4" y="50"/>
                    <a:pt x="7" y="5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621">
              <a:extLst>
                <a:ext uri="{FF2B5EF4-FFF2-40B4-BE49-F238E27FC236}">
                  <a16:creationId xmlns="" xmlns:a16="http://schemas.microsoft.com/office/drawing/2014/main" id="{DBCCA0D5-5EA6-449E-9969-BB6AADE071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063" y="3398838"/>
              <a:ext cx="9525" cy="9525"/>
            </a:xfrm>
            <a:custGeom>
              <a:avLst/>
              <a:gdLst>
                <a:gd name="T0" fmla="*/ 2 w 11"/>
                <a:gd name="T1" fmla="*/ 11 h 11"/>
                <a:gd name="T2" fmla="*/ 5 w 11"/>
                <a:gd name="T3" fmla="*/ 1 h 11"/>
                <a:gd name="T4" fmla="*/ 2 w 11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1">
                  <a:moveTo>
                    <a:pt x="2" y="11"/>
                  </a:moveTo>
                  <a:cubicBezTo>
                    <a:pt x="4" y="10"/>
                    <a:pt x="11" y="2"/>
                    <a:pt x="5" y="1"/>
                  </a:cubicBezTo>
                  <a:cubicBezTo>
                    <a:pt x="1" y="0"/>
                    <a:pt x="0" y="9"/>
                    <a:pt x="2" y="1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622">
              <a:extLst>
                <a:ext uri="{FF2B5EF4-FFF2-40B4-BE49-F238E27FC236}">
                  <a16:creationId xmlns="" xmlns:a16="http://schemas.microsoft.com/office/drawing/2014/main" id="{1FC23374-13ED-45F5-8E06-BA6E5D37FB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063" y="3398838"/>
              <a:ext cx="9525" cy="9525"/>
            </a:xfrm>
            <a:custGeom>
              <a:avLst/>
              <a:gdLst>
                <a:gd name="T0" fmla="*/ 2 w 11"/>
                <a:gd name="T1" fmla="*/ 11 h 11"/>
                <a:gd name="T2" fmla="*/ 5 w 11"/>
                <a:gd name="T3" fmla="*/ 1 h 11"/>
                <a:gd name="T4" fmla="*/ 2 w 11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1">
                  <a:moveTo>
                    <a:pt x="2" y="11"/>
                  </a:moveTo>
                  <a:cubicBezTo>
                    <a:pt x="4" y="10"/>
                    <a:pt x="11" y="2"/>
                    <a:pt x="5" y="1"/>
                  </a:cubicBezTo>
                  <a:cubicBezTo>
                    <a:pt x="1" y="0"/>
                    <a:pt x="0" y="9"/>
                    <a:pt x="2" y="1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623">
              <a:extLst>
                <a:ext uri="{FF2B5EF4-FFF2-40B4-BE49-F238E27FC236}">
                  <a16:creationId xmlns="" xmlns:a16="http://schemas.microsoft.com/office/drawing/2014/main" id="{F6A1740B-C765-4FB6-BAEC-4F78E55ED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9238" y="3335338"/>
              <a:ext cx="12700" cy="11113"/>
            </a:xfrm>
            <a:custGeom>
              <a:avLst/>
              <a:gdLst>
                <a:gd name="T0" fmla="*/ 16 w 16"/>
                <a:gd name="T1" fmla="*/ 15 h 15"/>
                <a:gd name="T2" fmla="*/ 3 w 16"/>
                <a:gd name="T3" fmla="*/ 0 h 15"/>
                <a:gd name="T4" fmla="*/ 16 w 16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5">
                  <a:moveTo>
                    <a:pt x="16" y="15"/>
                  </a:moveTo>
                  <a:cubicBezTo>
                    <a:pt x="13" y="10"/>
                    <a:pt x="9" y="2"/>
                    <a:pt x="3" y="0"/>
                  </a:cubicBezTo>
                  <a:cubicBezTo>
                    <a:pt x="0" y="5"/>
                    <a:pt x="14" y="12"/>
                    <a:pt x="16" y="1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624">
              <a:extLst>
                <a:ext uri="{FF2B5EF4-FFF2-40B4-BE49-F238E27FC236}">
                  <a16:creationId xmlns="" xmlns:a16="http://schemas.microsoft.com/office/drawing/2014/main" id="{F2BFA13B-3B3D-4DDC-9446-E41301A6A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9238" y="3335338"/>
              <a:ext cx="12700" cy="11113"/>
            </a:xfrm>
            <a:custGeom>
              <a:avLst/>
              <a:gdLst>
                <a:gd name="T0" fmla="*/ 16 w 16"/>
                <a:gd name="T1" fmla="*/ 15 h 15"/>
                <a:gd name="T2" fmla="*/ 3 w 16"/>
                <a:gd name="T3" fmla="*/ 0 h 15"/>
                <a:gd name="T4" fmla="*/ 16 w 16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5">
                  <a:moveTo>
                    <a:pt x="16" y="15"/>
                  </a:moveTo>
                  <a:cubicBezTo>
                    <a:pt x="13" y="10"/>
                    <a:pt x="9" y="2"/>
                    <a:pt x="3" y="0"/>
                  </a:cubicBezTo>
                  <a:cubicBezTo>
                    <a:pt x="0" y="5"/>
                    <a:pt x="14" y="12"/>
                    <a:pt x="16" y="1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625">
              <a:extLst>
                <a:ext uri="{FF2B5EF4-FFF2-40B4-BE49-F238E27FC236}">
                  <a16:creationId xmlns="" xmlns:a16="http://schemas.microsoft.com/office/drawing/2014/main" id="{549991F6-BD4E-4A5E-9398-BD1861F5A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63" y="3349625"/>
              <a:ext cx="23813" cy="22225"/>
            </a:xfrm>
            <a:custGeom>
              <a:avLst/>
              <a:gdLst>
                <a:gd name="T0" fmla="*/ 1 w 32"/>
                <a:gd name="T1" fmla="*/ 20 h 28"/>
                <a:gd name="T2" fmla="*/ 1 w 32"/>
                <a:gd name="T3" fmla="*/ 23 h 28"/>
                <a:gd name="T4" fmla="*/ 13 w 32"/>
                <a:gd name="T5" fmla="*/ 15 h 28"/>
                <a:gd name="T6" fmla="*/ 19 w 32"/>
                <a:gd name="T7" fmla="*/ 22 h 28"/>
                <a:gd name="T8" fmla="*/ 28 w 32"/>
                <a:gd name="T9" fmla="*/ 28 h 28"/>
                <a:gd name="T10" fmla="*/ 17 w 32"/>
                <a:gd name="T11" fmla="*/ 10 h 28"/>
                <a:gd name="T12" fmla="*/ 10 w 32"/>
                <a:gd name="T13" fmla="*/ 4 h 28"/>
                <a:gd name="T14" fmla="*/ 0 w 32"/>
                <a:gd name="T15" fmla="*/ 0 h 28"/>
                <a:gd name="T16" fmla="*/ 2 w 32"/>
                <a:gd name="T17" fmla="*/ 11 h 28"/>
                <a:gd name="T18" fmla="*/ 1 w 32"/>
                <a:gd name="T1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28">
                  <a:moveTo>
                    <a:pt x="1" y="20"/>
                  </a:moveTo>
                  <a:cubicBezTo>
                    <a:pt x="1" y="21"/>
                    <a:pt x="1" y="22"/>
                    <a:pt x="1" y="23"/>
                  </a:cubicBezTo>
                  <a:cubicBezTo>
                    <a:pt x="5" y="20"/>
                    <a:pt x="8" y="9"/>
                    <a:pt x="13" y="15"/>
                  </a:cubicBezTo>
                  <a:cubicBezTo>
                    <a:pt x="15" y="17"/>
                    <a:pt x="17" y="19"/>
                    <a:pt x="19" y="22"/>
                  </a:cubicBezTo>
                  <a:cubicBezTo>
                    <a:pt x="21" y="25"/>
                    <a:pt x="25" y="25"/>
                    <a:pt x="28" y="28"/>
                  </a:cubicBezTo>
                  <a:cubicBezTo>
                    <a:pt x="32" y="20"/>
                    <a:pt x="21" y="15"/>
                    <a:pt x="17" y="10"/>
                  </a:cubicBezTo>
                  <a:cubicBezTo>
                    <a:pt x="15" y="8"/>
                    <a:pt x="12" y="6"/>
                    <a:pt x="10" y="4"/>
                  </a:cubicBezTo>
                  <a:cubicBezTo>
                    <a:pt x="9" y="3"/>
                    <a:pt x="2" y="0"/>
                    <a:pt x="0" y="0"/>
                  </a:cubicBezTo>
                  <a:cubicBezTo>
                    <a:pt x="2" y="2"/>
                    <a:pt x="1" y="10"/>
                    <a:pt x="2" y="11"/>
                  </a:cubicBezTo>
                  <a:cubicBezTo>
                    <a:pt x="5" y="15"/>
                    <a:pt x="1" y="15"/>
                    <a:pt x="1" y="2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626">
              <a:extLst>
                <a:ext uri="{FF2B5EF4-FFF2-40B4-BE49-F238E27FC236}">
                  <a16:creationId xmlns="" xmlns:a16="http://schemas.microsoft.com/office/drawing/2014/main" id="{F73D434C-155F-4206-BCCD-C40D811B2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63" y="3349625"/>
              <a:ext cx="23813" cy="22225"/>
            </a:xfrm>
            <a:custGeom>
              <a:avLst/>
              <a:gdLst>
                <a:gd name="T0" fmla="*/ 1 w 32"/>
                <a:gd name="T1" fmla="*/ 20 h 28"/>
                <a:gd name="T2" fmla="*/ 1 w 32"/>
                <a:gd name="T3" fmla="*/ 23 h 28"/>
                <a:gd name="T4" fmla="*/ 13 w 32"/>
                <a:gd name="T5" fmla="*/ 15 h 28"/>
                <a:gd name="T6" fmla="*/ 19 w 32"/>
                <a:gd name="T7" fmla="*/ 22 h 28"/>
                <a:gd name="T8" fmla="*/ 28 w 32"/>
                <a:gd name="T9" fmla="*/ 28 h 28"/>
                <a:gd name="T10" fmla="*/ 17 w 32"/>
                <a:gd name="T11" fmla="*/ 10 h 28"/>
                <a:gd name="T12" fmla="*/ 10 w 32"/>
                <a:gd name="T13" fmla="*/ 4 h 28"/>
                <a:gd name="T14" fmla="*/ 0 w 32"/>
                <a:gd name="T15" fmla="*/ 0 h 28"/>
                <a:gd name="T16" fmla="*/ 2 w 32"/>
                <a:gd name="T17" fmla="*/ 11 h 28"/>
                <a:gd name="T18" fmla="*/ 1 w 32"/>
                <a:gd name="T1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28">
                  <a:moveTo>
                    <a:pt x="1" y="20"/>
                  </a:moveTo>
                  <a:cubicBezTo>
                    <a:pt x="1" y="21"/>
                    <a:pt x="1" y="22"/>
                    <a:pt x="1" y="23"/>
                  </a:cubicBezTo>
                  <a:cubicBezTo>
                    <a:pt x="5" y="20"/>
                    <a:pt x="8" y="9"/>
                    <a:pt x="13" y="15"/>
                  </a:cubicBezTo>
                  <a:cubicBezTo>
                    <a:pt x="15" y="17"/>
                    <a:pt x="17" y="19"/>
                    <a:pt x="19" y="22"/>
                  </a:cubicBezTo>
                  <a:cubicBezTo>
                    <a:pt x="21" y="25"/>
                    <a:pt x="25" y="25"/>
                    <a:pt x="28" y="28"/>
                  </a:cubicBezTo>
                  <a:cubicBezTo>
                    <a:pt x="32" y="20"/>
                    <a:pt x="21" y="15"/>
                    <a:pt x="17" y="10"/>
                  </a:cubicBezTo>
                  <a:cubicBezTo>
                    <a:pt x="15" y="8"/>
                    <a:pt x="12" y="6"/>
                    <a:pt x="10" y="4"/>
                  </a:cubicBezTo>
                  <a:cubicBezTo>
                    <a:pt x="9" y="3"/>
                    <a:pt x="2" y="0"/>
                    <a:pt x="0" y="0"/>
                  </a:cubicBezTo>
                  <a:cubicBezTo>
                    <a:pt x="2" y="2"/>
                    <a:pt x="1" y="10"/>
                    <a:pt x="2" y="11"/>
                  </a:cubicBezTo>
                  <a:cubicBezTo>
                    <a:pt x="5" y="15"/>
                    <a:pt x="1" y="15"/>
                    <a:pt x="1" y="2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627">
              <a:extLst>
                <a:ext uri="{FF2B5EF4-FFF2-40B4-BE49-F238E27FC236}">
                  <a16:creationId xmlns="" xmlns:a16="http://schemas.microsoft.com/office/drawing/2014/main" id="{A06D74E7-2EC9-4FBB-9C46-3E5F64437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288" y="3348038"/>
              <a:ext cx="4763" cy="7938"/>
            </a:xfrm>
            <a:custGeom>
              <a:avLst/>
              <a:gdLst>
                <a:gd name="T0" fmla="*/ 2 w 6"/>
                <a:gd name="T1" fmla="*/ 6 h 11"/>
                <a:gd name="T2" fmla="*/ 6 w 6"/>
                <a:gd name="T3" fmla="*/ 11 h 11"/>
                <a:gd name="T4" fmla="*/ 1 w 6"/>
                <a:gd name="T5" fmla="*/ 0 h 11"/>
                <a:gd name="T6" fmla="*/ 2 w 6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1">
                  <a:moveTo>
                    <a:pt x="2" y="6"/>
                  </a:moveTo>
                  <a:cubicBezTo>
                    <a:pt x="3" y="8"/>
                    <a:pt x="4" y="9"/>
                    <a:pt x="6" y="11"/>
                  </a:cubicBezTo>
                  <a:cubicBezTo>
                    <a:pt x="6" y="7"/>
                    <a:pt x="5" y="2"/>
                    <a:pt x="1" y="0"/>
                  </a:cubicBezTo>
                  <a:cubicBezTo>
                    <a:pt x="0" y="2"/>
                    <a:pt x="0" y="4"/>
                    <a:pt x="2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628">
              <a:extLst>
                <a:ext uri="{FF2B5EF4-FFF2-40B4-BE49-F238E27FC236}">
                  <a16:creationId xmlns="" xmlns:a16="http://schemas.microsoft.com/office/drawing/2014/main" id="{C4CD9570-33E4-4889-AD92-16C7F1EA26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288" y="3348038"/>
              <a:ext cx="4763" cy="7938"/>
            </a:xfrm>
            <a:custGeom>
              <a:avLst/>
              <a:gdLst>
                <a:gd name="T0" fmla="*/ 2 w 6"/>
                <a:gd name="T1" fmla="*/ 6 h 11"/>
                <a:gd name="T2" fmla="*/ 6 w 6"/>
                <a:gd name="T3" fmla="*/ 11 h 11"/>
                <a:gd name="T4" fmla="*/ 1 w 6"/>
                <a:gd name="T5" fmla="*/ 0 h 11"/>
                <a:gd name="T6" fmla="*/ 2 w 6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1">
                  <a:moveTo>
                    <a:pt x="2" y="6"/>
                  </a:moveTo>
                  <a:cubicBezTo>
                    <a:pt x="3" y="8"/>
                    <a:pt x="4" y="9"/>
                    <a:pt x="6" y="11"/>
                  </a:cubicBezTo>
                  <a:cubicBezTo>
                    <a:pt x="6" y="7"/>
                    <a:pt x="5" y="2"/>
                    <a:pt x="1" y="0"/>
                  </a:cubicBezTo>
                  <a:cubicBezTo>
                    <a:pt x="0" y="2"/>
                    <a:pt x="0" y="4"/>
                    <a:pt x="2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629">
              <a:extLst>
                <a:ext uri="{FF2B5EF4-FFF2-40B4-BE49-F238E27FC236}">
                  <a16:creationId xmlns="" xmlns:a16="http://schemas.microsoft.com/office/drawing/2014/main" id="{E78900BC-6233-4FE3-BBCF-D77B1248B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288" y="3386138"/>
              <a:ext cx="14288" cy="47625"/>
            </a:xfrm>
            <a:custGeom>
              <a:avLst/>
              <a:gdLst>
                <a:gd name="T0" fmla="*/ 2 w 19"/>
                <a:gd name="T1" fmla="*/ 42 h 62"/>
                <a:gd name="T2" fmla="*/ 0 w 19"/>
                <a:gd name="T3" fmla="*/ 60 h 62"/>
                <a:gd name="T4" fmla="*/ 9 w 19"/>
                <a:gd name="T5" fmla="*/ 39 h 62"/>
                <a:gd name="T6" fmla="*/ 19 w 19"/>
                <a:gd name="T7" fmla="*/ 23 h 62"/>
                <a:gd name="T8" fmla="*/ 17 w 19"/>
                <a:gd name="T9" fmla="*/ 0 h 62"/>
                <a:gd name="T10" fmla="*/ 11 w 19"/>
                <a:gd name="T11" fmla="*/ 16 h 62"/>
                <a:gd name="T12" fmla="*/ 2 w 19"/>
                <a:gd name="T13" fmla="*/ 4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62">
                  <a:moveTo>
                    <a:pt x="2" y="42"/>
                  </a:moveTo>
                  <a:cubicBezTo>
                    <a:pt x="2" y="48"/>
                    <a:pt x="0" y="54"/>
                    <a:pt x="0" y="60"/>
                  </a:cubicBezTo>
                  <a:cubicBezTo>
                    <a:pt x="8" y="62"/>
                    <a:pt x="6" y="43"/>
                    <a:pt x="9" y="39"/>
                  </a:cubicBezTo>
                  <a:cubicBezTo>
                    <a:pt x="13" y="34"/>
                    <a:pt x="18" y="30"/>
                    <a:pt x="19" y="23"/>
                  </a:cubicBezTo>
                  <a:cubicBezTo>
                    <a:pt x="19" y="15"/>
                    <a:pt x="17" y="8"/>
                    <a:pt x="17" y="0"/>
                  </a:cubicBezTo>
                  <a:cubicBezTo>
                    <a:pt x="13" y="0"/>
                    <a:pt x="12" y="13"/>
                    <a:pt x="11" y="16"/>
                  </a:cubicBezTo>
                  <a:cubicBezTo>
                    <a:pt x="9" y="25"/>
                    <a:pt x="3" y="33"/>
                    <a:pt x="2" y="4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630">
              <a:extLst>
                <a:ext uri="{FF2B5EF4-FFF2-40B4-BE49-F238E27FC236}">
                  <a16:creationId xmlns="" xmlns:a16="http://schemas.microsoft.com/office/drawing/2014/main" id="{B9BF9731-FD61-4A2D-8653-DFA7B73B3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288" y="3386138"/>
              <a:ext cx="14288" cy="47625"/>
            </a:xfrm>
            <a:custGeom>
              <a:avLst/>
              <a:gdLst>
                <a:gd name="T0" fmla="*/ 2 w 19"/>
                <a:gd name="T1" fmla="*/ 42 h 62"/>
                <a:gd name="T2" fmla="*/ 0 w 19"/>
                <a:gd name="T3" fmla="*/ 60 h 62"/>
                <a:gd name="T4" fmla="*/ 9 w 19"/>
                <a:gd name="T5" fmla="*/ 39 h 62"/>
                <a:gd name="T6" fmla="*/ 19 w 19"/>
                <a:gd name="T7" fmla="*/ 23 h 62"/>
                <a:gd name="T8" fmla="*/ 17 w 19"/>
                <a:gd name="T9" fmla="*/ 0 h 62"/>
                <a:gd name="T10" fmla="*/ 11 w 19"/>
                <a:gd name="T11" fmla="*/ 16 h 62"/>
                <a:gd name="T12" fmla="*/ 2 w 19"/>
                <a:gd name="T13" fmla="*/ 4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62">
                  <a:moveTo>
                    <a:pt x="2" y="42"/>
                  </a:moveTo>
                  <a:cubicBezTo>
                    <a:pt x="2" y="48"/>
                    <a:pt x="0" y="54"/>
                    <a:pt x="0" y="60"/>
                  </a:cubicBezTo>
                  <a:cubicBezTo>
                    <a:pt x="8" y="62"/>
                    <a:pt x="6" y="43"/>
                    <a:pt x="9" y="39"/>
                  </a:cubicBezTo>
                  <a:cubicBezTo>
                    <a:pt x="13" y="34"/>
                    <a:pt x="18" y="30"/>
                    <a:pt x="19" y="23"/>
                  </a:cubicBezTo>
                  <a:cubicBezTo>
                    <a:pt x="19" y="15"/>
                    <a:pt x="17" y="8"/>
                    <a:pt x="17" y="0"/>
                  </a:cubicBezTo>
                  <a:cubicBezTo>
                    <a:pt x="13" y="0"/>
                    <a:pt x="12" y="13"/>
                    <a:pt x="11" y="16"/>
                  </a:cubicBezTo>
                  <a:cubicBezTo>
                    <a:pt x="9" y="25"/>
                    <a:pt x="3" y="33"/>
                    <a:pt x="2" y="4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631">
              <a:extLst>
                <a:ext uri="{FF2B5EF4-FFF2-40B4-BE49-F238E27FC236}">
                  <a16:creationId xmlns="" xmlns:a16="http://schemas.microsoft.com/office/drawing/2014/main" id="{0DCC6DA1-C121-48C1-A4A6-C67ABC553F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051" y="3436938"/>
              <a:ext cx="6350" cy="6350"/>
            </a:xfrm>
            <a:custGeom>
              <a:avLst/>
              <a:gdLst>
                <a:gd name="T0" fmla="*/ 3 w 8"/>
                <a:gd name="T1" fmla="*/ 8 h 8"/>
                <a:gd name="T2" fmla="*/ 4 w 8"/>
                <a:gd name="T3" fmla="*/ 0 h 8"/>
                <a:gd name="T4" fmla="*/ 3 w 8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8">
                  <a:moveTo>
                    <a:pt x="3" y="8"/>
                  </a:moveTo>
                  <a:cubicBezTo>
                    <a:pt x="8" y="7"/>
                    <a:pt x="6" y="3"/>
                    <a:pt x="4" y="0"/>
                  </a:cubicBezTo>
                  <a:cubicBezTo>
                    <a:pt x="1" y="2"/>
                    <a:pt x="0" y="6"/>
                    <a:pt x="3" y="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632">
              <a:extLst>
                <a:ext uri="{FF2B5EF4-FFF2-40B4-BE49-F238E27FC236}">
                  <a16:creationId xmlns="" xmlns:a16="http://schemas.microsoft.com/office/drawing/2014/main" id="{61B77CF7-336E-467C-BD7F-23E98CE134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051" y="3436938"/>
              <a:ext cx="6350" cy="6350"/>
            </a:xfrm>
            <a:custGeom>
              <a:avLst/>
              <a:gdLst>
                <a:gd name="T0" fmla="*/ 3 w 8"/>
                <a:gd name="T1" fmla="*/ 8 h 8"/>
                <a:gd name="T2" fmla="*/ 4 w 8"/>
                <a:gd name="T3" fmla="*/ 0 h 8"/>
                <a:gd name="T4" fmla="*/ 3 w 8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8">
                  <a:moveTo>
                    <a:pt x="3" y="8"/>
                  </a:moveTo>
                  <a:cubicBezTo>
                    <a:pt x="8" y="7"/>
                    <a:pt x="6" y="3"/>
                    <a:pt x="4" y="0"/>
                  </a:cubicBezTo>
                  <a:cubicBezTo>
                    <a:pt x="1" y="2"/>
                    <a:pt x="0" y="6"/>
                    <a:pt x="3" y="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633">
              <a:extLst>
                <a:ext uri="{FF2B5EF4-FFF2-40B4-BE49-F238E27FC236}">
                  <a16:creationId xmlns="" xmlns:a16="http://schemas.microsoft.com/office/drawing/2014/main" id="{87BC51DD-8CB8-498D-B1BE-B14C90AEA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4638" y="3309938"/>
              <a:ext cx="9525" cy="14288"/>
            </a:xfrm>
            <a:custGeom>
              <a:avLst/>
              <a:gdLst>
                <a:gd name="T0" fmla="*/ 6 w 14"/>
                <a:gd name="T1" fmla="*/ 18 h 18"/>
                <a:gd name="T2" fmla="*/ 3 w 14"/>
                <a:gd name="T3" fmla="*/ 0 h 18"/>
                <a:gd name="T4" fmla="*/ 6 w 14"/>
                <a:gd name="T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8">
                  <a:moveTo>
                    <a:pt x="6" y="18"/>
                  </a:moveTo>
                  <a:cubicBezTo>
                    <a:pt x="14" y="13"/>
                    <a:pt x="13" y="2"/>
                    <a:pt x="3" y="0"/>
                  </a:cubicBezTo>
                  <a:cubicBezTo>
                    <a:pt x="0" y="6"/>
                    <a:pt x="2" y="14"/>
                    <a:pt x="6" y="1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634">
              <a:extLst>
                <a:ext uri="{FF2B5EF4-FFF2-40B4-BE49-F238E27FC236}">
                  <a16:creationId xmlns="" xmlns:a16="http://schemas.microsoft.com/office/drawing/2014/main" id="{93C69BFB-59B6-4AD2-8AB0-91148A823D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4638" y="3309938"/>
              <a:ext cx="9525" cy="14288"/>
            </a:xfrm>
            <a:custGeom>
              <a:avLst/>
              <a:gdLst>
                <a:gd name="T0" fmla="*/ 6 w 14"/>
                <a:gd name="T1" fmla="*/ 18 h 18"/>
                <a:gd name="T2" fmla="*/ 3 w 14"/>
                <a:gd name="T3" fmla="*/ 0 h 18"/>
                <a:gd name="T4" fmla="*/ 6 w 14"/>
                <a:gd name="T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8">
                  <a:moveTo>
                    <a:pt x="6" y="18"/>
                  </a:moveTo>
                  <a:cubicBezTo>
                    <a:pt x="14" y="13"/>
                    <a:pt x="13" y="2"/>
                    <a:pt x="3" y="0"/>
                  </a:cubicBezTo>
                  <a:cubicBezTo>
                    <a:pt x="0" y="6"/>
                    <a:pt x="2" y="14"/>
                    <a:pt x="6" y="1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635">
              <a:extLst>
                <a:ext uri="{FF2B5EF4-FFF2-40B4-BE49-F238E27FC236}">
                  <a16:creationId xmlns="" xmlns:a16="http://schemas.microsoft.com/office/drawing/2014/main" id="{20150777-4416-46E4-9BD2-9FA50AD7C0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6226" y="3413125"/>
              <a:ext cx="22225" cy="22225"/>
            </a:xfrm>
            <a:custGeom>
              <a:avLst/>
              <a:gdLst>
                <a:gd name="T0" fmla="*/ 5 w 27"/>
                <a:gd name="T1" fmla="*/ 18 h 29"/>
                <a:gd name="T2" fmla="*/ 27 w 27"/>
                <a:gd name="T3" fmla="*/ 17 h 29"/>
                <a:gd name="T4" fmla="*/ 15 w 27"/>
                <a:gd name="T5" fmla="*/ 3 h 29"/>
                <a:gd name="T6" fmla="*/ 5 w 27"/>
                <a:gd name="T7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9">
                  <a:moveTo>
                    <a:pt x="5" y="18"/>
                  </a:moveTo>
                  <a:cubicBezTo>
                    <a:pt x="4" y="29"/>
                    <a:pt x="24" y="16"/>
                    <a:pt x="27" y="17"/>
                  </a:cubicBezTo>
                  <a:cubicBezTo>
                    <a:pt x="25" y="12"/>
                    <a:pt x="25" y="0"/>
                    <a:pt x="15" y="3"/>
                  </a:cubicBezTo>
                  <a:cubicBezTo>
                    <a:pt x="11" y="4"/>
                    <a:pt x="0" y="15"/>
                    <a:pt x="5" y="1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636">
              <a:extLst>
                <a:ext uri="{FF2B5EF4-FFF2-40B4-BE49-F238E27FC236}">
                  <a16:creationId xmlns="" xmlns:a16="http://schemas.microsoft.com/office/drawing/2014/main" id="{0BE4D36E-241A-48FD-9E1B-BD6911CF3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6226" y="3413125"/>
              <a:ext cx="22225" cy="22225"/>
            </a:xfrm>
            <a:custGeom>
              <a:avLst/>
              <a:gdLst>
                <a:gd name="T0" fmla="*/ 5 w 27"/>
                <a:gd name="T1" fmla="*/ 18 h 29"/>
                <a:gd name="T2" fmla="*/ 27 w 27"/>
                <a:gd name="T3" fmla="*/ 17 h 29"/>
                <a:gd name="T4" fmla="*/ 15 w 27"/>
                <a:gd name="T5" fmla="*/ 3 h 29"/>
                <a:gd name="T6" fmla="*/ 5 w 27"/>
                <a:gd name="T7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9">
                  <a:moveTo>
                    <a:pt x="5" y="18"/>
                  </a:moveTo>
                  <a:cubicBezTo>
                    <a:pt x="4" y="29"/>
                    <a:pt x="24" y="16"/>
                    <a:pt x="27" y="17"/>
                  </a:cubicBezTo>
                  <a:cubicBezTo>
                    <a:pt x="25" y="12"/>
                    <a:pt x="25" y="0"/>
                    <a:pt x="15" y="3"/>
                  </a:cubicBezTo>
                  <a:cubicBezTo>
                    <a:pt x="11" y="4"/>
                    <a:pt x="0" y="15"/>
                    <a:pt x="5" y="1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637">
              <a:extLst>
                <a:ext uri="{FF2B5EF4-FFF2-40B4-BE49-F238E27FC236}">
                  <a16:creationId xmlns="" xmlns:a16="http://schemas.microsoft.com/office/drawing/2014/main" id="{BCA9DCED-8B95-4D42-B95A-737B67534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4163" y="3349625"/>
              <a:ext cx="38100" cy="68263"/>
            </a:xfrm>
            <a:custGeom>
              <a:avLst/>
              <a:gdLst>
                <a:gd name="T0" fmla="*/ 0 w 50"/>
                <a:gd name="T1" fmla="*/ 4 h 89"/>
                <a:gd name="T2" fmla="*/ 10 w 50"/>
                <a:gd name="T3" fmla="*/ 19 h 89"/>
                <a:gd name="T4" fmla="*/ 25 w 50"/>
                <a:gd name="T5" fmla="*/ 29 h 89"/>
                <a:gd name="T6" fmla="*/ 20 w 50"/>
                <a:gd name="T7" fmla="*/ 37 h 89"/>
                <a:gd name="T8" fmla="*/ 25 w 50"/>
                <a:gd name="T9" fmla="*/ 42 h 89"/>
                <a:gd name="T10" fmla="*/ 17 w 50"/>
                <a:gd name="T11" fmla="*/ 44 h 89"/>
                <a:gd name="T12" fmla="*/ 6 w 50"/>
                <a:gd name="T13" fmla="*/ 38 h 89"/>
                <a:gd name="T14" fmla="*/ 13 w 50"/>
                <a:gd name="T15" fmla="*/ 60 h 89"/>
                <a:gd name="T16" fmla="*/ 21 w 50"/>
                <a:gd name="T17" fmla="*/ 66 h 89"/>
                <a:gd name="T18" fmla="*/ 31 w 50"/>
                <a:gd name="T19" fmla="*/ 89 h 89"/>
                <a:gd name="T20" fmla="*/ 28 w 50"/>
                <a:gd name="T21" fmla="*/ 80 h 89"/>
                <a:gd name="T22" fmla="*/ 37 w 50"/>
                <a:gd name="T23" fmla="*/ 79 h 89"/>
                <a:gd name="T24" fmla="*/ 32 w 50"/>
                <a:gd name="T25" fmla="*/ 67 h 89"/>
                <a:gd name="T26" fmla="*/ 28 w 50"/>
                <a:gd name="T27" fmla="*/ 58 h 89"/>
                <a:gd name="T28" fmla="*/ 25 w 50"/>
                <a:gd name="T29" fmla="*/ 46 h 89"/>
                <a:gd name="T30" fmla="*/ 35 w 50"/>
                <a:gd name="T31" fmla="*/ 52 h 89"/>
                <a:gd name="T32" fmla="*/ 50 w 50"/>
                <a:gd name="T33" fmla="*/ 54 h 89"/>
                <a:gd name="T34" fmla="*/ 43 w 50"/>
                <a:gd name="T35" fmla="*/ 47 h 89"/>
                <a:gd name="T36" fmla="*/ 38 w 50"/>
                <a:gd name="T37" fmla="*/ 29 h 89"/>
                <a:gd name="T38" fmla="*/ 37 w 50"/>
                <a:gd name="T39" fmla="*/ 17 h 89"/>
                <a:gd name="T40" fmla="*/ 36 w 50"/>
                <a:gd name="T41" fmla="*/ 13 h 89"/>
                <a:gd name="T42" fmla="*/ 31 w 50"/>
                <a:gd name="T43" fmla="*/ 9 h 89"/>
                <a:gd name="T44" fmla="*/ 23 w 50"/>
                <a:gd name="T45" fmla="*/ 3 h 89"/>
                <a:gd name="T46" fmla="*/ 14 w 50"/>
                <a:gd name="T47" fmla="*/ 3 h 89"/>
                <a:gd name="T48" fmla="*/ 0 w 50"/>
                <a:gd name="T49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" h="89">
                  <a:moveTo>
                    <a:pt x="0" y="4"/>
                  </a:moveTo>
                  <a:cubicBezTo>
                    <a:pt x="2" y="10"/>
                    <a:pt x="5" y="15"/>
                    <a:pt x="10" y="19"/>
                  </a:cubicBezTo>
                  <a:cubicBezTo>
                    <a:pt x="13" y="21"/>
                    <a:pt x="21" y="31"/>
                    <a:pt x="25" y="29"/>
                  </a:cubicBezTo>
                  <a:cubicBezTo>
                    <a:pt x="24" y="32"/>
                    <a:pt x="24" y="36"/>
                    <a:pt x="20" y="37"/>
                  </a:cubicBezTo>
                  <a:cubicBezTo>
                    <a:pt x="22" y="38"/>
                    <a:pt x="24" y="40"/>
                    <a:pt x="25" y="42"/>
                  </a:cubicBezTo>
                  <a:cubicBezTo>
                    <a:pt x="22" y="39"/>
                    <a:pt x="20" y="43"/>
                    <a:pt x="17" y="44"/>
                  </a:cubicBezTo>
                  <a:cubicBezTo>
                    <a:pt x="13" y="47"/>
                    <a:pt x="7" y="40"/>
                    <a:pt x="6" y="38"/>
                  </a:cubicBezTo>
                  <a:cubicBezTo>
                    <a:pt x="3" y="41"/>
                    <a:pt x="8" y="58"/>
                    <a:pt x="13" y="60"/>
                  </a:cubicBezTo>
                  <a:cubicBezTo>
                    <a:pt x="12" y="52"/>
                    <a:pt x="21" y="62"/>
                    <a:pt x="21" y="66"/>
                  </a:cubicBezTo>
                  <a:cubicBezTo>
                    <a:pt x="22" y="76"/>
                    <a:pt x="20" y="84"/>
                    <a:pt x="31" y="89"/>
                  </a:cubicBezTo>
                  <a:cubicBezTo>
                    <a:pt x="30" y="86"/>
                    <a:pt x="29" y="83"/>
                    <a:pt x="28" y="80"/>
                  </a:cubicBezTo>
                  <a:cubicBezTo>
                    <a:pt x="30" y="82"/>
                    <a:pt x="36" y="82"/>
                    <a:pt x="37" y="79"/>
                  </a:cubicBezTo>
                  <a:cubicBezTo>
                    <a:pt x="37" y="77"/>
                    <a:pt x="33" y="69"/>
                    <a:pt x="32" y="67"/>
                  </a:cubicBezTo>
                  <a:cubicBezTo>
                    <a:pt x="29" y="63"/>
                    <a:pt x="28" y="63"/>
                    <a:pt x="28" y="58"/>
                  </a:cubicBezTo>
                  <a:cubicBezTo>
                    <a:pt x="28" y="54"/>
                    <a:pt x="28" y="48"/>
                    <a:pt x="25" y="46"/>
                  </a:cubicBezTo>
                  <a:cubicBezTo>
                    <a:pt x="28" y="45"/>
                    <a:pt x="34" y="52"/>
                    <a:pt x="35" y="52"/>
                  </a:cubicBezTo>
                  <a:cubicBezTo>
                    <a:pt x="37" y="49"/>
                    <a:pt x="47" y="53"/>
                    <a:pt x="50" y="54"/>
                  </a:cubicBezTo>
                  <a:cubicBezTo>
                    <a:pt x="48" y="52"/>
                    <a:pt x="46" y="48"/>
                    <a:pt x="43" y="47"/>
                  </a:cubicBezTo>
                  <a:cubicBezTo>
                    <a:pt x="47" y="44"/>
                    <a:pt x="38" y="33"/>
                    <a:pt x="38" y="29"/>
                  </a:cubicBezTo>
                  <a:cubicBezTo>
                    <a:pt x="37" y="25"/>
                    <a:pt x="39" y="21"/>
                    <a:pt x="37" y="17"/>
                  </a:cubicBezTo>
                  <a:cubicBezTo>
                    <a:pt x="35" y="15"/>
                    <a:pt x="41" y="16"/>
                    <a:pt x="36" y="13"/>
                  </a:cubicBezTo>
                  <a:cubicBezTo>
                    <a:pt x="34" y="11"/>
                    <a:pt x="31" y="12"/>
                    <a:pt x="31" y="9"/>
                  </a:cubicBezTo>
                  <a:cubicBezTo>
                    <a:pt x="31" y="4"/>
                    <a:pt x="27" y="3"/>
                    <a:pt x="23" y="3"/>
                  </a:cubicBezTo>
                  <a:cubicBezTo>
                    <a:pt x="19" y="2"/>
                    <a:pt x="18" y="2"/>
                    <a:pt x="14" y="3"/>
                  </a:cubicBezTo>
                  <a:cubicBezTo>
                    <a:pt x="9" y="4"/>
                    <a:pt x="4" y="0"/>
                    <a:pt x="0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638">
              <a:extLst>
                <a:ext uri="{FF2B5EF4-FFF2-40B4-BE49-F238E27FC236}">
                  <a16:creationId xmlns="" xmlns:a16="http://schemas.microsoft.com/office/drawing/2014/main" id="{D015CFBA-9161-4D15-80CB-BBABF6FF9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4163" y="3349625"/>
              <a:ext cx="38100" cy="68263"/>
            </a:xfrm>
            <a:custGeom>
              <a:avLst/>
              <a:gdLst>
                <a:gd name="T0" fmla="*/ 0 w 50"/>
                <a:gd name="T1" fmla="*/ 4 h 89"/>
                <a:gd name="T2" fmla="*/ 10 w 50"/>
                <a:gd name="T3" fmla="*/ 19 h 89"/>
                <a:gd name="T4" fmla="*/ 25 w 50"/>
                <a:gd name="T5" fmla="*/ 29 h 89"/>
                <a:gd name="T6" fmla="*/ 20 w 50"/>
                <a:gd name="T7" fmla="*/ 37 h 89"/>
                <a:gd name="T8" fmla="*/ 25 w 50"/>
                <a:gd name="T9" fmla="*/ 42 h 89"/>
                <a:gd name="T10" fmla="*/ 17 w 50"/>
                <a:gd name="T11" fmla="*/ 44 h 89"/>
                <a:gd name="T12" fmla="*/ 6 w 50"/>
                <a:gd name="T13" fmla="*/ 38 h 89"/>
                <a:gd name="T14" fmla="*/ 13 w 50"/>
                <a:gd name="T15" fmla="*/ 60 h 89"/>
                <a:gd name="T16" fmla="*/ 21 w 50"/>
                <a:gd name="T17" fmla="*/ 66 h 89"/>
                <a:gd name="T18" fmla="*/ 31 w 50"/>
                <a:gd name="T19" fmla="*/ 89 h 89"/>
                <a:gd name="T20" fmla="*/ 28 w 50"/>
                <a:gd name="T21" fmla="*/ 80 h 89"/>
                <a:gd name="T22" fmla="*/ 37 w 50"/>
                <a:gd name="T23" fmla="*/ 79 h 89"/>
                <a:gd name="T24" fmla="*/ 32 w 50"/>
                <a:gd name="T25" fmla="*/ 67 h 89"/>
                <a:gd name="T26" fmla="*/ 28 w 50"/>
                <a:gd name="T27" fmla="*/ 58 h 89"/>
                <a:gd name="T28" fmla="*/ 25 w 50"/>
                <a:gd name="T29" fmla="*/ 46 h 89"/>
                <a:gd name="T30" fmla="*/ 35 w 50"/>
                <a:gd name="T31" fmla="*/ 52 h 89"/>
                <a:gd name="T32" fmla="*/ 50 w 50"/>
                <a:gd name="T33" fmla="*/ 54 h 89"/>
                <a:gd name="T34" fmla="*/ 43 w 50"/>
                <a:gd name="T35" fmla="*/ 47 h 89"/>
                <a:gd name="T36" fmla="*/ 38 w 50"/>
                <a:gd name="T37" fmla="*/ 29 h 89"/>
                <a:gd name="T38" fmla="*/ 37 w 50"/>
                <a:gd name="T39" fmla="*/ 17 h 89"/>
                <a:gd name="T40" fmla="*/ 36 w 50"/>
                <a:gd name="T41" fmla="*/ 13 h 89"/>
                <a:gd name="T42" fmla="*/ 31 w 50"/>
                <a:gd name="T43" fmla="*/ 9 h 89"/>
                <a:gd name="T44" fmla="*/ 23 w 50"/>
                <a:gd name="T45" fmla="*/ 3 h 89"/>
                <a:gd name="T46" fmla="*/ 14 w 50"/>
                <a:gd name="T47" fmla="*/ 3 h 89"/>
                <a:gd name="T48" fmla="*/ 0 w 50"/>
                <a:gd name="T49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" h="89">
                  <a:moveTo>
                    <a:pt x="0" y="4"/>
                  </a:moveTo>
                  <a:cubicBezTo>
                    <a:pt x="2" y="10"/>
                    <a:pt x="5" y="15"/>
                    <a:pt x="10" y="19"/>
                  </a:cubicBezTo>
                  <a:cubicBezTo>
                    <a:pt x="13" y="21"/>
                    <a:pt x="21" y="31"/>
                    <a:pt x="25" y="29"/>
                  </a:cubicBezTo>
                  <a:cubicBezTo>
                    <a:pt x="24" y="32"/>
                    <a:pt x="24" y="36"/>
                    <a:pt x="20" y="37"/>
                  </a:cubicBezTo>
                  <a:cubicBezTo>
                    <a:pt x="22" y="38"/>
                    <a:pt x="24" y="40"/>
                    <a:pt x="25" y="42"/>
                  </a:cubicBezTo>
                  <a:cubicBezTo>
                    <a:pt x="22" y="39"/>
                    <a:pt x="20" y="43"/>
                    <a:pt x="17" y="44"/>
                  </a:cubicBezTo>
                  <a:cubicBezTo>
                    <a:pt x="13" y="47"/>
                    <a:pt x="7" y="40"/>
                    <a:pt x="6" y="38"/>
                  </a:cubicBezTo>
                  <a:cubicBezTo>
                    <a:pt x="3" y="41"/>
                    <a:pt x="8" y="58"/>
                    <a:pt x="13" y="60"/>
                  </a:cubicBezTo>
                  <a:cubicBezTo>
                    <a:pt x="12" y="52"/>
                    <a:pt x="21" y="62"/>
                    <a:pt x="21" y="66"/>
                  </a:cubicBezTo>
                  <a:cubicBezTo>
                    <a:pt x="22" y="76"/>
                    <a:pt x="20" y="84"/>
                    <a:pt x="31" y="89"/>
                  </a:cubicBezTo>
                  <a:cubicBezTo>
                    <a:pt x="30" y="86"/>
                    <a:pt x="29" y="83"/>
                    <a:pt x="28" y="80"/>
                  </a:cubicBezTo>
                  <a:cubicBezTo>
                    <a:pt x="30" y="82"/>
                    <a:pt x="36" y="82"/>
                    <a:pt x="37" y="79"/>
                  </a:cubicBezTo>
                  <a:cubicBezTo>
                    <a:pt x="37" y="77"/>
                    <a:pt x="33" y="69"/>
                    <a:pt x="32" y="67"/>
                  </a:cubicBezTo>
                  <a:cubicBezTo>
                    <a:pt x="29" y="63"/>
                    <a:pt x="28" y="63"/>
                    <a:pt x="28" y="58"/>
                  </a:cubicBezTo>
                  <a:cubicBezTo>
                    <a:pt x="28" y="54"/>
                    <a:pt x="28" y="48"/>
                    <a:pt x="25" y="46"/>
                  </a:cubicBezTo>
                  <a:cubicBezTo>
                    <a:pt x="28" y="45"/>
                    <a:pt x="34" y="52"/>
                    <a:pt x="35" y="52"/>
                  </a:cubicBezTo>
                  <a:cubicBezTo>
                    <a:pt x="37" y="49"/>
                    <a:pt x="47" y="53"/>
                    <a:pt x="50" y="54"/>
                  </a:cubicBezTo>
                  <a:cubicBezTo>
                    <a:pt x="48" y="52"/>
                    <a:pt x="46" y="48"/>
                    <a:pt x="43" y="47"/>
                  </a:cubicBezTo>
                  <a:cubicBezTo>
                    <a:pt x="47" y="44"/>
                    <a:pt x="38" y="33"/>
                    <a:pt x="38" y="29"/>
                  </a:cubicBezTo>
                  <a:cubicBezTo>
                    <a:pt x="37" y="25"/>
                    <a:pt x="39" y="21"/>
                    <a:pt x="37" y="17"/>
                  </a:cubicBezTo>
                  <a:cubicBezTo>
                    <a:pt x="35" y="15"/>
                    <a:pt x="41" y="16"/>
                    <a:pt x="36" y="13"/>
                  </a:cubicBezTo>
                  <a:cubicBezTo>
                    <a:pt x="34" y="11"/>
                    <a:pt x="31" y="12"/>
                    <a:pt x="31" y="9"/>
                  </a:cubicBezTo>
                  <a:cubicBezTo>
                    <a:pt x="31" y="4"/>
                    <a:pt x="27" y="3"/>
                    <a:pt x="23" y="3"/>
                  </a:cubicBezTo>
                  <a:cubicBezTo>
                    <a:pt x="19" y="2"/>
                    <a:pt x="18" y="2"/>
                    <a:pt x="14" y="3"/>
                  </a:cubicBezTo>
                  <a:cubicBezTo>
                    <a:pt x="9" y="4"/>
                    <a:pt x="4" y="0"/>
                    <a:pt x="0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639">
              <a:extLst>
                <a:ext uri="{FF2B5EF4-FFF2-40B4-BE49-F238E27FC236}">
                  <a16:creationId xmlns="" xmlns:a16="http://schemas.microsoft.com/office/drawing/2014/main" id="{44FF081C-B8CF-4155-87A0-DD39A1E2AD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0038" y="3438525"/>
              <a:ext cx="4763" cy="4763"/>
            </a:xfrm>
            <a:custGeom>
              <a:avLst/>
              <a:gdLst>
                <a:gd name="T0" fmla="*/ 5 w 6"/>
                <a:gd name="T1" fmla="*/ 7 h 7"/>
                <a:gd name="T2" fmla="*/ 0 w 6"/>
                <a:gd name="T3" fmla="*/ 3 h 7"/>
                <a:gd name="T4" fmla="*/ 5 w 6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7">
                  <a:moveTo>
                    <a:pt x="5" y="7"/>
                  </a:moveTo>
                  <a:cubicBezTo>
                    <a:pt x="6" y="4"/>
                    <a:pt x="3" y="0"/>
                    <a:pt x="0" y="3"/>
                  </a:cubicBezTo>
                  <a:cubicBezTo>
                    <a:pt x="1" y="5"/>
                    <a:pt x="2" y="7"/>
                    <a:pt x="5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640">
              <a:extLst>
                <a:ext uri="{FF2B5EF4-FFF2-40B4-BE49-F238E27FC236}">
                  <a16:creationId xmlns="" xmlns:a16="http://schemas.microsoft.com/office/drawing/2014/main" id="{950BB709-5276-43B6-B6E2-98C00E1384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0038" y="3438525"/>
              <a:ext cx="4763" cy="4763"/>
            </a:xfrm>
            <a:custGeom>
              <a:avLst/>
              <a:gdLst>
                <a:gd name="T0" fmla="*/ 5 w 6"/>
                <a:gd name="T1" fmla="*/ 7 h 7"/>
                <a:gd name="T2" fmla="*/ 0 w 6"/>
                <a:gd name="T3" fmla="*/ 3 h 7"/>
                <a:gd name="T4" fmla="*/ 5 w 6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7">
                  <a:moveTo>
                    <a:pt x="5" y="7"/>
                  </a:moveTo>
                  <a:cubicBezTo>
                    <a:pt x="6" y="4"/>
                    <a:pt x="3" y="0"/>
                    <a:pt x="0" y="3"/>
                  </a:cubicBezTo>
                  <a:cubicBezTo>
                    <a:pt x="1" y="5"/>
                    <a:pt x="2" y="7"/>
                    <a:pt x="5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641">
              <a:extLst>
                <a:ext uri="{FF2B5EF4-FFF2-40B4-BE49-F238E27FC236}">
                  <a16:creationId xmlns="" xmlns:a16="http://schemas.microsoft.com/office/drawing/2014/main" id="{A7DB160C-BFCC-4AB3-9A1B-147C855FC7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9563" y="3416300"/>
              <a:ext cx="4763" cy="4763"/>
            </a:xfrm>
            <a:custGeom>
              <a:avLst/>
              <a:gdLst>
                <a:gd name="T0" fmla="*/ 3 w 6"/>
                <a:gd name="T1" fmla="*/ 4 h 7"/>
                <a:gd name="T2" fmla="*/ 6 w 6"/>
                <a:gd name="T3" fmla="*/ 7 h 7"/>
                <a:gd name="T4" fmla="*/ 0 w 6"/>
                <a:gd name="T5" fmla="*/ 1 h 7"/>
                <a:gd name="T6" fmla="*/ 3 w 6"/>
                <a:gd name="T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4"/>
                  </a:moveTo>
                  <a:cubicBezTo>
                    <a:pt x="4" y="5"/>
                    <a:pt x="5" y="6"/>
                    <a:pt x="6" y="7"/>
                  </a:cubicBezTo>
                  <a:cubicBezTo>
                    <a:pt x="6" y="4"/>
                    <a:pt x="4" y="0"/>
                    <a:pt x="0" y="1"/>
                  </a:cubicBezTo>
                  <a:cubicBezTo>
                    <a:pt x="1" y="2"/>
                    <a:pt x="2" y="3"/>
                    <a:pt x="3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642">
              <a:extLst>
                <a:ext uri="{FF2B5EF4-FFF2-40B4-BE49-F238E27FC236}">
                  <a16:creationId xmlns="" xmlns:a16="http://schemas.microsoft.com/office/drawing/2014/main" id="{0DB15614-C28C-4474-92DE-10860629A0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9563" y="3416300"/>
              <a:ext cx="4763" cy="4763"/>
            </a:xfrm>
            <a:custGeom>
              <a:avLst/>
              <a:gdLst>
                <a:gd name="T0" fmla="*/ 3 w 6"/>
                <a:gd name="T1" fmla="*/ 4 h 7"/>
                <a:gd name="T2" fmla="*/ 6 w 6"/>
                <a:gd name="T3" fmla="*/ 7 h 7"/>
                <a:gd name="T4" fmla="*/ 0 w 6"/>
                <a:gd name="T5" fmla="*/ 1 h 7"/>
                <a:gd name="T6" fmla="*/ 3 w 6"/>
                <a:gd name="T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4"/>
                  </a:moveTo>
                  <a:cubicBezTo>
                    <a:pt x="4" y="5"/>
                    <a:pt x="5" y="6"/>
                    <a:pt x="6" y="7"/>
                  </a:cubicBezTo>
                  <a:cubicBezTo>
                    <a:pt x="6" y="4"/>
                    <a:pt x="4" y="0"/>
                    <a:pt x="0" y="1"/>
                  </a:cubicBezTo>
                  <a:cubicBezTo>
                    <a:pt x="1" y="2"/>
                    <a:pt x="2" y="3"/>
                    <a:pt x="3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643">
              <a:extLst>
                <a:ext uri="{FF2B5EF4-FFF2-40B4-BE49-F238E27FC236}">
                  <a16:creationId xmlns="" xmlns:a16="http://schemas.microsoft.com/office/drawing/2014/main" id="{93123CBD-4E54-4150-9320-E27154EB8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1" y="3406775"/>
              <a:ext cx="6350" cy="17463"/>
            </a:xfrm>
            <a:custGeom>
              <a:avLst/>
              <a:gdLst>
                <a:gd name="T0" fmla="*/ 4 w 9"/>
                <a:gd name="T1" fmla="*/ 15 h 22"/>
                <a:gd name="T2" fmla="*/ 5 w 9"/>
                <a:gd name="T3" fmla="*/ 21 h 22"/>
                <a:gd name="T4" fmla="*/ 8 w 9"/>
                <a:gd name="T5" fmla="*/ 13 h 22"/>
                <a:gd name="T6" fmla="*/ 5 w 9"/>
                <a:gd name="T7" fmla="*/ 6 h 22"/>
                <a:gd name="T8" fmla="*/ 6 w 9"/>
                <a:gd name="T9" fmla="*/ 0 h 22"/>
                <a:gd name="T10" fmla="*/ 1 w 9"/>
                <a:gd name="T11" fmla="*/ 11 h 22"/>
                <a:gd name="T12" fmla="*/ 4 w 9"/>
                <a:gd name="T1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2">
                  <a:moveTo>
                    <a:pt x="4" y="15"/>
                  </a:moveTo>
                  <a:cubicBezTo>
                    <a:pt x="7" y="17"/>
                    <a:pt x="7" y="19"/>
                    <a:pt x="5" y="21"/>
                  </a:cubicBezTo>
                  <a:cubicBezTo>
                    <a:pt x="9" y="22"/>
                    <a:pt x="8" y="16"/>
                    <a:pt x="8" y="13"/>
                  </a:cubicBezTo>
                  <a:cubicBezTo>
                    <a:pt x="7" y="11"/>
                    <a:pt x="6" y="9"/>
                    <a:pt x="5" y="6"/>
                  </a:cubicBezTo>
                  <a:cubicBezTo>
                    <a:pt x="5" y="4"/>
                    <a:pt x="7" y="2"/>
                    <a:pt x="6" y="0"/>
                  </a:cubicBezTo>
                  <a:cubicBezTo>
                    <a:pt x="0" y="2"/>
                    <a:pt x="5" y="7"/>
                    <a:pt x="1" y="11"/>
                  </a:cubicBezTo>
                  <a:cubicBezTo>
                    <a:pt x="4" y="11"/>
                    <a:pt x="5" y="13"/>
                    <a:pt x="4" y="1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644">
              <a:extLst>
                <a:ext uri="{FF2B5EF4-FFF2-40B4-BE49-F238E27FC236}">
                  <a16:creationId xmlns="" xmlns:a16="http://schemas.microsoft.com/office/drawing/2014/main" id="{E1B8FEA1-0E4F-49F4-B987-0A93E927C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1" y="3406775"/>
              <a:ext cx="6350" cy="17463"/>
            </a:xfrm>
            <a:custGeom>
              <a:avLst/>
              <a:gdLst>
                <a:gd name="T0" fmla="*/ 4 w 9"/>
                <a:gd name="T1" fmla="*/ 15 h 22"/>
                <a:gd name="T2" fmla="*/ 5 w 9"/>
                <a:gd name="T3" fmla="*/ 21 h 22"/>
                <a:gd name="T4" fmla="*/ 8 w 9"/>
                <a:gd name="T5" fmla="*/ 13 h 22"/>
                <a:gd name="T6" fmla="*/ 5 w 9"/>
                <a:gd name="T7" fmla="*/ 6 h 22"/>
                <a:gd name="T8" fmla="*/ 6 w 9"/>
                <a:gd name="T9" fmla="*/ 0 h 22"/>
                <a:gd name="T10" fmla="*/ 1 w 9"/>
                <a:gd name="T11" fmla="*/ 11 h 22"/>
                <a:gd name="T12" fmla="*/ 4 w 9"/>
                <a:gd name="T1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2">
                  <a:moveTo>
                    <a:pt x="4" y="15"/>
                  </a:moveTo>
                  <a:cubicBezTo>
                    <a:pt x="7" y="17"/>
                    <a:pt x="7" y="19"/>
                    <a:pt x="5" y="21"/>
                  </a:cubicBezTo>
                  <a:cubicBezTo>
                    <a:pt x="9" y="22"/>
                    <a:pt x="8" y="16"/>
                    <a:pt x="8" y="13"/>
                  </a:cubicBezTo>
                  <a:cubicBezTo>
                    <a:pt x="7" y="11"/>
                    <a:pt x="6" y="9"/>
                    <a:pt x="5" y="6"/>
                  </a:cubicBezTo>
                  <a:cubicBezTo>
                    <a:pt x="5" y="4"/>
                    <a:pt x="7" y="2"/>
                    <a:pt x="6" y="0"/>
                  </a:cubicBezTo>
                  <a:cubicBezTo>
                    <a:pt x="0" y="2"/>
                    <a:pt x="5" y="7"/>
                    <a:pt x="1" y="11"/>
                  </a:cubicBezTo>
                  <a:cubicBezTo>
                    <a:pt x="4" y="11"/>
                    <a:pt x="5" y="13"/>
                    <a:pt x="4" y="1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645">
              <a:extLst>
                <a:ext uri="{FF2B5EF4-FFF2-40B4-BE49-F238E27FC236}">
                  <a16:creationId xmlns="" xmlns:a16="http://schemas.microsoft.com/office/drawing/2014/main" id="{AF5A7017-55F6-48F1-9F1E-4D3188E2E8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201" y="3417888"/>
              <a:ext cx="6350" cy="7938"/>
            </a:xfrm>
            <a:custGeom>
              <a:avLst/>
              <a:gdLst>
                <a:gd name="T0" fmla="*/ 3 w 9"/>
                <a:gd name="T1" fmla="*/ 0 h 10"/>
                <a:gd name="T2" fmla="*/ 5 w 9"/>
                <a:gd name="T3" fmla="*/ 9 h 10"/>
                <a:gd name="T4" fmla="*/ 3 w 9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0">
                  <a:moveTo>
                    <a:pt x="3" y="0"/>
                  </a:moveTo>
                  <a:cubicBezTo>
                    <a:pt x="1" y="2"/>
                    <a:pt x="0" y="10"/>
                    <a:pt x="5" y="9"/>
                  </a:cubicBezTo>
                  <a:cubicBezTo>
                    <a:pt x="9" y="8"/>
                    <a:pt x="6" y="1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646">
              <a:extLst>
                <a:ext uri="{FF2B5EF4-FFF2-40B4-BE49-F238E27FC236}">
                  <a16:creationId xmlns="" xmlns:a16="http://schemas.microsoft.com/office/drawing/2014/main" id="{AC08BF67-E4B0-4160-8988-6C2B4AEBC3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201" y="3417888"/>
              <a:ext cx="6350" cy="7938"/>
            </a:xfrm>
            <a:custGeom>
              <a:avLst/>
              <a:gdLst>
                <a:gd name="T0" fmla="*/ 3 w 9"/>
                <a:gd name="T1" fmla="*/ 0 h 10"/>
                <a:gd name="T2" fmla="*/ 5 w 9"/>
                <a:gd name="T3" fmla="*/ 9 h 10"/>
                <a:gd name="T4" fmla="*/ 3 w 9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0">
                  <a:moveTo>
                    <a:pt x="3" y="0"/>
                  </a:moveTo>
                  <a:cubicBezTo>
                    <a:pt x="1" y="2"/>
                    <a:pt x="0" y="10"/>
                    <a:pt x="5" y="9"/>
                  </a:cubicBezTo>
                  <a:cubicBezTo>
                    <a:pt x="9" y="8"/>
                    <a:pt x="6" y="1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647">
              <a:extLst>
                <a:ext uri="{FF2B5EF4-FFF2-40B4-BE49-F238E27FC236}">
                  <a16:creationId xmlns="" xmlns:a16="http://schemas.microsoft.com/office/drawing/2014/main" id="{CB5277B8-9B70-4E19-A63C-C78A58831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3101" y="2927350"/>
              <a:ext cx="77788" cy="46038"/>
            </a:xfrm>
            <a:custGeom>
              <a:avLst/>
              <a:gdLst>
                <a:gd name="T0" fmla="*/ 0 w 101"/>
                <a:gd name="T1" fmla="*/ 40 h 58"/>
                <a:gd name="T2" fmla="*/ 2 w 101"/>
                <a:gd name="T3" fmla="*/ 37 h 58"/>
                <a:gd name="T4" fmla="*/ 5 w 101"/>
                <a:gd name="T5" fmla="*/ 29 h 58"/>
                <a:gd name="T6" fmla="*/ 15 w 101"/>
                <a:gd name="T7" fmla="*/ 11 h 58"/>
                <a:gd name="T8" fmla="*/ 32 w 101"/>
                <a:gd name="T9" fmla="*/ 0 h 58"/>
                <a:gd name="T10" fmla="*/ 41 w 101"/>
                <a:gd name="T11" fmla="*/ 3 h 58"/>
                <a:gd name="T12" fmla="*/ 42 w 101"/>
                <a:gd name="T13" fmla="*/ 9 h 58"/>
                <a:gd name="T14" fmla="*/ 57 w 101"/>
                <a:gd name="T15" fmla="*/ 10 h 58"/>
                <a:gd name="T16" fmla="*/ 64 w 101"/>
                <a:gd name="T17" fmla="*/ 11 h 58"/>
                <a:gd name="T18" fmla="*/ 71 w 101"/>
                <a:gd name="T19" fmla="*/ 9 h 58"/>
                <a:gd name="T20" fmla="*/ 81 w 101"/>
                <a:gd name="T21" fmla="*/ 18 h 58"/>
                <a:gd name="T22" fmla="*/ 90 w 101"/>
                <a:gd name="T23" fmla="*/ 30 h 58"/>
                <a:gd name="T24" fmla="*/ 96 w 101"/>
                <a:gd name="T25" fmla="*/ 41 h 58"/>
                <a:gd name="T26" fmla="*/ 99 w 101"/>
                <a:gd name="T27" fmla="*/ 50 h 58"/>
                <a:gd name="T28" fmla="*/ 83 w 101"/>
                <a:gd name="T29" fmla="*/ 51 h 58"/>
                <a:gd name="T30" fmla="*/ 74 w 101"/>
                <a:gd name="T31" fmla="*/ 53 h 58"/>
                <a:gd name="T32" fmla="*/ 62 w 101"/>
                <a:gd name="T33" fmla="*/ 53 h 58"/>
                <a:gd name="T34" fmla="*/ 46 w 101"/>
                <a:gd name="T35" fmla="*/ 51 h 58"/>
                <a:gd name="T36" fmla="*/ 30 w 101"/>
                <a:gd name="T37" fmla="*/ 56 h 58"/>
                <a:gd name="T38" fmla="*/ 17 w 101"/>
                <a:gd name="T39" fmla="*/ 51 h 58"/>
                <a:gd name="T40" fmla="*/ 0 w 101"/>
                <a:gd name="T41" fmla="*/ 4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1" h="58">
                  <a:moveTo>
                    <a:pt x="0" y="40"/>
                  </a:moveTo>
                  <a:cubicBezTo>
                    <a:pt x="0" y="38"/>
                    <a:pt x="1" y="38"/>
                    <a:pt x="2" y="37"/>
                  </a:cubicBezTo>
                  <a:cubicBezTo>
                    <a:pt x="5" y="35"/>
                    <a:pt x="2" y="31"/>
                    <a:pt x="5" y="29"/>
                  </a:cubicBezTo>
                  <a:cubicBezTo>
                    <a:pt x="10" y="25"/>
                    <a:pt x="12" y="16"/>
                    <a:pt x="15" y="11"/>
                  </a:cubicBezTo>
                  <a:cubicBezTo>
                    <a:pt x="19" y="6"/>
                    <a:pt x="25" y="0"/>
                    <a:pt x="32" y="0"/>
                  </a:cubicBezTo>
                  <a:cubicBezTo>
                    <a:pt x="34" y="0"/>
                    <a:pt x="40" y="1"/>
                    <a:pt x="41" y="3"/>
                  </a:cubicBezTo>
                  <a:cubicBezTo>
                    <a:pt x="41" y="5"/>
                    <a:pt x="40" y="8"/>
                    <a:pt x="42" y="9"/>
                  </a:cubicBezTo>
                  <a:cubicBezTo>
                    <a:pt x="47" y="10"/>
                    <a:pt x="52" y="10"/>
                    <a:pt x="57" y="10"/>
                  </a:cubicBezTo>
                  <a:cubicBezTo>
                    <a:pt x="60" y="10"/>
                    <a:pt x="61" y="14"/>
                    <a:pt x="64" y="11"/>
                  </a:cubicBezTo>
                  <a:cubicBezTo>
                    <a:pt x="67" y="9"/>
                    <a:pt x="67" y="8"/>
                    <a:pt x="71" y="9"/>
                  </a:cubicBezTo>
                  <a:cubicBezTo>
                    <a:pt x="76" y="11"/>
                    <a:pt x="82" y="12"/>
                    <a:pt x="81" y="18"/>
                  </a:cubicBezTo>
                  <a:cubicBezTo>
                    <a:pt x="81" y="24"/>
                    <a:pt x="81" y="30"/>
                    <a:pt x="90" y="30"/>
                  </a:cubicBezTo>
                  <a:cubicBezTo>
                    <a:pt x="98" y="29"/>
                    <a:pt x="96" y="37"/>
                    <a:pt x="96" y="41"/>
                  </a:cubicBezTo>
                  <a:cubicBezTo>
                    <a:pt x="96" y="43"/>
                    <a:pt x="101" y="49"/>
                    <a:pt x="99" y="50"/>
                  </a:cubicBezTo>
                  <a:cubicBezTo>
                    <a:pt x="94" y="52"/>
                    <a:pt x="89" y="53"/>
                    <a:pt x="83" y="51"/>
                  </a:cubicBezTo>
                  <a:cubicBezTo>
                    <a:pt x="81" y="50"/>
                    <a:pt x="76" y="53"/>
                    <a:pt x="74" y="53"/>
                  </a:cubicBezTo>
                  <a:cubicBezTo>
                    <a:pt x="70" y="53"/>
                    <a:pt x="66" y="53"/>
                    <a:pt x="62" y="53"/>
                  </a:cubicBezTo>
                  <a:cubicBezTo>
                    <a:pt x="56" y="53"/>
                    <a:pt x="51" y="48"/>
                    <a:pt x="46" y="51"/>
                  </a:cubicBezTo>
                  <a:cubicBezTo>
                    <a:pt x="41" y="54"/>
                    <a:pt x="35" y="58"/>
                    <a:pt x="30" y="56"/>
                  </a:cubicBezTo>
                  <a:cubicBezTo>
                    <a:pt x="25" y="54"/>
                    <a:pt x="23" y="50"/>
                    <a:pt x="17" y="51"/>
                  </a:cubicBezTo>
                  <a:cubicBezTo>
                    <a:pt x="7" y="51"/>
                    <a:pt x="7" y="44"/>
                    <a:pt x="0" y="4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648">
              <a:extLst>
                <a:ext uri="{FF2B5EF4-FFF2-40B4-BE49-F238E27FC236}">
                  <a16:creationId xmlns="" xmlns:a16="http://schemas.microsoft.com/office/drawing/2014/main" id="{6DAFE7A9-2F2A-43C5-A681-9DCF333906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3101" y="2927350"/>
              <a:ext cx="77788" cy="46038"/>
            </a:xfrm>
            <a:custGeom>
              <a:avLst/>
              <a:gdLst>
                <a:gd name="T0" fmla="*/ 0 w 101"/>
                <a:gd name="T1" fmla="*/ 40 h 58"/>
                <a:gd name="T2" fmla="*/ 2 w 101"/>
                <a:gd name="T3" fmla="*/ 37 h 58"/>
                <a:gd name="T4" fmla="*/ 5 w 101"/>
                <a:gd name="T5" fmla="*/ 29 h 58"/>
                <a:gd name="T6" fmla="*/ 15 w 101"/>
                <a:gd name="T7" fmla="*/ 11 h 58"/>
                <a:gd name="T8" fmla="*/ 32 w 101"/>
                <a:gd name="T9" fmla="*/ 0 h 58"/>
                <a:gd name="T10" fmla="*/ 41 w 101"/>
                <a:gd name="T11" fmla="*/ 3 h 58"/>
                <a:gd name="T12" fmla="*/ 42 w 101"/>
                <a:gd name="T13" fmla="*/ 9 h 58"/>
                <a:gd name="T14" fmla="*/ 57 w 101"/>
                <a:gd name="T15" fmla="*/ 10 h 58"/>
                <a:gd name="T16" fmla="*/ 64 w 101"/>
                <a:gd name="T17" fmla="*/ 11 h 58"/>
                <a:gd name="T18" fmla="*/ 71 w 101"/>
                <a:gd name="T19" fmla="*/ 9 h 58"/>
                <a:gd name="T20" fmla="*/ 81 w 101"/>
                <a:gd name="T21" fmla="*/ 18 h 58"/>
                <a:gd name="T22" fmla="*/ 90 w 101"/>
                <a:gd name="T23" fmla="*/ 30 h 58"/>
                <a:gd name="T24" fmla="*/ 96 w 101"/>
                <a:gd name="T25" fmla="*/ 41 h 58"/>
                <a:gd name="T26" fmla="*/ 99 w 101"/>
                <a:gd name="T27" fmla="*/ 50 h 58"/>
                <a:gd name="T28" fmla="*/ 83 w 101"/>
                <a:gd name="T29" fmla="*/ 51 h 58"/>
                <a:gd name="T30" fmla="*/ 74 w 101"/>
                <a:gd name="T31" fmla="*/ 53 h 58"/>
                <a:gd name="T32" fmla="*/ 62 w 101"/>
                <a:gd name="T33" fmla="*/ 53 h 58"/>
                <a:gd name="T34" fmla="*/ 46 w 101"/>
                <a:gd name="T35" fmla="*/ 51 h 58"/>
                <a:gd name="T36" fmla="*/ 30 w 101"/>
                <a:gd name="T37" fmla="*/ 56 h 58"/>
                <a:gd name="T38" fmla="*/ 17 w 101"/>
                <a:gd name="T39" fmla="*/ 51 h 58"/>
                <a:gd name="T40" fmla="*/ 0 w 101"/>
                <a:gd name="T41" fmla="*/ 4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1" h="58">
                  <a:moveTo>
                    <a:pt x="0" y="40"/>
                  </a:moveTo>
                  <a:cubicBezTo>
                    <a:pt x="0" y="38"/>
                    <a:pt x="1" y="38"/>
                    <a:pt x="2" y="37"/>
                  </a:cubicBezTo>
                  <a:cubicBezTo>
                    <a:pt x="5" y="35"/>
                    <a:pt x="2" y="31"/>
                    <a:pt x="5" y="29"/>
                  </a:cubicBezTo>
                  <a:cubicBezTo>
                    <a:pt x="10" y="25"/>
                    <a:pt x="12" y="16"/>
                    <a:pt x="15" y="11"/>
                  </a:cubicBezTo>
                  <a:cubicBezTo>
                    <a:pt x="19" y="6"/>
                    <a:pt x="25" y="0"/>
                    <a:pt x="32" y="0"/>
                  </a:cubicBezTo>
                  <a:cubicBezTo>
                    <a:pt x="34" y="0"/>
                    <a:pt x="40" y="1"/>
                    <a:pt x="41" y="3"/>
                  </a:cubicBezTo>
                  <a:cubicBezTo>
                    <a:pt x="41" y="5"/>
                    <a:pt x="40" y="8"/>
                    <a:pt x="42" y="9"/>
                  </a:cubicBezTo>
                  <a:cubicBezTo>
                    <a:pt x="47" y="10"/>
                    <a:pt x="52" y="10"/>
                    <a:pt x="57" y="10"/>
                  </a:cubicBezTo>
                  <a:cubicBezTo>
                    <a:pt x="60" y="10"/>
                    <a:pt x="61" y="14"/>
                    <a:pt x="64" y="11"/>
                  </a:cubicBezTo>
                  <a:cubicBezTo>
                    <a:pt x="67" y="9"/>
                    <a:pt x="67" y="8"/>
                    <a:pt x="71" y="9"/>
                  </a:cubicBezTo>
                  <a:cubicBezTo>
                    <a:pt x="76" y="11"/>
                    <a:pt x="82" y="12"/>
                    <a:pt x="81" y="18"/>
                  </a:cubicBezTo>
                  <a:cubicBezTo>
                    <a:pt x="81" y="24"/>
                    <a:pt x="81" y="30"/>
                    <a:pt x="90" y="30"/>
                  </a:cubicBezTo>
                  <a:cubicBezTo>
                    <a:pt x="98" y="29"/>
                    <a:pt x="96" y="37"/>
                    <a:pt x="96" y="41"/>
                  </a:cubicBezTo>
                  <a:cubicBezTo>
                    <a:pt x="96" y="43"/>
                    <a:pt x="101" y="49"/>
                    <a:pt x="99" y="50"/>
                  </a:cubicBezTo>
                  <a:cubicBezTo>
                    <a:pt x="94" y="52"/>
                    <a:pt x="89" y="53"/>
                    <a:pt x="83" y="51"/>
                  </a:cubicBezTo>
                  <a:cubicBezTo>
                    <a:pt x="81" y="50"/>
                    <a:pt x="76" y="53"/>
                    <a:pt x="74" y="53"/>
                  </a:cubicBezTo>
                  <a:cubicBezTo>
                    <a:pt x="70" y="53"/>
                    <a:pt x="66" y="53"/>
                    <a:pt x="62" y="53"/>
                  </a:cubicBezTo>
                  <a:cubicBezTo>
                    <a:pt x="56" y="53"/>
                    <a:pt x="51" y="48"/>
                    <a:pt x="46" y="51"/>
                  </a:cubicBezTo>
                  <a:cubicBezTo>
                    <a:pt x="41" y="54"/>
                    <a:pt x="35" y="58"/>
                    <a:pt x="30" y="56"/>
                  </a:cubicBezTo>
                  <a:cubicBezTo>
                    <a:pt x="25" y="54"/>
                    <a:pt x="23" y="50"/>
                    <a:pt x="17" y="51"/>
                  </a:cubicBezTo>
                  <a:cubicBezTo>
                    <a:pt x="7" y="51"/>
                    <a:pt x="7" y="44"/>
                    <a:pt x="0" y="4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649">
              <a:extLst>
                <a:ext uri="{FF2B5EF4-FFF2-40B4-BE49-F238E27FC236}">
                  <a16:creationId xmlns="" xmlns:a16="http://schemas.microsoft.com/office/drawing/2014/main" id="{588817F5-9784-4E19-9C0F-809F388521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926" y="3400425"/>
              <a:ext cx="3175" cy="3175"/>
            </a:xfrm>
            <a:custGeom>
              <a:avLst/>
              <a:gdLst>
                <a:gd name="T0" fmla="*/ 0 w 3"/>
                <a:gd name="T1" fmla="*/ 3 h 3"/>
                <a:gd name="T2" fmla="*/ 0 w 3"/>
                <a:gd name="T3" fmla="*/ 0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3" y="0"/>
                    <a:pt x="3" y="1"/>
                    <a:pt x="0" y="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650">
              <a:extLst>
                <a:ext uri="{FF2B5EF4-FFF2-40B4-BE49-F238E27FC236}">
                  <a16:creationId xmlns="" xmlns:a16="http://schemas.microsoft.com/office/drawing/2014/main" id="{35C5BBC0-C713-419B-8962-2B561D8989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926" y="3400425"/>
              <a:ext cx="3175" cy="3175"/>
            </a:xfrm>
            <a:custGeom>
              <a:avLst/>
              <a:gdLst>
                <a:gd name="T0" fmla="*/ 0 w 3"/>
                <a:gd name="T1" fmla="*/ 3 h 3"/>
                <a:gd name="T2" fmla="*/ 0 w 3"/>
                <a:gd name="T3" fmla="*/ 0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3" y="0"/>
                    <a:pt x="3" y="1"/>
                    <a:pt x="0" y="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651">
              <a:extLst>
                <a:ext uri="{FF2B5EF4-FFF2-40B4-BE49-F238E27FC236}">
                  <a16:creationId xmlns="" xmlns:a16="http://schemas.microsoft.com/office/drawing/2014/main" id="{E9240EF0-53AB-4A1F-8992-976BCC3EC7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3826" y="2587625"/>
              <a:ext cx="184150" cy="125413"/>
            </a:xfrm>
            <a:custGeom>
              <a:avLst/>
              <a:gdLst>
                <a:gd name="T0" fmla="*/ 9 w 237"/>
                <a:gd name="T1" fmla="*/ 49 h 162"/>
                <a:gd name="T2" fmla="*/ 33 w 237"/>
                <a:gd name="T3" fmla="*/ 43 h 162"/>
                <a:gd name="T4" fmla="*/ 38 w 237"/>
                <a:gd name="T5" fmla="*/ 38 h 162"/>
                <a:gd name="T6" fmla="*/ 39 w 237"/>
                <a:gd name="T7" fmla="*/ 33 h 162"/>
                <a:gd name="T8" fmla="*/ 48 w 237"/>
                <a:gd name="T9" fmla="*/ 28 h 162"/>
                <a:gd name="T10" fmla="*/ 45 w 237"/>
                <a:gd name="T11" fmla="*/ 9 h 162"/>
                <a:gd name="T12" fmla="*/ 73 w 237"/>
                <a:gd name="T13" fmla="*/ 0 h 162"/>
                <a:gd name="T14" fmla="*/ 79 w 237"/>
                <a:gd name="T15" fmla="*/ 17 h 162"/>
                <a:gd name="T16" fmla="*/ 86 w 237"/>
                <a:gd name="T17" fmla="*/ 28 h 162"/>
                <a:gd name="T18" fmla="*/ 83 w 237"/>
                <a:gd name="T19" fmla="*/ 38 h 162"/>
                <a:gd name="T20" fmla="*/ 55 w 237"/>
                <a:gd name="T21" fmla="*/ 38 h 162"/>
                <a:gd name="T22" fmla="*/ 64 w 237"/>
                <a:gd name="T23" fmla="*/ 50 h 162"/>
                <a:gd name="T24" fmla="*/ 79 w 237"/>
                <a:gd name="T25" fmla="*/ 52 h 162"/>
                <a:gd name="T26" fmla="*/ 95 w 237"/>
                <a:gd name="T27" fmla="*/ 56 h 162"/>
                <a:gd name="T28" fmla="*/ 116 w 237"/>
                <a:gd name="T29" fmla="*/ 53 h 162"/>
                <a:gd name="T30" fmla="*/ 123 w 237"/>
                <a:gd name="T31" fmla="*/ 57 h 162"/>
                <a:gd name="T32" fmla="*/ 164 w 237"/>
                <a:gd name="T33" fmla="*/ 57 h 162"/>
                <a:gd name="T34" fmla="*/ 179 w 237"/>
                <a:gd name="T35" fmla="*/ 63 h 162"/>
                <a:gd name="T36" fmla="*/ 188 w 237"/>
                <a:gd name="T37" fmla="*/ 83 h 162"/>
                <a:gd name="T38" fmla="*/ 207 w 237"/>
                <a:gd name="T39" fmla="*/ 83 h 162"/>
                <a:gd name="T40" fmla="*/ 228 w 237"/>
                <a:gd name="T41" fmla="*/ 111 h 162"/>
                <a:gd name="T42" fmla="*/ 235 w 237"/>
                <a:gd name="T43" fmla="*/ 123 h 162"/>
                <a:gd name="T44" fmla="*/ 227 w 237"/>
                <a:gd name="T45" fmla="*/ 127 h 162"/>
                <a:gd name="T46" fmla="*/ 196 w 237"/>
                <a:gd name="T47" fmla="*/ 130 h 162"/>
                <a:gd name="T48" fmla="*/ 170 w 237"/>
                <a:gd name="T49" fmla="*/ 135 h 162"/>
                <a:gd name="T50" fmla="*/ 131 w 237"/>
                <a:gd name="T51" fmla="*/ 112 h 162"/>
                <a:gd name="T52" fmla="*/ 122 w 237"/>
                <a:gd name="T53" fmla="*/ 97 h 162"/>
                <a:gd name="T54" fmla="*/ 92 w 237"/>
                <a:gd name="T55" fmla="*/ 106 h 162"/>
                <a:gd name="T56" fmla="*/ 87 w 237"/>
                <a:gd name="T57" fmla="*/ 119 h 162"/>
                <a:gd name="T58" fmla="*/ 74 w 237"/>
                <a:gd name="T59" fmla="*/ 129 h 162"/>
                <a:gd name="T60" fmla="*/ 50 w 237"/>
                <a:gd name="T61" fmla="*/ 133 h 162"/>
                <a:gd name="T62" fmla="*/ 34 w 237"/>
                <a:gd name="T63" fmla="*/ 139 h 162"/>
                <a:gd name="T64" fmla="*/ 32 w 237"/>
                <a:gd name="T65" fmla="*/ 93 h 162"/>
                <a:gd name="T66" fmla="*/ 11 w 237"/>
                <a:gd name="T67" fmla="*/ 67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7" h="162">
                  <a:moveTo>
                    <a:pt x="0" y="60"/>
                  </a:moveTo>
                  <a:cubicBezTo>
                    <a:pt x="3" y="56"/>
                    <a:pt x="0" y="49"/>
                    <a:pt x="9" y="49"/>
                  </a:cubicBezTo>
                  <a:cubicBezTo>
                    <a:pt x="15" y="49"/>
                    <a:pt x="21" y="52"/>
                    <a:pt x="28" y="51"/>
                  </a:cubicBezTo>
                  <a:cubicBezTo>
                    <a:pt x="32" y="50"/>
                    <a:pt x="33" y="47"/>
                    <a:pt x="33" y="43"/>
                  </a:cubicBezTo>
                  <a:cubicBezTo>
                    <a:pt x="32" y="42"/>
                    <a:pt x="32" y="40"/>
                    <a:pt x="34" y="39"/>
                  </a:cubicBezTo>
                  <a:cubicBezTo>
                    <a:pt x="38" y="38"/>
                    <a:pt x="34" y="34"/>
                    <a:pt x="38" y="38"/>
                  </a:cubicBezTo>
                  <a:cubicBezTo>
                    <a:pt x="36" y="37"/>
                    <a:pt x="35" y="35"/>
                    <a:pt x="34" y="33"/>
                  </a:cubicBezTo>
                  <a:cubicBezTo>
                    <a:pt x="36" y="33"/>
                    <a:pt x="37" y="33"/>
                    <a:pt x="39" y="33"/>
                  </a:cubicBezTo>
                  <a:cubicBezTo>
                    <a:pt x="36" y="29"/>
                    <a:pt x="32" y="33"/>
                    <a:pt x="28" y="30"/>
                  </a:cubicBezTo>
                  <a:cubicBezTo>
                    <a:pt x="34" y="24"/>
                    <a:pt x="42" y="31"/>
                    <a:pt x="48" y="28"/>
                  </a:cubicBezTo>
                  <a:cubicBezTo>
                    <a:pt x="45" y="26"/>
                    <a:pt x="48" y="24"/>
                    <a:pt x="46" y="21"/>
                  </a:cubicBezTo>
                  <a:cubicBezTo>
                    <a:pt x="44" y="18"/>
                    <a:pt x="41" y="11"/>
                    <a:pt x="45" y="9"/>
                  </a:cubicBezTo>
                  <a:cubicBezTo>
                    <a:pt x="50" y="7"/>
                    <a:pt x="53" y="13"/>
                    <a:pt x="57" y="12"/>
                  </a:cubicBezTo>
                  <a:cubicBezTo>
                    <a:pt x="63" y="11"/>
                    <a:pt x="70" y="5"/>
                    <a:pt x="73" y="0"/>
                  </a:cubicBezTo>
                  <a:cubicBezTo>
                    <a:pt x="76" y="2"/>
                    <a:pt x="78" y="6"/>
                    <a:pt x="81" y="9"/>
                  </a:cubicBezTo>
                  <a:cubicBezTo>
                    <a:pt x="85" y="12"/>
                    <a:pt x="83" y="14"/>
                    <a:pt x="79" y="17"/>
                  </a:cubicBezTo>
                  <a:cubicBezTo>
                    <a:pt x="74" y="21"/>
                    <a:pt x="75" y="20"/>
                    <a:pt x="80" y="23"/>
                  </a:cubicBezTo>
                  <a:cubicBezTo>
                    <a:pt x="82" y="25"/>
                    <a:pt x="83" y="28"/>
                    <a:pt x="86" y="28"/>
                  </a:cubicBezTo>
                  <a:cubicBezTo>
                    <a:pt x="89" y="29"/>
                    <a:pt x="91" y="27"/>
                    <a:pt x="94" y="27"/>
                  </a:cubicBezTo>
                  <a:cubicBezTo>
                    <a:pt x="92" y="30"/>
                    <a:pt x="86" y="37"/>
                    <a:pt x="83" y="38"/>
                  </a:cubicBezTo>
                  <a:cubicBezTo>
                    <a:pt x="87" y="34"/>
                    <a:pt x="72" y="28"/>
                    <a:pt x="68" y="28"/>
                  </a:cubicBezTo>
                  <a:cubicBezTo>
                    <a:pt x="60" y="27"/>
                    <a:pt x="55" y="31"/>
                    <a:pt x="55" y="38"/>
                  </a:cubicBezTo>
                  <a:cubicBezTo>
                    <a:pt x="48" y="32"/>
                    <a:pt x="52" y="48"/>
                    <a:pt x="53" y="50"/>
                  </a:cubicBezTo>
                  <a:cubicBezTo>
                    <a:pt x="56" y="54"/>
                    <a:pt x="61" y="50"/>
                    <a:pt x="64" y="50"/>
                  </a:cubicBezTo>
                  <a:cubicBezTo>
                    <a:pt x="69" y="49"/>
                    <a:pt x="73" y="52"/>
                    <a:pt x="79" y="49"/>
                  </a:cubicBezTo>
                  <a:cubicBezTo>
                    <a:pt x="79" y="50"/>
                    <a:pt x="79" y="51"/>
                    <a:pt x="79" y="52"/>
                  </a:cubicBezTo>
                  <a:cubicBezTo>
                    <a:pt x="82" y="51"/>
                    <a:pt x="85" y="49"/>
                    <a:pt x="88" y="50"/>
                  </a:cubicBezTo>
                  <a:cubicBezTo>
                    <a:pt x="92" y="51"/>
                    <a:pt x="92" y="55"/>
                    <a:pt x="95" y="56"/>
                  </a:cubicBezTo>
                  <a:cubicBezTo>
                    <a:pt x="99" y="58"/>
                    <a:pt x="108" y="52"/>
                    <a:pt x="112" y="50"/>
                  </a:cubicBezTo>
                  <a:cubicBezTo>
                    <a:pt x="116" y="47"/>
                    <a:pt x="115" y="52"/>
                    <a:pt x="116" y="53"/>
                  </a:cubicBezTo>
                  <a:cubicBezTo>
                    <a:pt x="118" y="54"/>
                    <a:pt x="120" y="54"/>
                    <a:pt x="122" y="54"/>
                  </a:cubicBezTo>
                  <a:cubicBezTo>
                    <a:pt x="122" y="55"/>
                    <a:pt x="123" y="56"/>
                    <a:pt x="123" y="57"/>
                  </a:cubicBezTo>
                  <a:cubicBezTo>
                    <a:pt x="129" y="61"/>
                    <a:pt x="134" y="56"/>
                    <a:pt x="139" y="63"/>
                  </a:cubicBezTo>
                  <a:cubicBezTo>
                    <a:pt x="140" y="53"/>
                    <a:pt x="157" y="57"/>
                    <a:pt x="164" y="57"/>
                  </a:cubicBezTo>
                  <a:cubicBezTo>
                    <a:pt x="167" y="57"/>
                    <a:pt x="173" y="52"/>
                    <a:pt x="176" y="55"/>
                  </a:cubicBezTo>
                  <a:cubicBezTo>
                    <a:pt x="178" y="57"/>
                    <a:pt x="178" y="60"/>
                    <a:pt x="179" y="63"/>
                  </a:cubicBezTo>
                  <a:cubicBezTo>
                    <a:pt x="180" y="66"/>
                    <a:pt x="184" y="69"/>
                    <a:pt x="187" y="72"/>
                  </a:cubicBezTo>
                  <a:cubicBezTo>
                    <a:pt x="180" y="72"/>
                    <a:pt x="187" y="81"/>
                    <a:pt x="188" y="83"/>
                  </a:cubicBezTo>
                  <a:cubicBezTo>
                    <a:pt x="191" y="85"/>
                    <a:pt x="194" y="86"/>
                    <a:pt x="196" y="83"/>
                  </a:cubicBezTo>
                  <a:cubicBezTo>
                    <a:pt x="199" y="80"/>
                    <a:pt x="203" y="82"/>
                    <a:pt x="207" y="83"/>
                  </a:cubicBezTo>
                  <a:cubicBezTo>
                    <a:pt x="215" y="85"/>
                    <a:pt x="220" y="86"/>
                    <a:pt x="220" y="95"/>
                  </a:cubicBezTo>
                  <a:cubicBezTo>
                    <a:pt x="220" y="98"/>
                    <a:pt x="226" y="109"/>
                    <a:pt x="228" y="111"/>
                  </a:cubicBezTo>
                  <a:cubicBezTo>
                    <a:pt x="230" y="112"/>
                    <a:pt x="229" y="116"/>
                    <a:pt x="230" y="118"/>
                  </a:cubicBezTo>
                  <a:cubicBezTo>
                    <a:pt x="231" y="121"/>
                    <a:pt x="233" y="121"/>
                    <a:pt x="235" y="123"/>
                  </a:cubicBezTo>
                  <a:cubicBezTo>
                    <a:pt x="237" y="125"/>
                    <a:pt x="234" y="129"/>
                    <a:pt x="232" y="130"/>
                  </a:cubicBezTo>
                  <a:cubicBezTo>
                    <a:pt x="231" y="130"/>
                    <a:pt x="228" y="127"/>
                    <a:pt x="227" y="127"/>
                  </a:cubicBezTo>
                  <a:cubicBezTo>
                    <a:pt x="224" y="126"/>
                    <a:pt x="215" y="123"/>
                    <a:pt x="213" y="125"/>
                  </a:cubicBezTo>
                  <a:cubicBezTo>
                    <a:pt x="209" y="128"/>
                    <a:pt x="200" y="132"/>
                    <a:pt x="196" y="130"/>
                  </a:cubicBezTo>
                  <a:cubicBezTo>
                    <a:pt x="203" y="122"/>
                    <a:pt x="185" y="123"/>
                    <a:pt x="180" y="126"/>
                  </a:cubicBezTo>
                  <a:cubicBezTo>
                    <a:pt x="176" y="130"/>
                    <a:pt x="172" y="130"/>
                    <a:pt x="170" y="135"/>
                  </a:cubicBezTo>
                  <a:cubicBezTo>
                    <a:pt x="168" y="140"/>
                    <a:pt x="160" y="138"/>
                    <a:pt x="156" y="142"/>
                  </a:cubicBezTo>
                  <a:cubicBezTo>
                    <a:pt x="138" y="162"/>
                    <a:pt x="128" y="127"/>
                    <a:pt x="131" y="112"/>
                  </a:cubicBezTo>
                  <a:cubicBezTo>
                    <a:pt x="133" y="102"/>
                    <a:pt x="126" y="111"/>
                    <a:pt x="122" y="107"/>
                  </a:cubicBezTo>
                  <a:cubicBezTo>
                    <a:pt x="120" y="106"/>
                    <a:pt x="123" y="99"/>
                    <a:pt x="122" y="97"/>
                  </a:cubicBezTo>
                  <a:cubicBezTo>
                    <a:pt x="121" y="94"/>
                    <a:pt x="113" y="90"/>
                    <a:pt x="110" y="89"/>
                  </a:cubicBezTo>
                  <a:cubicBezTo>
                    <a:pt x="101" y="86"/>
                    <a:pt x="97" y="100"/>
                    <a:pt x="92" y="106"/>
                  </a:cubicBezTo>
                  <a:cubicBezTo>
                    <a:pt x="89" y="108"/>
                    <a:pt x="94" y="111"/>
                    <a:pt x="95" y="113"/>
                  </a:cubicBezTo>
                  <a:cubicBezTo>
                    <a:pt x="98" y="119"/>
                    <a:pt x="92" y="122"/>
                    <a:pt x="87" y="119"/>
                  </a:cubicBezTo>
                  <a:cubicBezTo>
                    <a:pt x="84" y="117"/>
                    <a:pt x="78" y="119"/>
                    <a:pt x="75" y="120"/>
                  </a:cubicBezTo>
                  <a:cubicBezTo>
                    <a:pt x="70" y="123"/>
                    <a:pt x="73" y="126"/>
                    <a:pt x="74" y="129"/>
                  </a:cubicBezTo>
                  <a:cubicBezTo>
                    <a:pt x="79" y="140"/>
                    <a:pt x="65" y="132"/>
                    <a:pt x="62" y="130"/>
                  </a:cubicBezTo>
                  <a:cubicBezTo>
                    <a:pt x="58" y="126"/>
                    <a:pt x="55" y="130"/>
                    <a:pt x="50" y="133"/>
                  </a:cubicBezTo>
                  <a:cubicBezTo>
                    <a:pt x="47" y="135"/>
                    <a:pt x="42" y="134"/>
                    <a:pt x="43" y="139"/>
                  </a:cubicBezTo>
                  <a:cubicBezTo>
                    <a:pt x="38" y="138"/>
                    <a:pt x="39" y="144"/>
                    <a:pt x="34" y="139"/>
                  </a:cubicBezTo>
                  <a:cubicBezTo>
                    <a:pt x="29" y="135"/>
                    <a:pt x="25" y="125"/>
                    <a:pt x="29" y="118"/>
                  </a:cubicBezTo>
                  <a:cubicBezTo>
                    <a:pt x="34" y="109"/>
                    <a:pt x="43" y="100"/>
                    <a:pt x="32" y="93"/>
                  </a:cubicBezTo>
                  <a:cubicBezTo>
                    <a:pt x="24" y="87"/>
                    <a:pt x="31" y="70"/>
                    <a:pt x="20" y="70"/>
                  </a:cubicBezTo>
                  <a:cubicBezTo>
                    <a:pt x="17" y="70"/>
                    <a:pt x="12" y="71"/>
                    <a:pt x="11" y="67"/>
                  </a:cubicBezTo>
                  <a:cubicBezTo>
                    <a:pt x="9" y="62"/>
                    <a:pt x="3" y="65"/>
                    <a:pt x="0" y="6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652">
              <a:extLst>
                <a:ext uri="{FF2B5EF4-FFF2-40B4-BE49-F238E27FC236}">
                  <a16:creationId xmlns="" xmlns:a16="http://schemas.microsoft.com/office/drawing/2014/main" id="{673FB96B-AEB9-4DFD-81AE-244337BF60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3826" y="2587625"/>
              <a:ext cx="184150" cy="125413"/>
            </a:xfrm>
            <a:custGeom>
              <a:avLst/>
              <a:gdLst>
                <a:gd name="T0" fmla="*/ 9 w 237"/>
                <a:gd name="T1" fmla="*/ 49 h 162"/>
                <a:gd name="T2" fmla="*/ 33 w 237"/>
                <a:gd name="T3" fmla="*/ 43 h 162"/>
                <a:gd name="T4" fmla="*/ 38 w 237"/>
                <a:gd name="T5" fmla="*/ 38 h 162"/>
                <a:gd name="T6" fmla="*/ 39 w 237"/>
                <a:gd name="T7" fmla="*/ 33 h 162"/>
                <a:gd name="T8" fmla="*/ 48 w 237"/>
                <a:gd name="T9" fmla="*/ 28 h 162"/>
                <a:gd name="T10" fmla="*/ 45 w 237"/>
                <a:gd name="T11" fmla="*/ 9 h 162"/>
                <a:gd name="T12" fmla="*/ 73 w 237"/>
                <a:gd name="T13" fmla="*/ 0 h 162"/>
                <a:gd name="T14" fmla="*/ 79 w 237"/>
                <a:gd name="T15" fmla="*/ 17 h 162"/>
                <a:gd name="T16" fmla="*/ 86 w 237"/>
                <a:gd name="T17" fmla="*/ 28 h 162"/>
                <a:gd name="T18" fmla="*/ 83 w 237"/>
                <a:gd name="T19" fmla="*/ 38 h 162"/>
                <a:gd name="T20" fmla="*/ 55 w 237"/>
                <a:gd name="T21" fmla="*/ 38 h 162"/>
                <a:gd name="T22" fmla="*/ 64 w 237"/>
                <a:gd name="T23" fmla="*/ 50 h 162"/>
                <a:gd name="T24" fmla="*/ 79 w 237"/>
                <a:gd name="T25" fmla="*/ 52 h 162"/>
                <a:gd name="T26" fmla="*/ 95 w 237"/>
                <a:gd name="T27" fmla="*/ 56 h 162"/>
                <a:gd name="T28" fmla="*/ 116 w 237"/>
                <a:gd name="T29" fmla="*/ 53 h 162"/>
                <a:gd name="T30" fmla="*/ 123 w 237"/>
                <a:gd name="T31" fmla="*/ 57 h 162"/>
                <a:gd name="T32" fmla="*/ 164 w 237"/>
                <a:gd name="T33" fmla="*/ 57 h 162"/>
                <a:gd name="T34" fmla="*/ 179 w 237"/>
                <a:gd name="T35" fmla="*/ 63 h 162"/>
                <a:gd name="T36" fmla="*/ 188 w 237"/>
                <a:gd name="T37" fmla="*/ 83 h 162"/>
                <a:gd name="T38" fmla="*/ 207 w 237"/>
                <a:gd name="T39" fmla="*/ 83 h 162"/>
                <a:gd name="T40" fmla="*/ 228 w 237"/>
                <a:gd name="T41" fmla="*/ 111 h 162"/>
                <a:gd name="T42" fmla="*/ 235 w 237"/>
                <a:gd name="T43" fmla="*/ 123 h 162"/>
                <a:gd name="T44" fmla="*/ 227 w 237"/>
                <a:gd name="T45" fmla="*/ 127 h 162"/>
                <a:gd name="T46" fmla="*/ 196 w 237"/>
                <a:gd name="T47" fmla="*/ 130 h 162"/>
                <a:gd name="T48" fmla="*/ 170 w 237"/>
                <a:gd name="T49" fmla="*/ 135 h 162"/>
                <a:gd name="T50" fmla="*/ 131 w 237"/>
                <a:gd name="T51" fmla="*/ 112 h 162"/>
                <a:gd name="T52" fmla="*/ 122 w 237"/>
                <a:gd name="T53" fmla="*/ 97 h 162"/>
                <a:gd name="T54" fmla="*/ 92 w 237"/>
                <a:gd name="T55" fmla="*/ 106 h 162"/>
                <a:gd name="T56" fmla="*/ 87 w 237"/>
                <a:gd name="T57" fmla="*/ 119 h 162"/>
                <a:gd name="T58" fmla="*/ 74 w 237"/>
                <a:gd name="T59" fmla="*/ 129 h 162"/>
                <a:gd name="T60" fmla="*/ 50 w 237"/>
                <a:gd name="T61" fmla="*/ 133 h 162"/>
                <a:gd name="T62" fmla="*/ 34 w 237"/>
                <a:gd name="T63" fmla="*/ 139 h 162"/>
                <a:gd name="T64" fmla="*/ 32 w 237"/>
                <a:gd name="T65" fmla="*/ 93 h 162"/>
                <a:gd name="T66" fmla="*/ 11 w 237"/>
                <a:gd name="T67" fmla="*/ 67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7" h="162">
                  <a:moveTo>
                    <a:pt x="0" y="60"/>
                  </a:moveTo>
                  <a:cubicBezTo>
                    <a:pt x="3" y="56"/>
                    <a:pt x="0" y="49"/>
                    <a:pt x="9" y="49"/>
                  </a:cubicBezTo>
                  <a:cubicBezTo>
                    <a:pt x="15" y="49"/>
                    <a:pt x="21" y="52"/>
                    <a:pt x="28" y="51"/>
                  </a:cubicBezTo>
                  <a:cubicBezTo>
                    <a:pt x="32" y="50"/>
                    <a:pt x="33" y="47"/>
                    <a:pt x="33" y="43"/>
                  </a:cubicBezTo>
                  <a:cubicBezTo>
                    <a:pt x="32" y="42"/>
                    <a:pt x="32" y="40"/>
                    <a:pt x="34" y="39"/>
                  </a:cubicBezTo>
                  <a:cubicBezTo>
                    <a:pt x="38" y="38"/>
                    <a:pt x="34" y="34"/>
                    <a:pt x="38" y="38"/>
                  </a:cubicBezTo>
                  <a:cubicBezTo>
                    <a:pt x="36" y="37"/>
                    <a:pt x="35" y="35"/>
                    <a:pt x="34" y="33"/>
                  </a:cubicBezTo>
                  <a:cubicBezTo>
                    <a:pt x="36" y="33"/>
                    <a:pt x="37" y="33"/>
                    <a:pt x="39" y="33"/>
                  </a:cubicBezTo>
                  <a:cubicBezTo>
                    <a:pt x="36" y="29"/>
                    <a:pt x="32" y="33"/>
                    <a:pt x="28" y="30"/>
                  </a:cubicBezTo>
                  <a:cubicBezTo>
                    <a:pt x="34" y="24"/>
                    <a:pt x="42" y="31"/>
                    <a:pt x="48" y="28"/>
                  </a:cubicBezTo>
                  <a:cubicBezTo>
                    <a:pt x="45" y="26"/>
                    <a:pt x="48" y="24"/>
                    <a:pt x="46" y="21"/>
                  </a:cubicBezTo>
                  <a:cubicBezTo>
                    <a:pt x="44" y="18"/>
                    <a:pt x="41" y="11"/>
                    <a:pt x="45" y="9"/>
                  </a:cubicBezTo>
                  <a:cubicBezTo>
                    <a:pt x="50" y="7"/>
                    <a:pt x="53" y="13"/>
                    <a:pt x="57" y="12"/>
                  </a:cubicBezTo>
                  <a:cubicBezTo>
                    <a:pt x="63" y="11"/>
                    <a:pt x="70" y="5"/>
                    <a:pt x="73" y="0"/>
                  </a:cubicBezTo>
                  <a:cubicBezTo>
                    <a:pt x="76" y="2"/>
                    <a:pt x="78" y="6"/>
                    <a:pt x="81" y="9"/>
                  </a:cubicBezTo>
                  <a:cubicBezTo>
                    <a:pt x="85" y="12"/>
                    <a:pt x="83" y="14"/>
                    <a:pt x="79" y="17"/>
                  </a:cubicBezTo>
                  <a:cubicBezTo>
                    <a:pt x="74" y="21"/>
                    <a:pt x="75" y="20"/>
                    <a:pt x="80" y="23"/>
                  </a:cubicBezTo>
                  <a:cubicBezTo>
                    <a:pt x="82" y="25"/>
                    <a:pt x="83" y="28"/>
                    <a:pt x="86" y="28"/>
                  </a:cubicBezTo>
                  <a:cubicBezTo>
                    <a:pt x="89" y="29"/>
                    <a:pt x="91" y="27"/>
                    <a:pt x="94" y="27"/>
                  </a:cubicBezTo>
                  <a:cubicBezTo>
                    <a:pt x="92" y="30"/>
                    <a:pt x="86" y="37"/>
                    <a:pt x="83" y="38"/>
                  </a:cubicBezTo>
                  <a:cubicBezTo>
                    <a:pt x="87" y="34"/>
                    <a:pt x="72" y="28"/>
                    <a:pt x="68" y="28"/>
                  </a:cubicBezTo>
                  <a:cubicBezTo>
                    <a:pt x="60" y="27"/>
                    <a:pt x="55" y="31"/>
                    <a:pt x="55" y="38"/>
                  </a:cubicBezTo>
                  <a:cubicBezTo>
                    <a:pt x="48" y="32"/>
                    <a:pt x="52" y="48"/>
                    <a:pt x="53" y="50"/>
                  </a:cubicBezTo>
                  <a:cubicBezTo>
                    <a:pt x="56" y="54"/>
                    <a:pt x="61" y="50"/>
                    <a:pt x="64" y="50"/>
                  </a:cubicBezTo>
                  <a:cubicBezTo>
                    <a:pt x="69" y="49"/>
                    <a:pt x="73" y="52"/>
                    <a:pt x="79" y="49"/>
                  </a:cubicBezTo>
                  <a:cubicBezTo>
                    <a:pt x="79" y="50"/>
                    <a:pt x="79" y="51"/>
                    <a:pt x="79" y="52"/>
                  </a:cubicBezTo>
                  <a:cubicBezTo>
                    <a:pt x="82" y="51"/>
                    <a:pt x="85" y="49"/>
                    <a:pt x="88" y="50"/>
                  </a:cubicBezTo>
                  <a:cubicBezTo>
                    <a:pt x="92" y="51"/>
                    <a:pt x="92" y="55"/>
                    <a:pt x="95" y="56"/>
                  </a:cubicBezTo>
                  <a:cubicBezTo>
                    <a:pt x="99" y="58"/>
                    <a:pt x="108" y="52"/>
                    <a:pt x="112" y="50"/>
                  </a:cubicBezTo>
                  <a:cubicBezTo>
                    <a:pt x="116" y="47"/>
                    <a:pt x="115" y="52"/>
                    <a:pt x="116" y="53"/>
                  </a:cubicBezTo>
                  <a:cubicBezTo>
                    <a:pt x="118" y="54"/>
                    <a:pt x="120" y="54"/>
                    <a:pt x="122" y="54"/>
                  </a:cubicBezTo>
                  <a:cubicBezTo>
                    <a:pt x="122" y="55"/>
                    <a:pt x="123" y="56"/>
                    <a:pt x="123" y="57"/>
                  </a:cubicBezTo>
                  <a:cubicBezTo>
                    <a:pt x="129" y="61"/>
                    <a:pt x="134" y="56"/>
                    <a:pt x="139" y="63"/>
                  </a:cubicBezTo>
                  <a:cubicBezTo>
                    <a:pt x="140" y="53"/>
                    <a:pt x="157" y="57"/>
                    <a:pt x="164" y="57"/>
                  </a:cubicBezTo>
                  <a:cubicBezTo>
                    <a:pt x="167" y="57"/>
                    <a:pt x="173" y="52"/>
                    <a:pt x="176" y="55"/>
                  </a:cubicBezTo>
                  <a:cubicBezTo>
                    <a:pt x="178" y="57"/>
                    <a:pt x="178" y="60"/>
                    <a:pt x="179" y="63"/>
                  </a:cubicBezTo>
                  <a:cubicBezTo>
                    <a:pt x="180" y="66"/>
                    <a:pt x="184" y="69"/>
                    <a:pt x="187" y="72"/>
                  </a:cubicBezTo>
                  <a:cubicBezTo>
                    <a:pt x="180" y="72"/>
                    <a:pt x="187" y="81"/>
                    <a:pt x="188" y="83"/>
                  </a:cubicBezTo>
                  <a:cubicBezTo>
                    <a:pt x="191" y="85"/>
                    <a:pt x="194" y="86"/>
                    <a:pt x="196" y="83"/>
                  </a:cubicBezTo>
                  <a:cubicBezTo>
                    <a:pt x="199" y="80"/>
                    <a:pt x="203" y="82"/>
                    <a:pt x="207" y="83"/>
                  </a:cubicBezTo>
                  <a:cubicBezTo>
                    <a:pt x="215" y="85"/>
                    <a:pt x="220" y="86"/>
                    <a:pt x="220" y="95"/>
                  </a:cubicBezTo>
                  <a:cubicBezTo>
                    <a:pt x="220" y="98"/>
                    <a:pt x="226" y="109"/>
                    <a:pt x="228" y="111"/>
                  </a:cubicBezTo>
                  <a:cubicBezTo>
                    <a:pt x="230" y="112"/>
                    <a:pt x="229" y="116"/>
                    <a:pt x="230" y="118"/>
                  </a:cubicBezTo>
                  <a:cubicBezTo>
                    <a:pt x="231" y="121"/>
                    <a:pt x="233" y="121"/>
                    <a:pt x="235" y="123"/>
                  </a:cubicBezTo>
                  <a:cubicBezTo>
                    <a:pt x="237" y="125"/>
                    <a:pt x="234" y="129"/>
                    <a:pt x="232" y="130"/>
                  </a:cubicBezTo>
                  <a:cubicBezTo>
                    <a:pt x="231" y="130"/>
                    <a:pt x="228" y="127"/>
                    <a:pt x="227" y="127"/>
                  </a:cubicBezTo>
                  <a:cubicBezTo>
                    <a:pt x="224" y="126"/>
                    <a:pt x="215" y="123"/>
                    <a:pt x="213" y="125"/>
                  </a:cubicBezTo>
                  <a:cubicBezTo>
                    <a:pt x="209" y="128"/>
                    <a:pt x="200" y="132"/>
                    <a:pt x="196" y="130"/>
                  </a:cubicBezTo>
                  <a:cubicBezTo>
                    <a:pt x="203" y="122"/>
                    <a:pt x="185" y="123"/>
                    <a:pt x="180" y="126"/>
                  </a:cubicBezTo>
                  <a:cubicBezTo>
                    <a:pt x="176" y="130"/>
                    <a:pt x="172" y="130"/>
                    <a:pt x="170" y="135"/>
                  </a:cubicBezTo>
                  <a:cubicBezTo>
                    <a:pt x="168" y="140"/>
                    <a:pt x="160" y="138"/>
                    <a:pt x="156" y="142"/>
                  </a:cubicBezTo>
                  <a:cubicBezTo>
                    <a:pt x="138" y="162"/>
                    <a:pt x="128" y="127"/>
                    <a:pt x="131" y="112"/>
                  </a:cubicBezTo>
                  <a:cubicBezTo>
                    <a:pt x="133" y="102"/>
                    <a:pt x="126" y="111"/>
                    <a:pt x="122" y="107"/>
                  </a:cubicBezTo>
                  <a:cubicBezTo>
                    <a:pt x="120" y="106"/>
                    <a:pt x="123" y="99"/>
                    <a:pt x="122" y="97"/>
                  </a:cubicBezTo>
                  <a:cubicBezTo>
                    <a:pt x="121" y="94"/>
                    <a:pt x="113" y="90"/>
                    <a:pt x="110" y="89"/>
                  </a:cubicBezTo>
                  <a:cubicBezTo>
                    <a:pt x="101" y="86"/>
                    <a:pt x="97" y="100"/>
                    <a:pt x="92" y="106"/>
                  </a:cubicBezTo>
                  <a:cubicBezTo>
                    <a:pt x="89" y="108"/>
                    <a:pt x="94" y="111"/>
                    <a:pt x="95" y="113"/>
                  </a:cubicBezTo>
                  <a:cubicBezTo>
                    <a:pt x="98" y="119"/>
                    <a:pt x="92" y="122"/>
                    <a:pt x="87" y="119"/>
                  </a:cubicBezTo>
                  <a:cubicBezTo>
                    <a:pt x="84" y="117"/>
                    <a:pt x="78" y="119"/>
                    <a:pt x="75" y="120"/>
                  </a:cubicBezTo>
                  <a:cubicBezTo>
                    <a:pt x="70" y="123"/>
                    <a:pt x="73" y="126"/>
                    <a:pt x="74" y="129"/>
                  </a:cubicBezTo>
                  <a:cubicBezTo>
                    <a:pt x="79" y="140"/>
                    <a:pt x="65" y="132"/>
                    <a:pt x="62" y="130"/>
                  </a:cubicBezTo>
                  <a:cubicBezTo>
                    <a:pt x="58" y="126"/>
                    <a:pt x="55" y="130"/>
                    <a:pt x="50" y="133"/>
                  </a:cubicBezTo>
                  <a:cubicBezTo>
                    <a:pt x="47" y="135"/>
                    <a:pt x="42" y="134"/>
                    <a:pt x="43" y="139"/>
                  </a:cubicBezTo>
                  <a:cubicBezTo>
                    <a:pt x="38" y="138"/>
                    <a:pt x="39" y="144"/>
                    <a:pt x="34" y="139"/>
                  </a:cubicBezTo>
                  <a:cubicBezTo>
                    <a:pt x="29" y="135"/>
                    <a:pt x="25" y="125"/>
                    <a:pt x="29" y="118"/>
                  </a:cubicBezTo>
                  <a:cubicBezTo>
                    <a:pt x="34" y="109"/>
                    <a:pt x="43" y="100"/>
                    <a:pt x="32" y="93"/>
                  </a:cubicBezTo>
                  <a:cubicBezTo>
                    <a:pt x="24" y="87"/>
                    <a:pt x="31" y="70"/>
                    <a:pt x="20" y="70"/>
                  </a:cubicBezTo>
                  <a:cubicBezTo>
                    <a:pt x="17" y="70"/>
                    <a:pt x="12" y="71"/>
                    <a:pt x="11" y="67"/>
                  </a:cubicBezTo>
                  <a:cubicBezTo>
                    <a:pt x="9" y="62"/>
                    <a:pt x="3" y="65"/>
                    <a:pt x="0" y="6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653">
              <a:extLst>
                <a:ext uri="{FF2B5EF4-FFF2-40B4-BE49-F238E27FC236}">
                  <a16:creationId xmlns="" xmlns:a16="http://schemas.microsoft.com/office/drawing/2014/main" id="{A329A919-F54C-4405-AABA-06AAB7F19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3201" y="2787650"/>
              <a:ext cx="25400" cy="12700"/>
            </a:xfrm>
            <a:custGeom>
              <a:avLst/>
              <a:gdLst>
                <a:gd name="T0" fmla="*/ 22 w 33"/>
                <a:gd name="T1" fmla="*/ 0 h 17"/>
                <a:gd name="T2" fmla="*/ 8 w 33"/>
                <a:gd name="T3" fmla="*/ 11 h 17"/>
                <a:gd name="T4" fmla="*/ 22 w 33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17">
                  <a:moveTo>
                    <a:pt x="22" y="0"/>
                  </a:moveTo>
                  <a:cubicBezTo>
                    <a:pt x="18" y="0"/>
                    <a:pt x="0" y="5"/>
                    <a:pt x="8" y="11"/>
                  </a:cubicBezTo>
                  <a:cubicBezTo>
                    <a:pt x="16" y="17"/>
                    <a:pt x="33" y="3"/>
                    <a:pt x="2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654">
              <a:extLst>
                <a:ext uri="{FF2B5EF4-FFF2-40B4-BE49-F238E27FC236}">
                  <a16:creationId xmlns="" xmlns:a16="http://schemas.microsoft.com/office/drawing/2014/main" id="{B144686B-8AFE-4982-9BCD-DDAF0AD7D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3201" y="2787650"/>
              <a:ext cx="25400" cy="12700"/>
            </a:xfrm>
            <a:custGeom>
              <a:avLst/>
              <a:gdLst>
                <a:gd name="T0" fmla="*/ 22 w 33"/>
                <a:gd name="T1" fmla="*/ 0 h 17"/>
                <a:gd name="T2" fmla="*/ 8 w 33"/>
                <a:gd name="T3" fmla="*/ 11 h 17"/>
                <a:gd name="T4" fmla="*/ 22 w 33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17">
                  <a:moveTo>
                    <a:pt x="22" y="0"/>
                  </a:moveTo>
                  <a:cubicBezTo>
                    <a:pt x="18" y="0"/>
                    <a:pt x="0" y="5"/>
                    <a:pt x="8" y="11"/>
                  </a:cubicBezTo>
                  <a:cubicBezTo>
                    <a:pt x="16" y="17"/>
                    <a:pt x="33" y="3"/>
                    <a:pt x="2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655">
              <a:extLst>
                <a:ext uri="{FF2B5EF4-FFF2-40B4-BE49-F238E27FC236}">
                  <a16:creationId xmlns="" xmlns:a16="http://schemas.microsoft.com/office/drawing/2014/main" id="{812E69D7-902F-4D52-9394-EDEAF99C2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5051" y="3292475"/>
              <a:ext cx="127000" cy="115888"/>
            </a:xfrm>
            <a:custGeom>
              <a:avLst/>
              <a:gdLst>
                <a:gd name="T0" fmla="*/ 1 w 163"/>
                <a:gd name="T1" fmla="*/ 49 h 149"/>
                <a:gd name="T2" fmla="*/ 0 w 163"/>
                <a:gd name="T3" fmla="*/ 40 h 149"/>
                <a:gd name="T4" fmla="*/ 17 w 163"/>
                <a:gd name="T5" fmla="*/ 20 h 149"/>
                <a:gd name="T6" fmla="*/ 42 w 163"/>
                <a:gd name="T7" fmla="*/ 12 h 149"/>
                <a:gd name="T8" fmla="*/ 54 w 163"/>
                <a:gd name="T9" fmla="*/ 11 h 149"/>
                <a:gd name="T10" fmla="*/ 67 w 163"/>
                <a:gd name="T11" fmla="*/ 11 h 149"/>
                <a:gd name="T12" fmla="*/ 84 w 163"/>
                <a:gd name="T13" fmla="*/ 13 h 149"/>
                <a:gd name="T14" fmla="*/ 104 w 163"/>
                <a:gd name="T15" fmla="*/ 24 h 149"/>
                <a:gd name="T16" fmla="*/ 114 w 163"/>
                <a:gd name="T17" fmla="*/ 22 h 149"/>
                <a:gd name="T18" fmla="*/ 111 w 163"/>
                <a:gd name="T19" fmla="*/ 12 h 149"/>
                <a:gd name="T20" fmla="*/ 115 w 163"/>
                <a:gd name="T21" fmla="*/ 10 h 149"/>
                <a:gd name="T22" fmla="*/ 119 w 163"/>
                <a:gd name="T23" fmla="*/ 9 h 149"/>
                <a:gd name="T24" fmla="*/ 123 w 163"/>
                <a:gd name="T25" fmla="*/ 5 h 149"/>
                <a:gd name="T26" fmla="*/ 130 w 163"/>
                <a:gd name="T27" fmla="*/ 10 h 149"/>
                <a:gd name="T28" fmla="*/ 154 w 163"/>
                <a:gd name="T29" fmla="*/ 0 h 149"/>
                <a:gd name="T30" fmla="*/ 154 w 163"/>
                <a:gd name="T31" fmla="*/ 7 h 149"/>
                <a:gd name="T32" fmla="*/ 150 w 163"/>
                <a:gd name="T33" fmla="*/ 14 h 149"/>
                <a:gd name="T34" fmla="*/ 151 w 163"/>
                <a:gd name="T35" fmla="*/ 22 h 149"/>
                <a:gd name="T36" fmla="*/ 155 w 163"/>
                <a:gd name="T37" fmla="*/ 32 h 149"/>
                <a:gd name="T38" fmla="*/ 160 w 163"/>
                <a:gd name="T39" fmla="*/ 51 h 149"/>
                <a:gd name="T40" fmla="*/ 159 w 163"/>
                <a:gd name="T41" fmla="*/ 62 h 149"/>
                <a:gd name="T42" fmla="*/ 162 w 163"/>
                <a:gd name="T43" fmla="*/ 72 h 149"/>
                <a:gd name="T44" fmla="*/ 160 w 163"/>
                <a:gd name="T45" fmla="*/ 82 h 149"/>
                <a:gd name="T46" fmla="*/ 154 w 163"/>
                <a:gd name="T47" fmla="*/ 83 h 149"/>
                <a:gd name="T48" fmla="*/ 144 w 163"/>
                <a:gd name="T49" fmla="*/ 91 h 149"/>
                <a:gd name="T50" fmla="*/ 129 w 163"/>
                <a:gd name="T51" fmla="*/ 95 h 149"/>
                <a:gd name="T52" fmla="*/ 131 w 163"/>
                <a:gd name="T53" fmla="*/ 106 h 149"/>
                <a:gd name="T54" fmla="*/ 117 w 163"/>
                <a:gd name="T55" fmla="*/ 103 h 149"/>
                <a:gd name="T56" fmla="*/ 112 w 163"/>
                <a:gd name="T57" fmla="*/ 110 h 149"/>
                <a:gd name="T58" fmla="*/ 116 w 163"/>
                <a:gd name="T59" fmla="*/ 120 h 149"/>
                <a:gd name="T60" fmla="*/ 126 w 163"/>
                <a:gd name="T61" fmla="*/ 130 h 149"/>
                <a:gd name="T62" fmla="*/ 125 w 163"/>
                <a:gd name="T63" fmla="*/ 136 h 149"/>
                <a:gd name="T64" fmla="*/ 117 w 163"/>
                <a:gd name="T65" fmla="*/ 134 h 149"/>
                <a:gd name="T66" fmla="*/ 111 w 163"/>
                <a:gd name="T67" fmla="*/ 129 h 149"/>
                <a:gd name="T68" fmla="*/ 92 w 163"/>
                <a:gd name="T69" fmla="*/ 130 h 149"/>
                <a:gd name="T70" fmla="*/ 88 w 163"/>
                <a:gd name="T71" fmla="*/ 141 h 149"/>
                <a:gd name="T72" fmla="*/ 77 w 163"/>
                <a:gd name="T73" fmla="*/ 145 h 149"/>
                <a:gd name="T74" fmla="*/ 69 w 163"/>
                <a:gd name="T75" fmla="*/ 147 h 149"/>
                <a:gd name="T76" fmla="*/ 55 w 163"/>
                <a:gd name="T77" fmla="*/ 140 h 149"/>
                <a:gd name="T78" fmla="*/ 47 w 163"/>
                <a:gd name="T79" fmla="*/ 144 h 149"/>
                <a:gd name="T80" fmla="*/ 49 w 163"/>
                <a:gd name="T81" fmla="*/ 137 h 149"/>
                <a:gd name="T82" fmla="*/ 46 w 163"/>
                <a:gd name="T83" fmla="*/ 124 h 149"/>
                <a:gd name="T84" fmla="*/ 40 w 163"/>
                <a:gd name="T85" fmla="*/ 133 h 149"/>
                <a:gd name="T86" fmla="*/ 33 w 163"/>
                <a:gd name="T87" fmla="*/ 133 h 149"/>
                <a:gd name="T88" fmla="*/ 30 w 163"/>
                <a:gd name="T89" fmla="*/ 121 h 149"/>
                <a:gd name="T90" fmla="*/ 29 w 163"/>
                <a:gd name="T91" fmla="*/ 112 h 149"/>
                <a:gd name="T92" fmla="*/ 28 w 163"/>
                <a:gd name="T93" fmla="*/ 104 h 149"/>
                <a:gd name="T94" fmla="*/ 23 w 163"/>
                <a:gd name="T95" fmla="*/ 106 h 149"/>
                <a:gd name="T96" fmla="*/ 18 w 163"/>
                <a:gd name="T97" fmla="*/ 93 h 149"/>
                <a:gd name="T98" fmla="*/ 16 w 163"/>
                <a:gd name="T99" fmla="*/ 77 h 149"/>
                <a:gd name="T100" fmla="*/ 1 w 163"/>
                <a:gd name="T101" fmla="*/ 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" h="149">
                  <a:moveTo>
                    <a:pt x="1" y="49"/>
                  </a:moveTo>
                  <a:cubicBezTo>
                    <a:pt x="1" y="46"/>
                    <a:pt x="1" y="43"/>
                    <a:pt x="0" y="40"/>
                  </a:cubicBezTo>
                  <a:cubicBezTo>
                    <a:pt x="10" y="40"/>
                    <a:pt x="14" y="27"/>
                    <a:pt x="17" y="20"/>
                  </a:cubicBezTo>
                  <a:cubicBezTo>
                    <a:pt x="20" y="12"/>
                    <a:pt x="35" y="7"/>
                    <a:pt x="42" y="12"/>
                  </a:cubicBezTo>
                  <a:cubicBezTo>
                    <a:pt x="45" y="14"/>
                    <a:pt x="51" y="13"/>
                    <a:pt x="54" y="11"/>
                  </a:cubicBezTo>
                  <a:cubicBezTo>
                    <a:pt x="59" y="10"/>
                    <a:pt x="62" y="13"/>
                    <a:pt x="67" y="11"/>
                  </a:cubicBezTo>
                  <a:cubicBezTo>
                    <a:pt x="76" y="7"/>
                    <a:pt x="81" y="20"/>
                    <a:pt x="84" y="13"/>
                  </a:cubicBezTo>
                  <a:cubicBezTo>
                    <a:pt x="85" y="25"/>
                    <a:pt x="99" y="16"/>
                    <a:pt x="104" y="24"/>
                  </a:cubicBezTo>
                  <a:cubicBezTo>
                    <a:pt x="107" y="28"/>
                    <a:pt x="115" y="28"/>
                    <a:pt x="114" y="22"/>
                  </a:cubicBezTo>
                  <a:cubicBezTo>
                    <a:pt x="113" y="19"/>
                    <a:pt x="106" y="15"/>
                    <a:pt x="111" y="12"/>
                  </a:cubicBezTo>
                  <a:cubicBezTo>
                    <a:pt x="112" y="11"/>
                    <a:pt x="114" y="13"/>
                    <a:pt x="115" y="10"/>
                  </a:cubicBezTo>
                  <a:cubicBezTo>
                    <a:pt x="115" y="8"/>
                    <a:pt x="117" y="9"/>
                    <a:pt x="119" y="9"/>
                  </a:cubicBezTo>
                  <a:cubicBezTo>
                    <a:pt x="121" y="8"/>
                    <a:pt x="121" y="5"/>
                    <a:pt x="123" y="5"/>
                  </a:cubicBezTo>
                  <a:cubicBezTo>
                    <a:pt x="126" y="5"/>
                    <a:pt x="128" y="8"/>
                    <a:pt x="130" y="10"/>
                  </a:cubicBezTo>
                  <a:cubicBezTo>
                    <a:pt x="139" y="16"/>
                    <a:pt x="150" y="7"/>
                    <a:pt x="154" y="0"/>
                  </a:cubicBezTo>
                  <a:cubicBezTo>
                    <a:pt x="154" y="2"/>
                    <a:pt x="154" y="5"/>
                    <a:pt x="154" y="7"/>
                  </a:cubicBezTo>
                  <a:cubicBezTo>
                    <a:pt x="153" y="9"/>
                    <a:pt x="149" y="11"/>
                    <a:pt x="150" y="14"/>
                  </a:cubicBezTo>
                  <a:cubicBezTo>
                    <a:pt x="151" y="16"/>
                    <a:pt x="150" y="19"/>
                    <a:pt x="151" y="22"/>
                  </a:cubicBezTo>
                  <a:cubicBezTo>
                    <a:pt x="152" y="25"/>
                    <a:pt x="154" y="29"/>
                    <a:pt x="155" y="32"/>
                  </a:cubicBezTo>
                  <a:cubicBezTo>
                    <a:pt x="158" y="39"/>
                    <a:pt x="162" y="42"/>
                    <a:pt x="160" y="51"/>
                  </a:cubicBezTo>
                  <a:cubicBezTo>
                    <a:pt x="159" y="55"/>
                    <a:pt x="157" y="58"/>
                    <a:pt x="159" y="62"/>
                  </a:cubicBezTo>
                  <a:cubicBezTo>
                    <a:pt x="160" y="65"/>
                    <a:pt x="162" y="68"/>
                    <a:pt x="162" y="72"/>
                  </a:cubicBezTo>
                  <a:cubicBezTo>
                    <a:pt x="163" y="75"/>
                    <a:pt x="161" y="80"/>
                    <a:pt x="160" y="82"/>
                  </a:cubicBezTo>
                  <a:cubicBezTo>
                    <a:pt x="158" y="86"/>
                    <a:pt x="157" y="81"/>
                    <a:pt x="154" y="83"/>
                  </a:cubicBezTo>
                  <a:cubicBezTo>
                    <a:pt x="150" y="85"/>
                    <a:pt x="148" y="89"/>
                    <a:pt x="144" y="91"/>
                  </a:cubicBezTo>
                  <a:cubicBezTo>
                    <a:pt x="139" y="94"/>
                    <a:pt x="135" y="94"/>
                    <a:pt x="129" y="95"/>
                  </a:cubicBezTo>
                  <a:cubicBezTo>
                    <a:pt x="132" y="98"/>
                    <a:pt x="129" y="102"/>
                    <a:pt x="131" y="106"/>
                  </a:cubicBezTo>
                  <a:cubicBezTo>
                    <a:pt x="128" y="105"/>
                    <a:pt x="119" y="99"/>
                    <a:pt x="117" y="103"/>
                  </a:cubicBezTo>
                  <a:cubicBezTo>
                    <a:pt x="115" y="106"/>
                    <a:pt x="112" y="106"/>
                    <a:pt x="112" y="110"/>
                  </a:cubicBezTo>
                  <a:cubicBezTo>
                    <a:pt x="113" y="113"/>
                    <a:pt x="114" y="117"/>
                    <a:pt x="116" y="120"/>
                  </a:cubicBezTo>
                  <a:cubicBezTo>
                    <a:pt x="118" y="124"/>
                    <a:pt x="125" y="124"/>
                    <a:pt x="126" y="130"/>
                  </a:cubicBezTo>
                  <a:cubicBezTo>
                    <a:pt x="122" y="130"/>
                    <a:pt x="125" y="133"/>
                    <a:pt x="125" y="136"/>
                  </a:cubicBezTo>
                  <a:cubicBezTo>
                    <a:pt x="122" y="135"/>
                    <a:pt x="119" y="135"/>
                    <a:pt x="117" y="134"/>
                  </a:cubicBezTo>
                  <a:cubicBezTo>
                    <a:pt x="115" y="132"/>
                    <a:pt x="114" y="128"/>
                    <a:pt x="111" y="129"/>
                  </a:cubicBezTo>
                  <a:cubicBezTo>
                    <a:pt x="105" y="130"/>
                    <a:pt x="97" y="135"/>
                    <a:pt x="92" y="130"/>
                  </a:cubicBezTo>
                  <a:cubicBezTo>
                    <a:pt x="89" y="133"/>
                    <a:pt x="92" y="138"/>
                    <a:pt x="88" y="141"/>
                  </a:cubicBezTo>
                  <a:cubicBezTo>
                    <a:pt x="85" y="145"/>
                    <a:pt x="81" y="143"/>
                    <a:pt x="77" y="145"/>
                  </a:cubicBezTo>
                  <a:cubicBezTo>
                    <a:pt x="73" y="146"/>
                    <a:pt x="73" y="149"/>
                    <a:pt x="69" y="147"/>
                  </a:cubicBezTo>
                  <a:cubicBezTo>
                    <a:pt x="65" y="145"/>
                    <a:pt x="57" y="144"/>
                    <a:pt x="55" y="140"/>
                  </a:cubicBezTo>
                  <a:cubicBezTo>
                    <a:pt x="56" y="144"/>
                    <a:pt x="50" y="147"/>
                    <a:pt x="47" y="144"/>
                  </a:cubicBezTo>
                  <a:cubicBezTo>
                    <a:pt x="43" y="141"/>
                    <a:pt x="47" y="140"/>
                    <a:pt x="49" y="137"/>
                  </a:cubicBezTo>
                  <a:cubicBezTo>
                    <a:pt x="52" y="134"/>
                    <a:pt x="48" y="126"/>
                    <a:pt x="46" y="124"/>
                  </a:cubicBezTo>
                  <a:cubicBezTo>
                    <a:pt x="41" y="121"/>
                    <a:pt x="41" y="130"/>
                    <a:pt x="40" y="133"/>
                  </a:cubicBezTo>
                  <a:cubicBezTo>
                    <a:pt x="37" y="130"/>
                    <a:pt x="35" y="134"/>
                    <a:pt x="33" y="133"/>
                  </a:cubicBezTo>
                  <a:cubicBezTo>
                    <a:pt x="29" y="131"/>
                    <a:pt x="31" y="124"/>
                    <a:pt x="30" y="121"/>
                  </a:cubicBezTo>
                  <a:cubicBezTo>
                    <a:pt x="29" y="118"/>
                    <a:pt x="32" y="114"/>
                    <a:pt x="29" y="112"/>
                  </a:cubicBezTo>
                  <a:cubicBezTo>
                    <a:pt x="27" y="110"/>
                    <a:pt x="22" y="105"/>
                    <a:pt x="28" y="104"/>
                  </a:cubicBezTo>
                  <a:cubicBezTo>
                    <a:pt x="25" y="103"/>
                    <a:pt x="24" y="104"/>
                    <a:pt x="23" y="106"/>
                  </a:cubicBezTo>
                  <a:cubicBezTo>
                    <a:pt x="24" y="102"/>
                    <a:pt x="20" y="97"/>
                    <a:pt x="18" y="93"/>
                  </a:cubicBezTo>
                  <a:cubicBezTo>
                    <a:pt x="16" y="88"/>
                    <a:pt x="19" y="82"/>
                    <a:pt x="16" y="77"/>
                  </a:cubicBezTo>
                  <a:cubicBezTo>
                    <a:pt x="10" y="68"/>
                    <a:pt x="5" y="60"/>
                    <a:pt x="1" y="4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656">
              <a:extLst>
                <a:ext uri="{FF2B5EF4-FFF2-40B4-BE49-F238E27FC236}">
                  <a16:creationId xmlns="" xmlns:a16="http://schemas.microsoft.com/office/drawing/2014/main" id="{C16C2C69-AC27-46F7-B8D8-A004AE7BDF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5051" y="3292475"/>
              <a:ext cx="127000" cy="115888"/>
            </a:xfrm>
            <a:custGeom>
              <a:avLst/>
              <a:gdLst>
                <a:gd name="T0" fmla="*/ 1 w 163"/>
                <a:gd name="T1" fmla="*/ 49 h 149"/>
                <a:gd name="T2" fmla="*/ 0 w 163"/>
                <a:gd name="T3" fmla="*/ 40 h 149"/>
                <a:gd name="T4" fmla="*/ 17 w 163"/>
                <a:gd name="T5" fmla="*/ 20 h 149"/>
                <a:gd name="T6" fmla="*/ 42 w 163"/>
                <a:gd name="T7" fmla="*/ 12 h 149"/>
                <a:gd name="T8" fmla="*/ 54 w 163"/>
                <a:gd name="T9" fmla="*/ 11 h 149"/>
                <a:gd name="T10" fmla="*/ 67 w 163"/>
                <a:gd name="T11" fmla="*/ 11 h 149"/>
                <a:gd name="T12" fmla="*/ 84 w 163"/>
                <a:gd name="T13" fmla="*/ 13 h 149"/>
                <a:gd name="T14" fmla="*/ 104 w 163"/>
                <a:gd name="T15" fmla="*/ 24 h 149"/>
                <a:gd name="T16" fmla="*/ 114 w 163"/>
                <a:gd name="T17" fmla="*/ 22 h 149"/>
                <a:gd name="T18" fmla="*/ 111 w 163"/>
                <a:gd name="T19" fmla="*/ 12 h 149"/>
                <a:gd name="T20" fmla="*/ 115 w 163"/>
                <a:gd name="T21" fmla="*/ 10 h 149"/>
                <a:gd name="T22" fmla="*/ 119 w 163"/>
                <a:gd name="T23" fmla="*/ 9 h 149"/>
                <a:gd name="T24" fmla="*/ 123 w 163"/>
                <a:gd name="T25" fmla="*/ 5 h 149"/>
                <a:gd name="T26" fmla="*/ 130 w 163"/>
                <a:gd name="T27" fmla="*/ 10 h 149"/>
                <a:gd name="T28" fmla="*/ 154 w 163"/>
                <a:gd name="T29" fmla="*/ 0 h 149"/>
                <a:gd name="T30" fmla="*/ 154 w 163"/>
                <a:gd name="T31" fmla="*/ 7 h 149"/>
                <a:gd name="T32" fmla="*/ 150 w 163"/>
                <a:gd name="T33" fmla="*/ 14 h 149"/>
                <a:gd name="T34" fmla="*/ 151 w 163"/>
                <a:gd name="T35" fmla="*/ 22 h 149"/>
                <a:gd name="T36" fmla="*/ 155 w 163"/>
                <a:gd name="T37" fmla="*/ 32 h 149"/>
                <a:gd name="T38" fmla="*/ 160 w 163"/>
                <a:gd name="T39" fmla="*/ 51 h 149"/>
                <a:gd name="T40" fmla="*/ 159 w 163"/>
                <a:gd name="T41" fmla="*/ 62 h 149"/>
                <a:gd name="T42" fmla="*/ 162 w 163"/>
                <a:gd name="T43" fmla="*/ 72 h 149"/>
                <a:gd name="T44" fmla="*/ 160 w 163"/>
                <a:gd name="T45" fmla="*/ 82 h 149"/>
                <a:gd name="T46" fmla="*/ 154 w 163"/>
                <a:gd name="T47" fmla="*/ 83 h 149"/>
                <a:gd name="T48" fmla="*/ 144 w 163"/>
                <a:gd name="T49" fmla="*/ 91 h 149"/>
                <a:gd name="T50" fmla="*/ 129 w 163"/>
                <a:gd name="T51" fmla="*/ 95 h 149"/>
                <a:gd name="T52" fmla="*/ 131 w 163"/>
                <a:gd name="T53" fmla="*/ 106 h 149"/>
                <a:gd name="T54" fmla="*/ 117 w 163"/>
                <a:gd name="T55" fmla="*/ 103 h 149"/>
                <a:gd name="T56" fmla="*/ 112 w 163"/>
                <a:gd name="T57" fmla="*/ 110 h 149"/>
                <a:gd name="T58" fmla="*/ 116 w 163"/>
                <a:gd name="T59" fmla="*/ 120 h 149"/>
                <a:gd name="T60" fmla="*/ 126 w 163"/>
                <a:gd name="T61" fmla="*/ 130 h 149"/>
                <a:gd name="T62" fmla="*/ 125 w 163"/>
                <a:gd name="T63" fmla="*/ 136 h 149"/>
                <a:gd name="T64" fmla="*/ 117 w 163"/>
                <a:gd name="T65" fmla="*/ 134 h 149"/>
                <a:gd name="T66" fmla="*/ 111 w 163"/>
                <a:gd name="T67" fmla="*/ 129 h 149"/>
                <a:gd name="T68" fmla="*/ 92 w 163"/>
                <a:gd name="T69" fmla="*/ 130 h 149"/>
                <a:gd name="T70" fmla="*/ 88 w 163"/>
                <a:gd name="T71" fmla="*/ 141 h 149"/>
                <a:gd name="T72" fmla="*/ 77 w 163"/>
                <a:gd name="T73" fmla="*/ 145 h 149"/>
                <a:gd name="T74" fmla="*/ 69 w 163"/>
                <a:gd name="T75" fmla="*/ 147 h 149"/>
                <a:gd name="T76" fmla="*/ 55 w 163"/>
                <a:gd name="T77" fmla="*/ 140 h 149"/>
                <a:gd name="T78" fmla="*/ 47 w 163"/>
                <a:gd name="T79" fmla="*/ 144 h 149"/>
                <a:gd name="T80" fmla="*/ 49 w 163"/>
                <a:gd name="T81" fmla="*/ 137 h 149"/>
                <a:gd name="T82" fmla="*/ 46 w 163"/>
                <a:gd name="T83" fmla="*/ 124 h 149"/>
                <a:gd name="T84" fmla="*/ 40 w 163"/>
                <a:gd name="T85" fmla="*/ 133 h 149"/>
                <a:gd name="T86" fmla="*/ 33 w 163"/>
                <a:gd name="T87" fmla="*/ 133 h 149"/>
                <a:gd name="T88" fmla="*/ 30 w 163"/>
                <a:gd name="T89" fmla="*/ 121 h 149"/>
                <a:gd name="T90" fmla="*/ 29 w 163"/>
                <a:gd name="T91" fmla="*/ 112 h 149"/>
                <a:gd name="T92" fmla="*/ 28 w 163"/>
                <a:gd name="T93" fmla="*/ 104 h 149"/>
                <a:gd name="T94" fmla="*/ 23 w 163"/>
                <a:gd name="T95" fmla="*/ 106 h 149"/>
                <a:gd name="T96" fmla="*/ 18 w 163"/>
                <a:gd name="T97" fmla="*/ 93 h 149"/>
                <a:gd name="T98" fmla="*/ 16 w 163"/>
                <a:gd name="T99" fmla="*/ 77 h 149"/>
                <a:gd name="T100" fmla="*/ 1 w 163"/>
                <a:gd name="T101" fmla="*/ 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" h="149">
                  <a:moveTo>
                    <a:pt x="1" y="49"/>
                  </a:moveTo>
                  <a:cubicBezTo>
                    <a:pt x="1" y="46"/>
                    <a:pt x="1" y="43"/>
                    <a:pt x="0" y="40"/>
                  </a:cubicBezTo>
                  <a:cubicBezTo>
                    <a:pt x="10" y="40"/>
                    <a:pt x="14" y="27"/>
                    <a:pt x="17" y="20"/>
                  </a:cubicBezTo>
                  <a:cubicBezTo>
                    <a:pt x="20" y="12"/>
                    <a:pt x="35" y="7"/>
                    <a:pt x="42" y="12"/>
                  </a:cubicBezTo>
                  <a:cubicBezTo>
                    <a:pt x="45" y="14"/>
                    <a:pt x="51" y="13"/>
                    <a:pt x="54" y="11"/>
                  </a:cubicBezTo>
                  <a:cubicBezTo>
                    <a:pt x="59" y="10"/>
                    <a:pt x="62" y="13"/>
                    <a:pt x="67" y="11"/>
                  </a:cubicBezTo>
                  <a:cubicBezTo>
                    <a:pt x="76" y="7"/>
                    <a:pt x="81" y="20"/>
                    <a:pt x="84" y="13"/>
                  </a:cubicBezTo>
                  <a:cubicBezTo>
                    <a:pt x="85" y="25"/>
                    <a:pt x="99" y="16"/>
                    <a:pt x="104" y="24"/>
                  </a:cubicBezTo>
                  <a:cubicBezTo>
                    <a:pt x="107" y="28"/>
                    <a:pt x="115" y="28"/>
                    <a:pt x="114" y="22"/>
                  </a:cubicBezTo>
                  <a:cubicBezTo>
                    <a:pt x="113" y="19"/>
                    <a:pt x="106" y="15"/>
                    <a:pt x="111" y="12"/>
                  </a:cubicBezTo>
                  <a:cubicBezTo>
                    <a:pt x="112" y="11"/>
                    <a:pt x="114" y="13"/>
                    <a:pt x="115" y="10"/>
                  </a:cubicBezTo>
                  <a:cubicBezTo>
                    <a:pt x="115" y="8"/>
                    <a:pt x="117" y="9"/>
                    <a:pt x="119" y="9"/>
                  </a:cubicBezTo>
                  <a:cubicBezTo>
                    <a:pt x="121" y="8"/>
                    <a:pt x="121" y="5"/>
                    <a:pt x="123" y="5"/>
                  </a:cubicBezTo>
                  <a:cubicBezTo>
                    <a:pt x="126" y="5"/>
                    <a:pt x="128" y="8"/>
                    <a:pt x="130" y="10"/>
                  </a:cubicBezTo>
                  <a:cubicBezTo>
                    <a:pt x="139" y="16"/>
                    <a:pt x="150" y="7"/>
                    <a:pt x="154" y="0"/>
                  </a:cubicBezTo>
                  <a:cubicBezTo>
                    <a:pt x="154" y="2"/>
                    <a:pt x="154" y="5"/>
                    <a:pt x="154" y="7"/>
                  </a:cubicBezTo>
                  <a:cubicBezTo>
                    <a:pt x="153" y="9"/>
                    <a:pt x="149" y="11"/>
                    <a:pt x="150" y="14"/>
                  </a:cubicBezTo>
                  <a:cubicBezTo>
                    <a:pt x="151" y="16"/>
                    <a:pt x="150" y="19"/>
                    <a:pt x="151" y="22"/>
                  </a:cubicBezTo>
                  <a:cubicBezTo>
                    <a:pt x="152" y="25"/>
                    <a:pt x="154" y="29"/>
                    <a:pt x="155" y="32"/>
                  </a:cubicBezTo>
                  <a:cubicBezTo>
                    <a:pt x="158" y="39"/>
                    <a:pt x="162" y="42"/>
                    <a:pt x="160" y="51"/>
                  </a:cubicBezTo>
                  <a:cubicBezTo>
                    <a:pt x="159" y="55"/>
                    <a:pt x="157" y="58"/>
                    <a:pt x="159" y="62"/>
                  </a:cubicBezTo>
                  <a:cubicBezTo>
                    <a:pt x="160" y="65"/>
                    <a:pt x="162" y="68"/>
                    <a:pt x="162" y="72"/>
                  </a:cubicBezTo>
                  <a:cubicBezTo>
                    <a:pt x="163" y="75"/>
                    <a:pt x="161" y="80"/>
                    <a:pt x="160" y="82"/>
                  </a:cubicBezTo>
                  <a:cubicBezTo>
                    <a:pt x="158" y="86"/>
                    <a:pt x="157" y="81"/>
                    <a:pt x="154" y="83"/>
                  </a:cubicBezTo>
                  <a:cubicBezTo>
                    <a:pt x="150" y="85"/>
                    <a:pt x="148" y="89"/>
                    <a:pt x="144" y="91"/>
                  </a:cubicBezTo>
                  <a:cubicBezTo>
                    <a:pt x="139" y="94"/>
                    <a:pt x="135" y="94"/>
                    <a:pt x="129" y="95"/>
                  </a:cubicBezTo>
                  <a:cubicBezTo>
                    <a:pt x="132" y="98"/>
                    <a:pt x="129" y="102"/>
                    <a:pt x="131" y="106"/>
                  </a:cubicBezTo>
                  <a:cubicBezTo>
                    <a:pt x="128" y="105"/>
                    <a:pt x="119" y="99"/>
                    <a:pt x="117" y="103"/>
                  </a:cubicBezTo>
                  <a:cubicBezTo>
                    <a:pt x="115" y="106"/>
                    <a:pt x="112" y="106"/>
                    <a:pt x="112" y="110"/>
                  </a:cubicBezTo>
                  <a:cubicBezTo>
                    <a:pt x="113" y="113"/>
                    <a:pt x="114" y="117"/>
                    <a:pt x="116" y="120"/>
                  </a:cubicBezTo>
                  <a:cubicBezTo>
                    <a:pt x="118" y="124"/>
                    <a:pt x="125" y="124"/>
                    <a:pt x="126" y="130"/>
                  </a:cubicBezTo>
                  <a:cubicBezTo>
                    <a:pt x="122" y="130"/>
                    <a:pt x="125" y="133"/>
                    <a:pt x="125" y="136"/>
                  </a:cubicBezTo>
                  <a:cubicBezTo>
                    <a:pt x="122" y="135"/>
                    <a:pt x="119" y="135"/>
                    <a:pt x="117" y="134"/>
                  </a:cubicBezTo>
                  <a:cubicBezTo>
                    <a:pt x="115" y="132"/>
                    <a:pt x="114" y="128"/>
                    <a:pt x="111" y="129"/>
                  </a:cubicBezTo>
                  <a:cubicBezTo>
                    <a:pt x="105" y="130"/>
                    <a:pt x="97" y="135"/>
                    <a:pt x="92" y="130"/>
                  </a:cubicBezTo>
                  <a:cubicBezTo>
                    <a:pt x="89" y="133"/>
                    <a:pt x="92" y="138"/>
                    <a:pt x="88" y="141"/>
                  </a:cubicBezTo>
                  <a:cubicBezTo>
                    <a:pt x="85" y="145"/>
                    <a:pt x="81" y="143"/>
                    <a:pt x="77" y="145"/>
                  </a:cubicBezTo>
                  <a:cubicBezTo>
                    <a:pt x="73" y="146"/>
                    <a:pt x="73" y="149"/>
                    <a:pt x="69" y="147"/>
                  </a:cubicBezTo>
                  <a:cubicBezTo>
                    <a:pt x="65" y="145"/>
                    <a:pt x="57" y="144"/>
                    <a:pt x="55" y="140"/>
                  </a:cubicBezTo>
                  <a:cubicBezTo>
                    <a:pt x="56" y="144"/>
                    <a:pt x="50" y="147"/>
                    <a:pt x="47" y="144"/>
                  </a:cubicBezTo>
                  <a:cubicBezTo>
                    <a:pt x="43" y="141"/>
                    <a:pt x="47" y="140"/>
                    <a:pt x="49" y="137"/>
                  </a:cubicBezTo>
                  <a:cubicBezTo>
                    <a:pt x="52" y="134"/>
                    <a:pt x="48" y="126"/>
                    <a:pt x="46" y="124"/>
                  </a:cubicBezTo>
                  <a:cubicBezTo>
                    <a:pt x="41" y="121"/>
                    <a:pt x="41" y="130"/>
                    <a:pt x="40" y="133"/>
                  </a:cubicBezTo>
                  <a:cubicBezTo>
                    <a:pt x="37" y="130"/>
                    <a:pt x="35" y="134"/>
                    <a:pt x="33" y="133"/>
                  </a:cubicBezTo>
                  <a:cubicBezTo>
                    <a:pt x="29" y="131"/>
                    <a:pt x="31" y="124"/>
                    <a:pt x="30" y="121"/>
                  </a:cubicBezTo>
                  <a:cubicBezTo>
                    <a:pt x="29" y="118"/>
                    <a:pt x="32" y="114"/>
                    <a:pt x="29" y="112"/>
                  </a:cubicBezTo>
                  <a:cubicBezTo>
                    <a:pt x="27" y="110"/>
                    <a:pt x="22" y="105"/>
                    <a:pt x="28" y="104"/>
                  </a:cubicBezTo>
                  <a:cubicBezTo>
                    <a:pt x="25" y="103"/>
                    <a:pt x="24" y="104"/>
                    <a:pt x="23" y="106"/>
                  </a:cubicBezTo>
                  <a:cubicBezTo>
                    <a:pt x="24" y="102"/>
                    <a:pt x="20" y="97"/>
                    <a:pt x="18" y="93"/>
                  </a:cubicBezTo>
                  <a:cubicBezTo>
                    <a:pt x="16" y="88"/>
                    <a:pt x="19" y="82"/>
                    <a:pt x="16" y="77"/>
                  </a:cubicBezTo>
                  <a:cubicBezTo>
                    <a:pt x="10" y="68"/>
                    <a:pt x="5" y="60"/>
                    <a:pt x="1" y="4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657">
              <a:extLst>
                <a:ext uri="{FF2B5EF4-FFF2-40B4-BE49-F238E27FC236}">
                  <a16:creationId xmlns="" xmlns:a16="http://schemas.microsoft.com/office/drawing/2014/main" id="{4545F6CF-0168-4605-9B9C-63051A44F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5101" y="2652713"/>
              <a:ext cx="93663" cy="115888"/>
            </a:xfrm>
            <a:custGeom>
              <a:avLst/>
              <a:gdLst>
                <a:gd name="T0" fmla="*/ 3 w 120"/>
                <a:gd name="T1" fmla="*/ 31 h 149"/>
                <a:gd name="T2" fmla="*/ 10 w 120"/>
                <a:gd name="T3" fmla="*/ 34 h 149"/>
                <a:gd name="T4" fmla="*/ 12 w 120"/>
                <a:gd name="T5" fmla="*/ 12 h 149"/>
                <a:gd name="T6" fmla="*/ 33 w 120"/>
                <a:gd name="T7" fmla="*/ 11 h 149"/>
                <a:gd name="T8" fmla="*/ 39 w 120"/>
                <a:gd name="T9" fmla="*/ 9 h 149"/>
                <a:gd name="T10" fmla="*/ 41 w 120"/>
                <a:gd name="T11" fmla="*/ 0 h 149"/>
                <a:gd name="T12" fmla="*/ 69 w 120"/>
                <a:gd name="T13" fmla="*/ 28 h 149"/>
                <a:gd name="T14" fmla="*/ 95 w 120"/>
                <a:gd name="T15" fmla="*/ 54 h 149"/>
                <a:gd name="T16" fmla="*/ 104 w 120"/>
                <a:gd name="T17" fmla="*/ 77 h 149"/>
                <a:gd name="T18" fmla="*/ 114 w 120"/>
                <a:gd name="T19" fmla="*/ 88 h 149"/>
                <a:gd name="T20" fmla="*/ 118 w 120"/>
                <a:gd name="T21" fmla="*/ 109 h 149"/>
                <a:gd name="T22" fmla="*/ 116 w 120"/>
                <a:gd name="T23" fmla="*/ 106 h 149"/>
                <a:gd name="T24" fmla="*/ 112 w 120"/>
                <a:gd name="T25" fmla="*/ 123 h 149"/>
                <a:gd name="T26" fmla="*/ 98 w 120"/>
                <a:gd name="T27" fmla="*/ 119 h 149"/>
                <a:gd name="T28" fmla="*/ 95 w 120"/>
                <a:gd name="T29" fmla="*/ 125 h 149"/>
                <a:gd name="T30" fmla="*/ 98 w 120"/>
                <a:gd name="T31" fmla="*/ 131 h 149"/>
                <a:gd name="T32" fmla="*/ 85 w 120"/>
                <a:gd name="T33" fmla="*/ 122 h 149"/>
                <a:gd name="T34" fmla="*/ 74 w 120"/>
                <a:gd name="T35" fmla="*/ 129 h 149"/>
                <a:gd name="T36" fmla="*/ 79 w 120"/>
                <a:gd name="T37" fmla="*/ 132 h 149"/>
                <a:gd name="T38" fmla="*/ 78 w 120"/>
                <a:gd name="T39" fmla="*/ 138 h 149"/>
                <a:gd name="T40" fmla="*/ 71 w 120"/>
                <a:gd name="T41" fmla="*/ 129 h 149"/>
                <a:gd name="T42" fmla="*/ 69 w 120"/>
                <a:gd name="T43" fmla="*/ 133 h 149"/>
                <a:gd name="T44" fmla="*/ 76 w 120"/>
                <a:gd name="T45" fmla="*/ 140 h 149"/>
                <a:gd name="T46" fmla="*/ 71 w 120"/>
                <a:gd name="T47" fmla="*/ 140 h 149"/>
                <a:gd name="T48" fmla="*/ 74 w 120"/>
                <a:gd name="T49" fmla="*/ 142 h 149"/>
                <a:gd name="T50" fmla="*/ 66 w 120"/>
                <a:gd name="T51" fmla="*/ 139 h 149"/>
                <a:gd name="T52" fmla="*/ 66 w 120"/>
                <a:gd name="T53" fmla="*/ 133 h 149"/>
                <a:gd name="T54" fmla="*/ 60 w 120"/>
                <a:gd name="T55" fmla="*/ 145 h 149"/>
                <a:gd name="T56" fmla="*/ 55 w 120"/>
                <a:gd name="T57" fmla="*/ 141 h 149"/>
                <a:gd name="T58" fmla="*/ 52 w 120"/>
                <a:gd name="T59" fmla="*/ 149 h 149"/>
                <a:gd name="T60" fmla="*/ 49 w 120"/>
                <a:gd name="T61" fmla="*/ 142 h 149"/>
                <a:gd name="T62" fmla="*/ 40 w 120"/>
                <a:gd name="T63" fmla="*/ 135 h 149"/>
                <a:gd name="T64" fmla="*/ 45 w 120"/>
                <a:gd name="T65" fmla="*/ 139 h 149"/>
                <a:gd name="T66" fmla="*/ 47 w 120"/>
                <a:gd name="T67" fmla="*/ 136 h 149"/>
                <a:gd name="T68" fmla="*/ 41 w 120"/>
                <a:gd name="T69" fmla="*/ 133 h 149"/>
                <a:gd name="T70" fmla="*/ 46 w 120"/>
                <a:gd name="T71" fmla="*/ 131 h 149"/>
                <a:gd name="T72" fmla="*/ 44 w 120"/>
                <a:gd name="T73" fmla="*/ 129 h 149"/>
                <a:gd name="T74" fmla="*/ 32 w 120"/>
                <a:gd name="T75" fmla="*/ 120 h 149"/>
                <a:gd name="T76" fmla="*/ 38 w 120"/>
                <a:gd name="T77" fmla="*/ 121 h 149"/>
                <a:gd name="T78" fmla="*/ 38 w 120"/>
                <a:gd name="T79" fmla="*/ 105 h 149"/>
                <a:gd name="T80" fmla="*/ 32 w 120"/>
                <a:gd name="T81" fmla="*/ 104 h 149"/>
                <a:gd name="T82" fmla="*/ 35 w 120"/>
                <a:gd name="T83" fmla="*/ 100 h 149"/>
                <a:gd name="T84" fmla="*/ 38 w 120"/>
                <a:gd name="T85" fmla="*/ 94 h 149"/>
                <a:gd name="T86" fmla="*/ 32 w 120"/>
                <a:gd name="T87" fmla="*/ 94 h 149"/>
                <a:gd name="T88" fmla="*/ 37 w 120"/>
                <a:gd name="T89" fmla="*/ 88 h 149"/>
                <a:gd name="T90" fmla="*/ 23 w 120"/>
                <a:gd name="T91" fmla="*/ 74 h 149"/>
                <a:gd name="T92" fmla="*/ 19 w 120"/>
                <a:gd name="T93" fmla="*/ 70 h 149"/>
                <a:gd name="T94" fmla="*/ 13 w 120"/>
                <a:gd name="T95" fmla="*/ 69 h 149"/>
                <a:gd name="T96" fmla="*/ 5 w 120"/>
                <a:gd name="T97" fmla="*/ 61 h 149"/>
                <a:gd name="T98" fmla="*/ 7 w 120"/>
                <a:gd name="T99" fmla="*/ 57 h 149"/>
                <a:gd name="T100" fmla="*/ 9 w 120"/>
                <a:gd name="T101" fmla="*/ 57 h 149"/>
                <a:gd name="T102" fmla="*/ 13 w 120"/>
                <a:gd name="T103" fmla="*/ 61 h 149"/>
                <a:gd name="T104" fmla="*/ 13 w 120"/>
                <a:gd name="T105" fmla="*/ 55 h 149"/>
                <a:gd name="T106" fmla="*/ 25 w 120"/>
                <a:gd name="T107" fmla="*/ 64 h 149"/>
                <a:gd name="T108" fmla="*/ 28 w 120"/>
                <a:gd name="T109" fmla="*/ 58 h 149"/>
                <a:gd name="T110" fmla="*/ 22 w 120"/>
                <a:gd name="T111" fmla="*/ 53 h 149"/>
                <a:gd name="T112" fmla="*/ 19 w 120"/>
                <a:gd name="T113" fmla="*/ 47 h 149"/>
                <a:gd name="T114" fmla="*/ 9 w 120"/>
                <a:gd name="T115" fmla="*/ 40 h 149"/>
                <a:gd name="T116" fmla="*/ 8 w 120"/>
                <a:gd name="T117" fmla="*/ 36 h 149"/>
                <a:gd name="T118" fmla="*/ 3 w 120"/>
                <a:gd name="T119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0" h="149">
                  <a:moveTo>
                    <a:pt x="3" y="31"/>
                  </a:moveTo>
                  <a:cubicBezTo>
                    <a:pt x="5" y="28"/>
                    <a:pt x="8" y="34"/>
                    <a:pt x="10" y="34"/>
                  </a:cubicBezTo>
                  <a:cubicBezTo>
                    <a:pt x="0" y="30"/>
                    <a:pt x="5" y="16"/>
                    <a:pt x="12" y="12"/>
                  </a:cubicBezTo>
                  <a:cubicBezTo>
                    <a:pt x="18" y="8"/>
                    <a:pt x="26" y="12"/>
                    <a:pt x="33" y="11"/>
                  </a:cubicBezTo>
                  <a:cubicBezTo>
                    <a:pt x="35" y="10"/>
                    <a:pt x="37" y="11"/>
                    <a:pt x="39" y="9"/>
                  </a:cubicBezTo>
                  <a:cubicBezTo>
                    <a:pt x="43" y="6"/>
                    <a:pt x="39" y="4"/>
                    <a:pt x="41" y="0"/>
                  </a:cubicBezTo>
                  <a:cubicBezTo>
                    <a:pt x="51" y="8"/>
                    <a:pt x="59" y="20"/>
                    <a:pt x="69" y="28"/>
                  </a:cubicBezTo>
                  <a:cubicBezTo>
                    <a:pt x="78" y="36"/>
                    <a:pt x="88" y="44"/>
                    <a:pt x="95" y="54"/>
                  </a:cubicBezTo>
                  <a:cubicBezTo>
                    <a:pt x="101" y="61"/>
                    <a:pt x="101" y="69"/>
                    <a:pt x="104" y="77"/>
                  </a:cubicBezTo>
                  <a:cubicBezTo>
                    <a:pt x="105" y="79"/>
                    <a:pt x="112" y="96"/>
                    <a:pt x="114" y="88"/>
                  </a:cubicBezTo>
                  <a:cubicBezTo>
                    <a:pt x="117" y="92"/>
                    <a:pt x="120" y="104"/>
                    <a:pt x="118" y="109"/>
                  </a:cubicBezTo>
                  <a:cubicBezTo>
                    <a:pt x="117" y="108"/>
                    <a:pt x="116" y="107"/>
                    <a:pt x="116" y="106"/>
                  </a:cubicBezTo>
                  <a:cubicBezTo>
                    <a:pt x="118" y="113"/>
                    <a:pt x="119" y="120"/>
                    <a:pt x="112" y="123"/>
                  </a:cubicBezTo>
                  <a:cubicBezTo>
                    <a:pt x="111" y="120"/>
                    <a:pt x="103" y="121"/>
                    <a:pt x="98" y="119"/>
                  </a:cubicBezTo>
                  <a:cubicBezTo>
                    <a:pt x="101" y="124"/>
                    <a:pt x="96" y="120"/>
                    <a:pt x="95" y="125"/>
                  </a:cubicBezTo>
                  <a:cubicBezTo>
                    <a:pt x="99" y="123"/>
                    <a:pt x="99" y="128"/>
                    <a:pt x="98" y="131"/>
                  </a:cubicBezTo>
                  <a:cubicBezTo>
                    <a:pt x="96" y="124"/>
                    <a:pt x="87" y="130"/>
                    <a:pt x="85" y="122"/>
                  </a:cubicBezTo>
                  <a:cubicBezTo>
                    <a:pt x="84" y="129"/>
                    <a:pt x="76" y="124"/>
                    <a:pt x="74" y="129"/>
                  </a:cubicBezTo>
                  <a:cubicBezTo>
                    <a:pt x="76" y="131"/>
                    <a:pt x="78" y="131"/>
                    <a:pt x="79" y="132"/>
                  </a:cubicBezTo>
                  <a:cubicBezTo>
                    <a:pt x="82" y="134"/>
                    <a:pt x="76" y="134"/>
                    <a:pt x="78" y="138"/>
                  </a:cubicBezTo>
                  <a:cubicBezTo>
                    <a:pt x="75" y="136"/>
                    <a:pt x="75" y="132"/>
                    <a:pt x="71" y="129"/>
                  </a:cubicBezTo>
                  <a:cubicBezTo>
                    <a:pt x="71" y="131"/>
                    <a:pt x="70" y="132"/>
                    <a:pt x="69" y="133"/>
                  </a:cubicBezTo>
                  <a:cubicBezTo>
                    <a:pt x="71" y="136"/>
                    <a:pt x="74" y="137"/>
                    <a:pt x="76" y="140"/>
                  </a:cubicBezTo>
                  <a:cubicBezTo>
                    <a:pt x="74" y="140"/>
                    <a:pt x="73" y="140"/>
                    <a:pt x="71" y="140"/>
                  </a:cubicBezTo>
                  <a:cubicBezTo>
                    <a:pt x="72" y="140"/>
                    <a:pt x="73" y="141"/>
                    <a:pt x="74" y="142"/>
                  </a:cubicBezTo>
                  <a:cubicBezTo>
                    <a:pt x="72" y="146"/>
                    <a:pt x="68" y="141"/>
                    <a:pt x="66" y="139"/>
                  </a:cubicBezTo>
                  <a:cubicBezTo>
                    <a:pt x="70" y="140"/>
                    <a:pt x="70" y="133"/>
                    <a:pt x="66" y="133"/>
                  </a:cubicBezTo>
                  <a:cubicBezTo>
                    <a:pt x="62" y="134"/>
                    <a:pt x="60" y="142"/>
                    <a:pt x="60" y="145"/>
                  </a:cubicBezTo>
                  <a:cubicBezTo>
                    <a:pt x="58" y="144"/>
                    <a:pt x="56" y="143"/>
                    <a:pt x="55" y="141"/>
                  </a:cubicBezTo>
                  <a:cubicBezTo>
                    <a:pt x="54" y="144"/>
                    <a:pt x="53" y="146"/>
                    <a:pt x="52" y="149"/>
                  </a:cubicBezTo>
                  <a:cubicBezTo>
                    <a:pt x="49" y="148"/>
                    <a:pt x="47" y="145"/>
                    <a:pt x="49" y="142"/>
                  </a:cubicBezTo>
                  <a:cubicBezTo>
                    <a:pt x="46" y="142"/>
                    <a:pt x="38" y="139"/>
                    <a:pt x="40" y="135"/>
                  </a:cubicBezTo>
                  <a:cubicBezTo>
                    <a:pt x="41" y="137"/>
                    <a:pt x="43" y="138"/>
                    <a:pt x="45" y="139"/>
                  </a:cubicBezTo>
                  <a:cubicBezTo>
                    <a:pt x="43" y="136"/>
                    <a:pt x="43" y="135"/>
                    <a:pt x="47" y="136"/>
                  </a:cubicBezTo>
                  <a:cubicBezTo>
                    <a:pt x="45" y="135"/>
                    <a:pt x="43" y="134"/>
                    <a:pt x="41" y="133"/>
                  </a:cubicBezTo>
                  <a:cubicBezTo>
                    <a:pt x="43" y="134"/>
                    <a:pt x="45" y="133"/>
                    <a:pt x="46" y="131"/>
                  </a:cubicBezTo>
                  <a:cubicBezTo>
                    <a:pt x="46" y="130"/>
                    <a:pt x="45" y="130"/>
                    <a:pt x="44" y="129"/>
                  </a:cubicBezTo>
                  <a:cubicBezTo>
                    <a:pt x="43" y="137"/>
                    <a:pt x="34" y="122"/>
                    <a:pt x="32" y="120"/>
                  </a:cubicBezTo>
                  <a:cubicBezTo>
                    <a:pt x="34" y="121"/>
                    <a:pt x="36" y="122"/>
                    <a:pt x="38" y="121"/>
                  </a:cubicBezTo>
                  <a:cubicBezTo>
                    <a:pt x="33" y="119"/>
                    <a:pt x="32" y="107"/>
                    <a:pt x="38" y="105"/>
                  </a:cubicBezTo>
                  <a:cubicBezTo>
                    <a:pt x="36" y="105"/>
                    <a:pt x="34" y="104"/>
                    <a:pt x="32" y="104"/>
                  </a:cubicBezTo>
                  <a:cubicBezTo>
                    <a:pt x="32" y="102"/>
                    <a:pt x="33" y="101"/>
                    <a:pt x="35" y="100"/>
                  </a:cubicBezTo>
                  <a:cubicBezTo>
                    <a:pt x="37" y="99"/>
                    <a:pt x="37" y="95"/>
                    <a:pt x="38" y="94"/>
                  </a:cubicBezTo>
                  <a:cubicBezTo>
                    <a:pt x="36" y="94"/>
                    <a:pt x="34" y="94"/>
                    <a:pt x="32" y="94"/>
                  </a:cubicBezTo>
                  <a:cubicBezTo>
                    <a:pt x="33" y="91"/>
                    <a:pt x="34" y="90"/>
                    <a:pt x="37" y="88"/>
                  </a:cubicBezTo>
                  <a:cubicBezTo>
                    <a:pt x="31" y="95"/>
                    <a:pt x="19" y="80"/>
                    <a:pt x="23" y="74"/>
                  </a:cubicBezTo>
                  <a:cubicBezTo>
                    <a:pt x="19" y="76"/>
                    <a:pt x="20" y="73"/>
                    <a:pt x="19" y="70"/>
                  </a:cubicBezTo>
                  <a:cubicBezTo>
                    <a:pt x="18" y="67"/>
                    <a:pt x="12" y="63"/>
                    <a:pt x="13" y="69"/>
                  </a:cubicBezTo>
                  <a:cubicBezTo>
                    <a:pt x="11" y="65"/>
                    <a:pt x="6" y="66"/>
                    <a:pt x="5" y="61"/>
                  </a:cubicBezTo>
                  <a:cubicBezTo>
                    <a:pt x="8" y="61"/>
                    <a:pt x="9" y="61"/>
                    <a:pt x="7" y="57"/>
                  </a:cubicBezTo>
                  <a:cubicBezTo>
                    <a:pt x="9" y="62"/>
                    <a:pt x="10" y="62"/>
                    <a:pt x="9" y="57"/>
                  </a:cubicBezTo>
                  <a:cubicBezTo>
                    <a:pt x="11" y="57"/>
                    <a:pt x="13" y="58"/>
                    <a:pt x="13" y="61"/>
                  </a:cubicBezTo>
                  <a:cubicBezTo>
                    <a:pt x="15" y="58"/>
                    <a:pt x="15" y="57"/>
                    <a:pt x="13" y="55"/>
                  </a:cubicBezTo>
                  <a:cubicBezTo>
                    <a:pt x="17" y="58"/>
                    <a:pt x="23" y="58"/>
                    <a:pt x="25" y="64"/>
                  </a:cubicBezTo>
                  <a:cubicBezTo>
                    <a:pt x="24" y="62"/>
                    <a:pt x="26" y="60"/>
                    <a:pt x="28" y="58"/>
                  </a:cubicBezTo>
                  <a:cubicBezTo>
                    <a:pt x="25" y="59"/>
                    <a:pt x="21" y="57"/>
                    <a:pt x="22" y="53"/>
                  </a:cubicBezTo>
                  <a:cubicBezTo>
                    <a:pt x="18" y="56"/>
                    <a:pt x="11" y="46"/>
                    <a:pt x="19" y="47"/>
                  </a:cubicBezTo>
                  <a:cubicBezTo>
                    <a:pt x="15" y="46"/>
                    <a:pt x="12" y="43"/>
                    <a:pt x="9" y="40"/>
                  </a:cubicBezTo>
                  <a:cubicBezTo>
                    <a:pt x="9" y="39"/>
                    <a:pt x="8" y="37"/>
                    <a:pt x="8" y="36"/>
                  </a:cubicBezTo>
                  <a:cubicBezTo>
                    <a:pt x="6" y="34"/>
                    <a:pt x="4" y="34"/>
                    <a:pt x="3" y="3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658">
              <a:extLst>
                <a:ext uri="{FF2B5EF4-FFF2-40B4-BE49-F238E27FC236}">
                  <a16:creationId xmlns="" xmlns:a16="http://schemas.microsoft.com/office/drawing/2014/main" id="{546AB97D-4B6F-4C48-A618-4355BDB560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5101" y="2652713"/>
              <a:ext cx="93663" cy="115888"/>
            </a:xfrm>
            <a:custGeom>
              <a:avLst/>
              <a:gdLst>
                <a:gd name="T0" fmla="*/ 3 w 120"/>
                <a:gd name="T1" fmla="*/ 31 h 149"/>
                <a:gd name="T2" fmla="*/ 10 w 120"/>
                <a:gd name="T3" fmla="*/ 34 h 149"/>
                <a:gd name="T4" fmla="*/ 12 w 120"/>
                <a:gd name="T5" fmla="*/ 12 h 149"/>
                <a:gd name="T6" fmla="*/ 33 w 120"/>
                <a:gd name="T7" fmla="*/ 11 h 149"/>
                <a:gd name="T8" fmla="*/ 39 w 120"/>
                <a:gd name="T9" fmla="*/ 9 h 149"/>
                <a:gd name="T10" fmla="*/ 41 w 120"/>
                <a:gd name="T11" fmla="*/ 0 h 149"/>
                <a:gd name="T12" fmla="*/ 69 w 120"/>
                <a:gd name="T13" fmla="*/ 28 h 149"/>
                <a:gd name="T14" fmla="*/ 95 w 120"/>
                <a:gd name="T15" fmla="*/ 54 h 149"/>
                <a:gd name="T16" fmla="*/ 104 w 120"/>
                <a:gd name="T17" fmla="*/ 77 h 149"/>
                <a:gd name="T18" fmla="*/ 114 w 120"/>
                <a:gd name="T19" fmla="*/ 88 h 149"/>
                <a:gd name="T20" fmla="*/ 118 w 120"/>
                <a:gd name="T21" fmla="*/ 109 h 149"/>
                <a:gd name="T22" fmla="*/ 116 w 120"/>
                <a:gd name="T23" fmla="*/ 106 h 149"/>
                <a:gd name="T24" fmla="*/ 112 w 120"/>
                <a:gd name="T25" fmla="*/ 123 h 149"/>
                <a:gd name="T26" fmla="*/ 98 w 120"/>
                <a:gd name="T27" fmla="*/ 119 h 149"/>
                <a:gd name="T28" fmla="*/ 95 w 120"/>
                <a:gd name="T29" fmla="*/ 125 h 149"/>
                <a:gd name="T30" fmla="*/ 98 w 120"/>
                <a:gd name="T31" fmla="*/ 131 h 149"/>
                <a:gd name="T32" fmla="*/ 85 w 120"/>
                <a:gd name="T33" fmla="*/ 122 h 149"/>
                <a:gd name="T34" fmla="*/ 74 w 120"/>
                <a:gd name="T35" fmla="*/ 129 h 149"/>
                <a:gd name="T36" fmla="*/ 79 w 120"/>
                <a:gd name="T37" fmla="*/ 132 h 149"/>
                <a:gd name="T38" fmla="*/ 78 w 120"/>
                <a:gd name="T39" fmla="*/ 138 h 149"/>
                <a:gd name="T40" fmla="*/ 71 w 120"/>
                <a:gd name="T41" fmla="*/ 129 h 149"/>
                <a:gd name="T42" fmla="*/ 69 w 120"/>
                <a:gd name="T43" fmla="*/ 133 h 149"/>
                <a:gd name="T44" fmla="*/ 76 w 120"/>
                <a:gd name="T45" fmla="*/ 140 h 149"/>
                <a:gd name="T46" fmla="*/ 71 w 120"/>
                <a:gd name="T47" fmla="*/ 140 h 149"/>
                <a:gd name="T48" fmla="*/ 74 w 120"/>
                <a:gd name="T49" fmla="*/ 142 h 149"/>
                <a:gd name="T50" fmla="*/ 66 w 120"/>
                <a:gd name="T51" fmla="*/ 139 h 149"/>
                <a:gd name="T52" fmla="*/ 66 w 120"/>
                <a:gd name="T53" fmla="*/ 133 h 149"/>
                <a:gd name="T54" fmla="*/ 60 w 120"/>
                <a:gd name="T55" fmla="*/ 145 h 149"/>
                <a:gd name="T56" fmla="*/ 55 w 120"/>
                <a:gd name="T57" fmla="*/ 141 h 149"/>
                <a:gd name="T58" fmla="*/ 52 w 120"/>
                <a:gd name="T59" fmla="*/ 149 h 149"/>
                <a:gd name="T60" fmla="*/ 49 w 120"/>
                <a:gd name="T61" fmla="*/ 142 h 149"/>
                <a:gd name="T62" fmla="*/ 40 w 120"/>
                <a:gd name="T63" fmla="*/ 135 h 149"/>
                <a:gd name="T64" fmla="*/ 45 w 120"/>
                <a:gd name="T65" fmla="*/ 139 h 149"/>
                <a:gd name="T66" fmla="*/ 47 w 120"/>
                <a:gd name="T67" fmla="*/ 136 h 149"/>
                <a:gd name="T68" fmla="*/ 41 w 120"/>
                <a:gd name="T69" fmla="*/ 133 h 149"/>
                <a:gd name="T70" fmla="*/ 46 w 120"/>
                <a:gd name="T71" fmla="*/ 131 h 149"/>
                <a:gd name="T72" fmla="*/ 44 w 120"/>
                <a:gd name="T73" fmla="*/ 129 h 149"/>
                <a:gd name="T74" fmla="*/ 32 w 120"/>
                <a:gd name="T75" fmla="*/ 120 h 149"/>
                <a:gd name="T76" fmla="*/ 38 w 120"/>
                <a:gd name="T77" fmla="*/ 121 h 149"/>
                <a:gd name="T78" fmla="*/ 38 w 120"/>
                <a:gd name="T79" fmla="*/ 105 h 149"/>
                <a:gd name="T80" fmla="*/ 32 w 120"/>
                <a:gd name="T81" fmla="*/ 104 h 149"/>
                <a:gd name="T82" fmla="*/ 35 w 120"/>
                <a:gd name="T83" fmla="*/ 100 h 149"/>
                <a:gd name="T84" fmla="*/ 38 w 120"/>
                <a:gd name="T85" fmla="*/ 94 h 149"/>
                <a:gd name="T86" fmla="*/ 32 w 120"/>
                <a:gd name="T87" fmla="*/ 94 h 149"/>
                <a:gd name="T88" fmla="*/ 37 w 120"/>
                <a:gd name="T89" fmla="*/ 88 h 149"/>
                <a:gd name="T90" fmla="*/ 23 w 120"/>
                <a:gd name="T91" fmla="*/ 74 h 149"/>
                <a:gd name="T92" fmla="*/ 19 w 120"/>
                <a:gd name="T93" fmla="*/ 70 h 149"/>
                <a:gd name="T94" fmla="*/ 13 w 120"/>
                <a:gd name="T95" fmla="*/ 69 h 149"/>
                <a:gd name="T96" fmla="*/ 5 w 120"/>
                <a:gd name="T97" fmla="*/ 61 h 149"/>
                <a:gd name="T98" fmla="*/ 7 w 120"/>
                <a:gd name="T99" fmla="*/ 57 h 149"/>
                <a:gd name="T100" fmla="*/ 9 w 120"/>
                <a:gd name="T101" fmla="*/ 57 h 149"/>
                <a:gd name="T102" fmla="*/ 13 w 120"/>
                <a:gd name="T103" fmla="*/ 61 h 149"/>
                <a:gd name="T104" fmla="*/ 13 w 120"/>
                <a:gd name="T105" fmla="*/ 55 h 149"/>
                <a:gd name="T106" fmla="*/ 25 w 120"/>
                <a:gd name="T107" fmla="*/ 64 h 149"/>
                <a:gd name="T108" fmla="*/ 28 w 120"/>
                <a:gd name="T109" fmla="*/ 58 h 149"/>
                <a:gd name="T110" fmla="*/ 22 w 120"/>
                <a:gd name="T111" fmla="*/ 53 h 149"/>
                <a:gd name="T112" fmla="*/ 19 w 120"/>
                <a:gd name="T113" fmla="*/ 47 h 149"/>
                <a:gd name="T114" fmla="*/ 9 w 120"/>
                <a:gd name="T115" fmla="*/ 40 h 149"/>
                <a:gd name="T116" fmla="*/ 8 w 120"/>
                <a:gd name="T117" fmla="*/ 36 h 149"/>
                <a:gd name="T118" fmla="*/ 3 w 120"/>
                <a:gd name="T119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0" h="149">
                  <a:moveTo>
                    <a:pt x="3" y="31"/>
                  </a:moveTo>
                  <a:cubicBezTo>
                    <a:pt x="5" y="28"/>
                    <a:pt x="8" y="34"/>
                    <a:pt x="10" y="34"/>
                  </a:cubicBezTo>
                  <a:cubicBezTo>
                    <a:pt x="0" y="30"/>
                    <a:pt x="5" y="16"/>
                    <a:pt x="12" y="12"/>
                  </a:cubicBezTo>
                  <a:cubicBezTo>
                    <a:pt x="18" y="8"/>
                    <a:pt x="26" y="12"/>
                    <a:pt x="33" y="11"/>
                  </a:cubicBezTo>
                  <a:cubicBezTo>
                    <a:pt x="35" y="10"/>
                    <a:pt x="37" y="11"/>
                    <a:pt x="39" y="9"/>
                  </a:cubicBezTo>
                  <a:cubicBezTo>
                    <a:pt x="43" y="6"/>
                    <a:pt x="39" y="4"/>
                    <a:pt x="41" y="0"/>
                  </a:cubicBezTo>
                  <a:cubicBezTo>
                    <a:pt x="51" y="8"/>
                    <a:pt x="59" y="20"/>
                    <a:pt x="69" y="28"/>
                  </a:cubicBezTo>
                  <a:cubicBezTo>
                    <a:pt x="78" y="36"/>
                    <a:pt x="88" y="44"/>
                    <a:pt x="95" y="54"/>
                  </a:cubicBezTo>
                  <a:cubicBezTo>
                    <a:pt x="101" y="61"/>
                    <a:pt x="101" y="69"/>
                    <a:pt x="104" y="77"/>
                  </a:cubicBezTo>
                  <a:cubicBezTo>
                    <a:pt x="105" y="79"/>
                    <a:pt x="112" y="96"/>
                    <a:pt x="114" y="88"/>
                  </a:cubicBezTo>
                  <a:cubicBezTo>
                    <a:pt x="117" y="92"/>
                    <a:pt x="120" y="104"/>
                    <a:pt x="118" y="109"/>
                  </a:cubicBezTo>
                  <a:cubicBezTo>
                    <a:pt x="117" y="108"/>
                    <a:pt x="116" y="107"/>
                    <a:pt x="116" y="106"/>
                  </a:cubicBezTo>
                  <a:cubicBezTo>
                    <a:pt x="118" y="113"/>
                    <a:pt x="119" y="120"/>
                    <a:pt x="112" y="123"/>
                  </a:cubicBezTo>
                  <a:cubicBezTo>
                    <a:pt x="111" y="120"/>
                    <a:pt x="103" y="121"/>
                    <a:pt x="98" y="119"/>
                  </a:cubicBezTo>
                  <a:cubicBezTo>
                    <a:pt x="101" y="124"/>
                    <a:pt x="96" y="120"/>
                    <a:pt x="95" y="125"/>
                  </a:cubicBezTo>
                  <a:cubicBezTo>
                    <a:pt x="99" y="123"/>
                    <a:pt x="99" y="128"/>
                    <a:pt x="98" y="131"/>
                  </a:cubicBezTo>
                  <a:cubicBezTo>
                    <a:pt x="96" y="124"/>
                    <a:pt x="87" y="130"/>
                    <a:pt x="85" y="122"/>
                  </a:cubicBezTo>
                  <a:cubicBezTo>
                    <a:pt x="84" y="129"/>
                    <a:pt x="76" y="124"/>
                    <a:pt x="74" y="129"/>
                  </a:cubicBezTo>
                  <a:cubicBezTo>
                    <a:pt x="76" y="131"/>
                    <a:pt x="78" y="131"/>
                    <a:pt x="79" y="132"/>
                  </a:cubicBezTo>
                  <a:cubicBezTo>
                    <a:pt x="82" y="134"/>
                    <a:pt x="76" y="134"/>
                    <a:pt x="78" y="138"/>
                  </a:cubicBezTo>
                  <a:cubicBezTo>
                    <a:pt x="75" y="136"/>
                    <a:pt x="75" y="132"/>
                    <a:pt x="71" y="129"/>
                  </a:cubicBezTo>
                  <a:cubicBezTo>
                    <a:pt x="71" y="131"/>
                    <a:pt x="70" y="132"/>
                    <a:pt x="69" y="133"/>
                  </a:cubicBezTo>
                  <a:cubicBezTo>
                    <a:pt x="71" y="136"/>
                    <a:pt x="74" y="137"/>
                    <a:pt x="76" y="140"/>
                  </a:cubicBezTo>
                  <a:cubicBezTo>
                    <a:pt x="74" y="140"/>
                    <a:pt x="73" y="140"/>
                    <a:pt x="71" y="140"/>
                  </a:cubicBezTo>
                  <a:cubicBezTo>
                    <a:pt x="72" y="140"/>
                    <a:pt x="73" y="141"/>
                    <a:pt x="74" y="142"/>
                  </a:cubicBezTo>
                  <a:cubicBezTo>
                    <a:pt x="72" y="146"/>
                    <a:pt x="68" y="141"/>
                    <a:pt x="66" y="139"/>
                  </a:cubicBezTo>
                  <a:cubicBezTo>
                    <a:pt x="70" y="140"/>
                    <a:pt x="70" y="133"/>
                    <a:pt x="66" y="133"/>
                  </a:cubicBezTo>
                  <a:cubicBezTo>
                    <a:pt x="62" y="134"/>
                    <a:pt x="60" y="142"/>
                    <a:pt x="60" y="145"/>
                  </a:cubicBezTo>
                  <a:cubicBezTo>
                    <a:pt x="58" y="144"/>
                    <a:pt x="56" y="143"/>
                    <a:pt x="55" y="141"/>
                  </a:cubicBezTo>
                  <a:cubicBezTo>
                    <a:pt x="54" y="144"/>
                    <a:pt x="53" y="146"/>
                    <a:pt x="52" y="149"/>
                  </a:cubicBezTo>
                  <a:cubicBezTo>
                    <a:pt x="49" y="148"/>
                    <a:pt x="47" y="145"/>
                    <a:pt x="49" y="142"/>
                  </a:cubicBezTo>
                  <a:cubicBezTo>
                    <a:pt x="46" y="142"/>
                    <a:pt x="38" y="139"/>
                    <a:pt x="40" y="135"/>
                  </a:cubicBezTo>
                  <a:cubicBezTo>
                    <a:pt x="41" y="137"/>
                    <a:pt x="43" y="138"/>
                    <a:pt x="45" y="139"/>
                  </a:cubicBezTo>
                  <a:cubicBezTo>
                    <a:pt x="43" y="136"/>
                    <a:pt x="43" y="135"/>
                    <a:pt x="47" y="136"/>
                  </a:cubicBezTo>
                  <a:cubicBezTo>
                    <a:pt x="45" y="135"/>
                    <a:pt x="43" y="134"/>
                    <a:pt x="41" y="133"/>
                  </a:cubicBezTo>
                  <a:cubicBezTo>
                    <a:pt x="43" y="134"/>
                    <a:pt x="45" y="133"/>
                    <a:pt x="46" y="131"/>
                  </a:cubicBezTo>
                  <a:cubicBezTo>
                    <a:pt x="46" y="130"/>
                    <a:pt x="45" y="130"/>
                    <a:pt x="44" y="129"/>
                  </a:cubicBezTo>
                  <a:cubicBezTo>
                    <a:pt x="43" y="137"/>
                    <a:pt x="34" y="122"/>
                    <a:pt x="32" y="120"/>
                  </a:cubicBezTo>
                  <a:cubicBezTo>
                    <a:pt x="34" y="121"/>
                    <a:pt x="36" y="122"/>
                    <a:pt x="38" y="121"/>
                  </a:cubicBezTo>
                  <a:cubicBezTo>
                    <a:pt x="33" y="119"/>
                    <a:pt x="32" y="107"/>
                    <a:pt x="38" y="105"/>
                  </a:cubicBezTo>
                  <a:cubicBezTo>
                    <a:pt x="36" y="105"/>
                    <a:pt x="34" y="104"/>
                    <a:pt x="32" y="104"/>
                  </a:cubicBezTo>
                  <a:cubicBezTo>
                    <a:pt x="32" y="102"/>
                    <a:pt x="33" y="101"/>
                    <a:pt x="35" y="100"/>
                  </a:cubicBezTo>
                  <a:cubicBezTo>
                    <a:pt x="37" y="99"/>
                    <a:pt x="37" y="95"/>
                    <a:pt x="38" y="94"/>
                  </a:cubicBezTo>
                  <a:cubicBezTo>
                    <a:pt x="36" y="94"/>
                    <a:pt x="34" y="94"/>
                    <a:pt x="32" y="94"/>
                  </a:cubicBezTo>
                  <a:cubicBezTo>
                    <a:pt x="33" y="91"/>
                    <a:pt x="34" y="90"/>
                    <a:pt x="37" y="88"/>
                  </a:cubicBezTo>
                  <a:cubicBezTo>
                    <a:pt x="31" y="95"/>
                    <a:pt x="19" y="80"/>
                    <a:pt x="23" y="74"/>
                  </a:cubicBezTo>
                  <a:cubicBezTo>
                    <a:pt x="19" y="76"/>
                    <a:pt x="20" y="73"/>
                    <a:pt x="19" y="70"/>
                  </a:cubicBezTo>
                  <a:cubicBezTo>
                    <a:pt x="18" y="67"/>
                    <a:pt x="12" y="63"/>
                    <a:pt x="13" y="69"/>
                  </a:cubicBezTo>
                  <a:cubicBezTo>
                    <a:pt x="11" y="65"/>
                    <a:pt x="6" y="66"/>
                    <a:pt x="5" y="61"/>
                  </a:cubicBezTo>
                  <a:cubicBezTo>
                    <a:pt x="8" y="61"/>
                    <a:pt x="9" y="61"/>
                    <a:pt x="7" y="57"/>
                  </a:cubicBezTo>
                  <a:cubicBezTo>
                    <a:pt x="9" y="62"/>
                    <a:pt x="10" y="62"/>
                    <a:pt x="9" y="57"/>
                  </a:cubicBezTo>
                  <a:cubicBezTo>
                    <a:pt x="11" y="57"/>
                    <a:pt x="13" y="58"/>
                    <a:pt x="13" y="61"/>
                  </a:cubicBezTo>
                  <a:cubicBezTo>
                    <a:pt x="15" y="58"/>
                    <a:pt x="15" y="57"/>
                    <a:pt x="13" y="55"/>
                  </a:cubicBezTo>
                  <a:cubicBezTo>
                    <a:pt x="17" y="58"/>
                    <a:pt x="23" y="58"/>
                    <a:pt x="25" y="64"/>
                  </a:cubicBezTo>
                  <a:cubicBezTo>
                    <a:pt x="24" y="62"/>
                    <a:pt x="26" y="60"/>
                    <a:pt x="28" y="58"/>
                  </a:cubicBezTo>
                  <a:cubicBezTo>
                    <a:pt x="25" y="59"/>
                    <a:pt x="21" y="57"/>
                    <a:pt x="22" y="53"/>
                  </a:cubicBezTo>
                  <a:cubicBezTo>
                    <a:pt x="18" y="56"/>
                    <a:pt x="11" y="46"/>
                    <a:pt x="19" y="47"/>
                  </a:cubicBezTo>
                  <a:cubicBezTo>
                    <a:pt x="15" y="46"/>
                    <a:pt x="12" y="43"/>
                    <a:pt x="9" y="40"/>
                  </a:cubicBezTo>
                  <a:cubicBezTo>
                    <a:pt x="9" y="39"/>
                    <a:pt x="8" y="37"/>
                    <a:pt x="8" y="36"/>
                  </a:cubicBezTo>
                  <a:cubicBezTo>
                    <a:pt x="6" y="34"/>
                    <a:pt x="4" y="34"/>
                    <a:pt x="3" y="3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659">
              <a:extLst>
                <a:ext uri="{FF2B5EF4-FFF2-40B4-BE49-F238E27FC236}">
                  <a16:creationId xmlns="" xmlns:a16="http://schemas.microsoft.com/office/drawing/2014/main" id="{ABA12B62-0CA1-48F8-84DC-02265926C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1176" y="3419475"/>
              <a:ext cx="57150" cy="114300"/>
            </a:xfrm>
            <a:custGeom>
              <a:avLst/>
              <a:gdLst>
                <a:gd name="T0" fmla="*/ 7 w 75"/>
                <a:gd name="T1" fmla="*/ 81 h 147"/>
                <a:gd name="T2" fmla="*/ 35 w 75"/>
                <a:gd name="T3" fmla="*/ 139 h 147"/>
                <a:gd name="T4" fmla="*/ 68 w 75"/>
                <a:gd name="T5" fmla="*/ 118 h 147"/>
                <a:gd name="T6" fmla="*/ 69 w 75"/>
                <a:gd name="T7" fmla="*/ 86 h 147"/>
                <a:gd name="T8" fmla="*/ 62 w 75"/>
                <a:gd name="T9" fmla="*/ 76 h 147"/>
                <a:gd name="T10" fmla="*/ 59 w 75"/>
                <a:gd name="T11" fmla="*/ 68 h 147"/>
                <a:gd name="T12" fmla="*/ 53 w 75"/>
                <a:gd name="T13" fmla="*/ 50 h 147"/>
                <a:gd name="T14" fmla="*/ 47 w 75"/>
                <a:gd name="T15" fmla="*/ 49 h 147"/>
                <a:gd name="T16" fmla="*/ 37 w 75"/>
                <a:gd name="T17" fmla="*/ 27 h 147"/>
                <a:gd name="T18" fmla="*/ 15 w 75"/>
                <a:gd name="T19" fmla="*/ 6 h 147"/>
                <a:gd name="T20" fmla="*/ 23 w 75"/>
                <a:gd name="T21" fmla="*/ 13 h 147"/>
                <a:gd name="T22" fmla="*/ 7 w 75"/>
                <a:gd name="T23" fmla="*/ 7 h 147"/>
                <a:gd name="T24" fmla="*/ 16 w 75"/>
                <a:gd name="T25" fmla="*/ 13 h 147"/>
                <a:gd name="T26" fmla="*/ 28 w 75"/>
                <a:gd name="T27" fmla="*/ 18 h 147"/>
                <a:gd name="T28" fmla="*/ 14 w 75"/>
                <a:gd name="T29" fmla="*/ 14 h 147"/>
                <a:gd name="T30" fmla="*/ 13 w 75"/>
                <a:gd name="T31" fmla="*/ 19 h 147"/>
                <a:gd name="T32" fmla="*/ 13 w 75"/>
                <a:gd name="T33" fmla="*/ 30 h 147"/>
                <a:gd name="T34" fmla="*/ 7 w 75"/>
                <a:gd name="T35" fmla="*/ 68 h 147"/>
                <a:gd name="T36" fmla="*/ 5 w 75"/>
                <a:gd name="T37" fmla="*/ 57 h 147"/>
                <a:gd name="T38" fmla="*/ 7 w 75"/>
                <a:gd name="T39" fmla="*/ 8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47">
                  <a:moveTo>
                    <a:pt x="7" y="81"/>
                  </a:moveTo>
                  <a:cubicBezTo>
                    <a:pt x="7" y="94"/>
                    <a:pt x="12" y="147"/>
                    <a:pt x="35" y="139"/>
                  </a:cubicBezTo>
                  <a:cubicBezTo>
                    <a:pt x="46" y="135"/>
                    <a:pt x="62" y="128"/>
                    <a:pt x="68" y="118"/>
                  </a:cubicBezTo>
                  <a:cubicBezTo>
                    <a:pt x="73" y="109"/>
                    <a:pt x="75" y="94"/>
                    <a:pt x="69" y="86"/>
                  </a:cubicBezTo>
                  <a:cubicBezTo>
                    <a:pt x="69" y="87"/>
                    <a:pt x="64" y="77"/>
                    <a:pt x="62" y="76"/>
                  </a:cubicBezTo>
                  <a:cubicBezTo>
                    <a:pt x="70" y="81"/>
                    <a:pt x="61" y="70"/>
                    <a:pt x="59" y="68"/>
                  </a:cubicBezTo>
                  <a:cubicBezTo>
                    <a:pt x="56" y="62"/>
                    <a:pt x="56" y="56"/>
                    <a:pt x="53" y="50"/>
                  </a:cubicBezTo>
                  <a:cubicBezTo>
                    <a:pt x="51" y="52"/>
                    <a:pt x="48" y="51"/>
                    <a:pt x="47" y="49"/>
                  </a:cubicBezTo>
                  <a:cubicBezTo>
                    <a:pt x="54" y="49"/>
                    <a:pt x="38" y="29"/>
                    <a:pt x="37" y="27"/>
                  </a:cubicBezTo>
                  <a:cubicBezTo>
                    <a:pt x="36" y="24"/>
                    <a:pt x="18" y="3"/>
                    <a:pt x="15" y="6"/>
                  </a:cubicBezTo>
                  <a:cubicBezTo>
                    <a:pt x="18" y="7"/>
                    <a:pt x="20" y="10"/>
                    <a:pt x="23" y="13"/>
                  </a:cubicBezTo>
                  <a:cubicBezTo>
                    <a:pt x="19" y="10"/>
                    <a:pt x="12" y="0"/>
                    <a:pt x="7" y="7"/>
                  </a:cubicBezTo>
                  <a:cubicBezTo>
                    <a:pt x="9" y="10"/>
                    <a:pt x="13" y="10"/>
                    <a:pt x="16" y="13"/>
                  </a:cubicBezTo>
                  <a:cubicBezTo>
                    <a:pt x="17" y="9"/>
                    <a:pt x="26" y="15"/>
                    <a:pt x="28" y="18"/>
                  </a:cubicBezTo>
                  <a:cubicBezTo>
                    <a:pt x="26" y="16"/>
                    <a:pt x="17" y="14"/>
                    <a:pt x="14" y="14"/>
                  </a:cubicBezTo>
                  <a:cubicBezTo>
                    <a:pt x="16" y="17"/>
                    <a:pt x="14" y="17"/>
                    <a:pt x="13" y="19"/>
                  </a:cubicBezTo>
                  <a:cubicBezTo>
                    <a:pt x="11" y="21"/>
                    <a:pt x="15" y="26"/>
                    <a:pt x="13" y="30"/>
                  </a:cubicBezTo>
                  <a:cubicBezTo>
                    <a:pt x="7" y="39"/>
                    <a:pt x="8" y="57"/>
                    <a:pt x="7" y="68"/>
                  </a:cubicBezTo>
                  <a:cubicBezTo>
                    <a:pt x="3" y="67"/>
                    <a:pt x="5" y="61"/>
                    <a:pt x="5" y="57"/>
                  </a:cubicBezTo>
                  <a:cubicBezTo>
                    <a:pt x="0" y="64"/>
                    <a:pt x="6" y="74"/>
                    <a:pt x="7" y="8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660">
              <a:extLst>
                <a:ext uri="{FF2B5EF4-FFF2-40B4-BE49-F238E27FC236}">
                  <a16:creationId xmlns="" xmlns:a16="http://schemas.microsoft.com/office/drawing/2014/main" id="{B47EBDBF-C3B3-46B3-9452-4CB5EED15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1176" y="3419475"/>
              <a:ext cx="57150" cy="114300"/>
            </a:xfrm>
            <a:custGeom>
              <a:avLst/>
              <a:gdLst>
                <a:gd name="T0" fmla="*/ 7 w 75"/>
                <a:gd name="T1" fmla="*/ 81 h 147"/>
                <a:gd name="T2" fmla="*/ 35 w 75"/>
                <a:gd name="T3" fmla="*/ 139 h 147"/>
                <a:gd name="T4" fmla="*/ 68 w 75"/>
                <a:gd name="T5" fmla="*/ 118 h 147"/>
                <a:gd name="T6" fmla="*/ 69 w 75"/>
                <a:gd name="T7" fmla="*/ 86 h 147"/>
                <a:gd name="T8" fmla="*/ 62 w 75"/>
                <a:gd name="T9" fmla="*/ 76 h 147"/>
                <a:gd name="T10" fmla="*/ 59 w 75"/>
                <a:gd name="T11" fmla="*/ 68 h 147"/>
                <a:gd name="T12" fmla="*/ 53 w 75"/>
                <a:gd name="T13" fmla="*/ 50 h 147"/>
                <a:gd name="T14" fmla="*/ 47 w 75"/>
                <a:gd name="T15" fmla="*/ 49 h 147"/>
                <a:gd name="T16" fmla="*/ 37 w 75"/>
                <a:gd name="T17" fmla="*/ 27 h 147"/>
                <a:gd name="T18" fmla="*/ 15 w 75"/>
                <a:gd name="T19" fmla="*/ 6 h 147"/>
                <a:gd name="T20" fmla="*/ 23 w 75"/>
                <a:gd name="T21" fmla="*/ 13 h 147"/>
                <a:gd name="T22" fmla="*/ 7 w 75"/>
                <a:gd name="T23" fmla="*/ 7 h 147"/>
                <a:gd name="T24" fmla="*/ 16 w 75"/>
                <a:gd name="T25" fmla="*/ 13 h 147"/>
                <a:gd name="T26" fmla="*/ 28 w 75"/>
                <a:gd name="T27" fmla="*/ 18 h 147"/>
                <a:gd name="T28" fmla="*/ 14 w 75"/>
                <a:gd name="T29" fmla="*/ 14 h 147"/>
                <a:gd name="T30" fmla="*/ 13 w 75"/>
                <a:gd name="T31" fmla="*/ 19 h 147"/>
                <a:gd name="T32" fmla="*/ 13 w 75"/>
                <a:gd name="T33" fmla="*/ 30 h 147"/>
                <a:gd name="T34" fmla="*/ 7 w 75"/>
                <a:gd name="T35" fmla="*/ 68 h 147"/>
                <a:gd name="T36" fmla="*/ 5 w 75"/>
                <a:gd name="T37" fmla="*/ 57 h 147"/>
                <a:gd name="T38" fmla="*/ 7 w 75"/>
                <a:gd name="T39" fmla="*/ 8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47">
                  <a:moveTo>
                    <a:pt x="7" y="81"/>
                  </a:moveTo>
                  <a:cubicBezTo>
                    <a:pt x="7" y="94"/>
                    <a:pt x="12" y="147"/>
                    <a:pt x="35" y="139"/>
                  </a:cubicBezTo>
                  <a:cubicBezTo>
                    <a:pt x="46" y="135"/>
                    <a:pt x="62" y="128"/>
                    <a:pt x="68" y="118"/>
                  </a:cubicBezTo>
                  <a:cubicBezTo>
                    <a:pt x="73" y="109"/>
                    <a:pt x="75" y="94"/>
                    <a:pt x="69" y="86"/>
                  </a:cubicBezTo>
                  <a:cubicBezTo>
                    <a:pt x="69" y="87"/>
                    <a:pt x="64" y="77"/>
                    <a:pt x="62" y="76"/>
                  </a:cubicBezTo>
                  <a:cubicBezTo>
                    <a:pt x="70" y="81"/>
                    <a:pt x="61" y="70"/>
                    <a:pt x="59" y="68"/>
                  </a:cubicBezTo>
                  <a:cubicBezTo>
                    <a:pt x="56" y="62"/>
                    <a:pt x="56" y="56"/>
                    <a:pt x="53" y="50"/>
                  </a:cubicBezTo>
                  <a:cubicBezTo>
                    <a:pt x="51" y="52"/>
                    <a:pt x="48" y="51"/>
                    <a:pt x="47" y="49"/>
                  </a:cubicBezTo>
                  <a:cubicBezTo>
                    <a:pt x="54" y="49"/>
                    <a:pt x="38" y="29"/>
                    <a:pt x="37" y="27"/>
                  </a:cubicBezTo>
                  <a:cubicBezTo>
                    <a:pt x="36" y="24"/>
                    <a:pt x="18" y="3"/>
                    <a:pt x="15" y="6"/>
                  </a:cubicBezTo>
                  <a:cubicBezTo>
                    <a:pt x="18" y="7"/>
                    <a:pt x="20" y="10"/>
                    <a:pt x="23" y="13"/>
                  </a:cubicBezTo>
                  <a:cubicBezTo>
                    <a:pt x="19" y="10"/>
                    <a:pt x="12" y="0"/>
                    <a:pt x="7" y="7"/>
                  </a:cubicBezTo>
                  <a:cubicBezTo>
                    <a:pt x="9" y="10"/>
                    <a:pt x="13" y="10"/>
                    <a:pt x="16" y="13"/>
                  </a:cubicBezTo>
                  <a:cubicBezTo>
                    <a:pt x="17" y="9"/>
                    <a:pt x="26" y="15"/>
                    <a:pt x="28" y="18"/>
                  </a:cubicBezTo>
                  <a:cubicBezTo>
                    <a:pt x="26" y="16"/>
                    <a:pt x="17" y="14"/>
                    <a:pt x="14" y="14"/>
                  </a:cubicBezTo>
                  <a:cubicBezTo>
                    <a:pt x="16" y="17"/>
                    <a:pt x="14" y="17"/>
                    <a:pt x="13" y="19"/>
                  </a:cubicBezTo>
                  <a:cubicBezTo>
                    <a:pt x="11" y="21"/>
                    <a:pt x="15" y="26"/>
                    <a:pt x="13" y="30"/>
                  </a:cubicBezTo>
                  <a:cubicBezTo>
                    <a:pt x="7" y="39"/>
                    <a:pt x="8" y="57"/>
                    <a:pt x="7" y="68"/>
                  </a:cubicBezTo>
                  <a:cubicBezTo>
                    <a:pt x="3" y="67"/>
                    <a:pt x="5" y="61"/>
                    <a:pt x="5" y="57"/>
                  </a:cubicBezTo>
                  <a:cubicBezTo>
                    <a:pt x="0" y="64"/>
                    <a:pt x="6" y="74"/>
                    <a:pt x="7" y="8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661">
              <a:extLst>
                <a:ext uri="{FF2B5EF4-FFF2-40B4-BE49-F238E27FC236}">
                  <a16:creationId xmlns="" xmlns:a16="http://schemas.microsoft.com/office/drawing/2014/main" id="{53C7E302-8558-4F17-B957-31A45DB72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2026" y="3082925"/>
              <a:ext cx="195263" cy="233363"/>
            </a:xfrm>
            <a:custGeom>
              <a:avLst/>
              <a:gdLst>
                <a:gd name="T0" fmla="*/ 4 w 253"/>
                <a:gd name="T1" fmla="*/ 61 h 302"/>
                <a:gd name="T2" fmla="*/ 13 w 253"/>
                <a:gd name="T3" fmla="*/ 48 h 302"/>
                <a:gd name="T4" fmla="*/ 26 w 253"/>
                <a:gd name="T5" fmla="*/ 34 h 302"/>
                <a:gd name="T6" fmla="*/ 45 w 253"/>
                <a:gd name="T7" fmla="*/ 48 h 302"/>
                <a:gd name="T8" fmla="*/ 46 w 253"/>
                <a:gd name="T9" fmla="*/ 32 h 302"/>
                <a:gd name="T10" fmla="*/ 35 w 253"/>
                <a:gd name="T11" fmla="*/ 11 h 302"/>
                <a:gd name="T12" fmla="*/ 45 w 253"/>
                <a:gd name="T13" fmla="*/ 4 h 302"/>
                <a:gd name="T14" fmla="*/ 67 w 253"/>
                <a:gd name="T15" fmla="*/ 21 h 302"/>
                <a:gd name="T16" fmla="*/ 74 w 253"/>
                <a:gd name="T17" fmla="*/ 24 h 302"/>
                <a:gd name="T18" fmla="*/ 80 w 253"/>
                <a:gd name="T19" fmla="*/ 45 h 302"/>
                <a:gd name="T20" fmla="*/ 114 w 253"/>
                <a:gd name="T21" fmla="*/ 57 h 302"/>
                <a:gd name="T22" fmla="*/ 134 w 253"/>
                <a:gd name="T23" fmla="*/ 67 h 302"/>
                <a:gd name="T24" fmla="*/ 137 w 253"/>
                <a:gd name="T25" fmla="*/ 77 h 302"/>
                <a:gd name="T26" fmla="*/ 143 w 253"/>
                <a:gd name="T27" fmla="*/ 92 h 302"/>
                <a:gd name="T28" fmla="*/ 121 w 253"/>
                <a:gd name="T29" fmla="*/ 99 h 302"/>
                <a:gd name="T30" fmla="*/ 122 w 253"/>
                <a:gd name="T31" fmla="*/ 114 h 302"/>
                <a:gd name="T32" fmla="*/ 162 w 253"/>
                <a:gd name="T33" fmla="*/ 136 h 302"/>
                <a:gd name="T34" fmla="*/ 172 w 253"/>
                <a:gd name="T35" fmla="*/ 151 h 302"/>
                <a:gd name="T36" fmla="*/ 187 w 253"/>
                <a:gd name="T37" fmla="*/ 171 h 302"/>
                <a:gd name="T38" fmla="*/ 209 w 253"/>
                <a:gd name="T39" fmla="*/ 194 h 302"/>
                <a:gd name="T40" fmla="*/ 218 w 253"/>
                <a:gd name="T41" fmla="*/ 211 h 302"/>
                <a:gd name="T42" fmla="*/ 229 w 253"/>
                <a:gd name="T43" fmla="*/ 217 h 302"/>
                <a:gd name="T44" fmla="*/ 235 w 253"/>
                <a:gd name="T45" fmla="*/ 234 h 302"/>
                <a:gd name="T46" fmla="*/ 251 w 253"/>
                <a:gd name="T47" fmla="*/ 256 h 302"/>
                <a:gd name="T48" fmla="*/ 250 w 253"/>
                <a:gd name="T49" fmla="*/ 268 h 302"/>
                <a:gd name="T50" fmla="*/ 231 w 253"/>
                <a:gd name="T51" fmla="*/ 284 h 302"/>
                <a:gd name="T52" fmla="*/ 217 w 253"/>
                <a:gd name="T53" fmla="*/ 279 h 302"/>
                <a:gd name="T54" fmla="*/ 205 w 253"/>
                <a:gd name="T55" fmla="*/ 286 h 302"/>
                <a:gd name="T56" fmla="*/ 188 w 253"/>
                <a:gd name="T57" fmla="*/ 291 h 302"/>
                <a:gd name="T58" fmla="*/ 189 w 253"/>
                <a:gd name="T59" fmla="*/ 274 h 302"/>
                <a:gd name="T60" fmla="*/ 185 w 253"/>
                <a:gd name="T61" fmla="*/ 256 h 302"/>
                <a:gd name="T62" fmla="*/ 185 w 253"/>
                <a:gd name="T63" fmla="*/ 249 h 302"/>
                <a:gd name="T64" fmla="*/ 181 w 253"/>
                <a:gd name="T65" fmla="*/ 227 h 302"/>
                <a:gd name="T66" fmla="*/ 148 w 253"/>
                <a:gd name="T67" fmla="*/ 171 h 302"/>
                <a:gd name="T68" fmla="*/ 106 w 253"/>
                <a:gd name="T69" fmla="*/ 148 h 302"/>
                <a:gd name="T70" fmla="*/ 92 w 253"/>
                <a:gd name="T71" fmla="*/ 161 h 302"/>
                <a:gd name="T72" fmla="*/ 71 w 253"/>
                <a:gd name="T73" fmla="*/ 151 h 302"/>
                <a:gd name="T74" fmla="*/ 47 w 253"/>
                <a:gd name="T75" fmla="*/ 174 h 302"/>
                <a:gd name="T76" fmla="*/ 40 w 253"/>
                <a:gd name="T77" fmla="*/ 162 h 302"/>
                <a:gd name="T78" fmla="*/ 39 w 253"/>
                <a:gd name="T79" fmla="*/ 140 h 302"/>
                <a:gd name="T80" fmla="*/ 42 w 253"/>
                <a:gd name="T81" fmla="*/ 131 h 302"/>
                <a:gd name="T82" fmla="*/ 29 w 253"/>
                <a:gd name="T83" fmla="*/ 102 h 302"/>
                <a:gd name="T84" fmla="*/ 22 w 253"/>
                <a:gd name="T85" fmla="*/ 105 h 302"/>
                <a:gd name="T86" fmla="*/ 15 w 253"/>
                <a:gd name="T87" fmla="*/ 83 h 302"/>
                <a:gd name="T88" fmla="*/ 0 w 253"/>
                <a:gd name="T89" fmla="*/ 79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3" h="302">
                  <a:moveTo>
                    <a:pt x="0" y="76"/>
                  </a:moveTo>
                  <a:cubicBezTo>
                    <a:pt x="1" y="71"/>
                    <a:pt x="0" y="65"/>
                    <a:pt x="4" y="61"/>
                  </a:cubicBezTo>
                  <a:cubicBezTo>
                    <a:pt x="6" y="59"/>
                    <a:pt x="13" y="62"/>
                    <a:pt x="14" y="57"/>
                  </a:cubicBezTo>
                  <a:cubicBezTo>
                    <a:pt x="8" y="61"/>
                    <a:pt x="13" y="50"/>
                    <a:pt x="13" y="48"/>
                  </a:cubicBezTo>
                  <a:cubicBezTo>
                    <a:pt x="15" y="45"/>
                    <a:pt x="14" y="43"/>
                    <a:pt x="18" y="42"/>
                  </a:cubicBezTo>
                  <a:cubicBezTo>
                    <a:pt x="21" y="41"/>
                    <a:pt x="26" y="38"/>
                    <a:pt x="26" y="34"/>
                  </a:cubicBezTo>
                  <a:cubicBezTo>
                    <a:pt x="30" y="36"/>
                    <a:pt x="26" y="50"/>
                    <a:pt x="35" y="46"/>
                  </a:cubicBezTo>
                  <a:cubicBezTo>
                    <a:pt x="40" y="44"/>
                    <a:pt x="40" y="46"/>
                    <a:pt x="45" y="48"/>
                  </a:cubicBezTo>
                  <a:cubicBezTo>
                    <a:pt x="51" y="50"/>
                    <a:pt x="45" y="43"/>
                    <a:pt x="45" y="42"/>
                  </a:cubicBezTo>
                  <a:cubicBezTo>
                    <a:pt x="44" y="38"/>
                    <a:pt x="46" y="35"/>
                    <a:pt x="46" y="32"/>
                  </a:cubicBezTo>
                  <a:cubicBezTo>
                    <a:pt x="45" y="28"/>
                    <a:pt x="42" y="25"/>
                    <a:pt x="40" y="22"/>
                  </a:cubicBezTo>
                  <a:cubicBezTo>
                    <a:pt x="38" y="18"/>
                    <a:pt x="35" y="15"/>
                    <a:pt x="35" y="11"/>
                  </a:cubicBezTo>
                  <a:cubicBezTo>
                    <a:pt x="35" y="10"/>
                    <a:pt x="38" y="0"/>
                    <a:pt x="40" y="2"/>
                  </a:cubicBezTo>
                  <a:cubicBezTo>
                    <a:pt x="42" y="4"/>
                    <a:pt x="41" y="5"/>
                    <a:pt x="45" y="4"/>
                  </a:cubicBezTo>
                  <a:cubicBezTo>
                    <a:pt x="51" y="3"/>
                    <a:pt x="52" y="7"/>
                    <a:pt x="55" y="10"/>
                  </a:cubicBezTo>
                  <a:cubicBezTo>
                    <a:pt x="59" y="14"/>
                    <a:pt x="63" y="17"/>
                    <a:pt x="67" y="21"/>
                  </a:cubicBezTo>
                  <a:cubicBezTo>
                    <a:pt x="69" y="23"/>
                    <a:pt x="69" y="29"/>
                    <a:pt x="73" y="30"/>
                  </a:cubicBezTo>
                  <a:cubicBezTo>
                    <a:pt x="75" y="29"/>
                    <a:pt x="75" y="27"/>
                    <a:pt x="74" y="24"/>
                  </a:cubicBezTo>
                  <a:cubicBezTo>
                    <a:pt x="75" y="28"/>
                    <a:pt x="79" y="27"/>
                    <a:pt x="80" y="31"/>
                  </a:cubicBezTo>
                  <a:cubicBezTo>
                    <a:pt x="81" y="35"/>
                    <a:pt x="79" y="40"/>
                    <a:pt x="80" y="45"/>
                  </a:cubicBezTo>
                  <a:cubicBezTo>
                    <a:pt x="83" y="58"/>
                    <a:pt x="98" y="59"/>
                    <a:pt x="108" y="65"/>
                  </a:cubicBezTo>
                  <a:cubicBezTo>
                    <a:pt x="110" y="62"/>
                    <a:pt x="109" y="58"/>
                    <a:pt x="114" y="57"/>
                  </a:cubicBezTo>
                  <a:cubicBezTo>
                    <a:pt x="119" y="54"/>
                    <a:pt x="123" y="57"/>
                    <a:pt x="127" y="60"/>
                  </a:cubicBezTo>
                  <a:cubicBezTo>
                    <a:pt x="130" y="61"/>
                    <a:pt x="134" y="63"/>
                    <a:pt x="134" y="67"/>
                  </a:cubicBezTo>
                  <a:cubicBezTo>
                    <a:pt x="134" y="70"/>
                    <a:pt x="129" y="70"/>
                    <a:pt x="128" y="73"/>
                  </a:cubicBezTo>
                  <a:cubicBezTo>
                    <a:pt x="131" y="74"/>
                    <a:pt x="136" y="73"/>
                    <a:pt x="137" y="77"/>
                  </a:cubicBezTo>
                  <a:cubicBezTo>
                    <a:pt x="138" y="79"/>
                    <a:pt x="140" y="79"/>
                    <a:pt x="142" y="80"/>
                  </a:cubicBezTo>
                  <a:cubicBezTo>
                    <a:pt x="151" y="85"/>
                    <a:pt x="147" y="86"/>
                    <a:pt x="143" y="92"/>
                  </a:cubicBezTo>
                  <a:cubicBezTo>
                    <a:pt x="149" y="94"/>
                    <a:pt x="138" y="101"/>
                    <a:pt x="133" y="100"/>
                  </a:cubicBezTo>
                  <a:cubicBezTo>
                    <a:pt x="132" y="100"/>
                    <a:pt x="122" y="97"/>
                    <a:pt x="121" y="99"/>
                  </a:cubicBezTo>
                  <a:cubicBezTo>
                    <a:pt x="120" y="101"/>
                    <a:pt x="125" y="105"/>
                    <a:pt x="124" y="108"/>
                  </a:cubicBezTo>
                  <a:cubicBezTo>
                    <a:pt x="121" y="109"/>
                    <a:pt x="117" y="112"/>
                    <a:pt x="122" y="114"/>
                  </a:cubicBezTo>
                  <a:cubicBezTo>
                    <a:pt x="130" y="116"/>
                    <a:pt x="139" y="124"/>
                    <a:pt x="146" y="129"/>
                  </a:cubicBezTo>
                  <a:cubicBezTo>
                    <a:pt x="149" y="131"/>
                    <a:pt x="162" y="131"/>
                    <a:pt x="162" y="136"/>
                  </a:cubicBezTo>
                  <a:cubicBezTo>
                    <a:pt x="161" y="140"/>
                    <a:pt x="159" y="141"/>
                    <a:pt x="162" y="144"/>
                  </a:cubicBezTo>
                  <a:cubicBezTo>
                    <a:pt x="164" y="147"/>
                    <a:pt x="169" y="151"/>
                    <a:pt x="172" y="151"/>
                  </a:cubicBezTo>
                  <a:cubicBezTo>
                    <a:pt x="175" y="151"/>
                    <a:pt x="176" y="156"/>
                    <a:pt x="177" y="159"/>
                  </a:cubicBezTo>
                  <a:cubicBezTo>
                    <a:pt x="180" y="163"/>
                    <a:pt x="183" y="167"/>
                    <a:pt x="187" y="171"/>
                  </a:cubicBezTo>
                  <a:cubicBezTo>
                    <a:pt x="189" y="173"/>
                    <a:pt x="197" y="184"/>
                    <a:pt x="200" y="183"/>
                  </a:cubicBezTo>
                  <a:cubicBezTo>
                    <a:pt x="203" y="182"/>
                    <a:pt x="206" y="192"/>
                    <a:pt x="209" y="194"/>
                  </a:cubicBezTo>
                  <a:cubicBezTo>
                    <a:pt x="213" y="195"/>
                    <a:pt x="211" y="203"/>
                    <a:pt x="214" y="206"/>
                  </a:cubicBezTo>
                  <a:cubicBezTo>
                    <a:pt x="214" y="207"/>
                    <a:pt x="216" y="211"/>
                    <a:pt x="218" y="211"/>
                  </a:cubicBezTo>
                  <a:cubicBezTo>
                    <a:pt x="219" y="211"/>
                    <a:pt x="221" y="209"/>
                    <a:pt x="223" y="210"/>
                  </a:cubicBezTo>
                  <a:cubicBezTo>
                    <a:pt x="226" y="212"/>
                    <a:pt x="225" y="216"/>
                    <a:pt x="229" y="217"/>
                  </a:cubicBezTo>
                  <a:cubicBezTo>
                    <a:pt x="233" y="218"/>
                    <a:pt x="238" y="224"/>
                    <a:pt x="242" y="225"/>
                  </a:cubicBezTo>
                  <a:cubicBezTo>
                    <a:pt x="241" y="229"/>
                    <a:pt x="236" y="230"/>
                    <a:pt x="235" y="234"/>
                  </a:cubicBezTo>
                  <a:cubicBezTo>
                    <a:pt x="234" y="238"/>
                    <a:pt x="244" y="243"/>
                    <a:pt x="246" y="246"/>
                  </a:cubicBezTo>
                  <a:cubicBezTo>
                    <a:pt x="248" y="250"/>
                    <a:pt x="253" y="250"/>
                    <a:pt x="251" y="256"/>
                  </a:cubicBezTo>
                  <a:cubicBezTo>
                    <a:pt x="250" y="258"/>
                    <a:pt x="248" y="260"/>
                    <a:pt x="248" y="262"/>
                  </a:cubicBezTo>
                  <a:cubicBezTo>
                    <a:pt x="248" y="264"/>
                    <a:pt x="250" y="265"/>
                    <a:pt x="250" y="268"/>
                  </a:cubicBezTo>
                  <a:cubicBezTo>
                    <a:pt x="250" y="274"/>
                    <a:pt x="248" y="275"/>
                    <a:pt x="243" y="276"/>
                  </a:cubicBezTo>
                  <a:cubicBezTo>
                    <a:pt x="238" y="278"/>
                    <a:pt x="237" y="284"/>
                    <a:pt x="231" y="284"/>
                  </a:cubicBezTo>
                  <a:cubicBezTo>
                    <a:pt x="225" y="284"/>
                    <a:pt x="224" y="276"/>
                    <a:pt x="220" y="275"/>
                  </a:cubicBezTo>
                  <a:cubicBezTo>
                    <a:pt x="217" y="275"/>
                    <a:pt x="219" y="278"/>
                    <a:pt x="217" y="279"/>
                  </a:cubicBezTo>
                  <a:cubicBezTo>
                    <a:pt x="215" y="280"/>
                    <a:pt x="214" y="280"/>
                    <a:pt x="212" y="280"/>
                  </a:cubicBezTo>
                  <a:cubicBezTo>
                    <a:pt x="210" y="281"/>
                    <a:pt x="204" y="284"/>
                    <a:pt x="205" y="286"/>
                  </a:cubicBezTo>
                  <a:cubicBezTo>
                    <a:pt x="207" y="290"/>
                    <a:pt x="212" y="293"/>
                    <a:pt x="208" y="297"/>
                  </a:cubicBezTo>
                  <a:cubicBezTo>
                    <a:pt x="204" y="302"/>
                    <a:pt x="195" y="289"/>
                    <a:pt x="188" y="291"/>
                  </a:cubicBezTo>
                  <a:cubicBezTo>
                    <a:pt x="184" y="293"/>
                    <a:pt x="178" y="286"/>
                    <a:pt x="182" y="283"/>
                  </a:cubicBezTo>
                  <a:cubicBezTo>
                    <a:pt x="185" y="281"/>
                    <a:pt x="190" y="279"/>
                    <a:pt x="189" y="274"/>
                  </a:cubicBezTo>
                  <a:cubicBezTo>
                    <a:pt x="189" y="270"/>
                    <a:pt x="191" y="265"/>
                    <a:pt x="190" y="261"/>
                  </a:cubicBezTo>
                  <a:cubicBezTo>
                    <a:pt x="189" y="259"/>
                    <a:pt x="185" y="259"/>
                    <a:pt x="185" y="256"/>
                  </a:cubicBezTo>
                  <a:cubicBezTo>
                    <a:pt x="185" y="254"/>
                    <a:pt x="187" y="252"/>
                    <a:pt x="188" y="250"/>
                  </a:cubicBezTo>
                  <a:cubicBezTo>
                    <a:pt x="187" y="250"/>
                    <a:pt x="186" y="250"/>
                    <a:pt x="185" y="249"/>
                  </a:cubicBezTo>
                  <a:cubicBezTo>
                    <a:pt x="185" y="246"/>
                    <a:pt x="192" y="242"/>
                    <a:pt x="187" y="237"/>
                  </a:cubicBezTo>
                  <a:cubicBezTo>
                    <a:pt x="185" y="234"/>
                    <a:pt x="174" y="231"/>
                    <a:pt x="181" y="227"/>
                  </a:cubicBezTo>
                  <a:cubicBezTo>
                    <a:pt x="170" y="222"/>
                    <a:pt x="158" y="215"/>
                    <a:pt x="157" y="202"/>
                  </a:cubicBezTo>
                  <a:cubicBezTo>
                    <a:pt x="155" y="191"/>
                    <a:pt x="159" y="177"/>
                    <a:pt x="148" y="171"/>
                  </a:cubicBezTo>
                  <a:cubicBezTo>
                    <a:pt x="137" y="164"/>
                    <a:pt x="134" y="149"/>
                    <a:pt x="121" y="146"/>
                  </a:cubicBezTo>
                  <a:cubicBezTo>
                    <a:pt x="120" y="146"/>
                    <a:pt x="98" y="140"/>
                    <a:pt x="106" y="148"/>
                  </a:cubicBezTo>
                  <a:cubicBezTo>
                    <a:pt x="101" y="148"/>
                    <a:pt x="102" y="156"/>
                    <a:pt x="100" y="158"/>
                  </a:cubicBezTo>
                  <a:cubicBezTo>
                    <a:pt x="99" y="159"/>
                    <a:pt x="94" y="159"/>
                    <a:pt x="92" y="161"/>
                  </a:cubicBezTo>
                  <a:cubicBezTo>
                    <a:pt x="89" y="163"/>
                    <a:pt x="88" y="160"/>
                    <a:pt x="85" y="159"/>
                  </a:cubicBezTo>
                  <a:cubicBezTo>
                    <a:pt x="82" y="156"/>
                    <a:pt x="76" y="152"/>
                    <a:pt x="71" y="151"/>
                  </a:cubicBezTo>
                  <a:cubicBezTo>
                    <a:pt x="67" y="149"/>
                    <a:pt x="67" y="158"/>
                    <a:pt x="62" y="155"/>
                  </a:cubicBezTo>
                  <a:cubicBezTo>
                    <a:pt x="61" y="163"/>
                    <a:pt x="52" y="169"/>
                    <a:pt x="47" y="174"/>
                  </a:cubicBezTo>
                  <a:cubicBezTo>
                    <a:pt x="45" y="177"/>
                    <a:pt x="42" y="175"/>
                    <a:pt x="40" y="173"/>
                  </a:cubicBezTo>
                  <a:cubicBezTo>
                    <a:pt x="37" y="170"/>
                    <a:pt x="39" y="165"/>
                    <a:pt x="40" y="162"/>
                  </a:cubicBezTo>
                  <a:cubicBezTo>
                    <a:pt x="42" y="158"/>
                    <a:pt x="43" y="155"/>
                    <a:pt x="42" y="150"/>
                  </a:cubicBezTo>
                  <a:cubicBezTo>
                    <a:pt x="42" y="148"/>
                    <a:pt x="39" y="143"/>
                    <a:pt x="39" y="140"/>
                  </a:cubicBezTo>
                  <a:cubicBezTo>
                    <a:pt x="40" y="139"/>
                    <a:pt x="41" y="137"/>
                    <a:pt x="42" y="136"/>
                  </a:cubicBezTo>
                  <a:cubicBezTo>
                    <a:pt x="43" y="134"/>
                    <a:pt x="42" y="134"/>
                    <a:pt x="42" y="131"/>
                  </a:cubicBezTo>
                  <a:cubicBezTo>
                    <a:pt x="42" y="126"/>
                    <a:pt x="44" y="123"/>
                    <a:pt x="41" y="117"/>
                  </a:cubicBezTo>
                  <a:cubicBezTo>
                    <a:pt x="37" y="110"/>
                    <a:pt x="41" y="99"/>
                    <a:pt x="29" y="102"/>
                  </a:cubicBezTo>
                  <a:cubicBezTo>
                    <a:pt x="28" y="102"/>
                    <a:pt x="26" y="103"/>
                    <a:pt x="26" y="104"/>
                  </a:cubicBezTo>
                  <a:cubicBezTo>
                    <a:pt x="25" y="107"/>
                    <a:pt x="24" y="104"/>
                    <a:pt x="22" y="105"/>
                  </a:cubicBezTo>
                  <a:cubicBezTo>
                    <a:pt x="18" y="106"/>
                    <a:pt x="16" y="104"/>
                    <a:pt x="14" y="100"/>
                  </a:cubicBezTo>
                  <a:cubicBezTo>
                    <a:pt x="11" y="94"/>
                    <a:pt x="18" y="88"/>
                    <a:pt x="15" y="83"/>
                  </a:cubicBezTo>
                  <a:cubicBezTo>
                    <a:pt x="14" y="82"/>
                    <a:pt x="10" y="76"/>
                    <a:pt x="8" y="75"/>
                  </a:cubicBezTo>
                  <a:cubicBezTo>
                    <a:pt x="4" y="74"/>
                    <a:pt x="4" y="78"/>
                    <a:pt x="0" y="79"/>
                  </a:cubicBezTo>
                  <a:cubicBezTo>
                    <a:pt x="0" y="78"/>
                    <a:pt x="0" y="77"/>
                    <a:pt x="0" y="7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662">
              <a:extLst>
                <a:ext uri="{FF2B5EF4-FFF2-40B4-BE49-F238E27FC236}">
                  <a16:creationId xmlns="" xmlns:a16="http://schemas.microsoft.com/office/drawing/2014/main" id="{45D18691-C703-4685-9069-2FC28EE894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2026" y="3082925"/>
              <a:ext cx="195263" cy="233363"/>
            </a:xfrm>
            <a:custGeom>
              <a:avLst/>
              <a:gdLst>
                <a:gd name="T0" fmla="*/ 4 w 253"/>
                <a:gd name="T1" fmla="*/ 61 h 302"/>
                <a:gd name="T2" fmla="*/ 13 w 253"/>
                <a:gd name="T3" fmla="*/ 48 h 302"/>
                <a:gd name="T4" fmla="*/ 26 w 253"/>
                <a:gd name="T5" fmla="*/ 34 h 302"/>
                <a:gd name="T6" fmla="*/ 45 w 253"/>
                <a:gd name="T7" fmla="*/ 48 h 302"/>
                <a:gd name="T8" fmla="*/ 46 w 253"/>
                <a:gd name="T9" fmla="*/ 32 h 302"/>
                <a:gd name="T10" fmla="*/ 35 w 253"/>
                <a:gd name="T11" fmla="*/ 11 h 302"/>
                <a:gd name="T12" fmla="*/ 45 w 253"/>
                <a:gd name="T13" fmla="*/ 4 h 302"/>
                <a:gd name="T14" fmla="*/ 67 w 253"/>
                <a:gd name="T15" fmla="*/ 21 h 302"/>
                <a:gd name="T16" fmla="*/ 74 w 253"/>
                <a:gd name="T17" fmla="*/ 24 h 302"/>
                <a:gd name="T18" fmla="*/ 80 w 253"/>
                <a:gd name="T19" fmla="*/ 45 h 302"/>
                <a:gd name="T20" fmla="*/ 114 w 253"/>
                <a:gd name="T21" fmla="*/ 57 h 302"/>
                <a:gd name="T22" fmla="*/ 134 w 253"/>
                <a:gd name="T23" fmla="*/ 67 h 302"/>
                <a:gd name="T24" fmla="*/ 137 w 253"/>
                <a:gd name="T25" fmla="*/ 77 h 302"/>
                <a:gd name="T26" fmla="*/ 143 w 253"/>
                <a:gd name="T27" fmla="*/ 92 h 302"/>
                <a:gd name="T28" fmla="*/ 121 w 253"/>
                <a:gd name="T29" fmla="*/ 99 h 302"/>
                <a:gd name="T30" fmla="*/ 122 w 253"/>
                <a:gd name="T31" fmla="*/ 114 h 302"/>
                <a:gd name="T32" fmla="*/ 162 w 253"/>
                <a:gd name="T33" fmla="*/ 136 h 302"/>
                <a:gd name="T34" fmla="*/ 172 w 253"/>
                <a:gd name="T35" fmla="*/ 151 h 302"/>
                <a:gd name="T36" fmla="*/ 187 w 253"/>
                <a:gd name="T37" fmla="*/ 171 h 302"/>
                <a:gd name="T38" fmla="*/ 209 w 253"/>
                <a:gd name="T39" fmla="*/ 194 h 302"/>
                <a:gd name="T40" fmla="*/ 218 w 253"/>
                <a:gd name="T41" fmla="*/ 211 h 302"/>
                <a:gd name="T42" fmla="*/ 229 w 253"/>
                <a:gd name="T43" fmla="*/ 217 h 302"/>
                <a:gd name="T44" fmla="*/ 235 w 253"/>
                <a:gd name="T45" fmla="*/ 234 h 302"/>
                <a:gd name="T46" fmla="*/ 251 w 253"/>
                <a:gd name="T47" fmla="*/ 256 h 302"/>
                <a:gd name="T48" fmla="*/ 250 w 253"/>
                <a:gd name="T49" fmla="*/ 268 h 302"/>
                <a:gd name="T50" fmla="*/ 231 w 253"/>
                <a:gd name="T51" fmla="*/ 284 h 302"/>
                <a:gd name="T52" fmla="*/ 217 w 253"/>
                <a:gd name="T53" fmla="*/ 279 h 302"/>
                <a:gd name="T54" fmla="*/ 205 w 253"/>
                <a:gd name="T55" fmla="*/ 286 h 302"/>
                <a:gd name="T56" fmla="*/ 188 w 253"/>
                <a:gd name="T57" fmla="*/ 291 h 302"/>
                <a:gd name="T58" fmla="*/ 189 w 253"/>
                <a:gd name="T59" fmla="*/ 274 h 302"/>
                <a:gd name="T60" fmla="*/ 185 w 253"/>
                <a:gd name="T61" fmla="*/ 256 h 302"/>
                <a:gd name="T62" fmla="*/ 185 w 253"/>
                <a:gd name="T63" fmla="*/ 249 h 302"/>
                <a:gd name="T64" fmla="*/ 181 w 253"/>
                <a:gd name="T65" fmla="*/ 227 h 302"/>
                <a:gd name="T66" fmla="*/ 148 w 253"/>
                <a:gd name="T67" fmla="*/ 171 h 302"/>
                <a:gd name="T68" fmla="*/ 106 w 253"/>
                <a:gd name="T69" fmla="*/ 148 h 302"/>
                <a:gd name="T70" fmla="*/ 92 w 253"/>
                <a:gd name="T71" fmla="*/ 161 h 302"/>
                <a:gd name="T72" fmla="*/ 71 w 253"/>
                <a:gd name="T73" fmla="*/ 151 h 302"/>
                <a:gd name="T74" fmla="*/ 47 w 253"/>
                <a:gd name="T75" fmla="*/ 174 h 302"/>
                <a:gd name="T76" fmla="*/ 40 w 253"/>
                <a:gd name="T77" fmla="*/ 162 h 302"/>
                <a:gd name="T78" fmla="*/ 39 w 253"/>
                <a:gd name="T79" fmla="*/ 140 h 302"/>
                <a:gd name="T80" fmla="*/ 42 w 253"/>
                <a:gd name="T81" fmla="*/ 131 h 302"/>
                <a:gd name="T82" fmla="*/ 29 w 253"/>
                <a:gd name="T83" fmla="*/ 102 h 302"/>
                <a:gd name="T84" fmla="*/ 22 w 253"/>
                <a:gd name="T85" fmla="*/ 105 h 302"/>
                <a:gd name="T86" fmla="*/ 15 w 253"/>
                <a:gd name="T87" fmla="*/ 83 h 302"/>
                <a:gd name="T88" fmla="*/ 0 w 253"/>
                <a:gd name="T89" fmla="*/ 79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3" h="302">
                  <a:moveTo>
                    <a:pt x="0" y="76"/>
                  </a:moveTo>
                  <a:cubicBezTo>
                    <a:pt x="1" y="71"/>
                    <a:pt x="0" y="65"/>
                    <a:pt x="4" y="61"/>
                  </a:cubicBezTo>
                  <a:cubicBezTo>
                    <a:pt x="6" y="59"/>
                    <a:pt x="13" y="62"/>
                    <a:pt x="14" y="57"/>
                  </a:cubicBezTo>
                  <a:cubicBezTo>
                    <a:pt x="8" y="61"/>
                    <a:pt x="13" y="50"/>
                    <a:pt x="13" y="48"/>
                  </a:cubicBezTo>
                  <a:cubicBezTo>
                    <a:pt x="15" y="45"/>
                    <a:pt x="14" y="43"/>
                    <a:pt x="18" y="42"/>
                  </a:cubicBezTo>
                  <a:cubicBezTo>
                    <a:pt x="21" y="41"/>
                    <a:pt x="26" y="38"/>
                    <a:pt x="26" y="34"/>
                  </a:cubicBezTo>
                  <a:cubicBezTo>
                    <a:pt x="30" y="36"/>
                    <a:pt x="26" y="50"/>
                    <a:pt x="35" y="46"/>
                  </a:cubicBezTo>
                  <a:cubicBezTo>
                    <a:pt x="40" y="44"/>
                    <a:pt x="40" y="46"/>
                    <a:pt x="45" y="48"/>
                  </a:cubicBezTo>
                  <a:cubicBezTo>
                    <a:pt x="51" y="50"/>
                    <a:pt x="45" y="43"/>
                    <a:pt x="45" y="42"/>
                  </a:cubicBezTo>
                  <a:cubicBezTo>
                    <a:pt x="44" y="38"/>
                    <a:pt x="46" y="35"/>
                    <a:pt x="46" y="32"/>
                  </a:cubicBezTo>
                  <a:cubicBezTo>
                    <a:pt x="45" y="28"/>
                    <a:pt x="42" y="25"/>
                    <a:pt x="40" y="22"/>
                  </a:cubicBezTo>
                  <a:cubicBezTo>
                    <a:pt x="38" y="18"/>
                    <a:pt x="35" y="15"/>
                    <a:pt x="35" y="11"/>
                  </a:cubicBezTo>
                  <a:cubicBezTo>
                    <a:pt x="35" y="10"/>
                    <a:pt x="38" y="0"/>
                    <a:pt x="40" y="2"/>
                  </a:cubicBezTo>
                  <a:cubicBezTo>
                    <a:pt x="42" y="4"/>
                    <a:pt x="41" y="5"/>
                    <a:pt x="45" y="4"/>
                  </a:cubicBezTo>
                  <a:cubicBezTo>
                    <a:pt x="51" y="3"/>
                    <a:pt x="52" y="7"/>
                    <a:pt x="55" y="10"/>
                  </a:cubicBezTo>
                  <a:cubicBezTo>
                    <a:pt x="59" y="14"/>
                    <a:pt x="63" y="17"/>
                    <a:pt x="67" y="21"/>
                  </a:cubicBezTo>
                  <a:cubicBezTo>
                    <a:pt x="69" y="23"/>
                    <a:pt x="69" y="29"/>
                    <a:pt x="73" y="30"/>
                  </a:cubicBezTo>
                  <a:cubicBezTo>
                    <a:pt x="75" y="29"/>
                    <a:pt x="75" y="27"/>
                    <a:pt x="74" y="24"/>
                  </a:cubicBezTo>
                  <a:cubicBezTo>
                    <a:pt x="75" y="28"/>
                    <a:pt x="79" y="27"/>
                    <a:pt x="80" y="31"/>
                  </a:cubicBezTo>
                  <a:cubicBezTo>
                    <a:pt x="81" y="35"/>
                    <a:pt x="79" y="40"/>
                    <a:pt x="80" y="45"/>
                  </a:cubicBezTo>
                  <a:cubicBezTo>
                    <a:pt x="83" y="58"/>
                    <a:pt x="98" y="59"/>
                    <a:pt x="108" y="65"/>
                  </a:cubicBezTo>
                  <a:cubicBezTo>
                    <a:pt x="110" y="62"/>
                    <a:pt x="109" y="58"/>
                    <a:pt x="114" y="57"/>
                  </a:cubicBezTo>
                  <a:cubicBezTo>
                    <a:pt x="119" y="54"/>
                    <a:pt x="123" y="57"/>
                    <a:pt x="127" y="60"/>
                  </a:cubicBezTo>
                  <a:cubicBezTo>
                    <a:pt x="130" y="61"/>
                    <a:pt x="134" y="63"/>
                    <a:pt x="134" y="67"/>
                  </a:cubicBezTo>
                  <a:cubicBezTo>
                    <a:pt x="134" y="70"/>
                    <a:pt x="129" y="70"/>
                    <a:pt x="128" y="73"/>
                  </a:cubicBezTo>
                  <a:cubicBezTo>
                    <a:pt x="131" y="74"/>
                    <a:pt x="136" y="73"/>
                    <a:pt x="137" y="77"/>
                  </a:cubicBezTo>
                  <a:cubicBezTo>
                    <a:pt x="138" y="79"/>
                    <a:pt x="140" y="79"/>
                    <a:pt x="142" y="80"/>
                  </a:cubicBezTo>
                  <a:cubicBezTo>
                    <a:pt x="151" y="85"/>
                    <a:pt x="147" y="86"/>
                    <a:pt x="143" y="92"/>
                  </a:cubicBezTo>
                  <a:cubicBezTo>
                    <a:pt x="149" y="94"/>
                    <a:pt x="138" y="101"/>
                    <a:pt x="133" y="100"/>
                  </a:cubicBezTo>
                  <a:cubicBezTo>
                    <a:pt x="132" y="100"/>
                    <a:pt x="122" y="97"/>
                    <a:pt x="121" y="99"/>
                  </a:cubicBezTo>
                  <a:cubicBezTo>
                    <a:pt x="120" y="101"/>
                    <a:pt x="125" y="105"/>
                    <a:pt x="124" y="108"/>
                  </a:cubicBezTo>
                  <a:cubicBezTo>
                    <a:pt x="121" y="109"/>
                    <a:pt x="117" y="112"/>
                    <a:pt x="122" y="114"/>
                  </a:cubicBezTo>
                  <a:cubicBezTo>
                    <a:pt x="130" y="116"/>
                    <a:pt x="139" y="124"/>
                    <a:pt x="146" y="129"/>
                  </a:cubicBezTo>
                  <a:cubicBezTo>
                    <a:pt x="149" y="131"/>
                    <a:pt x="162" y="131"/>
                    <a:pt x="162" y="136"/>
                  </a:cubicBezTo>
                  <a:cubicBezTo>
                    <a:pt x="161" y="140"/>
                    <a:pt x="159" y="141"/>
                    <a:pt x="162" y="144"/>
                  </a:cubicBezTo>
                  <a:cubicBezTo>
                    <a:pt x="164" y="147"/>
                    <a:pt x="169" y="151"/>
                    <a:pt x="172" y="151"/>
                  </a:cubicBezTo>
                  <a:cubicBezTo>
                    <a:pt x="175" y="151"/>
                    <a:pt x="176" y="156"/>
                    <a:pt x="177" y="159"/>
                  </a:cubicBezTo>
                  <a:cubicBezTo>
                    <a:pt x="180" y="163"/>
                    <a:pt x="183" y="167"/>
                    <a:pt x="187" y="171"/>
                  </a:cubicBezTo>
                  <a:cubicBezTo>
                    <a:pt x="189" y="173"/>
                    <a:pt x="197" y="184"/>
                    <a:pt x="200" y="183"/>
                  </a:cubicBezTo>
                  <a:cubicBezTo>
                    <a:pt x="203" y="182"/>
                    <a:pt x="206" y="192"/>
                    <a:pt x="209" y="194"/>
                  </a:cubicBezTo>
                  <a:cubicBezTo>
                    <a:pt x="213" y="195"/>
                    <a:pt x="211" y="203"/>
                    <a:pt x="214" y="206"/>
                  </a:cubicBezTo>
                  <a:cubicBezTo>
                    <a:pt x="214" y="207"/>
                    <a:pt x="216" y="211"/>
                    <a:pt x="218" y="211"/>
                  </a:cubicBezTo>
                  <a:cubicBezTo>
                    <a:pt x="219" y="211"/>
                    <a:pt x="221" y="209"/>
                    <a:pt x="223" y="210"/>
                  </a:cubicBezTo>
                  <a:cubicBezTo>
                    <a:pt x="226" y="212"/>
                    <a:pt x="225" y="216"/>
                    <a:pt x="229" y="217"/>
                  </a:cubicBezTo>
                  <a:cubicBezTo>
                    <a:pt x="233" y="218"/>
                    <a:pt x="238" y="224"/>
                    <a:pt x="242" y="225"/>
                  </a:cubicBezTo>
                  <a:cubicBezTo>
                    <a:pt x="241" y="229"/>
                    <a:pt x="236" y="230"/>
                    <a:pt x="235" y="234"/>
                  </a:cubicBezTo>
                  <a:cubicBezTo>
                    <a:pt x="234" y="238"/>
                    <a:pt x="244" y="243"/>
                    <a:pt x="246" y="246"/>
                  </a:cubicBezTo>
                  <a:cubicBezTo>
                    <a:pt x="248" y="250"/>
                    <a:pt x="253" y="250"/>
                    <a:pt x="251" y="256"/>
                  </a:cubicBezTo>
                  <a:cubicBezTo>
                    <a:pt x="250" y="258"/>
                    <a:pt x="248" y="260"/>
                    <a:pt x="248" y="262"/>
                  </a:cubicBezTo>
                  <a:cubicBezTo>
                    <a:pt x="248" y="264"/>
                    <a:pt x="250" y="265"/>
                    <a:pt x="250" y="268"/>
                  </a:cubicBezTo>
                  <a:cubicBezTo>
                    <a:pt x="250" y="274"/>
                    <a:pt x="248" y="275"/>
                    <a:pt x="243" y="276"/>
                  </a:cubicBezTo>
                  <a:cubicBezTo>
                    <a:pt x="238" y="278"/>
                    <a:pt x="237" y="284"/>
                    <a:pt x="231" y="284"/>
                  </a:cubicBezTo>
                  <a:cubicBezTo>
                    <a:pt x="225" y="284"/>
                    <a:pt x="224" y="276"/>
                    <a:pt x="220" y="275"/>
                  </a:cubicBezTo>
                  <a:cubicBezTo>
                    <a:pt x="217" y="275"/>
                    <a:pt x="219" y="278"/>
                    <a:pt x="217" y="279"/>
                  </a:cubicBezTo>
                  <a:cubicBezTo>
                    <a:pt x="215" y="280"/>
                    <a:pt x="214" y="280"/>
                    <a:pt x="212" y="280"/>
                  </a:cubicBezTo>
                  <a:cubicBezTo>
                    <a:pt x="210" y="281"/>
                    <a:pt x="204" y="284"/>
                    <a:pt x="205" y="286"/>
                  </a:cubicBezTo>
                  <a:cubicBezTo>
                    <a:pt x="207" y="290"/>
                    <a:pt x="212" y="293"/>
                    <a:pt x="208" y="297"/>
                  </a:cubicBezTo>
                  <a:cubicBezTo>
                    <a:pt x="204" y="302"/>
                    <a:pt x="195" y="289"/>
                    <a:pt x="188" y="291"/>
                  </a:cubicBezTo>
                  <a:cubicBezTo>
                    <a:pt x="184" y="293"/>
                    <a:pt x="178" y="286"/>
                    <a:pt x="182" y="283"/>
                  </a:cubicBezTo>
                  <a:cubicBezTo>
                    <a:pt x="185" y="281"/>
                    <a:pt x="190" y="279"/>
                    <a:pt x="189" y="274"/>
                  </a:cubicBezTo>
                  <a:cubicBezTo>
                    <a:pt x="189" y="270"/>
                    <a:pt x="191" y="265"/>
                    <a:pt x="190" y="261"/>
                  </a:cubicBezTo>
                  <a:cubicBezTo>
                    <a:pt x="189" y="259"/>
                    <a:pt x="185" y="259"/>
                    <a:pt x="185" y="256"/>
                  </a:cubicBezTo>
                  <a:cubicBezTo>
                    <a:pt x="185" y="254"/>
                    <a:pt x="187" y="252"/>
                    <a:pt x="188" y="250"/>
                  </a:cubicBezTo>
                  <a:cubicBezTo>
                    <a:pt x="187" y="250"/>
                    <a:pt x="186" y="250"/>
                    <a:pt x="185" y="249"/>
                  </a:cubicBezTo>
                  <a:cubicBezTo>
                    <a:pt x="185" y="246"/>
                    <a:pt x="192" y="242"/>
                    <a:pt x="187" y="237"/>
                  </a:cubicBezTo>
                  <a:cubicBezTo>
                    <a:pt x="185" y="234"/>
                    <a:pt x="174" y="231"/>
                    <a:pt x="181" y="227"/>
                  </a:cubicBezTo>
                  <a:cubicBezTo>
                    <a:pt x="170" y="222"/>
                    <a:pt x="158" y="215"/>
                    <a:pt x="157" y="202"/>
                  </a:cubicBezTo>
                  <a:cubicBezTo>
                    <a:pt x="155" y="191"/>
                    <a:pt x="159" y="177"/>
                    <a:pt x="148" y="171"/>
                  </a:cubicBezTo>
                  <a:cubicBezTo>
                    <a:pt x="137" y="164"/>
                    <a:pt x="134" y="149"/>
                    <a:pt x="121" y="146"/>
                  </a:cubicBezTo>
                  <a:cubicBezTo>
                    <a:pt x="120" y="146"/>
                    <a:pt x="98" y="140"/>
                    <a:pt x="106" y="148"/>
                  </a:cubicBezTo>
                  <a:cubicBezTo>
                    <a:pt x="101" y="148"/>
                    <a:pt x="102" y="156"/>
                    <a:pt x="100" y="158"/>
                  </a:cubicBezTo>
                  <a:cubicBezTo>
                    <a:pt x="99" y="159"/>
                    <a:pt x="94" y="159"/>
                    <a:pt x="92" y="161"/>
                  </a:cubicBezTo>
                  <a:cubicBezTo>
                    <a:pt x="89" y="163"/>
                    <a:pt x="88" y="160"/>
                    <a:pt x="85" y="159"/>
                  </a:cubicBezTo>
                  <a:cubicBezTo>
                    <a:pt x="82" y="156"/>
                    <a:pt x="76" y="152"/>
                    <a:pt x="71" y="151"/>
                  </a:cubicBezTo>
                  <a:cubicBezTo>
                    <a:pt x="67" y="149"/>
                    <a:pt x="67" y="158"/>
                    <a:pt x="62" y="155"/>
                  </a:cubicBezTo>
                  <a:cubicBezTo>
                    <a:pt x="61" y="163"/>
                    <a:pt x="52" y="169"/>
                    <a:pt x="47" y="174"/>
                  </a:cubicBezTo>
                  <a:cubicBezTo>
                    <a:pt x="45" y="177"/>
                    <a:pt x="42" y="175"/>
                    <a:pt x="40" y="173"/>
                  </a:cubicBezTo>
                  <a:cubicBezTo>
                    <a:pt x="37" y="170"/>
                    <a:pt x="39" y="165"/>
                    <a:pt x="40" y="162"/>
                  </a:cubicBezTo>
                  <a:cubicBezTo>
                    <a:pt x="42" y="158"/>
                    <a:pt x="43" y="155"/>
                    <a:pt x="42" y="150"/>
                  </a:cubicBezTo>
                  <a:cubicBezTo>
                    <a:pt x="42" y="148"/>
                    <a:pt x="39" y="143"/>
                    <a:pt x="39" y="140"/>
                  </a:cubicBezTo>
                  <a:cubicBezTo>
                    <a:pt x="40" y="139"/>
                    <a:pt x="41" y="137"/>
                    <a:pt x="42" y="136"/>
                  </a:cubicBezTo>
                  <a:cubicBezTo>
                    <a:pt x="43" y="134"/>
                    <a:pt x="42" y="134"/>
                    <a:pt x="42" y="131"/>
                  </a:cubicBezTo>
                  <a:cubicBezTo>
                    <a:pt x="42" y="126"/>
                    <a:pt x="44" y="123"/>
                    <a:pt x="41" y="117"/>
                  </a:cubicBezTo>
                  <a:cubicBezTo>
                    <a:pt x="37" y="110"/>
                    <a:pt x="41" y="99"/>
                    <a:pt x="29" y="102"/>
                  </a:cubicBezTo>
                  <a:cubicBezTo>
                    <a:pt x="28" y="102"/>
                    <a:pt x="26" y="103"/>
                    <a:pt x="26" y="104"/>
                  </a:cubicBezTo>
                  <a:cubicBezTo>
                    <a:pt x="25" y="107"/>
                    <a:pt x="24" y="104"/>
                    <a:pt x="22" y="105"/>
                  </a:cubicBezTo>
                  <a:cubicBezTo>
                    <a:pt x="18" y="106"/>
                    <a:pt x="16" y="104"/>
                    <a:pt x="14" y="100"/>
                  </a:cubicBezTo>
                  <a:cubicBezTo>
                    <a:pt x="11" y="94"/>
                    <a:pt x="18" y="88"/>
                    <a:pt x="15" y="83"/>
                  </a:cubicBezTo>
                  <a:cubicBezTo>
                    <a:pt x="14" y="82"/>
                    <a:pt x="10" y="76"/>
                    <a:pt x="8" y="75"/>
                  </a:cubicBezTo>
                  <a:cubicBezTo>
                    <a:pt x="4" y="74"/>
                    <a:pt x="4" y="78"/>
                    <a:pt x="0" y="79"/>
                  </a:cubicBezTo>
                  <a:cubicBezTo>
                    <a:pt x="0" y="78"/>
                    <a:pt x="0" y="77"/>
                    <a:pt x="0" y="7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663">
              <a:extLst>
                <a:ext uri="{FF2B5EF4-FFF2-40B4-BE49-F238E27FC236}">
                  <a16:creationId xmlns="" xmlns:a16="http://schemas.microsoft.com/office/drawing/2014/main" id="{89AC6D3F-DFE3-4430-AF4B-9D724BBA8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0488" y="2536825"/>
              <a:ext cx="111125" cy="141288"/>
            </a:xfrm>
            <a:custGeom>
              <a:avLst/>
              <a:gdLst>
                <a:gd name="T0" fmla="*/ 2 w 145"/>
                <a:gd name="T1" fmla="*/ 98 h 182"/>
                <a:gd name="T2" fmla="*/ 9 w 145"/>
                <a:gd name="T3" fmla="*/ 88 h 182"/>
                <a:gd name="T4" fmla="*/ 15 w 145"/>
                <a:gd name="T5" fmla="*/ 84 h 182"/>
                <a:gd name="T6" fmla="*/ 27 w 145"/>
                <a:gd name="T7" fmla="*/ 74 h 182"/>
                <a:gd name="T8" fmla="*/ 32 w 145"/>
                <a:gd name="T9" fmla="*/ 72 h 182"/>
                <a:gd name="T10" fmla="*/ 38 w 145"/>
                <a:gd name="T11" fmla="*/ 62 h 182"/>
                <a:gd name="T12" fmla="*/ 41 w 145"/>
                <a:gd name="T13" fmla="*/ 44 h 182"/>
                <a:gd name="T14" fmla="*/ 46 w 145"/>
                <a:gd name="T15" fmla="*/ 41 h 182"/>
                <a:gd name="T16" fmla="*/ 57 w 145"/>
                <a:gd name="T17" fmla="*/ 48 h 182"/>
                <a:gd name="T18" fmla="*/ 78 w 145"/>
                <a:gd name="T19" fmla="*/ 53 h 182"/>
                <a:gd name="T20" fmla="*/ 87 w 145"/>
                <a:gd name="T21" fmla="*/ 47 h 182"/>
                <a:gd name="T22" fmla="*/ 80 w 145"/>
                <a:gd name="T23" fmla="*/ 42 h 182"/>
                <a:gd name="T24" fmla="*/ 73 w 145"/>
                <a:gd name="T25" fmla="*/ 33 h 182"/>
                <a:gd name="T26" fmla="*/ 93 w 145"/>
                <a:gd name="T27" fmla="*/ 32 h 182"/>
                <a:gd name="T28" fmla="*/ 99 w 145"/>
                <a:gd name="T29" fmla="*/ 21 h 182"/>
                <a:gd name="T30" fmla="*/ 109 w 145"/>
                <a:gd name="T31" fmla="*/ 18 h 182"/>
                <a:gd name="T32" fmla="*/ 105 w 145"/>
                <a:gd name="T33" fmla="*/ 0 h 182"/>
                <a:gd name="T34" fmla="*/ 119 w 145"/>
                <a:gd name="T35" fmla="*/ 6 h 182"/>
                <a:gd name="T36" fmla="*/ 141 w 145"/>
                <a:gd name="T37" fmla="*/ 23 h 182"/>
                <a:gd name="T38" fmla="*/ 133 w 145"/>
                <a:gd name="T39" fmla="*/ 22 h 182"/>
                <a:gd name="T40" fmla="*/ 130 w 145"/>
                <a:gd name="T41" fmla="*/ 29 h 182"/>
                <a:gd name="T42" fmla="*/ 125 w 145"/>
                <a:gd name="T43" fmla="*/ 47 h 182"/>
                <a:gd name="T44" fmla="*/ 137 w 145"/>
                <a:gd name="T45" fmla="*/ 73 h 182"/>
                <a:gd name="T46" fmla="*/ 129 w 145"/>
                <a:gd name="T47" fmla="*/ 79 h 182"/>
                <a:gd name="T48" fmla="*/ 128 w 145"/>
                <a:gd name="T49" fmla="*/ 85 h 182"/>
                <a:gd name="T50" fmla="*/ 121 w 145"/>
                <a:gd name="T51" fmla="*/ 91 h 182"/>
                <a:gd name="T52" fmla="*/ 117 w 145"/>
                <a:gd name="T53" fmla="*/ 99 h 182"/>
                <a:gd name="T54" fmla="*/ 107 w 145"/>
                <a:gd name="T55" fmla="*/ 102 h 182"/>
                <a:gd name="T56" fmla="*/ 101 w 145"/>
                <a:gd name="T57" fmla="*/ 107 h 182"/>
                <a:gd name="T58" fmla="*/ 99 w 145"/>
                <a:gd name="T59" fmla="*/ 114 h 182"/>
                <a:gd name="T60" fmla="*/ 103 w 145"/>
                <a:gd name="T61" fmla="*/ 124 h 182"/>
                <a:gd name="T62" fmla="*/ 101 w 145"/>
                <a:gd name="T63" fmla="*/ 126 h 182"/>
                <a:gd name="T64" fmla="*/ 112 w 145"/>
                <a:gd name="T65" fmla="*/ 132 h 182"/>
                <a:gd name="T66" fmla="*/ 139 w 145"/>
                <a:gd name="T67" fmla="*/ 154 h 182"/>
                <a:gd name="T68" fmla="*/ 106 w 145"/>
                <a:gd name="T69" fmla="*/ 164 h 182"/>
                <a:gd name="T70" fmla="*/ 100 w 145"/>
                <a:gd name="T71" fmla="*/ 177 h 182"/>
                <a:gd name="T72" fmla="*/ 90 w 145"/>
                <a:gd name="T73" fmla="*/ 179 h 182"/>
                <a:gd name="T74" fmla="*/ 80 w 145"/>
                <a:gd name="T75" fmla="*/ 175 h 182"/>
                <a:gd name="T76" fmla="*/ 69 w 145"/>
                <a:gd name="T77" fmla="*/ 170 h 182"/>
                <a:gd name="T78" fmla="*/ 75 w 145"/>
                <a:gd name="T79" fmla="*/ 173 h 182"/>
                <a:gd name="T80" fmla="*/ 68 w 145"/>
                <a:gd name="T81" fmla="*/ 182 h 182"/>
                <a:gd name="T82" fmla="*/ 70 w 145"/>
                <a:gd name="T83" fmla="*/ 177 h 182"/>
                <a:gd name="T84" fmla="*/ 65 w 145"/>
                <a:gd name="T85" fmla="*/ 177 h 182"/>
                <a:gd name="T86" fmla="*/ 53 w 145"/>
                <a:gd name="T87" fmla="*/ 172 h 182"/>
                <a:gd name="T88" fmla="*/ 59 w 145"/>
                <a:gd name="T89" fmla="*/ 169 h 182"/>
                <a:gd name="T90" fmla="*/ 43 w 145"/>
                <a:gd name="T91" fmla="*/ 167 h 182"/>
                <a:gd name="T92" fmla="*/ 48 w 145"/>
                <a:gd name="T93" fmla="*/ 164 h 182"/>
                <a:gd name="T94" fmla="*/ 44 w 145"/>
                <a:gd name="T95" fmla="*/ 150 h 182"/>
                <a:gd name="T96" fmla="*/ 51 w 145"/>
                <a:gd name="T97" fmla="*/ 147 h 182"/>
                <a:gd name="T98" fmla="*/ 62 w 145"/>
                <a:gd name="T99" fmla="*/ 149 h 182"/>
                <a:gd name="T100" fmla="*/ 44 w 145"/>
                <a:gd name="T101" fmla="*/ 139 h 182"/>
                <a:gd name="T102" fmla="*/ 45 w 145"/>
                <a:gd name="T103" fmla="*/ 125 h 182"/>
                <a:gd name="T104" fmla="*/ 41 w 145"/>
                <a:gd name="T105" fmla="*/ 116 h 182"/>
                <a:gd name="T106" fmla="*/ 19 w 145"/>
                <a:gd name="T107" fmla="*/ 110 h 182"/>
                <a:gd name="T108" fmla="*/ 18 w 145"/>
                <a:gd name="T109" fmla="*/ 115 h 182"/>
                <a:gd name="T110" fmla="*/ 10 w 145"/>
                <a:gd name="T111" fmla="*/ 108 h 182"/>
                <a:gd name="T112" fmla="*/ 6 w 145"/>
                <a:gd name="T113" fmla="*/ 101 h 182"/>
                <a:gd name="T114" fmla="*/ 2 w 145"/>
                <a:gd name="T115" fmla="*/ 9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5" h="182">
                  <a:moveTo>
                    <a:pt x="2" y="98"/>
                  </a:moveTo>
                  <a:cubicBezTo>
                    <a:pt x="4" y="94"/>
                    <a:pt x="7" y="91"/>
                    <a:pt x="9" y="88"/>
                  </a:cubicBezTo>
                  <a:cubicBezTo>
                    <a:pt x="10" y="86"/>
                    <a:pt x="14" y="87"/>
                    <a:pt x="15" y="84"/>
                  </a:cubicBezTo>
                  <a:cubicBezTo>
                    <a:pt x="16" y="79"/>
                    <a:pt x="27" y="79"/>
                    <a:pt x="27" y="74"/>
                  </a:cubicBezTo>
                  <a:cubicBezTo>
                    <a:pt x="27" y="71"/>
                    <a:pt x="30" y="72"/>
                    <a:pt x="32" y="72"/>
                  </a:cubicBezTo>
                  <a:cubicBezTo>
                    <a:pt x="35" y="71"/>
                    <a:pt x="35" y="64"/>
                    <a:pt x="38" y="62"/>
                  </a:cubicBezTo>
                  <a:cubicBezTo>
                    <a:pt x="43" y="57"/>
                    <a:pt x="36" y="46"/>
                    <a:pt x="41" y="44"/>
                  </a:cubicBezTo>
                  <a:cubicBezTo>
                    <a:pt x="43" y="43"/>
                    <a:pt x="44" y="40"/>
                    <a:pt x="46" y="41"/>
                  </a:cubicBezTo>
                  <a:cubicBezTo>
                    <a:pt x="50" y="43"/>
                    <a:pt x="53" y="46"/>
                    <a:pt x="57" y="48"/>
                  </a:cubicBezTo>
                  <a:cubicBezTo>
                    <a:pt x="63" y="52"/>
                    <a:pt x="71" y="53"/>
                    <a:pt x="78" y="53"/>
                  </a:cubicBezTo>
                  <a:cubicBezTo>
                    <a:pt x="82" y="53"/>
                    <a:pt x="90" y="54"/>
                    <a:pt x="87" y="47"/>
                  </a:cubicBezTo>
                  <a:cubicBezTo>
                    <a:pt x="86" y="45"/>
                    <a:pt x="82" y="44"/>
                    <a:pt x="80" y="42"/>
                  </a:cubicBezTo>
                  <a:cubicBezTo>
                    <a:pt x="77" y="40"/>
                    <a:pt x="75" y="36"/>
                    <a:pt x="73" y="33"/>
                  </a:cubicBezTo>
                  <a:cubicBezTo>
                    <a:pt x="79" y="32"/>
                    <a:pt x="87" y="32"/>
                    <a:pt x="93" y="32"/>
                  </a:cubicBezTo>
                  <a:cubicBezTo>
                    <a:pt x="102" y="31"/>
                    <a:pt x="97" y="25"/>
                    <a:pt x="99" y="21"/>
                  </a:cubicBezTo>
                  <a:cubicBezTo>
                    <a:pt x="100" y="17"/>
                    <a:pt x="106" y="20"/>
                    <a:pt x="109" y="18"/>
                  </a:cubicBezTo>
                  <a:cubicBezTo>
                    <a:pt x="113" y="17"/>
                    <a:pt x="106" y="3"/>
                    <a:pt x="105" y="0"/>
                  </a:cubicBezTo>
                  <a:cubicBezTo>
                    <a:pt x="111" y="0"/>
                    <a:pt x="116" y="1"/>
                    <a:pt x="119" y="6"/>
                  </a:cubicBezTo>
                  <a:cubicBezTo>
                    <a:pt x="123" y="14"/>
                    <a:pt x="135" y="16"/>
                    <a:pt x="141" y="23"/>
                  </a:cubicBezTo>
                  <a:cubicBezTo>
                    <a:pt x="138" y="25"/>
                    <a:pt x="136" y="22"/>
                    <a:pt x="133" y="22"/>
                  </a:cubicBezTo>
                  <a:cubicBezTo>
                    <a:pt x="132" y="23"/>
                    <a:pt x="131" y="27"/>
                    <a:pt x="130" y="29"/>
                  </a:cubicBezTo>
                  <a:cubicBezTo>
                    <a:pt x="128" y="33"/>
                    <a:pt x="124" y="41"/>
                    <a:pt x="125" y="47"/>
                  </a:cubicBezTo>
                  <a:cubicBezTo>
                    <a:pt x="126" y="50"/>
                    <a:pt x="145" y="69"/>
                    <a:pt x="137" y="73"/>
                  </a:cubicBezTo>
                  <a:cubicBezTo>
                    <a:pt x="134" y="75"/>
                    <a:pt x="130" y="76"/>
                    <a:pt x="129" y="79"/>
                  </a:cubicBezTo>
                  <a:cubicBezTo>
                    <a:pt x="128" y="81"/>
                    <a:pt x="130" y="84"/>
                    <a:pt x="128" y="85"/>
                  </a:cubicBezTo>
                  <a:cubicBezTo>
                    <a:pt x="126" y="88"/>
                    <a:pt x="123" y="88"/>
                    <a:pt x="121" y="91"/>
                  </a:cubicBezTo>
                  <a:cubicBezTo>
                    <a:pt x="120" y="94"/>
                    <a:pt x="119" y="97"/>
                    <a:pt x="117" y="99"/>
                  </a:cubicBezTo>
                  <a:cubicBezTo>
                    <a:pt x="114" y="101"/>
                    <a:pt x="110" y="100"/>
                    <a:pt x="107" y="102"/>
                  </a:cubicBezTo>
                  <a:cubicBezTo>
                    <a:pt x="105" y="103"/>
                    <a:pt x="103" y="105"/>
                    <a:pt x="101" y="107"/>
                  </a:cubicBezTo>
                  <a:cubicBezTo>
                    <a:pt x="98" y="109"/>
                    <a:pt x="95" y="111"/>
                    <a:pt x="99" y="114"/>
                  </a:cubicBezTo>
                  <a:cubicBezTo>
                    <a:pt x="102" y="116"/>
                    <a:pt x="103" y="121"/>
                    <a:pt x="103" y="124"/>
                  </a:cubicBezTo>
                  <a:cubicBezTo>
                    <a:pt x="102" y="120"/>
                    <a:pt x="100" y="122"/>
                    <a:pt x="101" y="126"/>
                  </a:cubicBezTo>
                  <a:cubicBezTo>
                    <a:pt x="101" y="132"/>
                    <a:pt x="108" y="129"/>
                    <a:pt x="112" y="132"/>
                  </a:cubicBezTo>
                  <a:cubicBezTo>
                    <a:pt x="119" y="136"/>
                    <a:pt x="140" y="145"/>
                    <a:pt x="139" y="154"/>
                  </a:cubicBezTo>
                  <a:cubicBezTo>
                    <a:pt x="138" y="167"/>
                    <a:pt x="112" y="153"/>
                    <a:pt x="106" y="164"/>
                  </a:cubicBezTo>
                  <a:cubicBezTo>
                    <a:pt x="104" y="167"/>
                    <a:pt x="104" y="178"/>
                    <a:pt x="100" y="177"/>
                  </a:cubicBezTo>
                  <a:cubicBezTo>
                    <a:pt x="98" y="177"/>
                    <a:pt x="85" y="172"/>
                    <a:pt x="90" y="179"/>
                  </a:cubicBezTo>
                  <a:cubicBezTo>
                    <a:pt x="87" y="178"/>
                    <a:pt x="82" y="177"/>
                    <a:pt x="80" y="175"/>
                  </a:cubicBezTo>
                  <a:cubicBezTo>
                    <a:pt x="77" y="172"/>
                    <a:pt x="73" y="170"/>
                    <a:pt x="69" y="170"/>
                  </a:cubicBezTo>
                  <a:cubicBezTo>
                    <a:pt x="71" y="171"/>
                    <a:pt x="73" y="172"/>
                    <a:pt x="75" y="173"/>
                  </a:cubicBezTo>
                  <a:cubicBezTo>
                    <a:pt x="72" y="173"/>
                    <a:pt x="71" y="178"/>
                    <a:pt x="68" y="182"/>
                  </a:cubicBezTo>
                  <a:cubicBezTo>
                    <a:pt x="65" y="178"/>
                    <a:pt x="70" y="179"/>
                    <a:pt x="70" y="177"/>
                  </a:cubicBezTo>
                  <a:cubicBezTo>
                    <a:pt x="69" y="174"/>
                    <a:pt x="65" y="172"/>
                    <a:pt x="65" y="177"/>
                  </a:cubicBezTo>
                  <a:cubicBezTo>
                    <a:pt x="63" y="172"/>
                    <a:pt x="56" y="177"/>
                    <a:pt x="53" y="172"/>
                  </a:cubicBezTo>
                  <a:cubicBezTo>
                    <a:pt x="60" y="172"/>
                    <a:pt x="52" y="167"/>
                    <a:pt x="59" y="169"/>
                  </a:cubicBezTo>
                  <a:cubicBezTo>
                    <a:pt x="55" y="165"/>
                    <a:pt x="48" y="168"/>
                    <a:pt x="43" y="167"/>
                  </a:cubicBezTo>
                  <a:cubicBezTo>
                    <a:pt x="44" y="164"/>
                    <a:pt x="46" y="163"/>
                    <a:pt x="48" y="164"/>
                  </a:cubicBezTo>
                  <a:cubicBezTo>
                    <a:pt x="42" y="160"/>
                    <a:pt x="48" y="154"/>
                    <a:pt x="44" y="150"/>
                  </a:cubicBezTo>
                  <a:cubicBezTo>
                    <a:pt x="48" y="153"/>
                    <a:pt x="46" y="147"/>
                    <a:pt x="51" y="147"/>
                  </a:cubicBezTo>
                  <a:cubicBezTo>
                    <a:pt x="54" y="147"/>
                    <a:pt x="59" y="147"/>
                    <a:pt x="62" y="149"/>
                  </a:cubicBezTo>
                  <a:cubicBezTo>
                    <a:pt x="58" y="142"/>
                    <a:pt x="44" y="149"/>
                    <a:pt x="44" y="139"/>
                  </a:cubicBezTo>
                  <a:cubicBezTo>
                    <a:pt x="43" y="135"/>
                    <a:pt x="46" y="129"/>
                    <a:pt x="45" y="125"/>
                  </a:cubicBezTo>
                  <a:cubicBezTo>
                    <a:pt x="43" y="121"/>
                    <a:pt x="39" y="121"/>
                    <a:pt x="41" y="116"/>
                  </a:cubicBezTo>
                  <a:cubicBezTo>
                    <a:pt x="34" y="121"/>
                    <a:pt x="25" y="112"/>
                    <a:pt x="19" y="110"/>
                  </a:cubicBezTo>
                  <a:cubicBezTo>
                    <a:pt x="20" y="112"/>
                    <a:pt x="20" y="114"/>
                    <a:pt x="18" y="115"/>
                  </a:cubicBezTo>
                  <a:cubicBezTo>
                    <a:pt x="17" y="112"/>
                    <a:pt x="14" y="110"/>
                    <a:pt x="10" y="108"/>
                  </a:cubicBezTo>
                  <a:cubicBezTo>
                    <a:pt x="8" y="108"/>
                    <a:pt x="0" y="101"/>
                    <a:pt x="6" y="101"/>
                  </a:cubicBezTo>
                  <a:cubicBezTo>
                    <a:pt x="5" y="100"/>
                    <a:pt x="4" y="99"/>
                    <a:pt x="2" y="9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664">
              <a:extLst>
                <a:ext uri="{FF2B5EF4-FFF2-40B4-BE49-F238E27FC236}">
                  <a16:creationId xmlns="" xmlns:a16="http://schemas.microsoft.com/office/drawing/2014/main" id="{495E8722-2F39-462F-999A-1C1BA1581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0488" y="2536825"/>
              <a:ext cx="111125" cy="141288"/>
            </a:xfrm>
            <a:custGeom>
              <a:avLst/>
              <a:gdLst>
                <a:gd name="T0" fmla="*/ 2 w 145"/>
                <a:gd name="T1" fmla="*/ 98 h 182"/>
                <a:gd name="T2" fmla="*/ 9 w 145"/>
                <a:gd name="T3" fmla="*/ 88 h 182"/>
                <a:gd name="T4" fmla="*/ 15 w 145"/>
                <a:gd name="T5" fmla="*/ 84 h 182"/>
                <a:gd name="T6" fmla="*/ 27 w 145"/>
                <a:gd name="T7" fmla="*/ 74 h 182"/>
                <a:gd name="T8" fmla="*/ 32 w 145"/>
                <a:gd name="T9" fmla="*/ 72 h 182"/>
                <a:gd name="T10" fmla="*/ 38 w 145"/>
                <a:gd name="T11" fmla="*/ 62 h 182"/>
                <a:gd name="T12" fmla="*/ 41 w 145"/>
                <a:gd name="T13" fmla="*/ 44 h 182"/>
                <a:gd name="T14" fmla="*/ 46 w 145"/>
                <a:gd name="T15" fmla="*/ 41 h 182"/>
                <a:gd name="T16" fmla="*/ 57 w 145"/>
                <a:gd name="T17" fmla="*/ 48 h 182"/>
                <a:gd name="T18" fmla="*/ 78 w 145"/>
                <a:gd name="T19" fmla="*/ 53 h 182"/>
                <a:gd name="T20" fmla="*/ 87 w 145"/>
                <a:gd name="T21" fmla="*/ 47 h 182"/>
                <a:gd name="T22" fmla="*/ 80 w 145"/>
                <a:gd name="T23" fmla="*/ 42 h 182"/>
                <a:gd name="T24" fmla="*/ 73 w 145"/>
                <a:gd name="T25" fmla="*/ 33 h 182"/>
                <a:gd name="T26" fmla="*/ 93 w 145"/>
                <a:gd name="T27" fmla="*/ 32 h 182"/>
                <a:gd name="T28" fmla="*/ 99 w 145"/>
                <a:gd name="T29" fmla="*/ 21 h 182"/>
                <a:gd name="T30" fmla="*/ 109 w 145"/>
                <a:gd name="T31" fmla="*/ 18 h 182"/>
                <a:gd name="T32" fmla="*/ 105 w 145"/>
                <a:gd name="T33" fmla="*/ 0 h 182"/>
                <a:gd name="T34" fmla="*/ 119 w 145"/>
                <a:gd name="T35" fmla="*/ 6 h 182"/>
                <a:gd name="T36" fmla="*/ 141 w 145"/>
                <a:gd name="T37" fmla="*/ 23 h 182"/>
                <a:gd name="T38" fmla="*/ 133 w 145"/>
                <a:gd name="T39" fmla="*/ 22 h 182"/>
                <a:gd name="T40" fmla="*/ 130 w 145"/>
                <a:gd name="T41" fmla="*/ 29 h 182"/>
                <a:gd name="T42" fmla="*/ 125 w 145"/>
                <a:gd name="T43" fmla="*/ 47 h 182"/>
                <a:gd name="T44" fmla="*/ 137 w 145"/>
                <a:gd name="T45" fmla="*/ 73 h 182"/>
                <a:gd name="T46" fmla="*/ 129 w 145"/>
                <a:gd name="T47" fmla="*/ 79 h 182"/>
                <a:gd name="T48" fmla="*/ 128 w 145"/>
                <a:gd name="T49" fmla="*/ 85 h 182"/>
                <a:gd name="T50" fmla="*/ 121 w 145"/>
                <a:gd name="T51" fmla="*/ 91 h 182"/>
                <a:gd name="T52" fmla="*/ 117 w 145"/>
                <a:gd name="T53" fmla="*/ 99 h 182"/>
                <a:gd name="T54" fmla="*/ 107 w 145"/>
                <a:gd name="T55" fmla="*/ 102 h 182"/>
                <a:gd name="T56" fmla="*/ 101 w 145"/>
                <a:gd name="T57" fmla="*/ 107 h 182"/>
                <a:gd name="T58" fmla="*/ 99 w 145"/>
                <a:gd name="T59" fmla="*/ 114 h 182"/>
                <a:gd name="T60" fmla="*/ 103 w 145"/>
                <a:gd name="T61" fmla="*/ 124 h 182"/>
                <a:gd name="T62" fmla="*/ 101 w 145"/>
                <a:gd name="T63" fmla="*/ 126 h 182"/>
                <a:gd name="T64" fmla="*/ 112 w 145"/>
                <a:gd name="T65" fmla="*/ 132 h 182"/>
                <a:gd name="T66" fmla="*/ 139 w 145"/>
                <a:gd name="T67" fmla="*/ 154 h 182"/>
                <a:gd name="T68" fmla="*/ 106 w 145"/>
                <a:gd name="T69" fmla="*/ 164 h 182"/>
                <a:gd name="T70" fmla="*/ 100 w 145"/>
                <a:gd name="T71" fmla="*/ 177 h 182"/>
                <a:gd name="T72" fmla="*/ 90 w 145"/>
                <a:gd name="T73" fmla="*/ 179 h 182"/>
                <a:gd name="T74" fmla="*/ 80 w 145"/>
                <a:gd name="T75" fmla="*/ 175 h 182"/>
                <a:gd name="T76" fmla="*/ 69 w 145"/>
                <a:gd name="T77" fmla="*/ 170 h 182"/>
                <a:gd name="T78" fmla="*/ 75 w 145"/>
                <a:gd name="T79" fmla="*/ 173 h 182"/>
                <a:gd name="T80" fmla="*/ 68 w 145"/>
                <a:gd name="T81" fmla="*/ 182 h 182"/>
                <a:gd name="T82" fmla="*/ 70 w 145"/>
                <a:gd name="T83" fmla="*/ 177 h 182"/>
                <a:gd name="T84" fmla="*/ 65 w 145"/>
                <a:gd name="T85" fmla="*/ 177 h 182"/>
                <a:gd name="T86" fmla="*/ 53 w 145"/>
                <a:gd name="T87" fmla="*/ 172 h 182"/>
                <a:gd name="T88" fmla="*/ 59 w 145"/>
                <a:gd name="T89" fmla="*/ 169 h 182"/>
                <a:gd name="T90" fmla="*/ 43 w 145"/>
                <a:gd name="T91" fmla="*/ 167 h 182"/>
                <a:gd name="T92" fmla="*/ 48 w 145"/>
                <a:gd name="T93" fmla="*/ 164 h 182"/>
                <a:gd name="T94" fmla="*/ 44 w 145"/>
                <a:gd name="T95" fmla="*/ 150 h 182"/>
                <a:gd name="T96" fmla="*/ 51 w 145"/>
                <a:gd name="T97" fmla="*/ 147 h 182"/>
                <a:gd name="T98" fmla="*/ 62 w 145"/>
                <a:gd name="T99" fmla="*/ 149 h 182"/>
                <a:gd name="T100" fmla="*/ 44 w 145"/>
                <a:gd name="T101" fmla="*/ 139 h 182"/>
                <a:gd name="T102" fmla="*/ 45 w 145"/>
                <a:gd name="T103" fmla="*/ 125 h 182"/>
                <a:gd name="T104" fmla="*/ 41 w 145"/>
                <a:gd name="T105" fmla="*/ 116 h 182"/>
                <a:gd name="T106" fmla="*/ 19 w 145"/>
                <a:gd name="T107" fmla="*/ 110 h 182"/>
                <a:gd name="T108" fmla="*/ 18 w 145"/>
                <a:gd name="T109" fmla="*/ 115 h 182"/>
                <a:gd name="T110" fmla="*/ 10 w 145"/>
                <a:gd name="T111" fmla="*/ 108 h 182"/>
                <a:gd name="T112" fmla="*/ 6 w 145"/>
                <a:gd name="T113" fmla="*/ 101 h 182"/>
                <a:gd name="T114" fmla="*/ 2 w 145"/>
                <a:gd name="T115" fmla="*/ 9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5" h="182">
                  <a:moveTo>
                    <a:pt x="2" y="98"/>
                  </a:moveTo>
                  <a:cubicBezTo>
                    <a:pt x="4" y="94"/>
                    <a:pt x="7" y="91"/>
                    <a:pt x="9" y="88"/>
                  </a:cubicBezTo>
                  <a:cubicBezTo>
                    <a:pt x="10" y="86"/>
                    <a:pt x="14" y="87"/>
                    <a:pt x="15" y="84"/>
                  </a:cubicBezTo>
                  <a:cubicBezTo>
                    <a:pt x="16" y="79"/>
                    <a:pt x="27" y="79"/>
                    <a:pt x="27" y="74"/>
                  </a:cubicBezTo>
                  <a:cubicBezTo>
                    <a:pt x="27" y="71"/>
                    <a:pt x="30" y="72"/>
                    <a:pt x="32" y="72"/>
                  </a:cubicBezTo>
                  <a:cubicBezTo>
                    <a:pt x="35" y="71"/>
                    <a:pt x="35" y="64"/>
                    <a:pt x="38" y="62"/>
                  </a:cubicBezTo>
                  <a:cubicBezTo>
                    <a:pt x="43" y="57"/>
                    <a:pt x="36" y="46"/>
                    <a:pt x="41" y="44"/>
                  </a:cubicBezTo>
                  <a:cubicBezTo>
                    <a:pt x="43" y="43"/>
                    <a:pt x="44" y="40"/>
                    <a:pt x="46" y="41"/>
                  </a:cubicBezTo>
                  <a:cubicBezTo>
                    <a:pt x="50" y="43"/>
                    <a:pt x="53" y="46"/>
                    <a:pt x="57" y="48"/>
                  </a:cubicBezTo>
                  <a:cubicBezTo>
                    <a:pt x="63" y="52"/>
                    <a:pt x="71" y="53"/>
                    <a:pt x="78" y="53"/>
                  </a:cubicBezTo>
                  <a:cubicBezTo>
                    <a:pt x="82" y="53"/>
                    <a:pt x="90" y="54"/>
                    <a:pt x="87" y="47"/>
                  </a:cubicBezTo>
                  <a:cubicBezTo>
                    <a:pt x="86" y="45"/>
                    <a:pt x="82" y="44"/>
                    <a:pt x="80" y="42"/>
                  </a:cubicBezTo>
                  <a:cubicBezTo>
                    <a:pt x="77" y="40"/>
                    <a:pt x="75" y="36"/>
                    <a:pt x="73" y="33"/>
                  </a:cubicBezTo>
                  <a:cubicBezTo>
                    <a:pt x="79" y="32"/>
                    <a:pt x="87" y="32"/>
                    <a:pt x="93" y="32"/>
                  </a:cubicBezTo>
                  <a:cubicBezTo>
                    <a:pt x="102" y="31"/>
                    <a:pt x="97" y="25"/>
                    <a:pt x="99" y="21"/>
                  </a:cubicBezTo>
                  <a:cubicBezTo>
                    <a:pt x="100" y="17"/>
                    <a:pt x="106" y="20"/>
                    <a:pt x="109" y="18"/>
                  </a:cubicBezTo>
                  <a:cubicBezTo>
                    <a:pt x="113" y="17"/>
                    <a:pt x="106" y="3"/>
                    <a:pt x="105" y="0"/>
                  </a:cubicBezTo>
                  <a:cubicBezTo>
                    <a:pt x="111" y="0"/>
                    <a:pt x="116" y="1"/>
                    <a:pt x="119" y="6"/>
                  </a:cubicBezTo>
                  <a:cubicBezTo>
                    <a:pt x="123" y="14"/>
                    <a:pt x="135" y="16"/>
                    <a:pt x="141" y="23"/>
                  </a:cubicBezTo>
                  <a:cubicBezTo>
                    <a:pt x="138" y="25"/>
                    <a:pt x="136" y="22"/>
                    <a:pt x="133" y="22"/>
                  </a:cubicBezTo>
                  <a:cubicBezTo>
                    <a:pt x="132" y="23"/>
                    <a:pt x="131" y="27"/>
                    <a:pt x="130" y="29"/>
                  </a:cubicBezTo>
                  <a:cubicBezTo>
                    <a:pt x="128" y="33"/>
                    <a:pt x="124" y="41"/>
                    <a:pt x="125" y="47"/>
                  </a:cubicBezTo>
                  <a:cubicBezTo>
                    <a:pt x="126" y="50"/>
                    <a:pt x="145" y="69"/>
                    <a:pt x="137" y="73"/>
                  </a:cubicBezTo>
                  <a:cubicBezTo>
                    <a:pt x="134" y="75"/>
                    <a:pt x="130" y="76"/>
                    <a:pt x="129" y="79"/>
                  </a:cubicBezTo>
                  <a:cubicBezTo>
                    <a:pt x="128" y="81"/>
                    <a:pt x="130" y="84"/>
                    <a:pt x="128" y="85"/>
                  </a:cubicBezTo>
                  <a:cubicBezTo>
                    <a:pt x="126" y="88"/>
                    <a:pt x="123" y="88"/>
                    <a:pt x="121" y="91"/>
                  </a:cubicBezTo>
                  <a:cubicBezTo>
                    <a:pt x="120" y="94"/>
                    <a:pt x="119" y="97"/>
                    <a:pt x="117" y="99"/>
                  </a:cubicBezTo>
                  <a:cubicBezTo>
                    <a:pt x="114" y="101"/>
                    <a:pt x="110" y="100"/>
                    <a:pt x="107" y="102"/>
                  </a:cubicBezTo>
                  <a:cubicBezTo>
                    <a:pt x="105" y="103"/>
                    <a:pt x="103" y="105"/>
                    <a:pt x="101" y="107"/>
                  </a:cubicBezTo>
                  <a:cubicBezTo>
                    <a:pt x="98" y="109"/>
                    <a:pt x="95" y="111"/>
                    <a:pt x="99" y="114"/>
                  </a:cubicBezTo>
                  <a:cubicBezTo>
                    <a:pt x="102" y="116"/>
                    <a:pt x="103" y="121"/>
                    <a:pt x="103" y="124"/>
                  </a:cubicBezTo>
                  <a:cubicBezTo>
                    <a:pt x="102" y="120"/>
                    <a:pt x="100" y="122"/>
                    <a:pt x="101" y="126"/>
                  </a:cubicBezTo>
                  <a:cubicBezTo>
                    <a:pt x="101" y="132"/>
                    <a:pt x="108" y="129"/>
                    <a:pt x="112" y="132"/>
                  </a:cubicBezTo>
                  <a:cubicBezTo>
                    <a:pt x="119" y="136"/>
                    <a:pt x="140" y="145"/>
                    <a:pt x="139" y="154"/>
                  </a:cubicBezTo>
                  <a:cubicBezTo>
                    <a:pt x="138" y="167"/>
                    <a:pt x="112" y="153"/>
                    <a:pt x="106" y="164"/>
                  </a:cubicBezTo>
                  <a:cubicBezTo>
                    <a:pt x="104" y="167"/>
                    <a:pt x="104" y="178"/>
                    <a:pt x="100" y="177"/>
                  </a:cubicBezTo>
                  <a:cubicBezTo>
                    <a:pt x="98" y="177"/>
                    <a:pt x="85" y="172"/>
                    <a:pt x="90" y="179"/>
                  </a:cubicBezTo>
                  <a:cubicBezTo>
                    <a:pt x="87" y="178"/>
                    <a:pt x="82" y="177"/>
                    <a:pt x="80" y="175"/>
                  </a:cubicBezTo>
                  <a:cubicBezTo>
                    <a:pt x="77" y="172"/>
                    <a:pt x="73" y="170"/>
                    <a:pt x="69" y="170"/>
                  </a:cubicBezTo>
                  <a:cubicBezTo>
                    <a:pt x="71" y="171"/>
                    <a:pt x="73" y="172"/>
                    <a:pt x="75" y="173"/>
                  </a:cubicBezTo>
                  <a:cubicBezTo>
                    <a:pt x="72" y="173"/>
                    <a:pt x="71" y="178"/>
                    <a:pt x="68" y="182"/>
                  </a:cubicBezTo>
                  <a:cubicBezTo>
                    <a:pt x="65" y="178"/>
                    <a:pt x="70" y="179"/>
                    <a:pt x="70" y="177"/>
                  </a:cubicBezTo>
                  <a:cubicBezTo>
                    <a:pt x="69" y="174"/>
                    <a:pt x="65" y="172"/>
                    <a:pt x="65" y="177"/>
                  </a:cubicBezTo>
                  <a:cubicBezTo>
                    <a:pt x="63" y="172"/>
                    <a:pt x="56" y="177"/>
                    <a:pt x="53" y="172"/>
                  </a:cubicBezTo>
                  <a:cubicBezTo>
                    <a:pt x="60" y="172"/>
                    <a:pt x="52" y="167"/>
                    <a:pt x="59" y="169"/>
                  </a:cubicBezTo>
                  <a:cubicBezTo>
                    <a:pt x="55" y="165"/>
                    <a:pt x="48" y="168"/>
                    <a:pt x="43" y="167"/>
                  </a:cubicBezTo>
                  <a:cubicBezTo>
                    <a:pt x="44" y="164"/>
                    <a:pt x="46" y="163"/>
                    <a:pt x="48" y="164"/>
                  </a:cubicBezTo>
                  <a:cubicBezTo>
                    <a:pt x="42" y="160"/>
                    <a:pt x="48" y="154"/>
                    <a:pt x="44" y="150"/>
                  </a:cubicBezTo>
                  <a:cubicBezTo>
                    <a:pt x="48" y="153"/>
                    <a:pt x="46" y="147"/>
                    <a:pt x="51" y="147"/>
                  </a:cubicBezTo>
                  <a:cubicBezTo>
                    <a:pt x="54" y="147"/>
                    <a:pt x="59" y="147"/>
                    <a:pt x="62" y="149"/>
                  </a:cubicBezTo>
                  <a:cubicBezTo>
                    <a:pt x="58" y="142"/>
                    <a:pt x="44" y="149"/>
                    <a:pt x="44" y="139"/>
                  </a:cubicBezTo>
                  <a:cubicBezTo>
                    <a:pt x="43" y="135"/>
                    <a:pt x="46" y="129"/>
                    <a:pt x="45" y="125"/>
                  </a:cubicBezTo>
                  <a:cubicBezTo>
                    <a:pt x="43" y="121"/>
                    <a:pt x="39" y="121"/>
                    <a:pt x="41" y="116"/>
                  </a:cubicBezTo>
                  <a:cubicBezTo>
                    <a:pt x="34" y="121"/>
                    <a:pt x="25" y="112"/>
                    <a:pt x="19" y="110"/>
                  </a:cubicBezTo>
                  <a:cubicBezTo>
                    <a:pt x="20" y="112"/>
                    <a:pt x="20" y="114"/>
                    <a:pt x="18" y="115"/>
                  </a:cubicBezTo>
                  <a:cubicBezTo>
                    <a:pt x="17" y="112"/>
                    <a:pt x="14" y="110"/>
                    <a:pt x="10" y="108"/>
                  </a:cubicBezTo>
                  <a:cubicBezTo>
                    <a:pt x="8" y="108"/>
                    <a:pt x="0" y="101"/>
                    <a:pt x="6" y="101"/>
                  </a:cubicBezTo>
                  <a:cubicBezTo>
                    <a:pt x="5" y="100"/>
                    <a:pt x="4" y="99"/>
                    <a:pt x="2" y="9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665">
              <a:extLst>
                <a:ext uri="{FF2B5EF4-FFF2-40B4-BE49-F238E27FC236}">
                  <a16:creationId xmlns="" xmlns:a16="http://schemas.microsoft.com/office/drawing/2014/main" id="{6003A80C-55B6-4FD0-8E99-2ADB08B7FA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2541588"/>
              <a:ext cx="331788" cy="203200"/>
            </a:xfrm>
            <a:custGeom>
              <a:avLst/>
              <a:gdLst>
                <a:gd name="T0" fmla="*/ 57 w 429"/>
                <a:gd name="T1" fmla="*/ 22 h 263"/>
                <a:gd name="T2" fmla="*/ 112 w 429"/>
                <a:gd name="T3" fmla="*/ 51 h 263"/>
                <a:gd name="T4" fmla="*/ 132 w 429"/>
                <a:gd name="T5" fmla="*/ 46 h 263"/>
                <a:gd name="T6" fmla="*/ 149 w 429"/>
                <a:gd name="T7" fmla="*/ 14 h 263"/>
                <a:gd name="T8" fmla="*/ 154 w 429"/>
                <a:gd name="T9" fmla="*/ 6 h 263"/>
                <a:gd name="T10" fmla="*/ 171 w 429"/>
                <a:gd name="T11" fmla="*/ 5 h 263"/>
                <a:gd name="T12" fmla="*/ 189 w 429"/>
                <a:gd name="T13" fmla="*/ 16 h 263"/>
                <a:gd name="T14" fmla="*/ 209 w 429"/>
                <a:gd name="T15" fmla="*/ 24 h 263"/>
                <a:gd name="T16" fmla="*/ 214 w 429"/>
                <a:gd name="T17" fmla="*/ 37 h 263"/>
                <a:gd name="T18" fmla="*/ 235 w 429"/>
                <a:gd name="T19" fmla="*/ 53 h 263"/>
                <a:gd name="T20" fmla="*/ 256 w 429"/>
                <a:gd name="T21" fmla="*/ 51 h 263"/>
                <a:gd name="T22" fmla="*/ 284 w 429"/>
                <a:gd name="T23" fmla="*/ 79 h 263"/>
                <a:gd name="T24" fmla="*/ 320 w 429"/>
                <a:gd name="T25" fmla="*/ 112 h 263"/>
                <a:gd name="T26" fmla="*/ 378 w 429"/>
                <a:gd name="T27" fmla="*/ 145 h 263"/>
                <a:gd name="T28" fmla="*/ 426 w 429"/>
                <a:gd name="T29" fmla="*/ 165 h 263"/>
                <a:gd name="T30" fmla="*/ 428 w 429"/>
                <a:gd name="T31" fmla="*/ 184 h 263"/>
                <a:gd name="T32" fmla="*/ 402 w 429"/>
                <a:gd name="T33" fmla="*/ 186 h 263"/>
                <a:gd name="T34" fmla="*/ 384 w 429"/>
                <a:gd name="T35" fmla="*/ 192 h 263"/>
                <a:gd name="T36" fmla="*/ 380 w 429"/>
                <a:gd name="T37" fmla="*/ 217 h 263"/>
                <a:gd name="T38" fmla="*/ 341 w 429"/>
                <a:gd name="T39" fmla="*/ 238 h 263"/>
                <a:gd name="T40" fmla="*/ 339 w 429"/>
                <a:gd name="T41" fmla="*/ 255 h 263"/>
                <a:gd name="T42" fmla="*/ 311 w 429"/>
                <a:gd name="T43" fmla="*/ 253 h 263"/>
                <a:gd name="T44" fmla="*/ 291 w 429"/>
                <a:gd name="T45" fmla="*/ 247 h 263"/>
                <a:gd name="T46" fmla="*/ 286 w 429"/>
                <a:gd name="T47" fmla="*/ 237 h 263"/>
                <a:gd name="T48" fmla="*/ 281 w 429"/>
                <a:gd name="T49" fmla="*/ 215 h 263"/>
                <a:gd name="T50" fmla="*/ 258 w 429"/>
                <a:gd name="T51" fmla="*/ 211 h 263"/>
                <a:gd name="T52" fmla="*/ 227 w 429"/>
                <a:gd name="T53" fmla="*/ 189 h 263"/>
                <a:gd name="T54" fmla="*/ 196 w 429"/>
                <a:gd name="T55" fmla="*/ 176 h 263"/>
                <a:gd name="T56" fmla="*/ 162 w 429"/>
                <a:gd name="T57" fmla="*/ 163 h 263"/>
                <a:gd name="T58" fmla="*/ 133 w 429"/>
                <a:gd name="T59" fmla="*/ 162 h 263"/>
                <a:gd name="T60" fmla="*/ 93 w 429"/>
                <a:gd name="T61" fmla="*/ 173 h 263"/>
                <a:gd name="T62" fmla="*/ 85 w 429"/>
                <a:gd name="T63" fmla="*/ 185 h 263"/>
                <a:gd name="T64" fmla="*/ 63 w 429"/>
                <a:gd name="T65" fmla="*/ 172 h 263"/>
                <a:gd name="T66" fmla="*/ 59 w 429"/>
                <a:gd name="T67" fmla="*/ 132 h 263"/>
                <a:gd name="T68" fmla="*/ 46 w 429"/>
                <a:gd name="T69" fmla="*/ 120 h 263"/>
                <a:gd name="T70" fmla="*/ 38 w 429"/>
                <a:gd name="T71" fmla="*/ 106 h 263"/>
                <a:gd name="T72" fmla="*/ 44 w 429"/>
                <a:gd name="T73" fmla="*/ 107 h 263"/>
                <a:gd name="T74" fmla="*/ 24 w 429"/>
                <a:gd name="T75" fmla="*/ 94 h 263"/>
                <a:gd name="T76" fmla="*/ 17 w 429"/>
                <a:gd name="T77" fmla="*/ 87 h 263"/>
                <a:gd name="T78" fmla="*/ 18 w 429"/>
                <a:gd name="T79" fmla="*/ 61 h 263"/>
                <a:gd name="T80" fmla="*/ 8 w 429"/>
                <a:gd name="T81" fmla="*/ 46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263">
                  <a:moveTo>
                    <a:pt x="0" y="36"/>
                  </a:moveTo>
                  <a:cubicBezTo>
                    <a:pt x="14" y="16"/>
                    <a:pt x="36" y="12"/>
                    <a:pt x="57" y="22"/>
                  </a:cubicBezTo>
                  <a:cubicBezTo>
                    <a:pt x="67" y="27"/>
                    <a:pt x="72" y="35"/>
                    <a:pt x="79" y="43"/>
                  </a:cubicBezTo>
                  <a:cubicBezTo>
                    <a:pt x="89" y="54"/>
                    <a:pt x="99" y="50"/>
                    <a:pt x="112" y="51"/>
                  </a:cubicBezTo>
                  <a:cubicBezTo>
                    <a:pt x="118" y="51"/>
                    <a:pt x="124" y="51"/>
                    <a:pt x="130" y="52"/>
                  </a:cubicBezTo>
                  <a:cubicBezTo>
                    <a:pt x="137" y="53"/>
                    <a:pt x="133" y="48"/>
                    <a:pt x="132" y="46"/>
                  </a:cubicBezTo>
                  <a:cubicBezTo>
                    <a:pt x="127" y="35"/>
                    <a:pt x="125" y="31"/>
                    <a:pt x="134" y="23"/>
                  </a:cubicBezTo>
                  <a:cubicBezTo>
                    <a:pt x="139" y="17"/>
                    <a:pt x="149" y="25"/>
                    <a:pt x="149" y="14"/>
                  </a:cubicBezTo>
                  <a:cubicBezTo>
                    <a:pt x="149" y="4"/>
                    <a:pt x="162" y="16"/>
                    <a:pt x="166" y="17"/>
                  </a:cubicBezTo>
                  <a:cubicBezTo>
                    <a:pt x="164" y="15"/>
                    <a:pt x="154" y="6"/>
                    <a:pt x="154" y="6"/>
                  </a:cubicBezTo>
                  <a:cubicBezTo>
                    <a:pt x="153" y="3"/>
                    <a:pt x="164" y="6"/>
                    <a:pt x="164" y="4"/>
                  </a:cubicBezTo>
                  <a:cubicBezTo>
                    <a:pt x="165" y="0"/>
                    <a:pt x="169" y="3"/>
                    <a:pt x="171" y="5"/>
                  </a:cubicBezTo>
                  <a:cubicBezTo>
                    <a:pt x="175" y="8"/>
                    <a:pt x="179" y="8"/>
                    <a:pt x="182" y="9"/>
                  </a:cubicBezTo>
                  <a:cubicBezTo>
                    <a:pt x="186" y="11"/>
                    <a:pt x="186" y="15"/>
                    <a:pt x="189" y="16"/>
                  </a:cubicBezTo>
                  <a:cubicBezTo>
                    <a:pt x="193" y="17"/>
                    <a:pt x="197" y="16"/>
                    <a:pt x="200" y="16"/>
                  </a:cubicBezTo>
                  <a:cubicBezTo>
                    <a:pt x="205" y="16"/>
                    <a:pt x="208" y="19"/>
                    <a:pt x="209" y="24"/>
                  </a:cubicBezTo>
                  <a:cubicBezTo>
                    <a:pt x="210" y="30"/>
                    <a:pt x="215" y="29"/>
                    <a:pt x="217" y="34"/>
                  </a:cubicBezTo>
                  <a:cubicBezTo>
                    <a:pt x="214" y="34"/>
                    <a:pt x="213" y="34"/>
                    <a:pt x="214" y="37"/>
                  </a:cubicBezTo>
                  <a:cubicBezTo>
                    <a:pt x="217" y="40"/>
                    <a:pt x="216" y="40"/>
                    <a:pt x="216" y="44"/>
                  </a:cubicBezTo>
                  <a:cubicBezTo>
                    <a:pt x="215" y="51"/>
                    <a:pt x="231" y="53"/>
                    <a:pt x="235" y="53"/>
                  </a:cubicBezTo>
                  <a:cubicBezTo>
                    <a:pt x="240" y="52"/>
                    <a:pt x="244" y="54"/>
                    <a:pt x="249" y="55"/>
                  </a:cubicBezTo>
                  <a:cubicBezTo>
                    <a:pt x="255" y="56"/>
                    <a:pt x="252" y="51"/>
                    <a:pt x="256" y="51"/>
                  </a:cubicBezTo>
                  <a:cubicBezTo>
                    <a:pt x="267" y="51"/>
                    <a:pt x="272" y="62"/>
                    <a:pt x="276" y="70"/>
                  </a:cubicBezTo>
                  <a:cubicBezTo>
                    <a:pt x="278" y="74"/>
                    <a:pt x="281" y="76"/>
                    <a:pt x="284" y="79"/>
                  </a:cubicBezTo>
                  <a:cubicBezTo>
                    <a:pt x="289" y="83"/>
                    <a:pt x="290" y="88"/>
                    <a:pt x="292" y="93"/>
                  </a:cubicBezTo>
                  <a:cubicBezTo>
                    <a:pt x="297" y="102"/>
                    <a:pt x="311" y="107"/>
                    <a:pt x="320" y="112"/>
                  </a:cubicBezTo>
                  <a:cubicBezTo>
                    <a:pt x="330" y="118"/>
                    <a:pt x="339" y="127"/>
                    <a:pt x="350" y="130"/>
                  </a:cubicBezTo>
                  <a:cubicBezTo>
                    <a:pt x="360" y="133"/>
                    <a:pt x="370" y="140"/>
                    <a:pt x="378" y="145"/>
                  </a:cubicBezTo>
                  <a:cubicBezTo>
                    <a:pt x="386" y="151"/>
                    <a:pt x="392" y="157"/>
                    <a:pt x="402" y="156"/>
                  </a:cubicBezTo>
                  <a:cubicBezTo>
                    <a:pt x="408" y="155"/>
                    <a:pt x="422" y="160"/>
                    <a:pt x="426" y="165"/>
                  </a:cubicBezTo>
                  <a:cubicBezTo>
                    <a:pt x="428" y="167"/>
                    <a:pt x="425" y="169"/>
                    <a:pt x="425" y="172"/>
                  </a:cubicBezTo>
                  <a:cubicBezTo>
                    <a:pt x="425" y="176"/>
                    <a:pt x="428" y="180"/>
                    <a:pt x="428" y="184"/>
                  </a:cubicBezTo>
                  <a:cubicBezTo>
                    <a:pt x="429" y="192"/>
                    <a:pt x="409" y="182"/>
                    <a:pt x="406" y="180"/>
                  </a:cubicBezTo>
                  <a:cubicBezTo>
                    <a:pt x="403" y="178"/>
                    <a:pt x="402" y="185"/>
                    <a:pt x="402" y="186"/>
                  </a:cubicBezTo>
                  <a:cubicBezTo>
                    <a:pt x="402" y="191"/>
                    <a:pt x="399" y="191"/>
                    <a:pt x="395" y="191"/>
                  </a:cubicBezTo>
                  <a:cubicBezTo>
                    <a:pt x="391" y="191"/>
                    <a:pt x="387" y="191"/>
                    <a:pt x="384" y="192"/>
                  </a:cubicBezTo>
                  <a:cubicBezTo>
                    <a:pt x="379" y="195"/>
                    <a:pt x="382" y="199"/>
                    <a:pt x="381" y="203"/>
                  </a:cubicBezTo>
                  <a:cubicBezTo>
                    <a:pt x="380" y="209"/>
                    <a:pt x="379" y="211"/>
                    <a:pt x="380" y="217"/>
                  </a:cubicBezTo>
                  <a:cubicBezTo>
                    <a:pt x="380" y="222"/>
                    <a:pt x="376" y="224"/>
                    <a:pt x="372" y="226"/>
                  </a:cubicBezTo>
                  <a:cubicBezTo>
                    <a:pt x="362" y="231"/>
                    <a:pt x="353" y="240"/>
                    <a:pt x="341" y="238"/>
                  </a:cubicBezTo>
                  <a:cubicBezTo>
                    <a:pt x="342" y="240"/>
                    <a:pt x="343" y="242"/>
                    <a:pt x="345" y="244"/>
                  </a:cubicBezTo>
                  <a:cubicBezTo>
                    <a:pt x="342" y="246"/>
                    <a:pt x="343" y="252"/>
                    <a:pt x="339" y="255"/>
                  </a:cubicBezTo>
                  <a:cubicBezTo>
                    <a:pt x="334" y="258"/>
                    <a:pt x="324" y="258"/>
                    <a:pt x="322" y="263"/>
                  </a:cubicBezTo>
                  <a:cubicBezTo>
                    <a:pt x="320" y="258"/>
                    <a:pt x="317" y="254"/>
                    <a:pt x="311" y="253"/>
                  </a:cubicBezTo>
                  <a:cubicBezTo>
                    <a:pt x="304" y="252"/>
                    <a:pt x="301" y="252"/>
                    <a:pt x="294" y="249"/>
                  </a:cubicBezTo>
                  <a:cubicBezTo>
                    <a:pt x="292" y="248"/>
                    <a:pt x="294" y="245"/>
                    <a:pt x="291" y="247"/>
                  </a:cubicBezTo>
                  <a:cubicBezTo>
                    <a:pt x="288" y="248"/>
                    <a:pt x="288" y="245"/>
                    <a:pt x="288" y="243"/>
                  </a:cubicBezTo>
                  <a:cubicBezTo>
                    <a:pt x="287" y="241"/>
                    <a:pt x="287" y="239"/>
                    <a:pt x="286" y="237"/>
                  </a:cubicBezTo>
                  <a:cubicBezTo>
                    <a:pt x="284" y="232"/>
                    <a:pt x="283" y="238"/>
                    <a:pt x="284" y="231"/>
                  </a:cubicBezTo>
                  <a:cubicBezTo>
                    <a:pt x="285" y="227"/>
                    <a:pt x="282" y="219"/>
                    <a:pt x="281" y="215"/>
                  </a:cubicBezTo>
                  <a:cubicBezTo>
                    <a:pt x="280" y="210"/>
                    <a:pt x="276" y="210"/>
                    <a:pt x="272" y="210"/>
                  </a:cubicBezTo>
                  <a:cubicBezTo>
                    <a:pt x="268" y="210"/>
                    <a:pt x="263" y="212"/>
                    <a:pt x="258" y="211"/>
                  </a:cubicBezTo>
                  <a:cubicBezTo>
                    <a:pt x="253" y="209"/>
                    <a:pt x="250" y="202"/>
                    <a:pt x="245" y="198"/>
                  </a:cubicBezTo>
                  <a:cubicBezTo>
                    <a:pt x="240" y="194"/>
                    <a:pt x="232" y="195"/>
                    <a:pt x="227" y="189"/>
                  </a:cubicBezTo>
                  <a:cubicBezTo>
                    <a:pt x="224" y="184"/>
                    <a:pt x="222" y="181"/>
                    <a:pt x="215" y="178"/>
                  </a:cubicBezTo>
                  <a:cubicBezTo>
                    <a:pt x="208" y="176"/>
                    <a:pt x="203" y="177"/>
                    <a:pt x="196" y="176"/>
                  </a:cubicBezTo>
                  <a:cubicBezTo>
                    <a:pt x="190" y="176"/>
                    <a:pt x="186" y="171"/>
                    <a:pt x="180" y="169"/>
                  </a:cubicBezTo>
                  <a:cubicBezTo>
                    <a:pt x="175" y="168"/>
                    <a:pt x="165" y="169"/>
                    <a:pt x="162" y="163"/>
                  </a:cubicBezTo>
                  <a:cubicBezTo>
                    <a:pt x="160" y="158"/>
                    <a:pt x="158" y="156"/>
                    <a:pt x="153" y="157"/>
                  </a:cubicBezTo>
                  <a:cubicBezTo>
                    <a:pt x="150" y="157"/>
                    <a:pt x="127" y="152"/>
                    <a:pt x="133" y="162"/>
                  </a:cubicBezTo>
                  <a:cubicBezTo>
                    <a:pt x="126" y="163"/>
                    <a:pt x="119" y="159"/>
                    <a:pt x="112" y="161"/>
                  </a:cubicBezTo>
                  <a:cubicBezTo>
                    <a:pt x="104" y="162"/>
                    <a:pt x="98" y="168"/>
                    <a:pt x="93" y="173"/>
                  </a:cubicBezTo>
                  <a:cubicBezTo>
                    <a:pt x="90" y="176"/>
                    <a:pt x="93" y="179"/>
                    <a:pt x="90" y="182"/>
                  </a:cubicBezTo>
                  <a:cubicBezTo>
                    <a:pt x="89" y="184"/>
                    <a:pt x="87" y="185"/>
                    <a:pt x="85" y="185"/>
                  </a:cubicBezTo>
                  <a:cubicBezTo>
                    <a:pt x="80" y="187"/>
                    <a:pt x="73" y="189"/>
                    <a:pt x="69" y="186"/>
                  </a:cubicBezTo>
                  <a:cubicBezTo>
                    <a:pt x="65" y="183"/>
                    <a:pt x="64" y="176"/>
                    <a:pt x="63" y="172"/>
                  </a:cubicBezTo>
                  <a:cubicBezTo>
                    <a:pt x="61" y="164"/>
                    <a:pt x="62" y="156"/>
                    <a:pt x="60" y="148"/>
                  </a:cubicBezTo>
                  <a:cubicBezTo>
                    <a:pt x="59" y="143"/>
                    <a:pt x="63" y="136"/>
                    <a:pt x="59" y="132"/>
                  </a:cubicBezTo>
                  <a:cubicBezTo>
                    <a:pt x="57" y="130"/>
                    <a:pt x="51" y="128"/>
                    <a:pt x="52" y="124"/>
                  </a:cubicBezTo>
                  <a:cubicBezTo>
                    <a:pt x="52" y="130"/>
                    <a:pt x="48" y="123"/>
                    <a:pt x="46" y="120"/>
                  </a:cubicBezTo>
                  <a:cubicBezTo>
                    <a:pt x="43" y="118"/>
                    <a:pt x="38" y="114"/>
                    <a:pt x="36" y="120"/>
                  </a:cubicBezTo>
                  <a:cubicBezTo>
                    <a:pt x="33" y="116"/>
                    <a:pt x="33" y="109"/>
                    <a:pt x="38" y="106"/>
                  </a:cubicBezTo>
                  <a:cubicBezTo>
                    <a:pt x="32" y="112"/>
                    <a:pt x="46" y="110"/>
                    <a:pt x="48" y="111"/>
                  </a:cubicBezTo>
                  <a:cubicBezTo>
                    <a:pt x="46" y="111"/>
                    <a:pt x="44" y="107"/>
                    <a:pt x="44" y="107"/>
                  </a:cubicBezTo>
                  <a:cubicBezTo>
                    <a:pt x="41" y="108"/>
                    <a:pt x="42" y="102"/>
                    <a:pt x="41" y="100"/>
                  </a:cubicBezTo>
                  <a:cubicBezTo>
                    <a:pt x="41" y="92"/>
                    <a:pt x="29" y="97"/>
                    <a:pt x="24" y="94"/>
                  </a:cubicBezTo>
                  <a:cubicBezTo>
                    <a:pt x="27" y="100"/>
                    <a:pt x="21" y="96"/>
                    <a:pt x="20" y="94"/>
                  </a:cubicBezTo>
                  <a:cubicBezTo>
                    <a:pt x="18" y="92"/>
                    <a:pt x="17" y="89"/>
                    <a:pt x="17" y="87"/>
                  </a:cubicBezTo>
                  <a:cubicBezTo>
                    <a:pt x="17" y="81"/>
                    <a:pt x="18" y="75"/>
                    <a:pt x="18" y="70"/>
                  </a:cubicBezTo>
                  <a:cubicBezTo>
                    <a:pt x="18" y="67"/>
                    <a:pt x="19" y="64"/>
                    <a:pt x="18" y="61"/>
                  </a:cubicBezTo>
                  <a:cubicBezTo>
                    <a:pt x="17" y="58"/>
                    <a:pt x="15" y="56"/>
                    <a:pt x="14" y="53"/>
                  </a:cubicBezTo>
                  <a:cubicBezTo>
                    <a:pt x="13" y="49"/>
                    <a:pt x="11" y="48"/>
                    <a:pt x="8" y="46"/>
                  </a:cubicBezTo>
                  <a:cubicBezTo>
                    <a:pt x="5" y="43"/>
                    <a:pt x="4" y="38"/>
                    <a:pt x="0" y="3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666">
              <a:extLst>
                <a:ext uri="{FF2B5EF4-FFF2-40B4-BE49-F238E27FC236}">
                  <a16:creationId xmlns="" xmlns:a16="http://schemas.microsoft.com/office/drawing/2014/main" id="{B4FBDF10-82F7-4667-B8C7-2F6D8CEC05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2541588"/>
              <a:ext cx="331788" cy="203200"/>
            </a:xfrm>
            <a:custGeom>
              <a:avLst/>
              <a:gdLst>
                <a:gd name="T0" fmla="*/ 57 w 429"/>
                <a:gd name="T1" fmla="*/ 22 h 263"/>
                <a:gd name="T2" fmla="*/ 112 w 429"/>
                <a:gd name="T3" fmla="*/ 51 h 263"/>
                <a:gd name="T4" fmla="*/ 132 w 429"/>
                <a:gd name="T5" fmla="*/ 46 h 263"/>
                <a:gd name="T6" fmla="*/ 149 w 429"/>
                <a:gd name="T7" fmla="*/ 14 h 263"/>
                <a:gd name="T8" fmla="*/ 154 w 429"/>
                <a:gd name="T9" fmla="*/ 6 h 263"/>
                <a:gd name="T10" fmla="*/ 171 w 429"/>
                <a:gd name="T11" fmla="*/ 5 h 263"/>
                <a:gd name="T12" fmla="*/ 189 w 429"/>
                <a:gd name="T13" fmla="*/ 16 h 263"/>
                <a:gd name="T14" fmla="*/ 209 w 429"/>
                <a:gd name="T15" fmla="*/ 24 h 263"/>
                <a:gd name="T16" fmla="*/ 214 w 429"/>
                <a:gd name="T17" fmla="*/ 37 h 263"/>
                <a:gd name="T18" fmla="*/ 235 w 429"/>
                <a:gd name="T19" fmla="*/ 53 h 263"/>
                <a:gd name="T20" fmla="*/ 256 w 429"/>
                <a:gd name="T21" fmla="*/ 51 h 263"/>
                <a:gd name="T22" fmla="*/ 284 w 429"/>
                <a:gd name="T23" fmla="*/ 79 h 263"/>
                <a:gd name="T24" fmla="*/ 320 w 429"/>
                <a:gd name="T25" fmla="*/ 112 h 263"/>
                <a:gd name="T26" fmla="*/ 378 w 429"/>
                <a:gd name="T27" fmla="*/ 145 h 263"/>
                <a:gd name="T28" fmla="*/ 426 w 429"/>
                <a:gd name="T29" fmla="*/ 165 h 263"/>
                <a:gd name="T30" fmla="*/ 428 w 429"/>
                <a:gd name="T31" fmla="*/ 184 h 263"/>
                <a:gd name="T32" fmla="*/ 402 w 429"/>
                <a:gd name="T33" fmla="*/ 186 h 263"/>
                <a:gd name="T34" fmla="*/ 384 w 429"/>
                <a:gd name="T35" fmla="*/ 192 h 263"/>
                <a:gd name="T36" fmla="*/ 380 w 429"/>
                <a:gd name="T37" fmla="*/ 217 h 263"/>
                <a:gd name="T38" fmla="*/ 341 w 429"/>
                <a:gd name="T39" fmla="*/ 238 h 263"/>
                <a:gd name="T40" fmla="*/ 339 w 429"/>
                <a:gd name="T41" fmla="*/ 255 h 263"/>
                <a:gd name="T42" fmla="*/ 311 w 429"/>
                <a:gd name="T43" fmla="*/ 253 h 263"/>
                <a:gd name="T44" fmla="*/ 291 w 429"/>
                <a:gd name="T45" fmla="*/ 247 h 263"/>
                <a:gd name="T46" fmla="*/ 286 w 429"/>
                <a:gd name="T47" fmla="*/ 237 h 263"/>
                <a:gd name="T48" fmla="*/ 281 w 429"/>
                <a:gd name="T49" fmla="*/ 215 h 263"/>
                <a:gd name="T50" fmla="*/ 258 w 429"/>
                <a:gd name="T51" fmla="*/ 211 h 263"/>
                <a:gd name="T52" fmla="*/ 227 w 429"/>
                <a:gd name="T53" fmla="*/ 189 h 263"/>
                <a:gd name="T54" fmla="*/ 196 w 429"/>
                <a:gd name="T55" fmla="*/ 176 h 263"/>
                <a:gd name="T56" fmla="*/ 162 w 429"/>
                <a:gd name="T57" fmla="*/ 163 h 263"/>
                <a:gd name="T58" fmla="*/ 133 w 429"/>
                <a:gd name="T59" fmla="*/ 162 h 263"/>
                <a:gd name="T60" fmla="*/ 93 w 429"/>
                <a:gd name="T61" fmla="*/ 173 h 263"/>
                <a:gd name="T62" fmla="*/ 85 w 429"/>
                <a:gd name="T63" fmla="*/ 185 h 263"/>
                <a:gd name="T64" fmla="*/ 63 w 429"/>
                <a:gd name="T65" fmla="*/ 172 h 263"/>
                <a:gd name="T66" fmla="*/ 59 w 429"/>
                <a:gd name="T67" fmla="*/ 132 h 263"/>
                <a:gd name="T68" fmla="*/ 46 w 429"/>
                <a:gd name="T69" fmla="*/ 120 h 263"/>
                <a:gd name="T70" fmla="*/ 38 w 429"/>
                <a:gd name="T71" fmla="*/ 106 h 263"/>
                <a:gd name="T72" fmla="*/ 44 w 429"/>
                <a:gd name="T73" fmla="*/ 107 h 263"/>
                <a:gd name="T74" fmla="*/ 24 w 429"/>
                <a:gd name="T75" fmla="*/ 94 h 263"/>
                <a:gd name="T76" fmla="*/ 17 w 429"/>
                <a:gd name="T77" fmla="*/ 87 h 263"/>
                <a:gd name="T78" fmla="*/ 18 w 429"/>
                <a:gd name="T79" fmla="*/ 61 h 263"/>
                <a:gd name="T80" fmla="*/ 8 w 429"/>
                <a:gd name="T81" fmla="*/ 46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263">
                  <a:moveTo>
                    <a:pt x="0" y="36"/>
                  </a:moveTo>
                  <a:cubicBezTo>
                    <a:pt x="14" y="16"/>
                    <a:pt x="36" y="12"/>
                    <a:pt x="57" y="22"/>
                  </a:cubicBezTo>
                  <a:cubicBezTo>
                    <a:pt x="67" y="27"/>
                    <a:pt x="72" y="35"/>
                    <a:pt x="79" y="43"/>
                  </a:cubicBezTo>
                  <a:cubicBezTo>
                    <a:pt x="89" y="54"/>
                    <a:pt x="99" y="50"/>
                    <a:pt x="112" y="51"/>
                  </a:cubicBezTo>
                  <a:cubicBezTo>
                    <a:pt x="118" y="51"/>
                    <a:pt x="124" y="51"/>
                    <a:pt x="130" y="52"/>
                  </a:cubicBezTo>
                  <a:cubicBezTo>
                    <a:pt x="137" y="53"/>
                    <a:pt x="133" y="48"/>
                    <a:pt x="132" y="46"/>
                  </a:cubicBezTo>
                  <a:cubicBezTo>
                    <a:pt x="127" y="35"/>
                    <a:pt x="125" y="31"/>
                    <a:pt x="134" y="23"/>
                  </a:cubicBezTo>
                  <a:cubicBezTo>
                    <a:pt x="139" y="17"/>
                    <a:pt x="149" y="25"/>
                    <a:pt x="149" y="14"/>
                  </a:cubicBezTo>
                  <a:cubicBezTo>
                    <a:pt x="149" y="4"/>
                    <a:pt x="162" y="16"/>
                    <a:pt x="166" y="17"/>
                  </a:cubicBezTo>
                  <a:cubicBezTo>
                    <a:pt x="164" y="15"/>
                    <a:pt x="154" y="6"/>
                    <a:pt x="154" y="6"/>
                  </a:cubicBezTo>
                  <a:cubicBezTo>
                    <a:pt x="153" y="3"/>
                    <a:pt x="164" y="6"/>
                    <a:pt x="164" y="4"/>
                  </a:cubicBezTo>
                  <a:cubicBezTo>
                    <a:pt x="165" y="0"/>
                    <a:pt x="169" y="3"/>
                    <a:pt x="171" y="5"/>
                  </a:cubicBezTo>
                  <a:cubicBezTo>
                    <a:pt x="175" y="8"/>
                    <a:pt x="179" y="8"/>
                    <a:pt x="182" y="9"/>
                  </a:cubicBezTo>
                  <a:cubicBezTo>
                    <a:pt x="186" y="11"/>
                    <a:pt x="186" y="15"/>
                    <a:pt x="189" y="16"/>
                  </a:cubicBezTo>
                  <a:cubicBezTo>
                    <a:pt x="193" y="17"/>
                    <a:pt x="197" y="16"/>
                    <a:pt x="200" y="16"/>
                  </a:cubicBezTo>
                  <a:cubicBezTo>
                    <a:pt x="205" y="16"/>
                    <a:pt x="208" y="19"/>
                    <a:pt x="209" y="24"/>
                  </a:cubicBezTo>
                  <a:cubicBezTo>
                    <a:pt x="210" y="30"/>
                    <a:pt x="215" y="29"/>
                    <a:pt x="217" y="34"/>
                  </a:cubicBezTo>
                  <a:cubicBezTo>
                    <a:pt x="214" y="34"/>
                    <a:pt x="213" y="34"/>
                    <a:pt x="214" y="37"/>
                  </a:cubicBezTo>
                  <a:cubicBezTo>
                    <a:pt x="217" y="40"/>
                    <a:pt x="216" y="40"/>
                    <a:pt x="216" y="44"/>
                  </a:cubicBezTo>
                  <a:cubicBezTo>
                    <a:pt x="215" y="51"/>
                    <a:pt x="231" y="53"/>
                    <a:pt x="235" y="53"/>
                  </a:cubicBezTo>
                  <a:cubicBezTo>
                    <a:pt x="240" y="52"/>
                    <a:pt x="244" y="54"/>
                    <a:pt x="249" y="55"/>
                  </a:cubicBezTo>
                  <a:cubicBezTo>
                    <a:pt x="255" y="56"/>
                    <a:pt x="252" y="51"/>
                    <a:pt x="256" y="51"/>
                  </a:cubicBezTo>
                  <a:cubicBezTo>
                    <a:pt x="267" y="51"/>
                    <a:pt x="272" y="62"/>
                    <a:pt x="276" y="70"/>
                  </a:cubicBezTo>
                  <a:cubicBezTo>
                    <a:pt x="278" y="74"/>
                    <a:pt x="281" y="76"/>
                    <a:pt x="284" y="79"/>
                  </a:cubicBezTo>
                  <a:cubicBezTo>
                    <a:pt x="289" y="83"/>
                    <a:pt x="290" y="88"/>
                    <a:pt x="292" y="93"/>
                  </a:cubicBezTo>
                  <a:cubicBezTo>
                    <a:pt x="297" y="102"/>
                    <a:pt x="311" y="107"/>
                    <a:pt x="320" y="112"/>
                  </a:cubicBezTo>
                  <a:cubicBezTo>
                    <a:pt x="330" y="118"/>
                    <a:pt x="339" y="127"/>
                    <a:pt x="350" y="130"/>
                  </a:cubicBezTo>
                  <a:cubicBezTo>
                    <a:pt x="360" y="133"/>
                    <a:pt x="370" y="140"/>
                    <a:pt x="378" y="145"/>
                  </a:cubicBezTo>
                  <a:cubicBezTo>
                    <a:pt x="386" y="151"/>
                    <a:pt x="392" y="157"/>
                    <a:pt x="402" y="156"/>
                  </a:cubicBezTo>
                  <a:cubicBezTo>
                    <a:pt x="408" y="155"/>
                    <a:pt x="422" y="160"/>
                    <a:pt x="426" y="165"/>
                  </a:cubicBezTo>
                  <a:cubicBezTo>
                    <a:pt x="428" y="167"/>
                    <a:pt x="425" y="169"/>
                    <a:pt x="425" y="172"/>
                  </a:cubicBezTo>
                  <a:cubicBezTo>
                    <a:pt x="425" y="176"/>
                    <a:pt x="428" y="180"/>
                    <a:pt x="428" y="184"/>
                  </a:cubicBezTo>
                  <a:cubicBezTo>
                    <a:pt x="429" y="192"/>
                    <a:pt x="409" y="182"/>
                    <a:pt x="406" y="180"/>
                  </a:cubicBezTo>
                  <a:cubicBezTo>
                    <a:pt x="403" y="178"/>
                    <a:pt x="402" y="185"/>
                    <a:pt x="402" y="186"/>
                  </a:cubicBezTo>
                  <a:cubicBezTo>
                    <a:pt x="402" y="191"/>
                    <a:pt x="399" y="191"/>
                    <a:pt x="395" y="191"/>
                  </a:cubicBezTo>
                  <a:cubicBezTo>
                    <a:pt x="391" y="191"/>
                    <a:pt x="387" y="191"/>
                    <a:pt x="384" y="192"/>
                  </a:cubicBezTo>
                  <a:cubicBezTo>
                    <a:pt x="379" y="195"/>
                    <a:pt x="382" y="199"/>
                    <a:pt x="381" y="203"/>
                  </a:cubicBezTo>
                  <a:cubicBezTo>
                    <a:pt x="380" y="209"/>
                    <a:pt x="379" y="211"/>
                    <a:pt x="380" y="217"/>
                  </a:cubicBezTo>
                  <a:cubicBezTo>
                    <a:pt x="380" y="222"/>
                    <a:pt x="376" y="224"/>
                    <a:pt x="372" y="226"/>
                  </a:cubicBezTo>
                  <a:cubicBezTo>
                    <a:pt x="362" y="231"/>
                    <a:pt x="353" y="240"/>
                    <a:pt x="341" y="238"/>
                  </a:cubicBezTo>
                  <a:cubicBezTo>
                    <a:pt x="342" y="240"/>
                    <a:pt x="343" y="242"/>
                    <a:pt x="345" y="244"/>
                  </a:cubicBezTo>
                  <a:cubicBezTo>
                    <a:pt x="342" y="246"/>
                    <a:pt x="343" y="252"/>
                    <a:pt x="339" y="255"/>
                  </a:cubicBezTo>
                  <a:cubicBezTo>
                    <a:pt x="334" y="258"/>
                    <a:pt x="324" y="258"/>
                    <a:pt x="322" y="263"/>
                  </a:cubicBezTo>
                  <a:cubicBezTo>
                    <a:pt x="320" y="258"/>
                    <a:pt x="317" y="254"/>
                    <a:pt x="311" y="253"/>
                  </a:cubicBezTo>
                  <a:cubicBezTo>
                    <a:pt x="304" y="252"/>
                    <a:pt x="301" y="252"/>
                    <a:pt x="294" y="249"/>
                  </a:cubicBezTo>
                  <a:cubicBezTo>
                    <a:pt x="292" y="248"/>
                    <a:pt x="294" y="245"/>
                    <a:pt x="291" y="247"/>
                  </a:cubicBezTo>
                  <a:cubicBezTo>
                    <a:pt x="288" y="248"/>
                    <a:pt x="288" y="245"/>
                    <a:pt x="288" y="243"/>
                  </a:cubicBezTo>
                  <a:cubicBezTo>
                    <a:pt x="287" y="241"/>
                    <a:pt x="287" y="239"/>
                    <a:pt x="286" y="237"/>
                  </a:cubicBezTo>
                  <a:cubicBezTo>
                    <a:pt x="284" y="232"/>
                    <a:pt x="283" y="238"/>
                    <a:pt x="284" y="231"/>
                  </a:cubicBezTo>
                  <a:cubicBezTo>
                    <a:pt x="285" y="227"/>
                    <a:pt x="282" y="219"/>
                    <a:pt x="281" y="215"/>
                  </a:cubicBezTo>
                  <a:cubicBezTo>
                    <a:pt x="280" y="210"/>
                    <a:pt x="276" y="210"/>
                    <a:pt x="272" y="210"/>
                  </a:cubicBezTo>
                  <a:cubicBezTo>
                    <a:pt x="268" y="210"/>
                    <a:pt x="263" y="212"/>
                    <a:pt x="258" y="211"/>
                  </a:cubicBezTo>
                  <a:cubicBezTo>
                    <a:pt x="253" y="209"/>
                    <a:pt x="250" y="202"/>
                    <a:pt x="245" y="198"/>
                  </a:cubicBezTo>
                  <a:cubicBezTo>
                    <a:pt x="240" y="194"/>
                    <a:pt x="232" y="195"/>
                    <a:pt x="227" y="189"/>
                  </a:cubicBezTo>
                  <a:cubicBezTo>
                    <a:pt x="224" y="184"/>
                    <a:pt x="222" y="181"/>
                    <a:pt x="215" y="178"/>
                  </a:cubicBezTo>
                  <a:cubicBezTo>
                    <a:pt x="208" y="176"/>
                    <a:pt x="203" y="177"/>
                    <a:pt x="196" y="176"/>
                  </a:cubicBezTo>
                  <a:cubicBezTo>
                    <a:pt x="190" y="176"/>
                    <a:pt x="186" y="171"/>
                    <a:pt x="180" y="169"/>
                  </a:cubicBezTo>
                  <a:cubicBezTo>
                    <a:pt x="175" y="168"/>
                    <a:pt x="165" y="169"/>
                    <a:pt x="162" y="163"/>
                  </a:cubicBezTo>
                  <a:cubicBezTo>
                    <a:pt x="160" y="158"/>
                    <a:pt x="158" y="156"/>
                    <a:pt x="153" y="157"/>
                  </a:cubicBezTo>
                  <a:cubicBezTo>
                    <a:pt x="150" y="157"/>
                    <a:pt x="127" y="152"/>
                    <a:pt x="133" y="162"/>
                  </a:cubicBezTo>
                  <a:cubicBezTo>
                    <a:pt x="126" y="163"/>
                    <a:pt x="119" y="159"/>
                    <a:pt x="112" y="161"/>
                  </a:cubicBezTo>
                  <a:cubicBezTo>
                    <a:pt x="104" y="162"/>
                    <a:pt x="98" y="168"/>
                    <a:pt x="93" y="173"/>
                  </a:cubicBezTo>
                  <a:cubicBezTo>
                    <a:pt x="90" y="176"/>
                    <a:pt x="93" y="179"/>
                    <a:pt x="90" y="182"/>
                  </a:cubicBezTo>
                  <a:cubicBezTo>
                    <a:pt x="89" y="184"/>
                    <a:pt x="87" y="185"/>
                    <a:pt x="85" y="185"/>
                  </a:cubicBezTo>
                  <a:cubicBezTo>
                    <a:pt x="80" y="187"/>
                    <a:pt x="73" y="189"/>
                    <a:pt x="69" y="186"/>
                  </a:cubicBezTo>
                  <a:cubicBezTo>
                    <a:pt x="65" y="183"/>
                    <a:pt x="64" y="176"/>
                    <a:pt x="63" y="172"/>
                  </a:cubicBezTo>
                  <a:cubicBezTo>
                    <a:pt x="61" y="164"/>
                    <a:pt x="62" y="156"/>
                    <a:pt x="60" y="148"/>
                  </a:cubicBezTo>
                  <a:cubicBezTo>
                    <a:pt x="59" y="143"/>
                    <a:pt x="63" y="136"/>
                    <a:pt x="59" y="132"/>
                  </a:cubicBezTo>
                  <a:cubicBezTo>
                    <a:pt x="57" y="130"/>
                    <a:pt x="51" y="128"/>
                    <a:pt x="52" y="124"/>
                  </a:cubicBezTo>
                  <a:cubicBezTo>
                    <a:pt x="52" y="130"/>
                    <a:pt x="48" y="123"/>
                    <a:pt x="46" y="120"/>
                  </a:cubicBezTo>
                  <a:cubicBezTo>
                    <a:pt x="43" y="118"/>
                    <a:pt x="38" y="114"/>
                    <a:pt x="36" y="120"/>
                  </a:cubicBezTo>
                  <a:cubicBezTo>
                    <a:pt x="33" y="116"/>
                    <a:pt x="33" y="109"/>
                    <a:pt x="38" y="106"/>
                  </a:cubicBezTo>
                  <a:cubicBezTo>
                    <a:pt x="32" y="112"/>
                    <a:pt x="46" y="110"/>
                    <a:pt x="48" y="111"/>
                  </a:cubicBezTo>
                  <a:cubicBezTo>
                    <a:pt x="46" y="111"/>
                    <a:pt x="44" y="107"/>
                    <a:pt x="44" y="107"/>
                  </a:cubicBezTo>
                  <a:cubicBezTo>
                    <a:pt x="41" y="108"/>
                    <a:pt x="42" y="102"/>
                    <a:pt x="41" y="100"/>
                  </a:cubicBezTo>
                  <a:cubicBezTo>
                    <a:pt x="41" y="92"/>
                    <a:pt x="29" y="97"/>
                    <a:pt x="24" y="94"/>
                  </a:cubicBezTo>
                  <a:cubicBezTo>
                    <a:pt x="27" y="100"/>
                    <a:pt x="21" y="96"/>
                    <a:pt x="20" y="94"/>
                  </a:cubicBezTo>
                  <a:cubicBezTo>
                    <a:pt x="18" y="92"/>
                    <a:pt x="17" y="89"/>
                    <a:pt x="17" y="87"/>
                  </a:cubicBezTo>
                  <a:cubicBezTo>
                    <a:pt x="17" y="81"/>
                    <a:pt x="18" y="75"/>
                    <a:pt x="18" y="70"/>
                  </a:cubicBezTo>
                  <a:cubicBezTo>
                    <a:pt x="18" y="67"/>
                    <a:pt x="19" y="64"/>
                    <a:pt x="18" y="61"/>
                  </a:cubicBezTo>
                  <a:cubicBezTo>
                    <a:pt x="17" y="58"/>
                    <a:pt x="15" y="56"/>
                    <a:pt x="14" y="53"/>
                  </a:cubicBezTo>
                  <a:cubicBezTo>
                    <a:pt x="13" y="49"/>
                    <a:pt x="11" y="48"/>
                    <a:pt x="8" y="46"/>
                  </a:cubicBezTo>
                  <a:cubicBezTo>
                    <a:pt x="5" y="43"/>
                    <a:pt x="4" y="38"/>
                    <a:pt x="0" y="36"/>
                  </a:cubicBezTo>
                </a:path>
              </a:pathLst>
            </a:custGeom>
            <a:solidFill>
              <a:schemeClr val="accent3"/>
            </a:solidFill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667">
              <a:extLst>
                <a:ext uri="{FF2B5EF4-FFF2-40B4-BE49-F238E27FC236}">
                  <a16:creationId xmlns="" xmlns:a16="http://schemas.microsoft.com/office/drawing/2014/main" id="{D04023D3-3628-4BC7-87F1-7BD1533B3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5138" y="2871788"/>
              <a:ext cx="198438" cy="109538"/>
            </a:xfrm>
            <a:custGeom>
              <a:avLst/>
              <a:gdLst>
                <a:gd name="T0" fmla="*/ 2 w 256"/>
                <a:gd name="T1" fmla="*/ 51 h 142"/>
                <a:gd name="T2" fmla="*/ 5 w 256"/>
                <a:gd name="T3" fmla="*/ 38 h 142"/>
                <a:gd name="T4" fmla="*/ 6 w 256"/>
                <a:gd name="T5" fmla="*/ 31 h 142"/>
                <a:gd name="T6" fmla="*/ 8 w 256"/>
                <a:gd name="T7" fmla="*/ 21 h 142"/>
                <a:gd name="T8" fmla="*/ 24 w 256"/>
                <a:gd name="T9" fmla="*/ 11 h 142"/>
                <a:gd name="T10" fmla="*/ 29 w 256"/>
                <a:gd name="T11" fmla="*/ 14 h 142"/>
                <a:gd name="T12" fmla="*/ 32 w 256"/>
                <a:gd name="T13" fmla="*/ 3 h 142"/>
                <a:gd name="T14" fmla="*/ 39 w 256"/>
                <a:gd name="T15" fmla="*/ 1 h 142"/>
                <a:gd name="T16" fmla="*/ 51 w 256"/>
                <a:gd name="T17" fmla="*/ 5 h 142"/>
                <a:gd name="T18" fmla="*/ 78 w 256"/>
                <a:gd name="T19" fmla="*/ 24 h 142"/>
                <a:gd name="T20" fmla="*/ 94 w 256"/>
                <a:gd name="T21" fmla="*/ 34 h 142"/>
                <a:gd name="T22" fmla="*/ 109 w 256"/>
                <a:gd name="T23" fmla="*/ 41 h 142"/>
                <a:gd name="T24" fmla="*/ 120 w 256"/>
                <a:gd name="T25" fmla="*/ 43 h 142"/>
                <a:gd name="T26" fmla="*/ 126 w 256"/>
                <a:gd name="T27" fmla="*/ 54 h 142"/>
                <a:gd name="T28" fmla="*/ 146 w 256"/>
                <a:gd name="T29" fmla="*/ 64 h 142"/>
                <a:gd name="T30" fmla="*/ 154 w 256"/>
                <a:gd name="T31" fmla="*/ 65 h 142"/>
                <a:gd name="T32" fmla="*/ 155 w 256"/>
                <a:gd name="T33" fmla="*/ 72 h 142"/>
                <a:gd name="T34" fmla="*/ 171 w 256"/>
                <a:gd name="T35" fmla="*/ 72 h 142"/>
                <a:gd name="T36" fmla="*/ 182 w 256"/>
                <a:gd name="T37" fmla="*/ 86 h 142"/>
                <a:gd name="T38" fmla="*/ 186 w 256"/>
                <a:gd name="T39" fmla="*/ 79 h 142"/>
                <a:gd name="T40" fmla="*/ 198 w 256"/>
                <a:gd name="T41" fmla="*/ 85 h 142"/>
                <a:gd name="T42" fmla="*/ 201 w 256"/>
                <a:gd name="T43" fmla="*/ 81 h 142"/>
                <a:gd name="T44" fmla="*/ 209 w 256"/>
                <a:gd name="T45" fmla="*/ 84 h 142"/>
                <a:gd name="T46" fmla="*/ 217 w 256"/>
                <a:gd name="T47" fmla="*/ 89 h 142"/>
                <a:gd name="T48" fmla="*/ 226 w 256"/>
                <a:gd name="T49" fmla="*/ 90 h 142"/>
                <a:gd name="T50" fmla="*/ 245 w 256"/>
                <a:gd name="T51" fmla="*/ 89 h 142"/>
                <a:gd name="T52" fmla="*/ 246 w 256"/>
                <a:gd name="T53" fmla="*/ 111 h 142"/>
                <a:gd name="T54" fmla="*/ 253 w 256"/>
                <a:gd name="T55" fmla="*/ 134 h 142"/>
                <a:gd name="T56" fmla="*/ 238 w 256"/>
                <a:gd name="T57" fmla="*/ 139 h 142"/>
                <a:gd name="T58" fmla="*/ 222 w 256"/>
                <a:gd name="T59" fmla="*/ 134 h 142"/>
                <a:gd name="T60" fmla="*/ 209 w 256"/>
                <a:gd name="T61" fmla="*/ 136 h 142"/>
                <a:gd name="T62" fmla="*/ 190 w 256"/>
                <a:gd name="T63" fmla="*/ 131 h 142"/>
                <a:gd name="T64" fmla="*/ 181 w 256"/>
                <a:gd name="T65" fmla="*/ 127 h 142"/>
                <a:gd name="T66" fmla="*/ 167 w 256"/>
                <a:gd name="T67" fmla="*/ 127 h 142"/>
                <a:gd name="T68" fmla="*/ 155 w 256"/>
                <a:gd name="T69" fmla="*/ 120 h 142"/>
                <a:gd name="T70" fmla="*/ 148 w 256"/>
                <a:gd name="T71" fmla="*/ 111 h 142"/>
                <a:gd name="T72" fmla="*/ 123 w 256"/>
                <a:gd name="T73" fmla="*/ 106 h 142"/>
                <a:gd name="T74" fmla="*/ 111 w 256"/>
                <a:gd name="T75" fmla="*/ 103 h 142"/>
                <a:gd name="T76" fmla="*/ 98 w 256"/>
                <a:gd name="T77" fmla="*/ 104 h 142"/>
                <a:gd name="T78" fmla="*/ 88 w 256"/>
                <a:gd name="T79" fmla="*/ 98 h 142"/>
                <a:gd name="T80" fmla="*/ 77 w 256"/>
                <a:gd name="T81" fmla="*/ 94 h 142"/>
                <a:gd name="T82" fmla="*/ 64 w 256"/>
                <a:gd name="T83" fmla="*/ 88 h 142"/>
                <a:gd name="T84" fmla="*/ 47 w 256"/>
                <a:gd name="T85" fmla="*/ 81 h 142"/>
                <a:gd name="T86" fmla="*/ 33 w 256"/>
                <a:gd name="T87" fmla="*/ 70 h 142"/>
                <a:gd name="T88" fmla="*/ 17 w 256"/>
                <a:gd name="T89" fmla="*/ 61 h 142"/>
                <a:gd name="T90" fmla="*/ 8 w 256"/>
                <a:gd name="T91" fmla="*/ 59 h 142"/>
                <a:gd name="T92" fmla="*/ 2 w 256"/>
                <a:gd name="T93" fmla="*/ 5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6" h="142">
                  <a:moveTo>
                    <a:pt x="2" y="51"/>
                  </a:moveTo>
                  <a:cubicBezTo>
                    <a:pt x="4" y="46"/>
                    <a:pt x="7" y="43"/>
                    <a:pt x="5" y="38"/>
                  </a:cubicBezTo>
                  <a:cubicBezTo>
                    <a:pt x="4" y="35"/>
                    <a:pt x="4" y="34"/>
                    <a:pt x="6" y="31"/>
                  </a:cubicBezTo>
                  <a:cubicBezTo>
                    <a:pt x="8" y="27"/>
                    <a:pt x="5" y="24"/>
                    <a:pt x="8" y="21"/>
                  </a:cubicBezTo>
                  <a:cubicBezTo>
                    <a:pt x="13" y="16"/>
                    <a:pt x="17" y="6"/>
                    <a:pt x="24" y="11"/>
                  </a:cubicBezTo>
                  <a:cubicBezTo>
                    <a:pt x="25" y="12"/>
                    <a:pt x="27" y="16"/>
                    <a:pt x="29" y="14"/>
                  </a:cubicBezTo>
                  <a:cubicBezTo>
                    <a:pt x="32" y="12"/>
                    <a:pt x="32" y="7"/>
                    <a:pt x="32" y="3"/>
                  </a:cubicBezTo>
                  <a:cubicBezTo>
                    <a:pt x="36" y="4"/>
                    <a:pt x="36" y="0"/>
                    <a:pt x="39" y="1"/>
                  </a:cubicBezTo>
                  <a:cubicBezTo>
                    <a:pt x="43" y="2"/>
                    <a:pt x="48" y="1"/>
                    <a:pt x="51" y="5"/>
                  </a:cubicBezTo>
                  <a:cubicBezTo>
                    <a:pt x="57" y="13"/>
                    <a:pt x="70" y="20"/>
                    <a:pt x="78" y="24"/>
                  </a:cubicBezTo>
                  <a:cubicBezTo>
                    <a:pt x="85" y="28"/>
                    <a:pt x="90" y="28"/>
                    <a:pt x="94" y="34"/>
                  </a:cubicBezTo>
                  <a:cubicBezTo>
                    <a:pt x="99" y="40"/>
                    <a:pt x="102" y="45"/>
                    <a:pt x="109" y="41"/>
                  </a:cubicBezTo>
                  <a:cubicBezTo>
                    <a:pt x="113" y="39"/>
                    <a:pt x="117" y="40"/>
                    <a:pt x="120" y="43"/>
                  </a:cubicBezTo>
                  <a:cubicBezTo>
                    <a:pt x="123" y="46"/>
                    <a:pt x="123" y="52"/>
                    <a:pt x="126" y="54"/>
                  </a:cubicBezTo>
                  <a:cubicBezTo>
                    <a:pt x="132" y="57"/>
                    <a:pt x="140" y="64"/>
                    <a:pt x="146" y="64"/>
                  </a:cubicBezTo>
                  <a:cubicBezTo>
                    <a:pt x="150" y="64"/>
                    <a:pt x="152" y="62"/>
                    <a:pt x="154" y="65"/>
                  </a:cubicBezTo>
                  <a:cubicBezTo>
                    <a:pt x="156" y="67"/>
                    <a:pt x="151" y="69"/>
                    <a:pt x="155" y="72"/>
                  </a:cubicBezTo>
                  <a:cubicBezTo>
                    <a:pt x="157" y="74"/>
                    <a:pt x="170" y="78"/>
                    <a:pt x="171" y="72"/>
                  </a:cubicBezTo>
                  <a:cubicBezTo>
                    <a:pt x="173" y="78"/>
                    <a:pt x="179" y="81"/>
                    <a:pt x="182" y="86"/>
                  </a:cubicBezTo>
                  <a:cubicBezTo>
                    <a:pt x="185" y="92"/>
                    <a:pt x="185" y="80"/>
                    <a:pt x="186" y="79"/>
                  </a:cubicBezTo>
                  <a:cubicBezTo>
                    <a:pt x="186" y="82"/>
                    <a:pt x="195" y="90"/>
                    <a:pt x="198" y="85"/>
                  </a:cubicBezTo>
                  <a:cubicBezTo>
                    <a:pt x="199" y="83"/>
                    <a:pt x="198" y="80"/>
                    <a:pt x="201" y="81"/>
                  </a:cubicBezTo>
                  <a:cubicBezTo>
                    <a:pt x="204" y="83"/>
                    <a:pt x="206" y="83"/>
                    <a:pt x="209" y="84"/>
                  </a:cubicBezTo>
                  <a:cubicBezTo>
                    <a:pt x="213" y="86"/>
                    <a:pt x="214" y="88"/>
                    <a:pt x="217" y="89"/>
                  </a:cubicBezTo>
                  <a:cubicBezTo>
                    <a:pt x="220" y="91"/>
                    <a:pt x="223" y="89"/>
                    <a:pt x="226" y="90"/>
                  </a:cubicBezTo>
                  <a:cubicBezTo>
                    <a:pt x="232" y="93"/>
                    <a:pt x="239" y="87"/>
                    <a:pt x="245" y="89"/>
                  </a:cubicBezTo>
                  <a:cubicBezTo>
                    <a:pt x="251" y="91"/>
                    <a:pt x="245" y="107"/>
                    <a:pt x="246" y="111"/>
                  </a:cubicBezTo>
                  <a:cubicBezTo>
                    <a:pt x="247" y="120"/>
                    <a:pt x="256" y="124"/>
                    <a:pt x="253" y="134"/>
                  </a:cubicBezTo>
                  <a:cubicBezTo>
                    <a:pt x="252" y="142"/>
                    <a:pt x="245" y="138"/>
                    <a:pt x="238" y="139"/>
                  </a:cubicBezTo>
                  <a:cubicBezTo>
                    <a:pt x="232" y="140"/>
                    <a:pt x="223" y="142"/>
                    <a:pt x="222" y="134"/>
                  </a:cubicBezTo>
                  <a:cubicBezTo>
                    <a:pt x="217" y="135"/>
                    <a:pt x="215" y="140"/>
                    <a:pt x="209" y="136"/>
                  </a:cubicBezTo>
                  <a:cubicBezTo>
                    <a:pt x="206" y="135"/>
                    <a:pt x="193" y="130"/>
                    <a:pt x="190" y="131"/>
                  </a:cubicBezTo>
                  <a:cubicBezTo>
                    <a:pt x="184" y="134"/>
                    <a:pt x="185" y="131"/>
                    <a:pt x="181" y="127"/>
                  </a:cubicBezTo>
                  <a:cubicBezTo>
                    <a:pt x="176" y="122"/>
                    <a:pt x="173" y="129"/>
                    <a:pt x="167" y="127"/>
                  </a:cubicBezTo>
                  <a:cubicBezTo>
                    <a:pt x="163" y="126"/>
                    <a:pt x="160" y="121"/>
                    <a:pt x="155" y="120"/>
                  </a:cubicBezTo>
                  <a:cubicBezTo>
                    <a:pt x="149" y="118"/>
                    <a:pt x="150" y="116"/>
                    <a:pt x="148" y="111"/>
                  </a:cubicBezTo>
                  <a:cubicBezTo>
                    <a:pt x="145" y="106"/>
                    <a:pt x="120" y="99"/>
                    <a:pt x="123" y="106"/>
                  </a:cubicBezTo>
                  <a:cubicBezTo>
                    <a:pt x="119" y="105"/>
                    <a:pt x="115" y="101"/>
                    <a:pt x="111" y="103"/>
                  </a:cubicBezTo>
                  <a:cubicBezTo>
                    <a:pt x="105" y="106"/>
                    <a:pt x="104" y="106"/>
                    <a:pt x="98" y="104"/>
                  </a:cubicBezTo>
                  <a:cubicBezTo>
                    <a:pt x="95" y="102"/>
                    <a:pt x="90" y="102"/>
                    <a:pt x="88" y="98"/>
                  </a:cubicBezTo>
                  <a:cubicBezTo>
                    <a:pt x="86" y="92"/>
                    <a:pt x="82" y="96"/>
                    <a:pt x="77" y="94"/>
                  </a:cubicBezTo>
                  <a:cubicBezTo>
                    <a:pt x="73" y="91"/>
                    <a:pt x="69" y="89"/>
                    <a:pt x="64" y="88"/>
                  </a:cubicBezTo>
                  <a:cubicBezTo>
                    <a:pt x="57" y="87"/>
                    <a:pt x="53" y="83"/>
                    <a:pt x="47" y="81"/>
                  </a:cubicBezTo>
                  <a:cubicBezTo>
                    <a:pt x="41" y="78"/>
                    <a:pt x="38" y="73"/>
                    <a:pt x="33" y="70"/>
                  </a:cubicBezTo>
                  <a:cubicBezTo>
                    <a:pt x="28" y="66"/>
                    <a:pt x="22" y="64"/>
                    <a:pt x="17" y="61"/>
                  </a:cubicBezTo>
                  <a:cubicBezTo>
                    <a:pt x="17" y="66"/>
                    <a:pt x="11" y="61"/>
                    <a:pt x="8" y="59"/>
                  </a:cubicBezTo>
                  <a:cubicBezTo>
                    <a:pt x="5" y="58"/>
                    <a:pt x="0" y="54"/>
                    <a:pt x="2" y="5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668">
              <a:extLst>
                <a:ext uri="{FF2B5EF4-FFF2-40B4-BE49-F238E27FC236}">
                  <a16:creationId xmlns="" xmlns:a16="http://schemas.microsoft.com/office/drawing/2014/main" id="{0C5A2385-0332-4071-B28F-C60CFED214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5138" y="2871788"/>
              <a:ext cx="198438" cy="109538"/>
            </a:xfrm>
            <a:custGeom>
              <a:avLst/>
              <a:gdLst>
                <a:gd name="T0" fmla="*/ 2 w 256"/>
                <a:gd name="T1" fmla="*/ 51 h 142"/>
                <a:gd name="T2" fmla="*/ 5 w 256"/>
                <a:gd name="T3" fmla="*/ 38 h 142"/>
                <a:gd name="T4" fmla="*/ 6 w 256"/>
                <a:gd name="T5" fmla="*/ 31 h 142"/>
                <a:gd name="T6" fmla="*/ 8 w 256"/>
                <a:gd name="T7" fmla="*/ 21 h 142"/>
                <a:gd name="T8" fmla="*/ 24 w 256"/>
                <a:gd name="T9" fmla="*/ 11 h 142"/>
                <a:gd name="T10" fmla="*/ 29 w 256"/>
                <a:gd name="T11" fmla="*/ 14 h 142"/>
                <a:gd name="T12" fmla="*/ 32 w 256"/>
                <a:gd name="T13" fmla="*/ 3 h 142"/>
                <a:gd name="T14" fmla="*/ 39 w 256"/>
                <a:gd name="T15" fmla="*/ 1 h 142"/>
                <a:gd name="T16" fmla="*/ 51 w 256"/>
                <a:gd name="T17" fmla="*/ 5 h 142"/>
                <a:gd name="T18" fmla="*/ 78 w 256"/>
                <a:gd name="T19" fmla="*/ 24 h 142"/>
                <a:gd name="T20" fmla="*/ 94 w 256"/>
                <a:gd name="T21" fmla="*/ 34 h 142"/>
                <a:gd name="T22" fmla="*/ 109 w 256"/>
                <a:gd name="T23" fmla="*/ 41 h 142"/>
                <a:gd name="T24" fmla="*/ 120 w 256"/>
                <a:gd name="T25" fmla="*/ 43 h 142"/>
                <a:gd name="T26" fmla="*/ 126 w 256"/>
                <a:gd name="T27" fmla="*/ 54 h 142"/>
                <a:gd name="T28" fmla="*/ 146 w 256"/>
                <a:gd name="T29" fmla="*/ 64 h 142"/>
                <a:gd name="T30" fmla="*/ 154 w 256"/>
                <a:gd name="T31" fmla="*/ 65 h 142"/>
                <a:gd name="T32" fmla="*/ 155 w 256"/>
                <a:gd name="T33" fmla="*/ 72 h 142"/>
                <a:gd name="T34" fmla="*/ 171 w 256"/>
                <a:gd name="T35" fmla="*/ 72 h 142"/>
                <a:gd name="T36" fmla="*/ 182 w 256"/>
                <a:gd name="T37" fmla="*/ 86 h 142"/>
                <a:gd name="T38" fmla="*/ 186 w 256"/>
                <a:gd name="T39" fmla="*/ 79 h 142"/>
                <a:gd name="T40" fmla="*/ 198 w 256"/>
                <a:gd name="T41" fmla="*/ 85 h 142"/>
                <a:gd name="T42" fmla="*/ 201 w 256"/>
                <a:gd name="T43" fmla="*/ 81 h 142"/>
                <a:gd name="T44" fmla="*/ 209 w 256"/>
                <a:gd name="T45" fmla="*/ 84 h 142"/>
                <a:gd name="T46" fmla="*/ 217 w 256"/>
                <a:gd name="T47" fmla="*/ 89 h 142"/>
                <a:gd name="T48" fmla="*/ 226 w 256"/>
                <a:gd name="T49" fmla="*/ 90 h 142"/>
                <a:gd name="T50" fmla="*/ 245 w 256"/>
                <a:gd name="T51" fmla="*/ 89 h 142"/>
                <a:gd name="T52" fmla="*/ 246 w 256"/>
                <a:gd name="T53" fmla="*/ 111 h 142"/>
                <a:gd name="T54" fmla="*/ 253 w 256"/>
                <a:gd name="T55" fmla="*/ 134 h 142"/>
                <a:gd name="T56" fmla="*/ 238 w 256"/>
                <a:gd name="T57" fmla="*/ 139 h 142"/>
                <a:gd name="T58" fmla="*/ 222 w 256"/>
                <a:gd name="T59" fmla="*/ 134 h 142"/>
                <a:gd name="T60" fmla="*/ 209 w 256"/>
                <a:gd name="T61" fmla="*/ 136 h 142"/>
                <a:gd name="T62" fmla="*/ 190 w 256"/>
                <a:gd name="T63" fmla="*/ 131 h 142"/>
                <a:gd name="T64" fmla="*/ 181 w 256"/>
                <a:gd name="T65" fmla="*/ 127 h 142"/>
                <a:gd name="T66" fmla="*/ 167 w 256"/>
                <a:gd name="T67" fmla="*/ 127 h 142"/>
                <a:gd name="T68" fmla="*/ 155 w 256"/>
                <a:gd name="T69" fmla="*/ 120 h 142"/>
                <a:gd name="T70" fmla="*/ 148 w 256"/>
                <a:gd name="T71" fmla="*/ 111 h 142"/>
                <a:gd name="T72" fmla="*/ 123 w 256"/>
                <a:gd name="T73" fmla="*/ 106 h 142"/>
                <a:gd name="T74" fmla="*/ 111 w 256"/>
                <a:gd name="T75" fmla="*/ 103 h 142"/>
                <a:gd name="T76" fmla="*/ 98 w 256"/>
                <a:gd name="T77" fmla="*/ 104 h 142"/>
                <a:gd name="T78" fmla="*/ 88 w 256"/>
                <a:gd name="T79" fmla="*/ 98 h 142"/>
                <a:gd name="T80" fmla="*/ 77 w 256"/>
                <a:gd name="T81" fmla="*/ 94 h 142"/>
                <a:gd name="T82" fmla="*/ 64 w 256"/>
                <a:gd name="T83" fmla="*/ 88 h 142"/>
                <a:gd name="T84" fmla="*/ 47 w 256"/>
                <a:gd name="T85" fmla="*/ 81 h 142"/>
                <a:gd name="T86" fmla="*/ 33 w 256"/>
                <a:gd name="T87" fmla="*/ 70 h 142"/>
                <a:gd name="T88" fmla="*/ 17 w 256"/>
                <a:gd name="T89" fmla="*/ 61 h 142"/>
                <a:gd name="T90" fmla="*/ 8 w 256"/>
                <a:gd name="T91" fmla="*/ 59 h 142"/>
                <a:gd name="T92" fmla="*/ 2 w 256"/>
                <a:gd name="T93" fmla="*/ 5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6" h="142">
                  <a:moveTo>
                    <a:pt x="2" y="51"/>
                  </a:moveTo>
                  <a:cubicBezTo>
                    <a:pt x="4" y="46"/>
                    <a:pt x="7" y="43"/>
                    <a:pt x="5" y="38"/>
                  </a:cubicBezTo>
                  <a:cubicBezTo>
                    <a:pt x="4" y="35"/>
                    <a:pt x="4" y="34"/>
                    <a:pt x="6" y="31"/>
                  </a:cubicBezTo>
                  <a:cubicBezTo>
                    <a:pt x="8" y="27"/>
                    <a:pt x="5" y="24"/>
                    <a:pt x="8" y="21"/>
                  </a:cubicBezTo>
                  <a:cubicBezTo>
                    <a:pt x="13" y="16"/>
                    <a:pt x="17" y="6"/>
                    <a:pt x="24" y="11"/>
                  </a:cubicBezTo>
                  <a:cubicBezTo>
                    <a:pt x="25" y="12"/>
                    <a:pt x="27" y="16"/>
                    <a:pt x="29" y="14"/>
                  </a:cubicBezTo>
                  <a:cubicBezTo>
                    <a:pt x="32" y="12"/>
                    <a:pt x="32" y="7"/>
                    <a:pt x="32" y="3"/>
                  </a:cubicBezTo>
                  <a:cubicBezTo>
                    <a:pt x="36" y="4"/>
                    <a:pt x="36" y="0"/>
                    <a:pt x="39" y="1"/>
                  </a:cubicBezTo>
                  <a:cubicBezTo>
                    <a:pt x="43" y="2"/>
                    <a:pt x="48" y="1"/>
                    <a:pt x="51" y="5"/>
                  </a:cubicBezTo>
                  <a:cubicBezTo>
                    <a:pt x="57" y="13"/>
                    <a:pt x="70" y="20"/>
                    <a:pt x="78" y="24"/>
                  </a:cubicBezTo>
                  <a:cubicBezTo>
                    <a:pt x="85" y="28"/>
                    <a:pt x="90" y="28"/>
                    <a:pt x="94" y="34"/>
                  </a:cubicBezTo>
                  <a:cubicBezTo>
                    <a:pt x="99" y="40"/>
                    <a:pt x="102" y="45"/>
                    <a:pt x="109" y="41"/>
                  </a:cubicBezTo>
                  <a:cubicBezTo>
                    <a:pt x="113" y="39"/>
                    <a:pt x="117" y="40"/>
                    <a:pt x="120" y="43"/>
                  </a:cubicBezTo>
                  <a:cubicBezTo>
                    <a:pt x="123" y="46"/>
                    <a:pt x="123" y="52"/>
                    <a:pt x="126" y="54"/>
                  </a:cubicBezTo>
                  <a:cubicBezTo>
                    <a:pt x="132" y="57"/>
                    <a:pt x="140" y="64"/>
                    <a:pt x="146" y="64"/>
                  </a:cubicBezTo>
                  <a:cubicBezTo>
                    <a:pt x="150" y="64"/>
                    <a:pt x="152" y="62"/>
                    <a:pt x="154" y="65"/>
                  </a:cubicBezTo>
                  <a:cubicBezTo>
                    <a:pt x="156" y="67"/>
                    <a:pt x="151" y="69"/>
                    <a:pt x="155" y="72"/>
                  </a:cubicBezTo>
                  <a:cubicBezTo>
                    <a:pt x="157" y="74"/>
                    <a:pt x="170" y="78"/>
                    <a:pt x="171" y="72"/>
                  </a:cubicBezTo>
                  <a:cubicBezTo>
                    <a:pt x="173" y="78"/>
                    <a:pt x="179" y="81"/>
                    <a:pt x="182" y="86"/>
                  </a:cubicBezTo>
                  <a:cubicBezTo>
                    <a:pt x="185" y="92"/>
                    <a:pt x="185" y="80"/>
                    <a:pt x="186" y="79"/>
                  </a:cubicBezTo>
                  <a:cubicBezTo>
                    <a:pt x="186" y="82"/>
                    <a:pt x="195" y="90"/>
                    <a:pt x="198" y="85"/>
                  </a:cubicBezTo>
                  <a:cubicBezTo>
                    <a:pt x="199" y="83"/>
                    <a:pt x="198" y="80"/>
                    <a:pt x="201" y="81"/>
                  </a:cubicBezTo>
                  <a:cubicBezTo>
                    <a:pt x="204" y="83"/>
                    <a:pt x="206" y="83"/>
                    <a:pt x="209" y="84"/>
                  </a:cubicBezTo>
                  <a:cubicBezTo>
                    <a:pt x="213" y="86"/>
                    <a:pt x="214" y="88"/>
                    <a:pt x="217" y="89"/>
                  </a:cubicBezTo>
                  <a:cubicBezTo>
                    <a:pt x="220" y="91"/>
                    <a:pt x="223" y="89"/>
                    <a:pt x="226" y="90"/>
                  </a:cubicBezTo>
                  <a:cubicBezTo>
                    <a:pt x="232" y="93"/>
                    <a:pt x="239" y="87"/>
                    <a:pt x="245" y="89"/>
                  </a:cubicBezTo>
                  <a:cubicBezTo>
                    <a:pt x="251" y="91"/>
                    <a:pt x="245" y="107"/>
                    <a:pt x="246" y="111"/>
                  </a:cubicBezTo>
                  <a:cubicBezTo>
                    <a:pt x="247" y="120"/>
                    <a:pt x="256" y="124"/>
                    <a:pt x="253" y="134"/>
                  </a:cubicBezTo>
                  <a:cubicBezTo>
                    <a:pt x="252" y="142"/>
                    <a:pt x="245" y="138"/>
                    <a:pt x="238" y="139"/>
                  </a:cubicBezTo>
                  <a:cubicBezTo>
                    <a:pt x="232" y="140"/>
                    <a:pt x="223" y="142"/>
                    <a:pt x="222" y="134"/>
                  </a:cubicBezTo>
                  <a:cubicBezTo>
                    <a:pt x="217" y="135"/>
                    <a:pt x="215" y="140"/>
                    <a:pt x="209" y="136"/>
                  </a:cubicBezTo>
                  <a:cubicBezTo>
                    <a:pt x="206" y="135"/>
                    <a:pt x="193" y="130"/>
                    <a:pt x="190" y="131"/>
                  </a:cubicBezTo>
                  <a:cubicBezTo>
                    <a:pt x="184" y="134"/>
                    <a:pt x="185" y="131"/>
                    <a:pt x="181" y="127"/>
                  </a:cubicBezTo>
                  <a:cubicBezTo>
                    <a:pt x="176" y="122"/>
                    <a:pt x="173" y="129"/>
                    <a:pt x="167" y="127"/>
                  </a:cubicBezTo>
                  <a:cubicBezTo>
                    <a:pt x="163" y="126"/>
                    <a:pt x="160" y="121"/>
                    <a:pt x="155" y="120"/>
                  </a:cubicBezTo>
                  <a:cubicBezTo>
                    <a:pt x="149" y="118"/>
                    <a:pt x="150" y="116"/>
                    <a:pt x="148" y="111"/>
                  </a:cubicBezTo>
                  <a:cubicBezTo>
                    <a:pt x="145" y="106"/>
                    <a:pt x="120" y="99"/>
                    <a:pt x="123" y="106"/>
                  </a:cubicBezTo>
                  <a:cubicBezTo>
                    <a:pt x="119" y="105"/>
                    <a:pt x="115" y="101"/>
                    <a:pt x="111" y="103"/>
                  </a:cubicBezTo>
                  <a:cubicBezTo>
                    <a:pt x="105" y="106"/>
                    <a:pt x="104" y="106"/>
                    <a:pt x="98" y="104"/>
                  </a:cubicBezTo>
                  <a:cubicBezTo>
                    <a:pt x="95" y="102"/>
                    <a:pt x="90" y="102"/>
                    <a:pt x="88" y="98"/>
                  </a:cubicBezTo>
                  <a:cubicBezTo>
                    <a:pt x="86" y="92"/>
                    <a:pt x="82" y="96"/>
                    <a:pt x="77" y="94"/>
                  </a:cubicBezTo>
                  <a:cubicBezTo>
                    <a:pt x="73" y="91"/>
                    <a:pt x="69" y="89"/>
                    <a:pt x="64" y="88"/>
                  </a:cubicBezTo>
                  <a:cubicBezTo>
                    <a:pt x="57" y="87"/>
                    <a:pt x="53" y="83"/>
                    <a:pt x="47" y="81"/>
                  </a:cubicBezTo>
                  <a:cubicBezTo>
                    <a:pt x="41" y="78"/>
                    <a:pt x="38" y="73"/>
                    <a:pt x="33" y="70"/>
                  </a:cubicBezTo>
                  <a:cubicBezTo>
                    <a:pt x="28" y="66"/>
                    <a:pt x="22" y="64"/>
                    <a:pt x="17" y="61"/>
                  </a:cubicBezTo>
                  <a:cubicBezTo>
                    <a:pt x="17" y="66"/>
                    <a:pt x="11" y="61"/>
                    <a:pt x="8" y="59"/>
                  </a:cubicBezTo>
                  <a:cubicBezTo>
                    <a:pt x="5" y="58"/>
                    <a:pt x="0" y="54"/>
                    <a:pt x="2" y="5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669">
              <a:extLst>
                <a:ext uri="{FF2B5EF4-FFF2-40B4-BE49-F238E27FC236}">
                  <a16:creationId xmlns="" xmlns:a16="http://schemas.microsoft.com/office/drawing/2014/main" id="{2AB6136E-1929-404C-90C0-B8751DB4E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3551238"/>
              <a:ext cx="23813" cy="30163"/>
            </a:xfrm>
            <a:custGeom>
              <a:avLst/>
              <a:gdLst>
                <a:gd name="T0" fmla="*/ 0 w 30"/>
                <a:gd name="T1" fmla="*/ 16 h 40"/>
                <a:gd name="T2" fmla="*/ 25 w 30"/>
                <a:gd name="T3" fmla="*/ 2 h 40"/>
                <a:gd name="T4" fmla="*/ 26 w 30"/>
                <a:gd name="T5" fmla="*/ 8 h 40"/>
                <a:gd name="T6" fmla="*/ 22 w 30"/>
                <a:gd name="T7" fmla="*/ 18 h 40"/>
                <a:gd name="T8" fmla="*/ 18 w 30"/>
                <a:gd name="T9" fmla="*/ 35 h 40"/>
                <a:gd name="T10" fmla="*/ 7 w 30"/>
                <a:gd name="T11" fmla="*/ 27 h 40"/>
                <a:gd name="T12" fmla="*/ 0 w 30"/>
                <a:gd name="T13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0">
                  <a:moveTo>
                    <a:pt x="0" y="16"/>
                  </a:moveTo>
                  <a:cubicBezTo>
                    <a:pt x="12" y="16"/>
                    <a:pt x="16" y="6"/>
                    <a:pt x="25" y="2"/>
                  </a:cubicBezTo>
                  <a:cubicBezTo>
                    <a:pt x="30" y="0"/>
                    <a:pt x="28" y="6"/>
                    <a:pt x="26" y="8"/>
                  </a:cubicBezTo>
                  <a:cubicBezTo>
                    <a:pt x="22" y="11"/>
                    <a:pt x="21" y="12"/>
                    <a:pt x="22" y="18"/>
                  </a:cubicBezTo>
                  <a:cubicBezTo>
                    <a:pt x="22" y="18"/>
                    <a:pt x="24" y="40"/>
                    <a:pt x="18" y="35"/>
                  </a:cubicBezTo>
                  <a:cubicBezTo>
                    <a:pt x="15" y="33"/>
                    <a:pt x="9" y="29"/>
                    <a:pt x="7" y="27"/>
                  </a:cubicBezTo>
                  <a:cubicBezTo>
                    <a:pt x="5" y="22"/>
                    <a:pt x="6" y="18"/>
                    <a:pt x="0" y="1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670">
              <a:extLst>
                <a:ext uri="{FF2B5EF4-FFF2-40B4-BE49-F238E27FC236}">
                  <a16:creationId xmlns="" xmlns:a16="http://schemas.microsoft.com/office/drawing/2014/main" id="{A90B64F9-1406-495B-837B-367D7EFE68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3551238"/>
              <a:ext cx="23813" cy="30163"/>
            </a:xfrm>
            <a:custGeom>
              <a:avLst/>
              <a:gdLst>
                <a:gd name="T0" fmla="*/ 0 w 30"/>
                <a:gd name="T1" fmla="*/ 16 h 40"/>
                <a:gd name="T2" fmla="*/ 25 w 30"/>
                <a:gd name="T3" fmla="*/ 2 h 40"/>
                <a:gd name="T4" fmla="*/ 26 w 30"/>
                <a:gd name="T5" fmla="*/ 8 h 40"/>
                <a:gd name="T6" fmla="*/ 22 w 30"/>
                <a:gd name="T7" fmla="*/ 18 h 40"/>
                <a:gd name="T8" fmla="*/ 18 w 30"/>
                <a:gd name="T9" fmla="*/ 35 h 40"/>
                <a:gd name="T10" fmla="*/ 7 w 30"/>
                <a:gd name="T11" fmla="*/ 27 h 40"/>
                <a:gd name="T12" fmla="*/ 0 w 30"/>
                <a:gd name="T13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0">
                  <a:moveTo>
                    <a:pt x="0" y="16"/>
                  </a:moveTo>
                  <a:cubicBezTo>
                    <a:pt x="12" y="16"/>
                    <a:pt x="16" y="6"/>
                    <a:pt x="25" y="2"/>
                  </a:cubicBezTo>
                  <a:cubicBezTo>
                    <a:pt x="30" y="0"/>
                    <a:pt x="28" y="6"/>
                    <a:pt x="26" y="8"/>
                  </a:cubicBezTo>
                  <a:cubicBezTo>
                    <a:pt x="22" y="11"/>
                    <a:pt x="21" y="12"/>
                    <a:pt x="22" y="18"/>
                  </a:cubicBezTo>
                  <a:cubicBezTo>
                    <a:pt x="22" y="18"/>
                    <a:pt x="24" y="40"/>
                    <a:pt x="18" y="35"/>
                  </a:cubicBezTo>
                  <a:cubicBezTo>
                    <a:pt x="15" y="33"/>
                    <a:pt x="9" y="29"/>
                    <a:pt x="7" y="27"/>
                  </a:cubicBezTo>
                  <a:cubicBezTo>
                    <a:pt x="5" y="22"/>
                    <a:pt x="6" y="18"/>
                    <a:pt x="0" y="1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671">
              <a:extLst>
                <a:ext uri="{FF2B5EF4-FFF2-40B4-BE49-F238E27FC236}">
                  <a16:creationId xmlns="" xmlns:a16="http://schemas.microsoft.com/office/drawing/2014/main" id="{671964A2-CF1F-49F7-903A-B58CA5DE4D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376" y="3554413"/>
              <a:ext cx="7938" cy="15875"/>
            </a:xfrm>
            <a:custGeom>
              <a:avLst/>
              <a:gdLst>
                <a:gd name="T0" fmla="*/ 1 w 10"/>
                <a:gd name="T1" fmla="*/ 7 h 20"/>
                <a:gd name="T2" fmla="*/ 4 w 10"/>
                <a:gd name="T3" fmla="*/ 0 h 20"/>
                <a:gd name="T4" fmla="*/ 10 w 10"/>
                <a:gd name="T5" fmla="*/ 20 h 20"/>
                <a:gd name="T6" fmla="*/ 1 w 10"/>
                <a:gd name="T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0">
                  <a:moveTo>
                    <a:pt x="1" y="7"/>
                  </a:moveTo>
                  <a:cubicBezTo>
                    <a:pt x="0" y="1"/>
                    <a:pt x="3" y="5"/>
                    <a:pt x="4" y="0"/>
                  </a:cubicBezTo>
                  <a:cubicBezTo>
                    <a:pt x="9" y="6"/>
                    <a:pt x="10" y="14"/>
                    <a:pt x="10" y="20"/>
                  </a:cubicBezTo>
                  <a:cubicBezTo>
                    <a:pt x="3" y="19"/>
                    <a:pt x="1" y="13"/>
                    <a:pt x="1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672">
              <a:extLst>
                <a:ext uri="{FF2B5EF4-FFF2-40B4-BE49-F238E27FC236}">
                  <a16:creationId xmlns="" xmlns:a16="http://schemas.microsoft.com/office/drawing/2014/main" id="{1D280A4F-633A-4315-B199-FFBE5691C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376" y="3554413"/>
              <a:ext cx="7938" cy="15875"/>
            </a:xfrm>
            <a:custGeom>
              <a:avLst/>
              <a:gdLst>
                <a:gd name="T0" fmla="*/ 1 w 10"/>
                <a:gd name="T1" fmla="*/ 7 h 20"/>
                <a:gd name="T2" fmla="*/ 4 w 10"/>
                <a:gd name="T3" fmla="*/ 0 h 20"/>
                <a:gd name="T4" fmla="*/ 10 w 10"/>
                <a:gd name="T5" fmla="*/ 20 h 20"/>
                <a:gd name="T6" fmla="*/ 1 w 10"/>
                <a:gd name="T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0">
                  <a:moveTo>
                    <a:pt x="1" y="7"/>
                  </a:moveTo>
                  <a:cubicBezTo>
                    <a:pt x="0" y="1"/>
                    <a:pt x="3" y="5"/>
                    <a:pt x="4" y="0"/>
                  </a:cubicBezTo>
                  <a:cubicBezTo>
                    <a:pt x="9" y="6"/>
                    <a:pt x="10" y="14"/>
                    <a:pt x="10" y="20"/>
                  </a:cubicBezTo>
                  <a:cubicBezTo>
                    <a:pt x="3" y="19"/>
                    <a:pt x="1" y="13"/>
                    <a:pt x="1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673">
              <a:extLst>
                <a:ext uri="{FF2B5EF4-FFF2-40B4-BE49-F238E27FC236}">
                  <a16:creationId xmlns="" xmlns:a16="http://schemas.microsoft.com/office/drawing/2014/main" id="{088E7FFD-53EF-415F-8654-439012E6C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1588" y="3078163"/>
              <a:ext cx="17463" cy="17463"/>
            </a:xfrm>
            <a:custGeom>
              <a:avLst/>
              <a:gdLst>
                <a:gd name="T0" fmla="*/ 0 w 22"/>
                <a:gd name="T1" fmla="*/ 9 h 23"/>
                <a:gd name="T2" fmla="*/ 5 w 22"/>
                <a:gd name="T3" fmla="*/ 7 h 23"/>
                <a:gd name="T4" fmla="*/ 2 w 22"/>
                <a:gd name="T5" fmla="*/ 10 h 23"/>
                <a:gd name="T6" fmla="*/ 14 w 22"/>
                <a:gd name="T7" fmla="*/ 15 h 23"/>
                <a:gd name="T8" fmla="*/ 16 w 22"/>
                <a:gd name="T9" fmla="*/ 11 h 23"/>
                <a:gd name="T10" fmla="*/ 10 w 22"/>
                <a:gd name="T11" fmla="*/ 10 h 23"/>
                <a:gd name="T12" fmla="*/ 13 w 22"/>
                <a:gd name="T13" fmla="*/ 8 h 23"/>
                <a:gd name="T14" fmla="*/ 10 w 22"/>
                <a:gd name="T15" fmla="*/ 6 h 23"/>
                <a:gd name="T16" fmla="*/ 21 w 22"/>
                <a:gd name="T17" fmla="*/ 17 h 23"/>
                <a:gd name="T18" fmla="*/ 1 w 22"/>
                <a:gd name="T19" fmla="*/ 18 h 23"/>
                <a:gd name="T20" fmla="*/ 6 w 22"/>
                <a:gd name="T21" fmla="*/ 13 h 23"/>
                <a:gd name="T22" fmla="*/ 1 w 22"/>
                <a:gd name="T23" fmla="*/ 16 h 23"/>
                <a:gd name="T24" fmla="*/ 0 w 22"/>
                <a:gd name="T25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3">
                  <a:moveTo>
                    <a:pt x="0" y="9"/>
                  </a:moveTo>
                  <a:cubicBezTo>
                    <a:pt x="1" y="7"/>
                    <a:pt x="3" y="6"/>
                    <a:pt x="5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5" y="13"/>
                    <a:pt x="10" y="14"/>
                    <a:pt x="14" y="15"/>
                  </a:cubicBezTo>
                  <a:cubicBezTo>
                    <a:pt x="9" y="8"/>
                    <a:pt x="17" y="16"/>
                    <a:pt x="16" y="11"/>
                  </a:cubicBezTo>
                  <a:cubicBezTo>
                    <a:pt x="16" y="8"/>
                    <a:pt x="12" y="9"/>
                    <a:pt x="10" y="10"/>
                  </a:cubicBezTo>
                  <a:cubicBezTo>
                    <a:pt x="11" y="10"/>
                    <a:pt x="12" y="9"/>
                    <a:pt x="13" y="8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6" y="0"/>
                    <a:pt x="22" y="12"/>
                    <a:pt x="21" y="17"/>
                  </a:cubicBezTo>
                  <a:cubicBezTo>
                    <a:pt x="19" y="23"/>
                    <a:pt x="4" y="21"/>
                    <a:pt x="1" y="18"/>
                  </a:cubicBezTo>
                  <a:cubicBezTo>
                    <a:pt x="4" y="18"/>
                    <a:pt x="7" y="16"/>
                    <a:pt x="6" y="13"/>
                  </a:cubicBezTo>
                  <a:cubicBezTo>
                    <a:pt x="5" y="14"/>
                    <a:pt x="3" y="15"/>
                    <a:pt x="1" y="16"/>
                  </a:cubicBezTo>
                  <a:cubicBezTo>
                    <a:pt x="1" y="14"/>
                    <a:pt x="0" y="11"/>
                    <a:pt x="0" y="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674">
              <a:extLst>
                <a:ext uri="{FF2B5EF4-FFF2-40B4-BE49-F238E27FC236}">
                  <a16:creationId xmlns="" xmlns:a16="http://schemas.microsoft.com/office/drawing/2014/main" id="{31F44F50-EC14-4362-9AB2-D1B97D763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1588" y="3078163"/>
              <a:ext cx="17463" cy="17463"/>
            </a:xfrm>
            <a:custGeom>
              <a:avLst/>
              <a:gdLst>
                <a:gd name="T0" fmla="*/ 0 w 22"/>
                <a:gd name="T1" fmla="*/ 9 h 23"/>
                <a:gd name="T2" fmla="*/ 5 w 22"/>
                <a:gd name="T3" fmla="*/ 7 h 23"/>
                <a:gd name="T4" fmla="*/ 2 w 22"/>
                <a:gd name="T5" fmla="*/ 10 h 23"/>
                <a:gd name="T6" fmla="*/ 14 w 22"/>
                <a:gd name="T7" fmla="*/ 15 h 23"/>
                <a:gd name="T8" fmla="*/ 16 w 22"/>
                <a:gd name="T9" fmla="*/ 11 h 23"/>
                <a:gd name="T10" fmla="*/ 10 w 22"/>
                <a:gd name="T11" fmla="*/ 10 h 23"/>
                <a:gd name="T12" fmla="*/ 13 w 22"/>
                <a:gd name="T13" fmla="*/ 8 h 23"/>
                <a:gd name="T14" fmla="*/ 10 w 22"/>
                <a:gd name="T15" fmla="*/ 6 h 23"/>
                <a:gd name="T16" fmla="*/ 21 w 22"/>
                <a:gd name="T17" fmla="*/ 17 h 23"/>
                <a:gd name="T18" fmla="*/ 1 w 22"/>
                <a:gd name="T19" fmla="*/ 18 h 23"/>
                <a:gd name="T20" fmla="*/ 6 w 22"/>
                <a:gd name="T21" fmla="*/ 13 h 23"/>
                <a:gd name="T22" fmla="*/ 1 w 22"/>
                <a:gd name="T23" fmla="*/ 16 h 23"/>
                <a:gd name="T24" fmla="*/ 0 w 22"/>
                <a:gd name="T25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3">
                  <a:moveTo>
                    <a:pt x="0" y="9"/>
                  </a:moveTo>
                  <a:cubicBezTo>
                    <a:pt x="1" y="7"/>
                    <a:pt x="3" y="6"/>
                    <a:pt x="5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5" y="13"/>
                    <a:pt x="10" y="14"/>
                    <a:pt x="14" y="15"/>
                  </a:cubicBezTo>
                  <a:cubicBezTo>
                    <a:pt x="9" y="8"/>
                    <a:pt x="17" y="16"/>
                    <a:pt x="16" y="11"/>
                  </a:cubicBezTo>
                  <a:cubicBezTo>
                    <a:pt x="16" y="8"/>
                    <a:pt x="12" y="9"/>
                    <a:pt x="10" y="10"/>
                  </a:cubicBezTo>
                  <a:cubicBezTo>
                    <a:pt x="11" y="10"/>
                    <a:pt x="12" y="9"/>
                    <a:pt x="13" y="8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6" y="0"/>
                    <a:pt x="22" y="12"/>
                    <a:pt x="21" y="17"/>
                  </a:cubicBezTo>
                  <a:cubicBezTo>
                    <a:pt x="19" y="23"/>
                    <a:pt x="4" y="21"/>
                    <a:pt x="1" y="18"/>
                  </a:cubicBezTo>
                  <a:cubicBezTo>
                    <a:pt x="4" y="18"/>
                    <a:pt x="7" y="16"/>
                    <a:pt x="6" y="13"/>
                  </a:cubicBezTo>
                  <a:cubicBezTo>
                    <a:pt x="5" y="14"/>
                    <a:pt x="3" y="15"/>
                    <a:pt x="1" y="16"/>
                  </a:cubicBezTo>
                  <a:cubicBezTo>
                    <a:pt x="1" y="14"/>
                    <a:pt x="0" y="11"/>
                    <a:pt x="0" y="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676">
              <a:extLst>
                <a:ext uri="{FF2B5EF4-FFF2-40B4-BE49-F238E27FC236}">
                  <a16:creationId xmlns="" xmlns:a16="http://schemas.microsoft.com/office/drawing/2014/main" id="{E913B6DF-02F0-468D-9B4D-5D941DD68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1138" y="2736850"/>
              <a:ext cx="654050" cy="735013"/>
            </a:xfrm>
            <a:custGeom>
              <a:avLst/>
              <a:gdLst>
                <a:gd name="T0" fmla="*/ 69 w 845"/>
                <a:gd name="T1" fmla="*/ 384 h 950"/>
                <a:gd name="T2" fmla="*/ 47 w 845"/>
                <a:gd name="T3" fmla="*/ 310 h 950"/>
                <a:gd name="T4" fmla="*/ 73 w 845"/>
                <a:gd name="T5" fmla="*/ 265 h 950"/>
                <a:gd name="T6" fmla="*/ 140 w 845"/>
                <a:gd name="T7" fmla="*/ 184 h 950"/>
                <a:gd name="T8" fmla="*/ 167 w 845"/>
                <a:gd name="T9" fmla="*/ 115 h 950"/>
                <a:gd name="T10" fmla="*/ 123 w 845"/>
                <a:gd name="T11" fmla="*/ 67 h 950"/>
                <a:gd name="T12" fmla="*/ 135 w 845"/>
                <a:gd name="T13" fmla="*/ 28 h 950"/>
                <a:gd name="T14" fmla="*/ 214 w 845"/>
                <a:gd name="T15" fmla="*/ 1 h 950"/>
                <a:gd name="T16" fmla="*/ 257 w 845"/>
                <a:gd name="T17" fmla="*/ 57 h 950"/>
                <a:gd name="T18" fmla="*/ 268 w 845"/>
                <a:gd name="T19" fmla="*/ 104 h 950"/>
                <a:gd name="T20" fmla="*/ 283 w 845"/>
                <a:gd name="T21" fmla="*/ 141 h 950"/>
                <a:gd name="T22" fmla="*/ 329 w 845"/>
                <a:gd name="T23" fmla="*/ 172 h 950"/>
                <a:gd name="T24" fmla="*/ 344 w 845"/>
                <a:gd name="T25" fmla="*/ 236 h 950"/>
                <a:gd name="T26" fmla="*/ 425 w 845"/>
                <a:gd name="T27" fmla="*/ 278 h 950"/>
                <a:gd name="T28" fmla="*/ 504 w 845"/>
                <a:gd name="T29" fmla="*/ 300 h 950"/>
                <a:gd name="T30" fmla="*/ 581 w 845"/>
                <a:gd name="T31" fmla="*/ 309 h 950"/>
                <a:gd name="T32" fmla="*/ 599 w 845"/>
                <a:gd name="T33" fmla="*/ 284 h 950"/>
                <a:gd name="T34" fmla="*/ 672 w 845"/>
                <a:gd name="T35" fmla="*/ 301 h 950"/>
                <a:gd name="T36" fmla="*/ 691 w 845"/>
                <a:gd name="T37" fmla="*/ 266 h 950"/>
                <a:gd name="T38" fmla="*/ 767 w 845"/>
                <a:gd name="T39" fmla="*/ 220 h 950"/>
                <a:gd name="T40" fmla="*/ 802 w 845"/>
                <a:gd name="T41" fmla="*/ 225 h 950"/>
                <a:gd name="T42" fmla="*/ 842 w 845"/>
                <a:gd name="T43" fmla="*/ 256 h 950"/>
                <a:gd name="T44" fmla="*/ 803 w 845"/>
                <a:gd name="T45" fmla="*/ 298 h 950"/>
                <a:gd name="T46" fmla="*/ 790 w 845"/>
                <a:gd name="T47" fmla="*/ 334 h 950"/>
                <a:gd name="T48" fmla="*/ 755 w 845"/>
                <a:gd name="T49" fmla="*/ 398 h 950"/>
                <a:gd name="T50" fmla="*/ 739 w 845"/>
                <a:gd name="T51" fmla="*/ 461 h 950"/>
                <a:gd name="T52" fmla="*/ 708 w 845"/>
                <a:gd name="T53" fmla="*/ 417 h 950"/>
                <a:gd name="T54" fmla="*/ 690 w 845"/>
                <a:gd name="T55" fmla="*/ 394 h 950"/>
                <a:gd name="T56" fmla="*/ 685 w 845"/>
                <a:gd name="T57" fmla="*/ 357 h 950"/>
                <a:gd name="T58" fmla="*/ 605 w 845"/>
                <a:gd name="T59" fmla="*/ 314 h 950"/>
                <a:gd name="T60" fmla="*/ 590 w 845"/>
                <a:gd name="T61" fmla="*/ 336 h 950"/>
                <a:gd name="T62" fmla="*/ 592 w 845"/>
                <a:gd name="T63" fmla="*/ 365 h 950"/>
                <a:gd name="T64" fmla="*/ 621 w 845"/>
                <a:gd name="T65" fmla="*/ 432 h 950"/>
                <a:gd name="T66" fmla="*/ 626 w 845"/>
                <a:gd name="T67" fmla="*/ 475 h 950"/>
                <a:gd name="T68" fmla="*/ 614 w 845"/>
                <a:gd name="T69" fmla="*/ 471 h 950"/>
                <a:gd name="T70" fmla="*/ 595 w 845"/>
                <a:gd name="T71" fmla="*/ 454 h 950"/>
                <a:gd name="T72" fmla="*/ 566 w 845"/>
                <a:gd name="T73" fmla="*/ 527 h 950"/>
                <a:gd name="T74" fmla="*/ 531 w 845"/>
                <a:gd name="T75" fmla="*/ 549 h 950"/>
                <a:gd name="T76" fmla="*/ 447 w 845"/>
                <a:gd name="T77" fmla="*/ 640 h 950"/>
                <a:gd name="T78" fmla="*/ 406 w 845"/>
                <a:gd name="T79" fmla="*/ 684 h 950"/>
                <a:gd name="T80" fmla="*/ 391 w 845"/>
                <a:gd name="T81" fmla="*/ 760 h 950"/>
                <a:gd name="T82" fmla="*/ 389 w 845"/>
                <a:gd name="T83" fmla="*/ 849 h 950"/>
                <a:gd name="T84" fmla="*/ 368 w 845"/>
                <a:gd name="T85" fmla="*/ 888 h 950"/>
                <a:gd name="T86" fmla="*/ 327 w 845"/>
                <a:gd name="T87" fmla="*/ 946 h 950"/>
                <a:gd name="T88" fmla="*/ 288 w 845"/>
                <a:gd name="T89" fmla="*/ 900 h 950"/>
                <a:gd name="T90" fmla="*/ 250 w 845"/>
                <a:gd name="T91" fmla="*/ 815 h 950"/>
                <a:gd name="T92" fmla="*/ 210 w 845"/>
                <a:gd name="T93" fmla="*/ 714 h 950"/>
                <a:gd name="T94" fmla="*/ 179 w 845"/>
                <a:gd name="T95" fmla="*/ 660 h 950"/>
                <a:gd name="T96" fmla="*/ 158 w 845"/>
                <a:gd name="T97" fmla="*/ 578 h 950"/>
                <a:gd name="T98" fmla="*/ 153 w 845"/>
                <a:gd name="T99" fmla="*/ 555 h 950"/>
                <a:gd name="T100" fmla="*/ 141 w 845"/>
                <a:gd name="T101" fmla="*/ 490 h 950"/>
                <a:gd name="T102" fmla="*/ 131 w 845"/>
                <a:gd name="T103" fmla="*/ 454 h 950"/>
                <a:gd name="T104" fmla="*/ 127 w 845"/>
                <a:gd name="T105" fmla="*/ 489 h 950"/>
                <a:gd name="T106" fmla="*/ 32 w 845"/>
                <a:gd name="T107" fmla="*/ 451 h 950"/>
                <a:gd name="T108" fmla="*/ 67 w 845"/>
                <a:gd name="T109" fmla="*/ 434 h 950"/>
                <a:gd name="T110" fmla="*/ 18 w 845"/>
                <a:gd name="T111" fmla="*/ 403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45" h="950">
                  <a:moveTo>
                    <a:pt x="1" y="406"/>
                  </a:moveTo>
                  <a:cubicBezTo>
                    <a:pt x="0" y="399"/>
                    <a:pt x="8" y="399"/>
                    <a:pt x="13" y="399"/>
                  </a:cubicBezTo>
                  <a:cubicBezTo>
                    <a:pt x="18" y="399"/>
                    <a:pt x="16" y="390"/>
                    <a:pt x="15" y="387"/>
                  </a:cubicBezTo>
                  <a:cubicBezTo>
                    <a:pt x="19" y="389"/>
                    <a:pt x="28" y="389"/>
                    <a:pt x="32" y="388"/>
                  </a:cubicBezTo>
                  <a:cubicBezTo>
                    <a:pt x="39" y="385"/>
                    <a:pt x="46" y="395"/>
                    <a:pt x="53" y="392"/>
                  </a:cubicBezTo>
                  <a:cubicBezTo>
                    <a:pt x="55" y="391"/>
                    <a:pt x="66" y="379"/>
                    <a:pt x="69" y="384"/>
                  </a:cubicBezTo>
                  <a:cubicBezTo>
                    <a:pt x="73" y="392"/>
                    <a:pt x="78" y="388"/>
                    <a:pt x="85" y="383"/>
                  </a:cubicBezTo>
                  <a:cubicBezTo>
                    <a:pt x="79" y="382"/>
                    <a:pt x="84" y="374"/>
                    <a:pt x="82" y="370"/>
                  </a:cubicBezTo>
                  <a:cubicBezTo>
                    <a:pt x="78" y="363"/>
                    <a:pt x="74" y="356"/>
                    <a:pt x="69" y="349"/>
                  </a:cubicBezTo>
                  <a:cubicBezTo>
                    <a:pt x="66" y="345"/>
                    <a:pt x="70" y="337"/>
                    <a:pt x="62" y="339"/>
                  </a:cubicBezTo>
                  <a:cubicBezTo>
                    <a:pt x="56" y="341"/>
                    <a:pt x="49" y="333"/>
                    <a:pt x="49" y="327"/>
                  </a:cubicBezTo>
                  <a:cubicBezTo>
                    <a:pt x="50" y="323"/>
                    <a:pt x="51" y="313"/>
                    <a:pt x="47" y="310"/>
                  </a:cubicBezTo>
                  <a:cubicBezTo>
                    <a:pt x="41" y="304"/>
                    <a:pt x="30" y="309"/>
                    <a:pt x="27" y="299"/>
                  </a:cubicBezTo>
                  <a:cubicBezTo>
                    <a:pt x="25" y="291"/>
                    <a:pt x="32" y="284"/>
                    <a:pt x="36" y="279"/>
                  </a:cubicBezTo>
                  <a:cubicBezTo>
                    <a:pt x="38" y="275"/>
                    <a:pt x="40" y="270"/>
                    <a:pt x="42" y="266"/>
                  </a:cubicBezTo>
                  <a:cubicBezTo>
                    <a:pt x="44" y="263"/>
                    <a:pt x="47" y="256"/>
                    <a:pt x="51" y="257"/>
                  </a:cubicBezTo>
                  <a:cubicBezTo>
                    <a:pt x="57" y="259"/>
                    <a:pt x="57" y="268"/>
                    <a:pt x="63" y="269"/>
                  </a:cubicBezTo>
                  <a:cubicBezTo>
                    <a:pt x="66" y="269"/>
                    <a:pt x="70" y="267"/>
                    <a:pt x="73" y="265"/>
                  </a:cubicBezTo>
                  <a:cubicBezTo>
                    <a:pt x="77" y="264"/>
                    <a:pt x="80" y="264"/>
                    <a:pt x="84" y="263"/>
                  </a:cubicBezTo>
                  <a:cubicBezTo>
                    <a:pt x="94" y="262"/>
                    <a:pt x="92" y="255"/>
                    <a:pt x="97" y="249"/>
                  </a:cubicBezTo>
                  <a:cubicBezTo>
                    <a:pt x="104" y="242"/>
                    <a:pt x="100" y="234"/>
                    <a:pt x="109" y="228"/>
                  </a:cubicBezTo>
                  <a:cubicBezTo>
                    <a:pt x="118" y="224"/>
                    <a:pt x="121" y="218"/>
                    <a:pt x="124" y="208"/>
                  </a:cubicBezTo>
                  <a:cubicBezTo>
                    <a:pt x="126" y="201"/>
                    <a:pt x="124" y="192"/>
                    <a:pt x="132" y="189"/>
                  </a:cubicBezTo>
                  <a:cubicBezTo>
                    <a:pt x="135" y="188"/>
                    <a:pt x="139" y="187"/>
                    <a:pt x="140" y="184"/>
                  </a:cubicBezTo>
                  <a:cubicBezTo>
                    <a:pt x="143" y="180"/>
                    <a:pt x="137" y="179"/>
                    <a:pt x="137" y="177"/>
                  </a:cubicBezTo>
                  <a:cubicBezTo>
                    <a:pt x="137" y="175"/>
                    <a:pt x="144" y="166"/>
                    <a:pt x="145" y="163"/>
                  </a:cubicBezTo>
                  <a:cubicBezTo>
                    <a:pt x="148" y="159"/>
                    <a:pt x="155" y="157"/>
                    <a:pt x="157" y="152"/>
                  </a:cubicBezTo>
                  <a:cubicBezTo>
                    <a:pt x="151" y="152"/>
                    <a:pt x="152" y="146"/>
                    <a:pt x="152" y="142"/>
                  </a:cubicBezTo>
                  <a:cubicBezTo>
                    <a:pt x="152" y="137"/>
                    <a:pt x="148" y="133"/>
                    <a:pt x="148" y="129"/>
                  </a:cubicBezTo>
                  <a:cubicBezTo>
                    <a:pt x="148" y="121"/>
                    <a:pt x="163" y="120"/>
                    <a:pt x="167" y="115"/>
                  </a:cubicBezTo>
                  <a:cubicBezTo>
                    <a:pt x="174" y="106"/>
                    <a:pt x="153" y="106"/>
                    <a:pt x="150" y="104"/>
                  </a:cubicBezTo>
                  <a:cubicBezTo>
                    <a:pt x="146" y="103"/>
                    <a:pt x="148" y="97"/>
                    <a:pt x="144" y="95"/>
                  </a:cubicBezTo>
                  <a:cubicBezTo>
                    <a:pt x="141" y="94"/>
                    <a:pt x="138" y="94"/>
                    <a:pt x="135" y="93"/>
                  </a:cubicBezTo>
                  <a:cubicBezTo>
                    <a:pt x="136" y="89"/>
                    <a:pt x="135" y="88"/>
                    <a:pt x="132" y="86"/>
                  </a:cubicBezTo>
                  <a:cubicBezTo>
                    <a:pt x="130" y="85"/>
                    <a:pt x="122" y="80"/>
                    <a:pt x="124" y="76"/>
                  </a:cubicBezTo>
                  <a:cubicBezTo>
                    <a:pt x="126" y="73"/>
                    <a:pt x="127" y="69"/>
                    <a:pt x="123" y="67"/>
                  </a:cubicBezTo>
                  <a:cubicBezTo>
                    <a:pt x="121" y="65"/>
                    <a:pt x="117" y="61"/>
                    <a:pt x="120" y="58"/>
                  </a:cubicBezTo>
                  <a:cubicBezTo>
                    <a:pt x="122" y="57"/>
                    <a:pt x="130" y="51"/>
                    <a:pt x="123" y="51"/>
                  </a:cubicBezTo>
                  <a:cubicBezTo>
                    <a:pt x="122" y="51"/>
                    <a:pt x="111" y="51"/>
                    <a:pt x="114" y="47"/>
                  </a:cubicBezTo>
                  <a:cubicBezTo>
                    <a:pt x="118" y="42"/>
                    <a:pt x="113" y="42"/>
                    <a:pt x="110" y="40"/>
                  </a:cubicBezTo>
                  <a:cubicBezTo>
                    <a:pt x="106" y="37"/>
                    <a:pt x="112" y="29"/>
                    <a:pt x="115" y="27"/>
                  </a:cubicBezTo>
                  <a:cubicBezTo>
                    <a:pt x="121" y="23"/>
                    <a:pt x="128" y="26"/>
                    <a:pt x="135" y="28"/>
                  </a:cubicBezTo>
                  <a:cubicBezTo>
                    <a:pt x="142" y="30"/>
                    <a:pt x="150" y="31"/>
                    <a:pt x="157" y="33"/>
                  </a:cubicBezTo>
                  <a:cubicBezTo>
                    <a:pt x="164" y="35"/>
                    <a:pt x="167" y="31"/>
                    <a:pt x="173" y="29"/>
                  </a:cubicBezTo>
                  <a:cubicBezTo>
                    <a:pt x="178" y="27"/>
                    <a:pt x="183" y="27"/>
                    <a:pt x="188" y="26"/>
                  </a:cubicBezTo>
                  <a:cubicBezTo>
                    <a:pt x="190" y="25"/>
                    <a:pt x="199" y="16"/>
                    <a:pt x="198" y="15"/>
                  </a:cubicBezTo>
                  <a:cubicBezTo>
                    <a:pt x="196" y="12"/>
                    <a:pt x="205" y="7"/>
                    <a:pt x="208" y="5"/>
                  </a:cubicBezTo>
                  <a:cubicBezTo>
                    <a:pt x="210" y="4"/>
                    <a:pt x="212" y="2"/>
                    <a:pt x="214" y="1"/>
                  </a:cubicBezTo>
                  <a:cubicBezTo>
                    <a:pt x="217" y="0"/>
                    <a:pt x="217" y="2"/>
                    <a:pt x="219" y="1"/>
                  </a:cubicBezTo>
                  <a:cubicBezTo>
                    <a:pt x="225" y="0"/>
                    <a:pt x="223" y="7"/>
                    <a:pt x="226" y="10"/>
                  </a:cubicBezTo>
                  <a:cubicBezTo>
                    <a:pt x="230" y="16"/>
                    <a:pt x="231" y="22"/>
                    <a:pt x="236" y="27"/>
                  </a:cubicBezTo>
                  <a:cubicBezTo>
                    <a:pt x="241" y="33"/>
                    <a:pt x="251" y="34"/>
                    <a:pt x="257" y="38"/>
                  </a:cubicBezTo>
                  <a:cubicBezTo>
                    <a:pt x="259" y="40"/>
                    <a:pt x="262" y="43"/>
                    <a:pt x="259" y="45"/>
                  </a:cubicBezTo>
                  <a:cubicBezTo>
                    <a:pt x="253" y="50"/>
                    <a:pt x="255" y="51"/>
                    <a:pt x="257" y="57"/>
                  </a:cubicBezTo>
                  <a:cubicBezTo>
                    <a:pt x="259" y="63"/>
                    <a:pt x="261" y="69"/>
                    <a:pt x="265" y="73"/>
                  </a:cubicBezTo>
                  <a:cubicBezTo>
                    <a:pt x="269" y="77"/>
                    <a:pt x="276" y="77"/>
                    <a:pt x="279" y="81"/>
                  </a:cubicBezTo>
                  <a:cubicBezTo>
                    <a:pt x="280" y="82"/>
                    <a:pt x="280" y="85"/>
                    <a:pt x="281" y="87"/>
                  </a:cubicBezTo>
                  <a:cubicBezTo>
                    <a:pt x="282" y="89"/>
                    <a:pt x="283" y="90"/>
                    <a:pt x="285" y="92"/>
                  </a:cubicBezTo>
                  <a:cubicBezTo>
                    <a:pt x="290" y="98"/>
                    <a:pt x="284" y="100"/>
                    <a:pt x="281" y="103"/>
                  </a:cubicBezTo>
                  <a:cubicBezTo>
                    <a:pt x="277" y="106"/>
                    <a:pt x="272" y="112"/>
                    <a:pt x="268" y="104"/>
                  </a:cubicBezTo>
                  <a:cubicBezTo>
                    <a:pt x="266" y="98"/>
                    <a:pt x="261" y="98"/>
                    <a:pt x="256" y="102"/>
                  </a:cubicBezTo>
                  <a:cubicBezTo>
                    <a:pt x="258" y="104"/>
                    <a:pt x="258" y="107"/>
                    <a:pt x="259" y="110"/>
                  </a:cubicBezTo>
                  <a:cubicBezTo>
                    <a:pt x="260" y="113"/>
                    <a:pt x="263" y="115"/>
                    <a:pt x="265" y="117"/>
                  </a:cubicBezTo>
                  <a:cubicBezTo>
                    <a:pt x="270" y="123"/>
                    <a:pt x="269" y="128"/>
                    <a:pt x="273" y="133"/>
                  </a:cubicBezTo>
                  <a:cubicBezTo>
                    <a:pt x="275" y="135"/>
                    <a:pt x="271" y="146"/>
                    <a:pt x="278" y="145"/>
                  </a:cubicBezTo>
                  <a:cubicBezTo>
                    <a:pt x="281" y="145"/>
                    <a:pt x="280" y="142"/>
                    <a:pt x="283" y="141"/>
                  </a:cubicBezTo>
                  <a:cubicBezTo>
                    <a:pt x="286" y="140"/>
                    <a:pt x="287" y="144"/>
                    <a:pt x="289" y="146"/>
                  </a:cubicBezTo>
                  <a:cubicBezTo>
                    <a:pt x="291" y="149"/>
                    <a:pt x="297" y="156"/>
                    <a:pt x="301" y="156"/>
                  </a:cubicBezTo>
                  <a:cubicBezTo>
                    <a:pt x="305" y="157"/>
                    <a:pt x="308" y="155"/>
                    <a:pt x="312" y="159"/>
                  </a:cubicBezTo>
                  <a:cubicBezTo>
                    <a:pt x="314" y="161"/>
                    <a:pt x="317" y="160"/>
                    <a:pt x="320" y="162"/>
                  </a:cubicBezTo>
                  <a:cubicBezTo>
                    <a:pt x="321" y="164"/>
                    <a:pt x="321" y="166"/>
                    <a:pt x="322" y="168"/>
                  </a:cubicBezTo>
                  <a:cubicBezTo>
                    <a:pt x="323" y="171"/>
                    <a:pt x="326" y="171"/>
                    <a:pt x="329" y="172"/>
                  </a:cubicBezTo>
                  <a:cubicBezTo>
                    <a:pt x="336" y="175"/>
                    <a:pt x="343" y="177"/>
                    <a:pt x="349" y="183"/>
                  </a:cubicBezTo>
                  <a:cubicBezTo>
                    <a:pt x="341" y="183"/>
                    <a:pt x="339" y="195"/>
                    <a:pt x="333" y="199"/>
                  </a:cubicBezTo>
                  <a:cubicBezTo>
                    <a:pt x="333" y="199"/>
                    <a:pt x="334" y="205"/>
                    <a:pt x="333" y="206"/>
                  </a:cubicBezTo>
                  <a:cubicBezTo>
                    <a:pt x="331" y="211"/>
                    <a:pt x="334" y="213"/>
                    <a:pt x="333" y="217"/>
                  </a:cubicBezTo>
                  <a:cubicBezTo>
                    <a:pt x="332" y="221"/>
                    <a:pt x="325" y="226"/>
                    <a:pt x="330" y="230"/>
                  </a:cubicBezTo>
                  <a:cubicBezTo>
                    <a:pt x="333" y="233"/>
                    <a:pt x="344" y="241"/>
                    <a:pt x="344" y="236"/>
                  </a:cubicBezTo>
                  <a:cubicBezTo>
                    <a:pt x="348" y="239"/>
                    <a:pt x="354" y="243"/>
                    <a:pt x="360" y="245"/>
                  </a:cubicBezTo>
                  <a:cubicBezTo>
                    <a:pt x="366" y="247"/>
                    <a:pt x="369" y="252"/>
                    <a:pt x="375" y="256"/>
                  </a:cubicBezTo>
                  <a:cubicBezTo>
                    <a:pt x="376" y="257"/>
                    <a:pt x="385" y="264"/>
                    <a:pt x="388" y="263"/>
                  </a:cubicBezTo>
                  <a:cubicBezTo>
                    <a:pt x="394" y="261"/>
                    <a:pt x="399" y="266"/>
                    <a:pt x="404" y="268"/>
                  </a:cubicBezTo>
                  <a:cubicBezTo>
                    <a:pt x="406" y="269"/>
                    <a:pt x="413" y="269"/>
                    <a:pt x="414" y="271"/>
                  </a:cubicBezTo>
                  <a:cubicBezTo>
                    <a:pt x="418" y="275"/>
                    <a:pt x="418" y="277"/>
                    <a:pt x="425" y="278"/>
                  </a:cubicBezTo>
                  <a:cubicBezTo>
                    <a:pt x="429" y="279"/>
                    <a:pt x="433" y="282"/>
                    <a:pt x="437" y="280"/>
                  </a:cubicBezTo>
                  <a:cubicBezTo>
                    <a:pt x="442" y="276"/>
                    <a:pt x="444" y="279"/>
                    <a:pt x="450" y="281"/>
                  </a:cubicBezTo>
                  <a:cubicBezTo>
                    <a:pt x="446" y="272"/>
                    <a:pt x="469" y="282"/>
                    <a:pt x="470" y="282"/>
                  </a:cubicBezTo>
                  <a:cubicBezTo>
                    <a:pt x="477" y="284"/>
                    <a:pt x="473" y="292"/>
                    <a:pt x="478" y="294"/>
                  </a:cubicBezTo>
                  <a:cubicBezTo>
                    <a:pt x="483" y="295"/>
                    <a:pt x="491" y="297"/>
                    <a:pt x="494" y="301"/>
                  </a:cubicBezTo>
                  <a:cubicBezTo>
                    <a:pt x="496" y="305"/>
                    <a:pt x="501" y="300"/>
                    <a:pt x="504" y="300"/>
                  </a:cubicBezTo>
                  <a:cubicBezTo>
                    <a:pt x="511" y="299"/>
                    <a:pt x="508" y="310"/>
                    <a:pt x="517" y="306"/>
                  </a:cubicBezTo>
                  <a:cubicBezTo>
                    <a:pt x="520" y="305"/>
                    <a:pt x="532" y="309"/>
                    <a:pt x="535" y="311"/>
                  </a:cubicBezTo>
                  <a:cubicBezTo>
                    <a:pt x="541" y="315"/>
                    <a:pt x="543" y="311"/>
                    <a:pt x="549" y="309"/>
                  </a:cubicBezTo>
                  <a:cubicBezTo>
                    <a:pt x="550" y="313"/>
                    <a:pt x="557" y="318"/>
                    <a:pt x="561" y="314"/>
                  </a:cubicBezTo>
                  <a:cubicBezTo>
                    <a:pt x="562" y="313"/>
                    <a:pt x="572" y="314"/>
                    <a:pt x="574" y="314"/>
                  </a:cubicBezTo>
                  <a:cubicBezTo>
                    <a:pt x="579" y="314"/>
                    <a:pt x="580" y="314"/>
                    <a:pt x="581" y="309"/>
                  </a:cubicBezTo>
                  <a:cubicBezTo>
                    <a:pt x="582" y="300"/>
                    <a:pt x="578" y="297"/>
                    <a:pt x="575" y="289"/>
                  </a:cubicBezTo>
                  <a:cubicBezTo>
                    <a:pt x="573" y="285"/>
                    <a:pt x="573" y="280"/>
                    <a:pt x="574" y="275"/>
                  </a:cubicBezTo>
                  <a:cubicBezTo>
                    <a:pt x="574" y="270"/>
                    <a:pt x="573" y="266"/>
                    <a:pt x="573" y="261"/>
                  </a:cubicBezTo>
                  <a:cubicBezTo>
                    <a:pt x="578" y="260"/>
                    <a:pt x="584" y="256"/>
                    <a:pt x="589" y="257"/>
                  </a:cubicBezTo>
                  <a:cubicBezTo>
                    <a:pt x="600" y="260"/>
                    <a:pt x="591" y="273"/>
                    <a:pt x="595" y="279"/>
                  </a:cubicBezTo>
                  <a:cubicBezTo>
                    <a:pt x="596" y="280"/>
                    <a:pt x="600" y="282"/>
                    <a:pt x="599" y="284"/>
                  </a:cubicBezTo>
                  <a:cubicBezTo>
                    <a:pt x="597" y="286"/>
                    <a:pt x="595" y="286"/>
                    <a:pt x="597" y="290"/>
                  </a:cubicBezTo>
                  <a:cubicBezTo>
                    <a:pt x="602" y="298"/>
                    <a:pt x="608" y="298"/>
                    <a:pt x="616" y="299"/>
                  </a:cubicBezTo>
                  <a:cubicBezTo>
                    <a:pt x="621" y="300"/>
                    <a:pt x="625" y="304"/>
                    <a:pt x="630" y="304"/>
                  </a:cubicBezTo>
                  <a:cubicBezTo>
                    <a:pt x="632" y="304"/>
                    <a:pt x="636" y="304"/>
                    <a:pt x="638" y="302"/>
                  </a:cubicBezTo>
                  <a:cubicBezTo>
                    <a:pt x="640" y="301"/>
                    <a:pt x="644" y="296"/>
                    <a:pt x="647" y="298"/>
                  </a:cubicBezTo>
                  <a:cubicBezTo>
                    <a:pt x="654" y="303"/>
                    <a:pt x="663" y="301"/>
                    <a:pt x="672" y="301"/>
                  </a:cubicBezTo>
                  <a:cubicBezTo>
                    <a:pt x="674" y="301"/>
                    <a:pt x="678" y="298"/>
                    <a:pt x="680" y="299"/>
                  </a:cubicBezTo>
                  <a:cubicBezTo>
                    <a:pt x="682" y="302"/>
                    <a:pt x="689" y="299"/>
                    <a:pt x="693" y="299"/>
                  </a:cubicBezTo>
                  <a:cubicBezTo>
                    <a:pt x="701" y="298"/>
                    <a:pt x="691" y="291"/>
                    <a:pt x="692" y="287"/>
                  </a:cubicBezTo>
                  <a:cubicBezTo>
                    <a:pt x="696" y="276"/>
                    <a:pt x="684" y="281"/>
                    <a:pt x="679" y="275"/>
                  </a:cubicBezTo>
                  <a:cubicBezTo>
                    <a:pt x="676" y="272"/>
                    <a:pt x="675" y="266"/>
                    <a:pt x="681" y="268"/>
                  </a:cubicBezTo>
                  <a:cubicBezTo>
                    <a:pt x="685" y="269"/>
                    <a:pt x="687" y="267"/>
                    <a:pt x="691" y="266"/>
                  </a:cubicBezTo>
                  <a:cubicBezTo>
                    <a:pt x="697" y="264"/>
                    <a:pt x="708" y="267"/>
                    <a:pt x="706" y="257"/>
                  </a:cubicBezTo>
                  <a:cubicBezTo>
                    <a:pt x="705" y="252"/>
                    <a:pt x="718" y="248"/>
                    <a:pt x="718" y="242"/>
                  </a:cubicBezTo>
                  <a:cubicBezTo>
                    <a:pt x="719" y="232"/>
                    <a:pt x="731" y="237"/>
                    <a:pt x="737" y="232"/>
                  </a:cubicBezTo>
                  <a:cubicBezTo>
                    <a:pt x="741" y="227"/>
                    <a:pt x="744" y="222"/>
                    <a:pt x="749" y="218"/>
                  </a:cubicBezTo>
                  <a:cubicBezTo>
                    <a:pt x="751" y="217"/>
                    <a:pt x="753" y="215"/>
                    <a:pt x="755" y="214"/>
                  </a:cubicBezTo>
                  <a:cubicBezTo>
                    <a:pt x="756" y="213"/>
                    <a:pt x="765" y="219"/>
                    <a:pt x="767" y="220"/>
                  </a:cubicBezTo>
                  <a:cubicBezTo>
                    <a:pt x="765" y="218"/>
                    <a:pt x="765" y="218"/>
                    <a:pt x="769" y="220"/>
                  </a:cubicBezTo>
                  <a:cubicBezTo>
                    <a:pt x="772" y="221"/>
                    <a:pt x="775" y="223"/>
                    <a:pt x="778" y="223"/>
                  </a:cubicBezTo>
                  <a:cubicBezTo>
                    <a:pt x="782" y="223"/>
                    <a:pt x="781" y="219"/>
                    <a:pt x="782" y="217"/>
                  </a:cubicBezTo>
                  <a:cubicBezTo>
                    <a:pt x="785" y="213"/>
                    <a:pt x="792" y="211"/>
                    <a:pt x="796" y="209"/>
                  </a:cubicBezTo>
                  <a:cubicBezTo>
                    <a:pt x="796" y="209"/>
                    <a:pt x="805" y="216"/>
                    <a:pt x="806" y="217"/>
                  </a:cubicBezTo>
                  <a:cubicBezTo>
                    <a:pt x="800" y="220"/>
                    <a:pt x="801" y="221"/>
                    <a:pt x="802" y="225"/>
                  </a:cubicBezTo>
                  <a:cubicBezTo>
                    <a:pt x="803" y="228"/>
                    <a:pt x="810" y="223"/>
                    <a:pt x="811" y="222"/>
                  </a:cubicBezTo>
                  <a:cubicBezTo>
                    <a:pt x="810" y="226"/>
                    <a:pt x="818" y="229"/>
                    <a:pt x="816" y="232"/>
                  </a:cubicBezTo>
                  <a:cubicBezTo>
                    <a:pt x="814" y="237"/>
                    <a:pt x="812" y="239"/>
                    <a:pt x="811" y="244"/>
                  </a:cubicBezTo>
                  <a:cubicBezTo>
                    <a:pt x="810" y="248"/>
                    <a:pt x="818" y="245"/>
                    <a:pt x="819" y="244"/>
                  </a:cubicBezTo>
                  <a:cubicBezTo>
                    <a:pt x="824" y="243"/>
                    <a:pt x="828" y="248"/>
                    <a:pt x="834" y="247"/>
                  </a:cubicBezTo>
                  <a:cubicBezTo>
                    <a:pt x="839" y="245"/>
                    <a:pt x="842" y="252"/>
                    <a:pt x="842" y="256"/>
                  </a:cubicBezTo>
                  <a:cubicBezTo>
                    <a:pt x="842" y="257"/>
                    <a:pt x="845" y="258"/>
                    <a:pt x="844" y="259"/>
                  </a:cubicBezTo>
                  <a:cubicBezTo>
                    <a:pt x="844" y="262"/>
                    <a:pt x="840" y="265"/>
                    <a:pt x="838" y="267"/>
                  </a:cubicBezTo>
                  <a:cubicBezTo>
                    <a:pt x="828" y="277"/>
                    <a:pt x="842" y="281"/>
                    <a:pt x="844" y="290"/>
                  </a:cubicBezTo>
                  <a:cubicBezTo>
                    <a:pt x="838" y="293"/>
                    <a:pt x="836" y="284"/>
                    <a:pt x="831" y="283"/>
                  </a:cubicBezTo>
                  <a:cubicBezTo>
                    <a:pt x="826" y="281"/>
                    <a:pt x="813" y="285"/>
                    <a:pt x="810" y="290"/>
                  </a:cubicBezTo>
                  <a:cubicBezTo>
                    <a:pt x="808" y="293"/>
                    <a:pt x="806" y="295"/>
                    <a:pt x="803" y="298"/>
                  </a:cubicBezTo>
                  <a:cubicBezTo>
                    <a:pt x="802" y="300"/>
                    <a:pt x="800" y="301"/>
                    <a:pt x="798" y="300"/>
                  </a:cubicBezTo>
                  <a:cubicBezTo>
                    <a:pt x="796" y="302"/>
                    <a:pt x="798" y="303"/>
                    <a:pt x="795" y="304"/>
                  </a:cubicBezTo>
                  <a:cubicBezTo>
                    <a:pt x="792" y="306"/>
                    <a:pt x="789" y="304"/>
                    <a:pt x="788" y="309"/>
                  </a:cubicBezTo>
                  <a:cubicBezTo>
                    <a:pt x="787" y="312"/>
                    <a:pt x="787" y="316"/>
                    <a:pt x="788" y="319"/>
                  </a:cubicBezTo>
                  <a:cubicBezTo>
                    <a:pt x="789" y="321"/>
                    <a:pt x="791" y="323"/>
                    <a:pt x="792" y="325"/>
                  </a:cubicBezTo>
                  <a:cubicBezTo>
                    <a:pt x="793" y="329"/>
                    <a:pt x="789" y="330"/>
                    <a:pt x="790" y="334"/>
                  </a:cubicBezTo>
                  <a:cubicBezTo>
                    <a:pt x="792" y="342"/>
                    <a:pt x="777" y="347"/>
                    <a:pt x="781" y="354"/>
                  </a:cubicBezTo>
                  <a:cubicBezTo>
                    <a:pt x="782" y="356"/>
                    <a:pt x="784" y="357"/>
                    <a:pt x="785" y="360"/>
                  </a:cubicBezTo>
                  <a:cubicBezTo>
                    <a:pt x="787" y="364"/>
                    <a:pt x="784" y="369"/>
                    <a:pt x="782" y="373"/>
                  </a:cubicBezTo>
                  <a:cubicBezTo>
                    <a:pt x="778" y="382"/>
                    <a:pt x="774" y="393"/>
                    <a:pt x="774" y="403"/>
                  </a:cubicBezTo>
                  <a:cubicBezTo>
                    <a:pt x="771" y="401"/>
                    <a:pt x="764" y="398"/>
                    <a:pt x="760" y="398"/>
                  </a:cubicBezTo>
                  <a:cubicBezTo>
                    <a:pt x="758" y="398"/>
                    <a:pt x="756" y="398"/>
                    <a:pt x="755" y="398"/>
                  </a:cubicBezTo>
                  <a:cubicBezTo>
                    <a:pt x="752" y="398"/>
                    <a:pt x="752" y="396"/>
                    <a:pt x="749" y="396"/>
                  </a:cubicBezTo>
                  <a:cubicBezTo>
                    <a:pt x="752" y="405"/>
                    <a:pt x="754" y="412"/>
                    <a:pt x="754" y="420"/>
                  </a:cubicBezTo>
                  <a:cubicBezTo>
                    <a:pt x="754" y="424"/>
                    <a:pt x="755" y="436"/>
                    <a:pt x="748" y="431"/>
                  </a:cubicBezTo>
                  <a:cubicBezTo>
                    <a:pt x="749" y="439"/>
                    <a:pt x="748" y="444"/>
                    <a:pt x="751" y="452"/>
                  </a:cubicBezTo>
                  <a:cubicBezTo>
                    <a:pt x="753" y="454"/>
                    <a:pt x="755" y="463"/>
                    <a:pt x="749" y="460"/>
                  </a:cubicBezTo>
                  <a:cubicBezTo>
                    <a:pt x="746" y="472"/>
                    <a:pt x="747" y="464"/>
                    <a:pt x="739" y="461"/>
                  </a:cubicBezTo>
                  <a:cubicBezTo>
                    <a:pt x="740" y="464"/>
                    <a:pt x="739" y="466"/>
                    <a:pt x="737" y="468"/>
                  </a:cubicBezTo>
                  <a:cubicBezTo>
                    <a:pt x="734" y="461"/>
                    <a:pt x="734" y="455"/>
                    <a:pt x="732" y="448"/>
                  </a:cubicBezTo>
                  <a:cubicBezTo>
                    <a:pt x="731" y="441"/>
                    <a:pt x="726" y="434"/>
                    <a:pt x="724" y="426"/>
                  </a:cubicBezTo>
                  <a:cubicBezTo>
                    <a:pt x="722" y="420"/>
                    <a:pt x="720" y="415"/>
                    <a:pt x="719" y="409"/>
                  </a:cubicBezTo>
                  <a:cubicBezTo>
                    <a:pt x="718" y="403"/>
                    <a:pt x="712" y="411"/>
                    <a:pt x="709" y="408"/>
                  </a:cubicBezTo>
                  <a:cubicBezTo>
                    <a:pt x="710" y="412"/>
                    <a:pt x="712" y="414"/>
                    <a:pt x="708" y="417"/>
                  </a:cubicBezTo>
                  <a:cubicBezTo>
                    <a:pt x="705" y="420"/>
                    <a:pt x="707" y="424"/>
                    <a:pt x="708" y="427"/>
                  </a:cubicBezTo>
                  <a:cubicBezTo>
                    <a:pt x="708" y="431"/>
                    <a:pt x="704" y="435"/>
                    <a:pt x="701" y="433"/>
                  </a:cubicBezTo>
                  <a:cubicBezTo>
                    <a:pt x="698" y="430"/>
                    <a:pt x="699" y="425"/>
                    <a:pt x="695" y="423"/>
                  </a:cubicBezTo>
                  <a:cubicBezTo>
                    <a:pt x="695" y="425"/>
                    <a:pt x="695" y="427"/>
                    <a:pt x="694" y="429"/>
                  </a:cubicBezTo>
                  <a:cubicBezTo>
                    <a:pt x="692" y="423"/>
                    <a:pt x="689" y="417"/>
                    <a:pt x="687" y="411"/>
                  </a:cubicBezTo>
                  <a:cubicBezTo>
                    <a:pt x="685" y="405"/>
                    <a:pt x="692" y="399"/>
                    <a:pt x="690" y="394"/>
                  </a:cubicBezTo>
                  <a:cubicBezTo>
                    <a:pt x="693" y="394"/>
                    <a:pt x="699" y="395"/>
                    <a:pt x="698" y="391"/>
                  </a:cubicBezTo>
                  <a:cubicBezTo>
                    <a:pt x="700" y="394"/>
                    <a:pt x="703" y="389"/>
                    <a:pt x="706" y="391"/>
                  </a:cubicBezTo>
                  <a:cubicBezTo>
                    <a:pt x="707" y="384"/>
                    <a:pt x="717" y="376"/>
                    <a:pt x="713" y="367"/>
                  </a:cubicBezTo>
                  <a:cubicBezTo>
                    <a:pt x="714" y="367"/>
                    <a:pt x="722" y="367"/>
                    <a:pt x="718" y="364"/>
                  </a:cubicBezTo>
                  <a:cubicBezTo>
                    <a:pt x="714" y="359"/>
                    <a:pt x="707" y="357"/>
                    <a:pt x="701" y="357"/>
                  </a:cubicBezTo>
                  <a:cubicBezTo>
                    <a:pt x="696" y="357"/>
                    <a:pt x="691" y="358"/>
                    <a:pt x="685" y="357"/>
                  </a:cubicBezTo>
                  <a:cubicBezTo>
                    <a:pt x="679" y="356"/>
                    <a:pt x="673" y="358"/>
                    <a:pt x="666" y="357"/>
                  </a:cubicBezTo>
                  <a:cubicBezTo>
                    <a:pt x="658" y="356"/>
                    <a:pt x="636" y="358"/>
                    <a:pt x="637" y="346"/>
                  </a:cubicBezTo>
                  <a:cubicBezTo>
                    <a:pt x="638" y="340"/>
                    <a:pt x="635" y="322"/>
                    <a:pt x="627" y="323"/>
                  </a:cubicBezTo>
                  <a:cubicBezTo>
                    <a:pt x="628" y="325"/>
                    <a:pt x="627" y="327"/>
                    <a:pt x="626" y="330"/>
                  </a:cubicBezTo>
                  <a:cubicBezTo>
                    <a:pt x="622" y="328"/>
                    <a:pt x="617" y="327"/>
                    <a:pt x="614" y="323"/>
                  </a:cubicBezTo>
                  <a:cubicBezTo>
                    <a:pt x="612" y="320"/>
                    <a:pt x="611" y="313"/>
                    <a:pt x="605" y="314"/>
                  </a:cubicBezTo>
                  <a:cubicBezTo>
                    <a:pt x="607" y="316"/>
                    <a:pt x="608" y="318"/>
                    <a:pt x="609" y="320"/>
                  </a:cubicBezTo>
                  <a:cubicBezTo>
                    <a:pt x="606" y="319"/>
                    <a:pt x="603" y="319"/>
                    <a:pt x="600" y="318"/>
                  </a:cubicBezTo>
                  <a:cubicBezTo>
                    <a:pt x="598" y="317"/>
                    <a:pt x="597" y="314"/>
                    <a:pt x="596" y="313"/>
                  </a:cubicBezTo>
                  <a:cubicBezTo>
                    <a:pt x="593" y="311"/>
                    <a:pt x="591" y="309"/>
                    <a:pt x="588" y="308"/>
                  </a:cubicBezTo>
                  <a:cubicBezTo>
                    <a:pt x="585" y="313"/>
                    <a:pt x="592" y="311"/>
                    <a:pt x="594" y="315"/>
                  </a:cubicBezTo>
                  <a:cubicBezTo>
                    <a:pt x="585" y="319"/>
                    <a:pt x="579" y="332"/>
                    <a:pt x="590" y="336"/>
                  </a:cubicBezTo>
                  <a:cubicBezTo>
                    <a:pt x="594" y="338"/>
                    <a:pt x="596" y="343"/>
                    <a:pt x="599" y="345"/>
                  </a:cubicBezTo>
                  <a:cubicBezTo>
                    <a:pt x="602" y="347"/>
                    <a:pt x="607" y="344"/>
                    <a:pt x="608" y="348"/>
                  </a:cubicBezTo>
                  <a:cubicBezTo>
                    <a:pt x="608" y="353"/>
                    <a:pt x="616" y="351"/>
                    <a:pt x="613" y="357"/>
                  </a:cubicBezTo>
                  <a:cubicBezTo>
                    <a:pt x="610" y="356"/>
                    <a:pt x="606" y="356"/>
                    <a:pt x="603" y="357"/>
                  </a:cubicBezTo>
                  <a:cubicBezTo>
                    <a:pt x="600" y="357"/>
                    <a:pt x="599" y="357"/>
                    <a:pt x="599" y="361"/>
                  </a:cubicBezTo>
                  <a:cubicBezTo>
                    <a:pt x="598" y="364"/>
                    <a:pt x="595" y="370"/>
                    <a:pt x="592" y="365"/>
                  </a:cubicBezTo>
                  <a:cubicBezTo>
                    <a:pt x="591" y="371"/>
                    <a:pt x="586" y="375"/>
                    <a:pt x="592" y="380"/>
                  </a:cubicBezTo>
                  <a:cubicBezTo>
                    <a:pt x="597" y="384"/>
                    <a:pt x="602" y="386"/>
                    <a:pt x="608" y="387"/>
                  </a:cubicBezTo>
                  <a:cubicBezTo>
                    <a:pt x="619" y="387"/>
                    <a:pt x="601" y="414"/>
                    <a:pt x="614" y="415"/>
                  </a:cubicBezTo>
                  <a:cubicBezTo>
                    <a:pt x="618" y="415"/>
                    <a:pt x="616" y="420"/>
                    <a:pt x="616" y="423"/>
                  </a:cubicBezTo>
                  <a:cubicBezTo>
                    <a:pt x="617" y="424"/>
                    <a:pt x="620" y="424"/>
                    <a:pt x="621" y="424"/>
                  </a:cubicBezTo>
                  <a:cubicBezTo>
                    <a:pt x="624" y="425"/>
                    <a:pt x="620" y="430"/>
                    <a:pt x="621" y="432"/>
                  </a:cubicBezTo>
                  <a:cubicBezTo>
                    <a:pt x="621" y="435"/>
                    <a:pt x="624" y="438"/>
                    <a:pt x="624" y="441"/>
                  </a:cubicBezTo>
                  <a:cubicBezTo>
                    <a:pt x="625" y="446"/>
                    <a:pt x="625" y="449"/>
                    <a:pt x="627" y="454"/>
                  </a:cubicBezTo>
                  <a:cubicBezTo>
                    <a:pt x="630" y="458"/>
                    <a:pt x="632" y="465"/>
                    <a:pt x="630" y="470"/>
                  </a:cubicBezTo>
                  <a:cubicBezTo>
                    <a:pt x="629" y="469"/>
                    <a:pt x="628" y="468"/>
                    <a:pt x="626" y="468"/>
                  </a:cubicBezTo>
                  <a:cubicBezTo>
                    <a:pt x="627" y="469"/>
                    <a:pt x="634" y="477"/>
                    <a:pt x="632" y="479"/>
                  </a:cubicBezTo>
                  <a:cubicBezTo>
                    <a:pt x="629" y="481"/>
                    <a:pt x="626" y="477"/>
                    <a:pt x="626" y="475"/>
                  </a:cubicBezTo>
                  <a:cubicBezTo>
                    <a:pt x="625" y="478"/>
                    <a:pt x="623" y="481"/>
                    <a:pt x="621" y="477"/>
                  </a:cubicBezTo>
                  <a:cubicBezTo>
                    <a:pt x="619" y="472"/>
                    <a:pt x="621" y="467"/>
                    <a:pt x="621" y="462"/>
                  </a:cubicBezTo>
                  <a:cubicBezTo>
                    <a:pt x="619" y="464"/>
                    <a:pt x="622" y="466"/>
                    <a:pt x="618" y="469"/>
                  </a:cubicBezTo>
                  <a:cubicBezTo>
                    <a:pt x="619" y="466"/>
                    <a:pt x="617" y="463"/>
                    <a:pt x="619" y="460"/>
                  </a:cubicBezTo>
                  <a:cubicBezTo>
                    <a:pt x="613" y="464"/>
                    <a:pt x="618" y="478"/>
                    <a:pt x="617" y="483"/>
                  </a:cubicBezTo>
                  <a:cubicBezTo>
                    <a:pt x="616" y="480"/>
                    <a:pt x="617" y="473"/>
                    <a:pt x="614" y="471"/>
                  </a:cubicBezTo>
                  <a:cubicBezTo>
                    <a:pt x="614" y="471"/>
                    <a:pt x="615" y="481"/>
                    <a:pt x="613" y="480"/>
                  </a:cubicBezTo>
                  <a:cubicBezTo>
                    <a:pt x="612" y="480"/>
                    <a:pt x="612" y="479"/>
                    <a:pt x="612" y="478"/>
                  </a:cubicBezTo>
                  <a:cubicBezTo>
                    <a:pt x="608" y="473"/>
                    <a:pt x="611" y="485"/>
                    <a:pt x="608" y="476"/>
                  </a:cubicBezTo>
                  <a:cubicBezTo>
                    <a:pt x="610" y="478"/>
                    <a:pt x="610" y="480"/>
                    <a:pt x="609" y="482"/>
                  </a:cubicBezTo>
                  <a:cubicBezTo>
                    <a:pt x="605" y="479"/>
                    <a:pt x="605" y="471"/>
                    <a:pt x="604" y="466"/>
                  </a:cubicBezTo>
                  <a:cubicBezTo>
                    <a:pt x="604" y="459"/>
                    <a:pt x="598" y="460"/>
                    <a:pt x="595" y="454"/>
                  </a:cubicBezTo>
                  <a:cubicBezTo>
                    <a:pt x="596" y="460"/>
                    <a:pt x="606" y="459"/>
                    <a:pt x="602" y="467"/>
                  </a:cubicBezTo>
                  <a:cubicBezTo>
                    <a:pt x="596" y="476"/>
                    <a:pt x="591" y="479"/>
                    <a:pt x="582" y="482"/>
                  </a:cubicBezTo>
                  <a:cubicBezTo>
                    <a:pt x="576" y="484"/>
                    <a:pt x="569" y="487"/>
                    <a:pt x="568" y="493"/>
                  </a:cubicBezTo>
                  <a:cubicBezTo>
                    <a:pt x="567" y="497"/>
                    <a:pt x="571" y="510"/>
                    <a:pt x="574" y="514"/>
                  </a:cubicBezTo>
                  <a:cubicBezTo>
                    <a:pt x="572" y="515"/>
                    <a:pt x="569" y="517"/>
                    <a:pt x="568" y="519"/>
                  </a:cubicBezTo>
                  <a:cubicBezTo>
                    <a:pt x="567" y="523"/>
                    <a:pt x="570" y="523"/>
                    <a:pt x="566" y="527"/>
                  </a:cubicBezTo>
                  <a:cubicBezTo>
                    <a:pt x="560" y="531"/>
                    <a:pt x="558" y="540"/>
                    <a:pt x="552" y="531"/>
                  </a:cubicBezTo>
                  <a:cubicBezTo>
                    <a:pt x="553" y="534"/>
                    <a:pt x="556" y="536"/>
                    <a:pt x="559" y="538"/>
                  </a:cubicBezTo>
                  <a:cubicBezTo>
                    <a:pt x="551" y="542"/>
                    <a:pt x="542" y="546"/>
                    <a:pt x="532" y="547"/>
                  </a:cubicBezTo>
                  <a:cubicBezTo>
                    <a:pt x="535" y="546"/>
                    <a:pt x="536" y="538"/>
                    <a:pt x="531" y="540"/>
                  </a:cubicBezTo>
                  <a:cubicBezTo>
                    <a:pt x="527" y="542"/>
                    <a:pt x="522" y="549"/>
                    <a:pt x="524" y="554"/>
                  </a:cubicBezTo>
                  <a:cubicBezTo>
                    <a:pt x="525" y="552"/>
                    <a:pt x="529" y="546"/>
                    <a:pt x="531" y="549"/>
                  </a:cubicBezTo>
                  <a:cubicBezTo>
                    <a:pt x="528" y="550"/>
                    <a:pt x="523" y="557"/>
                    <a:pt x="520" y="560"/>
                  </a:cubicBezTo>
                  <a:cubicBezTo>
                    <a:pt x="514" y="566"/>
                    <a:pt x="511" y="574"/>
                    <a:pt x="506" y="581"/>
                  </a:cubicBezTo>
                  <a:cubicBezTo>
                    <a:pt x="502" y="589"/>
                    <a:pt x="497" y="596"/>
                    <a:pt x="488" y="600"/>
                  </a:cubicBezTo>
                  <a:cubicBezTo>
                    <a:pt x="481" y="603"/>
                    <a:pt x="481" y="613"/>
                    <a:pt x="474" y="616"/>
                  </a:cubicBezTo>
                  <a:cubicBezTo>
                    <a:pt x="478" y="619"/>
                    <a:pt x="456" y="629"/>
                    <a:pt x="453" y="632"/>
                  </a:cubicBezTo>
                  <a:cubicBezTo>
                    <a:pt x="451" y="634"/>
                    <a:pt x="448" y="637"/>
                    <a:pt x="447" y="640"/>
                  </a:cubicBezTo>
                  <a:cubicBezTo>
                    <a:pt x="445" y="645"/>
                    <a:pt x="451" y="646"/>
                    <a:pt x="449" y="652"/>
                  </a:cubicBezTo>
                  <a:cubicBezTo>
                    <a:pt x="445" y="663"/>
                    <a:pt x="432" y="662"/>
                    <a:pt x="422" y="663"/>
                  </a:cubicBezTo>
                  <a:cubicBezTo>
                    <a:pt x="418" y="663"/>
                    <a:pt x="418" y="666"/>
                    <a:pt x="417" y="669"/>
                  </a:cubicBezTo>
                  <a:cubicBezTo>
                    <a:pt x="416" y="672"/>
                    <a:pt x="412" y="679"/>
                    <a:pt x="412" y="682"/>
                  </a:cubicBezTo>
                  <a:cubicBezTo>
                    <a:pt x="409" y="681"/>
                    <a:pt x="409" y="678"/>
                    <a:pt x="408" y="675"/>
                  </a:cubicBezTo>
                  <a:cubicBezTo>
                    <a:pt x="409" y="678"/>
                    <a:pt x="407" y="681"/>
                    <a:pt x="406" y="684"/>
                  </a:cubicBezTo>
                  <a:cubicBezTo>
                    <a:pt x="408" y="674"/>
                    <a:pt x="394" y="680"/>
                    <a:pt x="392" y="685"/>
                  </a:cubicBezTo>
                  <a:cubicBezTo>
                    <a:pt x="388" y="692"/>
                    <a:pt x="383" y="702"/>
                    <a:pt x="386" y="710"/>
                  </a:cubicBezTo>
                  <a:cubicBezTo>
                    <a:pt x="388" y="716"/>
                    <a:pt x="391" y="723"/>
                    <a:pt x="391" y="730"/>
                  </a:cubicBezTo>
                  <a:cubicBezTo>
                    <a:pt x="391" y="741"/>
                    <a:pt x="393" y="750"/>
                    <a:pt x="396" y="760"/>
                  </a:cubicBezTo>
                  <a:cubicBezTo>
                    <a:pt x="395" y="759"/>
                    <a:pt x="391" y="750"/>
                    <a:pt x="391" y="757"/>
                  </a:cubicBezTo>
                  <a:cubicBezTo>
                    <a:pt x="389" y="752"/>
                    <a:pt x="389" y="759"/>
                    <a:pt x="391" y="760"/>
                  </a:cubicBezTo>
                  <a:cubicBezTo>
                    <a:pt x="393" y="761"/>
                    <a:pt x="396" y="761"/>
                    <a:pt x="398" y="764"/>
                  </a:cubicBezTo>
                  <a:cubicBezTo>
                    <a:pt x="401" y="769"/>
                    <a:pt x="398" y="782"/>
                    <a:pt x="397" y="788"/>
                  </a:cubicBezTo>
                  <a:cubicBezTo>
                    <a:pt x="396" y="797"/>
                    <a:pt x="390" y="805"/>
                    <a:pt x="387" y="814"/>
                  </a:cubicBezTo>
                  <a:cubicBezTo>
                    <a:pt x="385" y="821"/>
                    <a:pt x="388" y="831"/>
                    <a:pt x="383" y="837"/>
                  </a:cubicBezTo>
                  <a:cubicBezTo>
                    <a:pt x="384" y="836"/>
                    <a:pt x="385" y="836"/>
                    <a:pt x="386" y="835"/>
                  </a:cubicBezTo>
                  <a:cubicBezTo>
                    <a:pt x="389" y="839"/>
                    <a:pt x="389" y="844"/>
                    <a:pt x="389" y="849"/>
                  </a:cubicBezTo>
                  <a:cubicBezTo>
                    <a:pt x="389" y="857"/>
                    <a:pt x="391" y="864"/>
                    <a:pt x="391" y="872"/>
                  </a:cubicBezTo>
                  <a:cubicBezTo>
                    <a:pt x="389" y="872"/>
                    <a:pt x="387" y="871"/>
                    <a:pt x="385" y="871"/>
                  </a:cubicBezTo>
                  <a:cubicBezTo>
                    <a:pt x="392" y="874"/>
                    <a:pt x="384" y="872"/>
                    <a:pt x="383" y="872"/>
                  </a:cubicBezTo>
                  <a:cubicBezTo>
                    <a:pt x="380" y="871"/>
                    <a:pt x="376" y="870"/>
                    <a:pt x="374" y="873"/>
                  </a:cubicBezTo>
                  <a:cubicBezTo>
                    <a:pt x="373" y="875"/>
                    <a:pt x="372" y="877"/>
                    <a:pt x="373" y="879"/>
                  </a:cubicBezTo>
                  <a:cubicBezTo>
                    <a:pt x="374" y="883"/>
                    <a:pt x="370" y="886"/>
                    <a:pt x="368" y="888"/>
                  </a:cubicBezTo>
                  <a:cubicBezTo>
                    <a:pt x="366" y="893"/>
                    <a:pt x="360" y="903"/>
                    <a:pt x="368" y="906"/>
                  </a:cubicBezTo>
                  <a:cubicBezTo>
                    <a:pt x="370" y="907"/>
                    <a:pt x="373" y="907"/>
                    <a:pt x="375" y="906"/>
                  </a:cubicBezTo>
                  <a:cubicBezTo>
                    <a:pt x="376" y="906"/>
                    <a:pt x="379" y="911"/>
                    <a:pt x="380" y="912"/>
                  </a:cubicBezTo>
                  <a:cubicBezTo>
                    <a:pt x="372" y="903"/>
                    <a:pt x="359" y="909"/>
                    <a:pt x="351" y="913"/>
                  </a:cubicBezTo>
                  <a:cubicBezTo>
                    <a:pt x="339" y="918"/>
                    <a:pt x="345" y="929"/>
                    <a:pt x="339" y="937"/>
                  </a:cubicBezTo>
                  <a:cubicBezTo>
                    <a:pt x="336" y="941"/>
                    <a:pt x="331" y="944"/>
                    <a:pt x="327" y="946"/>
                  </a:cubicBezTo>
                  <a:cubicBezTo>
                    <a:pt x="320" y="950"/>
                    <a:pt x="316" y="946"/>
                    <a:pt x="310" y="942"/>
                  </a:cubicBezTo>
                  <a:cubicBezTo>
                    <a:pt x="308" y="939"/>
                    <a:pt x="289" y="919"/>
                    <a:pt x="295" y="918"/>
                  </a:cubicBezTo>
                  <a:cubicBezTo>
                    <a:pt x="290" y="920"/>
                    <a:pt x="288" y="909"/>
                    <a:pt x="286" y="905"/>
                  </a:cubicBezTo>
                  <a:cubicBezTo>
                    <a:pt x="283" y="898"/>
                    <a:pt x="280" y="891"/>
                    <a:pt x="282" y="884"/>
                  </a:cubicBezTo>
                  <a:cubicBezTo>
                    <a:pt x="284" y="886"/>
                    <a:pt x="284" y="889"/>
                    <a:pt x="284" y="892"/>
                  </a:cubicBezTo>
                  <a:cubicBezTo>
                    <a:pt x="285" y="885"/>
                    <a:pt x="284" y="899"/>
                    <a:pt x="288" y="900"/>
                  </a:cubicBezTo>
                  <a:cubicBezTo>
                    <a:pt x="287" y="896"/>
                    <a:pt x="288" y="891"/>
                    <a:pt x="286" y="888"/>
                  </a:cubicBezTo>
                  <a:cubicBezTo>
                    <a:pt x="285" y="885"/>
                    <a:pt x="281" y="883"/>
                    <a:pt x="281" y="879"/>
                  </a:cubicBezTo>
                  <a:cubicBezTo>
                    <a:pt x="281" y="886"/>
                    <a:pt x="279" y="879"/>
                    <a:pt x="279" y="878"/>
                  </a:cubicBezTo>
                  <a:cubicBezTo>
                    <a:pt x="279" y="874"/>
                    <a:pt x="277" y="873"/>
                    <a:pt x="275" y="869"/>
                  </a:cubicBezTo>
                  <a:cubicBezTo>
                    <a:pt x="272" y="862"/>
                    <a:pt x="270" y="854"/>
                    <a:pt x="267" y="847"/>
                  </a:cubicBezTo>
                  <a:cubicBezTo>
                    <a:pt x="266" y="844"/>
                    <a:pt x="249" y="817"/>
                    <a:pt x="250" y="815"/>
                  </a:cubicBezTo>
                  <a:cubicBezTo>
                    <a:pt x="240" y="802"/>
                    <a:pt x="232" y="787"/>
                    <a:pt x="229" y="770"/>
                  </a:cubicBezTo>
                  <a:cubicBezTo>
                    <a:pt x="227" y="765"/>
                    <a:pt x="227" y="759"/>
                    <a:pt x="225" y="754"/>
                  </a:cubicBezTo>
                  <a:cubicBezTo>
                    <a:pt x="223" y="750"/>
                    <a:pt x="222" y="747"/>
                    <a:pt x="220" y="743"/>
                  </a:cubicBezTo>
                  <a:cubicBezTo>
                    <a:pt x="219" y="741"/>
                    <a:pt x="215" y="734"/>
                    <a:pt x="220" y="735"/>
                  </a:cubicBezTo>
                  <a:cubicBezTo>
                    <a:pt x="214" y="734"/>
                    <a:pt x="216" y="726"/>
                    <a:pt x="213" y="722"/>
                  </a:cubicBezTo>
                  <a:cubicBezTo>
                    <a:pt x="211" y="720"/>
                    <a:pt x="202" y="715"/>
                    <a:pt x="210" y="714"/>
                  </a:cubicBezTo>
                  <a:cubicBezTo>
                    <a:pt x="205" y="716"/>
                    <a:pt x="203" y="710"/>
                    <a:pt x="202" y="707"/>
                  </a:cubicBezTo>
                  <a:cubicBezTo>
                    <a:pt x="201" y="705"/>
                    <a:pt x="200" y="702"/>
                    <a:pt x="199" y="700"/>
                  </a:cubicBezTo>
                  <a:cubicBezTo>
                    <a:pt x="197" y="697"/>
                    <a:pt x="193" y="696"/>
                    <a:pt x="198" y="695"/>
                  </a:cubicBezTo>
                  <a:cubicBezTo>
                    <a:pt x="196" y="695"/>
                    <a:pt x="194" y="691"/>
                    <a:pt x="194" y="689"/>
                  </a:cubicBezTo>
                  <a:cubicBezTo>
                    <a:pt x="194" y="686"/>
                    <a:pt x="191" y="685"/>
                    <a:pt x="189" y="682"/>
                  </a:cubicBezTo>
                  <a:cubicBezTo>
                    <a:pt x="184" y="676"/>
                    <a:pt x="181" y="668"/>
                    <a:pt x="179" y="660"/>
                  </a:cubicBezTo>
                  <a:cubicBezTo>
                    <a:pt x="177" y="654"/>
                    <a:pt x="175" y="649"/>
                    <a:pt x="175" y="643"/>
                  </a:cubicBezTo>
                  <a:cubicBezTo>
                    <a:pt x="175" y="637"/>
                    <a:pt x="172" y="631"/>
                    <a:pt x="171" y="625"/>
                  </a:cubicBezTo>
                  <a:cubicBezTo>
                    <a:pt x="170" y="620"/>
                    <a:pt x="167" y="615"/>
                    <a:pt x="166" y="610"/>
                  </a:cubicBezTo>
                  <a:cubicBezTo>
                    <a:pt x="164" y="606"/>
                    <a:pt x="158" y="595"/>
                    <a:pt x="164" y="597"/>
                  </a:cubicBezTo>
                  <a:cubicBezTo>
                    <a:pt x="163" y="596"/>
                    <a:pt x="155" y="586"/>
                    <a:pt x="162" y="589"/>
                  </a:cubicBezTo>
                  <a:cubicBezTo>
                    <a:pt x="161" y="585"/>
                    <a:pt x="156" y="582"/>
                    <a:pt x="158" y="578"/>
                  </a:cubicBezTo>
                  <a:cubicBezTo>
                    <a:pt x="159" y="578"/>
                    <a:pt x="160" y="579"/>
                    <a:pt x="160" y="580"/>
                  </a:cubicBezTo>
                  <a:cubicBezTo>
                    <a:pt x="161" y="577"/>
                    <a:pt x="160" y="575"/>
                    <a:pt x="158" y="574"/>
                  </a:cubicBezTo>
                  <a:cubicBezTo>
                    <a:pt x="162" y="572"/>
                    <a:pt x="160" y="568"/>
                    <a:pt x="159" y="565"/>
                  </a:cubicBezTo>
                  <a:cubicBezTo>
                    <a:pt x="159" y="568"/>
                    <a:pt x="158" y="570"/>
                    <a:pt x="156" y="571"/>
                  </a:cubicBezTo>
                  <a:cubicBezTo>
                    <a:pt x="153" y="566"/>
                    <a:pt x="154" y="555"/>
                    <a:pt x="161" y="563"/>
                  </a:cubicBezTo>
                  <a:cubicBezTo>
                    <a:pt x="160" y="560"/>
                    <a:pt x="149" y="559"/>
                    <a:pt x="153" y="555"/>
                  </a:cubicBezTo>
                  <a:cubicBezTo>
                    <a:pt x="154" y="553"/>
                    <a:pt x="149" y="547"/>
                    <a:pt x="148" y="546"/>
                  </a:cubicBezTo>
                  <a:cubicBezTo>
                    <a:pt x="147" y="541"/>
                    <a:pt x="147" y="536"/>
                    <a:pt x="148" y="531"/>
                  </a:cubicBezTo>
                  <a:cubicBezTo>
                    <a:pt x="149" y="524"/>
                    <a:pt x="154" y="516"/>
                    <a:pt x="151" y="508"/>
                  </a:cubicBezTo>
                  <a:cubicBezTo>
                    <a:pt x="151" y="507"/>
                    <a:pt x="148" y="494"/>
                    <a:pt x="145" y="499"/>
                  </a:cubicBezTo>
                  <a:cubicBezTo>
                    <a:pt x="146" y="495"/>
                    <a:pt x="145" y="495"/>
                    <a:pt x="142" y="499"/>
                  </a:cubicBezTo>
                  <a:cubicBezTo>
                    <a:pt x="146" y="494"/>
                    <a:pt x="140" y="493"/>
                    <a:pt x="141" y="490"/>
                  </a:cubicBezTo>
                  <a:cubicBezTo>
                    <a:pt x="141" y="488"/>
                    <a:pt x="142" y="486"/>
                    <a:pt x="142" y="484"/>
                  </a:cubicBezTo>
                  <a:cubicBezTo>
                    <a:pt x="143" y="481"/>
                    <a:pt x="153" y="479"/>
                    <a:pt x="155" y="475"/>
                  </a:cubicBezTo>
                  <a:cubicBezTo>
                    <a:pt x="147" y="481"/>
                    <a:pt x="130" y="476"/>
                    <a:pt x="142" y="468"/>
                  </a:cubicBezTo>
                  <a:cubicBezTo>
                    <a:pt x="138" y="470"/>
                    <a:pt x="133" y="467"/>
                    <a:pt x="136" y="462"/>
                  </a:cubicBezTo>
                  <a:cubicBezTo>
                    <a:pt x="138" y="459"/>
                    <a:pt x="142" y="462"/>
                    <a:pt x="145" y="459"/>
                  </a:cubicBezTo>
                  <a:cubicBezTo>
                    <a:pt x="141" y="460"/>
                    <a:pt x="133" y="458"/>
                    <a:pt x="131" y="454"/>
                  </a:cubicBezTo>
                  <a:cubicBezTo>
                    <a:pt x="130" y="456"/>
                    <a:pt x="126" y="457"/>
                    <a:pt x="126" y="457"/>
                  </a:cubicBezTo>
                  <a:cubicBezTo>
                    <a:pt x="126" y="458"/>
                    <a:pt x="129" y="459"/>
                    <a:pt x="129" y="462"/>
                  </a:cubicBezTo>
                  <a:cubicBezTo>
                    <a:pt x="129" y="466"/>
                    <a:pt x="126" y="467"/>
                    <a:pt x="123" y="468"/>
                  </a:cubicBezTo>
                  <a:cubicBezTo>
                    <a:pt x="124" y="469"/>
                    <a:pt x="125" y="470"/>
                    <a:pt x="125" y="471"/>
                  </a:cubicBezTo>
                  <a:cubicBezTo>
                    <a:pt x="123" y="470"/>
                    <a:pt x="121" y="471"/>
                    <a:pt x="121" y="474"/>
                  </a:cubicBezTo>
                  <a:cubicBezTo>
                    <a:pt x="129" y="476"/>
                    <a:pt x="132" y="481"/>
                    <a:pt x="127" y="489"/>
                  </a:cubicBezTo>
                  <a:cubicBezTo>
                    <a:pt x="125" y="492"/>
                    <a:pt x="126" y="495"/>
                    <a:pt x="122" y="497"/>
                  </a:cubicBezTo>
                  <a:cubicBezTo>
                    <a:pt x="118" y="498"/>
                    <a:pt x="114" y="501"/>
                    <a:pt x="110" y="504"/>
                  </a:cubicBezTo>
                  <a:cubicBezTo>
                    <a:pt x="103" y="508"/>
                    <a:pt x="94" y="514"/>
                    <a:pt x="86" y="511"/>
                  </a:cubicBezTo>
                  <a:cubicBezTo>
                    <a:pt x="77" y="508"/>
                    <a:pt x="67" y="500"/>
                    <a:pt x="61" y="492"/>
                  </a:cubicBezTo>
                  <a:cubicBezTo>
                    <a:pt x="54" y="481"/>
                    <a:pt x="42" y="474"/>
                    <a:pt x="33" y="464"/>
                  </a:cubicBezTo>
                  <a:cubicBezTo>
                    <a:pt x="31" y="461"/>
                    <a:pt x="24" y="452"/>
                    <a:pt x="32" y="451"/>
                  </a:cubicBezTo>
                  <a:cubicBezTo>
                    <a:pt x="34" y="451"/>
                    <a:pt x="34" y="455"/>
                    <a:pt x="35" y="456"/>
                  </a:cubicBezTo>
                  <a:cubicBezTo>
                    <a:pt x="38" y="458"/>
                    <a:pt x="44" y="456"/>
                    <a:pt x="45" y="452"/>
                  </a:cubicBezTo>
                  <a:cubicBezTo>
                    <a:pt x="48" y="457"/>
                    <a:pt x="62" y="448"/>
                    <a:pt x="65" y="446"/>
                  </a:cubicBezTo>
                  <a:cubicBezTo>
                    <a:pt x="67" y="443"/>
                    <a:pt x="67" y="439"/>
                    <a:pt x="68" y="436"/>
                  </a:cubicBezTo>
                  <a:cubicBezTo>
                    <a:pt x="70" y="433"/>
                    <a:pt x="75" y="431"/>
                    <a:pt x="71" y="428"/>
                  </a:cubicBezTo>
                  <a:cubicBezTo>
                    <a:pt x="69" y="430"/>
                    <a:pt x="71" y="435"/>
                    <a:pt x="67" y="434"/>
                  </a:cubicBezTo>
                  <a:cubicBezTo>
                    <a:pt x="63" y="434"/>
                    <a:pt x="59" y="435"/>
                    <a:pt x="55" y="436"/>
                  </a:cubicBezTo>
                  <a:cubicBezTo>
                    <a:pt x="52" y="438"/>
                    <a:pt x="50" y="441"/>
                    <a:pt x="46" y="441"/>
                  </a:cubicBezTo>
                  <a:cubicBezTo>
                    <a:pt x="41" y="440"/>
                    <a:pt x="36" y="438"/>
                    <a:pt x="32" y="436"/>
                  </a:cubicBezTo>
                  <a:cubicBezTo>
                    <a:pt x="28" y="434"/>
                    <a:pt x="23" y="432"/>
                    <a:pt x="19" y="429"/>
                  </a:cubicBezTo>
                  <a:cubicBezTo>
                    <a:pt x="16" y="427"/>
                    <a:pt x="16" y="421"/>
                    <a:pt x="12" y="420"/>
                  </a:cubicBezTo>
                  <a:cubicBezTo>
                    <a:pt x="0" y="415"/>
                    <a:pt x="14" y="406"/>
                    <a:pt x="18" y="403"/>
                  </a:cubicBezTo>
                  <a:cubicBezTo>
                    <a:pt x="11" y="402"/>
                    <a:pt x="7" y="415"/>
                    <a:pt x="0" y="412"/>
                  </a:cubicBezTo>
                  <a:cubicBezTo>
                    <a:pt x="2" y="410"/>
                    <a:pt x="2" y="408"/>
                    <a:pt x="1" y="40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677">
              <a:extLst>
                <a:ext uri="{FF2B5EF4-FFF2-40B4-BE49-F238E27FC236}">
                  <a16:creationId xmlns="" xmlns:a16="http://schemas.microsoft.com/office/drawing/2014/main" id="{C69456BE-D66C-46C2-9955-CD06B8B716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1138" y="2736850"/>
              <a:ext cx="654050" cy="735013"/>
            </a:xfrm>
            <a:custGeom>
              <a:avLst/>
              <a:gdLst>
                <a:gd name="T0" fmla="*/ 69 w 845"/>
                <a:gd name="T1" fmla="*/ 384 h 950"/>
                <a:gd name="T2" fmla="*/ 47 w 845"/>
                <a:gd name="T3" fmla="*/ 310 h 950"/>
                <a:gd name="T4" fmla="*/ 73 w 845"/>
                <a:gd name="T5" fmla="*/ 265 h 950"/>
                <a:gd name="T6" fmla="*/ 140 w 845"/>
                <a:gd name="T7" fmla="*/ 184 h 950"/>
                <a:gd name="T8" fmla="*/ 167 w 845"/>
                <a:gd name="T9" fmla="*/ 115 h 950"/>
                <a:gd name="T10" fmla="*/ 123 w 845"/>
                <a:gd name="T11" fmla="*/ 67 h 950"/>
                <a:gd name="T12" fmla="*/ 135 w 845"/>
                <a:gd name="T13" fmla="*/ 28 h 950"/>
                <a:gd name="T14" fmla="*/ 214 w 845"/>
                <a:gd name="T15" fmla="*/ 1 h 950"/>
                <a:gd name="T16" fmla="*/ 257 w 845"/>
                <a:gd name="T17" fmla="*/ 57 h 950"/>
                <a:gd name="T18" fmla="*/ 268 w 845"/>
                <a:gd name="T19" fmla="*/ 104 h 950"/>
                <a:gd name="T20" fmla="*/ 283 w 845"/>
                <a:gd name="T21" fmla="*/ 141 h 950"/>
                <a:gd name="T22" fmla="*/ 329 w 845"/>
                <a:gd name="T23" fmla="*/ 172 h 950"/>
                <a:gd name="T24" fmla="*/ 344 w 845"/>
                <a:gd name="T25" fmla="*/ 236 h 950"/>
                <a:gd name="T26" fmla="*/ 425 w 845"/>
                <a:gd name="T27" fmla="*/ 278 h 950"/>
                <a:gd name="T28" fmla="*/ 504 w 845"/>
                <a:gd name="T29" fmla="*/ 300 h 950"/>
                <a:gd name="T30" fmla="*/ 581 w 845"/>
                <a:gd name="T31" fmla="*/ 309 h 950"/>
                <a:gd name="T32" fmla="*/ 599 w 845"/>
                <a:gd name="T33" fmla="*/ 284 h 950"/>
                <a:gd name="T34" fmla="*/ 672 w 845"/>
                <a:gd name="T35" fmla="*/ 301 h 950"/>
                <a:gd name="T36" fmla="*/ 691 w 845"/>
                <a:gd name="T37" fmla="*/ 266 h 950"/>
                <a:gd name="T38" fmla="*/ 767 w 845"/>
                <a:gd name="T39" fmla="*/ 220 h 950"/>
                <a:gd name="T40" fmla="*/ 802 w 845"/>
                <a:gd name="T41" fmla="*/ 225 h 950"/>
                <a:gd name="T42" fmla="*/ 842 w 845"/>
                <a:gd name="T43" fmla="*/ 256 h 950"/>
                <a:gd name="T44" fmla="*/ 803 w 845"/>
                <a:gd name="T45" fmla="*/ 298 h 950"/>
                <a:gd name="T46" fmla="*/ 790 w 845"/>
                <a:gd name="T47" fmla="*/ 334 h 950"/>
                <a:gd name="T48" fmla="*/ 755 w 845"/>
                <a:gd name="T49" fmla="*/ 398 h 950"/>
                <a:gd name="T50" fmla="*/ 739 w 845"/>
                <a:gd name="T51" fmla="*/ 461 h 950"/>
                <a:gd name="T52" fmla="*/ 708 w 845"/>
                <a:gd name="T53" fmla="*/ 417 h 950"/>
                <a:gd name="T54" fmla="*/ 690 w 845"/>
                <a:gd name="T55" fmla="*/ 394 h 950"/>
                <a:gd name="T56" fmla="*/ 685 w 845"/>
                <a:gd name="T57" fmla="*/ 357 h 950"/>
                <a:gd name="T58" fmla="*/ 605 w 845"/>
                <a:gd name="T59" fmla="*/ 314 h 950"/>
                <a:gd name="T60" fmla="*/ 590 w 845"/>
                <a:gd name="T61" fmla="*/ 336 h 950"/>
                <a:gd name="T62" fmla="*/ 592 w 845"/>
                <a:gd name="T63" fmla="*/ 365 h 950"/>
                <a:gd name="T64" fmla="*/ 621 w 845"/>
                <a:gd name="T65" fmla="*/ 432 h 950"/>
                <a:gd name="T66" fmla="*/ 626 w 845"/>
                <a:gd name="T67" fmla="*/ 475 h 950"/>
                <a:gd name="T68" fmla="*/ 614 w 845"/>
                <a:gd name="T69" fmla="*/ 471 h 950"/>
                <a:gd name="T70" fmla="*/ 595 w 845"/>
                <a:gd name="T71" fmla="*/ 454 h 950"/>
                <a:gd name="T72" fmla="*/ 566 w 845"/>
                <a:gd name="T73" fmla="*/ 527 h 950"/>
                <a:gd name="T74" fmla="*/ 531 w 845"/>
                <a:gd name="T75" fmla="*/ 549 h 950"/>
                <a:gd name="T76" fmla="*/ 447 w 845"/>
                <a:gd name="T77" fmla="*/ 640 h 950"/>
                <a:gd name="T78" fmla="*/ 406 w 845"/>
                <a:gd name="T79" fmla="*/ 684 h 950"/>
                <a:gd name="T80" fmla="*/ 391 w 845"/>
                <a:gd name="T81" fmla="*/ 760 h 950"/>
                <a:gd name="T82" fmla="*/ 389 w 845"/>
                <a:gd name="T83" fmla="*/ 849 h 950"/>
                <a:gd name="T84" fmla="*/ 368 w 845"/>
                <a:gd name="T85" fmla="*/ 888 h 950"/>
                <a:gd name="T86" fmla="*/ 327 w 845"/>
                <a:gd name="T87" fmla="*/ 946 h 950"/>
                <a:gd name="T88" fmla="*/ 288 w 845"/>
                <a:gd name="T89" fmla="*/ 900 h 950"/>
                <a:gd name="T90" fmla="*/ 250 w 845"/>
                <a:gd name="T91" fmla="*/ 815 h 950"/>
                <a:gd name="T92" fmla="*/ 210 w 845"/>
                <a:gd name="T93" fmla="*/ 714 h 950"/>
                <a:gd name="T94" fmla="*/ 179 w 845"/>
                <a:gd name="T95" fmla="*/ 660 h 950"/>
                <a:gd name="T96" fmla="*/ 158 w 845"/>
                <a:gd name="T97" fmla="*/ 578 h 950"/>
                <a:gd name="T98" fmla="*/ 153 w 845"/>
                <a:gd name="T99" fmla="*/ 555 h 950"/>
                <a:gd name="T100" fmla="*/ 141 w 845"/>
                <a:gd name="T101" fmla="*/ 490 h 950"/>
                <a:gd name="T102" fmla="*/ 131 w 845"/>
                <a:gd name="T103" fmla="*/ 454 h 950"/>
                <a:gd name="T104" fmla="*/ 127 w 845"/>
                <a:gd name="T105" fmla="*/ 489 h 950"/>
                <a:gd name="T106" fmla="*/ 32 w 845"/>
                <a:gd name="T107" fmla="*/ 451 h 950"/>
                <a:gd name="T108" fmla="*/ 67 w 845"/>
                <a:gd name="T109" fmla="*/ 434 h 950"/>
                <a:gd name="T110" fmla="*/ 18 w 845"/>
                <a:gd name="T111" fmla="*/ 403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45" h="950">
                  <a:moveTo>
                    <a:pt x="1" y="406"/>
                  </a:moveTo>
                  <a:cubicBezTo>
                    <a:pt x="0" y="399"/>
                    <a:pt x="8" y="399"/>
                    <a:pt x="13" y="399"/>
                  </a:cubicBezTo>
                  <a:cubicBezTo>
                    <a:pt x="18" y="399"/>
                    <a:pt x="16" y="390"/>
                    <a:pt x="15" y="387"/>
                  </a:cubicBezTo>
                  <a:cubicBezTo>
                    <a:pt x="19" y="389"/>
                    <a:pt x="28" y="389"/>
                    <a:pt x="32" y="388"/>
                  </a:cubicBezTo>
                  <a:cubicBezTo>
                    <a:pt x="39" y="385"/>
                    <a:pt x="46" y="395"/>
                    <a:pt x="53" y="392"/>
                  </a:cubicBezTo>
                  <a:cubicBezTo>
                    <a:pt x="55" y="391"/>
                    <a:pt x="66" y="379"/>
                    <a:pt x="69" y="384"/>
                  </a:cubicBezTo>
                  <a:cubicBezTo>
                    <a:pt x="73" y="392"/>
                    <a:pt x="78" y="388"/>
                    <a:pt x="85" y="383"/>
                  </a:cubicBezTo>
                  <a:cubicBezTo>
                    <a:pt x="79" y="382"/>
                    <a:pt x="84" y="374"/>
                    <a:pt x="82" y="370"/>
                  </a:cubicBezTo>
                  <a:cubicBezTo>
                    <a:pt x="78" y="363"/>
                    <a:pt x="74" y="356"/>
                    <a:pt x="69" y="349"/>
                  </a:cubicBezTo>
                  <a:cubicBezTo>
                    <a:pt x="66" y="345"/>
                    <a:pt x="70" y="337"/>
                    <a:pt x="62" y="339"/>
                  </a:cubicBezTo>
                  <a:cubicBezTo>
                    <a:pt x="56" y="341"/>
                    <a:pt x="49" y="333"/>
                    <a:pt x="49" y="327"/>
                  </a:cubicBezTo>
                  <a:cubicBezTo>
                    <a:pt x="50" y="323"/>
                    <a:pt x="51" y="313"/>
                    <a:pt x="47" y="310"/>
                  </a:cubicBezTo>
                  <a:cubicBezTo>
                    <a:pt x="41" y="304"/>
                    <a:pt x="30" y="309"/>
                    <a:pt x="27" y="299"/>
                  </a:cubicBezTo>
                  <a:cubicBezTo>
                    <a:pt x="25" y="291"/>
                    <a:pt x="32" y="284"/>
                    <a:pt x="36" y="279"/>
                  </a:cubicBezTo>
                  <a:cubicBezTo>
                    <a:pt x="38" y="275"/>
                    <a:pt x="40" y="270"/>
                    <a:pt x="42" y="266"/>
                  </a:cubicBezTo>
                  <a:cubicBezTo>
                    <a:pt x="44" y="263"/>
                    <a:pt x="47" y="256"/>
                    <a:pt x="51" y="257"/>
                  </a:cubicBezTo>
                  <a:cubicBezTo>
                    <a:pt x="57" y="259"/>
                    <a:pt x="57" y="268"/>
                    <a:pt x="63" y="269"/>
                  </a:cubicBezTo>
                  <a:cubicBezTo>
                    <a:pt x="66" y="269"/>
                    <a:pt x="70" y="267"/>
                    <a:pt x="73" y="265"/>
                  </a:cubicBezTo>
                  <a:cubicBezTo>
                    <a:pt x="77" y="264"/>
                    <a:pt x="80" y="264"/>
                    <a:pt x="84" y="263"/>
                  </a:cubicBezTo>
                  <a:cubicBezTo>
                    <a:pt x="94" y="262"/>
                    <a:pt x="92" y="255"/>
                    <a:pt x="97" y="249"/>
                  </a:cubicBezTo>
                  <a:cubicBezTo>
                    <a:pt x="104" y="242"/>
                    <a:pt x="100" y="234"/>
                    <a:pt x="109" y="228"/>
                  </a:cubicBezTo>
                  <a:cubicBezTo>
                    <a:pt x="118" y="224"/>
                    <a:pt x="121" y="218"/>
                    <a:pt x="124" y="208"/>
                  </a:cubicBezTo>
                  <a:cubicBezTo>
                    <a:pt x="126" y="201"/>
                    <a:pt x="124" y="192"/>
                    <a:pt x="132" y="189"/>
                  </a:cubicBezTo>
                  <a:cubicBezTo>
                    <a:pt x="135" y="188"/>
                    <a:pt x="139" y="187"/>
                    <a:pt x="140" y="184"/>
                  </a:cubicBezTo>
                  <a:cubicBezTo>
                    <a:pt x="143" y="180"/>
                    <a:pt x="137" y="179"/>
                    <a:pt x="137" y="177"/>
                  </a:cubicBezTo>
                  <a:cubicBezTo>
                    <a:pt x="137" y="175"/>
                    <a:pt x="144" y="166"/>
                    <a:pt x="145" y="163"/>
                  </a:cubicBezTo>
                  <a:cubicBezTo>
                    <a:pt x="148" y="159"/>
                    <a:pt x="155" y="157"/>
                    <a:pt x="157" y="152"/>
                  </a:cubicBezTo>
                  <a:cubicBezTo>
                    <a:pt x="151" y="152"/>
                    <a:pt x="152" y="146"/>
                    <a:pt x="152" y="142"/>
                  </a:cubicBezTo>
                  <a:cubicBezTo>
                    <a:pt x="152" y="137"/>
                    <a:pt x="148" y="133"/>
                    <a:pt x="148" y="129"/>
                  </a:cubicBezTo>
                  <a:cubicBezTo>
                    <a:pt x="148" y="121"/>
                    <a:pt x="163" y="120"/>
                    <a:pt x="167" y="115"/>
                  </a:cubicBezTo>
                  <a:cubicBezTo>
                    <a:pt x="174" y="106"/>
                    <a:pt x="153" y="106"/>
                    <a:pt x="150" y="104"/>
                  </a:cubicBezTo>
                  <a:cubicBezTo>
                    <a:pt x="146" y="103"/>
                    <a:pt x="148" y="97"/>
                    <a:pt x="144" y="95"/>
                  </a:cubicBezTo>
                  <a:cubicBezTo>
                    <a:pt x="141" y="94"/>
                    <a:pt x="138" y="94"/>
                    <a:pt x="135" y="93"/>
                  </a:cubicBezTo>
                  <a:cubicBezTo>
                    <a:pt x="136" y="89"/>
                    <a:pt x="135" y="88"/>
                    <a:pt x="132" y="86"/>
                  </a:cubicBezTo>
                  <a:cubicBezTo>
                    <a:pt x="130" y="85"/>
                    <a:pt x="122" y="80"/>
                    <a:pt x="124" y="76"/>
                  </a:cubicBezTo>
                  <a:cubicBezTo>
                    <a:pt x="126" y="73"/>
                    <a:pt x="127" y="69"/>
                    <a:pt x="123" y="67"/>
                  </a:cubicBezTo>
                  <a:cubicBezTo>
                    <a:pt x="121" y="65"/>
                    <a:pt x="117" y="61"/>
                    <a:pt x="120" y="58"/>
                  </a:cubicBezTo>
                  <a:cubicBezTo>
                    <a:pt x="122" y="57"/>
                    <a:pt x="130" y="51"/>
                    <a:pt x="123" y="51"/>
                  </a:cubicBezTo>
                  <a:cubicBezTo>
                    <a:pt x="122" y="51"/>
                    <a:pt x="111" y="51"/>
                    <a:pt x="114" y="47"/>
                  </a:cubicBezTo>
                  <a:cubicBezTo>
                    <a:pt x="118" y="42"/>
                    <a:pt x="113" y="42"/>
                    <a:pt x="110" y="40"/>
                  </a:cubicBezTo>
                  <a:cubicBezTo>
                    <a:pt x="106" y="37"/>
                    <a:pt x="112" y="29"/>
                    <a:pt x="115" y="27"/>
                  </a:cubicBezTo>
                  <a:cubicBezTo>
                    <a:pt x="121" y="23"/>
                    <a:pt x="128" y="26"/>
                    <a:pt x="135" y="28"/>
                  </a:cubicBezTo>
                  <a:cubicBezTo>
                    <a:pt x="142" y="30"/>
                    <a:pt x="150" y="31"/>
                    <a:pt x="157" y="33"/>
                  </a:cubicBezTo>
                  <a:cubicBezTo>
                    <a:pt x="164" y="35"/>
                    <a:pt x="167" y="31"/>
                    <a:pt x="173" y="29"/>
                  </a:cubicBezTo>
                  <a:cubicBezTo>
                    <a:pt x="178" y="27"/>
                    <a:pt x="183" y="27"/>
                    <a:pt x="188" y="26"/>
                  </a:cubicBezTo>
                  <a:cubicBezTo>
                    <a:pt x="190" y="25"/>
                    <a:pt x="199" y="16"/>
                    <a:pt x="198" y="15"/>
                  </a:cubicBezTo>
                  <a:cubicBezTo>
                    <a:pt x="196" y="12"/>
                    <a:pt x="205" y="7"/>
                    <a:pt x="208" y="5"/>
                  </a:cubicBezTo>
                  <a:cubicBezTo>
                    <a:pt x="210" y="4"/>
                    <a:pt x="212" y="2"/>
                    <a:pt x="214" y="1"/>
                  </a:cubicBezTo>
                  <a:cubicBezTo>
                    <a:pt x="217" y="0"/>
                    <a:pt x="217" y="2"/>
                    <a:pt x="219" y="1"/>
                  </a:cubicBezTo>
                  <a:cubicBezTo>
                    <a:pt x="225" y="0"/>
                    <a:pt x="223" y="7"/>
                    <a:pt x="226" y="10"/>
                  </a:cubicBezTo>
                  <a:cubicBezTo>
                    <a:pt x="230" y="16"/>
                    <a:pt x="231" y="22"/>
                    <a:pt x="236" y="27"/>
                  </a:cubicBezTo>
                  <a:cubicBezTo>
                    <a:pt x="241" y="33"/>
                    <a:pt x="251" y="34"/>
                    <a:pt x="257" y="38"/>
                  </a:cubicBezTo>
                  <a:cubicBezTo>
                    <a:pt x="259" y="40"/>
                    <a:pt x="262" y="43"/>
                    <a:pt x="259" y="45"/>
                  </a:cubicBezTo>
                  <a:cubicBezTo>
                    <a:pt x="253" y="50"/>
                    <a:pt x="255" y="51"/>
                    <a:pt x="257" y="57"/>
                  </a:cubicBezTo>
                  <a:cubicBezTo>
                    <a:pt x="259" y="63"/>
                    <a:pt x="261" y="69"/>
                    <a:pt x="265" y="73"/>
                  </a:cubicBezTo>
                  <a:cubicBezTo>
                    <a:pt x="269" y="77"/>
                    <a:pt x="276" y="77"/>
                    <a:pt x="279" y="81"/>
                  </a:cubicBezTo>
                  <a:cubicBezTo>
                    <a:pt x="280" y="82"/>
                    <a:pt x="280" y="85"/>
                    <a:pt x="281" y="87"/>
                  </a:cubicBezTo>
                  <a:cubicBezTo>
                    <a:pt x="282" y="89"/>
                    <a:pt x="283" y="90"/>
                    <a:pt x="285" y="92"/>
                  </a:cubicBezTo>
                  <a:cubicBezTo>
                    <a:pt x="290" y="98"/>
                    <a:pt x="284" y="100"/>
                    <a:pt x="281" y="103"/>
                  </a:cubicBezTo>
                  <a:cubicBezTo>
                    <a:pt x="277" y="106"/>
                    <a:pt x="272" y="112"/>
                    <a:pt x="268" y="104"/>
                  </a:cubicBezTo>
                  <a:cubicBezTo>
                    <a:pt x="266" y="98"/>
                    <a:pt x="261" y="98"/>
                    <a:pt x="256" y="102"/>
                  </a:cubicBezTo>
                  <a:cubicBezTo>
                    <a:pt x="258" y="104"/>
                    <a:pt x="258" y="107"/>
                    <a:pt x="259" y="110"/>
                  </a:cubicBezTo>
                  <a:cubicBezTo>
                    <a:pt x="260" y="113"/>
                    <a:pt x="263" y="115"/>
                    <a:pt x="265" y="117"/>
                  </a:cubicBezTo>
                  <a:cubicBezTo>
                    <a:pt x="270" y="123"/>
                    <a:pt x="269" y="128"/>
                    <a:pt x="273" y="133"/>
                  </a:cubicBezTo>
                  <a:cubicBezTo>
                    <a:pt x="275" y="135"/>
                    <a:pt x="271" y="146"/>
                    <a:pt x="278" y="145"/>
                  </a:cubicBezTo>
                  <a:cubicBezTo>
                    <a:pt x="281" y="145"/>
                    <a:pt x="280" y="142"/>
                    <a:pt x="283" y="141"/>
                  </a:cubicBezTo>
                  <a:cubicBezTo>
                    <a:pt x="286" y="140"/>
                    <a:pt x="287" y="144"/>
                    <a:pt x="289" y="146"/>
                  </a:cubicBezTo>
                  <a:cubicBezTo>
                    <a:pt x="291" y="149"/>
                    <a:pt x="297" y="156"/>
                    <a:pt x="301" y="156"/>
                  </a:cubicBezTo>
                  <a:cubicBezTo>
                    <a:pt x="305" y="157"/>
                    <a:pt x="308" y="155"/>
                    <a:pt x="312" y="159"/>
                  </a:cubicBezTo>
                  <a:cubicBezTo>
                    <a:pt x="314" y="161"/>
                    <a:pt x="317" y="160"/>
                    <a:pt x="320" y="162"/>
                  </a:cubicBezTo>
                  <a:cubicBezTo>
                    <a:pt x="321" y="164"/>
                    <a:pt x="321" y="166"/>
                    <a:pt x="322" y="168"/>
                  </a:cubicBezTo>
                  <a:cubicBezTo>
                    <a:pt x="323" y="171"/>
                    <a:pt x="326" y="171"/>
                    <a:pt x="329" y="172"/>
                  </a:cubicBezTo>
                  <a:cubicBezTo>
                    <a:pt x="336" y="175"/>
                    <a:pt x="343" y="177"/>
                    <a:pt x="349" y="183"/>
                  </a:cubicBezTo>
                  <a:cubicBezTo>
                    <a:pt x="341" y="183"/>
                    <a:pt x="339" y="195"/>
                    <a:pt x="333" y="199"/>
                  </a:cubicBezTo>
                  <a:cubicBezTo>
                    <a:pt x="333" y="199"/>
                    <a:pt x="334" y="205"/>
                    <a:pt x="333" y="206"/>
                  </a:cubicBezTo>
                  <a:cubicBezTo>
                    <a:pt x="331" y="211"/>
                    <a:pt x="334" y="213"/>
                    <a:pt x="333" y="217"/>
                  </a:cubicBezTo>
                  <a:cubicBezTo>
                    <a:pt x="332" y="221"/>
                    <a:pt x="325" y="226"/>
                    <a:pt x="330" y="230"/>
                  </a:cubicBezTo>
                  <a:cubicBezTo>
                    <a:pt x="333" y="233"/>
                    <a:pt x="344" y="241"/>
                    <a:pt x="344" y="236"/>
                  </a:cubicBezTo>
                  <a:cubicBezTo>
                    <a:pt x="348" y="239"/>
                    <a:pt x="354" y="243"/>
                    <a:pt x="360" y="245"/>
                  </a:cubicBezTo>
                  <a:cubicBezTo>
                    <a:pt x="366" y="247"/>
                    <a:pt x="369" y="252"/>
                    <a:pt x="375" y="256"/>
                  </a:cubicBezTo>
                  <a:cubicBezTo>
                    <a:pt x="376" y="257"/>
                    <a:pt x="385" y="264"/>
                    <a:pt x="388" y="263"/>
                  </a:cubicBezTo>
                  <a:cubicBezTo>
                    <a:pt x="394" y="261"/>
                    <a:pt x="399" y="266"/>
                    <a:pt x="404" y="268"/>
                  </a:cubicBezTo>
                  <a:cubicBezTo>
                    <a:pt x="406" y="269"/>
                    <a:pt x="413" y="269"/>
                    <a:pt x="414" y="271"/>
                  </a:cubicBezTo>
                  <a:cubicBezTo>
                    <a:pt x="418" y="275"/>
                    <a:pt x="418" y="277"/>
                    <a:pt x="425" y="278"/>
                  </a:cubicBezTo>
                  <a:cubicBezTo>
                    <a:pt x="429" y="279"/>
                    <a:pt x="433" y="282"/>
                    <a:pt x="437" y="280"/>
                  </a:cubicBezTo>
                  <a:cubicBezTo>
                    <a:pt x="442" y="276"/>
                    <a:pt x="444" y="279"/>
                    <a:pt x="450" y="281"/>
                  </a:cubicBezTo>
                  <a:cubicBezTo>
                    <a:pt x="446" y="272"/>
                    <a:pt x="469" y="282"/>
                    <a:pt x="470" y="282"/>
                  </a:cubicBezTo>
                  <a:cubicBezTo>
                    <a:pt x="477" y="284"/>
                    <a:pt x="473" y="292"/>
                    <a:pt x="478" y="294"/>
                  </a:cubicBezTo>
                  <a:cubicBezTo>
                    <a:pt x="483" y="295"/>
                    <a:pt x="491" y="297"/>
                    <a:pt x="494" y="301"/>
                  </a:cubicBezTo>
                  <a:cubicBezTo>
                    <a:pt x="496" y="305"/>
                    <a:pt x="501" y="300"/>
                    <a:pt x="504" y="300"/>
                  </a:cubicBezTo>
                  <a:cubicBezTo>
                    <a:pt x="511" y="299"/>
                    <a:pt x="508" y="310"/>
                    <a:pt x="517" y="306"/>
                  </a:cubicBezTo>
                  <a:cubicBezTo>
                    <a:pt x="520" y="305"/>
                    <a:pt x="532" y="309"/>
                    <a:pt x="535" y="311"/>
                  </a:cubicBezTo>
                  <a:cubicBezTo>
                    <a:pt x="541" y="315"/>
                    <a:pt x="543" y="311"/>
                    <a:pt x="549" y="309"/>
                  </a:cubicBezTo>
                  <a:cubicBezTo>
                    <a:pt x="550" y="313"/>
                    <a:pt x="557" y="318"/>
                    <a:pt x="561" y="314"/>
                  </a:cubicBezTo>
                  <a:cubicBezTo>
                    <a:pt x="562" y="313"/>
                    <a:pt x="572" y="314"/>
                    <a:pt x="574" y="314"/>
                  </a:cubicBezTo>
                  <a:cubicBezTo>
                    <a:pt x="579" y="314"/>
                    <a:pt x="580" y="314"/>
                    <a:pt x="581" y="309"/>
                  </a:cubicBezTo>
                  <a:cubicBezTo>
                    <a:pt x="582" y="300"/>
                    <a:pt x="578" y="297"/>
                    <a:pt x="575" y="289"/>
                  </a:cubicBezTo>
                  <a:cubicBezTo>
                    <a:pt x="573" y="285"/>
                    <a:pt x="573" y="280"/>
                    <a:pt x="574" y="275"/>
                  </a:cubicBezTo>
                  <a:cubicBezTo>
                    <a:pt x="574" y="270"/>
                    <a:pt x="573" y="266"/>
                    <a:pt x="573" y="261"/>
                  </a:cubicBezTo>
                  <a:cubicBezTo>
                    <a:pt x="578" y="260"/>
                    <a:pt x="584" y="256"/>
                    <a:pt x="589" y="257"/>
                  </a:cubicBezTo>
                  <a:cubicBezTo>
                    <a:pt x="600" y="260"/>
                    <a:pt x="591" y="273"/>
                    <a:pt x="595" y="279"/>
                  </a:cubicBezTo>
                  <a:cubicBezTo>
                    <a:pt x="596" y="280"/>
                    <a:pt x="600" y="282"/>
                    <a:pt x="599" y="284"/>
                  </a:cubicBezTo>
                  <a:cubicBezTo>
                    <a:pt x="597" y="286"/>
                    <a:pt x="595" y="286"/>
                    <a:pt x="597" y="290"/>
                  </a:cubicBezTo>
                  <a:cubicBezTo>
                    <a:pt x="602" y="298"/>
                    <a:pt x="608" y="298"/>
                    <a:pt x="616" y="299"/>
                  </a:cubicBezTo>
                  <a:cubicBezTo>
                    <a:pt x="621" y="300"/>
                    <a:pt x="625" y="304"/>
                    <a:pt x="630" y="304"/>
                  </a:cubicBezTo>
                  <a:cubicBezTo>
                    <a:pt x="632" y="304"/>
                    <a:pt x="636" y="304"/>
                    <a:pt x="638" y="302"/>
                  </a:cubicBezTo>
                  <a:cubicBezTo>
                    <a:pt x="640" y="301"/>
                    <a:pt x="644" y="296"/>
                    <a:pt x="647" y="298"/>
                  </a:cubicBezTo>
                  <a:cubicBezTo>
                    <a:pt x="654" y="303"/>
                    <a:pt x="663" y="301"/>
                    <a:pt x="672" y="301"/>
                  </a:cubicBezTo>
                  <a:cubicBezTo>
                    <a:pt x="674" y="301"/>
                    <a:pt x="678" y="298"/>
                    <a:pt x="680" y="299"/>
                  </a:cubicBezTo>
                  <a:cubicBezTo>
                    <a:pt x="682" y="302"/>
                    <a:pt x="689" y="299"/>
                    <a:pt x="693" y="299"/>
                  </a:cubicBezTo>
                  <a:cubicBezTo>
                    <a:pt x="701" y="298"/>
                    <a:pt x="691" y="291"/>
                    <a:pt x="692" y="287"/>
                  </a:cubicBezTo>
                  <a:cubicBezTo>
                    <a:pt x="696" y="276"/>
                    <a:pt x="684" y="281"/>
                    <a:pt x="679" y="275"/>
                  </a:cubicBezTo>
                  <a:cubicBezTo>
                    <a:pt x="676" y="272"/>
                    <a:pt x="675" y="266"/>
                    <a:pt x="681" y="268"/>
                  </a:cubicBezTo>
                  <a:cubicBezTo>
                    <a:pt x="685" y="269"/>
                    <a:pt x="687" y="267"/>
                    <a:pt x="691" y="266"/>
                  </a:cubicBezTo>
                  <a:cubicBezTo>
                    <a:pt x="697" y="264"/>
                    <a:pt x="708" y="267"/>
                    <a:pt x="706" y="257"/>
                  </a:cubicBezTo>
                  <a:cubicBezTo>
                    <a:pt x="705" y="252"/>
                    <a:pt x="718" y="248"/>
                    <a:pt x="718" y="242"/>
                  </a:cubicBezTo>
                  <a:cubicBezTo>
                    <a:pt x="719" y="232"/>
                    <a:pt x="731" y="237"/>
                    <a:pt x="737" y="232"/>
                  </a:cubicBezTo>
                  <a:cubicBezTo>
                    <a:pt x="741" y="227"/>
                    <a:pt x="744" y="222"/>
                    <a:pt x="749" y="218"/>
                  </a:cubicBezTo>
                  <a:cubicBezTo>
                    <a:pt x="751" y="217"/>
                    <a:pt x="753" y="215"/>
                    <a:pt x="755" y="214"/>
                  </a:cubicBezTo>
                  <a:cubicBezTo>
                    <a:pt x="756" y="213"/>
                    <a:pt x="765" y="219"/>
                    <a:pt x="767" y="220"/>
                  </a:cubicBezTo>
                  <a:cubicBezTo>
                    <a:pt x="765" y="218"/>
                    <a:pt x="765" y="218"/>
                    <a:pt x="769" y="220"/>
                  </a:cubicBezTo>
                  <a:cubicBezTo>
                    <a:pt x="772" y="221"/>
                    <a:pt x="775" y="223"/>
                    <a:pt x="778" y="223"/>
                  </a:cubicBezTo>
                  <a:cubicBezTo>
                    <a:pt x="782" y="223"/>
                    <a:pt x="781" y="219"/>
                    <a:pt x="782" y="217"/>
                  </a:cubicBezTo>
                  <a:cubicBezTo>
                    <a:pt x="785" y="213"/>
                    <a:pt x="792" y="211"/>
                    <a:pt x="796" y="209"/>
                  </a:cubicBezTo>
                  <a:cubicBezTo>
                    <a:pt x="796" y="209"/>
                    <a:pt x="805" y="216"/>
                    <a:pt x="806" y="217"/>
                  </a:cubicBezTo>
                  <a:cubicBezTo>
                    <a:pt x="800" y="220"/>
                    <a:pt x="801" y="221"/>
                    <a:pt x="802" y="225"/>
                  </a:cubicBezTo>
                  <a:cubicBezTo>
                    <a:pt x="803" y="228"/>
                    <a:pt x="810" y="223"/>
                    <a:pt x="811" y="222"/>
                  </a:cubicBezTo>
                  <a:cubicBezTo>
                    <a:pt x="810" y="226"/>
                    <a:pt x="818" y="229"/>
                    <a:pt x="816" y="232"/>
                  </a:cubicBezTo>
                  <a:cubicBezTo>
                    <a:pt x="814" y="237"/>
                    <a:pt x="812" y="239"/>
                    <a:pt x="811" y="244"/>
                  </a:cubicBezTo>
                  <a:cubicBezTo>
                    <a:pt x="810" y="248"/>
                    <a:pt x="818" y="245"/>
                    <a:pt x="819" y="244"/>
                  </a:cubicBezTo>
                  <a:cubicBezTo>
                    <a:pt x="824" y="243"/>
                    <a:pt x="828" y="248"/>
                    <a:pt x="834" y="247"/>
                  </a:cubicBezTo>
                  <a:cubicBezTo>
                    <a:pt x="839" y="245"/>
                    <a:pt x="842" y="252"/>
                    <a:pt x="842" y="256"/>
                  </a:cubicBezTo>
                  <a:cubicBezTo>
                    <a:pt x="842" y="257"/>
                    <a:pt x="845" y="258"/>
                    <a:pt x="844" y="259"/>
                  </a:cubicBezTo>
                  <a:cubicBezTo>
                    <a:pt x="844" y="262"/>
                    <a:pt x="840" y="265"/>
                    <a:pt x="838" y="267"/>
                  </a:cubicBezTo>
                  <a:cubicBezTo>
                    <a:pt x="828" y="277"/>
                    <a:pt x="842" y="281"/>
                    <a:pt x="844" y="290"/>
                  </a:cubicBezTo>
                  <a:cubicBezTo>
                    <a:pt x="838" y="293"/>
                    <a:pt x="836" y="284"/>
                    <a:pt x="831" y="283"/>
                  </a:cubicBezTo>
                  <a:cubicBezTo>
                    <a:pt x="826" y="281"/>
                    <a:pt x="813" y="285"/>
                    <a:pt x="810" y="290"/>
                  </a:cubicBezTo>
                  <a:cubicBezTo>
                    <a:pt x="808" y="293"/>
                    <a:pt x="806" y="295"/>
                    <a:pt x="803" y="298"/>
                  </a:cubicBezTo>
                  <a:cubicBezTo>
                    <a:pt x="802" y="300"/>
                    <a:pt x="800" y="301"/>
                    <a:pt x="798" y="300"/>
                  </a:cubicBezTo>
                  <a:cubicBezTo>
                    <a:pt x="796" y="302"/>
                    <a:pt x="798" y="303"/>
                    <a:pt x="795" y="304"/>
                  </a:cubicBezTo>
                  <a:cubicBezTo>
                    <a:pt x="792" y="306"/>
                    <a:pt x="789" y="304"/>
                    <a:pt x="788" y="309"/>
                  </a:cubicBezTo>
                  <a:cubicBezTo>
                    <a:pt x="787" y="312"/>
                    <a:pt x="787" y="316"/>
                    <a:pt x="788" y="319"/>
                  </a:cubicBezTo>
                  <a:cubicBezTo>
                    <a:pt x="789" y="321"/>
                    <a:pt x="791" y="323"/>
                    <a:pt x="792" y="325"/>
                  </a:cubicBezTo>
                  <a:cubicBezTo>
                    <a:pt x="793" y="329"/>
                    <a:pt x="789" y="330"/>
                    <a:pt x="790" y="334"/>
                  </a:cubicBezTo>
                  <a:cubicBezTo>
                    <a:pt x="792" y="342"/>
                    <a:pt x="777" y="347"/>
                    <a:pt x="781" y="354"/>
                  </a:cubicBezTo>
                  <a:cubicBezTo>
                    <a:pt x="782" y="356"/>
                    <a:pt x="784" y="357"/>
                    <a:pt x="785" y="360"/>
                  </a:cubicBezTo>
                  <a:cubicBezTo>
                    <a:pt x="787" y="364"/>
                    <a:pt x="784" y="369"/>
                    <a:pt x="782" y="373"/>
                  </a:cubicBezTo>
                  <a:cubicBezTo>
                    <a:pt x="778" y="382"/>
                    <a:pt x="774" y="393"/>
                    <a:pt x="774" y="403"/>
                  </a:cubicBezTo>
                  <a:cubicBezTo>
                    <a:pt x="771" y="401"/>
                    <a:pt x="764" y="398"/>
                    <a:pt x="760" y="398"/>
                  </a:cubicBezTo>
                  <a:cubicBezTo>
                    <a:pt x="758" y="398"/>
                    <a:pt x="756" y="398"/>
                    <a:pt x="755" y="398"/>
                  </a:cubicBezTo>
                  <a:cubicBezTo>
                    <a:pt x="752" y="398"/>
                    <a:pt x="752" y="396"/>
                    <a:pt x="749" y="396"/>
                  </a:cubicBezTo>
                  <a:cubicBezTo>
                    <a:pt x="752" y="405"/>
                    <a:pt x="754" y="412"/>
                    <a:pt x="754" y="420"/>
                  </a:cubicBezTo>
                  <a:cubicBezTo>
                    <a:pt x="754" y="424"/>
                    <a:pt x="755" y="436"/>
                    <a:pt x="748" y="431"/>
                  </a:cubicBezTo>
                  <a:cubicBezTo>
                    <a:pt x="749" y="439"/>
                    <a:pt x="748" y="444"/>
                    <a:pt x="751" y="452"/>
                  </a:cubicBezTo>
                  <a:cubicBezTo>
                    <a:pt x="753" y="454"/>
                    <a:pt x="755" y="463"/>
                    <a:pt x="749" y="460"/>
                  </a:cubicBezTo>
                  <a:cubicBezTo>
                    <a:pt x="746" y="472"/>
                    <a:pt x="747" y="464"/>
                    <a:pt x="739" y="461"/>
                  </a:cubicBezTo>
                  <a:cubicBezTo>
                    <a:pt x="740" y="464"/>
                    <a:pt x="739" y="466"/>
                    <a:pt x="737" y="468"/>
                  </a:cubicBezTo>
                  <a:cubicBezTo>
                    <a:pt x="734" y="461"/>
                    <a:pt x="734" y="455"/>
                    <a:pt x="732" y="448"/>
                  </a:cubicBezTo>
                  <a:cubicBezTo>
                    <a:pt x="731" y="441"/>
                    <a:pt x="726" y="434"/>
                    <a:pt x="724" y="426"/>
                  </a:cubicBezTo>
                  <a:cubicBezTo>
                    <a:pt x="722" y="420"/>
                    <a:pt x="720" y="415"/>
                    <a:pt x="719" y="409"/>
                  </a:cubicBezTo>
                  <a:cubicBezTo>
                    <a:pt x="718" y="403"/>
                    <a:pt x="712" y="411"/>
                    <a:pt x="709" y="408"/>
                  </a:cubicBezTo>
                  <a:cubicBezTo>
                    <a:pt x="710" y="412"/>
                    <a:pt x="712" y="414"/>
                    <a:pt x="708" y="417"/>
                  </a:cubicBezTo>
                  <a:cubicBezTo>
                    <a:pt x="705" y="420"/>
                    <a:pt x="707" y="424"/>
                    <a:pt x="708" y="427"/>
                  </a:cubicBezTo>
                  <a:cubicBezTo>
                    <a:pt x="708" y="431"/>
                    <a:pt x="704" y="435"/>
                    <a:pt x="701" y="433"/>
                  </a:cubicBezTo>
                  <a:cubicBezTo>
                    <a:pt x="698" y="430"/>
                    <a:pt x="699" y="425"/>
                    <a:pt x="695" y="423"/>
                  </a:cubicBezTo>
                  <a:cubicBezTo>
                    <a:pt x="695" y="425"/>
                    <a:pt x="695" y="427"/>
                    <a:pt x="694" y="429"/>
                  </a:cubicBezTo>
                  <a:cubicBezTo>
                    <a:pt x="692" y="423"/>
                    <a:pt x="689" y="417"/>
                    <a:pt x="687" y="411"/>
                  </a:cubicBezTo>
                  <a:cubicBezTo>
                    <a:pt x="685" y="405"/>
                    <a:pt x="692" y="399"/>
                    <a:pt x="690" y="394"/>
                  </a:cubicBezTo>
                  <a:cubicBezTo>
                    <a:pt x="693" y="394"/>
                    <a:pt x="699" y="395"/>
                    <a:pt x="698" y="391"/>
                  </a:cubicBezTo>
                  <a:cubicBezTo>
                    <a:pt x="700" y="394"/>
                    <a:pt x="703" y="389"/>
                    <a:pt x="706" y="391"/>
                  </a:cubicBezTo>
                  <a:cubicBezTo>
                    <a:pt x="707" y="384"/>
                    <a:pt x="717" y="376"/>
                    <a:pt x="713" y="367"/>
                  </a:cubicBezTo>
                  <a:cubicBezTo>
                    <a:pt x="714" y="367"/>
                    <a:pt x="722" y="367"/>
                    <a:pt x="718" y="364"/>
                  </a:cubicBezTo>
                  <a:cubicBezTo>
                    <a:pt x="714" y="359"/>
                    <a:pt x="707" y="357"/>
                    <a:pt x="701" y="357"/>
                  </a:cubicBezTo>
                  <a:cubicBezTo>
                    <a:pt x="696" y="357"/>
                    <a:pt x="691" y="358"/>
                    <a:pt x="685" y="357"/>
                  </a:cubicBezTo>
                  <a:cubicBezTo>
                    <a:pt x="679" y="356"/>
                    <a:pt x="673" y="358"/>
                    <a:pt x="666" y="357"/>
                  </a:cubicBezTo>
                  <a:cubicBezTo>
                    <a:pt x="658" y="356"/>
                    <a:pt x="636" y="358"/>
                    <a:pt x="637" y="346"/>
                  </a:cubicBezTo>
                  <a:cubicBezTo>
                    <a:pt x="638" y="340"/>
                    <a:pt x="635" y="322"/>
                    <a:pt x="627" y="323"/>
                  </a:cubicBezTo>
                  <a:cubicBezTo>
                    <a:pt x="628" y="325"/>
                    <a:pt x="627" y="327"/>
                    <a:pt x="626" y="330"/>
                  </a:cubicBezTo>
                  <a:cubicBezTo>
                    <a:pt x="622" y="328"/>
                    <a:pt x="617" y="327"/>
                    <a:pt x="614" y="323"/>
                  </a:cubicBezTo>
                  <a:cubicBezTo>
                    <a:pt x="612" y="320"/>
                    <a:pt x="611" y="313"/>
                    <a:pt x="605" y="314"/>
                  </a:cubicBezTo>
                  <a:cubicBezTo>
                    <a:pt x="607" y="316"/>
                    <a:pt x="608" y="318"/>
                    <a:pt x="609" y="320"/>
                  </a:cubicBezTo>
                  <a:cubicBezTo>
                    <a:pt x="606" y="319"/>
                    <a:pt x="603" y="319"/>
                    <a:pt x="600" y="318"/>
                  </a:cubicBezTo>
                  <a:cubicBezTo>
                    <a:pt x="598" y="317"/>
                    <a:pt x="597" y="314"/>
                    <a:pt x="596" y="313"/>
                  </a:cubicBezTo>
                  <a:cubicBezTo>
                    <a:pt x="593" y="311"/>
                    <a:pt x="591" y="309"/>
                    <a:pt x="588" y="308"/>
                  </a:cubicBezTo>
                  <a:cubicBezTo>
                    <a:pt x="585" y="313"/>
                    <a:pt x="592" y="311"/>
                    <a:pt x="594" y="315"/>
                  </a:cubicBezTo>
                  <a:cubicBezTo>
                    <a:pt x="585" y="319"/>
                    <a:pt x="579" y="332"/>
                    <a:pt x="590" y="336"/>
                  </a:cubicBezTo>
                  <a:cubicBezTo>
                    <a:pt x="594" y="338"/>
                    <a:pt x="596" y="343"/>
                    <a:pt x="599" y="345"/>
                  </a:cubicBezTo>
                  <a:cubicBezTo>
                    <a:pt x="602" y="347"/>
                    <a:pt x="607" y="344"/>
                    <a:pt x="608" y="348"/>
                  </a:cubicBezTo>
                  <a:cubicBezTo>
                    <a:pt x="608" y="353"/>
                    <a:pt x="616" y="351"/>
                    <a:pt x="613" y="357"/>
                  </a:cubicBezTo>
                  <a:cubicBezTo>
                    <a:pt x="610" y="356"/>
                    <a:pt x="606" y="356"/>
                    <a:pt x="603" y="357"/>
                  </a:cubicBezTo>
                  <a:cubicBezTo>
                    <a:pt x="600" y="357"/>
                    <a:pt x="599" y="357"/>
                    <a:pt x="599" y="361"/>
                  </a:cubicBezTo>
                  <a:cubicBezTo>
                    <a:pt x="598" y="364"/>
                    <a:pt x="595" y="370"/>
                    <a:pt x="592" y="365"/>
                  </a:cubicBezTo>
                  <a:cubicBezTo>
                    <a:pt x="591" y="371"/>
                    <a:pt x="586" y="375"/>
                    <a:pt x="592" y="380"/>
                  </a:cubicBezTo>
                  <a:cubicBezTo>
                    <a:pt x="597" y="384"/>
                    <a:pt x="602" y="386"/>
                    <a:pt x="608" y="387"/>
                  </a:cubicBezTo>
                  <a:cubicBezTo>
                    <a:pt x="619" y="387"/>
                    <a:pt x="601" y="414"/>
                    <a:pt x="614" y="415"/>
                  </a:cubicBezTo>
                  <a:cubicBezTo>
                    <a:pt x="618" y="415"/>
                    <a:pt x="616" y="420"/>
                    <a:pt x="616" y="423"/>
                  </a:cubicBezTo>
                  <a:cubicBezTo>
                    <a:pt x="617" y="424"/>
                    <a:pt x="620" y="424"/>
                    <a:pt x="621" y="424"/>
                  </a:cubicBezTo>
                  <a:cubicBezTo>
                    <a:pt x="624" y="425"/>
                    <a:pt x="620" y="430"/>
                    <a:pt x="621" y="432"/>
                  </a:cubicBezTo>
                  <a:cubicBezTo>
                    <a:pt x="621" y="435"/>
                    <a:pt x="624" y="438"/>
                    <a:pt x="624" y="441"/>
                  </a:cubicBezTo>
                  <a:cubicBezTo>
                    <a:pt x="625" y="446"/>
                    <a:pt x="625" y="449"/>
                    <a:pt x="627" y="454"/>
                  </a:cubicBezTo>
                  <a:cubicBezTo>
                    <a:pt x="630" y="458"/>
                    <a:pt x="632" y="465"/>
                    <a:pt x="630" y="470"/>
                  </a:cubicBezTo>
                  <a:cubicBezTo>
                    <a:pt x="629" y="469"/>
                    <a:pt x="628" y="468"/>
                    <a:pt x="626" y="468"/>
                  </a:cubicBezTo>
                  <a:cubicBezTo>
                    <a:pt x="627" y="469"/>
                    <a:pt x="634" y="477"/>
                    <a:pt x="632" y="479"/>
                  </a:cubicBezTo>
                  <a:cubicBezTo>
                    <a:pt x="629" y="481"/>
                    <a:pt x="626" y="477"/>
                    <a:pt x="626" y="475"/>
                  </a:cubicBezTo>
                  <a:cubicBezTo>
                    <a:pt x="625" y="478"/>
                    <a:pt x="623" y="481"/>
                    <a:pt x="621" y="477"/>
                  </a:cubicBezTo>
                  <a:cubicBezTo>
                    <a:pt x="619" y="472"/>
                    <a:pt x="621" y="467"/>
                    <a:pt x="621" y="462"/>
                  </a:cubicBezTo>
                  <a:cubicBezTo>
                    <a:pt x="619" y="464"/>
                    <a:pt x="622" y="466"/>
                    <a:pt x="618" y="469"/>
                  </a:cubicBezTo>
                  <a:cubicBezTo>
                    <a:pt x="619" y="466"/>
                    <a:pt x="617" y="463"/>
                    <a:pt x="619" y="460"/>
                  </a:cubicBezTo>
                  <a:cubicBezTo>
                    <a:pt x="613" y="464"/>
                    <a:pt x="618" y="478"/>
                    <a:pt x="617" y="483"/>
                  </a:cubicBezTo>
                  <a:cubicBezTo>
                    <a:pt x="616" y="480"/>
                    <a:pt x="617" y="473"/>
                    <a:pt x="614" y="471"/>
                  </a:cubicBezTo>
                  <a:cubicBezTo>
                    <a:pt x="614" y="471"/>
                    <a:pt x="615" y="481"/>
                    <a:pt x="613" y="480"/>
                  </a:cubicBezTo>
                  <a:cubicBezTo>
                    <a:pt x="612" y="480"/>
                    <a:pt x="612" y="479"/>
                    <a:pt x="612" y="478"/>
                  </a:cubicBezTo>
                  <a:cubicBezTo>
                    <a:pt x="608" y="473"/>
                    <a:pt x="611" y="485"/>
                    <a:pt x="608" y="476"/>
                  </a:cubicBezTo>
                  <a:cubicBezTo>
                    <a:pt x="610" y="478"/>
                    <a:pt x="610" y="480"/>
                    <a:pt x="609" y="482"/>
                  </a:cubicBezTo>
                  <a:cubicBezTo>
                    <a:pt x="605" y="479"/>
                    <a:pt x="605" y="471"/>
                    <a:pt x="604" y="466"/>
                  </a:cubicBezTo>
                  <a:cubicBezTo>
                    <a:pt x="604" y="459"/>
                    <a:pt x="598" y="460"/>
                    <a:pt x="595" y="454"/>
                  </a:cubicBezTo>
                  <a:cubicBezTo>
                    <a:pt x="596" y="460"/>
                    <a:pt x="606" y="459"/>
                    <a:pt x="602" y="467"/>
                  </a:cubicBezTo>
                  <a:cubicBezTo>
                    <a:pt x="596" y="476"/>
                    <a:pt x="591" y="479"/>
                    <a:pt x="582" y="482"/>
                  </a:cubicBezTo>
                  <a:cubicBezTo>
                    <a:pt x="576" y="484"/>
                    <a:pt x="569" y="487"/>
                    <a:pt x="568" y="493"/>
                  </a:cubicBezTo>
                  <a:cubicBezTo>
                    <a:pt x="567" y="497"/>
                    <a:pt x="571" y="510"/>
                    <a:pt x="574" y="514"/>
                  </a:cubicBezTo>
                  <a:cubicBezTo>
                    <a:pt x="572" y="515"/>
                    <a:pt x="569" y="517"/>
                    <a:pt x="568" y="519"/>
                  </a:cubicBezTo>
                  <a:cubicBezTo>
                    <a:pt x="567" y="523"/>
                    <a:pt x="570" y="523"/>
                    <a:pt x="566" y="527"/>
                  </a:cubicBezTo>
                  <a:cubicBezTo>
                    <a:pt x="560" y="531"/>
                    <a:pt x="558" y="540"/>
                    <a:pt x="552" y="531"/>
                  </a:cubicBezTo>
                  <a:cubicBezTo>
                    <a:pt x="553" y="534"/>
                    <a:pt x="556" y="536"/>
                    <a:pt x="559" y="538"/>
                  </a:cubicBezTo>
                  <a:cubicBezTo>
                    <a:pt x="551" y="542"/>
                    <a:pt x="542" y="546"/>
                    <a:pt x="532" y="547"/>
                  </a:cubicBezTo>
                  <a:cubicBezTo>
                    <a:pt x="535" y="546"/>
                    <a:pt x="536" y="538"/>
                    <a:pt x="531" y="540"/>
                  </a:cubicBezTo>
                  <a:cubicBezTo>
                    <a:pt x="527" y="542"/>
                    <a:pt x="522" y="549"/>
                    <a:pt x="524" y="554"/>
                  </a:cubicBezTo>
                  <a:cubicBezTo>
                    <a:pt x="525" y="552"/>
                    <a:pt x="529" y="546"/>
                    <a:pt x="531" y="549"/>
                  </a:cubicBezTo>
                  <a:cubicBezTo>
                    <a:pt x="528" y="550"/>
                    <a:pt x="523" y="557"/>
                    <a:pt x="520" y="560"/>
                  </a:cubicBezTo>
                  <a:cubicBezTo>
                    <a:pt x="514" y="566"/>
                    <a:pt x="511" y="574"/>
                    <a:pt x="506" y="581"/>
                  </a:cubicBezTo>
                  <a:cubicBezTo>
                    <a:pt x="502" y="589"/>
                    <a:pt x="497" y="596"/>
                    <a:pt x="488" y="600"/>
                  </a:cubicBezTo>
                  <a:cubicBezTo>
                    <a:pt x="481" y="603"/>
                    <a:pt x="481" y="613"/>
                    <a:pt x="474" y="616"/>
                  </a:cubicBezTo>
                  <a:cubicBezTo>
                    <a:pt x="478" y="619"/>
                    <a:pt x="456" y="629"/>
                    <a:pt x="453" y="632"/>
                  </a:cubicBezTo>
                  <a:cubicBezTo>
                    <a:pt x="451" y="634"/>
                    <a:pt x="448" y="637"/>
                    <a:pt x="447" y="640"/>
                  </a:cubicBezTo>
                  <a:cubicBezTo>
                    <a:pt x="445" y="645"/>
                    <a:pt x="451" y="646"/>
                    <a:pt x="449" y="652"/>
                  </a:cubicBezTo>
                  <a:cubicBezTo>
                    <a:pt x="445" y="663"/>
                    <a:pt x="432" y="662"/>
                    <a:pt x="422" y="663"/>
                  </a:cubicBezTo>
                  <a:cubicBezTo>
                    <a:pt x="418" y="663"/>
                    <a:pt x="418" y="666"/>
                    <a:pt x="417" y="669"/>
                  </a:cubicBezTo>
                  <a:cubicBezTo>
                    <a:pt x="416" y="672"/>
                    <a:pt x="412" y="679"/>
                    <a:pt x="412" y="682"/>
                  </a:cubicBezTo>
                  <a:cubicBezTo>
                    <a:pt x="409" y="681"/>
                    <a:pt x="409" y="678"/>
                    <a:pt x="408" y="675"/>
                  </a:cubicBezTo>
                  <a:cubicBezTo>
                    <a:pt x="409" y="678"/>
                    <a:pt x="407" y="681"/>
                    <a:pt x="406" y="684"/>
                  </a:cubicBezTo>
                  <a:cubicBezTo>
                    <a:pt x="408" y="674"/>
                    <a:pt x="394" y="680"/>
                    <a:pt x="392" y="685"/>
                  </a:cubicBezTo>
                  <a:cubicBezTo>
                    <a:pt x="388" y="692"/>
                    <a:pt x="383" y="702"/>
                    <a:pt x="386" y="710"/>
                  </a:cubicBezTo>
                  <a:cubicBezTo>
                    <a:pt x="388" y="716"/>
                    <a:pt x="391" y="723"/>
                    <a:pt x="391" y="730"/>
                  </a:cubicBezTo>
                  <a:cubicBezTo>
                    <a:pt x="391" y="741"/>
                    <a:pt x="393" y="750"/>
                    <a:pt x="396" y="760"/>
                  </a:cubicBezTo>
                  <a:cubicBezTo>
                    <a:pt x="395" y="759"/>
                    <a:pt x="391" y="750"/>
                    <a:pt x="391" y="757"/>
                  </a:cubicBezTo>
                  <a:cubicBezTo>
                    <a:pt x="389" y="752"/>
                    <a:pt x="389" y="759"/>
                    <a:pt x="391" y="760"/>
                  </a:cubicBezTo>
                  <a:cubicBezTo>
                    <a:pt x="393" y="761"/>
                    <a:pt x="396" y="761"/>
                    <a:pt x="398" y="764"/>
                  </a:cubicBezTo>
                  <a:cubicBezTo>
                    <a:pt x="401" y="769"/>
                    <a:pt x="398" y="782"/>
                    <a:pt x="397" y="788"/>
                  </a:cubicBezTo>
                  <a:cubicBezTo>
                    <a:pt x="396" y="797"/>
                    <a:pt x="390" y="805"/>
                    <a:pt x="387" y="814"/>
                  </a:cubicBezTo>
                  <a:cubicBezTo>
                    <a:pt x="385" y="821"/>
                    <a:pt x="388" y="831"/>
                    <a:pt x="383" y="837"/>
                  </a:cubicBezTo>
                  <a:cubicBezTo>
                    <a:pt x="384" y="836"/>
                    <a:pt x="385" y="836"/>
                    <a:pt x="386" y="835"/>
                  </a:cubicBezTo>
                  <a:cubicBezTo>
                    <a:pt x="389" y="839"/>
                    <a:pt x="389" y="844"/>
                    <a:pt x="389" y="849"/>
                  </a:cubicBezTo>
                  <a:cubicBezTo>
                    <a:pt x="389" y="857"/>
                    <a:pt x="391" y="864"/>
                    <a:pt x="391" y="872"/>
                  </a:cubicBezTo>
                  <a:cubicBezTo>
                    <a:pt x="389" y="872"/>
                    <a:pt x="387" y="871"/>
                    <a:pt x="385" y="871"/>
                  </a:cubicBezTo>
                  <a:cubicBezTo>
                    <a:pt x="392" y="874"/>
                    <a:pt x="384" y="872"/>
                    <a:pt x="383" y="872"/>
                  </a:cubicBezTo>
                  <a:cubicBezTo>
                    <a:pt x="380" y="871"/>
                    <a:pt x="376" y="870"/>
                    <a:pt x="374" y="873"/>
                  </a:cubicBezTo>
                  <a:cubicBezTo>
                    <a:pt x="373" y="875"/>
                    <a:pt x="372" y="877"/>
                    <a:pt x="373" y="879"/>
                  </a:cubicBezTo>
                  <a:cubicBezTo>
                    <a:pt x="374" y="883"/>
                    <a:pt x="370" y="886"/>
                    <a:pt x="368" y="888"/>
                  </a:cubicBezTo>
                  <a:cubicBezTo>
                    <a:pt x="366" y="893"/>
                    <a:pt x="360" y="903"/>
                    <a:pt x="368" y="906"/>
                  </a:cubicBezTo>
                  <a:cubicBezTo>
                    <a:pt x="370" y="907"/>
                    <a:pt x="373" y="907"/>
                    <a:pt x="375" y="906"/>
                  </a:cubicBezTo>
                  <a:cubicBezTo>
                    <a:pt x="376" y="906"/>
                    <a:pt x="379" y="911"/>
                    <a:pt x="380" y="912"/>
                  </a:cubicBezTo>
                  <a:cubicBezTo>
                    <a:pt x="372" y="903"/>
                    <a:pt x="359" y="909"/>
                    <a:pt x="351" y="913"/>
                  </a:cubicBezTo>
                  <a:cubicBezTo>
                    <a:pt x="339" y="918"/>
                    <a:pt x="345" y="929"/>
                    <a:pt x="339" y="937"/>
                  </a:cubicBezTo>
                  <a:cubicBezTo>
                    <a:pt x="336" y="941"/>
                    <a:pt x="331" y="944"/>
                    <a:pt x="327" y="946"/>
                  </a:cubicBezTo>
                  <a:cubicBezTo>
                    <a:pt x="320" y="950"/>
                    <a:pt x="316" y="946"/>
                    <a:pt x="310" y="942"/>
                  </a:cubicBezTo>
                  <a:cubicBezTo>
                    <a:pt x="308" y="939"/>
                    <a:pt x="289" y="919"/>
                    <a:pt x="295" y="918"/>
                  </a:cubicBezTo>
                  <a:cubicBezTo>
                    <a:pt x="290" y="920"/>
                    <a:pt x="288" y="909"/>
                    <a:pt x="286" y="905"/>
                  </a:cubicBezTo>
                  <a:cubicBezTo>
                    <a:pt x="283" y="898"/>
                    <a:pt x="280" y="891"/>
                    <a:pt x="282" y="884"/>
                  </a:cubicBezTo>
                  <a:cubicBezTo>
                    <a:pt x="284" y="886"/>
                    <a:pt x="284" y="889"/>
                    <a:pt x="284" y="892"/>
                  </a:cubicBezTo>
                  <a:cubicBezTo>
                    <a:pt x="285" y="885"/>
                    <a:pt x="284" y="899"/>
                    <a:pt x="288" y="900"/>
                  </a:cubicBezTo>
                  <a:cubicBezTo>
                    <a:pt x="287" y="896"/>
                    <a:pt x="288" y="891"/>
                    <a:pt x="286" y="888"/>
                  </a:cubicBezTo>
                  <a:cubicBezTo>
                    <a:pt x="285" y="885"/>
                    <a:pt x="281" y="883"/>
                    <a:pt x="281" y="879"/>
                  </a:cubicBezTo>
                  <a:cubicBezTo>
                    <a:pt x="281" y="886"/>
                    <a:pt x="279" y="879"/>
                    <a:pt x="279" y="878"/>
                  </a:cubicBezTo>
                  <a:cubicBezTo>
                    <a:pt x="279" y="874"/>
                    <a:pt x="277" y="873"/>
                    <a:pt x="275" y="869"/>
                  </a:cubicBezTo>
                  <a:cubicBezTo>
                    <a:pt x="272" y="862"/>
                    <a:pt x="270" y="854"/>
                    <a:pt x="267" y="847"/>
                  </a:cubicBezTo>
                  <a:cubicBezTo>
                    <a:pt x="266" y="844"/>
                    <a:pt x="249" y="817"/>
                    <a:pt x="250" y="815"/>
                  </a:cubicBezTo>
                  <a:cubicBezTo>
                    <a:pt x="240" y="802"/>
                    <a:pt x="232" y="787"/>
                    <a:pt x="229" y="770"/>
                  </a:cubicBezTo>
                  <a:cubicBezTo>
                    <a:pt x="227" y="765"/>
                    <a:pt x="227" y="759"/>
                    <a:pt x="225" y="754"/>
                  </a:cubicBezTo>
                  <a:cubicBezTo>
                    <a:pt x="223" y="750"/>
                    <a:pt x="222" y="747"/>
                    <a:pt x="220" y="743"/>
                  </a:cubicBezTo>
                  <a:cubicBezTo>
                    <a:pt x="219" y="741"/>
                    <a:pt x="215" y="734"/>
                    <a:pt x="220" y="735"/>
                  </a:cubicBezTo>
                  <a:cubicBezTo>
                    <a:pt x="214" y="734"/>
                    <a:pt x="216" y="726"/>
                    <a:pt x="213" y="722"/>
                  </a:cubicBezTo>
                  <a:cubicBezTo>
                    <a:pt x="211" y="720"/>
                    <a:pt x="202" y="715"/>
                    <a:pt x="210" y="714"/>
                  </a:cubicBezTo>
                  <a:cubicBezTo>
                    <a:pt x="205" y="716"/>
                    <a:pt x="203" y="710"/>
                    <a:pt x="202" y="707"/>
                  </a:cubicBezTo>
                  <a:cubicBezTo>
                    <a:pt x="201" y="705"/>
                    <a:pt x="200" y="702"/>
                    <a:pt x="199" y="700"/>
                  </a:cubicBezTo>
                  <a:cubicBezTo>
                    <a:pt x="197" y="697"/>
                    <a:pt x="193" y="696"/>
                    <a:pt x="198" y="695"/>
                  </a:cubicBezTo>
                  <a:cubicBezTo>
                    <a:pt x="196" y="695"/>
                    <a:pt x="194" y="691"/>
                    <a:pt x="194" y="689"/>
                  </a:cubicBezTo>
                  <a:cubicBezTo>
                    <a:pt x="194" y="686"/>
                    <a:pt x="191" y="685"/>
                    <a:pt x="189" y="682"/>
                  </a:cubicBezTo>
                  <a:cubicBezTo>
                    <a:pt x="184" y="676"/>
                    <a:pt x="181" y="668"/>
                    <a:pt x="179" y="660"/>
                  </a:cubicBezTo>
                  <a:cubicBezTo>
                    <a:pt x="177" y="654"/>
                    <a:pt x="175" y="649"/>
                    <a:pt x="175" y="643"/>
                  </a:cubicBezTo>
                  <a:cubicBezTo>
                    <a:pt x="175" y="637"/>
                    <a:pt x="172" y="631"/>
                    <a:pt x="171" y="625"/>
                  </a:cubicBezTo>
                  <a:cubicBezTo>
                    <a:pt x="170" y="620"/>
                    <a:pt x="167" y="615"/>
                    <a:pt x="166" y="610"/>
                  </a:cubicBezTo>
                  <a:cubicBezTo>
                    <a:pt x="164" y="606"/>
                    <a:pt x="158" y="595"/>
                    <a:pt x="164" y="597"/>
                  </a:cubicBezTo>
                  <a:cubicBezTo>
                    <a:pt x="163" y="596"/>
                    <a:pt x="155" y="586"/>
                    <a:pt x="162" y="589"/>
                  </a:cubicBezTo>
                  <a:cubicBezTo>
                    <a:pt x="161" y="585"/>
                    <a:pt x="156" y="582"/>
                    <a:pt x="158" y="578"/>
                  </a:cubicBezTo>
                  <a:cubicBezTo>
                    <a:pt x="159" y="578"/>
                    <a:pt x="160" y="579"/>
                    <a:pt x="160" y="580"/>
                  </a:cubicBezTo>
                  <a:cubicBezTo>
                    <a:pt x="161" y="577"/>
                    <a:pt x="160" y="575"/>
                    <a:pt x="158" y="574"/>
                  </a:cubicBezTo>
                  <a:cubicBezTo>
                    <a:pt x="162" y="572"/>
                    <a:pt x="160" y="568"/>
                    <a:pt x="159" y="565"/>
                  </a:cubicBezTo>
                  <a:cubicBezTo>
                    <a:pt x="159" y="568"/>
                    <a:pt x="158" y="570"/>
                    <a:pt x="156" y="571"/>
                  </a:cubicBezTo>
                  <a:cubicBezTo>
                    <a:pt x="153" y="566"/>
                    <a:pt x="154" y="555"/>
                    <a:pt x="161" y="563"/>
                  </a:cubicBezTo>
                  <a:cubicBezTo>
                    <a:pt x="160" y="560"/>
                    <a:pt x="149" y="559"/>
                    <a:pt x="153" y="555"/>
                  </a:cubicBezTo>
                  <a:cubicBezTo>
                    <a:pt x="154" y="553"/>
                    <a:pt x="149" y="547"/>
                    <a:pt x="148" y="546"/>
                  </a:cubicBezTo>
                  <a:cubicBezTo>
                    <a:pt x="147" y="541"/>
                    <a:pt x="147" y="536"/>
                    <a:pt x="148" y="531"/>
                  </a:cubicBezTo>
                  <a:cubicBezTo>
                    <a:pt x="149" y="524"/>
                    <a:pt x="154" y="516"/>
                    <a:pt x="151" y="508"/>
                  </a:cubicBezTo>
                  <a:cubicBezTo>
                    <a:pt x="151" y="507"/>
                    <a:pt x="148" y="494"/>
                    <a:pt x="145" y="499"/>
                  </a:cubicBezTo>
                  <a:cubicBezTo>
                    <a:pt x="146" y="495"/>
                    <a:pt x="145" y="495"/>
                    <a:pt x="142" y="499"/>
                  </a:cubicBezTo>
                  <a:cubicBezTo>
                    <a:pt x="146" y="494"/>
                    <a:pt x="140" y="493"/>
                    <a:pt x="141" y="490"/>
                  </a:cubicBezTo>
                  <a:cubicBezTo>
                    <a:pt x="141" y="488"/>
                    <a:pt x="142" y="486"/>
                    <a:pt x="142" y="484"/>
                  </a:cubicBezTo>
                  <a:cubicBezTo>
                    <a:pt x="143" y="481"/>
                    <a:pt x="153" y="479"/>
                    <a:pt x="155" y="475"/>
                  </a:cubicBezTo>
                  <a:cubicBezTo>
                    <a:pt x="147" y="481"/>
                    <a:pt x="130" y="476"/>
                    <a:pt x="142" y="468"/>
                  </a:cubicBezTo>
                  <a:cubicBezTo>
                    <a:pt x="138" y="470"/>
                    <a:pt x="133" y="467"/>
                    <a:pt x="136" y="462"/>
                  </a:cubicBezTo>
                  <a:cubicBezTo>
                    <a:pt x="138" y="459"/>
                    <a:pt x="142" y="462"/>
                    <a:pt x="145" y="459"/>
                  </a:cubicBezTo>
                  <a:cubicBezTo>
                    <a:pt x="141" y="460"/>
                    <a:pt x="133" y="458"/>
                    <a:pt x="131" y="454"/>
                  </a:cubicBezTo>
                  <a:cubicBezTo>
                    <a:pt x="130" y="456"/>
                    <a:pt x="126" y="457"/>
                    <a:pt x="126" y="457"/>
                  </a:cubicBezTo>
                  <a:cubicBezTo>
                    <a:pt x="126" y="458"/>
                    <a:pt x="129" y="459"/>
                    <a:pt x="129" y="462"/>
                  </a:cubicBezTo>
                  <a:cubicBezTo>
                    <a:pt x="129" y="466"/>
                    <a:pt x="126" y="467"/>
                    <a:pt x="123" y="468"/>
                  </a:cubicBezTo>
                  <a:cubicBezTo>
                    <a:pt x="124" y="469"/>
                    <a:pt x="125" y="470"/>
                    <a:pt x="125" y="471"/>
                  </a:cubicBezTo>
                  <a:cubicBezTo>
                    <a:pt x="123" y="470"/>
                    <a:pt x="121" y="471"/>
                    <a:pt x="121" y="474"/>
                  </a:cubicBezTo>
                  <a:cubicBezTo>
                    <a:pt x="129" y="476"/>
                    <a:pt x="132" y="481"/>
                    <a:pt x="127" y="489"/>
                  </a:cubicBezTo>
                  <a:cubicBezTo>
                    <a:pt x="125" y="492"/>
                    <a:pt x="126" y="495"/>
                    <a:pt x="122" y="497"/>
                  </a:cubicBezTo>
                  <a:cubicBezTo>
                    <a:pt x="118" y="498"/>
                    <a:pt x="114" y="501"/>
                    <a:pt x="110" y="504"/>
                  </a:cubicBezTo>
                  <a:cubicBezTo>
                    <a:pt x="103" y="508"/>
                    <a:pt x="94" y="514"/>
                    <a:pt x="86" y="511"/>
                  </a:cubicBezTo>
                  <a:cubicBezTo>
                    <a:pt x="77" y="508"/>
                    <a:pt x="67" y="500"/>
                    <a:pt x="61" y="492"/>
                  </a:cubicBezTo>
                  <a:cubicBezTo>
                    <a:pt x="54" y="481"/>
                    <a:pt x="42" y="474"/>
                    <a:pt x="33" y="464"/>
                  </a:cubicBezTo>
                  <a:cubicBezTo>
                    <a:pt x="31" y="461"/>
                    <a:pt x="24" y="452"/>
                    <a:pt x="32" y="451"/>
                  </a:cubicBezTo>
                  <a:cubicBezTo>
                    <a:pt x="34" y="451"/>
                    <a:pt x="34" y="455"/>
                    <a:pt x="35" y="456"/>
                  </a:cubicBezTo>
                  <a:cubicBezTo>
                    <a:pt x="38" y="458"/>
                    <a:pt x="44" y="456"/>
                    <a:pt x="45" y="452"/>
                  </a:cubicBezTo>
                  <a:cubicBezTo>
                    <a:pt x="48" y="457"/>
                    <a:pt x="62" y="448"/>
                    <a:pt x="65" y="446"/>
                  </a:cubicBezTo>
                  <a:cubicBezTo>
                    <a:pt x="67" y="443"/>
                    <a:pt x="67" y="439"/>
                    <a:pt x="68" y="436"/>
                  </a:cubicBezTo>
                  <a:cubicBezTo>
                    <a:pt x="70" y="433"/>
                    <a:pt x="75" y="431"/>
                    <a:pt x="71" y="428"/>
                  </a:cubicBezTo>
                  <a:cubicBezTo>
                    <a:pt x="69" y="430"/>
                    <a:pt x="71" y="435"/>
                    <a:pt x="67" y="434"/>
                  </a:cubicBezTo>
                  <a:cubicBezTo>
                    <a:pt x="63" y="434"/>
                    <a:pt x="59" y="435"/>
                    <a:pt x="55" y="436"/>
                  </a:cubicBezTo>
                  <a:cubicBezTo>
                    <a:pt x="52" y="438"/>
                    <a:pt x="50" y="441"/>
                    <a:pt x="46" y="441"/>
                  </a:cubicBezTo>
                  <a:cubicBezTo>
                    <a:pt x="41" y="440"/>
                    <a:pt x="36" y="438"/>
                    <a:pt x="32" y="436"/>
                  </a:cubicBezTo>
                  <a:cubicBezTo>
                    <a:pt x="28" y="434"/>
                    <a:pt x="23" y="432"/>
                    <a:pt x="19" y="429"/>
                  </a:cubicBezTo>
                  <a:cubicBezTo>
                    <a:pt x="16" y="427"/>
                    <a:pt x="16" y="421"/>
                    <a:pt x="12" y="420"/>
                  </a:cubicBezTo>
                  <a:cubicBezTo>
                    <a:pt x="0" y="415"/>
                    <a:pt x="14" y="406"/>
                    <a:pt x="18" y="403"/>
                  </a:cubicBezTo>
                  <a:cubicBezTo>
                    <a:pt x="11" y="402"/>
                    <a:pt x="7" y="415"/>
                    <a:pt x="0" y="412"/>
                  </a:cubicBezTo>
                  <a:cubicBezTo>
                    <a:pt x="2" y="410"/>
                    <a:pt x="2" y="408"/>
                    <a:pt x="1" y="40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69168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0">
            <a:extLst>
              <a:ext uri="{FF2B5EF4-FFF2-40B4-BE49-F238E27FC236}">
                <a16:creationId xmlns="" xmlns:a16="http://schemas.microsoft.com/office/drawing/2014/main" id="{2C7F6899-AA89-4ACF-BBC6-9182A564A0B3}"/>
              </a:ext>
            </a:extLst>
          </p:cNvPr>
          <p:cNvSpPr/>
          <p:nvPr/>
        </p:nvSpPr>
        <p:spPr>
          <a:xfrm>
            <a:off x="2054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70">
            <a:extLst>
              <a:ext uri="{FF2B5EF4-FFF2-40B4-BE49-F238E27FC236}">
                <a16:creationId xmlns="" xmlns:a16="http://schemas.microsoft.com/office/drawing/2014/main" id="{68FA4209-A2EF-480B-BBDC-DE5322790CE7}"/>
              </a:ext>
            </a:extLst>
          </p:cNvPr>
          <p:cNvSpPr/>
          <p:nvPr/>
        </p:nvSpPr>
        <p:spPr>
          <a:xfrm rot="10800000" flipV="1">
            <a:off x="114830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3FE3DD1-8761-4FA2-A00F-4C407ED92CBC}"/>
              </a:ext>
            </a:extLst>
          </p:cNvPr>
          <p:cNvSpPr txBox="1"/>
          <p:nvPr/>
        </p:nvSpPr>
        <p:spPr>
          <a:xfrm>
            <a:off x="708963" y="250833"/>
            <a:ext cx="10774074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400" dirty="0"/>
              <a:t>ASIA MAP</a:t>
            </a:r>
          </a:p>
        </p:txBody>
      </p:sp>
      <p:sp>
        <p:nvSpPr>
          <p:cNvPr id="160" name="Rectangle 70">
            <a:extLst>
              <a:ext uri="{FF2B5EF4-FFF2-40B4-BE49-F238E27FC236}">
                <a16:creationId xmlns="" xmlns:a16="http://schemas.microsoft.com/office/drawing/2014/main" id="{98904588-19E2-46F7-A5DB-F0414565A472}"/>
              </a:ext>
            </a:extLst>
          </p:cNvPr>
          <p:cNvSpPr/>
          <p:nvPr/>
        </p:nvSpPr>
        <p:spPr>
          <a:xfrm rot="10800000">
            <a:off x="123818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Rectangle 70">
            <a:extLst>
              <a:ext uri="{FF2B5EF4-FFF2-40B4-BE49-F238E27FC236}">
                <a16:creationId xmlns="" xmlns:a16="http://schemas.microsoft.com/office/drawing/2014/main" id="{1E36F3F1-2CB3-4880-9643-454B2DFBE8CE}"/>
              </a:ext>
            </a:extLst>
          </p:cNvPr>
          <p:cNvSpPr/>
          <p:nvPr/>
        </p:nvSpPr>
        <p:spPr>
          <a:xfrm flipV="1">
            <a:off x="2054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0" name="Group 139">
            <a:extLst>
              <a:ext uri="{FF2B5EF4-FFF2-40B4-BE49-F238E27FC236}">
                <a16:creationId xmlns="" xmlns:a16="http://schemas.microsoft.com/office/drawing/2014/main" id="{9DF87BB9-475A-458D-A914-D2896A78D82B}"/>
              </a:ext>
            </a:extLst>
          </p:cNvPr>
          <p:cNvGrpSpPr/>
          <p:nvPr/>
        </p:nvGrpSpPr>
        <p:grpSpPr>
          <a:xfrm>
            <a:off x="325117" y="1145255"/>
            <a:ext cx="6041874" cy="4911803"/>
            <a:chOff x="5687959" y="1145255"/>
            <a:chExt cx="6041874" cy="4911803"/>
          </a:xfrm>
          <a:solidFill>
            <a:srgbClr val="BFBFBF"/>
          </a:solidFill>
        </p:grpSpPr>
        <p:sp>
          <p:nvSpPr>
            <p:cNvPr id="141" name="Freeform 343">
              <a:extLst>
                <a:ext uri="{FF2B5EF4-FFF2-40B4-BE49-F238E27FC236}">
                  <a16:creationId xmlns="" xmlns:a16="http://schemas.microsoft.com/office/drawing/2014/main" id="{7EB63B2C-561A-4A7B-A684-8D95B6C3D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9523" y="1852662"/>
              <a:ext cx="1112274" cy="631772"/>
            </a:xfrm>
            <a:custGeom>
              <a:avLst/>
              <a:gdLst>
                <a:gd name="T0" fmla="*/ 46 w 513"/>
                <a:gd name="T1" fmla="*/ 7 h 290"/>
                <a:gd name="T2" fmla="*/ 86 w 513"/>
                <a:gd name="T3" fmla="*/ 11 h 290"/>
                <a:gd name="T4" fmla="*/ 165 w 513"/>
                <a:gd name="T5" fmla="*/ 62 h 290"/>
                <a:gd name="T6" fmla="*/ 199 w 513"/>
                <a:gd name="T7" fmla="*/ 68 h 290"/>
                <a:gd name="T8" fmla="*/ 258 w 513"/>
                <a:gd name="T9" fmla="*/ 64 h 290"/>
                <a:gd name="T10" fmla="*/ 285 w 513"/>
                <a:gd name="T11" fmla="*/ 87 h 290"/>
                <a:gd name="T12" fmla="*/ 305 w 513"/>
                <a:gd name="T13" fmla="*/ 122 h 290"/>
                <a:gd name="T14" fmla="*/ 325 w 513"/>
                <a:gd name="T15" fmla="*/ 146 h 290"/>
                <a:gd name="T16" fmla="*/ 370 w 513"/>
                <a:gd name="T17" fmla="*/ 161 h 290"/>
                <a:gd name="T18" fmla="*/ 385 w 513"/>
                <a:gd name="T19" fmla="*/ 159 h 290"/>
                <a:gd name="T20" fmla="*/ 394 w 513"/>
                <a:gd name="T21" fmla="*/ 143 h 290"/>
                <a:gd name="T22" fmla="*/ 419 w 513"/>
                <a:gd name="T23" fmla="*/ 127 h 290"/>
                <a:gd name="T24" fmla="*/ 433 w 513"/>
                <a:gd name="T25" fmla="*/ 118 h 290"/>
                <a:gd name="T26" fmla="*/ 423 w 513"/>
                <a:gd name="T27" fmla="*/ 139 h 290"/>
                <a:gd name="T28" fmla="*/ 441 w 513"/>
                <a:gd name="T29" fmla="*/ 144 h 290"/>
                <a:gd name="T30" fmla="*/ 460 w 513"/>
                <a:gd name="T31" fmla="*/ 148 h 290"/>
                <a:gd name="T32" fmla="*/ 463 w 513"/>
                <a:gd name="T33" fmla="*/ 138 h 290"/>
                <a:gd name="T34" fmla="*/ 484 w 513"/>
                <a:gd name="T35" fmla="*/ 157 h 290"/>
                <a:gd name="T36" fmla="*/ 505 w 513"/>
                <a:gd name="T37" fmla="*/ 162 h 290"/>
                <a:gd name="T38" fmla="*/ 505 w 513"/>
                <a:gd name="T39" fmla="*/ 168 h 290"/>
                <a:gd name="T40" fmla="*/ 496 w 513"/>
                <a:gd name="T41" fmla="*/ 177 h 290"/>
                <a:gd name="T42" fmla="*/ 479 w 513"/>
                <a:gd name="T43" fmla="*/ 185 h 290"/>
                <a:gd name="T44" fmla="*/ 468 w 513"/>
                <a:gd name="T45" fmla="*/ 181 h 290"/>
                <a:gd name="T46" fmla="*/ 439 w 513"/>
                <a:gd name="T47" fmla="*/ 179 h 290"/>
                <a:gd name="T48" fmla="*/ 444 w 513"/>
                <a:gd name="T49" fmla="*/ 165 h 290"/>
                <a:gd name="T50" fmla="*/ 416 w 513"/>
                <a:gd name="T51" fmla="*/ 169 h 290"/>
                <a:gd name="T52" fmla="*/ 410 w 513"/>
                <a:gd name="T53" fmla="*/ 184 h 290"/>
                <a:gd name="T54" fmla="*/ 401 w 513"/>
                <a:gd name="T55" fmla="*/ 189 h 290"/>
                <a:gd name="T56" fmla="*/ 400 w 513"/>
                <a:gd name="T57" fmla="*/ 194 h 290"/>
                <a:gd name="T58" fmla="*/ 394 w 513"/>
                <a:gd name="T59" fmla="*/ 198 h 290"/>
                <a:gd name="T60" fmla="*/ 372 w 513"/>
                <a:gd name="T61" fmla="*/ 205 h 290"/>
                <a:gd name="T62" fmla="*/ 363 w 513"/>
                <a:gd name="T63" fmla="*/ 213 h 290"/>
                <a:gd name="T64" fmla="*/ 377 w 513"/>
                <a:gd name="T65" fmla="*/ 226 h 290"/>
                <a:gd name="T66" fmla="*/ 387 w 513"/>
                <a:gd name="T67" fmla="*/ 237 h 290"/>
                <a:gd name="T68" fmla="*/ 399 w 513"/>
                <a:gd name="T69" fmla="*/ 253 h 290"/>
                <a:gd name="T70" fmla="*/ 391 w 513"/>
                <a:gd name="T71" fmla="*/ 285 h 290"/>
                <a:gd name="T72" fmla="*/ 372 w 513"/>
                <a:gd name="T73" fmla="*/ 286 h 290"/>
                <a:gd name="T74" fmla="*/ 357 w 513"/>
                <a:gd name="T75" fmla="*/ 283 h 290"/>
                <a:gd name="T76" fmla="*/ 349 w 513"/>
                <a:gd name="T77" fmla="*/ 259 h 290"/>
                <a:gd name="T78" fmla="*/ 321 w 513"/>
                <a:gd name="T79" fmla="*/ 252 h 290"/>
                <a:gd name="T80" fmla="*/ 286 w 513"/>
                <a:gd name="T81" fmla="*/ 231 h 290"/>
                <a:gd name="T82" fmla="*/ 251 w 513"/>
                <a:gd name="T83" fmla="*/ 212 h 290"/>
                <a:gd name="T84" fmla="*/ 199 w 513"/>
                <a:gd name="T85" fmla="*/ 161 h 290"/>
                <a:gd name="T86" fmla="*/ 180 w 513"/>
                <a:gd name="T87" fmla="*/ 147 h 290"/>
                <a:gd name="T88" fmla="*/ 158 w 513"/>
                <a:gd name="T89" fmla="*/ 149 h 290"/>
                <a:gd name="T90" fmla="*/ 142 w 513"/>
                <a:gd name="T91" fmla="*/ 130 h 290"/>
                <a:gd name="T92" fmla="*/ 124 w 513"/>
                <a:gd name="T93" fmla="*/ 112 h 290"/>
                <a:gd name="T94" fmla="*/ 99 w 513"/>
                <a:gd name="T95" fmla="*/ 103 h 290"/>
                <a:gd name="T96" fmla="*/ 82 w 513"/>
                <a:gd name="T97" fmla="*/ 99 h 290"/>
                <a:gd name="T98" fmla="*/ 82 w 513"/>
                <a:gd name="T99" fmla="*/ 107 h 290"/>
                <a:gd name="T100" fmla="*/ 58 w 513"/>
                <a:gd name="T101" fmla="*/ 119 h 290"/>
                <a:gd name="T102" fmla="*/ 58 w 513"/>
                <a:gd name="T103" fmla="*/ 147 h 290"/>
                <a:gd name="T104" fmla="*/ 26 w 513"/>
                <a:gd name="T105" fmla="*/ 139 h 290"/>
                <a:gd name="T106" fmla="*/ 9 w 513"/>
                <a:gd name="T107" fmla="*/ 6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13" h="290">
                  <a:moveTo>
                    <a:pt x="0" y="20"/>
                  </a:moveTo>
                  <a:cubicBezTo>
                    <a:pt x="16" y="15"/>
                    <a:pt x="31" y="11"/>
                    <a:pt x="46" y="7"/>
                  </a:cubicBezTo>
                  <a:cubicBezTo>
                    <a:pt x="52" y="5"/>
                    <a:pt x="57" y="3"/>
                    <a:pt x="63" y="1"/>
                  </a:cubicBezTo>
                  <a:cubicBezTo>
                    <a:pt x="70" y="0"/>
                    <a:pt x="80" y="8"/>
                    <a:pt x="86" y="11"/>
                  </a:cubicBezTo>
                  <a:cubicBezTo>
                    <a:pt x="102" y="19"/>
                    <a:pt x="118" y="28"/>
                    <a:pt x="135" y="36"/>
                  </a:cubicBezTo>
                  <a:cubicBezTo>
                    <a:pt x="146" y="41"/>
                    <a:pt x="156" y="53"/>
                    <a:pt x="165" y="62"/>
                  </a:cubicBezTo>
                  <a:cubicBezTo>
                    <a:pt x="169" y="65"/>
                    <a:pt x="173" y="69"/>
                    <a:pt x="178" y="71"/>
                  </a:cubicBezTo>
                  <a:cubicBezTo>
                    <a:pt x="184" y="73"/>
                    <a:pt x="193" y="69"/>
                    <a:pt x="199" y="68"/>
                  </a:cubicBezTo>
                  <a:cubicBezTo>
                    <a:pt x="214" y="65"/>
                    <a:pt x="231" y="73"/>
                    <a:pt x="246" y="69"/>
                  </a:cubicBezTo>
                  <a:cubicBezTo>
                    <a:pt x="250" y="68"/>
                    <a:pt x="254" y="62"/>
                    <a:pt x="258" y="64"/>
                  </a:cubicBezTo>
                  <a:cubicBezTo>
                    <a:pt x="264" y="67"/>
                    <a:pt x="267" y="73"/>
                    <a:pt x="273" y="76"/>
                  </a:cubicBezTo>
                  <a:cubicBezTo>
                    <a:pt x="279" y="79"/>
                    <a:pt x="281" y="83"/>
                    <a:pt x="285" y="87"/>
                  </a:cubicBezTo>
                  <a:cubicBezTo>
                    <a:pt x="289" y="92"/>
                    <a:pt x="291" y="90"/>
                    <a:pt x="297" y="90"/>
                  </a:cubicBezTo>
                  <a:cubicBezTo>
                    <a:pt x="298" y="98"/>
                    <a:pt x="296" y="116"/>
                    <a:pt x="305" y="122"/>
                  </a:cubicBezTo>
                  <a:cubicBezTo>
                    <a:pt x="309" y="125"/>
                    <a:pt x="314" y="121"/>
                    <a:pt x="317" y="127"/>
                  </a:cubicBezTo>
                  <a:cubicBezTo>
                    <a:pt x="321" y="133"/>
                    <a:pt x="322" y="140"/>
                    <a:pt x="325" y="146"/>
                  </a:cubicBezTo>
                  <a:cubicBezTo>
                    <a:pt x="331" y="159"/>
                    <a:pt x="350" y="150"/>
                    <a:pt x="360" y="150"/>
                  </a:cubicBezTo>
                  <a:cubicBezTo>
                    <a:pt x="366" y="151"/>
                    <a:pt x="371" y="156"/>
                    <a:pt x="370" y="161"/>
                  </a:cubicBezTo>
                  <a:cubicBezTo>
                    <a:pt x="369" y="170"/>
                    <a:pt x="382" y="169"/>
                    <a:pt x="387" y="171"/>
                  </a:cubicBezTo>
                  <a:cubicBezTo>
                    <a:pt x="387" y="167"/>
                    <a:pt x="381" y="162"/>
                    <a:pt x="385" y="159"/>
                  </a:cubicBezTo>
                  <a:cubicBezTo>
                    <a:pt x="388" y="156"/>
                    <a:pt x="388" y="153"/>
                    <a:pt x="392" y="151"/>
                  </a:cubicBezTo>
                  <a:cubicBezTo>
                    <a:pt x="396" y="149"/>
                    <a:pt x="392" y="146"/>
                    <a:pt x="394" y="143"/>
                  </a:cubicBezTo>
                  <a:cubicBezTo>
                    <a:pt x="397" y="140"/>
                    <a:pt x="403" y="137"/>
                    <a:pt x="407" y="134"/>
                  </a:cubicBezTo>
                  <a:cubicBezTo>
                    <a:pt x="411" y="132"/>
                    <a:pt x="416" y="132"/>
                    <a:pt x="419" y="127"/>
                  </a:cubicBezTo>
                  <a:cubicBezTo>
                    <a:pt x="420" y="125"/>
                    <a:pt x="422" y="121"/>
                    <a:pt x="425" y="120"/>
                  </a:cubicBezTo>
                  <a:cubicBezTo>
                    <a:pt x="429" y="119"/>
                    <a:pt x="429" y="122"/>
                    <a:pt x="433" y="118"/>
                  </a:cubicBezTo>
                  <a:cubicBezTo>
                    <a:pt x="437" y="113"/>
                    <a:pt x="442" y="113"/>
                    <a:pt x="447" y="116"/>
                  </a:cubicBezTo>
                  <a:cubicBezTo>
                    <a:pt x="441" y="122"/>
                    <a:pt x="424" y="130"/>
                    <a:pt x="423" y="139"/>
                  </a:cubicBezTo>
                  <a:cubicBezTo>
                    <a:pt x="426" y="139"/>
                    <a:pt x="428" y="143"/>
                    <a:pt x="432" y="143"/>
                  </a:cubicBezTo>
                  <a:cubicBezTo>
                    <a:pt x="436" y="143"/>
                    <a:pt x="438" y="139"/>
                    <a:pt x="441" y="144"/>
                  </a:cubicBezTo>
                  <a:cubicBezTo>
                    <a:pt x="444" y="154"/>
                    <a:pt x="455" y="147"/>
                    <a:pt x="460" y="153"/>
                  </a:cubicBezTo>
                  <a:cubicBezTo>
                    <a:pt x="461" y="151"/>
                    <a:pt x="461" y="149"/>
                    <a:pt x="460" y="148"/>
                  </a:cubicBezTo>
                  <a:cubicBezTo>
                    <a:pt x="462" y="148"/>
                    <a:pt x="463" y="147"/>
                    <a:pt x="464" y="146"/>
                  </a:cubicBezTo>
                  <a:cubicBezTo>
                    <a:pt x="465" y="144"/>
                    <a:pt x="464" y="140"/>
                    <a:pt x="463" y="138"/>
                  </a:cubicBezTo>
                  <a:cubicBezTo>
                    <a:pt x="466" y="143"/>
                    <a:pt x="470" y="143"/>
                    <a:pt x="474" y="148"/>
                  </a:cubicBezTo>
                  <a:cubicBezTo>
                    <a:pt x="478" y="152"/>
                    <a:pt x="483" y="150"/>
                    <a:pt x="484" y="157"/>
                  </a:cubicBezTo>
                  <a:cubicBezTo>
                    <a:pt x="491" y="153"/>
                    <a:pt x="494" y="161"/>
                    <a:pt x="500" y="162"/>
                  </a:cubicBezTo>
                  <a:cubicBezTo>
                    <a:pt x="501" y="162"/>
                    <a:pt x="504" y="160"/>
                    <a:pt x="505" y="162"/>
                  </a:cubicBezTo>
                  <a:cubicBezTo>
                    <a:pt x="505" y="163"/>
                    <a:pt x="509" y="162"/>
                    <a:pt x="510" y="163"/>
                  </a:cubicBezTo>
                  <a:cubicBezTo>
                    <a:pt x="513" y="164"/>
                    <a:pt x="506" y="167"/>
                    <a:pt x="505" y="168"/>
                  </a:cubicBezTo>
                  <a:cubicBezTo>
                    <a:pt x="500" y="172"/>
                    <a:pt x="501" y="174"/>
                    <a:pt x="494" y="171"/>
                  </a:cubicBezTo>
                  <a:cubicBezTo>
                    <a:pt x="494" y="173"/>
                    <a:pt x="495" y="175"/>
                    <a:pt x="496" y="177"/>
                  </a:cubicBezTo>
                  <a:cubicBezTo>
                    <a:pt x="494" y="177"/>
                    <a:pt x="477" y="178"/>
                    <a:pt x="486" y="183"/>
                  </a:cubicBezTo>
                  <a:cubicBezTo>
                    <a:pt x="484" y="183"/>
                    <a:pt x="481" y="184"/>
                    <a:pt x="479" y="185"/>
                  </a:cubicBezTo>
                  <a:cubicBezTo>
                    <a:pt x="477" y="186"/>
                    <a:pt x="477" y="183"/>
                    <a:pt x="474" y="184"/>
                  </a:cubicBezTo>
                  <a:cubicBezTo>
                    <a:pt x="472" y="185"/>
                    <a:pt x="470" y="182"/>
                    <a:pt x="468" y="181"/>
                  </a:cubicBezTo>
                  <a:cubicBezTo>
                    <a:pt x="464" y="180"/>
                    <a:pt x="460" y="181"/>
                    <a:pt x="456" y="183"/>
                  </a:cubicBezTo>
                  <a:cubicBezTo>
                    <a:pt x="448" y="186"/>
                    <a:pt x="447" y="181"/>
                    <a:pt x="439" y="179"/>
                  </a:cubicBezTo>
                  <a:cubicBezTo>
                    <a:pt x="432" y="177"/>
                    <a:pt x="448" y="169"/>
                    <a:pt x="447" y="166"/>
                  </a:cubicBezTo>
                  <a:cubicBezTo>
                    <a:pt x="446" y="165"/>
                    <a:pt x="444" y="166"/>
                    <a:pt x="444" y="165"/>
                  </a:cubicBezTo>
                  <a:cubicBezTo>
                    <a:pt x="442" y="161"/>
                    <a:pt x="438" y="158"/>
                    <a:pt x="435" y="156"/>
                  </a:cubicBezTo>
                  <a:cubicBezTo>
                    <a:pt x="433" y="159"/>
                    <a:pt x="421" y="172"/>
                    <a:pt x="416" y="169"/>
                  </a:cubicBezTo>
                  <a:cubicBezTo>
                    <a:pt x="413" y="166"/>
                    <a:pt x="406" y="162"/>
                    <a:pt x="405" y="169"/>
                  </a:cubicBezTo>
                  <a:cubicBezTo>
                    <a:pt x="404" y="172"/>
                    <a:pt x="407" y="182"/>
                    <a:pt x="410" y="184"/>
                  </a:cubicBezTo>
                  <a:cubicBezTo>
                    <a:pt x="404" y="187"/>
                    <a:pt x="396" y="180"/>
                    <a:pt x="390" y="186"/>
                  </a:cubicBezTo>
                  <a:cubicBezTo>
                    <a:pt x="394" y="189"/>
                    <a:pt x="399" y="185"/>
                    <a:pt x="401" y="189"/>
                  </a:cubicBezTo>
                  <a:cubicBezTo>
                    <a:pt x="399" y="189"/>
                    <a:pt x="398" y="189"/>
                    <a:pt x="396" y="189"/>
                  </a:cubicBezTo>
                  <a:cubicBezTo>
                    <a:pt x="397" y="191"/>
                    <a:pt x="398" y="193"/>
                    <a:pt x="400" y="194"/>
                  </a:cubicBezTo>
                  <a:cubicBezTo>
                    <a:pt x="397" y="191"/>
                    <a:pt x="396" y="192"/>
                    <a:pt x="398" y="195"/>
                  </a:cubicBezTo>
                  <a:cubicBezTo>
                    <a:pt x="397" y="195"/>
                    <a:pt x="394" y="195"/>
                    <a:pt x="394" y="198"/>
                  </a:cubicBezTo>
                  <a:cubicBezTo>
                    <a:pt x="395" y="202"/>
                    <a:pt x="396" y="207"/>
                    <a:pt x="389" y="207"/>
                  </a:cubicBezTo>
                  <a:cubicBezTo>
                    <a:pt x="383" y="207"/>
                    <a:pt x="378" y="204"/>
                    <a:pt x="372" y="205"/>
                  </a:cubicBezTo>
                  <a:cubicBezTo>
                    <a:pt x="369" y="205"/>
                    <a:pt x="367" y="206"/>
                    <a:pt x="365" y="208"/>
                  </a:cubicBezTo>
                  <a:cubicBezTo>
                    <a:pt x="362" y="210"/>
                    <a:pt x="364" y="210"/>
                    <a:pt x="363" y="213"/>
                  </a:cubicBezTo>
                  <a:cubicBezTo>
                    <a:pt x="363" y="218"/>
                    <a:pt x="365" y="219"/>
                    <a:pt x="369" y="221"/>
                  </a:cubicBezTo>
                  <a:cubicBezTo>
                    <a:pt x="374" y="222"/>
                    <a:pt x="373" y="225"/>
                    <a:pt x="377" y="226"/>
                  </a:cubicBezTo>
                  <a:cubicBezTo>
                    <a:pt x="380" y="227"/>
                    <a:pt x="387" y="226"/>
                    <a:pt x="389" y="230"/>
                  </a:cubicBezTo>
                  <a:cubicBezTo>
                    <a:pt x="390" y="232"/>
                    <a:pt x="387" y="234"/>
                    <a:pt x="387" y="237"/>
                  </a:cubicBezTo>
                  <a:cubicBezTo>
                    <a:pt x="387" y="240"/>
                    <a:pt x="389" y="242"/>
                    <a:pt x="390" y="245"/>
                  </a:cubicBezTo>
                  <a:cubicBezTo>
                    <a:pt x="393" y="248"/>
                    <a:pt x="397" y="250"/>
                    <a:pt x="399" y="253"/>
                  </a:cubicBezTo>
                  <a:cubicBezTo>
                    <a:pt x="402" y="259"/>
                    <a:pt x="396" y="264"/>
                    <a:pt x="394" y="268"/>
                  </a:cubicBezTo>
                  <a:cubicBezTo>
                    <a:pt x="392" y="275"/>
                    <a:pt x="390" y="278"/>
                    <a:pt x="391" y="285"/>
                  </a:cubicBezTo>
                  <a:cubicBezTo>
                    <a:pt x="392" y="290"/>
                    <a:pt x="387" y="287"/>
                    <a:pt x="384" y="286"/>
                  </a:cubicBezTo>
                  <a:cubicBezTo>
                    <a:pt x="379" y="285"/>
                    <a:pt x="378" y="289"/>
                    <a:pt x="372" y="286"/>
                  </a:cubicBezTo>
                  <a:cubicBezTo>
                    <a:pt x="370" y="284"/>
                    <a:pt x="368" y="283"/>
                    <a:pt x="365" y="282"/>
                  </a:cubicBezTo>
                  <a:cubicBezTo>
                    <a:pt x="362" y="281"/>
                    <a:pt x="360" y="283"/>
                    <a:pt x="357" y="283"/>
                  </a:cubicBezTo>
                  <a:cubicBezTo>
                    <a:pt x="352" y="282"/>
                    <a:pt x="352" y="277"/>
                    <a:pt x="351" y="272"/>
                  </a:cubicBezTo>
                  <a:cubicBezTo>
                    <a:pt x="350" y="267"/>
                    <a:pt x="355" y="261"/>
                    <a:pt x="349" y="259"/>
                  </a:cubicBezTo>
                  <a:cubicBezTo>
                    <a:pt x="345" y="258"/>
                    <a:pt x="342" y="258"/>
                    <a:pt x="338" y="255"/>
                  </a:cubicBezTo>
                  <a:cubicBezTo>
                    <a:pt x="332" y="251"/>
                    <a:pt x="328" y="253"/>
                    <a:pt x="321" y="252"/>
                  </a:cubicBezTo>
                  <a:cubicBezTo>
                    <a:pt x="314" y="250"/>
                    <a:pt x="308" y="244"/>
                    <a:pt x="303" y="241"/>
                  </a:cubicBezTo>
                  <a:cubicBezTo>
                    <a:pt x="297" y="237"/>
                    <a:pt x="291" y="235"/>
                    <a:pt x="286" y="231"/>
                  </a:cubicBezTo>
                  <a:cubicBezTo>
                    <a:pt x="281" y="228"/>
                    <a:pt x="275" y="228"/>
                    <a:pt x="270" y="225"/>
                  </a:cubicBezTo>
                  <a:cubicBezTo>
                    <a:pt x="264" y="220"/>
                    <a:pt x="258" y="216"/>
                    <a:pt x="251" y="212"/>
                  </a:cubicBezTo>
                  <a:cubicBezTo>
                    <a:pt x="242" y="206"/>
                    <a:pt x="221" y="199"/>
                    <a:pt x="217" y="188"/>
                  </a:cubicBezTo>
                  <a:cubicBezTo>
                    <a:pt x="212" y="177"/>
                    <a:pt x="204" y="171"/>
                    <a:pt x="199" y="161"/>
                  </a:cubicBezTo>
                  <a:cubicBezTo>
                    <a:pt x="196" y="155"/>
                    <a:pt x="192" y="151"/>
                    <a:pt x="187" y="149"/>
                  </a:cubicBezTo>
                  <a:cubicBezTo>
                    <a:pt x="185" y="148"/>
                    <a:pt x="182" y="146"/>
                    <a:pt x="180" y="147"/>
                  </a:cubicBezTo>
                  <a:cubicBezTo>
                    <a:pt x="178" y="148"/>
                    <a:pt x="180" y="151"/>
                    <a:pt x="177" y="151"/>
                  </a:cubicBezTo>
                  <a:cubicBezTo>
                    <a:pt x="171" y="152"/>
                    <a:pt x="165" y="148"/>
                    <a:pt x="158" y="149"/>
                  </a:cubicBezTo>
                  <a:cubicBezTo>
                    <a:pt x="153" y="149"/>
                    <a:pt x="149" y="147"/>
                    <a:pt x="145" y="145"/>
                  </a:cubicBezTo>
                  <a:cubicBezTo>
                    <a:pt x="141" y="143"/>
                    <a:pt x="137" y="129"/>
                    <a:pt x="142" y="130"/>
                  </a:cubicBezTo>
                  <a:cubicBezTo>
                    <a:pt x="140" y="125"/>
                    <a:pt x="134" y="127"/>
                    <a:pt x="134" y="121"/>
                  </a:cubicBezTo>
                  <a:cubicBezTo>
                    <a:pt x="133" y="114"/>
                    <a:pt x="130" y="112"/>
                    <a:pt x="124" y="112"/>
                  </a:cubicBezTo>
                  <a:cubicBezTo>
                    <a:pt x="121" y="112"/>
                    <a:pt x="112" y="113"/>
                    <a:pt x="111" y="110"/>
                  </a:cubicBezTo>
                  <a:cubicBezTo>
                    <a:pt x="109" y="104"/>
                    <a:pt x="103" y="106"/>
                    <a:pt x="99" y="103"/>
                  </a:cubicBezTo>
                  <a:cubicBezTo>
                    <a:pt x="97" y="102"/>
                    <a:pt x="92" y="96"/>
                    <a:pt x="90" y="98"/>
                  </a:cubicBezTo>
                  <a:cubicBezTo>
                    <a:pt x="86" y="100"/>
                    <a:pt x="87" y="100"/>
                    <a:pt x="82" y="99"/>
                  </a:cubicBezTo>
                  <a:cubicBezTo>
                    <a:pt x="75" y="98"/>
                    <a:pt x="89" y="111"/>
                    <a:pt x="91" y="113"/>
                  </a:cubicBezTo>
                  <a:cubicBezTo>
                    <a:pt x="87" y="112"/>
                    <a:pt x="87" y="107"/>
                    <a:pt x="82" y="107"/>
                  </a:cubicBezTo>
                  <a:cubicBezTo>
                    <a:pt x="80" y="107"/>
                    <a:pt x="72" y="104"/>
                    <a:pt x="74" y="109"/>
                  </a:cubicBezTo>
                  <a:cubicBezTo>
                    <a:pt x="76" y="120"/>
                    <a:pt x="63" y="114"/>
                    <a:pt x="58" y="119"/>
                  </a:cubicBezTo>
                  <a:cubicBezTo>
                    <a:pt x="51" y="127"/>
                    <a:pt x="51" y="129"/>
                    <a:pt x="55" y="138"/>
                  </a:cubicBezTo>
                  <a:cubicBezTo>
                    <a:pt x="56" y="141"/>
                    <a:pt x="60" y="144"/>
                    <a:pt x="58" y="147"/>
                  </a:cubicBezTo>
                  <a:cubicBezTo>
                    <a:pt x="57" y="149"/>
                    <a:pt x="49" y="147"/>
                    <a:pt x="47" y="147"/>
                  </a:cubicBezTo>
                  <a:cubicBezTo>
                    <a:pt x="38" y="147"/>
                    <a:pt x="27" y="149"/>
                    <a:pt x="26" y="139"/>
                  </a:cubicBezTo>
                  <a:cubicBezTo>
                    <a:pt x="24" y="125"/>
                    <a:pt x="20" y="112"/>
                    <a:pt x="17" y="98"/>
                  </a:cubicBezTo>
                  <a:cubicBezTo>
                    <a:pt x="14" y="86"/>
                    <a:pt x="11" y="73"/>
                    <a:pt x="9" y="60"/>
                  </a:cubicBezTo>
                  <a:cubicBezTo>
                    <a:pt x="6" y="47"/>
                    <a:pt x="5" y="33"/>
                    <a:pt x="0" y="2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344">
              <a:extLst>
                <a:ext uri="{FF2B5EF4-FFF2-40B4-BE49-F238E27FC236}">
                  <a16:creationId xmlns="" xmlns:a16="http://schemas.microsoft.com/office/drawing/2014/main" id="{F95591F5-ADA2-4100-8020-D3ADAA58C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9523" y="1852662"/>
              <a:ext cx="1112274" cy="631772"/>
            </a:xfrm>
            <a:custGeom>
              <a:avLst/>
              <a:gdLst>
                <a:gd name="T0" fmla="*/ 46 w 513"/>
                <a:gd name="T1" fmla="*/ 7 h 290"/>
                <a:gd name="T2" fmla="*/ 86 w 513"/>
                <a:gd name="T3" fmla="*/ 11 h 290"/>
                <a:gd name="T4" fmla="*/ 165 w 513"/>
                <a:gd name="T5" fmla="*/ 62 h 290"/>
                <a:gd name="T6" fmla="*/ 199 w 513"/>
                <a:gd name="T7" fmla="*/ 68 h 290"/>
                <a:gd name="T8" fmla="*/ 258 w 513"/>
                <a:gd name="T9" fmla="*/ 64 h 290"/>
                <a:gd name="T10" fmla="*/ 285 w 513"/>
                <a:gd name="T11" fmla="*/ 87 h 290"/>
                <a:gd name="T12" fmla="*/ 305 w 513"/>
                <a:gd name="T13" fmla="*/ 122 h 290"/>
                <a:gd name="T14" fmla="*/ 325 w 513"/>
                <a:gd name="T15" fmla="*/ 146 h 290"/>
                <a:gd name="T16" fmla="*/ 370 w 513"/>
                <a:gd name="T17" fmla="*/ 161 h 290"/>
                <a:gd name="T18" fmla="*/ 385 w 513"/>
                <a:gd name="T19" fmla="*/ 159 h 290"/>
                <a:gd name="T20" fmla="*/ 394 w 513"/>
                <a:gd name="T21" fmla="*/ 143 h 290"/>
                <a:gd name="T22" fmla="*/ 419 w 513"/>
                <a:gd name="T23" fmla="*/ 127 h 290"/>
                <a:gd name="T24" fmla="*/ 433 w 513"/>
                <a:gd name="T25" fmla="*/ 118 h 290"/>
                <a:gd name="T26" fmla="*/ 423 w 513"/>
                <a:gd name="T27" fmla="*/ 139 h 290"/>
                <a:gd name="T28" fmla="*/ 441 w 513"/>
                <a:gd name="T29" fmla="*/ 144 h 290"/>
                <a:gd name="T30" fmla="*/ 460 w 513"/>
                <a:gd name="T31" fmla="*/ 148 h 290"/>
                <a:gd name="T32" fmla="*/ 463 w 513"/>
                <a:gd name="T33" fmla="*/ 138 h 290"/>
                <a:gd name="T34" fmla="*/ 484 w 513"/>
                <a:gd name="T35" fmla="*/ 157 h 290"/>
                <a:gd name="T36" fmla="*/ 505 w 513"/>
                <a:gd name="T37" fmla="*/ 162 h 290"/>
                <a:gd name="T38" fmla="*/ 505 w 513"/>
                <a:gd name="T39" fmla="*/ 168 h 290"/>
                <a:gd name="T40" fmla="*/ 496 w 513"/>
                <a:gd name="T41" fmla="*/ 177 h 290"/>
                <a:gd name="T42" fmla="*/ 479 w 513"/>
                <a:gd name="T43" fmla="*/ 185 h 290"/>
                <a:gd name="T44" fmla="*/ 468 w 513"/>
                <a:gd name="T45" fmla="*/ 181 h 290"/>
                <a:gd name="T46" fmla="*/ 439 w 513"/>
                <a:gd name="T47" fmla="*/ 179 h 290"/>
                <a:gd name="T48" fmla="*/ 444 w 513"/>
                <a:gd name="T49" fmla="*/ 165 h 290"/>
                <a:gd name="T50" fmla="*/ 416 w 513"/>
                <a:gd name="T51" fmla="*/ 169 h 290"/>
                <a:gd name="T52" fmla="*/ 410 w 513"/>
                <a:gd name="T53" fmla="*/ 184 h 290"/>
                <a:gd name="T54" fmla="*/ 401 w 513"/>
                <a:gd name="T55" fmla="*/ 189 h 290"/>
                <a:gd name="T56" fmla="*/ 400 w 513"/>
                <a:gd name="T57" fmla="*/ 194 h 290"/>
                <a:gd name="T58" fmla="*/ 394 w 513"/>
                <a:gd name="T59" fmla="*/ 198 h 290"/>
                <a:gd name="T60" fmla="*/ 372 w 513"/>
                <a:gd name="T61" fmla="*/ 205 h 290"/>
                <a:gd name="T62" fmla="*/ 363 w 513"/>
                <a:gd name="T63" fmla="*/ 213 h 290"/>
                <a:gd name="T64" fmla="*/ 377 w 513"/>
                <a:gd name="T65" fmla="*/ 226 h 290"/>
                <a:gd name="T66" fmla="*/ 387 w 513"/>
                <a:gd name="T67" fmla="*/ 237 h 290"/>
                <a:gd name="T68" fmla="*/ 399 w 513"/>
                <a:gd name="T69" fmla="*/ 253 h 290"/>
                <a:gd name="T70" fmla="*/ 391 w 513"/>
                <a:gd name="T71" fmla="*/ 285 h 290"/>
                <a:gd name="T72" fmla="*/ 372 w 513"/>
                <a:gd name="T73" fmla="*/ 286 h 290"/>
                <a:gd name="T74" fmla="*/ 357 w 513"/>
                <a:gd name="T75" fmla="*/ 283 h 290"/>
                <a:gd name="T76" fmla="*/ 349 w 513"/>
                <a:gd name="T77" fmla="*/ 259 h 290"/>
                <a:gd name="T78" fmla="*/ 321 w 513"/>
                <a:gd name="T79" fmla="*/ 252 h 290"/>
                <a:gd name="T80" fmla="*/ 286 w 513"/>
                <a:gd name="T81" fmla="*/ 231 h 290"/>
                <a:gd name="T82" fmla="*/ 251 w 513"/>
                <a:gd name="T83" fmla="*/ 212 h 290"/>
                <a:gd name="T84" fmla="*/ 199 w 513"/>
                <a:gd name="T85" fmla="*/ 161 h 290"/>
                <a:gd name="T86" fmla="*/ 180 w 513"/>
                <a:gd name="T87" fmla="*/ 147 h 290"/>
                <a:gd name="T88" fmla="*/ 158 w 513"/>
                <a:gd name="T89" fmla="*/ 149 h 290"/>
                <a:gd name="T90" fmla="*/ 142 w 513"/>
                <a:gd name="T91" fmla="*/ 130 h 290"/>
                <a:gd name="T92" fmla="*/ 124 w 513"/>
                <a:gd name="T93" fmla="*/ 112 h 290"/>
                <a:gd name="T94" fmla="*/ 99 w 513"/>
                <a:gd name="T95" fmla="*/ 103 h 290"/>
                <a:gd name="T96" fmla="*/ 82 w 513"/>
                <a:gd name="T97" fmla="*/ 99 h 290"/>
                <a:gd name="T98" fmla="*/ 82 w 513"/>
                <a:gd name="T99" fmla="*/ 107 h 290"/>
                <a:gd name="T100" fmla="*/ 58 w 513"/>
                <a:gd name="T101" fmla="*/ 119 h 290"/>
                <a:gd name="T102" fmla="*/ 58 w 513"/>
                <a:gd name="T103" fmla="*/ 147 h 290"/>
                <a:gd name="T104" fmla="*/ 26 w 513"/>
                <a:gd name="T105" fmla="*/ 139 h 290"/>
                <a:gd name="T106" fmla="*/ 9 w 513"/>
                <a:gd name="T107" fmla="*/ 6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13" h="290">
                  <a:moveTo>
                    <a:pt x="0" y="20"/>
                  </a:moveTo>
                  <a:cubicBezTo>
                    <a:pt x="16" y="15"/>
                    <a:pt x="31" y="11"/>
                    <a:pt x="46" y="7"/>
                  </a:cubicBezTo>
                  <a:cubicBezTo>
                    <a:pt x="52" y="5"/>
                    <a:pt x="57" y="3"/>
                    <a:pt x="63" y="1"/>
                  </a:cubicBezTo>
                  <a:cubicBezTo>
                    <a:pt x="70" y="0"/>
                    <a:pt x="80" y="8"/>
                    <a:pt x="86" y="11"/>
                  </a:cubicBezTo>
                  <a:cubicBezTo>
                    <a:pt x="102" y="19"/>
                    <a:pt x="118" y="28"/>
                    <a:pt x="135" y="36"/>
                  </a:cubicBezTo>
                  <a:cubicBezTo>
                    <a:pt x="146" y="41"/>
                    <a:pt x="156" y="53"/>
                    <a:pt x="165" y="62"/>
                  </a:cubicBezTo>
                  <a:cubicBezTo>
                    <a:pt x="169" y="65"/>
                    <a:pt x="173" y="69"/>
                    <a:pt x="178" y="71"/>
                  </a:cubicBezTo>
                  <a:cubicBezTo>
                    <a:pt x="184" y="73"/>
                    <a:pt x="193" y="69"/>
                    <a:pt x="199" y="68"/>
                  </a:cubicBezTo>
                  <a:cubicBezTo>
                    <a:pt x="214" y="65"/>
                    <a:pt x="231" y="73"/>
                    <a:pt x="246" y="69"/>
                  </a:cubicBezTo>
                  <a:cubicBezTo>
                    <a:pt x="250" y="68"/>
                    <a:pt x="254" y="62"/>
                    <a:pt x="258" y="64"/>
                  </a:cubicBezTo>
                  <a:cubicBezTo>
                    <a:pt x="264" y="67"/>
                    <a:pt x="267" y="73"/>
                    <a:pt x="273" y="76"/>
                  </a:cubicBezTo>
                  <a:cubicBezTo>
                    <a:pt x="279" y="79"/>
                    <a:pt x="281" y="83"/>
                    <a:pt x="285" y="87"/>
                  </a:cubicBezTo>
                  <a:cubicBezTo>
                    <a:pt x="289" y="92"/>
                    <a:pt x="291" y="90"/>
                    <a:pt x="297" y="90"/>
                  </a:cubicBezTo>
                  <a:cubicBezTo>
                    <a:pt x="298" y="98"/>
                    <a:pt x="296" y="116"/>
                    <a:pt x="305" y="122"/>
                  </a:cubicBezTo>
                  <a:cubicBezTo>
                    <a:pt x="309" y="125"/>
                    <a:pt x="314" y="121"/>
                    <a:pt x="317" y="127"/>
                  </a:cubicBezTo>
                  <a:cubicBezTo>
                    <a:pt x="321" y="133"/>
                    <a:pt x="322" y="140"/>
                    <a:pt x="325" y="146"/>
                  </a:cubicBezTo>
                  <a:cubicBezTo>
                    <a:pt x="331" y="159"/>
                    <a:pt x="350" y="150"/>
                    <a:pt x="360" y="150"/>
                  </a:cubicBezTo>
                  <a:cubicBezTo>
                    <a:pt x="366" y="151"/>
                    <a:pt x="371" y="156"/>
                    <a:pt x="370" y="161"/>
                  </a:cubicBezTo>
                  <a:cubicBezTo>
                    <a:pt x="369" y="170"/>
                    <a:pt x="382" y="169"/>
                    <a:pt x="387" y="171"/>
                  </a:cubicBezTo>
                  <a:cubicBezTo>
                    <a:pt x="387" y="167"/>
                    <a:pt x="381" y="162"/>
                    <a:pt x="385" y="159"/>
                  </a:cubicBezTo>
                  <a:cubicBezTo>
                    <a:pt x="388" y="156"/>
                    <a:pt x="388" y="153"/>
                    <a:pt x="392" y="151"/>
                  </a:cubicBezTo>
                  <a:cubicBezTo>
                    <a:pt x="396" y="149"/>
                    <a:pt x="392" y="146"/>
                    <a:pt x="394" y="143"/>
                  </a:cubicBezTo>
                  <a:cubicBezTo>
                    <a:pt x="397" y="140"/>
                    <a:pt x="403" y="137"/>
                    <a:pt x="407" y="134"/>
                  </a:cubicBezTo>
                  <a:cubicBezTo>
                    <a:pt x="411" y="132"/>
                    <a:pt x="416" y="132"/>
                    <a:pt x="419" y="127"/>
                  </a:cubicBezTo>
                  <a:cubicBezTo>
                    <a:pt x="420" y="125"/>
                    <a:pt x="422" y="121"/>
                    <a:pt x="425" y="120"/>
                  </a:cubicBezTo>
                  <a:cubicBezTo>
                    <a:pt x="429" y="119"/>
                    <a:pt x="429" y="122"/>
                    <a:pt x="433" y="118"/>
                  </a:cubicBezTo>
                  <a:cubicBezTo>
                    <a:pt x="437" y="113"/>
                    <a:pt x="442" y="113"/>
                    <a:pt x="447" y="116"/>
                  </a:cubicBezTo>
                  <a:cubicBezTo>
                    <a:pt x="441" y="122"/>
                    <a:pt x="424" y="130"/>
                    <a:pt x="423" y="139"/>
                  </a:cubicBezTo>
                  <a:cubicBezTo>
                    <a:pt x="426" y="139"/>
                    <a:pt x="428" y="143"/>
                    <a:pt x="432" y="143"/>
                  </a:cubicBezTo>
                  <a:cubicBezTo>
                    <a:pt x="436" y="143"/>
                    <a:pt x="438" y="139"/>
                    <a:pt x="441" y="144"/>
                  </a:cubicBezTo>
                  <a:cubicBezTo>
                    <a:pt x="444" y="154"/>
                    <a:pt x="455" y="147"/>
                    <a:pt x="460" y="153"/>
                  </a:cubicBezTo>
                  <a:cubicBezTo>
                    <a:pt x="461" y="151"/>
                    <a:pt x="461" y="149"/>
                    <a:pt x="460" y="148"/>
                  </a:cubicBezTo>
                  <a:cubicBezTo>
                    <a:pt x="462" y="148"/>
                    <a:pt x="463" y="147"/>
                    <a:pt x="464" y="146"/>
                  </a:cubicBezTo>
                  <a:cubicBezTo>
                    <a:pt x="465" y="144"/>
                    <a:pt x="464" y="140"/>
                    <a:pt x="463" y="138"/>
                  </a:cubicBezTo>
                  <a:cubicBezTo>
                    <a:pt x="466" y="143"/>
                    <a:pt x="470" y="143"/>
                    <a:pt x="474" y="148"/>
                  </a:cubicBezTo>
                  <a:cubicBezTo>
                    <a:pt x="478" y="152"/>
                    <a:pt x="483" y="150"/>
                    <a:pt x="484" y="157"/>
                  </a:cubicBezTo>
                  <a:cubicBezTo>
                    <a:pt x="491" y="153"/>
                    <a:pt x="494" y="161"/>
                    <a:pt x="500" y="162"/>
                  </a:cubicBezTo>
                  <a:cubicBezTo>
                    <a:pt x="501" y="162"/>
                    <a:pt x="504" y="160"/>
                    <a:pt x="505" y="162"/>
                  </a:cubicBezTo>
                  <a:cubicBezTo>
                    <a:pt x="505" y="163"/>
                    <a:pt x="509" y="162"/>
                    <a:pt x="510" y="163"/>
                  </a:cubicBezTo>
                  <a:cubicBezTo>
                    <a:pt x="513" y="164"/>
                    <a:pt x="506" y="167"/>
                    <a:pt x="505" y="168"/>
                  </a:cubicBezTo>
                  <a:cubicBezTo>
                    <a:pt x="500" y="172"/>
                    <a:pt x="501" y="174"/>
                    <a:pt x="494" y="171"/>
                  </a:cubicBezTo>
                  <a:cubicBezTo>
                    <a:pt x="494" y="173"/>
                    <a:pt x="495" y="175"/>
                    <a:pt x="496" y="177"/>
                  </a:cubicBezTo>
                  <a:cubicBezTo>
                    <a:pt x="494" y="177"/>
                    <a:pt x="477" y="178"/>
                    <a:pt x="486" y="183"/>
                  </a:cubicBezTo>
                  <a:cubicBezTo>
                    <a:pt x="484" y="183"/>
                    <a:pt x="481" y="184"/>
                    <a:pt x="479" y="185"/>
                  </a:cubicBezTo>
                  <a:cubicBezTo>
                    <a:pt x="477" y="186"/>
                    <a:pt x="477" y="183"/>
                    <a:pt x="474" y="184"/>
                  </a:cubicBezTo>
                  <a:cubicBezTo>
                    <a:pt x="472" y="185"/>
                    <a:pt x="470" y="182"/>
                    <a:pt x="468" y="181"/>
                  </a:cubicBezTo>
                  <a:cubicBezTo>
                    <a:pt x="464" y="180"/>
                    <a:pt x="460" y="181"/>
                    <a:pt x="456" y="183"/>
                  </a:cubicBezTo>
                  <a:cubicBezTo>
                    <a:pt x="448" y="186"/>
                    <a:pt x="447" y="181"/>
                    <a:pt x="439" y="179"/>
                  </a:cubicBezTo>
                  <a:cubicBezTo>
                    <a:pt x="432" y="177"/>
                    <a:pt x="448" y="169"/>
                    <a:pt x="447" y="166"/>
                  </a:cubicBezTo>
                  <a:cubicBezTo>
                    <a:pt x="446" y="165"/>
                    <a:pt x="444" y="166"/>
                    <a:pt x="444" y="165"/>
                  </a:cubicBezTo>
                  <a:cubicBezTo>
                    <a:pt x="442" y="161"/>
                    <a:pt x="438" y="158"/>
                    <a:pt x="435" y="156"/>
                  </a:cubicBezTo>
                  <a:cubicBezTo>
                    <a:pt x="433" y="159"/>
                    <a:pt x="421" y="172"/>
                    <a:pt x="416" y="169"/>
                  </a:cubicBezTo>
                  <a:cubicBezTo>
                    <a:pt x="413" y="166"/>
                    <a:pt x="406" y="162"/>
                    <a:pt x="405" y="169"/>
                  </a:cubicBezTo>
                  <a:cubicBezTo>
                    <a:pt x="404" y="172"/>
                    <a:pt x="407" y="182"/>
                    <a:pt x="410" y="184"/>
                  </a:cubicBezTo>
                  <a:cubicBezTo>
                    <a:pt x="404" y="187"/>
                    <a:pt x="396" y="180"/>
                    <a:pt x="390" y="186"/>
                  </a:cubicBezTo>
                  <a:cubicBezTo>
                    <a:pt x="394" y="189"/>
                    <a:pt x="399" y="185"/>
                    <a:pt x="401" y="189"/>
                  </a:cubicBezTo>
                  <a:cubicBezTo>
                    <a:pt x="399" y="189"/>
                    <a:pt x="398" y="189"/>
                    <a:pt x="396" y="189"/>
                  </a:cubicBezTo>
                  <a:cubicBezTo>
                    <a:pt x="397" y="191"/>
                    <a:pt x="398" y="193"/>
                    <a:pt x="400" y="194"/>
                  </a:cubicBezTo>
                  <a:cubicBezTo>
                    <a:pt x="397" y="191"/>
                    <a:pt x="396" y="192"/>
                    <a:pt x="398" y="195"/>
                  </a:cubicBezTo>
                  <a:cubicBezTo>
                    <a:pt x="397" y="195"/>
                    <a:pt x="394" y="195"/>
                    <a:pt x="394" y="198"/>
                  </a:cubicBezTo>
                  <a:cubicBezTo>
                    <a:pt x="395" y="202"/>
                    <a:pt x="396" y="207"/>
                    <a:pt x="389" y="207"/>
                  </a:cubicBezTo>
                  <a:cubicBezTo>
                    <a:pt x="383" y="207"/>
                    <a:pt x="378" y="204"/>
                    <a:pt x="372" y="205"/>
                  </a:cubicBezTo>
                  <a:cubicBezTo>
                    <a:pt x="369" y="205"/>
                    <a:pt x="367" y="206"/>
                    <a:pt x="365" y="208"/>
                  </a:cubicBezTo>
                  <a:cubicBezTo>
                    <a:pt x="362" y="210"/>
                    <a:pt x="364" y="210"/>
                    <a:pt x="363" y="213"/>
                  </a:cubicBezTo>
                  <a:cubicBezTo>
                    <a:pt x="363" y="218"/>
                    <a:pt x="365" y="219"/>
                    <a:pt x="369" y="221"/>
                  </a:cubicBezTo>
                  <a:cubicBezTo>
                    <a:pt x="374" y="222"/>
                    <a:pt x="373" y="225"/>
                    <a:pt x="377" y="226"/>
                  </a:cubicBezTo>
                  <a:cubicBezTo>
                    <a:pt x="380" y="227"/>
                    <a:pt x="387" y="226"/>
                    <a:pt x="389" y="230"/>
                  </a:cubicBezTo>
                  <a:cubicBezTo>
                    <a:pt x="390" y="232"/>
                    <a:pt x="387" y="234"/>
                    <a:pt x="387" y="237"/>
                  </a:cubicBezTo>
                  <a:cubicBezTo>
                    <a:pt x="387" y="240"/>
                    <a:pt x="389" y="242"/>
                    <a:pt x="390" y="245"/>
                  </a:cubicBezTo>
                  <a:cubicBezTo>
                    <a:pt x="393" y="248"/>
                    <a:pt x="397" y="250"/>
                    <a:pt x="399" y="253"/>
                  </a:cubicBezTo>
                  <a:cubicBezTo>
                    <a:pt x="402" y="259"/>
                    <a:pt x="396" y="264"/>
                    <a:pt x="394" y="268"/>
                  </a:cubicBezTo>
                  <a:cubicBezTo>
                    <a:pt x="392" y="275"/>
                    <a:pt x="390" y="278"/>
                    <a:pt x="391" y="285"/>
                  </a:cubicBezTo>
                  <a:cubicBezTo>
                    <a:pt x="392" y="290"/>
                    <a:pt x="387" y="287"/>
                    <a:pt x="384" y="286"/>
                  </a:cubicBezTo>
                  <a:cubicBezTo>
                    <a:pt x="379" y="285"/>
                    <a:pt x="378" y="289"/>
                    <a:pt x="372" y="286"/>
                  </a:cubicBezTo>
                  <a:cubicBezTo>
                    <a:pt x="370" y="284"/>
                    <a:pt x="368" y="283"/>
                    <a:pt x="365" y="282"/>
                  </a:cubicBezTo>
                  <a:cubicBezTo>
                    <a:pt x="362" y="281"/>
                    <a:pt x="360" y="283"/>
                    <a:pt x="357" y="283"/>
                  </a:cubicBezTo>
                  <a:cubicBezTo>
                    <a:pt x="352" y="282"/>
                    <a:pt x="352" y="277"/>
                    <a:pt x="351" y="272"/>
                  </a:cubicBezTo>
                  <a:cubicBezTo>
                    <a:pt x="350" y="267"/>
                    <a:pt x="355" y="261"/>
                    <a:pt x="349" y="259"/>
                  </a:cubicBezTo>
                  <a:cubicBezTo>
                    <a:pt x="345" y="258"/>
                    <a:pt x="342" y="258"/>
                    <a:pt x="338" y="255"/>
                  </a:cubicBezTo>
                  <a:cubicBezTo>
                    <a:pt x="332" y="251"/>
                    <a:pt x="328" y="253"/>
                    <a:pt x="321" y="252"/>
                  </a:cubicBezTo>
                  <a:cubicBezTo>
                    <a:pt x="314" y="250"/>
                    <a:pt x="308" y="244"/>
                    <a:pt x="303" y="241"/>
                  </a:cubicBezTo>
                  <a:cubicBezTo>
                    <a:pt x="297" y="237"/>
                    <a:pt x="291" y="235"/>
                    <a:pt x="286" y="231"/>
                  </a:cubicBezTo>
                  <a:cubicBezTo>
                    <a:pt x="281" y="228"/>
                    <a:pt x="275" y="228"/>
                    <a:pt x="270" y="225"/>
                  </a:cubicBezTo>
                  <a:cubicBezTo>
                    <a:pt x="264" y="220"/>
                    <a:pt x="258" y="216"/>
                    <a:pt x="251" y="212"/>
                  </a:cubicBezTo>
                  <a:cubicBezTo>
                    <a:pt x="242" y="206"/>
                    <a:pt x="221" y="199"/>
                    <a:pt x="217" y="188"/>
                  </a:cubicBezTo>
                  <a:cubicBezTo>
                    <a:pt x="212" y="177"/>
                    <a:pt x="204" y="171"/>
                    <a:pt x="199" y="161"/>
                  </a:cubicBezTo>
                  <a:cubicBezTo>
                    <a:pt x="196" y="155"/>
                    <a:pt x="192" y="151"/>
                    <a:pt x="187" y="149"/>
                  </a:cubicBezTo>
                  <a:cubicBezTo>
                    <a:pt x="185" y="148"/>
                    <a:pt x="182" y="146"/>
                    <a:pt x="180" y="147"/>
                  </a:cubicBezTo>
                  <a:cubicBezTo>
                    <a:pt x="178" y="148"/>
                    <a:pt x="180" y="151"/>
                    <a:pt x="177" y="151"/>
                  </a:cubicBezTo>
                  <a:cubicBezTo>
                    <a:pt x="171" y="152"/>
                    <a:pt x="165" y="148"/>
                    <a:pt x="158" y="149"/>
                  </a:cubicBezTo>
                  <a:cubicBezTo>
                    <a:pt x="153" y="149"/>
                    <a:pt x="149" y="147"/>
                    <a:pt x="145" y="145"/>
                  </a:cubicBezTo>
                  <a:cubicBezTo>
                    <a:pt x="141" y="143"/>
                    <a:pt x="137" y="129"/>
                    <a:pt x="142" y="130"/>
                  </a:cubicBezTo>
                  <a:cubicBezTo>
                    <a:pt x="140" y="125"/>
                    <a:pt x="134" y="127"/>
                    <a:pt x="134" y="121"/>
                  </a:cubicBezTo>
                  <a:cubicBezTo>
                    <a:pt x="133" y="114"/>
                    <a:pt x="130" y="112"/>
                    <a:pt x="124" y="112"/>
                  </a:cubicBezTo>
                  <a:cubicBezTo>
                    <a:pt x="121" y="112"/>
                    <a:pt x="112" y="113"/>
                    <a:pt x="111" y="110"/>
                  </a:cubicBezTo>
                  <a:cubicBezTo>
                    <a:pt x="109" y="104"/>
                    <a:pt x="103" y="106"/>
                    <a:pt x="99" y="103"/>
                  </a:cubicBezTo>
                  <a:cubicBezTo>
                    <a:pt x="97" y="102"/>
                    <a:pt x="92" y="96"/>
                    <a:pt x="90" y="98"/>
                  </a:cubicBezTo>
                  <a:cubicBezTo>
                    <a:pt x="86" y="100"/>
                    <a:pt x="87" y="100"/>
                    <a:pt x="82" y="99"/>
                  </a:cubicBezTo>
                  <a:cubicBezTo>
                    <a:pt x="75" y="98"/>
                    <a:pt x="89" y="111"/>
                    <a:pt x="91" y="113"/>
                  </a:cubicBezTo>
                  <a:cubicBezTo>
                    <a:pt x="87" y="112"/>
                    <a:pt x="87" y="107"/>
                    <a:pt x="82" y="107"/>
                  </a:cubicBezTo>
                  <a:cubicBezTo>
                    <a:pt x="80" y="107"/>
                    <a:pt x="72" y="104"/>
                    <a:pt x="74" y="109"/>
                  </a:cubicBezTo>
                  <a:cubicBezTo>
                    <a:pt x="76" y="120"/>
                    <a:pt x="63" y="114"/>
                    <a:pt x="58" y="119"/>
                  </a:cubicBezTo>
                  <a:cubicBezTo>
                    <a:pt x="51" y="127"/>
                    <a:pt x="51" y="129"/>
                    <a:pt x="55" y="138"/>
                  </a:cubicBezTo>
                  <a:cubicBezTo>
                    <a:pt x="56" y="141"/>
                    <a:pt x="60" y="144"/>
                    <a:pt x="58" y="147"/>
                  </a:cubicBezTo>
                  <a:cubicBezTo>
                    <a:pt x="57" y="149"/>
                    <a:pt x="49" y="147"/>
                    <a:pt x="47" y="147"/>
                  </a:cubicBezTo>
                  <a:cubicBezTo>
                    <a:pt x="38" y="147"/>
                    <a:pt x="27" y="149"/>
                    <a:pt x="26" y="139"/>
                  </a:cubicBezTo>
                  <a:cubicBezTo>
                    <a:pt x="24" y="125"/>
                    <a:pt x="20" y="112"/>
                    <a:pt x="17" y="98"/>
                  </a:cubicBezTo>
                  <a:cubicBezTo>
                    <a:pt x="14" y="86"/>
                    <a:pt x="11" y="73"/>
                    <a:pt x="9" y="60"/>
                  </a:cubicBezTo>
                  <a:cubicBezTo>
                    <a:pt x="6" y="47"/>
                    <a:pt x="5" y="33"/>
                    <a:pt x="0" y="2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345">
              <a:extLst>
                <a:ext uri="{FF2B5EF4-FFF2-40B4-BE49-F238E27FC236}">
                  <a16:creationId xmlns="" xmlns:a16="http://schemas.microsoft.com/office/drawing/2014/main" id="{E60294FC-D194-43E3-A5D1-CB120F33A1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6720" y="2479984"/>
              <a:ext cx="992148" cy="1005496"/>
            </a:xfrm>
            <a:custGeom>
              <a:avLst/>
              <a:gdLst>
                <a:gd name="T0" fmla="*/ 78 w 457"/>
                <a:gd name="T1" fmla="*/ 265 h 464"/>
                <a:gd name="T2" fmla="*/ 124 w 457"/>
                <a:gd name="T3" fmla="*/ 263 h 464"/>
                <a:gd name="T4" fmla="*/ 157 w 457"/>
                <a:gd name="T5" fmla="*/ 244 h 464"/>
                <a:gd name="T6" fmla="*/ 169 w 457"/>
                <a:gd name="T7" fmla="*/ 203 h 464"/>
                <a:gd name="T8" fmla="*/ 188 w 457"/>
                <a:gd name="T9" fmla="*/ 195 h 464"/>
                <a:gd name="T10" fmla="*/ 221 w 457"/>
                <a:gd name="T11" fmla="*/ 190 h 464"/>
                <a:gd name="T12" fmla="*/ 235 w 457"/>
                <a:gd name="T13" fmla="*/ 157 h 464"/>
                <a:gd name="T14" fmla="*/ 251 w 457"/>
                <a:gd name="T15" fmla="*/ 138 h 464"/>
                <a:gd name="T16" fmla="*/ 247 w 457"/>
                <a:gd name="T17" fmla="*/ 109 h 464"/>
                <a:gd name="T18" fmla="*/ 267 w 457"/>
                <a:gd name="T19" fmla="*/ 91 h 464"/>
                <a:gd name="T20" fmla="*/ 279 w 457"/>
                <a:gd name="T21" fmla="*/ 74 h 464"/>
                <a:gd name="T22" fmla="*/ 279 w 457"/>
                <a:gd name="T23" fmla="*/ 62 h 464"/>
                <a:gd name="T24" fmla="*/ 264 w 457"/>
                <a:gd name="T25" fmla="*/ 40 h 464"/>
                <a:gd name="T26" fmla="*/ 292 w 457"/>
                <a:gd name="T27" fmla="*/ 13 h 464"/>
                <a:gd name="T28" fmla="*/ 340 w 457"/>
                <a:gd name="T29" fmla="*/ 10 h 464"/>
                <a:gd name="T30" fmla="*/ 391 w 457"/>
                <a:gd name="T31" fmla="*/ 18 h 464"/>
                <a:gd name="T32" fmla="*/ 408 w 457"/>
                <a:gd name="T33" fmla="*/ 46 h 464"/>
                <a:gd name="T34" fmla="*/ 439 w 457"/>
                <a:gd name="T35" fmla="*/ 73 h 464"/>
                <a:gd name="T36" fmla="*/ 410 w 457"/>
                <a:gd name="T37" fmla="*/ 89 h 464"/>
                <a:gd name="T38" fmla="*/ 354 w 457"/>
                <a:gd name="T39" fmla="*/ 100 h 464"/>
                <a:gd name="T40" fmla="*/ 364 w 457"/>
                <a:gd name="T41" fmla="*/ 124 h 464"/>
                <a:gd name="T42" fmla="*/ 377 w 457"/>
                <a:gd name="T43" fmla="*/ 148 h 464"/>
                <a:gd name="T44" fmla="*/ 410 w 457"/>
                <a:gd name="T45" fmla="*/ 168 h 464"/>
                <a:gd name="T46" fmla="*/ 398 w 457"/>
                <a:gd name="T47" fmla="*/ 210 h 464"/>
                <a:gd name="T48" fmla="*/ 369 w 457"/>
                <a:gd name="T49" fmla="*/ 249 h 464"/>
                <a:gd name="T50" fmla="*/ 344 w 457"/>
                <a:gd name="T51" fmla="*/ 291 h 464"/>
                <a:gd name="T52" fmla="*/ 314 w 457"/>
                <a:gd name="T53" fmla="*/ 323 h 464"/>
                <a:gd name="T54" fmla="*/ 281 w 457"/>
                <a:gd name="T55" fmla="*/ 326 h 464"/>
                <a:gd name="T56" fmla="*/ 291 w 457"/>
                <a:gd name="T57" fmla="*/ 378 h 464"/>
                <a:gd name="T58" fmla="*/ 311 w 457"/>
                <a:gd name="T59" fmla="*/ 409 h 464"/>
                <a:gd name="T60" fmla="*/ 326 w 457"/>
                <a:gd name="T61" fmla="*/ 441 h 464"/>
                <a:gd name="T62" fmla="*/ 298 w 457"/>
                <a:gd name="T63" fmla="*/ 445 h 464"/>
                <a:gd name="T64" fmla="*/ 256 w 457"/>
                <a:gd name="T65" fmla="*/ 445 h 464"/>
                <a:gd name="T66" fmla="*/ 240 w 457"/>
                <a:gd name="T67" fmla="*/ 464 h 464"/>
                <a:gd name="T68" fmla="*/ 231 w 457"/>
                <a:gd name="T69" fmla="*/ 459 h 464"/>
                <a:gd name="T70" fmla="*/ 221 w 457"/>
                <a:gd name="T71" fmla="*/ 454 h 464"/>
                <a:gd name="T72" fmla="*/ 193 w 457"/>
                <a:gd name="T73" fmla="*/ 423 h 464"/>
                <a:gd name="T74" fmla="*/ 184 w 457"/>
                <a:gd name="T75" fmla="*/ 407 h 464"/>
                <a:gd name="T76" fmla="*/ 133 w 457"/>
                <a:gd name="T77" fmla="*/ 415 h 464"/>
                <a:gd name="T78" fmla="*/ 113 w 457"/>
                <a:gd name="T79" fmla="*/ 409 h 464"/>
                <a:gd name="T80" fmla="*/ 59 w 457"/>
                <a:gd name="T81" fmla="*/ 414 h 464"/>
                <a:gd name="T82" fmla="*/ 56 w 457"/>
                <a:gd name="T83" fmla="*/ 374 h 464"/>
                <a:gd name="T84" fmla="*/ 72 w 457"/>
                <a:gd name="T85" fmla="*/ 344 h 464"/>
                <a:gd name="T86" fmla="*/ 55 w 457"/>
                <a:gd name="T87" fmla="*/ 306 h 464"/>
                <a:gd name="T88" fmla="*/ 0 w 457"/>
                <a:gd name="T89" fmla="*/ 253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57" h="464">
                  <a:moveTo>
                    <a:pt x="0" y="253"/>
                  </a:moveTo>
                  <a:cubicBezTo>
                    <a:pt x="12" y="256"/>
                    <a:pt x="24" y="262"/>
                    <a:pt x="37" y="266"/>
                  </a:cubicBezTo>
                  <a:cubicBezTo>
                    <a:pt x="51" y="270"/>
                    <a:pt x="63" y="265"/>
                    <a:pt x="78" y="265"/>
                  </a:cubicBezTo>
                  <a:cubicBezTo>
                    <a:pt x="83" y="265"/>
                    <a:pt x="88" y="267"/>
                    <a:pt x="93" y="268"/>
                  </a:cubicBezTo>
                  <a:cubicBezTo>
                    <a:pt x="98" y="269"/>
                    <a:pt x="102" y="265"/>
                    <a:pt x="106" y="263"/>
                  </a:cubicBezTo>
                  <a:cubicBezTo>
                    <a:pt x="112" y="261"/>
                    <a:pt x="118" y="264"/>
                    <a:pt x="124" y="263"/>
                  </a:cubicBezTo>
                  <a:cubicBezTo>
                    <a:pt x="129" y="263"/>
                    <a:pt x="134" y="260"/>
                    <a:pt x="139" y="259"/>
                  </a:cubicBezTo>
                  <a:cubicBezTo>
                    <a:pt x="145" y="258"/>
                    <a:pt x="156" y="257"/>
                    <a:pt x="159" y="252"/>
                  </a:cubicBezTo>
                  <a:cubicBezTo>
                    <a:pt x="162" y="248"/>
                    <a:pt x="156" y="247"/>
                    <a:pt x="157" y="244"/>
                  </a:cubicBezTo>
                  <a:cubicBezTo>
                    <a:pt x="158" y="236"/>
                    <a:pt x="155" y="230"/>
                    <a:pt x="156" y="223"/>
                  </a:cubicBezTo>
                  <a:cubicBezTo>
                    <a:pt x="156" y="215"/>
                    <a:pt x="158" y="217"/>
                    <a:pt x="162" y="212"/>
                  </a:cubicBezTo>
                  <a:cubicBezTo>
                    <a:pt x="165" y="210"/>
                    <a:pt x="166" y="205"/>
                    <a:pt x="169" y="203"/>
                  </a:cubicBezTo>
                  <a:cubicBezTo>
                    <a:pt x="173" y="201"/>
                    <a:pt x="174" y="205"/>
                    <a:pt x="178" y="206"/>
                  </a:cubicBezTo>
                  <a:cubicBezTo>
                    <a:pt x="184" y="206"/>
                    <a:pt x="190" y="204"/>
                    <a:pt x="195" y="202"/>
                  </a:cubicBezTo>
                  <a:cubicBezTo>
                    <a:pt x="193" y="199"/>
                    <a:pt x="189" y="199"/>
                    <a:pt x="188" y="195"/>
                  </a:cubicBezTo>
                  <a:cubicBezTo>
                    <a:pt x="193" y="195"/>
                    <a:pt x="199" y="192"/>
                    <a:pt x="201" y="188"/>
                  </a:cubicBezTo>
                  <a:cubicBezTo>
                    <a:pt x="205" y="183"/>
                    <a:pt x="213" y="191"/>
                    <a:pt x="213" y="185"/>
                  </a:cubicBezTo>
                  <a:cubicBezTo>
                    <a:pt x="217" y="187"/>
                    <a:pt x="219" y="186"/>
                    <a:pt x="221" y="190"/>
                  </a:cubicBezTo>
                  <a:cubicBezTo>
                    <a:pt x="224" y="193"/>
                    <a:pt x="227" y="192"/>
                    <a:pt x="230" y="190"/>
                  </a:cubicBezTo>
                  <a:cubicBezTo>
                    <a:pt x="237" y="184"/>
                    <a:pt x="235" y="174"/>
                    <a:pt x="232" y="167"/>
                  </a:cubicBezTo>
                  <a:cubicBezTo>
                    <a:pt x="230" y="162"/>
                    <a:pt x="234" y="161"/>
                    <a:pt x="235" y="157"/>
                  </a:cubicBezTo>
                  <a:cubicBezTo>
                    <a:pt x="236" y="154"/>
                    <a:pt x="236" y="149"/>
                    <a:pt x="235" y="146"/>
                  </a:cubicBezTo>
                  <a:cubicBezTo>
                    <a:pt x="233" y="142"/>
                    <a:pt x="237" y="141"/>
                    <a:pt x="240" y="141"/>
                  </a:cubicBezTo>
                  <a:cubicBezTo>
                    <a:pt x="244" y="140"/>
                    <a:pt x="247" y="141"/>
                    <a:pt x="251" y="138"/>
                  </a:cubicBezTo>
                  <a:cubicBezTo>
                    <a:pt x="256" y="134"/>
                    <a:pt x="255" y="134"/>
                    <a:pt x="253" y="129"/>
                  </a:cubicBezTo>
                  <a:cubicBezTo>
                    <a:pt x="252" y="125"/>
                    <a:pt x="249" y="120"/>
                    <a:pt x="246" y="118"/>
                  </a:cubicBezTo>
                  <a:cubicBezTo>
                    <a:pt x="238" y="113"/>
                    <a:pt x="237" y="107"/>
                    <a:pt x="247" y="109"/>
                  </a:cubicBezTo>
                  <a:cubicBezTo>
                    <a:pt x="255" y="111"/>
                    <a:pt x="272" y="114"/>
                    <a:pt x="274" y="104"/>
                  </a:cubicBezTo>
                  <a:cubicBezTo>
                    <a:pt x="274" y="101"/>
                    <a:pt x="274" y="98"/>
                    <a:pt x="272" y="96"/>
                  </a:cubicBezTo>
                  <a:cubicBezTo>
                    <a:pt x="271" y="95"/>
                    <a:pt x="266" y="93"/>
                    <a:pt x="267" y="91"/>
                  </a:cubicBezTo>
                  <a:cubicBezTo>
                    <a:pt x="268" y="90"/>
                    <a:pt x="269" y="90"/>
                    <a:pt x="270" y="90"/>
                  </a:cubicBezTo>
                  <a:cubicBezTo>
                    <a:pt x="269" y="87"/>
                    <a:pt x="271" y="85"/>
                    <a:pt x="273" y="83"/>
                  </a:cubicBezTo>
                  <a:cubicBezTo>
                    <a:pt x="274" y="81"/>
                    <a:pt x="279" y="77"/>
                    <a:pt x="279" y="74"/>
                  </a:cubicBezTo>
                  <a:cubicBezTo>
                    <a:pt x="279" y="72"/>
                    <a:pt x="280" y="70"/>
                    <a:pt x="281" y="69"/>
                  </a:cubicBezTo>
                  <a:cubicBezTo>
                    <a:pt x="283" y="67"/>
                    <a:pt x="279" y="66"/>
                    <a:pt x="278" y="65"/>
                  </a:cubicBezTo>
                  <a:cubicBezTo>
                    <a:pt x="278" y="64"/>
                    <a:pt x="278" y="63"/>
                    <a:pt x="279" y="62"/>
                  </a:cubicBezTo>
                  <a:cubicBezTo>
                    <a:pt x="281" y="61"/>
                    <a:pt x="278" y="57"/>
                    <a:pt x="278" y="56"/>
                  </a:cubicBezTo>
                  <a:cubicBezTo>
                    <a:pt x="277" y="54"/>
                    <a:pt x="273" y="49"/>
                    <a:pt x="272" y="47"/>
                  </a:cubicBezTo>
                  <a:cubicBezTo>
                    <a:pt x="270" y="44"/>
                    <a:pt x="266" y="42"/>
                    <a:pt x="264" y="40"/>
                  </a:cubicBezTo>
                  <a:cubicBezTo>
                    <a:pt x="260" y="37"/>
                    <a:pt x="271" y="24"/>
                    <a:pt x="274" y="26"/>
                  </a:cubicBezTo>
                  <a:cubicBezTo>
                    <a:pt x="279" y="27"/>
                    <a:pt x="279" y="22"/>
                    <a:pt x="282" y="19"/>
                  </a:cubicBezTo>
                  <a:cubicBezTo>
                    <a:pt x="285" y="16"/>
                    <a:pt x="288" y="14"/>
                    <a:pt x="292" y="13"/>
                  </a:cubicBezTo>
                  <a:cubicBezTo>
                    <a:pt x="301" y="11"/>
                    <a:pt x="309" y="11"/>
                    <a:pt x="318" y="10"/>
                  </a:cubicBezTo>
                  <a:cubicBezTo>
                    <a:pt x="322" y="10"/>
                    <a:pt x="329" y="8"/>
                    <a:pt x="333" y="10"/>
                  </a:cubicBezTo>
                  <a:cubicBezTo>
                    <a:pt x="337" y="12"/>
                    <a:pt x="337" y="13"/>
                    <a:pt x="340" y="10"/>
                  </a:cubicBezTo>
                  <a:cubicBezTo>
                    <a:pt x="345" y="6"/>
                    <a:pt x="358" y="0"/>
                    <a:pt x="361" y="9"/>
                  </a:cubicBezTo>
                  <a:cubicBezTo>
                    <a:pt x="365" y="2"/>
                    <a:pt x="374" y="8"/>
                    <a:pt x="377" y="12"/>
                  </a:cubicBezTo>
                  <a:cubicBezTo>
                    <a:pt x="380" y="16"/>
                    <a:pt x="387" y="14"/>
                    <a:pt x="391" y="18"/>
                  </a:cubicBezTo>
                  <a:cubicBezTo>
                    <a:pt x="394" y="21"/>
                    <a:pt x="396" y="24"/>
                    <a:pt x="397" y="28"/>
                  </a:cubicBezTo>
                  <a:cubicBezTo>
                    <a:pt x="398" y="30"/>
                    <a:pt x="398" y="35"/>
                    <a:pt x="399" y="38"/>
                  </a:cubicBezTo>
                  <a:cubicBezTo>
                    <a:pt x="400" y="40"/>
                    <a:pt x="406" y="44"/>
                    <a:pt x="408" y="46"/>
                  </a:cubicBezTo>
                  <a:cubicBezTo>
                    <a:pt x="411" y="49"/>
                    <a:pt x="415" y="44"/>
                    <a:pt x="418" y="44"/>
                  </a:cubicBezTo>
                  <a:cubicBezTo>
                    <a:pt x="418" y="56"/>
                    <a:pt x="448" y="61"/>
                    <a:pt x="457" y="58"/>
                  </a:cubicBezTo>
                  <a:cubicBezTo>
                    <a:pt x="454" y="60"/>
                    <a:pt x="437" y="68"/>
                    <a:pt x="439" y="73"/>
                  </a:cubicBezTo>
                  <a:cubicBezTo>
                    <a:pt x="439" y="75"/>
                    <a:pt x="437" y="79"/>
                    <a:pt x="435" y="77"/>
                  </a:cubicBezTo>
                  <a:cubicBezTo>
                    <a:pt x="432" y="75"/>
                    <a:pt x="432" y="80"/>
                    <a:pt x="431" y="82"/>
                  </a:cubicBezTo>
                  <a:cubicBezTo>
                    <a:pt x="430" y="84"/>
                    <a:pt x="413" y="87"/>
                    <a:pt x="410" y="89"/>
                  </a:cubicBezTo>
                  <a:cubicBezTo>
                    <a:pt x="400" y="94"/>
                    <a:pt x="394" y="90"/>
                    <a:pt x="383" y="88"/>
                  </a:cubicBezTo>
                  <a:cubicBezTo>
                    <a:pt x="375" y="86"/>
                    <a:pt x="364" y="80"/>
                    <a:pt x="356" y="85"/>
                  </a:cubicBezTo>
                  <a:cubicBezTo>
                    <a:pt x="350" y="89"/>
                    <a:pt x="347" y="97"/>
                    <a:pt x="354" y="100"/>
                  </a:cubicBezTo>
                  <a:cubicBezTo>
                    <a:pt x="360" y="102"/>
                    <a:pt x="352" y="107"/>
                    <a:pt x="357" y="108"/>
                  </a:cubicBezTo>
                  <a:cubicBezTo>
                    <a:pt x="359" y="109"/>
                    <a:pt x="370" y="109"/>
                    <a:pt x="366" y="113"/>
                  </a:cubicBezTo>
                  <a:cubicBezTo>
                    <a:pt x="362" y="117"/>
                    <a:pt x="356" y="119"/>
                    <a:pt x="364" y="124"/>
                  </a:cubicBezTo>
                  <a:cubicBezTo>
                    <a:pt x="370" y="129"/>
                    <a:pt x="363" y="135"/>
                    <a:pt x="367" y="139"/>
                  </a:cubicBezTo>
                  <a:cubicBezTo>
                    <a:pt x="369" y="141"/>
                    <a:pt x="372" y="143"/>
                    <a:pt x="374" y="145"/>
                  </a:cubicBezTo>
                  <a:cubicBezTo>
                    <a:pt x="376" y="145"/>
                    <a:pt x="376" y="147"/>
                    <a:pt x="377" y="148"/>
                  </a:cubicBezTo>
                  <a:cubicBezTo>
                    <a:pt x="377" y="152"/>
                    <a:pt x="378" y="151"/>
                    <a:pt x="382" y="152"/>
                  </a:cubicBezTo>
                  <a:cubicBezTo>
                    <a:pt x="389" y="154"/>
                    <a:pt x="387" y="162"/>
                    <a:pt x="395" y="163"/>
                  </a:cubicBezTo>
                  <a:cubicBezTo>
                    <a:pt x="399" y="164"/>
                    <a:pt x="406" y="164"/>
                    <a:pt x="410" y="168"/>
                  </a:cubicBezTo>
                  <a:cubicBezTo>
                    <a:pt x="413" y="173"/>
                    <a:pt x="401" y="177"/>
                    <a:pt x="399" y="178"/>
                  </a:cubicBezTo>
                  <a:cubicBezTo>
                    <a:pt x="392" y="181"/>
                    <a:pt x="386" y="186"/>
                    <a:pt x="392" y="193"/>
                  </a:cubicBezTo>
                  <a:cubicBezTo>
                    <a:pt x="395" y="198"/>
                    <a:pt x="389" y="210"/>
                    <a:pt x="398" y="210"/>
                  </a:cubicBezTo>
                  <a:cubicBezTo>
                    <a:pt x="397" y="213"/>
                    <a:pt x="389" y="215"/>
                    <a:pt x="388" y="219"/>
                  </a:cubicBezTo>
                  <a:cubicBezTo>
                    <a:pt x="387" y="225"/>
                    <a:pt x="376" y="232"/>
                    <a:pt x="381" y="237"/>
                  </a:cubicBezTo>
                  <a:cubicBezTo>
                    <a:pt x="388" y="244"/>
                    <a:pt x="372" y="247"/>
                    <a:pt x="369" y="249"/>
                  </a:cubicBezTo>
                  <a:cubicBezTo>
                    <a:pt x="366" y="251"/>
                    <a:pt x="367" y="256"/>
                    <a:pt x="366" y="260"/>
                  </a:cubicBezTo>
                  <a:cubicBezTo>
                    <a:pt x="365" y="265"/>
                    <a:pt x="364" y="271"/>
                    <a:pt x="361" y="276"/>
                  </a:cubicBezTo>
                  <a:cubicBezTo>
                    <a:pt x="358" y="284"/>
                    <a:pt x="350" y="285"/>
                    <a:pt x="344" y="291"/>
                  </a:cubicBezTo>
                  <a:cubicBezTo>
                    <a:pt x="342" y="293"/>
                    <a:pt x="342" y="296"/>
                    <a:pt x="341" y="299"/>
                  </a:cubicBezTo>
                  <a:cubicBezTo>
                    <a:pt x="341" y="305"/>
                    <a:pt x="336" y="308"/>
                    <a:pt x="334" y="313"/>
                  </a:cubicBezTo>
                  <a:cubicBezTo>
                    <a:pt x="330" y="323"/>
                    <a:pt x="324" y="320"/>
                    <a:pt x="314" y="323"/>
                  </a:cubicBezTo>
                  <a:cubicBezTo>
                    <a:pt x="311" y="324"/>
                    <a:pt x="307" y="327"/>
                    <a:pt x="304" y="327"/>
                  </a:cubicBezTo>
                  <a:cubicBezTo>
                    <a:pt x="299" y="327"/>
                    <a:pt x="297" y="321"/>
                    <a:pt x="295" y="318"/>
                  </a:cubicBezTo>
                  <a:cubicBezTo>
                    <a:pt x="290" y="311"/>
                    <a:pt x="283" y="322"/>
                    <a:pt x="281" y="326"/>
                  </a:cubicBezTo>
                  <a:cubicBezTo>
                    <a:pt x="278" y="334"/>
                    <a:pt x="272" y="341"/>
                    <a:pt x="269" y="348"/>
                  </a:cubicBezTo>
                  <a:cubicBezTo>
                    <a:pt x="265" y="358"/>
                    <a:pt x="270" y="363"/>
                    <a:pt x="279" y="365"/>
                  </a:cubicBezTo>
                  <a:cubicBezTo>
                    <a:pt x="288" y="367"/>
                    <a:pt x="292" y="368"/>
                    <a:pt x="291" y="378"/>
                  </a:cubicBezTo>
                  <a:cubicBezTo>
                    <a:pt x="290" y="384"/>
                    <a:pt x="289" y="397"/>
                    <a:pt x="299" y="397"/>
                  </a:cubicBezTo>
                  <a:cubicBezTo>
                    <a:pt x="302" y="397"/>
                    <a:pt x="306" y="395"/>
                    <a:pt x="308" y="397"/>
                  </a:cubicBezTo>
                  <a:cubicBezTo>
                    <a:pt x="311" y="400"/>
                    <a:pt x="309" y="406"/>
                    <a:pt x="311" y="409"/>
                  </a:cubicBezTo>
                  <a:cubicBezTo>
                    <a:pt x="316" y="416"/>
                    <a:pt x="321" y="421"/>
                    <a:pt x="323" y="429"/>
                  </a:cubicBezTo>
                  <a:cubicBezTo>
                    <a:pt x="324" y="432"/>
                    <a:pt x="326" y="431"/>
                    <a:pt x="322" y="433"/>
                  </a:cubicBezTo>
                  <a:cubicBezTo>
                    <a:pt x="320" y="435"/>
                    <a:pt x="324" y="441"/>
                    <a:pt x="326" y="441"/>
                  </a:cubicBezTo>
                  <a:cubicBezTo>
                    <a:pt x="321" y="446"/>
                    <a:pt x="315" y="451"/>
                    <a:pt x="310" y="443"/>
                  </a:cubicBezTo>
                  <a:cubicBezTo>
                    <a:pt x="308" y="439"/>
                    <a:pt x="305" y="442"/>
                    <a:pt x="302" y="443"/>
                  </a:cubicBezTo>
                  <a:cubicBezTo>
                    <a:pt x="301" y="444"/>
                    <a:pt x="300" y="444"/>
                    <a:pt x="298" y="445"/>
                  </a:cubicBezTo>
                  <a:cubicBezTo>
                    <a:pt x="296" y="446"/>
                    <a:pt x="297" y="448"/>
                    <a:pt x="295" y="449"/>
                  </a:cubicBezTo>
                  <a:cubicBezTo>
                    <a:pt x="287" y="453"/>
                    <a:pt x="279" y="445"/>
                    <a:pt x="271" y="446"/>
                  </a:cubicBezTo>
                  <a:cubicBezTo>
                    <a:pt x="266" y="446"/>
                    <a:pt x="260" y="447"/>
                    <a:pt x="256" y="445"/>
                  </a:cubicBezTo>
                  <a:cubicBezTo>
                    <a:pt x="257" y="448"/>
                    <a:pt x="259" y="457"/>
                    <a:pt x="254" y="457"/>
                  </a:cubicBezTo>
                  <a:cubicBezTo>
                    <a:pt x="249" y="457"/>
                    <a:pt x="241" y="457"/>
                    <a:pt x="242" y="464"/>
                  </a:cubicBezTo>
                  <a:cubicBezTo>
                    <a:pt x="241" y="460"/>
                    <a:pt x="241" y="460"/>
                    <a:pt x="240" y="464"/>
                  </a:cubicBezTo>
                  <a:cubicBezTo>
                    <a:pt x="238" y="462"/>
                    <a:pt x="237" y="460"/>
                    <a:pt x="236" y="458"/>
                  </a:cubicBezTo>
                  <a:cubicBezTo>
                    <a:pt x="237" y="460"/>
                    <a:pt x="237" y="462"/>
                    <a:pt x="236" y="464"/>
                  </a:cubicBezTo>
                  <a:cubicBezTo>
                    <a:pt x="234" y="462"/>
                    <a:pt x="233" y="461"/>
                    <a:pt x="231" y="459"/>
                  </a:cubicBezTo>
                  <a:cubicBezTo>
                    <a:pt x="232" y="464"/>
                    <a:pt x="228" y="461"/>
                    <a:pt x="225" y="463"/>
                  </a:cubicBezTo>
                  <a:cubicBezTo>
                    <a:pt x="225" y="461"/>
                    <a:pt x="225" y="460"/>
                    <a:pt x="225" y="458"/>
                  </a:cubicBezTo>
                  <a:cubicBezTo>
                    <a:pt x="221" y="461"/>
                    <a:pt x="217" y="456"/>
                    <a:pt x="221" y="454"/>
                  </a:cubicBezTo>
                  <a:cubicBezTo>
                    <a:pt x="216" y="454"/>
                    <a:pt x="210" y="448"/>
                    <a:pt x="215" y="444"/>
                  </a:cubicBezTo>
                  <a:cubicBezTo>
                    <a:pt x="209" y="441"/>
                    <a:pt x="212" y="431"/>
                    <a:pt x="208" y="429"/>
                  </a:cubicBezTo>
                  <a:cubicBezTo>
                    <a:pt x="205" y="428"/>
                    <a:pt x="192" y="427"/>
                    <a:pt x="193" y="423"/>
                  </a:cubicBezTo>
                  <a:cubicBezTo>
                    <a:pt x="193" y="415"/>
                    <a:pt x="191" y="413"/>
                    <a:pt x="187" y="406"/>
                  </a:cubicBezTo>
                  <a:cubicBezTo>
                    <a:pt x="184" y="401"/>
                    <a:pt x="175" y="396"/>
                    <a:pt x="173" y="405"/>
                  </a:cubicBezTo>
                  <a:cubicBezTo>
                    <a:pt x="178" y="405"/>
                    <a:pt x="182" y="400"/>
                    <a:pt x="184" y="407"/>
                  </a:cubicBezTo>
                  <a:cubicBezTo>
                    <a:pt x="179" y="403"/>
                    <a:pt x="173" y="406"/>
                    <a:pt x="168" y="407"/>
                  </a:cubicBezTo>
                  <a:cubicBezTo>
                    <a:pt x="162" y="409"/>
                    <a:pt x="157" y="407"/>
                    <a:pt x="151" y="409"/>
                  </a:cubicBezTo>
                  <a:cubicBezTo>
                    <a:pt x="148" y="410"/>
                    <a:pt x="128" y="409"/>
                    <a:pt x="133" y="415"/>
                  </a:cubicBezTo>
                  <a:cubicBezTo>
                    <a:pt x="131" y="416"/>
                    <a:pt x="129" y="415"/>
                    <a:pt x="129" y="412"/>
                  </a:cubicBezTo>
                  <a:cubicBezTo>
                    <a:pt x="121" y="416"/>
                    <a:pt x="115" y="404"/>
                    <a:pt x="111" y="406"/>
                  </a:cubicBezTo>
                  <a:cubicBezTo>
                    <a:pt x="111" y="407"/>
                    <a:pt x="112" y="408"/>
                    <a:pt x="113" y="409"/>
                  </a:cubicBezTo>
                  <a:cubicBezTo>
                    <a:pt x="109" y="410"/>
                    <a:pt x="92" y="405"/>
                    <a:pt x="97" y="414"/>
                  </a:cubicBezTo>
                  <a:cubicBezTo>
                    <a:pt x="92" y="412"/>
                    <a:pt x="61" y="410"/>
                    <a:pt x="64" y="418"/>
                  </a:cubicBezTo>
                  <a:cubicBezTo>
                    <a:pt x="62" y="418"/>
                    <a:pt x="60" y="415"/>
                    <a:pt x="59" y="414"/>
                  </a:cubicBezTo>
                  <a:cubicBezTo>
                    <a:pt x="56" y="412"/>
                    <a:pt x="56" y="416"/>
                    <a:pt x="54" y="417"/>
                  </a:cubicBezTo>
                  <a:cubicBezTo>
                    <a:pt x="47" y="421"/>
                    <a:pt x="41" y="416"/>
                    <a:pt x="42" y="410"/>
                  </a:cubicBezTo>
                  <a:cubicBezTo>
                    <a:pt x="42" y="401"/>
                    <a:pt x="40" y="370"/>
                    <a:pt x="56" y="374"/>
                  </a:cubicBezTo>
                  <a:cubicBezTo>
                    <a:pt x="52" y="361"/>
                    <a:pt x="81" y="368"/>
                    <a:pt x="83" y="361"/>
                  </a:cubicBezTo>
                  <a:cubicBezTo>
                    <a:pt x="83" y="358"/>
                    <a:pt x="84" y="346"/>
                    <a:pt x="83" y="345"/>
                  </a:cubicBezTo>
                  <a:cubicBezTo>
                    <a:pt x="80" y="343"/>
                    <a:pt x="76" y="345"/>
                    <a:pt x="72" y="344"/>
                  </a:cubicBezTo>
                  <a:cubicBezTo>
                    <a:pt x="67" y="344"/>
                    <a:pt x="68" y="336"/>
                    <a:pt x="68" y="332"/>
                  </a:cubicBezTo>
                  <a:cubicBezTo>
                    <a:pt x="67" y="325"/>
                    <a:pt x="65" y="317"/>
                    <a:pt x="63" y="311"/>
                  </a:cubicBezTo>
                  <a:cubicBezTo>
                    <a:pt x="62" y="308"/>
                    <a:pt x="57" y="307"/>
                    <a:pt x="55" y="306"/>
                  </a:cubicBezTo>
                  <a:cubicBezTo>
                    <a:pt x="50" y="303"/>
                    <a:pt x="46" y="302"/>
                    <a:pt x="41" y="299"/>
                  </a:cubicBezTo>
                  <a:cubicBezTo>
                    <a:pt x="31" y="295"/>
                    <a:pt x="27" y="288"/>
                    <a:pt x="22" y="279"/>
                  </a:cubicBezTo>
                  <a:cubicBezTo>
                    <a:pt x="16" y="269"/>
                    <a:pt x="8" y="261"/>
                    <a:pt x="0" y="25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346">
              <a:extLst>
                <a:ext uri="{FF2B5EF4-FFF2-40B4-BE49-F238E27FC236}">
                  <a16:creationId xmlns="" xmlns:a16="http://schemas.microsoft.com/office/drawing/2014/main" id="{7F95020F-544C-4AAA-8934-A08E54675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6720" y="2479984"/>
              <a:ext cx="992148" cy="1005496"/>
            </a:xfrm>
            <a:custGeom>
              <a:avLst/>
              <a:gdLst>
                <a:gd name="T0" fmla="*/ 78 w 457"/>
                <a:gd name="T1" fmla="*/ 265 h 464"/>
                <a:gd name="T2" fmla="*/ 124 w 457"/>
                <a:gd name="T3" fmla="*/ 263 h 464"/>
                <a:gd name="T4" fmla="*/ 157 w 457"/>
                <a:gd name="T5" fmla="*/ 244 h 464"/>
                <a:gd name="T6" fmla="*/ 169 w 457"/>
                <a:gd name="T7" fmla="*/ 203 h 464"/>
                <a:gd name="T8" fmla="*/ 188 w 457"/>
                <a:gd name="T9" fmla="*/ 195 h 464"/>
                <a:gd name="T10" fmla="*/ 221 w 457"/>
                <a:gd name="T11" fmla="*/ 190 h 464"/>
                <a:gd name="T12" fmla="*/ 235 w 457"/>
                <a:gd name="T13" fmla="*/ 157 h 464"/>
                <a:gd name="T14" fmla="*/ 251 w 457"/>
                <a:gd name="T15" fmla="*/ 138 h 464"/>
                <a:gd name="T16" fmla="*/ 247 w 457"/>
                <a:gd name="T17" fmla="*/ 109 h 464"/>
                <a:gd name="T18" fmla="*/ 267 w 457"/>
                <a:gd name="T19" fmla="*/ 91 h 464"/>
                <a:gd name="T20" fmla="*/ 279 w 457"/>
                <a:gd name="T21" fmla="*/ 74 h 464"/>
                <a:gd name="T22" fmla="*/ 279 w 457"/>
                <a:gd name="T23" fmla="*/ 62 h 464"/>
                <a:gd name="T24" fmla="*/ 264 w 457"/>
                <a:gd name="T25" fmla="*/ 40 h 464"/>
                <a:gd name="T26" fmla="*/ 292 w 457"/>
                <a:gd name="T27" fmla="*/ 13 h 464"/>
                <a:gd name="T28" fmla="*/ 340 w 457"/>
                <a:gd name="T29" fmla="*/ 10 h 464"/>
                <a:gd name="T30" fmla="*/ 391 w 457"/>
                <a:gd name="T31" fmla="*/ 18 h 464"/>
                <a:gd name="T32" fmla="*/ 408 w 457"/>
                <a:gd name="T33" fmla="*/ 46 h 464"/>
                <a:gd name="T34" fmla="*/ 439 w 457"/>
                <a:gd name="T35" fmla="*/ 73 h 464"/>
                <a:gd name="T36" fmla="*/ 410 w 457"/>
                <a:gd name="T37" fmla="*/ 89 h 464"/>
                <a:gd name="T38" fmla="*/ 354 w 457"/>
                <a:gd name="T39" fmla="*/ 100 h 464"/>
                <a:gd name="T40" fmla="*/ 364 w 457"/>
                <a:gd name="T41" fmla="*/ 124 h 464"/>
                <a:gd name="T42" fmla="*/ 377 w 457"/>
                <a:gd name="T43" fmla="*/ 148 h 464"/>
                <a:gd name="T44" fmla="*/ 410 w 457"/>
                <a:gd name="T45" fmla="*/ 168 h 464"/>
                <a:gd name="T46" fmla="*/ 398 w 457"/>
                <a:gd name="T47" fmla="*/ 210 h 464"/>
                <a:gd name="T48" fmla="*/ 369 w 457"/>
                <a:gd name="T49" fmla="*/ 249 h 464"/>
                <a:gd name="T50" fmla="*/ 344 w 457"/>
                <a:gd name="T51" fmla="*/ 291 h 464"/>
                <a:gd name="T52" fmla="*/ 314 w 457"/>
                <a:gd name="T53" fmla="*/ 323 h 464"/>
                <a:gd name="T54" fmla="*/ 281 w 457"/>
                <a:gd name="T55" fmla="*/ 326 h 464"/>
                <a:gd name="T56" fmla="*/ 291 w 457"/>
                <a:gd name="T57" fmla="*/ 378 h 464"/>
                <a:gd name="T58" fmla="*/ 311 w 457"/>
                <a:gd name="T59" fmla="*/ 409 h 464"/>
                <a:gd name="T60" fmla="*/ 326 w 457"/>
                <a:gd name="T61" fmla="*/ 441 h 464"/>
                <a:gd name="T62" fmla="*/ 298 w 457"/>
                <a:gd name="T63" fmla="*/ 445 h 464"/>
                <a:gd name="T64" fmla="*/ 256 w 457"/>
                <a:gd name="T65" fmla="*/ 445 h 464"/>
                <a:gd name="T66" fmla="*/ 240 w 457"/>
                <a:gd name="T67" fmla="*/ 464 h 464"/>
                <a:gd name="T68" fmla="*/ 231 w 457"/>
                <a:gd name="T69" fmla="*/ 459 h 464"/>
                <a:gd name="T70" fmla="*/ 221 w 457"/>
                <a:gd name="T71" fmla="*/ 454 h 464"/>
                <a:gd name="T72" fmla="*/ 193 w 457"/>
                <a:gd name="T73" fmla="*/ 423 h 464"/>
                <a:gd name="T74" fmla="*/ 184 w 457"/>
                <a:gd name="T75" fmla="*/ 407 h 464"/>
                <a:gd name="T76" fmla="*/ 133 w 457"/>
                <a:gd name="T77" fmla="*/ 415 h 464"/>
                <a:gd name="T78" fmla="*/ 113 w 457"/>
                <a:gd name="T79" fmla="*/ 409 h 464"/>
                <a:gd name="T80" fmla="*/ 59 w 457"/>
                <a:gd name="T81" fmla="*/ 414 h 464"/>
                <a:gd name="T82" fmla="*/ 56 w 457"/>
                <a:gd name="T83" fmla="*/ 374 h 464"/>
                <a:gd name="T84" fmla="*/ 72 w 457"/>
                <a:gd name="T85" fmla="*/ 344 h 464"/>
                <a:gd name="T86" fmla="*/ 55 w 457"/>
                <a:gd name="T87" fmla="*/ 306 h 464"/>
                <a:gd name="T88" fmla="*/ 0 w 457"/>
                <a:gd name="T89" fmla="*/ 253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57" h="464">
                  <a:moveTo>
                    <a:pt x="0" y="253"/>
                  </a:moveTo>
                  <a:cubicBezTo>
                    <a:pt x="12" y="256"/>
                    <a:pt x="24" y="262"/>
                    <a:pt x="37" y="266"/>
                  </a:cubicBezTo>
                  <a:cubicBezTo>
                    <a:pt x="51" y="270"/>
                    <a:pt x="63" y="265"/>
                    <a:pt x="78" y="265"/>
                  </a:cubicBezTo>
                  <a:cubicBezTo>
                    <a:pt x="83" y="265"/>
                    <a:pt x="88" y="267"/>
                    <a:pt x="93" y="268"/>
                  </a:cubicBezTo>
                  <a:cubicBezTo>
                    <a:pt x="98" y="269"/>
                    <a:pt x="102" y="265"/>
                    <a:pt x="106" y="263"/>
                  </a:cubicBezTo>
                  <a:cubicBezTo>
                    <a:pt x="112" y="261"/>
                    <a:pt x="118" y="264"/>
                    <a:pt x="124" y="263"/>
                  </a:cubicBezTo>
                  <a:cubicBezTo>
                    <a:pt x="129" y="263"/>
                    <a:pt x="134" y="260"/>
                    <a:pt x="139" y="259"/>
                  </a:cubicBezTo>
                  <a:cubicBezTo>
                    <a:pt x="145" y="258"/>
                    <a:pt x="156" y="257"/>
                    <a:pt x="159" y="252"/>
                  </a:cubicBezTo>
                  <a:cubicBezTo>
                    <a:pt x="162" y="248"/>
                    <a:pt x="156" y="247"/>
                    <a:pt x="157" y="244"/>
                  </a:cubicBezTo>
                  <a:cubicBezTo>
                    <a:pt x="158" y="236"/>
                    <a:pt x="155" y="230"/>
                    <a:pt x="156" y="223"/>
                  </a:cubicBezTo>
                  <a:cubicBezTo>
                    <a:pt x="156" y="215"/>
                    <a:pt x="158" y="217"/>
                    <a:pt x="162" y="212"/>
                  </a:cubicBezTo>
                  <a:cubicBezTo>
                    <a:pt x="165" y="210"/>
                    <a:pt x="166" y="205"/>
                    <a:pt x="169" y="203"/>
                  </a:cubicBezTo>
                  <a:cubicBezTo>
                    <a:pt x="173" y="201"/>
                    <a:pt x="174" y="205"/>
                    <a:pt x="178" y="206"/>
                  </a:cubicBezTo>
                  <a:cubicBezTo>
                    <a:pt x="184" y="206"/>
                    <a:pt x="190" y="204"/>
                    <a:pt x="195" y="202"/>
                  </a:cubicBezTo>
                  <a:cubicBezTo>
                    <a:pt x="193" y="199"/>
                    <a:pt x="189" y="199"/>
                    <a:pt x="188" y="195"/>
                  </a:cubicBezTo>
                  <a:cubicBezTo>
                    <a:pt x="193" y="195"/>
                    <a:pt x="199" y="192"/>
                    <a:pt x="201" y="188"/>
                  </a:cubicBezTo>
                  <a:cubicBezTo>
                    <a:pt x="205" y="183"/>
                    <a:pt x="213" y="191"/>
                    <a:pt x="213" y="185"/>
                  </a:cubicBezTo>
                  <a:cubicBezTo>
                    <a:pt x="217" y="187"/>
                    <a:pt x="219" y="186"/>
                    <a:pt x="221" y="190"/>
                  </a:cubicBezTo>
                  <a:cubicBezTo>
                    <a:pt x="224" y="193"/>
                    <a:pt x="227" y="192"/>
                    <a:pt x="230" y="190"/>
                  </a:cubicBezTo>
                  <a:cubicBezTo>
                    <a:pt x="237" y="184"/>
                    <a:pt x="235" y="174"/>
                    <a:pt x="232" y="167"/>
                  </a:cubicBezTo>
                  <a:cubicBezTo>
                    <a:pt x="230" y="162"/>
                    <a:pt x="234" y="161"/>
                    <a:pt x="235" y="157"/>
                  </a:cubicBezTo>
                  <a:cubicBezTo>
                    <a:pt x="236" y="154"/>
                    <a:pt x="236" y="149"/>
                    <a:pt x="235" y="146"/>
                  </a:cubicBezTo>
                  <a:cubicBezTo>
                    <a:pt x="233" y="142"/>
                    <a:pt x="237" y="141"/>
                    <a:pt x="240" y="141"/>
                  </a:cubicBezTo>
                  <a:cubicBezTo>
                    <a:pt x="244" y="140"/>
                    <a:pt x="247" y="141"/>
                    <a:pt x="251" y="138"/>
                  </a:cubicBezTo>
                  <a:cubicBezTo>
                    <a:pt x="256" y="134"/>
                    <a:pt x="255" y="134"/>
                    <a:pt x="253" y="129"/>
                  </a:cubicBezTo>
                  <a:cubicBezTo>
                    <a:pt x="252" y="125"/>
                    <a:pt x="249" y="120"/>
                    <a:pt x="246" y="118"/>
                  </a:cubicBezTo>
                  <a:cubicBezTo>
                    <a:pt x="238" y="113"/>
                    <a:pt x="237" y="107"/>
                    <a:pt x="247" y="109"/>
                  </a:cubicBezTo>
                  <a:cubicBezTo>
                    <a:pt x="255" y="111"/>
                    <a:pt x="272" y="114"/>
                    <a:pt x="274" y="104"/>
                  </a:cubicBezTo>
                  <a:cubicBezTo>
                    <a:pt x="274" y="101"/>
                    <a:pt x="274" y="98"/>
                    <a:pt x="272" y="96"/>
                  </a:cubicBezTo>
                  <a:cubicBezTo>
                    <a:pt x="271" y="95"/>
                    <a:pt x="266" y="93"/>
                    <a:pt x="267" y="91"/>
                  </a:cubicBezTo>
                  <a:cubicBezTo>
                    <a:pt x="268" y="90"/>
                    <a:pt x="269" y="90"/>
                    <a:pt x="270" y="90"/>
                  </a:cubicBezTo>
                  <a:cubicBezTo>
                    <a:pt x="269" y="87"/>
                    <a:pt x="271" y="85"/>
                    <a:pt x="273" y="83"/>
                  </a:cubicBezTo>
                  <a:cubicBezTo>
                    <a:pt x="274" y="81"/>
                    <a:pt x="279" y="77"/>
                    <a:pt x="279" y="74"/>
                  </a:cubicBezTo>
                  <a:cubicBezTo>
                    <a:pt x="279" y="72"/>
                    <a:pt x="280" y="70"/>
                    <a:pt x="281" y="69"/>
                  </a:cubicBezTo>
                  <a:cubicBezTo>
                    <a:pt x="283" y="67"/>
                    <a:pt x="279" y="66"/>
                    <a:pt x="278" y="65"/>
                  </a:cubicBezTo>
                  <a:cubicBezTo>
                    <a:pt x="278" y="64"/>
                    <a:pt x="278" y="63"/>
                    <a:pt x="279" y="62"/>
                  </a:cubicBezTo>
                  <a:cubicBezTo>
                    <a:pt x="281" y="61"/>
                    <a:pt x="278" y="57"/>
                    <a:pt x="278" y="56"/>
                  </a:cubicBezTo>
                  <a:cubicBezTo>
                    <a:pt x="277" y="54"/>
                    <a:pt x="273" y="49"/>
                    <a:pt x="272" y="47"/>
                  </a:cubicBezTo>
                  <a:cubicBezTo>
                    <a:pt x="270" y="44"/>
                    <a:pt x="266" y="42"/>
                    <a:pt x="264" y="40"/>
                  </a:cubicBezTo>
                  <a:cubicBezTo>
                    <a:pt x="260" y="37"/>
                    <a:pt x="271" y="24"/>
                    <a:pt x="274" y="26"/>
                  </a:cubicBezTo>
                  <a:cubicBezTo>
                    <a:pt x="279" y="27"/>
                    <a:pt x="279" y="22"/>
                    <a:pt x="282" y="19"/>
                  </a:cubicBezTo>
                  <a:cubicBezTo>
                    <a:pt x="285" y="16"/>
                    <a:pt x="288" y="14"/>
                    <a:pt x="292" y="13"/>
                  </a:cubicBezTo>
                  <a:cubicBezTo>
                    <a:pt x="301" y="11"/>
                    <a:pt x="309" y="11"/>
                    <a:pt x="318" y="10"/>
                  </a:cubicBezTo>
                  <a:cubicBezTo>
                    <a:pt x="322" y="10"/>
                    <a:pt x="329" y="8"/>
                    <a:pt x="333" y="10"/>
                  </a:cubicBezTo>
                  <a:cubicBezTo>
                    <a:pt x="337" y="12"/>
                    <a:pt x="337" y="13"/>
                    <a:pt x="340" y="10"/>
                  </a:cubicBezTo>
                  <a:cubicBezTo>
                    <a:pt x="345" y="6"/>
                    <a:pt x="358" y="0"/>
                    <a:pt x="361" y="9"/>
                  </a:cubicBezTo>
                  <a:cubicBezTo>
                    <a:pt x="365" y="2"/>
                    <a:pt x="374" y="8"/>
                    <a:pt x="377" y="12"/>
                  </a:cubicBezTo>
                  <a:cubicBezTo>
                    <a:pt x="380" y="16"/>
                    <a:pt x="387" y="14"/>
                    <a:pt x="391" y="18"/>
                  </a:cubicBezTo>
                  <a:cubicBezTo>
                    <a:pt x="394" y="21"/>
                    <a:pt x="396" y="24"/>
                    <a:pt x="397" y="28"/>
                  </a:cubicBezTo>
                  <a:cubicBezTo>
                    <a:pt x="398" y="30"/>
                    <a:pt x="398" y="35"/>
                    <a:pt x="399" y="38"/>
                  </a:cubicBezTo>
                  <a:cubicBezTo>
                    <a:pt x="400" y="40"/>
                    <a:pt x="406" y="44"/>
                    <a:pt x="408" y="46"/>
                  </a:cubicBezTo>
                  <a:cubicBezTo>
                    <a:pt x="411" y="49"/>
                    <a:pt x="415" y="44"/>
                    <a:pt x="418" y="44"/>
                  </a:cubicBezTo>
                  <a:cubicBezTo>
                    <a:pt x="418" y="56"/>
                    <a:pt x="448" y="61"/>
                    <a:pt x="457" y="58"/>
                  </a:cubicBezTo>
                  <a:cubicBezTo>
                    <a:pt x="454" y="60"/>
                    <a:pt x="437" y="68"/>
                    <a:pt x="439" y="73"/>
                  </a:cubicBezTo>
                  <a:cubicBezTo>
                    <a:pt x="439" y="75"/>
                    <a:pt x="437" y="79"/>
                    <a:pt x="435" y="77"/>
                  </a:cubicBezTo>
                  <a:cubicBezTo>
                    <a:pt x="432" y="75"/>
                    <a:pt x="432" y="80"/>
                    <a:pt x="431" y="82"/>
                  </a:cubicBezTo>
                  <a:cubicBezTo>
                    <a:pt x="430" y="84"/>
                    <a:pt x="413" y="87"/>
                    <a:pt x="410" y="89"/>
                  </a:cubicBezTo>
                  <a:cubicBezTo>
                    <a:pt x="400" y="94"/>
                    <a:pt x="394" y="90"/>
                    <a:pt x="383" y="88"/>
                  </a:cubicBezTo>
                  <a:cubicBezTo>
                    <a:pt x="375" y="86"/>
                    <a:pt x="364" y="80"/>
                    <a:pt x="356" y="85"/>
                  </a:cubicBezTo>
                  <a:cubicBezTo>
                    <a:pt x="350" y="89"/>
                    <a:pt x="347" y="97"/>
                    <a:pt x="354" y="100"/>
                  </a:cubicBezTo>
                  <a:cubicBezTo>
                    <a:pt x="360" y="102"/>
                    <a:pt x="352" y="107"/>
                    <a:pt x="357" y="108"/>
                  </a:cubicBezTo>
                  <a:cubicBezTo>
                    <a:pt x="359" y="109"/>
                    <a:pt x="370" y="109"/>
                    <a:pt x="366" y="113"/>
                  </a:cubicBezTo>
                  <a:cubicBezTo>
                    <a:pt x="362" y="117"/>
                    <a:pt x="356" y="119"/>
                    <a:pt x="364" y="124"/>
                  </a:cubicBezTo>
                  <a:cubicBezTo>
                    <a:pt x="370" y="129"/>
                    <a:pt x="363" y="135"/>
                    <a:pt x="367" y="139"/>
                  </a:cubicBezTo>
                  <a:cubicBezTo>
                    <a:pt x="369" y="141"/>
                    <a:pt x="372" y="143"/>
                    <a:pt x="374" y="145"/>
                  </a:cubicBezTo>
                  <a:cubicBezTo>
                    <a:pt x="376" y="145"/>
                    <a:pt x="376" y="147"/>
                    <a:pt x="377" y="148"/>
                  </a:cubicBezTo>
                  <a:cubicBezTo>
                    <a:pt x="377" y="152"/>
                    <a:pt x="378" y="151"/>
                    <a:pt x="382" y="152"/>
                  </a:cubicBezTo>
                  <a:cubicBezTo>
                    <a:pt x="389" y="154"/>
                    <a:pt x="387" y="162"/>
                    <a:pt x="395" y="163"/>
                  </a:cubicBezTo>
                  <a:cubicBezTo>
                    <a:pt x="399" y="164"/>
                    <a:pt x="406" y="164"/>
                    <a:pt x="410" y="168"/>
                  </a:cubicBezTo>
                  <a:cubicBezTo>
                    <a:pt x="413" y="173"/>
                    <a:pt x="401" y="177"/>
                    <a:pt x="399" y="178"/>
                  </a:cubicBezTo>
                  <a:cubicBezTo>
                    <a:pt x="392" y="181"/>
                    <a:pt x="386" y="186"/>
                    <a:pt x="392" y="193"/>
                  </a:cubicBezTo>
                  <a:cubicBezTo>
                    <a:pt x="395" y="198"/>
                    <a:pt x="389" y="210"/>
                    <a:pt x="398" y="210"/>
                  </a:cubicBezTo>
                  <a:cubicBezTo>
                    <a:pt x="397" y="213"/>
                    <a:pt x="389" y="215"/>
                    <a:pt x="388" y="219"/>
                  </a:cubicBezTo>
                  <a:cubicBezTo>
                    <a:pt x="387" y="225"/>
                    <a:pt x="376" y="232"/>
                    <a:pt x="381" y="237"/>
                  </a:cubicBezTo>
                  <a:cubicBezTo>
                    <a:pt x="388" y="244"/>
                    <a:pt x="372" y="247"/>
                    <a:pt x="369" y="249"/>
                  </a:cubicBezTo>
                  <a:cubicBezTo>
                    <a:pt x="366" y="251"/>
                    <a:pt x="367" y="256"/>
                    <a:pt x="366" y="260"/>
                  </a:cubicBezTo>
                  <a:cubicBezTo>
                    <a:pt x="365" y="265"/>
                    <a:pt x="364" y="271"/>
                    <a:pt x="361" y="276"/>
                  </a:cubicBezTo>
                  <a:cubicBezTo>
                    <a:pt x="358" y="284"/>
                    <a:pt x="350" y="285"/>
                    <a:pt x="344" y="291"/>
                  </a:cubicBezTo>
                  <a:cubicBezTo>
                    <a:pt x="342" y="293"/>
                    <a:pt x="342" y="296"/>
                    <a:pt x="341" y="299"/>
                  </a:cubicBezTo>
                  <a:cubicBezTo>
                    <a:pt x="341" y="305"/>
                    <a:pt x="336" y="308"/>
                    <a:pt x="334" y="313"/>
                  </a:cubicBezTo>
                  <a:cubicBezTo>
                    <a:pt x="330" y="323"/>
                    <a:pt x="324" y="320"/>
                    <a:pt x="314" y="323"/>
                  </a:cubicBezTo>
                  <a:cubicBezTo>
                    <a:pt x="311" y="324"/>
                    <a:pt x="307" y="327"/>
                    <a:pt x="304" y="327"/>
                  </a:cubicBezTo>
                  <a:cubicBezTo>
                    <a:pt x="299" y="327"/>
                    <a:pt x="297" y="321"/>
                    <a:pt x="295" y="318"/>
                  </a:cubicBezTo>
                  <a:cubicBezTo>
                    <a:pt x="290" y="311"/>
                    <a:pt x="283" y="322"/>
                    <a:pt x="281" y="326"/>
                  </a:cubicBezTo>
                  <a:cubicBezTo>
                    <a:pt x="278" y="334"/>
                    <a:pt x="272" y="341"/>
                    <a:pt x="269" y="348"/>
                  </a:cubicBezTo>
                  <a:cubicBezTo>
                    <a:pt x="265" y="358"/>
                    <a:pt x="270" y="363"/>
                    <a:pt x="279" y="365"/>
                  </a:cubicBezTo>
                  <a:cubicBezTo>
                    <a:pt x="288" y="367"/>
                    <a:pt x="292" y="368"/>
                    <a:pt x="291" y="378"/>
                  </a:cubicBezTo>
                  <a:cubicBezTo>
                    <a:pt x="290" y="384"/>
                    <a:pt x="289" y="397"/>
                    <a:pt x="299" y="397"/>
                  </a:cubicBezTo>
                  <a:cubicBezTo>
                    <a:pt x="302" y="397"/>
                    <a:pt x="306" y="395"/>
                    <a:pt x="308" y="397"/>
                  </a:cubicBezTo>
                  <a:cubicBezTo>
                    <a:pt x="311" y="400"/>
                    <a:pt x="309" y="406"/>
                    <a:pt x="311" y="409"/>
                  </a:cubicBezTo>
                  <a:cubicBezTo>
                    <a:pt x="316" y="416"/>
                    <a:pt x="321" y="421"/>
                    <a:pt x="323" y="429"/>
                  </a:cubicBezTo>
                  <a:cubicBezTo>
                    <a:pt x="324" y="432"/>
                    <a:pt x="326" y="431"/>
                    <a:pt x="322" y="433"/>
                  </a:cubicBezTo>
                  <a:cubicBezTo>
                    <a:pt x="320" y="435"/>
                    <a:pt x="324" y="441"/>
                    <a:pt x="326" y="441"/>
                  </a:cubicBezTo>
                  <a:cubicBezTo>
                    <a:pt x="321" y="446"/>
                    <a:pt x="315" y="451"/>
                    <a:pt x="310" y="443"/>
                  </a:cubicBezTo>
                  <a:cubicBezTo>
                    <a:pt x="308" y="439"/>
                    <a:pt x="305" y="442"/>
                    <a:pt x="302" y="443"/>
                  </a:cubicBezTo>
                  <a:cubicBezTo>
                    <a:pt x="301" y="444"/>
                    <a:pt x="300" y="444"/>
                    <a:pt x="298" y="445"/>
                  </a:cubicBezTo>
                  <a:cubicBezTo>
                    <a:pt x="296" y="446"/>
                    <a:pt x="297" y="448"/>
                    <a:pt x="295" y="449"/>
                  </a:cubicBezTo>
                  <a:cubicBezTo>
                    <a:pt x="287" y="453"/>
                    <a:pt x="279" y="445"/>
                    <a:pt x="271" y="446"/>
                  </a:cubicBezTo>
                  <a:cubicBezTo>
                    <a:pt x="266" y="446"/>
                    <a:pt x="260" y="447"/>
                    <a:pt x="256" y="445"/>
                  </a:cubicBezTo>
                  <a:cubicBezTo>
                    <a:pt x="257" y="448"/>
                    <a:pt x="259" y="457"/>
                    <a:pt x="254" y="457"/>
                  </a:cubicBezTo>
                  <a:cubicBezTo>
                    <a:pt x="249" y="457"/>
                    <a:pt x="241" y="457"/>
                    <a:pt x="242" y="464"/>
                  </a:cubicBezTo>
                  <a:cubicBezTo>
                    <a:pt x="241" y="460"/>
                    <a:pt x="241" y="460"/>
                    <a:pt x="240" y="464"/>
                  </a:cubicBezTo>
                  <a:cubicBezTo>
                    <a:pt x="238" y="462"/>
                    <a:pt x="237" y="460"/>
                    <a:pt x="236" y="458"/>
                  </a:cubicBezTo>
                  <a:cubicBezTo>
                    <a:pt x="237" y="460"/>
                    <a:pt x="237" y="462"/>
                    <a:pt x="236" y="464"/>
                  </a:cubicBezTo>
                  <a:cubicBezTo>
                    <a:pt x="234" y="462"/>
                    <a:pt x="233" y="461"/>
                    <a:pt x="231" y="459"/>
                  </a:cubicBezTo>
                  <a:cubicBezTo>
                    <a:pt x="232" y="464"/>
                    <a:pt x="228" y="461"/>
                    <a:pt x="225" y="463"/>
                  </a:cubicBezTo>
                  <a:cubicBezTo>
                    <a:pt x="225" y="461"/>
                    <a:pt x="225" y="460"/>
                    <a:pt x="225" y="458"/>
                  </a:cubicBezTo>
                  <a:cubicBezTo>
                    <a:pt x="221" y="461"/>
                    <a:pt x="217" y="456"/>
                    <a:pt x="221" y="454"/>
                  </a:cubicBezTo>
                  <a:cubicBezTo>
                    <a:pt x="216" y="454"/>
                    <a:pt x="210" y="448"/>
                    <a:pt x="215" y="444"/>
                  </a:cubicBezTo>
                  <a:cubicBezTo>
                    <a:pt x="209" y="441"/>
                    <a:pt x="212" y="431"/>
                    <a:pt x="208" y="429"/>
                  </a:cubicBezTo>
                  <a:cubicBezTo>
                    <a:pt x="205" y="428"/>
                    <a:pt x="192" y="427"/>
                    <a:pt x="193" y="423"/>
                  </a:cubicBezTo>
                  <a:cubicBezTo>
                    <a:pt x="193" y="415"/>
                    <a:pt x="191" y="413"/>
                    <a:pt x="187" y="406"/>
                  </a:cubicBezTo>
                  <a:cubicBezTo>
                    <a:pt x="184" y="401"/>
                    <a:pt x="175" y="396"/>
                    <a:pt x="173" y="405"/>
                  </a:cubicBezTo>
                  <a:cubicBezTo>
                    <a:pt x="178" y="405"/>
                    <a:pt x="182" y="400"/>
                    <a:pt x="184" y="407"/>
                  </a:cubicBezTo>
                  <a:cubicBezTo>
                    <a:pt x="179" y="403"/>
                    <a:pt x="173" y="406"/>
                    <a:pt x="168" y="407"/>
                  </a:cubicBezTo>
                  <a:cubicBezTo>
                    <a:pt x="162" y="409"/>
                    <a:pt x="157" y="407"/>
                    <a:pt x="151" y="409"/>
                  </a:cubicBezTo>
                  <a:cubicBezTo>
                    <a:pt x="148" y="410"/>
                    <a:pt x="128" y="409"/>
                    <a:pt x="133" y="415"/>
                  </a:cubicBezTo>
                  <a:cubicBezTo>
                    <a:pt x="131" y="416"/>
                    <a:pt x="129" y="415"/>
                    <a:pt x="129" y="412"/>
                  </a:cubicBezTo>
                  <a:cubicBezTo>
                    <a:pt x="121" y="416"/>
                    <a:pt x="115" y="404"/>
                    <a:pt x="111" y="406"/>
                  </a:cubicBezTo>
                  <a:cubicBezTo>
                    <a:pt x="111" y="407"/>
                    <a:pt x="112" y="408"/>
                    <a:pt x="113" y="409"/>
                  </a:cubicBezTo>
                  <a:cubicBezTo>
                    <a:pt x="109" y="410"/>
                    <a:pt x="92" y="405"/>
                    <a:pt x="97" y="414"/>
                  </a:cubicBezTo>
                  <a:cubicBezTo>
                    <a:pt x="92" y="412"/>
                    <a:pt x="61" y="410"/>
                    <a:pt x="64" y="418"/>
                  </a:cubicBezTo>
                  <a:cubicBezTo>
                    <a:pt x="62" y="418"/>
                    <a:pt x="60" y="415"/>
                    <a:pt x="59" y="414"/>
                  </a:cubicBezTo>
                  <a:cubicBezTo>
                    <a:pt x="56" y="412"/>
                    <a:pt x="56" y="416"/>
                    <a:pt x="54" y="417"/>
                  </a:cubicBezTo>
                  <a:cubicBezTo>
                    <a:pt x="47" y="421"/>
                    <a:pt x="41" y="416"/>
                    <a:pt x="42" y="410"/>
                  </a:cubicBezTo>
                  <a:cubicBezTo>
                    <a:pt x="42" y="401"/>
                    <a:pt x="40" y="370"/>
                    <a:pt x="56" y="374"/>
                  </a:cubicBezTo>
                  <a:cubicBezTo>
                    <a:pt x="52" y="361"/>
                    <a:pt x="81" y="368"/>
                    <a:pt x="83" y="361"/>
                  </a:cubicBezTo>
                  <a:cubicBezTo>
                    <a:pt x="83" y="358"/>
                    <a:pt x="84" y="346"/>
                    <a:pt x="83" y="345"/>
                  </a:cubicBezTo>
                  <a:cubicBezTo>
                    <a:pt x="80" y="343"/>
                    <a:pt x="76" y="345"/>
                    <a:pt x="72" y="344"/>
                  </a:cubicBezTo>
                  <a:cubicBezTo>
                    <a:pt x="67" y="344"/>
                    <a:pt x="68" y="336"/>
                    <a:pt x="68" y="332"/>
                  </a:cubicBezTo>
                  <a:cubicBezTo>
                    <a:pt x="67" y="325"/>
                    <a:pt x="65" y="317"/>
                    <a:pt x="63" y="311"/>
                  </a:cubicBezTo>
                  <a:cubicBezTo>
                    <a:pt x="62" y="308"/>
                    <a:pt x="57" y="307"/>
                    <a:pt x="55" y="306"/>
                  </a:cubicBezTo>
                  <a:cubicBezTo>
                    <a:pt x="50" y="303"/>
                    <a:pt x="46" y="302"/>
                    <a:pt x="41" y="299"/>
                  </a:cubicBezTo>
                  <a:cubicBezTo>
                    <a:pt x="31" y="295"/>
                    <a:pt x="27" y="288"/>
                    <a:pt x="22" y="279"/>
                  </a:cubicBezTo>
                  <a:cubicBezTo>
                    <a:pt x="16" y="269"/>
                    <a:pt x="8" y="261"/>
                    <a:pt x="0" y="25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347">
              <a:extLst>
                <a:ext uri="{FF2B5EF4-FFF2-40B4-BE49-F238E27FC236}">
                  <a16:creationId xmlns="" xmlns:a16="http://schemas.microsoft.com/office/drawing/2014/main" id="{B0867A42-48D3-4E90-B034-303EB4961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639" y="4842455"/>
              <a:ext cx="760795" cy="880921"/>
            </a:xfrm>
            <a:custGeom>
              <a:avLst/>
              <a:gdLst>
                <a:gd name="T0" fmla="*/ 76 w 350"/>
                <a:gd name="T1" fmla="*/ 19 h 408"/>
                <a:gd name="T2" fmla="*/ 52 w 350"/>
                <a:gd name="T3" fmla="*/ 18 h 408"/>
                <a:gd name="T4" fmla="*/ 19 w 350"/>
                <a:gd name="T5" fmla="*/ 4 h 408"/>
                <a:gd name="T6" fmla="*/ 63 w 350"/>
                <a:gd name="T7" fmla="*/ 68 h 408"/>
                <a:gd name="T8" fmla="*/ 87 w 350"/>
                <a:gd name="T9" fmla="*/ 98 h 408"/>
                <a:gd name="T10" fmla="*/ 107 w 350"/>
                <a:gd name="T11" fmla="*/ 123 h 408"/>
                <a:gd name="T12" fmla="*/ 126 w 350"/>
                <a:gd name="T13" fmla="*/ 138 h 408"/>
                <a:gd name="T14" fmla="*/ 133 w 350"/>
                <a:gd name="T15" fmla="*/ 166 h 408"/>
                <a:gd name="T16" fmla="*/ 147 w 350"/>
                <a:gd name="T17" fmla="*/ 192 h 408"/>
                <a:gd name="T18" fmla="*/ 178 w 350"/>
                <a:gd name="T19" fmla="*/ 235 h 408"/>
                <a:gd name="T20" fmla="*/ 182 w 350"/>
                <a:gd name="T21" fmla="*/ 246 h 408"/>
                <a:gd name="T22" fmla="*/ 196 w 350"/>
                <a:gd name="T23" fmla="*/ 285 h 408"/>
                <a:gd name="T24" fmla="*/ 217 w 350"/>
                <a:gd name="T25" fmla="*/ 313 h 408"/>
                <a:gd name="T26" fmla="*/ 240 w 350"/>
                <a:gd name="T27" fmla="*/ 341 h 408"/>
                <a:gd name="T28" fmla="*/ 272 w 350"/>
                <a:gd name="T29" fmla="*/ 368 h 408"/>
                <a:gd name="T30" fmla="*/ 286 w 350"/>
                <a:gd name="T31" fmla="*/ 386 h 408"/>
                <a:gd name="T32" fmla="*/ 293 w 350"/>
                <a:gd name="T33" fmla="*/ 394 h 408"/>
                <a:gd name="T34" fmla="*/ 300 w 350"/>
                <a:gd name="T35" fmla="*/ 390 h 408"/>
                <a:gd name="T36" fmla="*/ 322 w 350"/>
                <a:gd name="T37" fmla="*/ 387 h 408"/>
                <a:gd name="T38" fmla="*/ 339 w 350"/>
                <a:gd name="T39" fmla="*/ 387 h 408"/>
                <a:gd name="T40" fmla="*/ 343 w 350"/>
                <a:gd name="T41" fmla="*/ 351 h 408"/>
                <a:gd name="T42" fmla="*/ 345 w 350"/>
                <a:gd name="T43" fmla="*/ 330 h 408"/>
                <a:gd name="T44" fmla="*/ 347 w 350"/>
                <a:gd name="T45" fmla="*/ 313 h 408"/>
                <a:gd name="T46" fmla="*/ 343 w 350"/>
                <a:gd name="T47" fmla="*/ 300 h 408"/>
                <a:gd name="T48" fmla="*/ 316 w 350"/>
                <a:gd name="T49" fmla="*/ 280 h 408"/>
                <a:gd name="T50" fmla="*/ 305 w 350"/>
                <a:gd name="T51" fmla="*/ 291 h 408"/>
                <a:gd name="T52" fmla="*/ 314 w 350"/>
                <a:gd name="T53" fmla="*/ 271 h 408"/>
                <a:gd name="T54" fmla="*/ 304 w 350"/>
                <a:gd name="T55" fmla="*/ 258 h 408"/>
                <a:gd name="T56" fmla="*/ 283 w 350"/>
                <a:gd name="T57" fmla="*/ 234 h 408"/>
                <a:gd name="T58" fmla="*/ 269 w 350"/>
                <a:gd name="T59" fmla="*/ 214 h 408"/>
                <a:gd name="T60" fmla="*/ 268 w 350"/>
                <a:gd name="T61" fmla="*/ 211 h 408"/>
                <a:gd name="T62" fmla="*/ 267 w 350"/>
                <a:gd name="T63" fmla="*/ 207 h 408"/>
                <a:gd name="T64" fmla="*/ 283 w 350"/>
                <a:gd name="T65" fmla="*/ 198 h 408"/>
                <a:gd name="T66" fmla="*/ 261 w 350"/>
                <a:gd name="T67" fmla="*/ 185 h 408"/>
                <a:gd name="T68" fmla="*/ 251 w 350"/>
                <a:gd name="T69" fmla="*/ 173 h 408"/>
                <a:gd name="T70" fmla="*/ 235 w 350"/>
                <a:gd name="T71" fmla="*/ 165 h 408"/>
                <a:gd name="T72" fmla="*/ 220 w 350"/>
                <a:gd name="T73" fmla="*/ 142 h 408"/>
                <a:gd name="T74" fmla="*/ 204 w 350"/>
                <a:gd name="T75" fmla="*/ 127 h 408"/>
                <a:gd name="T76" fmla="*/ 194 w 350"/>
                <a:gd name="T77" fmla="*/ 135 h 408"/>
                <a:gd name="T78" fmla="*/ 180 w 350"/>
                <a:gd name="T79" fmla="*/ 122 h 408"/>
                <a:gd name="T80" fmla="*/ 169 w 350"/>
                <a:gd name="T81" fmla="*/ 111 h 408"/>
                <a:gd name="T82" fmla="*/ 162 w 350"/>
                <a:gd name="T83" fmla="*/ 96 h 408"/>
                <a:gd name="T84" fmla="*/ 134 w 350"/>
                <a:gd name="T85" fmla="*/ 72 h 408"/>
                <a:gd name="T86" fmla="*/ 123 w 350"/>
                <a:gd name="T87" fmla="*/ 63 h 408"/>
                <a:gd name="T88" fmla="*/ 108 w 350"/>
                <a:gd name="T89" fmla="*/ 43 h 408"/>
                <a:gd name="T90" fmla="*/ 85 w 350"/>
                <a:gd name="T91" fmla="*/ 16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50" h="408">
                  <a:moveTo>
                    <a:pt x="85" y="16"/>
                  </a:moveTo>
                  <a:cubicBezTo>
                    <a:pt x="83" y="18"/>
                    <a:pt x="79" y="20"/>
                    <a:pt x="76" y="19"/>
                  </a:cubicBezTo>
                  <a:cubicBezTo>
                    <a:pt x="73" y="18"/>
                    <a:pt x="72" y="16"/>
                    <a:pt x="69" y="16"/>
                  </a:cubicBezTo>
                  <a:cubicBezTo>
                    <a:pt x="63" y="15"/>
                    <a:pt x="58" y="18"/>
                    <a:pt x="52" y="18"/>
                  </a:cubicBezTo>
                  <a:cubicBezTo>
                    <a:pt x="45" y="17"/>
                    <a:pt x="41" y="15"/>
                    <a:pt x="36" y="10"/>
                  </a:cubicBezTo>
                  <a:cubicBezTo>
                    <a:pt x="33" y="6"/>
                    <a:pt x="24" y="0"/>
                    <a:pt x="19" y="4"/>
                  </a:cubicBezTo>
                  <a:cubicBezTo>
                    <a:pt x="0" y="17"/>
                    <a:pt x="46" y="54"/>
                    <a:pt x="53" y="64"/>
                  </a:cubicBezTo>
                  <a:cubicBezTo>
                    <a:pt x="56" y="67"/>
                    <a:pt x="59" y="68"/>
                    <a:pt x="63" y="68"/>
                  </a:cubicBezTo>
                  <a:cubicBezTo>
                    <a:pt x="70" y="70"/>
                    <a:pt x="73" y="77"/>
                    <a:pt x="76" y="83"/>
                  </a:cubicBezTo>
                  <a:cubicBezTo>
                    <a:pt x="78" y="86"/>
                    <a:pt x="83" y="96"/>
                    <a:pt x="87" y="98"/>
                  </a:cubicBezTo>
                  <a:cubicBezTo>
                    <a:pt x="95" y="101"/>
                    <a:pt x="92" y="108"/>
                    <a:pt x="94" y="115"/>
                  </a:cubicBezTo>
                  <a:cubicBezTo>
                    <a:pt x="96" y="121"/>
                    <a:pt x="102" y="119"/>
                    <a:pt x="107" y="123"/>
                  </a:cubicBezTo>
                  <a:cubicBezTo>
                    <a:pt x="110" y="125"/>
                    <a:pt x="113" y="127"/>
                    <a:pt x="116" y="129"/>
                  </a:cubicBezTo>
                  <a:cubicBezTo>
                    <a:pt x="119" y="132"/>
                    <a:pt x="123" y="134"/>
                    <a:pt x="126" y="138"/>
                  </a:cubicBezTo>
                  <a:cubicBezTo>
                    <a:pt x="130" y="142"/>
                    <a:pt x="126" y="143"/>
                    <a:pt x="128" y="148"/>
                  </a:cubicBezTo>
                  <a:cubicBezTo>
                    <a:pt x="129" y="154"/>
                    <a:pt x="132" y="160"/>
                    <a:pt x="133" y="166"/>
                  </a:cubicBezTo>
                  <a:cubicBezTo>
                    <a:pt x="135" y="172"/>
                    <a:pt x="140" y="179"/>
                    <a:pt x="139" y="186"/>
                  </a:cubicBezTo>
                  <a:cubicBezTo>
                    <a:pt x="139" y="193"/>
                    <a:pt x="144" y="188"/>
                    <a:pt x="147" y="192"/>
                  </a:cubicBezTo>
                  <a:cubicBezTo>
                    <a:pt x="152" y="197"/>
                    <a:pt x="158" y="196"/>
                    <a:pt x="159" y="204"/>
                  </a:cubicBezTo>
                  <a:cubicBezTo>
                    <a:pt x="161" y="216"/>
                    <a:pt x="176" y="223"/>
                    <a:pt x="178" y="235"/>
                  </a:cubicBezTo>
                  <a:cubicBezTo>
                    <a:pt x="179" y="236"/>
                    <a:pt x="176" y="237"/>
                    <a:pt x="177" y="238"/>
                  </a:cubicBezTo>
                  <a:cubicBezTo>
                    <a:pt x="179" y="241"/>
                    <a:pt x="181" y="243"/>
                    <a:pt x="182" y="246"/>
                  </a:cubicBezTo>
                  <a:cubicBezTo>
                    <a:pt x="185" y="252"/>
                    <a:pt x="192" y="261"/>
                    <a:pt x="192" y="268"/>
                  </a:cubicBezTo>
                  <a:cubicBezTo>
                    <a:pt x="192" y="274"/>
                    <a:pt x="192" y="279"/>
                    <a:pt x="196" y="285"/>
                  </a:cubicBezTo>
                  <a:cubicBezTo>
                    <a:pt x="199" y="289"/>
                    <a:pt x="204" y="292"/>
                    <a:pt x="207" y="297"/>
                  </a:cubicBezTo>
                  <a:cubicBezTo>
                    <a:pt x="210" y="303"/>
                    <a:pt x="212" y="308"/>
                    <a:pt x="217" y="313"/>
                  </a:cubicBezTo>
                  <a:cubicBezTo>
                    <a:pt x="222" y="317"/>
                    <a:pt x="228" y="320"/>
                    <a:pt x="232" y="327"/>
                  </a:cubicBezTo>
                  <a:cubicBezTo>
                    <a:pt x="235" y="333"/>
                    <a:pt x="234" y="336"/>
                    <a:pt x="240" y="341"/>
                  </a:cubicBezTo>
                  <a:cubicBezTo>
                    <a:pt x="246" y="346"/>
                    <a:pt x="251" y="351"/>
                    <a:pt x="256" y="357"/>
                  </a:cubicBezTo>
                  <a:cubicBezTo>
                    <a:pt x="261" y="361"/>
                    <a:pt x="266" y="365"/>
                    <a:pt x="272" y="368"/>
                  </a:cubicBezTo>
                  <a:cubicBezTo>
                    <a:pt x="277" y="371"/>
                    <a:pt x="278" y="373"/>
                    <a:pt x="281" y="378"/>
                  </a:cubicBezTo>
                  <a:cubicBezTo>
                    <a:pt x="282" y="381"/>
                    <a:pt x="284" y="384"/>
                    <a:pt x="286" y="386"/>
                  </a:cubicBezTo>
                  <a:cubicBezTo>
                    <a:pt x="288" y="388"/>
                    <a:pt x="290" y="390"/>
                    <a:pt x="292" y="391"/>
                  </a:cubicBezTo>
                  <a:cubicBezTo>
                    <a:pt x="293" y="392"/>
                    <a:pt x="291" y="393"/>
                    <a:pt x="293" y="394"/>
                  </a:cubicBezTo>
                  <a:cubicBezTo>
                    <a:pt x="294" y="395"/>
                    <a:pt x="304" y="408"/>
                    <a:pt x="304" y="401"/>
                  </a:cubicBezTo>
                  <a:cubicBezTo>
                    <a:pt x="304" y="397"/>
                    <a:pt x="300" y="394"/>
                    <a:pt x="300" y="390"/>
                  </a:cubicBezTo>
                  <a:cubicBezTo>
                    <a:pt x="299" y="385"/>
                    <a:pt x="308" y="392"/>
                    <a:pt x="309" y="393"/>
                  </a:cubicBezTo>
                  <a:cubicBezTo>
                    <a:pt x="316" y="399"/>
                    <a:pt x="323" y="399"/>
                    <a:pt x="322" y="387"/>
                  </a:cubicBezTo>
                  <a:cubicBezTo>
                    <a:pt x="326" y="391"/>
                    <a:pt x="329" y="399"/>
                    <a:pt x="336" y="400"/>
                  </a:cubicBezTo>
                  <a:cubicBezTo>
                    <a:pt x="339" y="401"/>
                    <a:pt x="339" y="389"/>
                    <a:pt x="339" y="387"/>
                  </a:cubicBezTo>
                  <a:cubicBezTo>
                    <a:pt x="340" y="380"/>
                    <a:pt x="341" y="372"/>
                    <a:pt x="341" y="365"/>
                  </a:cubicBezTo>
                  <a:cubicBezTo>
                    <a:pt x="342" y="361"/>
                    <a:pt x="344" y="355"/>
                    <a:pt x="343" y="351"/>
                  </a:cubicBezTo>
                  <a:cubicBezTo>
                    <a:pt x="341" y="348"/>
                    <a:pt x="340" y="347"/>
                    <a:pt x="341" y="344"/>
                  </a:cubicBezTo>
                  <a:cubicBezTo>
                    <a:pt x="342" y="340"/>
                    <a:pt x="345" y="335"/>
                    <a:pt x="345" y="330"/>
                  </a:cubicBezTo>
                  <a:cubicBezTo>
                    <a:pt x="345" y="327"/>
                    <a:pt x="341" y="327"/>
                    <a:pt x="342" y="323"/>
                  </a:cubicBezTo>
                  <a:cubicBezTo>
                    <a:pt x="343" y="320"/>
                    <a:pt x="345" y="316"/>
                    <a:pt x="347" y="313"/>
                  </a:cubicBezTo>
                  <a:cubicBezTo>
                    <a:pt x="349" y="310"/>
                    <a:pt x="350" y="309"/>
                    <a:pt x="349" y="304"/>
                  </a:cubicBezTo>
                  <a:cubicBezTo>
                    <a:pt x="349" y="300"/>
                    <a:pt x="345" y="302"/>
                    <a:pt x="343" y="300"/>
                  </a:cubicBezTo>
                  <a:cubicBezTo>
                    <a:pt x="340" y="297"/>
                    <a:pt x="335" y="286"/>
                    <a:pt x="337" y="282"/>
                  </a:cubicBezTo>
                  <a:cubicBezTo>
                    <a:pt x="334" y="281"/>
                    <a:pt x="317" y="277"/>
                    <a:pt x="316" y="280"/>
                  </a:cubicBezTo>
                  <a:cubicBezTo>
                    <a:pt x="315" y="279"/>
                    <a:pt x="315" y="278"/>
                    <a:pt x="314" y="277"/>
                  </a:cubicBezTo>
                  <a:cubicBezTo>
                    <a:pt x="310" y="282"/>
                    <a:pt x="310" y="288"/>
                    <a:pt x="305" y="291"/>
                  </a:cubicBezTo>
                  <a:cubicBezTo>
                    <a:pt x="306" y="289"/>
                    <a:pt x="313" y="281"/>
                    <a:pt x="306" y="281"/>
                  </a:cubicBezTo>
                  <a:cubicBezTo>
                    <a:pt x="310" y="279"/>
                    <a:pt x="315" y="276"/>
                    <a:pt x="314" y="271"/>
                  </a:cubicBezTo>
                  <a:cubicBezTo>
                    <a:pt x="314" y="268"/>
                    <a:pt x="310" y="269"/>
                    <a:pt x="308" y="268"/>
                  </a:cubicBezTo>
                  <a:cubicBezTo>
                    <a:pt x="305" y="266"/>
                    <a:pt x="304" y="260"/>
                    <a:pt x="304" y="258"/>
                  </a:cubicBezTo>
                  <a:cubicBezTo>
                    <a:pt x="302" y="251"/>
                    <a:pt x="300" y="245"/>
                    <a:pt x="300" y="238"/>
                  </a:cubicBezTo>
                  <a:cubicBezTo>
                    <a:pt x="299" y="234"/>
                    <a:pt x="287" y="233"/>
                    <a:pt x="283" y="234"/>
                  </a:cubicBezTo>
                  <a:cubicBezTo>
                    <a:pt x="280" y="235"/>
                    <a:pt x="275" y="229"/>
                    <a:pt x="272" y="227"/>
                  </a:cubicBezTo>
                  <a:cubicBezTo>
                    <a:pt x="269" y="224"/>
                    <a:pt x="270" y="218"/>
                    <a:pt x="269" y="214"/>
                  </a:cubicBezTo>
                  <a:cubicBezTo>
                    <a:pt x="270" y="216"/>
                    <a:pt x="273" y="216"/>
                    <a:pt x="275" y="215"/>
                  </a:cubicBezTo>
                  <a:cubicBezTo>
                    <a:pt x="274" y="211"/>
                    <a:pt x="271" y="211"/>
                    <a:pt x="268" y="211"/>
                  </a:cubicBezTo>
                  <a:cubicBezTo>
                    <a:pt x="270" y="211"/>
                    <a:pt x="272" y="209"/>
                    <a:pt x="273" y="207"/>
                  </a:cubicBezTo>
                  <a:cubicBezTo>
                    <a:pt x="271" y="207"/>
                    <a:pt x="269" y="207"/>
                    <a:pt x="267" y="207"/>
                  </a:cubicBezTo>
                  <a:cubicBezTo>
                    <a:pt x="270" y="206"/>
                    <a:pt x="272" y="203"/>
                    <a:pt x="275" y="201"/>
                  </a:cubicBezTo>
                  <a:cubicBezTo>
                    <a:pt x="277" y="199"/>
                    <a:pt x="282" y="200"/>
                    <a:pt x="283" y="198"/>
                  </a:cubicBezTo>
                  <a:cubicBezTo>
                    <a:pt x="285" y="195"/>
                    <a:pt x="278" y="188"/>
                    <a:pt x="276" y="186"/>
                  </a:cubicBezTo>
                  <a:cubicBezTo>
                    <a:pt x="271" y="180"/>
                    <a:pt x="267" y="180"/>
                    <a:pt x="261" y="185"/>
                  </a:cubicBezTo>
                  <a:cubicBezTo>
                    <a:pt x="256" y="188"/>
                    <a:pt x="245" y="196"/>
                    <a:pt x="240" y="189"/>
                  </a:cubicBezTo>
                  <a:cubicBezTo>
                    <a:pt x="250" y="195"/>
                    <a:pt x="270" y="177"/>
                    <a:pt x="251" y="173"/>
                  </a:cubicBezTo>
                  <a:cubicBezTo>
                    <a:pt x="248" y="172"/>
                    <a:pt x="245" y="174"/>
                    <a:pt x="242" y="172"/>
                  </a:cubicBezTo>
                  <a:cubicBezTo>
                    <a:pt x="239" y="171"/>
                    <a:pt x="238" y="167"/>
                    <a:pt x="235" y="165"/>
                  </a:cubicBezTo>
                  <a:cubicBezTo>
                    <a:pt x="230" y="161"/>
                    <a:pt x="233" y="152"/>
                    <a:pt x="227" y="147"/>
                  </a:cubicBezTo>
                  <a:cubicBezTo>
                    <a:pt x="224" y="146"/>
                    <a:pt x="222" y="143"/>
                    <a:pt x="220" y="142"/>
                  </a:cubicBezTo>
                  <a:cubicBezTo>
                    <a:pt x="217" y="140"/>
                    <a:pt x="214" y="142"/>
                    <a:pt x="211" y="140"/>
                  </a:cubicBezTo>
                  <a:cubicBezTo>
                    <a:pt x="206" y="138"/>
                    <a:pt x="207" y="131"/>
                    <a:pt x="204" y="127"/>
                  </a:cubicBezTo>
                  <a:cubicBezTo>
                    <a:pt x="202" y="125"/>
                    <a:pt x="192" y="115"/>
                    <a:pt x="190" y="121"/>
                  </a:cubicBezTo>
                  <a:cubicBezTo>
                    <a:pt x="188" y="125"/>
                    <a:pt x="194" y="131"/>
                    <a:pt x="194" y="135"/>
                  </a:cubicBezTo>
                  <a:cubicBezTo>
                    <a:pt x="192" y="133"/>
                    <a:pt x="192" y="131"/>
                    <a:pt x="190" y="129"/>
                  </a:cubicBezTo>
                  <a:cubicBezTo>
                    <a:pt x="188" y="125"/>
                    <a:pt x="183" y="125"/>
                    <a:pt x="180" y="122"/>
                  </a:cubicBezTo>
                  <a:cubicBezTo>
                    <a:pt x="175" y="117"/>
                    <a:pt x="175" y="109"/>
                    <a:pt x="170" y="105"/>
                  </a:cubicBezTo>
                  <a:cubicBezTo>
                    <a:pt x="168" y="106"/>
                    <a:pt x="168" y="108"/>
                    <a:pt x="169" y="111"/>
                  </a:cubicBezTo>
                  <a:cubicBezTo>
                    <a:pt x="168" y="109"/>
                    <a:pt x="163" y="99"/>
                    <a:pt x="165" y="107"/>
                  </a:cubicBezTo>
                  <a:cubicBezTo>
                    <a:pt x="162" y="103"/>
                    <a:pt x="166" y="99"/>
                    <a:pt x="162" y="96"/>
                  </a:cubicBezTo>
                  <a:cubicBezTo>
                    <a:pt x="157" y="93"/>
                    <a:pt x="154" y="88"/>
                    <a:pt x="149" y="84"/>
                  </a:cubicBezTo>
                  <a:cubicBezTo>
                    <a:pt x="144" y="81"/>
                    <a:pt x="140" y="75"/>
                    <a:pt x="134" y="72"/>
                  </a:cubicBezTo>
                  <a:cubicBezTo>
                    <a:pt x="132" y="71"/>
                    <a:pt x="130" y="71"/>
                    <a:pt x="128" y="70"/>
                  </a:cubicBezTo>
                  <a:cubicBezTo>
                    <a:pt x="125" y="68"/>
                    <a:pt x="125" y="66"/>
                    <a:pt x="123" y="63"/>
                  </a:cubicBezTo>
                  <a:cubicBezTo>
                    <a:pt x="120" y="60"/>
                    <a:pt x="114" y="60"/>
                    <a:pt x="111" y="57"/>
                  </a:cubicBezTo>
                  <a:cubicBezTo>
                    <a:pt x="107" y="53"/>
                    <a:pt x="113" y="47"/>
                    <a:pt x="108" y="43"/>
                  </a:cubicBezTo>
                  <a:cubicBezTo>
                    <a:pt x="104" y="39"/>
                    <a:pt x="103" y="39"/>
                    <a:pt x="100" y="33"/>
                  </a:cubicBezTo>
                  <a:cubicBezTo>
                    <a:pt x="99" y="27"/>
                    <a:pt x="89" y="20"/>
                    <a:pt x="85" y="1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348">
              <a:extLst>
                <a:ext uri="{FF2B5EF4-FFF2-40B4-BE49-F238E27FC236}">
                  <a16:creationId xmlns="" xmlns:a16="http://schemas.microsoft.com/office/drawing/2014/main" id="{73AA057E-3933-434A-B42B-5801D35CD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93639" y="4842455"/>
              <a:ext cx="760795" cy="880921"/>
            </a:xfrm>
            <a:custGeom>
              <a:avLst/>
              <a:gdLst>
                <a:gd name="T0" fmla="*/ 76 w 350"/>
                <a:gd name="T1" fmla="*/ 19 h 408"/>
                <a:gd name="T2" fmla="*/ 52 w 350"/>
                <a:gd name="T3" fmla="*/ 18 h 408"/>
                <a:gd name="T4" fmla="*/ 19 w 350"/>
                <a:gd name="T5" fmla="*/ 4 h 408"/>
                <a:gd name="T6" fmla="*/ 63 w 350"/>
                <a:gd name="T7" fmla="*/ 68 h 408"/>
                <a:gd name="T8" fmla="*/ 87 w 350"/>
                <a:gd name="T9" fmla="*/ 98 h 408"/>
                <a:gd name="T10" fmla="*/ 107 w 350"/>
                <a:gd name="T11" fmla="*/ 123 h 408"/>
                <a:gd name="T12" fmla="*/ 126 w 350"/>
                <a:gd name="T13" fmla="*/ 138 h 408"/>
                <a:gd name="T14" fmla="*/ 133 w 350"/>
                <a:gd name="T15" fmla="*/ 166 h 408"/>
                <a:gd name="T16" fmla="*/ 147 w 350"/>
                <a:gd name="T17" fmla="*/ 192 h 408"/>
                <a:gd name="T18" fmla="*/ 178 w 350"/>
                <a:gd name="T19" fmla="*/ 235 h 408"/>
                <a:gd name="T20" fmla="*/ 182 w 350"/>
                <a:gd name="T21" fmla="*/ 246 h 408"/>
                <a:gd name="T22" fmla="*/ 196 w 350"/>
                <a:gd name="T23" fmla="*/ 285 h 408"/>
                <a:gd name="T24" fmla="*/ 217 w 350"/>
                <a:gd name="T25" fmla="*/ 313 h 408"/>
                <a:gd name="T26" fmla="*/ 240 w 350"/>
                <a:gd name="T27" fmla="*/ 341 h 408"/>
                <a:gd name="T28" fmla="*/ 272 w 350"/>
                <a:gd name="T29" fmla="*/ 368 h 408"/>
                <a:gd name="T30" fmla="*/ 286 w 350"/>
                <a:gd name="T31" fmla="*/ 386 h 408"/>
                <a:gd name="T32" fmla="*/ 293 w 350"/>
                <a:gd name="T33" fmla="*/ 394 h 408"/>
                <a:gd name="T34" fmla="*/ 300 w 350"/>
                <a:gd name="T35" fmla="*/ 390 h 408"/>
                <a:gd name="T36" fmla="*/ 322 w 350"/>
                <a:gd name="T37" fmla="*/ 387 h 408"/>
                <a:gd name="T38" fmla="*/ 339 w 350"/>
                <a:gd name="T39" fmla="*/ 387 h 408"/>
                <a:gd name="T40" fmla="*/ 343 w 350"/>
                <a:gd name="T41" fmla="*/ 351 h 408"/>
                <a:gd name="T42" fmla="*/ 345 w 350"/>
                <a:gd name="T43" fmla="*/ 330 h 408"/>
                <a:gd name="T44" fmla="*/ 347 w 350"/>
                <a:gd name="T45" fmla="*/ 313 h 408"/>
                <a:gd name="T46" fmla="*/ 343 w 350"/>
                <a:gd name="T47" fmla="*/ 300 h 408"/>
                <a:gd name="T48" fmla="*/ 316 w 350"/>
                <a:gd name="T49" fmla="*/ 280 h 408"/>
                <a:gd name="T50" fmla="*/ 305 w 350"/>
                <a:gd name="T51" fmla="*/ 291 h 408"/>
                <a:gd name="T52" fmla="*/ 314 w 350"/>
                <a:gd name="T53" fmla="*/ 271 h 408"/>
                <a:gd name="T54" fmla="*/ 304 w 350"/>
                <a:gd name="T55" fmla="*/ 258 h 408"/>
                <a:gd name="T56" fmla="*/ 283 w 350"/>
                <a:gd name="T57" fmla="*/ 234 h 408"/>
                <a:gd name="T58" fmla="*/ 269 w 350"/>
                <a:gd name="T59" fmla="*/ 214 h 408"/>
                <a:gd name="T60" fmla="*/ 268 w 350"/>
                <a:gd name="T61" fmla="*/ 211 h 408"/>
                <a:gd name="T62" fmla="*/ 267 w 350"/>
                <a:gd name="T63" fmla="*/ 207 h 408"/>
                <a:gd name="T64" fmla="*/ 283 w 350"/>
                <a:gd name="T65" fmla="*/ 198 h 408"/>
                <a:gd name="T66" fmla="*/ 261 w 350"/>
                <a:gd name="T67" fmla="*/ 185 h 408"/>
                <a:gd name="T68" fmla="*/ 251 w 350"/>
                <a:gd name="T69" fmla="*/ 173 h 408"/>
                <a:gd name="T70" fmla="*/ 235 w 350"/>
                <a:gd name="T71" fmla="*/ 165 h 408"/>
                <a:gd name="T72" fmla="*/ 220 w 350"/>
                <a:gd name="T73" fmla="*/ 142 h 408"/>
                <a:gd name="T74" fmla="*/ 204 w 350"/>
                <a:gd name="T75" fmla="*/ 127 h 408"/>
                <a:gd name="T76" fmla="*/ 194 w 350"/>
                <a:gd name="T77" fmla="*/ 135 h 408"/>
                <a:gd name="T78" fmla="*/ 180 w 350"/>
                <a:gd name="T79" fmla="*/ 122 h 408"/>
                <a:gd name="T80" fmla="*/ 169 w 350"/>
                <a:gd name="T81" fmla="*/ 111 h 408"/>
                <a:gd name="T82" fmla="*/ 162 w 350"/>
                <a:gd name="T83" fmla="*/ 96 h 408"/>
                <a:gd name="T84" fmla="*/ 134 w 350"/>
                <a:gd name="T85" fmla="*/ 72 h 408"/>
                <a:gd name="T86" fmla="*/ 123 w 350"/>
                <a:gd name="T87" fmla="*/ 63 h 408"/>
                <a:gd name="T88" fmla="*/ 108 w 350"/>
                <a:gd name="T89" fmla="*/ 43 h 408"/>
                <a:gd name="T90" fmla="*/ 85 w 350"/>
                <a:gd name="T91" fmla="*/ 16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50" h="408">
                  <a:moveTo>
                    <a:pt x="85" y="16"/>
                  </a:moveTo>
                  <a:cubicBezTo>
                    <a:pt x="83" y="18"/>
                    <a:pt x="79" y="20"/>
                    <a:pt x="76" y="19"/>
                  </a:cubicBezTo>
                  <a:cubicBezTo>
                    <a:pt x="73" y="18"/>
                    <a:pt x="72" y="16"/>
                    <a:pt x="69" y="16"/>
                  </a:cubicBezTo>
                  <a:cubicBezTo>
                    <a:pt x="63" y="15"/>
                    <a:pt x="58" y="18"/>
                    <a:pt x="52" y="18"/>
                  </a:cubicBezTo>
                  <a:cubicBezTo>
                    <a:pt x="45" y="17"/>
                    <a:pt x="41" y="15"/>
                    <a:pt x="36" y="10"/>
                  </a:cubicBezTo>
                  <a:cubicBezTo>
                    <a:pt x="33" y="6"/>
                    <a:pt x="24" y="0"/>
                    <a:pt x="19" y="4"/>
                  </a:cubicBezTo>
                  <a:cubicBezTo>
                    <a:pt x="0" y="17"/>
                    <a:pt x="46" y="54"/>
                    <a:pt x="53" y="64"/>
                  </a:cubicBezTo>
                  <a:cubicBezTo>
                    <a:pt x="56" y="67"/>
                    <a:pt x="59" y="68"/>
                    <a:pt x="63" y="68"/>
                  </a:cubicBezTo>
                  <a:cubicBezTo>
                    <a:pt x="70" y="70"/>
                    <a:pt x="73" y="77"/>
                    <a:pt x="76" y="83"/>
                  </a:cubicBezTo>
                  <a:cubicBezTo>
                    <a:pt x="78" y="86"/>
                    <a:pt x="83" y="96"/>
                    <a:pt x="87" y="98"/>
                  </a:cubicBezTo>
                  <a:cubicBezTo>
                    <a:pt x="95" y="101"/>
                    <a:pt x="92" y="108"/>
                    <a:pt x="94" y="115"/>
                  </a:cubicBezTo>
                  <a:cubicBezTo>
                    <a:pt x="96" y="121"/>
                    <a:pt x="102" y="119"/>
                    <a:pt x="107" y="123"/>
                  </a:cubicBezTo>
                  <a:cubicBezTo>
                    <a:pt x="110" y="125"/>
                    <a:pt x="113" y="127"/>
                    <a:pt x="116" y="129"/>
                  </a:cubicBezTo>
                  <a:cubicBezTo>
                    <a:pt x="119" y="132"/>
                    <a:pt x="123" y="134"/>
                    <a:pt x="126" y="138"/>
                  </a:cubicBezTo>
                  <a:cubicBezTo>
                    <a:pt x="130" y="142"/>
                    <a:pt x="126" y="143"/>
                    <a:pt x="128" y="148"/>
                  </a:cubicBezTo>
                  <a:cubicBezTo>
                    <a:pt x="129" y="154"/>
                    <a:pt x="132" y="160"/>
                    <a:pt x="133" y="166"/>
                  </a:cubicBezTo>
                  <a:cubicBezTo>
                    <a:pt x="135" y="172"/>
                    <a:pt x="140" y="179"/>
                    <a:pt x="139" y="186"/>
                  </a:cubicBezTo>
                  <a:cubicBezTo>
                    <a:pt x="139" y="193"/>
                    <a:pt x="144" y="188"/>
                    <a:pt x="147" y="192"/>
                  </a:cubicBezTo>
                  <a:cubicBezTo>
                    <a:pt x="152" y="197"/>
                    <a:pt x="158" y="196"/>
                    <a:pt x="159" y="204"/>
                  </a:cubicBezTo>
                  <a:cubicBezTo>
                    <a:pt x="161" y="216"/>
                    <a:pt x="176" y="223"/>
                    <a:pt x="178" y="235"/>
                  </a:cubicBezTo>
                  <a:cubicBezTo>
                    <a:pt x="179" y="236"/>
                    <a:pt x="176" y="237"/>
                    <a:pt x="177" y="238"/>
                  </a:cubicBezTo>
                  <a:cubicBezTo>
                    <a:pt x="179" y="241"/>
                    <a:pt x="181" y="243"/>
                    <a:pt x="182" y="246"/>
                  </a:cubicBezTo>
                  <a:cubicBezTo>
                    <a:pt x="185" y="252"/>
                    <a:pt x="192" y="261"/>
                    <a:pt x="192" y="268"/>
                  </a:cubicBezTo>
                  <a:cubicBezTo>
                    <a:pt x="192" y="274"/>
                    <a:pt x="192" y="279"/>
                    <a:pt x="196" y="285"/>
                  </a:cubicBezTo>
                  <a:cubicBezTo>
                    <a:pt x="199" y="289"/>
                    <a:pt x="204" y="292"/>
                    <a:pt x="207" y="297"/>
                  </a:cubicBezTo>
                  <a:cubicBezTo>
                    <a:pt x="210" y="303"/>
                    <a:pt x="212" y="308"/>
                    <a:pt x="217" y="313"/>
                  </a:cubicBezTo>
                  <a:cubicBezTo>
                    <a:pt x="222" y="317"/>
                    <a:pt x="228" y="320"/>
                    <a:pt x="232" y="327"/>
                  </a:cubicBezTo>
                  <a:cubicBezTo>
                    <a:pt x="235" y="333"/>
                    <a:pt x="234" y="336"/>
                    <a:pt x="240" y="341"/>
                  </a:cubicBezTo>
                  <a:cubicBezTo>
                    <a:pt x="246" y="346"/>
                    <a:pt x="251" y="351"/>
                    <a:pt x="256" y="357"/>
                  </a:cubicBezTo>
                  <a:cubicBezTo>
                    <a:pt x="261" y="361"/>
                    <a:pt x="266" y="365"/>
                    <a:pt x="272" y="368"/>
                  </a:cubicBezTo>
                  <a:cubicBezTo>
                    <a:pt x="277" y="371"/>
                    <a:pt x="278" y="373"/>
                    <a:pt x="281" y="378"/>
                  </a:cubicBezTo>
                  <a:cubicBezTo>
                    <a:pt x="282" y="381"/>
                    <a:pt x="284" y="384"/>
                    <a:pt x="286" y="386"/>
                  </a:cubicBezTo>
                  <a:cubicBezTo>
                    <a:pt x="288" y="388"/>
                    <a:pt x="290" y="390"/>
                    <a:pt x="292" y="391"/>
                  </a:cubicBezTo>
                  <a:cubicBezTo>
                    <a:pt x="293" y="392"/>
                    <a:pt x="291" y="393"/>
                    <a:pt x="293" y="394"/>
                  </a:cubicBezTo>
                  <a:cubicBezTo>
                    <a:pt x="294" y="395"/>
                    <a:pt x="304" y="408"/>
                    <a:pt x="304" y="401"/>
                  </a:cubicBezTo>
                  <a:cubicBezTo>
                    <a:pt x="304" y="397"/>
                    <a:pt x="300" y="394"/>
                    <a:pt x="300" y="390"/>
                  </a:cubicBezTo>
                  <a:cubicBezTo>
                    <a:pt x="299" y="385"/>
                    <a:pt x="308" y="392"/>
                    <a:pt x="309" y="393"/>
                  </a:cubicBezTo>
                  <a:cubicBezTo>
                    <a:pt x="316" y="399"/>
                    <a:pt x="323" y="399"/>
                    <a:pt x="322" y="387"/>
                  </a:cubicBezTo>
                  <a:cubicBezTo>
                    <a:pt x="326" y="391"/>
                    <a:pt x="329" y="399"/>
                    <a:pt x="336" y="400"/>
                  </a:cubicBezTo>
                  <a:cubicBezTo>
                    <a:pt x="339" y="401"/>
                    <a:pt x="339" y="389"/>
                    <a:pt x="339" y="387"/>
                  </a:cubicBezTo>
                  <a:cubicBezTo>
                    <a:pt x="340" y="380"/>
                    <a:pt x="341" y="372"/>
                    <a:pt x="341" y="365"/>
                  </a:cubicBezTo>
                  <a:cubicBezTo>
                    <a:pt x="342" y="361"/>
                    <a:pt x="344" y="355"/>
                    <a:pt x="343" y="351"/>
                  </a:cubicBezTo>
                  <a:cubicBezTo>
                    <a:pt x="341" y="348"/>
                    <a:pt x="340" y="347"/>
                    <a:pt x="341" y="344"/>
                  </a:cubicBezTo>
                  <a:cubicBezTo>
                    <a:pt x="342" y="340"/>
                    <a:pt x="345" y="335"/>
                    <a:pt x="345" y="330"/>
                  </a:cubicBezTo>
                  <a:cubicBezTo>
                    <a:pt x="345" y="327"/>
                    <a:pt x="341" y="327"/>
                    <a:pt x="342" y="323"/>
                  </a:cubicBezTo>
                  <a:cubicBezTo>
                    <a:pt x="343" y="320"/>
                    <a:pt x="345" y="316"/>
                    <a:pt x="347" y="313"/>
                  </a:cubicBezTo>
                  <a:cubicBezTo>
                    <a:pt x="349" y="310"/>
                    <a:pt x="350" y="309"/>
                    <a:pt x="349" y="304"/>
                  </a:cubicBezTo>
                  <a:cubicBezTo>
                    <a:pt x="349" y="300"/>
                    <a:pt x="345" y="302"/>
                    <a:pt x="343" y="300"/>
                  </a:cubicBezTo>
                  <a:cubicBezTo>
                    <a:pt x="340" y="297"/>
                    <a:pt x="335" y="286"/>
                    <a:pt x="337" y="282"/>
                  </a:cubicBezTo>
                  <a:cubicBezTo>
                    <a:pt x="334" y="281"/>
                    <a:pt x="317" y="277"/>
                    <a:pt x="316" y="280"/>
                  </a:cubicBezTo>
                  <a:cubicBezTo>
                    <a:pt x="315" y="279"/>
                    <a:pt x="315" y="278"/>
                    <a:pt x="314" y="277"/>
                  </a:cubicBezTo>
                  <a:cubicBezTo>
                    <a:pt x="310" y="282"/>
                    <a:pt x="310" y="288"/>
                    <a:pt x="305" y="291"/>
                  </a:cubicBezTo>
                  <a:cubicBezTo>
                    <a:pt x="306" y="289"/>
                    <a:pt x="313" y="281"/>
                    <a:pt x="306" y="281"/>
                  </a:cubicBezTo>
                  <a:cubicBezTo>
                    <a:pt x="310" y="279"/>
                    <a:pt x="315" y="276"/>
                    <a:pt x="314" y="271"/>
                  </a:cubicBezTo>
                  <a:cubicBezTo>
                    <a:pt x="314" y="268"/>
                    <a:pt x="310" y="269"/>
                    <a:pt x="308" y="268"/>
                  </a:cubicBezTo>
                  <a:cubicBezTo>
                    <a:pt x="305" y="266"/>
                    <a:pt x="304" y="260"/>
                    <a:pt x="304" y="258"/>
                  </a:cubicBezTo>
                  <a:cubicBezTo>
                    <a:pt x="302" y="251"/>
                    <a:pt x="300" y="245"/>
                    <a:pt x="300" y="238"/>
                  </a:cubicBezTo>
                  <a:cubicBezTo>
                    <a:pt x="299" y="234"/>
                    <a:pt x="287" y="233"/>
                    <a:pt x="283" y="234"/>
                  </a:cubicBezTo>
                  <a:cubicBezTo>
                    <a:pt x="280" y="235"/>
                    <a:pt x="275" y="229"/>
                    <a:pt x="272" y="227"/>
                  </a:cubicBezTo>
                  <a:cubicBezTo>
                    <a:pt x="269" y="224"/>
                    <a:pt x="270" y="218"/>
                    <a:pt x="269" y="214"/>
                  </a:cubicBezTo>
                  <a:cubicBezTo>
                    <a:pt x="270" y="216"/>
                    <a:pt x="273" y="216"/>
                    <a:pt x="275" y="215"/>
                  </a:cubicBezTo>
                  <a:cubicBezTo>
                    <a:pt x="274" y="211"/>
                    <a:pt x="271" y="211"/>
                    <a:pt x="268" y="211"/>
                  </a:cubicBezTo>
                  <a:cubicBezTo>
                    <a:pt x="270" y="211"/>
                    <a:pt x="272" y="209"/>
                    <a:pt x="273" y="207"/>
                  </a:cubicBezTo>
                  <a:cubicBezTo>
                    <a:pt x="271" y="207"/>
                    <a:pt x="269" y="207"/>
                    <a:pt x="267" y="207"/>
                  </a:cubicBezTo>
                  <a:cubicBezTo>
                    <a:pt x="270" y="206"/>
                    <a:pt x="272" y="203"/>
                    <a:pt x="275" y="201"/>
                  </a:cubicBezTo>
                  <a:cubicBezTo>
                    <a:pt x="277" y="199"/>
                    <a:pt x="282" y="200"/>
                    <a:pt x="283" y="198"/>
                  </a:cubicBezTo>
                  <a:cubicBezTo>
                    <a:pt x="285" y="195"/>
                    <a:pt x="278" y="188"/>
                    <a:pt x="276" y="186"/>
                  </a:cubicBezTo>
                  <a:cubicBezTo>
                    <a:pt x="271" y="180"/>
                    <a:pt x="267" y="180"/>
                    <a:pt x="261" y="185"/>
                  </a:cubicBezTo>
                  <a:cubicBezTo>
                    <a:pt x="256" y="188"/>
                    <a:pt x="245" y="196"/>
                    <a:pt x="240" y="189"/>
                  </a:cubicBezTo>
                  <a:cubicBezTo>
                    <a:pt x="250" y="195"/>
                    <a:pt x="270" y="177"/>
                    <a:pt x="251" y="173"/>
                  </a:cubicBezTo>
                  <a:cubicBezTo>
                    <a:pt x="248" y="172"/>
                    <a:pt x="245" y="174"/>
                    <a:pt x="242" y="172"/>
                  </a:cubicBezTo>
                  <a:cubicBezTo>
                    <a:pt x="239" y="171"/>
                    <a:pt x="238" y="167"/>
                    <a:pt x="235" y="165"/>
                  </a:cubicBezTo>
                  <a:cubicBezTo>
                    <a:pt x="230" y="161"/>
                    <a:pt x="233" y="152"/>
                    <a:pt x="227" y="147"/>
                  </a:cubicBezTo>
                  <a:cubicBezTo>
                    <a:pt x="224" y="146"/>
                    <a:pt x="222" y="143"/>
                    <a:pt x="220" y="142"/>
                  </a:cubicBezTo>
                  <a:cubicBezTo>
                    <a:pt x="217" y="140"/>
                    <a:pt x="214" y="142"/>
                    <a:pt x="211" y="140"/>
                  </a:cubicBezTo>
                  <a:cubicBezTo>
                    <a:pt x="206" y="138"/>
                    <a:pt x="207" y="131"/>
                    <a:pt x="204" y="127"/>
                  </a:cubicBezTo>
                  <a:cubicBezTo>
                    <a:pt x="202" y="125"/>
                    <a:pt x="192" y="115"/>
                    <a:pt x="190" y="121"/>
                  </a:cubicBezTo>
                  <a:cubicBezTo>
                    <a:pt x="188" y="125"/>
                    <a:pt x="194" y="131"/>
                    <a:pt x="194" y="135"/>
                  </a:cubicBezTo>
                  <a:cubicBezTo>
                    <a:pt x="192" y="133"/>
                    <a:pt x="192" y="131"/>
                    <a:pt x="190" y="129"/>
                  </a:cubicBezTo>
                  <a:cubicBezTo>
                    <a:pt x="188" y="125"/>
                    <a:pt x="183" y="125"/>
                    <a:pt x="180" y="122"/>
                  </a:cubicBezTo>
                  <a:cubicBezTo>
                    <a:pt x="175" y="117"/>
                    <a:pt x="175" y="109"/>
                    <a:pt x="170" y="105"/>
                  </a:cubicBezTo>
                  <a:cubicBezTo>
                    <a:pt x="168" y="106"/>
                    <a:pt x="168" y="108"/>
                    <a:pt x="169" y="111"/>
                  </a:cubicBezTo>
                  <a:cubicBezTo>
                    <a:pt x="168" y="109"/>
                    <a:pt x="163" y="99"/>
                    <a:pt x="165" y="107"/>
                  </a:cubicBezTo>
                  <a:cubicBezTo>
                    <a:pt x="162" y="103"/>
                    <a:pt x="166" y="99"/>
                    <a:pt x="162" y="96"/>
                  </a:cubicBezTo>
                  <a:cubicBezTo>
                    <a:pt x="157" y="93"/>
                    <a:pt x="154" y="88"/>
                    <a:pt x="149" y="84"/>
                  </a:cubicBezTo>
                  <a:cubicBezTo>
                    <a:pt x="144" y="81"/>
                    <a:pt x="140" y="75"/>
                    <a:pt x="134" y="72"/>
                  </a:cubicBezTo>
                  <a:cubicBezTo>
                    <a:pt x="132" y="71"/>
                    <a:pt x="130" y="71"/>
                    <a:pt x="128" y="70"/>
                  </a:cubicBezTo>
                  <a:cubicBezTo>
                    <a:pt x="125" y="68"/>
                    <a:pt x="125" y="66"/>
                    <a:pt x="123" y="63"/>
                  </a:cubicBezTo>
                  <a:cubicBezTo>
                    <a:pt x="120" y="60"/>
                    <a:pt x="114" y="60"/>
                    <a:pt x="111" y="57"/>
                  </a:cubicBezTo>
                  <a:cubicBezTo>
                    <a:pt x="107" y="53"/>
                    <a:pt x="113" y="47"/>
                    <a:pt x="108" y="43"/>
                  </a:cubicBezTo>
                  <a:cubicBezTo>
                    <a:pt x="104" y="39"/>
                    <a:pt x="103" y="39"/>
                    <a:pt x="100" y="33"/>
                  </a:cubicBezTo>
                  <a:cubicBezTo>
                    <a:pt x="99" y="27"/>
                    <a:pt x="89" y="20"/>
                    <a:pt x="85" y="1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349">
              <a:extLst>
                <a:ext uri="{FF2B5EF4-FFF2-40B4-BE49-F238E27FC236}">
                  <a16:creationId xmlns="" xmlns:a16="http://schemas.microsoft.com/office/drawing/2014/main" id="{132618F2-0D44-4213-9D5E-E35E34A51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4825" y="5051562"/>
              <a:ext cx="53389" cy="44491"/>
            </a:xfrm>
            <a:custGeom>
              <a:avLst/>
              <a:gdLst>
                <a:gd name="T0" fmla="*/ 19 w 25"/>
                <a:gd name="T1" fmla="*/ 19 h 20"/>
                <a:gd name="T2" fmla="*/ 24 w 25"/>
                <a:gd name="T3" fmla="*/ 17 h 20"/>
                <a:gd name="T4" fmla="*/ 18 w 25"/>
                <a:gd name="T5" fmla="*/ 12 h 20"/>
                <a:gd name="T6" fmla="*/ 12 w 25"/>
                <a:gd name="T7" fmla="*/ 9 h 20"/>
                <a:gd name="T8" fmla="*/ 7 w 25"/>
                <a:gd name="T9" fmla="*/ 3 h 20"/>
                <a:gd name="T10" fmla="*/ 3 w 25"/>
                <a:gd name="T11" fmla="*/ 1 h 20"/>
                <a:gd name="T12" fmla="*/ 3 w 25"/>
                <a:gd name="T13" fmla="*/ 8 h 20"/>
                <a:gd name="T14" fmla="*/ 19 w 25"/>
                <a:gd name="T1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0">
                  <a:moveTo>
                    <a:pt x="19" y="19"/>
                  </a:moveTo>
                  <a:cubicBezTo>
                    <a:pt x="21" y="20"/>
                    <a:pt x="25" y="20"/>
                    <a:pt x="24" y="17"/>
                  </a:cubicBezTo>
                  <a:cubicBezTo>
                    <a:pt x="24" y="16"/>
                    <a:pt x="19" y="13"/>
                    <a:pt x="18" y="12"/>
                  </a:cubicBezTo>
                  <a:cubicBezTo>
                    <a:pt x="16" y="10"/>
                    <a:pt x="15" y="9"/>
                    <a:pt x="12" y="9"/>
                  </a:cubicBezTo>
                  <a:cubicBezTo>
                    <a:pt x="13" y="6"/>
                    <a:pt x="9" y="4"/>
                    <a:pt x="7" y="3"/>
                  </a:cubicBezTo>
                  <a:cubicBezTo>
                    <a:pt x="6" y="2"/>
                    <a:pt x="5" y="0"/>
                    <a:pt x="3" y="1"/>
                  </a:cubicBezTo>
                  <a:cubicBezTo>
                    <a:pt x="0" y="3"/>
                    <a:pt x="0" y="6"/>
                    <a:pt x="3" y="8"/>
                  </a:cubicBezTo>
                  <a:cubicBezTo>
                    <a:pt x="8" y="12"/>
                    <a:pt x="16" y="13"/>
                    <a:pt x="19" y="1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350">
              <a:extLst>
                <a:ext uri="{FF2B5EF4-FFF2-40B4-BE49-F238E27FC236}">
                  <a16:creationId xmlns="" xmlns:a16="http://schemas.microsoft.com/office/drawing/2014/main" id="{B1D0A776-C929-4BBF-8C56-8116F7719F4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4825" y="5051562"/>
              <a:ext cx="53389" cy="44491"/>
            </a:xfrm>
            <a:custGeom>
              <a:avLst/>
              <a:gdLst>
                <a:gd name="T0" fmla="*/ 19 w 25"/>
                <a:gd name="T1" fmla="*/ 19 h 20"/>
                <a:gd name="T2" fmla="*/ 24 w 25"/>
                <a:gd name="T3" fmla="*/ 17 h 20"/>
                <a:gd name="T4" fmla="*/ 18 w 25"/>
                <a:gd name="T5" fmla="*/ 12 h 20"/>
                <a:gd name="T6" fmla="*/ 12 w 25"/>
                <a:gd name="T7" fmla="*/ 9 h 20"/>
                <a:gd name="T8" fmla="*/ 7 w 25"/>
                <a:gd name="T9" fmla="*/ 3 h 20"/>
                <a:gd name="T10" fmla="*/ 3 w 25"/>
                <a:gd name="T11" fmla="*/ 1 h 20"/>
                <a:gd name="T12" fmla="*/ 3 w 25"/>
                <a:gd name="T13" fmla="*/ 8 h 20"/>
                <a:gd name="T14" fmla="*/ 19 w 25"/>
                <a:gd name="T1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0">
                  <a:moveTo>
                    <a:pt x="19" y="19"/>
                  </a:moveTo>
                  <a:cubicBezTo>
                    <a:pt x="21" y="20"/>
                    <a:pt x="25" y="20"/>
                    <a:pt x="24" y="17"/>
                  </a:cubicBezTo>
                  <a:cubicBezTo>
                    <a:pt x="24" y="16"/>
                    <a:pt x="19" y="13"/>
                    <a:pt x="18" y="12"/>
                  </a:cubicBezTo>
                  <a:cubicBezTo>
                    <a:pt x="16" y="10"/>
                    <a:pt x="15" y="9"/>
                    <a:pt x="12" y="9"/>
                  </a:cubicBezTo>
                  <a:cubicBezTo>
                    <a:pt x="13" y="6"/>
                    <a:pt x="9" y="4"/>
                    <a:pt x="7" y="3"/>
                  </a:cubicBezTo>
                  <a:cubicBezTo>
                    <a:pt x="6" y="2"/>
                    <a:pt x="5" y="0"/>
                    <a:pt x="3" y="1"/>
                  </a:cubicBezTo>
                  <a:cubicBezTo>
                    <a:pt x="0" y="3"/>
                    <a:pt x="0" y="6"/>
                    <a:pt x="3" y="8"/>
                  </a:cubicBezTo>
                  <a:cubicBezTo>
                    <a:pt x="8" y="12"/>
                    <a:pt x="16" y="13"/>
                    <a:pt x="19" y="1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351">
              <a:extLst>
                <a:ext uri="{FF2B5EF4-FFF2-40B4-BE49-F238E27FC236}">
                  <a16:creationId xmlns="" xmlns:a16="http://schemas.microsoft.com/office/drawing/2014/main" id="{15B51379-874B-40BD-91FA-D8BDE8927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2705" y="5158341"/>
              <a:ext cx="53389" cy="80084"/>
            </a:xfrm>
            <a:custGeom>
              <a:avLst/>
              <a:gdLst>
                <a:gd name="T0" fmla="*/ 17 w 25"/>
                <a:gd name="T1" fmla="*/ 31 h 37"/>
                <a:gd name="T2" fmla="*/ 23 w 25"/>
                <a:gd name="T3" fmla="*/ 16 h 37"/>
                <a:gd name="T4" fmla="*/ 10 w 25"/>
                <a:gd name="T5" fmla="*/ 1 h 37"/>
                <a:gd name="T6" fmla="*/ 0 w 25"/>
                <a:gd name="T7" fmla="*/ 3 h 37"/>
                <a:gd name="T8" fmla="*/ 8 w 25"/>
                <a:gd name="T9" fmla="*/ 17 h 37"/>
                <a:gd name="T10" fmla="*/ 14 w 25"/>
                <a:gd name="T11" fmla="*/ 23 h 37"/>
                <a:gd name="T12" fmla="*/ 17 w 25"/>
                <a:gd name="T1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7">
                  <a:moveTo>
                    <a:pt x="17" y="31"/>
                  </a:moveTo>
                  <a:cubicBezTo>
                    <a:pt x="23" y="37"/>
                    <a:pt x="25" y="19"/>
                    <a:pt x="23" y="16"/>
                  </a:cubicBezTo>
                  <a:cubicBezTo>
                    <a:pt x="19" y="12"/>
                    <a:pt x="14" y="3"/>
                    <a:pt x="10" y="1"/>
                  </a:cubicBezTo>
                  <a:cubicBezTo>
                    <a:pt x="6" y="0"/>
                    <a:pt x="4" y="5"/>
                    <a:pt x="0" y="3"/>
                  </a:cubicBezTo>
                  <a:cubicBezTo>
                    <a:pt x="1" y="8"/>
                    <a:pt x="5" y="12"/>
                    <a:pt x="8" y="17"/>
                  </a:cubicBezTo>
                  <a:cubicBezTo>
                    <a:pt x="9" y="19"/>
                    <a:pt x="12" y="20"/>
                    <a:pt x="14" y="23"/>
                  </a:cubicBezTo>
                  <a:cubicBezTo>
                    <a:pt x="15" y="25"/>
                    <a:pt x="16" y="28"/>
                    <a:pt x="17" y="3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352">
              <a:extLst>
                <a:ext uri="{FF2B5EF4-FFF2-40B4-BE49-F238E27FC236}">
                  <a16:creationId xmlns="" xmlns:a16="http://schemas.microsoft.com/office/drawing/2014/main" id="{9573FD4F-D254-4E88-839E-5506DC32C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2705" y="5158341"/>
              <a:ext cx="53389" cy="80084"/>
            </a:xfrm>
            <a:custGeom>
              <a:avLst/>
              <a:gdLst>
                <a:gd name="T0" fmla="*/ 17 w 25"/>
                <a:gd name="T1" fmla="*/ 31 h 37"/>
                <a:gd name="T2" fmla="*/ 23 w 25"/>
                <a:gd name="T3" fmla="*/ 16 h 37"/>
                <a:gd name="T4" fmla="*/ 10 w 25"/>
                <a:gd name="T5" fmla="*/ 1 h 37"/>
                <a:gd name="T6" fmla="*/ 0 w 25"/>
                <a:gd name="T7" fmla="*/ 3 h 37"/>
                <a:gd name="T8" fmla="*/ 8 w 25"/>
                <a:gd name="T9" fmla="*/ 17 h 37"/>
                <a:gd name="T10" fmla="*/ 14 w 25"/>
                <a:gd name="T11" fmla="*/ 23 h 37"/>
                <a:gd name="T12" fmla="*/ 17 w 25"/>
                <a:gd name="T13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7">
                  <a:moveTo>
                    <a:pt x="17" y="31"/>
                  </a:moveTo>
                  <a:cubicBezTo>
                    <a:pt x="23" y="37"/>
                    <a:pt x="25" y="19"/>
                    <a:pt x="23" y="16"/>
                  </a:cubicBezTo>
                  <a:cubicBezTo>
                    <a:pt x="19" y="12"/>
                    <a:pt x="14" y="3"/>
                    <a:pt x="10" y="1"/>
                  </a:cubicBezTo>
                  <a:cubicBezTo>
                    <a:pt x="6" y="0"/>
                    <a:pt x="4" y="5"/>
                    <a:pt x="0" y="3"/>
                  </a:cubicBezTo>
                  <a:cubicBezTo>
                    <a:pt x="1" y="8"/>
                    <a:pt x="5" y="12"/>
                    <a:pt x="8" y="17"/>
                  </a:cubicBezTo>
                  <a:cubicBezTo>
                    <a:pt x="9" y="19"/>
                    <a:pt x="12" y="20"/>
                    <a:pt x="14" y="23"/>
                  </a:cubicBezTo>
                  <a:cubicBezTo>
                    <a:pt x="15" y="25"/>
                    <a:pt x="16" y="28"/>
                    <a:pt x="17" y="3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353">
              <a:extLst>
                <a:ext uri="{FF2B5EF4-FFF2-40B4-BE49-F238E27FC236}">
                  <a16:creationId xmlns="" xmlns:a16="http://schemas.microsoft.com/office/drawing/2014/main" id="{02319AB3-A219-4DA7-822C-2C0B14F3BBB2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2705" y="5100502"/>
              <a:ext cx="13347" cy="13347"/>
            </a:xfrm>
            <a:custGeom>
              <a:avLst/>
              <a:gdLst>
                <a:gd name="T0" fmla="*/ 6 w 6"/>
                <a:gd name="T1" fmla="*/ 7 h 7"/>
                <a:gd name="T2" fmla="*/ 0 w 6"/>
                <a:gd name="T3" fmla="*/ 2 h 7"/>
                <a:gd name="T4" fmla="*/ 6 w 6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7">
                  <a:moveTo>
                    <a:pt x="6" y="7"/>
                  </a:moveTo>
                  <a:cubicBezTo>
                    <a:pt x="6" y="4"/>
                    <a:pt x="4" y="0"/>
                    <a:pt x="0" y="2"/>
                  </a:cubicBezTo>
                  <a:cubicBezTo>
                    <a:pt x="2" y="4"/>
                    <a:pt x="4" y="5"/>
                    <a:pt x="6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354">
              <a:extLst>
                <a:ext uri="{FF2B5EF4-FFF2-40B4-BE49-F238E27FC236}">
                  <a16:creationId xmlns="" xmlns:a16="http://schemas.microsoft.com/office/drawing/2014/main" id="{2A763B6A-7618-4BB6-A482-70E97C2F4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2705" y="5100502"/>
              <a:ext cx="13347" cy="13347"/>
            </a:xfrm>
            <a:custGeom>
              <a:avLst/>
              <a:gdLst>
                <a:gd name="T0" fmla="*/ 6 w 6"/>
                <a:gd name="T1" fmla="*/ 7 h 7"/>
                <a:gd name="T2" fmla="*/ 0 w 6"/>
                <a:gd name="T3" fmla="*/ 2 h 7"/>
                <a:gd name="T4" fmla="*/ 6 w 6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7">
                  <a:moveTo>
                    <a:pt x="6" y="7"/>
                  </a:moveTo>
                  <a:cubicBezTo>
                    <a:pt x="6" y="4"/>
                    <a:pt x="4" y="0"/>
                    <a:pt x="0" y="2"/>
                  </a:cubicBezTo>
                  <a:cubicBezTo>
                    <a:pt x="2" y="4"/>
                    <a:pt x="4" y="5"/>
                    <a:pt x="6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355">
              <a:extLst>
                <a:ext uri="{FF2B5EF4-FFF2-40B4-BE49-F238E27FC236}">
                  <a16:creationId xmlns="" xmlns:a16="http://schemas.microsoft.com/office/drawing/2014/main" id="{B3B894D2-4710-4258-9B70-7725511F4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8339" y="5291813"/>
              <a:ext cx="17796" cy="26695"/>
            </a:xfrm>
            <a:custGeom>
              <a:avLst/>
              <a:gdLst>
                <a:gd name="T0" fmla="*/ 7 w 8"/>
                <a:gd name="T1" fmla="*/ 7 h 12"/>
                <a:gd name="T2" fmla="*/ 5 w 8"/>
                <a:gd name="T3" fmla="*/ 0 h 12"/>
                <a:gd name="T4" fmla="*/ 1 w 8"/>
                <a:gd name="T5" fmla="*/ 8 h 12"/>
                <a:gd name="T6" fmla="*/ 7 w 8"/>
                <a:gd name="T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2">
                  <a:moveTo>
                    <a:pt x="7" y="7"/>
                  </a:moveTo>
                  <a:cubicBezTo>
                    <a:pt x="8" y="4"/>
                    <a:pt x="7" y="1"/>
                    <a:pt x="5" y="0"/>
                  </a:cubicBezTo>
                  <a:cubicBezTo>
                    <a:pt x="3" y="2"/>
                    <a:pt x="2" y="5"/>
                    <a:pt x="1" y="8"/>
                  </a:cubicBezTo>
                  <a:cubicBezTo>
                    <a:pt x="0" y="11"/>
                    <a:pt x="8" y="12"/>
                    <a:pt x="7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356">
              <a:extLst>
                <a:ext uri="{FF2B5EF4-FFF2-40B4-BE49-F238E27FC236}">
                  <a16:creationId xmlns="" xmlns:a16="http://schemas.microsoft.com/office/drawing/2014/main" id="{4DD389F6-B8F0-4561-A034-8A50CA525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38339" y="5291813"/>
              <a:ext cx="17796" cy="26695"/>
            </a:xfrm>
            <a:custGeom>
              <a:avLst/>
              <a:gdLst>
                <a:gd name="T0" fmla="*/ 7 w 8"/>
                <a:gd name="T1" fmla="*/ 7 h 12"/>
                <a:gd name="T2" fmla="*/ 5 w 8"/>
                <a:gd name="T3" fmla="*/ 0 h 12"/>
                <a:gd name="T4" fmla="*/ 1 w 8"/>
                <a:gd name="T5" fmla="*/ 8 h 12"/>
                <a:gd name="T6" fmla="*/ 7 w 8"/>
                <a:gd name="T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2">
                  <a:moveTo>
                    <a:pt x="7" y="7"/>
                  </a:moveTo>
                  <a:cubicBezTo>
                    <a:pt x="8" y="4"/>
                    <a:pt x="7" y="1"/>
                    <a:pt x="5" y="0"/>
                  </a:cubicBezTo>
                  <a:cubicBezTo>
                    <a:pt x="3" y="2"/>
                    <a:pt x="2" y="5"/>
                    <a:pt x="1" y="8"/>
                  </a:cubicBezTo>
                  <a:cubicBezTo>
                    <a:pt x="0" y="11"/>
                    <a:pt x="8" y="12"/>
                    <a:pt x="7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357">
              <a:extLst>
                <a:ext uri="{FF2B5EF4-FFF2-40B4-BE49-F238E27FC236}">
                  <a16:creationId xmlns="" xmlns:a16="http://schemas.microsoft.com/office/drawing/2014/main" id="{377813C9-C2AA-4EF3-91DD-0E6AB464F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2788" y="5269568"/>
              <a:ext cx="17796" cy="26695"/>
            </a:xfrm>
            <a:custGeom>
              <a:avLst/>
              <a:gdLst>
                <a:gd name="T0" fmla="*/ 0 w 7"/>
                <a:gd name="T1" fmla="*/ 0 h 12"/>
                <a:gd name="T2" fmla="*/ 6 w 7"/>
                <a:gd name="T3" fmla="*/ 12 h 12"/>
                <a:gd name="T4" fmla="*/ 0 w 7"/>
                <a:gd name="T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2">
                  <a:moveTo>
                    <a:pt x="0" y="0"/>
                  </a:moveTo>
                  <a:cubicBezTo>
                    <a:pt x="1" y="4"/>
                    <a:pt x="4" y="8"/>
                    <a:pt x="6" y="12"/>
                  </a:cubicBezTo>
                  <a:cubicBezTo>
                    <a:pt x="7" y="9"/>
                    <a:pt x="4" y="0"/>
                    <a:pt x="0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358">
              <a:extLst>
                <a:ext uri="{FF2B5EF4-FFF2-40B4-BE49-F238E27FC236}">
                  <a16:creationId xmlns="" xmlns:a16="http://schemas.microsoft.com/office/drawing/2014/main" id="{F0CA4C43-4B8D-4DD6-9631-455297318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2788" y="5269568"/>
              <a:ext cx="17796" cy="26695"/>
            </a:xfrm>
            <a:custGeom>
              <a:avLst/>
              <a:gdLst>
                <a:gd name="T0" fmla="*/ 0 w 7"/>
                <a:gd name="T1" fmla="*/ 0 h 12"/>
                <a:gd name="T2" fmla="*/ 6 w 7"/>
                <a:gd name="T3" fmla="*/ 12 h 12"/>
                <a:gd name="T4" fmla="*/ 0 w 7"/>
                <a:gd name="T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2">
                  <a:moveTo>
                    <a:pt x="0" y="0"/>
                  </a:moveTo>
                  <a:cubicBezTo>
                    <a:pt x="1" y="4"/>
                    <a:pt x="4" y="8"/>
                    <a:pt x="6" y="12"/>
                  </a:cubicBezTo>
                  <a:cubicBezTo>
                    <a:pt x="7" y="9"/>
                    <a:pt x="4" y="0"/>
                    <a:pt x="0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359">
              <a:extLst>
                <a:ext uri="{FF2B5EF4-FFF2-40B4-BE49-F238E27FC236}">
                  <a16:creationId xmlns="" xmlns:a16="http://schemas.microsoft.com/office/drawing/2014/main" id="{536F0ED7-C852-4085-BA77-CE6129844E3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6136" y="5256221"/>
              <a:ext cx="17796" cy="8898"/>
            </a:xfrm>
            <a:custGeom>
              <a:avLst/>
              <a:gdLst>
                <a:gd name="T0" fmla="*/ 8 w 8"/>
                <a:gd name="T1" fmla="*/ 4 h 5"/>
                <a:gd name="T2" fmla="*/ 0 w 8"/>
                <a:gd name="T3" fmla="*/ 3 h 5"/>
                <a:gd name="T4" fmla="*/ 8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4"/>
                  </a:moveTo>
                  <a:cubicBezTo>
                    <a:pt x="8" y="0"/>
                    <a:pt x="2" y="1"/>
                    <a:pt x="0" y="3"/>
                  </a:cubicBezTo>
                  <a:cubicBezTo>
                    <a:pt x="2" y="5"/>
                    <a:pt x="5" y="5"/>
                    <a:pt x="8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360">
              <a:extLst>
                <a:ext uri="{FF2B5EF4-FFF2-40B4-BE49-F238E27FC236}">
                  <a16:creationId xmlns="" xmlns:a16="http://schemas.microsoft.com/office/drawing/2014/main" id="{5C234056-38CA-4C5D-9FE2-FEFE797D2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6136" y="5256221"/>
              <a:ext cx="17796" cy="8898"/>
            </a:xfrm>
            <a:custGeom>
              <a:avLst/>
              <a:gdLst>
                <a:gd name="T0" fmla="*/ 8 w 8"/>
                <a:gd name="T1" fmla="*/ 4 h 5"/>
                <a:gd name="T2" fmla="*/ 0 w 8"/>
                <a:gd name="T3" fmla="*/ 3 h 5"/>
                <a:gd name="T4" fmla="*/ 8 w 8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5">
                  <a:moveTo>
                    <a:pt x="8" y="4"/>
                  </a:moveTo>
                  <a:cubicBezTo>
                    <a:pt x="8" y="0"/>
                    <a:pt x="2" y="1"/>
                    <a:pt x="0" y="3"/>
                  </a:cubicBezTo>
                  <a:cubicBezTo>
                    <a:pt x="2" y="5"/>
                    <a:pt x="5" y="5"/>
                    <a:pt x="8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361">
              <a:extLst>
                <a:ext uri="{FF2B5EF4-FFF2-40B4-BE49-F238E27FC236}">
                  <a16:creationId xmlns="" xmlns:a16="http://schemas.microsoft.com/office/drawing/2014/main" id="{B9EFCCB0-4A27-4C71-8F28-25E13E49B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0585" y="5340753"/>
              <a:ext cx="57838" cy="66736"/>
            </a:xfrm>
            <a:custGeom>
              <a:avLst/>
              <a:gdLst>
                <a:gd name="T0" fmla="*/ 16 w 28"/>
                <a:gd name="T1" fmla="*/ 31 h 31"/>
                <a:gd name="T2" fmla="*/ 10 w 28"/>
                <a:gd name="T3" fmla="*/ 0 h 31"/>
                <a:gd name="T4" fmla="*/ 3 w 28"/>
                <a:gd name="T5" fmla="*/ 3 h 31"/>
                <a:gd name="T6" fmla="*/ 2 w 28"/>
                <a:gd name="T7" fmla="*/ 14 h 31"/>
                <a:gd name="T8" fmla="*/ 16 w 28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1">
                  <a:moveTo>
                    <a:pt x="16" y="31"/>
                  </a:moveTo>
                  <a:cubicBezTo>
                    <a:pt x="28" y="29"/>
                    <a:pt x="10" y="6"/>
                    <a:pt x="10" y="0"/>
                  </a:cubicBezTo>
                  <a:cubicBezTo>
                    <a:pt x="8" y="1"/>
                    <a:pt x="5" y="1"/>
                    <a:pt x="3" y="3"/>
                  </a:cubicBezTo>
                  <a:cubicBezTo>
                    <a:pt x="1" y="5"/>
                    <a:pt x="0" y="11"/>
                    <a:pt x="2" y="14"/>
                  </a:cubicBezTo>
                  <a:cubicBezTo>
                    <a:pt x="6" y="19"/>
                    <a:pt x="9" y="29"/>
                    <a:pt x="16" y="3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362">
              <a:extLst>
                <a:ext uri="{FF2B5EF4-FFF2-40B4-BE49-F238E27FC236}">
                  <a16:creationId xmlns="" xmlns:a16="http://schemas.microsoft.com/office/drawing/2014/main" id="{CA5725F3-3F07-4BA1-BBF4-CD76433D4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0585" y="5340753"/>
              <a:ext cx="57838" cy="66736"/>
            </a:xfrm>
            <a:custGeom>
              <a:avLst/>
              <a:gdLst>
                <a:gd name="T0" fmla="*/ 16 w 28"/>
                <a:gd name="T1" fmla="*/ 31 h 31"/>
                <a:gd name="T2" fmla="*/ 10 w 28"/>
                <a:gd name="T3" fmla="*/ 0 h 31"/>
                <a:gd name="T4" fmla="*/ 3 w 28"/>
                <a:gd name="T5" fmla="*/ 3 h 31"/>
                <a:gd name="T6" fmla="*/ 2 w 28"/>
                <a:gd name="T7" fmla="*/ 14 h 31"/>
                <a:gd name="T8" fmla="*/ 16 w 28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1">
                  <a:moveTo>
                    <a:pt x="16" y="31"/>
                  </a:moveTo>
                  <a:cubicBezTo>
                    <a:pt x="28" y="29"/>
                    <a:pt x="10" y="6"/>
                    <a:pt x="10" y="0"/>
                  </a:cubicBezTo>
                  <a:cubicBezTo>
                    <a:pt x="8" y="1"/>
                    <a:pt x="5" y="1"/>
                    <a:pt x="3" y="3"/>
                  </a:cubicBezTo>
                  <a:cubicBezTo>
                    <a:pt x="1" y="5"/>
                    <a:pt x="0" y="11"/>
                    <a:pt x="2" y="14"/>
                  </a:cubicBezTo>
                  <a:cubicBezTo>
                    <a:pt x="6" y="19"/>
                    <a:pt x="9" y="29"/>
                    <a:pt x="16" y="3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363">
              <a:extLst>
                <a:ext uri="{FF2B5EF4-FFF2-40B4-BE49-F238E27FC236}">
                  <a16:creationId xmlns="" xmlns:a16="http://schemas.microsoft.com/office/drawing/2014/main" id="{8AAF66EE-E1D2-4835-96DB-3D41FF045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3974" y="5420837"/>
              <a:ext cx="31144" cy="26695"/>
            </a:xfrm>
            <a:custGeom>
              <a:avLst/>
              <a:gdLst>
                <a:gd name="T0" fmla="*/ 14 w 14"/>
                <a:gd name="T1" fmla="*/ 13 h 13"/>
                <a:gd name="T2" fmla="*/ 5 w 14"/>
                <a:gd name="T3" fmla="*/ 2 h 13"/>
                <a:gd name="T4" fmla="*/ 14 w 14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3">
                  <a:moveTo>
                    <a:pt x="14" y="13"/>
                  </a:moveTo>
                  <a:cubicBezTo>
                    <a:pt x="13" y="10"/>
                    <a:pt x="9" y="0"/>
                    <a:pt x="5" y="2"/>
                  </a:cubicBezTo>
                  <a:cubicBezTo>
                    <a:pt x="0" y="6"/>
                    <a:pt x="11" y="12"/>
                    <a:pt x="14" y="1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364">
              <a:extLst>
                <a:ext uri="{FF2B5EF4-FFF2-40B4-BE49-F238E27FC236}">
                  <a16:creationId xmlns="" xmlns:a16="http://schemas.microsoft.com/office/drawing/2014/main" id="{E53436AE-7FB7-48B2-BF38-658144C6C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3974" y="5420837"/>
              <a:ext cx="31144" cy="26695"/>
            </a:xfrm>
            <a:custGeom>
              <a:avLst/>
              <a:gdLst>
                <a:gd name="T0" fmla="*/ 14 w 14"/>
                <a:gd name="T1" fmla="*/ 13 h 13"/>
                <a:gd name="T2" fmla="*/ 5 w 14"/>
                <a:gd name="T3" fmla="*/ 2 h 13"/>
                <a:gd name="T4" fmla="*/ 14 w 14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3">
                  <a:moveTo>
                    <a:pt x="14" y="13"/>
                  </a:moveTo>
                  <a:cubicBezTo>
                    <a:pt x="13" y="10"/>
                    <a:pt x="9" y="0"/>
                    <a:pt x="5" y="2"/>
                  </a:cubicBezTo>
                  <a:cubicBezTo>
                    <a:pt x="0" y="6"/>
                    <a:pt x="11" y="12"/>
                    <a:pt x="14" y="1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365">
              <a:extLst>
                <a:ext uri="{FF2B5EF4-FFF2-40B4-BE49-F238E27FC236}">
                  <a16:creationId xmlns="" xmlns:a16="http://schemas.microsoft.com/office/drawing/2014/main" id="{5DCDBA76-C66A-4CE7-B03E-EE4A0413E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9567" y="5460879"/>
              <a:ext cx="17796" cy="26695"/>
            </a:xfrm>
            <a:custGeom>
              <a:avLst/>
              <a:gdLst>
                <a:gd name="T0" fmla="*/ 2 w 9"/>
                <a:gd name="T1" fmla="*/ 9 h 13"/>
                <a:gd name="T2" fmla="*/ 8 w 9"/>
                <a:gd name="T3" fmla="*/ 9 h 13"/>
                <a:gd name="T4" fmla="*/ 1 w 9"/>
                <a:gd name="T5" fmla="*/ 0 h 13"/>
                <a:gd name="T6" fmla="*/ 2 w 9"/>
                <a:gd name="T7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3">
                  <a:moveTo>
                    <a:pt x="2" y="9"/>
                  </a:moveTo>
                  <a:cubicBezTo>
                    <a:pt x="2" y="13"/>
                    <a:pt x="6" y="11"/>
                    <a:pt x="8" y="9"/>
                  </a:cubicBezTo>
                  <a:cubicBezTo>
                    <a:pt x="9" y="6"/>
                    <a:pt x="4" y="1"/>
                    <a:pt x="1" y="0"/>
                  </a:cubicBezTo>
                  <a:cubicBezTo>
                    <a:pt x="0" y="3"/>
                    <a:pt x="2" y="6"/>
                    <a:pt x="2" y="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366">
              <a:extLst>
                <a:ext uri="{FF2B5EF4-FFF2-40B4-BE49-F238E27FC236}">
                  <a16:creationId xmlns="" xmlns:a16="http://schemas.microsoft.com/office/drawing/2014/main" id="{EC6EE280-E57B-45A3-9C1F-0349D8C5208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9567" y="5460879"/>
              <a:ext cx="17796" cy="26695"/>
            </a:xfrm>
            <a:custGeom>
              <a:avLst/>
              <a:gdLst>
                <a:gd name="T0" fmla="*/ 2 w 9"/>
                <a:gd name="T1" fmla="*/ 9 h 13"/>
                <a:gd name="T2" fmla="*/ 8 w 9"/>
                <a:gd name="T3" fmla="*/ 9 h 13"/>
                <a:gd name="T4" fmla="*/ 1 w 9"/>
                <a:gd name="T5" fmla="*/ 0 h 13"/>
                <a:gd name="T6" fmla="*/ 2 w 9"/>
                <a:gd name="T7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3">
                  <a:moveTo>
                    <a:pt x="2" y="9"/>
                  </a:moveTo>
                  <a:cubicBezTo>
                    <a:pt x="2" y="13"/>
                    <a:pt x="6" y="11"/>
                    <a:pt x="8" y="9"/>
                  </a:cubicBezTo>
                  <a:cubicBezTo>
                    <a:pt x="9" y="6"/>
                    <a:pt x="4" y="1"/>
                    <a:pt x="1" y="0"/>
                  </a:cubicBezTo>
                  <a:cubicBezTo>
                    <a:pt x="0" y="3"/>
                    <a:pt x="2" y="6"/>
                    <a:pt x="2" y="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367">
              <a:extLst>
                <a:ext uri="{FF2B5EF4-FFF2-40B4-BE49-F238E27FC236}">
                  <a16:creationId xmlns="" xmlns:a16="http://schemas.microsoft.com/office/drawing/2014/main" id="{B28748FE-563E-4F92-ABB6-802B4D692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4016" y="5478675"/>
              <a:ext cx="26695" cy="44491"/>
            </a:xfrm>
            <a:custGeom>
              <a:avLst/>
              <a:gdLst>
                <a:gd name="T0" fmla="*/ 11 w 12"/>
                <a:gd name="T1" fmla="*/ 20 h 20"/>
                <a:gd name="T2" fmla="*/ 10 w 12"/>
                <a:gd name="T3" fmla="*/ 14 h 20"/>
                <a:gd name="T4" fmla="*/ 11 w 12"/>
                <a:gd name="T5" fmla="*/ 9 h 20"/>
                <a:gd name="T6" fmla="*/ 5 w 12"/>
                <a:gd name="T7" fmla="*/ 2 h 20"/>
                <a:gd name="T8" fmla="*/ 11 w 12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0">
                  <a:moveTo>
                    <a:pt x="11" y="20"/>
                  </a:moveTo>
                  <a:cubicBezTo>
                    <a:pt x="11" y="17"/>
                    <a:pt x="9" y="16"/>
                    <a:pt x="10" y="14"/>
                  </a:cubicBezTo>
                  <a:cubicBezTo>
                    <a:pt x="10" y="11"/>
                    <a:pt x="12" y="11"/>
                    <a:pt x="11" y="9"/>
                  </a:cubicBezTo>
                  <a:cubicBezTo>
                    <a:pt x="10" y="7"/>
                    <a:pt x="8" y="0"/>
                    <a:pt x="5" y="2"/>
                  </a:cubicBezTo>
                  <a:cubicBezTo>
                    <a:pt x="0" y="3"/>
                    <a:pt x="9" y="18"/>
                    <a:pt x="11" y="2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368">
              <a:extLst>
                <a:ext uri="{FF2B5EF4-FFF2-40B4-BE49-F238E27FC236}">
                  <a16:creationId xmlns="" xmlns:a16="http://schemas.microsoft.com/office/drawing/2014/main" id="{1ABBA50A-73AE-4ECB-9ADD-19FDECC32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4016" y="5478675"/>
              <a:ext cx="26695" cy="44491"/>
            </a:xfrm>
            <a:custGeom>
              <a:avLst/>
              <a:gdLst>
                <a:gd name="T0" fmla="*/ 11 w 12"/>
                <a:gd name="T1" fmla="*/ 20 h 20"/>
                <a:gd name="T2" fmla="*/ 10 w 12"/>
                <a:gd name="T3" fmla="*/ 14 h 20"/>
                <a:gd name="T4" fmla="*/ 11 w 12"/>
                <a:gd name="T5" fmla="*/ 9 h 20"/>
                <a:gd name="T6" fmla="*/ 5 w 12"/>
                <a:gd name="T7" fmla="*/ 2 h 20"/>
                <a:gd name="T8" fmla="*/ 11 w 12"/>
                <a:gd name="T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0">
                  <a:moveTo>
                    <a:pt x="11" y="20"/>
                  </a:moveTo>
                  <a:cubicBezTo>
                    <a:pt x="11" y="17"/>
                    <a:pt x="9" y="16"/>
                    <a:pt x="10" y="14"/>
                  </a:cubicBezTo>
                  <a:cubicBezTo>
                    <a:pt x="10" y="11"/>
                    <a:pt x="12" y="11"/>
                    <a:pt x="11" y="9"/>
                  </a:cubicBezTo>
                  <a:cubicBezTo>
                    <a:pt x="10" y="7"/>
                    <a:pt x="8" y="0"/>
                    <a:pt x="5" y="2"/>
                  </a:cubicBezTo>
                  <a:cubicBezTo>
                    <a:pt x="0" y="3"/>
                    <a:pt x="9" y="18"/>
                    <a:pt x="11" y="2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369">
              <a:extLst>
                <a:ext uri="{FF2B5EF4-FFF2-40B4-BE49-F238E27FC236}">
                  <a16:creationId xmlns="" xmlns:a16="http://schemas.microsoft.com/office/drawing/2014/main" id="{283F174F-44C7-4BB2-B9BB-58DEBA12A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42998" y="5109400"/>
              <a:ext cx="26695" cy="35593"/>
            </a:xfrm>
            <a:custGeom>
              <a:avLst/>
              <a:gdLst>
                <a:gd name="T0" fmla="*/ 13 w 13"/>
                <a:gd name="T1" fmla="*/ 7 h 16"/>
                <a:gd name="T2" fmla="*/ 1 w 13"/>
                <a:gd name="T3" fmla="*/ 6 h 16"/>
                <a:gd name="T4" fmla="*/ 6 w 13"/>
                <a:gd name="T5" fmla="*/ 15 h 16"/>
                <a:gd name="T6" fmla="*/ 13 w 13"/>
                <a:gd name="T7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6">
                  <a:moveTo>
                    <a:pt x="13" y="7"/>
                  </a:moveTo>
                  <a:cubicBezTo>
                    <a:pt x="11" y="1"/>
                    <a:pt x="3" y="0"/>
                    <a:pt x="1" y="6"/>
                  </a:cubicBezTo>
                  <a:cubicBezTo>
                    <a:pt x="0" y="9"/>
                    <a:pt x="2" y="14"/>
                    <a:pt x="6" y="15"/>
                  </a:cubicBezTo>
                  <a:cubicBezTo>
                    <a:pt x="11" y="16"/>
                    <a:pt x="11" y="10"/>
                    <a:pt x="13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370">
              <a:extLst>
                <a:ext uri="{FF2B5EF4-FFF2-40B4-BE49-F238E27FC236}">
                  <a16:creationId xmlns="" xmlns:a16="http://schemas.microsoft.com/office/drawing/2014/main" id="{FA2CDFB3-D905-4DA4-9B09-F28DCA0CD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42998" y="5109400"/>
              <a:ext cx="26695" cy="35593"/>
            </a:xfrm>
            <a:custGeom>
              <a:avLst/>
              <a:gdLst>
                <a:gd name="T0" fmla="*/ 13 w 13"/>
                <a:gd name="T1" fmla="*/ 7 h 16"/>
                <a:gd name="T2" fmla="*/ 1 w 13"/>
                <a:gd name="T3" fmla="*/ 6 h 16"/>
                <a:gd name="T4" fmla="*/ 6 w 13"/>
                <a:gd name="T5" fmla="*/ 15 h 16"/>
                <a:gd name="T6" fmla="*/ 13 w 13"/>
                <a:gd name="T7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6">
                  <a:moveTo>
                    <a:pt x="13" y="7"/>
                  </a:moveTo>
                  <a:cubicBezTo>
                    <a:pt x="11" y="1"/>
                    <a:pt x="3" y="0"/>
                    <a:pt x="1" y="6"/>
                  </a:cubicBezTo>
                  <a:cubicBezTo>
                    <a:pt x="0" y="9"/>
                    <a:pt x="2" y="14"/>
                    <a:pt x="6" y="15"/>
                  </a:cubicBezTo>
                  <a:cubicBezTo>
                    <a:pt x="11" y="16"/>
                    <a:pt x="11" y="10"/>
                    <a:pt x="13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371">
              <a:extLst>
                <a:ext uri="{FF2B5EF4-FFF2-40B4-BE49-F238E27FC236}">
                  <a16:creationId xmlns="" xmlns:a16="http://schemas.microsoft.com/office/drawing/2014/main" id="{D5BCB1DF-2F23-423C-B824-26E9497C9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7489" y="5149442"/>
              <a:ext cx="31144" cy="26695"/>
            </a:xfrm>
            <a:custGeom>
              <a:avLst/>
              <a:gdLst>
                <a:gd name="T0" fmla="*/ 14 w 15"/>
                <a:gd name="T1" fmla="*/ 4 h 13"/>
                <a:gd name="T2" fmla="*/ 1 w 15"/>
                <a:gd name="T3" fmla="*/ 0 h 13"/>
                <a:gd name="T4" fmla="*/ 7 w 15"/>
                <a:gd name="T5" fmla="*/ 7 h 13"/>
                <a:gd name="T6" fmla="*/ 15 w 15"/>
                <a:gd name="T7" fmla="*/ 13 h 13"/>
                <a:gd name="T8" fmla="*/ 14 w 15"/>
                <a:gd name="T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14" y="4"/>
                  </a:moveTo>
                  <a:cubicBezTo>
                    <a:pt x="10" y="2"/>
                    <a:pt x="5" y="2"/>
                    <a:pt x="1" y="0"/>
                  </a:cubicBezTo>
                  <a:cubicBezTo>
                    <a:pt x="0" y="4"/>
                    <a:pt x="3" y="6"/>
                    <a:pt x="7" y="7"/>
                  </a:cubicBezTo>
                  <a:cubicBezTo>
                    <a:pt x="10" y="7"/>
                    <a:pt x="12" y="11"/>
                    <a:pt x="15" y="13"/>
                  </a:cubicBezTo>
                  <a:cubicBezTo>
                    <a:pt x="15" y="10"/>
                    <a:pt x="15" y="7"/>
                    <a:pt x="14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372">
              <a:extLst>
                <a:ext uri="{FF2B5EF4-FFF2-40B4-BE49-F238E27FC236}">
                  <a16:creationId xmlns="" xmlns:a16="http://schemas.microsoft.com/office/drawing/2014/main" id="{21153647-1566-429E-84BE-EEE71100D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7489" y="5149442"/>
              <a:ext cx="31144" cy="26695"/>
            </a:xfrm>
            <a:custGeom>
              <a:avLst/>
              <a:gdLst>
                <a:gd name="T0" fmla="*/ 14 w 15"/>
                <a:gd name="T1" fmla="*/ 4 h 13"/>
                <a:gd name="T2" fmla="*/ 1 w 15"/>
                <a:gd name="T3" fmla="*/ 0 h 13"/>
                <a:gd name="T4" fmla="*/ 7 w 15"/>
                <a:gd name="T5" fmla="*/ 7 h 13"/>
                <a:gd name="T6" fmla="*/ 15 w 15"/>
                <a:gd name="T7" fmla="*/ 13 h 13"/>
                <a:gd name="T8" fmla="*/ 14 w 15"/>
                <a:gd name="T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14" y="4"/>
                  </a:moveTo>
                  <a:cubicBezTo>
                    <a:pt x="10" y="2"/>
                    <a:pt x="5" y="2"/>
                    <a:pt x="1" y="0"/>
                  </a:cubicBezTo>
                  <a:cubicBezTo>
                    <a:pt x="0" y="4"/>
                    <a:pt x="3" y="6"/>
                    <a:pt x="7" y="7"/>
                  </a:cubicBezTo>
                  <a:cubicBezTo>
                    <a:pt x="10" y="7"/>
                    <a:pt x="12" y="11"/>
                    <a:pt x="15" y="13"/>
                  </a:cubicBezTo>
                  <a:cubicBezTo>
                    <a:pt x="15" y="10"/>
                    <a:pt x="15" y="7"/>
                    <a:pt x="14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373">
              <a:extLst>
                <a:ext uri="{FF2B5EF4-FFF2-40B4-BE49-F238E27FC236}">
                  <a16:creationId xmlns="" xmlns:a16="http://schemas.microsoft.com/office/drawing/2014/main" id="{AAF9968D-92A2-45B3-BFBD-590ABCB6F53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6387" y="5167239"/>
              <a:ext cx="22245" cy="31144"/>
            </a:xfrm>
            <a:custGeom>
              <a:avLst/>
              <a:gdLst>
                <a:gd name="T0" fmla="*/ 9 w 9"/>
                <a:gd name="T1" fmla="*/ 7 h 16"/>
                <a:gd name="T2" fmla="*/ 1 w 9"/>
                <a:gd name="T3" fmla="*/ 0 h 16"/>
                <a:gd name="T4" fmla="*/ 8 w 9"/>
                <a:gd name="T5" fmla="*/ 16 h 16"/>
                <a:gd name="T6" fmla="*/ 9 w 9"/>
                <a:gd name="T7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6">
                  <a:moveTo>
                    <a:pt x="9" y="7"/>
                  </a:moveTo>
                  <a:cubicBezTo>
                    <a:pt x="8" y="4"/>
                    <a:pt x="5" y="0"/>
                    <a:pt x="1" y="0"/>
                  </a:cubicBezTo>
                  <a:cubicBezTo>
                    <a:pt x="0" y="5"/>
                    <a:pt x="1" y="14"/>
                    <a:pt x="8" y="16"/>
                  </a:cubicBezTo>
                  <a:cubicBezTo>
                    <a:pt x="9" y="13"/>
                    <a:pt x="8" y="10"/>
                    <a:pt x="9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374">
              <a:extLst>
                <a:ext uri="{FF2B5EF4-FFF2-40B4-BE49-F238E27FC236}">
                  <a16:creationId xmlns="" xmlns:a16="http://schemas.microsoft.com/office/drawing/2014/main" id="{377208A8-C314-4D0A-B100-B8962AAEE8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6387" y="5167239"/>
              <a:ext cx="22245" cy="31144"/>
            </a:xfrm>
            <a:custGeom>
              <a:avLst/>
              <a:gdLst>
                <a:gd name="T0" fmla="*/ 9 w 9"/>
                <a:gd name="T1" fmla="*/ 7 h 16"/>
                <a:gd name="T2" fmla="*/ 1 w 9"/>
                <a:gd name="T3" fmla="*/ 0 h 16"/>
                <a:gd name="T4" fmla="*/ 8 w 9"/>
                <a:gd name="T5" fmla="*/ 16 h 16"/>
                <a:gd name="T6" fmla="*/ 9 w 9"/>
                <a:gd name="T7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6">
                  <a:moveTo>
                    <a:pt x="9" y="7"/>
                  </a:moveTo>
                  <a:cubicBezTo>
                    <a:pt x="8" y="4"/>
                    <a:pt x="5" y="0"/>
                    <a:pt x="1" y="0"/>
                  </a:cubicBezTo>
                  <a:cubicBezTo>
                    <a:pt x="0" y="5"/>
                    <a:pt x="1" y="14"/>
                    <a:pt x="8" y="16"/>
                  </a:cubicBezTo>
                  <a:cubicBezTo>
                    <a:pt x="9" y="13"/>
                    <a:pt x="8" y="10"/>
                    <a:pt x="9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375">
              <a:extLst>
                <a:ext uri="{FF2B5EF4-FFF2-40B4-BE49-F238E27FC236}">
                  <a16:creationId xmlns="" xmlns:a16="http://schemas.microsoft.com/office/drawing/2014/main" id="{4EC689E3-D73E-4E50-8CB4-981BE423B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4183" y="5185035"/>
              <a:ext cx="40042" cy="31144"/>
            </a:xfrm>
            <a:custGeom>
              <a:avLst/>
              <a:gdLst>
                <a:gd name="T0" fmla="*/ 19 w 19"/>
                <a:gd name="T1" fmla="*/ 12 h 15"/>
                <a:gd name="T2" fmla="*/ 9 w 19"/>
                <a:gd name="T3" fmla="*/ 4 h 15"/>
                <a:gd name="T4" fmla="*/ 3 w 19"/>
                <a:gd name="T5" fmla="*/ 0 h 15"/>
                <a:gd name="T6" fmla="*/ 2 w 19"/>
                <a:gd name="T7" fmla="*/ 11 h 15"/>
                <a:gd name="T8" fmla="*/ 18 w 19"/>
                <a:gd name="T9" fmla="*/ 15 h 15"/>
                <a:gd name="T10" fmla="*/ 19 w 19"/>
                <a:gd name="T11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9" y="12"/>
                  </a:moveTo>
                  <a:cubicBezTo>
                    <a:pt x="17" y="8"/>
                    <a:pt x="13" y="6"/>
                    <a:pt x="9" y="4"/>
                  </a:cubicBezTo>
                  <a:cubicBezTo>
                    <a:pt x="7" y="4"/>
                    <a:pt x="5" y="1"/>
                    <a:pt x="3" y="0"/>
                  </a:cubicBezTo>
                  <a:cubicBezTo>
                    <a:pt x="2" y="0"/>
                    <a:pt x="0" y="10"/>
                    <a:pt x="2" y="11"/>
                  </a:cubicBezTo>
                  <a:cubicBezTo>
                    <a:pt x="7" y="14"/>
                    <a:pt x="14" y="11"/>
                    <a:pt x="18" y="15"/>
                  </a:cubicBezTo>
                  <a:cubicBezTo>
                    <a:pt x="19" y="14"/>
                    <a:pt x="19" y="13"/>
                    <a:pt x="19" y="1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376">
              <a:extLst>
                <a:ext uri="{FF2B5EF4-FFF2-40B4-BE49-F238E27FC236}">
                  <a16:creationId xmlns="" xmlns:a16="http://schemas.microsoft.com/office/drawing/2014/main" id="{2084473B-C579-42D1-BB9E-B981B2566D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14183" y="5185035"/>
              <a:ext cx="40042" cy="31144"/>
            </a:xfrm>
            <a:custGeom>
              <a:avLst/>
              <a:gdLst>
                <a:gd name="T0" fmla="*/ 19 w 19"/>
                <a:gd name="T1" fmla="*/ 12 h 15"/>
                <a:gd name="T2" fmla="*/ 9 w 19"/>
                <a:gd name="T3" fmla="*/ 4 h 15"/>
                <a:gd name="T4" fmla="*/ 3 w 19"/>
                <a:gd name="T5" fmla="*/ 0 h 15"/>
                <a:gd name="T6" fmla="*/ 2 w 19"/>
                <a:gd name="T7" fmla="*/ 11 h 15"/>
                <a:gd name="T8" fmla="*/ 18 w 19"/>
                <a:gd name="T9" fmla="*/ 15 h 15"/>
                <a:gd name="T10" fmla="*/ 19 w 19"/>
                <a:gd name="T11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">
                  <a:moveTo>
                    <a:pt x="19" y="12"/>
                  </a:moveTo>
                  <a:cubicBezTo>
                    <a:pt x="17" y="8"/>
                    <a:pt x="13" y="6"/>
                    <a:pt x="9" y="4"/>
                  </a:cubicBezTo>
                  <a:cubicBezTo>
                    <a:pt x="7" y="4"/>
                    <a:pt x="5" y="1"/>
                    <a:pt x="3" y="0"/>
                  </a:cubicBezTo>
                  <a:cubicBezTo>
                    <a:pt x="2" y="0"/>
                    <a:pt x="0" y="10"/>
                    <a:pt x="2" y="11"/>
                  </a:cubicBezTo>
                  <a:cubicBezTo>
                    <a:pt x="7" y="14"/>
                    <a:pt x="14" y="11"/>
                    <a:pt x="18" y="15"/>
                  </a:cubicBezTo>
                  <a:cubicBezTo>
                    <a:pt x="19" y="14"/>
                    <a:pt x="19" y="13"/>
                    <a:pt x="19" y="1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377">
              <a:extLst>
                <a:ext uri="{FF2B5EF4-FFF2-40B4-BE49-F238E27FC236}">
                  <a16:creationId xmlns="" xmlns:a16="http://schemas.microsoft.com/office/drawing/2014/main" id="{5DBCC965-91F2-46C2-BB6D-2A8B4042A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7531" y="5176137"/>
              <a:ext cx="35593" cy="35593"/>
            </a:xfrm>
            <a:custGeom>
              <a:avLst/>
              <a:gdLst>
                <a:gd name="T0" fmla="*/ 16 w 16"/>
                <a:gd name="T1" fmla="*/ 15 h 17"/>
                <a:gd name="T2" fmla="*/ 2 w 16"/>
                <a:gd name="T3" fmla="*/ 9 h 17"/>
                <a:gd name="T4" fmla="*/ 16 w 16"/>
                <a:gd name="T5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16" y="15"/>
                  </a:moveTo>
                  <a:cubicBezTo>
                    <a:pt x="15" y="10"/>
                    <a:pt x="0" y="0"/>
                    <a:pt x="2" y="9"/>
                  </a:cubicBezTo>
                  <a:cubicBezTo>
                    <a:pt x="8" y="6"/>
                    <a:pt x="10" y="17"/>
                    <a:pt x="16" y="1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378">
              <a:extLst>
                <a:ext uri="{FF2B5EF4-FFF2-40B4-BE49-F238E27FC236}">
                  <a16:creationId xmlns="" xmlns:a16="http://schemas.microsoft.com/office/drawing/2014/main" id="{87F683B6-564E-446A-A022-FC3A69ACB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7531" y="5176137"/>
              <a:ext cx="35593" cy="35593"/>
            </a:xfrm>
            <a:custGeom>
              <a:avLst/>
              <a:gdLst>
                <a:gd name="T0" fmla="*/ 16 w 16"/>
                <a:gd name="T1" fmla="*/ 15 h 17"/>
                <a:gd name="T2" fmla="*/ 2 w 16"/>
                <a:gd name="T3" fmla="*/ 9 h 17"/>
                <a:gd name="T4" fmla="*/ 16 w 16"/>
                <a:gd name="T5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16" y="15"/>
                  </a:moveTo>
                  <a:cubicBezTo>
                    <a:pt x="15" y="10"/>
                    <a:pt x="0" y="0"/>
                    <a:pt x="2" y="9"/>
                  </a:cubicBezTo>
                  <a:cubicBezTo>
                    <a:pt x="8" y="6"/>
                    <a:pt x="10" y="17"/>
                    <a:pt x="16" y="1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379">
              <a:extLst>
                <a:ext uri="{FF2B5EF4-FFF2-40B4-BE49-F238E27FC236}">
                  <a16:creationId xmlns="" xmlns:a16="http://schemas.microsoft.com/office/drawing/2014/main" id="{EFBEED16-20E4-40B5-850D-ABAF935B4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0920" y="5287364"/>
              <a:ext cx="17796" cy="13347"/>
            </a:xfrm>
            <a:custGeom>
              <a:avLst/>
              <a:gdLst>
                <a:gd name="T0" fmla="*/ 9 w 9"/>
                <a:gd name="T1" fmla="*/ 2 h 7"/>
                <a:gd name="T2" fmla="*/ 3 w 9"/>
                <a:gd name="T3" fmla="*/ 5 h 7"/>
                <a:gd name="T4" fmla="*/ 9 w 9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9" y="2"/>
                  </a:moveTo>
                  <a:cubicBezTo>
                    <a:pt x="7" y="0"/>
                    <a:pt x="0" y="1"/>
                    <a:pt x="3" y="5"/>
                  </a:cubicBezTo>
                  <a:cubicBezTo>
                    <a:pt x="5" y="7"/>
                    <a:pt x="9" y="4"/>
                    <a:pt x="9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380">
              <a:extLst>
                <a:ext uri="{FF2B5EF4-FFF2-40B4-BE49-F238E27FC236}">
                  <a16:creationId xmlns="" xmlns:a16="http://schemas.microsoft.com/office/drawing/2014/main" id="{E10C5204-34C0-4AE5-8CAF-7F755C711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0920" y="5287364"/>
              <a:ext cx="17796" cy="13347"/>
            </a:xfrm>
            <a:custGeom>
              <a:avLst/>
              <a:gdLst>
                <a:gd name="T0" fmla="*/ 9 w 9"/>
                <a:gd name="T1" fmla="*/ 2 h 7"/>
                <a:gd name="T2" fmla="*/ 3 w 9"/>
                <a:gd name="T3" fmla="*/ 5 h 7"/>
                <a:gd name="T4" fmla="*/ 9 w 9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9" y="2"/>
                  </a:moveTo>
                  <a:cubicBezTo>
                    <a:pt x="7" y="0"/>
                    <a:pt x="0" y="1"/>
                    <a:pt x="3" y="5"/>
                  </a:cubicBezTo>
                  <a:cubicBezTo>
                    <a:pt x="5" y="7"/>
                    <a:pt x="9" y="4"/>
                    <a:pt x="9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381">
              <a:extLst>
                <a:ext uri="{FF2B5EF4-FFF2-40B4-BE49-F238E27FC236}">
                  <a16:creationId xmlns="" xmlns:a16="http://schemas.microsoft.com/office/drawing/2014/main" id="{486CFB54-C970-4294-A1AD-D646391C7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9860" y="5171688"/>
              <a:ext cx="31144" cy="44491"/>
            </a:xfrm>
            <a:custGeom>
              <a:avLst/>
              <a:gdLst>
                <a:gd name="T0" fmla="*/ 15 w 15"/>
                <a:gd name="T1" fmla="*/ 10 h 20"/>
                <a:gd name="T2" fmla="*/ 4 w 15"/>
                <a:gd name="T3" fmla="*/ 11 h 20"/>
                <a:gd name="T4" fmla="*/ 10 w 15"/>
                <a:gd name="T5" fmla="*/ 14 h 20"/>
                <a:gd name="T6" fmla="*/ 15 w 15"/>
                <a:gd name="T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20">
                  <a:moveTo>
                    <a:pt x="15" y="10"/>
                  </a:moveTo>
                  <a:cubicBezTo>
                    <a:pt x="11" y="0"/>
                    <a:pt x="0" y="9"/>
                    <a:pt x="4" y="11"/>
                  </a:cubicBezTo>
                  <a:cubicBezTo>
                    <a:pt x="8" y="12"/>
                    <a:pt x="9" y="9"/>
                    <a:pt x="10" y="14"/>
                  </a:cubicBezTo>
                  <a:cubicBezTo>
                    <a:pt x="11" y="20"/>
                    <a:pt x="15" y="12"/>
                    <a:pt x="15" y="1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382">
              <a:extLst>
                <a:ext uri="{FF2B5EF4-FFF2-40B4-BE49-F238E27FC236}">
                  <a16:creationId xmlns="" xmlns:a16="http://schemas.microsoft.com/office/drawing/2014/main" id="{0965ECF9-9A96-46FB-8816-E12A094D8BA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9860" y="5171688"/>
              <a:ext cx="31144" cy="44491"/>
            </a:xfrm>
            <a:custGeom>
              <a:avLst/>
              <a:gdLst>
                <a:gd name="T0" fmla="*/ 15 w 15"/>
                <a:gd name="T1" fmla="*/ 10 h 20"/>
                <a:gd name="T2" fmla="*/ 4 w 15"/>
                <a:gd name="T3" fmla="*/ 11 h 20"/>
                <a:gd name="T4" fmla="*/ 10 w 15"/>
                <a:gd name="T5" fmla="*/ 14 h 20"/>
                <a:gd name="T6" fmla="*/ 15 w 15"/>
                <a:gd name="T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20">
                  <a:moveTo>
                    <a:pt x="15" y="10"/>
                  </a:moveTo>
                  <a:cubicBezTo>
                    <a:pt x="11" y="0"/>
                    <a:pt x="0" y="9"/>
                    <a:pt x="4" y="11"/>
                  </a:cubicBezTo>
                  <a:cubicBezTo>
                    <a:pt x="8" y="12"/>
                    <a:pt x="9" y="9"/>
                    <a:pt x="10" y="14"/>
                  </a:cubicBezTo>
                  <a:cubicBezTo>
                    <a:pt x="11" y="20"/>
                    <a:pt x="15" y="12"/>
                    <a:pt x="15" y="1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383">
              <a:extLst>
                <a:ext uri="{FF2B5EF4-FFF2-40B4-BE49-F238E27FC236}">
                  <a16:creationId xmlns="" xmlns:a16="http://schemas.microsoft.com/office/drawing/2014/main" id="{4503C4AD-B42B-4436-821B-CDFCED475ED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9860" y="5296262"/>
              <a:ext cx="31144" cy="22245"/>
            </a:xfrm>
            <a:custGeom>
              <a:avLst/>
              <a:gdLst>
                <a:gd name="T0" fmla="*/ 9 w 13"/>
                <a:gd name="T1" fmla="*/ 0 h 11"/>
                <a:gd name="T2" fmla="*/ 3 w 13"/>
                <a:gd name="T3" fmla="*/ 2 h 11"/>
                <a:gd name="T4" fmla="*/ 6 w 13"/>
                <a:gd name="T5" fmla="*/ 11 h 11"/>
                <a:gd name="T6" fmla="*/ 10 w 13"/>
                <a:gd name="T7" fmla="*/ 9 h 11"/>
                <a:gd name="T8" fmla="*/ 9 w 13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9" y="0"/>
                  </a:moveTo>
                  <a:cubicBezTo>
                    <a:pt x="7" y="1"/>
                    <a:pt x="5" y="2"/>
                    <a:pt x="3" y="2"/>
                  </a:cubicBezTo>
                  <a:cubicBezTo>
                    <a:pt x="0" y="3"/>
                    <a:pt x="5" y="10"/>
                    <a:pt x="6" y="11"/>
                  </a:cubicBezTo>
                  <a:cubicBezTo>
                    <a:pt x="6" y="9"/>
                    <a:pt x="7" y="8"/>
                    <a:pt x="10" y="9"/>
                  </a:cubicBezTo>
                  <a:cubicBezTo>
                    <a:pt x="10" y="6"/>
                    <a:pt x="13" y="3"/>
                    <a:pt x="9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384">
              <a:extLst>
                <a:ext uri="{FF2B5EF4-FFF2-40B4-BE49-F238E27FC236}">
                  <a16:creationId xmlns="" xmlns:a16="http://schemas.microsoft.com/office/drawing/2014/main" id="{40A9CEB6-B264-4F31-A115-8E446C366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9860" y="5296262"/>
              <a:ext cx="31144" cy="22245"/>
            </a:xfrm>
            <a:custGeom>
              <a:avLst/>
              <a:gdLst>
                <a:gd name="T0" fmla="*/ 9 w 13"/>
                <a:gd name="T1" fmla="*/ 0 h 11"/>
                <a:gd name="T2" fmla="*/ 3 w 13"/>
                <a:gd name="T3" fmla="*/ 2 h 11"/>
                <a:gd name="T4" fmla="*/ 6 w 13"/>
                <a:gd name="T5" fmla="*/ 11 h 11"/>
                <a:gd name="T6" fmla="*/ 10 w 13"/>
                <a:gd name="T7" fmla="*/ 9 h 11"/>
                <a:gd name="T8" fmla="*/ 9 w 13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9" y="0"/>
                  </a:moveTo>
                  <a:cubicBezTo>
                    <a:pt x="7" y="1"/>
                    <a:pt x="5" y="2"/>
                    <a:pt x="3" y="2"/>
                  </a:cubicBezTo>
                  <a:cubicBezTo>
                    <a:pt x="0" y="3"/>
                    <a:pt x="5" y="10"/>
                    <a:pt x="6" y="11"/>
                  </a:cubicBezTo>
                  <a:cubicBezTo>
                    <a:pt x="6" y="9"/>
                    <a:pt x="7" y="8"/>
                    <a:pt x="10" y="9"/>
                  </a:cubicBezTo>
                  <a:cubicBezTo>
                    <a:pt x="10" y="6"/>
                    <a:pt x="13" y="3"/>
                    <a:pt x="9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385">
              <a:extLst>
                <a:ext uri="{FF2B5EF4-FFF2-40B4-BE49-F238E27FC236}">
                  <a16:creationId xmlns="" xmlns:a16="http://schemas.microsoft.com/office/drawing/2014/main" id="{CEB18A30-F563-4D9B-8BF3-C59DC2E67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656" y="5269568"/>
              <a:ext cx="40042" cy="26695"/>
            </a:xfrm>
            <a:custGeom>
              <a:avLst/>
              <a:gdLst>
                <a:gd name="T0" fmla="*/ 3 w 18"/>
                <a:gd name="T1" fmla="*/ 0 h 12"/>
                <a:gd name="T2" fmla="*/ 4 w 18"/>
                <a:gd name="T3" fmla="*/ 9 h 12"/>
                <a:gd name="T4" fmla="*/ 10 w 18"/>
                <a:gd name="T5" fmla="*/ 9 h 12"/>
                <a:gd name="T6" fmla="*/ 18 w 18"/>
                <a:gd name="T7" fmla="*/ 10 h 12"/>
                <a:gd name="T8" fmla="*/ 3 w 18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2">
                  <a:moveTo>
                    <a:pt x="3" y="0"/>
                  </a:moveTo>
                  <a:cubicBezTo>
                    <a:pt x="3" y="2"/>
                    <a:pt x="0" y="10"/>
                    <a:pt x="4" y="9"/>
                  </a:cubicBezTo>
                  <a:cubicBezTo>
                    <a:pt x="7" y="9"/>
                    <a:pt x="8" y="8"/>
                    <a:pt x="10" y="9"/>
                  </a:cubicBezTo>
                  <a:cubicBezTo>
                    <a:pt x="13" y="10"/>
                    <a:pt x="15" y="12"/>
                    <a:pt x="18" y="10"/>
                  </a:cubicBezTo>
                  <a:cubicBezTo>
                    <a:pt x="16" y="8"/>
                    <a:pt x="6" y="0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386">
              <a:extLst>
                <a:ext uri="{FF2B5EF4-FFF2-40B4-BE49-F238E27FC236}">
                  <a16:creationId xmlns="" xmlns:a16="http://schemas.microsoft.com/office/drawing/2014/main" id="{5D3B78D6-4768-4223-83AA-87E1CB5CA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656" y="5269568"/>
              <a:ext cx="40042" cy="26695"/>
            </a:xfrm>
            <a:custGeom>
              <a:avLst/>
              <a:gdLst>
                <a:gd name="T0" fmla="*/ 3 w 18"/>
                <a:gd name="T1" fmla="*/ 0 h 12"/>
                <a:gd name="T2" fmla="*/ 4 w 18"/>
                <a:gd name="T3" fmla="*/ 9 h 12"/>
                <a:gd name="T4" fmla="*/ 10 w 18"/>
                <a:gd name="T5" fmla="*/ 9 h 12"/>
                <a:gd name="T6" fmla="*/ 18 w 18"/>
                <a:gd name="T7" fmla="*/ 10 h 12"/>
                <a:gd name="T8" fmla="*/ 3 w 18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2">
                  <a:moveTo>
                    <a:pt x="3" y="0"/>
                  </a:moveTo>
                  <a:cubicBezTo>
                    <a:pt x="3" y="2"/>
                    <a:pt x="0" y="10"/>
                    <a:pt x="4" y="9"/>
                  </a:cubicBezTo>
                  <a:cubicBezTo>
                    <a:pt x="7" y="9"/>
                    <a:pt x="8" y="8"/>
                    <a:pt x="10" y="9"/>
                  </a:cubicBezTo>
                  <a:cubicBezTo>
                    <a:pt x="13" y="10"/>
                    <a:pt x="15" y="12"/>
                    <a:pt x="18" y="10"/>
                  </a:cubicBezTo>
                  <a:cubicBezTo>
                    <a:pt x="16" y="8"/>
                    <a:pt x="6" y="0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387">
              <a:extLst>
                <a:ext uri="{FF2B5EF4-FFF2-40B4-BE49-F238E27FC236}">
                  <a16:creationId xmlns="" xmlns:a16="http://schemas.microsoft.com/office/drawing/2014/main" id="{466AB6C5-CDA8-485B-9FAF-7B20A06E7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2105" y="5211730"/>
              <a:ext cx="8898" cy="0"/>
            </a:xfrm>
            <a:custGeom>
              <a:avLst/>
              <a:gdLst>
                <a:gd name="T0" fmla="*/ 3 w 3"/>
                <a:gd name="T1" fmla="*/ 0 w 3"/>
                <a:gd name="T2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388">
              <a:extLst>
                <a:ext uri="{FF2B5EF4-FFF2-40B4-BE49-F238E27FC236}">
                  <a16:creationId xmlns="" xmlns:a16="http://schemas.microsoft.com/office/drawing/2014/main" id="{C6E89D65-413B-45FC-B2A1-9317FBF61A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2105" y="5211730"/>
              <a:ext cx="8898" cy="0"/>
            </a:xfrm>
            <a:custGeom>
              <a:avLst/>
              <a:gdLst>
                <a:gd name="T0" fmla="*/ 3 w 3"/>
                <a:gd name="T1" fmla="*/ 0 w 3"/>
                <a:gd name="T2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389">
              <a:extLst>
                <a:ext uri="{FF2B5EF4-FFF2-40B4-BE49-F238E27FC236}">
                  <a16:creationId xmlns="" xmlns:a16="http://schemas.microsoft.com/office/drawing/2014/main" id="{CD78C3D8-680C-4B1E-A248-414D9420A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7698" y="5705579"/>
              <a:ext cx="609526" cy="226904"/>
            </a:xfrm>
            <a:custGeom>
              <a:avLst/>
              <a:gdLst>
                <a:gd name="T0" fmla="*/ 47 w 283"/>
                <a:gd name="T1" fmla="*/ 10 h 105"/>
                <a:gd name="T2" fmla="*/ 29 w 283"/>
                <a:gd name="T3" fmla="*/ 8 h 105"/>
                <a:gd name="T4" fmla="*/ 20 w 283"/>
                <a:gd name="T5" fmla="*/ 13 h 105"/>
                <a:gd name="T6" fmla="*/ 13 w 283"/>
                <a:gd name="T7" fmla="*/ 24 h 105"/>
                <a:gd name="T8" fmla="*/ 8 w 283"/>
                <a:gd name="T9" fmla="*/ 36 h 105"/>
                <a:gd name="T10" fmla="*/ 0 w 283"/>
                <a:gd name="T11" fmla="*/ 35 h 105"/>
                <a:gd name="T12" fmla="*/ 28 w 283"/>
                <a:gd name="T13" fmla="*/ 39 h 105"/>
                <a:gd name="T14" fmla="*/ 37 w 283"/>
                <a:gd name="T15" fmla="*/ 43 h 105"/>
                <a:gd name="T16" fmla="*/ 35 w 283"/>
                <a:gd name="T17" fmla="*/ 51 h 105"/>
                <a:gd name="T18" fmla="*/ 62 w 283"/>
                <a:gd name="T19" fmla="*/ 59 h 105"/>
                <a:gd name="T20" fmla="*/ 87 w 283"/>
                <a:gd name="T21" fmla="*/ 70 h 105"/>
                <a:gd name="T22" fmla="*/ 96 w 283"/>
                <a:gd name="T23" fmla="*/ 70 h 105"/>
                <a:gd name="T24" fmla="*/ 103 w 283"/>
                <a:gd name="T25" fmla="*/ 66 h 105"/>
                <a:gd name="T26" fmla="*/ 134 w 283"/>
                <a:gd name="T27" fmla="*/ 71 h 105"/>
                <a:gd name="T28" fmla="*/ 170 w 283"/>
                <a:gd name="T29" fmla="*/ 85 h 105"/>
                <a:gd name="T30" fmla="*/ 188 w 283"/>
                <a:gd name="T31" fmla="*/ 87 h 105"/>
                <a:gd name="T32" fmla="*/ 202 w 283"/>
                <a:gd name="T33" fmla="*/ 88 h 105"/>
                <a:gd name="T34" fmla="*/ 234 w 283"/>
                <a:gd name="T35" fmla="*/ 89 h 105"/>
                <a:gd name="T36" fmla="*/ 259 w 283"/>
                <a:gd name="T37" fmla="*/ 97 h 105"/>
                <a:gd name="T38" fmla="*/ 275 w 283"/>
                <a:gd name="T39" fmla="*/ 100 h 105"/>
                <a:gd name="T40" fmla="*/ 281 w 283"/>
                <a:gd name="T41" fmla="*/ 104 h 105"/>
                <a:gd name="T42" fmla="*/ 278 w 283"/>
                <a:gd name="T43" fmla="*/ 96 h 105"/>
                <a:gd name="T44" fmla="*/ 279 w 283"/>
                <a:gd name="T45" fmla="*/ 74 h 105"/>
                <a:gd name="T46" fmla="*/ 272 w 283"/>
                <a:gd name="T47" fmla="*/ 67 h 105"/>
                <a:gd name="T48" fmla="*/ 258 w 283"/>
                <a:gd name="T49" fmla="*/ 67 h 105"/>
                <a:gd name="T50" fmla="*/ 241 w 283"/>
                <a:gd name="T51" fmla="*/ 68 h 105"/>
                <a:gd name="T52" fmla="*/ 229 w 283"/>
                <a:gd name="T53" fmla="*/ 61 h 105"/>
                <a:gd name="T54" fmla="*/ 226 w 283"/>
                <a:gd name="T55" fmla="*/ 51 h 105"/>
                <a:gd name="T56" fmla="*/ 224 w 283"/>
                <a:gd name="T57" fmla="*/ 38 h 105"/>
                <a:gd name="T58" fmla="*/ 211 w 283"/>
                <a:gd name="T59" fmla="*/ 39 h 105"/>
                <a:gd name="T60" fmla="*/ 207 w 283"/>
                <a:gd name="T61" fmla="*/ 37 h 105"/>
                <a:gd name="T62" fmla="*/ 198 w 283"/>
                <a:gd name="T63" fmla="*/ 35 h 105"/>
                <a:gd name="T64" fmla="*/ 191 w 283"/>
                <a:gd name="T65" fmla="*/ 31 h 105"/>
                <a:gd name="T66" fmla="*/ 180 w 283"/>
                <a:gd name="T67" fmla="*/ 30 h 105"/>
                <a:gd name="T68" fmla="*/ 165 w 283"/>
                <a:gd name="T69" fmla="*/ 31 h 105"/>
                <a:gd name="T70" fmla="*/ 155 w 283"/>
                <a:gd name="T71" fmla="*/ 41 h 105"/>
                <a:gd name="T72" fmla="*/ 148 w 283"/>
                <a:gd name="T73" fmla="*/ 39 h 105"/>
                <a:gd name="T74" fmla="*/ 139 w 283"/>
                <a:gd name="T75" fmla="*/ 39 h 105"/>
                <a:gd name="T76" fmla="*/ 126 w 283"/>
                <a:gd name="T77" fmla="*/ 38 h 105"/>
                <a:gd name="T78" fmla="*/ 115 w 283"/>
                <a:gd name="T79" fmla="*/ 36 h 105"/>
                <a:gd name="T80" fmla="*/ 97 w 283"/>
                <a:gd name="T81" fmla="*/ 20 h 105"/>
                <a:gd name="T82" fmla="*/ 90 w 283"/>
                <a:gd name="T83" fmla="*/ 20 h 105"/>
                <a:gd name="T84" fmla="*/ 78 w 283"/>
                <a:gd name="T85" fmla="*/ 16 h 105"/>
                <a:gd name="T86" fmla="*/ 68 w 283"/>
                <a:gd name="T87" fmla="*/ 10 h 105"/>
                <a:gd name="T88" fmla="*/ 56 w 283"/>
                <a:gd name="T89" fmla="*/ 5 h 105"/>
                <a:gd name="T90" fmla="*/ 47 w 283"/>
                <a:gd name="T91" fmla="*/ 1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3" h="105">
                  <a:moveTo>
                    <a:pt x="47" y="10"/>
                  </a:moveTo>
                  <a:cubicBezTo>
                    <a:pt x="44" y="8"/>
                    <a:pt x="32" y="6"/>
                    <a:pt x="29" y="8"/>
                  </a:cubicBezTo>
                  <a:cubicBezTo>
                    <a:pt x="29" y="0"/>
                    <a:pt x="21" y="11"/>
                    <a:pt x="20" y="13"/>
                  </a:cubicBezTo>
                  <a:cubicBezTo>
                    <a:pt x="19" y="16"/>
                    <a:pt x="19" y="29"/>
                    <a:pt x="13" y="24"/>
                  </a:cubicBezTo>
                  <a:cubicBezTo>
                    <a:pt x="12" y="28"/>
                    <a:pt x="10" y="32"/>
                    <a:pt x="8" y="36"/>
                  </a:cubicBezTo>
                  <a:cubicBezTo>
                    <a:pt x="6" y="32"/>
                    <a:pt x="3" y="33"/>
                    <a:pt x="0" y="35"/>
                  </a:cubicBezTo>
                  <a:cubicBezTo>
                    <a:pt x="9" y="39"/>
                    <a:pt x="20" y="34"/>
                    <a:pt x="28" y="39"/>
                  </a:cubicBezTo>
                  <a:cubicBezTo>
                    <a:pt x="31" y="41"/>
                    <a:pt x="35" y="41"/>
                    <a:pt x="37" y="43"/>
                  </a:cubicBezTo>
                  <a:cubicBezTo>
                    <a:pt x="42" y="45"/>
                    <a:pt x="36" y="48"/>
                    <a:pt x="35" y="51"/>
                  </a:cubicBezTo>
                  <a:cubicBezTo>
                    <a:pt x="33" y="60"/>
                    <a:pt x="58" y="59"/>
                    <a:pt x="62" y="59"/>
                  </a:cubicBezTo>
                  <a:cubicBezTo>
                    <a:pt x="71" y="61"/>
                    <a:pt x="78" y="67"/>
                    <a:pt x="87" y="70"/>
                  </a:cubicBezTo>
                  <a:cubicBezTo>
                    <a:pt x="90" y="70"/>
                    <a:pt x="94" y="71"/>
                    <a:pt x="96" y="70"/>
                  </a:cubicBezTo>
                  <a:cubicBezTo>
                    <a:pt x="99" y="68"/>
                    <a:pt x="98" y="66"/>
                    <a:pt x="103" y="66"/>
                  </a:cubicBezTo>
                  <a:cubicBezTo>
                    <a:pt x="113" y="65"/>
                    <a:pt x="124" y="68"/>
                    <a:pt x="134" y="71"/>
                  </a:cubicBezTo>
                  <a:cubicBezTo>
                    <a:pt x="146" y="75"/>
                    <a:pt x="158" y="82"/>
                    <a:pt x="170" y="85"/>
                  </a:cubicBezTo>
                  <a:cubicBezTo>
                    <a:pt x="176" y="86"/>
                    <a:pt x="183" y="85"/>
                    <a:pt x="188" y="87"/>
                  </a:cubicBezTo>
                  <a:cubicBezTo>
                    <a:pt x="193" y="89"/>
                    <a:pt x="197" y="87"/>
                    <a:pt x="202" y="88"/>
                  </a:cubicBezTo>
                  <a:cubicBezTo>
                    <a:pt x="213" y="89"/>
                    <a:pt x="225" y="95"/>
                    <a:pt x="234" y="89"/>
                  </a:cubicBezTo>
                  <a:cubicBezTo>
                    <a:pt x="242" y="83"/>
                    <a:pt x="252" y="93"/>
                    <a:pt x="259" y="97"/>
                  </a:cubicBezTo>
                  <a:cubicBezTo>
                    <a:pt x="261" y="98"/>
                    <a:pt x="275" y="99"/>
                    <a:pt x="275" y="100"/>
                  </a:cubicBezTo>
                  <a:cubicBezTo>
                    <a:pt x="274" y="103"/>
                    <a:pt x="279" y="105"/>
                    <a:pt x="281" y="104"/>
                  </a:cubicBezTo>
                  <a:cubicBezTo>
                    <a:pt x="283" y="103"/>
                    <a:pt x="278" y="97"/>
                    <a:pt x="278" y="96"/>
                  </a:cubicBezTo>
                  <a:cubicBezTo>
                    <a:pt x="273" y="89"/>
                    <a:pt x="279" y="82"/>
                    <a:pt x="279" y="74"/>
                  </a:cubicBezTo>
                  <a:cubicBezTo>
                    <a:pt x="280" y="69"/>
                    <a:pt x="275" y="68"/>
                    <a:pt x="272" y="67"/>
                  </a:cubicBezTo>
                  <a:cubicBezTo>
                    <a:pt x="266" y="65"/>
                    <a:pt x="264" y="68"/>
                    <a:pt x="258" y="67"/>
                  </a:cubicBezTo>
                  <a:cubicBezTo>
                    <a:pt x="253" y="67"/>
                    <a:pt x="246" y="71"/>
                    <a:pt x="241" y="68"/>
                  </a:cubicBezTo>
                  <a:cubicBezTo>
                    <a:pt x="238" y="67"/>
                    <a:pt x="230" y="64"/>
                    <a:pt x="229" y="61"/>
                  </a:cubicBezTo>
                  <a:cubicBezTo>
                    <a:pt x="228" y="58"/>
                    <a:pt x="233" y="45"/>
                    <a:pt x="226" y="51"/>
                  </a:cubicBezTo>
                  <a:cubicBezTo>
                    <a:pt x="227" y="47"/>
                    <a:pt x="224" y="43"/>
                    <a:pt x="224" y="38"/>
                  </a:cubicBezTo>
                  <a:cubicBezTo>
                    <a:pt x="220" y="40"/>
                    <a:pt x="215" y="39"/>
                    <a:pt x="211" y="39"/>
                  </a:cubicBezTo>
                  <a:cubicBezTo>
                    <a:pt x="209" y="39"/>
                    <a:pt x="208" y="38"/>
                    <a:pt x="207" y="37"/>
                  </a:cubicBezTo>
                  <a:cubicBezTo>
                    <a:pt x="204" y="35"/>
                    <a:pt x="201" y="36"/>
                    <a:pt x="198" y="35"/>
                  </a:cubicBezTo>
                  <a:cubicBezTo>
                    <a:pt x="196" y="34"/>
                    <a:pt x="193" y="27"/>
                    <a:pt x="191" y="31"/>
                  </a:cubicBezTo>
                  <a:cubicBezTo>
                    <a:pt x="188" y="34"/>
                    <a:pt x="182" y="33"/>
                    <a:pt x="180" y="30"/>
                  </a:cubicBezTo>
                  <a:cubicBezTo>
                    <a:pt x="175" y="21"/>
                    <a:pt x="169" y="20"/>
                    <a:pt x="165" y="31"/>
                  </a:cubicBezTo>
                  <a:cubicBezTo>
                    <a:pt x="164" y="34"/>
                    <a:pt x="161" y="43"/>
                    <a:pt x="155" y="41"/>
                  </a:cubicBezTo>
                  <a:cubicBezTo>
                    <a:pt x="152" y="40"/>
                    <a:pt x="152" y="38"/>
                    <a:pt x="148" y="39"/>
                  </a:cubicBezTo>
                  <a:cubicBezTo>
                    <a:pt x="145" y="39"/>
                    <a:pt x="142" y="40"/>
                    <a:pt x="139" y="39"/>
                  </a:cubicBezTo>
                  <a:cubicBezTo>
                    <a:pt x="134" y="38"/>
                    <a:pt x="131" y="38"/>
                    <a:pt x="126" y="38"/>
                  </a:cubicBezTo>
                  <a:cubicBezTo>
                    <a:pt x="123" y="38"/>
                    <a:pt x="118" y="34"/>
                    <a:pt x="115" y="36"/>
                  </a:cubicBezTo>
                  <a:cubicBezTo>
                    <a:pt x="104" y="42"/>
                    <a:pt x="101" y="26"/>
                    <a:pt x="97" y="20"/>
                  </a:cubicBezTo>
                  <a:cubicBezTo>
                    <a:pt x="93" y="14"/>
                    <a:pt x="93" y="20"/>
                    <a:pt x="90" y="20"/>
                  </a:cubicBezTo>
                  <a:cubicBezTo>
                    <a:pt x="86" y="20"/>
                    <a:pt x="82" y="13"/>
                    <a:pt x="78" y="16"/>
                  </a:cubicBezTo>
                  <a:cubicBezTo>
                    <a:pt x="73" y="18"/>
                    <a:pt x="70" y="12"/>
                    <a:pt x="68" y="10"/>
                  </a:cubicBezTo>
                  <a:cubicBezTo>
                    <a:pt x="64" y="7"/>
                    <a:pt x="61" y="8"/>
                    <a:pt x="56" y="5"/>
                  </a:cubicBezTo>
                  <a:cubicBezTo>
                    <a:pt x="55" y="9"/>
                    <a:pt x="51" y="15"/>
                    <a:pt x="47" y="1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390">
              <a:extLst>
                <a:ext uri="{FF2B5EF4-FFF2-40B4-BE49-F238E27FC236}">
                  <a16:creationId xmlns="" xmlns:a16="http://schemas.microsoft.com/office/drawing/2014/main" id="{B036DA2C-C16E-404E-9CC4-D15CD33A00A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7698" y="5705579"/>
              <a:ext cx="609526" cy="226904"/>
            </a:xfrm>
            <a:custGeom>
              <a:avLst/>
              <a:gdLst>
                <a:gd name="T0" fmla="*/ 47 w 283"/>
                <a:gd name="T1" fmla="*/ 10 h 105"/>
                <a:gd name="T2" fmla="*/ 29 w 283"/>
                <a:gd name="T3" fmla="*/ 8 h 105"/>
                <a:gd name="T4" fmla="*/ 20 w 283"/>
                <a:gd name="T5" fmla="*/ 13 h 105"/>
                <a:gd name="T6" fmla="*/ 13 w 283"/>
                <a:gd name="T7" fmla="*/ 24 h 105"/>
                <a:gd name="T8" fmla="*/ 8 w 283"/>
                <a:gd name="T9" fmla="*/ 36 h 105"/>
                <a:gd name="T10" fmla="*/ 0 w 283"/>
                <a:gd name="T11" fmla="*/ 35 h 105"/>
                <a:gd name="T12" fmla="*/ 28 w 283"/>
                <a:gd name="T13" fmla="*/ 39 h 105"/>
                <a:gd name="T14" fmla="*/ 37 w 283"/>
                <a:gd name="T15" fmla="*/ 43 h 105"/>
                <a:gd name="T16" fmla="*/ 35 w 283"/>
                <a:gd name="T17" fmla="*/ 51 h 105"/>
                <a:gd name="T18" fmla="*/ 62 w 283"/>
                <a:gd name="T19" fmla="*/ 59 h 105"/>
                <a:gd name="T20" fmla="*/ 87 w 283"/>
                <a:gd name="T21" fmla="*/ 70 h 105"/>
                <a:gd name="T22" fmla="*/ 96 w 283"/>
                <a:gd name="T23" fmla="*/ 70 h 105"/>
                <a:gd name="T24" fmla="*/ 103 w 283"/>
                <a:gd name="T25" fmla="*/ 66 h 105"/>
                <a:gd name="T26" fmla="*/ 134 w 283"/>
                <a:gd name="T27" fmla="*/ 71 h 105"/>
                <a:gd name="T28" fmla="*/ 170 w 283"/>
                <a:gd name="T29" fmla="*/ 85 h 105"/>
                <a:gd name="T30" fmla="*/ 188 w 283"/>
                <a:gd name="T31" fmla="*/ 87 h 105"/>
                <a:gd name="T32" fmla="*/ 202 w 283"/>
                <a:gd name="T33" fmla="*/ 88 h 105"/>
                <a:gd name="T34" fmla="*/ 234 w 283"/>
                <a:gd name="T35" fmla="*/ 89 h 105"/>
                <a:gd name="T36" fmla="*/ 259 w 283"/>
                <a:gd name="T37" fmla="*/ 97 h 105"/>
                <a:gd name="T38" fmla="*/ 275 w 283"/>
                <a:gd name="T39" fmla="*/ 100 h 105"/>
                <a:gd name="T40" fmla="*/ 281 w 283"/>
                <a:gd name="T41" fmla="*/ 104 h 105"/>
                <a:gd name="T42" fmla="*/ 278 w 283"/>
                <a:gd name="T43" fmla="*/ 96 h 105"/>
                <a:gd name="T44" fmla="*/ 279 w 283"/>
                <a:gd name="T45" fmla="*/ 74 h 105"/>
                <a:gd name="T46" fmla="*/ 272 w 283"/>
                <a:gd name="T47" fmla="*/ 67 h 105"/>
                <a:gd name="T48" fmla="*/ 258 w 283"/>
                <a:gd name="T49" fmla="*/ 67 h 105"/>
                <a:gd name="T50" fmla="*/ 241 w 283"/>
                <a:gd name="T51" fmla="*/ 68 h 105"/>
                <a:gd name="T52" fmla="*/ 229 w 283"/>
                <a:gd name="T53" fmla="*/ 61 h 105"/>
                <a:gd name="T54" fmla="*/ 226 w 283"/>
                <a:gd name="T55" fmla="*/ 51 h 105"/>
                <a:gd name="T56" fmla="*/ 224 w 283"/>
                <a:gd name="T57" fmla="*/ 38 h 105"/>
                <a:gd name="T58" fmla="*/ 211 w 283"/>
                <a:gd name="T59" fmla="*/ 39 h 105"/>
                <a:gd name="T60" fmla="*/ 207 w 283"/>
                <a:gd name="T61" fmla="*/ 37 h 105"/>
                <a:gd name="T62" fmla="*/ 198 w 283"/>
                <a:gd name="T63" fmla="*/ 35 h 105"/>
                <a:gd name="T64" fmla="*/ 191 w 283"/>
                <a:gd name="T65" fmla="*/ 31 h 105"/>
                <a:gd name="T66" fmla="*/ 180 w 283"/>
                <a:gd name="T67" fmla="*/ 30 h 105"/>
                <a:gd name="T68" fmla="*/ 165 w 283"/>
                <a:gd name="T69" fmla="*/ 31 h 105"/>
                <a:gd name="T70" fmla="*/ 155 w 283"/>
                <a:gd name="T71" fmla="*/ 41 h 105"/>
                <a:gd name="T72" fmla="*/ 148 w 283"/>
                <a:gd name="T73" fmla="*/ 39 h 105"/>
                <a:gd name="T74" fmla="*/ 139 w 283"/>
                <a:gd name="T75" fmla="*/ 39 h 105"/>
                <a:gd name="T76" fmla="*/ 126 w 283"/>
                <a:gd name="T77" fmla="*/ 38 h 105"/>
                <a:gd name="T78" fmla="*/ 115 w 283"/>
                <a:gd name="T79" fmla="*/ 36 h 105"/>
                <a:gd name="T80" fmla="*/ 97 w 283"/>
                <a:gd name="T81" fmla="*/ 20 h 105"/>
                <a:gd name="T82" fmla="*/ 90 w 283"/>
                <a:gd name="T83" fmla="*/ 20 h 105"/>
                <a:gd name="T84" fmla="*/ 78 w 283"/>
                <a:gd name="T85" fmla="*/ 16 h 105"/>
                <a:gd name="T86" fmla="*/ 68 w 283"/>
                <a:gd name="T87" fmla="*/ 10 h 105"/>
                <a:gd name="T88" fmla="*/ 56 w 283"/>
                <a:gd name="T89" fmla="*/ 5 h 105"/>
                <a:gd name="T90" fmla="*/ 47 w 283"/>
                <a:gd name="T91" fmla="*/ 1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3" h="105">
                  <a:moveTo>
                    <a:pt x="47" y="10"/>
                  </a:moveTo>
                  <a:cubicBezTo>
                    <a:pt x="44" y="8"/>
                    <a:pt x="32" y="6"/>
                    <a:pt x="29" y="8"/>
                  </a:cubicBezTo>
                  <a:cubicBezTo>
                    <a:pt x="29" y="0"/>
                    <a:pt x="21" y="11"/>
                    <a:pt x="20" y="13"/>
                  </a:cubicBezTo>
                  <a:cubicBezTo>
                    <a:pt x="19" y="16"/>
                    <a:pt x="19" y="29"/>
                    <a:pt x="13" y="24"/>
                  </a:cubicBezTo>
                  <a:cubicBezTo>
                    <a:pt x="12" y="28"/>
                    <a:pt x="10" y="32"/>
                    <a:pt x="8" y="36"/>
                  </a:cubicBezTo>
                  <a:cubicBezTo>
                    <a:pt x="6" y="32"/>
                    <a:pt x="3" y="33"/>
                    <a:pt x="0" y="35"/>
                  </a:cubicBezTo>
                  <a:cubicBezTo>
                    <a:pt x="9" y="39"/>
                    <a:pt x="20" y="34"/>
                    <a:pt x="28" y="39"/>
                  </a:cubicBezTo>
                  <a:cubicBezTo>
                    <a:pt x="31" y="41"/>
                    <a:pt x="35" y="41"/>
                    <a:pt x="37" y="43"/>
                  </a:cubicBezTo>
                  <a:cubicBezTo>
                    <a:pt x="42" y="45"/>
                    <a:pt x="36" y="48"/>
                    <a:pt x="35" y="51"/>
                  </a:cubicBezTo>
                  <a:cubicBezTo>
                    <a:pt x="33" y="60"/>
                    <a:pt x="58" y="59"/>
                    <a:pt x="62" y="59"/>
                  </a:cubicBezTo>
                  <a:cubicBezTo>
                    <a:pt x="71" y="61"/>
                    <a:pt x="78" y="67"/>
                    <a:pt x="87" y="70"/>
                  </a:cubicBezTo>
                  <a:cubicBezTo>
                    <a:pt x="90" y="70"/>
                    <a:pt x="94" y="71"/>
                    <a:pt x="96" y="70"/>
                  </a:cubicBezTo>
                  <a:cubicBezTo>
                    <a:pt x="99" y="68"/>
                    <a:pt x="98" y="66"/>
                    <a:pt x="103" y="66"/>
                  </a:cubicBezTo>
                  <a:cubicBezTo>
                    <a:pt x="113" y="65"/>
                    <a:pt x="124" y="68"/>
                    <a:pt x="134" y="71"/>
                  </a:cubicBezTo>
                  <a:cubicBezTo>
                    <a:pt x="146" y="75"/>
                    <a:pt x="158" y="82"/>
                    <a:pt x="170" y="85"/>
                  </a:cubicBezTo>
                  <a:cubicBezTo>
                    <a:pt x="176" y="86"/>
                    <a:pt x="183" y="85"/>
                    <a:pt x="188" y="87"/>
                  </a:cubicBezTo>
                  <a:cubicBezTo>
                    <a:pt x="193" y="89"/>
                    <a:pt x="197" y="87"/>
                    <a:pt x="202" y="88"/>
                  </a:cubicBezTo>
                  <a:cubicBezTo>
                    <a:pt x="213" y="89"/>
                    <a:pt x="225" y="95"/>
                    <a:pt x="234" y="89"/>
                  </a:cubicBezTo>
                  <a:cubicBezTo>
                    <a:pt x="242" y="83"/>
                    <a:pt x="252" y="93"/>
                    <a:pt x="259" y="97"/>
                  </a:cubicBezTo>
                  <a:cubicBezTo>
                    <a:pt x="261" y="98"/>
                    <a:pt x="275" y="99"/>
                    <a:pt x="275" y="100"/>
                  </a:cubicBezTo>
                  <a:cubicBezTo>
                    <a:pt x="274" y="103"/>
                    <a:pt x="279" y="105"/>
                    <a:pt x="281" y="104"/>
                  </a:cubicBezTo>
                  <a:cubicBezTo>
                    <a:pt x="283" y="103"/>
                    <a:pt x="278" y="97"/>
                    <a:pt x="278" y="96"/>
                  </a:cubicBezTo>
                  <a:cubicBezTo>
                    <a:pt x="273" y="89"/>
                    <a:pt x="279" y="82"/>
                    <a:pt x="279" y="74"/>
                  </a:cubicBezTo>
                  <a:cubicBezTo>
                    <a:pt x="280" y="69"/>
                    <a:pt x="275" y="68"/>
                    <a:pt x="272" y="67"/>
                  </a:cubicBezTo>
                  <a:cubicBezTo>
                    <a:pt x="266" y="65"/>
                    <a:pt x="264" y="68"/>
                    <a:pt x="258" y="67"/>
                  </a:cubicBezTo>
                  <a:cubicBezTo>
                    <a:pt x="253" y="67"/>
                    <a:pt x="246" y="71"/>
                    <a:pt x="241" y="68"/>
                  </a:cubicBezTo>
                  <a:cubicBezTo>
                    <a:pt x="238" y="67"/>
                    <a:pt x="230" y="64"/>
                    <a:pt x="229" y="61"/>
                  </a:cubicBezTo>
                  <a:cubicBezTo>
                    <a:pt x="228" y="58"/>
                    <a:pt x="233" y="45"/>
                    <a:pt x="226" y="51"/>
                  </a:cubicBezTo>
                  <a:cubicBezTo>
                    <a:pt x="227" y="47"/>
                    <a:pt x="224" y="43"/>
                    <a:pt x="224" y="38"/>
                  </a:cubicBezTo>
                  <a:cubicBezTo>
                    <a:pt x="220" y="40"/>
                    <a:pt x="215" y="39"/>
                    <a:pt x="211" y="39"/>
                  </a:cubicBezTo>
                  <a:cubicBezTo>
                    <a:pt x="209" y="39"/>
                    <a:pt x="208" y="38"/>
                    <a:pt x="207" y="37"/>
                  </a:cubicBezTo>
                  <a:cubicBezTo>
                    <a:pt x="204" y="35"/>
                    <a:pt x="201" y="36"/>
                    <a:pt x="198" y="35"/>
                  </a:cubicBezTo>
                  <a:cubicBezTo>
                    <a:pt x="196" y="34"/>
                    <a:pt x="193" y="27"/>
                    <a:pt x="191" y="31"/>
                  </a:cubicBezTo>
                  <a:cubicBezTo>
                    <a:pt x="188" y="34"/>
                    <a:pt x="182" y="33"/>
                    <a:pt x="180" y="30"/>
                  </a:cubicBezTo>
                  <a:cubicBezTo>
                    <a:pt x="175" y="21"/>
                    <a:pt x="169" y="20"/>
                    <a:pt x="165" y="31"/>
                  </a:cubicBezTo>
                  <a:cubicBezTo>
                    <a:pt x="164" y="34"/>
                    <a:pt x="161" y="43"/>
                    <a:pt x="155" y="41"/>
                  </a:cubicBezTo>
                  <a:cubicBezTo>
                    <a:pt x="152" y="40"/>
                    <a:pt x="152" y="38"/>
                    <a:pt x="148" y="39"/>
                  </a:cubicBezTo>
                  <a:cubicBezTo>
                    <a:pt x="145" y="39"/>
                    <a:pt x="142" y="40"/>
                    <a:pt x="139" y="39"/>
                  </a:cubicBezTo>
                  <a:cubicBezTo>
                    <a:pt x="134" y="38"/>
                    <a:pt x="131" y="38"/>
                    <a:pt x="126" y="38"/>
                  </a:cubicBezTo>
                  <a:cubicBezTo>
                    <a:pt x="123" y="38"/>
                    <a:pt x="118" y="34"/>
                    <a:pt x="115" y="36"/>
                  </a:cubicBezTo>
                  <a:cubicBezTo>
                    <a:pt x="104" y="42"/>
                    <a:pt x="101" y="26"/>
                    <a:pt x="97" y="20"/>
                  </a:cubicBezTo>
                  <a:cubicBezTo>
                    <a:pt x="93" y="14"/>
                    <a:pt x="93" y="20"/>
                    <a:pt x="90" y="20"/>
                  </a:cubicBezTo>
                  <a:cubicBezTo>
                    <a:pt x="86" y="20"/>
                    <a:pt x="82" y="13"/>
                    <a:pt x="78" y="16"/>
                  </a:cubicBezTo>
                  <a:cubicBezTo>
                    <a:pt x="73" y="18"/>
                    <a:pt x="70" y="12"/>
                    <a:pt x="68" y="10"/>
                  </a:cubicBezTo>
                  <a:cubicBezTo>
                    <a:pt x="64" y="7"/>
                    <a:pt x="61" y="8"/>
                    <a:pt x="56" y="5"/>
                  </a:cubicBezTo>
                  <a:cubicBezTo>
                    <a:pt x="55" y="9"/>
                    <a:pt x="51" y="15"/>
                    <a:pt x="47" y="1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391">
              <a:extLst>
                <a:ext uri="{FF2B5EF4-FFF2-40B4-BE49-F238E27FC236}">
                  <a16:creationId xmlns="" xmlns:a16="http://schemas.microsoft.com/office/drawing/2014/main" id="{6185A4AD-336F-4558-A49E-724A2D729BB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2147" y="5371897"/>
              <a:ext cx="111227" cy="137922"/>
            </a:xfrm>
            <a:custGeom>
              <a:avLst/>
              <a:gdLst>
                <a:gd name="T0" fmla="*/ 7 w 51"/>
                <a:gd name="T1" fmla="*/ 13 h 63"/>
                <a:gd name="T2" fmla="*/ 0 w 51"/>
                <a:gd name="T3" fmla="*/ 23 h 63"/>
                <a:gd name="T4" fmla="*/ 11 w 51"/>
                <a:gd name="T5" fmla="*/ 26 h 63"/>
                <a:gd name="T6" fmla="*/ 20 w 51"/>
                <a:gd name="T7" fmla="*/ 31 h 63"/>
                <a:gd name="T8" fmla="*/ 24 w 51"/>
                <a:gd name="T9" fmla="*/ 40 h 63"/>
                <a:gd name="T10" fmla="*/ 28 w 51"/>
                <a:gd name="T11" fmla="*/ 52 h 63"/>
                <a:gd name="T12" fmla="*/ 47 w 51"/>
                <a:gd name="T13" fmla="*/ 61 h 63"/>
                <a:gd name="T14" fmla="*/ 45 w 51"/>
                <a:gd name="T15" fmla="*/ 54 h 63"/>
                <a:gd name="T16" fmla="*/ 51 w 51"/>
                <a:gd name="T17" fmla="*/ 43 h 63"/>
                <a:gd name="T18" fmla="*/ 36 w 51"/>
                <a:gd name="T19" fmla="*/ 38 h 63"/>
                <a:gd name="T20" fmla="*/ 32 w 51"/>
                <a:gd name="T21" fmla="*/ 22 h 63"/>
                <a:gd name="T22" fmla="*/ 28 w 51"/>
                <a:gd name="T23" fmla="*/ 8 h 63"/>
                <a:gd name="T24" fmla="*/ 21 w 51"/>
                <a:gd name="T25" fmla="*/ 15 h 63"/>
                <a:gd name="T26" fmla="*/ 7 w 51"/>
                <a:gd name="T27" fmla="*/ 1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63">
                  <a:moveTo>
                    <a:pt x="7" y="13"/>
                  </a:moveTo>
                  <a:cubicBezTo>
                    <a:pt x="10" y="17"/>
                    <a:pt x="2" y="19"/>
                    <a:pt x="0" y="23"/>
                  </a:cubicBezTo>
                  <a:cubicBezTo>
                    <a:pt x="4" y="25"/>
                    <a:pt x="6" y="28"/>
                    <a:pt x="11" y="26"/>
                  </a:cubicBezTo>
                  <a:cubicBezTo>
                    <a:pt x="14" y="25"/>
                    <a:pt x="20" y="28"/>
                    <a:pt x="20" y="31"/>
                  </a:cubicBezTo>
                  <a:cubicBezTo>
                    <a:pt x="21" y="34"/>
                    <a:pt x="24" y="37"/>
                    <a:pt x="24" y="40"/>
                  </a:cubicBezTo>
                  <a:cubicBezTo>
                    <a:pt x="25" y="46"/>
                    <a:pt x="22" y="48"/>
                    <a:pt x="28" y="52"/>
                  </a:cubicBezTo>
                  <a:cubicBezTo>
                    <a:pt x="31" y="53"/>
                    <a:pt x="44" y="63"/>
                    <a:pt x="47" y="61"/>
                  </a:cubicBezTo>
                  <a:cubicBezTo>
                    <a:pt x="50" y="58"/>
                    <a:pt x="46" y="56"/>
                    <a:pt x="45" y="54"/>
                  </a:cubicBezTo>
                  <a:cubicBezTo>
                    <a:pt x="43" y="50"/>
                    <a:pt x="48" y="44"/>
                    <a:pt x="51" y="43"/>
                  </a:cubicBezTo>
                  <a:cubicBezTo>
                    <a:pt x="47" y="40"/>
                    <a:pt x="41" y="42"/>
                    <a:pt x="36" y="38"/>
                  </a:cubicBezTo>
                  <a:cubicBezTo>
                    <a:pt x="33" y="35"/>
                    <a:pt x="31" y="27"/>
                    <a:pt x="32" y="22"/>
                  </a:cubicBezTo>
                  <a:cubicBezTo>
                    <a:pt x="32" y="19"/>
                    <a:pt x="30" y="10"/>
                    <a:pt x="28" y="8"/>
                  </a:cubicBezTo>
                  <a:cubicBezTo>
                    <a:pt x="23" y="2"/>
                    <a:pt x="16" y="9"/>
                    <a:pt x="21" y="15"/>
                  </a:cubicBezTo>
                  <a:cubicBezTo>
                    <a:pt x="19" y="15"/>
                    <a:pt x="7" y="0"/>
                    <a:pt x="7" y="1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392">
              <a:extLst>
                <a:ext uri="{FF2B5EF4-FFF2-40B4-BE49-F238E27FC236}">
                  <a16:creationId xmlns="" xmlns:a16="http://schemas.microsoft.com/office/drawing/2014/main" id="{BDA81F4B-3BAF-474A-BD9A-AC3FF7626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2147" y="5371897"/>
              <a:ext cx="111227" cy="137922"/>
            </a:xfrm>
            <a:custGeom>
              <a:avLst/>
              <a:gdLst>
                <a:gd name="T0" fmla="*/ 7 w 51"/>
                <a:gd name="T1" fmla="*/ 13 h 63"/>
                <a:gd name="T2" fmla="*/ 0 w 51"/>
                <a:gd name="T3" fmla="*/ 23 h 63"/>
                <a:gd name="T4" fmla="*/ 11 w 51"/>
                <a:gd name="T5" fmla="*/ 26 h 63"/>
                <a:gd name="T6" fmla="*/ 20 w 51"/>
                <a:gd name="T7" fmla="*/ 31 h 63"/>
                <a:gd name="T8" fmla="*/ 24 w 51"/>
                <a:gd name="T9" fmla="*/ 40 h 63"/>
                <a:gd name="T10" fmla="*/ 28 w 51"/>
                <a:gd name="T11" fmla="*/ 52 h 63"/>
                <a:gd name="T12" fmla="*/ 47 w 51"/>
                <a:gd name="T13" fmla="*/ 61 h 63"/>
                <a:gd name="T14" fmla="*/ 45 w 51"/>
                <a:gd name="T15" fmla="*/ 54 h 63"/>
                <a:gd name="T16" fmla="*/ 51 w 51"/>
                <a:gd name="T17" fmla="*/ 43 h 63"/>
                <a:gd name="T18" fmla="*/ 36 w 51"/>
                <a:gd name="T19" fmla="*/ 38 h 63"/>
                <a:gd name="T20" fmla="*/ 32 w 51"/>
                <a:gd name="T21" fmla="*/ 22 h 63"/>
                <a:gd name="T22" fmla="*/ 28 w 51"/>
                <a:gd name="T23" fmla="*/ 8 h 63"/>
                <a:gd name="T24" fmla="*/ 21 w 51"/>
                <a:gd name="T25" fmla="*/ 15 h 63"/>
                <a:gd name="T26" fmla="*/ 7 w 51"/>
                <a:gd name="T27" fmla="*/ 1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63">
                  <a:moveTo>
                    <a:pt x="7" y="13"/>
                  </a:moveTo>
                  <a:cubicBezTo>
                    <a:pt x="10" y="17"/>
                    <a:pt x="2" y="19"/>
                    <a:pt x="0" y="23"/>
                  </a:cubicBezTo>
                  <a:cubicBezTo>
                    <a:pt x="4" y="25"/>
                    <a:pt x="6" y="28"/>
                    <a:pt x="11" y="26"/>
                  </a:cubicBezTo>
                  <a:cubicBezTo>
                    <a:pt x="14" y="25"/>
                    <a:pt x="20" y="28"/>
                    <a:pt x="20" y="31"/>
                  </a:cubicBezTo>
                  <a:cubicBezTo>
                    <a:pt x="21" y="34"/>
                    <a:pt x="24" y="37"/>
                    <a:pt x="24" y="40"/>
                  </a:cubicBezTo>
                  <a:cubicBezTo>
                    <a:pt x="25" y="46"/>
                    <a:pt x="22" y="48"/>
                    <a:pt x="28" y="52"/>
                  </a:cubicBezTo>
                  <a:cubicBezTo>
                    <a:pt x="31" y="53"/>
                    <a:pt x="44" y="63"/>
                    <a:pt x="47" y="61"/>
                  </a:cubicBezTo>
                  <a:cubicBezTo>
                    <a:pt x="50" y="58"/>
                    <a:pt x="46" y="56"/>
                    <a:pt x="45" y="54"/>
                  </a:cubicBezTo>
                  <a:cubicBezTo>
                    <a:pt x="43" y="50"/>
                    <a:pt x="48" y="44"/>
                    <a:pt x="51" y="43"/>
                  </a:cubicBezTo>
                  <a:cubicBezTo>
                    <a:pt x="47" y="40"/>
                    <a:pt x="41" y="42"/>
                    <a:pt x="36" y="38"/>
                  </a:cubicBezTo>
                  <a:cubicBezTo>
                    <a:pt x="33" y="35"/>
                    <a:pt x="31" y="27"/>
                    <a:pt x="32" y="22"/>
                  </a:cubicBezTo>
                  <a:cubicBezTo>
                    <a:pt x="32" y="19"/>
                    <a:pt x="30" y="10"/>
                    <a:pt x="28" y="8"/>
                  </a:cubicBezTo>
                  <a:cubicBezTo>
                    <a:pt x="23" y="2"/>
                    <a:pt x="16" y="9"/>
                    <a:pt x="21" y="15"/>
                  </a:cubicBezTo>
                  <a:cubicBezTo>
                    <a:pt x="19" y="15"/>
                    <a:pt x="7" y="0"/>
                    <a:pt x="7" y="1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393">
              <a:extLst>
                <a:ext uri="{FF2B5EF4-FFF2-40B4-BE49-F238E27FC236}">
                  <a16:creationId xmlns="" xmlns:a16="http://schemas.microsoft.com/office/drawing/2014/main" id="{E45611C1-B679-4D6D-B827-645122B8199A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2315" y="5460879"/>
              <a:ext cx="48940" cy="57838"/>
            </a:xfrm>
            <a:custGeom>
              <a:avLst/>
              <a:gdLst>
                <a:gd name="T0" fmla="*/ 4 w 22"/>
                <a:gd name="T1" fmla="*/ 1 h 26"/>
                <a:gd name="T2" fmla="*/ 0 w 22"/>
                <a:gd name="T3" fmla="*/ 16 h 26"/>
                <a:gd name="T4" fmla="*/ 7 w 22"/>
                <a:gd name="T5" fmla="*/ 19 h 26"/>
                <a:gd name="T6" fmla="*/ 16 w 22"/>
                <a:gd name="T7" fmla="*/ 23 h 26"/>
                <a:gd name="T8" fmla="*/ 22 w 22"/>
                <a:gd name="T9" fmla="*/ 9 h 26"/>
                <a:gd name="T10" fmla="*/ 4 w 22"/>
                <a:gd name="T11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6">
                  <a:moveTo>
                    <a:pt x="4" y="1"/>
                  </a:moveTo>
                  <a:cubicBezTo>
                    <a:pt x="1" y="5"/>
                    <a:pt x="0" y="11"/>
                    <a:pt x="0" y="16"/>
                  </a:cubicBezTo>
                  <a:cubicBezTo>
                    <a:pt x="1" y="22"/>
                    <a:pt x="9" y="25"/>
                    <a:pt x="7" y="19"/>
                  </a:cubicBezTo>
                  <a:cubicBezTo>
                    <a:pt x="10" y="19"/>
                    <a:pt x="13" y="26"/>
                    <a:pt x="16" y="23"/>
                  </a:cubicBezTo>
                  <a:cubicBezTo>
                    <a:pt x="19" y="20"/>
                    <a:pt x="22" y="14"/>
                    <a:pt x="22" y="9"/>
                  </a:cubicBezTo>
                  <a:cubicBezTo>
                    <a:pt x="21" y="2"/>
                    <a:pt x="10" y="0"/>
                    <a:pt x="4" y="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394">
              <a:extLst>
                <a:ext uri="{FF2B5EF4-FFF2-40B4-BE49-F238E27FC236}">
                  <a16:creationId xmlns="" xmlns:a16="http://schemas.microsoft.com/office/drawing/2014/main" id="{29124D28-4120-467D-91FC-A2AEC75A7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2315" y="5460879"/>
              <a:ext cx="48940" cy="57838"/>
            </a:xfrm>
            <a:custGeom>
              <a:avLst/>
              <a:gdLst>
                <a:gd name="T0" fmla="*/ 4 w 22"/>
                <a:gd name="T1" fmla="*/ 1 h 26"/>
                <a:gd name="T2" fmla="*/ 0 w 22"/>
                <a:gd name="T3" fmla="*/ 16 h 26"/>
                <a:gd name="T4" fmla="*/ 7 w 22"/>
                <a:gd name="T5" fmla="*/ 19 h 26"/>
                <a:gd name="T6" fmla="*/ 16 w 22"/>
                <a:gd name="T7" fmla="*/ 23 h 26"/>
                <a:gd name="T8" fmla="*/ 22 w 22"/>
                <a:gd name="T9" fmla="*/ 9 h 26"/>
                <a:gd name="T10" fmla="*/ 4 w 22"/>
                <a:gd name="T11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26">
                  <a:moveTo>
                    <a:pt x="4" y="1"/>
                  </a:moveTo>
                  <a:cubicBezTo>
                    <a:pt x="1" y="5"/>
                    <a:pt x="0" y="11"/>
                    <a:pt x="0" y="16"/>
                  </a:cubicBezTo>
                  <a:cubicBezTo>
                    <a:pt x="1" y="22"/>
                    <a:pt x="9" y="25"/>
                    <a:pt x="7" y="19"/>
                  </a:cubicBezTo>
                  <a:cubicBezTo>
                    <a:pt x="10" y="19"/>
                    <a:pt x="13" y="26"/>
                    <a:pt x="16" y="23"/>
                  </a:cubicBezTo>
                  <a:cubicBezTo>
                    <a:pt x="19" y="20"/>
                    <a:pt x="22" y="14"/>
                    <a:pt x="22" y="9"/>
                  </a:cubicBezTo>
                  <a:cubicBezTo>
                    <a:pt x="21" y="2"/>
                    <a:pt x="10" y="0"/>
                    <a:pt x="4" y="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395">
              <a:extLst>
                <a:ext uri="{FF2B5EF4-FFF2-40B4-BE49-F238E27FC236}">
                  <a16:creationId xmlns="" xmlns:a16="http://schemas.microsoft.com/office/drawing/2014/main" id="{09E84873-8377-43E5-A047-ED5D70B10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4560" y="4949233"/>
              <a:ext cx="31144" cy="48940"/>
            </a:xfrm>
            <a:custGeom>
              <a:avLst/>
              <a:gdLst>
                <a:gd name="T0" fmla="*/ 3 w 14"/>
                <a:gd name="T1" fmla="*/ 15 h 22"/>
                <a:gd name="T2" fmla="*/ 9 w 14"/>
                <a:gd name="T3" fmla="*/ 19 h 22"/>
                <a:gd name="T4" fmla="*/ 5 w 14"/>
                <a:gd name="T5" fmla="*/ 21 h 22"/>
                <a:gd name="T6" fmla="*/ 11 w 14"/>
                <a:gd name="T7" fmla="*/ 10 h 22"/>
                <a:gd name="T8" fmla="*/ 3 w 14"/>
                <a:gd name="T9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2">
                  <a:moveTo>
                    <a:pt x="3" y="15"/>
                  </a:moveTo>
                  <a:cubicBezTo>
                    <a:pt x="5" y="15"/>
                    <a:pt x="7" y="17"/>
                    <a:pt x="9" y="19"/>
                  </a:cubicBezTo>
                  <a:cubicBezTo>
                    <a:pt x="7" y="17"/>
                    <a:pt x="5" y="19"/>
                    <a:pt x="5" y="21"/>
                  </a:cubicBezTo>
                  <a:cubicBezTo>
                    <a:pt x="12" y="22"/>
                    <a:pt x="14" y="15"/>
                    <a:pt x="11" y="10"/>
                  </a:cubicBezTo>
                  <a:cubicBezTo>
                    <a:pt x="6" y="0"/>
                    <a:pt x="0" y="8"/>
                    <a:pt x="3" y="1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396">
              <a:extLst>
                <a:ext uri="{FF2B5EF4-FFF2-40B4-BE49-F238E27FC236}">
                  <a16:creationId xmlns="" xmlns:a16="http://schemas.microsoft.com/office/drawing/2014/main" id="{DE1BAEC7-321B-42FE-943A-98AF9957C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4560" y="4949233"/>
              <a:ext cx="31144" cy="48940"/>
            </a:xfrm>
            <a:custGeom>
              <a:avLst/>
              <a:gdLst>
                <a:gd name="T0" fmla="*/ 3 w 14"/>
                <a:gd name="T1" fmla="*/ 15 h 22"/>
                <a:gd name="T2" fmla="*/ 9 w 14"/>
                <a:gd name="T3" fmla="*/ 19 h 22"/>
                <a:gd name="T4" fmla="*/ 5 w 14"/>
                <a:gd name="T5" fmla="*/ 21 h 22"/>
                <a:gd name="T6" fmla="*/ 11 w 14"/>
                <a:gd name="T7" fmla="*/ 10 h 22"/>
                <a:gd name="T8" fmla="*/ 3 w 14"/>
                <a:gd name="T9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2">
                  <a:moveTo>
                    <a:pt x="3" y="15"/>
                  </a:moveTo>
                  <a:cubicBezTo>
                    <a:pt x="5" y="15"/>
                    <a:pt x="7" y="17"/>
                    <a:pt x="9" y="19"/>
                  </a:cubicBezTo>
                  <a:cubicBezTo>
                    <a:pt x="7" y="17"/>
                    <a:pt x="5" y="19"/>
                    <a:pt x="5" y="21"/>
                  </a:cubicBezTo>
                  <a:cubicBezTo>
                    <a:pt x="12" y="22"/>
                    <a:pt x="14" y="15"/>
                    <a:pt x="11" y="10"/>
                  </a:cubicBezTo>
                  <a:cubicBezTo>
                    <a:pt x="6" y="0"/>
                    <a:pt x="0" y="8"/>
                    <a:pt x="3" y="1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397">
              <a:extLst>
                <a:ext uri="{FF2B5EF4-FFF2-40B4-BE49-F238E27FC236}">
                  <a16:creationId xmlns="" xmlns:a16="http://schemas.microsoft.com/office/drawing/2014/main" id="{AD7C8136-A0AD-4DE7-9D8D-5A195BEDC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2649" y="5785663"/>
              <a:ext cx="97880" cy="31144"/>
            </a:xfrm>
            <a:custGeom>
              <a:avLst/>
              <a:gdLst>
                <a:gd name="T0" fmla="*/ 10 w 45"/>
                <a:gd name="T1" fmla="*/ 2 h 16"/>
                <a:gd name="T2" fmla="*/ 3 w 45"/>
                <a:gd name="T3" fmla="*/ 10 h 16"/>
                <a:gd name="T4" fmla="*/ 15 w 45"/>
                <a:gd name="T5" fmla="*/ 11 h 16"/>
                <a:gd name="T6" fmla="*/ 31 w 45"/>
                <a:gd name="T7" fmla="*/ 11 h 16"/>
                <a:gd name="T8" fmla="*/ 38 w 45"/>
                <a:gd name="T9" fmla="*/ 10 h 16"/>
                <a:gd name="T10" fmla="*/ 45 w 45"/>
                <a:gd name="T11" fmla="*/ 5 h 16"/>
                <a:gd name="T12" fmla="*/ 32 w 45"/>
                <a:gd name="T13" fmla="*/ 1 h 16"/>
                <a:gd name="T14" fmla="*/ 10 w 45"/>
                <a:gd name="T15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6">
                  <a:moveTo>
                    <a:pt x="10" y="2"/>
                  </a:moveTo>
                  <a:cubicBezTo>
                    <a:pt x="7" y="1"/>
                    <a:pt x="0" y="7"/>
                    <a:pt x="3" y="10"/>
                  </a:cubicBezTo>
                  <a:cubicBezTo>
                    <a:pt x="6" y="13"/>
                    <a:pt x="14" y="15"/>
                    <a:pt x="15" y="11"/>
                  </a:cubicBezTo>
                  <a:cubicBezTo>
                    <a:pt x="19" y="16"/>
                    <a:pt x="25" y="13"/>
                    <a:pt x="31" y="11"/>
                  </a:cubicBezTo>
                  <a:cubicBezTo>
                    <a:pt x="33" y="10"/>
                    <a:pt x="36" y="9"/>
                    <a:pt x="38" y="10"/>
                  </a:cubicBezTo>
                  <a:cubicBezTo>
                    <a:pt x="38" y="6"/>
                    <a:pt x="42" y="6"/>
                    <a:pt x="45" y="5"/>
                  </a:cubicBezTo>
                  <a:cubicBezTo>
                    <a:pt x="44" y="0"/>
                    <a:pt x="36" y="1"/>
                    <a:pt x="32" y="1"/>
                  </a:cubicBezTo>
                  <a:cubicBezTo>
                    <a:pt x="25" y="2"/>
                    <a:pt x="17" y="0"/>
                    <a:pt x="10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398">
              <a:extLst>
                <a:ext uri="{FF2B5EF4-FFF2-40B4-BE49-F238E27FC236}">
                  <a16:creationId xmlns="" xmlns:a16="http://schemas.microsoft.com/office/drawing/2014/main" id="{B6212381-8C84-4B2D-94AD-0A8088DEA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2649" y="5785663"/>
              <a:ext cx="97880" cy="31144"/>
            </a:xfrm>
            <a:custGeom>
              <a:avLst/>
              <a:gdLst>
                <a:gd name="T0" fmla="*/ 10 w 45"/>
                <a:gd name="T1" fmla="*/ 2 h 16"/>
                <a:gd name="T2" fmla="*/ 3 w 45"/>
                <a:gd name="T3" fmla="*/ 10 h 16"/>
                <a:gd name="T4" fmla="*/ 15 w 45"/>
                <a:gd name="T5" fmla="*/ 11 h 16"/>
                <a:gd name="T6" fmla="*/ 31 w 45"/>
                <a:gd name="T7" fmla="*/ 11 h 16"/>
                <a:gd name="T8" fmla="*/ 38 w 45"/>
                <a:gd name="T9" fmla="*/ 10 h 16"/>
                <a:gd name="T10" fmla="*/ 45 w 45"/>
                <a:gd name="T11" fmla="*/ 5 h 16"/>
                <a:gd name="T12" fmla="*/ 32 w 45"/>
                <a:gd name="T13" fmla="*/ 1 h 16"/>
                <a:gd name="T14" fmla="*/ 10 w 45"/>
                <a:gd name="T15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6">
                  <a:moveTo>
                    <a:pt x="10" y="2"/>
                  </a:moveTo>
                  <a:cubicBezTo>
                    <a:pt x="7" y="1"/>
                    <a:pt x="0" y="7"/>
                    <a:pt x="3" y="10"/>
                  </a:cubicBezTo>
                  <a:cubicBezTo>
                    <a:pt x="6" y="13"/>
                    <a:pt x="14" y="15"/>
                    <a:pt x="15" y="11"/>
                  </a:cubicBezTo>
                  <a:cubicBezTo>
                    <a:pt x="19" y="16"/>
                    <a:pt x="25" y="13"/>
                    <a:pt x="31" y="11"/>
                  </a:cubicBezTo>
                  <a:cubicBezTo>
                    <a:pt x="33" y="10"/>
                    <a:pt x="36" y="9"/>
                    <a:pt x="38" y="10"/>
                  </a:cubicBezTo>
                  <a:cubicBezTo>
                    <a:pt x="38" y="6"/>
                    <a:pt x="42" y="6"/>
                    <a:pt x="45" y="5"/>
                  </a:cubicBezTo>
                  <a:cubicBezTo>
                    <a:pt x="44" y="0"/>
                    <a:pt x="36" y="1"/>
                    <a:pt x="32" y="1"/>
                  </a:cubicBezTo>
                  <a:cubicBezTo>
                    <a:pt x="25" y="2"/>
                    <a:pt x="17" y="0"/>
                    <a:pt x="10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399">
              <a:extLst>
                <a:ext uri="{FF2B5EF4-FFF2-40B4-BE49-F238E27FC236}">
                  <a16:creationId xmlns="" xmlns:a16="http://schemas.microsoft.com/office/drawing/2014/main" id="{28173438-362F-46E9-8401-6F9DD9CF1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3877" y="5874645"/>
              <a:ext cx="93431" cy="62287"/>
            </a:xfrm>
            <a:custGeom>
              <a:avLst/>
              <a:gdLst>
                <a:gd name="T0" fmla="*/ 3 w 44"/>
                <a:gd name="T1" fmla="*/ 2 h 30"/>
                <a:gd name="T2" fmla="*/ 14 w 44"/>
                <a:gd name="T3" fmla="*/ 15 h 30"/>
                <a:gd name="T4" fmla="*/ 22 w 44"/>
                <a:gd name="T5" fmla="*/ 21 h 30"/>
                <a:gd name="T6" fmla="*/ 20 w 44"/>
                <a:gd name="T7" fmla="*/ 28 h 30"/>
                <a:gd name="T8" fmla="*/ 30 w 44"/>
                <a:gd name="T9" fmla="*/ 20 h 30"/>
                <a:gd name="T10" fmla="*/ 39 w 44"/>
                <a:gd name="T11" fmla="*/ 9 h 30"/>
                <a:gd name="T12" fmla="*/ 23 w 44"/>
                <a:gd name="T13" fmla="*/ 3 h 30"/>
                <a:gd name="T14" fmla="*/ 3 w 44"/>
                <a:gd name="T1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30">
                  <a:moveTo>
                    <a:pt x="3" y="2"/>
                  </a:moveTo>
                  <a:cubicBezTo>
                    <a:pt x="0" y="9"/>
                    <a:pt x="9" y="13"/>
                    <a:pt x="14" y="15"/>
                  </a:cubicBezTo>
                  <a:cubicBezTo>
                    <a:pt x="17" y="17"/>
                    <a:pt x="19" y="18"/>
                    <a:pt x="22" y="21"/>
                  </a:cubicBezTo>
                  <a:cubicBezTo>
                    <a:pt x="25" y="26"/>
                    <a:pt x="21" y="25"/>
                    <a:pt x="20" y="28"/>
                  </a:cubicBezTo>
                  <a:cubicBezTo>
                    <a:pt x="20" y="30"/>
                    <a:pt x="30" y="20"/>
                    <a:pt x="30" y="20"/>
                  </a:cubicBezTo>
                  <a:cubicBezTo>
                    <a:pt x="34" y="18"/>
                    <a:pt x="44" y="14"/>
                    <a:pt x="39" y="9"/>
                  </a:cubicBezTo>
                  <a:cubicBezTo>
                    <a:pt x="35" y="5"/>
                    <a:pt x="28" y="0"/>
                    <a:pt x="23" y="3"/>
                  </a:cubicBezTo>
                  <a:cubicBezTo>
                    <a:pt x="17" y="6"/>
                    <a:pt x="9" y="7"/>
                    <a:pt x="3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400">
              <a:extLst>
                <a:ext uri="{FF2B5EF4-FFF2-40B4-BE49-F238E27FC236}">
                  <a16:creationId xmlns="" xmlns:a16="http://schemas.microsoft.com/office/drawing/2014/main" id="{AFA0DA07-23BA-48D7-8A51-F511C8C29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3877" y="5874645"/>
              <a:ext cx="93431" cy="62287"/>
            </a:xfrm>
            <a:custGeom>
              <a:avLst/>
              <a:gdLst>
                <a:gd name="T0" fmla="*/ 3 w 44"/>
                <a:gd name="T1" fmla="*/ 2 h 30"/>
                <a:gd name="T2" fmla="*/ 14 w 44"/>
                <a:gd name="T3" fmla="*/ 15 h 30"/>
                <a:gd name="T4" fmla="*/ 22 w 44"/>
                <a:gd name="T5" fmla="*/ 21 h 30"/>
                <a:gd name="T6" fmla="*/ 20 w 44"/>
                <a:gd name="T7" fmla="*/ 28 h 30"/>
                <a:gd name="T8" fmla="*/ 30 w 44"/>
                <a:gd name="T9" fmla="*/ 20 h 30"/>
                <a:gd name="T10" fmla="*/ 39 w 44"/>
                <a:gd name="T11" fmla="*/ 9 h 30"/>
                <a:gd name="T12" fmla="*/ 23 w 44"/>
                <a:gd name="T13" fmla="*/ 3 h 30"/>
                <a:gd name="T14" fmla="*/ 3 w 44"/>
                <a:gd name="T15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30">
                  <a:moveTo>
                    <a:pt x="3" y="2"/>
                  </a:moveTo>
                  <a:cubicBezTo>
                    <a:pt x="0" y="9"/>
                    <a:pt x="9" y="13"/>
                    <a:pt x="14" y="15"/>
                  </a:cubicBezTo>
                  <a:cubicBezTo>
                    <a:pt x="17" y="17"/>
                    <a:pt x="19" y="18"/>
                    <a:pt x="22" y="21"/>
                  </a:cubicBezTo>
                  <a:cubicBezTo>
                    <a:pt x="25" y="26"/>
                    <a:pt x="21" y="25"/>
                    <a:pt x="20" y="28"/>
                  </a:cubicBezTo>
                  <a:cubicBezTo>
                    <a:pt x="20" y="30"/>
                    <a:pt x="30" y="20"/>
                    <a:pt x="30" y="20"/>
                  </a:cubicBezTo>
                  <a:cubicBezTo>
                    <a:pt x="34" y="18"/>
                    <a:pt x="44" y="14"/>
                    <a:pt x="39" y="9"/>
                  </a:cubicBezTo>
                  <a:cubicBezTo>
                    <a:pt x="35" y="5"/>
                    <a:pt x="28" y="0"/>
                    <a:pt x="23" y="3"/>
                  </a:cubicBezTo>
                  <a:cubicBezTo>
                    <a:pt x="17" y="6"/>
                    <a:pt x="9" y="7"/>
                    <a:pt x="3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401">
              <a:extLst>
                <a:ext uri="{FF2B5EF4-FFF2-40B4-BE49-F238E27FC236}">
                  <a16:creationId xmlns="" xmlns:a16="http://schemas.microsoft.com/office/drawing/2014/main" id="{2BA4DD05-8ADA-4180-98B5-D7CECB782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2859" y="5883543"/>
              <a:ext cx="71186" cy="57838"/>
            </a:xfrm>
            <a:custGeom>
              <a:avLst/>
              <a:gdLst>
                <a:gd name="T0" fmla="*/ 20 w 33"/>
                <a:gd name="T1" fmla="*/ 2 h 26"/>
                <a:gd name="T2" fmla="*/ 11 w 33"/>
                <a:gd name="T3" fmla="*/ 13 h 26"/>
                <a:gd name="T4" fmla="*/ 5 w 33"/>
                <a:gd name="T5" fmla="*/ 20 h 26"/>
                <a:gd name="T6" fmla="*/ 24 w 33"/>
                <a:gd name="T7" fmla="*/ 26 h 26"/>
                <a:gd name="T8" fmla="*/ 30 w 33"/>
                <a:gd name="T9" fmla="*/ 10 h 26"/>
                <a:gd name="T10" fmla="*/ 20 w 33"/>
                <a:gd name="T11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6">
                  <a:moveTo>
                    <a:pt x="20" y="2"/>
                  </a:moveTo>
                  <a:cubicBezTo>
                    <a:pt x="16" y="4"/>
                    <a:pt x="10" y="8"/>
                    <a:pt x="11" y="13"/>
                  </a:cubicBezTo>
                  <a:cubicBezTo>
                    <a:pt x="11" y="17"/>
                    <a:pt x="10" y="24"/>
                    <a:pt x="5" y="20"/>
                  </a:cubicBezTo>
                  <a:cubicBezTo>
                    <a:pt x="0" y="26"/>
                    <a:pt x="23" y="24"/>
                    <a:pt x="24" y="26"/>
                  </a:cubicBezTo>
                  <a:cubicBezTo>
                    <a:pt x="22" y="21"/>
                    <a:pt x="28" y="13"/>
                    <a:pt x="30" y="10"/>
                  </a:cubicBezTo>
                  <a:cubicBezTo>
                    <a:pt x="33" y="5"/>
                    <a:pt x="24" y="0"/>
                    <a:pt x="20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402">
              <a:extLst>
                <a:ext uri="{FF2B5EF4-FFF2-40B4-BE49-F238E27FC236}">
                  <a16:creationId xmlns="" xmlns:a16="http://schemas.microsoft.com/office/drawing/2014/main" id="{9BAFE2FD-8BF2-404E-8891-2988C5E59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2859" y="5883543"/>
              <a:ext cx="71186" cy="57838"/>
            </a:xfrm>
            <a:custGeom>
              <a:avLst/>
              <a:gdLst>
                <a:gd name="T0" fmla="*/ 20 w 33"/>
                <a:gd name="T1" fmla="*/ 2 h 26"/>
                <a:gd name="T2" fmla="*/ 11 w 33"/>
                <a:gd name="T3" fmla="*/ 13 h 26"/>
                <a:gd name="T4" fmla="*/ 5 w 33"/>
                <a:gd name="T5" fmla="*/ 20 h 26"/>
                <a:gd name="T6" fmla="*/ 24 w 33"/>
                <a:gd name="T7" fmla="*/ 26 h 26"/>
                <a:gd name="T8" fmla="*/ 30 w 33"/>
                <a:gd name="T9" fmla="*/ 10 h 26"/>
                <a:gd name="T10" fmla="*/ 20 w 33"/>
                <a:gd name="T11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6">
                  <a:moveTo>
                    <a:pt x="20" y="2"/>
                  </a:moveTo>
                  <a:cubicBezTo>
                    <a:pt x="16" y="4"/>
                    <a:pt x="10" y="8"/>
                    <a:pt x="11" y="13"/>
                  </a:cubicBezTo>
                  <a:cubicBezTo>
                    <a:pt x="11" y="17"/>
                    <a:pt x="10" y="24"/>
                    <a:pt x="5" y="20"/>
                  </a:cubicBezTo>
                  <a:cubicBezTo>
                    <a:pt x="0" y="26"/>
                    <a:pt x="23" y="24"/>
                    <a:pt x="24" y="26"/>
                  </a:cubicBezTo>
                  <a:cubicBezTo>
                    <a:pt x="22" y="21"/>
                    <a:pt x="28" y="13"/>
                    <a:pt x="30" y="10"/>
                  </a:cubicBezTo>
                  <a:cubicBezTo>
                    <a:pt x="33" y="5"/>
                    <a:pt x="24" y="0"/>
                    <a:pt x="20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403">
              <a:extLst>
                <a:ext uri="{FF2B5EF4-FFF2-40B4-BE49-F238E27FC236}">
                  <a16:creationId xmlns="" xmlns:a16="http://schemas.microsoft.com/office/drawing/2014/main" id="{6BAB6FE2-CAF0-490B-9DB7-D4BF6DD8E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4002" y="5509819"/>
              <a:ext cx="26695" cy="62287"/>
            </a:xfrm>
            <a:custGeom>
              <a:avLst/>
              <a:gdLst>
                <a:gd name="T0" fmla="*/ 10 w 11"/>
                <a:gd name="T1" fmla="*/ 4 h 30"/>
                <a:gd name="T2" fmla="*/ 5 w 11"/>
                <a:gd name="T3" fmla="*/ 30 h 30"/>
                <a:gd name="T4" fmla="*/ 11 w 11"/>
                <a:gd name="T5" fmla="*/ 20 h 30"/>
                <a:gd name="T6" fmla="*/ 10 w 11"/>
                <a:gd name="T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30">
                  <a:moveTo>
                    <a:pt x="10" y="4"/>
                  </a:moveTo>
                  <a:cubicBezTo>
                    <a:pt x="0" y="0"/>
                    <a:pt x="3" y="26"/>
                    <a:pt x="5" y="30"/>
                  </a:cubicBezTo>
                  <a:cubicBezTo>
                    <a:pt x="8" y="25"/>
                    <a:pt x="11" y="26"/>
                    <a:pt x="11" y="20"/>
                  </a:cubicBezTo>
                  <a:cubicBezTo>
                    <a:pt x="10" y="15"/>
                    <a:pt x="8" y="9"/>
                    <a:pt x="10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404">
              <a:extLst>
                <a:ext uri="{FF2B5EF4-FFF2-40B4-BE49-F238E27FC236}">
                  <a16:creationId xmlns="" xmlns:a16="http://schemas.microsoft.com/office/drawing/2014/main" id="{5D512566-8CB8-4CF0-A733-3A35B49BAD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4002" y="5509819"/>
              <a:ext cx="26695" cy="62287"/>
            </a:xfrm>
            <a:custGeom>
              <a:avLst/>
              <a:gdLst>
                <a:gd name="T0" fmla="*/ 10 w 11"/>
                <a:gd name="T1" fmla="*/ 4 h 30"/>
                <a:gd name="T2" fmla="*/ 5 w 11"/>
                <a:gd name="T3" fmla="*/ 30 h 30"/>
                <a:gd name="T4" fmla="*/ 11 w 11"/>
                <a:gd name="T5" fmla="*/ 20 h 30"/>
                <a:gd name="T6" fmla="*/ 10 w 11"/>
                <a:gd name="T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30">
                  <a:moveTo>
                    <a:pt x="10" y="4"/>
                  </a:moveTo>
                  <a:cubicBezTo>
                    <a:pt x="0" y="0"/>
                    <a:pt x="3" y="26"/>
                    <a:pt x="5" y="30"/>
                  </a:cubicBezTo>
                  <a:cubicBezTo>
                    <a:pt x="8" y="25"/>
                    <a:pt x="11" y="26"/>
                    <a:pt x="11" y="20"/>
                  </a:cubicBezTo>
                  <a:cubicBezTo>
                    <a:pt x="10" y="15"/>
                    <a:pt x="8" y="9"/>
                    <a:pt x="10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405">
              <a:extLst>
                <a:ext uri="{FF2B5EF4-FFF2-40B4-BE49-F238E27FC236}">
                  <a16:creationId xmlns="" xmlns:a16="http://schemas.microsoft.com/office/drawing/2014/main" id="{2813A285-189E-4325-BF6E-BC96006437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0697" y="5874645"/>
              <a:ext cx="169066" cy="80084"/>
            </a:xfrm>
            <a:custGeom>
              <a:avLst/>
              <a:gdLst>
                <a:gd name="T0" fmla="*/ 38 w 78"/>
                <a:gd name="T1" fmla="*/ 30 h 37"/>
                <a:gd name="T2" fmla="*/ 54 w 78"/>
                <a:gd name="T3" fmla="*/ 19 h 37"/>
                <a:gd name="T4" fmla="*/ 54 w 78"/>
                <a:gd name="T5" fmla="*/ 27 h 37"/>
                <a:gd name="T6" fmla="*/ 61 w 78"/>
                <a:gd name="T7" fmla="*/ 27 h 37"/>
                <a:gd name="T8" fmla="*/ 69 w 78"/>
                <a:gd name="T9" fmla="*/ 28 h 37"/>
                <a:gd name="T10" fmla="*/ 63 w 78"/>
                <a:gd name="T11" fmla="*/ 24 h 37"/>
                <a:gd name="T12" fmla="*/ 78 w 78"/>
                <a:gd name="T13" fmla="*/ 18 h 37"/>
                <a:gd name="T14" fmla="*/ 72 w 78"/>
                <a:gd name="T15" fmla="*/ 11 h 37"/>
                <a:gd name="T16" fmla="*/ 63 w 78"/>
                <a:gd name="T17" fmla="*/ 15 h 37"/>
                <a:gd name="T18" fmla="*/ 54 w 78"/>
                <a:gd name="T19" fmla="*/ 9 h 37"/>
                <a:gd name="T20" fmla="*/ 46 w 78"/>
                <a:gd name="T21" fmla="*/ 3 h 37"/>
                <a:gd name="T22" fmla="*/ 35 w 78"/>
                <a:gd name="T23" fmla="*/ 7 h 37"/>
                <a:gd name="T24" fmla="*/ 50 w 78"/>
                <a:gd name="T25" fmla="*/ 19 h 37"/>
                <a:gd name="T26" fmla="*/ 40 w 78"/>
                <a:gd name="T27" fmla="*/ 23 h 37"/>
                <a:gd name="T28" fmla="*/ 32 w 78"/>
                <a:gd name="T29" fmla="*/ 16 h 37"/>
                <a:gd name="T30" fmla="*/ 6 w 78"/>
                <a:gd name="T31" fmla="*/ 18 h 37"/>
                <a:gd name="T32" fmla="*/ 4 w 78"/>
                <a:gd name="T33" fmla="*/ 28 h 37"/>
                <a:gd name="T34" fmla="*/ 9 w 78"/>
                <a:gd name="T35" fmla="*/ 36 h 37"/>
                <a:gd name="T36" fmla="*/ 15 w 78"/>
                <a:gd name="T37" fmla="*/ 35 h 37"/>
                <a:gd name="T38" fmla="*/ 22 w 78"/>
                <a:gd name="T39" fmla="*/ 34 h 37"/>
                <a:gd name="T40" fmla="*/ 38 w 78"/>
                <a:gd name="T41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8" h="37">
                  <a:moveTo>
                    <a:pt x="38" y="30"/>
                  </a:moveTo>
                  <a:cubicBezTo>
                    <a:pt x="44" y="27"/>
                    <a:pt x="50" y="26"/>
                    <a:pt x="54" y="19"/>
                  </a:cubicBezTo>
                  <a:cubicBezTo>
                    <a:pt x="55" y="21"/>
                    <a:pt x="52" y="26"/>
                    <a:pt x="54" y="27"/>
                  </a:cubicBezTo>
                  <a:cubicBezTo>
                    <a:pt x="57" y="28"/>
                    <a:pt x="58" y="28"/>
                    <a:pt x="61" y="27"/>
                  </a:cubicBezTo>
                  <a:cubicBezTo>
                    <a:pt x="64" y="25"/>
                    <a:pt x="66" y="27"/>
                    <a:pt x="69" y="28"/>
                  </a:cubicBezTo>
                  <a:cubicBezTo>
                    <a:pt x="67" y="26"/>
                    <a:pt x="65" y="25"/>
                    <a:pt x="63" y="24"/>
                  </a:cubicBezTo>
                  <a:cubicBezTo>
                    <a:pt x="68" y="21"/>
                    <a:pt x="76" y="27"/>
                    <a:pt x="78" y="18"/>
                  </a:cubicBezTo>
                  <a:cubicBezTo>
                    <a:pt x="73" y="25"/>
                    <a:pt x="73" y="13"/>
                    <a:pt x="72" y="11"/>
                  </a:cubicBezTo>
                  <a:cubicBezTo>
                    <a:pt x="69" y="5"/>
                    <a:pt x="63" y="11"/>
                    <a:pt x="63" y="15"/>
                  </a:cubicBezTo>
                  <a:cubicBezTo>
                    <a:pt x="63" y="11"/>
                    <a:pt x="59" y="3"/>
                    <a:pt x="54" y="9"/>
                  </a:cubicBezTo>
                  <a:cubicBezTo>
                    <a:pt x="51" y="13"/>
                    <a:pt x="47" y="5"/>
                    <a:pt x="46" y="3"/>
                  </a:cubicBezTo>
                  <a:cubicBezTo>
                    <a:pt x="43" y="0"/>
                    <a:pt x="31" y="2"/>
                    <a:pt x="35" y="7"/>
                  </a:cubicBezTo>
                  <a:cubicBezTo>
                    <a:pt x="39" y="14"/>
                    <a:pt x="44" y="15"/>
                    <a:pt x="50" y="19"/>
                  </a:cubicBezTo>
                  <a:cubicBezTo>
                    <a:pt x="48" y="21"/>
                    <a:pt x="43" y="23"/>
                    <a:pt x="40" y="23"/>
                  </a:cubicBezTo>
                  <a:cubicBezTo>
                    <a:pt x="35" y="24"/>
                    <a:pt x="34" y="20"/>
                    <a:pt x="32" y="16"/>
                  </a:cubicBezTo>
                  <a:cubicBezTo>
                    <a:pt x="27" y="9"/>
                    <a:pt x="11" y="12"/>
                    <a:pt x="6" y="18"/>
                  </a:cubicBezTo>
                  <a:cubicBezTo>
                    <a:pt x="3" y="20"/>
                    <a:pt x="6" y="25"/>
                    <a:pt x="4" y="28"/>
                  </a:cubicBezTo>
                  <a:cubicBezTo>
                    <a:pt x="0" y="32"/>
                    <a:pt x="6" y="35"/>
                    <a:pt x="9" y="36"/>
                  </a:cubicBezTo>
                  <a:cubicBezTo>
                    <a:pt x="11" y="36"/>
                    <a:pt x="13" y="37"/>
                    <a:pt x="15" y="35"/>
                  </a:cubicBezTo>
                  <a:cubicBezTo>
                    <a:pt x="18" y="33"/>
                    <a:pt x="18" y="34"/>
                    <a:pt x="22" y="34"/>
                  </a:cubicBezTo>
                  <a:cubicBezTo>
                    <a:pt x="27" y="34"/>
                    <a:pt x="32" y="28"/>
                    <a:pt x="38" y="3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406">
              <a:extLst>
                <a:ext uri="{FF2B5EF4-FFF2-40B4-BE49-F238E27FC236}">
                  <a16:creationId xmlns="" xmlns:a16="http://schemas.microsoft.com/office/drawing/2014/main" id="{AEEC4A3F-84F1-4FF2-9027-09B82570F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30697" y="5874645"/>
              <a:ext cx="169066" cy="80084"/>
            </a:xfrm>
            <a:custGeom>
              <a:avLst/>
              <a:gdLst>
                <a:gd name="T0" fmla="*/ 38 w 78"/>
                <a:gd name="T1" fmla="*/ 30 h 37"/>
                <a:gd name="T2" fmla="*/ 54 w 78"/>
                <a:gd name="T3" fmla="*/ 19 h 37"/>
                <a:gd name="T4" fmla="*/ 54 w 78"/>
                <a:gd name="T5" fmla="*/ 27 h 37"/>
                <a:gd name="T6" fmla="*/ 61 w 78"/>
                <a:gd name="T7" fmla="*/ 27 h 37"/>
                <a:gd name="T8" fmla="*/ 69 w 78"/>
                <a:gd name="T9" fmla="*/ 28 h 37"/>
                <a:gd name="T10" fmla="*/ 63 w 78"/>
                <a:gd name="T11" fmla="*/ 24 h 37"/>
                <a:gd name="T12" fmla="*/ 78 w 78"/>
                <a:gd name="T13" fmla="*/ 18 h 37"/>
                <a:gd name="T14" fmla="*/ 72 w 78"/>
                <a:gd name="T15" fmla="*/ 11 h 37"/>
                <a:gd name="T16" fmla="*/ 63 w 78"/>
                <a:gd name="T17" fmla="*/ 15 h 37"/>
                <a:gd name="T18" fmla="*/ 54 w 78"/>
                <a:gd name="T19" fmla="*/ 9 h 37"/>
                <a:gd name="T20" fmla="*/ 46 w 78"/>
                <a:gd name="T21" fmla="*/ 3 h 37"/>
                <a:gd name="T22" fmla="*/ 35 w 78"/>
                <a:gd name="T23" fmla="*/ 7 h 37"/>
                <a:gd name="T24" fmla="*/ 50 w 78"/>
                <a:gd name="T25" fmla="*/ 19 h 37"/>
                <a:gd name="T26" fmla="*/ 40 w 78"/>
                <a:gd name="T27" fmla="*/ 23 h 37"/>
                <a:gd name="T28" fmla="*/ 32 w 78"/>
                <a:gd name="T29" fmla="*/ 16 h 37"/>
                <a:gd name="T30" fmla="*/ 6 w 78"/>
                <a:gd name="T31" fmla="*/ 18 h 37"/>
                <a:gd name="T32" fmla="*/ 4 w 78"/>
                <a:gd name="T33" fmla="*/ 28 h 37"/>
                <a:gd name="T34" fmla="*/ 9 w 78"/>
                <a:gd name="T35" fmla="*/ 36 h 37"/>
                <a:gd name="T36" fmla="*/ 15 w 78"/>
                <a:gd name="T37" fmla="*/ 35 h 37"/>
                <a:gd name="T38" fmla="*/ 22 w 78"/>
                <a:gd name="T39" fmla="*/ 34 h 37"/>
                <a:gd name="T40" fmla="*/ 38 w 78"/>
                <a:gd name="T41" fmla="*/ 3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8" h="37">
                  <a:moveTo>
                    <a:pt x="38" y="30"/>
                  </a:moveTo>
                  <a:cubicBezTo>
                    <a:pt x="44" y="27"/>
                    <a:pt x="50" y="26"/>
                    <a:pt x="54" y="19"/>
                  </a:cubicBezTo>
                  <a:cubicBezTo>
                    <a:pt x="55" y="21"/>
                    <a:pt x="52" y="26"/>
                    <a:pt x="54" y="27"/>
                  </a:cubicBezTo>
                  <a:cubicBezTo>
                    <a:pt x="57" y="28"/>
                    <a:pt x="58" y="28"/>
                    <a:pt x="61" y="27"/>
                  </a:cubicBezTo>
                  <a:cubicBezTo>
                    <a:pt x="64" y="25"/>
                    <a:pt x="66" y="27"/>
                    <a:pt x="69" y="28"/>
                  </a:cubicBezTo>
                  <a:cubicBezTo>
                    <a:pt x="67" y="26"/>
                    <a:pt x="65" y="25"/>
                    <a:pt x="63" y="24"/>
                  </a:cubicBezTo>
                  <a:cubicBezTo>
                    <a:pt x="68" y="21"/>
                    <a:pt x="76" y="27"/>
                    <a:pt x="78" y="18"/>
                  </a:cubicBezTo>
                  <a:cubicBezTo>
                    <a:pt x="73" y="25"/>
                    <a:pt x="73" y="13"/>
                    <a:pt x="72" y="11"/>
                  </a:cubicBezTo>
                  <a:cubicBezTo>
                    <a:pt x="69" y="5"/>
                    <a:pt x="63" y="11"/>
                    <a:pt x="63" y="15"/>
                  </a:cubicBezTo>
                  <a:cubicBezTo>
                    <a:pt x="63" y="11"/>
                    <a:pt x="59" y="3"/>
                    <a:pt x="54" y="9"/>
                  </a:cubicBezTo>
                  <a:cubicBezTo>
                    <a:pt x="51" y="13"/>
                    <a:pt x="47" y="5"/>
                    <a:pt x="46" y="3"/>
                  </a:cubicBezTo>
                  <a:cubicBezTo>
                    <a:pt x="43" y="0"/>
                    <a:pt x="31" y="2"/>
                    <a:pt x="35" y="7"/>
                  </a:cubicBezTo>
                  <a:cubicBezTo>
                    <a:pt x="39" y="14"/>
                    <a:pt x="44" y="15"/>
                    <a:pt x="50" y="19"/>
                  </a:cubicBezTo>
                  <a:cubicBezTo>
                    <a:pt x="48" y="21"/>
                    <a:pt x="43" y="23"/>
                    <a:pt x="40" y="23"/>
                  </a:cubicBezTo>
                  <a:cubicBezTo>
                    <a:pt x="35" y="24"/>
                    <a:pt x="34" y="20"/>
                    <a:pt x="32" y="16"/>
                  </a:cubicBezTo>
                  <a:cubicBezTo>
                    <a:pt x="27" y="9"/>
                    <a:pt x="11" y="12"/>
                    <a:pt x="6" y="18"/>
                  </a:cubicBezTo>
                  <a:cubicBezTo>
                    <a:pt x="3" y="20"/>
                    <a:pt x="6" y="25"/>
                    <a:pt x="4" y="28"/>
                  </a:cubicBezTo>
                  <a:cubicBezTo>
                    <a:pt x="0" y="32"/>
                    <a:pt x="6" y="35"/>
                    <a:pt x="9" y="36"/>
                  </a:cubicBezTo>
                  <a:cubicBezTo>
                    <a:pt x="11" y="36"/>
                    <a:pt x="13" y="37"/>
                    <a:pt x="15" y="35"/>
                  </a:cubicBezTo>
                  <a:cubicBezTo>
                    <a:pt x="18" y="33"/>
                    <a:pt x="18" y="34"/>
                    <a:pt x="22" y="34"/>
                  </a:cubicBezTo>
                  <a:cubicBezTo>
                    <a:pt x="27" y="34"/>
                    <a:pt x="32" y="28"/>
                    <a:pt x="38" y="3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407">
              <a:extLst>
                <a:ext uri="{FF2B5EF4-FFF2-40B4-BE49-F238E27FC236}">
                  <a16:creationId xmlns="" xmlns:a16="http://schemas.microsoft.com/office/drawing/2014/main" id="{B0B9FA02-3ADF-417E-BFFE-E5DE8C9AA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7517" y="5968076"/>
              <a:ext cx="137922" cy="88982"/>
            </a:xfrm>
            <a:custGeom>
              <a:avLst/>
              <a:gdLst>
                <a:gd name="T0" fmla="*/ 0 w 62"/>
                <a:gd name="T1" fmla="*/ 8 h 40"/>
                <a:gd name="T2" fmla="*/ 16 w 62"/>
                <a:gd name="T3" fmla="*/ 16 h 40"/>
                <a:gd name="T4" fmla="*/ 34 w 62"/>
                <a:gd name="T5" fmla="*/ 29 h 40"/>
                <a:gd name="T6" fmla="*/ 52 w 62"/>
                <a:gd name="T7" fmla="*/ 19 h 40"/>
                <a:gd name="T8" fmla="*/ 42 w 62"/>
                <a:gd name="T9" fmla="*/ 12 h 40"/>
                <a:gd name="T10" fmla="*/ 33 w 62"/>
                <a:gd name="T11" fmla="*/ 2 h 40"/>
                <a:gd name="T12" fmla="*/ 19 w 62"/>
                <a:gd name="T13" fmla="*/ 2 h 40"/>
                <a:gd name="T14" fmla="*/ 0 w 62"/>
                <a:gd name="T15" fmla="*/ 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40">
                  <a:moveTo>
                    <a:pt x="0" y="8"/>
                  </a:moveTo>
                  <a:cubicBezTo>
                    <a:pt x="3" y="16"/>
                    <a:pt x="9" y="15"/>
                    <a:pt x="16" y="16"/>
                  </a:cubicBezTo>
                  <a:cubicBezTo>
                    <a:pt x="23" y="17"/>
                    <a:pt x="29" y="24"/>
                    <a:pt x="34" y="29"/>
                  </a:cubicBezTo>
                  <a:cubicBezTo>
                    <a:pt x="43" y="40"/>
                    <a:pt x="62" y="30"/>
                    <a:pt x="52" y="19"/>
                  </a:cubicBezTo>
                  <a:cubicBezTo>
                    <a:pt x="49" y="15"/>
                    <a:pt x="46" y="12"/>
                    <a:pt x="42" y="12"/>
                  </a:cubicBezTo>
                  <a:cubicBezTo>
                    <a:pt x="42" y="12"/>
                    <a:pt x="34" y="3"/>
                    <a:pt x="33" y="2"/>
                  </a:cubicBezTo>
                  <a:cubicBezTo>
                    <a:pt x="32" y="2"/>
                    <a:pt x="20" y="2"/>
                    <a:pt x="19" y="2"/>
                  </a:cubicBezTo>
                  <a:cubicBezTo>
                    <a:pt x="13" y="6"/>
                    <a:pt x="5" y="0"/>
                    <a:pt x="0" y="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408">
              <a:extLst>
                <a:ext uri="{FF2B5EF4-FFF2-40B4-BE49-F238E27FC236}">
                  <a16:creationId xmlns="" xmlns:a16="http://schemas.microsoft.com/office/drawing/2014/main" id="{F751E960-C358-4C18-B6BD-14B14297D3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7517" y="5968076"/>
              <a:ext cx="137922" cy="88982"/>
            </a:xfrm>
            <a:custGeom>
              <a:avLst/>
              <a:gdLst>
                <a:gd name="T0" fmla="*/ 0 w 62"/>
                <a:gd name="T1" fmla="*/ 8 h 40"/>
                <a:gd name="T2" fmla="*/ 16 w 62"/>
                <a:gd name="T3" fmla="*/ 16 h 40"/>
                <a:gd name="T4" fmla="*/ 34 w 62"/>
                <a:gd name="T5" fmla="*/ 29 h 40"/>
                <a:gd name="T6" fmla="*/ 52 w 62"/>
                <a:gd name="T7" fmla="*/ 19 h 40"/>
                <a:gd name="T8" fmla="*/ 42 w 62"/>
                <a:gd name="T9" fmla="*/ 12 h 40"/>
                <a:gd name="T10" fmla="*/ 33 w 62"/>
                <a:gd name="T11" fmla="*/ 2 h 40"/>
                <a:gd name="T12" fmla="*/ 19 w 62"/>
                <a:gd name="T13" fmla="*/ 2 h 40"/>
                <a:gd name="T14" fmla="*/ 0 w 62"/>
                <a:gd name="T15" fmla="*/ 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40">
                  <a:moveTo>
                    <a:pt x="0" y="8"/>
                  </a:moveTo>
                  <a:cubicBezTo>
                    <a:pt x="3" y="16"/>
                    <a:pt x="9" y="15"/>
                    <a:pt x="16" y="16"/>
                  </a:cubicBezTo>
                  <a:cubicBezTo>
                    <a:pt x="23" y="17"/>
                    <a:pt x="29" y="24"/>
                    <a:pt x="34" y="29"/>
                  </a:cubicBezTo>
                  <a:cubicBezTo>
                    <a:pt x="43" y="40"/>
                    <a:pt x="62" y="30"/>
                    <a:pt x="52" y="19"/>
                  </a:cubicBezTo>
                  <a:cubicBezTo>
                    <a:pt x="49" y="15"/>
                    <a:pt x="46" y="12"/>
                    <a:pt x="42" y="12"/>
                  </a:cubicBezTo>
                  <a:cubicBezTo>
                    <a:pt x="42" y="12"/>
                    <a:pt x="34" y="3"/>
                    <a:pt x="33" y="2"/>
                  </a:cubicBezTo>
                  <a:cubicBezTo>
                    <a:pt x="32" y="2"/>
                    <a:pt x="20" y="2"/>
                    <a:pt x="19" y="2"/>
                  </a:cubicBezTo>
                  <a:cubicBezTo>
                    <a:pt x="13" y="6"/>
                    <a:pt x="5" y="0"/>
                    <a:pt x="0" y="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409">
              <a:extLst>
                <a:ext uri="{FF2B5EF4-FFF2-40B4-BE49-F238E27FC236}">
                  <a16:creationId xmlns="" xmlns:a16="http://schemas.microsoft.com/office/drawing/2014/main" id="{67B7EF69-C13E-4F41-A5BF-7DDF2C931F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0864" y="5140544"/>
              <a:ext cx="436011" cy="565035"/>
            </a:xfrm>
            <a:custGeom>
              <a:avLst/>
              <a:gdLst>
                <a:gd name="T0" fmla="*/ 17 w 200"/>
                <a:gd name="T1" fmla="*/ 252 h 259"/>
                <a:gd name="T2" fmla="*/ 37 w 200"/>
                <a:gd name="T3" fmla="*/ 253 h 259"/>
                <a:gd name="T4" fmla="*/ 45 w 200"/>
                <a:gd name="T5" fmla="*/ 232 h 259"/>
                <a:gd name="T6" fmla="*/ 50 w 200"/>
                <a:gd name="T7" fmla="*/ 187 h 259"/>
                <a:gd name="T8" fmla="*/ 47 w 200"/>
                <a:gd name="T9" fmla="*/ 166 h 259"/>
                <a:gd name="T10" fmla="*/ 69 w 200"/>
                <a:gd name="T11" fmla="*/ 172 h 259"/>
                <a:gd name="T12" fmla="*/ 83 w 200"/>
                <a:gd name="T13" fmla="*/ 222 h 259"/>
                <a:gd name="T14" fmla="*/ 100 w 200"/>
                <a:gd name="T15" fmla="*/ 219 h 259"/>
                <a:gd name="T16" fmla="*/ 119 w 200"/>
                <a:gd name="T17" fmla="*/ 209 h 259"/>
                <a:gd name="T18" fmla="*/ 115 w 200"/>
                <a:gd name="T19" fmla="*/ 197 h 259"/>
                <a:gd name="T20" fmla="*/ 108 w 200"/>
                <a:gd name="T21" fmla="*/ 187 h 259"/>
                <a:gd name="T22" fmla="*/ 111 w 200"/>
                <a:gd name="T23" fmla="*/ 177 h 259"/>
                <a:gd name="T24" fmla="*/ 110 w 200"/>
                <a:gd name="T25" fmla="*/ 167 h 259"/>
                <a:gd name="T26" fmla="*/ 102 w 200"/>
                <a:gd name="T27" fmla="*/ 154 h 259"/>
                <a:gd name="T28" fmla="*/ 90 w 200"/>
                <a:gd name="T29" fmla="*/ 135 h 259"/>
                <a:gd name="T30" fmla="*/ 81 w 200"/>
                <a:gd name="T31" fmla="*/ 121 h 259"/>
                <a:gd name="T32" fmla="*/ 109 w 200"/>
                <a:gd name="T33" fmla="*/ 112 h 259"/>
                <a:gd name="T34" fmla="*/ 142 w 200"/>
                <a:gd name="T35" fmla="*/ 94 h 259"/>
                <a:gd name="T36" fmla="*/ 124 w 200"/>
                <a:gd name="T37" fmla="*/ 83 h 259"/>
                <a:gd name="T38" fmla="*/ 106 w 200"/>
                <a:gd name="T39" fmla="*/ 89 h 259"/>
                <a:gd name="T40" fmla="*/ 78 w 200"/>
                <a:gd name="T41" fmla="*/ 100 h 259"/>
                <a:gd name="T42" fmla="*/ 58 w 200"/>
                <a:gd name="T43" fmla="*/ 101 h 259"/>
                <a:gd name="T44" fmla="*/ 49 w 200"/>
                <a:gd name="T45" fmla="*/ 91 h 259"/>
                <a:gd name="T46" fmla="*/ 54 w 200"/>
                <a:gd name="T47" fmla="*/ 42 h 259"/>
                <a:gd name="T48" fmla="*/ 85 w 200"/>
                <a:gd name="T49" fmla="*/ 42 h 259"/>
                <a:gd name="T50" fmla="*/ 119 w 200"/>
                <a:gd name="T51" fmla="*/ 42 h 259"/>
                <a:gd name="T52" fmla="*/ 177 w 200"/>
                <a:gd name="T53" fmla="*/ 42 h 259"/>
                <a:gd name="T54" fmla="*/ 200 w 200"/>
                <a:gd name="T55" fmla="*/ 7 h 259"/>
                <a:gd name="T56" fmla="*/ 190 w 200"/>
                <a:gd name="T57" fmla="*/ 2 h 259"/>
                <a:gd name="T58" fmla="*/ 179 w 200"/>
                <a:gd name="T59" fmla="*/ 17 h 259"/>
                <a:gd name="T60" fmla="*/ 151 w 200"/>
                <a:gd name="T61" fmla="*/ 29 h 259"/>
                <a:gd name="T62" fmla="*/ 126 w 200"/>
                <a:gd name="T63" fmla="*/ 29 h 259"/>
                <a:gd name="T64" fmla="*/ 92 w 200"/>
                <a:gd name="T65" fmla="*/ 23 h 259"/>
                <a:gd name="T66" fmla="*/ 65 w 200"/>
                <a:gd name="T67" fmla="*/ 17 h 259"/>
                <a:gd name="T68" fmla="*/ 44 w 200"/>
                <a:gd name="T69" fmla="*/ 34 h 259"/>
                <a:gd name="T70" fmla="*/ 33 w 200"/>
                <a:gd name="T71" fmla="*/ 62 h 259"/>
                <a:gd name="T72" fmla="*/ 33 w 200"/>
                <a:gd name="T73" fmla="*/ 71 h 259"/>
                <a:gd name="T74" fmla="*/ 31 w 200"/>
                <a:gd name="T75" fmla="*/ 82 h 259"/>
                <a:gd name="T76" fmla="*/ 19 w 200"/>
                <a:gd name="T77" fmla="*/ 123 h 259"/>
                <a:gd name="T78" fmla="*/ 2 w 200"/>
                <a:gd name="T79" fmla="*/ 157 h 259"/>
                <a:gd name="T80" fmla="*/ 5 w 200"/>
                <a:gd name="T81" fmla="*/ 183 h 259"/>
                <a:gd name="T82" fmla="*/ 23 w 200"/>
                <a:gd name="T83" fmla="*/ 191 h 259"/>
                <a:gd name="T84" fmla="*/ 17 w 200"/>
                <a:gd name="T85" fmla="*/ 238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0" h="259">
                  <a:moveTo>
                    <a:pt x="17" y="238"/>
                  </a:moveTo>
                  <a:cubicBezTo>
                    <a:pt x="15" y="243"/>
                    <a:pt x="18" y="248"/>
                    <a:pt x="17" y="252"/>
                  </a:cubicBezTo>
                  <a:cubicBezTo>
                    <a:pt x="22" y="250"/>
                    <a:pt x="24" y="259"/>
                    <a:pt x="29" y="255"/>
                  </a:cubicBezTo>
                  <a:cubicBezTo>
                    <a:pt x="33" y="253"/>
                    <a:pt x="33" y="252"/>
                    <a:pt x="37" y="253"/>
                  </a:cubicBezTo>
                  <a:cubicBezTo>
                    <a:pt x="41" y="253"/>
                    <a:pt x="44" y="248"/>
                    <a:pt x="48" y="251"/>
                  </a:cubicBezTo>
                  <a:cubicBezTo>
                    <a:pt x="48" y="245"/>
                    <a:pt x="42" y="239"/>
                    <a:pt x="45" y="232"/>
                  </a:cubicBezTo>
                  <a:cubicBezTo>
                    <a:pt x="48" y="223"/>
                    <a:pt x="49" y="218"/>
                    <a:pt x="48" y="209"/>
                  </a:cubicBezTo>
                  <a:cubicBezTo>
                    <a:pt x="47" y="201"/>
                    <a:pt x="49" y="195"/>
                    <a:pt x="50" y="187"/>
                  </a:cubicBezTo>
                  <a:cubicBezTo>
                    <a:pt x="50" y="184"/>
                    <a:pt x="50" y="180"/>
                    <a:pt x="50" y="177"/>
                  </a:cubicBezTo>
                  <a:cubicBezTo>
                    <a:pt x="51" y="171"/>
                    <a:pt x="48" y="171"/>
                    <a:pt x="47" y="166"/>
                  </a:cubicBezTo>
                  <a:cubicBezTo>
                    <a:pt x="44" y="157"/>
                    <a:pt x="61" y="149"/>
                    <a:pt x="68" y="151"/>
                  </a:cubicBezTo>
                  <a:cubicBezTo>
                    <a:pt x="74" y="153"/>
                    <a:pt x="72" y="168"/>
                    <a:pt x="69" y="172"/>
                  </a:cubicBezTo>
                  <a:cubicBezTo>
                    <a:pt x="59" y="182"/>
                    <a:pt x="76" y="195"/>
                    <a:pt x="85" y="199"/>
                  </a:cubicBezTo>
                  <a:cubicBezTo>
                    <a:pt x="89" y="202"/>
                    <a:pt x="79" y="216"/>
                    <a:pt x="83" y="222"/>
                  </a:cubicBezTo>
                  <a:cubicBezTo>
                    <a:pt x="85" y="225"/>
                    <a:pt x="92" y="227"/>
                    <a:pt x="96" y="228"/>
                  </a:cubicBezTo>
                  <a:cubicBezTo>
                    <a:pt x="100" y="228"/>
                    <a:pt x="99" y="221"/>
                    <a:pt x="100" y="219"/>
                  </a:cubicBezTo>
                  <a:cubicBezTo>
                    <a:pt x="101" y="213"/>
                    <a:pt x="109" y="214"/>
                    <a:pt x="113" y="212"/>
                  </a:cubicBezTo>
                  <a:cubicBezTo>
                    <a:pt x="115" y="211"/>
                    <a:pt x="125" y="216"/>
                    <a:pt x="119" y="209"/>
                  </a:cubicBezTo>
                  <a:cubicBezTo>
                    <a:pt x="124" y="217"/>
                    <a:pt x="130" y="202"/>
                    <a:pt x="122" y="199"/>
                  </a:cubicBezTo>
                  <a:cubicBezTo>
                    <a:pt x="121" y="206"/>
                    <a:pt x="119" y="197"/>
                    <a:pt x="115" y="197"/>
                  </a:cubicBezTo>
                  <a:cubicBezTo>
                    <a:pt x="116" y="196"/>
                    <a:pt x="117" y="195"/>
                    <a:pt x="117" y="194"/>
                  </a:cubicBezTo>
                  <a:cubicBezTo>
                    <a:pt x="114" y="193"/>
                    <a:pt x="110" y="189"/>
                    <a:pt x="108" y="187"/>
                  </a:cubicBezTo>
                  <a:cubicBezTo>
                    <a:pt x="106" y="183"/>
                    <a:pt x="109" y="180"/>
                    <a:pt x="107" y="176"/>
                  </a:cubicBezTo>
                  <a:cubicBezTo>
                    <a:pt x="108" y="177"/>
                    <a:pt x="110" y="177"/>
                    <a:pt x="111" y="177"/>
                  </a:cubicBezTo>
                  <a:cubicBezTo>
                    <a:pt x="108" y="175"/>
                    <a:pt x="109" y="170"/>
                    <a:pt x="113" y="171"/>
                  </a:cubicBezTo>
                  <a:cubicBezTo>
                    <a:pt x="112" y="169"/>
                    <a:pt x="111" y="168"/>
                    <a:pt x="110" y="167"/>
                  </a:cubicBezTo>
                  <a:cubicBezTo>
                    <a:pt x="107" y="164"/>
                    <a:pt x="109" y="162"/>
                    <a:pt x="108" y="159"/>
                  </a:cubicBezTo>
                  <a:cubicBezTo>
                    <a:pt x="106" y="156"/>
                    <a:pt x="103" y="156"/>
                    <a:pt x="102" y="154"/>
                  </a:cubicBezTo>
                  <a:cubicBezTo>
                    <a:pt x="100" y="152"/>
                    <a:pt x="100" y="148"/>
                    <a:pt x="98" y="145"/>
                  </a:cubicBezTo>
                  <a:cubicBezTo>
                    <a:pt x="96" y="141"/>
                    <a:pt x="95" y="137"/>
                    <a:pt x="90" y="135"/>
                  </a:cubicBezTo>
                  <a:cubicBezTo>
                    <a:pt x="87" y="133"/>
                    <a:pt x="85" y="126"/>
                    <a:pt x="80" y="128"/>
                  </a:cubicBezTo>
                  <a:cubicBezTo>
                    <a:pt x="81" y="126"/>
                    <a:pt x="81" y="123"/>
                    <a:pt x="81" y="121"/>
                  </a:cubicBezTo>
                  <a:cubicBezTo>
                    <a:pt x="86" y="125"/>
                    <a:pt x="89" y="129"/>
                    <a:pt x="94" y="122"/>
                  </a:cubicBezTo>
                  <a:cubicBezTo>
                    <a:pt x="99" y="116"/>
                    <a:pt x="103" y="116"/>
                    <a:pt x="109" y="112"/>
                  </a:cubicBezTo>
                  <a:cubicBezTo>
                    <a:pt x="117" y="108"/>
                    <a:pt x="124" y="88"/>
                    <a:pt x="134" y="89"/>
                  </a:cubicBezTo>
                  <a:cubicBezTo>
                    <a:pt x="138" y="89"/>
                    <a:pt x="138" y="98"/>
                    <a:pt x="142" y="94"/>
                  </a:cubicBezTo>
                  <a:cubicBezTo>
                    <a:pt x="144" y="92"/>
                    <a:pt x="148" y="86"/>
                    <a:pt x="146" y="83"/>
                  </a:cubicBezTo>
                  <a:cubicBezTo>
                    <a:pt x="142" y="78"/>
                    <a:pt x="128" y="79"/>
                    <a:pt x="124" y="83"/>
                  </a:cubicBezTo>
                  <a:cubicBezTo>
                    <a:pt x="126" y="83"/>
                    <a:pt x="128" y="84"/>
                    <a:pt x="130" y="86"/>
                  </a:cubicBezTo>
                  <a:cubicBezTo>
                    <a:pt x="124" y="86"/>
                    <a:pt x="108" y="82"/>
                    <a:pt x="106" y="89"/>
                  </a:cubicBezTo>
                  <a:cubicBezTo>
                    <a:pt x="104" y="94"/>
                    <a:pt x="90" y="94"/>
                    <a:pt x="91" y="87"/>
                  </a:cubicBezTo>
                  <a:cubicBezTo>
                    <a:pt x="86" y="90"/>
                    <a:pt x="81" y="95"/>
                    <a:pt x="78" y="100"/>
                  </a:cubicBezTo>
                  <a:cubicBezTo>
                    <a:pt x="75" y="106"/>
                    <a:pt x="74" y="109"/>
                    <a:pt x="67" y="108"/>
                  </a:cubicBezTo>
                  <a:cubicBezTo>
                    <a:pt x="63" y="107"/>
                    <a:pt x="59" y="106"/>
                    <a:pt x="58" y="101"/>
                  </a:cubicBezTo>
                  <a:cubicBezTo>
                    <a:pt x="57" y="99"/>
                    <a:pt x="57" y="96"/>
                    <a:pt x="56" y="94"/>
                  </a:cubicBezTo>
                  <a:cubicBezTo>
                    <a:pt x="53" y="90"/>
                    <a:pt x="51" y="93"/>
                    <a:pt x="49" y="91"/>
                  </a:cubicBezTo>
                  <a:cubicBezTo>
                    <a:pt x="40" y="85"/>
                    <a:pt x="39" y="64"/>
                    <a:pt x="43" y="55"/>
                  </a:cubicBezTo>
                  <a:cubicBezTo>
                    <a:pt x="45" y="50"/>
                    <a:pt x="49" y="44"/>
                    <a:pt x="54" y="42"/>
                  </a:cubicBezTo>
                  <a:cubicBezTo>
                    <a:pt x="58" y="39"/>
                    <a:pt x="69" y="43"/>
                    <a:pt x="73" y="45"/>
                  </a:cubicBezTo>
                  <a:cubicBezTo>
                    <a:pt x="76" y="46"/>
                    <a:pt x="82" y="43"/>
                    <a:pt x="85" y="42"/>
                  </a:cubicBezTo>
                  <a:cubicBezTo>
                    <a:pt x="91" y="39"/>
                    <a:pt x="92" y="43"/>
                    <a:pt x="98" y="44"/>
                  </a:cubicBezTo>
                  <a:cubicBezTo>
                    <a:pt x="104" y="45"/>
                    <a:pt x="112" y="42"/>
                    <a:pt x="119" y="42"/>
                  </a:cubicBezTo>
                  <a:cubicBezTo>
                    <a:pt x="127" y="42"/>
                    <a:pt x="132" y="43"/>
                    <a:pt x="138" y="47"/>
                  </a:cubicBezTo>
                  <a:cubicBezTo>
                    <a:pt x="146" y="53"/>
                    <a:pt x="171" y="49"/>
                    <a:pt x="177" y="42"/>
                  </a:cubicBezTo>
                  <a:cubicBezTo>
                    <a:pt x="182" y="36"/>
                    <a:pt x="183" y="31"/>
                    <a:pt x="189" y="26"/>
                  </a:cubicBezTo>
                  <a:cubicBezTo>
                    <a:pt x="194" y="21"/>
                    <a:pt x="194" y="12"/>
                    <a:pt x="200" y="7"/>
                  </a:cubicBezTo>
                  <a:cubicBezTo>
                    <a:pt x="198" y="6"/>
                    <a:pt x="197" y="4"/>
                    <a:pt x="198" y="1"/>
                  </a:cubicBezTo>
                  <a:cubicBezTo>
                    <a:pt x="195" y="2"/>
                    <a:pt x="192" y="0"/>
                    <a:pt x="190" y="2"/>
                  </a:cubicBezTo>
                  <a:cubicBezTo>
                    <a:pt x="187" y="4"/>
                    <a:pt x="188" y="9"/>
                    <a:pt x="184" y="10"/>
                  </a:cubicBezTo>
                  <a:cubicBezTo>
                    <a:pt x="178" y="12"/>
                    <a:pt x="182" y="14"/>
                    <a:pt x="179" y="17"/>
                  </a:cubicBezTo>
                  <a:cubicBezTo>
                    <a:pt x="177" y="20"/>
                    <a:pt x="173" y="19"/>
                    <a:pt x="172" y="22"/>
                  </a:cubicBezTo>
                  <a:cubicBezTo>
                    <a:pt x="169" y="29"/>
                    <a:pt x="158" y="30"/>
                    <a:pt x="151" y="29"/>
                  </a:cubicBezTo>
                  <a:cubicBezTo>
                    <a:pt x="146" y="28"/>
                    <a:pt x="140" y="27"/>
                    <a:pt x="134" y="27"/>
                  </a:cubicBezTo>
                  <a:cubicBezTo>
                    <a:pt x="131" y="27"/>
                    <a:pt x="128" y="30"/>
                    <a:pt x="126" y="29"/>
                  </a:cubicBezTo>
                  <a:cubicBezTo>
                    <a:pt x="118" y="26"/>
                    <a:pt x="112" y="25"/>
                    <a:pt x="103" y="24"/>
                  </a:cubicBezTo>
                  <a:cubicBezTo>
                    <a:pt x="99" y="23"/>
                    <a:pt x="97" y="22"/>
                    <a:pt x="92" y="23"/>
                  </a:cubicBezTo>
                  <a:cubicBezTo>
                    <a:pt x="87" y="23"/>
                    <a:pt x="85" y="16"/>
                    <a:pt x="82" y="16"/>
                  </a:cubicBezTo>
                  <a:cubicBezTo>
                    <a:pt x="79" y="16"/>
                    <a:pt x="66" y="10"/>
                    <a:pt x="65" y="17"/>
                  </a:cubicBezTo>
                  <a:cubicBezTo>
                    <a:pt x="64" y="27"/>
                    <a:pt x="55" y="36"/>
                    <a:pt x="48" y="26"/>
                  </a:cubicBezTo>
                  <a:cubicBezTo>
                    <a:pt x="47" y="29"/>
                    <a:pt x="46" y="31"/>
                    <a:pt x="44" y="34"/>
                  </a:cubicBezTo>
                  <a:cubicBezTo>
                    <a:pt x="40" y="37"/>
                    <a:pt x="41" y="41"/>
                    <a:pt x="38" y="44"/>
                  </a:cubicBezTo>
                  <a:cubicBezTo>
                    <a:pt x="31" y="49"/>
                    <a:pt x="40" y="58"/>
                    <a:pt x="33" y="62"/>
                  </a:cubicBezTo>
                  <a:cubicBezTo>
                    <a:pt x="33" y="60"/>
                    <a:pt x="31" y="59"/>
                    <a:pt x="29" y="59"/>
                  </a:cubicBezTo>
                  <a:cubicBezTo>
                    <a:pt x="30" y="65"/>
                    <a:pt x="35" y="64"/>
                    <a:pt x="33" y="71"/>
                  </a:cubicBezTo>
                  <a:cubicBezTo>
                    <a:pt x="31" y="77"/>
                    <a:pt x="37" y="83"/>
                    <a:pt x="35" y="90"/>
                  </a:cubicBezTo>
                  <a:cubicBezTo>
                    <a:pt x="34" y="87"/>
                    <a:pt x="33" y="84"/>
                    <a:pt x="31" y="82"/>
                  </a:cubicBezTo>
                  <a:cubicBezTo>
                    <a:pt x="28" y="92"/>
                    <a:pt x="20" y="97"/>
                    <a:pt x="19" y="108"/>
                  </a:cubicBezTo>
                  <a:cubicBezTo>
                    <a:pt x="19" y="113"/>
                    <a:pt x="20" y="119"/>
                    <a:pt x="19" y="123"/>
                  </a:cubicBezTo>
                  <a:cubicBezTo>
                    <a:pt x="19" y="129"/>
                    <a:pt x="14" y="133"/>
                    <a:pt x="13" y="139"/>
                  </a:cubicBezTo>
                  <a:cubicBezTo>
                    <a:pt x="13" y="147"/>
                    <a:pt x="0" y="150"/>
                    <a:pt x="2" y="157"/>
                  </a:cubicBezTo>
                  <a:cubicBezTo>
                    <a:pt x="3" y="161"/>
                    <a:pt x="6" y="159"/>
                    <a:pt x="3" y="164"/>
                  </a:cubicBezTo>
                  <a:cubicBezTo>
                    <a:pt x="0" y="169"/>
                    <a:pt x="3" y="179"/>
                    <a:pt x="5" y="183"/>
                  </a:cubicBezTo>
                  <a:cubicBezTo>
                    <a:pt x="8" y="180"/>
                    <a:pt x="15" y="179"/>
                    <a:pt x="18" y="179"/>
                  </a:cubicBezTo>
                  <a:cubicBezTo>
                    <a:pt x="26" y="179"/>
                    <a:pt x="20" y="186"/>
                    <a:pt x="23" y="191"/>
                  </a:cubicBezTo>
                  <a:cubicBezTo>
                    <a:pt x="27" y="199"/>
                    <a:pt x="26" y="205"/>
                    <a:pt x="24" y="214"/>
                  </a:cubicBezTo>
                  <a:cubicBezTo>
                    <a:pt x="23" y="221"/>
                    <a:pt x="21" y="233"/>
                    <a:pt x="17" y="23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410">
              <a:extLst>
                <a:ext uri="{FF2B5EF4-FFF2-40B4-BE49-F238E27FC236}">
                  <a16:creationId xmlns="" xmlns:a16="http://schemas.microsoft.com/office/drawing/2014/main" id="{39A068F1-2A2A-4FB5-845B-6755C61D9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0864" y="5140544"/>
              <a:ext cx="436011" cy="565035"/>
            </a:xfrm>
            <a:custGeom>
              <a:avLst/>
              <a:gdLst>
                <a:gd name="T0" fmla="*/ 17 w 200"/>
                <a:gd name="T1" fmla="*/ 252 h 259"/>
                <a:gd name="T2" fmla="*/ 37 w 200"/>
                <a:gd name="T3" fmla="*/ 253 h 259"/>
                <a:gd name="T4" fmla="*/ 45 w 200"/>
                <a:gd name="T5" fmla="*/ 232 h 259"/>
                <a:gd name="T6" fmla="*/ 50 w 200"/>
                <a:gd name="T7" fmla="*/ 187 h 259"/>
                <a:gd name="T8" fmla="*/ 47 w 200"/>
                <a:gd name="T9" fmla="*/ 166 h 259"/>
                <a:gd name="T10" fmla="*/ 69 w 200"/>
                <a:gd name="T11" fmla="*/ 172 h 259"/>
                <a:gd name="T12" fmla="*/ 83 w 200"/>
                <a:gd name="T13" fmla="*/ 222 h 259"/>
                <a:gd name="T14" fmla="*/ 100 w 200"/>
                <a:gd name="T15" fmla="*/ 219 h 259"/>
                <a:gd name="T16" fmla="*/ 119 w 200"/>
                <a:gd name="T17" fmla="*/ 209 h 259"/>
                <a:gd name="T18" fmla="*/ 115 w 200"/>
                <a:gd name="T19" fmla="*/ 197 h 259"/>
                <a:gd name="T20" fmla="*/ 108 w 200"/>
                <a:gd name="T21" fmla="*/ 187 h 259"/>
                <a:gd name="T22" fmla="*/ 111 w 200"/>
                <a:gd name="T23" fmla="*/ 177 h 259"/>
                <a:gd name="T24" fmla="*/ 110 w 200"/>
                <a:gd name="T25" fmla="*/ 167 h 259"/>
                <a:gd name="T26" fmla="*/ 102 w 200"/>
                <a:gd name="T27" fmla="*/ 154 h 259"/>
                <a:gd name="T28" fmla="*/ 90 w 200"/>
                <a:gd name="T29" fmla="*/ 135 h 259"/>
                <a:gd name="T30" fmla="*/ 81 w 200"/>
                <a:gd name="T31" fmla="*/ 121 h 259"/>
                <a:gd name="T32" fmla="*/ 109 w 200"/>
                <a:gd name="T33" fmla="*/ 112 h 259"/>
                <a:gd name="T34" fmla="*/ 142 w 200"/>
                <a:gd name="T35" fmla="*/ 94 h 259"/>
                <a:gd name="T36" fmla="*/ 124 w 200"/>
                <a:gd name="T37" fmla="*/ 83 h 259"/>
                <a:gd name="T38" fmla="*/ 106 w 200"/>
                <a:gd name="T39" fmla="*/ 89 h 259"/>
                <a:gd name="T40" fmla="*/ 78 w 200"/>
                <a:gd name="T41" fmla="*/ 100 h 259"/>
                <a:gd name="T42" fmla="*/ 58 w 200"/>
                <a:gd name="T43" fmla="*/ 101 h 259"/>
                <a:gd name="T44" fmla="*/ 49 w 200"/>
                <a:gd name="T45" fmla="*/ 91 h 259"/>
                <a:gd name="T46" fmla="*/ 54 w 200"/>
                <a:gd name="T47" fmla="*/ 42 h 259"/>
                <a:gd name="T48" fmla="*/ 85 w 200"/>
                <a:gd name="T49" fmla="*/ 42 h 259"/>
                <a:gd name="T50" fmla="*/ 119 w 200"/>
                <a:gd name="T51" fmla="*/ 42 h 259"/>
                <a:gd name="T52" fmla="*/ 177 w 200"/>
                <a:gd name="T53" fmla="*/ 42 h 259"/>
                <a:gd name="T54" fmla="*/ 200 w 200"/>
                <a:gd name="T55" fmla="*/ 7 h 259"/>
                <a:gd name="T56" fmla="*/ 190 w 200"/>
                <a:gd name="T57" fmla="*/ 2 h 259"/>
                <a:gd name="T58" fmla="*/ 179 w 200"/>
                <a:gd name="T59" fmla="*/ 17 h 259"/>
                <a:gd name="T60" fmla="*/ 151 w 200"/>
                <a:gd name="T61" fmla="*/ 29 h 259"/>
                <a:gd name="T62" fmla="*/ 126 w 200"/>
                <a:gd name="T63" fmla="*/ 29 h 259"/>
                <a:gd name="T64" fmla="*/ 92 w 200"/>
                <a:gd name="T65" fmla="*/ 23 h 259"/>
                <a:gd name="T66" fmla="*/ 65 w 200"/>
                <a:gd name="T67" fmla="*/ 17 h 259"/>
                <a:gd name="T68" fmla="*/ 44 w 200"/>
                <a:gd name="T69" fmla="*/ 34 h 259"/>
                <a:gd name="T70" fmla="*/ 33 w 200"/>
                <a:gd name="T71" fmla="*/ 62 h 259"/>
                <a:gd name="T72" fmla="*/ 33 w 200"/>
                <a:gd name="T73" fmla="*/ 71 h 259"/>
                <a:gd name="T74" fmla="*/ 31 w 200"/>
                <a:gd name="T75" fmla="*/ 82 h 259"/>
                <a:gd name="T76" fmla="*/ 19 w 200"/>
                <a:gd name="T77" fmla="*/ 123 h 259"/>
                <a:gd name="T78" fmla="*/ 2 w 200"/>
                <a:gd name="T79" fmla="*/ 157 h 259"/>
                <a:gd name="T80" fmla="*/ 5 w 200"/>
                <a:gd name="T81" fmla="*/ 183 h 259"/>
                <a:gd name="T82" fmla="*/ 23 w 200"/>
                <a:gd name="T83" fmla="*/ 191 h 259"/>
                <a:gd name="T84" fmla="*/ 17 w 200"/>
                <a:gd name="T85" fmla="*/ 238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0" h="259">
                  <a:moveTo>
                    <a:pt x="17" y="238"/>
                  </a:moveTo>
                  <a:cubicBezTo>
                    <a:pt x="15" y="243"/>
                    <a:pt x="18" y="248"/>
                    <a:pt x="17" y="252"/>
                  </a:cubicBezTo>
                  <a:cubicBezTo>
                    <a:pt x="22" y="250"/>
                    <a:pt x="24" y="259"/>
                    <a:pt x="29" y="255"/>
                  </a:cubicBezTo>
                  <a:cubicBezTo>
                    <a:pt x="33" y="253"/>
                    <a:pt x="33" y="252"/>
                    <a:pt x="37" y="253"/>
                  </a:cubicBezTo>
                  <a:cubicBezTo>
                    <a:pt x="41" y="253"/>
                    <a:pt x="44" y="248"/>
                    <a:pt x="48" y="251"/>
                  </a:cubicBezTo>
                  <a:cubicBezTo>
                    <a:pt x="48" y="245"/>
                    <a:pt x="42" y="239"/>
                    <a:pt x="45" y="232"/>
                  </a:cubicBezTo>
                  <a:cubicBezTo>
                    <a:pt x="48" y="223"/>
                    <a:pt x="49" y="218"/>
                    <a:pt x="48" y="209"/>
                  </a:cubicBezTo>
                  <a:cubicBezTo>
                    <a:pt x="47" y="201"/>
                    <a:pt x="49" y="195"/>
                    <a:pt x="50" y="187"/>
                  </a:cubicBezTo>
                  <a:cubicBezTo>
                    <a:pt x="50" y="184"/>
                    <a:pt x="50" y="180"/>
                    <a:pt x="50" y="177"/>
                  </a:cubicBezTo>
                  <a:cubicBezTo>
                    <a:pt x="51" y="171"/>
                    <a:pt x="48" y="171"/>
                    <a:pt x="47" y="166"/>
                  </a:cubicBezTo>
                  <a:cubicBezTo>
                    <a:pt x="44" y="157"/>
                    <a:pt x="61" y="149"/>
                    <a:pt x="68" y="151"/>
                  </a:cubicBezTo>
                  <a:cubicBezTo>
                    <a:pt x="74" y="153"/>
                    <a:pt x="72" y="168"/>
                    <a:pt x="69" y="172"/>
                  </a:cubicBezTo>
                  <a:cubicBezTo>
                    <a:pt x="59" y="182"/>
                    <a:pt x="76" y="195"/>
                    <a:pt x="85" y="199"/>
                  </a:cubicBezTo>
                  <a:cubicBezTo>
                    <a:pt x="89" y="202"/>
                    <a:pt x="79" y="216"/>
                    <a:pt x="83" y="222"/>
                  </a:cubicBezTo>
                  <a:cubicBezTo>
                    <a:pt x="85" y="225"/>
                    <a:pt x="92" y="227"/>
                    <a:pt x="96" y="228"/>
                  </a:cubicBezTo>
                  <a:cubicBezTo>
                    <a:pt x="100" y="228"/>
                    <a:pt x="99" y="221"/>
                    <a:pt x="100" y="219"/>
                  </a:cubicBezTo>
                  <a:cubicBezTo>
                    <a:pt x="101" y="213"/>
                    <a:pt x="109" y="214"/>
                    <a:pt x="113" y="212"/>
                  </a:cubicBezTo>
                  <a:cubicBezTo>
                    <a:pt x="115" y="211"/>
                    <a:pt x="125" y="216"/>
                    <a:pt x="119" y="209"/>
                  </a:cubicBezTo>
                  <a:cubicBezTo>
                    <a:pt x="124" y="217"/>
                    <a:pt x="130" y="202"/>
                    <a:pt x="122" y="199"/>
                  </a:cubicBezTo>
                  <a:cubicBezTo>
                    <a:pt x="121" y="206"/>
                    <a:pt x="119" y="197"/>
                    <a:pt x="115" y="197"/>
                  </a:cubicBezTo>
                  <a:cubicBezTo>
                    <a:pt x="116" y="196"/>
                    <a:pt x="117" y="195"/>
                    <a:pt x="117" y="194"/>
                  </a:cubicBezTo>
                  <a:cubicBezTo>
                    <a:pt x="114" y="193"/>
                    <a:pt x="110" y="189"/>
                    <a:pt x="108" y="187"/>
                  </a:cubicBezTo>
                  <a:cubicBezTo>
                    <a:pt x="106" y="183"/>
                    <a:pt x="109" y="180"/>
                    <a:pt x="107" y="176"/>
                  </a:cubicBezTo>
                  <a:cubicBezTo>
                    <a:pt x="108" y="177"/>
                    <a:pt x="110" y="177"/>
                    <a:pt x="111" y="177"/>
                  </a:cubicBezTo>
                  <a:cubicBezTo>
                    <a:pt x="108" y="175"/>
                    <a:pt x="109" y="170"/>
                    <a:pt x="113" y="171"/>
                  </a:cubicBezTo>
                  <a:cubicBezTo>
                    <a:pt x="112" y="169"/>
                    <a:pt x="111" y="168"/>
                    <a:pt x="110" y="167"/>
                  </a:cubicBezTo>
                  <a:cubicBezTo>
                    <a:pt x="107" y="164"/>
                    <a:pt x="109" y="162"/>
                    <a:pt x="108" y="159"/>
                  </a:cubicBezTo>
                  <a:cubicBezTo>
                    <a:pt x="106" y="156"/>
                    <a:pt x="103" y="156"/>
                    <a:pt x="102" y="154"/>
                  </a:cubicBezTo>
                  <a:cubicBezTo>
                    <a:pt x="100" y="152"/>
                    <a:pt x="100" y="148"/>
                    <a:pt x="98" y="145"/>
                  </a:cubicBezTo>
                  <a:cubicBezTo>
                    <a:pt x="96" y="141"/>
                    <a:pt x="95" y="137"/>
                    <a:pt x="90" y="135"/>
                  </a:cubicBezTo>
                  <a:cubicBezTo>
                    <a:pt x="87" y="133"/>
                    <a:pt x="85" y="126"/>
                    <a:pt x="80" y="128"/>
                  </a:cubicBezTo>
                  <a:cubicBezTo>
                    <a:pt x="81" y="126"/>
                    <a:pt x="81" y="123"/>
                    <a:pt x="81" y="121"/>
                  </a:cubicBezTo>
                  <a:cubicBezTo>
                    <a:pt x="86" y="125"/>
                    <a:pt x="89" y="129"/>
                    <a:pt x="94" y="122"/>
                  </a:cubicBezTo>
                  <a:cubicBezTo>
                    <a:pt x="99" y="116"/>
                    <a:pt x="103" y="116"/>
                    <a:pt x="109" y="112"/>
                  </a:cubicBezTo>
                  <a:cubicBezTo>
                    <a:pt x="117" y="108"/>
                    <a:pt x="124" y="88"/>
                    <a:pt x="134" y="89"/>
                  </a:cubicBezTo>
                  <a:cubicBezTo>
                    <a:pt x="138" y="89"/>
                    <a:pt x="138" y="98"/>
                    <a:pt x="142" y="94"/>
                  </a:cubicBezTo>
                  <a:cubicBezTo>
                    <a:pt x="144" y="92"/>
                    <a:pt x="148" y="86"/>
                    <a:pt x="146" y="83"/>
                  </a:cubicBezTo>
                  <a:cubicBezTo>
                    <a:pt x="142" y="78"/>
                    <a:pt x="128" y="79"/>
                    <a:pt x="124" y="83"/>
                  </a:cubicBezTo>
                  <a:cubicBezTo>
                    <a:pt x="126" y="83"/>
                    <a:pt x="128" y="84"/>
                    <a:pt x="130" y="86"/>
                  </a:cubicBezTo>
                  <a:cubicBezTo>
                    <a:pt x="124" y="86"/>
                    <a:pt x="108" y="82"/>
                    <a:pt x="106" y="89"/>
                  </a:cubicBezTo>
                  <a:cubicBezTo>
                    <a:pt x="104" y="94"/>
                    <a:pt x="90" y="94"/>
                    <a:pt x="91" y="87"/>
                  </a:cubicBezTo>
                  <a:cubicBezTo>
                    <a:pt x="86" y="90"/>
                    <a:pt x="81" y="95"/>
                    <a:pt x="78" y="100"/>
                  </a:cubicBezTo>
                  <a:cubicBezTo>
                    <a:pt x="75" y="106"/>
                    <a:pt x="74" y="109"/>
                    <a:pt x="67" y="108"/>
                  </a:cubicBezTo>
                  <a:cubicBezTo>
                    <a:pt x="63" y="107"/>
                    <a:pt x="59" y="106"/>
                    <a:pt x="58" y="101"/>
                  </a:cubicBezTo>
                  <a:cubicBezTo>
                    <a:pt x="57" y="99"/>
                    <a:pt x="57" y="96"/>
                    <a:pt x="56" y="94"/>
                  </a:cubicBezTo>
                  <a:cubicBezTo>
                    <a:pt x="53" y="90"/>
                    <a:pt x="51" y="93"/>
                    <a:pt x="49" y="91"/>
                  </a:cubicBezTo>
                  <a:cubicBezTo>
                    <a:pt x="40" y="85"/>
                    <a:pt x="39" y="64"/>
                    <a:pt x="43" y="55"/>
                  </a:cubicBezTo>
                  <a:cubicBezTo>
                    <a:pt x="45" y="50"/>
                    <a:pt x="49" y="44"/>
                    <a:pt x="54" y="42"/>
                  </a:cubicBezTo>
                  <a:cubicBezTo>
                    <a:pt x="58" y="39"/>
                    <a:pt x="69" y="43"/>
                    <a:pt x="73" y="45"/>
                  </a:cubicBezTo>
                  <a:cubicBezTo>
                    <a:pt x="76" y="46"/>
                    <a:pt x="82" y="43"/>
                    <a:pt x="85" y="42"/>
                  </a:cubicBezTo>
                  <a:cubicBezTo>
                    <a:pt x="91" y="39"/>
                    <a:pt x="92" y="43"/>
                    <a:pt x="98" y="44"/>
                  </a:cubicBezTo>
                  <a:cubicBezTo>
                    <a:pt x="104" y="45"/>
                    <a:pt x="112" y="42"/>
                    <a:pt x="119" y="42"/>
                  </a:cubicBezTo>
                  <a:cubicBezTo>
                    <a:pt x="127" y="42"/>
                    <a:pt x="132" y="43"/>
                    <a:pt x="138" y="47"/>
                  </a:cubicBezTo>
                  <a:cubicBezTo>
                    <a:pt x="146" y="53"/>
                    <a:pt x="171" y="49"/>
                    <a:pt x="177" y="42"/>
                  </a:cubicBezTo>
                  <a:cubicBezTo>
                    <a:pt x="182" y="36"/>
                    <a:pt x="183" y="31"/>
                    <a:pt x="189" y="26"/>
                  </a:cubicBezTo>
                  <a:cubicBezTo>
                    <a:pt x="194" y="21"/>
                    <a:pt x="194" y="12"/>
                    <a:pt x="200" y="7"/>
                  </a:cubicBezTo>
                  <a:cubicBezTo>
                    <a:pt x="198" y="6"/>
                    <a:pt x="197" y="4"/>
                    <a:pt x="198" y="1"/>
                  </a:cubicBezTo>
                  <a:cubicBezTo>
                    <a:pt x="195" y="2"/>
                    <a:pt x="192" y="0"/>
                    <a:pt x="190" y="2"/>
                  </a:cubicBezTo>
                  <a:cubicBezTo>
                    <a:pt x="187" y="4"/>
                    <a:pt x="188" y="9"/>
                    <a:pt x="184" y="10"/>
                  </a:cubicBezTo>
                  <a:cubicBezTo>
                    <a:pt x="178" y="12"/>
                    <a:pt x="182" y="14"/>
                    <a:pt x="179" y="17"/>
                  </a:cubicBezTo>
                  <a:cubicBezTo>
                    <a:pt x="177" y="20"/>
                    <a:pt x="173" y="19"/>
                    <a:pt x="172" y="22"/>
                  </a:cubicBezTo>
                  <a:cubicBezTo>
                    <a:pt x="169" y="29"/>
                    <a:pt x="158" y="30"/>
                    <a:pt x="151" y="29"/>
                  </a:cubicBezTo>
                  <a:cubicBezTo>
                    <a:pt x="146" y="28"/>
                    <a:pt x="140" y="27"/>
                    <a:pt x="134" y="27"/>
                  </a:cubicBezTo>
                  <a:cubicBezTo>
                    <a:pt x="131" y="27"/>
                    <a:pt x="128" y="30"/>
                    <a:pt x="126" y="29"/>
                  </a:cubicBezTo>
                  <a:cubicBezTo>
                    <a:pt x="118" y="26"/>
                    <a:pt x="112" y="25"/>
                    <a:pt x="103" y="24"/>
                  </a:cubicBezTo>
                  <a:cubicBezTo>
                    <a:pt x="99" y="23"/>
                    <a:pt x="97" y="22"/>
                    <a:pt x="92" y="23"/>
                  </a:cubicBezTo>
                  <a:cubicBezTo>
                    <a:pt x="87" y="23"/>
                    <a:pt x="85" y="16"/>
                    <a:pt x="82" y="16"/>
                  </a:cubicBezTo>
                  <a:cubicBezTo>
                    <a:pt x="79" y="16"/>
                    <a:pt x="66" y="10"/>
                    <a:pt x="65" y="17"/>
                  </a:cubicBezTo>
                  <a:cubicBezTo>
                    <a:pt x="64" y="27"/>
                    <a:pt x="55" y="36"/>
                    <a:pt x="48" y="26"/>
                  </a:cubicBezTo>
                  <a:cubicBezTo>
                    <a:pt x="47" y="29"/>
                    <a:pt x="46" y="31"/>
                    <a:pt x="44" y="34"/>
                  </a:cubicBezTo>
                  <a:cubicBezTo>
                    <a:pt x="40" y="37"/>
                    <a:pt x="41" y="41"/>
                    <a:pt x="38" y="44"/>
                  </a:cubicBezTo>
                  <a:cubicBezTo>
                    <a:pt x="31" y="49"/>
                    <a:pt x="40" y="58"/>
                    <a:pt x="33" y="62"/>
                  </a:cubicBezTo>
                  <a:cubicBezTo>
                    <a:pt x="33" y="60"/>
                    <a:pt x="31" y="59"/>
                    <a:pt x="29" y="59"/>
                  </a:cubicBezTo>
                  <a:cubicBezTo>
                    <a:pt x="30" y="65"/>
                    <a:pt x="35" y="64"/>
                    <a:pt x="33" y="71"/>
                  </a:cubicBezTo>
                  <a:cubicBezTo>
                    <a:pt x="31" y="77"/>
                    <a:pt x="37" y="83"/>
                    <a:pt x="35" y="90"/>
                  </a:cubicBezTo>
                  <a:cubicBezTo>
                    <a:pt x="34" y="87"/>
                    <a:pt x="33" y="84"/>
                    <a:pt x="31" y="82"/>
                  </a:cubicBezTo>
                  <a:cubicBezTo>
                    <a:pt x="28" y="92"/>
                    <a:pt x="20" y="97"/>
                    <a:pt x="19" y="108"/>
                  </a:cubicBezTo>
                  <a:cubicBezTo>
                    <a:pt x="19" y="113"/>
                    <a:pt x="20" y="119"/>
                    <a:pt x="19" y="123"/>
                  </a:cubicBezTo>
                  <a:cubicBezTo>
                    <a:pt x="19" y="129"/>
                    <a:pt x="14" y="133"/>
                    <a:pt x="13" y="139"/>
                  </a:cubicBezTo>
                  <a:cubicBezTo>
                    <a:pt x="13" y="147"/>
                    <a:pt x="0" y="150"/>
                    <a:pt x="2" y="157"/>
                  </a:cubicBezTo>
                  <a:cubicBezTo>
                    <a:pt x="3" y="161"/>
                    <a:pt x="6" y="159"/>
                    <a:pt x="3" y="164"/>
                  </a:cubicBezTo>
                  <a:cubicBezTo>
                    <a:pt x="0" y="169"/>
                    <a:pt x="3" y="179"/>
                    <a:pt x="5" y="183"/>
                  </a:cubicBezTo>
                  <a:cubicBezTo>
                    <a:pt x="8" y="180"/>
                    <a:pt x="15" y="179"/>
                    <a:pt x="18" y="179"/>
                  </a:cubicBezTo>
                  <a:cubicBezTo>
                    <a:pt x="26" y="179"/>
                    <a:pt x="20" y="186"/>
                    <a:pt x="23" y="191"/>
                  </a:cubicBezTo>
                  <a:cubicBezTo>
                    <a:pt x="27" y="199"/>
                    <a:pt x="26" y="205"/>
                    <a:pt x="24" y="214"/>
                  </a:cubicBezTo>
                  <a:cubicBezTo>
                    <a:pt x="23" y="221"/>
                    <a:pt x="21" y="233"/>
                    <a:pt x="17" y="23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411">
              <a:extLst>
                <a:ext uri="{FF2B5EF4-FFF2-40B4-BE49-F238E27FC236}">
                  <a16:creationId xmlns="" xmlns:a16="http://schemas.microsoft.com/office/drawing/2014/main" id="{DE5030F1-E2F6-4BB4-9407-BE31F4513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9804" y="5870196"/>
              <a:ext cx="213557" cy="75635"/>
            </a:xfrm>
            <a:custGeom>
              <a:avLst/>
              <a:gdLst>
                <a:gd name="T0" fmla="*/ 5 w 98"/>
                <a:gd name="T1" fmla="*/ 29 h 35"/>
                <a:gd name="T2" fmla="*/ 17 w 98"/>
                <a:gd name="T3" fmla="*/ 29 h 35"/>
                <a:gd name="T4" fmla="*/ 29 w 98"/>
                <a:gd name="T5" fmla="*/ 30 h 35"/>
                <a:gd name="T6" fmla="*/ 38 w 98"/>
                <a:gd name="T7" fmla="*/ 33 h 35"/>
                <a:gd name="T8" fmla="*/ 47 w 98"/>
                <a:gd name="T9" fmla="*/ 29 h 35"/>
                <a:gd name="T10" fmla="*/ 68 w 98"/>
                <a:gd name="T11" fmla="*/ 27 h 35"/>
                <a:gd name="T12" fmla="*/ 91 w 98"/>
                <a:gd name="T13" fmla="*/ 16 h 35"/>
                <a:gd name="T14" fmla="*/ 98 w 98"/>
                <a:gd name="T15" fmla="*/ 12 h 35"/>
                <a:gd name="T16" fmla="*/ 90 w 98"/>
                <a:gd name="T17" fmla="*/ 9 h 35"/>
                <a:gd name="T18" fmla="*/ 96 w 98"/>
                <a:gd name="T19" fmla="*/ 9 h 35"/>
                <a:gd name="T20" fmla="*/ 82 w 98"/>
                <a:gd name="T21" fmla="*/ 19 h 35"/>
                <a:gd name="T22" fmla="*/ 68 w 98"/>
                <a:gd name="T23" fmla="*/ 18 h 35"/>
                <a:gd name="T24" fmla="*/ 56 w 98"/>
                <a:gd name="T25" fmla="*/ 19 h 35"/>
                <a:gd name="T26" fmla="*/ 53 w 98"/>
                <a:gd name="T27" fmla="*/ 21 h 35"/>
                <a:gd name="T28" fmla="*/ 45 w 98"/>
                <a:gd name="T29" fmla="*/ 18 h 35"/>
                <a:gd name="T30" fmla="*/ 27 w 98"/>
                <a:gd name="T31" fmla="*/ 11 h 35"/>
                <a:gd name="T32" fmla="*/ 7 w 98"/>
                <a:gd name="T33" fmla="*/ 16 h 35"/>
                <a:gd name="T34" fmla="*/ 0 w 98"/>
                <a:gd name="T35" fmla="*/ 23 h 35"/>
                <a:gd name="T36" fmla="*/ 5 w 98"/>
                <a:gd name="T37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8" h="35">
                  <a:moveTo>
                    <a:pt x="5" y="29"/>
                  </a:moveTo>
                  <a:cubicBezTo>
                    <a:pt x="8" y="28"/>
                    <a:pt x="14" y="30"/>
                    <a:pt x="17" y="29"/>
                  </a:cubicBezTo>
                  <a:cubicBezTo>
                    <a:pt x="21" y="29"/>
                    <a:pt x="26" y="30"/>
                    <a:pt x="29" y="30"/>
                  </a:cubicBezTo>
                  <a:cubicBezTo>
                    <a:pt x="32" y="31"/>
                    <a:pt x="34" y="35"/>
                    <a:pt x="38" y="33"/>
                  </a:cubicBezTo>
                  <a:cubicBezTo>
                    <a:pt x="41" y="32"/>
                    <a:pt x="48" y="34"/>
                    <a:pt x="47" y="29"/>
                  </a:cubicBezTo>
                  <a:cubicBezTo>
                    <a:pt x="56" y="33"/>
                    <a:pt x="60" y="30"/>
                    <a:pt x="68" y="27"/>
                  </a:cubicBezTo>
                  <a:cubicBezTo>
                    <a:pt x="74" y="25"/>
                    <a:pt x="94" y="28"/>
                    <a:pt x="91" y="16"/>
                  </a:cubicBezTo>
                  <a:cubicBezTo>
                    <a:pt x="95" y="17"/>
                    <a:pt x="95" y="12"/>
                    <a:pt x="98" y="12"/>
                  </a:cubicBezTo>
                  <a:cubicBezTo>
                    <a:pt x="97" y="7"/>
                    <a:pt x="92" y="0"/>
                    <a:pt x="90" y="9"/>
                  </a:cubicBezTo>
                  <a:cubicBezTo>
                    <a:pt x="92" y="8"/>
                    <a:pt x="94" y="8"/>
                    <a:pt x="96" y="9"/>
                  </a:cubicBezTo>
                  <a:cubicBezTo>
                    <a:pt x="92" y="13"/>
                    <a:pt x="85" y="14"/>
                    <a:pt x="82" y="19"/>
                  </a:cubicBezTo>
                  <a:cubicBezTo>
                    <a:pt x="78" y="26"/>
                    <a:pt x="72" y="22"/>
                    <a:pt x="68" y="18"/>
                  </a:cubicBezTo>
                  <a:cubicBezTo>
                    <a:pt x="65" y="14"/>
                    <a:pt x="60" y="20"/>
                    <a:pt x="56" y="19"/>
                  </a:cubicBezTo>
                  <a:cubicBezTo>
                    <a:pt x="54" y="18"/>
                    <a:pt x="54" y="19"/>
                    <a:pt x="53" y="21"/>
                  </a:cubicBezTo>
                  <a:cubicBezTo>
                    <a:pt x="51" y="23"/>
                    <a:pt x="47" y="19"/>
                    <a:pt x="45" y="18"/>
                  </a:cubicBezTo>
                  <a:cubicBezTo>
                    <a:pt x="40" y="14"/>
                    <a:pt x="33" y="12"/>
                    <a:pt x="27" y="11"/>
                  </a:cubicBezTo>
                  <a:cubicBezTo>
                    <a:pt x="17" y="9"/>
                    <a:pt x="14" y="12"/>
                    <a:pt x="7" y="16"/>
                  </a:cubicBezTo>
                  <a:cubicBezTo>
                    <a:pt x="3" y="18"/>
                    <a:pt x="0" y="18"/>
                    <a:pt x="0" y="23"/>
                  </a:cubicBezTo>
                  <a:cubicBezTo>
                    <a:pt x="0" y="26"/>
                    <a:pt x="1" y="34"/>
                    <a:pt x="5" y="2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412">
              <a:extLst>
                <a:ext uri="{FF2B5EF4-FFF2-40B4-BE49-F238E27FC236}">
                  <a16:creationId xmlns="" xmlns:a16="http://schemas.microsoft.com/office/drawing/2014/main" id="{6A467616-191A-4F64-8C9C-991A2BAF3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39804" y="5870196"/>
              <a:ext cx="213557" cy="75635"/>
            </a:xfrm>
            <a:custGeom>
              <a:avLst/>
              <a:gdLst>
                <a:gd name="T0" fmla="*/ 5 w 98"/>
                <a:gd name="T1" fmla="*/ 29 h 35"/>
                <a:gd name="T2" fmla="*/ 17 w 98"/>
                <a:gd name="T3" fmla="*/ 29 h 35"/>
                <a:gd name="T4" fmla="*/ 29 w 98"/>
                <a:gd name="T5" fmla="*/ 30 h 35"/>
                <a:gd name="T6" fmla="*/ 38 w 98"/>
                <a:gd name="T7" fmla="*/ 33 h 35"/>
                <a:gd name="T8" fmla="*/ 47 w 98"/>
                <a:gd name="T9" fmla="*/ 29 h 35"/>
                <a:gd name="T10" fmla="*/ 68 w 98"/>
                <a:gd name="T11" fmla="*/ 27 h 35"/>
                <a:gd name="T12" fmla="*/ 91 w 98"/>
                <a:gd name="T13" fmla="*/ 16 h 35"/>
                <a:gd name="T14" fmla="*/ 98 w 98"/>
                <a:gd name="T15" fmla="*/ 12 h 35"/>
                <a:gd name="T16" fmla="*/ 90 w 98"/>
                <a:gd name="T17" fmla="*/ 9 h 35"/>
                <a:gd name="T18" fmla="*/ 96 w 98"/>
                <a:gd name="T19" fmla="*/ 9 h 35"/>
                <a:gd name="T20" fmla="*/ 82 w 98"/>
                <a:gd name="T21" fmla="*/ 19 h 35"/>
                <a:gd name="T22" fmla="*/ 68 w 98"/>
                <a:gd name="T23" fmla="*/ 18 h 35"/>
                <a:gd name="T24" fmla="*/ 56 w 98"/>
                <a:gd name="T25" fmla="*/ 19 h 35"/>
                <a:gd name="T26" fmla="*/ 53 w 98"/>
                <a:gd name="T27" fmla="*/ 21 h 35"/>
                <a:gd name="T28" fmla="*/ 45 w 98"/>
                <a:gd name="T29" fmla="*/ 18 h 35"/>
                <a:gd name="T30" fmla="*/ 27 w 98"/>
                <a:gd name="T31" fmla="*/ 11 h 35"/>
                <a:gd name="T32" fmla="*/ 7 w 98"/>
                <a:gd name="T33" fmla="*/ 16 h 35"/>
                <a:gd name="T34" fmla="*/ 0 w 98"/>
                <a:gd name="T35" fmla="*/ 23 h 35"/>
                <a:gd name="T36" fmla="*/ 5 w 98"/>
                <a:gd name="T37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8" h="35">
                  <a:moveTo>
                    <a:pt x="5" y="29"/>
                  </a:moveTo>
                  <a:cubicBezTo>
                    <a:pt x="8" y="28"/>
                    <a:pt x="14" y="30"/>
                    <a:pt x="17" y="29"/>
                  </a:cubicBezTo>
                  <a:cubicBezTo>
                    <a:pt x="21" y="29"/>
                    <a:pt x="26" y="30"/>
                    <a:pt x="29" y="30"/>
                  </a:cubicBezTo>
                  <a:cubicBezTo>
                    <a:pt x="32" y="31"/>
                    <a:pt x="34" y="35"/>
                    <a:pt x="38" y="33"/>
                  </a:cubicBezTo>
                  <a:cubicBezTo>
                    <a:pt x="41" y="32"/>
                    <a:pt x="48" y="34"/>
                    <a:pt x="47" y="29"/>
                  </a:cubicBezTo>
                  <a:cubicBezTo>
                    <a:pt x="56" y="33"/>
                    <a:pt x="60" y="30"/>
                    <a:pt x="68" y="27"/>
                  </a:cubicBezTo>
                  <a:cubicBezTo>
                    <a:pt x="74" y="25"/>
                    <a:pt x="94" y="28"/>
                    <a:pt x="91" y="16"/>
                  </a:cubicBezTo>
                  <a:cubicBezTo>
                    <a:pt x="95" y="17"/>
                    <a:pt x="95" y="12"/>
                    <a:pt x="98" y="12"/>
                  </a:cubicBezTo>
                  <a:cubicBezTo>
                    <a:pt x="97" y="7"/>
                    <a:pt x="92" y="0"/>
                    <a:pt x="90" y="9"/>
                  </a:cubicBezTo>
                  <a:cubicBezTo>
                    <a:pt x="92" y="8"/>
                    <a:pt x="94" y="8"/>
                    <a:pt x="96" y="9"/>
                  </a:cubicBezTo>
                  <a:cubicBezTo>
                    <a:pt x="92" y="13"/>
                    <a:pt x="85" y="14"/>
                    <a:pt x="82" y="19"/>
                  </a:cubicBezTo>
                  <a:cubicBezTo>
                    <a:pt x="78" y="26"/>
                    <a:pt x="72" y="22"/>
                    <a:pt x="68" y="18"/>
                  </a:cubicBezTo>
                  <a:cubicBezTo>
                    <a:pt x="65" y="14"/>
                    <a:pt x="60" y="20"/>
                    <a:pt x="56" y="19"/>
                  </a:cubicBezTo>
                  <a:cubicBezTo>
                    <a:pt x="54" y="18"/>
                    <a:pt x="54" y="19"/>
                    <a:pt x="53" y="21"/>
                  </a:cubicBezTo>
                  <a:cubicBezTo>
                    <a:pt x="51" y="23"/>
                    <a:pt x="47" y="19"/>
                    <a:pt x="45" y="18"/>
                  </a:cubicBezTo>
                  <a:cubicBezTo>
                    <a:pt x="40" y="14"/>
                    <a:pt x="33" y="12"/>
                    <a:pt x="27" y="11"/>
                  </a:cubicBezTo>
                  <a:cubicBezTo>
                    <a:pt x="17" y="9"/>
                    <a:pt x="14" y="12"/>
                    <a:pt x="7" y="16"/>
                  </a:cubicBezTo>
                  <a:cubicBezTo>
                    <a:pt x="3" y="18"/>
                    <a:pt x="0" y="18"/>
                    <a:pt x="0" y="23"/>
                  </a:cubicBezTo>
                  <a:cubicBezTo>
                    <a:pt x="0" y="26"/>
                    <a:pt x="1" y="34"/>
                    <a:pt x="5" y="2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413">
              <a:extLst>
                <a:ext uri="{FF2B5EF4-FFF2-40B4-BE49-F238E27FC236}">
                  <a16:creationId xmlns="" xmlns:a16="http://schemas.microsoft.com/office/drawing/2014/main" id="{2553B100-6B17-46A2-AECD-7AB3CE6D4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8745" y="5705579"/>
              <a:ext cx="13347" cy="48940"/>
            </a:xfrm>
            <a:custGeom>
              <a:avLst/>
              <a:gdLst>
                <a:gd name="T0" fmla="*/ 5 w 7"/>
                <a:gd name="T1" fmla="*/ 0 h 23"/>
                <a:gd name="T2" fmla="*/ 4 w 7"/>
                <a:gd name="T3" fmla="*/ 23 h 23"/>
                <a:gd name="T4" fmla="*/ 5 w 7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23">
                  <a:moveTo>
                    <a:pt x="5" y="0"/>
                  </a:moveTo>
                  <a:cubicBezTo>
                    <a:pt x="0" y="1"/>
                    <a:pt x="3" y="19"/>
                    <a:pt x="4" y="23"/>
                  </a:cubicBezTo>
                  <a:cubicBezTo>
                    <a:pt x="5" y="15"/>
                    <a:pt x="7" y="8"/>
                    <a:pt x="5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414">
              <a:extLst>
                <a:ext uri="{FF2B5EF4-FFF2-40B4-BE49-F238E27FC236}">
                  <a16:creationId xmlns="" xmlns:a16="http://schemas.microsoft.com/office/drawing/2014/main" id="{18655C59-3527-4F00-B5D7-BB478135B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8745" y="5705579"/>
              <a:ext cx="13347" cy="48940"/>
            </a:xfrm>
            <a:custGeom>
              <a:avLst/>
              <a:gdLst>
                <a:gd name="T0" fmla="*/ 5 w 7"/>
                <a:gd name="T1" fmla="*/ 0 h 23"/>
                <a:gd name="T2" fmla="*/ 4 w 7"/>
                <a:gd name="T3" fmla="*/ 23 h 23"/>
                <a:gd name="T4" fmla="*/ 5 w 7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23">
                  <a:moveTo>
                    <a:pt x="5" y="0"/>
                  </a:moveTo>
                  <a:cubicBezTo>
                    <a:pt x="0" y="1"/>
                    <a:pt x="3" y="19"/>
                    <a:pt x="4" y="23"/>
                  </a:cubicBezTo>
                  <a:cubicBezTo>
                    <a:pt x="5" y="15"/>
                    <a:pt x="7" y="8"/>
                    <a:pt x="5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415">
              <a:extLst>
                <a:ext uri="{FF2B5EF4-FFF2-40B4-BE49-F238E27FC236}">
                  <a16:creationId xmlns="" xmlns:a16="http://schemas.microsoft.com/office/drawing/2014/main" id="{CDDF11C6-2215-4C66-A77C-626610810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02092" y="5799010"/>
              <a:ext cx="8898" cy="8898"/>
            </a:xfrm>
            <a:custGeom>
              <a:avLst/>
              <a:gdLst>
                <a:gd name="T0" fmla="*/ 1 w 4"/>
                <a:gd name="T1" fmla="*/ 0 h 5"/>
                <a:gd name="T2" fmla="*/ 1 w 4"/>
                <a:gd name="T3" fmla="*/ 5 h 5"/>
                <a:gd name="T4" fmla="*/ 4 w 4"/>
                <a:gd name="T5" fmla="*/ 2 h 5"/>
                <a:gd name="T6" fmla="*/ 1 w 4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cubicBezTo>
                    <a:pt x="0" y="2"/>
                    <a:pt x="0" y="3"/>
                    <a:pt x="1" y="5"/>
                  </a:cubicBezTo>
                  <a:cubicBezTo>
                    <a:pt x="2" y="4"/>
                    <a:pt x="3" y="3"/>
                    <a:pt x="4" y="2"/>
                  </a:cubicBezTo>
                  <a:cubicBezTo>
                    <a:pt x="3" y="2"/>
                    <a:pt x="2" y="1"/>
                    <a:pt x="1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416">
              <a:extLst>
                <a:ext uri="{FF2B5EF4-FFF2-40B4-BE49-F238E27FC236}">
                  <a16:creationId xmlns="" xmlns:a16="http://schemas.microsoft.com/office/drawing/2014/main" id="{09FCA722-8A90-403D-B41E-DA114A8361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02092" y="5799010"/>
              <a:ext cx="8898" cy="8898"/>
            </a:xfrm>
            <a:custGeom>
              <a:avLst/>
              <a:gdLst>
                <a:gd name="T0" fmla="*/ 1 w 4"/>
                <a:gd name="T1" fmla="*/ 0 h 5"/>
                <a:gd name="T2" fmla="*/ 1 w 4"/>
                <a:gd name="T3" fmla="*/ 5 h 5"/>
                <a:gd name="T4" fmla="*/ 4 w 4"/>
                <a:gd name="T5" fmla="*/ 2 h 5"/>
                <a:gd name="T6" fmla="*/ 1 w 4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cubicBezTo>
                    <a:pt x="0" y="2"/>
                    <a:pt x="0" y="3"/>
                    <a:pt x="1" y="5"/>
                  </a:cubicBezTo>
                  <a:cubicBezTo>
                    <a:pt x="2" y="4"/>
                    <a:pt x="3" y="3"/>
                    <a:pt x="4" y="2"/>
                  </a:cubicBezTo>
                  <a:cubicBezTo>
                    <a:pt x="3" y="2"/>
                    <a:pt x="2" y="1"/>
                    <a:pt x="1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417">
              <a:extLst>
                <a:ext uri="{FF2B5EF4-FFF2-40B4-BE49-F238E27FC236}">
                  <a16:creationId xmlns="" xmlns:a16="http://schemas.microsoft.com/office/drawing/2014/main" id="{19ADF3DE-BE6C-420D-9E58-CBA543CAB8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2176" y="5652190"/>
              <a:ext cx="22245" cy="31144"/>
            </a:xfrm>
            <a:custGeom>
              <a:avLst/>
              <a:gdLst>
                <a:gd name="T0" fmla="*/ 9 w 11"/>
                <a:gd name="T1" fmla="*/ 0 h 14"/>
                <a:gd name="T2" fmla="*/ 9 w 11"/>
                <a:gd name="T3" fmla="*/ 13 h 14"/>
                <a:gd name="T4" fmla="*/ 9 w 11"/>
                <a:gd name="T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9" y="0"/>
                  </a:moveTo>
                  <a:cubicBezTo>
                    <a:pt x="0" y="3"/>
                    <a:pt x="8" y="14"/>
                    <a:pt x="9" y="13"/>
                  </a:cubicBezTo>
                  <a:cubicBezTo>
                    <a:pt x="11" y="11"/>
                    <a:pt x="11" y="3"/>
                    <a:pt x="9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418">
              <a:extLst>
                <a:ext uri="{FF2B5EF4-FFF2-40B4-BE49-F238E27FC236}">
                  <a16:creationId xmlns="" xmlns:a16="http://schemas.microsoft.com/office/drawing/2014/main" id="{95902224-D8C2-4785-9A59-B71C6C7B99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2176" y="5652190"/>
              <a:ext cx="22245" cy="31144"/>
            </a:xfrm>
            <a:custGeom>
              <a:avLst/>
              <a:gdLst>
                <a:gd name="T0" fmla="*/ 9 w 11"/>
                <a:gd name="T1" fmla="*/ 0 h 14"/>
                <a:gd name="T2" fmla="*/ 9 w 11"/>
                <a:gd name="T3" fmla="*/ 13 h 14"/>
                <a:gd name="T4" fmla="*/ 9 w 11"/>
                <a:gd name="T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9" y="0"/>
                  </a:moveTo>
                  <a:cubicBezTo>
                    <a:pt x="0" y="3"/>
                    <a:pt x="8" y="14"/>
                    <a:pt x="9" y="13"/>
                  </a:cubicBezTo>
                  <a:cubicBezTo>
                    <a:pt x="11" y="11"/>
                    <a:pt x="11" y="3"/>
                    <a:pt x="9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419">
              <a:extLst>
                <a:ext uri="{FF2B5EF4-FFF2-40B4-BE49-F238E27FC236}">
                  <a16:creationId xmlns="" xmlns:a16="http://schemas.microsoft.com/office/drawing/2014/main" id="{02CD8AA0-47CB-4759-B1F1-8BDBF9DB89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5523" y="5300712"/>
              <a:ext cx="8898" cy="8898"/>
            </a:xfrm>
            <a:custGeom>
              <a:avLst/>
              <a:gdLst>
                <a:gd name="T0" fmla="*/ 6 w 6"/>
                <a:gd name="T1" fmla="*/ 3 h 4"/>
                <a:gd name="T2" fmla="*/ 0 w 6"/>
                <a:gd name="T3" fmla="*/ 3 h 4"/>
                <a:gd name="T4" fmla="*/ 6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6" y="3"/>
                  </a:moveTo>
                  <a:cubicBezTo>
                    <a:pt x="4" y="0"/>
                    <a:pt x="0" y="0"/>
                    <a:pt x="0" y="3"/>
                  </a:cubicBezTo>
                  <a:cubicBezTo>
                    <a:pt x="2" y="4"/>
                    <a:pt x="4" y="4"/>
                    <a:pt x="6" y="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420">
              <a:extLst>
                <a:ext uri="{FF2B5EF4-FFF2-40B4-BE49-F238E27FC236}">
                  <a16:creationId xmlns="" xmlns:a16="http://schemas.microsoft.com/office/drawing/2014/main" id="{BA6A7DAF-1C4D-450F-81D3-5D2B9B711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5523" y="5300712"/>
              <a:ext cx="8898" cy="8898"/>
            </a:xfrm>
            <a:custGeom>
              <a:avLst/>
              <a:gdLst>
                <a:gd name="T0" fmla="*/ 6 w 6"/>
                <a:gd name="T1" fmla="*/ 3 h 4"/>
                <a:gd name="T2" fmla="*/ 0 w 6"/>
                <a:gd name="T3" fmla="*/ 3 h 4"/>
                <a:gd name="T4" fmla="*/ 6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6" y="3"/>
                  </a:moveTo>
                  <a:cubicBezTo>
                    <a:pt x="4" y="0"/>
                    <a:pt x="0" y="0"/>
                    <a:pt x="0" y="3"/>
                  </a:cubicBezTo>
                  <a:cubicBezTo>
                    <a:pt x="2" y="4"/>
                    <a:pt x="4" y="4"/>
                    <a:pt x="6" y="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421">
              <a:extLst>
                <a:ext uri="{FF2B5EF4-FFF2-40B4-BE49-F238E27FC236}">
                  <a16:creationId xmlns="" xmlns:a16="http://schemas.microsoft.com/office/drawing/2014/main" id="{0DF9BBD6-41BE-4ADE-BA35-1A1D9FB0B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7768" y="5612148"/>
              <a:ext cx="40042" cy="66736"/>
            </a:xfrm>
            <a:custGeom>
              <a:avLst/>
              <a:gdLst>
                <a:gd name="T0" fmla="*/ 9 w 18"/>
                <a:gd name="T1" fmla="*/ 30 h 30"/>
                <a:gd name="T2" fmla="*/ 12 w 18"/>
                <a:gd name="T3" fmla="*/ 24 h 30"/>
                <a:gd name="T4" fmla="*/ 15 w 18"/>
                <a:gd name="T5" fmla="*/ 14 h 30"/>
                <a:gd name="T6" fmla="*/ 13 w 18"/>
                <a:gd name="T7" fmla="*/ 3 h 30"/>
                <a:gd name="T8" fmla="*/ 5 w 18"/>
                <a:gd name="T9" fmla="*/ 8 h 30"/>
                <a:gd name="T10" fmla="*/ 4 w 18"/>
                <a:gd name="T11" fmla="*/ 19 h 30"/>
                <a:gd name="T12" fmla="*/ 1 w 18"/>
                <a:gd name="T13" fmla="*/ 27 h 30"/>
                <a:gd name="T14" fmla="*/ 7 w 18"/>
                <a:gd name="T15" fmla="*/ 26 h 30"/>
                <a:gd name="T16" fmla="*/ 9 w 18"/>
                <a:gd name="T1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0">
                  <a:moveTo>
                    <a:pt x="9" y="30"/>
                  </a:moveTo>
                  <a:cubicBezTo>
                    <a:pt x="10" y="29"/>
                    <a:pt x="13" y="26"/>
                    <a:pt x="12" y="24"/>
                  </a:cubicBezTo>
                  <a:cubicBezTo>
                    <a:pt x="10" y="20"/>
                    <a:pt x="14" y="18"/>
                    <a:pt x="15" y="14"/>
                  </a:cubicBezTo>
                  <a:cubicBezTo>
                    <a:pt x="15" y="13"/>
                    <a:pt x="18" y="0"/>
                    <a:pt x="13" y="3"/>
                  </a:cubicBezTo>
                  <a:cubicBezTo>
                    <a:pt x="10" y="4"/>
                    <a:pt x="7" y="6"/>
                    <a:pt x="5" y="8"/>
                  </a:cubicBezTo>
                  <a:cubicBezTo>
                    <a:pt x="1" y="11"/>
                    <a:pt x="7" y="15"/>
                    <a:pt x="4" y="19"/>
                  </a:cubicBezTo>
                  <a:cubicBezTo>
                    <a:pt x="3" y="21"/>
                    <a:pt x="0" y="25"/>
                    <a:pt x="1" y="27"/>
                  </a:cubicBezTo>
                  <a:cubicBezTo>
                    <a:pt x="2" y="30"/>
                    <a:pt x="7" y="29"/>
                    <a:pt x="7" y="26"/>
                  </a:cubicBezTo>
                  <a:cubicBezTo>
                    <a:pt x="8" y="27"/>
                    <a:pt x="8" y="29"/>
                    <a:pt x="9" y="3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422">
              <a:extLst>
                <a:ext uri="{FF2B5EF4-FFF2-40B4-BE49-F238E27FC236}">
                  <a16:creationId xmlns="" xmlns:a16="http://schemas.microsoft.com/office/drawing/2014/main" id="{55D7B78B-EAE7-4848-88A9-9B94B12138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7768" y="5612148"/>
              <a:ext cx="40042" cy="66736"/>
            </a:xfrm>
            <a:custGeom>
              <a:avLst/>
              <a:gdLst>
                <a:gd name="T0" fmla="*/ 9 w 18"/>
                <a:gd name="T1" fmla="*/ 30 h 30"/>
                <a:gd name="T2" fmla="*/ 12 w 18"/>
                <a:gd name="T3" fmla="*/ 24 h 30"/>
                <a:gd name="T4" fmla="*/ 15 w 18"/>
                <a:gd name="T5" fmla="*/ 14 h 30"/>
                <a:gd name="T6" fmla="*/ 13 w 18"/>
                <a:gd name="T7" fmla="*/ 3 h 30"/>
                <a:gd name="T8" fmla="*/ 5 w 18"/>
                <a:gd name="T9" fmla="*/ 8 h 30"/>
                <a:gd name="T10" fmla="*/ 4 w 18"/>
                <a:gd name="T11" fmla="*/ 19 h 30"/>
                <a:gd name="T12" fmla="*/ 1 w 18"/>
                <a:gd name="T13" fmla="*/ 27 h 30"/>
                <a:gd name="T14" fmla="*/ 7 w 18"/>
                <a:gd name="T15" fmla="*/ 26 h 30"/>
                <a:gd name="T16" fmla="*/ 9 w 18"/>
                <a:gd name="T17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0">
                  <a:moveTo>
                    <a:pt x="9" y="30"/>
                  </a:moveTo>
                  <a:cubicBezTo>
                    <a:pt x="10" y="29"/>
                    <a:pt x="13" y="26"/>
                    <a:pt x="12" y="24"/>
                  </a:cubicBezTo>
                  <a:cubicBezTo>
                    <a:pt x="10" y="20"/>
                    <a:pt x="14" y="18"/>
                    <a:pt x="15" y="14"/>
                  </a:cubicBezTo>
                  <a:cubicBezTo>
                    <a:pt x="15" y="13"/>
                    <a:pt x="18" y="0"/>
                    <a:pt x="13" y="3"/>
                  </a:cubicBezTo>
                  <a:cubicBezTo>
                    <a:pt x="10" y="4"/>
                    <a:pt x="7" y="6"/>
                    <a:pt x="5" y="8"/>
                  </a:cubicBezTo>
                  <a:cubicBezTo>
                    <a:pt x="1" y="11"/>
                    <a:pt x="7" y="15"/>
                    <a:pt x="4" y="19"/>
                  </a:cubicBezTo>
                  <a:cubicBezTo>
                    <a:pt x="3" y="21"/>
                    <a:pt x="0" y="25"/>
                    <a:pt x="1" y="27"/>
                  </a:cubicBezTo>
                  <a:cubicBezTo>
                    <a:pt x="2" y="30"/>
                    <a:pt x="7" y="29"/>
                    <a:pt x="7" y="26"/>
                  </a:cubicBezTo>
                  <a:cubicBezTo>
                    <a:pt x="8" y="27"/>
                    <a:pt x="8" y="29"/>
                    <a:pt x="9" y="3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423">
              <a:extLst>
                <a:ext uri="{FF2B5EF4-FFF2-40B4-BE49-F238E27FC236}">
                  <a16:creationId xmlns="" xmlns:a16="http://schemas.microsoft.com/office/drawing/2014/main" id="{D479B424-CC5D-477E-9C0D-056381D96E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35565" y="5603250"/>
              <a:ext cx="48940" cy="93431"/>
            </a:xfrm>
            <a:custGeom>
              <a:avLst/>
              <a:gdLst>
                <a:gd name="T0" fmla="*/ 18 w 23"/>
                <a:gd name="T1" fmla="*/ 0 h 44"/>
                <a:gd name="T2" fmla="*/ 7 w 23"/>
                <a:gd name="T3" fmla="*/ 21 h 44"/>
                <a:gd name="T4" fmla="*/ 2 w 23"/>
                <a:gd name="T5" fmla="*/ 35 h 44"/>
                <a:gd name="T6" fmla="*/ 8 w 23"/>
                <a:gd name="T7" fmla="*/ 44 h 44"/>
                <a:gd name="T8" fmla="*/ 11 w 23"/>
                <a:gd name="T9" fmla="*/ 36 h 44"/>
                <a:gd name="T10" fmla="*/ 19 w 23"/>
                <a:gd name="T11" fmla="*/ 33 h 44"/>
                <a:gd name="T12" fmla="*/ 13 w 23"/>
                <a:gd name="T13" fmla="*/ 27 h 44"/>
                <a:gd name="T14" fmla="*/ 14 w 23"/>
                <a:gd name="T15" fmla="*/ 16 h 44"/>
                <a:gd name="T16" fmla="*/ 20 w 23"/>
                <a:gd name="T17" fmla="*/ 13 h 44"/>
                <a:gd name="T18" fmla="*/ 18 w 23"/>
                <a:gd name="T1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44">
                  <a:moveTo>
                    <a:pt x="18" y="0"/>
                  </a:moveTo>
                  <a:cubicBezTo>
                    <a:pt x="10" y="0"/>
                    <a:pt x="7" y="16"/>
                    <a:pt x="7" y="21"/>
                  </a:cubicBezTo>
                  <a:cubicBezTo>
                    <a:pt x="7" y="27"/>
                    <a:pt x="4" y="30"/>
                    <a:pt x="2" y="35"/>
                  </a:cubicBezTo>
                  <a:cubicBezTo>
                    <a:pt x="0" y="42"/>
                    <a:pt x="4" y="40"/>
                    <a:pt x="8" y="44"/>
                  </a:cubicBezTo>
                  <a:cubicBezTo>
                    <a:pt x="9" y="42"/>
                    <a:pt x="9" y="38"/>
                    <a:pt x="11" y="36"/>
                  </a:cubicBezTo>
                  <a:cubicBezTo>
                    <a:pt x="13" y="34"/>
                    <a:pt x="17" y="35"/>
                    <a:pt x="19" y="33"/>
                  </a:cubicBezTo>
                  <a:cubicBezTo>
                    <a:pt x="21" y="29"/>
                    <a:pt x="16" y="24"/>
                    <a:pt x="13" y="27"/>
                  </a:cubicBezTo>
                  <a:cubicBezTo>
                    <a:pt x="14" y="24"/>
                    <a:pt x="13" y="20"/>
                    <a:pt x="14" y="16"/>
                  </a:cubicBezTo>
                  <a:cubicBezTo>
                    <a:pt x="15" y="14"/>
                    <a:pt x="19" y="7"/>
                    <a:pt x="20" y="13"/>
                  </a:cubicBezTo>
                  <a:cubicBezTo>
                    <a:pt x="23" y="8"/>
                    <a:pt x="17" y="5"/>
                    <a:pt x="18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424">
              <a:extLst>
                <a:ext uri="{FF2B5EF4-FFF2-40B4-BE49-F238E27FC236}">
                  <a16:creationId xmlns="" xmlns:a16="http://schemas.microsoft.com/office/drawing/2014/main" id="{C411E25F-EB98-41D1-855D-95D628D23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35565" y="5603250"/>
              <a:ext cx="48940" cy="93431"/>
            </a:xfrm>
            <a:custGeom>
              <a:avLst/>
              <a:gdLst>
                <a:gd name="T0" fmla="*/ 18 w 23"/>
                <a:gd name="T1" fmla="*/ 0 h 44"/>
                <a:gd name="T2" fmla="*/ 7 w 23"/>
                <a:gd name="T3" fmla="*/ 21 h 44"/>
                <a:gd name="T4" fmla="*/ 2 w 23"/>
                <a:gd name="T5" fmla="*/ 35 h 44"/>
                <a:gd name="T6" fmla="*/ 8 w 23"/>
                <a:gd name="T7" fmla="*/ 44 h 44"/>
                <a:gd name="T8" fmla="*/ 11 w 23"/>
                <a:gd name="T9" fmla="*/ 36 h 44"/>
                <a:gd name="T10" fmla="*/ 19 w 23"/>
                <a:gd name="T11" fmla="*/ 33 h 44"/>
                <a:gd name="T12" fmla="*/ 13 w 23"/>
                <a:gd name="T13" fmla="*/ 27 h 44"/>
                <a:gd name="T14" fmla="*/ 14 w 23"/>
                <a:gd name="T15" fmla="*/ 16 h 44"/>
                <a:gd name="T16" fmla="*/ 20 w 23"/>
                <a:gd name="T17" fmla="*/ 13 h 44"/>
                <a:gd name="T18" fmla="*/ 18 w 23"/>
                <a:gd name="T1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44">
                  <a:moveTo>
                    <a:pt x="18" y="0"/>
                  </a:moveTo>
                  <a:cubicBezTo>
                    <a:pt x="10" y="0"/>
                    <a:pt x="7" y="16"/>
                    <a:pt x="7" y="21"/>
                  </a:cubicBezTo>
                  <a:cubicBezTo>
                    <a:pt x="7" y="27"/>
                    <a:pt x="4" y="30"/>
                    <a:pt x="2" y="35"/>
                  </a:cubicBezTo>
                  <a:cubicBezTo>
                    <a:pt x="0" y="42"/>
                    <a:pt x="4" y="40"/>
                    <a:pt x="8" y="44"/>
                  </a:cubicBezTo>
                  <a:cubicBezTo>
                    <a:pt x="9" y="42"/>
                    <a:pt x="9" y="38"/>
                    <a:pt x="11" y="36"/>
                  </a:cubicBezTo>
                  <a:cubicBezTo>
                    <a:pt x="13" y="34"/>
                    <a:pt x="17" y="35"/>
                    <a:pt x="19" y="33"/>
                  </a:cubicBezTo>
                  <a:cubicBezTo>
                    <a:pt x="21" y="29"/>
                    <a:pt x="16" y="24"/>
                    <a:pt x="13" y="27"/>
                  </a:cubicBezTo>
                  <a:cubicBezTo>
                    <a:pt x="14" y="24"/>
                    <a:pt x="13" y="20"/>
                    <a:pt x="14" y="16"/>
                  </a:cubicBezTo>
                  <a:cubicBezTo>
                    <a:pt x="15" y="14"/>
                    <a:pt x="19" y="7"/>
                    <a:pt x="20" y="13"/>
                  </a:cubicBezTo>
                  <a:cubicBezTo>
                    <a:pt x="23" y="8"/>
                    <a:pt x="17" y="5"/>
                    <a:pt x="18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425">
              <a:extLst>
                <a:ext uri="{FF2B5EF4-FFF2-40B4-BE49-F238E27FC236}">
                  <a16:creationId xmlns="" xmlns:a16="http://schemas.microsoft.com/office/drawing/2014/main" id="{4799AE23-7805-4F95-90FE-41E5897E6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6708" y="5345203"/>
              <a:ext cx="48940" cy="48940"/>
            </a:xfrm>
            <a:custGeom>
              <a:avLst/>
              <a:gdLst>
                <a:gd name="T0" fmla="*/ 13 w 24"/>
                <a:gd name="T1" fmla="*/ 22 h 22"/>
                <a:gd name="T2" fmla="*/ 14 w 24"/>
                <a:gd name="T3" fmla="*/ 16 h 22"/>
                <a:gd name="T4" fmla="*/ 13 w 24"/>
                <a:gd name="T5" fmla="*/ 13 h 22"/>
                <a:gd name="T6" fmla="*/ 10 w 24"/>
                <a:gd name="T7" fmla="*/ 6 h 22"/>
                <a:gd name="T8" fmla="*/ 4 w 24"/>
                <a:gd name="T9" fmla="*/ 7 h 22"/>
                <a:gd name="T10" fmla="*/ 2 w 24"/>
                <a:gd name="T11" fmla="*/ 20 h 22"/>
                <a:gd name="T12" fmla="*/ 8 w 24"/>
                <a:gd name="T13" fmla="*/ 12 h 22"/>
                <a:gd name="T14" fmla="*/ 13 w 24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2">
                  <a:moveTo>
                    <a:pt x="13" y="22"/>
                  </a:moveTo>
                  <a:cubicBezTo>
                    <a:pt x="13" y="20"/>
                    <a:pt x="13" y="18"/>
                    <a:pt x="14" y="16"/>
                  </a:cubicBezTo>
                  <a:cubicBezTo>
                    <a:pt x="24" y="22"/>
                    <a:pt x="22" y="0"/>
                    <a:pt x="13" y="13"/>
                  </a:cubicBezTo>
                  <a:cubicBezTo>
                    <a:pt x="10" y="9"/>
                    <a:pt x="16" y="8"/>
                    <a:pt x="10" y="6"/>
                  </a:cubicBezTo>
                  <a:cubicBezTo>
                    <a:pt x="8" y="6"/>
                    <a:pt x="6" y="5"/>
                    <a:pt x="4" y="7"/>
                  </a:cubicBezTo>
                  <a:cubicBezTo>
                    <a:pt x="0" y="9"/>
                    <a:pt x="1" y="16"/>
                    <a:pt x="2" y="20"/>
                  </a:cubicBezTo>
                  <a:cubicBezTo>
                    <a:pt x="5" y="19"/>
                    <a:pt x="7" y="15"/>
                    <a:pt x="8" y="12"/>
                  </a:cubicBezTo>
                  <a:cubicBezTo>
                    <a:pt x="11" y="15"/>
                    <a:pt x="8" y="22"/>
                    <a:pt x="13" y="2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426">
              <a:extLst>
                <a:ext uri="{FF2B5EF4-FFF2-40B4-BE49-F238E27FC236}">
                  <a16:creationId xmlns="" xmlns:a16="http://schemas.microsoft.com/office/drawing/2014/main" id="{EB6E5D6F-0A6E-4185-9B68-EE4E3561A0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6708" y="5345203"/>
              <a:ext cx="48940" cy="48940"/>
            </a:xfrm>
            <a:custGeom>
              <a:avLst/>
              <a:gdLst>
                <a:gd name="T0" fmla="*/ 13 w 24"/>
                <a:gd name="T1" fmla="*/ 22 h 22"/>
                <a:gd name="T2" fmla="*/ 14 w 24"/>
                <a:gd name="T3" fmla="*/ 16 h 22"/>
                <a:gd name="T4" fmla="*/ 13 w 24"/>
                <a:gd name="T5" fmla="*/ 13 h 22"/>
                <a:gd name="T6" fmla="*/ 10 w 24"/>
                <a:gd name="T7" fmla="*/ 6 h 22"/>
                <a:gd name="T8" fmla="*/ 4 w 24"/>
                <a:gd name="T9" fmla="*/ 7 h 22"/>
                <a:gd name="T10" fmla="*/ 2 w 24"/>
                <a:gd name="T11" fmla="*/ 20 h 22"/>
                <a:gd name="T12" fmla="*/ 8 w 24"/>
                <a:gd name="T13" fmla="*/ 12 h 22"/>
                <a:gd name="T14" fmla="*/ 13 w 24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2">
                  <a:moveTo>
                    <a:pt x="13" y="22"/>
                  </a:moveTo>
                  <a:cubicBezTo>
                    <a:pt x="13" y="20"/>
                    <a:pt x="13" y="18"/>
                    <a:pt x="14" y="16"/>
                  </a:cubicBezTo>
                  <a:cubicBezTo>
                    <a:pt x="24" y="22"/>
                    <a:pt x="22" y="0"/>
                    <a:pt x="13" y="13"/>
                  </a:cubicBezTo>
                  <a:cubicBezTo>
                    <a:pt x="10" y="9"/>
                    <a:pt x="16" y="8"/>
                    <a:pt x="10" y="6"/>
                  </a:cubicBezTo>
                  <a:cubicBezTo>
                    <a:pt x="8" y="6"/>
                    <a:pt x="6" y="5"/>
                    <a:pt x="4" y="7"/>
                  </a:cubicBezTo>
                  <a:cubicBezTo>
                    <a:pt x="0" y="9"/>
                    <a:pt x="1" y="16"/>
                    <a:pt x="2" y="20"/>
                  </a:cubicBezTo>
                  <a:cubicBezTo>
                    <a:pt x="5" y="19"/>
                    <a:pt x="7" y="15"/>
                    <a:pt x="8" y="12"/>
                  </a:cubicBezTo>
                  <a:cubicBezTo>
                    <a:pt x="11" y="15"/>
                    <a:pt x="8" y="22"/>
                    <a:pt x="13" y="2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427">
              <a:extLst>
                <a:ext uri="{FF2B5EF4-FFF2-40B4-BE49-F238E27FC236}">
                  <a16:creationId xmlns="" xmlns:a16="http://schemas.microsoft.com/office/drawing/2014/main" id="{03A197E7-5278-4221-A39A-C947EDCAF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6708" y="5567657"/>
              <a:ext cx="22245" cy="26695"/>
            </a:xfrm>
            <a:custGeom>
              <a:avLst/>
              <a:gdLst>
                <a:gd name="T0" fmla="*/ 3 w 11"/>
                <a:gd name="T1" fmla="*/ 0 h 11"/>
                <a:gd name="T2" fmla="*/ 4 w 11"/>
                <a:gd name="T3" fmla="*/ 9 h 11"/>
                <a:gd name="T4" fmla="*/ 3 w 11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1">
                  <a:moveTo>
                    <a:pt x="3" y="0"/>
                  </a:moveTo>
                  <a:cubicBezTo>
                    <a:pt x="0" y="1"/>
                    <a:pt x="0" y="7"/>
                    <a:pt x="4" y="9"/>
                  </a:cubicBezTo>
                  <a:cubicBezTo>
                    <a:pt x="8" y="11"/>
                    <a:pt x="11" y="1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428">
              <a:extLst>
                <a:ext uri="{FF2B5EF4-FFF2-40B4-BE49-F238E27FC236}">
                  <a16:creationId xmlns="" xmlns:a16="http://schemas.microsoft.com/office/drawing/2014/main" id="{BDAB6131-2D83-49A8-9F47-C5B57CC27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6708" y="5567657"/>
              <a:ext cx="22245" cy="26695"/>
            </a:xfrm>
            <a:custGeom>
              <a:avLst/>
              <a:gdLst>
                <a:gd name="T0" fmla="*/ 3 w 11"/>
                <a:gd name="T1" fmla="*/ 0 h 11"/>
                <a:gd name="T2" fmla="*/ 4 w 11"/>
                <a:gd name="T3" fmla="*/ 9 h 11"/>
                <a:gd name="T4" fmla="*/ 3 w 11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1">
                  <a:moveTo>
                    <a:pt x="3" y="0"/>
                  </a:moveTo>
                  <a:cubicBezTo>
                    <a:pt x="0" y="1"/>
                    <a:pt x="0" y="7"/>
                    <a:pt x="4" y="9"/>
                  </a:cubicBezTo>
                  <a:cubicBezTo>
                    <a:pt x="8" y="11"/>
                    <a:pt x="11" y="1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429">
              <a:extLst>
                <a:ext uri="{FF2B5EF4-FFF2-40B4-BE49-F238E27FC236}">
                  <a16:creationId xmlns="" xmlns:a16="http://schemas.microsoft.com/office/drawing/2014/main" id="{545267F9-AAE0-4E5F-BACF-787E107EF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6708" y="5879094"/>
              <a:ext cx="48940" cy="40042"/>
            </a:xfrm>
            <a:custGeom>
              <a:avLst/>
              <a:gdLst>
                <a:gd name="T0" fmla="*/ 6 w 22"/>
                <a:gd name="T1" fmla="*/ 7 h 19"/>
                <a:gd name="T2" fmla="*/ 8 w 22"/>
                <a:gd name="T3" fmla="*/ 10 h 19"/>
                <a:gd name="T4" fmla="*/ 1 w 22"/>
                <a:gd name="T5" fmla="*/ 15 h 19"/>
                <a:gd name="T6" fmla="*/ 10 w 22"/>
                <a:gd name="T7" fmla="*/ 17 h 19"/>
                <a:gd name="T8" fmla="*/ 22 w 22"/>
                <a:gd name="T9" fmla="*/ 6 h 19"/>
                <a:gd name="T10" fmla="*/ 10 w 22"/>
                <a:gd name="T11" fmla="*/ 10 h 19"/>
                <a:gd name="T12" fmla="*/ 6 w 22"/>
                <a:gd name="T13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9">
                  <a:moveTo>
                    <a:pt x="6" y="7"/>
                  </a:moveTo>
                  <a:cubicBezTo>
                    <a:pt x="7" y="8"/>
                    <a:pt x="7" y="9"/>
                    <a:pt x="8" y="10"/>
                  </a:cubicBezTo>
                  <a:cubicBezTo>
                    <a:pt x="6" y="10"/>
                    <a:pt x="2" y="12"/>
                    <a:pt x="1" y="15"/>
                  </a:cubicBezTo>
                  <a:cubicBezTo>
                    <a:pt x="0" y="19"/>
                    <a:pt x="9" y="16"/>
                    <a:pt x="10" y="17"/>
                  </a:cubicBezTo>
                  <a:cubicBezTo>
                    <a:pt x="10" y="12"/>
                    <a:pt x="18" y="7"/>
                    <a:pt x="22" y="6"/>
                  </a:cubicBezTo>
                  <a:cubicBezTo>
                    <a:pt x="17" y="0"/>
                    <a:pt x="14" y="8"/>
                    <a:pt x="10" y="10"/>
                  </a:cubicBezTo>
                  <a:cubicBezTo>
                    <a:pt x="12" y="6"/>
                    <a:pt x="9" y="6"/>
                    <a:pt x="6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430">
              <a:extLst>
                <a:ext uri="{FF2B5EF4-FFF2-40B4-BE49-F238E27FC236}">
                  <a16:creationId xmlns="" xmlns:a16="http://schemas.microsoft.com/office/drawing/2014/main" id="{FA458E96-A7E6-41B4-BCB0-A5E464C89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6708" y="5879094"/>
              <a:ext cx="48940" cy="40042"/>
            </a:xfrm>
            <a:custGeom>
              <a:avLst/>
              <a:gdLst>
                <a:gd name="T0" fmla="*/ 6 w 22"/>
                <a:gd name="T1" fmla="*/ 7 h 19"/>
                <a:gd name="T2" fmla="*/ 8 w 22"/>
                <a:gd name="T3" fmla="*/ 10 h 19"/>
                <a:gd name="T4" fmla="*/ 1 w 22"/>
                <a:gd name="T5" fmla="*/ 15 h 19"/>
                <a:gd name="T6" fmla="*/ 10 w 22"/>
                <a:gd name="T7" fmla="*/ 17 h 19"/>
                <a:gd name="T8" fmla="*/ 22 w 22"/>
                <a:gd name="T9" fmla="*/ 6 h 19"/>
                <a:gd name="T10" fmla="*/ 10 w 22"/>
                <a:gd name="T11" fmla="*/ 10 h 19"/>
                <a:gd name="T12" fmla="*/ 6 w 22"/>
                <a:gd name="T13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9">
                  <a:moveTo>
                    <a:pt x="6" y="7"/>
                  </a:moveTo>
                  <a:cubicBezTo>
                    <a:pt x="7" y="8"/>
                    <a:pt x="7" y="9"/>
                    <a:pt x="8" y="10"/>
                  </a:cubicBezTo>
                  <a:cubicBezTo>
                    <a:pt x="6" y="10"/>
                    <a:pt x="2" y="12"/>
                    <a:pt x="1" y="15"/>
                  </a:cubicBezTo>
                  <a:cubicBezTo>
                    <a:pt x="0" y="19"/>
                    <a:pt x="9" y="16"/>
                    <a:pt x="10" y="17"/>
                  </a:cubicBezTo>
                  <a:cubicBezTo>
                    <a:pt x="10" y="12"/>
                    <a:pt x="18" y="7"/>
                    <a:pt x="22" y="6"/>
                  </a:cubicBezTo>
                  <a:cubicBezTo>
                    <a:pt x="17" y="0"/>
                    <a:pt x="14" y="8"/>
                    <a:pt x="10" y="10"/>
                  </a:cubicBezTo>
                  <a:cubicBezTo>
                    <a:pt x="12" y="6"/>
                    <a:pt x="9" y="6"/>
                    <a:pt x="6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431">
              <a:extLst>
                <a:ext uri="{FF2B5EF4-FFF2-40B4-BE49-F238E27FC236}">
                  <a16:creationId xmlns="" xmlns:a16="http://schemas.microsoft.com/office/drawing/2014/main" id="{B3056FE2-5EAF-438B-88CC-9621864F9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5607" y="5887992"/>
              <a:ext cx="271395" cy="160167"/>
            </a:xfrm>
            <a:custGeom>
              <a:avLst/>
              <a:gdLst>
                <a:gd name="T0" fmla="*/ 4 w 127"/>
                <a:gd name="T1" fmla="*/ 61 h 74"/>
                <a:gd name="T2" fmla="*/ 7 w 127"/>
                <a:gd name="T3" fmla="*/ 63 h 74"/>
                <a:gd name="T4" fmla="*/ 0 w 127"/>
                <a:gd name="T5" fmla="*/ 74 h 74"/>
                <a:gd name="T6" fmla="*/ 10 w 127"/>
                <a:gd name="T7" fmla="*/ 73 h 74"/>
                <a:gd name="T8" fmla="*/ 23 w 127"/>
                <a:gd name="T9" fmla="*/ 67 h 74"/>
                <a:gd name="T10" fmla="*/ 38 w 127"/>
                <a:gd name="T11" fmla="*/ 59 h 74"/>
                <a:gd name="T12" fmla="*/ 47 w 127"/>
                <a:gd name="T13" fmla="*/ 47 h 74"/>
                <a:gd name="T14" fmla="*/ 70 w 127"/>
                <a:gd name="T15" fmla="*/ 33 h 74"/>
                <a:gd name="T16" fmla="*/ 88 w 127"/>
                <a:gd name="T17" fmla="*/ 26 h 74"/>
                <a:gd name="T18" fmla="*/ 103 w 127"/>
                <a:gd name="T19" fmla="*/ 18 h 74"/>
                <a:gd name="T20" fmla="*/ 119 w 127"/>
                <a:gd name="T21" fmla="*/ 4 h 74"/>
                <a:gd name="T22" fmla="*/ 97 w 127"/>
                <a:gd name="T23" fmla="*/ 8 h 74"/>
                <a:gd name="T24" fmla="*/ 82 w 127"/>
                <a:gd name="T25" fmla="*/ 9 h 74"/>
                <a:gd name="T26" fmla="*/ 60 w 127"/>
                <a:gd name="T27" fmla="*/ 13 h 74"/>
                <a:gd name="T28" fmla="*/ 29 w 127"/>
                <a:gd name="T29" fmla="*/ 34 h 74"/>
                <a:gd name="T30" fmla="*/ 4 w 127"/>
                <a:gd name="T31" fmla="*/ 6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7" h="74">
                  <a:moveTo>
                    <a:pt x="4" y="61"/>
                  </a:moveTo>
                  <a:cubicBezTo>
                    <a:pt x="5" y="62"/>
                    <a:pt x="5" y="64"/>
                    <a:pt x="7" y="63"/>
                  </a:cubicBezTo>
                  <a:cubicBezTo>
                    <a:pt x="8" y="67"/>
                    <a:pt x="0" y="68"/>
                    <a:pt x="0" y="74"/>
                  </a:cubicBezTo>
                  <a:cubicBezTo>
                    <a:pt x="3" y="73"/>
                    <a:pt x="7" y="74"/>
                    <a:pt x="10" y="73"/>
                  </a:cubicBezTo>
                  <a:cubicBezTo>
                    <a:pt x="15" y="72"/>
                    <a:pt x="18" y="67"/>
                    <a:pt x="23" y="67"/>
                  </a:cubicBezTo>
                  <a:cubicBezTo>
                    <a:pt x="30" y="67"/>
                    <a:pt x="33" y="65"/>
                    <a:pt x="38" y="59"/>
                  </a:cubicBezTo>
                  <a:cubicBezTo>
                    <a:pt x="41" y="56"/>
                    <a:pt x="46" y="51"/>
                    <a:pt x="47" y="47"/>
                  </a:cubicBezTo>
                  <a:cubicBezTo>
                    <a:pt x="49" y="40"/>
                    <a:pt x="64" y="35"/>
                    <a:pt x="70" y="33"/>
                  </a:cubicBezTo>
                  <a:cubicBezTo>
                    <a:pt x="76" y="31"/>
                    <a:pt x="82" y="27"/>
                    <a:pt x="88" y="26"/>
                  </a:cubicBezTo>
                  <a:cubicBezTo>
                    <a:pt x="95" y="26"/>
                    <a:pt x="98" y="21"/>
                    <a:pt x="103" y="18"/>
                  </a:cubicBezTo>
                  <a:cubicBezTo>
                    <a:pt x="107" y="17"/>
                    <a:pt x="127" y="9"/>
                    <a:pt x="119" y="4"/>
                  </a:cubicBezTo>
                  <a:cubicBezTo>
                    <a:pt x="113" y="0"/>
                    <a:pt x="103" y="10"/>
                    <a:pt x="97" y="8"/>
                  </a:cubicBezTo>
                  <a:cubicBezTo>
                    <a:pt x="92" y="7"/>
                    <a:pt x="88" y="10"/>
                    <a:pt x="82" y="9"/>
                  </a:cubicBezTo>
                  <a:cubicBezTo>
                    <a:pt x="75" y="9"/>
                    <a:pt x="67" y="10"/>
                    <a:pt x="60" y="13"/>
                  </a:cubicBezTo>
                  <a:cubicBezTo>
                    <a:pt x="48" y="18"/>
                    <a:pt x="43" y="31"/>
                    <a:pt x="29" y="34"/>
                  </a:cubicBezTo>
                  <a:cubicBezTo>
                    <a:pt x="15" y="37"/>
                    <a:pt x="8" y="49"/>
                    <a:pt x="4" y="6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432">
              <a:extLst>
                <a:ext uri="{FF2B5EF4-FFF2-40B4-BE49-F238E27FC236}">
                  <a16:creationId xmlns="" xmlns:a16="http://schemas.microsoft.com/office/drawing/2014/main" id="{B1E40B76-F8D8-4279-88FC-158FC60A5A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5607" y="5887992"/>
              <a:ext cx="271395" cy="160167"/>
            </a:xfrm>
            <a:custGeom>
              <a:avLst/>
              <a:gdLst>
                <a:gd name="T0" fmla="*/ 4 w 127"/>
                <a:gd name="T1" fmla="*/ 61 h 74"/>
                <a:gd name="T2" fmla="*/ 7 w 127"/>
                <a:gd name="T3" fmla="*/ 63 h 74"/>
                <a:gd name="T4" fmla="*/ 0 w 127"/>
                <a:gd name="T5" fmla="*/ 74 h 74"/>
                <a:gd name="T6" fmla="*/ 10 w 127"/>
                <a:gd name="T7" fmla="*/ 73 h 74"/>
                <a:gd name="T8" fmla="*/ 23 w 127"/>
                <a:gd name="T9" fmla="*/ 67 h 74"/>
                <a:gd name="T10" fmla="*/ 38 w 127"/>
                <a:gd name="T11" fmla="*/ 59 h 74"/>
                <a:gd name="T12" fmla="*/ 47 w 127"/>
                <a:gd name="T13" fmla="*/ 47 h 74"/>
                <a:gd name="T14" fmla="*/ 70 w 127"/>
                <a:gd name="T15" fmla="*/ 33 h 74"/>
                <a:gd name="T16" fmla="*/ 88 w 127"/>
                <a:gd name="T17" fmla="*/ 26 h 74"/>
                <a:gd name="T18" fmla="*/ 103 w 127"/>
                <a:gd name="T19" fmla="*/ 18 h 74"/>
                <a:gd name="T20" fmla="*/ 119 w 127"/>
                <a:gd name="T21" fmla="*/ 4 h 74"/>
                <a:gd name="T22" fmla="*/ 97 w 127"/>
                <a:gd name="T23" fmla="*/ 8 h 74"/>
                <a:gd name="T24" fmla="*/ 82 w 127"/>
                <a:gd name="T25" fmla="*/ 9 h 74"/>
                <a:gd name="T26" fmla="*/ 60 w 127"/>
                <a:gd name="T27" fmla="*/ 13 h 74"/>
                <a:gd name="T28" fmla="*/ 29 w 127"/>
                <a:gd name="T29" fmla="*/ 34 h 74"/>
                <a:gd name="T30" fmla="*/ 4 w 127"/>
                <a:gd name="T31" fmla="*/ 6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7" h="74">
                  <a:moveTo>
                    <a:pt x="4" y="61"/>
                  </a:moveTo>
                  <a:cubicBezTo>
                    <a:pt x="5" y="62"/>
                    <a:pt x="5" y="64"/>
                    <a:pt x="7" y="63"/>
                  </a:cubicBezTo>
                  <a:cubicBezTo>
                    <a:pt x="8" y="67"/>
                    <a:pt x="0" y="68"/>
                    <a:pt x="0" y="74"/>
                  </a:cubicBezTo>
                  <a:cubicBezTo>
                    <a:pt x="3" y="73"/>
                    <a:pt x="7" y="74"/>
                    <a:pt x="10" y="73"/>
                  </a:cubicBezTo>
                  <a:cubicBezTo>
                    <a:pt x="15" y="72"/>
                    <a:pt x="18" y="67"/>
                    <a:pt x="23" y="67"/>
                  </a:cubicBezTo>
                  <a:cubicBezTo>
                    <a:pt x="30" y="67"/>
                    <a:pt x="33" y="65"/>
                    <a:pt x="38" y="59"/>
                  </a:cubicBezTo>
                  <a:cubicBezTo>
                    <a:pt x="41" y="56"/>
                    <a:pt x="46" y="51"/>
                    <a:pt x="47" y="47"/>
                  </a:cubicBezTo>
                  <a:cubicBezTo>
                    <a:pt x="49" y="40"/>
                    <a:pt x="64" y="35"/>
                    <a:pt x="70" y="33"/>
                  </a:cubicBezTo>
                  <a:cubicBezTo>
                    <a:pt x="76" y="31"/>
                    <a:pt x="82" y="27"/>
                    <a:pt x="88" y="26"/>
                  </a:cubicBezTo>
                  <a:cubicBezTo>
                    <a:pt x="95" y="26"/>
                    <a:pt x="98" y="21"/>
                    <a:pt x="103" y="18"/>
                  </a:cubicBezTo>
                  <a:cubicBezTo>
                    <a:pt x="107" y="17"/>
                    <a:pt x="127" y="9"/>
                    <a:pt x="119" y="4"/>
                  </a:cubicBezTo>
                  <a:cubicBezTo>
                    <a:pt x="113" y="0"/>
                    <a:pt x="103" y="10"/>
                    <a:pt x="97" y="8"/>
                  </a:cubicBezTo>
                  <a:cubicBezTo>
                    <a:pt x="92" y="7"/>
                    <a:pt x="88" y="10"/>
                    <a:pt x="82" y="9"/>
                  </a:cubicBezTo>
                  <a:cubicBezTo>
                    <a:pt x="75" y="9"/>
                    <a:pt x="67" y="10"/>
                    <a:pt x="60" y="13"/>
                  </a:cubicBezTo>
                  <a:cubicBezTo>
                    <a:pt x="48" y="18"/>
                    <a:pt x="43" y="31"/>
                    <a:pt x="29" y="34"/>
                  </a:cubicBezTo>
                  <a:cubicBezTo>
                    <a:pt x="15" y="37"/>
                    <a:pt x="8" y="49"/>
                    <a:pt x="4" y="6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433">
              <a:extLst>
                <a:ext uri="{FF2B5EF4-FFF2-40B4-BE49-F238E27FC236}">
                  <a16:creationId xmlns="" xmlns:a16="http://schemas.microsoft.com/office/drawing/2014/main" id="{9DCA2C9F-C251-45CB-BAA2-85EBCE5DF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3403" y="5362999"/>
              <a:ext cx="4449" cy="4449"/>
            </a:xfrm>
            <a:custGeom>
              <a:avLst/>
              <a:gdLst>
                <a:gd name="T0" fmla="*/ 2 w 2"/>
                <a:gd name="T1" fmla="*/ 0 h 3"/>
                <a:gd name="T2" fmla="*/ 1 w 2"/>
                <a:gd name="T3" fmla="*/ 3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1"/>
                    <a:pt x="0" y="1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434">
              <a:extLst>
                <a:ext uri="{FF2B5EF4-FFF2-40B4-BE49-F238E27FC236}">
                  <a16:creationId xmlns="" xmlns:a16="http://schemas.microsoft.com/office/drawing/2014/main" id="{8A22AFAF-80B5-4296-A302-D95530B167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3403" y="5362999"/>
              <a:ext cx="4449" cy="4449"/>
            </a:xfrm>
            <a:custGeom>
              <a:avLst/>
              <a:gdLst>
                <a:gd name="T0" fmla="*/ 2 w 2"/>
                <a:gd name="T1" fmla="*/ 0 h 3"/>
                <a:gd name="T2" fmla="*/ 1 w 2"/>
                <a:gd name="T3" fmla="*/ 3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1"/>
                    <a:pt x="0" y="1"/>
                    <a:pt x="1" y="3"/>
                  </a:cubicBezTo>
                  <a:cubicBezTo>
                    <a:pt x="1" y="2"/>
                    <a:pt x="1" y="1"/>
                    <a:pt x="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435">
              <a:extLst>
                <a:ext uri="{FF2B5EF4-FFF2-40B4-BE49-F238E27FC236}">
                  <a16:creationId xmlns="" xmlns:a16="http://schemas.microsoft.com/office/drawing/2014/main" id="{E0DD91A6-66F2-4B61-97DE-085215C060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7852" y="5398592"/>
              <a:ext cx="4449" cy="4449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3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0"/>
                    <a:pt x="0" y="1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436">
              <a:extLst>
                <a:ext uri="{FF2B5EF4-FFF2-40B4-BE49-F238E27FC236}">
                  <a16:creationId xmlns="" xmlns:a16="http://schemas.microsoft.com/office/drawing/2014/main" id="{FF2CC9A7-BDAD-4C75-A484-E8FE20888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97852" y="5398592"/>
              <a:ext cx="4449" cy="4449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3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0"/>
                    <a:pt x="0" y="1"/>
                    <a:pt x="0" y="3"/>
                  </a:cubicBezTo>
                  <a:cubicBezTo>
                    <a:pt x="1" y="2"/>
                    <a:pt x="1" y="1"/>
                    <a:pt x="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437">
              <a:extLst>
                <a:ext uri="{FF2B5EF4-FFF2-40B4-BE49-F238E27FC236}">
                  <a16:creationId xmlns="" xmlns:a16="http://schemas.microsoft.com/office/drawing/2014/main" id="{6CB0FB01-C515-4D89-B2B0-4E03AC96B0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15648" y="5887992"/>
              <a:ext cx="26695" cy="22245"/>
            </a:xfrm>
            <a:custGeom>
              <a:avLst/>
              <a:gdLst>
                <a:gd name="T0" fmla="*/ 1 w 13"/>
                <a:gd name="T1" fmla="*/ 5 h 12"/>
                <a:gd name="T2" fmla="*/ 0 w 13"/>
                <a:gd name="T3" fmla="*/ 9 h 12"/>
                <a:gd name="T4" fmla="*/ 5 w 13"/>
                <a:gd name="T5" fmla="*/ 12 h 12"/>
                <a:gd name="T6" fmla="*/ 9 w 13"/>
                <a:gd name="T7" fmla="*/ 0 h 12"/>
                <a:gd name="T8" fmla="*/ 1 w 13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1" y="5"/>
                  </a:moveTo>
                  <a:cubicBezTo>
                    <a:pt x="0" y="6"/>
                    <a:pt x="0" y="8"/>
                    <a:pt x="0" y="9"/>
                  </a:cubicBezTo>
                  <a:cubicBezTo>
                    <a:pt x="2" y="9"/>
                    <a:pt x="4" y="10"/>
                    <a:pt x="5" y="12"/>
                  </a:cubicBezTo>
                  <a:cubicBezTo>
                    <a:pt x="8" y="10"/>
                    <a:pt x="13" y="4"/>
                    <a:pt x="9" y="0"/>
                  </a:cubicBezTo>
                  <a:cubicBezTo>
                    <a:pt x="8" y="4"/>
                    <a:pt x="5" y="4"/>
                    <a:pt x="1" y="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438">
              <a:extLst>
                <a:ext uri="{FF2B5EF4-FFF2-40B4-BE49-F238E27FC236}">
                  <a16:creationId xmlns="" xmlns:a16="http://schemas.microsoft.com/office/drawing/2014/main" id="{AF01B010-6301-47C0-9A4D-5EC1432AD9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15648" y="5887992"/>
              <a:ext cx="26695" cy="22245"/>
            </a:xfrm>
            <a:custGeom>
              <a:avLst/>
              <a:gdLst>
                <a:gd name="T0" fmla="*/ 1 w 13"/>
                <a:gd name="T1" fmla="*/ 5 h 12"/>
                <a:gd name="T2" fmla="*/ 0 w 13"/>
                <a:gd name="T3" fmla="*/ 9 h 12"/>
                <a:gd name="T4" fmla="*/ 5 w 13"/>
                <a:gd name="T5" fmla="*/ 12 h 12"/>
                <a:gd name="T6" fmla="*/ 9 w 13"/>
                <a:gd name="T7" fmla="*/ 0 h 12"/>
                <a:gd name="T8" fmla="*/ 1 w 13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1" y="5"/>
                  </a:moveTo>
                  <a:cubicBezTo>
                    <a:pt x="0" y="6"/>
                    <a:pt x="0" y="8"/>
                    <a:pt x="0" y="9"/>
                  </a:cubicBezTo>
                  <a:cubicBezTo>
                    <a:pt x="2" y="9"/>
                    <a:pt x="4" y="10"/>
                    <a:pt x="5" y="12"/>
                  </a:cubicBezTo>
                  <a:cubicBezTo>
                    <a:pt x="8" y="10"/>
                    <a:pt x="13" y="4"/>
                    <a:pt x="9" y="0"/>
                  </a:cubicBezTo>
                  <a:cubicBezTo>
                    <a:pt x="8" y="4"/>
                    <a:pt x="5" y="4"/>
                    <a:pt x="1" y="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439">
              <a:extLst>
                <a:ext uri="{FF2B5EF4-FFF2-40B4-BE49-F238E27FC236}">
                  <a16:creationId xmlns="" xmlns:a16="http://schemas.microsoft.com/office/drawing/2014/main" id="{D3E8927A-1213-4DFF-99B3-8C0851645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343" y="5879094"/>
              <a:ext cx="57838" cy="26695"/>
            </a:xfrm>
            <a:custGeom>
              <a:avLst/>
              <a:gdLst>
                <a:gd name="T0" fmla="*/ 4 w 26"/>
                <a:gd name="T1" fmla="*/ 1 h 12"/>
                <a:gd name="T2" fmla="*/ 5 w 26"/>
                <a:gd name="T3" fmla="*/ 5 h 12"/>
                <a:gd name="T4" fmla="*/ 0 w 26"/>
                <a:gd name="T5" fmla="*/ 12 h 12"/>
                <a:gd name="T6" fmla="*/ 22 w 26"/>
                <a:gd name="T7" fmla="*/ 9 h 12"/>
                <a:gd name="T8" fmla="*/ 20 w 26"/>
                <a:gd name="T9" fmla="*/ 2 h 12"/>
                <a:gd name="T10" fmla="*/ 13 w 26"/>
                <a:gd name="T11" fmla="*/ 2 h 12"/>
                <a:gd name="T12" fmla="*/ 4 w 26"/>
                <a:gd name="T1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2">
                  <a:moveTo>
                    <a:pt x="4" y="1"/>
                  </a:moveTo>
                  <a:cubicBezTo>
                    <a:pt x="2" y="3"/>
                    <a:pt x="0" y="7"/>
                    <a:pt x="5" y="5"/>
                  </a:cubicBezTo>
                  <a:cubicBezTo>
                    <a:pt x="2" y="6"/>
                    <a:pt x="0" y="9"/>
                    <a:pt x="0" y="12"/>
                  </a:cubicBezTo>
                  <a:cubicBezTo>
                    <a:pt x="7" y="11"/>
                    <a:pt x="15" y="12"/>
                    <a:pt x="22" y="9"/>
                  </a:cubicBezTo>
                  <a:cubicBezTo>
                    <a:pt x="26" y="7"/>
                    <a:pt x="24" y="3"/>
                    <a:pt x="20" y="2"/>
                  </a:cubicBezTo>
                  <a:cubicBezTo>
                    <a:pt x="18" y="1"/>
                    <a:pt x="16" y="2"/>
                    <a:pt x="13" y="2"/>
                  </a:cubicBezTo>
                  <a:cubicBezTo>
                    <a:pt x="10" y="2"/>
                    <a:pt x="7" y="0"/>
                    <a:pt x="4" y="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440">
              <a:extLst>
                <a:ext uri="{FF2B5EF4-FFF2-40B4-BE49-F238E27FC236}">
                  <a16:creationId xmlns="" xmlns:a16="http://schemas.microsoft.com/office/drawing/2014/main" id="{96746C5D-0356-4DF1-91F7-ABA739B393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2343" y="5879094"/>
              <a:ext cx="57838" cy="26695"/>
            </a:xfrm>
            <a:custGeom>
              <a:avLst/>
              <a:gdLst>
                <a:gd name="T0" fmla="*/ 4 w 26"/>
                <a:gd name="T1" fmla="*/ 1 h 12"/>
                <a:gd name="T2" fmla="*/ 5 w 26"/>
                <a:gd name="T3" fmla="*/ 5 h 12"/>
                <a:gd name="T4" fmla="*/ 0 w 26"/>
                <a:gd name="T5" fmla="*/ 12 h 12"/>
                <a:gd name="T6" fmla="*/ 22 w 26"/>
                <a:gd name="T7" fmla="*/ 9 h 12"/>
                <a:gd name="T8" fmla="*/ 20 w 26"/>
                <a:gd name="T9" fmla="*/ 2 h 12"/>
                <a:gd name="T10" fmla="*/ 13 w 26"/>
                <a:gd name="T11" fmla="*/ 2 h 12"/>
                <a:gd name="T12" fmla="*/ 4 w 26"/>
                <a:gd name="T1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2">
                  <a:moveTo>
                    <a:pt x="4" y="1"/>
                  </a:moveTo>
                  <a:cubicBezTo>
                    <a:pt x="2" y="3"/>
                    <a:pt x="0" y="7"/>
                    <a:pt x="5" y="5"/>
                  </a:cubicBezTo>
                  <a:cubicBezTo>
                    <a:pt x="2" y="6"/>
                    <a:pt x="0" y="9"/>
                    <a:pt x="0" y="12"/>
                  </a:cubicBezTo>
                  <a:cubicBezTo>
                    <a:pt x="7" y="11"/>
                    <a:pt x="15" y="12"/>
                    <a:pt x="22" y="9"/>
                  </a:cubicBezTo>
                  <a:cubicBezTo>
                    <a:pt x="26" y="7"/>
                    <a:pt x="24" y="3"/>
                    <a:pt x="20" y="2"/>
                  </a:cubicBezTo>
                  <a:cubicBezTo>
                    <a:pt x="18" y="1"/>
                    <a:pt x="16" y="2"/>
                    <a:pt x="13" y="2"/>
                  </a:cubicBezTo>
                  <a:cubicBezTo>
                    <a:pt x="10" y="2"/>
                    <a:pt x="7" y="0"/>
                    <a:pt x="4" y="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441">
              <a:extLst>
                <a:ext uri="{FF2B5EF4-FFF2-40B4-BE49-F238E27FC236}">
                  <a16:creationId xmlns="" xmlns:a16="http://schemas.microsoft.com/office/drawing/2014/main" id="{C41EBCBC-A9D7-41E8-869A-F96CEC304F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39" y="5389694"/>
              <a:ext cx="71186" cy="35593"/>
            </a:xfrm>
            <a:custGeom>
              <a:avLst/>
              <a:gdLst>
                <a:gd name="T0" fmla="*/ 5 w 32"/>
                <a:gd name="T1" fmla="*/ 2 h 15"/>
                <a:gd name="T2" fmla="*/ 13 w 32"/>
                <a:gd name="T3" fmla="*/ 13 h 15"/>
                <a:gd name="T4" fmla="*/ 17 w 32"/>
                <a:gd name="T5" fmla="*/ 10 h 15"/>
                <a:gd name="T6" fmla="*/ 22 w 32"/>
                <a:gd name="T7" fmla="*/ 11 h 15"/>
                <a:gd name="T8" fmla="*/ 32 w 32"/>
                <a:gd name="T9" fmla="*/ 6 h 15"/>
                <a:gd name="T10" fmla="*/ 28 w 32"/>
                <a:gd name="T11" fmla="*/ 3 h 15"/>
                <a:gd name="T12" fmla="*/ 5 w 32"/>
                <a:gd name="T13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5">
                  <a:moveTo>
                    <a:pt x="5" y="2"/>
                  </a:moveTo>
                  <a:cubicBezTo>
                    <a:pt x="0" y="9"/>
                    <a:pt x="4" y="15"/>
                    <a:pt x="13" y="13"/>
                  </a:cubicBezTo>
                  <a:cubicBezTo>
                    <a:pt x="14" y="12"/>
                    <a:pt x="16" y="11"/>
                    <a:pt x="17" y="10"/>
                  </a:cubicBezTo>
                  <a:cubicBezTo>
                    <a:pt x="19" y="11"/>
                    <a:pt x="20" y="11"/>
                    <a:pt x="22" y="11"/>
                  </a:cubicBezTo>
                  <a:cubicBezTo>
                    <a:pt x="25" y="9"/>
                    <a:pt x="31" y="11"/>
                    <a:pt x="32" y="6"/>
                  </a:cubicBezTo>
                  <a:cubicBezTo>
                    <a:pt x="30" y="7"/>
                    <a:pt x="28" y="5"/>
                    <a:pt x="28" y="3"/>
                  </a:cubicBezTo>
                  <a:cubicBezTo>
                    <a:pt x="24" y="8"/>
                    <a:pt x="11" y="0"/>
                    <a:pt x="5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442">
              <a:extLst>
                <a:ext uri="{FF2B5EF4-FFF2-40B4-BE49-F238E27FC236}">
                  <a16:creationId xmlns="" xmlns:a16="http://schemas.microsoft.com/office/drawing/2014/main" id="{82764454-1898-43CA-9A95-97E35B48D1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39" y="5389694"/>
              <a:ext cx="71186" cy="35593"/>
            </a:xfrm>
            <a:custGeom>
              <a:avLst/>
              <a:gdLst>
                <a:gd name="T0" fmla="*/ 5 w 32"/>
                <a:gd name="T1" fmla="*/ 2 h 15"/>
                <a:gd name="T2" fmla="*/ 13 w 32"/>
                <a:gd name="T3" fmla="*/ 13 h 15"/>
                <a:gd name="T4" fmla="*/ 17 w 32"/>
                <a:gd name="T5" fmla="*/ 10 h 15"/>
                <a:gd name="T6" fmla="*/ 22 w 32"/>
                <a:gd name="T7" fmla="*/ 11 h 15"/>
                <a:gd name="T8" fmla="*/ 32 w 32"/>
                <a:gd name="T9" fmla="*/ 6 h 15"/>
                <a:gd name="T10" fmla="*/ 28 w 32"/>
                <a:gd name="T11" fmla="*/ 3 h 15"/>
                <a:gd name="T12" fmla="*/ 5 w 32"/>
                <a:gd name="T13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5">
                  <a:moveTo>
                    <a:pt x="5" y="2"/>
                  </a:moveTo>
                  <a:cubicBezTo>
                    <a:pt x="0" y="9"/>
                    <a:pt x="4" y="15"/>
                    <a:pt x="13" y="13"/>
                  </a:cubicBezTo>
                  <a:cubicBezTo>
                    <a:pt x="14" y="12"/>
                    <a:pt x="16" y="11"/>
                    <a:pt x="17" y="10"/>
                  </a:cubicBezTo>
                  <a:cubicBezTo>
                    <a:pt x="19" y="11"/>
                    <a:pt x="20" y="11"/>
                    <a:pt x="22" y="11"/>
                  </a:cubicBezTo>
                  <a:cubicBezTo>
                    <a:pt x="25" y="9"/>
                    <a:pt x="31" y="11"/>
                    <a:pt x="32" y="6"/>
                  </a:cubicBezTo>
                  <a:cubicBezTo>
                    <a:pt x="30" y="7"/>
                    <a:pt x="28" y="5"/>
                    <a:pt x="28" y="3"/>
                  </a:cubicBezTo>
                  <a:cubicBezTo>
                    <a:pt x="24" y="8"/>
                    <a:pt x="11" y="0"/>
                    <a:pt x="5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443">
              <a:extLst>
                <a:ext uri="{FF2B5EF4-FFF2-40B4-BE49-F238E27FC236}">
                  <a16:creationId xmlns="" xmlns:a16="http://schemas.microsoft.com/office/drawing/2014/main" id="{275E17AD-C32A-46F9-AD00-395EB548C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31325" y="4984826"/>
              <a:ext cx="22245" cy="35593"/>
            </a:xfrm>
            <a:custGeom>
              <a:avLst/>
              <a:gdLst>
                <a:gd name="T0" fmla="*/ 8 w 10"/>
                <a:gd name="T1" fmla="*/ 15 h 15"/>
                <a:gd name="T2" fmla="*/ 0 w 10"/>
                <a:gd name="T3" fmla="*/ 5 h 15"/>
                <a:gd name="T4" fmla="*/ 8 w 10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5">
                  <a:moveTo>
                    <a:pt x="8" y="15"/>
                  </a:moveTo>
                  <a:cubicBezTo>
                    <a:pt x="10" y="12"/>
                    <a:pt x="5" y="0"/>
                    <a:pt x="0" y="5"/>
                  </a:cubicBezTo>
                  <a:cubicBezTo>
                    <a:pt x="5" y="7"/>
                    <a:pt x="4" y="13"/>
                    <a:pt x="8" y="1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444">
              <a:extLst>
                <a:ext uri="{FF2B5EF4-FFF2-40B4-BE49-F238E27FC236}">
                  <a16:creationId xmlns="" xmlns:a16="http://schemas.microsoft.com/office/drawing/2014/main" id="{0CFF28A2-AFDA-494A-BF34-8642B1B3D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31325" y="4984826"/>
              <a:ext cx="22245" cy="35593"/>
            </a:xfrm>
            <a:custGeom>
              <a:avLst/>
              <a:gdLst>
                <a:gd name="T0" fmla="*/ 8 w 10"/>
                <a:gd name="T1" fmla="*/ 15 h 15"/>
                <a:gd name="T2" fmla="*/ 0 w 10"/>
                <a:gd name="T3" fmla="*/ 5 h 15"/>
                <a:gd name="T4" fmla="*/ 8 w 10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5">
                  <a:moveTo>
                    <a:pt x="8" y="15"/>
                  </a:moveTo>
                  <a:cubicBezTo>
                    <a:pt x="10" y="12"/>
                    <a:pt x="5" y="0"/>
                    <a:pt x="0" y="5"/>
                  </a:cubicBezTo>
                  <a:cubicBezTo>
                    <a:pt x="5" y="7"/>
                    <a:pt x="4" y="13"/>
                    <a:pt x="8" y="1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445">
              <a:extLst>
                <a:ext uri="{FF2B5EF4-FFF2-40B4-BE49-F238E27FC236}">
                  <a16:creationId xmlns="" xmlns:a16="http://schemas.microsoft.com/office/drawing/2014/main" id="{0447C7D4-4E09-4BC2-B1E4-0123E8A82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6876" y="5403041"/>
              <a:ext cx="66736" cy="13347"/>
            </a:xfrm>
            <a:custGeom>
              <a:avLst/>
              <a:gdLst>
                <a:gd name="T0" fmla="*/ 4 w 31"/>
                <a:gd name="T1" fmla="*/ 0 h 6"/>
                <a:gd name="T2" fmla="*/ 13 w 31"/>
                <a:gd name="T3" fmla="*/ 5 h 6"/>
                <a:gd name="T4" fmla="*/ 31 w 31"/>
                <a:gd name="T5" fmla="*/ 1 h 6"/>
                <a:gd name="T6" fmla="*/ 4 w 31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">
                  <a:moveTo>
                    <a:pt x="4" y="0"/>
                  </a:moveTo>
                  <a:cubicBezTo>
                    <a:pt x="0" y="4"/>
                    <a:pt x="11" y="5"/>
                    <a:pt x="13" y="5"/>
                  </a:cubicBezTo>
                  <a:cubicBezTo>
                    <a:pt x="18" y="5"/>
                    <a:pt x="27" y="6"/>
                    <a:pt x="31" y="1"/>
                  </a:cubicBezTo>
                  <a:cubicBezTo>
                    <a:pt x="22" y="0"/>
                    <a:pt x="13" y="3"/>
                    <a:pt x="4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446">
              <a:extLst>
                <a:ext uri="{FF2B5EF4-FFF2-40B4-BE49-F238E27FC236}">
                  <a16:creationId xmlns="" xmlns:a16="http://schemas.microsoft.com/office/drawing/2014/main" id="{B15FAA48-D9CE-4E79-9254-4EEA63B42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6876" y="5403041"/>
              <a:ext cx="66736" cy="13347"/>
            </a:xfrm>
            <a:custGeom>
              <a:avLst/>
              <a:gdLst>
                <a:gd name="T0" fmla="*/ 4 w 31"/>
                <a:gd name="T1" fmla="*/ 0 h 6"/>
                <a:gd name="T2" fmla="*/ 13 w 31"/>
                <a:gd name="T3" fmla="*/ 5 h 6"/>
                <a:gd name="T4" fmla="*/ 31 w 31"/>
                <a:gd name="T5" fmla="*/ 1 h 6"/>
                <a:gd name="T6" fmla="*/ 4 w 31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6">
                  <a:moveTo>
                    <a:pt x="4" y="0"/>
                  </a:moveTo>
                  <a:cubicBezTo>
                    <a:pt x="0" y="4"/>
                    <a:pt x="11" y="5"/>
                    <a:pt x="13" y="5"/>
                  </a:cubicBezTo>
                  <a:cubicBezTo>
                    <a:pt x="18" y="5"/>
                    <a:pt x="27" y="6"/>
                    <a:pt x="31" y="1"/>
                  </a:cubicBezTo>
                  <a:cubicBezTo>
                    <a:pt x="22" y="0"/>
                    <a:pt x="13" y="3"/>
                    <a:pt x="4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447">
              <a:extLst>
                <a:ext uri="{FF2B5EF4-FFF2-40B4-BE49-F238E27FC236}">
                  <a16:creationId xmlns="" xmlns:a16="http://schemas.microsoft.com/office/drawing/2014/main" id="{C5160780-9447-4667-AA6A-3708D9550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0223" y="5834603"/>
              <a:ext cx="66736" cy="40042"/>
            </a:xfrm>
            <a:custGeom>
              <a:avLst/>
              <a:gdLst>
                <a:gd name="T0" fmla="*/ 0 w 31"/>
                <a:gd name="T1" fmla="*/ 17 h 17"/>
                <a:gd name="T2" fmla="*/ 19 w 31"/>
                <a:gd name="T3" fmla="*/ 14 h 17"/>
                <a:gd name="T4" fmla="*/ 31 w 31"/>
                <a:gd name="T5" fmla="*/ 8 h 17"/>
                <a:gd name="T6" fmla="*/ 13 w 31"/>
                <a:gd name="T7" fmla="*/ 6 h 17"/>
                <a:gd name="T8" fmla="*/ 6 w 31"/>
                <a:gd name="T9" fmla="*/ 6 h 17"/>
                <a:gd name="T10" fmla="*/ 0 w 31"/>
                <a:gd name="T1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17">
                  <a:moveTo>
                    <a:pt x="0" y="17"/>
                  </a:moveTo>
                  <a:cubicBezTo>
                    <a:pt x="6" y="12"/>
                    <a:pt x="12" y="13"/>
                    <a:pt x="19" y="14"/>
                  </a:cubicBezTo>
                  <a:cubicBezTo>
                    <a:pt x="23" y="15"/>
                    <a:pt x="27" y="7"/>
                    <a:pt x="31" y="8"/>
                  </a:cubicBezTo>
                  <a:cubicBezTo>
                    <a:pt x="25" y="0"/>
                    <a:pt x="22" y="3"/>
                    <a:pt x="13" y="6"/>
                  </a:cubicBezTo>
                  <a:cubicBezTo>
                    <a:pt x="10" y="7"/>
                    <a:pt x="9" y="5"/>
                    <a:pt x="6" y="6"/>
                  </a:cubicBezTo>
                  <a:cubicBezTo>
                    <a:pt x="3" y="7"/>
                    <a:pt x="1" y="13"/>
                    <a:pt x="0" y="1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448">
              <a:extLst>
                <a:ext uri="{FF2B5EF4-FFF2-40B4-BE49-F238E27FC236}">
                  <a16:creationId xmlns="" xmlns:a16="http://schemas.microsoft.com/office/drawing/2014/main" id="{47D65D47-FC50-480F-8C1C-794E50EC1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0223" y="5834603"/>
              <a:ext cx="66736" cy="40042"/>
            </a:xfrm>
            <a:custGeom>
              <a:avLst/>
              <a:gdLst>
                <a:gd name="T0" fmla="*/ 0 w 31"/>
                <a:gd name="T1" fmla="*/ 17 h 17"/>
                <a:gd name="T2" fmla="*/ 19 w 31"/>
                <a:gd name="T3" fmla="*/ 14 h 17"/>
                <a:gd name="T4" fmla="*/ 31 w 31"/>
                <a:gd name="T5" fmla="*/ 8 h 17"/>
                <a:gd name="T6" fmla="*/ 13 w 31"/>
                <a:gd name="T7" fmla="*/ 6 h 17"/>
                <a:gd name="T8" fmla="*/ 6 w 31"/>
                <a:gd name="T9" fmla="*/ 6 h 17"/>
                <a:gd name="T10" fmla="*/ 0 w 31"/>
                <a:gd name="T1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17">
                  <a:moveTo>
                    <a:pt x="0" y="17"/>
                  </a:moveTo>
                  <a:cubicBezTo>
                    <a:pt x="6" y="12"/>
                    <a:pt x="12" y="13"/>
                    <a:pt x="19" y="14"/>
                  </a:cubicBezTo>
                  <a:cubicBezTo>
                    <a:pt x="23" y="15"/>
                    <a:pt x="27" y="7"/>
                    <a:pt x="31" y="8"/>
                  </a:cubicBezTo>
                  <a:cubicBezTo>
                    <a:pt x="25" y="0"/>
                    <a:pt x="22" y="3"/>
                    <a:pt x="13" y="6"/>
                  </a:cubicBezTo>
                  <a:cubicBezTo>
                    <a:pt x="10" y="7"/>
                    <a:pt x="9" y="5"/>
                    <a:pt x="6" y="6"/>
                  </a:cubicBezTo>
                  <a:cubicBezTo>
                    <a:pt x="3" y="7"/>
                    <a:pt x="1" y="13"/>
                    <a:pt x="0" y="1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449">
              <a:extLst>
                <a:ext uri="{FF2B5EF4-FFF2-40B4-BE49-F238E27FC236}">
                  <a16:creationId xmlns="" xmlns:a16="http://schemas.microsoft.com/office/drawing/2014/main" id="{789FB146-72B6-4FF0-B20B-A2AFC483B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58020" y="5420837"/>
              <a:ext cx="22245" cy="35593"/>
            </a:xfrm>
            <a:custGeom>
              <a:avLst/>
              <a:gdLst>
                <a:gd name="T0" fmla="*/ 7 w 10"/>
                <a:gd name="T1" fmla="*/ 0 h 17"/>
                <a:gd name="T2" fmla="*/ 9 w 10"/>
                <a:gd name="T3" fmla="*/ 17 h 17"/>
                <a:gd name="T4" fmla="*/ 7 w 10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7">
                  <a:moveTo>
                    <a:pt x="7" y="0"/>
                  </a:moveTo>
                  <a:cubicBezTo>
                    <a:pt x="0" y="1"/>
                    <a:pt x="6" y="15"/>
                    <a:pt x="9" y="17"/>
                  </a:cubicBezTo>
                  <a:cubicBezTo>
                    <a:pt x="10" y="15"/>
                    <a:pt x="8" y="2"/>
                    <a:pt x="7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450">
              <a:extLst>
                <a:ext uri="{FF2B5EF4-FFF2-40B4-BE49-F238E27FC236}">
                  <a16:creationId xmlns="" xmlns:a16="http://schemas.microsoft.com/office/drawing/2014/main" id="{E81A79B2-FD65-4E66-AD7F-D2991488A1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58020" y="5420837"/>
              <a:ext cx="22245" cy="35593"/>
            </a:xfrm>
            <a:custGeom>
              <a:avLst/>
              <a:gdLst>
                <a:gd name="T0" fmla="*/ 7 w 10"/>
                <a:gd name="T1" fmla="*/ 0 h 17"/>
                <a:gd name="T2" fmla="*/ 9 w 10"/>
                <a:gd name="T3" fmla="*/ 17 h 17"/>
                <a:gd name="T4" fmla="*/ 7 w 10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7">
                  <a:moveTo>
                    <a:pt x="7" y="0"/>
                  </a:moveTo>
                  <a:cubicBezTo>
                    <a:pt x="0" y="1"/>
                    <a:pt x="6" y="15"/>
                    <a:pt x="9" y="17"/>
                  </a:cubicBezTo>
                  <a:cubicBezTo>
                    <a:pt x="10" y="15"/>
                    <a:pt x="8" y="2"/>
                    <a:pt x="7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451">
              <a:extLst>
                <a:ext uri="{FF2B5EF4-FFF2-40B4-BE49-F238E27FC236}">
                  <a16:creationId xmlns="" xmlns:a16="http://schemas.microsoft.com/office/drawing/2014/main" id="{0A29617A-B02D-4CD5-963C-9496B2098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6918" y="5496472"/>
              <a:ext cx="88982" cy="62287"/>
            </a:xfrm>
            <a:custGeom>
              <a:avLst/>
              <a:gdLst>
                <a:gd name="T0" fmla="*/ 22 w 41"/>
                <a:gd name="T1" fmla="*/ 28 h 28"/>
                <a:gd name="T2" fmla="*/ 38 w 41"/>
                <a:gd name="T3" fmla="*/ 20 h 28"/>
                <a:gd name="T4" fmla="*/ 34 w 41"/>
                <a:gd name="T5" fmla="*/ 10 h 28"/>
                <a:gd name="T6" fmla="*/ 26 w 41"/>
                <a:gd name="T7" fmla="*/ 2 h 28"/>
                <a:gd name="T8" fmla="*/ 9 w 41"/>
                <a:gd name="T9" fmla="*/ 3 h 28"/>
                <a:gd name="T10" fmla="*/ 3 w 41"/>
                <a:gd name="T11" fmla="*/ 14 h 28"/>
                <a:gd name="T12" fmla="*/ 22 w 41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28">
                  <a:moveTo>
                    <a:pt x="22" y="28"/>
                  </a:moveTo>
                  <a:cubicBezTo>
                    <a:pt x="26" y="26"/>
                    <a:pt x="35" y="24"/>
                    <a:pt x="38" y="20"/>
                  </a:cubicBezTo>
                  <a:cubicBezTo>
                    <a:pt x="41" y="15"/>
                    <a:pt x="39" y="11"/>
                    <a:pt x="34" y="10"/>
                  </a:cubicBezTo>
                  <a:cubicBezTo>
                    <a:pt x="38" y="6"/>
                    <a:pt x="29" y="3"/>
                    <a:pt x="26" y="2"/>
                  </a:cubicBezTo>
                  <a:cubicBezTo>
                    <a:pt x="20" y="0"/>
                    <a:pt x="15" y="2"/>
                    <a:pt x="9" y="3"/>
                  </a:cubicBezTo>
                  <a:cubicBezTo>
                    <a:pt x="2" y="4"/>
                    <a:pt x="0" y="7"/>
                    <a:pt x="3" y="14"/>
                  </a:cubicBezTo>
                  <a:cubicBezTo>
                    <a:pt x="7" y="22"/>
                    <a:pt x="15" y="24"/>
                    <a:pt x="22" y="2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452">
              <a:extLst>
                <a:ext uri="{FF2B5EF4-FFF2-40B4-BE49-F238E27FC236}">
                  <a16:creationId xmlns="" xmlns:a16="http://schemas.microsoft.com/office/drawing/2014/main" id="{9EF5F58A-4B94-486C-AE76-28CA4BCDC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6918" y="5496472"/>
              <a:ext cx="88982" cy="62287"/>
            </a:xfrm>
            <a:custGeom>
              <a:avLst/>
              <a:gdLst>
                <a:gd name="T0" fmla="*/ 22 w 41"/>
                <a:gd name="T1" fmla="*/ 28 h 28"/>
                <a:gd name="T2" fmla="*/ 38 w 41"/>
                <a:gd name="T3" fmla="*/ 20 h 28"/>
                <a:gd name="T4" fmla="*/ 34 w 41"/>
                <a:gd name="T5" fmla="*/ 10 h 28"/>
                <a:gd name="T6" fmla="*/ 26 w 41"/>
                <a:gd name="T7" fmla="*/ 2 h 28"/>
                <a:gd name="T8" fmla="*/ 9 w 41"/>
                <a:gd name="T9" fmla="*/ 3 h 28"/>
                <a:gd name="T10" fmla="*/ 3 w 41"/>
                <a:gd name="T11" fmla="*/ 14 h 28"/>
                <a:gd name="T12" fmla="*/ 22 w 41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28">
                  <a:moveTo>
                    <a:pt x="22" y="28"/>
                  </a:moveTo>
                  <a:cubicBezTo>
                    <a:pt x="26" y="26"/>
                    <a:pt x="35" y="24"/>
                    <a:pt x="38" y="20"/>
                  </a:cubicBezTo>
                  <a:cubicBezTo>
                    <a:pt x="41" y="15"/>
                    <a:pt x="39" y="11"/>
                    <a:pt x="34" y="10"/>
                  </a:cubicBezTo>
                  <a:cubicBezTo>
                    <a:pt x="38" y="6"/>
                    <a:pt x="29" y="3"/>
                    <a:pt x="26" y="2"/>
                  </a:cubicBezTo>
                  <a:cubicBezTo>
                    <a:pt x="20" y="0"/>
                    <a:pt x="15" y="2"/>
                    <a:pt x="9" y="3"/>
                  </a:cubicBezTo>
                  <a:cubicBezTo>
                    <a:pt x="2" y="4"/>
                    <a:pt x="0" y="7"/>
                    <a:pt x="3" y="14"/>
                  </a:cubicBezTo>
                  <a:cubicBezTo>
                    <a:pt x="7" y="22"/>
                    <a:pt x="15" y="24"/>
                    <a:pt x="22" y="2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453">
              <a:extLst>
                <a:ext uri="{FF2B5EF4-FFF2-40B4-BE49-F238E27FC236}">
                  <a16:creationId xmlns="" xmlns:a16="http://schemas.microsoft.com/office/drawing/2014/main" id="{76AC3C57-039A-45A5-AE2D-2F1406AD07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1409" y="4926987"/>
              <a:ext cx="17796" cy="44491"/>
            </a:xfrm>
            <a:custGeom>
              <a:avLst/>
              <a:gdLst>
                <a:gd name="T0" fmla="*/ 3 w 7"/>
                <a:gd name="T1" fmla="*/ 21 h 21"/>
                <a:gd name="T2" fmla="*/ 7 w 7"/>
                <a:gd name="T3" fmla="*/ 9 h 21"/>
                <a:gd name="T4" fmla="*/ 2 w 7"/>
                <a:gd name="T5" fmla="*/ 5 h 21"/>
                <a:gd name="T6" fmla="*/ 4 w 7"/>
                <a:gd name="T7" fmla="*/ 15 h 21"/>
                <a:gd name="T8" fmla="*/ 3 w 7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1">
                  <a:moveTo>
                    <a:pt x="3" y="21"/>
                  </a:moveTo>
                  <a:cubicBezTo>
                    <a:pt x="7" y="18"/>
                    <a:pt x="7" y="13"/>
                    <a:pt x="7" y="9"/>
                  </a:cubicBezTo>
                  <a:cubicBezTo>
                    <a:pt x="6" y="7"/>
                    <a:pt x="5" y="0"/>
                    <a:pt x="2" y="5"/>
                  </a:cubicBezTo>
                  <a:cubicBezTo>
                    <a:pt x="1" y="9"/>
                    <a:pt x="5" y="12"/>
                    <a:pt x="4" y="15"/>
                  </a:cubicBezTo>
                  <a:cubicBezTo>
                    <a:pt x="3" y="17"/>
                    <a:pt x="0" y="19"/>
                    <a:pt x="3" y="2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454">
              <a:extLst>
                <a:ext uri="{FF2B5EF4-FFF2-40B4-BE49-F238E27FC236}">
                  <a16:creationId xmlns="" xmlns:a16="http://schemas.microsoft.com/office/drawing/2014/main" id="{37501393-5568-4E3A-8AA5-DF09EAC4B0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1409" y="4926987"/>
              <a:ext cx="17796" cy="44491"/>
            </a:xfrm>
            <a:custGeom>
              <a:avLst/>
              <a:gdLst>
                <a:gd name="T0" fmla="*/ 3 w 7"/>
                <a:gd name="T1" fmla="*/ 21 h 21"/>
                <a:gd name="T2" fmla="*/ 7 w 7"/>
                <a:gd name="T3" fmla="*/ 9 h 21"/>
                <a:gd name="T4" fmla="*/ 2 w 7"/>
                <a:gd name="T5" fmla="*/ 5 h 21"/>
                <a:gd name="T6" fmla="*/ 4 w 7"/>
                <a:gd name="T7" fmla="*/ 15 h 21"/>
                <a:gd name="T8" fmla="*/ 3 w 7"/>
                <a:gd name="T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1">
                  <a:moveTo>
                    <a:pt x="3" y="21"/>
                  </a:moveTo>
                  <a:cubicBezTo>
                    <a:pt x="7" y="18"/>
                    <a:pt x="7" y="13"/>
                    <a:pt x="7" y="9"/>
                  </a:cubicBezTo>
                  <a:cubicBezTo>
                    <a:pt x="6" y="7"/>
                    <a:pt x="5" y="0"/>
                    <a:pt x="2" y="5"/>
                  </a:cubicBezTo>
                  <a:cubicBezTo>
                    <a:pt x="1" y="9"/>
                    <a:pt x="5" y="12"/>
                    <a:pt x="4" y="15"/>
                  </a:cubicBezTo>
                  <a:cubicBezTo>
                    <a:pt x="3" y="17"/>
                    <a:pt x="0" y="19"/>
                    <a:pt x="3" y="2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455">
              <a:extLst>
                <a:ext uri="{FF2B5EF4-FFF2-40B4-BE49-F238E27FC236}">
                  <a16:creationId xmlns="" xmlns:a16="http://schemas.microsoft.com/office/drawing/2014/main" id="{773DD53C-6199-4A0F-A660-54AC0B195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2552" y="5287364"/>
              <a:ext cx="17796" cy="31144"/>
            </a:xfrm>
            <a:custGeom>
              <a:avLst/>
              <a:gdLst>
                <a:gd name="T0" fmla="*/ 7 w 7"/>
                <a:gd name="T1" fmla="*/ 2 h 14"/>
                <a:gd name="T2" fmla="*/ 3 w 7"/>
                <a:gd name="T3" fmla="*/ 10 h 14"/>
                <a:gd name="T4" fmla="*/ 7 w 7"/>
                <a:gd name="T5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4">
                  <a:moveTo>
                    <a:pt x="7" y="2"/>
                  </a:moveTo>
                  <a:cubicBezTo>
                    <a:pt x="3" y="0"/>
                    <a:pt x="0" y="8"/>
                    <a:pt x="3" y="10"/>
                  </a:cubicBezTo>
                  <a:cubicBezTo>
                    <a:pt x="7" y="14"/>
                    <a:pt x="7" y="4"/>
                    <a:pt x="7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456">
              <a:extLst>
                <a:ext uri="{FF2B5EF4-FFF2-40B4-BE49-F238E27FC236}">
                  <a16:creationId xmlns="" xmlns:a16="http://schemas.microsoft.com/office/drawing/2014/main" id="{3AFE623A-4E2A-401F-BF00-98019EE48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2552" y="5287364"/>
              <a:ext cx="17796" cy="31144"/>
            </a:xfrm>
            <a:custGeom>
              <a:avLst/>
              <a:gdLst>
                <a:gd name="T0" fmla="*/ 7 w 7"/>
                <a:gd name="T1" fmla="*/ 2 h 14"/>
                <a:gd name="T2" fmla="*/ 3 w 7"/>
                <a:gd name="T3" fmla="*/ 10 h 14"/>
                <a:gd name="T4" fmla="*/ 7 w 7"/>
                <a:gd name="T5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4">
                  <a:moveTo>
                    <a:pt x="7" y="2"/>
                  </a:moveTo>
                  <a:cubicBezTo>
                    <a:pt x="3" y="0"/>
                    <a:pt x="0" y="8"/>
                    <a:pt x="3" y="10"/>
                  </a:cubicBezTo>
                  <a:cubicBezTo>
                    <a:pt x="7" y="14"/>
                    <a:pt x="7" y="4"/>
                    <a:pt x="7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457">
              <a:extLst>
                <a:ext uri="{FF2B5EF4-FFF2-40B4-BE49-F238E27FC236}">
                  <a16:creationId xmlns="" xmlns:a16="http://schemas.microsoft.com/office/drawing/2014/main" id="{C04CDE64-7886-4966-B381-D96A13AA6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1451" y="5314059"/>
              <a:ext cx="13347" cy="17796"/>
            </a:xfrm>
            <a:custGeom>
              <a:avLst/>
              <a:gdLst>
                <a:gd name="T0" fmla="*/ 4 w 6"/>
                <a:gd name="T1" fmla="*/ 0 h 8"/>
                <a:gd name="T2" fmla="*/ 6 w 6"/>
                <a:gd name="T3" fmla="*/ 6 h 8"/>
                <a:gd name="T4" fmla="*/ 4 w 6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8">
                  <a:moveTo>
                    <a:pt x="4" y="0"/>
                  </a:moveTo>
                  <a:cubicBezTo>
                    <a:pt x="0" y="2"/>
                    <a:pt x="2" y="8"/>
                    <a:pt x="6" y="6"/>
                  </a:cubicBezTo>
                  <a:cubicBezTo>
                    <a:pt x="6" y="4"/>
                    <a:pt x="5" y="2"/>
                    <a:pt x="4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458">
              <a:extLst>
                <a:ext uri="{FF2B5EF4-FFF2-40B4-BE49-F238E27FC236}">
                  <a16:creationId xmlns="" xmlns:a16="http://schemas.microsoft.com/office/drawing/2014/main" id="{5A8861DD-9B74-48AD-AA9F-87F413D12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1451" y="5314059"/>
              <a:ext cx="13347" cy="17796"/>
            </a:xfrm>
            <a:custGeom>
              <a:avLst/>
              <a:gdLst>
                <a:gd name="T0" fmla="*/ 4 w 6"/>
                <a:gd name="T1" fmla="*/ 0 h 8"/>
                <a:gd name="T2" fmla="*/ 6 w 6"/>
                <a:gd name="T3" fmla="*/ 6 h 8"/>
                <a:gd name="T4" fmla="*/ 4 w 6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8">
                  <a:moveTo>
                    <a:pt x="4" y="0"/>
                  </a:moveTo>
                  <a:cubicBezTo>
                    <a:pt x="0" y="2"/>
                    <a:pt x="2" y="8"/>
                    <a:pt x="6" y="6"/>
                  </a:cubicBezTo>
                  <a:cubicBezTo>
                    <a:pt x="6" y="4"/>
                    <a:pt x="5" y="2"/>
                    <a:pt x="4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459">
              <a:extLst>
                <a:ext uri="{FF2B5EF4-FFF2-40B4-BE49-F238E27FC236}">
                  <a16:creationId xmlns="" xmlns:a16="http://schemas.microsoft.com/office/drawing/2014/main" id="{CCEFDC48-CC59-4971-ACFE-E8364F1BA4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0349" y="5291813"/>
              <a:ext cx="53389" cy="48940"/>
            </a:xfrm>
            <a:custGeom>
              <a:avLst/>
              <a:gdLst>
                <a:gd name="T0" fmla="*/ 9 w 25"/>
                <a:gd name="T1" fmla="*/ 0 h 21"/>
                <a:gd name="T2" fmla="*/ 6 w 25"/>
                <a:gd name="T3" fmla="*/ 4 h 21"/>
                <a:gd name="T4" fmla="*/ 3 w 25"/>
                <a:gd name="T5" fmla="*/ 1 h 21"/>
                <a:gd name="T6" fmla="*/ 7 w 25"/>
                <a:gd name="T7" fmla="*/ 12 h 21"/>
                <a:gd name="T8" fmla="*/ 7 w 25"/>
                <a:gd name="T9" fmla="*/ 17 h 21"/>
                <a:gd name="T10" fmla="*/ 13 w 25"/>
                <a:gd name="T11" fmla="*/ 18 h 21"/>
                <a:gd name="T12" fmla="*/ 15 w 25"/>
                <a:gd name="T13" fmla="*/ 13 h 21"/>
                <a:gd name="T14" fmla="*/ 13 w 25"/>
                <a:gd name="T15" fmla="*/ 7 h 21"/>
                <a:gd name="T16" fmla="*/ 9 w 25"/>
                <a:gd name="T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1">
                  <a:moveTo>
                    <a:pt x="9" y="0"/>
                  </a:moveTo>
                  <a:cubicBezTo>
                    <a:pt x="8" y="1"/>
                    <a:pt x="7" y="3"/>
                    <a:pt x="6" y="4"/>
                  </a:cubicBezTo>
                  <a:cubicBezTo>
                    <a:pt x="5" y="3"/>
                    <a:pt x="4" y="2"/>
                    <a:pt x="3" y="1"/>
                  </a:cubicBezTo>
                  <a:cubicBezTo>
                    <a:pt x="0" y="9"/>
                    <a:pt x="4" y="6"/>
                    <a:pt x="7" y="12"/>
                  </a:cubicBezTo>
                  <a:cubicBezTo>
                    <a:pt x="7" y="13"/>
                    <a:pt x="3" y="18"/>
                    <a:pt x="7" y="17"/>
                  </a:cubicBezTo>
                  <a:cubicBezTo>
                    <a:pt x="9" y="17"/>
                    <a:pt x="12" y="15"/>
                    <a:pt x="13" y="18"/>
                  </a:cubicBezTo>
                  <a:cubicBezTo>
                    <a:pt x="13" y="21"/>
                    <a:pt x="25" y="16"/>
                    <a:pt x="15" y="13"/>
                  </a:cubicBezTo>
                  <a:cubicBezTo>
                    <a:pt x="11" y="12"/>
                    <a:pt x="10" y="10"/>
                    <a:pt x="13" y="7"/>
                  </a:cubicBezTo>
                  <a:cubicBezTo>
                    <a:pt x="14" y="5"/>
                    <a:pt x="10" y="1"/>
                    <a:pt x="9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460">
              <a:extLst>
                <a:ext uri="{FF2B5EF4-FFF2-40B4-BE49-F238E27FC236}">
                  <a16:creationId xmlns="" xmlns:a16="http://schemas.microsoft.com/office/drawing/2014/main" id="{89830273-D11E-4DEE-8B0A-9D50445A2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0349" y="5291813"/>
              <a:ext cx="53389" cy="48940"/>
            </a:xfrm>
            <a:custGeom>
              <a:avLst/>
              <a:gdLst>
                <a:gd name="T0" fmla="*/ 9 w 25"/>
                <a:gd name="T1" fmla="*/ 0 h 21"/>
                <a:gd name="T2" fmla="*/ 6 w 25"/>
                <a:gd name="T3" fmla="*/ 4 h 21"/>
                <a:gd name="T4" fmla="*/ 3 w 25"/>
                <a:gd name="T5" fmla="*/ 1 h 21"/>
                <a:gd name="T6" fmla="*/ 7 w 25"/>
                <a:gd name="T7" fmla="*/ 12 h 21"/>
                <a:gd name="T8" fmla="*/ 7 w 25"/>
                <a:gd name="T9" fmla="*/ 17 h 21"/>
                <a:gd name="T10" fmla="*/ 13 w 25"/>
                <a:gd name="T11" fmla="*/ 18 h 21"/>
                <a:gd name="T12" fmla="*/ 15 w 25"/>
                <a:gd name="T13" fmla="*/ 13 h 21"/>
                <a:gd name="T14" fmla="*/ 13 w 25"/>
                <a:gd name="T15" fmla="*/ 7 h 21"/>
                <a:gd name="T16" fmla="*/ 9 w 25"/>
                <a:gd name="T1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1">
                  <a:moveTo>
                    <a:pt x="9" y="0"/>
                  </a:moveTo>
                  <a:cubicBezTo>
                    <a:pt x="8" y="1"/>
                    <a:pt x="7" y="3"/>
                    <a:pt x="6" y="4"/>
                  </a:cubicBezTo>
                  <a:cubicBezTo>
                    <a:pt x="5" y="3"/>
                    <a:pt x="4" y="2"/>
                    <a:pt x="3" y="1"/>
                  </a:cubicBezTo>
                  <a:cubicBezTo>
                    <a:pt x="0" y="9"/>
                    <a:pt x="4" y="6"/>
                    <a:pt x="7" y="12"/>
                  </a:cubicBezTo>
                  <a:cubicBezTo>
                    <a:pt x="7" y="13"/>
                    <a:pt x="3" y="18"/>
                    <a:pt x="7" y="17"/>
                  </a:cubicBezTo>
                  <a:cubicBezTo>
                    <a:pt x="9" y="17"/>
                    <a:pt x="12" y="15"/>
                    <a:pt x="13" y="18"/>
                  </a:cubicBezTo>
                  <a:cubicBezTo>
                    <a:pt x="13" y="21"/>
                    <a:pt x="25" y="16"/>
                    <a:pt x="15" y="13"/>
                  </a:cubicBezTo>
                  <a:cubicBezTo>
                    <a:pt x="11" y="12"/>
                    <a:pt x="10" y="10"/>
                    <a:pt x="13" y="7"/>
                  </a:cubicBezTo>
                  <a:cubicBezTo>
                    <a:pt x="14" y="5"/>
                    <a:pt x="10" y="1"/>
                    <a:pt x="9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461">
              <a:extLst>
                <a:ext uri="{FF2B5EF4-FFF2-40B4-BE49-F238E27FC236}">
                  <a16:creationId xmlns="" xmlns:a16="http://schemas.microsoft.com/office/drawing/2014/main" id="{2754FBF6-7531-4A44-8481-CA4AD0926F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0349" y="5371897"/>
              <a:ext cx="66736" cy="31144"/>
            </a:xfrm>
            <a:custGeom>
              <a:avLst/>
              <a:gdLst>
                <a:gd name="T0" fmla="*/ 5 w 30"/>
                <a:gd name="T1" fmla="*/ 4 h 15"/>
                <a:gd name="T2" fmla="*/ 8 w 30"/>
                <a:gd name="T3" fmla="*/ 14 h 15"/>
                <a:gd name="T4" fmla="*/ 15 w 30"/>
                <a:gd name="T5" fmla="*/ 13 h 15"/>
                <a:gd name="T6" fmla="*/ 22 w 30"/>
                <a:gd name="T7" fmla="*/ 14 h 15"/>
                <a:gd name="T8" fmla="*/ 19 w 30"/>
                <a:gd name="T9" fmla="*/ 5 h 15"/>
                <a:gd name="T10" fmla="*/ 5 w 30"/>
                <a:gd name="T11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5">
                  <a:moveTo>
                    <a:pt x="5" y="4"/>
                  </a:moveTo>
                  <a:cubicBezTo>
                    <a:pt x="0" y="7"/>
                    <a:pt x="3" y="14"/>
                    <a:pt x="8" y="14"/>
                  </a:cubicBezTo>
                  <a:cubicBezTo>
                    <a:pt x="10" y="15"/>
                    <a:pt x="12" y="13"/>
                    <a:pt x="15" y="13"/>
                  </a:cubicBezTo>
                  <a:cubicBezTo>
                    <a:pt x="17" y="13"/>
                    <a:pt x="19" y="14"/>
                    <a:pt x="22" y="14"/>
                  </a:cubicBezTo>
                  <a:cubicBezTo>
                    <a:pt x="30" y="14"/>
                    <a:pt x="22" y="6"/>
                    <a:pt x="19" y="5"/>
                  </a:cubicBezTo>
                  <a:cubicBezTo>
                    <a:pt x="14" y="2"/>
                    <a:pt x="10" y="0"/>
                    <a:pt x="5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462">
              <a:extLst>
                <a:ext uri="{FF2B5EF4-FFF2-40B4-BE49-F238E27FC236}">
                  <a16:creationId xmlns="" xmlns:a16="http://schemas.microsoft.com/office/drawing/2014/main" id="{F52BD3E4-C127-4F81-84DA-4694ACEC9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0349" y="5371897"/>
              <a:ext cx="66736" cy="31144"/>
            </a:xfrm>
            <a:custGeom>
              <a:avLst/>
              <a:gdLst>
                <a:gd name="T0" fmla="*/ 5 w 30"/>
                <a:gd name="T1" fmla="*/ 4 h 15"/>
                <a:gd name="T2" fmla="*/ 8 w 30"/>
                <a:gd name="T3" fmla="*/ 14 h 15"/>
                <a:gd name="T4" fmla="*/ 15 w 30"/>
                <a:gd name="T5" fmla="*/ 13 h 15"/>
                <a:gd name="T6" fmla="*/ 22 w 30"/>
                <a:gd name="T7" fmla="*/ 14 h 15"/>
                <a:gd name="T8" fmla="*/ 19 w 30"/>
                <a:gd name="T9" fmla="*/ 5 h 15"/>
                <a:gd name="T10" fmla="*/ 5 w 30"/>
                <a:gd name="T11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5">
                  <a:moveTo>
                    <a:pt x="5" y="4"/>
                  </a:moveTo>
                  <a:cubicBezTo>
                    <a:pt x="0" y="7"/>
                    <a:pt x="3" y="14"/>
                    <a:pt x="8" y="14"/>
                  </a:cubicBezTo>
                  <a:cubicBezTo>
                    <a:pt x="10" y="15"/>
                    <a:pt x="12" y="13"/>
                    <a:pt x="15" y="13"/>
                  </a:cubicBezTo>
                  <a:cubicBezTo>
                    <a:pt x="17" y="13"/>
                    <a:pt x="19" y="14"/>
                    <a:pt x="22" y="14"/>
                  </a:cubicBezTo>
                  <a:cubicBezTo>
                    <a:pt x="30" y="14"/>
                    <a:pt x="22" y="6"/>
                    <a:pt x="19" y="5"/>
                  </a:cubicBezTo>
                  <a:cubicBezTo>
                    <a:pt x="14" y="2"/>
                    <a:pt x="10" y="0"/>
                    <a:pt x="5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463">
              <a:extLst>
                <a:ext uri="{FF2B5EF4-FFF2-40B4-BE49-F238E27FC236}">
                  <a16:creationId xmlns="" xmlns:a16="http://schemas.microsoft.com/office/drawing/2014/main" id="{576AE95D-9858-4F68-ACC6-4A4EBC599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9247" y="5109400"/>
              <a:ext cx="97880" cy="231353"/>
            </a:xfrm>
            <a:custGeom>
              <a:avLst/>
              <a:gdLst>
                <a:gd name="T0" fmla="*/ 9 w 45"/>
                <a:gd name="T1" fmla="*/ 75 h 107"/>
                <a:gd name="T2" fmla="*/ 11 w 45"/>
                <a:gd name="T3" fmla="*/ 86 h 107"/>
                <a:gd name="T4" fmla="*/ 17 w 45"/>
                <a:gd name="T5" fmla="*/ 94 h 107"/>
                <a:gd name="T6" fmla="*/ 30 w 45"/>
                <a:gd name="T7" fmla="*/ 105 h 107"/>
                <a:gd name="T8" fmla="*/ 16 w 45"/>
                <a:gd name="T9" fmla="*/ 67 h 107"/>
                <a:gd name="T10" fmla="*/ 23 w 45"/>
                <a:gd name="T11" fmla="*/ 60 h 107"/>
                <a:gd name="T12" fmla="*/ 45 w 45"/>
                <a:gd name="T13" fmla="*/ 66 h 107"/>
                <a:gd name="T14" fmla="*/ 37 w 45"/>
                <a:gd name="T15" fmla="*/ 56 h 107"/>
                <a:gd name="T16" fmla="*/ 28 w 45"/>
                <a:gd name="T17" fmla="*/ 46 h 107"/>
                <a:gd name="T18" fmla="*/ 40 w 45"/>
                <a:gd name="T19" fmla="*/ 35 h 107"/>
                <a:gd name="T20" fmla="*/ 40 w 45"/>
                <a:gd name="T21" fmla="*/ 21 h 107"/>
                <a:gd name="T22" fmla="*/ 22 w 45"/>
                <a:gd name="T23" fmla="*/ 32 h 107"/>
                <a:gd name="T24" fmla="*/ 20 w 45"/>
                <a:gd name="T25" fmla="*/ 37 h 107"/>
                <a:gd name="T26" fmla="*/ 15 w 45"/>
                <a:gd name="T27" fmla="*/ 46 h 107"/>
                <a:gd name="T28" fmla="*/ 8 w 45"/>
                <a:gd name="T29" fmla="*/ 44 h 107"/>
                <a:gd name="T30" fmla="*/ 13 w 45"/>
                <a:gd name="T31" fmla="*/ 36 h 107"/>
                <a:gd name="T32" fmla="*/ 19 w 45"/>
                <a:gd name="T33" fmla="*/ 16 h 107"/>
                <a:gd name="T34" fmla="*/ 14 w 45"/>
                <a:gd name="T35" fmla="*/ 9 h 107"/>
                <a:gd name="T36" fmla="*/ 18 w 45"/>
                <a:gd name="T37" fmla="*/ 0 h 107"/>
                <a:gd name="T38" fmla="*/ 6 w 45"/>
                <a:gd name="T39" fmla="*/ 14 h 107"/>
                <a:gd name="T40" fmla="*/ 1 w 45"/>
                <a:gd name="T41" fmla="*/ 36 h 107"/>
                <a:gd name="T42" fmla="*/ 4 w 45"/>
                <a:gd name="T43" fmla="*/ 44 h 107"/>
                <a:gd name="T44" fmla="*/ 7 w 45"/>
                <a:gd name="T45" fmla="*/ 47 h 107"/>
                <a:gd name="T46" fmla="*/ 5 w 45"/>
                <a:gd name="T47" fmla="*/ 55 h 107"/>
                <a:gd name="T48" fmla="*/ 9 w 45"/>
                <a:gd name="T49" fmla="*/ 64 h 107"/>
                <a:gd name="T50" fmla="*/ 9 w 45"/>
                <a:gd name="T51" fmla="*/ 7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" h="107">
                  <a:moveTo>
                    <a:pt x="9" y="75"/>
                  </a:moveTo>
                  <a:cubicBezTo>
                    <a:pt x="9" y="79"/>
                    <a:pt x="8" y="82"/>
                    <a:pt x="11" y="86"/>
                  </a:cubicBezTo>
                  <a:cubicBezTo>
                    <a:pt x="13" y="89"/>
                    <a:pt x="16" y="90"/>
                    <a:pt x="17" y="94"/>
                  </a:cubicBezTo>
                  <a:cubicBezTo>
                    <a:pt x="19" y="98"/>
                    <a:pt x="26" y="107"/>
                    <a:pt x="30" y="105"/>
                  </a:cubicBezTo>
                  <a:cubicBezTo>
                    <a:pt x="19" y="94"/>
                    <a:pt x="18" y="81"/>
                    <a:pt x="16" y="67"/>
                  </a:cubicBezTo>
                  <a:cubicBezTo>
                    <a:pt x="15" y="62"/>
                    <a:pt x="16" y="57"/>
                    <a:pt x="23" y="60"/>
                  </a:cubicBezTo>
                  <a:cubicBezTo>
                    <a:pt x="29" y="64"/>
                    <a:pt x="38" y="66"/>
                    <a:pt x="45" y="66"/>
                  </a:cubicBezTo>
                  <a:cubicBezTo>
                    <a:pt x="41" y="64"/>
                    <a:pt x="41" y="59"/>
                    <a:pt x="37" y="56"/>
                  </a:cubicBezTo>
                  <a:cubicBezTo>
                    <a:pt x="34" y="53"/>
                    <a:pt x="24" y="53"/>
                    <a:pt x="28" y="46"/>
                  </a:cubicBezTo>
                  <a:cubicBezTo>
                    <a:pt x="31" y="41"/>
                    <a:pt x="39" y="41"/>
                    <a:pt x="40" y="35"/>
                  </a:cubicBezTo>
                  <a:cubicBezTo>
                    <a:pt x="41" y="31"/>
                    <a:pt x="38" y="24"/>
                    <a:pt x="40" y="21"/>
                  </a:cubicBezTo>
                  <a:cubicBezTo>
                    <a:pt x="33" y="19"/>
                    <a:pt x="25" y="26"/>
                    <a:pt x="22" y="32"/>
                  </a:cubicBezTo>
                  <a:cubicBezTo>
                    <a:pt x="28" y="33"/>
                    <a:pt x="22" y="36"/>
                    <a:pt x="20" y="37"/>
                  </a:cubicBezTo>
                  <a:cubicBezTo>
                    <a:pt x="16" y="39"/>
                    <a:pt x="17" y="43"/>
                    <a:pt x="15" y="46"/>
                  </a:cubicBezTo>
                  <a:cubicBezTo>
                    <a:pt x="13" y="50"/>
                    <a:pt x="9" y="46"/>
                    <a:pt x="8" y="44"/>
                  </a:cubicBezTo>
                  <a:cubicBezTo>
                    <a:pt x="6" y="40"/>
                    <a:pt x="10" y="38"/>
                    <a:pt x="13" y="36"/>
                  </a:cubicBezTo>
                  <a:cubicBezTo>
                    <a:pt x="18" y="33"/>
                    <a:pt x="22" y="22"/>
                    <a:pt x="19" y="16"/>
                  </a:cubicBezTo>
                  <a:cubicBezTo>
                    <a:pt x="17" y="13"/>
                    <a:pt x="13" y="13"/>
                    <a:pt x="14" y="9"/>
                  </a:cubicBezTo>
                  <a:cubicBezTo>
                    <a:pt x="15" y="6"/>
                    <a:pt x="20" y="4"/>
                    <a:pt x="18" y="0"/>
                  </a:cubicBezTo>
                  <a:cubicBezTo>
                    <a:pt x="11" y="0"/>
                    <a:pt x="8" y="9"/>
                    <a:pt x="6" y="14"/>
                  </a:cubicBezTo>
                  <a:cubicBezTo>
                    <a:pt x="5" y="20"/>
                    <a:pt x="0" y="30"/>
                    <a:pt x="1" y="36"/>
                  </a:cubicBezTo>
                  <a:cubicBezTo>
                    <a:pt x="2" y="39"/>
                    <a:pt x="3" y="42"/>
                    <a:pt x="4" y="44"/>
                  </a:cubicBezTo>
                  <a:cubicBezTo>
                    <a:pt x="5" y="45"/>
                    <a:pt x="6" y="46"/>
                    <a:pt x="7" y="47"/>
                  </a:cubicBezTo>
                  <a:cubicBezTo>
                    <a:pt x="5" y="49"/>
                    <a:pt x="5" y="52"/>
                    <a:pt x="5" y="55"/>
                  </a:cubicBezTo>
                  <a:cubicBezTo>
                    <a:pt x="5" y="59"/>
                    <a:pt x="7" y="61"/>
                    <a:pt x="9" y="64"/>
                  </a:cubicBezTo>
                  <a:cubicBezTo>
                    <a:pt x="11" y="67"/>
                    <a:pt x="10" y="72"/>
                    <a:pt x="9" y="7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464">
              <a:extLst>
                <a:ext uri="{FF2B5EF4-FFF2-40B4-BE49-F238E27FC236}">
                  <a16:creationId xmlns="" xmlns:a16="http://schemas.microsoft.com/office/drawing/2014/main" id="{8E4728FB-C471-4368-A5DA-B041E8D56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9247" y="5109400"/>
              <a:ext cx="97880" cy="231353"/>
            </a:xfrm>
            <a:custGeom>
              <a:avLst/>
              <a:gdLst>
                <a:gd name="T0" fmla="*/ 9 w 45"/>
                <a:gd name="T1" fmla="*/ 75 h 107"/>
                <a:gd name="T2" fmla="*/ 11 w 45"/>
                <a:gd name="T3" fmla="*/ 86 h 107"/>
                <a:gd name="T4" fmla="*/ 17 w 45"/>
                <a:gd name="T5" fmla="*/ 94 h 107"/>
                <a:gd name="T6" fmla="*/ 30 w 45"/>
                <a:gd name="T7" fmla="*/ 105 h 107"/>
                <a:gd name="T8" fmla="*/ 16 w 45"/>
                <a:gd name="T9" fmla="*/ 67 h 107"/>
                <a:gd name="T10" fmla="*/ 23 w 45"/>
                <a:gd name="T11" fmla="*/ 60 h 107"/>
                <a:gd name="T12" fmla="*/ 45 w 45"/>
                <a:gd name="T13" fmla="*/ 66 h 107"/>
                <a:gd name="T14" fmla="*/ 37 w 45"/>
                <a:gd name="T15" fmla="*/ 56 h 107"/>
                <a:gd name="T16" fmla="*/ 28 w 45"/>
                <a:gd name="T17" fmla="*/ 46 h 107"/>
                <a:gd name="T18" fmla="*/ 40 w 45"/>
                <a:gd name="T19" fmla="*/ 35 h 107"/>
                <a:gd name="T20" fmla="*/ 40 w 45"/>
                <a:gd name="T21" fmla="*/ 21 h 107"/>
                <a:gd name="T22" fmla="*/ 22 w 45"/>
                <a:gd name="T23" fmla="*/ 32 h 107"/>
                <a:gd name="T24" fmla="*/ 20 w 45"/>
                <a:gd name="T25" fmla="*/ 37 h 107"/>
                <a:gd name="T26" fmla="*/ 15 w 45"/>
                <a:gd name="T27" fmla="*/ 46 h 107"/>
                <a:gd name="T28" fmla="*/ 8 w 45"/>
                <a:gd name="T29" fmla="*/ 44 h 107"/>
                <a:gd name="T30" fmla="*/ 13 w 45"/>
                <a:gd name="T31" fmla="*/ 36 h 107"/>
                <a:gd name="T32" fmla="*/ 19 w 45"/>
                <a:gd name="T33" fmla="*/ 16 h 107"/>
                <a:gd name="T34" fmla="*/ 14 w 45"/>
                <a:gd name="T35" fmla="*/ 9 h 107"/>
                <a:gd name="T36" fmla="*/ 18 w 45"/>
                <a:gd name="T37" fmla="*/ 0 h 107"/>
                <a:gd name="T38" fmla="*/ 6 w 45"/>
                <a:gd name="T39" fmla="*/ 14 h 107"/>
                <a:gd name="T40" fmla="*/ 1 w 45"/>
                <a:gd name="T41" fmla="*/ 36 h 107"/>
                <a:gd name="T42" fmla="*/ 4 w 45"/>
                <a:gd name="T43" fmla="*/ 44 h 107"/>
                <a:gd name="T44" fmla="*/ 7 w 45"/>
                <a:gd name="T45" fmla="*/ 47 h 107"/>
                <a:gd name="T46" fmla="*/ 5 w 45"/>
                <a:gd name="T47" fmla="*/ 55 h 107"/>
                <a:gd name="T48" fmla="*/ 9 w 45"/>
                <a:gd name="T49" fmla="*/ 64 h 107"/>
                <a:gd name="T50" fmla="*/ 9 w 45"/>
                <a:gd name="T51" fmla="*/ 7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" h="107">
                  <a:moveTo>
                    <a:pt x="9" y="75"/>
                  </a:moveTo>
                  <a:cubicBezTo>
                    <a:pt x="9" y="79"/>
                    <a:pt x="8" y="82"/>
                    <a:pt x="11" y="86"/>
                  </a:cubicBezTo>
                  <a:cubicBezTo>
                    <a:pt x="13" y="89"/>
                    <a:pt x="16" y="90"/>
                    <a:pt x="17" y="94"/>
                  </a:cubicBezTo>
                  <a:cubicBezTo>
                    <a:pt x="19" y="98"/>
                    <a:pt x="26" y="107"/>
                    <a:pt x="30" y="105"/>
                  </a:cubicBezTo>
                  <a:cubicBezTo>
                    <a:pt x="19" y="94"/>
                    <a:pt x="18" y="81"/>
                    <a:pt x="16" y="67"/>
                  </a:cubicBezTo>
                  <a:cubicBezTo>
                    <a:pt x="15" y="62"/>
                    <a:pt x="16" y="57"/>
                    <a:pt x="23" y="60"/>
                  </a:cubicBezTo>
                  <a:cubicBezTo>
                    <a:pt x="29" y="64"/>
                    <a:pt x="38" y="66"/>
                    <a:pt x="45" y="66"/>
                  </a:cubicBezTo>
                  <a:cubicBezTo>
                    <a:pt x="41" y="64"/>
                    <a:pt x="41" y="59"/>
                    <a:pt x="37" y="56"/>
                  </a:cubicBezTo>
                  <a:cubicBezTo>
                    <a:pt x="34" y="53"/>
                    <a:pt x="24" y="53"/>
                    <a:pt x="28" y="46"/>
                  </a:cubicBezTo>
                  <a:cubicBezTo>
                    <a:pt x="31" y="41"/>
                    <a:pt x="39" y="41"/>
                    <a:pt x="40" y="35"/>
                  </a:cubicBezTo>
                  <a:cubicBezTo>
                    <a:pt x="41" y="31"/>
                    <a:pt x="38" y="24"/>
                    <a:pt x="40" y="21"/>
                  </a:cubicBezTo>
                  <a:cubicBezTo>
                    <a:pt x="33" y="19"/>
                    <a:pt x="25" y="26"/>
                    <a:pt x="22" y="32"/>
                  </a:cubicBezTo>
                  <a:cubicBezTo>
                    <a:pt x="28" y="33"/>
                    <a:pt x="22" y="36"/>
                    <a:pt x="20" y="37"/>
                  </a:cubicBezTo>
                  <a:cubicBezTo>
                    <a:pt x="16" y="39"/>
                    <a:pt x="17" y="43"/>
                    <a:pt x="15" y="46"/>
                  </a:cubicBezTo>
                  <a:cubicBezTo>
                    <a:pt x="13" y="50"/>
                    <a:pt x="9" y="46"/>
                    <a:pt x="8" y="44"/>
                  </a:cubicBezTo>
                  <a:cubicBezTo>
                    <a:pt x="6" y="40"/>
                    <a:pt x="10" y="38"/>
                    <a:pt x="13" y="36"/>
                  </a:cubicBezTo>
                  <a:cubicBezTo>
                    <a:pt x="18" y="33"/>
                    <a:pt x="22" y="22"/>
                    <a:pt x="19" y="16"/>
                  </a:cubicBezTo>
                  <a:cubicBezTo>
                    <a:pt x="17" y="13"/>
                    <a:pt x="13" y="13"/>
                    <a:pt x="14" y="9"/>
                  </a:cubicBezTo>
                  <a:cubicBezTo>
                    <a:pt x="15" y="6"/>
                    <a:pt x="20" y="4"/>
                    <a:pt x="18" y="0"/>
                  </a:cubicBezTo>
                  <a:cubicBezTo>
                    <a:pt x="11" y="0"/>
                    <a:pt x="8" y="9"/>
                    <a:pt x="6" y="14"/>
                  </a:cubicBezTo>
                  <a:cubicBezTo>
                    <a:pt x="5" y="20"/>
                    <a:pt x="0" y="30"/>
                    <a:pt x="1" y="36"/>
                  </a:cubicBezTo>
                  <a:cubicBezTo>
                    <a:pt x="2" y="39"/>
                    <a:pt x="3" y="42"/>
                    <a:pt x="4" y="44"/>
                  </a:cubicBezTo>
                  <a:cubicBezTo>
                    <a:pt x="5" y="45"/>
                    <a:pt x="6" y="46"/>
                    <a:pt x="7" y="47"/>
                  </a:cubicBezTo>
                  <a:cubicBezTo>
                    <a:pt x="5" y="49"/>
                    <a:pt x="5" y="52"/>
                    <a:pt x="5" y="55"/>
                  </a:cubicBezTo>
                  <a:cubicBezTo>
                    <a:pt x="5" y="59"/>
                    <a:pt x="7" y="61"/>
                    <a:pt x="9" y="64"/>
                  </a:cubicBezTo>
                  <a:cubicBezTo>
                    <a:pt x="11" y="67"/>
                    <a:pt x="10" y="72"/>
                    <a:pt x="9" y="7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465">
              <a:extLst>
                <a:ext uri="{FF2B5EF4-FFF2-40B4-BE49-F238E27FC236}">
                  <a16:creationId xmlns="" xmlns:a16="http://schemas.microsoft.com/office/drawing/2014/main" id="{18571346-4FEF-47C5-80B3-D7E6B50BE4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3696" y="5358550"/>
              <a:ext cx="13347" cy="8898"/>
            </a:xfrm>
            <a:custGeom>
              <a:avLst/>
              <a:gdLst>
                <a:gd name="T0" fmla="*/ 3 w 6"/>
                <a:gd name="T1" fmla="*/ 0 h 3"/>
                <a:gd name="T2" fmla="*/ 0 w 6"/>
                <a:gd name="T3" fmla="*/ 2 h 3"/>
                <a:gd name="T4" fmla="*/ 6 w 6"/>
                <a:gd name="T5" fmla="*/ 1 h 3"/>
                <a:gd name="T6" fmla="*/ 3 w 6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3" y="0"/>
                  </a:moveTo>
                  <a:cubicBezTo>
                    <a:pt x="2" y="1"/>
                    <a:pt x="1" y="2"/>
                    <a:pt x="0" y="2"/>
                  </a:cubicBezTo>
                  <a:cubicBezTo>
                    <a:pt x="2" y="3"/>
                    <a:pt x="4" y="2"/>
                    <a:pt x="6" y="1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466">
              <a:extLst>
                <a:ext uri="{FF2B5EF4-FFF2-40B4-BE49-F238E27FC236}">
                  <a16:creationId xmlns="" xmlns:a16="http://schemas.microsoft.com/office/drawing/2014/main" id="{3476FDC4-0928-4192-9D2B-017E69CAD9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3696" y="5358550"/>
              <a:ext cx="13347" cy="8898"/>
            </a:xfrm>
            <a:custGeom>
              <a:avLst/>
              <a:gdLst>
                <a:gd name="T0" fmla="*/ 3 w 6"/>
                <a:gd name="T1" fmla="*/ 0 h 3"/>
                <a:gd name="T2" fmla="*/ 0 w 6"/>
                <a:gd name="T3" fmla="*/ 2 h 3"/>
                <a:gd name="T4" fmla="*/ 6 w 6"/>
                <a:gd name="T5" fmla="*/ 1 h 3"/>
                <a:gd name="T6" fmla="*/ 3 w 6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3" y="0"/>
                  </a:moveTo>
                  <a:cubicBezTo>
                    <a:pt x="2" y="1"/>
                    <a:pt x="1" y="2"/>
                    <a:pt x="0" y="2"/>
                  </a:cubicBezTo>
                  <a:cubicBezTo>
                    <a:pt x="2" y="3"/>
                    <a:pt x="4" y="2"/>
                    <a:pt x="6" y="1"/>
                  </a:cubicBezTo>
                  <a:cubicBezTo>
                    <a:pt x="5" y="1"/>
                    <a:pt x="4" y="0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467">
              <a:extLst>
                <a:ext uri="{FF2B5EF4-FFF2-40B4-BE49-F238E27FC236}">
                  <a16:creationId xmlns="" xmlns:a16="http://schemas.microsoft.com/office/drawing/2014/main" id="{5EC9A371-73E2-4490-BEF8-8CFA55B3A3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91492" y="5887992"/>
              <a:ext cx="8898" cy="4449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3 h 3"/>
                <a:gd name="T4" fmla="*/ 3 w 3"/>
                <a:gd name="T5" fmla="*/ 0 h 3"/>
                <a:gd name="T6" fmla="*/ 0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468">
              <a:extLst>
                <a:ext uri="{FF2B5EF4-FFF2-40B4-BE49-F238E27FC236}">
                  <a16:creationId xmlns="" xmlns:a16="http://schemas.microsoft.com/office/drawing/2014/main" id="{650F9904-1CCC-4017-8571-148F9533E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91492" y="5887992"/>
              <a:ext cx="8898" cy="4449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3 h 3"/>
                <a:gd name="T4" fmla="*/ 3 w 3"/>
                <a:gd name="T5" fmla="*/ 0 h 3"/>
                <a:gd name="T6" fmla="*/ 0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1" y="2"/>
                    <a:pt x="2" y="1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469">
              <a:extLst>
                <a:ext uri="{FF2B5EF4-FFF2-40B4-BE49-F238E27FC236}">
                  <a16:creationId xmlns="" xmlns:a16="http://schemas.microsoft.com/office/drawing/2014/main" id="{62E9AABA-641A-4020-9458-1FD9AF8470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7043" y="5478675"/>
              <a:ext cx="209108" cy="88982"/>
            </a:xfrm>
            <a:custGeom>
              <a:avLst/>
              <a:gdLst>
                <a:gd name="T0" fmla="*/ 68 w 95"/>
                <a:gd name="T1" fmla="*/ 23 h 40"/>
                <a:gd name="T2" fmla="*/ 87 w 95"/>
                <a:gd name="T3" fmla="*/ 34 h 40"/>
                <a:gd name="T4" fmla="*/ 94 w 95"/>
                <a:gd name="T5" fmla="*/ 26 h 40"/>
                <a:gd name="T6" fmla="*/ 88 w 95"/>
                <a:gd name="T7" fmla="*/ 19 h 40"/>
                <a:gd name="T8" fmla="*/ 84 w 95"/>
                <a:gd name="T9" fmla="*/ 10 h 40"/>
                <a:gd name="T10" fmla="*/ 76 w 95"/>
                <a:gd name="T11" fmla="*/ 7 h 40"/>
                <a:gd name="T12" fmla="*/ 66 w 95"/>
                <a:gd name="T13" fmla="*/ 5 h 40"/>
                <a:gd name="T14" fmla="*/ 55 w 95"/>
                <a:gd name="T15" fmla="*/ 0 h 40"/>
                <a:gd name="T16" fmla="*/ 45 w 95"/>
                <a:gd name="T17" fmla="*/ 5 h 40"/>
                <a:gd name="T18" fmla="*/ 39 w 95"/>
                <a:gd name="T19" fmla="*/ 2 h 40"/>
                <a:gd name="T20" fmla="*/ 27 w 95"/>
                <a:gd name="T21" fmla="*/ 2 h 40"/>
                <a:gd name="T22" fmla="*/ 5 w 95"/>
                <a:gd name="T23" fmla="*/ 26 h 40"/>
                <a:gd name="T24" fmla="*/ 14 w 95"/>
                <a:gd name="T25" fmla="*/ 11 h 40"/>
                <a:gd name="T26" fmla="*/ 23 w 95"/>
                <a:gd name="T27" fmla="*/ 22 h 40"/>
                <a:gd name="T28" fmla="*/ 37 w 95"/>
                <a:gd name="T29" fmla="*/ 19 h 40"/>
                <a:gd name="T30" fmla="*/ 55 w 95"/>
                <a:gd name="T31" fmla="*/ 20 h 40"/>
                <a:gd name="T32" fmla="*/ 68 w 95"/>
                <a:gd name="T33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40">
                  <a:moveTo>
                    <a:pt x="68" y="23"/>
                  </a:moveTo>
                  <a:cubicBezTo>
                    <a:pt x="75" y="27"/>
                    <a:pt x="81" y="30"/>
                    <a:pt x="87" y="34"/>
                  </a:cubicBezTo>
                  <a:cubicBezTo>
                    <a:pt x="94" y="40"/>
                    <a:pt x="95" y="32"/>
                    <a:pt x="94" y="26"/>
                  </a:cubicBezTo>
                  <a:cubicBezTo>
                    <a:pt x="93" y="23"/>
                    <a:pt x="89" y="22"/>
                    <a:pt x="88" y="19"/>
                  </a:cubicBezTo>
                  <a:cubicBezTo>
                    <a:pt x="88" y="16"/>
                    <a:pt x="88" y="12"/>
                    <a:pt x="84" y="10"/>
                  </a:cubicBezTo>
                  <a:cubicBezTo>
                    <a:pt x="81" y="8"/>
                    <a:pt x="80" y="6"/>
                    <a:pt x="76" y="7"/>
                  </a:cubicBezTo>
                  <a:cubicBezTo>
                    <a:pt x="73" y="8"/>
                    <a:pt x="69" y="7"/>
                    <a:pt x="66" y="5"/>
                  </a:cubicBezTo>
                  <a:cubicBezTo>
                    <a:pt x="63" y="2"/>
                    <a:pt x="59" y="0"/>
                    <a:pt x="55" y="0"/>
                  </a:cubicBezTo>
                  <a:cubicBezTo>
                    <a:pt x="51" y="0"/>
                    <a:pt x="49" y="4"/>
                    <a:pt x="45" y="5"/>
                  </a:cubicBezTo>
                  <a:cubicBezTo>
                    <a:pt x="42" y="5"/>
                    <a:pt x="41" y="4"/>
                    <a:pt x="39" y="2"/>
                  </a:cubicBezTo>
                  <a:cubicBezTo>
                    <a:pt x="39" y="1"/>
                    <a:pt x="29" y="2"/>
                    <a:pt x="27" y="2"/>
                  </a:cubicBezTo>
                  <a:cubicBezTo>
                    <a:pt x="14" y="1"/>
                    <a:pt x="0" y="11"/>
                    <a:pt x="5" y="26"/>
                  </a:cubicBezTo>
                  <a:cubicBezTo>
                    <a:pt x="5" y="22"/>
                    <a:pt x="10" y="10"/>
                    <a:pt x="14" y="11"/>
                  </a:cubicBezTo>
                  <a:cubicBezTo>
                    <a:pt x="13" y="15"/>
                    <a:pt x="20" y="22"/>
                    <a:pt x="23" y="22"/>
                  </a:cubicBezTo>
                  <a:cubicBezTo>
                    <a:pt x="25" y="23"/>
                    <a:pt x="41" y="9"/>
                    <a:pt x="37" y="19"/>
                  </a:cubicBezTo>
                  <a:cubicBezTo>
                    <a:pt x="40" y="19"/>
                    <a:pt x="54" y="25"/>
                    <a:pt x="55" y="20"/>
                  </a:cubicBezTo>
                  <a:cubicBezTo>
                    <a:pt x="56" y="15"/>
                    <a:pt x="68" y="19"/>
                    <a:pt x="68" y="2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470">
              <a:extLst>
                <a:ext uri="{FF2B5EF4-FFF2-40B4-BE49-F238E27FC236}">
                  <a16:creationId xmlns="" xmlns:a16="http://schemas.microsoft.com/office/drawing/2014/main" id="{FAF34764-2C92-4473-B94D-EF0B59D598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7043" y="5478675"/>
              <a:ext cx="209108" cy="88982"/>
            </a:xfrm>
            <a:custGeom>
              <a:avLst/>
              <a:gdLst>
                <a:gd name="T0" fmla="*/ 68 w 95"/>
                <a:gd name="T1" fmla="*/ 23 h 40"/>
                <a:gd name="T2" fmla="*/ 87 w 95"/>
                <a:gd name="T3" fmla="*/ 34 h 40"/>
                <a:gd name="T4" fmla="*/ 94 w 95"/>
                <a:gd name="T5" fmla="*/ 26 h 40"/>
                <a:gd name="T6" fmla="*/ 88 w 95"/>
                <a:gd name="T7" fmla="*/ 19 h 40"/>
                <a:gd name="T8" fmla="*/ 84 w 95"/>
                <a:gd name="T9" fmla="*/ 10 h 40"/>
                <a:gd name="T10" fmla="*/ 76 w 95"/>
                <a:gd name="T11" fmla="*/ 7 h 40"/>
                <a:gd name="T12" fmla="*/ 66 w 95"/>
                <a:gd name="T13" fmla="*/ 5 h 40"/>
                <a:gd name="T14" fmla="*/ 55 w 95"/>
                <a:gd name="T15" fmla="*/ 0 h 40"/>
                <a:gd name="T16" fmla="*/ 45 w 95"/>
                <a:gd name="T17" fmla="*/ 5 h 40"/>
                <a:gd name="T18" fmla="*/ 39 w 95"/>
                <a:gd name="T19" fmla="*/ 2 h 40"/>
                <a:gd name="T20" fmla="*/ 27 w 95"/>
                <a:gd name="T21" fmla="*/ 2 h 40"/>
                <a:gd name="T22" fmla="*/ 5 w 95"/>
                <a:gd name="T23" fmla="*/ 26 h 40"/>
                <a:gd name="T24" fmla="*/ 14 w 95"/>
                <a:gd name="T25" fmla="*/ 11 h 40"/>
                <a:gd name="T26" fmla="*/ 23 w 95"/>
                <a:gd name="T27" fmla="*/ 22 h 40"/>
                <a:gd name="T28" fmla="*/ 37 w 95"/>
                <a:gd name="T29" fmla="*/ 19 h 40"/>
                <a:gd name="T30" fmla="*/ 55 w 95"/>
                <a:gd name="T31" fmla="*/ 20 h 40"/>
                <a:gd name="T32" fmla="*/ 68 w 95"/>
                <a:gd name="T33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40">
                  <a:moveTo>
                    <a:pt x="68" y="23"/>
                  </a:moveTo>
                  <a:cubicBezTo>
                    <a:pt x="75" y="27"/>
                    <a:pt x="81" y="30"/>
                    <a:pt x="87" y="34"/>
                  </a:cubicBezTo>
                  <a:cubicBezTo>
                    <a:pt x="94" y="40"/>
                    <a:pt x="95" y="32"/>
                    <a:pt x="94" y="26"/>
                  </a:cubicBezTo>
                  <a:cubicBezTo>
                    <a:pt x="93" y="23"/>
                    <a:pt x="89" y="22"/>
                    <a:pt x="88" y="19"/>
                  </a:cubicBezTo>
                  <a:cubicBezTo>
                    <a:pt x="88" y="16"/>
                    <a:pt x="88" y="12"/>
                    <a:pt x="84" y="10"/>
                  </a:cubicBezTo>
                  <a:cubicBezTo>
                    <a:pt x="81" y="8"/>
                    <a:pt x="80" y="6"/>
                    <a:pt x="76" y="7"/>
                  </a:cubicBezTo>
                  <a:cubicBezTo>
                    <a:pt x="73" y="8"/>
                    <a:pt x="69" y="7"/>
                    <a:pt x="66" y="5"/>
                  </a:cubicBezTo>
                  <a:cubicBezTo>
                    <a:pt x="63" y="2"/>
                    <a:pt x="59" y="0"/>
                    <a:pt x="55" y="0"/>
                  </a:cubicBezTo>
                  <a:cubicBezTo>
                    <a:pt x="51" y="0"/>
                    <a:pt x="49" y="4"/>
                    <a:pt x="45" y="5"/>
                  </a:cubicBezTo>
                  <a:cubicBezTo>
                    <a:pt x="42" y="5"/>
                    <a:pt x="41" y="4"/>
                    <a:pt x="39" y="2"/>
                  </a:cubicBezTo>
                  <a:cubicBezTo>
                    <a:pt x="39" y="1"/>
                    <a:pt x="29" y="2"/>
                    <a:pt x="27" y="2"/>
                  </a:cubicBezTo>
                  <a:cubicBezTo>
                    <a:pt x="14" y="1"/>
                    <a:pt x="0" y="11"/>
                    <a:pt x="5" y="26"/>
                  </a:cubicBezTo>
                  <a:cubicBezTo>
                    <a:pt x="5" y="22"/>
                    <a:pt x="10" y="10"/>
                    <a:pt x="14" y="11"/>
                  </a:cubicBezTo>
                  <a:cubicBezTo>
                    <a:pt x="13" y="15"/>
                    <a:pt x="20" y="22"/>
                    <a:pt x="23" y="22"/>
                  </a:cubicBezTo>
                  <a:cubicBezTo>
                    <a:pt x="25" y="23"/>
                    <a:pt x="41" y="9"/>
                    <a:pt x="37" y="19"/>
                  </a:cubicBezTo>
                  <a:cubicBezTo>
                    <a:pt x="40" y="19"/>
                    <a:pt x="54" y="25"/>
                    <a:pt x="55" y="20"/>
                  </a:cubicBezTo>
                  <a:cubicBezTo>
                    <a:pt x="56" y="15"/>
                    <a:pt x="68" y="19"/>
                    <a:pt x="68" y="2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471">
              <a:extLst>
                <a:ext uri="{FF2B5EF4-FFF2-40B4-BE49-F238E27FC236}">
                  <a16:creationId xmlns="" xmlns:a16="http://schemas.microsoft.com/office/drawing/2014/main" id="{318FCD92-A360-4D23-BCD6-D650A3F28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95941" y="5536514"/>
              <a:ext cx="31144" cy="17796"/>
            </a:xfrm>
            <a:custGeom>
              <a:avLst/>
              <a:gdLst>
                <a:gd name="T0" fmla="*/ 4 w 14"/>
                <a:gd name="T1" fmla="*/ 3 h 10"/>
                <a:gd name="T2" fmla="*/ 1 w 14"/>
                <a:gd name="T3" fmla="*/ 9 h 10"/>
                <a:gd name="T4" fmla="*/ 10 w 14"/>
                <a:gd name="T5" fmla="*/ 5 h 10"/>
                <a:gd name="T6" fmla="*/ 13 w 14"/>
                <a:gd name="T7" fmla="*/ 0 h 10"/>
                <a:gd name="T8" fmla="*/ 4 w 14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4" y="3"/>
                  </a:moveTo>
                  <a:cubicBezTo>
                    <a:pt x="2" y="4"/>
                    <a:pt x="0" y="6"/>
                    <a:pt x="1" y="9"/>
                  </a:cubicBezTo>
                  <a:cubicBezTo>
                    <a:pt x="4" y="8"/>
                    <a:pt x="6" y="5"/>
                    <a:pt x="10" y="5"/>
                  </a:cubicBezTo>
                  <a:cubicBezTo>
                    <a:pt x="7" y="10"/>
                    <a:pt x="14" y="5"/>
                    <a:pt x="13" y="0"/>
                  </a:cubicBezTo>
                  <a:cubicBezTo>
                    <a:pt x="10" y="0"/>
                    <a:pt x="8" y="3"/>
                    <a:pt x="4" y="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472">
              <a:extLst>
                <a:ext uri="{FF2B5EF4-FFF2-40B4-BE49-F238E27FC236}">
                  <a16:creationId xmlns="" xmlns:a16="http://schemas.microsoft.com/office/drawing/2014/main" id="{DB3E5FE9-6078-45F0-8561-135185ACD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95941" y="5536514"/>
              <a:ext cx="31144" cy="17796"/>
            </a:xfrm>
            <a:custGeom>
              <a:avLst/>
              <a:gdLst>
                <a:gd name="T0" fmla="*/ 4 w 14"/>
                <a:gd name="T1" fmla="*/ 3 h 10"/>
                <a:gd name="T2" fmla="*/ 1 w 14"/>
                <a:gd name="T3" fmla="*/ 9 h 10"/>
                <a:gd name="T4" fmla="*/ 10 w 14"/>
                <a:gd name="T5" fmla="*/ 5 h 10"/>
                <a:gd name="T6" fmla="*/ 13 w 14"/>
                <a:gd name="T7" fmla="*/ 0 h 10"/>
                <a:gd name="T8" fmla="*/ 4 w 14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4" y="3"/>
                  </a:moveTo>
                  <a:cubicBezTo>
                    <a:pt x="2" y="4"/>
                    <a:pt x="0" y="6"/>
                    <a:pt x="1" y="9"/>
                  </a:cubicBezTo>
                  <a:cubicBezTo>
                    <a:pt x="4" y="8"/>
                    <a:pt x="6" y="5"/>
                    <a:pt x="10" y="5"/>
                  </a:cubicBezTo>
                  <a:cubicBezTo>
                    <a:pt x="7" y="10"/>
                    <a:pt x="14" y="5"/>
                    <a:pt x="13" y="0"/>
                  </a:cubicBezTo>
                  <a:cubicBezTo>
                    <a:pt x="10" y="0"/>
                    <a:pt x="8" y="3"/>
                    <a:pt x="4" y="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473">
              <a:extLst>
                <a:ext uri="{FF2B5EF4-FFF2-40B4-BE49-F238E27FC236}">
                  <a16:creationId xmlns="" xmlns:a16="http://schemas.microsoft.com/office/drawing/2014/main" id="{758A9B94-216A-47E2-93FA-266365CA45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2636" y="5073808"/>
              <a:ext cx="35593" cy="44491"/>
            </a:xfrm>
            <a:custGeom>
              <a:avLst/>
              <a:gdLst>
                <a:gd name="T0" fmla="*/ 2 w 17"/>
                <a:gd name="T1" fmla="*/ 21 h 21"/>
                <a:gd name="T2" fmla="*/ 11 w 17"/>
                <a:gd name="T3" fmla="*/ 0 h 21"/>
                <a:gd name="T4" fmla="*/ 4 w 17"/>
                <a:gd name="T5" fmla="*/ 6 h 21"/>
                <a:gd name="T6" fmla="*/ 2 w 17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1">
                  <a:moveTo>
                    <a:pt x="2" y="21"/>
                  </a:moveTo>
                  <a:cubicBezTo>
                    <a:pt x="13" y="19"/>
                    <a:pt x="17" y="10"/>
                    <a:pt x="11" y="0"/>
                  </a:cubicBezTo>
                  <a:cubicBezTo>
                    <a:pt x="10" y="3"/>
                    <a:pt x="6" y="4"/>
                    <a:pt x="4" y="6"/>
                  </a:cubicBezTo>
                  <a:cubicBezTo>
                    <a:pt x="0" y="10"/>
                    <a:pt x="0" y="17"/>
                    <a:pt x="2" y="2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474">
              <a:extLst>
                <a:ext uri="{FF2B5EF4-FFF2-40B4-BE49-F238E27FC236}">
                  <a16:creationId xmlns="" xmlns:a16="http://schemas.microsoft.com/office/drawing/2014/main" id="{1E13C88D-AFF8-4EA6-A3A3-6410E55177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2636" y="5073808"/>
              <a:ext cx="35593" cy="44491"/>
            </a:xfrm>
            <a:custGeom>
              <a:avLst/>
              <a:gdLst>
                <a:gd name="T0" fmla="*/ 2 w 17"/>
                <a:gd name="T1" fmla="*/ 21 h 21"/>
                <a:gd name="T2" fmla="*/ 11 w 17"/>
                <a:gd name="T3" fmla="*/ 0 h 21"/>
                <a:gd name="T4" fmla="*/ 4 w 17"/>
                <a:gd name="T5" fmla="*/ 6 h 21"/>
                <a:gd name="T6" fmla="*/ 2 w 17"/>
                <a:gd name="T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1">
                  <a:moveTo>
                    <a:pt x="2" y="21"/>
                  </a:moveTo>
                  <a:cubicBezTo>
                    <a:pt x="13" y="19"/>
                    <a:pt x="17" y="10"/>
                    <a:pt x="11" y="0"/>
                  </a:cubicBezTo>
                  <a:cubicBezTo>
                    <a:pt x="10" y="3"/>
                    <a:pt x="6" y="4"/>
                    <a:pt x="4" y="6"/>
                  </a:cubicBezTo>
                  <a:cubicBezTo>
                    <a:pt x="0" y="10"/>
                    <a:pt x="0" y="17"/>
                    <a:pt x="2" y="2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475">
              <a:extLst>
                <a:ext uri="{FF2B5EF4-FFF2-40B4-BE49-F238E27FC236}">
                  <a16:creationId xmlns="" xmlns:a16="http://schemas.microsoft.com/office/drawing/2014/main" id="{1EB83291-56E7-42D5-98BD-80A42FFD6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9373" y="5856849"/>
              <a:ext cx="22245" cy="17796"/>
            </a:xfrm>
            <a:custGeom>
              <a:avLst/>
              <a:gdLst>
                <a:gd name="T0" fmla="*/ 3 w 12"/>
                <a:gd name="T1" fmla="*/ 0 h 8"/>
                <a:gd name="T2" fmla="*/ 5 w 12"/>
                <a:gd name="T3" fmla="*/ 8 h 8"/>
                <a:gd name="T4" fmla="*/ 3 w 12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8">
                  <a:moveTo>
                    <a:pt x="3" y="0"/>
                  </a:moveTo>
                  <a:cubicBezTo>
                    <a:pt x="0" y="2"/>
                    <a:pt x="2" y="8"/>
                    <a:pt x="5" y="8"/>
                  </a:cubicBezTo>
                  <a:cubicBezTo>
                    <a:pt x="12" y="8"/>
                    <a:pt x="9" y="0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476">
              <a:extLst>
                <a:ext uri="{FF2B5EF4-FFF2-40B4-BE49-F238E27FC236}">
                  <a16:creationId xmlns="" xmlns:a16="http://schemas.microsoft.com/office/drawing/2014/main" id="{696A049E-07B4-43DA-92DA-A2736430ED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9373" y="5856849"/>
              <a:ext cx="22245" cy="17796"/>
            </a:xfrm>
            <a:custGeom>
              <a:avLst/>
              <a:gdLst>
                <a:gd name="T0" fmla="*/ 3 w 12"/>
                <a:gd name="T1" fmla="*/ 0 h 8"/>
                <a:gd name="T2" fmla="*/ 5 w 12"/>
                <a:gd name="T3" fmla="*/ 8 h 8"/>
                <a:gd name="T4" fmla="*/ 3 w 12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8">
                  <a:moveTo>
                    <a:pt x="3" y="0"/>
                  </a:moveTo>
                  <a:cubicBezTo>
                    <a:pt x="0" y="2"/>
                    <a:pt x="2" y="8"/>
                    <a:pt x="5" y="8"/>
                  </a:cubicBezTo>
                  <a:cubicBezTo>
                    <a:pt x="12" y="8"/>
                    <a:pt x="9" y="0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477">
              <a:extLst>
                <a:ext uri="{FF2B5EF4-FFF2-40B4-BE49-F238E27FC236}">
                  <a16:creationId xmlns="" xmlns:a16="http://schemas.microsoft.com/office/drawing/2014/main" id="{A87D3E24-8858-46FD-A4EC-D67D8C470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0558" y="5265119"/>
              <a:ext cx="71186" cy="44491"/>
            </a:xfrm>
            <a:custGeom>
              <a:avLst/>
              <a:gdLst>
                <a:gd name="T0" fmla="*/ 13 w 32"/>
                <a:gd name="T1" fmla="*/ 17 h 21"/>
                <a:gd name="T2" fmla="*/ 10 w 32"/>
                <a:gd name="T3" fmla="*/ 6 h 21"/>
                <a:gd name="T4" fmla="*/ 18 w 32"/>
                <a:gd name="T5" fmla="*/ 12 h 21"/>
                <a:gd name="T6" fmla="*/ 25 w 32"/>
                <a:gd name="T7" fmla="*/ 14 h 21"/>
                <a:gd name="T8" fmla="*/ 28 w 32"/>
                <a:gd name="T9" fmla="*/ 6 h 21"/>
                <a:gd name="T10" fmla="*/ 0 w 32"/>
                <a:gd name="T11" fmla="*/ 8 h 21"/>
                <a:gd name="T12" fmla="*/ 0 w 32"/>
                <a:gd name="T13" fmla="*/ 10 h 21"/>
                <a:gd name="T14" fmla="*/ 7 w 32"/>
                <a:gd name="T15" fmla="*/ 17 h 21"/>
                <a:gd name="T16" fmla="*/ 11 w 32"/>
                <a:gd name="T17" fmla="*/ 13 h 21"/>
                <a:gd name="T18" fmla="*/ 13 w 32"/>
                <a:gd name="T19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21">
                  <a:moveTo>
                    <a:pt x="13" y="17"/>
                  </a:moveTo>
                  <a:cubicBezTo>
                    <a:pt x="25" y="21"/>
                    <a:pt x="13" y="9"/>
                    <a:pt x="10" y="6"/>
                  </a:cubicBezTo>
                  <a:cubicBezTo>
                    <a:pt x="14" y="6"/>
                    <a:pt x="16" y="10"/>
                    <a:pt x="18" y="12"/>
                  </a:cubicBezTo>
                  <a:cubicBezTo>
                    <a:pt x="21" y="16"/>
                    <a:pt x="22" y="12"/>
                    <a:pt x="25" y="14"/>
                  </a:cubicBezTo>
                  <a:cubicBezTo>
                    <a:pt x="32" y="17"/>
                    <a:pt x="32" y="8"/>
                    <a:pt x="28" y="6"/>
                  </a:cubicBezTo>
                  <a:cubicBezTo>
                    <a:pt x="23" y="3"/>
                    <a:pt x="1" y="0"/>
                    <a:pt x="0" y="8"/>
                  </a:cubicBezTo>
                  <a:cubicBezTo>
                    <a:pt x="6" y="5"/>
                    <a:pt x="3" y="11"/>
                    <a:pt x="0" y="10"/>
                  </a:cubicBezTo>
                  <a:cubicBezTo>
                    <a:pt x="2" y="13"/>
                    <a:pt x="9" y="11"/>
                    <a:pt x="7" y="17"/>
                  </a:cubicBezTo>
                  <a:cubicBezTo>
                    <a:pt x="8" y="15"/>
                    <a:pt x="9" y="13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478">
              <a:extLst>
                <a:ext uri="{FF2B5EF4-FFF2-40B4-BE49-F238E27FC236}">
                  <a16:creationId xmlns="" xmlns:a16="http://schemas.microsoft.com/office/drawing/2014/main" id="{87BFBB1C-2921-4627-8792-D0049A8FF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0558" y="5265119"/>
              <a:ext cx="71186" cy="44491"/>
            </a:xfrm>
            <a:custGeom>
              <a:avLst/>
              <a:gdLst>
                <a:gd name="T0" fmla="*/ 13 w 32"/>
                <a:gd name="T1" fmla="*/ 17 h 21"/>
                <a:gd name="T2" fmla="*/ 10 w 32"/>
                <a:gd name="T3" fmla="*/ 6 h 21"/>
                <a:gd name="T4" fmla="*/ 18 w 32"/>
                <a:gd name="T5" fmla="*/ 12 h 21"/>
                <a:gd name="T6" fmla="*/ 25 w 32"/>
                <a:gd name="T7" fmla="*/ 14 h 21"/>
                <a:gd name="T8" fmla="*/ 28 w 32"/>
                <a:gd name="T9" fmla="*/ 6 h 21"/>
                <a:gd name="T10" fmla="*/ 0 w 32"/>
                <a:gd name="T11" fmla="*/ 8 h 21"/>
                <a:gd name="T12" fmla="*/ 0 w 32"/>
                <a:gd name="T13" fmla="*/ 10 h 21"/>
                <a:gd name="T14" fmla="*/ 7 w 32"/>
                <a:gd name="T15" fmla="*/ 17 h 21"/>
                <a:gd name="T16" fmla="*/ 11 w 32"/>
                <a:gd name="T17" fmla="*/ 13 h 21"/>
                <a:gd name="T18" fmla="*/ 13 w 32"/>
                <a:gd name="T19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21">
                  <a:moveTo>
                    <a:pt x="13" y="17"/>
                  </a:moveTo>
                  <a:cubicBezTo>
                    <a:pt x="25" y="21"/>
                    <a:pt x="13" y="9"/>
                    <a:pt x="10" y="6"/>
                  </a:cubicBezTo>
                  <a:cubicBezTo>
                    <a:pt x="14" y="6"/>
                    <a:pt x="16" y="10"/>
                    <a:pt x="18" y="12"/>
                  </a:cubicBezTo>
                  <a:cubicBezTo>
                    <a:pt x="21" y="16"/>
                    <a:pt x="22" y="12"/>
                    <a:pt x="25" y="14"/>
                  </a:cubicBezTo>
                  <a:cubicBezTo>
                    <a:pt x="32" y="17"/>
                    <a:pt x="32" y="8"/>
                    <a:pt x="28" y="6"/>
                  </a:cubicBezTo>
                  <a:cubicBezTo>
                    <a:pt x="23" y="3"/>
                    <a:pt x="1" y="0"/>
                    <a:pt x="0" y="8"/>
                  </a:cubicBezTo>
                  <a:cubicBezTo>
                    <a:pt x="6" y="5"/>
                    <a:pt x="3" y="11"/>
                    <a:pt x="0" y="10"/>
                  </a:cubicBezTo>
                  <a:cubicBezTo>
                    <a:pt x="2" y="13"/>
                    <a:pt x="9" y="11"/>
                    <a:pt x="7" y="17"/>
                  </a:cubicBezTo>
                  <a:cubicBezTo>
                    <a:pt x="8" y="15"/>
                    <a:pt x="9" y="13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479">
              <a:extLst>
                <a:ext uri="{FF2B5EF4-FFF2-40B4-BE49-F238E27FC236}">
                  <a16:creationId xmlns="" xmlns:a16="http://schemas.microsoft.com/office/drawing/2014/main" id="{644CEE1C-B113-4401-AC12-034666A2CE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82804" y="5803459"/>
              <a:ext cx="53389" cy="84533"/>
            </a:xfrm>
            <a:custGeom>
              <a:avLst/>
              <a:gdLst>
                <a:gd name="T0" fmla="*/ 23 w 26"/>
                <a:gd name="T1" fmla="*/ 0 h 39"/>
                <a:gd name="T2" fmla="*/ 9 w 26"/>
                <a:gd name="T3" fmla="*/ 20 h 39"/>
                <a:gd name="T4" fmla="*/ 11 w 26"/>
                <a:gd name="T5" fmla="*/ 28 h 39"/>
                <a:gd name="T6" fmla="*/ 21 w 26"/>
                <a:gd name="T7" fmla="*/ 17 h 39"/>
                <a:gd name="T8" fmla="*/ 26 w 26"/>
                <a:gd name="T9" fmla="*/ 3 h 39"/>
                <a:gd name="T10" fmla="*/ 23 w 26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39">
                  <a:moveTo>
                    <a:pt x="23" y="0"/>
                  </a:moveTo>
                  <a:cubicBezTo>
                    <a:pt x="18" y="0"/>
                    <a:pt x="5" y="16"/>
                    <a:pt x="9" y="20"/>
                  </a:cubicBezTo>
                  <a:cubicBezTo>
                    <a:pt x="0" y="16"/>
                    <a:pt x="7" y="39"/>
                    <a:pt x="11" y="28"/>
                  </a:cubicBezTo>
                  <a:cubicBezTo>
                    <a:pt x="13" y="24"/>
                    <a:pt x="19" y="21"/>
                    <a:pt x="21" y="17"/>
                  </a:cubicBezTo>
                  <a:cubicBezTo>
                    <a:pt x="23" y="13"/>
                    <a:pt x="21" y="4"/>
                    <a:pt x="26" y="3"/>
                  </a:cubicBezTo>
                  <a:cubicBezTo>
                    <a:pt x="25" y="2"/>
                    <a:pt x="24" y="1"/>
                    <a:pt x="2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480">
              <a:extLst>
                <a:ext uri="{FF2B5EF4-FFF2-40B4-BE49-F238E27FC236}">
                  <a16:creationId xmlns="" xmlns:a16="http://schemas.microsoft.com/office/drawing/2014/main" id="{09E53FBB-B118-45D1-A92E-DFEC77A6B4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82804" y="5803459"/>
              <a:ext cx="53389" cy="84533"/>
            </a:xfrm>
            <a:custGeom>
              <a:avLst/>
              <a:gdLst>
                <a:gd name="T0" fmla="*/ 23 w 26"/>
                <a:gd name="T1" fmla="*/ 0 h 39"/>
                <a:gd name="T2" fmla="*/ 9 w 26"/>
                <a:gd name="T3" fmla="*/ 20 h 39"/>
                <a:gd name="T4" fmla="*/ 11 w 26"/>
                <a:gd name="T5" fmla="*/ 28 h 39"/>
                <a:gd name="T6" fmla="*/ 21 w 26"/>
                <a:gd name="T7" fmla="*/ 17 h 39"/>
                <a:gd name="T8" fmla="*/ 26 w 26"/>
                <a:gd name="T9" fmla="*/ 3 h 39"/>
                <a:gd name="T10" fmla="*/ 23 w 26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39">
                  <a:moveTo>
                    <a:pt x="23" y="0"/>
                  </a:moveTo>
                  <a:cubicBezTo>
                    <a:pt x="18" y="0"/>
                    <a:pt x="5" y="16"/>
                    <a:pt x="9" y="20"/>
                  </a:cubicBezTo>
                  <a:cubicBezTo>
                    <a:pt x="0" y="16"/>
                    <a:pt x="7" y="39"/>
                    <a:pt x="11" y="28"/>
                  </a:cubicBezTo>
                  <a:cubicBezTo>
                    <a:pt x="13" y="24"/>
                    <a:pt x="19" y="21"/>
                    <a:pt x="21" y="17"/>
                  </a:cubicBezTo>
                  <a:cubicBezTo>
                    <a:pt x="23" y="13"/>
                    <a:pt x="21" y="4"/>
                    <a:pt x="26" y="3"/>
                  </a:cubicBezTo>
                  <a:cubicBezTo>
                    <a:pt x="25" y="2"/>
                    <a:pt x="24" y="1"/>
                    <a:pt x="2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481">
              <a:extLst>
                <a:ext uri="{FF2B5EF4-FFF2-40B4-BE49-F238E27FC236}">
                  <a16:creationId xmlns="" xmlns:a16="http://schemas.microsoft.com/office/drawing/2014/main" id="{8808BEF0-0C8A-49C0-BAD7-BC4BA252E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6193" y="5803459"/>
              <a:ext cx="17796" cy="8898"/>
            </a:xfrm>
            <a:custGeom>
              <a:avLst/>
              <a:gdLst>
                <a:gd name="T0" fmla="*/ 0 w 7"/>
                <a:gd name="T1" fmla="*/ 1 h 5"/>
                <a:gd name="T2" fmla="*/ 7 w 7"/>
                <a:gd name="T3" fmla="*/ 5 h 5"/>
                <a:gd name="T4" fmla="*/ 0 w 7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0" y="1"/>
                  </a:moveTo>
                  <a:cubicBezTo>
                    <a:pt x="2" y="3"/>
                    <a:pt x="5" y="2"/>
                    <a:pt x="7" y="5"/>
                  </a:cubicBezTo>
                  <a:cubicBezTo>
                    <a:pt x="7" y="1"/>
                    <a:pt x="3" y="0"/>
                    <a:pt x="0" y="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482">
              <a:extLst>
                <a:ext uri="{FF2B5EF4-FFF2-40B4-BE49-F238E27FC236}">
                  <a16:creationId xmlns="" xmlns:a16="http://schemas.microsoft.com/office/drawing/2014/main" id="{4ECD393B-FDCB-4918-AE59-17B7226AE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6193" y="5803459"/>
              <a:ext cx="17796" cy="8898"/>
            </a:xfrm>
            <a:custGeom>
              <a:avLst/>
              <a:gdLst>
                <a:gd name="T0" fmla="*/ 0 w 7"/>
                <a:gd name="T1" fmla="*/ 1 h 5"/>
                <a:gd name="T2" fmla="*/ 7 w 7"/>
                <a:gd name="T3" fmla="*/ 5 h 5"/>
                <a:gd name="T4" fmla="*/ 0 w 7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0" y="1"/>
                  </a:moveTo>
                  <a:cubicBezTo>
                    <a:pt x="2" y="3"/>
                    <a:pt x="5" y="2"/>
                    <a:pt x="7" y="5"/>
                  </a:cubicBezTo>
                  <a:cubicBezTo>
                    <a:pt x="7" y="1"/>
                    <a:pt x="3" y="0"/>
                    <a:pt x="0" y="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483">
              <a:extLst>
                <a:ext uri="{FF2B5EF4-FFF2-40B4-BE49-F238E27FC236}">
                  <a16:creationId xmlns="" xmlns:a16="http://schemas.microsoft.com/office/drawing/2014/main" id="{A5BF587D-50C9-473F-8406-897FF7832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2929" y="5696681"/>
              <a:ext cx="13347" cy="22245"/>
            </a:xfrm>
            <a:custGeom>
              <a:avLst/>
              <a:gdLst>
                <a:gd name="T0" fmla="*/ 3 w 7"/>
                <a:gd name="T1" fmla="*/ 1 h 11"/>
                <a:gd name="T2" fmla="*/ 0 w 7"/>
                <a:gd name="T3" fmla="*/ 0 h 11"/>
                <a:gd name="T4" fmla="*/ 2 w 7"/>
                <a:gd name="T5" fmla="*/ 9 h 11"/>
                <a:gd name="T6" fmla="*/ 3 w 7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1">
                  <a:moveTo>
                    <a:pt x="3" y="1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2" y="2"/>
                    <a:pt x="0" y="8"/>
                    <a:pt x="2" y="9"/>
                  </a:cubicBezTo>
                  <a:cubicBezTo>
                    <a:pt x="7" y="11"/>
                    <a:pt x="4" y="2"/>
                    <a:pt x="3" y="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484">
              <a:extLst>
                <a:ext uri="{FF2B5EF4-FFF2-40B4-BE49-F238E27FC236}">
                  <a16:creationId xmlns="" xmlns:a16="http://schemas.microsoft.com/office/drawing/2014/main" id="{C8A7F3E2-86A7-4306-9F8F-BE02557AC4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2929" y="5696681"/>
              <a:ext cx="13347" cy="22245"/>
            </a:xfrm>
            <a:custGeom>
              <a:avLst/>
              <a:gdLst>
                <a:gd name="T0" fmla="*/ 3 w 7"/>
                <a:gd name="T1" fmla="*/ 1 h 11"/>
                <a:gd name="T2" fmla="*/ 0 w 7"/>
                <a:gd name="T3" fmla="*/ 0 h 11"/>
                <a:gd name="T4" fmla="*/ 2 w 7"/>
                <a:gd name="T5" fmla="*/ 9 h 11"/>
                <a:gd name="T6" fmla="*/ 3 w 7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1">
                  <a:moveTo>
                    <a:pt x="3" y="1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2" y="2"/>
                    <a:pt x="0" y="8"/>
                    <a:pt x="2" y="9"/>
                  </a:cubicBezTo>
                  <a:cubicBezTo>
                    <a:pt x="7" y="11"/>
                    <a:pt x="4" y="2"/>
                    <a:pt x="3" y="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485">
              <a:extLst>
                <a:ext uri="{FF2B5EF4-FFF2-40B4-BE49-F238E27FC236}">
                  <a16:creationId xmlns="" xmlns:a16="http://schemas.microsoft.com/office/drawing/2014/main" id="{2E02906B-6859-48E0-9D72-A8A37546F5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11827" y="5669987"/>
              <a:ext cx="31144" cy="48940"/>
            </a:xfrm>
            <a:custGeom>
              <a:avLst/>
              <a:gdLst>
                <a:gd name="T0" fmla="*/ 0 w 13"/>
                <a:gd name="T1" fmla="*/ 24 h 24"/>
                <a:gd name="T2" fmla="*/ 13 w 13"/>
                <a:gd name="T3" fmla="*/ 0 h 24"/>
                <a:gd name="T4" fmla="*/ 7 w 13"/>
                <a:gd name="T5" fmla="*/ 10 h 24"/>
                <a:gd name="T6" fmla="*/ 0 w 13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4">
                  <a:moveTo>
                    <a:pt x="0" y="24"/>
                  </a:moveTo>
                  <a:cubicBezTo>
                    <a:pt x="6" y="20"/>
                    <a:pt x="11" y="7"/>
                    <a:pt x="13" y="0"/>
                  </a:cubicBezTo>
                  <a:cubicBezTo>
                    <a:pt x="8" y="2"/>
                    <a:pt x="9" y="6"/>
                    <a:pt x="7" y="10"/>
                  </a:cubicBezTo>
                  <a:cubicBezTo>
                    <a:pt x="5" y="15"/>
                    <a:pt x="2" y="19"/>
                    <a:pt x="0" y="2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486">
              <a:extLst>
                <a:ext uri="{FF2B5EF4-FFF2-40B4-BE49-F238E27FC236}">
                  <a16:creationId xmlns="" xmlns:a16="http://schemas.microsoft.com/office/drawing/2014/main" id="{B7E87448-0676-4A0D-8D62-DD3812C88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11827" y="5669987"/>
              <a:ext cx="31144" cy="48940"/>
            </a:xfrm>
            <a:custGeom>
              <a:avLst/>
              <a:gdLst>
                <a:gd name="T0" fmla="*/ 0 w 13"/>
                <a:gd name="T1" fmla="*/ 24 h 24"/>
                <a:gd name="T2" fmla="*/ 13 w 13"/>
                <a:gd name="T3" fmla="*/ 0 h 24"/>
                <a:gd name="T4" fmla="*/ 7 w 13"/>
                <a:gd name="T5" fmla="*/ 10 h 24"/>
                <a:gd name="T6" fmla="*/ 0 w 13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4">
                  <a:moveTo>
                    <a:pt x="0" y="24"/>
                  </a:moveTo>
                  <a:cubicBezTo>
                    <a:pt x="6" y="20"/>
                    <a:pt x="11" y="7"/>
                    <a:pt x="13" y="0"/>
                  </a:cubicBezTo>
                  <a:cubicBezTo>
                    <a:pt x="8" y="2"/>
                    <a:pt x="9" y="6"/>
                    <a:pt x="7" y="10"/>
                  </a:cubicBezTo>
                  <a:cubicBezTo>
                    <a:pt x="5" y="15"/>
                    <a:pt x="2" y="19"/>
                    <a:pt x="0" y="2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487">
              <a:extLst>
                <a:ext uri="{FF2B5EF4-FFF2-40B4-BE49-F238E27FC236}">
                  <a16:creationId xmlns="" xmlns:a16="http://schemas.microsoft.com/office/drawing/2014/main" id="{18C32345-0D5A-4827-A481-A6B9434E0C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1953" y="5763418"/>
              <a:ext cx="4449" cy="17796"/>
            </a:xfrm>
            <a:custGeom>
              <a:avLst/>
              <a:gdLst>
                <a:gd name="T0" fmla="*/ 2 w 3"/>
                <a:gd name="T1" fmla="*/ 0 h 7"/>
                <a:gd name="T2" fmla="*/ 1 w 3"/>
                <a:gd name="T3" fmla="*/ 7 h 7"/>
                <a:gd name="T4" fmla="*/ 2 w 3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7">
                  <a:moveTo>
                    <a:pt x="2" y="0"/>
                  </a:moveTo>
                  <a:cubicBezTo>
                    <a:pt x="0" y="2"/>
                    <a:pt x="0" y="4"/>
                    <a:pt x="1" y="7"/>
                  </a:cubicBezTo>
                  <a:cubicBezTo>
                    <a:pt x="2" y="5"/>
                    <a:pt x="3" y="3"/>
                    <a:pt x="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488">
              <a:extLst>
                <a:ext uri="{FF2B5EF4-FFF2-40B4-BE49-F238E27FC236}">
                  <a16:creationId xmlns="" xmlns:a16="http://schemas.microsoft.com/office/drawing/2014/main" id="{762F4C5A-68C0-40DC-8A5B-0F5DD81B0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1953" y="5763418"/>
              <a:ext cx="4449" cy="17796"/>
            </a:xfrm>
            <a:custGeom>
              <a:avLst/>
              <a:gdLst>
                <a:gd name="T0" fmla="*/ 2 w 3"/>
                <a:gd name="T1" fmla="*/ 0 h 7"/>
                <a:gd name="T2" fmla="*/ 1 w 3"/>
                <a:gd name="T3" fmla="*/ 7 h 7"/>
                <a:gd name="T4" fmla="*/ 2 w 3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7">
                  <a:moveTo>
                    <a:pt x="2" y="0"/>
                  </a:moveTo>
                  <a:cubicBezTo>
                    <a:pt x="0" y="2"/>
                    <a:pt x="0" y="4"/>
                    <a:pt x="1" y="7"/>
                  </a:cubicBezTo>
                  <a:cubicBezTo>
                    <a:pt x="2" y="5"/>
                    <a:pt x="3" y="3"/>
                    <a:pt x="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489">
              <a:extLst>
                <a:ext uri="{FF2B5EF4-FFF2-40B4-BE49-F238E27FC236}">
                  <a16:creationId xmlns="" xmlns:a16="http://schemas.microsoft.com/office/drawing/2014/main" id="{59EA74B5-403D-459D-9AE4-056BF14713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36847" y="4940335"/>
              <a:ext cx="680712" cy="649568"/>
            </a:xfrm>
            <a:custGeom>
              <a:avLst/>
              <a:gdLst>
                <a:gd name="T0" fmla="*/ 5 w 313"/>
                <a:gd name="T1" fmla="*/ 114 h 300"/>
                <a:gd name="T2" fmla="*/ 8 w 313"/>
                <a:gd name="T3" fmla="*/ 110 h 300"/>
                <a:gd name="T4" fmla="*/ 16 w 313"/>
                <a:gd name="T5" fmla="*/ 88 h 300"/>
                <a:gd name="T6" fmla="*/ 25 w 313"/>
                <a:gd name="T7" fmla="*/ 90 h 300"/>
                <a:gd name="T8" fmla="*/ 45 w 313"/>
                <a:gd name="T9" fmla="*/ 116 h 300"/>
                <a:gd name="T10" fmla="*/ 67 w 313"/>
                <a:gd name="T11" fmla="*/ 117 h 300"/>
                <a:gd name="T12" fmla="*/ 99 w 313"/>
                <a:gd name="T13" fmla="*/ 113 h 300"/>
                <a:gd name="T14" fmla="*/ 128 w 313"/>
                <a:gd name="T15" fmla="*/ 100 h 300"/>
                <a:gd name="T16" fmla="*/ 162 w 313"/>
                <a:gd name="T17" fmla="*/ 103 h 300"/>
                <a:gd name="T18" fmla="*/ 177 w 313"/>
                <a:gd name="T19" fmla="*/ 102 h 300"/>
                <a:gd name="T20" fmla="*/ 196 w 313"/>
                <a:gd name="T21" fmla="*/ 65 h 300"/>
                <a:gd name="T22" fmla="*/ 205 w 313"/>
                <a:gd name="T23" fmla="*/ 35 h 300"/>
                <a:gd name="T24" fmla="*/ 208 w 313"/>
                <a:gd name="T25" fmla="*/ 8 h 300"/>
                <a:gd name="T26" fmla="*/ 226 w 313"/>
                <a:gd name="T27" fmla="*/ 1 h 300"/>
                <a:gd name="T28" fmla="*/ 249 w 313"/>
                <a:gd name="T29" fmla="*/ 2 h 300"/>
                <a:gd name="T30" fmla="*/ 259 w 313"/>
                <a:gd name="T31" fmla="*/ 10 h 300"/>
                <a:gd name="T32" fmla="*/ 270 w 313"/>
                <a:gd name="T33" fmla="*/ 20 h 300"/>
                <a:gd name="T34" fmla="*/ 262 w 313"/>
                <a:gd name="T35" fmla="*/ 21 h 300"/>
                <a:gd name="T36" fmla="*/ 251 w 313"/>
                <a:gd name="T37" fmla="*/ 27 h 300"/>
                <a:gd name="T38" fmla="*/ 257 w 313"/>
                <a:gd name="T39" fmla="*/ 40 h 300"/>
                <a:gd name="T40" fmla="*/ 266 w 313"/>
                <a:gd name="T41" fmla="*/ 51 h 300"/>
                <a:gd name="T42" fmla="*/ 275 w 313"/>
                <a:gd name="T43" fmla="*/ 60 h 300"/>
                <a:gd name="T44" fmla="*/ 274 w 313"/>
                <a:gd name="T45" fmla="*/ 82 h 300"/>
                <a:gd name="T46" fmla="*/ 289 w 313"/>
                <a:gd name="T47" fmla="*/ 98 h 300"/>
                <a:gd name="T48" fmla="*/ 308 w 313"/>
                <a:gd name="T49" fmla="*/ 116 h 300"/>
                <a:gd name="T50" fmla="*/ 299 w 313"/>
                <a:gd name="T51" fmla="*/ 124 h 300"/>
                <a:gd name="T52" fmla="*/ 277 w 313"/>
                <a:gd name="T53" fmla="*/ 124 h 300"/>
                <a:gd name="T54" fmla="*/ 264 w 313"/>
                <a:gd name="T55" fmla="*/ 171 h 300"/>
                <a:gd name="T56" fmla="*/ 268 w 313"/>
                <a:gd name="T57" fmla="*/ 174 h 300"/>
                <a:gd name="T58" fmla="*/ 259 w 313"/>
                <a:gd name="T59" fmla="*/ 180 h 300"/>
                <a:gd name="T60" fmla="*/ 238 w 313"/>
                <a:gd name="T61" fmla="*/ 202 h 300"/>
                <a:gd name="T62" fmla="*/ 227 w 313"/>
                <a:gd name="T63" fmla="*/ 215 h 300"/>
                <a:gd name="T64" fmla="*/ 237 w 313"/>
                <a:gd name="T65" fmla="*/ 228 h 300"/>
                <a:gd name="T66" fmla="*/ 228 w 313"/>
                <a:gd name="T67" fmla="*/ 240 h 300"/>
                <a:gd name="T68" fmla="*/ 226 w 313"/>
                <a:gd name="T69" fmla="*/ 261 h 300"/>
                <a:gd name="T70" fmla="*/ 192 w 313"/>
                <a:gd name="T71" fmla="*/ 289 h 300"/>
                <a:gd name="T72" fmla="*/ 175 w 313"/>
                <a:gd name="T73" fmla="*/ 283 h 300"/>
                <a:gd name="T74" fmla="*/ 168 w 313"/>
                <a:gd name="T75" fmla="*/ 264 h 300"/>
                <a:gd name="T76" fmla="*/ 145 w 313"/>
                <a:gd name="T77" fmla="*/ 271 h 300"/>
                <a:gd name="T78" fmla="*/ 136 w 313"/>
                <a:gd name="T79" fmla="*/ 262 h 300"/>
                <a:gd name="T80" fmla="*/ 116 w 313"/>
                <a:gd name="T81" fmla="*/ 269 h 300"/>
                <a:gd name="T82" fmla="*/ 91 w 313"/>
                <a:gd name="T83" fmla="*/ 273 h 300"/>
                <a:gd name="T84" fmla="*/ 76 w 313"/>
                <a:gd name="T85" fmla="*/ 254 h 300"/>
                <a:gd name="T86" fmla="*/ 58 w 313"/>
                <a:gd name="T87" fmla="*/ 257 h 300"/>
                <a:gd name="T88" fmla="*/ 54 w 313"/>
                <a:gd name="T89" fmla="*/ 257 h 300"/>
                <a:gd name="T90" fmla="*/ 41 w 313"/>
                <a:gd name="T91" fmla="*/ 236 h 300"/>
                <a:gd name="T92" fmla="*/ 33 w 313"/>
                <a:gd name="T93" fmla="*/ 214 h 300"/>
                <a:gd name="T94" fmla="*/ 37 w 313"/>
                <a:gd name="T95" fmla="*/ 198 h 300"/>
                <a:gd name="T96" fmla="*/ 28 w 313"/>
                <a:gd name="T97" fmla="*/ 183 h 300"/>
                <a:gd name="T98" fmla="*/ 15 w 313"/>
                <a:gd name="T99" fmla="*/ 183 h 300"/>
                <a:gd name="T100" fmla="*/ 22 w 313"/>
                <a:gd name="T101" fmla="*/ 177 h 300"/>
                <a:gd name="T102" fmla="*/ 10 w 313"/>
                <a:gd name="T103" fmla="*/ 171 h 300"/>
                <a:gd name="T104" fmla="*/ 14 w 313"/>
                <a:gd name="T105" fmla="*/ 152 h 300"/>
                <a:gd name="T106" fmla="*/ 3 w 313"/>
                <a:gd name="T107" fmla="*/ 12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3" h="300">
                  <a:moveTo>
                    <a:pt x="3" y="122"/>
                  </a:moveTo>
                  <a:cubicBezTo>
                    <a:pt x="6" y="120"/>
                    <a:pt x="4" y="117"/>
                    <a:pt x="5" y="114"/>
                  </a:cubicBezTo>
                  <a:cubicBezTo>
                    <a:pt x="6" y="109"/>
                    <a:pt x="12" y="109"/>
                    <a:pt x="13" y="104"/>
                  </a:cubicBezTo>
                  <a:cubicBezTo>
                    <a:pt x="11" y="106"/>
                    <a:pt x="10" y="108"/>
                    <a:pt x="8" y="110"/>
                  </a:cubicBezTo>
                  <a:cubicBezTo>
                    <a:pt x="4" y="105"/>
                    <a:pt x="9" y="100"/>
                    <a:pt x="12" y="96"/>
                  </a:cubicBezTo>
                  <a:cubicBezTo>
                    <a:pt x="14" y="93"/>
                    <a:pt x="15" y="91"/>
                    <a:pt x="16" y="88"/>
                  </a:cubicBezTo>
                  <a:cubicBezTo>
                    <a:pt x="17" y="84"/>
                    <a:pt x="22" y="83"/>
                    <a:pt x="25" y="80"/>
                  </a:cubicBezTo>
                  <a:cubicBezTo>
                    <a:pt x="25" y="84"/>
                    <a:pt x="20" y="88"/>
                    <a:pt x="25" y="90"/>
                  </a:cubicBezTo>
                  <a:cubicBezTo>
                    <a:pt x="26" y="91"/>
                    <a:pt x="28" y="99"/>
                    <a:pt x="29" y="101"/>
                  </a:cubicBezTo>
                  <a:cubicBezTo>
                    <a:pt x="34" y="106"/>
                    <a:pt x="42" y="109"/>
                    <a:pt x="45" y="116"/>
                  </a:cubicBezTo>
                  <a:cubicBezTo>
                    <a:pt x="46" y="118"/>
                    <a:pt x="51" y="120"/>
                    <a:pt x="53" y="121"/>
                  </a:cubicBezTo>
                  <a:cubicBezTo>
                    <a:pt x="57" y="123"/>
                    <a:pt x="64" y="119"/>
                    <a:pt x="67" y="117"/>
                  </a:cubicBezTo>
                  <a:cubicBezTo>
                    <a:pt x="75" y="114"/>
                    <a:pt x="82" y="118"/>
                    <a:pt x="90" y="118"/>
                  </a:cubicBezTo>
                  <a:cubicBezTo>
                    <a:pt x="93" y="117"/>
                    <a:pt x="96" y="115"/>
                    <a:pt x="99" y="113"/>
                  </a:cubicBezTo>
                  <a:cubicBezTo>
                    <a:pt x="103" y="111"/>
                    <a:pt x="102" y="105"/>
                    <a:pt x="105" y="102"/>
                  </a:cubicBezTo>
                  <a:cubicBezTo>
                    <a:pt x="109" y="98"/>
                    <a:pt x="126" y="95"/>
                    <a:pt x="128" y="100"/>
                  </a:cubicBezTo>
                  <a:cubicBezTo>
                    <a:pt x="131" y="105"/>
                    <a:pt x="146" y="111"/>
                    <a:pt x="151" y="107"/>
                  </a:cubicBezTo>
                  <a:cubicBezTo>
                    <a:pt x="156" y="105"/>
                    <a:pt x="157" y="101"/>
                    <a:pt x="162" y="103"/>
                  </a:cubicBezTo>
                  <a:cubicBezTo>
                    <a:pt x="165" y="104"/>
                    <a:pt x="168" y="101"/>
                    <a:pt x="170" y="100"/>
                  </a:cubicBezTo>
                  <a:cubicBezTo>
                    <a:pt x="172" y="99"/>
                    <a:pt x="174" y="102"/>
                    <a:pt x="177" y="102"/>
                  </a:cubicBezTo>
                  <a:cubicBezTo>
                    <a:pt x="175" y="96"/>
                    <a:pt x="187" y="84"/>
                    <a:pt x="184" y="81"/>
                  </a:cubicBezTo>
                  <a:cubicBezTo>
                    <a:pt x="178" y="75"/>
                    <a:pt x="191" y="67"/>
                    <a:pt x="196" y="65"/>
                  </a:cubicBezTo>
                  <a:cubicBezTo>
                    <a:pt x="193" y="62"/>
                    <a:pt x="188" y="49"/>
                    <a:pt x="196" y="48"/>
                  </a:cubicBezTo>
                  <a:cubicBezTo>
                    <a:pt x="207" y="47"/>
                    <a:pt x="199" y="40"/>
                    <a:pt x="205" y="35"/>
                  </a:cubicBezTo>
                  <a:cubicBezTo>
                    <a:pt x="207" y="32"/>
                    <a:pt x="204" y="23"/>
                    <a:pt x="205" y="19"/>
                  </a:cubicBezTo>
                  <a:cubicBezTo>
                    <a:pt x="205" y="16"/>
                    <a:pt x="206" y="11"/>
                    <a:pt x="208" y="8"/>
                  </a:cubicBezTo>
                  <a:cubicBezTo>
                    <a:pt x="209" y="5"/>
                    <a:pt x="212" y="4"/>
                    <a:pt x="213" y="0"/>
                  </a:cubicBezTo>
                  <a:cubicBezTo>
                    <a:pt x="218" y="2"/>
                    <a:pt x="220" y="4"/>
                    <a:pt x="226" y="1"/>
                  </a:cubicBezTo>
                  <a:cubicBezTo>
                    <a:pt x="228" y="0"/>
                    <a:pt x="233" y="8"/>
                    <a:pt x="233" y="0"/>
                  </a:cubicBezTo>
                  <a:cubicBezTo>
                    <a:pt x="237" y="4"/>
                    <a:pt x="245" y="3"/>
                    <a:pt x="249" y="2"/>
                  </a:cubicBezTo>
                  <a:cubicBezTo>
                    <a:pt x="256" y="2"/>
                    <a:pt x="259" y="8"/>
                    <a:pt x="266" y="8"/>
                  </a:cubicBezTo>
                  <a:cubicBezTo>
                    <a:pt x="264" y="9"/>
                    <a:pt x="262" y="10"/>
                    <a:pt x="259" y="10"/>
                  </a:cubicBezTo>
                  <a:cubicBezTo>
                    <a:pt x="261" y="11"/>
                    <a:pt x="271" y="20"/>
                    <a:pt x="264" y="16"/>
                  </a:cubicBezTo>
                  <a:cubicBezTo>
                    <a:pt x="266" y="18"/>
                    <a:pt x="269" y="18"/>
                    <a:pt x="270" y="20"/>
                  </a:cubicBezTo>
                  <a:cubicBezTo>
                    <a:pt x="271" y="22"/>
                    <a:pt x="271" y="23"/>
                    <a:pt x="273" y="24"/>
                  </a:cubicBezTo>
                  <a:cubicBezTo>
                    <a:pt x="270" y="29"/>
                    <a:pt x="264" y="26"/>
                    <a:pt x="262" y="21"/>
                  </a:cubicBezTo>
                  <a:cubicBezTo>
                    <a:pt x="263" y="23"/>
                    <a:pt x="263" y="25"/>
                    <a:pt x="263" y="27"/>
                  </a:cubicBezTo>
                  <a:cubicBezTo>
                    <a:pt x="260" y="25"/>
                    <a:pt x="255" y="26"/>
                    <a:pt x="251" y="27"/>
                  </a:cubicBezTo>
                  <a:cubicBezTo>
                    <a:pt x="256" y="29"/>
                    <a:pt x="258" y="33"/>
                    <a:pt x="262" y="34"/>
                  </a:cubicBezTo>
                  <a:cubicBezTo>
                    <a:pt x="261" y="36"/>
                    <a:pt x="260" y="41"/>
                    <a:pt x="257" y="40"/>
                  </a:cubicBezTo>
                  <a:cubicBezTo>
                    <a:pt x="259" y="43"/>
                    <a:pt x="264" y="45"/>
                    <a:pt x="268" y="46"/>
                  </a:cubicBezTo>
                  <a:cubicBezTo>
                    <a:pt x="264" y="50"/>
                    <a:pt x="271" y="51"/>
                    <a:pt x="266" y="51"/>
                  </a:cubicBezTo>
                  <a:cubicBezTo>
                    <a:pt x="267" y="51"/>
                    <a:pt x="269" y="52"/>
                    <a:pt x="271" y="53"/>
                  </a:cubicBezTo>
                  <a:cubicBezTo>
                    <a:pt x="265" y="54"/>
                    <a:pt x="272" y="58"/>
                    <a:pt x="275" y="60"/>
                  </a:cubicBezTo>
                  <a:cubicBezTo>
                    <a:pt x="277" y="63"/>
                    <a:pt x="279" y="67"/>
                    <a:pt x="281" y="70"/>
                  </a:cubicBezTo>
                  <a:cubicBezTo>
                    <a:pt x="284" y="74"/>
                    <a:pt x="279" y="83"/>
                    <a:pt x="274" y="82"/>
                  </a:cubicBezTo>
                  <a:cubicBezTo>
                    <a:pt x="277" y="84"/>
                    <a:pt x="275" y="87"/>
                    <a:pt x="278" y="89"/>
                  </a:cubicBezTo>
                  <a:cubicBezTo>
                    <a:pt x="281" y="92"/>
                    <a:pt x="285" y="95"/>
                    <a:pt x="289" y="98"/>
                  </a:cubicBezTo>
                  <a:cubicBezTo>
                    <a:pt x="292" y="100"/>
                    <a:pt x="294" y="104"/>
                    <a:pt x="297" y="105"/>
                  </a:cubicBezTo>
                  <a:cubicBezTo>
                    <a:pt x="302" y="107"/>
                    <a:pt x="305" y="112"/>
                    <a:pt x="308" y="116"/>
                  </a:cubicBezTo>
                  <a:cubicBezTo>
                    <a:pt x="310" y="117"/>
                    <a:pt x="313" y="116"/>
                    <a:pt x="311" y="120"/>
                  </a:cubicBezTo>
                  <a:cubicBezTo>
                    <a:pt x="308" y="124"/>
                    <a:pt x="303" y="122"/>
                    <a:pt x="299" y="124"/>
                  </a:cubicBezTo>
                  <a:cubicBezTo>
                    <a:pt x="292" y="128"/>
                    <a:pt x="284" y="118"/>
                    <a:pt x="278" y="116"/>
                  </a:cubicBezTo>
                  <a:cubicBezTo>
                    <a:pt x="281" y="119"/>
                    <a:pt x="283" y="124"/>
                    <a:pt x="277" y="124"/>
                  </a:cubicBezTo>
                  <a:cubicBezTo>
                    <a:pt x="272" y="125"/>
                    <a:pt x="270" y="133"/>
                    <a:pt x="269" y="137"/>
                  </a:cubicBezTo>
                  <a:cubicBezTo>
                    <a:pt x="265" y="147"/>
                    <a:pt x="263" y="159"/>
                    <a:pt x="264" y="171"/>
                  </a:cubicBezTo>
                  <a:cubicBezTo>
                    <a:pt x="266" y="169"/>
                    <a:pt x="268" y="168"/>
                    <a:pt x="270" y="168"/>
                  </a:cubicBezTo>
                  <a:cubicBezTo>
                    <a:pt x="269" y="170"/>
                    <a:pt x="265" y="173"/>
                    <a:pt x="268" y="174"/>
                  </a:cubicBezTo>
                  <a:cubicBezTo>
                    <a:pt x="265" y="176"/>
                    <a:pt x="265" y="178"/>
                    <a:pt x="268" y="180"/>
                  </a:cubicBezTo>
                  <a:cubicBezTo>
                    <a:pt x="264" y="181"/>
                    <a:pt x="260" y="185"/>
                    <a:pt x="259" y="180"/>
                  </a:cubicBezTo>
                  <a:cubicBezTo>
                    <a:pt x="258" y="187"/>
                    <a:pt x="244" y="203"/>
                    <a:pt x="242" y="188"/>
                  </a:cubicBezTo>
                  <a:cubicBezTo>
                    <a:pt x="239" y="193"/>
                    <a:pt x="244" y="197"/>
                    <a:pt x="238" y="202"/>
                  </a:cubicBezTo>
                  <a:cubicBezTo>
                    <a:pt x="236" y="203"/>
                    <a:pt x="237" y="206"/>
                    <a:pt x="235" y="209"/>
                  </a:cubicBezTo>
                  <a:cubicBezTo>
                    <a:pt x="233" y="212"/>
                    <a:pt x="229" y="212"/>
                    <a:pt x="227" y="215"/>
                  </a:cubicBezTo>
                  <a:cubicBezTo>
                    <a:pt x="236" y="211"/>
                    <a:pt x="233" y="224"/>
                    <a:pt x="228" y="227"/>
                  </a:cubicBezTo>
                  <a:cubicBezTo>
                    <a:pt x="231" y="229"/>
                    <a:pt x="235" y="226"/>
                    <a:pt x="237" y="228"/>
                  </a:cubicBezTo>
                  <a:cubicBezTo>
                    <a:pt x="239" y="231"/>
                    <a:pt x="235" y="239"/>
                    <a:pt x="234" y="241"/>
                  </a:cubicBezTo>
                  <a:cubicBezTo>
                    <a:pt x="232" y="239"/>
                    <a:pt x="230" y="239"/>
                    <a:pt x="228" y="240"/>
                  </a:cubicBezTo>
                  <a:cubicBezTo>
                    <a:pt x="234" y="245"/>
                    <a:pt x="226" y="260"/>
                    <a:pt x="222" y="252"/>
                  </a:cubicBezTo>
                  <a:cubicBezTo>
                    <a:pt x="221" y="256"/>
                    <a:pt x="224" y="259"/>
                    <a:pt x="226" y="261"/>
                  </a:cubicBezTo>
                  <a:cubicBezTo>
                    <a:pt x="218" y="263"/>
                    <a:pt x="221" y="275"/>
                    <a:pt x="214" y="277"/>
                  </a:cubicBezTo>
                  <a:cubicBezTo>
                    <a:pt x="207" y="280"/>
                    <a:pt x="199" y="285"/>
                    <a:pt x="192" y="289"/>
                  </a:cubicBezTo>
                  <a:cubicBezTo>
                    <a:pt x="190" y="289"/>
                    <a:pt x="174" y="300"/>
                    <a:pt x="175" y="294"/>
                  </a:cubicBezTo>
                  <a:cubicBezTo>
                    <a:pt x="175" y="290"/>
                    <a:pt x="175" y="287"/>
                    <a:pt x="175" y="283"/>
                  </a:cubicBezTo>
                  <a:cubicBezTo>
                    <a:pt x="175" y="278"/>
                    <a:pt x="172" y="273"/>
                    <a:pt x="173" y="268"/>
                  </a:cubicBezTo>
                  <a:cubicBezTo>
                    <a:pt x="168" y="274"/>
                    <a:pt x="164" y="272"/>
                    <a:pt x="168" y="264"/>
                  </a:cubicBezTo>
                  <a:cubicBezTo>
                    <a:pt x="165" y="268"/>
                    <a:pt x="159" y="271"/>
                    <a:pt x="160" y="263"/>
                  </a:cubicBezTo>
                  <a:cubicBezTo>
                    <a:pt x="160" y="267"/>
                    <a:pt x="149" y="277"/>
                    <a:pt x="145" y="271"/>
                  </a:cubicBezTo>
                  <a:cubicBezTo>
                    <a:pt x="144" y="269"/>
                    <a:pt x="147" y="267"/>
                    <a:pt x="145" y="264"/>
                  </a:cubicBezTo>
                  <a:cubicBezTo>
                    <a:pt x="141" y="260"/>
                    <a:pt x="137" y="268"/>
                    <a:pt x="136" y="262"/>
                  </a:cubicBezTo>
                  <a:cubicBezTo>
                    <a:pt x="137" y="269"/>
                    <a:pt x="129" y="257"/>
                    <a:pt x="128" y="254"/>
                  </a:cubicBezTo>
                  <a:cubicBezTo>
                    <a:pt x="128" y="260"/>
                    <a:pt x="121" y="267"/>
                    <a:pt x="116" y="269"/>
                  </a:cubicBezTo>
                  <a:cubicBezTo>
                    <a:pt x="111" y="272"/>
                    <a:pt x="106" y="264"/>
                    <a:pt x="101" y="268"/>
                  </a:cubicBezTo>
                  <a:cubicBezTo>
                    <a:pt x="99" y="270"/>
                    <a:pt x="92" y="280"/>
                    <a:pt x="91" y="273"/>
                  </a:cubicBezTo>
                  <a:cubicBezTo>
                    <a:pt x="89" y="265"/>
                    <a:pt x="92" y="258"/>
                    <a:pt x="87" y="249"/>
                  </a:cubicBezTo>
                  <a:cubicBezTo>
                    <a:pt x="84" y="258"/>
                    <a:pt x="83" y="254"/>
                    <a:pt x="76" y="254"/>
                  </a:cubicBezTo>
                  <a:cubicBezTo>
                    <a:pt x="73" y="254"/>
                    <a:pt x="71" y="256"/>
                    <a:pt x="69" y="258"/>
                  </a:cubicBezTo>
                  <a:cubicBezTo>
                    <a:pt x="65" y="260"/>
                    <a:pt x="62" y="258"/>
                    <a:pt x="58" y="257"/>
                  </a:cubicBezTo>
                  <a:cubicBezTo>
                    <a:pt x="59" y="256"/>
                    <a:pt x="61" y="254"/>
                    <a:pt x="62" y="253"/>
                  </a:cubicBezTo>
                  <a:cubicBezTo>
                    <a:pt x="59" y="254"/>
                    <a:pt x="58" y="258"/>
                    <a:pt x="54" y="257"/>
                  </a:cubicBezTo>
                  <a:cubicBezTo>
                    <a:pt x="56" y="249"/>
                    <a:pt x="47" y="254"/>
                    <a:pt x="43" y="256"/>
                  </a:cubicBezTo>
                  <a:cubicBezTo>
                    <a:pt x="39" y="251"/>
                    <a:pt x="42" y="242"/>
                    <a:pt x="41" y="236"/>
                  </a:cubicBezTo>
                  <a:cubicBezTo>
                    <a:pt x="39" y="232"/>
                    <a:pt x="40" y="228"/>
                    <a:pt x="39" y="224"/>
                  </a:cubicBezTo>
                  <a:cubicBezTo>
                    <a:pt x="39" y="220"/>
                    <a:pt x="33" y="217"/>
                    <a:pt x="33" y="214"/>
                  </a:cubicBezTo>
                  <a:cubicBezTo>
                    <a:pt x="34" y="214"/>
                    <a:pt x="37" y="210"/>
                    <a:pt x="37" y="209"/>
                  </a:cubicBezTo>
                  <a:cubicBezTo>
                    <a:pt x="38" y="205"/>
                    <a:pt x="39" y="202"/>
                    <a:pt x="37" y="198"/>
                  </a:cubicBezTo>
                  <a:cubicBezTo>
                    <a:pt x="35" y="196"/>
                    <a:pt x="35" y="193"/>
                    <a:pt x="33" y="191"/>
                  </a:cubicBezTo>
                  <a:cubicBezTo>
                    <a:pt x="32" y="188"/>
                    <a:pt x="28" y="187"/>
                    <a:pt x="28" y="183"/>
                  </a:cubicBezTo>
                  <a:cubicBezTo>
                    <a:pt x="27" y="184"/>
                    <a:pt x="27" y="185"/>
                    <a:pt x="26" y="186"/>
                  </a:cubicBezTo>
                  <a:cubicBezTo>
                    <a:pt x="23" y="180"/>
                    <a:pt x="19" y="185"/>
                    <a:pt x="15" y="183"/>
                  </a:cubicBezTo>
                  <a:cubicBezTo>
                    <a:pt x="13" y="181"/>
                    <a:pt x="14" y="179"/>
                    <a:pt x="15" y="177"/>
                  </a:cubicBezTo>
                  <a:cubicBezTo>
                    <a:pt x="16" y="175"/>
                    <a:pt x="20" y="177"/>
                    <a:pt x="22" y="177"/>
                  </a:cubicBezTo>
                  <a:cubicBezTo>
                    <a:pt x="19" y="176"/>
                    <a:pt x="18" y="173"/>
                    <a:pt x="15" y="172"/>
                  </a:cubicBezTo>
                  <a:cubicBezTo>
                    <a:pt x="14" y="172"/>
                    <a:pt x="11" y="172"/>
                    <a:pt x="10" y="171"/>
                  </a:cubicBezTo>
                  <a:cubicBezTo>
                    <a:pt x="8" y="168"/>
                    <a:pt x="7" y="157"/>
                    <a:pt x="13" y="160"/>
                  </a:cubicBezTo>
                  <a:cubicBezTo>
                    <a:pt x="11" y="157"/>
                    <a:pt x="9" y="152"/>
                    <a:pt x="14" y="152"/>
                  </a:cubicBezTo>
                  <a:cubicBezTo>
                    <a:pt x="10" y="147"/>
                    <a:pt x="5" y="142"/>
                    <a:pt x="3" y="136"/>
                  </a:cubicBezTo>
                  <a:cubicBezTo>
                    <a:pt x="3" y="133"/>
                    <a:pt x="0" y="124"/>
                    <a:pt x="3" y="12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Freeform 490">
              <a:extLst>
                <a:ext uri="{FF2B5EF4-FFF2-40B4-BE49-F238E27FC236}">
                  <a16:creationId xmlns="" xmlns:a16="http://schemas.microsoft.com/office/drawing/2014/main" id="{BE7EEB62-8172-46C1-BA29-C90EF73CED3B}"/>
                </a:ext>
              </a:extLst>
            </p:cNvPr>
            <p:cNvSpPr>
              <a:spLocks/>
            </p:cNvSpPr>
            <p:nvPr/>
          </p:nvSpPr>
          <p:spPr bwMode="auto">
            <a:xfrm>
              <a:off x="9936847" y="4940335"/>
              <a:ext cx="680712" cy="649568"/>
            </a:xfrm>
            <a:custGeom>
              <a:avLst/>
              <a:gdLst>
                <a:gd name="T0" fmla="*/ 5 w 313"/>
                <a:gd name="T1" fmla="*/ 114 h 300"/>
                <a:gd name="T2" fmla="*/ 8 w 313"/>
                <a:gd name="T3" fmla="*/ 110 h 300"/>
                <a:gd name="T4" fmla="*/ 16 w 313"/>
                <a:gd name="T5" fmla="*/ 88 h 300"/>
                <a:gd name="T6" fmla="*/ 25 w 313"/>
                <a:gd name="T7" fmla="*/ 90 h 300"/>
                <a:gd name="T8" fmla="*/ 45 w 313"/>
                <a:gd name="T9" fmla="*/ 116 h 300"/>
                <a:gd name="T10" fmla="*/ 67 w 313"/>
                <a:gd name="T11" fmla="*/ 117 h 300"/>
                <a:gd name="T12" fmla="*/ 99 w 313"/>
                <a:gd name="T13" fmla="*/ 113 h 300"/>
                <a:gd name="T14" fmla="*/ 128 w 313"/>
                <a:gd name="T15" fmla="*/ 100 h 300"/>
                <a:gd name="T16" fmla="*/ 162 w 313"/>
                <a:gd name="T17" fmla="*/ 103 h 300"/>
                <a:gd name="T18" fmla="*/ 177 w 313"/>
                <a:gd name="T19" fmla="*/ 102 h 300"/>
                <a:gd name="T20" fmla="*/ 196 w 313"/>
                <a:gd name="T21" fmla="*/ 65 h 300"/>
                <a:gd name="T22" fmla="*/ 205 w 313"/>
                <a:gd name="T23" fmla="*/ 35 h 300"/>
                <a:gd name="T24" fmla="*/ 208 w 313"/>
                <a:gd name="T25" fmla="*/ 8 h 300"/>
                <a:gd name="T26" fmla="*/ 226 w 313"/>
                <a:gd name="T27" fmla="*/ 1 h 300"/>
                <a:gd name="T28" fmla="*/ 249 w 313"/>
                <a:gd name="T29" fmla="*/ 2 h 300"/>
                <a:gd name="T30" fmla="*/ 259 w 313"/>
                <a:gd name="T31" fmla="*/ 10 h 300"/>
                <a:gd name="T32" fmla="*/ 270 w 313"/>
                <a:gd name="T33" fmla="*/ 20 h 300"/>
                <a:gd name="T34" fmla="*/ 262 w 313"/>
                <a:gd name="T35" fmla="*/ 21 h 300"/>
                <a:gd name="T36" fmla="*/ 251 w 313"/>
                <a:gd name="T37" fmla="*/ 27 h 300"/>
                <a:gd name="T38" fmla="*/ 257 w 313"/>
                <a:gd name="T39" fmla="*/ 40 h 300"/>
                <a:gd name="T40" fmla="*/ 266 w 313"/>
                <a:gd name="T41" fmla="*/ 51 h 300"/>
                <a:gd name="T42" fmla="*/ 275 w 313"/>
                <a:gd name="T43" fmla="*/ 60 h 300"/>
                <a:gd name="T44" fmla="*/ 274 w 313"/>
                <a:gd name="T45" fmla="*/ 82 h 300"/>
                <a:gd name="T46" fmla="*/ 289 w 313"/>
                <a:gd name="T47" fmla="*/ 98 h 300"/>
                <a:gd name="T48" fmla="*/ 308 w 313"/>
                <a:gd name="T49" fmla="*/ 116 h 300"/>
                <a:gd name="T50" fmla="*/ 299 w 313"/>
                <a:gd name="T51" fmla="*/ 124 h 300"/>
                <a:gd name="T52" fmla="*/ 277 w 313"/>
                <a:gd name="T53" fmla="*/ 124 h 300"/>
                <a:gd name="T54" fmla="*/ 264 w 313"/>
                <a:gd name="T55" fmla="*/ 171 h 300"/>
                <a:gd name="T56" fmla="*/ 268 w 313"/>
                <a:gd name="T57" fmla="*/ 174 h 300"/>
                <a:gd name="T58" fmla="*/ 259 w 313"/>
                <a:gd name="T59" fmla="*/ 180 h 300"/>
                <a:gd name="T60" fmla="*/ 238 w 313"/>
                <a:gd name="T61" fmla="*/ 202 h 300"/>
                <a:gd name="T62" fmla="*/ 227 w 313"/>
                <a:gd name="T63" fmla="*/ 215 h 300"/>
                <a:gd name="T64" fmla="*/ 237 w 313"/>
                <a:gd name="T65" fmla="*/ 228 h 300"/>
                <a:gd name="T66" fmla="*/ 228 w 313"/>
                <a:gd name="T67" fmla="*/ 240 h 300"/>
                <a:gd name="T68" fmla="*/ 226 w 313"/>
                <a:gd name="T69" fmla="*/ 261 h 300"/>
                <a:gd name="T70" fmla="*/ 192 w 313"/>
                <a:gd name="T71" fmla="*/ 289 h 300"/>
                <a:gd name="T72" fmla="*/ 175 w 313"/>
                <a:gd name="T73" fmla="*/ 283 h 300"/>
                <a:gd name="T74" fmla="*/ 168 w 313"/>
                <a:gd name="T75" fmla="*/ 264 h 300"/>
                <a:gd name="T76" fmla="*/ 145 w 313"/>
                <a:gd name="T77" fmla="*/ 271 h 300"/>
                <a:gd name="T78" fmla="*/ 136 w 313"/>
                <a:gd name="T79" fmla="*/ 262 h 300"/>
                <a:gd name="T80" fmla="*/ 116 w 313"/>
                <a:gd name="T81" fmla="*/ 269 h 300"/>
                <a:gd name="T82" fmla="*/ 91 w 313"/>
                <a:gd name="T83" fmla="*/ 273 h 300"/>
                <a:gd name="T84" fmla="*/ 76 w 313"/>
                <a:gd name="T85" fmla="*/ 254 h 300"/>
                <a:gd name="T86" fmla="*/ 58 w 313"/>
                <a:gd name="T87" fmla="*/ 257 h 300"/>
                <a:gd name="T88" fmla="*/ 54 w 313"/>
                <a:gd name="T89" fmla="*/ 257 h 300"/>
                <a:gd name="T90" fmla="*/ 41 w 313"/>
                <a:gd name="T91" fmla="*/ 236 h 300"/>
                <a:gd name="T92" fmla="*/ 33 w 313"/>
                <a:gd name="T93" fmla="*/ 214 h 300"/>
                <a:gd name="T94" fmla="*/ 37 w 313"/>
                <a:gd name="T95" fmla="*/ 198 h 300"/>
                <a:gd name="T96" fmla="*/ 28 w 313"/>
                <a:gd name="T97" fmla="*/ 183 h 300"/>
                <a:gd name="T98" fmla="*/ 15 w 313"/>
                <a:gd name="T99" fmla="*/ 183 h 300"/>
                <a:gd name="T100" fmla="*/ 22 w 313"/>
                <a:gd name="T101" fmla="*/ 177 h 300"/>
                <a:gd name="T102" fmla="*/ 10 w 313"/>
                <a:gd name="T103" fmla="*/ 171 h 300"/>
                <a:gd name="T104" fmla="*/ 14 w 313"/>
                <a:gd name="T105" fmla="*/ 152 h 300"/>
                <a:gd name="T106" fmla="*/ 3 w 313"/>
                <a:gd name="T107" fmla="*/ 12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3" h="300">
                  <a:moveTo>
                    <a:pt x="3" y="122"/>
                  </a:moveTo>
                  <a:cubicBezTo>
                    <a:pt x="6" y="120"/>
                    <a:pt x="4" y="117"/>
                    <a:pt x="5" y="114"/>
                  </a:cubicBezTo>
                  <a:cubicBezTo>
                    <a:pt x="6" y="109"/>
                    <a:pt x="12" y="109"/>
                    <a:pt x="13" y="104"/>
                  </a:cubicBezTo>
                  <a:cubicBezTo>
                    <a:pt x="11" y="106"/>
                    <a:pt x="10" y="108"/>
                    <a:pt x="8" y="110"/>
                  </a:cubicBezTo>
                  <a:cubicBezTo>
                    <a:pt x="4" y="105"/>
                    <a:pt x="9" y="100"/>
                    <a:pt x="12" y="96"/>
                  </a:cubicBezTo>
                  <a:cubicBezTo>
                    <a:pt x="14" y="93"/>
                    <a:pt x="15" y="91"/>
                    <a:pt x="16" y="88"/>
                  </a:cubicBezTo>
                  <a:cubicBezTo>
                    <a:pt x="17" y="84"/>
                    <a:pt x="22" y="83"/>
                    <a:pt x="25" y="80"/>
                  </a:cubicBezTo>
                  <a:cubicBezTo>
                    <a:pt x="25" y="84"/>
                    <a:pt x="20" y="88"/>
                    <a:pt x="25" y="90"/>
                  </a:cubicBezTo>
                  <a:cubicBezTo>
                    <a:pt x="26" y="91"/>
                    <a:pt x="28" y="99"/>
                    <a:pt x="29" y="101"/>
                  </a:cubicBezTo>
                  <a:cubicBezTo>
                    <a:pt x="34" y="106"/>
                    <a:pt x="42" y="109"/>
                    <a:pt x="45" y="116"/>
                  </a:cubicBezTo>
                  <a:cubicBezTo>
                    <a:pt x="46" y="118"/>
                    <a:pt x="51" y="120"/>
                    <a:pt x="53" y="121"/>
                  </a:cubicBezTo>
                  <a:cubicBezTo>
                    <a:pt x="57" y="123"/>
                    <a:pt x="64" y="119"/>
                    <a:pt x="67" y="117"/>
                  </a:cubicBezTo>
                  <a:cubicBezTo>
                    <a:pt x="75" y="114"/>
                    <a:pt x="82" y="118"/>
                    <a:pt x="90" y="118"/>
                  </a:cubicBezTo>
                  <a:cubicBezTo>
                    <a:pt x="93" y="117"/>
                    <a:pt x="96" y="115"/>
                    <a:pt x="99" y="113"/>
                  </a:cubicBezTo>
                  <a:cubicBezTo>
                    <a:pt x="103" y="111"/>
                    <a:pt x="102" y="105"/>
                    <a:pt x="105" y="102"/>
                  </a:cubicBezTo>
                  <a:cubicBezTo>
                    <a:pt x="109" y="98"/>
                    <a:pt x="126" y="95"/>
                    <a:pt x="128" y="100"/>
                  </a:cubicBezTo>
                  <a:cubicBezTo>
                    <a:pt x="131" y="105"/>
                    <a:pt x="146" y="111"/>
                    <a:pt x="151" y="107"/>
                  </a:cubicBezTo>
                  <a:cubicBezTo>
                    <a:pt x="156" y="105"/>
                    <a:pt x="157" y="101"/>
                    <a:pt x="162" y="103"/>
                  </a:cubicBezTo>
                  <a:cubicBezTo>
                    <a:pt x="165" y="104"/>
                    <a:pt x="168" y="101"/>
                    <a:pt x="170" y="100"/>
                  </a:cubicBezTo>
                  <a:cubicBezTo>
                    <a:pt x="172" y="99"/>
                    <a:pt x="174" y="102"/>
                    <a:pt x="177" y="102"/>
                  </a:cubicBezTo>
                  <a:cubicBezTo>
                    <a:pt x="175" y="96"/>
                    <a:pt x="187" y="84"/>
                    <a:pt x="184" y="81"/>
                  </a:cubicBezTo>
                  <a:cubicBezTo>
                    <a:pt x="178" y="75"/>
                    <a:pt x="191" y="67"/>
                    <a:pt x="196" y="65"/>
                  </a:cubicBezTo>
                  <a:cubicBezTo>
                    <a:pt x="193" y="62"/>
                    <a:pt x="188" y="49"/>
                    <a:pt x="196" y="48"/>
                  </a:cubicBezTo>
                  <a:cubicBezTo>
                    <a:pt x="207" y="47"/>
                    <a:pt x="199" y="40"/>
                    <a:pt x="205" y="35"/>
                  </a:cubicBezTo>
                  <a:cubicBezTo>
                    <a:pt x="207" y="32"/>
                    <a:pt x="204" y="23"/>
                    <a:pt x="205" y="19"/>
                  </a:cubicBezTo>
                  <a:cubicBezTo>
                    <a:pt x="205" y="16"/>
                    <a:pt x="206" y="11"/>
                    <a:pt x="208" y="8"/>
                  </a:cubicBezTo>
                  <a:cubicBezTo>
                    <a:pt x="209" y="5"/>
                    <a:pt x="212" y="4"/>
                    <a:pt x="213" y="0"/>
                  </a:cubicBezTo>
                  <a:cubicBezTo>
                    <a:pt x="218" y="2"/>
                    <a:pt x="220" y="4"/>
                    <a:pt x="226" y="1"/>
                  </a:cubicBezTo>
                  <a:cubicBezTo>
                    <a:pt x="228" y="0"/>
                    <a:pt x="233" y="8"/>
                    <a:pt x="233" y="0"/>
                  </a:cubicBezTo>
                  <a:cubicBezTo>
                    <a:pt x="237" y="4"/>
                    <a:pt x="245" y="3"/>
                    <a:pt x="249" y="2"/>
                  </a:cubicBezTo>
                  <a:cubicBezTo>
                    <a:pt x="256" y="2"/>
                    <a:pt x="259" y="8"/>
                    <a:pt x="266" y="8"/>
                  </a:cubicBezTo>
                  <a:cubicBezTo>
                    <a:pt x="264" y="9"/>
                    <a:pt x="262" y="10"/>
                    <a:pt x="259" y="10"/>
                  </a:cubicBezTo>
                  <a:cubicBezTo>
                    <a:pt x="261" y="11"/>
                    <a:pt x="271" y="20"/>
                    <a:pt x="264" y="16"/>
                  </a:cubicBezTo>
                  <a:cubicBezTo>
                    <a:pt x="266" y="18"/>
                    <a:pt x="269" y="18"/>
                    <a:pt x="270" y="20"/>
                  </a:cubicBezTo>
                  <a:cubicBezTo>
                    <a:pt x="271" y="22"/>
                    <a:pt x="271" y="23"/>
                    <a:pt x="273" y="24"/>
                  </a:cubicBezTo>
                  <a:cubicBezTo>
                    <a:pt x="270" y="29"/>
                    <a:pt x="264" y="26"/>
                    <a:pt x="262" y="21"/>
                  </a:cubicBezTo>
                  <a:cubicBezTo>
                    <a:pt x="263" y="23"/>
                    <a:pt x="263" y="25"/>
                    <a:pt x="263" y="27"/>
                  </a:cubicBezTo>
                  <a:cubicBezTo>
                    <a:pt x="260" y="25"/>
                    <a:pt x="255" y="26"/>
                    <a:pt x="251" y="27"/>
                  </a:cubicBezTo>
                  <a:cubicBezTo>
                    <a:pt x="256" y="29"/>
                    <a:pt x="258" y="33"/>
                    <a:pt x="262" y="34"/>
                  </a:cubicBezTo>
                  <a:cubicBezTo>
                    <a:pt x="261" y="36"/>
                    <a:pt x="260" y="41"/>
                    <a:pt x="257" y="40"/>
                  </a:cubicBezTo>
                  <a:cubicBezTo>
                    <a:pt x="259" y="43"/>
                    <a:pt x="264" y="45"/>
                    <a:pt x="268" y="46"/>
                  </a:cubicBezTo>
                  <a:cubicBezTo>
                    <a:pt x="264" y="50"/>
                    <a:pt x="271" y="51"/>
                    <a:pt x="266" y="51"/>
                  </a:cubicBezTo>
                  <a:cubicBezTo>
                    <a:pt x="267" y="51"/>
                    <a:pt x="269" y="52"/>
                    <a:pt x="271" y="53"/>
                  </a:cubicBezTo>
                  <a:cubicBezTo>
                    <a:pt x="265" y="54"/>
                    <a:pt x="272" y="58"/>
                    <a:pt x="275" y="60"/>
                  </a:cubicBezTo>
                  <a:cubicBezTo>
                    <a:pt x="277" y="63"/>
                    <a:pt x="279" y="67"/>
                    <a:pt x="281" y="70"/>
                  </a:cubicBezTo>
                  <a:cubicBezTo>
                    <a:pt x="284" y="74"/>
                    <a:pt x="279" y="83"/>
                    <a:pt x="274" y="82"/>
                  </a:cubicBezTo>
                  <a:cubicBezTo>
                    <a:pt x="277" y="84"/>
                    <a:pt x="275" y="87"/>
                    <a:pt x="278" y="89"/>
                  </a:cubicBezTo>
                  <a:cubicBezTo>
                    <a:pt x="281" y="92"/>
                    <a:pt x="285" y="95"/>
                    <a:pt x="289" y="98"/>
                  </a:cubicBezTo>
                  <a:cubicBezTo>
                    <a:pt x="292" y="100"/>
                    <a:pt x="294" y="104"/>
                    <a:pt x="297" y="105"/>
                  </a:cubicBezTo>
                  <a:cubicBezTo>
                    <a:pt x="302" y="107"/>
                    <a:pt x="305" y="112"/>
                    <a:pt x="308" y="116"/>
                  </a:cubicBezTo>
                  <a:cubicBezTo>
                    <a:pt x="310" y="117"/>
                    <a:pt x="313" y="116"/>
                    <a:pt x="311" y="120"/>
                  </a:cubicBezTo>
                  <a:cubicBezTo>
                    <a:pt x="308" y="124"/>
                    <a:pt x="303" y="122"/>
                    <a:pt x="299" y="124"/>
                  </a:cubicBezTo>
                  <a:cubicBezTo>
                    <a:pt x="292" y="128"/>
                    <a:pt x="284" y="118"/>
                    <a:pt x="278" y="116"/>
                  </a:cubicBezTo>
                  <a:cubicBezTo>
                    <a:pt x="281" y="119"/>
                    <a:pt x="283" y="124"/>
                    <a:pt x="277" y="124"/>
                  </a:cubicBezTo>
                  <a:cubicBezTo>
                    <a:pt x="272" y="125"/>
                    <a:pt x="270" y="133"/>
                    <a:pt x="269" y="137"/>
                  </a:cubicBezTo>
                  <a:cubicBezTo>
                    <a:pt x="265" y="147"/>
                    <a:pt x="263" y="159"/>
                    <a:pt x="264" y="171"/>
                  </a:cubicBezTo>
                  <a:cubicBezTo>
                    <a:pt x="266" y="169"/>
                    <a:pt x="268" y="168"/>
                    <a:pt x="270" y="168"/>
                  </a:cubicBezTo>
                  <a:cubicBezTo>
                    <a:pt x="269" y="170"/>
                    <a:pt x="265" y="173"/>
                    <a:pt x="268" y="174"/>
                  </a:cubicBezTo>
                  <a:cubicBezTo>
                    <a:pt x="265" y="176"/>
                    <a:pt x="265" y="178"/>
                    <a:pt x="268" y="180"/>
                  </a:cubicBezTo>
                  <a:cubicBezTo>
                    <a:pt x="264" y="181"/>
                    <a:pt x="260" y="185"/>
                    <a:pt x="259" y="180"/>
                  </a:cubicBezTo>
                  <a:cubicBezTo>
                    <a:pt x="258" y="187"/>
                    <a:pt x="244" y="203"/>
                    <a:pt x="242" y="188"/>
                  </a:cubicBezTo>
                  <a:cubicBezTo>
                    <a:pt x="239" y="193"/>
                    <a:pt x="244" y="197"/>
                    <a:pt x="238" y="202"/>
                  </a:cubicBezTo>
                  <a:cubicBezTo>
                    <a:pt x="236" y="203"/>
                    <a:pt x="237" y="206"/>
                    <a:pt x="235" y="209"/>
                  </a:cubicBezTo>
                  <a:cubicBezTo>
                    <a:pt x="233" y="212"/>
                    <a:pt x="229" y="212"/>
                    <a:pt x="227" y="215"/>
                  </a:cubicBezTo>
                  <a:cubicBezTo>
                    <a:pt x="236" y="211"/>
                    <a:pt x="233" y="224"/>
                    <a:pt x="228" y="227"/>
                  </a:cubicBezTo>
                  <a:cubicBezTo>
                    <a:pt x="231" y="229"/>
                    <a:pt x="235" y="226"/>
                    <a:pt x="237" y="228"/>
                  </a:cubicBezTo>
                  <a:cubicBezTo>
                    <a:pt x="239" y="231"/>
                    <a:pt x="235" y="239"/>
                    <a:pt x="234" y="241"/>
                  </a:cubicBezTo>
                  <a:cubicBezTo>
                    <a:pt x="232" y="239"/>
                    <a:pt x="230" y="239"/>
                    <a:pt x="228" y="240"/>
                  </a:cubicBezTo>
                  <a:cubicBezTo>
                    <a:pt x="234" y="245"/>
                    <a:pt x="226" y="260"/>
                    <a:pt x="222" y="252"/>
                  </a:cubicBezTo>
                  <a:cubicBezTo>
                    <a:pt x="221" y="256"/>
                    <a:pt x="224" y="259"/>
                    <a:pt x="226" y="261"/>
                  </a:cubicBezTo>
                  <a:cubicBezTo>
                    <a:pt x="218" y="263"/>
                    <a:pt x="221" y="275"/>
                    <a:pt x="214" y="277"/>
                  </a:cubicBezTo>
                  <a:cubicBezTo>
                    <a:pt x="207" y="280"/>
                    <a:pt x="199" y="285"/>
                    <a:pt x="192" y="289"/>
                  </a:cubicBezTo>
                  <a:cubicBezTo>
                    <a:pt x="190" y="289"/>
                    <a:pt x="174" y="300"/>
                    <a:pt x="175" y="294"/>
                  </a:cubicBezTo>
                  <a:cubicBezTo>
                    <a:pt x="175" y="290"/>
                    <a:pt x="175" y="287"/>
                    <a:pt x="175" y="283"/>
                  </a:cubicBezTo>
                  <a:cubicBezTo>
                    <a:pt x="175" y="278"/>
                    <a:pt x="172" y="273"/>
                    <a:pt x="173" y="268"/>
                  </a:cubicBezTo>
                  <a:cubicBezTo>
                    <a:pt x="168" y="274"/>
                    <a:pt x="164" y="272"/>
                    <a:pt x="168" y="264"/>
                  </a:cubicBezTo>
                  <a:cubicBezTo>
                    <a:pt x="165" y="268"/>
                    <a:pt x="159" y="271"/>
                    <a:pt x="160" y="263"/>
                  </a:cubicBezTo>
                  <a:cubicBezTo>
                    <a:pt x="160" y="267"/>
                    <a:pt x="149" y="277"/>
                    <a:pt x="145" y="271"/>
                  </a:cubicBezTo>
                  <a:cubicBezTo>
                    <a:pt x="144" y="269"/>
                    <a:pt x="147" y="267"/>
                    <a:pt x="145" y="264"/>
                  </a:cubicBezTo>
                  <a:cubicBezTo>
                    <a:pt x="141" y="260"/>
                    <a:pt x="137" y="268"/>
                    <a:pt x="136" y="262"/>
                  </a:cubicBezTo>
                  <a:cubicBezTo>
                    <a:pt x="137" y="269"/>
                    <a:pt x="129" y="257"/>
                    <a:pt x="128" y="254"/>
                  </a:cubicBezTo>
                  <a:cubicBezTo>
                    <a:pt x="128" y="260"/>
                    <a:pt x="121" y="267"/>
                    <a:pt x="116" y="269"/>
                  </a:cubicBezTo>
                  <a:cubicBezTo>
                    <a:pt x="111" y="272"/>
                    <a:pt x="106" y="264"/>
                    <a:pt x="101" y="268"/>
                  </a:cubicBezTo>
                  <a:cubicBezTo>
                    <a:pt x="99" y="270"/>
                    <a:pt x="92" y="280"/>
                    <a:pt x="91" y="273"/>
                  </a:cubicBezTo>
                  <a:cubicBezTo>
                    <a:pt x="89" y="265"/>
                    <a:pt x="92" y="258"/>
                    <a:pt x="87" y="249"/>
                  </a:cubicBezTo>
                  <a:cubicBezTo>
                    <a:pt x="84" y="258"/>
                    <a:pt x="83" y="254"/>
                    <a:pt x="76" y="254"/>
                  </a:cubicBezTo>
                  <a:cubicBezTo>
                    <a:pt x="73" y="254"/>
                    <a:pt x="71" y="256"/>
                    <a:pt x="69" y="258"/>
                  </a:cubicBezTo>
                  <a:cubicBezTo>
                    <a:pt x="65" y="260"/>
                    <a:pt x="62" y="258"/>
                    <a:pt x="58" y="257"/>
                  </a:cubicBezTo>
                  <a:cubicBezTo>
                    <a:pt x="59" y="256"/>
                    <a:pt x="61" y="254"/>
                    <a:pt x="62" y="253"/>
                  </a:cubicBezTo>
                  <a:cubicBezTo>
                    <a:pt x="59" y="254"/>
                    <a:pt x="58" y="258"/>
                    <a:pt x="54" y="257"/>
                  </a:cubicBezTo>
                  <a:cubicBezTo>
                    <a:pt x="56" y="249"/>
                    <a:pt x="47" y="254"/>
                    <a:pt x="43" y="256"/>
                  </a:cubicBezTo>
                  <a:cubicBezTo>
                    <a:pt x="39" y="251"/>
                    <a:pt x="42" y="242"/>
                    <a:pt x="41" y="236"/>
                  </a:cubicBezTo>
                  <a:cubicBezTo>
                    <a:pt x="39" y="232"/>
                    <a:pt x="40" y="228"/>
                    <a:pt x="39" y="224"/>
                  </a:cubicBezTo>
                  <a:cubicBezTo>
                    <a:pt x="39" y="220"/>
                    <a:pt x="33" y="217"/>
                    <a:pt x="33" y="214"/>
                  </a:cubicBezTo>
                  <a:cubicBezTo>
                    <a:pt x="34" y="214"/>
                    <a:pt x="37" y="210"/>
                    <a:pt x="37" y="209"/>
                  </a:cubicBezTo>
                  <a:cubicBezTo>
                    <a:pt x="38" y="205"/>
                    <a:pt x="39" y="202"/>
                    <a:pt x="37" y="198"/>
                  </a:cubicBezTo>
                  <a:cubicBezTo>
                    <a:pt x="35" y="196"/>
                    <a:pt x="35" y="193"/>
                    <a:pt x="33" y="191"/>
                  </a:cubicBezTo>
                  <a:cubicBezTo>
                    <a:pt x="32" y="188"/>
                    <a:pt x="28" y="187"/>
                    <a:pt x="28" y="183"/>
                  </a:cubicBezTo>
                  <a:cubicBezTo>
                    <a:pt x="27" y="184"/>
                    <a:pt x="27" y="185"/>
                    <a:pt x="26" y="186"/>
                  </a:cubicBezTo>
                  <a:cubicBezTo>
                    <a:pt x="23" y="180"/>
                    <a:pt x="19" y="185"/>
                    <a:pt x="15" y="183"/>
                  </a:cubicBezTo>
                  <a:cubicBezTo>
                    <a:pt x="13" y="181"/>
                    <a:pt x="14" y="179"/>
                    <a:pt x="15" y="177"/>
                  </a:cubicBezTo>
                  <a:cubicBezTo>
                    <a:pt x="16" y="175"/>
                    <a:pt x="20" y="177"/>
                    <a:pt x="22" y="177"/>
                  </a:cubicBezTo>
                  <a:cubicBezTo>
                    <a:pt x="19" y="176"/>
                    <a:pt x="18" y="173"/>
                    <a:pt x="15" y="172"/>
                  </a:cubicBezTo>
                  <a:cubicBezTo>
                    <a:pt x="14" y="172"/>
                    <a:pt x="11" y="172"/>
                    <a:pt x="10" y="171"/>
                  </a:cubicBezTo>
                  <a:cubicBezTo>
                    <a:pt x="8" y="168"/>
                    <a:pt x="7" y="157"/>
                    <a:pt x="13" y="160"/>
                  </a:cubicBezTo>
                  <a:cubicBezTo>
                    <a:pt x="11" y="157"/>
                    <a:pt x="9" y="152"/>
                    <a:pt x="14" y="152"/>
                  </a:cubicBezTo>
                  <a:cubicBezTo>
                    <a:pt x="10" y="147"/>
                    <a:pt x="5" y="142"/>
                    <a:pt x="3" y="136"/>
                  </a:cubicBezTo>
                  <a:cubicBezTo>
                    <a:pt x="3" y="133"/>
                    <a:pt x="0" y="124"/>
                    <a:pt x="3" y="12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491">
              <a:extLst>
                <a:ext uri="{FF2B5EF4-FFF2-40B4-BE49-F238E27FC236}">
                  <a16:creationId xmlns="" xmlns:a16="http://schemas.microsoft.com/office/drawing/2014/main" id="{C75792D7-A055-4E79-825E-BE5921133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9679" y="4953682"/>
              <a:ext cx="17796" cy="13347"/>
            </a:xfrm>
            <a:custGeom>
              <a:avLst/>
              <a:gdLst>
                <a:gd name="T0" fmla="*/ 0 w 8"/>
                <a:gd name="T1" fmla="*/ 1 h 6"/>
                <a:gd name="T2" fmla="*/ 8 w 8"/>
                <a:gd name="T3" fmla="*/ 5 h 6"/>
                <a:gd name="T4" fmla="*/ 0 w 8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0" y="1"/>
                  </a:moveTo>
                  <a:cubicBezTo>
                    <a:pt x="4" y="1"/>
                    <a:pt x="8" y="0"/>
                    <a:pt x="8" y="5"/>
                  </a:cubicBezTo>
                  <a:cubicBezTo>
                    <a:pt x="4" y="6"/>
                    <a:pt x="3" y="3"/>
                    <a:pt x="0" y="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492">
              <a:extLst>
                <a:ext uri="{FF2B5EF4-FFF2-40B4-BE49-F238E27FC236}">
                  <a16:creationId xmlns="" xmlns:a16="http://schemas.microsoft.com/office/drawing/2014/main" id="{20F4A406-31A3-4BA6-A008-85828CF9EA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9679" y="4953682"/>
              <a:ext cx="17796" cy="13347"/>
            </a:xfrm>
            <a:custGeom>
              <a:avLst/>
              <a:gdLst>
                <a:gd name="T0" fmla="*/ 0 w 8"/>
                <a:gd name="T1" fmla="*/ 1 h 6"/>
                <a:gd name="T2" fmla="*/ 8 w 8"/>
                <a:gd name="T3" fmla="*/ 5 h 6"/>
                <a:gd name="T4" fmla="*/ 0 w 8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0" y="1"/>
                  </a:moveTo>
                  <a:cubicBezTo>
                    <a:pt x="4" y="1"/>
                    <a:pt x="8" y="0"/>
                    <a:pt x="8" y="5"/>
                  </a:cubicBezTo>
                  <a:cubicBezTo>
                    <a:pt x="4" y="6"/>
                    <a:pt x="3" y="3"/>
                    <a:pt x="0" y="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493">
              <a:extLst>
                <a:ext uri="{FF2B5EF4-FFF2-40B4-BE49-F238E27FC236}">
                  <a16:creationId xmlns="" xmlns:a16="http://schemas.microsoft.com/office/drawing/2014/main" id="{124A6FD7-823F-4C05-B824-FF07F1C23E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9679" y="4949233"/>
              <a:ext cx="13347" cy="8898"/>
            </a:xfrm>
            <a:custGeom>
              <a:avLst/>
              <a:gdLst>
                <a:gd name="T0" fmla="*/ 0 w 7"/>
                <a:gd name="T1" fmla="*/ 3 h 3"/>
                <a:gd name="T2" fmla="*/ 0 w 7"/>
                <a:gd name="T3" fmla="*/ 0 h 3"/>
                <a:gd name="T4" fmla="*/ 7 w 7"/>
                <a:gd name="T5" fmla="*/ 3 h 3"/>
                <a:gd name="T6" fmla="*/ 0 w 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3" y="0"/>
                    <a:pt x="5" y="1"/>
                    <a:pt x="7" y="3"/>
                  </a:cubicBezTo>
                  <a:cubicBezTo>
                    <a:pt x="5" y="3"/>
                    <a:pt x="3" y="3"/>
                    <a:pt x="0" y="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494">
              <a:extLst>
                <a:ext uri="{FF2B5EF4-FFF2-40B4-BE49-F238E27FC236}">
                  <a16:creationId xmlns="" xmlns:a16="http://schemas.microsoft.com/office/drawing/2014/main" id="{3BA7795C-B50F-43E3-9B89-681A57A35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9679" y="4949233"/>
              <a:ext cx="13347" cy="8898"/>
            </a:xfrm>
            <a:custGeom>
              <a:avLst/>
              <a:gdLst>
                <a:gd name="T0" fmla="*/ 0 w 7"/>
                <a:gd name="T1" fmla="*/ 3 h 3"/>
                <a:gd name="T2" fmla="*/ 0 w 7"/>
                <a:gd name="T3" fmla="*/ 0 h 3"/>
                <a:gd name="T4" fmla="*/ 7 w 7"/>
                <a:gd name="T5" fmla="*/ 3 h 3"/>
                <a:gd name="T6" fmla="*/ 0 w 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3" y="0"/>
                    <a:pt x="5" y="1"/>
                    <a:pt x="7" y="3"/>
                  </a:cubicBezTo>
                  <a:cubicBezTo>
                    <a:pt x="5" y="3"/>
                    <a:pt x="3" y="3"/>
                    <a:pt x="0" y="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495">
              <a:extLst>
                <a:ext uri="{FF2B5EF4-FFF2-40B4-BE49-F238E27FC236}">
                  <a16:creationId xmlns="" xmlns:a16="http://schemas.microsoft.com/office/drawing/2014/main" id="{80FFA2CF-AAA4-4977-A0DF-B6D00F2275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9707" y="5741172"/>
              <a:ext cx="22245" cy="22245"/>
            </a:xfrm>
            <a:custGeom>
              <a:avLst/>
              <a:gdLst>
                <a:gd name="T0" fmla="*/ 4 w 9"/>
                <a:gd name="T1" fmla="*/ 0 h 9"/>
                <a:gd name="T2" fmla="*/ 7 w 9"/>
                <a:gd name="T3" fmla="*/ 7 h 9"/>
                <a:gd name="T4" fmla="*/ 4 w 9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cubicBezTo>
                    <a:pt x="6" y="1"/>
                    <a:pt x="9" y="6"/>
                    <a:pt x="7" y="7"/>
                  </a:cubicBezTo>
                  <a:cubicBezTo>
                    <a:pt x="3" y="9"/>
                    <a:pt x="0" y="1"/>
                    <a:pt x="4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496">
              <a:extLst>
                <a:ext uri="{FF2B5EF4-FFF2-40B4-BE49-F238E27FC236}">
                  <a16:creationId xmlns="" xmlns:a16="http://schemas.microsoft.com/office/drawing/2014/main" id="{25D588ED-3A01-43C6-8DCD-A60A39857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9707" y="5741172"/>
              <a:ext cx="22245" cy="22245"/>
            </a:xfrm>
            <a:custGeom>
              <a:avLst/>
              <a:gdLst>
                <a:gd name="T0" fmla="*/ 4 w 9"/>
                <a:gd name="T1" fmla="*/ 0 h 9"/>
                <a:gd name="T2" fmla="*/ 7 w 9"/>
                <a:gd name="T3" fmla="*/ 7 h 9"/>
                <a:gd name="T4" fmla="*/ 4 w 9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cubicBezTo>
                    <a:pt x="6" y="1"/>
                    <a:pt x="9" y="6"/>
                    <a:pt x="7" y="7"/>
                  </a:cubicBezTo>
                  <a:cubicBezTo>
                    <a:pt x="3" y="9"/>
                    <a:pt x="0" y="1"/>
                    <a:pt x="4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497">
              <a:extLst>
                <a:ext uri="{FF2B5EF4-FFF2-40B4-BE49-F238E27FC236}">
                  <a16:creationId xmlns="" xmlns:a16="http://schemas.microsoft.com/office/drawing/2014/main" id="{D6D1C3DA-BDC5-46EE-A229-C48E5617FFA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9635" y="1274279"/>
              <a:ext cx="3412457" cy="2478147"/>
            </a:xfrm>
            <a:custGeom>
              <a:avLst/>
              <a:gdLst>
                <a:gd name="T0" fmla="*/ 64 w 1574"/>
                <a:gd name="T1" fmla="*/ 446 h 1143"/>
                <a:gd name="T2" fmla="*/ 159 w 1574"/>
                <a:gd name="T3" fmla="*/ 360 h 1143"/>
                <a:gd name="T4" fmla="*/ 170 w 1574"/>
                <a:gd name="T5" fmla="*/ 281 h 1143"/>
                <a:gd name="T6" fmla="*/ 232 w 1574"/>
                <a:gd name="T7" fmla="*/ 223 h 1143"/>
                <a:gd name="T8" fmla="*/ 292 w 1574"/>
                <a:gd name="T9" fmla="*/ 167 h 1143"/>
                <a:gd name="T10" fmla="*/ 407 w 1574"/>
                <a:gd name="T11" fmla="*/ 272 h 1143"/>
                <a:gd name="T12" fmla="*/ 577 w 1574"/>
                <a:gd name="T13" fmla="*/ 345 h 1143"/>
                <a:gd name="T14" fmla="*/ 791 w 1574"/>
                <a:gd name="T15" fmla="*/ 388 h 1143"/>
                <a:gd name="T16" fmla="*/ 1007 w 1574"/>
                <a:gd name="T17" fmla="*/ 339 h 1143"/>
                <a:gd name="T18" fmla="*/ 1099 w 1574"/>
                <a:gd name="T19" fmla="*/ 262 h 1143"/>
                <a:gd name="T20" fmla="*/ 1173 w 1574"/>
                <a:gd name="T21" fmla="*/ 232 h 1143"/>
                <a:gd name="T22" fmla="*/ 1036 w 1574"/>
                <a:gd name="T23" fmla="*/ 124 h 1143"/>
                <a:gd name="T24" fmla="*/ 1086 w 1574"/>
                <a:gd name="T25" fmla="*/ 38 h 1143"/>
                <a:gd name="T26" fmla="*/ 1220 w 1574"/>
                <a:gd name="T27" fmla="*/ 32 h 1143"/>
                <a:gd name="T28" fmla="*/ 1349 w 1574"/>
                <a:gd name="T29" fmla="*/ 134 h 1143"/>
                <a:gd name="T30" fmla="*/ 1472 w 1574"/>
                <a:gd name="T31" fmla="*/ 195 h 1143"/>
                <a:gd name="T32" fmla="*/ 1557 w 1574"/>
                <a:gd name="T33" fmla="*/ 207 h 1143"/>
                <a:gd name="T34" fmla="*/ 1534 w 1574"/>
                <a:gd name="T35" fmla="*/ 278 h 1143"/>
                <a:gd name="T36" fmla="*/ 1525 w 1574"/>
                <a:gd name="T37" fmla="*/ 357 h 1143"/>
                <a:gd name="T38" fmla="*/ 1457 w 1574"/>
                <a:gd name="T39" fmla="*/ 418 h 1143"/>
                <a:gd name="T40" fmla="*/ 1380 w 1574"/>
                <a:gd name="T41" fmla="*/ 478 h 1143"/>
                <a:gd name="T42" fmla="*/ 1353 w 1574"/>
                <a:gd name="T43" fmla="*/ 459 h 1143"/>
                <a:gd name="T44" fmla="*/ 1254 w 1574"/>
                <a:gd name="T45" fmla="*/ 486 h 1143"/>
                <a:gd name="T46" fmla="*/ 1341 w 1574"/>
                <a:gd name="T47" fmla="*/ 538 h 1143"/>
                <a:gd name="T48" fmla="*/ 1415 w 1574"/>
                <a:gd name="T49" fmla="*/ 567 h 1143"/>
                <a:gd name="T50" fmla="*/ 1369 w 1574"/>
                <a:gd name="T51" fmla="*/ 595 h 1143"/>
                <a:gd name="T52" fmla="*/ 1415 w 1574"/>
                <a:gd name="T53" fmla="*/ 693 h 1143"/>
                <a:gd name="T54" fmla="*/ 1393 w 1574"/>
                <a:gd name="T55" fmla="*/ 723 h 1143"/>
                <a:gd name="T56" fmla="*/ 1464 w 1574"/>
                <a:gd name="T57" fmla="*/ 758 h 1143"/>
                <a:gd name="T58" fmla="*/ 1449 w 1574"/>
                <a:gd name="T59" fmla="*/ 800 h 1143"/>
                <a:gd name="T60" fmla="*/ 1492 w 1574"/>
                <a:gd name="T61" fmla="*/ 825 h 1143"/>
                <a:gd name="T62" fmla="*/ 1475 w 1574"/>
                <a:gd name="T63" fmla="*/ 844 h 1143"/>
                <a:gd name="T64" fmla="*/ 1471 w 1574"/>
                <a:gd name="T65" fmla="*/ 898 h 1143"/>
                <a:gd name="T66" fmla="*/ 1448 w 1574"/>
                <a:gd name="T67" fmla="*/ 922 h 1143"/>
                <a:gd name="T68" fmla="*/ 1455 w 1574"/>
                <a:gd name="T69" fmla="*/ 964 h 1143"/>
                <a:gd name="T70" fmla="*/ 1430 w 1574"/>
                <a:gd name="T71" fmla="*/ 988 h 1143"/>
                <a:gd name="T72" fmla="*/ 1401 w 1574"/>
                <a:gd name="T73" fmla="*/ 1019 h 1143"/>
                <a:gd name="T74" fmla="*/ 1356 w 1574"/>
                <a:gd name="T75" fmla="*/ 1057 h 1143"/>
                <a:gd name="T76" fmla="*/ 1296 w 1574"/>
                <a:gd name="T77" fmla="*/ 1045 h 1143"/>
                <a:gd name="T78" fmla="*/ 1289 w 1574"/>
                <a:gd name="T79" fmla="*/ 1079 h 1143"/>
                <a:gd name="T80" fmla="*/ 1234 w 1574"/>
                <a:gd name="T81" fmla="*/ 1101 h 1143"/>
                <a:gd name="T82" fmla="*/ 1217 w 1574"/>
                <a:gd name="T83" fmla="*/ 1135 h 1143"/>
                <a:gd name="T84" fmla="*/ 1183 w 1574"/>
                <a:gd name="T85" fmla="*/ 1096 h 1143"/>
                <a:gd name="T86" fmla="*/ 1145 w 1574"/>
                <a:gd name="T87" fmla="*/ 1092 h 1143"/>
                <a:gd name="T88" fmla="*/ 1073 w 1574"/>
                <a:gd name="T89" fmla="*/ 1047 h 1143"/>
                <a:gd name="T90" fmla="*/ 972 w 1574"/>
                <a:gd name="T91" fmla="*/ 1057 h 1143"/>
                <a:gd name="T92" fmla="*/ 942 w 1574"/>
                <a:gd name="T93" fmla="*/ 1107 h 1143"/>
                <a:gd name="T94" fmla="*/ 864 w 1574"/>
                <a:gd name="T95" fmla="*/ 1043 h 1143"/>
                <a:gd name="T96" fmla="*/ 813 w 1574"/>
                <a:gd name="T97" fmla="*/ 983 h 1143"/>
                <a:gd name="T98" fmla="*/ 812 w 1574"/>
                <a:gd name="T99" fmla="*/ 889 h 1143"/>
                <a:gd name="T100" fmla="*/ 747 w 1574"/>
                <a:gd name="T101" fmla="*/ 836 h 1143"/>
                <a:gd name="T102" fmla="*/ 674 w 1574"/>
                <a:gd name="T103" fmla="*/ 844 h 1143"/>
                <a:gd name="T104" fmla="*/ 570 w 1574"/>
                <a:gd name="T105" fmla="*/ 864 h 1143"/>
                <a:gd name="T106" fmla="*/ 460 w 1574"/>
                <a:gd name="T107" fmla="*/ 876 h 1143"/>
                <a:gd name="T108" fmla="*/ 339 w 1574"/>
                <a:gd name="T109" fmla="*/ 812 h 1143"/>
                <a:gd name="T110" fmla="*/ 223 w 1574"/>
                <a:gd name="T111" fmla="*/ 757 h 1143"/>
                <a:gd name="T112" fmla="*/ 215 w 1574"/>
                <a:gd name="T113" fmla="*/ 694 h 1143"/>
                <a:gd name="T114" fmla="*/ 205 w 1574"/>
                <a:gd name="T115" fmla="*/ 608 h 1143"/>
                <a:gd name="T116" fmla="*/ 57 w 1574"/>
                <a:gd name="T117" fmla="*/ 565 h 1143"/>
                <a:gd name="T118" fmla="*/ 10 w 1574"/>
                <a:gd name="T119" fmla="*/ 49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74" h="1143">
                  <a:moveTo>
                    <a:pt x="0" y="477"/>
                  </a:moveTo>
                  <a:cubicBezTo>
                    <a:pt x="4" y="477"/>
                    <a:pt x="7" y="475"/>
                    <a:pt x="6" y="471"/>
                  </a:cubicBezTo>
                  <a:cubicBezTo>
                    <a:pt x="5" y="465"/>
                    <a:pt x="2" y="466"/>
                    <a:pt x="4" y="460"/>
                  </a:cubicBezTo>
                  <a:cubicBezTo>
                    <a:pt x="5" y="455"/>
                    <a:pt x="9" y="457"/>
                    <a:pt x="13" y="455"/>
                  </a:cubicBezTo>
                  <a:cubicBezTo>
                    <a:pt x="17" y="453"/>
                    <a:pt x="19" y="447"/>
                    <a:pt x="24" y="447"/>
                  </a:cubicBezTo>
                  <a:cubicBezTo>
                    <a:pt x="23" y="445"/>
                    <a:pt x="23" y="443"/>
                    <a:pt x="24" y="441"/>
                  </a:cubicBezTo>
                  <a:cubicBezTo>
                    <a:pt x="27" y="442"/>
                    <a:pt x="33" y="445"/>
                    <a:pt x="35" y="442"/>
                  </a:cubicBezTo>
                  <a:cubicBezTo>
                    <a:pt x="37" y="440"/>
                    <a:pt x="40" y="437"/>
                    <a:pt x="43" y="437"/>
                  </a:cubicBezTo>
                  <a:cubicBezTo>
                    <a:pt x="46" y="437"/>
                    <a:pt x="47" y="445"/>
                    <a:pt x="49" y="446"/>
                  </a:cubicBezTo>
                  <a:cubicBezTo>
                    <a:pt x="53" y="449"/>
                    <a:pt x="60" y="445"/>
                    <a:pt x="64" y="446"/>
                  </a:cubicBezTo>
                  <a:cubicBezTo>
                    <a:pt x="72" y="446"/>
                    <a:pt x="73" y="435"/>
                    <a:pt x="74" y="429"/>
                  </a:cubicBezTo>
                  <a:cubicBezTo>
                    <a:pt x="75" y="424"/>
                    <a:pt x="77" y="422"/>
                    <a:pt x="82" y="423"/>
                  </a:cubicBezTo>
                  <a:cubicBezTo>
                    <a:pt x="88" y="424"/>
                    <a:pt x="95" y="424"/>
                    <a:pt x="101" y="423"/>
                  </a:cubicBezTo>
                  <a:cubicBezTo>
                    <a:pt x="104" y="422"/>
                    <a:pt x="109" y="423"/>
                    <a:pt x="111" y="421"/>
                  </a:cubicBezTo>
                  <a:cubicBezTo>
                    <a:pt x="114" y="418"/>
                    <a:pt x="114" y="412"/>
                    <a:pt x="117" y="409"/>
                  </a:cubicBezTo>
                  <a:cubicBezTo>
                    <a:pt x="124" y="401"/>
                    <a:pt x="138" y="400"/>
                    <a:pt x="146" y="393"/>
                  </a:cubicBezTo>
                  <a:cubicBezTo>
                    <a:pt x="149" y="390"/>
                    <a:pt x="151" y="389"/>
                    <a:pt x="155" y="389"/>
                  </a:cubicBezTo>
                  <a:cubicBezTo>
                    <a:pt x="161" y="389"/>
                    <a:pt x="159" y="387"/>
                    <a:pt x="157" y="383"/>
                  </a:cubicBezTo>
                  <a:cubicBezTo>
                    <a:pt x="155" y="378"/>
                    <a:pt x="153" y="373"/>
                    <a:pt x="151" y="369"/>
                  </a:cubicBezTo>
                  <a:cubicBezTo>
                    <a:pt x="148" y="362"/>
                    <a:pt x="155" y="361"/>
                    <a:pt x="159" y="360"/>
                  </a:cubicBezTo>
                  <a:cubicBezTo>
                    <a:pt x="157" y="358"/>
                    <a:pt x="155" y="357"/>
                    <a:pt x="153" y="356"/>
                  </a:cubicBezTo>
                  <a:cubicBezTo>
                    <a:pt x="155" y="353"/>
                    <a:pt x="158" y="349"/>
                    <a:pt x="162" y="352"/>
                  </a:cubicBezTo>
                  <a:cubicBezTo>
                    <a:pt x="164" y="347"/>
                    <a:pt x="158" y="346"/>
                    <a:pt x="157" y="342"/>
                  </a:cubicBezTo>
                  <a:cubicBezTo>
                    <a:pt x="157" y="336"/>
                    <a:pt x="151" y="332"/>
                    <a:pt x="148" y="328"/>
                  </a:cubicBezTo>
                  <a:cubicBezTo>
                    <a:pt x="144" y="322"/>
                    <a:pt x="139" y="316"/>
                    <a:pt x="137" y="309"/>
                  </a:cubicBezTo>
                  <a:cubicBezTo>
                    <a:pt x="135" y="305"/>
                    <a:pt x="138" y="297"/>
                    <a:pt x="133" y="295"/>
                  </a:cubicBezTo>
                  <a:cubicBezTo>
                    <a:pt x="130" y="293"/>
                    <a:pt x="115" y="295"/>
                    <a:pt x="119" y="289"/>
                  </a:cubicBezTo>
                  <a:cubicBezTo>
                    <a:pt x="121" y="285"/>
                    <a:pt x="130" y="284"/>
                    <a:pt x="134" y="283"/>
                  </a:cubicBezTo>
                  <a:cubicBezTo>
                    <a:pt x="141" y="281"/>
                    <a:pt x="148" y="280"/>
                    <a:pt x="156" y="278"/>
                  </a:cubicBezTo>
                  <a:cubicBezTo>
                    <a:pt x="163" y="275"/>
                    <a:pt x="164" y="279"/>
                    <a:pt x="170" y="281"/>
                  </a:cubicBezTo>
                  <a:cubicBezTo>
                    <a:pt x="175" y="283"/>
                    <a:pt x="179" y="278"/>
                    <a:pt x="183" y="281"/>
                  </a:cubicBezTo>
                  <a:cubicBezTo>
                    <a:pt x="189" y="285"/>
                    <a:pt x="189" y="279"/>
                    <a:pt x="188" y="275"/>
                  </a:cubicBezTo>
                  <a:cubicBezTo>
                    <a:pt x="186" y="270"/>
                    <a:pt x="179" y="273"/>
                    <a:pt x="176" y="269"/>
                  </a:cubicBezTo>
                  <a:cubicBezTo>
                    <a:pt x="174" y="265"/>
                    <a:pt x="176" y="258"/>
                    <a:pt x="177" y="255"/>
                  </a:cubicBezTo>
                  <a:cubicBezTo>
                    <a:pt x="177" y="249"/>
                    <a:pt x="176" y="243"/>
                    <a:pt x="176" y="237"/>
                  </a:cubicBezTo>
                  <a:cubicBezTo>
                    <a:pt x="176" y="231"/>
                    <a:pt x="178" y="225"/>
                    <a:pt x="177" y="219"/>
                  </a:cubicBezTo>
                  <a:cubicBezTo>
                    <a:pt x="176" y="213"/>
                    <a:pt x="179" y="211"/>
                    <a:pt x="185" y="214"/>
                  </a:cubicBezTo>
                  <a:cubicBezTo>
                    <a:pt x="190" y="216"/>
                    <a:pt x="194" y="218"/>
                    <a:pt x="199" y="220"/>
                  </a:cubicBezTo>
                  <a:cubicBezTo>
                    <a:pt x="206" y="221"/>
                    <a:pt x="213" y="219"/>
                    <a:pt x="220" y="219"/>
                  </a:cubicBezTo>
                  <a:cubicBezTo>
                    <a:pt x="226" y="220"/>
                    <a:pt x="227" y="227"/>
                    <a:pt x="232" y="223"/>
                  </a:cubicBezTo>
                  <a:cubicBezTo>
                    <a:pt x="236" y="220"/>
                    <a:pt x="241" y="219"/>
                    <a:pt x="245" y="216"/>
                  </a:cubicBezTo>
                  <a:cubicBezTo>
                    <a:pt x="252" y="210"/>
                    <a:pt x="235" y="194"/>
                    <a:pt x="233" y="188"/>
                  </a:cubicBezTo>
                  <a:cubicBezTo>
                    <a:pt x="232" y="184"/>
                    <a:pt x="232" y="175"/>
                    <a:pt x="235" y="172"/>
                  </a:cubicBezTo>
                  <a:cubicBezTo>
                    <a:pt x="238" y="170"/>
                    <a:pt x="243" y="172"/>
                    <a:pt x="247" y="171"/>
                  </a:cubicBezTo>
                  <a:cubicBezTo>
                    <a:pt x="256" y="167"/>
                    <a:pt x="255" y="162"/>
                    <a:pt x="252" y="154"/>
                  </a:cubicBezTo>
                  <a:cubicBezTo>
                    <a:pt x="251" y="148"/>
                    <a:pt x="257" y="148"/>
                    <a:pt x="261" y="148"/>
                  </a:cubicBezTo>
                  <a:cubicBezTo>
                    <a:pt x="267" y="149"/>
                    <a:pt x="269" y="149"/>
                    <a:pt x="275" y="147"/>
                  </a:cubicBezTo>
                  <a:cubicBezTo>
                    <a:pt x="277" y="146"/>
                    <a:pt x="284" y="151"/>
                    <a:pt x="282" y="153"/>
                  </a:cubicBezTo>
                  <a:cubicBezTo>
                    <a:pt x="279" y="156"/>
                    <a:pt x="283" y="159"/>
                    <a:pt x="287" y="160"/>
                  </a:cubicBezTo>
                  <a:cubicBezTo>
                    <a:pt x="294" y="162"/>
                    <a:pt x="288" y="165"/>
                    <a:pt x="292" y="167"/>
                  </a:cubicBezTo>
                  <a:cubicBezTo>
                    <a:pt x="298" y="170"/>
                    <a:pt x="305" y="169"/>
                    <a:pt x="310" y="175"/>
                  </a:cubicBezTo>
                  <a:cubicBezTo>
                    <a:pt x="314" y="180"/>
                    <a:pt x="328" y="188"/>
                    <a:pt x="335" y="185"/>
                  </a:cubicBezTo>
                  <a:cubicBezTo>
                    <a:pt x="340" y="184"/>
                    <a:pt x="353" y="195"/>
                    <a:pt x="354" y="189"/>
                  </a:cubicBezTo>
                  <a:cubicBezTo>
                    <a:pt x="357" y="190"/>
                    <a:pt x="357" y="192"/>
                    <a:pt x="359" y="194"/>
                  </a:cubicBezTo>
                  <a:cubicBezTo>
                    <a:pt x="362" y="196"/>
                    <a:pt x="365" y="196"/>
                    <a:pt x="368" y="198"/>
                  </a:cubicBezTo>
                  <a:cubicBezTo>
                    <a:pt x="373" y="203"/>
                    <a:pt x="375" y="209"/>
                    <a:pt x="380" y="214"/>
                  </a:cubicBezTo>
                  <a:cubicBezTo>
                    <a:pt x="384" y="217"/>
                    <a:pt x="389" y="220"/>
                    <a:pt x="394" y="224"/>
                  </a:cubicBezTo>
                  <a:cubicBezTo>
                    <a:pt x="401" y="230"/>
                    <a:pt x="399" y="235"/>
                    <a:pt x="401" y="243"/>
                  </a:cubicBezTo>
                  <a:cubicBezTo>
                    <a:pt x="403" y="248"/>
                    <a:pt x="409" y="249"/>
                    <a:pt x="406" y="256"/>
                  </a:cubicBezTo>
                  <a:cubicBezTo>
                    <a:pt x="404" y="261"/>
                    <a:pt x="402" y="267"/>
                    <a:pt x="407" y="272"/>
                  </a:cubicBezTo>
                  <a:cubicBezTo>
                    <a:pt x="410" y="275"/>
                    <a:pt x="415" y="281"/>
                    <a:pt x="420" y="281"/>
                  </a:cubicBezTo>
                  <a:cubicBezTo>
                    <a:pt x="427" y="280"/>
                    <a:pt x="433" y="284"/>
                    <a:pt x="440" y="285"/>
                  </a:cubicBezTo>
                  <a:cubicBezTo>
                    <a:pt x="446" y="285"/>
                    <a:pt x="453" y="287"/>
                    <a:pt x="460" y="287"/>
                  </a:cubicBezTo>
                  <a:cubicBezTo>
                    <a:pt x="466" y="286"/>
                    <a:pt x="472" y="286"/>
                    <a:pt x="478" y="286"/>
                  </a:cubicBezTo>
                  <a:cubicBezTo>
                    <a:pt x="493" y="288"/>
                    <a:pt x="503" y="296"/>
                    <a:pt x="517" y="302"/>
                  </a:cubicBezTo>
                  <a:cubicBezTo>
                    <a:pt x="523" y="304"/>
                    <a:pt x="528" y="308"/>
                    <a:pt x="535" y="310"/>
                  </a:cubicBezTo>
                  <a:cubicBezTo>
                    <a:pt x="539" y="312"/>
                    <a:pt x="544" y="311"/>
                    <a:pt x="548" y="312"/>
                  </a:cubicBezTo>
                  <a:cubicBezTo>
                    <a:pt x="554" y="313"/>
                    <a:pt x="549" y="317"/>
                    <a:pt x="554" y="320"/>
                  </a:cubicBezTo>
                  <a:cubicBezTo>
                    <a:pt x="560" y="323"/>
                    <a:pt x="563" y="324"/>
                    <a:pt x="567" y="330"/>
                  </a:cubicBezTo>
                  <a:cubicBezTo>
                    <a:pt x="570" y="335"/>
                    <a:pt x="574" y="340"/>
                    <a:pt x="577" y="345"/>
                  </a:cubicBezTo>
                  <a:cubicBezTo>
                    <a:pt x="582" y="350"/>
                    <a:pt x="588" y="352"/>
                    <a:pt x="593" y="357"/>
                  </a:cubicBezTo>
                  <a:cubicBezTo>
                    <a:pt x="597" y="360"/>
                    <a:pt x="598" y="364"/>
                    <a:pt x="603" y="365"/>
                  </a:cubicBezTo>
                  <a:cubicBezTo>
                    <a:pt x="610" y="366"/>
                    <a:pt x="616" y="363"/>
                    <a:pt x="622" y="363"/>
                  </a:cubicBezTo>
                  <a:cubicBezTo>
                    <a:pt x="636" y="361"/>
                    <a:pt x="651" y="368"/>
                    <a:pt x="664" y="369"/>
                  </a:cubicBezTo>
                  <a:cubicBezTo>
                    <a:pt x="672" y="369"/>
                    <a:pt x="679" y="370"/>
                    <a:pt x="686" y="370"/>
                  </a:cubicBezTo>
                  <a:cubicBezTo>
                    <a:pt x="693" y="370"/>
                    <a:pt x="699" y="366"/>
                    <a:pt x="706" y="367"/>
                  </a:cubicBezTo>
                  <a:cubicBezTo>
                    <a:pt x="714" y="368"/>
                    <a:pt x="722" y="369"/>
                    <a:pt x="729" y="370"/>
                  </a:cubicBezTo>
                  <a:cubicBezTo>
                    <a:pt x="736" y="371"/>
                    <a:pt x="743" y="370"/>
                    <a:pt x="749" y="372"/>
                  </a:cubicBezTo>
                  <a:cubicBezTo>
                    <a:pt x="755" y="374"/>
                    <a:pt x="759" y="380"/>
                    <a:pt x="764" y="382"/>
                  </a:cubicBezTo>
                  <a:cubicBezTo>
                    <a:pt x="772" y="387"/>
                    <a:pt x="783" y="386"/>
                    <a:pt x="791" y="388"/>
                  </a:cubicBezTo>
                  <a:cubicBezTo>
                    <a:pt x="805" y="391"/>
                    <a:pt x="817" y="399"/>
                    <a:pt x="830" y="396"/>
                  </a:cubicBezTo>
                  <a:cubicBezTo>
                    <a:pt x="837" y="394"/>
                    <a:pt x="837" y="395"/>
                    <a:pt x="841" y="399"/>
                  </a:cubicBezTo>
                  <a:cubicBezTo>
                    <a:pt x="845" y="404"/>
                    <a:pt x="852" y="399"/>
                    <a:pt x="856" y="403"/>
                  </a:cubicBezTo>
                  <a:cubicBezTo>
                    <a:pt x="855" y="402"/>
                    <a:pt x="886" y="384"/>
                    <a:pt x="889" y="383"/>
                  </a:cubicBezTo>
                  <a:cubicBezTo>
                    <a:pt x="895" y="380"/>
                    <a:pt x="903" y="378"/>
                    <a:pt x="910" y="377"/>
                  </a:cubicBezTo>
                  <a:cubicBezTo>
                    <a:pt x="918" y="376"/>
                    <a:pt x="926" y="374"/>
                    <a:pt x="934" y="374"/>
                  </a:cubicBezTo>
                  <a:cubicBezTo>
                    <a:pt x="946" y="374"/>
                    <a:pt x="960" y="378"/>
                    <a:pt x="971" y="372"/>
                  </a:cubicBezTo>
                  <a:cubicBezTo>
                    <a:pt x="976" y="369"/>
                    <a:pt x="985" y="368"/>
                    <a:pt x="989" y="363"/>
                  </a:cubicBezTo>
                  <a:cubicBezTo>
                    <a:pt x="992" y="359"/>
                    <a:pt x="993" y="353"/>
                    <a:pt x="995" y="348"/>
                  </a:cubicBezTo>
                  <a:cubicBezTo>
                    <a:pt x="998" y="343"/>
                    <a:pt x="1002" y="342"/>
                    <a:pt x="1007" y="339"/>
                  </a:cubicBezTo>
                  <a:cubicBezTo>
                    <a:pt x="1009" y="338"/>
                    <a:pt x="1011" y="336"/>
                    <a:pt x="1012" y="334"/>
                  </a:cubicBezTo>
                  <a:cubicBezTo>
                    <a:pt x="1013" y="332"/>
                    <a:pt x="1016" y="333"/>
                    <a:pt x="1016" y="332"/>
                  </a:cubicBezTo>
                  <a:cubicBezTo>
                    <a:pt x="1018" y="324"/>
                    <a:pt x="996" y="316"/>
                    <a:pt x="993" y="310"/>
                  </a:cubicBezTo>
                  <a:cubicBezTo>
                    <a:pt x="989" y="304"/>
                    <a:pt x="987" y="287"/>
                    <a:pt x="996" y="285"/>
                  </a:cubicBezTo>
                  <a:cubicBezTo>
                    <a:pt x="1008" y="283"/>
                    <a:pt x="1022" y="293"/>
                    <a:pt x="1034" y="295"/>
                  </a:cubicBezTo>
                  <a:cubicBezTo>
                    <a:pt x="1036" y="295"/>
                    <a:pt x="1043" y="297"/>
                    <a:pt x="1046" y="295"/>
                  </a:cubicBezTo>
                  <a:cubicBezTo>
                    <a:pt x="1049" y="292"/>
                    <a:pt x="1054" y="289"/>
                    <a:pt x="1056" y="285"/>
                  </a:cubicBezTo>
                  <a:cubicBezTo>
                    <a:pt x="1058" y="281"/>
                    <a:pt x="1059" y="277"/>
                    <a:pt x="1062" y="274"/>
                  </a:cubicBezTo>
                  <a:cubicBezTo>
                    <a:pt x="1064" y="271"/>
                    <a:pt x="1073" y="273"/>
                    <a:pt x="1076" y="274"/>
                  </a:cubicBezTo>
                  <a:cubicBezTo>
                    <a:pt x="1085" y="274"/>
                    <a:pt x="1094" y="270"/>
                    <a:pt x="1099" y="262"/>
                  </a:cubicBezTo>
                  <a:cubicBezTo>
                    <a:pt x="1101" y="259"/>
                    <a:pt x="1095" y="253"/>
                    <a:pt x="1098" y="248"/>
                  </a:cubicBezTo>
                  <a:cubicBezTo>
                    <a:pt x="1101" y="242"/>
                    <a:pt x="1104" y="241"/>
                    <a:pt x="1110" y="241"/>
                  </a:cubicBezTo>
                  <a:cubicBezTo>
                    <a:pt x="1114" y="241"/>
                    <a:pt x="1118" y="243"/>
                    <a:pt x="1117" y="236"/>
                  </a:cubicBezTo>
                  <a:cubicBezTo>
                    <a:pt x="1116" y="232"/>
                    <a:pt x="1123" y="235"/>
                    <a:pt x="1125" y="235"/>
                  </a:cubicBezTo>
                  <a:cubicBezTo>
                    <a:pt x="1127" y="236"/>
                    <a:pt x="1134" y="231"/>
                    <a:pt x="1137" y="230"/>
                  </a:cubicBezTo>
                  <a:cubicBezTo>
                    <a:pt x="1140" y="229"/>
                    <a:pt x="1142" y="230"/>
                    <a:pt x="1145" y="230"/>
                  </a:cubicBezTo>
                  <a:cubicBezTo>
                    <a:pt x="1146" y="230"/>
                    <a:pt x="1148" y="230"/>
                    <a:pt x="1150" y="230"/>
                  </a:cubicBezTo>
                  <a:cubicBezTo>
                    <a:pt x="1150" y="229"/>
                    <a:pt x="1151" y="228"/>
                    <a:pt x="1152" y="227"/>
                  </a:cubicBezTo>
                  <a:cubicBezTo>
                    <a:pt x="1154" y="227"/>
                    <a:pt x="1158" y="230"/>
                    <a:pt x="1160" y="230"/>
                  </a:cubicBezTo>
                  <a:cubicBezTo>
                    <a:pt x="1165" y="231"/>
                    <a:pt x="1169" y="232"/>
                    <a:pt x="1173" y="232"/>
                  </a:cubicBezTo>
                  <a:cubicBezTo>
                    <a:pt x="1189" y="233"/>
                    <a:pt x="1175" y="220"/>
                    <a:pt x="1169" y="215"/>
                  </a:cubicBezTo>
                  <a:cubicBezTo>
                    <a:pt x="1154" y="204"/>
                    <a:pt x="1138" y="195"/>
                    <a:pt x="1121" y="188"/>
                  </a:cubicBezTo>
                  <a:cubicBezTo>
                    <a:pt x="1114" y="184"/>
                    <a:pt x="1103" y="182"/>
                    <a:pt x="1098" y="190"/>
                  </a:cubicBezTo>
                  <a:cubicBezTo>
                    <a:pt x="1092" y="201"/>
                    <a:pt x="1084" y="190"/>
                    <a:pt x="1074" y="190"/>
                  </a:cubicBezTo>
                  <a:cubicBezTo>
                    <a:pt x="1071" y="190"/>
                    <a:pt x="1063" y="189"/>
                    <a:pt x="1061" y="191"/>
                  </a:cubicBezTo>
                  <a:cubicBezTo>
                    <a:pt x="1057" y="192"/>
                    <a:pt x="1057" y="197"/>
                    <a:pt x="1051" y="194"/>
                  </a:cubicBezTo>
                  <a:cubicBezTo>
                    <a:pt x="1048" y="192"/>
                    <a:pt x="1035" y="186"/>
                    <a:pt x="1039" y="180"/>
                  </a:cubicBezTo>
                  <a:cubicBezTo>
                    <a:pt x="1040" y="177"/>
                    <a:pt x="1043" y="177"/>
                    <a:pt x="1040" y="174"/>
                  </a:cubicBezTo>
                  <a:cubicBezTo>
                    <a:pt x="1038" y="170"/>
                    <a:pt x="1038" y="167"/>
                    <a:pt x="1038" y="163"/>
                  </a:cubicBezTo>
                  <a:cubicBezTo>
                    <a:pt x="1038" y="150"/>
                    <a:pt x="1037" y="137"/>
                    <a:pt x="1036" y="124"/>
                  </a:cubicBezTo>
                  <a:cubicBezTo>
                    <a:pt x="1045" y="129"/>
                    <a:pt x="1056" y="129"/>
                    <a:pt x="1065" y="133"/>
                  </a:cubicBezTo>
                  <a:cubicBezTo>
                    <a:pt x="1075" y="137"/>
                    <a:pt x="1077" y="128"/>
                    <a:pt x="1083" y="122"/>
                  </a:cubicBezTo>
                  <a:cubicBezTo>
                    <a:pt x="1088" y="118"/>
                    <a:pt x="1100" y="122"/>
                    <a:pt x="1099" y="113"/>
                  </a:cubicBezTo>
                  <a:cubicBezTo>
                    <a:pt x="1099" y="109"/>
                    <a:pt x="1096" y="108"/>
                    <a:pt x="1092" y="107"/>
                  </a:cubicBezTo>
                  <a:cubicBezTo>
                    <a:pt x="1089" y="106"/>
                    <a:pt x="1090" y="102"/>
                    <a:pt x="1090" y="100"/>
                  </a:cubicBezTo>
                  <a:cubicBezTo>
                    <a:pt x="1089" y="97"/>
                    <a:pt x="1092" y="95"/>
                    <a:pt x="1090" y="91"/>
                  </a:cubicBezTo>
                  <a:cubicBezTo>
                    <a:pt x="1089" y="90"/>
                    <a:pt x="1089" y="88"/>
                    <a:pt x="1090" y="86"/>
                  </a:cubicBezTo>
                  <a:cubicBezTo>
                    <a:pt x="1091" y="82"/>
                    <a:pt x="1089" y="80"/>
                    <a:pt x="1089" y="77"/>
                  </a:cubicBezTo>
                  <a:cubicBezTo>
                    <a:pt x="1089" y="69"/>
                    <a:pt x="1086" y="63"/>
                    <a:pt x="1094" y="57"/>
                  </a:cubicBezTo>
                  <a:cubicBezTo>
                    <a:pt x="1102" y="51"/>
                    <a:pt x="1089" y="44"/>
                    <a:pt x="1086" y="38"/>
                  </a:cubicBezTo>
                  <a:cubicBezTo>
                    <a:pt x="1084" y="33"/>
                    <a:pt x="1077" y="30"/>
                    <a:pt x="1072" y="32"/>
                  </a:cubicBezTo>
                  <a:cubicBezTo>
                    <a:pt x="1067" y="34"/>
                    <a:pt x="1064" y="30"/>
                    <a:pt x="1061" y="27"/>
                  </a:cubicBezTo>
                  <a:cubicBezTo>
                    <a:pt x="1069" y="24"/>
                    <a:pt x="1068" y="11"/>
                    <a:pt x="1077" y="10"/>
                  </a:cubicBezTo>
                  <a:cubicBezTo>
                    <a:pt x="1089" y="7"/>
                    <a:pt x="1099" y="3"/>
                    <a:pt x="1111" y="4"/>
                  </a:cubicBezTo>
                  <a:cubicBezTo>
                    <a:pt x="1123" y="4"/>
                    <a:pt x="1133" y="0"/>
                    <a:pt x="1145" y="3"/>
                  </a:cubicBezTo>
                  <a:cubicBezTo>
                    <a:pt x="1150" y="5"/>
                    <a:pt x="1155" y="7"/>
                    <a:pt x="1160" y="9"/>
                  </a:cubicBezTo>
                  <a:cubicBezTo>
                    <a:pt x="1166" y="12"/>
                    <a:pt x="1174" y="12"/>
                    <a:pt x="1180" y="16"/>
                  </a:cubicBezTo>
                  <a:cubicBezTo>
                    <a:pt x="1180" y="9"/>
                    <a:pt x="1201" y="17"/>
                    <a:pt x="1203" y="20"/>
                  </a:cubicBezTo>
                  <a:cubicBezTo>
                    <a:pt x="1204" y="22"/>
                    <a:pt x="1214" y="25"/>
                    <a:pt x="1217" y="27"/>
                  </a:cubicBezTo>
                  <a:cubicBezTo>
                    <a:pt x="1219" y="28"/>
                    <a:pt x="1218" y="31"/>
                    <a:pt x="1220" y="32"/>
                  </a:cubicBezTo>
                  <a:cubicBezTo>
                    <a:pt x="1223" y="34"/>
                    <a:pt x="1227" y="34"/>
                    <a:pt x="1229" y="37"/>
                  </a:cubicBezTo>
                  <a:cubicBezTo>
                    <a:pt x="1233" y="39"/>
                    <a:pt x="1238" y="41"/>
                    <a:pt x="1240" y="45"/>
                  </a:cubicBezTo>
                  <a:cubicBezTo>
                    <a:pt x="1241" y="47"/>
                    <a:pt x="1247" y="46"/>
                    <a:pt x="1247" y="50"/>
                  </a:cubicBezTo>
                  <a:cubicBezTo>
                    <a:pt x="1247" y="55"/>
                    <a:pt x="1253" y="58"/>
                    <a:pt x="1257" y="61"/>
                  </a:cubicBezTo>
                  <a:cubicBezTo>
                    <a:pt x="1261" y="63"/>
                    <a:pt x="1265" y="70"/>
                    <a:pt x="1269" y="71"/>
                  </a:cubicBezTo>
                  <a:cubicBezTo>
                    <a:pt x="1275" y="73"/>
                    <a:pt x="1277" y="80"/>
                    <a:pt x="1281" y="84"/>
                  </a:cubicBezTo>
                  <a:cubicBezTo>
                    <a:pt x="1287" y="88"/>
                    <a:pt x="1293" y="90"/>
                    <a:pt x="1298" y="95"/>
                  </a:cubicBezTo>
                  <a:cubicBezTo>
                    <a:pt x="1302" y="98"/>
                    <a:pt x="1303" y="104"/>
                    <a:pt x="1308" y="107"/>
                  </a:cubicBezTo>
                  <a:cubicBezTo>
                    <a:pt x="1312" y="111"/>
                    <a:pt x="1316" y="110"/>
                    <a:pt x="1318" y="116"/>
                  </a:cubicBezTo>
                  <a:cubicBezTo>
                    <a:pt x="1321" y="127"/>
                    <a:pt x="1339" y="135"/>
                    <a:pt x="1349" y="134"/>
                  </a:cubicBezTo>
                  <a:cubicBezTo>
                    <a:pt x="1354" y="133"/>
                    <a:pt x="1359" y="131"/>
                    <a:pt x="1363" y="133"/>
                  </a:cubicBezTo>
                  <a:cubicBezTo>
                    <a:pt x="1369" y="137"/>
                    <a:pt x="1376" y="138"/>
                    <a:pt x="1382" y="141"/>
                  </a:cubicBezTo>
                  <a:cubicBezTo>
                    <a:pt x="1379" y="134"/>
                    <a:pt x="1390" y="143"/>
                    <a:pt x="1393" y="143"/>
                  </a:cubicBezTo>
                  <a:cubicBezTo>
                    <a:pt x="1397" y="143"/>
                    <a:pt x="1403" y="151"/>
                    <a:pt x="1408" y="153"/>
                  </a:cubicBezTo>
                  <a:cubicBezTo>
                    <a:pt x="1415" y="157"/>
                    <a:pt x="1421" y="154"/>
                    <a:pt x="1427" y="156"/>
                  </a:cubicBezTo>
                  <a:cubicBezTo>
                    <a:pt x="1429" y="157"/>
                    <a:pt x="1428" y="163"/>
                    <a:pt x="1430" y="165"/>
                  </a:cubicBezTo>
                  <a:cubicBezTo>
                    <a:pt x="1432" y="167"/>
                    <a:pt x="1435" y="168"/>
                    <a:pt x="1437" y="170"/>
                  </a:cubicBezTo>
                  <a:cubicBezTo>
                    <a:pt x="1444" y="173"/>
                    <a:pt x="1443" y="177"/>
                    <a:pt x="1445" y="183"/>
                  </a:cubicBezTo>
                  <a:cubicBezTo>
                    <a:pt x="1447" y="187"/>
                    <a:pt x="1460" y="197"/>
                    <a:pt x="1464" y="196"/>
                  </a:cubicBezTo>
                  <a:cubicBezTo>
                    <a:pt x="1467" y="196"/>
                    <a:pt x="1469" y="195"/>
                    <a:pt x="1472" y="195"/>
                  </a:cubicBezTo>
                  <a:cubicBezTo>
                    <a:pt x="1476" y="195"/>
                    <a:pt x="1480" y="197"/>
                    <a:pt x="1484" y="197"/>
                  </a:cubicBezTo>
                  <a:cubicBezTo>
                    <a:pt x="1488" y="196"/>
                    <a:pt x="1502" y="197"/>
                    <a:pt x="1503" y="191"/>
                  </a:cubicBezTo>
                  <a:cubicBezTo>
                    <a:pt x="1503" y="186"/>
                    <a:pt x="1510" y="181"/>
                    <a:pt x="1515" y="182"/>
                  </a:cubicBezTo>
                  <a:cubicBezTo>
                    <a:pt x="1516" y="182"/>
                    <a:pt x="1521" y="184"/>
                    <a:pt x="1521" y="183"/>
                  </a:cubicBezTo>
                  <a:cubicBezTo>
                    <a:pt x="1522" y="179"/>
                    <a:pt x="1522" y="178"/>
                    <a:pt x="1525" y="177"/>
                  </a:cubicBezTo>
                  <a:cubicBezTo>
                    <a:pt x="1529" y="177"/>
                    <a:pt x="1535" y="171"/>
                    <a:pt x="1539" y="173"/>
                  </a:cubicBezTo>
                  <a:cubicBezTo>
                    <a:pt x="1541" y="174"/>
                    <a:pt x="1548" y="177"/>
                    <a:pt x="1550" y="177"/>
                  </a:cubicBezTo>
                  <a:cubicBezTo>
                    <a:pt x="1549" y="181"/>
                    <a:pt x="1550" y="184"/>
                    <a:pt x="1553" y="187"/>
                  </a:cubicBezTo>
                  <a:cubicBezTo>
                    <a:pt x="1557" y="191"/>
                    <a:pt x="1566" y="197"/>
                    <a:pt x="1562" y="204"/>
                  </a:cubicBezTo>
                  <a:cubicBezTo>
                    <a:pt x="1561" y="205"/>
                    <a:pt x="1558" y="206"/>
                    <a:pt x="1557" y="207"/>
                  </a:cubicBezTo>
                  <a:cubicBezTo>
                    <a:pt x="1554" y="210"/>
                    <a:pt x="1558" y="212"/>
                    <a:pt x="1560" y="215"/>
                  </a:cubicBezTo>
                  <a:cubicBezTo>
                    <a:pt x="1561" y="217"/>
                    <a:pt x="1560" y="219"/>
                    <a:pt x="1560" y="222"/>
                  </a:cubicBezTo>
                  <a:cubicBezTo>
                    <a:pt x="1561" y="226"/>
                    <a:pt x="1565" y="229"/>
                    <a:pt x="1565" y="233"/>
                  </a:cubicBezTo>
                  <a:cubicBezTo>
                    <a:pt x="1564" y="238"/>
                    <a:pt x="1574" y="245"/>
                    <a:pt x="1567" y="249"/>
                  </a:cubicBezTo>
                  <a:cubicBezTo>
                    <a:pt x="1572" y="252"/>
                    <a:pt x="1567" y="253"/>
                    <a:pt x="1568" y="258"/>
                  </a:cubicBezTo>
                  <a:cubicBezTo>
                    <a:pt x="1568" y="261"/>
                    <a:pt x="1572" y="264"/>
                    <a:pt x="1571" y="267"/>
                  </a:cubicBezTo>
                  <a:cubicBezTo>
                    <a:pt x="1570" y="272"/>
                    <a:pt x="1565" y="270"/>
                    <a:pt x="1568" y="277"/>
                  </a:cubicBezTo>
                  <a:cubicBezTo>
                    <a:pt x="1569" y="279"/>
                    <a:pt x="1571" y="281"/>
                    <a:pt x="1571" y="284"/>
                  </a:cubicBezTo>
                  <a:cubicBezTo>
                    <a:pt x="1572" y="288"/>
                    <a:pt x="1549" y="282"/>
                    <a:pt x="1545" y="281"/>
                  </a:cubicBezTo>
                  <a:cubicBezTo>
                    <a:pt x="1544" y="280"/>
                    <a:pt x="1534" y="276"/>
                    <a:pt x="1534" y="278"/>
                  </a:cubicBezTo>
                  <a:cubicBezTo>
                    <a:pt x="1532" y="281"/>
                    <a:pt x="1532" y="286"/>
                    <a:pt x="1529" y="288"/>
                  </a:cubicBezTo>
                  <a:cubicBezTo>
                    <a:pt x="1527" y="289"/>
                    <a:pt x="1521" y="290"/>
                    <a:pt x="1520" y="292"/>
                  </a:cubicBezTo>
                  <a:cubicBezTo>
                    <a:pt x="1518" y="293"/>
                    <a:pt x="1526" y="298"/>
                    <a:pt x="1527" y="299"/>
                  </a:cubicBezTo>
                  <a:cubicBezTo>
                    <a:pt x="1535" y="308"/>
                    <a:pt x="1541" y="318"/>
                    <a:pt x="1547" y="329"/>
                  </a:cubicBezTo>
                  <a:cubicBezTo>
                    <a:pt x="1551" y="338"/>
                    <a:pt x="1560" y="344"/>
                    <a:pt x="1559" y="354"/>
                  </a:cubicBezTo>
                  <a:cubicBezTo>
                    <a:pt x="1559" y="359"/>
                    <a:pt x="1562" y="358"/>
                    <a:pt x="1556" y="360"/>
                  </a:cubicBezTo>
                  <a:cubicBezTo>
                    <a:pt x="1552" y="362"/>
                    <a:pt x="1548" y="361"/>
                    <a:pt x="1545" y="366"/>
                  </a:cubicBezTo>
                  <a:cubicBezTo>
                    <a:pt x="1552" y="368"/>
                    <a:pt x="1551" y="371"/>
                    <a:pt x="1556" y="375"/>
                  </a:cubicBezTo>
                  <a:cubicBezTo>
                    <a:pt x="1551" y="371"/>
                    <a:pt x="1543" y="369"/>
                    <a:pt x="1539" y="363"/>
                  </a:cubicBezTo>
                  <a:cubicBezTo>
                    <a:pt x="1535" y="358"/>
                    <a:pt x="1531" y="357"/>
                    <a:pt x="1525" y="357"/>
                  </a:cubicBezTo>
                  <a:cubicBezTo>
                    <a:pt x="1526" y="361"/>
                    <a:pt x="1532" y="371"/>
                    <a:pt x="1530" y="375"/>
                  </a:cubicBezTo>
                  <a:cubicBezTo>
                    <a:pt x="1528" y="377"/>
                    <a:pt x="1522" y="375"/>
                    <a:pt x="1520" y="377"/>
                  </a:cubicBezTo>
                  <a:cubicBezTo>
                    <a:pt x="1516" y="380"/>
                    <a:pt x="1523" y="386"/>
                    <a:pt x="1515" y="388"/>
                  </a:cubicBezTo>
                  <a:cubicBezTo>
                    <a:pt x="1508" y="390"/>
                    <a:pt x="1500" y="388"/>
                    <a:pt x="1493" y="390"/>
                  </a:cubicBezTo>
                  <a:cubicBezTo>
                    <a:pt x="1497" y="395"/>
                    <a:pt x="1509" y="402"/>
                    <a:pt x="1507" y="409"/>
                  </a:cubicBezTo>
                  <a:cubicBezTo>
                    <a:pt x="1506" y="412"/>
                    <a:pt x="1491" y="410"/>
                    <a:pt x="1488" y="409"/>
                  </a:cubicBezTo>
                  <a:cubicBezTo>
                    <a:pt x="1484" y="409"/>
                    <a:pt x="1480" y="408"/>
                    <a:pt x="1477" y="406"/>
                  </a:cubicBezTo>
                  <a:cubicBezTo>
                    <a:pt x="1473" y="404"/>
                    <a:pt x="1470" y="397"/>
                    <a:pt x="1465" y="398"/>
                  </a:cubicBezTo>
                  <a:cubicBezTo>
                    <a:pt x="1462" y="398"/>
                    <a:pt x="1462" y="401"/>
                    <a:pt x="1459" y="401"/>
                  </a:cubicBezTo>
                  <a:cubicBezTo>
                    <a:pt x="1459" y="408"/>
                    <a:pt x="1460" y="411"/>
                    <a:pt x="1457" y="418"/>
                  </a:cubicBezTo>
                  <a:cubicBezTo>
                    <a:pt x="1456" y="420"/>
                    <a:pt x="1456" y="425"/>
                    <a:pt x="1453" y="427"/>
                  </a:cubicBezTo>
                  <a:cubicBezTo>
                    <a:pt x="1452" y="428"/>
                    <a:pt x="1446" y="428"/>
                    <a:pt x="1446" y="430"/>
                  </a:cubicBezTo>
                  <a:cubicBezTo>
                    <a:pt x="1447" y="433"/>
                    <a:pt x="1444" y="433"/>
                    <a:pt x="1443" y="435"/>
                  </a:cubicBezTo>
                  <a:cubicBezTo>
                    <a:pt x="1442" y="436"/>
                    <a:pt x="1440" y="437"/>
                    <a:pt x="1438" y="437"/>
                  </a:cubicBezTo>
                  <a:cubicBezTo>
                    <a:pt x="1436" y="438"/>
                    <a:pt x="1434" y="443"/>
                    <a:pt x="1433" y="443"/>
                  </a:cubicBezTo>
                  <a:cubicBezTo>
                    <a:pt x="1427" y="445"/>
                    <a:pt x="1422" y="452"/>
                    <a:pt x="1422" y="459"/>
                  </a:cubicBezTo>
                  <a:cubicBezTo>
                    <a:pt x="1422" y="467"/>
                    <a:pt x="1410" y="467"/>
                    <a:pt x="1405" y="462"/>
                  </a:cubicBezTo>
                  <a:cubicBezTo>
                    <a:pt x="1406" y="467"/>
                    <a:pt x="1400" y="466"/>
                    <a:pt x="1397" y="466"/>
                  </a:cubicBezTo>
                  <a:cubicBezTo>
                    <a:pt x="1398" y="469"/>
                    <a:pt x="1395" y="470"/>
                    <a:pt x="1393" y="470"/>
                  </a:cubicBezTo>
                  <a:cubicBezTo>
                    <a:pt x="1388" y="471"/>
                    <a:pt x="1384" y="475"/>
                    <a:pt x="1380" y="478"/>
                  </a:cubicBezTo>
                  <a:cubicBezTo>
                    <a:pt x="1377" y="481"/>
                    <a:pt x="1374" y="482"/>
                    <a:pt x="1373" y="487"/>
                  </a:cubicBezTo>
                  <a:cubicBezTo>
                    <a:pt x="1373" y="491"/>
                    <a:pt x="1369" y="491"/>
                    <a:pt x="1370" y="495"/>
                  </a:cubicBezTo>
                  <a:cubicBezTo>
                    <a:pt x="1368" y="493"/>
                    <a:pt x="1366" y="493"/>
                    <a:pt x="1363" y="493"/>
                  </a:cubicBezTo>
                  <a:cubicBezTo>
                    <a:pt x="1367" y="497"/>
                    <a:pt x="1353" y="507"/>
                    <a:pt x="1350" y="497"/>
                  </a:cubicBezTo>
                  <a:cubicBezTo>
                    <a:pt x="1349" y="492"/>
                    <a:pt x="1358" y="492"/>
                    <a:pt x="1360" y="491"/>
                  </a:cubicBezTo>
                  <a:cubicBezTo>
                    <a:pt x="1362" y="489"/>
                    <a:pt x="1359" y="487"/>
                    <a:pt x="1359" y="485"/>
                  </a:cubicBezTo>
                  <a:cubicBezTo>
                    <a:pt x="1359" y="482"/>
                    <a:pt x="1363" y="481"/>
                    <a:pt x="1364" y="479"/>
                  </a:cubicBezTo>
                  <a:cubicBezTo>
                    <a:pt x="1355" y="483"/>
                    <a:pt x="1351" y="477"/>
                    <a:pt x="1343" y="475"/>
                  </a:cubicBezTo>
                  <a:cubicBezTo>
                    <a:pt x="1344" y="473"/>
                    <a:pt x="1346" y="472"/>
                    <a:pt x="1349" y="471"/>
                  </a:cubicBezTo>
                  <a:cubicBezTo>
                    <a:pt x="1344" y="464"/>
                    <a:pt x="1347" y="465"/>
                    <a:pt x="1353" y="459"/>
                  </a:cubicBezTo>
                  <a:cubicBezTo>
                    <a:pt x="1355" y="457"/>
                    <a:pt x="1356" y="449"/>
                    <a:pt x="1357" y="446"/>
                  </a:cubicBezTo>
                  <a:cubicBezTo>
                    <a:pt x="1358" y="433"/>
                    <a:pt x="1338" y="436"/>
                    <a:pt x="1337" y="425"/>
                  </a:cubicBezTo>
                  <a:cubicBezTo>
                    <a:pt x="1338" y="432"/>
                    <a:pt x="1330" y="429"/>
                    <a:pt x="1326" y="427"/>
                  </a:cubicBezTo>
                  <a:cubicBezTo>
                    <a:pt x="1322" y="426"/>
                    <a:pt x="1311" y="431"/>
                    <a:pt x="1319" y="434"/>
                  </a:cubicBezTo>
                  <a:cubicBezTo>
                    <a:pt x="1313" y="435"/>
                    <a:pt x="1309" y="444"/>
                    <a:pt x="1310" y="449"/>
                  </a:cubicBezTo>
                  <a:cubicBezTo>
                    <a:pt x="1310" y="454"/>
                    <a:pt x="1297" y="459"/>
                    <a:pt x="1294" y="461"/>
                  </a:cubicBezTo>
                  <a:cubicBezTo>
                    <a:pt x="1291" y="463"/>
                    <a:pt x="1289" y="464"/>
                    <a:pt x="1287" y="467"/>
                  </a:cubicBezTo>
                  <a:cubicBezTo>
                    <a:pt x="1284" y="473"/>
                    <a:pt x="1290" y="475"/>
                    <a:pt x="1288" y="479"/>
                  </a:cubicBezTo>
                  <a:cubicBezTo>
                    <a:pt x="1285" y="489"/>
                    <a:pt x="1277" y="486"/>
                    <a:pt x="1270" y="490"/>
                  </a:cubicBezTo>
                  <a:cubicBezTo>
                    <a:pt x="1265" y="493"/>
                    <a:pt x="1260" y="485"/>
                    <a:pt x="1254" y="486"/>
                  </a:cubicBezTo>
                  <a:cubicBezTo>
                    <a:pt x="1247" y="488"/>
                    <a:pt x="1250" y="501"/>
                    <a:pt x="1252" y="505"/>
                  </a:cubicBezTo>
                  <a:cubicBezTo>
                    <a:pt x="1255" y="514"/>
                    <a:pt x="1265" y="517"/>
                    <a:pt x="1272" y="522"/>
                  </a:cubicBezTo>
                  <a:cubicBezTo>
                    <a:pt x="1274" y="523"/>
                    <a:pt x="1279" y="524"/>
                    <a:pt x="1282" y="523"/>
                  </a:cubicBezTo>
                  <a:cubicBezTo>
                    <a:pt x="1286" y="521"/>
                    <a:pt x="1287" y="527"/>
                    <a:pt x="1290" y="528"/>
                  </a:cubicBezTo>
                  <a:cubicBezTo>
                    <a:pt x="1291" y="526"/>
                    <a:pt x="1291" y="524"/>
                    <a:pt x="1290" y="522"/>
                  </a:cubicBezTo>
                  <a:cubicBezTo>
                    <a:pt x="1296" y="522"/>
                    <a:pt x="1304" y="528"/>
                    <a:pt x="1307" y="533"/>
                  </a:cubicBezTo>
                  <a:cubicBezTo>
                    <a:pt x="1311" y="540"/>
                    <a:pt x="1305" y="547"/>
                    <a:pt x="1313" y="553"/>
                  </a:cubicBezTo>
                  <a:cubicBezTo>
                    <a:pt x="1318" y="557"/>
                    <a:pt x="1325" y="558"/>
                    <a:pt x="1331" y="557"/>
                  </a:cubicBezTo>
                  <a:cubicBezTo>
                    <a:pt x="1335" y="556"/>
                    <a:pt x="1341" y="554"/>
                    <a:pt x="1336" y="549"/>
                  </a:cubicBezTo>
                  <a:cubicBezTo>
                    <a:pt x="1338" y="548"/>
                    <a:pt x="1350" y="538"/>
                    <a:pt x="1341" y="538"/>
                  </a:cubicBezTo>
                  <a:cubicBezTo>
                    <a:pt x="1346" y="539"/>
                    <a:pt x="1351" y="535"/>
                    <a:pt x="1355" y="534"/>
                  </a:cubicBezTo>
                  <a:cubicBezTo>
                    <a:pt x="1359" y="532"/>
                    <a:pt x="1366" y="537"/>
                    <a:pt x="1368" y="540"/>
                  </a:cubicBezTo>
                  <a:cubicBezTo>
                    <a:pt x="1370" y="542"/>
                    <a:pt x="1372" y="542"/>
                    <a:pt x="1375" y="541"/>
                  </a:cubicBezTo>
                  <a:cubicBezTo>
                    <a:pt x="1377" y="541"/>
                    <a:pt x="1379" y="544"/>
                    <a:pt x="1380" y="545"/>
                  </a:cubicBezTo>
                  <a:cubicBezTo>
                    <a:pt x="1384" y="549"/>
                    <a:pt x="1390" y="543"/>
                    <a:pt x="1395" y="547"/>
                  </a:cubicBezTo>
                  <a:cubicBezTo>
                    <a:pt x="1395" y="546"/>
                    <a:pt x="1395" y="545"/>
                    <a:pt x="1396" y="544"/>
                  </a:cubicBezTo>
                  <a:cubicBezTo>
                    <a:pt x="1402" y="548"/>
                    <a:pt x="1410" y="545"/>
                    <a:pt x="1416" y="549"/>
                  </a:cubicBezTo>
                  <a:cubicBezTo>
                    <a:pt x="1415" y="550"/>
                    <a:pt x="1414" y="550"/>
                    <a:pt x="1413" y="551"/>
                  </a:cubicBezTo>
                  <a:cubicBezTo>
                    <a:pt x="1419" y="556"/>
                    <a:pt x="1410" y="557"/>
                    <a:pt x="1416" y="562"/>
                  </a:cubicBezTo>
                  <a:cubicBezTo>
                    <a:pt x="1418" y="563"/>
                    <a:pt x="1418" y="566"/>
                    <a:pt x="1415" y="567"/>
                  </a:cubicBezTo>
                  <a:cubicBezTo>
                    <a:pt x="1409" y="569"/>
                    <a:pt x="1409" y="565"/>
                    <a:pt x="1407" y="561"/>
                  </a:cubicBezTo>
                  <a:cubicBezTo>
                    <a:pt x="1406" y="563"/>
                    <a:pt x="1405" y="564"/>
                    <a:pt x="1404" y="566"/>
                  </a:cubicBezTo>
                  <a:cubicBezTo>
                    <a:pt x="1404" y="561"/>
                    <a:pt x="1401" y="563"/>
                    <a:pt x="1399" y="565"/>
                  </a:cubicBezTo>
                  <a:cubicBezTo>
                    <a:pt x="1397" y="566"/>
                    <a:pt x="1387" y="573"/>
                    <a:pt x="1393" y="567"/>
                  </a:cubicBezTo>
                  <a:cubicBezTo>
                    <a:pt x="1390" y="569"/>
                    <a:pt x="1384" y="575"/>
                    <a:pt x="1380" y="576"/>
                  </a:cubicBezTo>
                  <a:cubicBezTo>
                    <a:pt x="1377" y="576"/>
                    <a:pt x="1371" y="573"/>
                    <a:pt x="1373" y="578"/>
                  </a:cubicBezTo>
                  <a:cubicBezTo>
                    <a:pt x="1377" y="574"/>
                    <a:pt x="1381" y="580"/>
                    <a:pt x="1378" y="584"/>
                  </a:cubicBezTo>
                  <a:cubicBezTo>
                    <a:pt x="1377" y="581"/>
                    <a:pt x="1373" y="580"/>
                    <a:pt x="1373" y="584"/>
                  </a:cubicBezTo>
                  <a:cubicBezTo>
                    <a:pt x="1372" y="587"/>
                    <a:pt x="1375" y="589"/>
                    <a:pt x="1375" y="592"/>
                  </a:cubicBezTo>
                  <a:cubicBezTo>
                    <a:pt x="1375" y="593"/>
                    <a:pt x="1370" y="595"/>
                    <a:pt x="1369" y="595"/>
                  </a:cubicBezTo>
                  <a:cubicBezTo>
                    <a:pt x="1365" y="594"/>
                    <a:pt x="1367" y="589"/>
                    <a:pt x="1363" y="587"/>
                  </a:cubicBezTo>
                  <a:cubicBezTo>
                    <a:pt x="1367" y="593"/>
                    <a:pt x="1362" y="588"/>
                    <a:pt x="1359" y="589"/>
                  </a:cubicBezTo>
                  <a:cubicBezTo>
                    <a:pt x="1359" y="592"/>
                    <a:pt x="1363" y="598"/>
                    <a:pt x="1367" y="598"/>
                  </a:cubicBezTo>
                  <a:cubicBezTo>
                    <a:pt x="1359" y="599"/>
                    <a:pt x="1364" y="613"/>
                    <a:pt x="1354" y="611"/>
                  </a:cubicBezTo>
                  <a:cubicBezTo>
                    <a:pt x="1354" y="615"/>
                    <a:pt x="1353" y="623"/>
                    <a:pt x="1351" y="626"/>
                  </a:cubicBezTo>
                  <a:cubicBezTo>
                    <a:pt x="1348" y="632"/>
                    <a:pt x="1351" y="636"/>
                    <a:pt x="1352" y="641"/>
                  </a:cubicBezTo>
                  <a:cubicBezTo>
                    <a:pt x="1356" y="637"/>
                    <a:pt x="1363" y="643"/>
                    <a:pt x="1366" y="645"/>
                  </a:cubicBezTo>
                  <a:cubicBezTo>
                    <a:pt x="1373" y="650"/>
                    <a:pt x="1380" y="652"/>
                    <a:pt x="1388" y="655"/>
                  </a:cubicBezTo>
                  <a:cubicBezTo>
                    <a:pt x="1393" y="658"/>
                    <a:pt x="1395" y="666"/>
                    <a:pt x="1399" y="671"/>
                  </a:cubicBezTo>
                  <a:cubicBezTo>
                    <a:pt x="1404" y="678"/>
                    <a:pt x="1409" y="687"/>
                    <a:pt x="1415" y="693"/>
                  </a:cubicBezTo>
                  <a:cubicBezTo>
                    <a:pt x="1420" y="697"/>
                    <a:pt x="1424" y="703"/>
                    <a:pt x="1425" y="709"/>
                  </a:cubicBezTo>
                  <a:cubicBezTo>
                    <a:pt x="1425" y="716"/>
                    <a:pt x="1436" y="717"/>
                    <a:pt x="1442" y="720"/>
                  </a:cubicBezTo>
                  <a:cubicBezTo>
                    <a:pt x="1446" y="722"/>
                    <a:pt x="1444" y="724"/>
                    <a:pt x="1446" y="728"/>
                  </a:cubicBezTo>
                  <a:cubicBezTo>
                    <a:pt x="1448" y="731"/>
                    <a:pt x="1451" y="731"/>
                    <a:pt x="1454" y="732"/>
                  </a:cubicBezTo>
                  <a:cubicBezTo>
                    <a:pt x="1458" y="734"/>
                    <a:pt x="1468" y="739"/>
                    <a:pt x="1465" y="745"/>
                  </a:cubicBezTo>
                  <a:cubicBezTo>
                    <a:pt x="1459" y="744"/>
                    <a:pt x="1452" y="737"/>
                    <a:pt x="1445" y="739"/>
                  </a:cubicBezTo>
                  <a:cubicBezTo>
                    <a:pt x="1436" y="742"/>
                    <a:pt x="1436" y="735"/>
                    <a:pt x="1428" y="733"/>
                  </a:cubicBezTo>
                  <a:cubicBezTo>
                    <a:pt x="1420" y="730"/>
                    <a:pt x="1417" y="740"/>
                    <a:pt x="1410" y="736"/>
                  </a:cubicBezTo>
                  <a:cubicBezTo>
                    <a:pt x="1407" y="734"/>
                    <a:pt x="1405" y="731"/>
                    <a:pt x="1403" y="728"/>
                  </a:cubicBezTo>
                  <a:cubicBezTo>
                    <a:pt x="1401" y="725"/>
                    <a:pt x="1397" y="725"/>
                    <a:pt x="1393" y="723"/>
                  </a:cubicBezTo>
                  <a:cubicBezTo>
                    <a:pt x="1395" y="724"/>
                    <a:pt x="1396" y="726"/>
                    <a:pt x="1395" y="728"/>
                  </a:cubicBezTo>
                  <a:cubicBezTo>
                    <a:pt x="1396" y="727"/>
                    <a:pt x="1398" y="726"/>
                    <a:pt x="1400" y="728"/>
                  </a:cubicBezTo>
                  <a:cubicBezTo>
                    <a:pt x="1399" y="727"/>
                    <a:pt x="1398" y="726"/>
                    <a:pt x="1397" y="726"/>
                  </a:cubicBezTo>
                  <a:cubicBezTo>
                    <a:pt x="1400" y="724"/>
                    <a:pt x="1407" y="733"/>
                    <a:pt x="1401" y="730"/>
                  </a:cubicBezTo>
                  <a:cubicBezTo>
                    <a:pt x="1405" y="734"/>
                    <a:pt x="1411" y="741"/>
                    <a:pt x="1417" y="738"/>
                  </a:cubicBezTo>
                  <a:cubicBezTo>
                    <a:pt x="1420" y="736"/>
                    <a:pt x="1420" y="734"/>
                    <a:pt x="1423" y="734"/>
                  </a:cubicBezTo>
                  <a:cubicBezTo>
                    <a:pt x="1426" y="734"/>
                    <a:pt x="1430" y="735"/>
                    <a:pt x="1431" y="738"/>
                  </a:cubicBezTo>
                  <a:cubicBezTo>
                    <a:pt x="1433" y="739"/>
                    <a:pt x="1431" y="741"/>
                    <a:pt x="1433" y="742"/>
                  </a:cubicBezTo>
                  <a:cubicBezTo>
                    <a:pt x="1436" y="744"/>
                    <a:pt x="1440" y="744"/>
                    <a:pt x="1443" y="745"/>
                  </a:cubicBezTo>
                  <a:cubicBezTo>
                    <a:pt x="1451" y="748"/>
                    <a:pt x="1457" y="755"/>
                    <a:pt x="1464" y="758"/>
                  </a:cubicBezTo>
                  <a:cubicBezTo>
                    <a:pt x="1467" y="760"/>
                    <a:pt x="1476" y="768"/>
                    <a:pt x="1475" y="773"/>
                  </a:cubicBezTo>
                  <a:cubicBezTo>
                    <a:pt x="1475" y="775"/>
                    <a:pt x="1471" y="774"/>
                    <a:pt x="1469" y="774"/>
                  </a:cubicBezTo>
                  <a:cubicBezTo>
                    <a:pt x="1464" y="775"/>
                    <a:pt x="1462" y="779"/>
                    <a:pt x="1458" y="782"/>
                  </a:cubicBezTo>
                  <a:cubicBezTo>
                    <a:pt x="1456" y="783"/>
                    <a:pt x="1453" y="784"/>
                    <a:pt x="1452" y="787"/>
                  </a:cubicBezTo>
                  <a:cubicBezTo>
                    <a:pt x="1452" y="789"/>
                    <a:pt x="1452" y="792"/>
                    <a:pt x="1450" y="792"/>
                  </a:cubicBezTo>
                  <a:cubicBezTo>
                    <a:pt x="1446" y="793"/>
                    <a:pt x="1444" y="789"/>
                    <a:pt x="1440" y="791"/>
                  </a:cubicBezTo>
                  <a:cubicBezTo>
                    <a:pt x="1437" y="792"/>
                    <a:pt x="1435" y="795"/>
                    <a:pt x="1432" y="797"/>
                  </a:cubicBezTo>
                  <a:cubicBezTo>
                    <a:pt x="1434" y="796"/>
                    <a:pt x="1441" y="791"/>
                    <a:pt x="1443" y="792"/>
                  </a:cubicBezTo>
                  <a:cubicBezTo>
                    <a:pt x="1447" y="795"/>
                    <a:pt x="1447" y="802"/>
                    <a:pt x="1452" y="802"/>
                  </a:cubicBezTo>
                  <a:cubicBezTo>
                    <a:pt x="1451" y="801"/>
                    <a:pt x="1450" y="800"/>
                    <a:pt x="1449" y="800"/>
                  </a:cubicBezTo>
                  <a:cubicBezTo>
                    <a:pt x="1456" y="801"/>
                    <a:pt x="1460" y="793"/>
                    <a:pt x="1466" y="795"/>
                  </a:cubicBezTo>
                  <a:cubicBezTo>
                    <a:pt x="1471" y="796"/>
                    <a:pt x="1473" y="800"/>
                    <a:pt x="1476" y="803"/>
                  </a:cubicBezTo>
                  <a:cubicBezTo>
                    <a:pt x="1480" y="806"/>
                    <a:pt x="1488" y="807"/>
                    <a:pt x="1493" y="808"/>
                  </a:cubicBezTo>
                  <a:cubicBezTo>
                    <a:pt x="1490" y="810"/>
                    <a:pt x="1488" y="813"/>
                    <a:pt x="1486" y="815"/>
                  </a:cubicBezTo>
                  <a:cubicBezTo>
                    <a:pt x="1485" y="817"/>
                    <a:pt x="1484" y="818"/>
                    <a:pt x="1483" y="819"/>
                  </a:cubicBezTo>
                  <a:cubicBezTo>
                    <a:pt x="1481" y="821"/>
                    <a:pt x="1479" y="820"/>
                    <a:pt x="1477" y="822"/>
                  </a:cubicBezTo>
                  <a:cubicBezTo>
                    <a:pt x="1478" y="823"/>
                    <a:pt x="1479" y="824"/>
                    <a:pt x="1479" y="825"/>
                  </a:cubicBezTo>
                  <a:cubicBezTo>
                    <a:pt x="1481" y="822"/>
                    <a:pt x="1485" y="819"/>
                    <a:pt x="1488" y="821"/>
                  </a:cubicBezTo>
                  <a:cubicBezTo>
                    <a:pt x="1486" y="820"/>
                    <a:pt x="1486" y="815"/>
                    <a:pt x="1490" y="817"/>
                  </a:cubicBezTo>
                  <a:cubicBezTo>
                    <a:pt x="1493" y="819"/>
                    <a:pt x="1490" y="822"/>
                    <a:pt x="1492" y="825"/>
                  </a:cubicBezTo>
                  <a:cubicBezTo>
                    <a:pt x="1492" y="825"/>
                    <a:pt x="1496" y="835"/>
                    <a:pt x="1492" y="832"/>
                  </a:cubicBezTo>
                  <a:cubicBezTo>
                    <a:pt x="1490" y="831"/>
                    <a:pt x="1490" y="828"/>
                    <a:pt x="1488" y="826"/>
                  </a:cubicBezTo>
                  <a:cubicBezTo>
                    <a:pt x="1489" y="828"/>
                    <a:pt x="1489" y="830"/>
                    <a:pt x="1489" y="832"/>
                  </a:cubicBezTo>
                  <a:cubicBezTo>
                    <a:pt x="1487" y="832"/>
                    <a:pt x="1485" y="831"/>
                    <a:pt x="1484" y="829"/>
                  </a:cubicBezTo>
                  <a:cubicBezTo>
                    <a:pt x="1485" y="834"/>
                    <a:pt x="1484" y="831"/>
                    <a:pt x="1483" y="829"/>
                  </a:cubicBezTo>
                  <a:cubicBezTo>
                    <a:pt x="1482" y="831"/>
                    <a:pt x="1481" y="833"/>
                    <a:pt x="1480" y="835"/>
                  </a:cubicBezTo>
                  <a:cubicBezTo>
                    <a:pt x="1483" y="834"/>
                    <a:pt x="1489" y="838"/>
                    <a:pt x="1490" y="842"/>
                  </a:cubicBezTo>
                  <a:cubicBezTo>
                    <a:pt x="1488" y="840"/>
                    <a:pt x="1487" y="840"/>
                    <a:pt x="1486" y="842"/>
                  </a:cubicBezTo>
                  <a:cubicBezTo>
                    <a:pt x="1489" y="842"/>
                    <a:pt x="1492" y="846"/>
                    <a:pt x="1489" y="848"/>
                  </a:cubicBezTo>
                  <a:cubicBezTo>
                    <a:pt x="1484" y="851"/>
                    <a:pt x="1478" y="846"/>
                    <a:pt x="1475" y="844"/>
                  </a:cubicBezTo>
                  <a:cubicBezTo>
                    <a:pt x="1477" y="846"/>
                    <a:pt x="1478" y="849"/>
                    <a:pt x="1480" y="850"/>
                  </a:cubicBezTo>
                  <a:cubicBezTo>
                    <a:pt x="1483" y="851"/>
                    <a:pt x="1486" y="849"/>
                    <a:pt x="1488" y="853"/>
                  </a:cubicBezTo>
                  <a:cubicBezTo>
                    <a:pt x="1489" y="855"/>
                    <a:pt x="1494" y="860"/>
                    <a:pt x="1491" y="862"/>
                  </a:cubicBezTo>
                  <a:cubicBezTo>
                    <a:pt x="1489" y="864"/>
                    <a:pt x="1486" y="864"/>
                    <a:pt x="1487" y="868"/>
                  </a:cubicBezTo>
                  <a:cubicBezTo>
                    <a:pt x="1484" y="867"/>
                    <a:pt x="1483" y="862"/>
                    <a:pt x="1479" y="860"/>
                  </a:cubicBezTo>
                  <a:cubicBezTo>
                    <a:pt x="1478" y="862"/>
                    <a:pt x="1478" y="862"/>
                    <a:pt x="1476" y="863"/>
                  </a:cubicBezTo>
                  <a:cubicBezTo>
                    <a:pt x="1482" y="864"/>
                    <a:pt x="1474" y="881"/>
                    <a:pt x="1464" y="870"/>
                  </a:cubicBezTo>
                  <a:cubicBezTo>
                    <a:pt x="1465" y="874"/>
                    <a:pt x="1475" y="873"/>
                    <a:pt x="1474" y="878"/>
                  </a:cubicBezTo>
                  <a:cubicBezTo>
                    <a:pt x="1473" y="882"/>
                    <a:pt x="1468" y="890"/>
                    <a:pt x="1473" y="892"/>
                  </a:cubicBezTo>
                  <a:cubicBezTo>
                    <a:pt x="1471" y="894"/>
                    <a:pt x="1471" y="896"/>
                    <a:pt x="1471" y="898"/>
                  </a:cubicBezTo>
                  <a:cubicBezTo>
                    <a:pt x="1472" y="904"/>
                    <a:pt x="1467" y="898"/>
                    <a:pt x="1469" y="902"/>
                  </a:cubicBezTo>
                  <a:cubicBezTo>
                    <a:pt x="1467" y="900"/>
                    <a:pt x="1465" y="899"/>
                    <a:pt x="1463" y="897"/>
                  </a:cubicBezTo>
                  <a:cubicBezTo>
                    <a:pt x="1463" y="899"/>
                    <a:pt x="1473" y="906"/>
                    <a:pt x="1465" y="904"/>
                  </a:cubicBezTo>
                  <a:cubicBezTo>
                    <a:pt x="1466" y="908"/>
                    <a:pt x="1463" y="911"/>
                    <a:pt x="1460" y="912"/>
                  </a:cubicBezTo>
                  <a:cubicBezTo>
                    <a:pt x="1464" y="917"/>
                    <a:pt x="1466" y="925"/>
                    <a:pt x="1456" y="923"/>
                  </a:cubicBezTo>
                  <a:cubicBezTo>
                    <a:pt x="1459" y="922"/>
                    <a:pt x="1461" y="918"/>
                    <a:pt x="1459" y="915"/>
                  </a:cubicBezTo>
                  <a:cubicBezTo>
                    <a:pt x="1458" y="916"/>
                    <a:pt x="1457" y="918"/>
                    <a:pt x="1456" y="919"/>
                  </a:cubicBezTo>
                  <a:cubicBezTo>
                    <a:pt x="1454" y="918"/>
                    <a:pt x="1453" y="916"/>
                    <a:pt x="1452" y="914"/>
                  </a:cubicBezTo>
                  <a:cubicBezTo>
                    <a:pt x="1451" y="916"/>
                    <a:pt x="1449" y="917"/>
                    <a:pt x="1446" y="916"/>
                  </a:cubicBezTo>
                  <a:cubicBezTo>
                    <a:pt x="1448" y="918"/>
                    <a:pt x="1448" y="919"/>
                    <a:pt x="1448" y="922"/>
                  </a:cubicBezTo>
                  <a:cubicBezTo>
                    <a:pt x="1453" y="920"/>
                    <a:pt x="1458" y="928"/>
                    <a:pt x="1452" y="927"/>
                  </a:cubicBezTo>
                  <a:cubicBezTo>
                    <a:pt x="1452" y="931"/>
                    <a:pt x="1456" y="933"/>
                    <a:pt x="1457" y="928"/>
                  </a:cubicBezTo>
                  <a:cubicBezTo>
                    <a:pt x="1461" y="932"/>
                    <a:pt x="1457" y="932"/>
                    <a:pt x="1455" y="934"/>
                  </a:cubicBezTo>
                  <a:cubicBezTo>
                    <a:pt x="1452" y="937"/>
                    <a:pt x="1451" y="940"/>
                    <a:pt x="1450" y="943"/>
                  </a:cubicBezTo>
                  <a:cubicBezTo>
                    <a:pt x="1446" y="940"/>
                    <a:pt x="1442" y="939"/>
                    <a:pt x="1438" y="937"/>
                  </a:cubicBezTo>
                  <a:cubicBezTo>
                    <a:pt x="1441" y="939"/>
                    <a:pt x="1443" y="945"/>
                    <a:pt x="1447" y="944"/>
                  </a:cubicBezTo>
                  <a:cubicBezTo>
                    <a:pt x="1452" y="943"/>
                    <a:pt x="1453" y="939"/>
                    <a:pt x="1457" y="944"/>
                  </a:cubicBezTo>
                  <a:cubicBezTo>
                    <a:pt x="1454" y="946"/>
                    <a:pt x="1455" y="950"/>
                    <a:pt x="1454" y="954"/>
                  </a:cubicBezTo>
                  <a:cubicBezTo>
                    <a:pt x="1452" y="959"/>
                    <a:pt x="1460" y="959"/>
                    <a:pt x="1458" y="964"/>
                  </a:cubicBezTo>
                  <a:cubicBezTo>
                    <a:pt x="1458" y="960"/>
                    <a:pt x="1457" y="960"/>
                    <a:pt x="1455" y="964"/>
                  </a:cubicBezTo>
                  <a:cubicBezTo>
                    <a:pt x="1453" y="961"/>
                    <a:pt x="1451" y="959"/>
                    <a:pt x="1448" y="958"/>
                  </a:cubicBezTo>
                  <a:cubicBezTo>
                    <a:pt x="1448" y="960"/>
                    <a:pt x="1446" y="962"/>
                    <a:pt x="1444" y="963"/>
                  </a:cubicBezTo>
                  <a:cubicBezTo>
                    <a:pt x="1446" y="965"/>
                    <a:pt x="1451" y="965"/>
                    <a:pt x="1451" y="969"/>
                  </a:cubicBezTo>
                  <a:cubicBezTo>
                    <a:pt x="1449" y="974"/>
                    <a:pt x="1445" y="967"/>
                    <a:pt x="1445" y="973"/>
                  </a:cubicBezTo>
                  <a:cubicBezTo>
                    <a:pt x="1445" y="970"/>
                    <a:pt x="1442" y="965"/>
                    <a:pt x="1439" y="969"/>
                  </a:cubicBezTo>
                  <a:cubicBezTo>
                    <a:pt x="1443" y="971"/>
                    <a:pt x="1439" y="977"/>
                    <a:pt x="1444" y="977"/>
                  </a:cubicBezTo>
                  <a:cubicBezTo>
                    <a:pt x="1443" y="980"/>
                    <a:pt x="1436" y="985"/>
                    <a:pt x="1436" y="980"/>
                  </a:cubicBezTo>
                  <a:cubicBezTo>
                    <a:pt x="1433" y="982"/>
                    <a:pt x="1434" y="983"/>
                    <a:pt x="1436" y="984"/>
                  </a:cubicBezTo>
                  <a:cubicBezTo>
                    <a:pt x="1440" y="987"/>
                    <a:pt x="1437" y="992"/>
                    <a:pt x="1435" y="994"/>
                  </a:cubicBezTo>
                  <a:cubicBezTo>
                    <a:pt x="1433" y="992"/>
                    <a:pt x="1432" y="990"/>
                    <a:pt x="1430" y="988"/>
                  </a:cubicBezTo>
                  <a:cubicBezTo>
                    <a:pt x="1429" y="992"/>
                    <a:pt x="1424" y="995"/>
                    <a:pt x="1422" y="990"/>
                  </a:cubicBezTo>
                  <a:cubicBezTo>
                    <a:pt x="1420" y="993"/>
                    <a:pt x="1415" y="991"/>
                    <a:pt x="1418" y="996"/>
                  </a:cubicBezTo>
                  <a:cubicBezTo>
                    <a:pt x="1416" y="995"/>
                    <a:pt x="1413" y="995"/>
                    <a:pt x="1411" y="996"/>
                  </a:cubicBezTo>
                  <a:cubicBezTo>
                    <a:pt x="1413" y="998"/>
                    <a:pt x="1416" y="999"/>
                    <a:pt x="1419" y="998"/>
                  </a:cubicBezTo>
                  <a:cubicBezTo>
                    <a:pt x="1418" y="1000"/>
                    <a:pt x="1420" y="1001"/>
                    <a:pt x="1422" y="1001"/>
                  </a:cubicBezTo>
                  <a:cubicBezTo>
                    <a:pt x="1421" y="1004"/>
                    <a:pt x="1419" y="1004"/>
                    <a:pt x="1418" y="1005"/>
                  </a:cubicBezTo>
                  <a:cubicBezTo>
                    <a:pt x="1415" y="1007"/>
                    <a:pt x="1417" y="1011"/>
                    <a:pt x="1413" y="1013"/>
                  </a:cubicBezTo>
                  <a:cubicBezTo>
                    <a:pt x="1415" y="1010"/>
                    <a:pt x="1414" y="1009"/>
                    <a:pt x="1411" y="1010"/>
                  </a:cubicBezTo>
                  <a:cubicBezTo>
                    <a:pt x="1412" y="1013"/>
                    <a:pt x="1410" y="1016"/>
                    <a:pt x="1410" y="1019"/>
                  </a:cubicBezTo>
                  <a:cubicBezTo>
                    <a:pt x="1409" y="1013"/>
                    <a:pt x="1404" y="1019"/>
                    <a:pt x="1401" y="1019"/>
                  </a:cubicBezTo>
                  <a:cubicBezTo>
                    <a:pt x="1400" y="1020"/>
                    <a:pt x="1398" y="1030"/>
                    <a:pt x="1395" y="1027"/>
                  </a:cubicBezTo>
                  <a:cubicBezTo>
                    <a:pt x="1392" y="1024"/>
                    <a:pt x="1390" y="1023"/>
                    <a:pt x="1389" y="1028"/>
                  </a:cubicBezTo>
                  <a:cubicBezTo>
                    <a:pt x="1389" y="1033"/>
                    <a:pt x="1386" y="1034"/>
                    <a:pt x="1381" y="1034"/>
                  </a:cubicBezTo>
                  <a:cubicBezTo>
                    <a:pt x="1384" y="1035"/>
                    <a:pt x="1388" y="1035"/>
                    <a:pt x="1389" y="1039"/>
                  </a:cubicBezTo>
                  <a:cubicBezTo>
                    <a:pt x="1385" y="1035"/>
                    <a:pt x="1386" y="1042"/>
                    <a:pt x="1383" y="1039"/>
                  </a:cubicBezTo>
                  <a:cubicBezTo>
                    <a:pt x="1382" y="1042"/>
                    <a:pt x="1384" y="1047"/>
                    <a:pt x="1379" y="1048"/>
                  </a:cubicBezTo>
                  <a:cubicBezTo>
                    <a:pt x="1376" y="1049"/>
                    <a:pt x="1371" y="1050"/>
                    <a:pt x="1368" y="1049"/>
                  </a:cubicBezTo>
                  <a:cubicBezTo>
                    <a:pt x="1372" y="1053"/>
                    <a:pt x="1356" y="1056"/>
                    <a:pt x="1359" y="1048"/>
                  </a:cubicBezTo>
                  <a:cubicBezTo>
                    <a:pt x="1357" y="1051"/>
                    <a:pt x="1354" y="1050"/>
                    <a:pt x="1351" y="1049"/>
                  </a:cubicBezTo>
                  <a:cubicBezTo>
                    <a:pt x="1351" y="1051"/>
                    <a:pt x="1358" y="1054"/>
                    <a:pt x="1356" y="1057"/>
                  </a:cubicBezTo>
                  <a:cubicBezTo>
                    <a:pt x="1355" y="1059"/>
                    <a:pt x="1353" y="1058"/>
                    <a:pt x="1352" y="1057"/>
                  </a:cubicBezTo>
                  <a:cubicBezTo>
                    <a:pt x="1348" y="1055"/>
                    <a:pt x="1345" y="1055"/>
                    <a:pt x="1346" y="1051"/>
                  </a:cubicBezTo>
                  <a:cubicBezTo>
                    <a:pt x="1344" y="1053"/>
                    <a:pt x="1337" y="1057"/>
                    <a:pt x="1335" y="1056"/>
                  </a:cubicBezTo>
                  <a:cubicBezTo>
                    <a:pt x="1340" y="1058"/>
                    <a:pt x="1337" y="1062"/>
                    <a:pt x="1334" y="1061"/>
                  </a:cubicBezTo>
                  <a:cubicBezTo>
                    <a:pt x="1330" y="1060"/>
                    <a:pt x="1330" y="1055"/>
                    <a:pt x="1333" y="1053"/>
                  </a:cubicBezTo>
                  <a:cubicBezTo>
                    <a:pt x="1329" y="1053"/>
                    <a:pt x="1326" y="1055"/>
                    <a:pt x="1324" y="1058"/>
                  </a:cubicBezTo>
                  <a:cubicBezTo>
                    <a:pt x="1328" y="1059"/>
                    <a:pt x="1324" y="1063"/>
                    <a:pt x="1328" y="1064"/>
                  </a:cubicBezTo>
                  <a:cubicBezTo>
                    <a:pt x="1327" y="1064"/>
                    <a:pt x="1326" y="1065"/>
                    <a:pt x="1325" y="1065"/>
                  </a:cubicBezTo>
                  <a:cubicBezTo>
                    <a:pt x="1324" y="1059"/>
                    <a:pt x="1309" y="1060"/>
                    <a:pt x="1306" y="1065"/>
                  </a:cubicBezTo>
                  <a:cubicBezTo>
                    <a:pt x="1306" y="1056"/>
                    <a:pt x="1295" y="1054"/>
                    <a:pt x="1296" y="1045"/>
                  </a:cubicBezTo>
                  <a:cubicBezTo>
                    <a:pt x="1295" y="1051"/>
                    <a:pt x="1295" y="1048"/>
                    <a:pt x="1293" y="1045"/>
                  </a:cubicBezTo>
                  <a:cubicBezTo>
                    <a:pt x="1295" y="1042"/>
                    <a:pt x="1298" y="1042"/>
                    <a:pt x="1302" y="1042"/>
                  </a:cubicBezTo>
                  <a:cubicBezTo>
                    <a:pt x="1297" y="1039"/>
                    <a:pt x="1293" y="1045"/>
                    <a:pt x="1289" y="1043"/>
                  </a:cubicBezTo>
                  <a:cubicBezTo>
                    <a:pt x="1295" y="1046"/>
                    <a:pt x="1289" y="1051"/>
                    <a:pt x="1284" y="1050"/>
                  </a:cubicBezTo>
                  <a:cubicBezTo>
                    <a:pt x="1286" y="1050"/>
                    <a:pt x="1292" y="1052"/>
                    <a:pt x="1292" y="1054"/>
                  </a:cubicBezTo>
                  <a:cubicBezTo>
                    <a:pt x="1292" y="1055"/>
                    <a:pt x="1291" y="1055"/>
                    <a:pt x="1290" y="1054"/>
                  </a:cubicBezTo>
                  <a:cubicBezTo>
                    <a:pt x="1294" y="1057"/>
                    <a:pt x="1302" y="1068"/>
                    <a:pt x="1299" y="1073"/>
                  </a:cubicBezTo>
                  <a:cubicBezTo>
                    <a:pt x="1295" y="1079"/>
                    <a:pt x="1287" y="1063"/>
                    <a:pt x="1285" y="1061"/>
                  </a:cubicBezTo>
                  <a:cubicBezTo>
                    <a:pt x="1285" y="1066"/>
                    <a:pt x="1291" y="1071"/>
                    <a:pt x="1293" y="1075"/>
                  </a:cubicBezTo>
                  <a:cubicBezTo>
                    <a:pt x="1291" y="1075"/>
                    <a:pt x="1289" y="1077"/>
                    <a:pt x="1289" y="1079"/>
                  </a:cubicBezTo>
                  <a:cubicBezTo>
                    <a:pt x="1287" y="1078"/>
                    <a:pt x="1285" y="1076"/>
                    <a:pt x="1285" y="1074"/>
                  </a:cubicBezTo>
                  <a:cubicBezTo>
                    <a:pt x="1280" y="1076"/>
                    <a:pt x="1286" y="1082"/>
                    <a:pt x="1282" y="1086"/>
                  </a:cubicBezTo>
                  <a:cubicBezTo>
                    <a:pt x="1278" y="1080"/>
                    <a:pt x="1275" y="1085"/>
                    <a:pt x="1273" y="1088"/>
                  </a:cubicBezTo>
                  <a:cubicBezTo>
                    <a:pt x="1271" y="1091"/>
                    <a:pt x="1265" y="1085"/>
                    <a:pt x="1268" y="1082"/>
                  </a:cubicBezTo>
                  <a:cubicBezTo>
                    <a:pt x="1266" y="1083"/>
                    <a:pt x="1264" y="1082"/>
                    <a:pt x="1264" y="1079"/>
                  </a:cubicBezTo>
                  <a:cubicBezTo>
                    <a:pt x="1264" y="1083"/>
                    <a:pt x="1266" y="1086"/>
                    <a:pt x="1265" y="1089"/>
                  </a:cubicBezTo>
                  <a:cubicBezTo>
                    <a:pt x="1264" y="1094"/>
                    <a:pt x="1253" y="1086"/>
                    <a:pt x="1251" y="1085"/>
                  </a:cubicBezTo>
                  <a:cubicBezTo>
                    <a:pt x="1256" y="1092"/>
                    <a:pt x="1249" y="1089"/>
                    <a:pt x="1245" y="1089"/>
                  </a:cubicBezTo>
                  <a:cubicBezTo>
                    <a:pt x="1252" y="1092"/>
                    <a:pt x="1242" y="1101"/>
                    <a:pt x="1238" y="1095"/>
                  </a:cubicBezTo>
                  <a:cubicBezTo>
                    <a:pt x="1237" y="1097"/>
                    <a:pt x="1236" y="1100"/>
                    <a:pt x="1234" y="1101"/>
                  </a:cubicBezTo>
                  <a:cubicBezTo>
                    <a:pt x="1236" y="1096"/>
                    <a:pt x="1231" y="1099"/>
                    <a:pt x="1228" y="1099"/>
                  </a:cubicBezTo>
                  <a:cubicBezTo>
                    <a:pt x="1224" y="1100"/>
                    <a:pt x="1219" y="1102"/>
                    <a:pt x="1217" y="1105"/>
                  </a:cubicBezTo>
                  <a:cubicBezTo>
                    <a:pt x="1217" y="1103"/>
                    <a:pt x="1218" y="1102"/>
                    <a:pt x="1219" y="1100"/>
                  </a:cubicBezTo>
                  <a:cubicBezTo>
                    <a:pt x="1217" y="1102"/>
                    <a:pt x="1215" y="1105"/>
                    <a:pt x="1217" y="1108"/>
                  </a:cubicBezTo>
                  <a:cubicBezTo>
                    <a:pt x="1210" y="1110"/>
                    <a:pt x="1213" y="1105"/>
                    <a:pt x="1209" y="1102"/>
                  </a:cubicBezTo>
                  <a:cubicBezTo>
                    <a:pt x="1207" y="1106"/>
                    <a:pt x="1212" y="1108"/>
                    <a:pt x="1209" y="1111"/>
                  </a:cubicBezTo>
                  <a:cubicBezTo>
                    <a:pt x="1207" y="1113"/>
                    <a:pt x="1202" y="1115"/>
                    <a:pt x="1204" y="1119"/>
                  </a:cubicBezTo>
                  <a:cubicBezTo>
                    <a:pt x="1205" y="1121"/>
                    <a:pt x="1208" y="1121"/>
                    <a:pt x="1210" y="1122"/>
                  </a:cubicBezTo>
                  <a:cubicBezTo>
                    <a:pt x="1213" y="1123"/>
                    <a:pt x="1212" y="1129"/>
                    <a:pt x="1210" y="1122"/>
                  </a:cubicBezTo>
                  <a:cubicBezTo>
                    <a:pt x="1210" y="1127"/>
                    <a:pt x="1217" y="1130"/>
                    <a:pt x="1217" y="1135"/>
                  </a:cubicBezTo>
                  <a:cubicBezTo>
                    <a:pt x="1216" y="1143"/>
                    <a:pt x="1205" y="1139"/>
                    <a:pt x="1200" y="1141"/>
                  </a:cubicBezTo>
                  <a:cubicBezTo>
                    <a:pt x="1200" y="1138"/>
                    <a:pt x="1197" y="1134"/>
                    <a:pt x="1202" y="1137"/>
                  </a:cubicBezTo>
                  <a:cubicBezTo>
                    <a:pt x="1201" y="1132"/>
                    <a:pt x="1192" y="1133"/>
                    <a:pt x="1196" y="1126"/>
                  </a:cubicBezTo>
                  <a:cubicBezTo>
                    <a:pt x="1192" y="1126"/>
                    <a:pt x="1194" y="1121"/>
                    <a:pt x="1191" y="1120"/>
                  </a:cubicBezTo>
                  <a:cubicBezTo>
                    <a:pt x="1189" y="1120"/>
                    <a:pt x="1188" y="1112"/>
                    <a:pt x="1190" y="1110"/>
                  </a:cubicBezTo>
                  <a:cubicBezTo>
                    <a:pt x="1192" y="1108"/>
                    <a:pt x="1189" y="1105"/>
                    <a:pt x="1193" y="1103"/>
                  </a:cubicBezTo>
                  <a:cubicBezTo>
                    <a:pt x="1199" y="1099"/>
                    <a:pt x="1190" y="1097"/>
                    <a:pt x="1188" y="1095"/>
                  </a:cubicBezTo>
                  <a:cubicBezTo>
                    <a:pt x="1189" y="1096"/>
                    <a:pt x="1189" y="1097"/>
                    <a:pt x="1189" y="1099"/>
                  </a:cubicBezTo>
                  <a:cubicBezTo>
                    <a:pt x="1185" y="1099"/>
                    <a:pt x="1183" y="1093"/>
                    <a:pt x="1181" y="1090"/>
                  </a:cubicBezTo>
                  <a:cubicBezTo>
                    <a:pt x="1179" y="1093"/>
                    <a:pt x="1180" y="1095"/>
                    <a:pt x="1183" y="1096"/>
                  </a:cubicBezTo>
                  <a:cubicBezTo>
                    <a:pt x="1181" y="1098"/>
                    <a:pt x="1176" y="1103"/>
                    <a:pt x="1173" y="1099"/>
                  </a:cubicBezTo>
                  <a:cubicBezTo>
                    <a:pt x="1170" y="1107"/>
                    <a:pt x="1169" y="1095"/>
                    <a:pt x="1167" y="1093"/>
                  </a:cubicBezTo>
                  <a:cubicBezTo>
                    <a:pt x="1165" y="1092"/>
                    <a:pt x="1158" y="1095"/>
                    <a:pt x="1162" y="1089"/>
                  </a:cubicBezTo>
                  <a:cubicBezTo>
                    <a:pt x="1161" y="1089"/>
                    <a:pt x="1160" y="1088"/>
                    <a:pt x="1159" y="1088"/>
                  </a:cubicBezTo>
                  <a:cubicBezTo>
                    <a:pt x="1159" y="1090"/>
                    <a:pt x="1159" y="1092"/>
                    <a:pt x="1160" y="1094"/>
                  </a:cubicBezTo>
                  <a:cubicBezTo>
                    <a:pt x="1157" y="1093"/>
                    <a:pt x="1155" y="1087"/>
                    <a:pt x="1152" y="1088"/>
                  </a:cubicBezTo>
                  <a:cubicBezTo>
                    <a:pt x="1153" y="1086"/>
                    <a:pt x="1153" y="1084"/>
                    <a:pt x="1150" y="1083"/>
                  </a:cubicBezTo>
                  <a:cubicBezTo>
                    <a:pt x="1149" y="1085"/>
                    <a:pt x="1149" y="1088"/>
                    <a:pt x="1148" y="1084"/>
                  </a:cubicBezTo>
                  <a:cubicBezTo>
                    <a:pt x="1147" y="1088"/>
                    <a:pt x="1154" y="1090"/>
                    <a:pt x="1151" y="1095"/>
                  </a:cubicBezTo>
                  <a:cubicBezTo>
                    <a:pt x="1150" y="1097"/>
                    <a:pt x="1146" y="1092"/>
                    <a:pt x="1145" y="1092"/>
                  </a:cubicBezTo>
                  <a:cubicBezTo>
                    <a:pt x="1146" y="1095"/>
                    <a:pt x="1145" y="1097"/>
                    <a:pt x="1142" y="1098"/>
                  </a:cubicBezTo>
                  <a:cubicBezTo>
                    <a:pt x="1142" y="1096"/>
                    <a:pt x="1135" y="1095"/>
                    <a:pt x="1132" y="1093"/>
                  </a:cubicBezTo>
                  <a:cubicBezTo>
                    <a:pt x="1128" y="1091"/>
                    <a:pt x="1121" y="1097"/>
                    <a:pt x="1119" y="1093"/>
                  </a:cubicBezTo>
                  <a:cubicBezTo>
                    <a:pt x="1119" y="1093"/>
                    <a:pt x="1118" y="1094"/>
                    <a:pt x="1117" y="1094"/>
                  </a:cubicBezTo>
                  <a:cubicBezTo>
                    <a:pt x="1115" y="1090"/>
                    <a:pt x="1109" y="1090"/>
                    <a:pt x="1106" y="1087"/>
                  </a:cubicBezTo>
                  <a:cubicBezTo>
                    <a:pt x="1105" y="1086"/>
                    <a:pt x="1107" y="1085"/>
                    <a:pt x="1105" y="1084"/>
                  </a:cubicBezTo>
                  <a:cubicBezTo>
                    <a:pt x="1102" y="1083"/>
                    <a:pt x="1098" y="1079"/>
                    <a:pt x="1095" y="1082"/>
                  </a:cubicBezTo>
                  <a:cubicBezTo>
                    <a:pt x="1093" y="1074"/>
                    <a:pt x="1088" y="1068"/>
                    <a:pt x="1088" y="1060"/>
                  </a:cubicBezTo>
                  <a:cubicBezTo>
                    <a:pt x="1096" y="1063"/>
                    <a:pt x="1093" y="1045"/>
                    <a:pt x="1083" y="1050"/>
                  </a:cubicBezTo>
                  <a:cubicBezTo>
                    <a:pt x="1079" y="1052"/>
                    <a:pt x="1077" y="1049"/>
                    <a:pt x="1073" y="1047"/>
                  </a:cubicBezTo>
                  <a:cubicBezTo>
                    <a:pt x="1069" y="1045"/>
                    <a:pt x="1067" y="1051"/>
                    <a:pt x="1063" y="1047"/>
                  </a:cubicBezTo>
                  <a:cubicBezTo>
                    <a:pt x="1057" y="1043"/>
                    <a:pt x="1051" y="1040"/>
                    <a:pt x="1046" y="1033"/>
                  </a:cubicBezTo>
                  <a:cubicBezTo>
                    <a:pt x="1044" y="1038"/>
                    <a:pt x="1038" y="1039"/>
                    <a:pt x="1034" y="1042"/>
                  </a:cubicBezTo>
                  <a:cubicBezTo>
                    <a:pt x="1032" y="1044"/>
                    <a:pt x="1036" y="1047"/>
                    <a:pt x="1034" y="1050"/>
                  </a:cubicBezTo>
                  <a:cubicBezTo>
                    <a:pt x="1031" y="1053"/>
                    <a:pt x="1016" y="1060"/>
                    <a:pt x="1018" y="1052"/>
                  </a:cubicBezTo>
                  <a:cubicBezTo>
                    <a:pt x="1012" y="1052"/>
                    <a:pt x="1011" y="1065"/>
                    <a:pt x="1009" y="1063"/>
                  </a:cubicBezTo>
                  <a:cubicBezTo>
                    <a:pt x="1007" y="1062"/>
                    <a:pt x="1004" y="1059"/>
                    <a:pt x="1002" y="1057"/>
                  </a:cubicBezTo>
                  <a:cubicBezTo>
                    <a:pt x="998" y="1052"/>
                    <a:pt x="998" y="1057"/>
                    <a:pt x="997" y="1061"/>
                  </a:cubicBezTo>
                  <a:cubicBezTo>
                    <a:pt x="991" y="1054"/>
                    <a:pt x="990" y="1053"/>
                    <a:pt x="986" y="1061"/>
                  </a:cubicBezTo>
                  <a:cubicBezTo>
                    <a:pt x="982" y="1068"/>
                    <a:pt x="976" y="1061"/>
                    <a:pt x="972" y="1057"/>
                  </a:cubicBezTo>
                  <a:cubicBezTo>
                    <a:pt x="964" y="1050"/>
                    <a:pt x="963" y="1060"/>
                    <a:pt x="959" y="1066"/>
                  </a:cubicBezTo>
                  <a:cubicBezTo>
                    <a:pt x="957" y="1069"/>
                    <a:pt x="955" y="1065"/>
                    <a:pt x="953" y="1065"/>
                  </a:cubicBezTo>
                  <a:cubicBezTo>
                    <a:pt x="951" y="1066"/>
                    <a:pt x="950" y="1066"/>
                    <a:pt x="948" y="1066"/>
                  </a:cubicBezTo>
                  <a:cubicBezTo>
                    <a:pt x="946" y="1067"/>
                    <a:pt x="947" y="1064"/>
                    <a:pt x="945" y="1064"/>
                  </a:cubicBezTo>
                  <a:cubicBezTo>
                    <a:pt x="937" y="1064"/>
                    <a:pt x="941" y="1078"/>
                    <a:pt x="943" y="1081"/>
                  </a:cubicBezTo>
                  <a:cubicBezTo>
                    <a:pt x="945" y="1084"/>
                    <a:pt x="948" y="1087"/>
                    <a:pt x="949" y="1091"/>
                  </a:cubicBezTo>
                  <a:cubicBezTo>
                    <a:pt x="950" y="1092"/>
                    <a:pt x="950" y="1093"/>
                    <a:pt x="951" y="1094"/>
                  </a:cubicBezTo>
                  <a:cubicBezTo>
                    <a:pt x="951" y="1097"/>
                    <a:pt x="950" y="1098"/>
                    <a:pt x="950" y="1101"/>
                  </a:cubicBezTo>
                  <a:cubicBezTo>
                    <a:pt x="950" y="1103"/>
                    <a:pt x="954" y="1107"/>
                    <a:pt x="952" y="1109"/>
                  </a:cubicBezTo>
                  <a:cubicBezTo>
                    <a:pt x="949" y="1112"/>
                    <a:pt x="946" y="1106"/>
                    <a:pt x="942" y="1107"/>
                  </a:cubicBezTo>
                  <a:cubicBezTo>
                    <a:pt x="937" y="1109"/>
                    <a:pt x="936" y="1109"/>
                    <a:pt x="934" y="1104"/>
                  </a:cubicBezTo>
                  <a:cubicBezTo>
                    <a:pt x="932" y="1099"/>
                    <a:pt x="929" y="1094"/>
                    <a:pt x="929" y="1089"/>
                  </a:cubicBezTo>
                  <a:cubicBezTo>
                    <a:pt x="924" y="1092"/>
                    <a:pt x="916" y="1102"/>
                    <a:pt x="909" y="1098"/>
                  </a:cubicBezTo>
                  <a:cubicBezTo>
                    <a:pt x="906" y="1096"/>
                    <a:pt x="905" y="1101"/>
                    <a:pt x="903" y="1100"/>
                  </a:cubicBezTo>
                  <a:cubicBezTo>
                    <a:pt x="900" y="1100"/>
                    <a:pt x="899" y="1094"/>
                    <a:pt x="901" y="1092"/>
                  </a:cubicBezTo>
                  <a:cubicBezTo>
                    <a:pt x="891" y="1092"/>
                    <a:pt x="898" y="1082"/>
                    <a:pt x="893" y="1080"/>
                  </a:cubicBezTo>
                  <a:cubicBezTo>
                    <a:pt x="887" y="1077"/>
                    <a:pt x="880" y="1077"/>
                    <a:pt x="873" y="1078"/>
                  </a:cubicBezTo>
                  <a:cubicBezTo>
                    <a:pt x="865" y="1079"/>
                    <a:pt x="872" y="1068"/>
                    <a:pt x="872" y="1065"/>
                  </a:cubicBezTo>
                  <a:cubicBezTo>
                    <a:pt x="873" y="1061"/>
                    <a:pt x="868" y="1049"/>
                    <a:pt x="876" y="1049"/>
                  </a:cubicBezTo>
                  <a:cubicBezTo>
                    <a:pt x="874" y="1043"/>
                    <a:pt x="870" y="1043"/>
                    <a:pt x="864" y="1043"/>
                  </a:cubicBezTo>
                  <a:cubicBezTo>
                    <a:pt x="856" y="1043"/>
                    <a:pt x="857" y="1036"/>
                    <a:pt x="854" y="1031"/>
                  </a:cubicBezTo>
                  <a:cubicBezTo>
                    <a:pt x="854" y="1031"/>
                    <a:pt x="851" y="1028"/>
                    <a:pt x="851" y="1027"/>
                  </a:cubicBezTo>
                  <a:cubicBezTo>
                    <a:pt x="854" y="1023"/>
                    <a:pt x="849" y="1021"/>
                    <a:pt x="847" y="1018"/>
                  </a:cubicBezTo>
                  <a:cubicBezTo>
                    <a:pt x="844" y="1013"/>
                    <a:pt x="851" y="1011"/>
                    <a:pt x="850" y="1006"/>
                  </a:cubicBezTo>
                  <a:cubicBezTo>
                    <a:pt x="843" y="1011"/>
                    <a:pt x="834" y="1005"/>
                    <a:pt x="827" y="1009"/>
                  </a:cubicBezTo>
                  <a:cubicBezTo>
                    <a:pt x="825" y="1010"/>
                    <a:pt x="816" y="1017"/>
                    <a:pt x="814" y="1016"/>
                  </a:cubicBezTo>
                  <a:cubicBezTo>
                    <a:pt x="810" y="1013"/>
                    <a:pt x="814" y="1010"/>
                    <a:pt x="815" y="1008"/>
                  </a:cubicBezTo>
                  <a:cubicBezTo>
                    <a:pt x="816" y="1005"/>
                    <a:pt x="814" y="1000"/>
                    <a:pt x="813" y="998"/>
                  </a:cubicBezTo>
                  <a:cubicBezTo>
                    <a:pt x="810" y="994"/>
                    <a:pt x="809" y="995"/>
                    <a:pt x="808" y="990"/>
                  </a:cubicBezTo>
                  <a:cubicBezTo>
                    <a:pt x="807" y="986"/>
                    <a:pt x="809" y="983"/>
                    <a:pt x="813" y="983"/>
                  </a:cubicBezTo>
                  <a:cubicBezTo>
                    <a:pt x="810" y="978"/>
                    <a:pt x="813" y="974"/>
                    <a:pt x="813" y="968"/>
                  </a:cubicBezTo>
                  <a:cubicBezTo>
                    <a:pt x="819" y="974"/>
                    <a:pt x="820" y="959"/>
                    <a:pt x="820" y="957"/>
                  </a:cubicBezTo>
                  <a:cubicBezTo>
                    <a:pt x="830" y="957"/>
                    <a:pt x="823" y="953"/>
                    <a:pt x="830" y="948"/>
                  </a:cubicBezTo>
                  <a:cubicBezTo>
                    <a:pt x="831" y="947"/>
                    <a:pt x="834" y="949"/>
                    <a:pt x="834" y="948"/>
                  </a:cubicBezTo>
                  <a:cubicBezTo>
                    <a:pt x="835" y="944"/>
                    <a:pt x="830" y="942"/>
                    <a:pt x="829" y="939"/>
                  </a:cubicBezTo>
                  <a:cubicBezTo>
                    <a:pt x="835" y="941"/>
                    <a:pt x="832" y="930"/>
                    <a:pt x="832" y="927"/>
                  </a:cubicBezTo>
                  <a:cubicBezTo>
                    <a:pt x="832" y="921"/>
                    <a:pt x="830" y="914"/>
                    <a:pt x="828" y="908"/>
                  </a:cubicBezTo>
                  <a:cubicBezTo>
                    <a:pt x="826" y="903"/>
                    <a:pt x="825" y="898"/>
                    <a:pt x="824" y="893"/>
                  </a:cubicBezTo>
                  <a:cubicBezTo>
                    <a:pt x="823" y="887"/>
                    <a:pt x="820" y="886"/>
                    <a:pt x="814" y="884"/>
                  </a:cubicBezTo>
                  <a:cubicBezTo>
                    <a:pt x="815" y="886"/>
                    <a:pt x="814" y="888"/>
                    <a:pt x="812" y="889"/>
                  </a:cubicBezTo>
                  <a:cubicBezTo>
                    <a:pt x="810" y="885"/>
                    <a:pt x="806" y="881"/>
                    <a:pt x="805" y="876"/>
                  </a:cubicBezTo>
                  <a:cubicBezTo>
                    <a:pt x="804" y="872"/>
                    <a:pt x="804" y="869"/>
                    <a:pt x="800" y="866"/>
                  </a:cubicBezTo>
                  <a:cubicBezTo>
                    <a:pt x="795" y="861"/>
                    <a:pt x="787" y="859"/>
                    <a:pt x="782" y="854"/>
                  </a:cubicBezTo>
                  <a:cubicBezTo>
                    <a:pt x="782" y="858"/>
                    <a:pt x="782" y="870"/>
                    <a:pt x="776" y="863"/>
                  </a:cubicBezTo>
                  <a:cubicBezTo>
                    <a:pt x="772" y="860"/>
                    <a:pt x="770" y="863"/>
                    <a:pt x="767" y="861"/>
                  </a:cubicBezTo>
                  <a:cubicBezTo>
                    <a:pt x="763" y="860"/>
                    <a:pt x="759" y="857"/>
                    <a:pt x="756" y="857"/>
                  </a:cubicBezTo>
                  <a:cubicBezTo>
                    <a:pt x="752" y="857"/>
                    <a:pt x="751" y="861"/>
                    <a:pt x="748" y="860"/>
                  </a:cubicBezTo>
                  <a:cubicBezTo>
                    <a:pt x="745" y="859"/>
                    <a:pt x="747" y="855"/>
                    <a:pt x="748" y="854"/>
                  </a:cubicBezTo>
                  <a:cubicBezTo>
                    <a:pt x="749" y="852"/>
                    <a:pt x="752" y="849"/>
                    <a:pt x="752" y="847"/>
                  </a:cubicBezTo>
                  <a:cubicBezTo>
                    <a:pt x="753" y="843"/>
                    <a:pt x="746" y="841"/>
                    <a:pt x="747" y="836"/>
                  </a:cubicBezTo>
                  <a:cubicBezTo>
                    <a:pt x="745" y="837"/>
                    <a:pt x="742" y="840"/>
                    <a:pt x="739" y="840"/>
                  </a:cubicBezTo>
                  <a:cubicBezTo>
                    <a:pt x="733" y="838"/>
                    <a:pt x="740" y="832"/>
                    <a:pt x="742" y="831"/>
                  </a:cubicBezTo>
                  <a:cubicBezTo>
                    <a:pt x="740" y="829"/>
                    <a:pt x="736" y="826"/>
                    <a:pt x="733" y="824"/>
                  </a:cubicBezTo>
                  <a:cubicBezTo>
                    <a:pt x="730" y="822"/>
                    <a:pt x="722" y="828"/>
                    <a:pt x="720" y="830"/>
                  </a:cubicBezTo>
                  <a:cubicBezTo>
                    <a:pt x="717" y="831"/>
                    <a:pt x="718" y="835"/>
                    <a:pt x="716" y="837"/>
                  </a:cubicBezTo>
                  <a:cubicBezTo>
                    <a:pt x="714" y="838"/>
                    <a:pt x="710" y="836"/>
                    <a:pt x="709" y="835"/>
                  </a:cubicBezTo>
                  <a:cubicBezTo>
                    <a:pt x="708" y="835"/>
                    <a:pt x="699" y="830"/>
                    <a:pt x="703" y="834"/>
                  </a:cubicBezTo>
                  <a:cubicBezTo>
                    <a:pt x="700" y="833"/>
                    <a:pt x="696" y="829"/>
                    <a:pt x="693" y="829"/>
                  </a:cubicBezTo>
                  <a:cubicBezTo>
                    <a:pt x="690" y="828"/>
                    <a:pt x="688" y="831"/>
                    <a:pt x="684" y="832"/>
                  </a:cubicBezTo>
                  <a:cubicBezTo>
                    <a:pt x="680" y="835"/>
                    <a:pt x="677" y="840"/>
                    <a:pt x="674" y="844"/>
                  </a:cubicBezTo>
                  <a:cubicBezTo>
                    <a:pt x="670" y="849"/>
                    <a:pt x="666" y="849"/>
                    <a:pt x="660" y="850"/>
                  </a:cubicBezTo>
                  <a:cubicBezTo>
                    <a:pt x="653" y="851"/>
                    <a:pt x="656" y="855"/>
                    <a:pt x="653" y="860"/>
                  </a:cubicBezTo>
                  <a:cubicBezTo>
                    <a:pt x="650" y="863"/>
                    <a:pt x="644" y="865"/>
                    <a:pt x="643" y="869"/>
                  </a:cubicBezTo>
                  <a:cubicBezTo>
                    <a:pt x="641" y="875"/>
                    <a:pt x="641" y="879"/>
                    <a:pt x="633" y="880"/>
                  </a:cubicBezTo>
                  <a:cubicBezTo>
                    <a:pt x="628" y="880"/>
                    <a:pt x="624" y="883"/>
                    <a:pt x="620" y="882"/>
                  </a:cubicBezTo>
                  <a:cubicBezTo>
                    <a:pt x="616" y="882"/>
                    <a:pt x="613" y="881"/>
                    <a:pt x="613" y="877"/>
                  </a:cubicBezTo>
                  <a:cubicBezTo>
                    <a:pt x="613" y="874"/>
                    <a:pt x="604" y="871"/>
                    <a:pt x="601" y="871"/>
                  </a:cubicBezTo>
                  <a:cubicBezTo>
                    <a:pt x="596" y="870"/>
                    <a:pt x="596" y="876"/>
                    <a:pt x="591" y="873"/>
                  </a:cubicBezTo>
                  <a:cubicBezTo>
                    <a:pt x="586" y="871"/>
                    <a:pt x="582" y="871"/>
                    <a:pt x="576" y="871"/>
                  </a:cubicBezTo>
                  <a:cubicBezTo>
                    <a:pt x="571" y="871"/>
                    <a:pt x="575" y="865"/>
                    <a:pt x="570" y="864"/>
                  </a:cubicBezTo>
                  <a:cubicBezTo>
                    <a:pt x="564" y="862"/>
                    <a:pt x="559" y="862"/>
                    <a:pt x="554" y="866"/>
                  </a:cubicBezTo>
                  <a:cubicBezTo>
                    <a:pt x="549" y="869"/>
                    <a:pt x="545" y="875"/>
                    <a:pt x="542" y="881"/>
                  </a:cubicBezTo>
                  <a:cubicBezTo>
                    <a:pt x="540" y="885"/>
                    <a:pt x="536" y="892"/>
                    <a:pt x="535" y="897"/>
                  </a:cubicBezTo>
                  <a:cubicBezTo>
                    <a:pt x="527" y="892"/>
                    <a:pt x="533" y="883"/>
                    <a:pt x="530" y="876"/>
                  </a:cubicBezTo>
                  <a:cubicBezTo>
                    <a:pt x="526" y="866"/>
                    <a:pt x="516" y="874"/>
                    <a:pt x="509" y="875"/>
                  </a:cubicBezTo>
                  <a:cubicBezTo>
                    <a:pt x="509" y="876"/>
                    <a:pt x="509" y="877"/>
                    <a:pt x="509" y="878"/>
                  </a:cubicBezTo>
                  <a:cubicBezTo>
                    <a:pt x="503" y="876"/>
                    <a:pt x="494" y="878"/>
                    <a:pt x="487" y="878"/>
                  </a:cubicBezTo>
                  <a:cubicBezTo>
                    <a:pt x="480" y="878"/>
                    <a:pt x="477" y="876"/>
                    <a:pt x="471" y="873"/>
                  </a:cubicBezTo>
                  <a:cubicBezTo>
                    <a:pt x="469" y="872"/>
                    <a:pt x="465" y="870"/>
                    <a:pt x="463" y="871"/>
                  </a:cubicBezTo>
                  <a:cubicBezTo>
                    <a:pt x="461" y="872"/>
                    <a:pt x="462" y="875"/>
                    <a:pt x="460" y="876"/>
                  </a:cubicBezTo>
                  <a:cubicBezTo>
                    <a:pt x="456" y="876"/>
                    <a:pt x="450" y="871"/>
                    <a:pt x="449" y="868"/>
                  </a:cubicBezTo>
                  <a:cubicBezTo>
                    <a:pt x="449" y="868"/>
                    <a:pt x="448" y="880"/>
                    <a:pt x="445" y="875"/>
                  </a:cubicBezTo>
                  <a:cubicBezTo>
                    <a:pt x="442" y="870"/>
                    <a:pt x="436" y="867"/>
                    <a:pt x="434" y="861"/>
                  </a:cubicBezTo>
                  <a:cubicBezTo>
                    <a:pt x="433" y="866"/>
                    <a:pt x="417" y="864"/>
                    <a:pt x="416" y="860"/>
                  </a:cubicBezTo>
                  <a:cubicBezTo>
                    <a:pt x="416" y="858"/>
                    <a:pt x="418" y="854"/>
                    <a:pt x="416" y="852"/>
                  </a:cubicBezTo>
                  <a:cubicBezTo>
                    <a:pt x="414" y="850"/>
                    <a:pt x="409" y="855"/>
                    <a:pt x="406" y="853"/>
                  </a:cubicBezTo>
                  <a:cubicBezTo>
                    <a:pt x="401" y="850"/>
                    <a:pt x="389" y="846"/>
                    <a:pt x="387" y="840"/>
                  </a:cubicBezTo>
                  <a:cubicBezTo>
                    <a:pt x="385" y="833"/>
                    <a:pt x="377" y="825"/>
                    <a:pt x="369" y="832"/>
                  </a:cubicBezTo>
                  <a:cubicBezTo>
                    <a:pt x="367" y="835"/>
                    <a:pt x="358" y="823"/>
                    <a:pt x="356" y="821"/>
                  </a:cubicBezTo>
                  <a:cubicBezTo>
                    <a:pt x="352" y="817"/>
                    <a:pt x="345" y="816"/>
                    <a:pt x="339" y="812"/>
                  </a:cubicBezTo>
                  <a:cubicBezTo>
                    <a:pt x="330" y="807"/>
                    <a:pt x="322" y="800"/>
                    <a:pt x="314" y="793"/>
                  </a:cubicBezTo>
                  <a:cubicBezTo>
                    <a:pt x="311" y="791"/>
                    <a:pt x="307" y="791"/>
                    <a:pt x="303" y="790"/>
                  </a:cubicBezTo>
                  <a:cubicBezTo>
                    <a:pt x="299" y="789"/>
                    <a:pt x="299" y="794"/>
                    <a:pt x="295" y="792"/>
                  </a:cubicBezTo>
                  <a:cubicBezTo>
                    <a:pt x="297" y="803"/>
                    <a:pt x="291" y="804"/>
                    <a:pt x="285" y="797"/>
                  </a:cubicBezTo>
                  <a:cubicBezTo>
                    <a:pt x="279" y="791"/>
                    <a:pt x="272" y="788"/>
                    <a:pt x="265" y="786"/>
                  </a:cubicBezTo>
                  <a:cubicBezTo>
                    <a:pt x="263" y="786"/>
                    <a:pt x="259" y="785"/>
                    <a:pt x="258" y="784"/>
                  </a:cubicBezTo>
                  <a:cubicBezTo>
                    <a:pt x="256" y="782"/>
                    <a:pt x="260" y="778"/>
                    <a:pt x="256" y="777"/>
                  </a:cubicBezTo>
                  <a:cubicBezTo>
                    <a:pt x="253" y="776"/>
                    <a:pt x="251" y="775"/>
                    <a:pt x="249" y="773"/>
                  </a:cubicBezTo>
                  <a:cubicBezTo>
                    <a:pt x="245" y="769"/>
                    <a:pt x="242" y="772"/>
                    <a:pt x="237" y="771"/>
                  </a:cubicBezTo>
                  <a:cubicBezTo>
                    <a:pt x="230" y="769"/>
                    <a:pt x="227" y="761"/>
                    <a:pt x="223" y="757"/>
                  </a:cubicBezTo>
                  <a:cubicBezTo>
                    <a:pt x="218" y="752"/>
                    <a:pt x="213" y="765"/>
                    <a:pt x="210" y="756"/>
                  </a:cubicBezTo>
                  <a:cubicBezTo>
                    <a:pt x="209" y="753"/>
                    <a:pt x="210" y="749"/>
                    <a:pt x="208" y="746"/>
                  </a:cubicBezTo>
                  <a:cubicBezTo>
                    <a:pt x="206" y="743"/>
                    <a:pt x="206" y="741"/>
                    <a:pt x="205" y="737"/>
                  </a:cubicBezTo>
                  <a:cubicBezTo>
                    <a:pt x="204" y="733"/>
                    <a:pt x="201" y="731"/>
                    <a:pt x="198" y="729"/>
                  </a:cubicBezTo>
                  <a:cubicBezTo>
                    <a:pt x="194" y="725"/>
                    <a:pt x="195" y="720"/>
                    <a:pt x="192" y="716"/>
                  </a:cubicBezTo>
                  <a:cubicBezTo>
                    <a:pt x="199" y="710"/>
                    <a:pt x="201" y="714"/>
                    <a:pt x="206" y="720"/>
                  </a:cubicBezTo>
                  <a:cubicBezTo>
                    <a:pt x="208" y="723"/>
                    <a:pt x="211" y="723"/>
                    <a:pt x="213" y="720"/>
                  </a:cubicBezTo>
                  <a:cubicBezTo>
                    <a:pt x="215" y="716"/>
                    <a:pt x="220" y="717"/>
                    <a:pt x="222" y="714"/>
                  </a:cubicBezTo>
                  <a:cubicBezTo>
                    <a:pt x="225" y="710"/>
                    <a:pt x="220" y="705"/>
                    <a:pt x="218" y="703"/>
                  </a:cubicBezTo>
                  <a:cubicBezTo>
                    <a:pt x="216" y="700"/>
                    <a:pt x="217" y="694"/>
                    <a:pt x="215" y="694"/>
                  </a:cubicBezTo>
                  <a:cubicBezTo>
                    <a:pt x="205" y="691"/>
                    <a:pt x="202" y="688"/>
                    <a:pt x="199" y="678"/>
                  </a:cubicBezTo>
                  <a:cubicBezTo>
                    <a:pt x="206" y="679"/>
                    <a:pt x="190" y="667"/>
                    <a:pt x="202" y="665"/>
                  </a:cubicBezTo>
                  <a:cubicBezTo>
                    <a:pt x="204" y="664"/>
                    <a:pt x="209" y="666"/>
                    <a:pt x="211" y="664"/>
                  </a:cubicBezTo>
                  <a:cubicBezTo>
                    <a:pt x="213" y="661"/>
                    <a:pt x="212" y="655"/>
                    <a:pt x="210" y="652"/>
                  </a:cubicBezTo>
                  <a:cubicBezTo>
                    <a:pt x="212" y="651"/>
                    <a:pt x="218" y="652"/>
                    <a:pt x="216" y="649"/>
                  </a:cubicBezTo>
                  <a:cubicBezTo>
                    <a:pt x="214" y="647"/>
                    <a:pt x="220" y="642"/>
                    <a:pt x="221" y="642"/>
                  </a:cubicBezTo>
                  <a:cubicBezTo>
                    <a:pt x="227" y="641"/>
                    <a:pt x="225" y="623"/>
                    <a:pt x="224" y="619"/>
                  </a:cubicBezTo>
                  <a:cubicBezTo>
                    <a:pt x="224" y="619"/>
                    <a:pt x="227" y="609"/>
                    <a:pt x="222" y="613"/>
                  </a:cubicBezTo>
                  <a:cubicBezTo>
                    <a:pt x="217" y="617"/>
                    <a:pt x="216" y="615"/>
                    <a:pt x="213" y="611"/>
                  </a:cubicBezTo>
                  <a:cubicBezTo>
                    <a:pt x="212" y="609"/>
                    <a:pt x="207" y="609"/>
                    <a:pt x="205" y="608"/>
                  </a:cubicBezTo>
                  <a:cubicBezTo>
                    <a:pt x="201" y="606"/>
                    <a:pt x="198" y="599"/>
                    <a:pt x="194" y="598"/>
                  </a:cubicBezTo>
                  <a:cubicBezTo>
                    <a:pt x="189" y="596"/>
                    <a:pt x="178" y="599"/>
                    <a:pt x="174" y="602"/>
                  </a:cubicBezTo>
                  <a:cubicBezTo>
                    <a:pt x="167" y="606"/>
                    <a:pt x="159" y="614"/>
                    <a:pt x="151" y="615"/>
                  </a:cubicBezTo>
                  <a:cubicBezTo>
                    <a:pt x="142" y="615"/>
                    <a:pt x="114" y="613"/>
                    <a:pt x="113" y="600"/>
                  </a:cubicBezTo>
                  <a:cubicBezTo>
                    <a:pt x="110" y="600"/>
                    <a:pt x="106" y="605"/>
                    <a:pt x="103" y="602"/>
                  </a:cubicBezTo>
                  <a:cubicBezTo>
                    <a:pt x="101" y="600"/>
                    <a:pt x="95" y="597"/>
                    <a:pt x="94" y="594"/>
                  </a:cubicBezTo>
                  <a:cubicBezTo>
                    <a:pt x="93" y="591"/>
                    <a:pt x="93" y="587"/>
                    <a:pt x="92" y="584"/>
                  </a:cubicBezTo>
                  <a:cubicBezTo>
                    <a:pt x="91" y="580"/>
                    <a:pt x="89" y="577"/>
                    <a:pt x="86" y="574"/>
                  </a:cubicBezTo>
                  <a:cubicBezTo>
                    <a:pt x="82" y="570"/>
                    <a:pt x="75" y="572"/>
                    <a:pt x="72" y="568"/>
                  </a:cubicBezTo>
                  <a:cubicBezTo>
                    <a:pt x="69" y="564"/>
                    <a:pt x="60" y="558"/>
                    <a:pt x="57" y="565"/>
                  </a:cubicBezTo>
                  <a:cubicBezTo>
                    <a:pt x="54" y="558"/>
                    <a:pt x="46" y="563"/>
                    <a:pt x="43" y="558"/>
                  </a:cubicBezTo>
                  <a:cubicBezTo>
                    <a:pt x="39" y="551"/>
                    <a:pt x="52" y="554"/>
                    <a:pt x="54" y="554"/>
                  </a:cubicBezTo>
                  <a:cubicBezTo>
                    <a:pt x="61" y="552"/>
                    <a:pt x="58" y="545"/>
                    <a:pt x="54" y="543"/>
                  </a:cubicBezTo>
                  <a:cubicBezTo>
                    <a:pt x="50" y="541"/>
                    <a:pt x="52" y="539"/>
                    <a:pt x="52" y="536"/>
                  </a:cubicBezTo>
                  <a:cubicBezTo>
                    <a:pt x="52" y="534"/>
                    <a:pt x="49" y="530"/>
                    <a:pt x="48" y="528"/>
                  </a:cubicBezTo>
                  <a:cubicBezTo>
                    <a:pt x="47" y="526"/>
                    <a:pt x="45" y="525"/>
                    <a:pt x="44" y="523"/>
                  </a:cubicBezTo>
                  <a:cubicBezTo>
                    <a:pt x="43" y="520"/>
                    <a:pt x="44" y="516"/>
                    <a:pt x="43" y="513"/>
                  </a:cubicBezTo>
                  <a:cubicBezTo>
                    <a:pt x="42" y="507"/>
                    <a:pt x="32" y="506"/>
                    <a:pt x="27" y="505"/>
                  </a:cubicBezTo>
                  <a:cubicBezTo>
                    <a:pt x="21" y="503"/>
                    <a:pt x="16" y="512"/>
                    <a:pt x="11" y="506"/>
                  </a:cubicBezTo>
                  <a:cubicBezTo>
                    <a:pt x="10" y="504"/>
                    <a:pt x="3" y="495"/>
                    <a:pt x="10" y="495"/>
                  </a:cubicBezTo>
                  <a:cubicBezTo>
                    <a:pt x="8" y="492"/>
                    <a:pt x="5" y="489"/>
                    <a:pt x="2" y="487"/>
                  </a:cubicBezTo>
                  <a:cubicBezTo>
                    <a:pt x="0" y="485"/>
                    <a:pt x="1" y="480"/>
                    <a:pt x="0" y="47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498">
              <a:extLst>
                <a:ext uri="{FF2B5EF4-FFF2-40B4-BE49-F238E27FC236}">
                  <a16:creationId xmlns="" xmlns:a16="http://schemas.microsoft.com/office/drawing/2014/main" id="{9F74BC64-4227-4255-B76F-AB69544E6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9635" y="1274279"/>
              <a:ext cx="3412457" cy="2478147"/>
            </a:xfrm>
            <a:custGeom>
              <a:avLst/>
              <a:gdLst>
                <a:gd name="T0" fmla="*/ 64 w 1574"/>
                <a:gd name="T1" fmla="*/ 446 h 1143"/>
                <a:gd name="T2" fmla="*/ 159 w 1574"/>
                <a:gd name="T3" fmla="*/ 360 h 1143"/>
                <a:gd name="T4" fmla="*/ 170 w 1574"/>
                <a:gd name="T5" fmla="*/ 281 h 1143"/>
                <a:gd name="T6" fmla="*/ 232 w 1574"/>
                <a:gd name="T7" fmla="*/ 223 h 1143"/>
                <a:gd name="T8" fmla="*/ 292 w 1574"/>
                <a:gd name="T9" fmla="*/ 167 h 1143"/>
                <a:gd name="T10" fmla="*/ 407 w 1574"/>
                <a:gd name="T11" fmla="*/ 272 h 1143"/>
                <a:gd name="T12" fmla="*/ 577 w 1574"/>
                <a:gd name="T13" fmla="*/ 345 h 1143"/>
                <a:gd name="T14" fmla="*/ 791 w 1574"/>
                <a:gd name="T15" fmla="*/ 388 h 1143"/>
                <a:gd name="T16" fmla="*/ 1007 w 1574"/>
                <a:gd name="T17" fmla="*/ 339 h 1143"/>
                <a:gd name="T18" fmla="*/ 1099 w 1574"/>
                <a:gd name="T19" fmla="*/ 262 h 1143"/>
                <a:gd name="T20" fmla="*/ 1173 w 1574"/>
                <a:gd name="T21" fmla="*/ 232 h 1143"/>
                <a:gd name="T22" fmla="*/ 1036 w 1574"/>
                <a:gd name="T23" fmla="*/ 124 h 1143"/>
                <a:gd name="T24" fmla="*/ 1086 w 1574"/>
                <a:gd name="T25" fmla="*/ 38 h 1143"/>
                <a:gd name="T26" fmla="*/ 1220 w 1574"/>
                <a:gd name="T27" fmla="*/ 32 h 1143"/>
                <a:gd name="T28" fmla="*/ 1349 w 1574"/>
                <a:gd name="T29" fmla="*/ 134 h 1143"/>
                <a:gd name="T30" fmla="*/ 1472 w 1574"/>
                <a:gd name="T31" fmla="*/ 195 h 1143"/>
                <a:gd name="T32" fmla="*/ 1557 w 1574"/>
                <a:gd name="T33" fmla="*/ 207 h 1143"/>
                <a:gd name="T34" fmla="*/ 1534 w 1574"/>
                <a:gd name="T35" fmla="*/ 278 h 1143"/>
                <a:gd name="T36" fmla="*/ 1525 w 1574"/>
                <a:gd name="T37" fmla="*/ 357 h 1143"/>
                <a:gd name="T38" fmla="*/ 1457 w 1574"/>
                <a:gd name="T39" fmla="*/ 418 h 1143"/>
                <a:gd name="T40" fmla="*/ 1380 w 1574"/>
                <a:gd name="T41" fmla="*/ 478 h 1143"/>
                <a:gd name="T42" fmla="*/ 1353 w 1574"/>
                <a:gd name="T43" fmla="*/ 459 h 1143"/>
                <a:gd name="T44" fmla="*/ 1254 w 1574"/>
                <a:gd name="T45" fmla="*/ 486 h 1143"/>
                <a:gd name="T46" fmla="*/ 1341 w 1574"/>
                <a:gd name="T47" fmla="*/ 538 h 1143"/>
                <a:gd name="T48" fmla="*/ 1415 w 1574"/>
                <a:gd name="T49" fmla="*/ 567 h 1143"/>
                <a:gd name="T50" fmla="*/ 1369 w 1574"/>
                <a:gd name="T51" fmla="*/ 595 h 1143"/>
                <a:gd name="T52" fmla="*/ 1415 w 1574"/>
                <a:gd name="T53" fmla="*/ 693 h 1143"/>
                <a:gd name="T54" fmla="*/ 1393 w 1574"/>
                <a:gd name="T55" fmla="*/ 723 h 1143"/>
                <a:gd name="T56" fmla="*/ 1464 w 1574"/>
                <a:gd name="T57" fmla="*/ 758 h 1143"/>
                <a:gd name="T58" fmla="*/ 1449 w 1574"/>
                <a:gd name="T59" fmla="*/ 800 h 1143"/>
                <a:gd name="T60" fmla="*/ 1492 w 1574"/>
                <a:gd name="T61" fmla="*/ 825 h 1143"/>
                <a:gd name="T62" fmla="*/ 1475 w 1574"/>
                <a:gd name="T63" fmla="*/ 844 h 1143"/>
                <a:gd name="T64" fmla="*/ 1471 w 1574"/>
                <a:gd name="T65" fmla="*/ 898 h 1143"/>
                <a:gd name="T66" fmla="*/ 1448 w 1574"/>
                <a:gd name="T67" fmla="*/ 922 h 1143"/>
                <a:gd name="T68" fmla="*/ 1455 w 1574"/>
                <a:gd name="T69" fmla="*/ 964 h 1143"/>
                <a:gd name="T70" fmla="*/ 1430 w 1574"/>
                <a:gd name="T71" fmla="*/ 988 h 1143"/>
                <a:gd name="T72" fmla="*/ 1401 w 1574"/>
                <a:gd name="T73" fmla="*/ 1019 h 1143"/>
                <a:gd name="T74" fmla="*/ 1356 w 1574"/>
                <a:gd name="T75" fmla="*/ 1057 h 1143"/>
                <a:gd name="T76" fmla="*/ 1296 w 1574"/>
                <a:gd name="T77" fmla="*/ 1045 h 1143"/>
                <a:gd name="T78" fmla="*/ 1289 w 1574"/>
                <a:gd name="T79" fmla="*/ 1079 h 1143"/>
                <a:gd name="T80" fmla="*/ 1234 w 1574"/>
                <a:gd name="T81" fmla="*/ 1101 h 1143"/>
                <a:gd name="T82" fmla="*/ 1217 w 1574"/>
                <a:gd name="T83" fmla="*/ 1135 h 1143"/>
                <a:gd name="T84" fmla="*/ 1183 w 1574"/>
                <a:gd name="T85" fmla="*/ 1096 h 1143"/>
                <a:gd name="T86" fmla="*/ 1145 w 1574"/>
                <a:gd name="T87" fmla="*/ 1092 h 1143"/>
                <a:gd name="T88" fmla="*/ 1073 w 1574"/>
                <a:gd name="T89" fmla="*/ 1047 h 1143"/>
                <a:gd name="T90" fmla="*/ 972 w 1574"/>
                <a:gd name="T91" fmla="*/ 1057 h 1143"/>
                <a:gd name="T92" fmla="*/ 942 w 1574"/>
                <a:gd name="T93" fmla="*/ 1107 h 1143"/>
                <a:gd name="T94" fmla="*/ 864 w 1574"/>
                <a:gd name="T95" fmla="*/ 1043 h 1143"/>
                <a:gd name="T96" fmla="*/ 813 w 1574"/>
                <a:gd name="T97" fmla="*/ 983 h 1143"/>
                <a:gd name="T98" fmla="*/ 812 w 1574"/>
                <a:gd name="T99" fmla="*/ 889 h 1143"/>
                <a:gd name="T100" fmla="*/ 747 w 1574"/>
                <a:gd name="T101" fmla="*/ 836 h 1143"/>
                <a:gd name="T102" fmla="*/ 674 w 1574"/>
                <a:gd name="T103" fmla="*/ 844 h 1143"/>
                <a:gd name="T104" fmla="*/ 570 w 1574"/>
                <a:gd name="T105" fmla="*/ 864 h 1143"/>
                <a:gd name="T106" fmla="*/ 460 w 1574"/>
                <a:gd name="T107" fmla="*/ 876 h 1143"/>
                <a:gd name="T108" fmla="*/ 339 w 1574"/>
                <a:gd name="T109" fmla="*/ 812 h 1143"/>
                <a:gd name="T110" fmla="*/ 223 w 1574"/>
                <a:gd name="T111" fmla="*/ 757 h 1143"/>
                <a:gd name="T112" fmla="*/ 215 w 1574"/>
                <a:gd name="T113" fmla="*/ 694 h 1143"/>
                <a:gd name="T114" fmla="*/ 205 w 1574"/>
                <a:gd name="T115" fmla="*/ 608 h 1143"/>
                <a:gd name="T116" fmla="*/ 57 w 1574"/>
                <a:gd name="T117" fmla="*/ 565 h 1143"/>
                <a:gd name="T118" fmla="*/ 10 w 1574"/>
                <a:gd name="T119" fmla="*/ 495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74" h="1143">
                  <a:moveTo>
                    <a:pt x="0" y="477"/>
                  </a:moveTo>
                  <a:cubicBezTo>
                    <a:pt x="4" y="477"/>
                    <a:pt x="7" y="475"/>
                    <a:pt x="6" y="471"/>
                  </a:cubicBezTo>
                  <a:cubicBezTo>
                    <a:pt x="5" y="465"/>
                    <a:pt x="2" y="466"/>
                    <a:pt x="4" y="460"/>
                  </a:cubicBezTo>
                  <a:cubicBezTo>
                    <a:pt x="5" y="455"/>
                    <a:pt x="9" y="457"/>
                    <a:pt x="13" y="455"/>
                  </a:cubicBezTo>
                  <a:cubicBezTo>
                    <a:pt x="17" y="453"/>
                    <a:pt x="19" y="447"/>
                    <a:pt x="24" y="447"/>
                  </a:cubicBezTo>
                  <a:cubicBezTo>
                    <a:pt x="23" y="445"/>
                    <a:pt x="23" y="443"/>
                    <a:pt x="24" y="441"/>
                  </a:cubicBezTo>
                  <a:cubicBezTo>
                    <a:pt x="27" y="442"/>
                    <a:pt x="33" y="445"/>
                    <a:pt x="35" y="442"/>
                  </a:cubicBezTo>
                  <a:cubicBezTo>
                    <a:pt x="37" y="440"/>
                    <a:pt x="40" y="437"/>
                    <a:pt x="43" y="437"/>
                  </a:cubicBezTo>
                  <a:cubicBezTo>
                    <a:pt x="46" y="437"/>
                    <a:pt x="47" y="445"/>
                    <a:pt x="49" y="446"/>
                  </a:cubicBezTo>
                  <a:cubicBezTo>
                    <a:pt x="53" y="449"/>
                    <a:pt x="60" y="445"/>
                    <a:pt x="64" y="446"/>
                  </a:cubicBezTo>
                  <a:cubicBezTo>
                    <a:pt x="72" y="446"/>
                    <a:pt x="73" y="435"/>
                    <a:pt x="74" y="429"/>
                  </a:cubicBezTo>
                  <a:cubicBezTo>
                    <a:pt x="75" y="424"/>
                    <a:pt x="77" y="422"/>
                    <a:pt x="82" y="423"/>
                  </a:cubicBezTo>
                  <a:cubicBezTo>
                    <a:pt x="88" y="424"/>
                    <a:pt x="95" y="424"/>
                    <a:pt x="101" y="423"/>
                  </a:cubicBezTo>
                  <a:cubicBezTo>
                    <a:pt x="104" y="422"/>
                    <a:pt x="109" y="423"/>
                    <a:pt x="111" y="421"/>
                  </a:cubicBezTo>
                  <a:cubicBezTo>
                    <a:pt x="114" y="418"/>
                    <a:pt x="114" y="412"/>
                    <a:pt x="117" y="409"/>
                  </a:cubicBezTo>
                  <a:cubicBezTo>
                    <a:pt x="124" y="401"/>
                    <a:pt x="138" y="400"/>
                    <a:pt x="146" y="393"/>
                  </a:cubicBezTo>
                  <a:cubicBezTo>
                    <a:pt x="149" y="390"/>
                    <a:pt x="151" y="389"/>
                    <a:pt x="155" y="389"/>
                  </a:cubicBezTo>
                  <a:cubicBezTo>
                    <a:pt x="161" y="389"/>
                    <a:pt x="159" y="387"/>
                    <a:pt x="157" y="383"/>
                  </a:cubicBezTo>
                  <a:cubicBezTo>
                    <a:pt x="155" y="378"/>
                    <a:pt x="153" y="373"/>
                    <a:pt x="151" y="369"/>
                  </a:cubicBezTo>
                  <a:cubicBezTo>
                    <a:pt x="148" y="362"/>
                    <a:pt x="155" y="361"/>
                    <a:pt x="159" y="360"/>
                  </a:cubicBezTo>
                  <a:cubicBezTo>
                    <a:pt x="157" y="358"/>
                    <a:pt x="155" y="357"/>
                    <a:pt x="153" y="356"/>
                  </a:cubicBezTo>
                  <a:cubicBezTo>
                    <a:pt x="155" y="353"/>
                    <a:pt x="158" y="349"/>
                    <a:pt x="162" y="352"/>
                  </a:cubicBezTo>
                  <a:cubicBezTo>
                    <a:pt x="164" y="347"/>
                    <a:pt x="158" y="346"/>
                    <a:pt x="157" y="342"/>
                  </a:cubicBezTo>
                  <a:cubicBezTo>
                    <a:pt x="157" y="336"/>
                    <a:pt x="151" y="332"/>
                    <a:pt x="148" y="328"/>
                  </a:cubicBezTo>
                  <a:cubicBezTo>
                    <a:pt x="144" y="322"/>
                    <a:pt x="139" y="316"/>
                    <a:pt x="137" y="309"/>
                  </a:cubicBezTo>
                  <a:cubicBezTo>
                    <a:pt x="135" y="305"/>
                    <a:pt x="138" y="297"/>
                    <a:pt x="133" y="295"/>
                  </a:cubicBezTo>
                  <a:cubicBezTo>
                    <a:pt x="130" y="293"/>
                    <a:pt x="115" y="295"/>
                    <a:pt x="119" y="289"/>
                  </a:cubicBezTo>
                  <a:cubicBezTo>
                    <a:pt x="121" y="285"/>
                    <a:pt x="130" y="284"/>
                    <a:pt x="134" y="283"/>
                  </a:cubicBezTo>
                  <a:cubicBezTo>
                    <a:pt x="141" y="281"/>
                    <a:pt x="148" y="280"/>
                    <a:pt x="156" y="278"/>
                  </a:cubicBezTo>
                  <a:cubicBezTo>
                    <a:pt x="163" y="275"/>
                    <a:pt x="164" y="279"/>
                    <a:pt x="170" y="281"/>
                  </a:cubicBezTo>
                  <a:cubicBezTo>
                    <a:pt x="175" y="283"/>
                    <a:pt x="179" y="278"/>
                    <a:pt x="183" y="281"/>
                  </a:cubicBezTo>
                  <a:cubicBezTo>
                    <a:pt x="189" y="285"/>
                    <a:pt x="189" y="279"/>
                    <a:pt x="188" y="275"/>
                  </a:cubicBezTo>
                  <a:cubicBezTo>
                    <a:pt x="186" y="270"/>
                    <a:pt x="179" y="273"/>
                    <a:pt x="176" y="269"/>
                  </a:cubicBezTo>
                  <a:cubicBezTo>
                    <a:pt x="174" y="265"/>
                    <a:pt x="176" y="258"/>
                    <a:pt x="177" y="255"/>
                  </a:cubicBezTo>
                  <a:cubicBezTo>
                    <a:pt x="177" y="249"/>
                    <a:pt x="176" y="243"/>
                    <a:pt x="176" y="237"/>
                  </a:cubicBezTo>
                  <a:cubicBezTo>
                    <a:pt x="176" y="231"/>
                    <a:pt x="178" y="225"/>
                    <a:pt x="177" y="219"/>
                  </a:cubicBezTo>
                  <a:cubicBezTo>
                    <a:pt x="176" y="213"/>
                    <a:pt x="179" y="211"/>
                    <a:pt x="185" y="214"/>
                  </a:cubicBezTo>
                  <a:cubicBezTo>
                    <a:pt x="190" y="216"/>
                    <a:pt x="194" y="218"/>
                    <a:pt x="199" y="220"/>
                  </a:cubicBezTo>
                  <a:cubicBezTo>
                    <a:pt x="206" y="221"/>
                    <a:pt x="213" y="219"/>
                    <a:pt x="220" y="219"/>
                  </a:cubicBezTo>
                  <a:cubicBezTo>
                    <a:pt x="226" y="220"/>
                    <a:pt x="227" y="227"/>
                    <a:pt x="232" y="223"/>
                  </a:cubicBezTo>
                  <a:cubicBezTo>
                    <a:pt x="236" y="220"/>
                    <a:pt x="241" y="219"/>
                    <a:pt x="245" y="216"/>
                  </a:cubicBezTo>
                  <a:cubicBezTo>
                    <a:pt x="252" y="210"/>
                    <a:pt x="235" y="194"/>
                    <a:pt x="233" y="188"/>
                  </a:cubicBezTo>
                  <a:cubicBezTo>
                    <a:pt x="232" y="184"/>
                    <a:pt x="232" y="175"/>
                    <a:pt x="235" y="172"/>
                  </a:cubicBezTo>
                  <a:cubicBezTo>
                    <a:pt x="238" y="170"/>
                    <a:pt x="243" y="172"/>
                    <a:pt x="247" y="171"/>
                  </a:cubicBezTo>
                  <a:cubicBezTo>
                    <a:pt x="256" y="167"/>
                    <a:pt x="255" y="162"/>
                    <a:pt x="252" y="154"/>
                  </a:cubicBezTo>
                  <a:cubicBezTo>
                    <a:pt x="251" y="148"/>
                    <a:pt x="257" y="148"/>
                    <a:pt x="261" y="148"/>
                  </a:cubicBezTo>
                  <a:cubicBezTo>
                    <a:pt x="267" y="149"/>
                    <a:pt x="269" y="149"/>
                    <a:pt x="275" y="147"/>
                  </a:cubicBezTo>
                  <a:cubicBezTo>
                    <a:pt x="277" y="146"/>
                    <a:pt x="284" y="151"/>
                    <a:pt x="282" y="153"/>
                  </a:cubicBezTo>
                  <a:cubicBezTo>
                    <a:pt x="279" y="156"/>
                    <a:pt x="283" y="159"/>
                    <a:pt x="287" y="160"/>
                  </a:cubicBezTo>
                  <a:cubicBezTo>
                    <a:pt x="294" y="162"/>
                    <a:pt x="288" y="165"/>
                    <a:pt x="292" y="167"/>
                  </a:cubicBezTo>
                  <a:cubicBezTo>
                    <a:pt x="298" y="170"/>
                    <a:pt x="305" y="169"/>
                    <a:pt x="310" y="175"/>
                  </a:cubicBezTo>
                  <a:cubicBezTo>
                    <a:pt x="314" y="180"/>
                    <a:pt x="328" y="188"/>
                    <a:pt x="335" y="185"/>
                  </a:cubicBezTo>
                  <a:cubicBezTo>
                    <a:pt x="340" y="184"/>
                    <a:pt x="353" y="195"/>
                    <a:pt x="354" y="189"/>
                  </a:cubicBezTo>
                  <a:cubicBezTo>
                    <a:pt x="357" y="190"/>
                    <a:pt x="357" y="192"/>
                    <a:pt x="359" y="194"/>
                  </a:cubicBezTo>
                  <a:cubicBezTo>
                    <a:pt x="362" y="196"/>
                    <a:pt x="365" y="196"/>
                    <a:pt x="368" y="198"/>
                  </a:cubicBezTo>
                  <a:cubicBezTo>
                    <a:pt x="373" y="203"/>
                    <a:pt x="375" y="209"/>
                    <a:pt x="380" y="214"/>
                  </a:cubicBezTo>
                  <a:cubicBezTo>
                    <a:pt x="384" y="217"/>
                    <a:pt x="389" y="220"/>
                    <a:pt x="394" y="224"/>
                  </a:cubicBezTo>
                  <a:cubicBezTo>
                    <a:pt x="401" y="230"/>
                    <a:pt x="399" y="235"/>
                    <a:pt x="401" y="243"/>
                  </a:cubicBezTo>
                  <a:cubicBezTo>
                    <a:pt x="403" y="248"/>
                    <a:pt x="409" y="249"/>
                    <a:pt x="406" y="256"/>
                  </a:cubicBezTo>
                  <a:cubicBezTo>
                    <a:pt x="404" y="261"/>
                    <a:pt x="402" y="267"/>
                    <a:pt x="407" y="272"/>
                  </a:cubicBezTo>
                  <a:cubicBezTo>
                    <a:pt x="410" y="275"/>
                    <a:pt x="415" y="281"/>
                    <a:pt x="420" y="281"/>
                  </a:cubicBezTo>
                  <a:cubicBezTo>
                    <a:pt x="427" y="280"/>
                    <a:pt x="433" y="284"/>
                    <a:pt x="440" y="285"/>
                  </a:cubicBezTo>
                  <a:cubicBezTo>
                    <a:pt x="446" y="285"/>
                    <a:pt x="453" y="287"/>
                    <a:pt x="460" y="287"/>
                  </a:cubicBezTo>
                  <a:cubicBezTo>
                    <a:pt x="466" y="286"/>
                    <a:pt x="472" y="286"/>
                    <a:pt x="478" y="286"/>
                  </a:cubicBezTo>
                  <a:cubicBezTo>
                    <a:pt x="493" y="288"/>
                    <a:pt x="503" y="296"/>
                    <a:pt x="517" y="302"/>
                  </a:cubicBezTo>
                  <a:cubicBezTo>
                    <a:pt x="523" y="304"/>
                    <a:pt x="528" y="308"/>
                    <a:pt x="535" y="310"/>
                  </a:cubicBezTo>
                  <a:cubicBezTo>
                    <a:pt x="539" y="312"/>
                    <a:pt x="544" y="311"/>
                    <a:pt x="548" y="312"/>
                  </a:cubicBezTo>
                  <a:cubicBezTo>
                    <a:pt x="554" y="313"/>
                    <a:pt x="549" y="317"/>
                    <a:pt x="554" y="320"/>
                  </a:cubicBezTo>
                  <a:cubicBezTo>
                    <a:pt x="560" y="323"/>
                    <a:pt x="563" y="324"/>
                    <a:pt x="567" y="330"/>
                  </a:cubicBezTo>
                  <a:cubicBezTo>
                    <a:pt x="570" y="335"/>
                    <a:pt x="574" y="340"/>
                    <a:pt x="577" y="345"/>
                  </a:cubicBezTo>
                  <a:cubicBezTo>
                    <a:pt x="582" y="350"/>
                    <a:pt x="588" y="352"/>
                    <a:pt x="593" y="357"/>
                  </a:cubicBezTo>
                  <a:cubicBezTo>
                    <a:pt x="597" y="360"/>
                    <a:pt x="598" y="364"/>
                    <a:pt x="603" y="365"/>
                  </a:cubicBezTo>
                  <a:cubicBezTo>
                    <a:pt x="610" y="366"/>
                    <a:pt x="616" y="363"/>
                    <a:pt x="622" y="363"/>
                  </a:cubicBezTo>
                  <a:cubicBezTo>
                    <a:pt x="636" y="361"/>
                    <a:pt x="651" y="368"/>
                    <a:pt x="664" y="369"/>
                  </a:cubicBezTo>
                  <a:cubicBezTo>
                    <a:pt x="672" y="369"/>
                    <a:pt x="679" y="370"/>
                    <a:pt x="686" y="370"/>
                  </a:cubicBezTo>
                  <a:cubicBezTo>
                    <a:pt x="693" y="370"/>
                    <a:pt x="699" y="366"/>
                    <a:pt x="706" y="367"/>
                  </a:cubicBezTo>
                  <a:cubicBezTo>
                    <a:pt x="714" y="368"/>
                    <a:pt x="722" y="369"/>
                    <a:pt x="729" y="370"/>
                  </a:cubicBezTo>
                  <a:cubicBezTo>
                    <a:pt x="736" y="371"/>
                    <a:pt x="743" y="370"/>
                    <a:pt x="749" y="372"/>
                  </a:cubicBezTo>
                  <a:cubicBezTo>
                    <a:pt x="755" y="374"/>
                    <a:pt x="759" y="380"/>
                    <a:pt x="764" y="382"/>
                  </a:cubicBezTo>
                  <a:cubicBezTo>
                    <a:pt x="772" y="387"/>
                    <a:pt x="783" y="386"/>
                    <a:pt x="791" y="388"/>
                  </a:cubicBezTo>
                  <a:cubicBezTo>
                    <a:pt x="805" y="391"/>
                    <a:pt x="817" y="399"/>
                    <a:pt x="830" y="396"/>
                  </a:cubicBezTo>
                  <a:cubicBezTo>
                    <a:pt x="837" y="394"/>
                    <a:pt x="837" y="395"/>
                    <a:pt x="841" y="399"/>
                  </a:cubicBezTo>
                  <a:cubicBezTo>
                    <a:pt x="845" y="404"/>
                    <a:pt x="852" y="399"/>
                    <a:pt x="856" y="403"/>
                  </a:cubicBezTo>
                  <a:cubicBezTo>
                    <a:pt x="855" y="402"/>
                    <a:pt x="886" y="384"/>
                    <a:pt x="889" y="383"/>
                  </a:cubicBezTo>
                  <a:cubicBezTo>
                    <a:pt x="895" y="380"/>
                    <a:pt x="903" y="378"/>
                    <a:pt x="910" y="377"/>
                  </a:cubicBezTo>
                  <a:cubicBezTo>
                    <a:pt x="918" y="376"/>
                    <a:pt x="926" y="374"/>
                    <a:pt x="934" y="374"/>
                  </a:cubicBezTo>
                  <a:cubicBezTo>
                    <a:pt x="946" y="374"/>
                    <a:pt x="960" y="378"/>
                    <a:pt x="971" y="372"/>
                  </a:cubicBezTo>
                  <a:cubicBezTo>
                    <a:pt x="976" y="369"/>
                    <a:pt x="985" y="368"/>
                    <a:pt x="989" y="363"/>
                  </a:cubicBezTo>
                  <a:cubicBezTo>
                    <a:pt x="992" y="359"/>
                    <a:pt x="993" y="353"/>
                    <a:pt x="995" y="348"/>
                  </a:cubicBezTo>
                  <a:cubicBezTo>
                    <a:pt x="998" y="343"/>
                    <a:pt x="1002" y="342"/>
                    <a:pt x="1007" y="339"/>
                  </a:cubicBezTo>
                  <a:cubicBezTo>
                    <a:pt x="1009" y="338"/>
                    <a:pt x="1011" y="336"/>
                    <a:pt x="1012" y="334"/>
                  </a:cubicBezTo>
                  <a:cubicBezTo>
                    <a:pt x="1013" y="332"/>
                    <a:pt x="1016" y="333"/>
                    <a:pt x="1016" y="332"/>
                  </a:cubicBezTo>
                  <a:cubicBezTo>
                    <a:pt x="1018" y="324"/>
                    <a:pt x="996" y="316"/>
                    <a:pt x="993" y="310"/>
                  </a:cubicBezTo>
                  <a:cubicBezTo>
                    <a:pt x="989" y="304"/>
                    <a:pt x="987" y="287"/>
                    <a:pt x="996" y="285"/>
                  </a:cubicBezTo>
                  <a:cubicBezTo>
                    <a:pt x="1008" y="283"/>
                    <a:pt x="1022" y="293"/>
                    <a:pt x="1034" y="295"/>
                  </a:cubicBezTo>
                  <a:cubicBezTo>
                    <a:pt x="1036" y="295"/>
                    <a:pt x="1043" y="297"/>
                    <a:pt x="1046" y="295"/>
                  </a:cubicBezTo>
                  <a:cubicBezTo>
                    <a:pt x="1049" y="292"/>
                    <a:pt x="1054" y="289"/>
                    <a:pt x="1056" y="285"/>
                  </a:cubicBezTo>
                  <a:cubicBezTo>
                    <a:pt x="1058" y="281"/>
                    <a:pt x="1059" y="277"/>
                    <a:pt x="1062" y="274"/>
                  </a:cubicBezTo>
                  <a:cubicBezTo>
                    <a:pt x="1064" y="271"/>
                    <a:pt x="1073" y="273"/>
                    <a:pt x="1076" y="274"/>
                  </a:cubicBezTo>
                  <a:cubicBezTo>
                    <a:pt x="1085" y="274"/>
                    <a:pt x="1094" y="270"/>
                    <a:pt x="1099" y="262"/>
                  </a:cubicBezTo>
                  <a:cubicBezTo>
                    <a:pt x="1101" y="259"/>
                    <a:pt x="1095" y="253"/>
                    <a:pt x="1098" y="248"/>
                  </a:cubicBezTo>
                  <a:cubicBezTo>
                    <a:pt x="1101" y="242"/>
                    <a:pt x="1104" y="241"/>
                    <a:pt x="1110" y="241"/>
                  </a:cubicBezTo>
                  <a:cubicBezTo>
                    <a:pt x="1114" y="241"/>
                    <a:pt x="1118" y="243"/>
                    <a:pt x="1117" y="236"/>
                  </a:cubicBezTo>
                  <a:cubicBezTo>
                    <a:pt x="1116" y="232"/>
                    <a:pt x="1123" y="235"/>
                    <a:pt x="1125" y="235"/>
                  </a:cubicBezTo>
                  <a:cubicBezTo>
                    <a:pt x="1127" y="236"/>
                    <a:pt x="1134" y="231"/>
                    <a:pt x="1137" y="230"/>
                  </a:cubicBezTo>
                  <a:cubicBezTo>
                    <a:pt x="1140" y="229"/>
                    <a:pt x="1142" y="230"/>
                    <a:pt x="1145" y="230"/>
                  </a:cubicBezTo>
                  <a:cubicBezTo>
                    <a:pt x="1146" y="230"/>
                    <a:pt x="1148" y="230"/>
                    <a:pt x="1150" y="230"/>
                  </a:cubicBezTo>
                  <a:cubicBezTo>
                    <a:pt x="1150" y="229"/>
                    <a:pt x="1151" y="228"/>
                    <a:pt x="1152" y="227"/>
                  </a:cubicBezTo>
                  <a:cubicBezTo>
                    <a:pt x="1154" y="227"/>
                    <a:pt x="1158" y="230"/>
                    <a:pt x="1160" y="230"/>
                  </a:cubicBezTo>
                  <a:cubicBezTo>
                    <a:pt x="1165" y="231"/>
                    <a:pt x="1169" y="232"/>
                    <a:pt x="1173" y="232"/>
                  </a:cubicBezTo>
                  <a:cubicBezTo>
                    <a:pt x="1189" y="233"/>
                    <a:pt x="1175" y="220"/>
                    <a:pt x="1169" y="215"/>
                  </a:cubicBezTo>
                  <a:cubicBezTo>
                    <a:pt x="1154" y="204"/>
                    <a:pt x="1138" y="195"/>
                    <a:pt x="1121" y="188"/>
                  </a:cubicBezTo>
                  <a:cubicBezTo>
                    <a:pt x="1114" y="184"/>
                    <a:pt x="1103" y="182"/>
                    <a:pt x="1098" y="190"/>
                  </a:cubicBezTo>
                  <a:cubicBezTo>
                    <a:pt x="1092" y="201"/>
                    <a:pt x="1084" y="190"/>
                    <a:pt x="1074" y="190"/>
                  </a:cubicBezTo>
                  <a:cubicBezTo>
                    <a:pt x="1071" y="190"/>
                    <a:pt x="1063" y="189"/>
                    <a:pt x="1061" y="191"/>
                  </a:cubicBezTo>
                  <a:cubicBezTo>
                    <a:pt x="1057" y="192"/>
                    <a:pt x="1057" y="197"/>
                    <a:pt x="1051" y="194"/>
                  </a:cubicBezTo>
                  <a:cubicBezTo>
                    <a:pt x="1048" y="192"/>
                    <a:pt x="1035" y="186"/>
                    <a:pt x="1039" y="180"/>
                  </a:cubicBezTo>
                  <a:cubicBezTo>
                    <a:pt x="1040" y="177"/>
                    <a:pt x="1043" y="177"/>
                    <a:pt x="1040" y="174"/>
                  </a:cubicBezTo>
                  <a:cubicBezTo>
                    <a:pt x="1038" y="170"/>
                    <a:pt x="1038" y="167"/>
                    <a:pt x="1038" y="163"/>
                  </a:cubicBezTo>
                  <a:cubicBezTo>
                    <a:pt x="1038" y="150"/>
                    <a:pt x="1037" y="137"/>
                    <a:pt x="1036" y="124"/>
                  </a:cubicBezTo>
                  <a:cubicBezTo>
                    <a:pt x="1045" y="129"/>
                    <a:pt x="1056" y="129"/>
                    <a:pt x="1065" y="133"/>
                  </a:cubicBezTo>
                  <a:cubicBezTo>
                    <a:pt x="1075" y="137"/>
                    <a:pt x="1077" y="128"/>
                    <a:pt x="1083" y="122"/>
                  </a:cubicBezTo>
                  <a:cubicBezTo>
                    <a:pt x="1088" y="118"/>
                    <a:pt x="1100" y="122"/>
                    <a:pt x="1099" y="113"/>
                  </a:cubicBezTo>
                  <a:cubicBezTo>
                    <a:pt x="1099" y="109"/>
                    <a:pt x="1096" y="108"/>
                    <a:pt x="1092" y="107"/>
                  </a:cubicBezTo>
                  <a:cubicBezTo>
                    <a:pt x="1089" y="106"/>
                    <a:pt x="1090" y="102"/>
                    <a:pt x="1090" y="100"/>
                  </a:cubicBezTo>
                  <a:cubicBezTo>
                    <a:pt x="1089" y="97"/>
                    <a:pt x="1092" y="95"/>
                    <a:pt x="1090" y="91"/>
                  </a:cubicBezTo>
                  <a:cubicBezTo>
                    <a:pt x="1089" y="90"/>
                    <a:pt x="1089" y="88"/>
                    <a:pt x="1090" y="86"/>
                  </a:cubicBezTo>
                  <a:cubicBezTo>
                    <a:pt x="1091" y="82"/>
                    <a:pt x="1089" y="80"/>
                    <a:pt x="1089" y="77"/>
                  </a:cubicBezTo>
                  <a:cubicBezTo>
                    <a:pt x="1089" y="69"/>
                    <a:pt x="1086" y="63"/>
                    <a:pt x="1094" y="57"/>
                  </a:cubicBezTo>
                  <a:cubicBezTo>
                    <a:pt x="1102" y="51"/>
                    <a:pt x="1089" y="44"/>
                    <a:pt x="1086" y="38"/>
                  </a:cubicBezTo>
                  <a:cubicBezTo>
                    <a:pt x="1084" y="33"/>
                    <a:pt x="1077" y="30"/>
                    <a:pt x="1072" y="32"/>
                  </a:cubicBezTo>
                  <a:cubicBezTo>
                    <a:pt x="1067" y="34"/>
                    <a:pt x="1064" y="30"/>
                    <a:pt x="1061" y="27"/>
                  </a:cubicBezTo>
                  <a:cubicBezTo>
                    <a:pt x="1069" y="24"/>
                    <a:pt x="1068" y="11"/>
                    <a:pt x="1077" y="10"/>
                  </a:cubicBezTo>
                  <a:cubicBezTo>
                    <a:pt x="1089" y="7"/>
                    <a:pt x="1099" y="3"/>
                    <a:pt x="1111" y="4"/>
                  </a:cubicBezTo>
                  <a:cubicBezTo>
                    <a:pt x="1123" y="4"/>
                    <a:pt x="1133" y="0"/>
                    <a:pt x="1145" y="3"/>
                  </a:cubicBezTo>
                  <a:cubicBezTo>
                    <a:pt x="1150" y="5"/>
                    <a:pt x="1155" y="7"/>
                    <a:pt x="1160" y="9"/>
                  </a:cubicBezTo>
                  <a:cubicBezTo>
                    <a:pt x="1166" y="12"/>
                    <a:pt x="1174" y="12"/>
                    <a:pt x="1180" y="16"/>
                  </a:cubicBezTo>
                  <a:cubicBezTo>
                    <a:pt x="1180" y="9"/>
                    <a:pt x="1201" y="17"/>
                    <a:pt x="1203" y="20"/>
                  </a:cubicBezTo>
                  <a:cubicBezTo>
                    <a:pt x="1204" y="22"/>
                    <a:pt x="1214" y="25"/>
                    <a:pt x="1217" y="27"/>
                  </a:cubicBezTo>
                  <a:cubicBezTo>
                    <a:pt x="1219" y="28"/>
                    <a:pt x="1218" y="31"/>
                    <a:pt x="1220" y="32"/>
                  </a:cubicBezTo>
                  <a:cubicBezTo>
                    <a:pt x="1223" y="34"/>
                    <a:pt x="1227" y="34"/>
                    <a:pt x="1229" y="37"/>
                  </a:cubicBezTo>
                  <a:cubicBezTo>
                    <a:pt x="1233" y="39"/>
                    <a:pt x="1238" y="41"/>
                    <a:pt x="1240" y="45"/>
                  </a:cubicBezTo>
                  <a:cubicBezTo>
                    <a:pt x="1241" y="47"/>
                    <a:pt x="1247" y="46"/>
                    <a:pt x="1247" y="50"/>
                  </a:cubicBezTo>
                  <a:cubicBezTo>
                    <a:pt x="1247" y="55"/>
                    <a:pt x="1253" y="58"/>
                    <a:pt x="1257" y="61"/>
                  </a:cubicBezTo>
                  <a:cubicBezTo>
                    <a:pt x="1261" y="63"/>
                    <a:pt x="1265" y="70"/>
                    <a:pt x="1269" y="71"/>
                  </a:cubicBezTo>
                  <a:cubicBezTo>
                    <a:pt x="1275" y="73"/>
                    <a:pt x="1277" y="80"/>
                    <a:pt x="1281" y="84"/>
                  </a:cubicBezTo>
                  <a:cubicBezTo>
                    <a:pt x="1287" y="88"/>
                    <a:pt x="1293" y="90"/>
                    <a:pt x="1298" y="95"/>
                  </a:cubicBezTo>
                  <a:cubicBezTo>
                    <a:pt x="1302" y="98"/>
                    <a:pt x="1303" y="104"/>
                    <a:pt x="1308" y="107"/>
                  </a:cubicBezTo>
                  <a:cubicBezTo>
                    <a:pt x="1312" y="111"/>
                    <a:pt x="1316" y="110"/>
                    <a:pt x="1318" y="116"/>
                  </a:cubicBezTo>
                  <a:cubicBezTo>
                    <a:pt x="1321" y="127"/>
                    <a:pt x="1339" y="135"/>
                    <a:pt x="1349" y="134"/>
                  </a:cubicBezTo>
                  <a:cubicBezTo>
                    <a:pt x="1354" y="133"/>
                    <a:pt x="1359" y="131"/>
                    <a:pt x="1363" y="133"/>
                  </a:cubicBezTo>
                  <a:cubicBezTo>
                    <a:pt x="1369" y="137"/>
                    <a:pt x="1376" y="138"/>
                    <a:pt x="1382" y="141"/>
                  </a:cubicBezTo>
                  <a:cubicBezTo>
                    <a:pt x="1379" y="134"/>
                    <a:pt x="1390" y="143"/>
                    <a:pt x="1393" y="143"/>
                  </a:cubicBezTo>
                  <a:cubicBezTo>
                    <a:pt x="1397" y="143"/>
                    <a:pt x="1403" y="151"/>
                    <a:pt x="1408" y="153"/>
                  </a:cubicBezTo>
                  <a:cubicBezTo>
                    <a:pt x="1415" y="157"/>
                    <a:pt x="1421" y="154"/>
                    <a:pt x="1427" y="156"/>
                  </a:cubicBezTo>
                  <a:cubicBezTo>
                    <a:pt x="1429" y="157"/>
                    <a:pt x="1428" y="163"/>
                    <a:pt x="1430" y="165"/>
                  </a:cubicBezTo>
                  <a:cubicBezTo>
                    <a:pt x="1432" y="167"/>
                    <a:pt x="1435" y="168"/>
                    <a:pt x="1437" y="170"/>
                  </a:cubicBezTo>
                  <a:cubicBezTo>
                    <a:pt x="1444" y="173"/>
                    <a:pt x="1443" y="177"/>
                    <a:pt x="1445" y="183"/>
                  </a:cubicBezTo>
                  <a:cubicBezTo>
                    <a:pt x="1447" y="187"/>
                    <a:pt x="1460" y="197"/>
                    <a:pt x="1464" y="196"/>
                  </a:cubicBezTo>
                  <a:cubicBezTo>
                    <a:pt x="1467" y="196"/>
                    <a:pt x="1469" y="195"/>
                    <a:pt x="1472" y="195"/>
                  </a:cubicBezTo>
                  <a:cubicBezTo>
                    <a:pt x="1476" y="195"/>
                    <a:pt x="1480" y="197"/>
                    <a:pt x="1484" y="197"/>
                  </a:cubicBezTo>
                  <a:cubicBezTo>
                    <a:pt x="1488" y="196"/>
                    <a:pt x="1502" y="197"/>
                    <a:pt x="1503" y="191"/>
                  </a:cubicBezTo>
                  <a:cubicBezTo>
                    <a:pt x="1503" y="186"/>
                    <a:pt x="1510" y="181"/>
                    <a:pt x="1515" y="182"/>
                  </a:cubicBezTo>
                  <a:cubicBezTo>
                    <a:pt x="1516" y="182"/>
                    <a:pt x="1521" y="184"/>
                    <a:pt x="1521" y="183"/>
                  </a:cubicBezTo>
                  <a:cubicBezTo>
                    <a:pt x="1522" y="179"/>
                    <a:pt x="1522" y="178"/>
                    <a:pt x="1525" y="177"/>
                  </a:cubicBezTo>
                  <a:cubicBezTo>
                    <a:pt x="1529" y="177"/>
                    <a:pt x="1535" y="171"/>
                    <a:pt x="1539" y="173"/>
                  </a:cubicBezTo>
                  <a:cubicBezTo>
                    <a:pt x="1541" y="174"/>
                    <a:pt x="1548" y="177"/>
                    <a:pt x="1550" y="177"/>
                  </a:cubicBezTo>
                  <a:cubicBezTo>
                    <a:pt x="1549" y="181"/>
                    <a:pt x="1550" y="184"/>
                    <a:pt x="1553" y="187"/>
                  </a:cubicBezTo>
                  <a:cubicBezTo>
                    <a:pt x="1557" y="191"/>
                    <a:pt x="1566" y="197"/>
                    <a:pt x="1562" y="204"/>
                  </a:cubicBezTo>
                  <a:cubicBezTo>
                    <a:pt x="1561" y="205"/>
                    <a:pt x="1558" y="206"/>
                    <a:pt x="1557" y="207"/>
                  </a:cubicBezTo>
                  <a:cubicBezTo>
                    <a:pt x="1554" y="210"/>
                    <a:pt x="1558" y="212"/>
                    <a:pt x="1560" y="215"/>
                  </a:cubicBezTo>
                  <a:cubicBezTo>
                    <a:pt x="1561" y="217"/>
                    <a:pt x="1560" y="219"/>
                    <a:pt x="1560" y="222"/>
                  </a:cubicBezTo>
                  <a:cubicBezTo>
                    <a:pt x="1561" y="226"/>
                    <a:pt x="1565" y="229"/>
                    <a:pt x="1565" y="233"/>
                  </a:cubicBezTo>
                  <a:cubicBezTo>
                    <a:pt x="1564" y="238"/>
                    <a:pt x="1574" y="245"/>
                    <a:pt x="1567" y="249"/>
                  </a:cubicBezTo>
                  <a:cubicBezTo>
                    <a:pt x="1572" y="252"/>
                    <a:pt x="1567" y="253"/>
                    <a:pt x="1568" y="258"/>
                  </a:cubicBezTo>
                  <a:cubicBezTo>
                    <a:pt x="1568" y="261"/>
                    <a:pt x="1572" y="264"/>
                    <a:pt x="1571" y="267"/>
                  </a:cubicBezTo>
                  <a:cubicBezTo>
                    <a:pt x="1570" y="272"/>
                    <a:pt x="1565" y="270"/>
                    <a:pt x="1568" y="277"/>
                  </a:cubicBezTo>
                  <a:cubicBezTo>
                    <a:pt x="1569" y="279"/>
                    <a:pt x="1571" y="281"/>
                    <a:pt x="1571" y="284"/>
                  </a:cubicBezTo>
                  <a:cubicBezTo>
                    <a:pt x="1572" y="288"/>
                    <a:pt x="1549" y="282"/>
                    <a:pt x="1545" y="281"/>
                  </a:cubicBezTo>
                  <a:cubicBezTo>
                    <a:pt x="1544" y="280"/>
                    <a:pt x="1534" y="276"/>
                    <a:pt x="1534" y="278"/>
                  </a:cubicBezTo>
                  <a:cubicBezTo>
                    <a:pt x="1532" y="281"/>
                    <a:pt x="1532" y="286"/>
                    <a:pt x="1529" y="288"/>
                  </a:cubicBezTo>
                  <a:cubicBezTo>
                    <a:pt x="1527" y="289"/>
                    <a:pt x="1521" y="290"/>
                    <a:pt x="1520" y="292"/>
                  </a:cubicBezTo>
                  <a:cubicBezTo>
                    <a:pt x="1518" y="293"/>
                    <a:pt x="1526" y="298"/>
                    <a:pt x="1527" y="299"/>
                  </a:cubicBezTo>
                  <a:cubicBezTo>
                    <a:pt x="1535" y="308"/>
                    <a:pt x="1541" y="318"/>
                    <a:pt x="1547" y="329"/>
                  </a:cubicBezTo>
                  <a:cubicBezTo>
                    <a:pt x="1551" y="338"/>
                    <a:pt x="1560" y="344"/>
                    <a:pt x="1559" y="354"/>
                  </a:cubicBezTo>
                  <a:cubicBezTo>
                    <a:pt x="1559" y="359"/>
                    <a:pt x="1562" y="358"/>
                    <a:pt x="1556" y="360"/>
                  </a:cubicBezTo>
                  <a:cubicBezTo>
                    <a:pt x="1552" y="362"/>
                    <a:pt x="1548" y="361"/>
                    <a:pt x="1545" y="366"/>
                  </a:cubicBezTo>
                  <a:cubicBezTo>
                    <a:pt x="1552" y="368"/>
                    <a:pt x="1551" y="371"/>
                    <a:pt x="1556" y="375"/>
                  </a:cubicBezTo>
                  <a:cubicBezTo>
                    <a:pt x="1551" y="371"/>
                    <a:pt x="1543" y="369"/>
                    <a:pt x="1539" y="363"/>
                  </a:cubicBezTo>
                  <a:cubicBezTo>
                    <a:pt x="1535" y="358"/>
                    <a:pt x="1531" y="357"/>
                    <a:pt x="1525" y="357"/>
                  </a:cubicBezTo>
                  <a:cubicBezTo>
                    <a:pt x="1526" y="361"/>
                    <a:pt x="1532" y="371"/>
                    <a:pt x="1530" y="375"/>
                  </a:cubicBezTo>
                  <a:cubicBezTo>
                    <a:pt x="1528" y="377"/>
                    <a:pt x="1522" y="375"/>
                    <a:pt x="1520" y="377"/>
                  </a:cubicBezTo>
                  <a:cubicBezTo>
                    <a:pt x="1516" y="380"/>
                    <a:pt x="1523" y="386"/>
                    <a:pt x="1515" y="388"/>
                  </a:cubicBezTo>
                  <a:cubicBezTo>
                    <a:pt x="1508" y="390"/>
                    <a:pt x="1500" y="388"/>
                    <a:pt x="1493" y="390"/>
                  </a:cubicBezTo>
                  <a:cubicBezTo>
                    <a:pt x="1497" y="395"/>
                    <a:pt x="1509" y="402"/>
                    <a:pt x="1507" y="409"/>
                  </a:cubicBezTo>
                  <a:cubicBezTo>
                    <a:pt x="1506" y="412"/>
                    <a:pt x="1491" y="410"/>
                    <a:pt x="1488" y="409"/>
                  </a:cubicBezTo>
                  <a:cubicBezTo>
                    <a:pt x="1484" y="409"/>
                    <a:pt x="1480" y="408"/>
                    <a:pt x="1477" y="406"/>
                  </a:cubicBezTo>
                  <a:cubicBezTo>
                    <a:pt x="1473" y="404"/>
                    <a:pt x="1470" y="397"/>
                    <a:pt x="1465" y="398"/>
                  </a:cubicBezTo>
                  <a:cubicBezTo>
                    <a:pt x="1462" y="398"/>
                    <a:pt x="1462" y="401"/>
                    <a:pt x="1459" y="401"/>
                  </a:cubicBezTo>
                  <a:cubicBezTo>
                    <a:pt x="1459" y="408"/>
                    <a:pt x="1460" y="411"/>
                    <a:pt x="1457" y="418"/>
                  </a:cubicBezTo>
                  <a:cubicBezTo>
                    <a:pt x="1456" y="420"/>
                    <a:pt x="1456" y="425"/>
                    <a:pt x="1453" y="427"/>
                  </a:cubicBezTo>
                  <a:cubicBezTo>
                    <a:pt x="1452" y="428"/>
                    <a:pt x="1446" y="428"/>
                    <a:pt x="1446" y="430"/>
                  </a:cubicBezTo>
                  <a:cubicBezTo>
                    <a:pt x="1447" y="433"/>
                    <a:pt x="1444" y="433"/>
                    <a:pt x="1443" y="435"/>
                  </a:cubicBezTo>
                  <a:cubicBezTo>
                    <a:pt x="1442" y="436"/>
                    <a:pt x="1440" y="437"/>
                    <a:pt x="1438" y="437"/>
                  </a:cubicBezTo>
                  <a:cubicBezTo>
                    <a:pt x="1436" y="438"/>
                    <a:pt x="1434" y="443"/>
                    <a:pt x="1433" y="443"/>
                  </a:cubicBezTo>
                  <a:cubicBezTo>
                    <a:pt x="1427" y="445"/>
                    <a:pt x="1422" y="452"/>
                    <a:pt x="1422" y="459"/>
                  </a:cubicBezTo>
                  <a:cubicBezTo>
                    <a:pt x="1422" y="467"/>
                    <a:pt x="1410" y="467"/>
                    <a:pt x="1405" y="462"/>
                  </a:cubicBezTo>
                  <a:cubicBezTo>
                    <a:pt x="1406" y="467"/>
                    <a:pt x="1400" y="466"/>
                    <a:pt x="1397" y="466"/>
                  </a:cubicBezTo>
                  <a:cubicBezTo>
                    <a:pt x="1398" y="469"/>
                    <a:pt x="1395" y="470"/>
                    <a:pt x="1393" y="470"/>
                  </a:cubicBezTo>
                  <a:cubicBezTo>
                    <a:pt x="1388" y="471"/>
                    <a:pt x="1384" y="475"/>
                    <a:pt x="1380" y="478"/>
                  </a:cubicBezTo>
                  <a:cubicBezTo>
                    <a:pt x="1377" y="481"/>
                    <a:pt x="1374" y="482"/>
                    <a:pt x="1373" y="487"/>
                  </a:cubicBezTo>
                  <a:cubicBezTo>
                    <a:pt x="1373" y="491"/>
                    <a:pt x="1369" y="491"/>
                    <a:pt x="1370" y="495"/>
                  </a:cubicBezTo>
                  <a:cubicBezTo>
                    <a:pt x="1368" y="493"/>
                    <a:pt x="1366" y="493"/>
                    <a:pt x="1363" y="493"/>
                  </a:cubicBezTo>
                  <a:cubicBezTo>
                    <a:pt x="1367" y="497"/>
                    <a:pt x="1353" y="507"/>
                    <a:pt x="1350" y="497"/>
                  </a:cubicBezTo>
                  <a:cubicBezTo>
                    <a:pt x="1349" y="492"/>
                    <a:pt x="1358" y="492"/>
                    <a:pt x="1360" y="491"/>
                  </a:cubicBezTo>
                  <a:cubicBezTo>
                    <a:pt x="1362" y="489"/>
                    <a:pt x="1359" y="487"/>
                    <a:pt x="1359" y="485"/>
                  </a:cubicBezTo>
                  <a:cubicBezTo>
                    <a:pt x="1359" y="482"/>
                    <a:pt x="1363" y="481"/>
                    <a:pt x="1364" y="479"/>
                  </a:cubicBezTo>
                  <a:cubicBezTo>
                    <a:pt x="1355" y="483"/>
                    <a:pt x="1351" y="477"/>
                    <a:pt x="1343" y="475"/>
                  </a:cubicBezTo>
                  <a:cubicBezTo>
                    <a:pt x="1344" y="473"/>
                    <a:pt x="1346" y="472"/>
                    <a:pt x="1349" y="471"/>
                  </a:cubicBezTo>
                  <a:cubicBezTo>
                    <a:pt x="1344" y="464"/>
                    <a:pt x="1347" y="465"/>
                    <a:pt x="1353" y="459"/>
                  </a:cubicBezTo>
                  <a:cubicBezTo>
                    <a:pt x="1355" y="457"/>
                    <a:pt x="1356" y="449"/>
                    <a:pt x="1357" y="446"/>
                  </a:cubicBezTo>
                  <a:cubicBezTo>
                    <a:pt x="1358" y="433"/>
                    <a:pt x="1338" y="436"/>
                    <a:pt x="1337" y="425"/>
                  </a:cubicBezTo>
                  <a:cubicBezTo>
                    <a:pt x="1338" y="432"/>
                    <a:pt x="1330" y="429"/>
                    <a:pt x="1326" y="427"/>
                  </a:cubicBezTo>
                  <a:cubicBezTo>
                    <a:pt x="1322" y="426"/>
                    <a:pt x="1311" y="431"/>
                    <a:pt x="1319" y="434"/>
                  </a:cubicBezTo>
                  <a:cubicBezTo>
                    <a:pt x="1313" y="435"/>
                    <a:pt x="1309" y="444"/>
                    <a:pt x="1310" y="449"/>
                  </a:cubicBezTo>
                  <a:cubicBezTo>
                    <a:pt x="1310" y="454"/>
                    <a:pt x="1297" y="459"/>
                    <a:pt x="1294" y="461"/>
                  </a:cubicBezTo>
                  <a:cubicBezTo>
                    <a:pt x="1291" y="463"/>
                    <a:pt x="1289" y="464"/>
                    <a:pt x="1287" y="467"/>
                  </a:cubicBezTo>
                  <a:cubicBezTo>
                    <a:pt x="1284" y="473"/>
                    <a:pt x="1290" y="475"/>
                    <a:pt x="1288" y="479"/>
                  </a:cubicBezTo>
                  <a:cubicBezTo>
                    <a:pt x="1285" y="489"/>
                    <a:pt x="1277" y="486"/>
                    <a:pt x="1270" y="490"/>
                  </a:cubicBezTo>
                  <a:cubicBezTo>
                    <a:pt x="1265" y="493"/>
                    <a:pt x="1260" y="485"/>
                    <a:pt x="1254" y="486"/>
                  </a:cubicBezTo>
                  <a:cubicBezTo>
                    <a:pt x="1247" y="488"/>
                    <a:pt x="1250" y="501"/>
                    <a:pt x="1252" y="505"/>
                  </a:cubicBezTo>
                  <a:cubicBezTo>
                    <a:pt x="1255" y="514"/>
                    <a:pt x="1265" y="517"/>
                    <a:pt x="1272" y="522"/>
                  </a:cubicBezTo>
                  <a:cubicBezTo>
                    <a:pt x="1274" y="523"/>
                    <a:pt x="1279" y="524"/>
                    <a:pt x="1282" y="523"/>
                  </a:cubicBezTo>
                  <a:cubicBezTo>
                    <a:pt x="1286" y="521"/>
                    <a:pt x="1287" y="527"/>
                    <a:pt x="1290" y="528"/>
                  </a:cubicBezTo>
                  <a:cubicBezTo>
                    <a:pt x="1291" y="526"/>
                    <a:pt x="1291" y="524"/>
                    <a:pt x="1290" y="522"/>
                  </a:cubicBezTo>
                  <a:cubicBezTo>
                    <a:pt x="1296" y="522"/>
                    <a:pt x="1304" y="528"/>
                    <a:pt x="1307" y="533"/>
                  </a:cubicBezTo>
                  <a:cubicBezTo>
                    <a:pt x="1311" y="540"/>
                    <a:pt x="1305" y="547"/>
                    <a:pt x="1313" y="553"/>
                  </a:cubicBezTo>
                  <a:cubicBezTo>
                    <a:pt x="1318" y="557"/>
                    <a:pt x="1325" y="558"/>
                    <a:pt x="1331" y="557"/>
                  </a:cubicBezTo>
                  <a:cubicBezTo>
                    <a:pt x="1335" y="556"/>
                    <a:pt x="1341" y="554"/>
                    <a:pt x="1336" y="549"/>
                  </a:cubicBezTo>
                  <a:cubicBezTo>
                    <a:pt x="1338" y="548"/>
                    <a:pt x="1350" y="538"/>
                    <a:pt x="1341" y="538"/>
                  </a:cubicBezTo>
                  <a:cubicBezTo>
                    <a:pt x="1346" y="539"/>
                    <a:pt x="1351" y="535"/>
                    <a:pt x="1355" y="534"/>
                  </a:cubicBezTo>
                  <a:cubicBezTo>
                    <a:pt x="1359" y="532"/>
                    <a:pt x="1366" y="537"/>
                    <a:pt x="1368" y="540"/>
                  </a:cubicBezTo>
                  <a:cubicBezTo>
                    <a:pt x="1370" y="542"/>
                    <a:pt x="1372" y="542"/>
                    <a:pt x="1375" y="541"/>
                  </a:cubicBezTo>
                  <a:cubicBezTo>
                    <a:pt x="1377" y="541"/>
                    <a:pt x="1379" y="544"/>
                    <a:pt x="1380" y="545"/>
                  </a:cubicBezTo>
                  <a:cubicBezTo>
                    <a:pt x="1384" y="549"/>
                    <a:pt x="1390" y="543"/>
                    <a:pt x="1395" y="547"/>
                  </a:cubicBezTo>
                  <a:cubicBezTo>
                    <a:pt x="1395" y="546"/>
                    <a:pt x="1395" y="545"/>
                    <a:pt x="1396" y="544"/>
                  </a:cubicBezTo>
                  <a:cubicBezTo>
                    <a:pt x="1402" y="548"/>
                    <a:pt x="1410" y="545"/>
                    <a:pt x="1416" y="549"/>
                  </a:cubicBezTo>
                  <a:cubicBezTo>
                    <a:pt x="1415" y="550"/>
                    <a:pt x="1414" y="550"/>
                    <a:pt x="1413" y="551"/>
                  </a:cubicBezTo>
                  <a:cubicBezTo>
                    <a:pt x="1419" y="556"/>
                    <a:pt x="1410" y="557"/>
                    <a:pt x="1416" y="562"/>
                  </a:cubicBezTo>
                  <a:cubicBezTo>
                    <a:pt x="1418" y="563"/>
                    <a:pt x="1418" y="566"/>
                    <a:pt x="1415" y="567"/>
                  </a:cubicBezTo>
                  <a:cubicBezTo>
                    <a:pt x="1409" y="569"/>
                    <a:pt x="1409" y="565"/>
                    <a:pt x="1407" y="561"/>
                  </a:cubicBezTo>
                  <a:cubicBezTo>
                    <a:pt x="1406" y="563"/>
                    <a:pt x="1405" y="564"/>
                    <a:pt x="1404" y="566"/>
                  </a:cubicBezTo>
                  <a:cubicBezTo>
                    <a:pt x="1404" y="561"/>
                    <a:pt x="1401" y="563"/>
                    <a:pt x="1399" y="565"/>
                  </a:cubicBezTo>
                  <a:cubicBezTo>
                    <a:pt x="1397" y="566"/>
                    <a:pt x="1387" y="573"/>
                    <a:pt x="1393" y="567"/>
                  </a:cubicBezTo>
                  <a:cubicBezTo>
                    <a:pt x="1390" y="569"/>
                    <a:pt x="1384" y="575"/>
                    <a:pt x="1380" y="576"/>
                  </a:cubicBezTo>
                  <a:cubicBezTo>
                    <a:pt x="1377" y="576"/>
                    <a:pt x="1371" y="573"/>
                    <a:pt x="1373" y="578"/>
                  </a:cubicBezTo>
                  <a:cubicBezTo>
                    <a:pt x="1377" y="574"/>
                    <a:pt x="1381" y="580"/>
                    <a:pt x="1378" y="584"/>
                  </a:cubicBezTo>
                  <a:cubicBezTo>
                    <a:pt x="1377" y="581"/>
                    <a:pt x="1373" y="580"/>
                    <a:pt x="1373" y="584"/>
                  </a:cubicBezTo>
                  <a:cubicBezTo>
                    <a:pt x="1372" y="587"/>
                    <a:pt x="1375" y="589"/>
                    <a:pt x="1375" y="592"/>
                  </a:cubicBezTo>
                  <a:cubicBezTo>
                    <a:pt x="1375" y="593"/>
                    <a:pt x="1370" y="595"/>
                    <a:pt x="1369" y="595"/>
                  </a:cubicBezTo>
                  <a:cubicBezTo>
                    <a:pt x="1365" y="594"/>
                    <a:pt x="1367" y="589"/>
                    <a:pt x="1363" y="587"/>
                  </a:cubicBezTo>
                  <a:cubicBezTo>
                    <a:pt x="1367" y="593"/>
                    <a:pt x="1362" y="588"/>
                    <a:pt x="1359" y="589"/>
                  </a:cubicBezTo>
                  <a:cubicBezTo>
                    <a:pt x="1359" y="592"/>
                    <a:pt x="1363" y="598"/>
                    <a:pt x="1367" y="598"/>
                  </a:cubicBezTo>
                  <a:cubicBezTo>
                    <a:pt x="1359" y="599"/>
                    <a:pt x="1364" y="613"/>
                    <a:pt x="1354" y="611"/>
                  </a:cubicBezTo>
                  <a:cubicBezTo>
                    <a:pt x="1354" y="615"/>
                    <a:pt x="1353" y="623"/>
                    <a:pt x="1351" y="626"/>
                  </a:cubicBezTo>
                  <a:cubicBezTo>
                    <a:pt x="1348" y="632"/>
                    <a:pt x="1351" y="636"/>
                    <a:pt x="1352" y="641"/>
                  </a:cubicBezTo>
                  <a:cubicBezTo>
                    <a:pt x="1356" y="637"/>
                    <a:pt x="1363" y="643"/>
                    <a:pt x="1366" y="645"/>
                  </a:cubicBezTo>
                  <a:cubicBezTo>
                    <a:pt x="1373" y="650"/>
                    <a:pt x="1380" y="652"/>
                    <a:pt x="1388" y="655"/>
                  </a:cubicBezTo>
                  <a:cubicBezTo>
                    <a:pt x="1393" y="658"/>
                    <a:pt x="1395" y="666"/>
                    <a:pt x="1399" y="671"/>
                  </a:cubicBezTo>
                  <a:cubicBezTo>
                    <a:pt x="1404" y="678"/>
                    <a:pt x="1409" y="687"/>
                    <a:pt x="1415" y="693"/>
                  </a:cubicBezTo>
                  <a:cubicBezTo>
                    <a:pt x="1420" y="697"/>
                    <a:pt x="1424" y="703"/>
                    <a:pt x="1425" y="709"/>
                  </a:cubicBezTo>
                  <a:cubicBezTo>
                    <a:pt x="1425" y="716"/>
                    <a:pt x="1436" y="717"/>
                    <a:pt x="1442" y="720"/>
                  </a:cubicBezTo>
                  <a:cubicBezTo>
                    <a:pt x="1446" y="722"/>
                    <a:pt x="1444" y="724"/>
                    <a:pt x="1446" y="728"/>
                  </a:cubicBezTo>
                  <a:cubicBezTo>
                    <a:pt x="1448" y="731"/>
                    <a:pt x="1451" y="731"/>
                    <a:pt x="1454" y="732"/>
                  </a:cubicBezTo>
                  <a:cubicBezTo>
                    <a:pt x="1458" y="734"/>
                    <a:pt x="1468" y="739"/>
                    <a:pt x="1465" y="745"/>
                  </a:cubicBezTo>
                  <a:cubicBezTo>
                    <a:pt x="1459" y="744"/>
                    <a:pt x="1452" y="737"/>
                    <a:pt x="1445" y="739"/>
                  </a:cubicBezTo>
                  <a:cubicBezTo>
                    <a:pt x="1436" y="742"/>
                    <a:pt x="1436" y="735"/>
                    <a:pt x="1428" y="733"/>
                  </a:cubicBezTo>
                  <a:cubicBezTo>
                    <a:pt x="1420" y="730"/>
                    <a:pt x="1417" y="740"/>
                    <a:pt x="1410" y="736"/>
                  </a:cubicBezTo>
                  <a:cubicBezTo>
                    <a:pt x="1407" y="734"/>
                    <a:pt x="1405" y="731"/>
                    <a:pt x="1403" y="728"/>
                  </a:cubicBezTo>
                  <a:cubicBezTo>
                    <a:pt x="1401" y="725"/>
                    <a:pt x="1397" y="725"/>
                    <a:pt x="1393" y="723"/>
                  </a:cubicBezTo>
                  <a:cubicBezTo>
                    <a:pt x="1395" y="724"/>
                    <a:pt x="1396" y="726"/>
                    <a:pt x="1395" y="728"/>
                  </a:cubicBezTo>
                  <a:cubicBezTo>
                    <a:pt x="1396" y="727"/>
                    <a:pt x="1398" y="726"/>
                    <a:pt x="1400" y="728"/>
                  </a:cubicBezTo>
                  <a:cubicBezTo>
                    <a:pt x="1399" y="727"/>
                    <a:pt x="1398" y="726"/>
                    <a:pt x="1397" y="726"/>
                  </a:cubicBezTo>
                  <a:cubicBezTo>
                    <a:pt x="1400" y="724"/>
                    <a:pt x="1407" y="733"/>
                    <a:pt x="1401" y="730"/>
                  </a:cubicBezTo>
                  <a:cubicBezTo>
                    <a:pt x="1405" y="734"/>
                    <a:pt x="1411" y="741"/>
                    <a:pt x="1417" y="738"/>
                  </a:cubicBezTo>
                  <a:cubicBezTo>
                    <a:pt x="1420" y="736"/>
                    <a:pt x="1420" y="734"/>
                    <a:pt x="1423" y="734"/>
                  </a:cubicBezTo>
                  <a:cubicBezTo>
                    <a:pt x="1426" y="734"/>
                    <a:pt x="1430" y="735"/>
                    <a:pt x="1431" y="738"/>
                  </a:cubicBezTo>
                  <a:cubicBezTo>
                    <a:pt x="1433" y="739"/>
                    <a:pt x="1431" y="741"/>
                    <a:pt x="1433" y="742"/>
                  </a:cubicBezTo>
                  <a:cubicBezTo>
                    <a:pt x="1436" y="744"/>
                    <a:pt x="1440" y="744"/>
                    <a:pt x="1443" y="745"/>
                  </a:cubicBezTo>
                  <a:cubicBezTo>
                    <a:pt x="1451" y="748"/>
                    <a:pt x="1457" y="755"/>
                    <a:pt x="1464" y="758"/>
                  </a:cubicBezTo>
                  <a:cubicBezTo>
                    <a:pt x="1467" y="760"/>
                    <a:pt x="1476" y="768"/>
                    <a:pt x="1475" y="773"/>
                  </a:cubicBezTo>
                  <a:cubicBezTo>
                    <a:pt x="1475" y="775"/>
                    <a:pt x="1471" y="774"/>
                    <a:pt x="1469" y="774"/>
                  </a:cubicBezTo>
                  <a:cubicBezTo>
                    <a:pt x="1464" y="775"/>
                    <a:pt x="1462" y="779"/>
                    <a:pt x="1458" y="782"/>
                  </a:cubicBezTo>
                  <a:cubicBezTo>
                    <a:pt x="1456" y="783"/>
                    <a:pt x="1453" y="784"/>
                    <a:pt x="1452" y="787"/>
                  </a:cubicBezTo>
                  <a:cubicBezTo>
                    <a:pt x="1452" y="789"/>
                    <a:pt x="1452" y="792"/>
                    <a:pt x="1450" y="792"/>
                  </a:cubicBezTo>
                  <a:cubicBezTo>
                    <a:pt x="1446" y="793"/>
                    <a:pt x="1444" y="789"/>
                    <a:pt x="1440" y="791"/>
                  </a:cubicBezTo>
                  <a:cubicBezTo>
                    <a:pt x="1437" y="792"/>
                    <a:pt x="1435" y="795"/>
                    <a:pt x="1432" y="797"/>
                  </a:cubicBezTo>
                  <a:cubicBezTo>
                    <a:pt x="1434" y="796"/>
                    <a:pt x="1441" y="791"/>
                    <a:pt x="1443" y="792"/>
                  </a:cubicBezTo>
                  <a:cubicBezTo>
                    <a:pt x="1447" y="795"/>
                    <a:pt x="1447" y="802"/>
                    <a:pt x="1452" y="802"/>
                  </a:cubicBezTo>
                  <a:cubicBezTo>
                    <a:pt x="1451" y="801"/>
                    <a:pt x="1450" y="800"/>
                    <a:pt x="1449" y="800"/>
                  </a:cubicBezTo>
                  <a:cubicBezTo>
                    <a:pt x="1456" y="801"/>
                    <a:pt x="1460" y="793"/>
                    <a:pt x="1466" y="795"/>
                  </a:cubicBezTo>
                  <a:cubicBezTo>
                    <a:pt x="1471" y="796"/>
                    <a:pt x="1473" y="800"/>
                    <a:pt x="1476" y="803"/>
                  </a:cubicBezTo>
                  <a:cubicBezTo>
                    <a:pt x="1480" y="806"/>
                    <a:pt x="1488" y="807"/>
                    <a:pt x="1493" y="808"/>
                  </a:cubicBezTo>
                  <a:cubicBezTo>
                    <a:pt x="1490" y="810"/>
                    <a:pt x="1488" y="813"/>
                    <a:pt x="1486" y="815"/>
                  </a:cubicBezTo>
                  <a:cubicBezTo>
                    <a:pt x="1485" y="817"/>
                    <a:pt x="1484" y="818"/>
                    <a:pt x="1483" y="819"/>
                  </a:cubicBezTo>
                  <a:cubicBezTo>
                    <a:pt x="1481" y="821"/>
                    <a:pt x="1479" y="820"/>
                    <a:pt x="1477" y="822"/>
                  </a:cubicBezTo>
                  <a:cubicBezTo>
                    <a:pt x="1478" y="823"/>
                    <a:pt x="1479" y="824"/>
                    <a:pt x="1479" y="825"/>
                  </a:cubicBezTo>
                  <a:cubicBezTo>
                    <a:pt x="1481" y="822"/>
                    <a:pt x="1485" y="819"/>
                    <a:pt x="1488" y="821"/>
                  </a:cubicBezTo>
                  <a:cubicBezTo>
                    <a:pt x="1486" y="820"/>
                    <a:pt x="1486" y="815"/>
                    <a:pt x="1490" y="817"/>
                  </a:cubicBezTo>
                  <a:cubicBezTo>
                    <a:pt x="1493" y="819"/>
                    <a:pt x="1490" y="822"/>
                    <a:pt x="1492" y="825"/>
                  </a:cubicBezTo>
                  <a:cubicBezTo>
                    <a:pt x="1492" y="825"/>
                    <a:pt x="1496" y="835"/>
                    <a:pt x="1492" y="832"/>
                  </a:cubicBezTo>
                  <a:cubicBezTo>
                    <a:pt x="1490" y="831"/>
                    <a:pt x="1490" y="828"/>
                    <a:pt x="1488" y="826"/>
                  </a:cubicBezTo>
                  <a:cubicBezTo>
                    <a:pt x="1489" y="828"/>
                    <a:pt x="1489" y="830"/>
                    <a:pt x="1489" y="832"/>
                  </a:cubicBezTo>
                  <a:cubicBezTo>
                    <a:pt x="1487" y="832"/>
                    <a:pt x="1485" y="831"/>
                    <a:pt x="1484" y="829"/>
                  </a:cubicBezTo>
                  <a:cubicBezTo>
                    <a:pt x="1485" y="834"/>
                    <a:pt x="1484" y="831"/>
                    <a:pt x="1483" y="829"/>
                  </a:cubicBezTo>
                  <a:cubicBezTo>
                    <a:pt x="1482" y="831"/>
                    <a:pt x="1481" y="833"/>
                    <a:pt x="1480" y="835"/>
                  </a:cubicBezTo>
                  <a:cubicBezTo>
                    <a:pt x="1483" y="834"/>
                    <a:pt x="1489" y="838"/>
                    <a:pt x="1490" y="842"/>
                  </a:cubicBezTo>
                  <a:cubicBezTo>
                    <a:pt x="1488" y="840"/>
                    <a:pt x="1487" y="840"/>
                    <a:pt x="1486" y="842"/>
                  </a:cubicBezTo>
                  <a:cubicBezTo>
                    <a:pt x="1489" y="842"/>
                    <a:pt x="1492" y="846"/>
                    <a:pt x="1489" y="848"/>
                  </a:cubicBezTo>
                  <a:cubicBezTo>
                    <a:pt x="1484" y="851"/>
                    <a:pt x="1478" y="846"/>
                    <a:pt x="1475" y="844"/>
                  </a:cubicBezTo>
                  <a:cubicBezTo>
                    <a:pt x="1477" y="846"/>
                    <a:pt x="1478" y="849"/>
                    <a:pt x="1480" y="850"/>
                  </a:cubicBezTo>
                  <a:cubicBezTo>
                    <a:pt x="1483" y="851"/>
                    <a:pt x="1486" y="849"/>
                    <a:pt x="1488" y="853"/>
                  </a:cubicBezTo>
                  <a:cubicBezTo>
                    <a:pt x="1489" y="855"/>
                    <a:pt x="1494" y="860"/>
                    <a:pt x="1491" y="862"/>
                  </a:cubicBezTo>
                  <a:cubicBezTo>
                    <a:pt x="1489" y="864"/>
                    <a:pt x="1486" y="864"/>
                    <a:pt x="1487" y="868"/>
                  </a:cubicBezTo>
                  <a:cubicBezTo>
                    <a:pt x="1484" y="867"/>
                    <a:pt x="1483" y="862"/>
                    <a:pt x="1479" y="860"/>
                  </a:cubicBezTo>
                  <a:cubicBezTo>
                    <a:pt x="1478" y="862"/>
                    <a:pt x="1478" y="862"/>
                    <a:pt x="1476" y="863"/>
                  </a:cubicBezTo>
                  <a:cubicBezTo>
                    <a:pt x="1482" y="864"/>
                    <a:pt x="1474" y="881"/>
                    <a:pt x="1464" y="870"/>
                  </a:cubicBezTo>
                  <a:cubicBezTo>
                    <a:pt x="1465" y="874"/>
                    <a:pt x="1475" y="873"/>
                    <a:pt x="1474" y="878"/>
                  </a:cubicBezTo>
                  <a:cubicBezTo>
                    <a:pt x="1473" y="882"/>
                    <a:pt x="1468" y="890"/>
                    <a:pt x="1473" y="892"/>
                  </a:cubicBezTo>
                  <a:cubicBezTo>
                    <a:pt x="1471" y="894"/>
                    <a:pt x="1471" y="896"/>
                    <a:pt x="1471" y="898"/>
                  </a:cubicBezTo>
                  <a:cubicBezTo>
                    <a:pt x="1472" y="904"/>
                    <a:pt x="1467" y="898"/>
                    <a:pt x="1469" y="902"/>
                  </a:cubicBezTo>
                  <a:cubicBezTo>
                    <a:pt x="1467" y="900"/>
                    <a:pt x="1465" y="899"/>
                    <a:pt x="1463" y="897"/>
                  </a:cubicBezTo>
                  <a:cubicBezTo>
                    <a:pt x="1463" y="899"/>
                    <a:pt x="1473" y="906"/>
                    <a:pt x="1465" y="904"/>
                  </a:cubicBezTo>
                  <a:cubicBezTo>
                    <a:pt x="1466" y="908"/>
                    <a:pt x="1463" y="911"/>
                    <a:pt x="1460" y="912"/>
                  </a:cubicBezTo>
                  <a:cubicBezTo>
                    <a:pt x="1464" y="917"/>
                    <a:pt x="1466" y="925"/>
                    <a:pt x="1456" y="923"/>
                  </a:cubicBezTo>
                  <a:cubicBezTo>
                    <a:pt x="1459" y="922"/>
                    <a:pt x="1461" y="918"/>
                    <a:pt x="1459" y="915"/>
                  </a:cubicBezTo>
                  <a:cubicBezTo>
                    <a:pt x="1458" y="916"/>
                    <a:pt x="1457" y="918"/>
                    <a:pt x="1456" y="919"/>
                  </a:cubicBezTo>
                  <a:cubicBezTo>
                    <a:pt x="1454" y="918"/>
                    <a:pt x="1453" y="916"/>
                    <a:pt x="1452" y="914"/>
                  </a:cubicBezTo>
                  <a:cubicBezTo>
                    <a:pt x="1451" y="916"/>
                    <a:pt x="1449" y="917"/>
                    <a:pt x="1446" y="916"/>
                  </a:cubicBezTo>
                  <a:cubicBezTo>
                    <a:pt x="1448" y="918"/>
                    <a:pt x="1448" y="919"/>
                    <a:pt x="1448" y="922"/>
                  </a:cubicBezTo>
                  <a:cubicBezTo>
                    <a:pt x="1453" y="920"/>
                    <a:pt x="1458" y="928"/>
                    <a:pt x="1452" y="927"/>
                  </a:cubicBezTo>
                  <a:cubicBezTo>
                    <a:pt x="1452" y="931"/>
                    <a:pt x="1456" y="933"/>
                    <a:pt x="1457" y="928"/>
                  </a:cubicBezTo>
                  <a:cubicBezTo>
                    <a:pt x="1461" y="932"/>
                    <a:pt x="1457" y="932"/>
                    <a:pt x="1455" y="934"/>
                  </a:cubicBezTo>
                  <a:cubicBezTo>
                    <a:pt x="1452" y="937"/>
                    <a:pt x="1451" y="940"/>
                    <a:pt x="1450" y="943"/>
                  </a:cubicBezTo>
                  <a:cubicBezTo>
                    <a:pt x="1446" y="940"/>
                    <a:pt x="1442" y="939"/>
                    <a:pt x="1438" y="937"/>
                  </a:cubicBezTo>
                  <a:cubicBezTo>
                    <a:pt x="1441" y="939"/>
                    <a:pt x="1443" y="945"/>
                    <a:pt x="1447" y="944"/>
                  </a:cubicBezTo>
                  <a:cubicBezTo>
                    <a:pt x="1452" y="943"/>
                    <a:pt x="1453" y="939"/>
                    <a:pt x="1457" y="944"/>
                  </a:cubicBezTo>
                  <a:cubicBezTo>
                    <a:pt x="1454" y="946"/>
                    <a:pt x="1455" y="950"/>
                    <a:pt x="1454" y="954"/>
                  </a:cubicBezTo>
                  <a:cubicBezTo>
                    <a:pt x="1452" y="959"/>
                    <a:pt x="1460" y="959"/>
                    <a:pt x="1458" y="964"/>
                  </a:cubicBezTo>
                  <a:cubicBezTo>
                    <a:pt x="1458" y="960"/>
                    <a:pt x="1457" y="960"/>
                    <a:pt x="1455" y="964"/>
                  </a:cubicBezTo>
                  <a:cubicBezTo>
                    <a:pt x="1453" y="961"/>
                    <a:pt x="1451" y="959"/>
                    <a:pt x="1448" y="958"/>
                  </a:cubicBezTo>
                  <a:cubicBezTo>
                    <a:pt x="1448" y="960"/>
                    <a:pt x="1446" y="962"/>
                    <a:pt x="1444" y="963"/>
                  </a:cubicBezTo>
                  <a:cubicBezTo>
                    <a:pt x="1446" y="965"/>
                    <a:pt x="1451" y="965"/>
                    <a:pt x="1451" y="969"/>
                  </a:cubicBezTo>
                  <a:cubicBezTo>
                    <a:pt x="1449" y="974"/>
                    <a:pt x="1445" y="967"/>
                    <a:pt x="1445" y="973"/>
                  </a:cubicBezTo>
                  <a:cubicBezTo>
                    <a:pt x="1445" y="970"/>
                    <a:pt x="1442" y="965"/>
                    <a:pt x="1439" y="969"/>
                  </a:cubicBezTo>
                  <a:cubicBezTo>
                    <a:pt x="1443" y="971"/>
                    <a:pt x="1439" y="977"/>
                    <a:pt x="1444" y="977"/>
                  </a:cubicBezTo>
                  <a:cubicBezTo>
                    <a:pt x="1443" y="980"/>
                    <a:pt x="1436" y="985"/>
                    <a:pt x="1436" y="980"/>
                  </a:cubicBezTo>
                  <a:cubicBezTo>
                    <a:pt x="1433" y="982"/>
                    <a:pt x="1434" y="983"/>
                    <a:pt x="1436" y="984"/>
                  </a:cubicBezTo>
                  <a:cubicBezTo>
                    <a:pt x="1440" y="987"/>
                    <a:pt x="1437" y="992"/>
                    <a:pt x="1435" y="994"/>
                  </a:cubicBezTo>
                  <a:cubicBezTo>
                    <a:pt x="1433" y="992"/>
                    <a:pt x="1432" y="990"/>
                    <a:pt x="1430" y="988"/>
                  </a:cubicBezTo>
                  <a:cubicBezTo>
                    <a:pt x="1429" y="992"/>
                    <a:pt x="1424" y="995"/>
                    <a:pt x="1422" y="990"/>
                  </a:cubicBezTo>
                  <a:cubicBezTo>
                    <a:pt x="1420" y="993"/>
                    <a:pt x="1415" y="991"/>
                    <a:pt x="1418" y="996"/>
                  </a:cubicBezTo>
                  <a:cubicBezTo>
                    <a:pt x="1416" y="995"/>
                    <a:pt x="1413" y="995"/>
                    <a:pt x="1411" y="996"/>
                  </a:cubicBezTo>
                  <a:cubicBezTo>
                    <a:pt x="1413" y="998"/>
                    <a:pt x="1416" y="999"/>
                    <a:pt x="1419" y="998"/>
                  </a:cubicBezTo>
                  <a:cubicBezTo>
                    <a:pt x="1418" y="1000"/>
                    <a:pt x="1420" y="1001"/>
                    <a:pt x="1422" y="1001"/>
                  </a:cubicBezTo>
                  <a:cubicBezTo>
                    <a:pt x="1421" y="1004"/>
                    <a:pt x="1419" y="1004"/>
                    <a:pt x="1418" y="1005"/>
                  </a:cubicBezTo>
                  <a:cubicBezTo>
                    <a:pt x="1415" y="1007"/>
                    <a:pt x="1417" y="1011"/>
                    <a:pt x="1413" y="1013"/>
                  </a:cubicBezTo>
                  <a:cubicBezTo>
                    <a:pt x="1415" y="1010"/>
                    <a:pt x="1414" y="1009"/>
                    <a:pt x="1411" y="1010"/>
                  </a:cubicBezTo>
                  <a:cubicBezTo>
                    <a:pt x="1412" y="1013"/>
                    <a:pt x="1410" y="1016"/>
                    <a:pt x="1410" y="1019"/>
                  </a:cubicBezTo>
                  <a:cubicBezTo>
                    <a:pt x="1409" y="1013"/>
                    <a:pt x="1404" y="1019"/>
                    <a:pt x="1401" y="1019"/>
                  </a:cubicBezTo>
                  <a:cubicBezTo>
                    <a:pt x="1400" y="1020"/>
                    <a:pt x="1398" y="1030"/>
                    <a:pt x="1395" y="1027"/>
                  </a:cubicBezTo>
                  <a:cubicBezTo>
                    <a:pt x="1392" y="1024"/>
                    <a:pt x="1390" y="1023"/>
                    <a:pt x="1389" y="1028"/>
                  </a:cubicBezTo>
                  <a:cubicBezTo>
                    <a:pt x="1389" y="1033"/>
                    <a:pt x="1386" y="1034"/>
                    <a:pt x="1381" y="1034"/>
                  </a:cubicBezTo>
                  <a:cubicBezTo>
                    <a:pt x="1384" y="1035"/>
                    <a:pt x="1388" y="1035"/>
                    <a:pt x="1389" y="1039"/>
                  </a:cubicBezTo>
                  <a:cubicBezTo>
                    <a:pt x="1385" y="1035"/>
                    <a:pt x="1386" y="1042"/>
                    <a:pt x="1383" y="1039"/>
                  </a:cubicBezTo>
                  <a:cubicBezTo>
                    <a:pt x="1382" y="1042"/>
                    <a:pt x="1384" y="1047"/>
                    <a:pt x="1379" y="1048"/>
                  </a:cubicBezTo>
                  <a:cubicBezTo>
                    <a:pt x="1376" y="1049"/>
                    <a:pt x="1371" y="1050"/>
                    <a:pt x="1368" y="1049"/>
                  </a:cubicBezTo>
                  <a:cubicBezTo>
                    <a:pt x="1372" y="1053"/>
                    <a:pt x="1356" y="1056"/>
                    <a:pt x="1359" y="1048"/>
                  </a:cubicBezTo>
                  <a:cubicBezTo>
                    <a:pt x="1357" y="1051"/>
                    <a:pt x="1354" y="1050"/>
                    <a:pt x="1351" y="1049"/>
                  </a:cubicBezTo>
                  <a:cubicBezTo>
                    <a:pt x="1351" y="1051"/>
                    <a:pt x="1358" y="1054"/>
                    <a:pt x="1356" y="1057"/>
                  </a:cubicBezTo>
                  <a:cubicBezTo>
                    <a:pt x="1355" y="1059"/>
                    <a:pt x="1353" y="1058"/>
                    <a:pt x="1352" y="1057"/>
                  </a:cubicBezTo>
                  <a:cubicBezTo>
                    <a:pt x="1348" y="1055"/>
                    <a:pt x="1345" y="1055"/>
                    <a:pt x="1346" y="1051"/>
                  </a:cubicBezTo>
                  <a:cubicBezTo>
                    <a:pt x="1344" y="1053"/>
                    <a:pt x="1337" y="1057"/>
                    <a:pt x="1335" y="1056"/>
                  </a:cubicBezTo>
                  <a:cubicBezTo>
                    <a:pt x="1340" y="1058"/>
                    <a:pt x="1337" y="1062"/>
                    <a:pt x="1334" y="1061"/>
                  </a:cubicBezTo>
                  <a:cubicBezTo>
                    <a:pt x="1330" y="1060"/>
                    <a:pt x="1330" y="1055"/>
                    <a:pt x="1333" y="1053"/>
                  </a:cubicBezTo>
                  <a:cubicBezTo>
                    <a:pt x="1329" y="1053"/>
                    <a:pt x="1326" y="1055"/>
                    <a:pt x="1324" y="1058"/>
                  </a:cubicBezTo>
                  <a:cubicBezTo>
                    <a:pt x="1328" y="1059"/>
                    <a:pt x="1324" y="1063"/>
                    <a:pt x="1328" y="1064"/>
                  </a:cubicBezTo>
                  <a:cubicBezTo>
                    <a:pt x="1327" y="1064"/>
                    <a:pt x="1326" y="1065"/>
                    <a:pt x="1325" y="1065"/>
                  </a:cubicBezTo>
                  <a:cubicBezTo>
                    <a:pt x="1324" y="1059"/>
                    <a:pt x="1309" y="1060"/>
                    <a:pt x="1306" y="1065"/>
                  </a:cubicBezTo>
                  <a:cubicBezTo>
                    <a:pt x="1306" y="1056"/>
                    <a:pt x="1295" y="1054"/>
                    <a:pt x="1296" y="1045"/>
                  </a:cubicBezTo>
                  <a:cubicBezTo>
                    <a:pt x="1295" y="1051"/>
                    <a:pt x="1295" y="1048"/>
                    <a:pt x="1293" y="1045"/>
                  </a:cubicBezTo>
                  <a:cubicBezTo>
                    <a:pt x="1295" y="1042"/>
                    <a:pt x="1298" y="1042"/>
                    <a:pt x="1302" y="1042"/>
                  </a:cubicBezTo>
                  <a:cubicBezTo>
                    <a:pt x="1297" y="1039"/>
                    <a:pt x="1293" y="1045"/>
                    <a:pt x="1289" y="1043"/>
                  </a:cubicBezTo>
                  <a:cubicBezTo>
                    <a:pt x="1295" y="1046"/>
                    <a:pt x="1289" y="1051"/>
                    <a:pt x="1284" y="1050"/>
                  </a:cubicBezTo>
                  <a:cubicBezTo>
                    <a:pt x="1286" y="1050"/>
                    <a:pt x="1292" y="1052"/>
                    <a:pt x="1292" y="1054"/>
                  </a:cubicBezTo>
                  <a:cubicBezTo>
                    <a:pt x="1292" y="1055"/>
                    <a:pt x="1291" y="1055"/>
                    <a:pt x="1290" y="1054"/>
                  </a:cubicBezTo>
                  <a:cubicBezTo>
                    <a:pt x="1294" y="1057"/>
                    <a:pt x="1302" y="1068"/>
                    <a:pt x="1299" y="1073"/>
                  </a:cubicBezTo>
                  <a:cubicBezTo>
                    <a:pt x="1295" y="1079"/>
                    <a:pt x="1287" y="1063"/>
                    <a:pt x="1285" y="1061"/>
                  </a:cubicBezTo>
                  <a:cubicBezTo>
                    <a:pt x="1285" y="1066"/>
                    <a:pt x="1291" y="1071"/>
                    <a:pt x="1293" y="1075"/>
                  </a:cubicBezTo>
                  <a:cubicBezTo>
                    <a:pt x="1291" y="1075"/>
                    <a:pt x="1289" y="1077"/>
                    <a:pt x="1289" y="1079"/>
                  </a:cubicBezTo>
                  <a:cubicBezTo>
                    <a:pt x="1287" y="1078"/>
                    <a:pt x="1285" y="1076"/>
                    <a:pt x="1285" y="1074"/>
                  </a:cubicBezTo>
                  <a:cubicBezTo>
                    <a:pt x="1280" y="1076"/>
                    <a:pt x="1286" y="1082"/>
                    <a:pt x="1282" y="1086"/>
                  </a:cubicBezTo>
                  <a:cubicBezTo>
                    <a:pt x="1278" y="1080"/>
                    <a:pt x="1275" y="1085"/>
                    <a:pt x="1273" y="1088"/>
                  </a:cubicBezTo>
                  <a:cubicBezTo>
                    <a:pt x="1271" y="1091"/>
                    <a:pt x="1265" y="1085"/>
                    <a:pt x="1268" y="1082"/>
                  </a:cubicBezTo>
                  <a:cubicBezTo>
                    <a:pt x="1266" y="1083"/>
                    <a:pt x="1264" y="1082"/>
                    <a:pt x="1264" y="1079"/>
                  </a:cubicBezTo>
                  <a:cubicBezTo>
                    <a:pt x="1264" y="1083"/>
                    <a:pt x="1266" y="1086"/>
                    <a:pt x="1265" y="1089"/>
                  </a:cubicBezTo>
                  <a:cubicBezTo>
                    <a:pt x="1264" y="1094"/>
                    <a:pt x="1253" y="1086"/>
                    <a:pt x="1251" y="1085"/>
                  </a:cubicBezTo>
                  <a:cubicBezTo>
                    <a:pt x="1256" y="1092"/>
                    <a:pt x="1249" y="1089"/>
                    <a:pt x="1245" y="1089"/>
                  </a:cubicBezTo>
                  <a:cubicBezTo>
                    <a:pt x="1252" y="1092"/>
                    <a:pt x="1242" y="1101"/>
                    <a:pt x="1238" y="1095"/>
                  </a:cubicBezTo>
                  <a:cubicBezTo>
                    <a:pt x="1237" y="1097"/>
                    <a:pt x="1236" y="1100"/>
                    <a:pt x="1234" y="1101"/>
                  </a:cubicBezTo>
                  <a:cubicBezTo>
                    <a:pt x="1236" y="1096"/>
                    <a:pt x="1231" y="1099"/>
                    <a:pt x="1228" y="1099"/>
                  </a:cubicBezTo>
                  <a:cubicBezTo>
                    <a:pt x="1224" y="1100"/>
                    <a:pt x="1219" y="1102"/>
                    <a:pt x="1217" y="1105"/>
                  </a:cubicBezTo>
                  <a:cubicBezTo>
                    <a:pt x="1217" y="1103"/>
                    <a:pt x="1218" y="1102"/>
                    <a:pt x="1219" y="1100"/>
                  </a:cubicBezTo>
                  <a:cubicBezTo>
                    <a:pt x="1217" y="1102"/>
                    <a:pt x="1215" y="1105"/>
                    <a:pt x="1217" y="1108"/>
                  </a:cubicBezTo>
                  <a:cubicBezTo>
                    <a:pt x="1210" y="1110"/>
                    <a:pt x="1213" y="1105"/>
                    <a:pt x="1209" y="1102"/>
                  </a:cubicBezTo>
                  <a:cubicBezTo>
                    <a:pt x="1207" y="1106"/>
                    <a:pt x="1212" y="1108"/>
                    <a:pt x="1209" y="1111"/>
                  </a:cubicBezTo>
                  <a:cubicBezTo>
                    <a:pt x="1207" y="1113"/>
                    <a:pt x="1202" y="1115"/>
                    <a:pt x="1204" y="1119"/>
                  </a:cubicBezTo>
                  <a:cubicBezTo>
                    <a:pt x="1205" y="1121"/>
                    <a:pt x="1208" y="1121"/>
                    <a:pt x="1210" y="1122"/>
                  </a:cubicBezTo>
                  <a:cubicBezTo>
                    <a:pt x="1213" y="1123"/>
                    <a:pt x="1212" y="1129"/>
                    <a:pt x="1210" y="1122"/>
                  </a:cubicBezTo>
                  <a:cubicBezTo>
                    <a:pt x="1210" y="1127"/>
                    <a:pt x="1217" y="1130"/>
                    <a:pt x="1217" y="1135"/>
                  </a:cubicBezTo>
                  <a:cubicBezTo>
                    <a:pt x="1216" y="1143"/>
                    <a:pt x="1205" y="1139"/>
                    <a:pt x="1200" y="1141"/>
                  </a:cubicBezTo>
                  <a:cubicBezTo>
                    <a:pt x="1200" y="1138"/>
                    <a:pt x="1197" y="1134"/>
                    <a:pt x="1202" y="1137"/>
                  </a:cubicBezTo>
                  <a:cubicBezTo>
                    <a:pt x="1201" y="1132"/>
                    <a:pt x="1192" y="1133"/>
                    <a:pt x="1196" y="1126"/>
                  </a:cubicBezTo>
                  <a:cubicBezTo>
                    <a:pt x="1192" y="1126"/>
                    <a:pt x="1194" y="1121"/>
                    <a:pt x="1191" y="1120"/>
                  </a:cubicBezTo>
                  <a:cubicBezTo>
                    <a:pt x="1189" y="1120"/>
                    <a:pt x="1188" y="1112"/>
                    <a:pt x="1190" y="1110"/>
                  </a:cubicBezTo>
                  <a:cubicBezTo>
                    <a:pt x="1192" y="1108"/>
                    <a:pt x="1189" y="1105"/>
                    <a:pt x="1193" y="1103"/>
                  </a:cubicBezTo>
                  <a:cubicBezTo>
                    <a:pt x="1199" y="1099"/>
                    <a:pt x="1190" y="1097"/>
                    <a:pt x="1188" y="1095"/>
                  </a:cubicBezTo>
                  <a:cubicBezTo>
                    <a:pt x="1189" y="1096"/>
                    <a:pt x="1189" y="1097"/>
                    <a:pt x="1189" y="1099"/>
                  </a:cubicBezTo>
                  <a:cubicBezTo>
                    <a:pt x="1185" y="1099"/>
                    <a:pt x="1183" y="1093"/>
                    <a:pt x="1181" y="1090"/>
                  </a:cubicBezTo>
                  <a:cubicBezTo>
                    <a:pt x="1179" y="1093"/>
                    <a:pt x="1180" y="1095"/>
                    <a:pt x="1183" y="1096"/>
                  </a:cubicBezTo>
                  <a:cubicBezTo>
                    <a:pt x="1181" y="1098"/>
                    <a:pt x="1176" y="1103"/>
                    <a:pt x="1173" y="1099"/>
                  </a:cubicBezTo>
                  <a:cubicBezTo>
                    <a:pt x="1170" y="1107"/>
                    <a:pt x="1169" y="1095"/>
                    <a:pt x="1167" y="1093"/>
                  </a:cubicBezTo>
                  <a:cubicBezTo>
                    <a:pt x="1165" y="1092"/>
                    <a:pt x="1158" y="1095"/>
                    <a:pt x="1162" y="1089"/>
                  </a:cubicBezTo>
                  <a:cubicBezTo>
                    <a:pt x="1161" y="1089"/>
                    <a:pt x="1160" y="1088"/>
                    <a:pt x="1159" y="1088"/>
                  </a:cubicBezTo>
                  <a:cubicBezTo>
                    <a:pt x="1159" y="1090"/>
                    <a:pt x="1159" y="1092"/>
                    <a:pt x="1160" y="1094"/>
                  </a:cubicBezTo>
                  <a:cubicBezTo>
                    <a:pt x="1157" y="1093"/>
                    <a:pt x="1155" y="1087"/>
                    <a:pt x="1152" y="1088"/>
                  </a:cubicBezTo>
                  <a:cubicBezTo>
                    <a:pt x="1153" y="1086"/>
                    <a:pt x="1153" y="1084"/>
                    <a:pt x="1150" y="1083"/>
                  </a:cubicBezTo>
                  <a:cubicBezTo>
                    <a:pt x="1149" y="1085"/>
                    <a:pt x="1149" y="1088"/>
                    <a:pt x="1148" y="1084"/>
                  </a:cubicBezTo>
                  <a:cubicBezTo>
                    <a:pt x="1147" y="1088"/>
                    <a:pt x="1154" y="1090"/>
                    <a:pt x="1151" y="1095"/>
                  </a:cubicBezTo>
                  <a:cubicBezTo>
                    <a:pt x="1150" y="1097"/>
                    <a:pt x="1146" y="1092"/>
                    <a:pt x="1145" y="1092"/>
                  </a:cubicBezTo>
                  <a:cubicBezTo>
                    <a:pt x="1146" y="1095"/>
                    <a:pt x="1145" y="1097"/>
                    <a:pt x="1142" y="1098"/>
                  </a:cubicBezTo>
                  <a:cubicBezTo>
                    <a:pt x="1142" y="1096"/>
                    <a:pt x="1135" y="1095"/>
                    <a:pt x="1132" y="1093"/>
                  </a:cubicBezTo>
                  <a:cubicBezTo>
                    <a:pt x="1128" y="1091"/>
                    <a:pt x="1121" y="1097"/>
                    <a:pt x="1119" y="1093"/>
                  </a:cubicBezTo>
                  <a:cubicBezTo>
                    <a:pt x="1119" y="1093"/>
                    <a:pt x="1118" y="1094"/>
                    <a:pt x="1117" y="1094"/>
                  </a:cubicBezTo>
                  <a:cubicBezTo>
                    <a:pt x="1115" y="1090"/>
                    <a:pt x="1109" y="1090"/>
                    <a:pt x="1106" y="1087"/>
                  </a:cubicBezTo>
                  <a:cubicBezTo>
                    <a:pt x="1105" y="1086"/>
                    <a:pt x="1107" y="1085"/>
                    <a:pt x="1105" y="1084"/>
                  </a:cubicBezTo>
                  <a:cubicBezTo>
                    <a:pt x="1102" y="1083"/>
                    <a:pt x="1098" y="1079"/>
                    <a:pt x="1095" y="1082"/>
                  </a:cubicBezTo>
                  <a:cubicBezTo>
                    <a:pt x="1093" y="1074"/>
                    <a:pt x="1088" y="1068"/>
                    <a:pt x="1088" y="1060"/>
                  </a:cubicBezTo>
                  <a:cubicBezTo>
                    <a:pt x="1096" y="1063"/>
                    <a:pt x="1093" y="1045"/>
                    <a:pt x="1083" y="1050"/>
                  </a:cubicBezTo>
                  <a:cubicBezTo>
                    <a:pt x="1079" y="1052"/>
                    <a:pt x="1077" y="1049"/>
                    <a:pt x="1073" y="1047"/>
                  </a:cubicBezTo>
                  <a:cubicBezTo>
                    <a:pt x="1069" y="1045"/>
                    <a:pt x="1067" y="1051"/>
                    <a:pt x="1063" y="1047"/>
                  </a:cubicBezTo>
                  <a:cubicBezTo>
                    <a:pt x="1057" y="1043"/>
                    <a:pt x="1051" y="1040"/>
                    <a:pt x="1046" y="1033"/>
                  </a:cubicBezTo>
                  <a:cubicBezTo>
                    <a:pt x="1044" y="1038"/>
                    <a:pt x="1038" y="1039"/>
                    <a:pt x="1034" y="1042"/>
                  </a:cubicBezTo>
                  <a:cubicBezTo>
                    <a:pt x="1032" y="1044"/>
                    <a:pt x="1036" y="1047"/>
                    <a:pt x="1034" y="1050"/>
                  </a:cubicBezTo>
                  <a:cubicBezTo>
                    <a:pt x="1031" y="1053"/>
                    <a:pt x="1016" y="1060"/>
                    <a:pt x="1018" y="1052"/>
                  </a:cubicBezTo>
                  <a:cubicBezTo>
                    <a:pt x="1012" y="1052"/>
                    <a:pt x="1011" y="1065"/>
                    <a:pt x="1009" y="1063"/>
                  </a:cubicBezTo>
                  <a:cubicBezTo>
                    <a:pt x="1007" y="1062"/>
                    <a:pt x="1004" y="1059"/>
                    <a:pt x="1002" y="1057"/>
                  </a:cubicBezTo>
                  <a:cubicBezTo>
                    <a:pt x="998" y="1052"/>
                    <a:pt x="998" y="1057"/>
                    <a:pt x="997" y="1061"/>
                  </a:cubicBezTo>
                  <a:cubicBezTo>
                    <a:pt x="991" y="1054"/>
                    <a:pt x="990" y="1053"/>
                    <a:pt x="986" y="1061"/>
                  </a:cubicBezTo>
                  <a:cubicBezTo>
                    <a:pt x="982" y="1068"/>
                    <a:pt x="976" y="1061"/>
                    <a:pt x="972" y="1057"/>
                  </a:cubicBezTo>
                  <a:cubicBezTo>
                    <a:pt x="964" y="1050"/>
                    <a:pt x="963" y="1060"/>
                    <a:pt x="959" y="1066"/>
                  </a:cubicBezTo>
                  <a:cubicBezTo>
                    <a:pt x="957" y="1069"/>
                    <a:pt x="955" y="1065"/>
                    <a:pt x="953" y="1065"/>
                  </a:cubicBezTo>
                  <a:cubicBezTo>
                    <a:pt x="951" y="1066"/>
                    <a:pt x="950" y="1066"/>
                    <a:pt x="948" y="1066"/>
                  </a:cubicBezTo>
                  <a:cubicBezTo>
                    <a:pt x="946" y="1067"/>
                    <a:pt x="947" y="1064"/>
                    <a:pt x="945" y="1064"/>
                  </a:cubicBezTo>
                  <a:cubicBezTo>
                    <a:pt x="937" y="1064"/>
                    <a:pt x="941" y="1078"/>
                    <a:pt x="943" y="1081"/>
                  </a:cubicBezTo>
                  <a:cubicBezTo>
                    <a:pt x="945" y="1084"/>
                    <a:pt x="948" y="1087"/>
                    <a:pt x="949" y="1091"/>
                  </a:cubicBezTo>
                  <a:cubicBezTo>
                    <a:pt x="950" y="1092"/>
                    <a:pt x="950" y="1093"/>
                    <a:pt x="951" y="1094"/>
                  </a:cubicBezTo>
                  <a:cubicBezTo>
                    <a:pt x="951" y="1097"/>
                    <a:pt x="950" y="1098"/>
                    <a:pt x="950" y="1101"/>
                  </a:cubicBezTo>
                  <a:cubicBezTo>
                    <a:pt x="950" y="1103"/>
                    <a:pt x="954" y="1107"/>
                    <a:pt x="952" y="1109"/>
                  </a:cubicBezTo>
                  <a:cubicBezTo>
                    <a:pt x="949" y="1112"/>
                    <a:pt x="946" y="1106"/>
                    <a:pt x="942" y="1107"/>
                  </a:cubicBezTo>
                  <a:cubicBezTo>
                    <a:pt x="937" y="1109"/>
                    <a:pt x="936" y="1109"/>
                    <a:pt x="934" y="1104"/>
                  </a:cubicBezTo>
                  <a:cubicBezTo>
                    <a:pt x="932" y="1099"/>
                    <a:pt x="929" y="1094"/>
                    <a:pt x="929" y="1089"/>
                  </a:cubicBezTo>
                  <a:cubicBezTo>
                    <a:pt x="924" y="1092"/>
                    <a:pt x="916" y="1102"/>
                    <a:pt x="909" y="1098"/>
                  </a:cubicBezTo>
                  <a:cubicBezTo>
                    <a:pt x="906" y="1096"/>
                    <a:pt x="905" y="1101"/>
                    <a:pt x="903" y="1100"/>
                  </a:cubicBezTo>
                  <a:cubicBezTo>
                    <a:pt x="900" y="1100"/>
                    <a:pt x="899" y="1094"/>
                    <a:pt x="901" y="1092"/>
                  </a:cubicBezTo>
                  <a:cubicBezTo>
                    <a:pt x="891" y="1092"/>
                    <a:pt x="898" y="1082"/>
                    <a:pt x="893" y="1080"/>
                  </a:cubicBezTo>
                  <a:cubicBezTo>
                    <a:pt x="887" y="1077"/>
                    <a:pt x="880" y="1077"/>
                    <a:pt x="873" y="1078"/>
                  </a:cubicBezTo>
                  <a:cubicBezTo>
                    <a:pt x="865" y="1079"/>
                    <a:pt x="872" y="1068"/>
                    <a:pt x="872" y="1065"/>
                  </a:cubicBezTo>
                  <a:cubicBezTo>
                    <a:pt x="873" y="1061"/>
                    <a:pt x="868" y="1049"/>
                    <a:pt x="876" y="1049"/>
                  </a:cubicBezTo>
                  <a:cubicBezTo>
                    <a:pt x="874" y="1043"/>
                    <a:pt x="870" y="1043"/>
                    <a:pt x="864" y="1043"/>
                  </a:cubicBezTo>
                  <a:cubicBezTo>
                    <a:pt x="856" y="1043"/>
                    <a:pt x="857" y="1036"/>
                    <a:pt x="854" y="1031"/>
                  </a:cubicBezTo>
                  <a:cubicBezTo>
                    <a:pt x="854" y="1031"/>
                    <a:pt x="851" y="1028"/>
                    <a:pt x="851" y="1027"/>
                  </a:cubicBezTo>
                  <a:cubicBezTo>
                    <a:pt x="854" y="1023"/>
                    <a:pt x="849" y="1021"/>
                    <a:pt x="847" y="1018"/>
                  </a:cubicBezTo>
                  <a:cubicBezTo>
                    <a:pt x="844" y="1013"/>
                    <a:pt x="851" y="1011"/>
                    <a:pt x="850" y="1006"/>
                  </a:cubicBezTo>
                  <a:cubicBezTo>
                    <a:pt x="843" y="1011"/>
                    <a:pt x="834" y="1005"/>
                    <a:pt x="827" y="1009"/>
                  </a:cubicBezTo>
                  <a:cubicBezTo>
                    <a:pt x="825" y="1010"/>
                    <a:pt x="816" y="1017"/>
                    <a:pt x="814" y="1016"/>
                  </a:cubicBezTo>
                  <a:cubicBezTo>
                    <a:pt x="810" y="1013"/>
                    <a:pt x="814" y="1010"/>
                    <a:pt x="815" y="1008"/>
                  </a:cubicBezTo>
                  <a:cubicBezTo>
                    <a:pt x="816" y="1005"/>
                    <a:pt x="814" y="1000"/>
                    <a:pt x="813" y="998"/>
                  </a:cubicBezTo>
                  <a:cubicBezTo>
                    <a:pt x="810" y="994"/>
                    <a:pt x="809" y="995"/>
                    <a:pt x="808" y="990"/>
                  </a:cubicBezTo>
                  <a:cubicBezTo>
                    <a:pt x="807" y="986"/>
                    <a:pt x="809" y="983"/>
                    <a:pt x="813" y="983"/>
                  </a:cubicBezTo>
                  <a:cubicBezTo>
                    <a:pt x="810" y="978"/>
                    <a:pt x="813" y="974"/>
                    <a:pt x="813" y="968"/>
                  </a:cubicBezTo>
                  <a:cubicBezTo>
                    <a:pt x="819" y="974"/>
                    <a:pt x="820" y="959"/>
                    <a:pt x="820" y="957"/>
                  </a:cubicBezTo>
                  <a:cubicBezTo>
                    <a:pt x="830" y="957"/>
                    <a:pt x="823" y="953"/>
                    <a:pt x="830" y="948"/>
                  </a:cubicBezTo>
                  <a:cubicBezTo>
                    <a:pt x="831" y="947"/>
                    <a:pt x="834" y="949"/>
                    <a:pt x="834" y="948"/>
                  </a:cubicBezTo>
                  <a:cubicBezTo>
                    <a:pt x="835" y="944"/>
                    <a:pt x="830" y="942"/>
                    <a:pt x="829" y="939"/>
                  </a:cubicBezTo>
                  <a:cubicBezTo>
                    <a:pt x="835" y="941"/>
                    <a:pt x="832" y="930"/>
                    <a:pt x="832" y="927"/>
                  </a:cubicBezTo>
                  <a:cubicBezTo>
                    <a:pt x="832" y="921"/>
                    <a:pt x="830" y="914"/>
                    <a:pt x="828" y="908"/>
                  </a:cubicBezTo>
                  <a:cubicBezTo>
                    <a:pt x="826" y="903"/>
                    <a:pt x="825" y="898"/>
                    <a:pt x="824" y="893"/>
                  </a:cubicBezTo>
                  <a:cubicBezTo>
                    <a:pt x="823" y="887"/>
                    <a:pt x="820" y="886"/>
                    <a:pt x="814" y="884"/>
                  </a:cubicBezTo>
                  <a:cubicBezTo>
                    <a:pt x="815" y="886"/>
                    <a:pt x="814" y="888"/>
                    <a:pt x="812" y="889"/>
                  </a:cubicBezTo>
                  <a:cubicBezTo>
                    <a:pt x="810" y="885"/>
                    <a:pt x="806" y="881"/>
                    <a:pt x="805" y="876"/>
                  </a:cubicBezTo>
                  <a:cubicBezTo>
                    <a:pt x="804" y="872"/>
                    <a:pt x="804" y="869"/>
                    <a:pt x="800" y="866"/>
                  </a:cubicBezTo>
                  <a:cubicBezTo>
                    <a:pt x="795" y="861"/>
                    <a:pt x="787" y="859"/>
                    <a:pt x="782" y="854"/>
                  </a:cubicBezTo>
                  <a:cubicBezTo>
                    <a:pt x="782" y="858"/>
                    <a:pt x="782" y="870"/>
                    <a:pt x="776" y="863"/>
                  </a:cubicBezTo>
                  <a:cubicBezTo>
                    <a:pt x="772" y="860"/>
                    <a:pt x="770" y="863"/>
                    <a:pt x="767" y="861"/>
                  </a:cubicBezTo>
                  <a:cubicBezTo>
                    <a:pt x="763" y="860"/>
                    <a:pt x="759" y="857"/>
                    <a:pt x="756" y="857"/>
                  </a:cubicBezTo>
                  <a:cubicBezTo>
                    <a:pt x="752" y="857"/>
                    <a:pt x="751" y="861"/>
                    <a:pt x="748" y="860"/>
                  </a:cubicBezTo>
                  <a:cubicBezTo>
                    <a:pt x="745" y="859"/>
                    <a:pt x="747" y="855"/>
                    <a:pt x="748" y="854"/>
                  </a:cubicBezTo>
                  <a:cubicBezTo>
                    <a:pt x="749" y="852"/>
                    <a:pt x="752" y="849"/>
                    <a:pt x="752" y="847"/>
                  </a:cubicBezTo>
                  <a:cubicBezTo>
                    <a:pt x="753" y="843"/>
                    <a:pt x="746" y="841"/>
                    <a:pt x="747" y="836"/>
                  </a:cubicBezTo>
                  <a:cubicBezTo>
                    <a:pt x="745" y="837"/>
                    <a:pt x="742" y="840"/>
                    <a:pt x="739" y="840"/>
                  </a:cubicBezTo>
                  <a:cubicBezTo>
                    <a:pt x="733" y="838"/>
                    <a:pt x="740" y="832"/>
                    <a:pt x="742" y="831"/>
                  </a:cubicBezTo>
                  <a:cubicBezTo>
                    <a:pt x="740" y="829"/>
                    <a:pt x="736" y="826"/>
                    <a:pt x="733" y="824"/>
                  </a:cubicBezTo>
                  <a:cubicBezTo>
                    <a:pt x="730" y="822"/>
                    <a:pt x="722" y="828"/>
                    <a:pt x="720" y="830"/>
                  </a:cubicBezTo>
                  <a:cubicBezTo>
                    <a:pt x="717" y="831"/>
                    <a:pt x="718" y="835"/>
                    <a:pt x="716" y="837"/>
                  </a:cubicBezTo>
                  <a:cubicBezTo>
                    <a:pt x="714" y="838"/>
                    <a:pt x="710" y="836"/>
                    <a:pt x="709" y="835"/>
                  </a:cubicBezTo>
                  <a:cubicBezTo>
                    <a:pt x="708" y="835"/>
                    <a:pt x="699" y="830"/>
                    <a:pt x="703" y="834"/>
                  </a:cubicBezTo>
                  <a:cubicBezTo>
                    <a:pt x="700" y="833"/>
                    <a:pt x="696" y="829"/>
                    <a:pt x="693" y="829"/>
                  </a:cubicBezTo>
                  <a:cubicBezTo>
                    <a:pt x="690" y="828"/>
                    <a:pt x="688" y="831"/>
                    <a:pt x="684" y="832"/>
                  </a:cubicBezTo>
                  <a:cubicBezTo>
                    <a:pt x="680" y="835"/>
                    <a:pt x="677" y="840"/>
                    <a:pt x="674" y="844"/>
                  </a:cubicBezTo>
                  <a:cubicBezTo>
                    <a:pt x="670" y="849"/>
                    <a:pt x="666" y="849"/>
                    <a:pt x="660" y="850"/>
                  </a:cubicBezTo>
                  <a:cubicBezTo>
                    <a:pt x="653" y="851"/>
                    <a:pt x="656" y="855"/>
                    <a:pt x="653" y="860"/>
                  </a:cubicBezTo>
                  <a:cubicBezTo>
                    <a:pt x="650" y="863"/>
                    <a:pt x="644" y="865"/>
                    <a:pt x="643" y="869"/>
                  </a:cubicBezTo>
                  <a:cubicBezTo>
                    <a:pt x="641" y="875"/>
                    <a:pt x="641" y="879"/>
                    <a:pt x="633" y="880"/>
                  </a:cubicBezTo>
                  <a:cubicBezTo>
                    <a:pt x="628" y="880"/>
                    <a:pt x="624" y="883"/>
                    <a:pt x="620" y="882"/>
                  </a:cubicBezTo>
                  <a:cubicBezTo>
                    <a:pt x="616" y="882"/>
                    <a:pt x="613" y="881"/>
                    <a:pt x="613" y="877"/>
                  </a:cubicBezTo>
                  <a:cubicBezTo>
                    <a:pt x="613" y="874"/>
                    <a:pt x="604" y="871"/>
                    <a:pt x="601" y="871"/>
                  </a:cubicBezTo>
                  <a:cubicBezTo>
                    <a:pt x="596" y="870"/>
                    <a:pt x="596" y="876"/>
                    <a:pt x="591" y="873"/>
                  </a:cubicBezTo>
                  <a:cubicBezTo>
                    <a:pt x="586" y="871"/>
                    <a:pt x="582" y="871"/>
                    <a:pt x="576" y="871"/>
                  </a:cubicBezTo>
                  <a:cubicBezTo>
                    <a:pt x="571" y="871"/>
                    <a:pt x="575" y="865"/>
                    <a:pt x="570" y="864"/>
                  </a:cubicBezTo>
                  <a:cubicBezTo>
                    <a:pt x="564" y="862"/>
                    <a:pt x="559" y="862"/>
                    <a:pt x="554" y="866"/>
                  </a:cubicBezTo>
                  <a:cubicBezTo>
                    <a:pt x="549" y="869"/>
                    <a:pt x="545" y="875"/>
                    <a:pt x="542" y="881"/>
                  </a:cubicBezTo>
                  <a:cubicBezTo>
                    <a:pt x="540" y="885"/>
                    <a:pt x="536" y="892"/>
                    <a:pt x="535" y="897"/>
                  </a:cubicBezTo>
                  <a:cubicBezTo>
                    <a:pt x="527" y="892"/>
                    <a:pt x="533" y="883"/>
                    <a:pt x="530" y="876"/>
                  </a:cubicBezTo>
                  <a:cubicBezTo>
                    <a:pt x="526" y="866"/>
                    <a:pt x="516" y="874"/>
                    <a:pt x="509" y="875"/>
                  </a:cubicBezTo>
                  <a:cubicBezTo>
                    <a:pt x="509" y="876"/>
                    <a:pt x="509" y="877"/>
                    <a:pt x="509" y="878"/>
                  </a:cubicBezTo>
                  <a:cubicBezTo>
                    <a:pt x="503" y="876"/>
                    <a:pt x="494" y="878"/>
                    <a:pt x="487" y="878"/>
                  </a:cubicBezTo>
                  <a:cubicBezTo>
                    <a:pt x="480" y="878"/>
                    <a:pt x="477" y="876"/>
                    <a:pt x="471" y="873"/>
                  </a:cubicBezTo>
                  <a:cubicBezTo>
                    <a:pt x="469" y="872"/>
                    <a:pt x="465" y="870"/>
                    <a:pt x="463" y="871"/>
                  </a:cubicBezTo>
                  <a:cubicBezTo>
                    <a:pt x="461" y="872"/>
                    <a:pt x="462" y="875"/>
                    <a:pt x="460" y="876"/>
                  </a:cubicBezTo>
                  <a:cubicBezTo>
                    <a:pt x="456" y="876"/>
                    <a:pt x="450" y="871"/>
                    <a:pt x="449" y="868"/>
                  </a:cubicBezTo>
                  <a:cubicBezTo>
                    <a:pt x="449" y="868"/>
                    <a:pt x="448" y="880"/>
                    <a:pt x="445" y="875"/>
                  </a:cubicBezTo>
                  <a:cubicBezTo>
                    <a:pt x="442" y="870"/>
                    <a:pt x="436" y="867"/>
                    <a:pt x="434" y="861"/>
                  </a:cubicBezTo>
                  <a:cubicBezTo>
                    <a:pt x="433" y="866"/>
                    <a:pt x="417" y="864"/>
                    <a:pt x="416" y="860"/>
                  </a:cubicBezTo>
                  <a:cubicBezTo>
                    <a:pt x="416" y="858"/>
                    <a:pt x="418" y="854"/>
                    <a:pt x="416" y="852"/>
                  </a:cubicBezTo>
                  <a:cubicBezTo>
                    <a:pt x="414" y="850"/>
                    <a:pt x="409" y="855"/>
                    <a:pt x="406" y="853"/>
                  </a:cubicBezTo>
                  <a:cubicBezTo>
                    <a:pt x="401" y="850"/>
                    <a:pt x="389" y="846"/>
                    <a:pt x="387" y="840"/>
                  </a:cubicBezTo>
                  <a:cubicBezTo>
                    <a:pt x="385" y="833"/>
                    <a:pt x="377" y="825"/>
                    <a:pt x="369" y="832"/>
                  </a:cubicBezTo>
                  <a:cubicBezTo>
                    <a:pt x="367" y="835"/>
                    <a:pt x="358" y="823"/>
                    <a:pt x="356" y="821"/>
                  </a:cubicBezTo>
                  <a:cubicBezTo>
                    <a:pt x="352" y="817"/>
                    <a:pt x="345" y="816"/>
                    <a:pt x="339" y="812"/>
                  </a:cubicBezTo>
                  <a:cubicBezTo>
                    <a:pt x="330" y="807"/>
                    <a:pt x="322" y="800"/>
                    <a:pt x="314" y="793"/>
                  </a:cubicBezTo>
                  <a:cubicBezTo>
                    <a:pt x="311" y="791"/>
                    <a:pt x="307" y="791"/>
                    <a:pt x="303" y="790"/>
                  </a:cubicBezTo>
                  <a:cubicBezTo>
                    <a:pt x="299" y="789"/>
                    <a:pt x="299" y="794"/>
                    <a:pt x="295" y="792"/>
                  </a:cubicBezTo>
                  <a:cubicBezTo>
                    <a:pt x="297" y="803"/>
                    <a:pt x="291" y="804"/>
                    <a:pt x="285" y="797"/>
                  </a:cubicBezTo>
                  <a:cubicBezTo>
                    <a:pt x="279" y="791"/>
                    <a:pt x="272" y="788"/>
                    <a:pt x="265" y="786"/>
                  </a:cubicBezTo>
                  <a:cubicBezTo>
                    <a:pt x="263" y="786"/>
                    <a:pt x="259" y="785"/>
                    <a:pt x="258" y="784"/>
                  </a:cubicBezTo>
                  <a:cubicBezTo>
                    <a:pt x="256" y="782"/>
                    <a:pt x="260" y="778"/>
                    <a:pt x="256" y="777"/>
                  </a:cubicBezTo>
                  <a:cubicBezTo>
                    <a:pt x="253" y="776"/>
                    <a:pt x="251" y="775"/>
                    <a:pt x="249" y="773"/>
                  </a:cubicBezTo>
                  <a:cubicBezTo>
                    <a:pt x="245" y="769"/>
                    <a:pt x="242" y="772"/>
                    <a:pt x="237" y="771"/>
                  </a:cubicBezTo>
                  <a:cubicBezTo>
                    <a:pt x="230" y="769"/>
                    <a:pt x="227" y="761"/>
                    <a:pt x="223" y="757"/>
                  </a:cubicBezTo>
                  <a:cubicBezTo>
                    <a:pt x="218" y="752"/>
                    <a:pt x="213" y="765"/>
                    <a:pt x="210" y="756"/>
                  </a:cubicBezTo>
                  <a:cubicBezTo>
                    <a:pt x="209" y="753"/>
                    <a:pt x="210" y="749"/>
                    <a:pt x="208" y="746"/>
                  </a:cubicBezTo>
                  <a:cubicBezTo>
                    <a:pt x="206" y="743"/>
                    <a:pt x="206" y="741"/>
                    <a:pt x="205" y="737"/>
                  </a:cubicBezTo>
                  <a:cubicBezTo>
                    <a:pt x="204" y="733"/>
                    <a:pt x="201" y="731"/>
                    <a:pt x="198" y="729"/>
                  </a:cubicBezTo>
                  <a:cubicBezTo>
                    <a:pt x="194" y="725"/>
                    <a:pt x="195" y="720"/>
                    <a:pt x="192" y="716"/>
                  </a:cubicBezTo>
                  <a:cubicBezTo>
                    <a:pt x="199" y="710"/>
                    <a:pt x="201" y="714"/>
                    <a:pt x="206" y="720"/>
                  </a:cubicBezTo>
                  <a:cubicBezTo>
                    <a:pt x="208" y="723"/>
                    <a:pt x="211" y="723"/>
                    <a:pt x="213" y="720"/>
                  </a:cubicBezTo>
                  <a:cubicBezTo>
                    <a:pt x="215" y="716"/>
                    <a:pt x="220" y="717"/>
                    <a:pt x="222" y="714"/>
                  </a:cubicBezTo>
                  <a:cubicBezTo>
                    <a:pt x="225" y="710"/>
                    <a:pt x="220" y="705"/>
                    <a:pt x="218" y="703"/>
                  </a:cubicBezTo>
                  <a:cubicBezTo>
                    <a:pt x="216" y="700"/>
                    <a:pt x="217" y="694"/>
                    <a:pt x="215" y="694"/>
                  </a:cubicBezTo>
                  <a:cubicBezTo>
                    <a:pt x="205" y="691"/>
                    <a:pt x="202" y="688"/>
                    <a:pt x="199" y="678"/>
                  </a:cubicBezTo>
                  <a:cubicBezTo>
                    <a:pt x="206" y="679"/>
                    <a:pt x="190" y="667"/>
                    <a:pt x="202" y="665"/>
                  </a:cubicBezTo>
                  <a:cubicBezTo>
                    <a:pt x="204" y="664"/>
                    <a:pt x="209" y="666"/>
                    <a:pt x="211" y="664"/>
                  </a:cubicBezTo>
                  <a:cubicBezTo>
                    <a:pt x="213" y="661"/>
                    <a:pt x="212" y="655"/>
                    <a:pt x="210" y="652"/>
                  </a:cubicBezTo>
                  <a:cubicBezTo>
                    <a:pt x="212" y="651"/>
                    <a:pt x="218" y="652"/>
                    <a:pt x="216" y="649"/>
                  </a:cubicBezTo>
                  <a:cubicBezTo>
                    <a:pt x="214" y="647"/>
                    <a:pt x="220" y="642"/>
                    <a:pt x="221" y="642"/>
                  </a:cubicBezTo>
                  <a:cubicBezTo>
                    <a:pt x="227" y="641"/>
                    <a:pt x="225" y="623"/>
                    <a:pt x="224" y="619"/>
                  </a:cubicBezTo>
                  <a:cubicBezTo>
                    <a:pt x="224" y="619"/>
                    <a:pt x="227" y="609"/>
                    <a:pt x="222" y="613"/>
                  </a:cubicBezTo>
                  <a:cubicBezTo>
                    <a:pt x="217" y="617"/>
                    <a:pt x="216" y="615"/>
                    <a:pt x="213" y="611"/>
                  </a:cubicBezTo>
                  <a:cubicBezTo>
                    <a:pt x="212" y="609"/>
                    <a:pt x="207" y="609"/>
                    <a:pt x="205" y="608"/>
                  </a:cubicBezTo>
                  <a:cubicBezTo>
                    <a:pt x="201" y="606"/>
                    <a:pt x="198" y="599"/>
                    <a:pt x="194" y="598"/>
                  </a:cubicBezTo>
                  <a:cubicBezTo>
                    <a:pt x="189" y="596"/>
                    <a:pt x="178" y="599"/>
                    <a:pt x="174" y="602"/>
                  </a:cubicBezTo>
                  <a:cubicBezTo>
                    <a:pt x="167" y="606"/>
                    <a:pt x="159" y="614"/>
                    <a:pt x="151" y="615"/>
                  </a:cubicBezTo>
                  <a:cubicBezTo>
                    <a:pt x="142" y="615"/>
                    <a:pt x="114" y="613"/>
                    <a:pt x="113" y="600"/>
                  </a:cubicBezTo>
                  <a:cubicBezTo>
                    <a:pt x="110" y="600"/>
                    <a:pt x="106" y="605"/>
                    <a:pt x="103" y="602"/>
                  </a:cubicBezTo>
                  <a:cubicBezTo>
                    <a:pt x="101" y="600"/>
                    <a:pt x="95" y="597"/>
                    <a:pt x="94" y="594"/>
                  </a:cubicBezTo>
                  <a:cubicBezTo>
                    <a:pt x="93" y="591"/>
                    <a:pt x="93" y="587"/>
                    <a:pt x="92" y="584"/>
                  </a:cubicBezTo>
                  <a:cubicBezTo>
                    <a:pt x="91" y="580"/>
                    <a:pt x="89" y="577"/>
                    <a:pt x="86" y="574"/>
                  </a:cubicBezTo>
                  <a:cubicBezTo>
                    <a:pt x="82" y="570"/>
                    <a:pt x="75" y="572"/>
                    <a:pt x="72" y="568"/>
                  </a:cubicBezTo>
                  <a:cubicBezTo>
                    <a:pt x="69" y="564"/>
                    <a:pt x="60" y="558"/>
                    <a:pt x="57" y="565"/>
                  </a:cubicBezTo>
                  <a:cubicBezTo>
                    <a:pt x="54" y="558"/>
                    <a:pt x="46" y="563"/>
                    <a:pt x="43" y="558"/>
                  </a:cubicBezTo>
                  <a:cubicBezTo>
                    <a:pt x="39" y="551"/>
                    <a:pt x="52" y="554"/>
                    <a:pt x="54" y="554"/>
                  </a:cubicBezTo>
                  <a:cubicBezTo>
                    <a:pt x="61" y="552"/>
                    <a:pt x="58" y="545"/>
                    <a:pt x="54" y="543"/>
                  </a:cubicBezTo>
                  <a:cubicBezTo>
                    <a:pt x="50" y="541"/>
                    <a:pt x="52" y="539"/>
                    <a:pt x="52" y="536"/>
                  </a:cubicBezTo>
                  <a:cubicBezTo>
                    <a:pt x="52" y="534"/>
                    <a:pt x="49" y="530"/>
                    <a:pt x="48" y="528"/>
                  </a:cubicBezTo>
                  <a:cubicBezTo>
                    <a:pt x="47" y="526"/>
                    <a:pt x="45" y="525"/>
                    <a:pt x="44" y="523"/>
                  </a:cubicBezTo>
                  <a:cubicBezTo>
                    <a:pt x="43" y="520"/>
                    <a:pt x="44" y="516"/>
                    <a:pt x="43" y="513"/>
                  </a:cubicBezTo>
                  <a:cubicBezTo>
                    <a:pt x="42" y="507"/>
                    <a:pt x="32" y="506"/>
                    <a:pt x="27" y="505"/>
                  </a:cubicBezTo>
                  <a:cubicBezTo>
                    <a:pt x="21" y="503"/>
                    <a:pt x="16" y="512"/>
                    <a:pt x="11" y="506"/>
                  </a:cubicBezTo>
                  <a:cubicBezTo>
                    <a:pt x="10" y="504"/>
                    <a:pt x="3" y="495"/>
                    <a:pt x="10" y="495"/>
                  </a:cubicBezTo>
                  <a:cubicBezTo>
                    <a:pt x="8" y="492"/>
                    <a:pt x="5" y="489"/>
                    <a:pt x="2" y="487"/>
                  </a:cubicBezTo>
                  <a:cubicBezTo>
                    <a:pt x="0" y="485"/>
                    <a:pt x="1" y="480"/>
                    <a:pt x="0" y="47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499">
              <a:extLst>
                <a:ext uri="{FF2B5EF4-FFF2-40B4-BE49-F238E27FC236}">
                  <a16:creationId xmlns="" xmlns:a16="http://schemas.microsoft.com/office/drawing/2014/main" id="{3769830C-7E77-4BD3-81C6-1178DA4553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6722" y="3752426"/>
              <a:ext cx="155718" cy="151269"/>
            </a:xfrm>
            <a:custGeom>
              <a:avLst/>
              <a:gdLst>
                <a:gd name="T0" fmla="*/ 2 w 72"/>
                <a:gd name="T1" fmla="*/ 32 h 70"/>
                <a:gd name="T2" fmla="*/ 4 w 72"/>
                <a:gd name="T3" fmla="*/ 46 h 70"/>
                <a:gd name="T4" fmla="*/ 7 w 72"/>
                <a:gd name="T5" fmla="*/ 60 h 70"/>
                <a:gd name="T6" fmla="*/ 23 w 72"/>
                <a:gd name="T7" fmla="*/ 66 h 70"/>
                <a:gd name="T8" fmla="*/ 39 w 72"/>
                <a:gd name="T9" fmla="*/ 69 h 70"/>
                <a:gd name="T10" fmla="*/ 47 w 72"/>
                <a:gd name="T11" fmla="*/ 64 h 70"/>
                <a:gd name="T12" fmla="*/ 57 w 72"/>
                <a:gd name="T13" fmla="*/ 52 h 70"/>
                <a:gd name="T14" fmla="*/ 58 w 72"/>
                <a:gd name="T15" fmla="*/ 37 h 70"/>
                <a:gd name="T16" fmla="*/ 65 w 72"/>
                <a:gd name="T17" fmla="*/ 21 h 70"/>
                <a:gd name="T18" fmla="*/ 67 w 72"/>
                <a:gd name="T19" fmla="*/ 10 h 70"/>
                <a:gd name="T20" fmla="*/ 57 w 72"/>
                <a:gd name="T21" fmla="*/ 11 h 70"/>
                <a:gd name="T22" fmla="*/ 51 w 72"/>
                <a:gd name="T23" fmla="*/ 11 h 70"/>
                <a:gd name="T24" fmla="*/ 38 w 72"/>
                <a:gd name="T25" fmla="*/ 11 h 70"/>
                <a:gd name="T26" fmla="*/ 24 w 72"/>
                <a:gd name="T27" fmla="*/ 10 h 70"/>
                <a:gd name="T28" fmla="*/ 26 w 72"/>
                <a:gd name="T29" fmla="*/ 13 h 70"/>
                <a:gd name="T30" fmla="*/ 17 w 72"/>
                <a:gd name="T31" fmla="*/ 11 h 70"/>
                <a:gd name="T32" fmla="*/ 19 w 72"/>
                <a:gd name="T33" fmla="*/ 18 h 70"/>
                <a:gd name="T34" fmla="*/ 2 w 72"/>
                <a:gd name="T35" fmla="*/ 3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" h="70">
                  <a:moveTo>
                    <a:pt x="2" y="32"/>
                  </a:moveTo>
                  <a:cubicBezTo>
                    <a:pt x="0" y="34"/>
                    <a:pt x="3" y="43"/>
                    <a:pt x="4" y="46"/>
                  </a:cubicBezTo>
                  <a:cubicBezTo>
                    <a:pt x="4" y="50"/>
                    <a:pt x="4" y="57"/>
                    <a:pt x="7" y="60"/>
                  </a:cubicBezTo>
                  <a:cubicBezTo>
                    <a:pt x="11" y="64"/>
                    <a:pt x="18" y="64"/>
                    <a:pt x="23" y="66"/>
                  </a:cubicBezTo>
                  <a:cubicBezTo>
                    <a:pt x="27" y="69"/>
                    <a:pt x="34" y="70"/>
                    <a:pt x="39" y="69"/>
                  </a:cubicBezTo>
                  <a:cubicBezTo>
                    <a:pt x="37" y="64"/>
                    <a:pt x="45" y="60"/>
                    <a:pt x="47" y="64"/>
                  </a:cubicBezTo>
                  <a:cubicBezTo>
                    <a:pt x="45" y="62"/>
                    <a:pt x="55" y="54"/>
                    <a:pt x="57" y="52"/>
                  </a:cubicBezTo>
                  <a:cubicBezTo>
                    <a:pt x="59" y="50"/>
                    <a:pt x="62" y="39"/>
                    <a:pt x="58" y="37"/>
                  </a:cubicBezTo>
                  <a:cubicBezTo>
                    <a:pt x="62" y="35"/>
                    <a:pt x="66" y="25"/>
                    <a:pt x="65" y="21"/>
                  </a:cubicBezTo>
                  <a:cubicBezTo>
                    <a:pt x="72" y="27"/>
                    <a:pt x="68" y="12"/>
                    <a:pt x="67" y="10"/>
                  </a:cubicBezTo>
                  <a:cubicBezTo>
                    <a:pt x="65" y="5"/>
                    <a:pt x="52" y="0"/>
                    <a:pt x="57" y="11"/>
                  </a:cubicBezTo>
                  <a:cubicBezTo>
                    <a:pt x="55" y="8"/>
                    <a:pt x="47" y="5"/>
                    <a:pt x="51" y="11"/>
                  </a:cubicBezTo>
                  <a:cubicBezTo>
                    <a:pt x="49" y="3"/>
                    <a:pt x="40" y="8"/>
                    <a:pt x="38" y="11"/>
                  </a:cubicBezTo>
                  <a:cubicBezTo>
                    <a:pt x="36" y="7"/>
                    <a:pt x="28" y="7"/>
                    <a:pt x="24" y="10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3" y="14"/>
                    <a:pt x="20" y="10"/>
                    <a:pt x="17" y="11"/>
                  </a:cubicBezTo>
                  <a:cubicBezTo>
                    <a:pt x="13" y="12"/>
                    <a:pt x="15" y="17"/>
                    <a:pt x="19" y="18"/>
                  </a:cubicBezTo>
                  <a:cubicBezTo>
                    <a:pt x="11" y="20"/>
                    <a:pt x="7" y="27"/>
                    <a:pt x="2" y="3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500">
              <a:extLst>
                <a:ext uri="{FF2B5EF4-FFF2-40B4-BE49-F238E27FC236}">
                  <a16:creationId xmlns="" xmlns:a16="http://schemas.microsoft.com/office/drawing/2014/main" id="{53669109-9110-4B78-8E2F-00441915013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16722" y="3752426"/>
              <a:ext cx="155718" cy="151269"/>
            </a:xfrm>
            <a:custGeom>
              <a:avLst/>
              <a:gdLst>
                <a:gd name="T0" fmla="*/ 2 w 72"/>
                <a:gd name="T1" fmla="*/ 32 h 70"/>
                <a:gd name="T2" fmla="*/ 4 w 72"/>
                <a:gd name="T3" fmla="*/ 46 h 70"/>
                <a:gd name="T4" fmla="*/ 7 w 72"/>
                <a:gd name="T5" fmla="*/ 60 h 70"/>
                <a:gd name="T6" fmla="*/ 23 w 72"/>
                <a:gd name="T7" fmla="*/ 66 h 70"/>
                <a:gd name="T8" fmla="*/ 39 w 72"/>
                <a:gd name="T9" fmla="*/ 69 h 70"/>
                <a:gd name="T10" fmla="*/ 47 w 72"/>
                <a:gd name="T11" fmla="*/ 64 h 70"/>
                <a:gd name="T12" fmla="*/ 57 w 72"/>
                <a:gd name="T13" fmla="*/ 52 h 70"/>
                <a:gd name="T14" fmla="*/ 58 w 72"/>
                <a:gd name="T15" fmla="*/ 37 h 70"/>
                <a:gd name="T16" fmla="*/ 65 w 72"/>
                <a:gd name="T17" fmla="*/ 21 h 70"/>
                <a:gd name="T18" fmla="*/ 67 w 72"/>
                <a:gd name="T19" fmla="*/ 10 h 70"/>
                <a:gd name="T20" fmla="*/ 57 w 72"/>
                <a:gd name="T21" fmla="*/ 11 h 70"/>
                <a:gd name="T22" fmla="*/ 51 w 72"/>
                <a:gd name="T23" fmla="*/ 11 h 70"/>
                <a:gd name="T24" fmla="*/ 38 w 72"/>
                <a:gd name="T25" fmla="*/ 11 h 70"/>
                <a:gd name="T26" fmla="*/ 24 w 72"/>
                <a:gd name="T27" fmla="*/ 10 h 70"/>
                <a:gd name="T28" fmla="*/ 26 w 72"/>
                <a:gd name="T29" fmla="*/ 13 h 70"/>
                <a:gd name="T30" fmla="*/ 17 w 72"/>
                <a:gd name="T31" fmla="*/ 11 h 70"/>
                <a:gd name="T32" fmla="*/ 19 w 72"/>
                <a:gd name="T33" fmla="*/ 18 h 70"/>
                <a:gd name="T34" fmla="*/ 2 w 72"/>
                <a:gd name="T35" fmla="*/ 3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" h="70">
                  <a:moveTo>
                    <a:pt x="2" y="32"/>
                  </a:moveTo>
                  <a:cubicBezTo>
                    <a:pt x="0" y="34"/>
                    <a:pt x="3" y="43"/>
                    <a:pt x="4" y="46"/>
                  </a:cubicBezTo>
                  <a:cubicBezTo>
                    <a:pt x="4" y="50"/>
                    <a:pt x="4" y="57"/>
                    <a:pt x="7" y="60"/>
                  </a:cubicBezTo>
                  <a:cubicBezTo>
                    <a:pt x="11" y="64"/>
                    <a:pt x="18" y="64"/>
                    <a:pt x="23" y="66"/>
                  </a:cubicBezTo>
                  <a:cubicBezTo>
                    <a:pt x="27" y="69"/>
                    <a:pt x="34" y="70"/>
                    <a:pt x="39" y="69"/>
                  </a:cubicBezTo>
                  <a:cubicBezTo>
                    <a:pt x="37" y="64"/>
                    <a:pt x="45" y="60"/>
                    <a:pt x="47" y="64"/>
                  </a:cubicBezTo>
                  <a:cubicBezTo>
                    <a:pt x="45" y="62"/>
                    <a:pt x="55" y="54"/>
                    <a:pt x="57" y="52"/>
                  </a:cubicBezTo>
                  <a:cubicBezTo>
                    <a:pt x="59" y="50"/>
                    <a:pt x="62" y="39"/>
                    <a:pt x="58" y="37"/>
                  </a:cubicBezTo>
                  <a:cubicBezTo>
                    <a:pt x="62" y="35"/>
                    <a:pt x="66" y="25"/>
                    <a:pt x="65" y="21"/>
                  </a:cubicBezTo>
                  <a:cubicBezTo>
                    <a:pt x="72" y="27"/>
                    <a:pt x="68" y="12"/>
                    <a:pt x="67" y="10"/>
                  </a:cubicBezTo>
                  <a:cubicBezTo>
                    <a:pt x="65" y="5"/>
                    <a:pt x="52" y="0"/>
                    <a:pt x="57" y="11"/>
                  </a:cubicBezTo>
                  <a:cubicBezTo>
                    <a:pt x="55" y="8"/>
                    <a:pt x="47" y="5"/>
                    <a:pt x="51" y="11"/>
                  </a:cubicBezTo>
                  <a:cubicBezTo>
                    <a:pt x="49" y="3"/>
                    <a:pt x="40" y="8"/>
                    <a:pt x="38" y="11"/>
                  </a:cubicBezTo>
                  <a:cubicBezTo>
                    <a:pt x="36" y="7"/>
                    <a:pt x="28" y="7"/>
                    <a:pt x="24" y="10"/>
                  </a:cubicBezTo>
                  <a:cubicBezTo>
                    <a:pt x="25" y="11"/>
                    <a:pt x="25" y="12"/>
                    <a:pt x="26" y="13"/>
                  </a:cubicBezTo>
                  <a:cubicBezTo>
                    <a:pt x="23" y="14"/>
                    <a:pt x="20" y="10"/>
                    <a:pt x="17" y="11"/>
                  </a:cubicBezTo>
                  <a:cubicBezTo>
                    <a:pt x="13" y="12"/>
                    <a:pt x="15" y="17"/>
                    <a:pt x="19" y="18"/>
                  </a:cubicBezTo>
                  <a:cubicBezTo>
                    <a:pt x="11" y="20"/>
                    <a:pt x="7" y="27"/>
                    <a:pt x="2" y="3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501">
              <a:extLst>
                <a:ext uri="{FF2B5EF4-FFF2-40B4-BE49-F238E27FC236}">
                  <a16:creationId xmlns="" xmlns:a16="http://schemas.microsoft.com/office/drawing/2014/main" id="{A94B47CA-3F38-497C-B187-A40A3C03E2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6332" y="3369804"/>
              <a:ext cx="102329" cy="258048"/>
            </a:xfrm>
            <a:custGeom>
              <a:avLst/>
              <a:gdLst>
                <a:gd name="T0" fmla="*/ 2 w 47"/>
                <a:gd name="T1" fmla="*/ 62 h 118"/>
                <a:gd name="T2" fmla="*/ 3 w 47"/>
                <a:gd name="T3" fmla="*/ 71 h 118"/>
                <a:gd name="T4" fmla="*/ 4 w 47"/>
                <a:gd name="T5" fmla="*/ 77 h 118"/>
                <a:gd name="T6" fmla="*/ 11 w 47"/>
                <a:gd name="T7" fmla="*/ 93 h 118"/>
                <a:gd name="T8" fmla="*/ 25 w 47"/>
                <a:gd name="T9" fmla="*/ 105 h 118"/>
                <a:gd name="T10" fmla="*/ 31 w 47"/>
                <a:gd name="T11" fmla="*/ 116 h 118"/>
                <a:gd name="T12" fmla="*/ 33 w 47"/>
                <a:gd name="T13" fmla="*/ 104 h 118"/>
                <a:gd name="T14" fmla="*/ 36 w 47"/>
                <a:gd name="T15" fmla="*/ 91 h 118"/>
                <a:gd name="T16" fmla="*/ 44 w 47"/>
                <a:gd name="T17" fmla="*/ 49 h 118"/>
                <a:gd name="T18" fmla="*/ 43 w 47"/>
                <a:gd name="T19" fmla="*/ 41 h 118"/>
                <a:gd name="T20" fmla="*/ 45 w 47"/>
                <a:gd name="T21" fmla="*/ 34 h 118"/>
                <a:gd name="T22" fmla="*/ 44 w 47"/>
                <a:gd name="T23" fmla="*/ 17 h 118"/>
                <a:gd name="T24" fmla="*/ 44 w 47"/>
                <a:gd name="T25" fmla="*/ 9 h 118"/>
                <a:gd name="T26" fmla="*/ 31 w 47"/>
                <a:gd name="T27" fmla="*/ 2 h 118"/>
                <a:gd name="T28" fmla="*/ 18 w 47"/>
                <a:gd name="T29" fmla="*/ 12 h 118"/>
                <a:gd name="T30" fmla="*/ 13 w 47"/>
                <a:gd name="T31" fmla="*/ 25 h 118"/>
                <a:gd name="T32" fmla="*/ 7 w 47"/>
                <a:gd name="T33" fmla="*/ 39 h 118"/>
                <a:gd name="T34" fmla="*/ 2 w 47"/>
                <a:gd name="T35" fmla="*/ 6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" h="118">
                  <a:moveTo>
                    <a:pt x="2" y="62"/>
                  </a:moveTo>
                  <a:cubicBezTo>
                    <a:pt x="2" y="65"/>
                    <a:pt x="4" y="67"/>
                    <a:pt x="3" y="71"/>
                  </a:cubicBezTo>
                  <a:cubicBezTo>
                    <a:pt x="2" y="73"/>
                    <a:pt x="1" y="75"/>
                    <a:pt x="4" y="77"/>
                  </a:cubicBezTo>
                  <a:cubicBezTo>
                    <a:pt x="8" y="81"/>
                    <a:pt x="9" y="88"/>
                    <a:pt x="11" y="93"/>
                  </a:cubicBezTo>
                  <a:cubicBezTo>
                    <a:pt x="14" y="99"/>
                    <a:pt x="21" y="100"/>
                    <a:pt x="25" y="105"/>
                  </a:cubicBezTo>
                  <a:cubicBezTo>
                    <a:pt x="26" y="107"/>
                    <a:pt x="28" y="118"/>
                    <a:pt x="31" y="116"/>
                  </a:cubicBezTo>
                  <a:cubicBezTo>
                    <a:pt x="35" y="114"/>
                    <a:pt x="33" y="107"/>
                    <a:pt x="33" y="104"/>
                  </a:cubicBezTo>
                  <a:cubicBezTo>
                    <a:pt x="32" y="99"/>
                    <a:pt x="33" y="95"/>
                    <a:pt x="36" y="91"/>
                  </a:cubicBezTo>
                  <a:cubicBezTo>
                    <a:pt x="43" y="80"/>
                    <a:pt x="45" y="61"/>
                    <a:pt x="44" y="49"/>
                  </a:cubicBezTo>
                  <a:cubicBezTo>
                    <a:pt x="44" y="47"/>
                    <a:pt x="42" y="43"/>
                    <a:pt x="43" y="41"/>
                  </a:cubicBezTo>
                  <a:cubicBezTo>
                    <a:pt x="44" y="38"/>
                    <a:pt x="45" y="37"/>
                    <a:pt x="45" y="34"/>
                  </a:cubicBezTo>
                  <a:cubicBezTo>
                    <a:pt x="46" y="28"/>
                    <a:pt x="44" y="23"/>
                    <a:pt x="44" y="17"/>
                  </a:cubicBezTo>
                  <a:cubicBezTo>
                    <a:pt x="44" y="14"/>
                    <a:pt x="47" y="11"/>
                    <a:pt x="44" y="9"/>
                  </a:cubicBezTo>
                  <a:cubicBezTo>
                    <a:pt x="42" y="7"/>
                    <a:pt x="33" y="0"/>
                    <a:pt x="31" y="2"/>
                  </a:cubicBezTo>
                  <a:cubicBezTo>
                    <a:pt x="27" y="6"/>
                    <a:pt x="20" y="7"/>
                    <a:pt x="18" y="12"/>
                  </a:cubicBezTo>
                  <a:cubicBezTo>
                    <a:pt x="16" y="17"/>
                    <a:pt x="17" y="20"/>
                    <a:pt x="13" y="25"/>
                  </a:cubicBezTo>
                  <a:cubicBezTo>
                    <a:pt x="9" y="29"/>
                    <a:pt x="9" y="35"/>
                    <a:pt x="7" y="39"/>
                  </a:cubicBezTo>
                  <a:cubicBezTo>
                    <a:pt x="5" y="47"/>
                    <a:pt x="0" y="54"/>
                    <a:pt x="2" y="6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502">
              <a:extLst>
                <a:ext uri="{FF2B5EF4-FFF2-40B4-BE49-F238E27FC236}">
                  <a16:creationId xmlns="" xmlns:a16="http://schemas.microsoft.com/office/drawing/2014/main" id="{3307B0A3-925E-449A-90A6-45FE9E2E85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6332" y="3369804"/>
              <a:ext cx="102329" cy="258048"/>
            </a:xfrm>
            <a:custGeom>
              <a:avLst/>
              <a:gdLst>
                <a:gd name="T0" fmla="*/ 2 w 47"/>
                <a:gd name="T1" fmla="*/ 62 h 118"/>
                <a:gd name="T2" fmla="*/ 3 w 47"/>
                <a:gd name="T3" fmla="*/ 71 h 118"/>
                <a:gd name="T4" fmla="*/ 4 w 47"/>
                <a:gd name="T5" fmla="*/ 77 h 118"/>
                <a:gd name="T6" fmla="*/ 11 w 47"/>
                <a:gd name="T7" fmla="*/ 93 h 118"/>
                <a:gd name="T8" fmla="*/ 25 w 47"/>
                <a:gd name="T9" fmla="*/ 105 h 118"/>
                <a:gd name="T10" fmla="*/ 31 w 47"/>
                <a:gd name="T11" fmla="*/ 116 h 118"/>
                <a:gd name="T12" fmla="*/ 33 w 47"/>
                <a:gd name="T13" fmla="*/ 104 h 118"/>
                <a:gd name="T14" fmla="*/ 36 w 47"/>
                <a:gd name="T15" fmla="*/ 91 h 118"/>
                <a:gd name="T16" fmla="*/ 44 w 47"/>
                <a:gd name="T17" fmla="*/ 49 h 118"/>
                <a:gd name="T18" fmla="*/ 43 w 47"/>
                <a:gd name="T19" fmla="*/ 41 h 118"/>
                <a:gd name="T20" fmla="*/ 45 w 47"/>
                <a:gd name="T21" fmla="*/ 34 h 118"/>
                <a:gd name="T22" fmla="*/ 44 w 47"/>
                <a:gd name="T23" fmla="*/ 17 h 118"/>
                <a:gd name="T24" fmla="*/ 44 w 47"/>
                <a:gd name="T25" fmla="*/ 9 h 118"/>
                <a:gd name="T26" fmla="*/ 31 w 47"/>
                <a:gd name="T27" fmla="*/ 2 h 118"/>
                <a:gd name="T28" fmla="*/ 18 w 47"/>
                <a:gd name="T29" fmla="*/ 12 h 118"/>
                <a:gd name="T30" fmla="*/ 13 w 47"/>
                <a:gd name="T31" fmla="*/ 25 h 118"/>
                <a:gd name="T32" fmla="*/ 7 w 47"/>
                <a:gd name="T33" fmla="*/ 39 h 118"/>
                <a:gd name="T34" fmla="*/ 2 w 47"/>
                <a:gd name="T35" fmla="*/ 6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" h="118">
                  <a:moveTo>
                    <a:pt x="2" y="62"/>
                  </a:moveTo>
                  <a:cubicBezTo>
                    <a:pt x="2" y="65"/>
                    <a:pt x="4" y="67"/>
                    <a:pt x="3" y="71"/>
                  </a:cubicBezTo>
                  <a:cubicBezTo>
                    <a:pt x="2" y="73"/>
                    <a:pt x="1" y="75"/>
                    <a:pt x="4" y="77"/>
                  </a:cubicBezTo>
                  <a:cubicBezTo>
                    <a:pt x="8" y="81"/>
                    <a:pt x="9" y="88"/>
                    <a:pt x="11" y="93"/>
                  </a:cubicBezTo>
                  <a:cubicBezTo>
                    <a:pt x="14" y="99"/>
                    <a:pt x="21" y="100"/>
                    <a:pt x="25" y="105"/>
                  </a:cubicBezTo>
                  <a:cubicBezTo>
                    <a:pt x="26" y="107"/>
                    <a:pt x="28" y="118"/>
                    <a:pt x="31" y="116"/>
                  </a:cubicBezTo>
                  <a:cubicBezTo>
                    <a:pt x="35" y="114"/>
                    <a:pt x="33" y="107"/>
                    <a:pt x="33" y="104"/>
                  </a:cubicBezTo>
                  <a:cubicBezTo>
                    <a:pt x="32" y="99"/>
                    <a:pt x="33" y="95"/>
                    <a:pt x="36" y="91"/>
                  </a:cubicBezTo>
                  <a:cubicBezTo>
                    <a:pt x="43" y="80"/>
                    <a:pt x="45" y="61"/>
                    <a:pt x="44" y="49"/>
                  </a:cubicBezTo>
                  <a:cubicBezTo>
                    <a:pt x="44" y="47"/>
                    <a:pt x="42" y="43"/>
                    <a:pt x="43" y="41"/>
                  </a:cubicBezTo>
                  <a:cubicBezTo>
                    <a:pt x="44" y="38"/>
                    <a:pt x="45" y="37"/>
                    <a:pt x="45" y="34"/>
                  </a:cubicBezTo>
                  <a:cubicBezTo>
                    <a:pt x="46" y="28"/>
                    <a:pt x="44" y="23"/>
                    <a:pt x="44" y="17"/>
                  </a:cubicBezTo>
                  <a:cubicBezTo>
                    <a:pt x="44" y="14"/>
                    <a:pt x="47" y="11"/>
                    <a:pt x="44" y="9"/>
                  </a:cubicBezTo>
                  <a:cubicBezTo>
                    <a:pt x="42" y="7"/>
                    <a:pt x="33" y="0"/>
                    <a:pt x="31" y="2"/>
                  </a:cubicBezTo>
                  <a:cubicBezTo>
                    <a:pt x="27" y="6"/>
                    <a:pt x="20" y="7"/>
                    <a:pt x="18" y="12"/>
                  </a:cubicBezTo>
                  <a:cubicBezTo>
                    <a:pt x="16" y="17"/>
                    <a:pt x="17" y="20"/>
                    <a:pt x="13" y="25"/>
                  </a:cubicBezTo>
                  <a:cubicBezTo>
                    <a:pt x="9" y="29"/>
                    <a:pt x="9" y="35"/>
                    <a:pt x="7" y="39"/>
                  </a:cubicBezTo>
                  <a:cubicBezTo>
                    <a:pt x="5" y="47"/>
                    <a:pt x="0" y="54"/>
                    <a:pt x="2" y="6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503">
              <a:extLst>
                <a:ext uri="{FF2B5EF4-FFF2-40B4-BE49-F238E27FC236}">
                  <a16:creationId xmlns="" xmlns:a16="http://schemas.microsoft.com/office/drawing/2014/main" id="{9BD75993-B983-4D91-B884-AA60FF74D6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2385" y="5892441"/>
              <a:ext cx="160167" cy="93431"/>
            </a:xfrm>
            <a:custGeom>
              <a:avLst/>
              <a:gdLst>
                <a:gd name="T0" fmla="*/ 1 w 74"/>
                <a:gd name="T1" fmla="*/ 32 h 42"/>
                <a:gd name="T2" fmla="*/ 11 w 74"/>
                <a:gd name="T3" fmla="*/ 33 h 42"/>
                <a:gd name="T4" fmla="*/ 34 w 74"/>
                <a:gd name="T5" fmla="*/ 24 h 42"/>
                <a:gd name="T6" fmla="*/ 70 w 74"/>
                <a:gd name="T7" fmla="*/ 5 h 42"/>
                <a:gd name="T8" fmla="*/ 59 w 74"/>
                <a:gd name="T9" fmla="*/ 2 h 42"/>
                <a:gd name="T10" fmla="*/ 39 w 74"/>
                <a:gd name="T11" fmla="*/ 6 h 42"/>
                <a:gd name="T12" fmla="*/ 16 w 74"/>
                <a:gd name="T13" fmla="*/ 9 h 42"/>
                <a:gd name="T14" fmla="*/ 6 w 74"/>
                <a:gd name="T15" fmla="*/ 11 h 42"/>
                <a:gd name="T16" fmla="*/ 0 w 74"/>
                <a:gd name="T17" fmla="*/ 19 h 42"/>
                <a:gd name="T18" fmla="*/ 2 w 74"/>
                <a:gd name="T19" fmla="*/ 3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42">
                  <a:moveTo>
                    <a:pt x="1" y="32"/>
                  </a:moveTo>
                  <a:cubicBezTo>
                    <a:pt x="2" y="42"/>
                    <a:pt x="4" y="37"/>
                    <a:pt x="11" y="33"/>
                  </a:cubicBezTo>
                  <a:cubicBezTo>
                    <a:pt x="17" y="29"/>
                    <a:pt x="27" y="27"/>
                    <a:pt x="34" y="24"/>
                  </a:cubicBezTo>
                  <a:cubicBezTo>
                    <a:pt x="46" y="20"/>
                    <a:pt x="62" y="16"/>
                    <a:pt x="70" y="5"/>
                  </a:cubicBezTo>
                  <a:cubicBezTo>
                    <a:pt x="74" y="0"/>
                    <a:pt x="62" y="1"/>
                    <a:pt x="59" y="2"/>
                  </a:cubicBezTo>
                  <a:cubicBezTo>
                    <a:pt x="52" y="4"/>
                    <a:pt x="46" y="5"/>
                    <a:pt x="39" y="6"/>
                  </a:cubicBezTo>
                  <a:cubicBezTo>
                    <a:pt x="31" y="7"/>
                    <a:pt x="24" y="7"/>
                    <a:pt x="16" y="9"/>
                  </a:cubicBezTo>
                  <a:cubicBezTo>
                    <a:pt x="13" y="9"/>
                    <a:pt x="9" y="9"/>
                    <a:pt x="6" y="11"/>
                  </a:cubicBezTo>
                  <a:cubicBezTo>
                    <a:pt x="3" y="13"/>
                    <a:pt x="3" y="17"/>
                    <a:pt x="0" y="19"/>
                  </a:cubicBezTo>
                  <a:cubicBezTo>
                    <a:pt x="7" y="22"/>
                    <a:pt x="5" y="25"/>
                    <a:pt x="2" y="3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504">
              <a:extLst>
                <a:ext uri="{FF2B5EF4-FFF2-40B4-BE49-F238E27FC236}">
                  <a16:creationId xmlns="" xmlns:a16="http://schemas.microsoft.com/office/drawing/2014/main" id="{FA96EAE9-8721-4BE7-8ED7-16FA2BED4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2385" y="5892441"/>
              <a:ext cx="160167" cy="93431"/>
            </a:xfrm>
            <a:custGeom>
              <a:avLst/>
              <a:gdLst>
                <a:gd name="T0" fmla="*/ 1 w 74"/>
                <a:gd name="T1" fmla="*/ 32 h 42"/>
                <a:gd name="T2" fmla="*/ 11 w 74"/>
                <a:gd name="T3" fmla="*/ 33 h 42"/>
                <a:gd name="T4" fmla="*/ 34 w 74"/>
                <a:gd name="T5" fmla="*/ 24 h 42"/>
                <a:gd name="T6" fmla="*/ 70 w 74"/>
                <a:gd name="T7" fmla="*/ 5 h 42"/>
                <a:gd name="T8" fmla="*/ 59 w 74"/>
                <a:gd name="T9" fmla="*/ 2 h 42"/>
                <a:gd name="T10" fmla="*/ 39 w 74"/>
                <a:gd name="T11" fmla="*/ 6 h 42"/>
                <a:gd name="T12" fmla="*/ 16 w 74"/>
                <a:gd name="T13" fmla="*/ 9 h 42"/>
                <a:gd name="T14" fmla="*/ 6 w 74"/>
                <a:gd name="T15" fmla="*/ 11 h 42"/>
                <a:gd name="T16" fmla="*/ 0 w 74"/>
                <a:gd name="T17" fmla="*/ 19 h 42"/>
                <a:gd name="T18" fmla="*/ 2 w 74"/>
                <a:gd name="T19" fmla="*/ 3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42">
                  <a:moveTo>
                    <a:pt x="1" y="32"/>
                  </a:moveTo>
                  <a:cubicBezTo>
                    <a:pt x="2" y="42"/>
                    <a:pt x="4" y="37"/>
                    <a:pt x="11" y="33"/>
                  </a:cubicBezTo>
                  <a:cubicBezTo>
                    <a:pt x="17" y="29"/>
                    <a:pt x="27" y="27"/>
                    <a:pt x="34" y="24"/>
                  </a:cubicBezTo>
                  <a:cubicBezTo>
                    <a:pt x="46" y="20"/>
                    <a:pt x="62" y="16"/>
                    <a:pt x="70" y="5"/>
                  </a:cubicBezTo>
                  <a:cubicBezTo>
                    <a:pt x="74" y="0"/>
                    <a:pt x="62" y="1"/>
                    <a:pt x="59" y="2"/>
                  </a:cubicBezTo>
                  <a:cubicBezTo>
                    <a:pt x="52" y="4"/>
                    <a:pt x="46" y="5"/>
                    <a:pt x="39" y="6"/>
                  </a:cubicBezTo>
                  <a:cubicBezTo>
                    <a:pt x="31" y="7"/>
                    <a:pt x="24" y="7"/>
                    <a:pt x="16" y="9"/>
                  </a:cubicBezTo>
                  <a:cubicBezTo>
                    <a:pt x="13" y="9"/>
                    <a:pt x="9" y="9"/>
                    <a:pt x="6" y="11"/>
                  </a:cubicBezTo>
                  <a:cubicBezTo>
                    <a:pt x="3" y="13"/>
                    <a:pt x="3" y="17"/>
                    <a:pt x="0" y="19"/>
                  </a:cubicBezTo>
                  <a:cubicBezTo>
                    <a:pt x="7" y="22"/>
                    <a:pt x="5" y="25"/>
                    <a:pt x="2" y="3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505">
              <a:extLst>
                <a:ext uri="{FF2B5EF4-FFF2-40B4-BE49-F238E27FC236}">
                  <a16:creationId xmlns="" xmlns:a16="http://schemas.microsoft.com/office/drawing/2014/main" id="{1FADC0D5-BDD1-47C9-B3BE-F61D739CAF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750" y="5959178"/>
              <a:ext cx="40042" cy="26695"/>
            </a:xfrm>
            <a:custGeom>
              <a:avLst/>
              <a:gdLst>
                <a:gd name="T0" fmla="*/ 0 w 18"/>
                <a:gd name="T1" fmla="*/ 8 h 12"/>
                <a:gd name="T2" fmla="*/ 18 w 18"/>
                <a:gd name="T3" fmla="*/ 0 h 12"/>
                <a:gd name="T4" fmla="*/ 12 w 18"/>
                <a:gd name="T5" fmla="*/ 12 h 12"/>
                <a:gd name="T6" fmla="*/ 10 w 18"/>
                <a:gd name="T7" fmla="*/ 8 h 12"/>
                <a:gd name="T8" fmla="*/ 0 w 18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2">
                  <a:moveTo>
                    <a:pt x="0" y="8"/>
                  </a:moveTo>
                  <a:cubicBezTo>
                    <a:pt x="5" y="4"/>
                    <a:pt x="11" y="1"/>
                    <a:pt x="18" y="0"/>
                  </a:cubicBezTo>
                  <a:cubicBezTo>
                    <a:pt x="17" y="5"/>
                    <a:pt x="12" y="7"/>
                    <a:pt x="12" y="12"/>
                  </a:cubicBezTo>
                  <a:cubicBezTo>
                    <a:pt x="11" y="11"/>
                    <a:pt x="11" y="9"/>
                    <a:pt x="10" y="8"/>
                  </a:cubicBezTo>
                  <a:cubicBezTo>
                    <a:pt x="7" y="12"/>
                    <a:pt x="3" y="9"/>
                    <a:pt x="0" y="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506">
              <a:extLst>
                <a:ext uri="{FF2B5EF4-FFF2-40B4-BE49-F238E27FC236}">
                  <a16:creationId xmlns="" xmlns:a16="http://schemas.microsoft.com/office/drawing/2014/main" id="{CDAFDB9C-97B2-4A6F-969B-BACB80F6D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750" y="5959178"/>
              <a:ext cx="40042" cy="26695"/>
            </a:xfrm>
            <a:custGeom>
              <a:avLst/>
              <a:gdLst>
                <a:gd name="T0" fmla="*/ 0 w 18"/>
                <a:gd name="T1" fmla="*/ 8 h 12"/>
                <a:gd name="T2" fmla="*/ 18 w 18"/>
                <a:gd name="T3" fmla="*/ 0 h 12"/>
                <a:gd name="T4" fmla="*/ 12 w 18"/>
                <a:gd name="T5" fmla="*/ 12 h 12"/>
                <a:gd name="T6" fmla="*/ 10 w 18"/>
                <a:gd name="T7" fmla="*/ 8 h 12"/>
                <a:gd name="T8" fmla="*/ 0 w 18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2">
                  <a:moveTo>
                    <a:pt x="0" y="8"/>
                  </a:moveTo>
                  <a:cubicBezTo>
                    <a:pt x="5" y="4"/>
                    <a:pt x="11" y="1"/>
                    <a:pt x="18" y="0"/>
                  </a:cubicBezTo>
                  <a:cubicBezTo>
                    <a:pt x="17" y="5"/>
                    <a:pt x="12" y="7"/>
                    <a:pt x="12" y="12"/>
                  </a:cubicBezTo>
                  <a:cubicBezTo>
                    <a:pt x="11" y="11"/>
                    <a:pt x="11" y="9"/>
                    <a:pt x="10" y="8"/>
                  </a:cubicBezTo>
                  <a:cubicBezTo>
                    <a:pt x="7" y="12"/>
                    <a:pt x="3" y="9"/>
                    <a:pt x="0" y="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507">
              <a:extLst>
                <a:ext uri="{FF2B5EF4-FFF2-40B4-BE49-F238E27FC236}">
                  <a16:creationId xmlns="" xmlns:a16="http://schemas.microsoft.com/office/drawing/2014/main" id="{B0F714CD-6642-4AAC-899F-9364BB8F1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2160" y="3578911"/>
              <a:ext cx="17796" cy="35593"/>
            </a:xfrm>
            <a:custGeom>
              <a:avLst/>
              <a:gdLst>
                <a:gd name="T0" fmla="*/ 0 w 7"/>
                <a:gd name="T1" fmla="*/ 15 h 15"/>
                <a:gd name="T2" fmla="*/ 0 w 7"/>
                <a:gd name="T3" fmla="*/ 0 h 15"/>
                <a:gd name="T4" fmla="*/ 0 w 7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5">
                  <a:moveTo>
                    <a:pt x="0" y="15"/>
                  </a:moveTo>
                  <a:cubicBezTo>
                    <a:pt x="7" y="12"/>
                    <a:pt x="3" y="5"/>
                    <a:pt x="0" y="0"/>
                  </a:cubicBezTo>
                  <a:cubicBezTo>
                    <a:pt x="1" y="5"/>
                    <a:pt x="1" y="10"/>
                    <a:pt x="0" y="1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508">
              <a:extLst>
                <a:ext uri="{FF2B5EF4-FFF2-40B4-BE49-F238E27FC236}">
                  <a16:creationId xmlns="" xmlns:a16="http://schemas.microsoft.com/office/drawing/2014/main" id="{F89A5C4A-0DE9-4B49-BB1B-E48CFFFEE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2160" y="3578911"/>
              <a:ext cx="17796" cy="35593"/>
            </a:xfrm>
            <a:custGeom>
              <a:avLst/>
              <a:gdLst>
                <a:gd name="T0" fmla="*/ 0 w 7"/>
                <a:gd name="T1" fmla="*/ 15 h 15"/>
                <a:gd name="T2" fmla="*/ 0 w 7"/>
                <a:gd name="T3" fmla="*/ 0 h 15"/>
                <a:gd name="T4" fmla="*/ 0 w 7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5">
                  <a:moveTo>
                    <a:pt x="0" y="15"/>
                  </a:moveTo>
                  <a:cubicBezTo>
                    <a:pt x="7" y="12"/>
                    <a:pt x="3" y="5"/>
                    <a:pt x="0" y="0"/>
                  </a:cubicBezTo>
                  <a:cubicBezTo>
                    <a:pt x="1" y="5"/>
                    <a:pt x="1" y="10"/>
                    <a:pt x="0" y="1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509">
              <a:extLst>
                <a:ext uri="{FF2B5EF4-FFF2-40B4-BE49-F238E27FC236}">
                  <a16:creationId xmlns="" xmlns:a16="http://schemas.microsoft.com/office/drawing/2014/main" id="{C3B46430-8EA2-427A-BAF2-D75F40E6B3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5481" y="1216441"/>
              <a:ext cx="507197" cy="618424"/>
            </a:xfrm>
            <a:custGeom>
              <a:avLst/>
              <a:gdLst>
                <a:gd name="T0" fmla="*/ 15 w 233"/>
                <a:gd name="T1" fmla="*/ 14 h 285"/>
                <a:gd name="T2" fmla="*/ 21 w 233"/>
                <a:gd name="T3" fmla="*/ 19 h 285"/>
                <a:gd name="T4" fmla="*/ 28 w 233"/>
                <a:gd name="T5" fmla="*/ 24 h 285"/>
                <a:gd name="T6" fmla="*/ 22 w 233"/>
                <a:gd name="T7" fmla="*/ 25 h 285"/>
                <a:gd name="T8" fmla="*/ 30 w 233"/>
                <a:gd name="T9" fmla="*/ 30 h 285"/>
                <a:gd name="T10" fmla="*/ 25 w 233"/>
                <a:gd name="T11" fmla="*/ 35 h 285"/>
                <a:gd name="T12" fmla="*/ 20 w 233"/>
                <a:gd name="T13" fmla="*/ 31 h 285"/>
                <a:gd name="T14" fmla="*/ 19 w 233"/>
                <a:gd name="T15" fmla="*/ 42 h 285"/>
                <a:gd name="T16" fmla="*/ 34 w 233"/>
                <a:gd name="T17" fmla="*/ 61 h 285"/>
                <a:gd name="T18" fmla="*/ 44 w 233"/>
                <a:gd name="T19" fmla="*/ 80 h 285"/>
                <a:gd name="T20" fmla="*/ 79 w 233"/>
                <a:gd name="T21" fmla="*/ 106 h 285"/>
                <a:gd name="T22" fmla="*/ 89 w 233"/>
                <a:gd name="T23" fmla="*/ 124 h 285"/>
                <a:gd name="T24" fmla="*/ 105 w 233"/>
                <a:gd name="T25" fmla="*/ 143 h 285"/>
                <a:gd name="T26" fmla="*/ 127 w 233"/>
                <a:gd name="T27" fmla="*/ 180 h 285"/>
                <a:gd name="T28" fmla="*/ 155 w 233"/>
                <a:gd name="T29" fmla="*/ 212 h 285"/>
                <a:gd name="T30" fmla="*/ 160 w 233"/>
                <a:gd name="T31" fmla="*/ 230 h 285"/>
                <a:gd name="T32" fmla="*/ 174 w 233"/>
                <a:gd name="T33" fmla="*/ 246 h 285"/>
                <a:gd name="T34" fmla="*/ 181 w 233"/>
                <a:gd name="T35" fmla="*/ 265 h 285"/>
                <a:gd name="T36" fmla="*/ 201 w 233"/>
                <a:gd name="T37" fmla="*/ 285 h 285"/>
                <a:gd name="T38" fmla="*/ 198 w 233"/>
                <a:gd name="T39" fmla="*/ 274 h 285"/>
                <a:gd name="T40" fmla="*/ 196 w 233"/>
                <a:gd name="T41" fmla="*/ 265 h 285"/>
                <a:gd name="T42" fmla="*/ 203 w 233"/>
                <a:gd name="T43" fmla="*/ 260 h 285"/>
                <a:gd name="T44" fmla="*/ 221 w 233"/>
                <a:gd name="T45" fmla="*/ 264 h 285"/>
                <a:gd name="T46" fmla="*/ 233 w 233"/>
                <a:gd name="T47" fmla="*/ 278 h 285"/>
                <a:gd name="T48" fmla="*/ 226 w 233"/>
                <a:gd name="T49" fmla="*/ 263 h 285"/>
                <a:gd name="T50" fmla="*/ 221 w 233"/>
                <a:gd name="T51" fmla="*/ 256 h 285"/>
                <a:gd name="T52" fmla="*/ 210 w 233"/>
                <a:gd name="T53" fmla="*/ 253 h 285"/>
                <a:gd name="T54" fmla="*/ 216 w 233"/>
                <a:gd name="T55" fmla="*/ 256 h 285"/>
                <a:gd name="T56" fmla="*/ 198 w 233"/>
                <a:gd name="T57" fmla="*/ 242 h 285"/>
                <a:gd name="T58" fmla="*/ 171 w 233"/>
                <a:gd name="T59" fmla="*/ 222 h 285"/>
                <a:gd name="T60" fmla="*/ 155 w 233"/>
                <a:gd name="T61" fmla="*/ 183 h 285"/>
                <a:gd name="T62" fmla="*/ 154 w 233"/>
                <a:gd name="T63" fmla="*/ 172 h 285"/>
                <a:gd name="T64" fmla="*/ 164 w 233"/>
                <a:gd name="T65" fmla="*/ 170 h 285"/>
                <a:gd name="T66" fmla="*/ 153 w 233"/>
                <a:gd name="T67" fmla="*/ 168 h 285"/>
                <a:gd name="T68" fmla="*/ 182 w 233"/>
                <a:gd name="T69" fmla="*/ 174 h 285"/>
                <a:gd name="T70" fmla="*/ 198 w 233"/>
                <a:gd name="T71" fmla="*/ 184 h 285"/>
                <a:gd name="T72" fmla="*/ 210 w 233"/>
                <a:gd name="T73" fmla="*/ 192 h 285"/>
                <a:gd name="T74" fmla="*/ 201 w 233"/>
                <a:gd name="T75" fmla="*/ 184 h 285"/>
                <a:gd name="T76" fmla="*/ 189 w 233"/>
                <a:gd name="T77" fmla="*/ 177 h 285"/>
                <a:gd name="T78" fmla="*/ 164 w 233"/>
                <a:gd name="T79" fmla="*/ 153 h 285"/>
                <a:gd name="T80" fmla="*/ 111 w 233"/>
                <a:gd name="T81" fmla="*/ 103 h 285"/>
                <a:gd name="T82" fmla="*/ 108 w 233"/>
                <a:gd name="T83" fmla="*/ 102 h 285"/>
                <a:gd name="T84" fmla="*/ 98 w 233"/>
                <a:gd name="T85" fmla="*/ 92 h 285"/>
                <a:gd name="T86" fmla="*/ 100 w 233"/>
                <a:gd name="T87" fmla="*/ 95 h 285"/>
                <a:gd name="T88" fmla="*/ 94 w 233"/>
                <a:gd name="T89" fmla="*/ 91 h 285"/>
                <a:gd name="T90" fmla="*/ 87 w 233"/>
                <a:gd name="T91" fmla="*/ 84 h 285"/>
                <a:gd name="T92" fmla="*/ 71 w 233"/>
                <a:gd name="T93" fmla="*/ 63 h 285"/>
                <a:gd name="T94" fmla="*/ 75 w 233"/>
                <a:gd name="T95" fmla="*/ 69 h 285"/>
                <a:gd name="T96" fmla="*/ 45 w 233"/>
                <a:gd name="T97" fmla="*/ 35 h 285"/>
                <a:gd name="T98" fmla="*/ 65 w 233"/>
                <a:gd name="T99" fmla="*/ 51 h 285"/>
                <a:gd name="T100" fmla="*/ 49 w 233"/>
                <a:gd name="T101" fmla="*/ 35 h 285"/>
                <a:gd name="T102" fmla="*/ 27 w 233"/>
                <a:gd name="T103" fmla="*/ 20 h 285"/>
                <a:gd name="T104" fmla="*/ 33 w 233"/>
                <a:gd name="T105" fmla="*/ 24 h 285"/>
                <a:gd name="T106" fmla="*/ 26 w 233"/>
                <a:gd name="T107" fmla="*/ 18 h 285"/>
                <a:gd name="T108" fmla="*/ 23 w 233"/>
                <a:gd name="T109" fmla="*/ 11 h 285"/>
                <a:gd name="T110" fmla="*/ 7 w 233"/>
                <a:gd name="T111" fmla="*/ 0 h 285"/>
                <a:gd name="T112" fmla="*/ 0 w 233"/>
                <a:gd name="T113" fmla="*/ 5 h 285"/>
                <a:gd name="T114" fmla="*/ 15 w 233"/>
                <a:gd name="T115" fmla="*/ 1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3" h="285">
                  <a:moveTo>
                    <a:pt x="15" y="14"/>
                  </a:moveTo>
                  <a:cubicBezTo>
                    <a:pt x="18" y="15"/>
                    <a:pt x="21" y="17"/>
                    <a:pt x="21" y="19"/>
                  </a:cubicBezTo>
                  <a:cubicBezTo>
                    <a:pt x="22" y="23"/>
                    <a:pt x="26" y="21"/>
                    <a:pt x="28" y="24"/>
                  </a:cubicBezTo>
                  <a:cubicBezTo>
                    <a:pt x="26" y="24"/>
                    <a:pt x="24" y="25"/>
                    <a:pt x="22" y="25"/>
                  </a:cubicBezTo>
                  <a:cubicBezTo>
                    <a:pt x="23" y="28"/>
                    <a:pt x="27" y="28"/>
                    <a:pt x="30" y="30"/>
                  </a:cubicBezTo>
                  <a:cubicBezTo>
                    <a:pt x="29" y="31"/>
                    <a:pt x="28" y="35"/>
                    <a:pt x="25" y="35"/>
                  </a:cubicBezTo>
                  <a:cubicBezTo>
                    <a:pt x="22" y="35"/>
                    <a:pt x="23" y="32"/>
                    <a:pt x="20" y="31"/>
                  </a:cubicBezTo>
                  <a:cubicBezTo>
                    <a:pt x="8" y="27"/>
                    <a:pt x="15" y="38"/>
                    <a:pt x="19" y="42"/>
                  </a:cubicBezTo>
                  <a:cubicBezTo>
                    <a:pt x="24" y="48"/>
                    <a:pt x="31" y="53"/>
                    <a:pt x="34" y="61"/>
                  </a:cubicBezTo>
                  <a:cubicBezTo>
                    <a:pt x="37" y="68"/>
                    <a:pt x="39" y="73"/>
                    <a:pt x="44" y="80"/>
                  </a:cubicBezTo>
                  <a:cubicBezTo>
                    <a:pt x="52" y="91"/>
                    <a:pt x="69" y="96"/>
                    <a:pt x="79" y="106"/>
                  </a:cubicBezTo>
                  <a:cubicBezTo>
                    <a:pt x="84" y="111"/>
                    <a:pt x="86" y="118"/>
                    <a:pt x="89" y="124"/>
                  </a:cubicBezTo>
                  <a:cubicBezTo>
                    <a:pt x="93" y="131"/>
                    <a:pt x="100" y="136"/>
                    <a:pt x="105" y="143"/>
                  </a:cubicBezTo>
                  <a:cubicBezTo>
                    <a:pt x="114" y="155"/>
                    <a:pt x="122" y="166"/>
                    <a:pt x="127" y="180"/>
                  </a:cubicBezTo>
                  <a:cubicBezTo>
                    <a:pt x="132" y="195"/>
                    <a:pt x="147" y="199"/>
                    <a:pt x="155" y="212"/>
                  </a:cubicBezTo>
                  <a:cubicBezTo>
                    <a:pt x="158" y="217"/>
                    <a:pt x="157" y="224"/>
                    <a:pt x="160" y="230"/>
                  </a:cubicBezTo>
                  <a:cubicBezTo>
                    <a:pt x="164" y="236"/>
                    <a:pt x="171" y="240"/>
                    <a:pt x="174" y="246"/>
                  </a:cubicBezTo>
                  <a:cubicBezTo>
                    <a:pt x="177" y="252"/>
                    <a:pt x="177" y="260"/>
                    <a:pt x="181" y="265"/>
                  </a:cubicBezTo>
                  <a:cubicBezTo>
                    <a:pt x="186" y="273"/>
                    <a:pt x="193" y="280"/>
                    <a:pt x="201" y="285"/>
                  </a:cubicBezTo>
                  <a:cubicBezTo>
                    <a:pt x="199" y="282"/>
                    <a:pt x="200" y="278"/>
                    <a:pt x="198" y="274"/>
                  </a:cubicBezTo>
                  <a:cubicBezTo>
                    <a:pt x="197" y="271"/>
                    <a:pt x="196" y="268"/>
                    <a:pt x="196" y="265"/>
                  </a:cubicBezTo>
                  <a:cubicBezTo>
                    <a:pt x="195" y="260"/>
                    <a:pt x="198" y="253"/>
                    <a:pt x="203" y="260"/>
                  </a:cubicBezTo>
                  <a:cubicBezTo>
                    <a:pt x="206" y="264"/>
                    <a:pt x="217" y="261"/>
                    <a:pt x="221" y="264"/>
                  </a:cubicBezTo>
                  <a:cubicBezTo>
                    <a:pt x="226" y="267"/>
                    <a:pt x="230" y="274"/>
                    <a:pt x="233" y="278"/>
                  </a:cubicBezTo>
                  <a:cubicBezTo>
                    <a:pt x="232" y="273"/>
                    <a:pt x="230" y="268"/>
                    <a:pt x="226" y="263"/>
                  </a:cubicBezTo>
                  <a:cubicBezTo>
                    <a:pt x="224" y="261"/>
                    <a:pt x="223" y="258"/>
                    <a:pt x="221" y="256"/>
                  </a:cubicBezTo>
                  <a:cubicBezTo>
                    <a:pt x="217" y="253"/>
                    <a:pt x="214" y="256"/>
                    <a:pt x="210" y="253"/>
                  </a:cubicBezTo>
                  <a:cubicBezTo>
                    <a:pt x="212" y="255"/>
                    <a:pt x="214" y="256"/>
                    <a:pt x="216" y="256"/>
                  </a:cubicBezTo>
                  <a:cubicBezTo>
                    <a:pt x="210" y="261"/>
                    <a:pt x="201" y="246"/>
                    <a:pt x="198" y="242"/>
                  </a:cubicBezTo>
                  <a:cubicBezTo>
                    <a:pt x="191" y="233"/>
                    <a:pt x="179" y="230"/>
                    <a:pt x="171" y="222"/>
                  </a:cubicBezTo>
                  <a:cubicBezTo>
                    <a:pt x="161" y="211"/>
                    <a:pt x="161" y="196"/>
                    <a:pt x="155" y="183"/>
                  </a:cubicBezTo>
                  <a:cubicBezTo>
                    <a:pt x="153" y="180"/>
                    <a:pt x="149" y="175"/>
                    <a:pt x="154" y="172"/>
                  </a:cubicBezTo>
                  <a:cubicBezTo>
                    <a:pt x="157" y="170"/>
                    <a:pt x="161" y="170"/>
                    <a:pt x="164" y="170"/>
                  </a:cubicBezTo>
                  <a:cubicBezTo>
                    <a:pt x="161" y="169"/>
                    <a:pt x="157" y="170"/>
                    <a:pt x="153" y="168"/>
                  </a:cubicBezTo>
                  <a:cubicBezTo>
                    <a:pt x="158" y="164"/>
                    <a:pt x="178" y="172"/>
                    <a:pt x="182" y="174"/>
                  </a:cubicBezTo>
                  <a:cubicBezTo>
                    <a:pt x="187" y="177"/>
                    <a:pt x="193" y="180"/>
                    <a:pt x="198" y="184"/>
                  </a:cubicBezTo>
                  <a:cubicBezTo>
                    <a:pt x="202" y="187"/>
                    <a:pt x="205" y="191"/>
                    <a:pt x="210" y="192"/>
                  </a:cubicBezTo>
                  <a:cubicBezTo>
                    <a:pt x="206" y="190"/>
                    <a:pt x="204" y="187"/>
                    <a:pt x="201" y="184"/>
                  </a:cubicBezTo>
                  <a:cubicBezTo>
                    <a:pt x="197" y="181"/>
                    <a:pt x="193" y="179"/>
                    <a:pt x="189" y="177"/>
                  </a:cubicBezTo>
                  <a:cubicBezTo>
                    <a:pt x="179" y="170"/>
                    <a:pt x="172" y="161"/>
                    <a:pt x="164" y="153"/>
                  </a:cubicBezTo>
                  <a:cubicBezTo>
                    <a:pt x="146" y="136"/>
                    <a:pt x="128" y="120"/>
                    <a:pt x="111" y="103"/>
                  </a:cubicBezTo>
                  <a:cubicBezTo>
                    <a:pt x="117" y="110"/>
                    <a:pt x="108" y="103"/>
                    <a:pt x="108" y="102"/>
                  </a:cubicBezTo>
                  <a:cubicBezTo>
                    <a:pt x="105" y="98"/>
                    <a:pt x="102" y="95"/>
                    <a:pt x="98" y="92"/>
                  </a:cubicBezTo>
                  <a:cubicBezTo>
                    <a:pt x="99" y="93"/>
                    <a:pt x="99" y="94"/>
                    <a:pt x="100" y="95"/>
                  </a:cubicBezTo>
                  <a:cubicBezTo>
                    <a:pt x="97" y="96"/>
                    <a:pt x="95" y="93"/>
                    <a:pt x="94" y="91"/>
                  </a:cubicBezTo>
                  <a:cubicBezTo>
                    <a:pt x="93" y="87"/>
                    <a:pt x="91" y="86"/>
                    <a:pt x="87" y="84"/>
                  </a:cubicBezTo>
                  <a:cubicBezTo>
                    <a:pt x="81" y="81"/>
                    <a:pt x="73" y="70"/>
                    <a:pt x="71" y="63"/>
                  </a:cubicBezTo>
                  <a:cubicBezTo>
                    <a:pt x="72" y="65"/>
                    <a:pt x="74" y="67"/>
                    <a:pt x="75" y="69"/>
                  </a:cubicBezTo>
                  <a:cubicBezTo>
                    <a:pt x="75" y="50"/>
                    <a:pt x="49" y="51"/>
                    <a:pt x="45" y="35"/>
                  </a:cubicBezTo>
                  <a:cubicBezTo>
                    <a:pt x="52" y="35"/>
                    <a:pt x="60" y="47"/>
                    <a:pt x="65" y="51"/>
                  </a:cubicBezTo>
                  <a:cubicBezTo>
                    <a:pt x="60" y="46"/>
                    <a:pt x="55" y="39"/>
                    <a:pt x="49" y="35"/>
                  </a:cubicBezTo>
                  <a:cubicBezTo>
                    <a:pt x="41" y="31"/>
                    <a:pt x="35" y="24"/>
                    <a:pt x="27" y="20"/>
                  </a:cubicBezTo>
                  <a:cubicBezTo>
                    <a:pt x="29" y="21"/>
                    <a:pt x="31" y="22"/>
                    <a:pt x="33" y="24"/>
                  </a:cubicBezTo>
                  <a:cubicBezTo>
                    <a:pt x="31" y="22"/>
                    <a:pt x="29" y="20"/>
                    <a:pt x="26" y="18"/>
                  </a:cubicBezTo>
                  <a:cubicBezTo>
                    <a:pt x="23" y="17"/>
                    <a:pt x="25" y="14"/>
                    <a:pt x="23" y="11"/>
                  </a:cubicBezTo>
                  <a:cubicBezTo>
                    <a:pt x="19" y="6"/>
                    <a:pt x="12" y="4"/>
                    <a:pt x="7" y="0"/>
                  </a:cubicBezTo>
                  <a:cubicBezTo>
                    <a:pt x="7" y="4"/>
                    <a:pt x="3" y="6"/>
                    <a:pt x="0" y="5"/>
                  </a:cubicBezTo>
                  <a:cubicBezTo>
                    <a:pt x="5" y="7"/>
                    <a:pt x="11" y="10"/>
                    <a:pt x="15" y="1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510">
              <a:extLst>
                <a:ext uri="{FF2B5EF4-FFF2-40B4-BE49-F238E27FC236}">
                  <a16:creationId xmlns="" xmlns:a16="http://schemas.microsoft.com/office/drawing/2014/main" id="{FB80CEDF-8C9D-4C10-B388-EDF3BB8D64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5481" y="1216441"/>
              <a:ext cx="507197" cy="618424"/>
            </a:xfrm>
            <a:custGeom>
              <a:avLst/>
              <a:gdLst>
                <a:gd name="T0" fmla="*/ 15 w 233"/>
                <a:gd name="T1" fmla="*/ 14 h 285"/>
                <a:gd name="T2" fmla="*/ 21 w 233"/>
                <a:gd name="T3" fmla="*/ 19 h 285"/>
                <a:gd name="T4" fmla="*/ 28 w 233"/>
                <a:gd name="T5" fmla="*/ 24 h 285"/>
                <a:gd name="T6" fmla="*/ 22 w 233"/>
                <a:gd name="T7" fmla="*/ 25 h 285"/>
                <a:gd name="T8" fmla="*/ 30 w 233"/>
                <a:gd name="T9" fmla="*/ 30 h 285"/>
                <a:gd name="T10" fmla="*/ 25 w 233"/>
                <a:gd name="T11" fmla="*/ 35 h 285"/>
                <a:gd name="T12" fmla="*/ 20 w 233"/>
                <a:gd name="T13" fmla="*/ 31 h 285"/>
                <a:gd name="T14" fmla="*/ 19 w 233"/>
                <a:gd name="T15" fmla="*/ 42 h 285"/>
                <a:gd name="T16" fmla="*/ 34 w 233"/>
                <a:gd name="T17" fmla="*/ 61 h 285"/>
                <a:gd name="T18" fmla="*/ 44 w 233"/>
                <a:gd name="T19" fmla="*/ 80 h 285"/>
                <a:gd name="T20" fmla="*/ 79 w 233"/>
                <a:gd name="T21" fmla="*/ 106 h 285"/>
                <a:gd name="T22" fmla="*/ 89 w 233"/>
                <a:gd name="T23" fmla="*/ 124 h 285"/>
                <a:gd name="T24" fmla="*/ 105 w 233"/>
                <a:gd name="T25" fmla="*/ 143 h 285"/>
                <a:gd name="T26" fmla="*/ 127 w 233"/>
                <a:gd name="T27" fmla="*/ 180 h 285"/>
                <a:gd name="T28" fmla="*/ 155 w 233"/>
                <a:gd name="T29" fmla="*/ 212 h 285"/>
                <a:gd name="T30" fmla="*/ 160 w 233"/>
                <a:gd name="T31" fmla="*/ 230 h 285"/>
                <a:gd name="T32" fmla="*/ 174 w 233"/>
                <a:gd name="T33" fmla="*/ 246 h 285"/>
                <a:gd name="T34" fmla="*/ 181 w 233"/>
                <a:gd name="T35" fmla="*/ 265 h 285"/>
                <a:gd name="T36" fmla="*/ 201 w 233"/>
                <a:gd name="T37" fmla="*/ 285 h 285"/>
                <a:gd name="T38" fmla="*/ 198 w 233"/>
                <a:gd name="T39" fmla="*/ 274 h 285"/>
                <a:gd name="T40" fmla="*/ 196 w 233"/>
                <a:gd name="T41" fmla="*/ 265 h 285"/>
                <a:gd name="T42" fmla="*/ 203 w 233"/>
                <a:gd name="T43" fmla="*/ 260 h 285"/>
                <a:gd name="T44" fmla="*/ 221 w 233"/>
                <a:gd name="T45" fmla="*/ 264 h 285"/>
                <a:gd name="T46" fmla="*/ 233 w 233"/>
                <a:gd name="T47" fmla="*/ 278 h 285"/>
                <a:gd name="T48" fmla="*/ 226 w 233"/>
                <a:gd name="T49" fmla="*/ 263 h 285"/>
                <a:gd name="T50" fmla="*/ 221 w 233"/>
                <a:gd name="T51" fmla="*/ 256 h 285"/>
                <a:gd name="T52" fmla="*/ 210 w 233"/>
                <a:gd name="T53" fmla="*/ 253 h 285"/>
                <a:gd name="T54" fmla="*/ 216 w 233"/>
                <a:gd name="T55" fmla="*/ 256 h 285"/>
                <a:gd name="T56" fmla="*/ 198 w 233"/>
                <a:gd name="T57" fmla="*/ 242 h 285"/>
                <a:gd name="T58" fmla="*/ 171 w 233"/>
                <a:gd name="T59" fmla="*/ 222 h 285"/>
                <a:gd name="T60" fmla="*/ 155 w 233"/>
                <a:gd name="T61" fmla="*/ 183 h 285"/>
                <a:gd name="T62" fmla="*/ 154 w 233"/>
                <a:gd name="T63" fmla="*/ 172 h 285"/>
                <a:gd name="T64" fmla="*/ 164 w 233"/>
                <a:gd name="T65" fmla="*/ 170 h 285"/>
                <a:gd name="T66" fmla="*/ 153 w 233"/>
                <a:gd name="T67" fmla="*/ 168 h 285"/>
                <a:gd name="T68" fmla="*/ 182 w 233"/>
                <a:gd name="T69" fmla="*/ 174 h 285"/>
                <a:gd name="T70" fmla="*/ 198 w 233"/>
                <a:gd name="T71" fmla="*/ 184 h 285"/>
                <a:gd name="T72" fmla="*/ 210 w 233"/>
                <a:gd name="T73" fmla="*/ 192 h 285"/>
                <a:gd name="T74" fmla="*/ 201 w 233"/>
                <a:gd name="T75" fmla="*/ 184 h 285"/>
                <a:gd name="T76" fmla="*/ 189 w 233"/>
                <a:gd name="T77" fmla="*/ 177 h 285"/>
                <a:gd name="T78" fmla="*/ 164 w 233"/>
                <a:gd name="T79" fmla="*/ 153 h 285"/>
                <a:gd name="T80" fmla="*/ 111 w 233"/>
                <a:gd name="T81" fmla="*/ 103 h 285"/>
                <a:gd name="T82" fmla="*/ 108 w 233"/>
                <a:gd name="T83" fmla="*/ 102 h 285"/>
                <a:gd name="T84" fmla="*/ 98 w 233"/>
                <a:gd name="T85" fmla="*/ 92 h 285"/>
                <a:gd name="T86" fmla="*/ 100 w 233"/>
                <a:gd name="T87" fmla="*/ 95 h 285"/>
                <a:gd name="T88" fmla="*/ 94 w 233"/>
                <a:gd name="T89" fmla="*/ 91 h 285"/>
                <a:gd name="T90" fmla="*/ 87 w 233"/>
                <a:gd name="T91" fmla="*/ 84 h 285"/>
                <a:gd name="T92" fmla="*/ 71 w 233"/>
                <a:gd name="T93" fmla="*/ 63 h 285"/>
                <a:gd name="T94" fmla="*/ 75 w 233"/>
                <a:gd name="T95" fmla="*/ 69 h 285"/>
                <a:gd name="T96" fmla="*/ 45 w 233"/>
                <a:gd name="T97" fmla="*/ 35 h 285"/>
                <a:gd name="T98" fmla="*/ 65 w 233"/>
                <a:gd name="T99" fmla="*/ 51 h 285"/>
                <a:gd name="T100" fmla="*/ 49 w 233"/>
                <a:gd name="T101" fmla="*/ 35 h 285"/>
                <a:gd name="T102" fmla="*/ 27 w 233"/>
                <a:gd name="T103" fmla="*/ 20 h 285"/>
                <a:gd name="T104" fmla="*/ 33 w 233"/>
                <a:gd name="T105" fmla="*/ 24 h 285"/>
                <a:gd name="T106" fmla="*/ 26 w 233"/>
                <a:gd name="T107" fmla="*/ 18 h 285"/>
                <a:gd name="T108" fmla="*/ 23 w 233"/>
                <a:gd name="T109" fmla="*/ 11 h 285"/>
                <a:gd name="T110" fmla="*/ 7 w 233"/>
                <a:gd name="T111" fmla="*/ 0 h 285"/>
                <a:gd name="T112" fmla="*/ 0 w 233"/>
                <a:gd name="T113" fmla="*/ 5 h 285"/>
                <a:gd name="T114" fmla="*/ 15 w 233"/>
                <a:gd name="T115" fmla="*/ 14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3" h="285">
                  <a:moveTo>
                    <a:pt x="15" y="14"/>
                  </a:moveTo>
                  <a:cubicBezTo>
                    <a:pt x="18" y="15"/>
                    <a:pt x="21" y="17"/>
                    <a:pt x="21" y="19"/>
                  </a:cubicBezTo>
                  <a:cubicBezTo>
                    <a:pt x="22" y="23"/>
                    <a:pt x="26" y="21"/>
                    <a:pt x="28" y="24"/>
                  </a:cubicBezTo>
                  <a:cubicBezTo>
                    <a:pt x="26" y="24"/>
                    <a:pt x="24" y="25"/>
                    <a:pt x="22" y="25"/>
                  </a:cubicBezTo>
                  <a:cubicBezTo>
                    <a:pt x="23" y="28"/>
                    <a:pt x="27" y="28"/>
                    <a:pt x="30" y="30"/>
                  </a:cubicBezTo>
                  <a:cubicBezTo>
                    <a:pt x="29" y="31"/>
                    <a:pt x="28" y="35"/>
                    <a:pt x="25" y="35"/>
                  </a:cubicBezTo>
                  <a:cubicBezTo>
                    <a:pt x="22" y="35"/>
                    <a:pt x="23" y="32"/>
                    <a:pt x="20" y="31"/>
                  </a:cubicBezTo>
                  <a:cubicBezTo>
                    <a:pt x="8" y="27"/>
                    <a:pt x="15" y="38"/>
                    <a:pt x="19" y="42"/>
                  </a:cubicBezTo>
                  <a:cubicBezTo>
                    <a:pt x="24" y="48"/>
                    <a:pt x="31" y="53"/>
                    <a:pt x="34" y="61"/>
                  </a:cubicBezTo>
                  <a:cubicBezTo>
                    <a:pt x="37" y="68"/>
                    <a:pt x="39" y="73"/>
                    <a:pt x="44" y="80"/>
                  </a:cubicBezTo>
                  <a:cubicBezTo>
                    <a:pt x="52" y="91"/>
                    <a:pt x="69" y="96"/>
                    <a:pt x="79" y="106"/>
                  </a:cubicBezTo>
                  <a:cubicBezTo>
                    <a:pt x="84" y="111"/>
                    <a:pt x="86" y="118"/>
                    <a:pt x="89" y="124"/>
                  </a:cubicBezTo>
                  <a:cubicBezTo>
                    <a:pt x="93" y="131"/>
                    <a:pt x="100" y="136"/>
                    <a:pt x="105" y="143"/>
                  </a:cubicBezTo>
                  <a:cubicBezTo>
                    <a:pt x="114" y="155"/>
                    <a:pt x="122" y="166"/>
                    <a:pt x="127" y="180"/>
                  </a:cubicBezTo>
                  <a:cubicBezTo>
                    <a:pt x="132" y="195"/>
                    <a:pt x="147" y="199"/>
                    <a:pt x="155" y="212"/>
                  </a:cubicBezTo>
                  <a:cubicBezTo>
                    <a:pt x="158" y="217"/>
                    <a:pt x="157" y="224"/>
                    <a:pt x="160" y="230"/>
                  </a:cubicBezTo>
                  <a:cubicBezTo>
                    <a:pt x="164" y="236"/>
                    <a:pt x="171" y="240"/>
                    <a:pt x="174" y="246"/>
                  </a:cubicBezTo>
                  <a:cubicBezTo>
                    <a:pt x="177" y="252"/>
                    <a:pt x="177" y="260"/>
                    <a:pt x="181" y="265"/>
                  </a:cubicBezTo>
                  <a:cubicBezTo>
                    <a:pt x="186" y="273"/>
                    <a:pt x="193" y="280"/>
                    <a:pt x="201" y="285"/>
                  </a:cubicBezTo>
                  <a:cubicBezTo>
                    <a:pt x="199" y="282"/>
                    <a:pt x="200" y="278"/>
                    <a:pt x="198" y="274"/>
                  </a:cubicBezTo>
                  <a:cubicBezTo>
                    <a:pt x="197" y="271"/>
                    <a:pt x="196" y="268"/>
                    <a:pt x="196" y="265"/>
                  </a:cubicBezTo>
                  <a:cubicBezTo>
                    <a:pt x="195" y="260"/>
                    <a:pt x="198" y="253"/>
                    <a:pt x="203" y="260"/>
                  </a:cubicBezTo>
                  <a:cubicBezTo>
                    <a:pt x="206" y="264"/>
                    <a:pt x="217" y="261"/>
                    <a:pt x="221" y="264"/>
                  </a:cubicBezTo>
                  <a:cubicBezTo>
                    <a:pt x="226" y="267"/>
                    <a:pt x="230" y="274"/>
                    <a:pt x="233" y="278"/>
                  </a:cubicBezTo>
                  <a:cubicBezTo>
                    <a:pt x="232" y="273"/>
                    <a:pt x="230" y="268"/>
                    <a:pt x="226" y="263"/>
                  </a:cubicBezTo>
                  <a:cubicBezTo>
                    <a:pt x="224" y="261"/>
                    <a:pt x="223" y="258"/>
                    <a:pt x="221" y="256"/>
                  </a:cubicBezTo>
                  <a:cubicBezTo>
                    <a:pt x="217" y="253"/>
                    <a:pt x="214" y="256"/>
                    <a:pt x="210" y="253"/>
                  </a:cubicBezTo>
                  <a:cubicBezTo>
                    <a:pt x="212" y="255"/>
                    <a:pt x="214" y="256"/>
                    <a:pt x="216" y="256"/>
                  </a:cubicBezTo>
                  <a:cubicBezTo>
                    <a:pt x="210" y="261"/>
                    <a:pt x="201" y="246"/>
                    <a:pt x="198" y="242"/>
                  </a:cubicBezTo>
                  <a:cubicBezTo>
                    <a:pt x="191" y="233"/>
                    <a:pt x="179" y="230"/>
                    <a:pt x="171" y="222"/>
                  </a:cubicBezTo>
                  <a:cubicBezTo>
                    <a:pt x="161" y="211"/>
                    <a:pt x="161" y="196"/>
                    <a:pt x="155" y="183"/>
                  </a:cubicBezTo>
                  <a:cubicBezTo>
                    <a:pt x="153" y="180"/>
                    <a:pt x="149" y="175"/>
                    <a:pt x="154" y="172"/>
                  </a:cubicBezTo>
                  <a:cubicBezTo>
                    <a:pt x="157" y="170"/>
                    <a:pt x="161" y="170"/>
                    <a:pt x="164" y="170"/>
                  </a:cubicBezTo>
                  <a:cubicBezTo>
                    <a:pt x="161" y="169"/>
                    <a:pt x="157" y="170"/>
                    <a:pt x="153" y="168"/>
                  </a:cubicBezTo>
                  <a:cubicBezTo>
                    <a:pt x="158" y="164"/>
                    <a:pt x="178" y="172"/>
                    <a:pt x="182" y="174"/>
                  </a:cubicBezTo>
                  <a:cubicBezTo>
                    <a:pt x="187" y="177"/>
                    <a:pt x="193" y="180"/>
                    <a:pt x="198" y="184"/>
                  </a:cubicBezTo>
                  <a:cubicBezTo>
                    <a:pt x="202" y="187"/>
                    <a:pt x="205" y="191"/>
                    <a:pt x="210" y="192"/>
                  </a:cubicBezTo>
                  <a:cubicBezTo>
                    <a:pt x="206" y="190"/>
                    <a:pt x="204" y="187"/>
                    <a:pt x="201" y="184"/>
                  </a:cubicBezTo>
                  <a:cubicBezTo>
                    <a:pt x="197" y="181"/>
                    <a:pt x="193" y="179"/>
                    <a:pt x="189" y="177"/>
                  </a:cubicBezTo>
                  <a:cubicBezTo>
                    <a:pt x="179" y="170"/>
                    <a:pt x="172" y="161"/>
                    <a:pt x="164" y="153"/>
                  </a:cubicBezTo>
                  <a:cubicBezTo>
                    <a:pt x="146" y="136"/>
                    <a:pt x="128" y="120"/>
                    <a:pt x="111" y="103"/>
                  </a:cubicBezTo>
                  <a:cubicBezTo>
                    <a:pt x="117" y="110"/>
                    <a:pt x="108" y="103"/>
                    <a:pt x="108" y="102"/>
                  </a:cubicBezTo>
                  <a:cubicBezTo>
                    <a:pt x="105" y="98"/>
                    <a:pt x="102" y="95"/>
                    <a:pt x="98" y="92"/>
                  </a:cubicBezTo>
                  <a:cubicBezTo>
                    <a:pt x="99" y="93"/>
                    <a:pt x="99" y="94"/>
                    <a:pt x="100" y="95"/>
                  </a:cubicBezTo>
                  <a:cubicBezTo>
                    <a:pt x="97" y="96"/>
                    <a:pt x="95" y="93"/>
                    <a:pt x="94" y="91"/>
                  </a:cubicBezTo>
                  <a:cubicBezTo>
                    <a:pt x="93" y="87"/>
                    <a:pt x="91" y="86"/>
                    <a:pt x="87" y="84"/>
                  </a:cubicBezTo>
                  <a:cubicBezTo>
                    <a:pt x="81" y="81"/>
                    <a:pt x="73" y="70"/>
                    <a:pt x="71" y="63"/>
                  </a:cubicBezTo>
                  <a:cubicBezTo>
                    <a:pt x="72" y="65"/>
                    <a:pt x="74" y="67"/>
                    <a:pt x="75" y="69"/>
                  </a:cubicBezTo>
                  <a:cubicBezTo>
                    <a:pt x="75" y="50"/>
                    <a:pt x="49" y="51"/>
                    <a:pt x="45" y="35"/>
                  </a:cubicBezTo>
                  <a:cubicBezTo>
                    <a:pt x="52" y="35"/>
                    <a:pt x="60" y="47"/>
                    <a:pt x="65" y="51"/>
                  </a:cubicBezTo>
                  <a:cubicBezTo>
                    <a:pt x="60" y="46"/>
                    <a:pt x="55" y="39"/>
                    <a:pt x="49" y="35"/>
                  </a:cubicBezTo>
                  <a:cubicBezTo>
                    <a:pt x="41" y="31"/>
                    <a:pt x="35" y="24"/>
                    <a:pt x="27" y="20"/>
                  </a:cubicBezTo>
                  <a:cubicBezTo>
                    <a:pt x="29" y="21"/>
                    <a:pt x="31" y="22"/>
                    <a:pt x="33" y="24"/>
                  </a:cubicBezTo>
                  <a:cubicBezTo>
                    <a:pt x="31" y="22"/>
                    <a:pt x="29" y="20"/>
                    <a:pt x="26" y="18"/>
                  </a:cubicBezTo>
                  <a:cubicBezTo>
                    <a:pt x="23" y="17"/>
                    <a:pt x="25" y="14"/>
                    <a:pt x="23" y="11"/>
                  </a:cubicBezTo>
                  <a:cubicBezTo>
                    <a:pt x="19" y="6"/>
                    <a:pt x="12" y="4"/>
                    <a:pt x="7" y="0"/>
                  </a:cubicBezTo>
                  <a:cubicBezTo>
                    <a:pt x="7" y="4"/>
                    <a:pt x="3" y="6"/>
                    <a:pt x="0" y="5"/>
                  </a:cubicBezTo>
                  <a:cubicBezTo>
                    <a:pt x="5" y="7"/>
                    <a:pt x="11" y="10"/>
                    <a:pt x="15" y="1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511">
              <a:extLst>
                <a:ext uri="{FF2B5EF4-FFF2-40B4-BE49-F238E27FC236}">
                  <a16:creationId xmlns="" xmlns:a16="http://schemas.microsoft.com/office/drawing/2014/main" id="{FCB76D79-842C-4DFF-AE9C-56E1E242C1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5133" y="1932746"/>
              <a:ext cx="44491" cy="62287"/>
            </a:xfrm>
            <a:custGeom>
              <a:avLst/>
              <a:gdLst>
                <a:gd name="T0" fmla="*/ 6 w 19"/>
                <a:gd name="T1" fmla="*/ 0 h 28"/>
                <a:gd name="T2" fmla="*/ 3 w 19"/>
                <a:gd name="T3" fmla="*/ 18 h 28"/>
                <a:gd name="T4" fmla="*/ 6 w 19"/>
                <a:gd name="T5" fmla="*/ 27 h 28"/>
                <a:gd name="T6" fmla="*/ 19 w 19"/>
                <a:gd name="T7" fmla="*/ 5 h 28"/>
                <a:gd name="T8" fmla="*/ 19 w 19"/>
                <a:gd name="T9" fmla="*/ 2 h 28"/>
                <a:gd name="T10" fmla="*/ 6 w 19"/>
                <a:gd name="T1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8">
                  <a:moveTo>
                    <a:pt x="6" y="0"/>
                  </a:moveTo>
                  <a:cubicBezTo>
                    <a:pt x="4" y="6"/>
                    <a:pt x="6" y="12"/>
                    <a:pt x="3" y="18"/>
                  </a:cubicBezTo>
                  <a:cubicBezTo>
                    <a:pt x="2" y="22"/>
                    <a:pt x="0" y="28"/>
                    <a:pt x="6" y="27"/>
                  </a:cubicBezTo>
                  <a:cubicBezTo>
                    <a:pt x="4" y="20"/>
                    <a:pt x="11" y="3"/>
                    <a:pt x="19" y="5"/>
                  </a:cubicBezTo>
                  <a:cubicBezTo>
                    <a:pt x="19" y="4"/>
                    <a:pt x="19" y="3"/>
                    <a:pt x="19" y="2"/>
                  </a:cubicBezTo>
                  <a:cubicBezTo>
                    <a:pt x="14" y="4"/>
                    <a:pt x="10" y="2"/>
                    <a:pt x="6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512">
              <a:extLst>
                <a:ext uri="{FF2B5EF4-FFF2-40B4-BE49-F238E27FC236}">
                  <a16:creationId xmlns="" xmlns:a16="http://schemas.microsoft.com/office/drawing/2014/main" id="{647DC1AE-984A-4129-A76B-B6A6B83964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85133" y="1932746"/>
              <a:ext cx="44491" cy="62287"/>
            </a:xfrm>
            <a:custGeom>
              <a:avLst/>
              <a:gdLst>
                <a:gd name="T0" fmla="*/ 6 w 19"/>
                <a:gd name="T1" fmla="*/ 0 h 28"/>
                <a:gd name="T2" fmla="*/ 3 w 19"/>
                <a:gd name="T3" fmla="*/ 18 h 28"/>
                <a:gd name="T4" fmla="*/ 6 w 19"/>
                <a:gd name="T5" fmla="*/ 27 h 28"/>
                <a:gd name="T6" fmla="*/ 19 w 19"/>
                <a:gd name="T7" fmla="*/ 5 h 28"/>
                <a:gd name="T8" fmla="*/ 19 w 19"/>
                <a:gd name="T9" fmla="*/ 2 h 28"/>
                <a:gd name="T10" fmla="*/ 6 w 19"/>
                <a:gd name="T1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8">
                  <a:moveTo>
                    <a:pt x="6" y="0"/>
                  </a:moveTo>
                  <a:cubicBezTo>
                    <a:pt x="4" y="6"/>
                    <a:pt x="6" y="12"/>
                    <a:pt x="3" y="18"/>
                  </a:cubicBezTo>
                  <a:cubicBezTo>
                    <a:pt x="2" y="22"/>
                    <a:pt x="0" y="28"/>
                    <a:pt x="6" y="27"/>
                  </a:cubicBezTo>
                  <a:cubicBezTo>
                    <a:pt x="4" y="20"/>
                    <a:pt x="11" y="3"/>
                    <a:pt x="19" y="5"/>
                  </a:cubicBezTo>
                  <a:cubicBezTo>
                    <a:pt x="19" y="4"/>
                    <a:pt x="19" y="3"/>
                    <a:pt x="19" y="2"/>
                  </a:cubicBezTo>
                  <a:cubicBezTo>
                    <a:pt x="14" y="4"/>
                    <a:pt x="10" y="2"/>
                    <a:pt x="6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513">
              <a:extLst>
                <a:ext uri="{FF2B5EF4-FFF2-40B4-BE49-F238E27FC236}">
                  <a16:creationId xmlns="" xmlns:a16="http://schemas.microsoft.com/office/drawing/2014/main" id="{8386D4CB-9B1B-400B-BC52-65C4061BE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8522" y="1857111"/>
              <a:ext cx="93431" cy="84533"/>
            </a:xfrm>
            <a:custGeom>
              <a:avLst/>
              <a:gdLst>
                <a:gd name="T0" fmla="*/ 31 w 43"/>
                <a:gd name="T1" fmla="*/ 1 h 39"/>
                <a:gd name="T2" fmla="*/ 23 w 43"/>
                <a:gd name="T3" fmla="*/ 8 h 39"/>
                <a:gd name="T4" fmla="*/ 10 w 43"/>
                <a:gd name="T5" fmla="*/ 4 h 39"/>
                <a:gd name="T6" fmla="*/ 12 w 43"/>
                <a:gd name="T7" fmla="*/ 8 h 39"/>
                <a:gd name="T8" fmla="*/ 10 w 43"/>
                <a:gd name="T9" fmla="*/ 16 h 39"/>
                <a:gd name="T10" fmla="*/ 7 w 43"/>
                <a:gd name="T11" fmla="*/ 15 h 39"/>
                <a:gd name="T12" fmla="*/ 6 w 43"/>
                <a:gd name="T13" fmla="*/ 29 h 39"/>
                <a:gd name="T14" fmla="*/ 5 w 43"/>
                <a:gd name="T15" fmla="*/ 39 h 39"/>
                <a:gd name="T16" fmla="*/ 12 w 43"/>
                <a:gd name="T17" fmla="*/ 19 h 39"/>
                <a:gd name="T18" fmla="*/ 25 w 43"/>
                <a:gd name="T19" fmla="*/ 11 h 39"/>
                <a:gd name="T20" fmla="*/ 31 w 43"/>
                <a:gd name="T21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39">
                  <a:moveTo>
                    <a:pt x="31" y="1"/>
                  </a:moveTo>
                  <a:cubicBezTo>
                    <a:pt x="27" y="0"/>
                    <a:pt x="26" y="6"/>
                    <a:pt x="23" y="8"/>
                  </a:cubicBezTo>
                  <a:cubicBezTo>
                    <a:pt x="19" y="13"/>
                    <a:pt x="14" y="6"/>
                    <a:pt x="10" y="4"/>
                  </a:cubicBezTo>
                  <a:cubicBezTo>
                    <a:pt x="9" y="6"/>
                    <a:pt x="11" y="7"/>
                    <a:pt x="12" y="8"/>
                  </a:cubicBezTo>
                  <a:cubicBezTo>
                    <a:pt x="14" y="11"/>
                    <a:pt x="9" y="13"/>
                    <a:pt x="10" y="16"/>
                  </a:cubicBezTo>
                  <a:cubicBezTo>
                    <a:pt x="9" y="16"/>
                    <a:pt x="8" y="16"/>
                    <a:pt x="7" y="15"/>
                  </a:cubicBezTo>
                  <a:cubicBezTo>
                    <a:pt x="8" y="19"/>
                    <a:pt x="0" y="28"/>
                    <a:pt x="6" y="29"/>
                  </a:cubicBezTo>
                  <a:cubicBezTo>
                    <a:pt x="1" y="30"/>
                    <a:pt x="0" y="37"/>
                    <a:pt x="5" y="39"/>
                  </a:cubicBezTo>
                  <a:cubicBezTo>
                    <a:pt x="6" y="32"/>
                    <a:pt x="16" y="27"/>
                    <a:pt x="12" y="19"/>
                  </a:cubicBezTo>
                  <a:cubicBezTo>
                    <a:pt x="19" y="23"/>
                    <a:pt x="21" y="14"/>
                    <a:pt x="25" y="11"/>
                  </a:cubicBezTo>
                  <a:cubicBezTo>
                    <a:pt x="26" y="10"/>
                    <a:pt x="43" y="5"/>
                    <a:pt x="31" y="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514">
              <a:extLst>
                <a:ext uri="{FF2B5EF4-FFF2-40B4-BE49-F238E27FC236}">
                  <a16:creationId xmlns="" xmlns:a16="http://schemas.microsoft.com/office/drawing/2014/main" id="{724F65E9-C3E7-4CD3-B171-53A29D53E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8522" y="1857111"/>
              <a:ext cx="93431" cy="84533"/>
            </a:xfrm>
            <a:custGeom>
              <a:avLst/>
              <a:gdLst>
                <a:gd name="T0" fmla="*/ 31 w 43"/>
                <a:gd name="T1" fmla="*/ 1 h 39"/>
                <a:gd name="T2" fmla="*/ 23 w 43"/>
                <a:gd name="T3" fmla="*/ 8 h 39"/>
                <a:gd name="T4" fmla="*/ 10 w 43"/>
                <a:gd name="T5" fmla="*/ 4 h 39"/>
                <a:gd name="T6" fmla="*/ 12 w 43"/>
                <a:gd name="T7" fmla="*/ 8 h 39"/>
                <a:gd name="T8" fmla="*/ 10 w 43"/>
                <a:gd name="T9" fmla="*/ 16 h 39"/>
                <a:gd name="T10" fmla="*/ 7 w 43"/>
                <a:gd name="T11" fmla="*/ 15 h 39"/>
                <a:gd name="T12" fmla="*/ 6 w 43"/>
                <a:gd name="T13" fmla="*/ 29 h 39"/>
                <a:gd name="T14" fmla="*/ 5 w 43"/>
                <a:gd name="T15" fmla="*/ 39 h 39"/>
                <a:gd name="T16" fmla="*/ 12 w 43"/>
                <a:gd name="T17" fmla="*/ 19 h 39"/>
                <a:gd name="T18" fmla="*/ 25 w 43"/>
                <a:gd name="T19" fmla="*/ 11 h 39"/>
                <a:gd name="T20" fmla="*/ 31 w 43"/>
                <a:gd name="T21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39">
                  <a:moveTo>
                    <a:pt x="31" y="1"/>
                  </a:moveTo>
                  <a:cubicBezTo>
                    <a:pt x="27" y="0"/>
                    <a:pt x="26" y="6"/>
                    <a:pt x="23" y="8"/>
                  </a:cubicBezTo>
                  <a:cubicBezTo>
                    <a:pt x="19" y="13"/>
                    <a:pt x="14" y="6"/>
                    <a:pt x="10" y="4"/>
                  </a:cubicBezTo>
                  <a:cubicBezTo>
                    <a:pt x="9" y="6"/>
                    <a:pt x="11" y="7"/>
                    <a:pt x="12" y="8"/>
                  </a:cubicBezTo>
                  <a:cubicBezTo>
                    <a:pt x="14" y="11"/>
                    <a:pt x="9" y="13"/>
                    <a:pt x="10" y="16"/>
                  </a:cubicBezTo>
                  <a:cubicBezTo>
                    <a:pt x="9" y="16"/>
                    <a:pt x="8" y="16"/>
                    <a:pt x="7" y="15"/>
                  </a:cubicBezTo>
                  <a:cubicBezTo>
                    <a:pt x="8" y="19"/>
                    <a:pt x="0" y="28"/>
                    <a:pt x="6" y="29"/>
                  </a:cubicBezTo>
                  <a:cubicBezTo>
                    <a:pt x="1" y="30"/>
                    <a:pt x="0" y="37"/>
                    <a:pt x="5" y="39"/>
                  </a:cubicBezTo>
                  <a:cubicBezTo>
                    <a:pt x="6" y="32"/>
                    <a:pt x="16" y="27"/>
                    <a:pt x="12" y="19"/>
                  </a:cubicBezTo>
                  <a:cubicBezTo>
                    <a:pt x="19" y="23"/>
                    <a:pt x="21" y="14"/>
                    <a:pt x="25" y="11"/>
                  </a:cubicBezTo>
                  <a:cubicBezTo>
                    <a:pt x="26" y="10"/>
                    <a:pt x="43" y="5"/>
                    <a:pt x="31" y="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515">
              <a:extLst>
                <a:ext uri="{FF2B5EF4-FFF2-40B4-BE49-F238E27FC236}">
                  <a16:creationId xmlns="" xmlns:a16="http://schemas.microsoft.com/office/drawing/2014/main" id="{5F0E00F8-2052-4B90-B4DC-A0E4927CD4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0767" y="1981686"/>
              <a:ext cx="13347" cy="17796"/>
            </a:xfrm>
            <a:custGeom>
              <a:avLst/>
              <a:gdLst>
                <a:gd name="T0" fmla="*/ 6 w 7"/>
                <a:gd name="T1" fmla="*/ 0 h 7"/>
                <a:gd name="T2" fmla="*/ 0 w 7"/>
                <a:gd name="T3" fmla="*/ 3 h 7"/>
                <a:gd name="T4" fmla="*/ 6 w 7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7">
                  <a:moveTo>
                    <a:pt x="6" y="0"/>
                  </a:moveTo>
                  <a:cubicBezTo>
                    <a:pt x="4" y="0"/>
                    <a:pt x="2" y="1"/>
                    <a:pt x="0" y="3"/>
                  </a:cubicBezTo>
                  <a:cubicBezTo>
                    <a:pt x="3" y="7"/>
                    <a:pt x="7" y="4"/>
                    <a:pt x="6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516">
              <a:extLst>
                <a:ext uri="{FF2B5EF4-FFF2-40B4-BE49-F238E27FC236}">
                  <a16:creationId xmlns="" xmlns:a16="http://schemas.microsoft.com/office/drawing/2014/main" id="{832C0249-67F6-4D51-A95A-C7B9070422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0767" y="1981686"/>
              <a:ext cx="13347" cy="17796"/>
            </a:xfrm>
            <a:custGeom>
              <a:avLst/>
              <a:gdLst>
                <a:gd name="T0" fmla="*/ 6 w 7"/>
                <a:gd name="T1" fmla="*/ 0 h 7"/>
                <a:gd name="T2" fmla="*/ 0 w 7"/>
                <a:gd name="T3" fmla="*/ 3 h 7"/>
                <a:gd name="T4" fmla="*/ 6 w 7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7">
                  <a:moveTo>
                    <a:pt x="6" y="0"/>
                  </a:moveTo>
                  <a:cubicBezTo>
                    <a:pt x="4" y="0"/>
                    <a:pt x="2" y="1"/>
                    <a:pt x="0" y="3"/>
                  </a:cubicBezTo>
                  <a:cubicBezTo>
                    <a:pt x="3" y="7"/>
                    <a:pt x="7" y="4"/>
                    <a:pt x="6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517">
              <a:extLst>
                <a:ext uri="{FF2B5EF4-FFF2-40B4-BE49-F238E27FC236}">
                  <a16:creationId xmlns="" xmlns:a16="http://schemas.microsoft.com/office/drawing/2014/main" id="{8839CB10-CD5F-49C8-9637-5402C4C603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6402" y="1803722"/>
              <a:ext cx="40042" cy="62287"/>
            </a:xfrm>
            <a:custGeom>
              <a:avLst/>
              <a:gdLst>
                <a:gd name="T0" fmla="*/ 7 w 18"/>
                <a:gd name="T1" fmla="*/ 8 h 28"/>
                <a:gd name="T2" fmla="*/ 3 w 18"/>
                <a:gd name="T3" fmla="*/ 23 h 28"/>
                <a:gd name="T4" fmla="*/ 18 w 18"/>
                <a:gd name="T5" fmla="*/ 3 h 28"/>
                <a:gd name="T6" fmla="*/ 7 w 18"/>
                <a:gd name="T7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8">
                  <a:moveTo>
                    <a:pt x="7" y="8"/>
                  </a:moveTo>
                  <a:cubicBezTo>
                    <a:pt x="5" y="13"/>
                    <a:pt x="0" y="17"/>
                    <a:pt x="3" y="23"/>
                  </a:cubicBezTo>
                  <a:cubicBezTo>
                    <a:pt x="5" y="28"/>
                    <a:pt x="17" y="5"/>
                    <a:pt x="18" y="3"/>
                  </a:cubicBezTo>
                  <a:cubicBezTo>
                    <a:pt x="13" y="0"/>
                    <a:pt x="11" y="6"/>
                    <a:pt x="7" y="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518">
              <a:extLst>
                <a:ext uri="{FF2B5EF4-FFF2-40B4-BE49-F238E27FC236}">
                  <a16:creationId xmlns="" xmlns:a16="http://schemas.microsoft.com/office/drawing/2014/main" id="{E3F0932A-13EC-4BA1-90FC-9924041C34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6402" y="1803722"/>
              <a:ext cx="40042" cy="62287"/>
            </a:xfrm>
            <a:custGeom>
              <a:avLst/>
              <a:gdLst>
                <a:gd name="T0" fmla="*/ 7 w 18"/>
                <a:gd name="T1" fmla="*/ 8 h 28"/>
                <a:gd name="T2" fmla="*/ 3 w 18"/>
                <a:gd name="T3" fmla="*/ 23 h 28"/>
                <a:gd name="T4" fmla="*/ 18 w 18"/>
                <a:gd name="T5" fmla="*/ 3 h 28"/>
                <a:gd name="T6" fmla="*/ 7 w 18"/>
                <a:gd name="T7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8">
                  <a:moveTo>
                    <a:pt x="7" y="8"/>
                  </a:moveTo>
                  <a:cubicBezTo>
                    <a:pt x="5" y="13"/>
                    <a:pt x="0" y="17"/>
                    <a:pt x="3" y="23"/>
                  </a:cubicBezTo>
                  <a:cubicBezTo>
                    <a:pt x="5" y="28"/>
                    <a:pt x="17" y="5"/>
                    <a:pt x="18" y="3"/>
                  </a:cubicBezTo>
                  <a:cubicBezTo>
                    <a:pt x="13" y="0"/>
                    <a:pt x="11" y="6"/>
                    <a:pt x="7" y="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519">
              <a:extLst>
                <a:ext uri="{FF2B5EF4-FFF2-40B4-BE49-F238E27FC236}">
                  <a16:creationId xmlns="" xmlns:a16="http://schemas.microsoft.com/office/drawing/2014/main" id="{B0033269-39FD-4B68-A2A9-FDD4D7E513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2037" y="1741434"/>
              <a:ext cx="17796" cy="26695"/>
            </a:xfrm>
            <a:custGeom>
              <a:avLst/>
              <a:gdLst>
                <a:gd name="T0" fmla="*/ 6 w 8"/>
                <a:gd name="T1" fmla="*/ 0 h 12"/>
                <a:gd name="T2" fmla="*/ 0 w 8"/>
                <a:gd name="T3" fmla="*/ 9 h 12"/>
                <a:gd name="T4" fmla="*/ 2 w 8"/>
                <a:gd name="T5" fmla="*/ 12 h 12"/>
                <a:gd name="T6" fmla="*/ 8 w 8"/>
                <a:gd name="T7" fmla="*/ 0 h 12"/>
                <a:gd name="T8" fmla="*/ 6 w 8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2">
                  <a:moveTo>
                    <a:pt x="6" y="0"/>
                  </a:moveTo>
                  <a:cubicBezTo>
                    <a:pt x="5" y="3"/>
                    <a:pt x="4" y="10"/>
                    <a:pt x="0" y="9"/>
                  </a:cubicBezTo>
                  <a:cubicBezTo>
                    <a:pt x="0" y="10"/>
                    <a:pt x="1" y="11"/>
                    <a:pt x="2" y="12"/>
                  </a:cubicBezTo>
                  <a:cubicBezTo>
                    <a:pt x="5" y="9"/>
                    <a:pt x="6" y="4"/>
                    <a:pt x="8" y="0"/>
                  </a:cubicBezTo>
                  <a:cubicBezTo>
                    <a:pt x="7" y="0"/>
                    <a:pt x="6" y="0"/>
                    <a:pt x="6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520">
              <a:extLst>
                <a:ext uri="{FF2B5EF4-FFF2-40B4-BE49-F238E27FC236}">
                  <a16:creationId xmlns="" xmlns:a16="http://schemas.microsoft.com/office/drawing/2014/main" id="{5F8834AE-D8C2-4EAF-AE73-7966A468EF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12037" y="1741434"/>
              <a:ext cx="17796" cy="26695"/>
            </a:xfrm>
            <a:custGeom>
              <a:avLst/>
              <a:gdLst>
                <a:gd name="T0" fmla="*/ 6 w 8"/>
                <a:gd name="T1" fmla="*/ 0 h 12"/>
                <a:gd name="T2" fmla="*/ 0 w 8"/>
                <a:gd name="T3" fmla="*/ 9 h 12"/>
                <a:gd name="T4" fmla="*/ 2 w 8"/>
                <a:gd name="T5" fmla="*/ 12 h 12"/>
                <a:gd name="T6" fmla="*/ 8 w 8"/>
                <a:gd name="T7" fmla="*/ 0 h 12"/>
                <a:gd name="T8" fmla="*/ 6 w 8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2">
                  <a:moveTo>
                    <a:pt x="6" y="0"/>
                  </a:moveTo>
                  <a:cubicBezTo>
                    <a:pt x="5" y="3"/>
                    <a:pt x="4" y="10"/>
                    <a:pt x="0" y="9"/>
                  </a:cubicBezTo>
                  <a:cubicBezTo>
                    <a:pt x="0" y="10"/>
                    <a:pt x="1" y="11"/>
                    <a:pt x="2" y="12"/>
                  </a:cubicBezTo>
                  <a:cubicBezTo>
                    <a:pt x="5" y="9"/>
                    <a:pt x="6" y="4"/>
                    <a:pt x="8" y="0"/>
                  </a:cubicBezTo>
                  <a:cubicBezTo>
                    <a:pt x="7" y="0"/>
                    <a:pt x="6" y="0"/>
                    <a:pt x="6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521">
              <a:extLst>
                <a:ext uri="{FF2B5EF4-FFF2-40B4-BE49-F238E27FC236}">
                  <a16:creationId xmlns="" xmlns:a16="http://schemas.microsoft.com/office/drawing/2014/main" id="{3BE058B8-D23F-4945-A2A8-FEE57B6556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6358" y="3276373"/>
              <a:ext cx="351479" cy="436011"/>
            </a:xfrm>
            <a:custGeom>
              <a:avLst/>
              <a:gdLst>
                <a:gd name="T0" fmla="*/ 9 w 163"/>
                <a:gd name="T1" fmla="*/ 0 h 201"/>
                <a:gd name="T2" fmla="*/ 30 w 163"/>
                <a:gd name="T3" fmla="*/ 12 h 201"/>
                <a:gd name="T4" fmla="*/ 34 w 163"/>
                <a:gd name="T5" fmla="*/ 13 h 201"/>
                <a:gd name="T6" fmla="*/ 48 w 163"/>
                <a:gd name="T7" fmla="*/ 15 h 201"/>
                <a:gd name="T8" fmla="*/ 62 w 163"/>
                <a:gd name="T9" fmla="*/ 45 h 201"/>
                <a:gd name="T10" fmla="*/ 125 w 163"/>
                <a:gd name="T11" fmla="*/ 49 h 201"/>
                <a:gd name="T12" fmla="*/ 127 w 163"/>
                <a:gd name="T13" fmla="*/ 83 h 201"/>
                <a:gd name="T14" fmla="*/ 111 w 163"/>
                <a:gd name="T15" fmla="*/ 86 h 201"/>
                <a:gd name="T16" fmla="*/ 115 w 163"/>
                <a:gd name="T17" fmla="*/ 121 h 201"/>
                <a:gd name="T18" fmla="*/ 129 w 163"/>
                <a:gd name="T19" fmla="*/ 123 h 201"/>
                <a:gd name="T20" fmla="*/ 130 w 163"/>
                <a:gd name="T21" fmla="*/ 100 h 201"/>
                <a:gd name="T22" fmla="*/ 147 w 163"/>
                <a:gd name="T23" fmla="*/ 125 h 201"/>
                <a:gd name="T24" fmla="*/ 163 w 163"/>
                <a:gd name="T25" fmla="*/ 183 h 201"/>
                <a:gd name="T26" fmla="*/ 154 w 163"/>
                <a:gd name="T27" fmla="*/ 201 h 201"/>
                <a:gd name="T28" fmla="*/ 142 w 163"/>
                <a:gd name="T29" fmla="*/ 173 h 201"/>
                <a:gd name="T30" fmla="*/ 132 w 163"/>
                <a:gd name="T31" fmla="*/ 151 h 201"/>
                <a:gd name="T32" fmla="*/ 114 w 163"/>
                <a:gd name="T33" fmla="*/ 135 h 201"/>
                <a:gd name="T34" fmla="*/ 107 w 163"/>
                <a:gd name="T35" fmla="*/ 136 h 201"/>
                <a:gd name="T36" fmla="*/ 96 w 163"/>
                <a:gd name="T37" fmla="*/ 124 h 201"/>
                <a:gd name="T38" fmla="*/ 92 w 163"/>
                <a:gd name="T39" fmla="*/ 111 h 201"/>
                <a:gd name="T40" fmla="*/ 91 w 163"/>
                <a:gd name="T41" fmla="*/ 107 h 201"/>
                <a:gd name="T42" fmla="*/ 87 w 163"/>
                <a:gd name="T43" fmla="*/ 104 h 201"/>
                <a:gd name="T44" fmla="*/ 81 w 163"/>
                <a:gd name="T45" fmla="*/ 109 h 201"/>
                <a:gd name="T46" fmla="*/ 89 w 163"/>
                <a:gd name="T47" fmla="*/ 123 h 201"/>
                <a:gd name="T48" fmla="*/ 91 w 163"/>
                <a:gd name="T49" fmla="*/ 142 h 201"/>
                <a:gd name="T50" fmla="*/ 91 w 163"/>
                <a:gd name="T51" fmla="*/ 155 h 201"/>
                <a:gd name="T52" fmla="*/ 89 w 163"/>
                <a:gd name="T53" fmla="*/ 162 h 201"/>
                <a:gd name="T54" fmla="*/ 81 w 163"/>
                <a:gd name="T55" fmla="*/ 164 h 201"/>
                <a:gd name="T56" fmla="*/ 80 w 163"/>
                <a:gd name="T57" fmla="*/ 159 h 201"/>
                <a:gd name="T58" fmla="*/ 78 w 163"/>
                <a:gd name="T59" fmla="*/ 159 h 201"/>
                <a:gd name="T60" fmla="*/ 75 w 163"/>
                <a:gd name="T61" fmla="*/ 155 h 201"/>
                <a:gd name="T62" fmla="*/ 70 w 163"/>
                <a:gd name="T63" fmla="*/ 162 h 201"/>
                <a:gd name="T64" fmla="*/ 67 w 163"/>
                <a:gd name="T65" fmla="*/ 147 h 201"/>
                <a:gd name="T66" fmla="*/ 63 w 163"/>
                <a:gd name="T67" fmla="*/ 149 h 201"/>
                <a:gd name="T68" fmla="*/ 61 w 163"/>
                <a:gd name="T69" fmla="*/ 160 h 201"/>
                <a:gd name="T70" fmla="*/ 52 w 163"/>
                <a:gd name="T71" fmla="*/ 156 h 201"/>
                <a:gd name="T72" fmla="*/ 43 w 163"/>
                <a:gd name="T73" fmla="*/ 128 h 201"/>
                <a:gd name="T74" fmla="*/ 38 w 163"/>
                <a:gd name="T75" fmla="*/ 116 h 201"/>
                <a:gd name="T76" fmla="*/ 29 w 163"/>
                <a:gd name="T77" fmla="*/ 98 h 201"/>
                <a:gd name="T78" fmla="*/ 31 w 163"/>
                <a:gd name="T79" fmla="*/ 81 h 201"/>
                <a:gd name="T80" fmla="*/ 9 w 163"/>
                <a:gd name="T81" fmla="*/ 66 h 201"/>
                <a:gd name="T82" fmla="*/ 21 w 163"/>
                <a:gd name="T83" fmla="*/ 49 h 201"/>
                <a:gd name="T84" fmla="*/ 29 w 163"/>
                <a:gd name="T85" fmla="*/ 40 h 201"/>
                <a:gd name="T86" fmla="*/ 11 w 163"/>
                <a:gd name="T87" fmla="*/ 28 h 201"/>
                <a:gd name="T88" fmla="*/ 8 w 163"/>
                <a:gd name="T89" fmla="*/ 3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3" h="201">
                  <a:moveTo>
                    <a:pt x="8" y="3"/>
                  </a:moveTo>
                  <a:cubicBezTo>
                    <a:pt x="8" y="2"/>
                    <a:pt x="9" y="1"/>
                    <a:pt x="9" y="0"/>
                  </a:cubicBezTo>
                  <a:cubicBezTo>
                    <a:pt x="12" y="2"/>
                    <a:pt x="18" y="4"/>
                    <a:pt x="20" y="8"/>
                  </a:cubicBezTo>
                  <a:cubicBezTo>
                    <a:pt x="21" y="11"/>
                    <a:pt x="27" y="11"/>
                    <a:pt x="30" y="12"/>
                  </a:cubicBezTo>
                  <a:cubicBezTo>
                    <a:pt x="29" y="10"/>
                    <a:pt x="28" y="8"/>
                    <a:pt x="26" y="6"/>
                  </a:cubicBezTo>
                  <a:cubicBezTo>
                    <a:pt x="31" y="5"/>
                    <a:pt x="32" y="10"/>
                    <a:pt x="34" y="13"/>
                  </a:cubicBezTo>
                  <a:cubicBezTo>
                    <a:pt x="36" y="18"/>
                    <a:pt x="43" y="19"/>
                    <a:pt x="47" y="22"/>
                  </a:cubicBezTo>
                  <a:cubicBezTo>
                    <a:pt x="48" y="19"/>
                    <a:pt x="49" y="17"/>
                    <a:pt x="48" y="15"/>
                  </a:cubicBezTo>
                  <a:cubicBezTo>
                    <a:pt x="57" y="14"/>
                    <a:pt x="59" y="31"/>
                    <a:pt x="59" y="37"/>
                  </a:cubicBezTo>
                  <a:cubicBezTo>
                    <a:pt x="59" y="40"/>
                    <a:pt x="58" y="44"/>
                    <a:pt x="62" y="45"/>
                  </a:cubicBezTo>
                  <a:cubicBezTo>
                    <a:pt x="69" y="47"/>
                    <a:pt x="76" y="49"/>
                    <a:pt x="83" y="49"/>
                  </a:cubicBezTo>
                  <a:cubicBezTo>
                    <a:pt x="97" y="49"/>
                    <a:pt x="111" y="48"/>
                    <a:pt x="125" y="49"/>
                  </a:cubicBezTo>
                  <a:cubicBezTo>
                    <a:pt x="131" y="50"/>
                    <a:pt x="149" y="61"/>
                    <a:pt x="134" y="59"/>
                  </a:cubicBezTo>
                  <a:cubicBezTo>
                    <a:pt x="138" y="68"/>
                    <a:pt x="128" y="76"/>
                    <a:pt x="127" y="83"/>
                  </a:cubicBezTo>
                  <a:cubicBezTo>
                    <a:pt x="124" y="81"/>
                    <a:pt x="121" y="86"/>
                    <a:pt x="119" y="83"/>
                  </a:cubicBezTo>
                  <a:cubicBezTo>
                    <a:pt x="120" y="87"/>
                    <a:pt x="114" y="86"/>
                    <a:pt x="111" y="86"/>
                  </a:cubicBezTo>
                  <a:cubicBezTo>
                    <a:pt x="113" y="90"/>
                    <a:pt x="108" y="97"/>
                    <a:pt x="108" y="101"/>
                  </a:cubicBezTo>
                  <a:cubicBezTo>
                    <a:pt x="107" y="107"/>
                    <a:pt x="113" y="116"/>
                    <a:pt x="115" y="121"/>
                  </a:cubicBezTo>
                  <a:cubicBezTo>
                    <a:pt x="116" y="119"/>
                    <a:pt x="116" y="117"/>
                    <a:pt x="116" y="115"/>
                  </a:cubicBezTo>
                  <a:cubicBezTo>
                    <a:pt x="119" y="117"/>
                    <a:pt x="123" y="132"/>
                    <a:pt x="129" y="123"/>
                  </a:cubicBezTo>
                  <a:cubicBezTo>
                    <a:pt x="131" y="120"/>
                    <a:pt x="127" y="114"/>
                    <a:pt x="129" y="110"/>
                  </a:cubicBezTo>
                  <a:cubicBezTo>
                    <a:pt x="131" y="106"/>
                    <a:pt x="132" y="105"/>
                    <a:pt x="130" y="100"/>
                  </a:cubicBezTo>
                  <a:cubicBezTo>
                    <a:pt x="134" y="104"/>
                    <a:pt x="138" y="95"/>
                    <a:pt x="141" y="101"/>
                  </a:cubicBezTo>
                  <a:cubicBezTo>
                    <a:pt x="144" y="109"/>
                    <a:pt x="145" y="117"/>
                    <a:pt x="147" y="125"/>
                  </a:cubicBezTo>
                  <a:cubicBezTo>
                    <a:pt x="150" y="135"/>
                    <a:pt x="154" y="144"/>
                    <a:pt x="156" y="154"/>
                  </a:cubicBezTo>
                  <a:cubicBezTo>
                    <a:pt x="159" y="163"/>
                    <a:pt x="159" y="174"/>
                    <a:pt x="163" y="183"/>
                  </a:cubicBezTo>
                  <a:cubicBezTo>
                    <a:pt x="160" y="184"/>
                    <a:pt x="155" y="178"/>
                    <a:pt x="152" y="179"/>
                  </a:cubicBezTo>
                  <a:cubicBezTo>
                    <a:pt x="146" y="180"/>
                    <a:pt x="154" y="197"/>
                    <a:pt x="154" y="201"/>
                  </a:cubicBezTo>
                  <a:cubicBezTo>
                    <a:pt x="151" y="196"/>
                    <a:pt x="146" y="191"/>
                    <a:pt x="145" y="186"/>
                  </a:cubicBezTo>
                  <a:cubicBezTo>
                    <a:pt x="143" y="181"/>
                    <a:pt x="143" y="178"/>
                    <a:pt x="142" y="173"/>
                  </a:cubicBezTo>
                  <a:cubicBezTo>
                    <a:pt x="141" y="164"/>
                    <a:pt x="128" y="154"/>
                    <a:pt x="135" y="144"/>
                  </a:cubicBezTo>
                  <a:cubicBezTo>
                    <a:pt x="134" y="146"/>
                    <a:pt x="132" y="149"/>
                    <a:pt x="132" y="151"/>
                  </a:cubicBezTo>
                  <a:cubicBezTo>
                    <a:pt x="130" y="143"/>
                    <a:pt x="120" y="136"/>
                    <a:pt x="120" y="128"/>
                  </a:cubicBezTo>
                  <a:cubicBezTo>
                    <a:pt x="120" y="131"/>
                    <a:pt x="116" y="133"/>
                    <a:pt x="114" y="135"/>
                  </a:cubicBezTo>
                  <a:cubicBezTo>
                    <a:pt x="113" y="136"/>
                    <a:pt x="113" y="137"/>
                    <a:pt x="113" y="138"/>
                  </a:cubicBezTo>
                  <a:cubicBezTo>
                    <a:pt x="111" y="139"/>
                    <a:pt x="108" y="138"/>
                    <a:pt x="107" y="136"/>
                  </a:cubicBezTo>
                  <a:cubicBezTo>
                    <a:pt x="108" y="137"/>
                    <a:pt x="108" y="138"/>
                    <a:pt x="107" y="139"/>
                  </a:cubicBezTo>
                  <a:cubicBezTo>
                    <a:pt x="103" y="141"/>
                    <a:pt x="97" y="126"/>
                    <a:pt x="96" y="124"/>
                  </a:cubicBezTo>
                  <a:cubicBezTo>
                    <a:pt x="94" y="122"/>
                    <a:pt x="94" y="120"/>
                    <a:pt x="94" y="118"/>
                  </a:cubicBezTo>
                  <a:cubicBezTo>
                    <a:pt x="94" y="115"/>
                    <a:pt x="93" y="114"/>
                    <a:pt x="92" y="111"/>
                  </a:cubicBezTo>
                  <a:cubicBezTo>
                    <a:pt x="91" y="108"/>
                    <a:pt x="95" y="107"/>
                    <a:pt x="94" y="105"/>
                  </a:cubicBezTo>
                  <a:cubicBezTo>
                    <a:pt x="93" y="107"/>
                    <a:pt x="96" y="106"/>
                    <a:pt x="91" y="107"/>
                  </a:cubicBezTo>
                  <a:cubicBezTo>
                    <a:pt x="91" y="106"/>
                    <a:pt x="91" y="105"/>
                    <a:pt x="92" y="104"/>
                  </a:cubicBezTo>
                  <a:cubicBezTo>
                    <a:pt x="90" y="105"/>
                    <a:pt x="89" y="105"/>
                    <a:pt x="87" y="104"/>
                  </a:cubicBezTo>
                  <a:cubicBezTo>
                    <a:pt x="88" y="105"/>
                    <a:pt x="93" y="112"/>
                    <a:pt x="89" y="111"/>
                  </a:cubicBezTo>
                  <a:cubicBezTo>
                    <a:pt x="86" y="111"/>
                    <a:pt x="82" y="109"/>
                    <a:pt x="81" y="109"/>
                  </a:cubicBezTo>
                  <a:cubicBezTo>
                    <a:pt x="84" y="111"/>
                    <a:pt x="90" y="113"/>
                    <a:pt x="92" y="117"/>
                  </a:cubicBezTo>
                  <a:cubicBezTo>
                    <a:pt x="94" y="120"/>
                    <a:pt x="91" y="122"/>
                    <a:pt x="89" y="123"/>
                  </a:cubicBezTo>
                  <a:cubicBezTo>
                    <a:pt x="92" y="126"/>
                    <a:pt x="90" y="130"/>
                    <a:pt x="88" y="133"/>
                  </a:cubicBezTo>
                  <a:cubicBezTo>
                    <a:pt x="93" y="133"/>
                    <a:pt x="91" y="138"/>
                    <a:pt x="91" y="142"/>
                  </a:cubicBezTo>
                  <a:cubicBezTo>
                    <a:pt x="92" y="141"/>
                    <a:pt x="92" y="140"/>
                    <a:pt x="93" y="139"/>
                  </a:cubicBezTo>
                  <a:cubicBezTo>
                    <a:pt x="98" y="143"/>
                    <a:pt x="99" y="153"/>
                    <a:pt x="91" y="155"/>
                  </a:cubicBezTo>
                  <a:cubicBezTo>
                    <a:pt x="92" y="153"/>
                    <a:pt x="91" y="151"/>
                    <a:pt x="90" y="149"/>
                  </a:cubicBezTo>
                  <a:cubicBezTo>
                    <a:pt x="91" y="154"/>
                    <a:pt x="90" y="158"/>
                    <a:pt x="89" y="162"/>
                  </a:cubicBezTo>
                  <a:cubicBezTo>
                    <a:pt x="88" y="168"/>
                    <a:pt x="81" y="166"/>
                    <a:pt x="84" y="161"/>
                  </a:cubicBezTo>
                  <a:cubicBezTo>
                    <a:pt x="83" y="162"/>
                    <a:pt x="82" y="163"/>
                    <a:pt x="81" y="164"/>
                  </a:cubicBezTo>
                  <a:cubicBezTo>
                    <a:pt x="80" y="159"/>
                    <a:pt x="86" y="157"/>
                    <a:pt x="86" y="152"/>
                  </a:cubicBezTo>
                  <a:cubicBezTo>
                    <a:pt x="85" y="155"/>
                    <a:pt x="82" y="157"/>
                    <a:pt x="80" y="159"/>
                  </a:cubicBezTo>
                  <a:cubicBezTo>
                    <a:pt x="80" y="157"/>
                    <a:pt x="81" y="155"/>
                    <a:pt x="82" y="153"/>
                  </a:cubicBezTo>
                  <a:cubicBezTo>
                    <a:pt x="81" y="155"/>
                    <a:pt x="79" y="157"/>
                    <a:pt x="78" y="159"/>
                  </a:cubicBezTo>
                  <a:cubicBezTo>
                    <a:pt x="76" y="153"/>
                    <a:pt x="75" y="148"/>
                    <a:pt x="78" y="142"/>
                  </a:cubicBezTo>
                  <a:cubicBezTo>
                    <a:pt x="71" y="145"/>
                    <a:pt x="77" y="151"/>
                    <a:pt x="75" y="155"/>
                  </a:cubicBezTo>
                  <a:cubicBezTo>
                    <a:pt x="73" y="158"/>
                    <a:pt x="77" y="158"/>
                    <a:pt x="76" y="162"/>
                  </a:cubicBezTo>
                  <a:cubicBezTo>
                    <a:pt x="74" y="165"/>
                    <a:pt x="71" y="164"/>
                    <a:pt x="70" y="162"/>
                  </a:cubicBezTo>
                  <a:cubicBezTo>
                    <a:pt x="69" y="163"/>
                    <a:pt x="69" y="165"/>
                    <a:pt x="69" y="167"/>
                  </a:cubicBezTo>
                  <a:cubicBezTo>
                    <a:pt x="65" y="167"/>
                    <a:pt x="67" y="150"/>
                    <a:pt x="67" y="147"/>
                  </a:cubicBezTo>
                  <a:cubicBezTo>
                    <a:pt x="66" y="151"/>
                    <a:pt x="67" y="155"/>
                    <a:pt x="67" y="159"/>
                  </a:cubicBezTo>
                  <a:cubicBezTo>
                    <a:pt x="65" y="156"/>
                    <a:pt x="63" y="152"/>
                    <a:pt x="63" y="149"/>
                  </a:cubicBezTo>
                  <a:cubicBezTo>
                    <a:pt x="63" y="155"/>
                    <a:pt x="69" y="163"/>
                    <a:pt x="63" y="169"/>
                  </a:cubicBezTo>
                  <a:cubicBezTo>
                    <a:pt x="61" y="166"/>
                    <a:pt x="63" y="163"/>
                    <a:pt x="61" y="160"/>
                  </a:cubicBezTo>
                  <a:cubicBezTo>
                    <a:pt x="62" y="163"/>
                    <a:pt x="60" y="169"/>
                    <a:pt x="58" y="171"/>
                  </a:cubicBezTo>
                  <a:cubicBezTo>
                    <a:pt x="58" y="166"/>
                    <a:pt x="52" y="162"/>
                    <a:pt x="52" y="156"/>
                  </a:cubicBezTo>
                  <a:cubicBezTo>
                    <a:pt x="51" y="149"/>
                    <a:pt x="47" y="144"/>
                    <a:pt x="46" y="137"/>
                  </a:cubicBezTo>
                  <a:cubicBezTo>
                    <a:pt x="45" y="134"/>
                    <a:pt x="44" y="131"/>
                    <a:pt x="43" y="128"/>
                  </a:cubicBezTo>
                  <a:cubicBezTo>
                    <a:pt x="42" y="124"/>
                    <a:pt x="43" y="122"/>
                    <a:pt x="43" y="118"/>
                  </a:cubicBezTo>
                  <a:cubicBezTo>
                    <a:pt x="43" y="116"/>
                    <a:pt x="40" y="116"/>
                    <a:pt x="38" y="116"/>
                  </a:cubicBezTo>
                  <a:cubicBezTo>
                    <a:pt x="35" y="115"/>
                    <a:pt x="37" y="111"/>
                    <a:pt x="37" y="109"/>
                  </a:cubicBezTo>
                  <a:cubicBezTo>
                    <a:pt x="38" y="104"/>
                    <a:pt x="29" y="104"/>
                    <a:pt x="29" y="98"/>
                  </a:cubicBezTo>
                  <a:cubicBezTo>
                    <a:pt x="29" y="95"/>
                    <a:pt x="33" y="94"/>
                    <a:pt x="33" y="91"/>
                  </a:cubicBezTo>
                  <a:cubicBezTo>
                    <a:pt x="34" y="88"/>
                    <a:pt x="33" y="84"/>
                    <a:pt x="31" y="81"/>
                  </a:cubicBezTo>
                  <a:cubicBezTo>
                    <a:pt x="30" y="77"/>
                    <a:pt x="21" y="77"/>
                    <a:pt x="16" y="74"/>
                  </a:cubicBezTo>
                  <a:cubicBezTo>
                    <a:pt x="14" y="72"/>
                    <a:pt x="10" y="70"/>
                    <a:pt x="9" y="66"/>
                  </a:cubicBezTo>
                  <a:cubicBezTo>
                    <a:pt x="9" y="63"/>
                    <a:pt x="12" y="60"/>
                    <a:pt x="13" y="57"/>
                  </a:cubicBezTo>
                  <a:cubicBezTo>
                    <a:pt x="17" y="65"/>
                    <a:pt x="19" y="49"/>
                    <a:pt x="21" y="49"/>
                  </a:cubicBezTo>
                  <a:cubicBezTo>
                    <a:pt x="24" y="48"/>
                    <a:pt x="31" y="48"/>
                    <a:pt x="34" y="49"/>
                  </a:cubicBezTo>
                  <a:cubicBezTo>
                    <a:pt x="37" y="43"/>
                    <a:pt x="30" y="45"/>
                    <a:pt x="29" y="40"/>
                  </a:cubicBezTo>
                  <a:cubicBezTo>
                    <a:pt x="28" y="36"/>
                    <a:pt x="23" y="39"/>
                    <a:pt x="21" y="37"/>
                  </a:cubicBezTo>
                  <a:cubicBezTo>
                    <a:pt x="17" y="35"/>
                    <a:pt x="15" y="30"/>
                    <a:pt x="11" y="28"/>
                  </a:cubicBezTo>
                  <a:cubicBezTo>
                    <a:pt x="0" y="24"/>
                    <a:pt x="6" y="11"/>
                    <a:pt x="15" y="7"/>
                  </a:cubicBezTo>
                  <a:cubicBezTo>
                    <a:pt x="14" y="5"/>
                    <a:pt x="11" y="3"/>
                    <a:pt x="8" y="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522">
              <a:extLst>
                <a:ext uri="{FF2B5EF4-FFF2-40B4-BE49-F238E27FC236}">
                  <a16:creationId xmlns="" xmlns:a16="http://schemas.microsoft.com/office/drawing/2014/main" id="{23295DD6-D9B1-4C95-B292-144316157F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6358" y="3276373"/>
              <a:ext cx="351479" cy="436011"/>
            </a:xfrm>
            <a:custGeom>
              <a:avLst/>
              <a:gdLst>
                <a:gd name="T0" fmla="*/ 9 w 163"/>
                <a:gd name="T1" fmla="*/ 0 h 201"/>
                <a:gd name="T2" fmla="*/ 30 w 163"/>
                <a:gd name="T3" fmla="*/ 12 h 201"/>
                <a:gd name="T4" fmla="*/ 34 w 163"/>
                <a:gd name="T5" fmla="*/ 13 h 201"/>
                <a:gd name="T6" fmla="*/ 48 w 163"/>
                <a:gd name="T7" fmla="*/ 15 h 201"/>
                <a:gd name="T8" fmla="*/ 62 w 163"/>
                <a:gd name="T9" fmla="*/ 45 h 201"/>
                <a:gd name="T10" fmla="*/ 125 w 163"/>
                <a:gd name="T11" fmla="*/ 49 h 201"/>
                <a:gd name="T12" fmla="*/ 127 w 163"/>
                <a:gd name="T13" fmla="*/ 83 h 201"/>
                <a:gd name="T14" fmla="*/ 111 w 163"/>
                <a:gd name="T15" fmla="*/ 86 h 201"/>
                <a:gd name="T16" fmla="*/ 115 w 163"/>
                <a:gd name="T17" fmla="*/ 121 h 201"/>
                <a:gd name="T18" fmla="*/ 129 w 163"/>
                <a:gd name="T19" fmla="*/ 123 h 201"/>
                <a:gd name="T20" fmla="*/ 130 w 163"/>
                <a:gd name="T21" fmla="*/ 100 h 201"/>
                <a:gd name="T22" fmla="*/ 147 w 163"/>
                <a:gd name="T23" fmla="*/ 125 h 201"/>
                <a:gd name="T24" fmla="*/ 163 w 163"/>
                <a:gd name="T25" fmla="*/ 183 h 201"/>
                <a:gd name="T26" fmla="*/ 154 w 163"/>
                <a:gd name="T27" fmla="*/ 201 h 201"/>
                <a:gd name="T28" fmla="*/ 142 w 163"/>
                <a:gd name="T29" fmla="*/ 173 h 201"/>
                <a:gd name="T30" fmla="*/ 132 w 163"/>
                <a:gd name="T31" fmla="*/ 151 h 201"/>
                <a:gd name="T32" fmla="*/ 114 w 163"/>
                <a:gd name="T33" fmla="*/ 135 h 201"/>
                <a:gd name="T34" fmla="*/ 107 w 163"/>
                <a:gd name="T35" fmla="*/ 136 h 201"/>
                <a:gd name="T36" fmla="*/ 96 w 163"/>
                <a:gd name="T37" fmla="*/ 124 h 201"/>
                <a:gd name="T38" fmla="*/ 92 w 163"/>
                <a:gd name="T39" fmla="*/ 111 h 201"/>
                <a:gd name="T40" fmla="*/ 91 w 163"/>
                <a:gd name="T41" fmla="*/ 107 h 201"/>
                <a:gd name="T42" fmla="*/ 87 w 163"/>
                <a:gd name="T43" fmla="*/ 104 h 201"/>
                <a:gd name="T44" fmla="*/ 81 w 163"/>
                <a:gd name="T45" fmla="*/ 109 h 201"/>
                <a:gd name="T46" fmla="*/ 89 w 163"/>
                <a:gd name="T47" fmla="*/ 123 h 201"/>
                <a:gd name="T48" fmla="*/ 91 w 163"/>
                <a:gd name="T49" fmla="*/ 142 h 201"/>
                <a:gd name="T50" fmla="*/ 91 w 163"/>
                <a:gd name="T51" fmla="*/ 155 h 201"/>
                <a:gd name="T52" fmla="*/ 89 w 163"/>
                <a:gd name="T53" fmla="*/ 162 h 201"/>
                <a:gd name="T54" fmla="*/ 81 w 163"/>
                <a:gd name="T55" fmla="*/ 164 h 201"/>
                <a:gd name="T56" fmla="*/ 80 w 163"/>
                <a:gd name="T57" fmla="*/ 159 h 201"/>
                <a:gd name="T58" fmla="*/ 78 w 163"/>
                <a:gd name="T59" fmla="*/ 159 h 201"/>
                <a:gd name="T60" fmla="*/ 75 w 163"/>
                <a:gd name="T61" fmla="*/ 155 h 201"/>
                <a:gd name="T62" fmla="*/ 70 w 163"/>
                <a:gd name="T63" fmla="*/ 162 h 201"/>
                <a:gd name="T64" fmla="*/ 67 w 163"/>
                <a:gd name="T65" fmla="*/ 147 h 201"/>
                <a:gd name="T66" fmla="*/ 63 w 163"/>
                <a:gd name="T67" fmla="*/ 149 h 201"/>
                <a:gd name="T68" fmla="*/ 61 w 163"/>
                <a:gd name="T69" fmla="*/ 160 h 201"/>
                <a:gd name="T70" fmla="*/ 52 w 163"/>
                <a:gd name="T71" fmla="*/ 156 h 201"/>
                <a:gd name="T72" fmla="*/ 43 w 163"/>
                <a:gd name="T73" fmla="*/ 128 h 201"/>
                <a:gd name="T74" fmla="*/ 38 w 163"/>
                <a:gd name="T75" fmla="*/ 116 h 201"/>
                <a:gd name="T76" fmla="*/ 29 w 163"/>
                <a:gd name="T77" fmla="*/ 98 h 201"/>
                <a:gd name="T78" fmla="*/ 31 w 163"/>
                <a:gd name="T79" fmla="*/ 81 h 201"/>
                <a:gd name="T80" fmla="*/ 9 w 163"/>
                <a:gd name="T81" fmla="*/ 66 h 201"/>
                <a:gd name="T82" fmla="*/ 21 w 163"/>
                <a:gd name="T83" fmla="*/ 49 h 201"/>
                <a:gd name="T84" fmla="*/ 29 w 163"/>
                <a:gd name="T85" fmla="*/ 40 h 201"/>
                <a:gd name="T86" fmla="*/ 11 w 163"/>
                <a:gd name="T87" fmla="*/ 28 h 201"/>
                <a:gd name="T88" fmla="*/ 8 w 163"/>
                <a:gd name="T89" fmla="*/ 3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3" h="201">
                  <a:moveTo>
                    <a:pt x="8" y="3"/>
                  </a:moveTo>
                  <a:cubicBezTo>
                    <a:pt x="8" y="2"/>
                    <a:pt x="9" y="1"/>
                    <a:pt x="9" y="0"/>
                  </a:cubicBezTo>
                  <a:cubicBezTo>
                    <a:pt x="12" y="2"/>
                    <a:pt x="18" y="4"/>
                    <a:pt x="20" y="8"/>
                  </a:cubicBezTo>
                  <a:cubicBezTo>
                    <a:pt x="21" y="11"/>
                    <a:pt x="27" y="11"/>
                    <a:pt x="30" y="12"/>
                  </a:cubicBezTo>
                  <a:cubicBezTo>
                    <a:pt x="29" y="10"/>
                    <a:pt x="28" y="8"/>
                    <a:pt x="26" y="6"/>
                  </a:cubicBezTo>
                  <a:cubicBezTo>
                    <a:pt x="31" y="5"/>
                    <a:pt x="32" y="10"/>
                    <a:pt x="34" y="13"/>
                  </a:cubicBezTo>
                  <a:cubicBezTo>
                    <a:pt x="36" y="18"/>
                    <a:pt x="43" y="19"/>
                    <a:pt x="47" y="22"/>
                  </a:cubicBezTo>
                  <a:cubicBezTo>
                    <a:pt x="48" y="19"/>
                    <a:pt x="49" y="17"/>
                    <a:pt x="48" y="15"/>
                  </a:cubicBezTo>
                  <a:cubicBezTo>
                    <a:pt x="57" y="14"/>
                    <a:pt x="59" y="31"/>
                    <a:pt x="59" y="37"/>
                  </a:cubicBezTo>
                  <a:cubicBezTo>
                    <a:pt x="59" y="40"/>
                    <a:pt x="58" y="44"/>
                    <a:pt x="62" y="45"/>
                  </a:cubicBezTo>
                  <a:cubicBezTo>
                    <a:pt x="69" y="47"/>
                    <a:pt x="76" y="49"/>
                    <a:pt x="83" y="49"/>
                  </a:cubicBezTo>
                  <a:cubicBezTo>
                    <a:pt x="97" y="49"/>
                    <a:pt x="111" y="48"/>
                    <a:pt x="125" y="49"/>
                  </a:cubicBezTo>
                  <a:cubicBezTo>
                    <a:pt x="131" y="50"/>
                    <a:pt x="149" y="61"/>
                    <a:pt x="134" y="59"/>
                  </a:cubicBezTo>
                  <a:cubicBezTo>
                    <a:pt x="138" y="68"/>
                    <a:pt x="128" y="76"/>
                    <a:pt x="127" y="83"/>
                  </a:cubicBezTo>
                  <a:cubicBezTo>
                    <a:pt x="124" y="81"/>
                    <a:pt x="121" y="86"/>
                    <a:pt x="119" y="83"/>
                  </a:cubicBezTo>
                  <a:cubicBezTo>
                    <a:pt x="120" y="87"/>
                    <a:pt x="114" y="86"/>
                    <a:pt x="111" y="86"/>
                  </a:cubicBezTo>
                  <a:cubicBezTo>
                    <a:pt x="113" y="90"/>
                    <a:pt x="108" y="97"/>
                    <a:pt x="108" y="101"/>
                  </a:cubicBezTo>
                  <a:cubicBezTo>
                    <a:pt x="107" y="107"/>
                    <a:pt x="113" y="116"/>
                    <a:pt x="115" y="121"/>
                  </a:cubicBezTo>
                  <a:cubicBezTo>
                    <a:pt x="116" y="119"/>
                    <a:pt x="116" y="117"/>
                    <a:pt x="116" y="115"/>
                  </a:cubicBezTo>
                  <a:cubicBezTo>
                    <a:pt x="119" y="117"/>
                    <a:pt x="123" y="132"/>
                    <a:pt x="129" y="123"/>
                  </a:cubicBezTo>
                  <a:cubicBezTo>
                    <a:pt x="131" y="120"/>
                    <a:pt x="127" y="114"/>
                    <a:pt x="129" y="110"/>
                  </a:cubicBezTo>
                  <a:cubicBezTo>
                    <a:pt x="131" y="106"/>
                    <a:pt x="132" y="105"/>
                    <a:pt x="130" y="100"/>
                  </a:cubicBezTo>
                  <a:cubicBezTo>
                    <a:pt x="134" y="104"/>
                    <a:pt x="138" y="95"/>
                    <a:pt x="141" y="101"/>
                  </a:cubicBezTo>
                  <a:cubicBezTo>
                    <a:pt x="144" y="109"/>
                    <a:pt x="145" y="117"/>
                    <a:pt x="147" y="125"/>
                  </a:cubicBezTo>
                  <a:cubicBezTo>
                    <a:pt x="150" y="135"/>
                    <a:pt x="154" y="144"/>
                    <a:pt x="156" y="154"/>
                  </a:cubicBezTo>
                  <a:cubicBezTo>
                    <a:pt x="159" y="163"/>
                    <a:pt x="159" y="174"/>
                    <a:pt x="163" y="183"/>
                  </a:cubicBezTo>
                  <a:cubicBezTo>
                    <a:pt x="160" y="184"/>
                    <a:pt x="155" y="178"/>
                    <a:pt x="152" y="179"/>
                  </a:cubicBezTo>
                  <a:cubicBezTo>
                    <a:pt x="146" y="180"/>
                    <a:pt x="154" y="197"/>
                    <a:pt x="154" y="201"/>
                  </a:cubicBezTo>
                  <a:cubicBezTo>
                    <a:pt x="151" y="196"/>
                    <a:pt x="146" y="191"/>
                    <a:pt x="145" y="186"/>
                  </a:cubicBezTo>
                  <a:cubicBezTo>
                    <a:pt x="143" y="181"/>
                    <a:pt x="143" y="178"/>
                    <a:pt x="142" y="173"/>
                  </a:cubicBezTo>
                  <a:cubicBezTo>
                    <a:pt x="141" y="164"/>
                    <a:pt x="128" y="154"/>
                    <a:pt x="135" y="144"/>
                  </a:cubicBezTo>
                  <a:cubicBezTo>
                    <a:pt x="134" y="146"/>
                    <a:pt x="132" y="149"/>
                    <a:pt x="132" y="151"/>
                  </a:cubicBezTo>
                  <a:cubicBezTo>
                    <a:pt x="130" y="143"/>
                    <a:pt x="120" y="136"/>
                    <a:pt x="120" y="128"/>
                  </a:cubicBezTo>
                  <a:cubicBezTo>
                    <a:pt x="120" y="131"/>
                    <a:pt x="116" y="133"/>
                    <a:pt x="114" y="135"/>
                  </a:cubicBezTo>
                  <a:cubicBezTo>
                    <a:pt x="113" y="136"/>
                    <a:pt x="113" y="137"/>
                    <a:pt x="113" y="138"/>
                  </a:cubicBezTo>
                  <a:cubicBezTo>
                    <a:pt x="111" y="139"/>
                    <a:pt x="108" y="138"/>
                    <a:pt x="107" y="136"/>
                  </a:cubicBezTo>
                  <a:cubicBezTo>
                    <a:pt x="108" y="137"/>
                    <a:pt x="108" y="138"/>
                    <a:pt x="107" y="139"/>
                  </a:cubicBezTo>
                  <a:cubicBezTo>
                    <a:pt x="103" y="141"/>
                    <a:pt x="97" y="126"/>
                    <a:pt x="96" y="124"/>
                  </a:cubicBezTo>
                  <a:cubicBezTo>
                    <a:pt x="94" y="122"/>
                    <a:pt x="94" y="120"/>
                    <a:pt x="94" y="118"/>
                  </a:cubicBezTo>
                  <a:cubicBezTo>
                    <a:pt x="94" y="115"/>
                    <a:pt x="93" y="114"/>
                    <a:pt x="92" y="111"/>
                  </a:cubicBezTo>
                  <a:cubicBezTo>
                    <a:pt x="91" y="108"/>
                    <a:pt x="95" y="107"/>
                    <a:pt x="94" y="105"/>
                  </a:cubicBezTo>
                  <a:cubicBezTo>
                    <a:pt x="93" y="107"/>
                    <a:pt x="96" y="106"/>
                    <a:pt x="91" y="107"/>
                  </a:cubicBezTo>
                  <a:cubicBezTo>
                    <a:pt x="91" y="106"/>
                    <a:pt x="91" y="105"/>
                    <a:pt x="92" y="104"/>
                  </a:cubicBezTo>
                  <a:cubicBezTo>
                    <a:pt x="90" y="105"/>
                    <a:pt x="89" y="105"/>
                    <a:pt x="87" y="104"/>
                  </a:cubicBezTo>
                  <a:cubicBezTo>
                    <a:pt x="88" y="105"/>
                    <a:pt x="93" y="112"/>
                    <a:pt x="89" y="111"/>
                  </a:cubicBezTo>
                  <a:cubicBezTo>
                    <a:pt x="86" y="111"/>
                    <a:pt x="82" y="109"/>
                    <a:pt x="81" y="109"/>
                  </a:cubicBezTo>
                  <a:cubicBezTo>
                    <a:pt x="84" y="111"/>
                    <a:pt x="90" y="113"/>
                    <a:pt x="92" y="117"/>
                  </a:cubicBezTo>
                  <a:cubicBezTo>
                    <a:pt x="94" y="120"/>
                    <a:pt x="91" y="122"/>
                    <a:pt x="89" y="123"/>
                  </a:cubicBezTo>
                  <a:cubicBezTo>
                    <a:pt x="92" y="126"/>
                    <a:pt x="90" y="130"/>
                    <a:pt x="88" y="133"/>
                  </a:cubicBezTo>
                  <a:cubicBezTo>
                    <a:pt x="93" y="133"/>
                    <a:pt x="91" y="138"/>
                    <a:pt x="91" y="142"/>
                  </a:cubicBezTo>
                  <a:cubicBezTo>
                    <a:pt x="92" y="141"/>
                    <a:pt x="92" y="140"/>
                    <a:pt x="93" y="139"/>
                  </a:cubicBezTo>
                  <a:cubicBezTo>
                    <a:pt x="98" y="143"/>
                    <a:pt x="99" y="153"/>
                    <a:pt x="91" y="155"/>
                  </a:cubicBezTo>
                  <a:cubicBezTo>
                    <a:pt x="92" y="153"/>
                    <a:pt x="91" y="151"/>
                    <a:pt x="90" y="149"/>
                  </a:cubicBezTo>
                  <a:cubicBezTo>
                    <a:pt x="91" y="154"/>
                    <a:pt x="90" y="158"/>
                    <a:pt x="89" y="162"/>
                  </a:cubicBezTo>
                  <a:cubicBezTo>
                    <a:pt x="88" y="168"/>
                    <a:pt x="81" y="166"/>
                    <a:pt x="84" y="161"/>
                  </a:cubicBezTo>
                  <a:cubicBezTo>
                    <a:pt x="83" y="162"/>
                    <a:pt x="82" y="163"/>
                    <a:pt x="81" y="164"/>
                  </a:cubicBezTo>
                  <a:cubicBezTo>
                    <a:pt x="80" y="159"/>
                    <a:pt x="86" y="157"/>
                    <a:pt x="86" y="152"/>
                  </a:cubicBezTo>
                  <a:cubicBezTo>
                    <a:pt x="85" y="155"/>
                    <a:pt x="82" y="157"/>
                    <a:pt x="80" y="159"/>
                  </a:cubicBezTo>
                  <a:cubicBezTo>
                    <a:pt x="80" y="157"/>
                    <a:pt x="81" y="155"/>
                    <a:pt x="82" y="153"/>
                  </a:cubicBezTo>
                  <a:cubicBezTo>
                    <a:pt x="81" y="155"/>
                    <a:pt x="79" y="157"/>
                    <a:pt x="78" y="159"/>
                  </a:cubicBezTo>
                  <a:cubicBezTo>
                    <a:pt x="76" y="153"/>
                    <a:pt x="75" y="148"/>
                    <a:pt x="78" y="142"/>
                  </a:cubicBezTo>
                  <a:cubicBezTo>
                    <a:pt x="71" y="145"/>
                    <a:pt x="77" y="151"/>
                    <a:pt x="75" y="155"/>
                  </a:cubicBezTo>
                  <a:cubicBezTo>
                    <a:pt x="73" y="158"/>
                    <a:pt x="77" y="158"/>
                    <a:pt x="76" y="162"/>
                  </a:cubicBezTo>
                  <a:cubicBezTo>
                    <a:pt x="74" y="165"/>
                    <a:pt x="71" y="164"/>
                    <a:pt x="70" y="162"/>
                  </a:cubicBezTo>
                  <a:cubicBezTo>
                    <a:pt x="69" y="163"/>
                    <a:pt x="69" y="165"/>
                    <a:pt x="69" y="167"/>
                  </a:cubicBezTo>
                  <a:cubicBezTo>
                    <a:pt x="65" y="167"/>
                    <a:pt x="67" y="150"/>
                    <a:pt x="67" y="147"/>
                  </a:cubicBezTo>
                  <a:cubicBezTo>
                    <a:pt x="66" y="151"/>
                    <a:pt x="67" y="155"/>
                    <a:pt x="67" y="159"/>
                  </a:cubicBezTo>
                  <a:cubicBezTo>
                    <a:pt x="65" y="156"/>
                    <a:pt x="63" y="152"/>
                    <a:pt x="63" y="149"/>
                  </a:cubicBezTo>
                  <a:cubicBezTo>
                    <a:pt x="63" y="155"/>
                    <a:pt x="69" y="163"/>
                    <a:pt x="63" y="169"/>
                  </a:cubicBezTo>
                  <a:cubicBezTo>
                    <a:pt x="61" y="166"/>
                    <a:pt x="63" y="163"/>
                    <a:pt x="61" y="160"/>
                  </a:cubicBezTo>
                  <a:cubicBezTo>
                    <a:pt x="62" y="163"/>
                    <a:pt x="60" y="169"/>
                    <a:pt x="58" y="171"/>
                  </a:cubicBezTo>
                  <a:cubicBezTo>
                    <a:pt x="58" y="166"/>
                    <a:pt x="52" y="162"/>
                    <a:pt x="52" y="156"/>
                  </a:cubicBezTo>
                  <a:cubicBezTo>
                    <a:pt x="51" y="149"/>
                    <a:pt x="47" y="144"/>
                    <a:pt x="46" y="137"/>
                  </a:cubicBezTo>
                  <a:cubicBezTo>
                    <a:pt x="45" y="134"/>
                    <a:pt x="44" y="131"/>
                    <a:pt x="43" y="128"/>
                  </a:cubicBezTo>
                  <a:cubicBezTo>
                    <a:pt x="42" y="124"/>
                    <a:pt x="43" y="122"/>
                    <a:pt x="43" y="118"/>
                  </a:cubicBezTo>
                  <a:cubicBezTo>
                    <a:pt x="43" y="116"/>
                    <a:pt x="40" y="116"/>
                    <a:pt x="38" y="116"/>
                  </a:cubicBezTo>
                  <a:cubicBezTo>
                    <a:pt x="35" y="115"/>
                    <a:pt x="37" y="111"/>
                    <a:pt x="37" y="109"/>
                  </a:cubicBezTo>
                  <a:cubicBezTo>
                    <a:pt x="38" y="104"/>
                    <a:pt x="29" y="104"/>
                    <a:pt x="29" y="98"/>
                  </a:cubicBezTo>
                  <a:cubicBezTo>
                    <a:pt x="29" y="95"/>
                    <a:pt x="33" y="94"/>
                    <a:pt x="33" y="91"/>
                  </a:cubicBezTo>
                  <a:cubicBezTo>
                    <a:pt x="34" y="88"/>
                    <a:pt x="33" y="84"/>
                    <a:pt x="31" y="81"/>
                  </a:cubicBezTo>
                  <a:cubicBezTo>
                    <a:pt x="30" y="77"/>
                    <a:pt x="21" y="77"/>
                    <a:pt x="16" y="74"/>
                  </a:cubicBezTo>
                  <a:cubicBezTo>
                    <a:pt x="14" y="72"/>
                    <a:pt x="10" y="70"/>
                    <a:pt x="9" y="66"/>
                  </a:cubicBezTo>
                  <a:cubicBezTo>
                    <a:pt x="9" y="63"/>
                    <a:pt x="12" y="60"/>
                    <a:pt x="13" y="57"/>
                  </a:cubicBezTo>
                  <a:cubicBezTo>
                    <a:pt x="17" y="65"/>
                    <a:pt x="19" y="49"/>
                    <a:pt x="21" y="49"/>
                  </a:cubicBezTo>
                  <a:cubicBezTo>
                    <a:pt x="24" y="48"/>
                    <a:pt x="31" y="48"/>
                    <a:pt x="34" y="49"/>
                  </a:cubicBezTo>
                  <a:cubicBezTo>
                    <a:pt x="37" y="43"/>
                    <a:pt x="30" y="45"/>
                    <a:pt x="29" y="40"/>
                  </a:cubicBezTo>
                  <a:cubicBezTo>
                    <a:pt x="28" y="36"/>
                    <a:pt x="23" y="39"/>
                    <a:pt x="21" y="37"/>
                  </a:cubicBezTo>
                  <a:cubicBezTo>
                    <a:pt x="17" y="35"/>
                    <a:pt x="15" y="30"/>
                    <a:pt x="11" y="28"/>
                  </a:cubicBezTo>
                  <a:cubicBezTo>
                    <a:pt x="0" y="24"/>
                    <a:pt x="6" y="11"/>
                    <a:pt x="15" y="7"/>
                  </a:cubicBezTo>
                  <a:cubicBezTo>
                    <a:pt x="14" y="5"/>
                    <a:pt x="11" y="3"/>
                    <a:pt x="8" y="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523">
              <a:extLst>
                <a:ext uri="{FF2B5EF4-FFF2-40B4-BE49-F238E27FC236}">
                  <a16:creationId xmlns="" xmlns:a16="http://schemas.microsoft.com/office/drawing/2014/main" id="{24489BBE-7400-4DAD-878A-0BFE90FD9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7810" y="2697990"/>
              <a:ext cx="13347" cy="13347"/>
            </a:xfrm>
            <a:custGeom>
              <a:avLst/>
              <a:gdLst>
                <a:gd name="T0" fmla="*/ 4 w 6"/>
                <a:gd name="T1" fmla="*/ 3 h 8"/>
                <a:gd name="T2" fmla="*/ 0 w 6"/>
                <a:gd name="T3" fmla="*/ 1 h 8"/>
                <a:gd name="T4" fmla="*/ 4 w 6"/>
                <a:gd name="T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8">
                  <a:moveTo>
                    <a:pt x="4" y="3"/>
                  </a:moveTo>
                  <a:cubicBezTo>
                    <a:pt x="3" y="1"/>
                    <a:pt x="2" y="0"/>
                    <a:pt x="0" y="1"/>
                  </a:cubicBezTo>
                  <a:cubicBezTo>
                    <a:pt x="1" y="8"/>
                    <a:pt x="6" y="7"/>
                    <a:pt x="4" y="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524">
              <a:extLst>
                <a:ext uri="{FF2B5EF4-FFF2-40B4-BE49-F238E27FC236}">
                  <a16:creationId xmlns="" xmlns:a16="http://schemas.microsoft.com/office/drawing/2014/main" id="{19124927-13A2-4C0B-8512-8B7D84923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7810" y="2697990"/>
              <a:ext cx="13347" cy="13347"/>
            </a:xfrm>
            <a:custGeom>
              <a:avLst/>
              <a:gdLst>
                <a:gd name="T0" fmla="*/ 4 w 6"/>
                <a:gd name="T1" fmla="*/ 3 h 8"/>
                <a:gd name="T2" fmla="*/ 0 w 6"/>
                <a:gd name="T3" fmla="*/ 1 h 8"/>
                <a:gd name="T4" fmla="*/ 4 w 6"/>
                <a:gd name="T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8">
                  <a:moveTo>
                    <a:pt x="4" y="3"/>
                  </a:moveTo>
                  <a:cubicBezTo>
                    <a:pt x="3" y="1"/>
                    <a:pt x="2" y="0"/>
                    <a:pt x="0" y="1"/>
                  </a:cubicBezTo>
                  <a:cubicBezTo>
                    <a:pt x="1" y="8"/>
                    <a:pt x="6" y="7"/>
                    <a:pt x="4" y="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525">
              <a:extLst>
                <a:ext uri="{FF2B5EF4-FFF2-40B4-BE49-F238E27FC236}">
                  <a16:creationId xmlns="" xmlns:a16="http://schemas.microsoft.com/office/drawing/2014/main" id="{D60D0DCB-3245-46B1-86A0-EA82709C4B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6708" y="2809218"/>
              <a:ext cx="17796" cy="13347"/>
            </a:xfrm>
            <a:custGeom>
              <a:avLst/>
              <a:gdLst>
                <a:gd name="T0" fmla="*/ 1 w 8"/>
                <a:gd name="T1" fmla="*/ 3 h 6"/>
                <a:gd name="T2" fmla="*/ 2 w 8"/>
                <a:gd name="T3" fmla="*/ 6 h 6"/>
                <a:gd name="T4" fmla="*/ 8 w 8"/>
                <a:gd name="T5" fmla="*/ 4 h 6"/>
                <a:gd name="T6" fmla="*/ 0 w 8"/>
                <a:gd name="T7" fmla="*/ 0 h 6"/>
                <a:gd name="T8" fmla="*/ 1 w 8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1" y="3"/>
                  </a:moveTo>
                  <a:cubicBezTo>
                    <a:pt x="1" y="4"/>
                    <a:pt x="2" y="5"/>
                    <a:pt x="2" y="6"/>
                  </a:cubicBezTo>
                  <a:cubicBezTo>
                    <a:pt x="4" y="5"/>
                    <a:pt x="6" y="4"/>
                    <a:pt x="8" y="4"/>
                  </a:cubicBezTo>
                  <a:cubicBezTo>
                    <a:pt x="6" y="0"/>
                    <a:pt x="3" y="1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526">
              <a:extLst>
                <a:ext uri="{FF2B5EF4-FFF2-40B4-BE49-F238E27FC236}">
                  <a16:creationId xmlns="" xmlns:a16="http://schemas.microsoft.com/office/drawing/2014/main" id="{5AD881E6-8E53-4FFB-8B15-C1C8B5B74B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6708" y="2809218"/>
              <a:ext cx="17796" cy="13347"/>
            </a:xfrm>
            <a:custGeom>
              <a:avLst/>
              <a:gdLst>
                <a:gd name="T0" fmla="*/ 1 w 8"/>
                <a:gd name="T1" fmla="*/ 3 h 6"/>
                <a:gd name="T2" fmla="*/ 2 w 8"/>
                <a:gd name="T3" fmla="*/ 6 h 6"/>
                <a:gd name="T4" fmla="*/ 8 w 8"/>
                <a:gd name="T5" fmla="*/ 4 h 6"/>
                <a:gd name="T6" fmla="*/ 0 w 8"/>
                <a:gd name="T7" fmla="*/ 0 h 6"/>
                <a:gd name="T8" fmla="*/ 1 w 8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1" y="3"/>
                  </a:moveTo>
                  <a:cubicBezTo>
                    <a:pt x="1" y="4"/>
                    <a:pt x="2" y="5"/>
                    <a:pt x="2" y="6"/>
                  </a:cubicBezTo>
                  <a:cubicBezTo>
                    <a:pt x="4" y="5"/>
                    <a:pt x="6" y="4"/>
                    <a:pt x="8" y="4"/>
                  </a:cubicBezTo>
                  <a:cubicBezTo>
                    <a:pt x="6" y="0"/>
                    <a:pt x="3" y="1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527">
              <a:extLst>
                <a:ext uri="{FF2B5EF4-FFF2-40B4-BE49-F238E27FC236}">
                  <a16:creationId xmlns="" xmlns:a16="http://schemas.microsoft.com/office/drawing/2014/main" id="{7D41B04F-47A2-4BA4-AFA8-136DB19EC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750" y="2720236"/>
              <a:ext cx="173515" cy="222455"/>
            </a:xfrm>
            <a:custGeom>
              <a:avLst/>
              <a:gdLst>
                <a:gd name="T0" fmla="*/ 7 w 80"/>
                <a:gd name="T1" fmla="*/ 22 h 102"/>
                <a:gd name="T2" fmla="*/ 1 w 80"/>
                <a:gd name="T3" fmla="*/ 22 h 102"/>
                <a:gd name="T4" fmla="*/ 5 w 80"/>
                <a:gd name="T5" fmla="*/ 29 h 102"/>
                <a:gd name="T6" fmla="*/ 14 w 80"/>
                <a:gd name="T7" fmla="*/ 33 h 102"/>
                <a:gd name="T8" fmla="*/ 19 w 80"/>
                <a:gd name="T9" fmla="*/ 39 h 102"/>
                <a:gd name="T10" fmla="*/ 13 w 80"/>
                <a:gd name="T11" fmla="*/ 38 h 102"/>
                <a:gd name="T12" fmla="*/ 10 w 80"/>
                <a:gd name="T13" fmla="*/ 32 h 102"/>
                <a:gd name="T14" fmla="*/ 16 w 80"/>
                <a:gd name="T15" fmla="*/ 46 h 102"/>
                <a:gd name="T16" fmla="*/ 26 w 80"/>
                <a:gd name="T17" fmla="*/ 42 h 102"/>
                <a:gd name="T18" fmla="*/ 29 w 80"/>
                <a:gd name="T19" fmla="*/ 46 h 102"/>
                <a:gd name="T20" fmla="*/ 23 w 80"/>
                <a:gd name="T21" fmla="*/ 39 h 102"/>
                <a:gd name="T22" fmla="*/ 19 w 80"/>
                <a:gd name="T23" fmla="*/ 29 h 102"/>
                <a:gd name="T24" fmla="*/ 35 w 80"/>
                <a:gd name="T25" fmla="*/ 39 h 102"/>
                <a:gd name="T26" fmla="*/ 39 w 80"/>
                <a:gd name="T27" fmla="*/ 60 h 102"/>
                <a:gd name="T28" fmla="*/ 35 w 80"/>
                <a:gd name="T29" fmla="*/ 69 h 102"/>
                <a:gd name="T30" fmla="*/ 40 w 80"/>
                <a:gd name="T31" fmla="*/ 76 h 102"/>
                <a:gd name="T32" fmla="*/ 41 w 80"/>
                <a:gd name="T33" fmla="*/ 88 h 102"/>
                <a:gd name="T34" fmla="*/ 51 w 80"/>
                <a:gd name="T35" fmla="*/ 94 h 102"/>
                <a:gd name="T36" fmla="*/ 57 w 80"/>
                <a:gd name="T37" fmla="*/ 97 h 102"/>
                <a:gd name="T38" fmla="*/ 56 w 80"/>
                <a:gd name="T39" fmla="*/ 92 h 102"/>
                <a:gd name="T40" fmla="*/ 52 w 80"/>
                <a:gd name="T41" fmla="*/ 79 h 102"/>
                <a:gd name="T42" fmla="*/ 55 w 80"/>
                <a:gd name="T43" fmla="*/ 81 h 102"/>
                <a:gd name="T44" fmla="*/ 60 w 80"/>
                <a:gd name="T45" fmla="*/ 90 h 102"/>
                <a:gd name="T46" fmla="*/ 61 w 80"/>
                <a:gd name="T47" fmla="*/ 102 h 102"/>
                <a:gd name="T48" fmla="*/ 72 w 80"/>
                <a:gd name="T49" fmla="*/ 93 h 102"/>
                <a:gd name="T50" fmla="*/ 76 w 80"/>
                <a:gd name="T51" fmla="*/ 89 h 102"/>
                <a:gd name="T52" fmla="*/ 73 w 80"/>
                <a:gd name="T53" fmla="*/ 57 h 102"/>
                <a:gd name="T54" fmla="*/ 72 w 80"/>
                <a:gd name="T55" fmla="*/ 47 h 102"/>
                <a:gd name="T56" fmla="*/ 73 w 80"/>
                <a:gd name="T57" fmla="*/ 34 h 102"/>
                <a:gd name="T58" fmla="*/ 75 w 80"/>
                <a:gd name="T59" fmla="*/ 31 h 102"/>
                <a:gd name="T60" fmla="*/ 68 w 80"/>
                <a:gd name="T61" fmla="*/ 26 h 102"/>
                <a:gd name="T62" fmla="*/ 57 w 80"/>
                <a:gd name="T63" fmla="*/ 23 h 102"/>
                <a:gd name="T64" fmla="*/ 57 w 80"/>
                <a:gd name="T65" fmla="*/ 10 h 102"/>
                <a:gd name="T66" fmla="*/ 37 w 80"/>
                <a:gd name="T67" fmla="*/ 9 h 102"/>
                <a:gd name="T68" fmla="*/ 29 w 80"/>
                <a:gd name="T69" fmla="*/ 1 h 102"/>
                <a:gd name="T70" fmla="*/ 20 w 80"/>
                <a:gd name="T71" fmla="*/ 13 h 102"/>
                <a:gd name="T72" fmla="*/ 11 w 80"/>
                <a:gd name="T73" fmla="*/ 18 h 102"/>
                <a:gd name="T74" fmla="*/ 7 w 80"/>
                <a:gd name="T75" fmla="*/ 2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0" h="102">
                  <a:moveTo>
                    <a:pt x="7" y="22"/>
                  </a:moveTo>
                  <a:cubicBezTo>
                    <a:pt x="6" y="21"/>
                    <a:pt x="2" y="21"/>
                    <a:pt x="1" y="22"/>
                  </a:cubicBezTo>
                  <a:cubicBezTo>
                    <a:pt x="0" y="23"/>
                    <a:pt x="4" y="28"/>
                    <a:pt x="5" y="29"/>
                  </a:cubicBezTo>
                  <a:cubicBezTo>
                    <a:pt x="7" y="31"/>
                    <a:pt x="11" y="31"/>
                    <a:pt x="14" y="33"/>
                  </a:cubicBezTo>
                  <a:cubicBezTo>
                    <a:pt x="17" y="34"/>
                    <a:pt x="17" y="38"/>
                    <a:pt x="19" y="39"/>
                  </a:cubicBezTo>
                  <a:cubicBezTo>
                    <a:pt x="18" y="38"/>
                    <a:pt x="15" y="39"/>
                    <a:pt x="13" y="38"/>
                  </a:cubicBezTo>
                  <a:cubicBezTo>
                    <a:pt x="12" y="37"/>
                    <a:pt x="11" y="34"/>
                    <a:pt x="10" y="32"/>
                  </a:cubicBezTo>
                  <a:cubicBezTo>
                    <a:pt x="4" y="37"/>
                    <a:pt x="16" y="41"/>
                    <a:pt x="16" y="46"/>
                  </a:cubicBezTo>
                  <a:cubicBezTo>
                    <a:pt x="17" y="44"/>
                    <a:pt x="24" y="38"/>
                    <a:pt x="26" y="42"/>
                  </a:cubicBezTo>
                  <a:cubicBezTo>
                    <a:pt x="26" y="44"/>
                    <a:pt x="25" y="47"/>
                    <a:pt x="29" y="46"/>
                  </a:cubicBezTo>
                  <a:cubicBezTo>
                    <a:pt x="33" y="46"/>
                    <a:pt x="30" y="35"/>
                    <a:pt x="23" y="39"/>
                  </a:cubicBezTo>
                  <a:cubicBezTo>
                    <a:pt x="25" y="35"/>
                    <a:pt x="22" y="32"/>
                    <a:pt x="19" y="29"/>
                  </a:cubicBezTo>
                  <a:cubicBezTo>
                    <a:pt x="23" y="23"/>
                    <a:pt x="33" y="36"/>
                    <a:pt x="35" y="39"/>
                  </a:cubicBezTo>
                  <a:cubicBezTo>
                    <a:pt x="39" y="45"/>
                    <a:pt x="43" y="53"/>
                    <a:pt x="39" y="60"/>
                  </a:cubicBezTo>
                  <a:cubicBezTo>
                    <a:pt x="37" y="64"/>
                    <a:pt x="34" y="63"/>
                    <a:pt x="35" y="69"/>
                  </a:cubicBezTo>
                  <a:cubicBezTo>
                    <a:pt x="36" y="72"/>
                    <a:pt x="38" y="74"/>
                    <a:pt x="40" y="76"/>
                  </a:cubicBezTo>
                  <a:cubicBezTo>
                    <a:pt x="41" y="78"/>
                    <a:pt x="49" y="91"/>
                    <a:pt x="41" y="88"/>
                  </a:cubicBezTo>
                  <a:cubicBezTo>
                    <a:pt x="44" y="91"/>
                    <a:pt x="46" y="94"/>
                    <a:pt x="51" y="94"/>
                  </a:cubicBezTo>
                  <a:cubicBezTo>
                    <a:pt x="53" y="94"/>
                    <a:pt x="54" y="97"/>
                    <a:pt x="57" y="97"/>
                  </a:cubicBezTo>
                  <a:cubicBezTo>
                    <a:pt x="60" y="96"/>
                    <a:pt x="58" y="93"/>
                    <a:pt x="56" y="92"/>
                  </a:cubicBezTo>
                  <a:cubicBezTo>
                    <a:pt x="52" y="90"/>
                    <a:pt x="50" y="83"/>
                    <a:pt x="52" y="79"/>
                  </a:cubicBezTo>
                  <a:cubicBezTo>
                    <a:pt x="55" y="75"/>
                    <a:pt x="61" y="83"/>
                    <a:pt x="55" y="81"/>
                  </a:cubicBezTo>
                  <a:cubicBezTo>
                    <a:pt x="56" y="84"/>
                    <a:pt x="59" y="87"/>
                    <a:pt x="60" y="90"/>
                  </a:cubicBezTo>
                  <a:cubicBezTo>
                    <a:pt x="62" y="94"/>
                    <a:pt x="61" y="98"/>
                    <a:pt x="61" y="102"/>
                  </a:cubicBezTo>
                  <a:cubicBezTo>
                    <a:pt x="66" y="100"/>
                    <a:pt x="68" y="96"/>
                    <a:pt x="72" y="93"/>
                  </a:cubicBezTo>
                  <a:cubicBezTo>
                    <a:pt x="64" y="88"/>
                    <a:pt x="69" y="86"/>
                    <a:pt x="76" y="89"/>
                  </a:cubicBezTo>
                  <a:cubicBezTo>
                    <a:pt x="80" y="80"/>
                    <a:pt x="72" y="67"/>
                    <a:pt x="73" y="57"/>
                  </a:cubicBezTo>
                  <a:cubicBezTo>
                    <a:pt x="73" y="56"/>
                    <a:pt x="71" y="48"/>
                    <a:pt x="72" y="47"/>
                  </a:cubicBezTo>
                  <a:cubicBezTo>
                    <a:pt x="75" y="42"/>
                    <a:pt x="80" y="38"/>
                    <a:pt x="73" y="34"/>
                  </a:cubicBezTo>
                  <a:cubicBezTo>
                    <a:pt x="74" y="33"/>
                    <a:pt x="74" y="32"/>
                    <a:pt x="75" y="31"/>
                  </a:cubicBezTo>
                  <a:cubicBezTo>
                    <a:pt x="71" y="32"/>
                    <a:pt x="70" y="29"/>
                    <a:pt x="68" y="26"/>
                  </a:cubicBezTo>
                  <a:cubicBezTo>
                    <a:pt x="65" y="24"/>
                    <a:pt x="60" y="26"/>
                    <a:pt x="57" y="23"/>
                  </a:cubicBezTo>
                  <a:cubicBezTo>
                    <a:pt x="61" y="20"/>
                    <a:pt x="62" y="13"/>
                    <a:pt x="57" y="10"/>
                  </a:cubicBezTo>
                  <a:cubicBezTo>
                    <a:pt x="50" y="7"/>
                    <a:pt x="44" y="18"/>
                    <a:pt x="37" y="9"/>
                  </a:cubicBezTo>
                  <a:cubicBezTo>
                    <a:pt x="33" y="3"/>
                    <a:pt x="36" y="0"/>
                    <a:pt x="29" y="1"/>
                  </a:cubicBezTo>
                  <a:cubicBezTo>
                    <a:pt x="23" y="2"/>
                    <a:pt x="16" y="6"/>
                    <a:pt x="20" y="13"/>
                  </a:cubicBezTo>
                  <a:cubicBezTo>
                    <a:pt x="13" y="13"/>
                    <a:pt x="16" y="13"/>
                    <a:pt x="11" y="18"/>
                  </a:cubicBezTo>
                  <a:cubicBezTo>
                    <a:pt x="8" y="11"/>
                    <a:pt x="6" y="18"/>
                    <a:pt x="7" y="2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528">
              <a:extLst>
                <a:ext uri="{FF2B5EF4-FFF2-40B4-BE49-F238E27FC236}">
                  <a16:creationId xmlns="" xmlns:a16="http://schemas.microsoft.com/office/drawing/2014/main" id="{EA272550-1790-46DE-ABEA-8AEBFFD49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750" y="2720236"/>
              <a:ext cx="173515" cy="222455"/>
            </a:xfrm>
            <a:custGeom>
              <a:avLst/>
              <a:gdLst>
                <a:gd name="T0" fmla="*/ 7 w 80"/>
                <a:gd name="T1" fmla="*/ 22 h 102"/>
                <a:gd name="T2" fmla="*/ 1 w 80"/>
                <a:gd name="T3" fmla="*/ 22 h 102"/>
                <a:gd name="T4" fmla="*/ 5 w 80"/>
                <a:gd name="T5" fmla="*/ 29 h 102"/>
                <a:gd name="T6" fmla="*/ 14 w 80"/>
                <a:gd name="T7" fmla="*/ 33 h 102"/>
                <a:gd name="T8" fmla="*/ 19 w 80"/>
                <a:gd name="T9" fmla="*/ 39 h 102"/>
                <a:gd name="T10" fmla="*/ 13 w 80"/>
                <a:gd name="T11" fmla="*/ 38 h 102"/>
                <a:gd name="T12" fmla="*/ 10 w 80"/>
                <a:gd name="T13" fmla="*/ 32 h 102"/>
                <a:gd name="T14" fmla="*/ 16 w 80"/>
                <a:gd name="T15" fmla="*/ 46 h 102"/>
                <a:gd name="T16" fmla="*/ 26 w 80"/>
                <a:gd name="T17" fmla="*/ 42 h 102"/>
                <a:gd name="T18" fmla="*/ 29 w 80"/>
                <a:gd name="T19" fmla="*/ 46 h 102"/>
                <a:gd name="T20" fmla="*/ 23 w 80"/>
                <a:gd name="T21" fmla="*/ 39 h 102"/>
                <a:gd name="T22" fmla="*/ 19 w 80"/>
                <a:gd name="T23" fmla="*/ 29 h 102"/>
                <a:gd name="T24" fmla="*/ 35 w 80"/>
                <a:gd name="T25" fmla="*/ 39 h 102"/>
                <a:gd name="T26" fmla="*/ 39 w 80"/>
                <a:gd name="T27" fmla="*/ 60 h 102"/>
                <a:gd name="T28" fmla="*/ 35 w 80"/>
                <a:gd name="T29" fmla="*/ 69 h 102"/>
                <a:gd name="T30" fmla="*/ 40 w 80"/>
                <a:gd name="T31" fmla="*/ 76 h 102"/>
                <a:gd name="T32" fmla="*/ 41 w 80"/>
                <a:gd name="T33" fmla="*/ 88 h 102"/>
                <a:gd name="T34" fmla="*/ 51 w 80"/>
                <a:gd name="T35" fmla="*/ 94 h 102"/>
                <a:gd name="T36" fmla="*/ 57 w 80"/>
                <a:gd name="T37" fmla="*/ 97 h 102"/>
                <a:gd name="T38" fmla="*/ 56 w 80"/>
                <a:gd name="T39" fmla="*/ 92 h 102"/>
                <a:gd name="T40" fmla="*/ 52 w 80"/>
                <a:gd name="T41" fmla="*/ 79 h 102"/>
                <a:gd name="T42" fmla="*/ 55 w 80"/>
                <a:gd name="T43" fmla="*/ 81 h 102"/>
                <a:gd name="T44" fmla="*/ 60 w 80"/>
                <a:gd name="T45" fmla="*/ 90 h 102"/>
                <a:gd name="T46" fmla="*/ 61 w 80"/>
                <a:gd name="T47" fmla="*/ 102 h 102"/>
                <a:gd name="T48" fmla="*/ 72 w 80"/>
                <a:gd name="T49" fmla="*/ 93 h 102"/>
                <a:gd name="T50" fmla="*/ 76 w 80"/>
                <a:gd name="T51" fmla="*/ 89 h 102"/>
                <a:gd name="T52" fmla="*/ 73 w 80"/>
                <a:gd name="T53" fmla="*/ 57 h 102"/>
                <a:gd name="T54" fmla="*/ 72 w 80"/>
                <a:gd name="T55" fmla="*/ 47 h 102"/>
                <a:gd name="T56" fmla="*/ 73 w 80"/>
                <a:gd name="T57" fmla="*/ 34 h 102"/>
                <a:gd name="T58" fmla="*/ 75 w 80"/>
                <a:gd name="T59" fmla="*/ 31 h 102"/>
                <a:gd name="T60" fmla="*/ 68 w 80"/>
                <a:gd name="T61" fmla="*/ 26 h 102"/>
                <a:gd name="T62" fmla="*/ 57 w 80"/>
                <a:gd name="T63" fmla="*/ 23 h 102"/>
                <a:gd name="T64" fmla="*/ 57 w 80"/>
                <a:gd name="T65" fmla="*/ 10 h 102"/>
                <a:gd name="T66" fmla="*/ 37 w 80"/>
                <a:gd name="T67" fmla="*/ 9 h 102"/>
                <a:gd name="T68" fmla="*/ 29 w 80"/>
                <a:gd name="T69" fmla="*/ 1 h 102"/>
                <a:gd name="T70" fmla="*/ 20 w 80"/>
                <a:gd name="T71" fmla="*/ 13 h 102"/>
                <a:gd name="T72" fmla="*/ 11 w 80"/>
                <a:gd name="T73" fmla="*/ 18 h 102"/>
                <a:gd name="T74" fmla="*/ 7 w 80"/>
                <a:gd name="T75" fmla="*/ 2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0" h="102">
                  <a:moveTo>
                    <a:pt x="7" y="22"/>
                  </a:moveTo>
                  <a:cubicBezTo>
                    <a:pt x="6" y="21"/>
                    <a:pt x="2" y="21"/>
                    <a:pt x="1" y="22"/>
                  </a:cubicBezTo>
                  <a:cubicBezTo>
                    <a:pt x="0" y="23"/>
                    <a:pt x="4" y="28"/>
                    <a:pt x="5" y="29"/>
                  </a:cubicBezTo>
                  <a:cubicBezTo>
                    <a:pt x="7" y="31"/>
                    <a:pt x="11" y="31"/>
                    <a:pt x="14" y="33"/>
                  </a:cubicBezTo>
                  <a:cubicBezTo>
                    <a:pt x="17" y="34"/>
                    <a:pt x="17" y="38"/>
                    <a:pt x="19" y="39"/>
                  </a:cubicBezTo>
                  <a:cubicBezTo>
                    <a:pt x="18" y="38"/>
                    <a:pt x="15" y="39"/>
                    <a:pt x="13" y="38"/>
                  </a:cubicBezTo>
                  <a:cubicBezTo>
                    <a:pt x="12" y="37"/>
                    <a:pt x="11" y="34"/>
                    <a:pt x="10" y="32"/>
                  </a:cubicBezTo>
                  <a:cubicBezTo>
                    <a:pt x="4" y="37"/>
                    <a:pt x="16" y="41"/>
                    <a:pt x="16" y="46"/>
                  </a:cubicBezTo>
                  <a:cubicBezTo>
                    <a:pt x="17" y="44"/>
                    <a:pt x="24" y="38"/>
                    <a:pt x="26" y="42"/>
                  </a:cubicBezTo>
                  <a:cubicBezTo>
                    <a:pt x="26" y="44"/>
                    <a:pt x="25" y="47"/>
                    <a:pt x="29" y="46"/>
                  </a:cubicBezTo>
                  <a:cubicBezTo>
                    <a:pt x="33" y="46"/>
                    <a:pt x="30" y="35"/>
                    <a:pt x="23" y="39"/>
                  </a:cubicBezTo>
                  <a:cubicBezTo>
                    <a:pt x="25" y="35"/>
                    <a:pt x="22" y="32"/>
                    <a:pt x="19" y="29"/>
                  </a:cubicBezTo>
                  <a:cubicBezTo>
                    <a:pt x="23" y="23"/>
                    <a:pt x="33" y="36"/>
                    <a:pt x="35" y="39"/>
                  </a:cubicBezTo>
                  <a:cubicBezTo>
                    <a:pt x="39" y="45"/>
                    <a:pt x="43" y="53"/>
                    <a:pt x="39" y="60"/>
                  </a:cubicBezTo>
                  <a:cubicBezTo>
                    <a:pt x="37" y="64"/>
                    <a:pt x="34" y="63"/>
                    <a:pt x="35" y="69"/>
                  </a:cubicBezTo>
                  <a:cubicBezTo>
                    <a:pt x="36" y="72"/>
                    <a:pt x="38" y="74"/>
                    <a:pt x="40" y="76"/>
                  </a:cubicBezTo>
                  <a:cubicBezTo>
                    <a:pt x="41" y="78"/>
                    <a:pt x="49" y="91"/>
                    <a:pt x="41" y="88"/>
                  </a:cubicBezTo>
                  <a:cubicBezTo>
                    <a:pt x="44" y="91"/>
                    <a:pt x="46" y="94"/>
                    <a:pt x="51" y="94"/>
                  </a:cubicBezTo>
                  <a:cubicBezTo>
                    <a:pt x="53" y="94"/>
                    <a:pt x="54" y="97"/>
                    <a:pt x="57" y="97"/>
                  </a:cubicBezTo>
                  <a:cubicBezTo>
                    <a:pt x="60" y="96"/>
                    <a:pt x="58" y="93"/>
                    <a:pt x="56" y="92"/>
                  </a:cubicBezTo>
                  <a:cubicBezTo>
                    <a:pt x="52" y="90"/>
                    <a:pt x="50" y="83"/>
                    <a:pt x="52" y="79"/>
                  </a:cubicBezTo>
                  <a:cubicBezTo>
                    <a:pt x="55" y="75"/>
                    <a:pt x="61" y="83"/>
                    <a:pt x="55" y="81"/>
                  </a:cubicBezTo>
                  <a:cubicBezTo>
                    <a:pt x="56" y="84"/>
                    <a:pt x="59" y="87"/>
                    <a:pt x="60" y="90"/>
                  </a:cubicBezTo>
                  <a:cubicBezTo>
                    <a:pt x="62" y="94"/>
                    <a:pt x="61" y="98"/>
                    <a:pt x="61" y="102"/>
                  </a:cubicBezTo>
                  <a:cubicBezTo>
                    <a:pt x="66" y="100"/>
                    <a:pt x="68" y="96"/>
                    <a:pt x="72" y="93"/>
                  </a:cubicBezTo>
                  <a:cubicBezTo>
                    <a:pt x="64" y="88"/>
                    <a:pt x="69" y="86"/>
                    <a:pt x="76" y="89"/>
                  </a:cubicBezTo>
                  <a:cubicBezTo>
                    <a:pt x="80" y="80"/>
                    <a:pt x="72" y="67"/>
                    <a:pt x="73" y="57"/>
                  </a:cubicBezTo>
                  <a:cubicBezTo>
                    <a:pt x="73" y="56"/>
                    <a:pt x="71" y="48"/>
                    <a:pt x="72" y="47"/>
                  </a:cubicBezTo>
                  <a:cubicBezTo>
                    <a:pt x="75" y="42"/>
                    <a:pt x="80" y="38"/>
                    <a:pt x="73" y="34"/>
                  </a:cubicBezTo>
                  <a:cubicBezTo>
                    <a:pt x="74" y="33"/>
                    <a:pt x="74" y="32"/>
                    <a:pt x="75" y="31"/>
                  </a:cubicBezTo>
                  <a:cubicBezTo>
                    <a:pt x="71" y="32"/>
                    <a:pt x="70" y="29"/>
                    <a:pt x="68" y="26"/>
                  </a:cubicBezTo>
                  <a:cubicBezTo>
                    <a:pt x="65" y="24"/>
                    <a:pt x="60" y="26"/>
                    <a:pt x="57" y="23"/>
                  </a:cubicBezTo>
                  <a:cubicBezTo>
                    <a:pt x="61" y="20"/>
                    <a:pt x="62" y="13"/>
                    <a:pt x="57" y="10"/>
                  </a:cubicBezTo>
                  <a:cubicBezTo>
                    <a:pt x="50" y="7"/>
                    <a:pt x="44" y="18"/>
                    <a:pt x="37" y="9"/>
                  </a:cubicBezTo>
                  <a:cubicBezTo>
                    <a:pt x="33" y="3"/>
                    <a:pt x="36" y="0"/>
                    <a:pt x="29" y="1"/>
                  </a:cubicBezTo>
                  <a:cubicBezTo>
                    <a:pt x="23" y="2"/>
                    <a:pt x="16" y="6"/>
                    <a:pt x="20" y="13"/>
                  </a:cubicBezTo>
                  <a:cubicBezTo>
                    <a:pt x="13" y="13"/>
                    <a:pt x="16" y="13"/>
                    <a:pt x="11" y="18"/>
                  </a:cubicBezTo>
                  <a:cubicBezTo>
                    <a:pt x="8" y="11"/>
                    <a:pt x="6" y="18"/>
                    <a:pt x="7" y="2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529">
              <a:extLst>
                <a:ext uri="{FF2B5EF4-FFF2-40B4-BE49-F238E27FC236}">
                  <a16:creationId xmlns="" xmlns:a16="http://schemas.microsoft.com/office/drawing/2014/main" id="{FB202696-BA58-43FB-ADE5-9AF76DA6D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1241" y="3258576"/>
              <a:ext cx="40042" cy="53389"/>
            </a:xfrm>
            <a:custGeom>
              <a:avLst/>
              <a:gdLst>
                <a:gd name="T0" fmla="*/ 3 w 18"/>
                <a:gd name="T1" fmla="*/ 26 h 26"/>
                <a:gd name="T2" fmla="*/ 8 w 18"/>
                <a:gd name="T3" fmla="*/ 13 h 26"/>
                <a:gd name="T4" fmla="*/ 15 w 18"/>
                <a:gd name="T5" fmla="*/ 0 h 26"/>
                <a:gd name="T6" fmla="*/ 5 w 18"/>
                <a:gd name="T7" fmla="*/ 4 h 26"/>
                <a:gd name="T8" fmla="*/ 4 w 18"/>
                <a:gd name="T9" fmla="*/ 13 h 26"/>
                <a:gd name="T10" fmla="*/ 3 w 18"/>
                <a:gd name="T1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6">
                  <a:moveTo>
                    <a:pt x="3" y="26"/>
                  </a:moveTo>
                  <a:cubicBezTo>
                    <a:pt x="7" y="24"/>
                    <a:pt x="5" y="16"/>
                    <a:pt x="8" y="13"/>
                  </a:cubicBezTo>
                  <a:cubicBezTo>
                    <a:pt x="11" y="9"/>
                    <a:pt x="18" y="6"/>
                    <a:pt x="15" y="0"/>
                  </a:cubicBezTo>
                  <a:cubicBezTo>
                    <a:pt x="12" y="1"/>
                    <a:pt x="9" y="10"/>
                    <a:pt x="5" y="4"/>
                  </a:cubicBezTo>
                  <a:cubicBezTo>
                    <a:pt x="5" y="9"/>
                    <a:pt x="7" y="10"/>
                    <a:pt x="4" y="13"/>
                  </a:cubicBezTo>
                  <a:cubicBezTo>
                    <a:pt x="1" y="16"/>
                    <a:pt x="0" y="23"/>
                    <a:pt x="3" y="2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530">
              <a:extLst>
                <a:ext uri="{FF2B5EF4-FFF2-40B4-BE49-F238E27FC236}">
                  <a16:creationId xmlns="" xmlns:a16="http://schemas.microsoft.com/office/drawing/2014/main" id="{1DEEB59C-C88C-49E9-A09D-32BAC8E7B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1241" y="3258576"/>
              <a:ext cx="40042" cy="53389"/>
            </a:xfrm>
            <a:custGeom>
              <a:avLst/>
              <a:gdLst>
                <a:gd name="T0" fmla="*/ 3 w 18"/>
                <a:gd name="T1" fmla="*/ 26 h 26"/>
                <a:gd name="T2" fmla="*/ 8 w 18"/>
                <a:gd name="T3" fmla="*/ 13 h 26"/>
                <a:gd name="T4" fmla="*/ 15 w 18"/>
                <a:gd name="T5" fmla="*/ 0 h 26"/>
                <a:gd name="T6" fmla="*/ 5 w 18"/>
                <a:gd name="T7" fmla="*/ 4 h 26"/>
                <a:gd name="T8" fmla="*/ 4 w 18"/>
                <a:gd name="T9" fmla="*/ 13 h 26"/>
                <a:gd name="T10" fmla="*/ 3 w 18"/>
                <a:gd name="T1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6">
                  <a:moveTo>
                    <a:pt x="3" y="26"/>
                  </a:moveTo>
                  <a:cubicBezTo>
                    <a:pt x="7" y="24"/>
                    <a:pt x="5" y="16"/>
                    <a:pt x="8" y="13"/>
                  </a:cubicBezTo>
                  <a:cubicBezTo>
                    <a:pt x="11" y="9"/>
                    <a:pt x="18" y="6"/>
                    <a:pt x="15" y="0"/>
                  </a:cubicBezTo>
                  <a:cubicBezTo>
                    <a:pt x="12" y="1"/>
                    <a:pt x="9" y="10"/>
                    <a:pt x="5" y="4"/>
                  </a:cubicBezTo>
                  <a:cubicBezTo>
                    <a:pt x="5" y="9"/>
                    <a:pt x="7" y="10"/>
                    <a:pt x="4" y="13"/>
                  </a:cubicBezTo>
                  <a:cubicBezTo>
                    <a:pt x="1" y="16"/>
                    <a:pt x="0" y="23"/>
                    <a:pt x="3" y="2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531">
              <a:extLst>
                <a:ext uri="{FF2B5EF4-FFF2-40B4-BE49-F238E27FC236}">
                  <a16:creationId xmlns="" xmlns:a16="http://schemas.microsoft.com/office/drawing/2014/main" id="{735528E2-2361-4DF8-8BA1-EDB63A622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4588" y="2150751"/>
              <a:ext cx="578382" cy="613975"/>
            </a:xfrm>
            <a:custGeom>
              <a:avLst/>
              <a:gdLst>
                <a:gd name="T0" fmla="*/ 18 w 266"/>
                <a:gd name="T1" fmla="*/ 263 h 282"/>
                <a:gd name="T2" fmla="*/ 43 w 266"/>
                <a:gd name="T3" fmla="*/ 249 h 282"/>
                <a:gd name="T4" fmla="*/ 63 w 266"/>
                <a:gd name="T5" fmla="*/ 248 h 282"/>
                <a:gd name="T6" fmla="*/ 66 w 266"/>
                <a:gd name="T7" fmla="*/ 248 h 282"/>
                <a:gd name="T8" fmla="*/ 80 w 266"/>
                <a:gd name="T9" fmla="*/ 245 h 282"/>
                <a:gd name="T10" fmla="*/ 99 w 266"/>
                <a:gd name="T11" fmla="*/ 236 h 282"/>
                <a:gd name="T12" fmla="*/ 127 w 266"/>
                <a:gd name="T13" fmla="*/ 240 h 282"/>
                <a:gd name="T14" fmla="*/ 126 w 266"/>
                <a:gd name="T15" fmla="*/ 261 h 282"/>
                <a:gd name="T16" fmla="*/ 143 w 266"/>
                <a:gd name="T17" fmla="*/ 277 h 282"/>
                <a:gd name="T18" fmla="*/ 158 w 266"/>
                <a:gd name="T19" fmla="*/ 264 h 282"/>
                <a:gd name="T20" fmla="*/ 173 w 266"/>
                <a:gd name="T21" fmla="*/ 252 h 282"/>
                <a:gd name="T22" fmla="*/ 157 w 266"/>
                <a:gd name="T23" fmla="*/ 230 h 282"/>
                <a:gd name="T24" fmla="*/ 168 w 266"/>
                <a:gd name="T25" fmla="*/ 236 h 282"/>
                <a:gd name="T26" fmla="*/ 179 w 266"/>
                <a:gd name="T27" fmla="*/ 237 h 282"/>
                <a:gd name="T28" fmla="*/ 207 w 266"/>
                <a:gd name="T29" fmla="*/ 241 h 282"/>
                <a:gd name="T30" fmla="*/ 217 w 266"/>
                <a:gd name="T31" fmla="*/ 228 h 282"/>
                <a:gd name="T32" fmla="*/ 229 w 266"/>
                <a:gd name="T33" fmla="*/ 231 h 282"/>
                <a:gd name="T34" fmla="*/ 240 w 266"/>
                <a:gd name="T35" fmla="*/ 221 h 282"/>
                <a:gd name="T36" fmla="*/ 245 w 266"/>
                <a:gd name="T37" fmla="*/ 212 h 282"/>
                <a:gd name="T38" fmla="*/ 260 w 266"/>
                <a:gd name="T39" fmla="*/ 219 h 282"/>
                <a:gd name="T40" fmla="*/ 266 w 266"/>
                <a:gd name="T41" fmla="*/ 202 h 282"/>
                <a:gd name="T42" fmla="*/ 245 w 266"/>
                <a:gd name="T43" fmla="*/ 164 h 282"/>
                <a:gd name="T44" fmla="*/ 247 w 266"/>
                <a:gd name="T45" fmla="*/ 157 h 282"/>
                <a:gd name="T46" fmla="*/ 242 w 266"/>
                <a:gd name="T47" fmla="*/ 114 h 282"/>
                <a:gd name="T48" fmla="*/ 235 w 266"/>
                <a:gd name="T49" fmla="*/ 76 h 282"/>
                <a:gd name="T50" fmla="*/ 225 w 266"/>
                <a:gd name="T51" fmla="*/ 57 h 282"/>
                <a:gd name="T52" fmla="*/ 199 w 266"/>
                <a:gd name="T53" fmla="*/ 34 h 282"/>
                <a:gd name="T54" fmla="*/ 166 w 266"/>
                <a:gd name="T55" fmla="*/ 5 h 282"/>
                <a:gd name="T56" fmla="*/ 183 w 266"/>
                <a:gd name="T57" fmla="*/ 25 h 282"/>
                <a:gd name="T58" fmla="*/ 174 w 266"/>
                <a:gd name="T59" fmla="*/ 26 h 282"/>
                <a:gd name="T60" fmla="*/ 154 w 266"/>
                <a:gd name="T61" fmla="*/ 12 h 282"/>
                <a:gd name="T62" fmla="*/ 154 w 266"/>
                <a:gd name="T63" fmla="*/ 35 h 282"/>
                <a:gd name="T64" fmla="*/ 160 w 266"/>
                <a:gd name="T65" fmla="*/ 55 h 282"/>
                <a:gd name="T66" fmla="*/ 176 w 266"/>
                <a:gd name="T67" fmla="*/ 66 h 282"/>
                <a:gd name="T68" fmla="*/ 180 w 266"/>
                <a:gd name="T69" fmla="*/ 125 h 282"/>
                <a:gd name="T70" fmla="*/ 152 w 266"/>
                <a:gd name="T71" fmla="*/ 159 h 282"/>
                <a:gd name="T72" fmla="*/ 133 w 266"/>
                <a:gd name="T73" fmla="*/ 156 h 282"/>
                <a:gd name="T74" fmla="*/ 136 w 266"/>
                <a:gd name="T75" fmla="*/ 140 h 282"/>
                <a:gd name="T76" fmla="*/ 130 w 266"/>
                <a:gd name="T77" fmla="*/ 169 h 282"/>
                <a:gd name="T78" fmla="*/ 129 w 266"/>
                <a:gd name="T79" fmla="*/ 205 h 282"/>
                <a:gd name="T80" fmla="*/ 112 w 266"/>
                <a:gd name="T81" fmla="*/ 211 h 282"/>
                <a:gd name="T82" fmla="*/ 103 w 266"/>
                <a:gd name="T83" fmla="*/ 201 h 282"/>
                <a:gd name="T84" fmla="*/ 81 w 266"/>
                <a:gd name="T85" fmla="*/ 206 h 282"/>
                <a:gd name="T86" fmla="*/ 58 w 266"/>
                <a:gd name="T87" fmla="*/ 210 h 282"/>
                <a:gd name="T88" fmla="*/ 34 w 266"/>
                <a:gd name="T89" fmla="*/ 212 h 282"/>
                <a:gd name="T90" fmla="*/ 0 w 266"/>
                <a:gd name="T91" fmla="*/ 25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6" h="282">
                  <a:moveTo>
                    <a:pt x="6" y="264"/>
                  </a:moveTo>
                  <a:cubicBezTo>
                    <a:pt x="6" y="259"/>
                    <a:pt x="14" y="265"/>
                    <a:pt x="18" y="263"/>
                  </a:cubicBezTo>
                  <a:cubicBezTo>
                    <a:pt x="28" y="260"/>
                    <a:pt x="34" y="262"/>
                    <a:pt x="42" y="267"/>
                  </a:cubicBezTo>
                  <a:cubicBezTo>
                    <a:pt x="39" y="265"/>
                    <a:pt x="37" y="250"/>
                    <a:pt x="43" y="249"/>
                  </a:cubicBezTo>
                  <a:cubicBezTo>
                    <a:pt x="46" y="249"/>
                    <a:pt x="48" y="253"/>
                    <a:pt x="51" y="254"/>
                  </a:cubicBezTo>
                  <a:cubicBezTo>
                    <a:pt x="53" y="255"/>
                    <a:pt x="62" y="250"/>
                    <a:pt x="63" y="248"/>
                  </a:cubicBezTo>
                  <a:cubicBezTo>
                    <a:pt x="63" y="250"/>
                    <a:pt x="64" y="251"/>
                    <a:pt x="65" y="251"/>
                  </a:cubicBezTo>
                  <a:cubicBezTo>
                    <a:pt x="66" y="250"/>
                    <a:pt x="66" y="249"/>
                    <a:pt x="66" y="248"/>
                  </a:cubicBezTo>
                  <a:cubicBezTo>
                    <a:pt x="68" y="249"/>
                    <a:pt x="71" y="249"/>
                    <a:pt x="71" y="245"/>
                  </a:cubicBezTo>
                  <a:cubicBezTo>
                    <a:pt x="74" y="247"/>
                    <a:pt x="77" y="243"/>
                    <a:pt x="80" y="245"/>
                  </a:cubicBezTo>
                  <a:cubicBezTo>
                    <a:pt x="85" y="246"/>
                    <a:pt x="89" y="240"/>
                    <a:pt x="83" y="241"/>
                  </a:cubicBezTo>
                  <a:cubicBezTo>
                    <a:pt x="88" y="240"/>
                    <a:pt x="93" y="237"/>
                    <a:pt x="99" y="236"/>
                  </a:cubicBezTo>
                  <a:cubicBezTo>
                    <a:pt x="105" y="235"/>
                    <a:pt x="109" y="240"/>
                    <a:pt x="115" y="239"/>
                  </a:cubicBezTo>
                  <a:cubicBezTo>
                    <a:pt x="119" y="239"/>
                    <a:pt x="124" y="235"/>
                    <a:pt x="127" y="240"/>
                  </a:cubicBezTo>
                  <a:cubicBezTo>
                    <a:pt x="129" y="244"/>
                    <a:pt x="124" y="250"/>
                    <a:pt x="120" y="252"/>
                  </a:cubicBezTo>
                  <a:cubicBezTo>
                    <a:pt x="124" y="254"/>
                    <a:pt x="126" y="257"/>
                    <a:pt x="126" y="261"/>
                  </a:cubicBezTo>
                  <a:cubicBezTo>
                    <a:pt x="125" y="266"/>
                    <a:pt x="131" y="268"/>
                    <a:pt x="134" y="270"/>
                  </a:cubicBezTo>
                  <a:cubicBezTo>
                    <a:pt x="138" y="272"/>
                    <a:pt x="139" y="276"/>
                    <a:pt x="143" y="277"/>
                  </a:cubicBezTo>
                  <a:cubicBezTo>
                    <a:pt x="146" y="279"/>
                    <a:pt x="149" y="280"/>
                    <a:pt x="152" y="281"/>
                  </a:cubicBezTo>
                  <a:cubicBezTo>
                    <a:pt x="155" y="282"/>
                    <a:pt x="157" y="266"/>
                    <a:pt x="158" y="264"/>
                  </a:cubicBezTo>
                  <a:cubicBezTo>
                    <a:pt x="159" y="261"/>
                    <a:pt x="158" y="256"/>
                    <a:pt x="160" y="254"/>
                  </a:cubicBezTo>
                  <a:cubicBezTo>
                    <a:pt x="164" y="251"/>
                    <a:pt x="169" y="254"/>
                    <a:pt x="173" y="252"/>
                  </a:cubicBezTo>
                  <a:cubicBezTo>
                    <a:pt x="170" y="247"/>
                    <a:pt x="167" y="244"/>
                    <a:pt x="162" y="242"/>
                  </a:cubicBezTo>
                  <a:cubicBezTo>
                    <a:pt x="155" y="239"/>
                    <a:pt x="157" y="236"/>
                    <a:pt x="157" y="230"/>
                  </a:cubicBezTo>
                  <a:cubicBezTo>
                    <a:pt x="157" y="227"/>
                    <a:pt x="160" y="222"/>
                    <a:pt x="162" y="227"/>
                  </a:cubicBezTo>
                  <a:cubicBezTo>
                    <a:pt x="164" y="230"/>
                    <a:pt x="163" y="237"/>
                    <a:pt x="168" y="236"/>
                  </a:cubicBezTo>
                  <a:cubicBezTo>
                    <a:pt x="166" y="234"/>
                    <a:pt x="166" y="232"/>
                    <a:pt x="167" y="230"/>
                  </a:cubicBezTo>
                  <a:cubicBezTo>
                    <a:pt x="168" y="238"/>
                    <a:pt x="178" y="231"/>
                    <a:pt x="179" y="237"/>
                  </a:cubicBezTo>
                  <a:cubicBezTo>
                    <a:pt x="177" y="238"/>
                    <a:pt x="175" y="239"/>
                    <a:pt x="175" y="242"/>
                  </a:cubicBezTo>
                  <a:cubicBezTo>
                    <a:pt x="185" y="236"/>
                    <a:pt x="197" y="240"/>
                    <a:pt x="207" y="241"/>
                  </a:cubicBezTo>
                  <a:cubicBezTo>
                    <a:pt x="200" y="235"/>
                    <a:pt x="212" y="216"/>
                    <a:pt x="220" y="227"/>
                  </a:cubicBezTo>
                  <a:cubicBezTo>
                    <a:pt x="219" y="227"/>
                    <a:pt x="218" y="227"/>
                    <a:pt x="217" y="228"/>
                  </a:cubicBezTo>
                  <a:cubicBezTo>
                    <a:pt x="219" y="231"/>
                    <a:pt x="219" y="238"/>
                    <a:pt x="223" y="240"/>
                  </a:cubicBezTo>
                  <a:cubicBezTo>
                    <a:pt x="228" y="242"/>
                    <a:pt x="229" y="234"/>
                    <a:pt x="229" y="231"/>
                  </a:cubicBezTo>
                  <a:cubicBezTo>
                    <a:pt x="228" y="227"/>
                    <a:pt x="225" y="225"/>
                    <a:pt x="224" y="221"/>
                  </a:cubicBezTo>
                  <a:cubicBezTo>
                    <a:pt x="223" y="212"/>
                    <a:pt x="237" y="219"/>
                    <a:pt x="240" y="221"/>
                  </a:cubicBezTo>
                  <a:cubicBezTo>
                    <a:pt x="242" y="218"/>
                    <a:pt x="230" y="211"/>
                    <a:pt x="238" y="209"/>
                  </a:cubicBezTo>
                  <a:cubicBezTo>
                    <a:pt x="234" y="204"/>
                    <a:pt x="250" y="202"/>
                    <a:pt x="245" y="212"/>
                  </a:cubicBezTo>
                  <a:cubicBezTo>
                    <a:pt x="244" y="214"/>
                    <a:pt x="244" y="229"/>
                    <a:pt x="248" y="230"/>
                  </a:cubicBezTo>
                  <a:cubicBezTo>
                    <a:pt x="250" y="231"/>
                    <a:pt x="260" y="221"/>
                    <a:pt x="260" y="219"/>
                  </a:cubicBezTo>
                  <a:cubicBezTo>
                    <a:pt x="260" y="216"/>
                    <a:pt x="257" y="214"/>
                    <a:pt x="257" y="210"/>
                  </a:cubicBezTo>
                  <a:cubicBezTo>
                    <a:pt x="257" y="206"/>
                    <a:pt x="262" y="204"/>
                    <a:pt x="266" y="202"/>
                  </a:cubicBezTo>
                  <a:cubicBezTo>
                    <a:pt x="256" y="196"/>
                    <a:pt x="250" y="187"/>
                    <a:pt x="247" y="176"/>
                  </a:cubicBezTo>
                  <a:cubicBezTo>
                    <a:pt x="245" y="172"/>
                    <a:pt x="245" y="168"/>
                    <a:pt x="245" y="164"/>
                  </a:cubicBezTo>
                  <a:cubicBezTo>
                    <a:pt x="245" y="161"/>
                    <a:pt x="245" y="161"/>
                    <a:pt x="247" y="160"/>
                  </a:cubicBezTo>
                  <a:cubicBezTo>
                    <a:pt x="249" y="160"/>
                    <a:pt x="247" y="158"/>
                    <a:pt x="247" y="157"/>
                  </a:cubicBezTo>
                  <a:cubicBezTo>
                    <a:pt x="247" y="145"/>
                    <a:pt x="237" y="136"/>
                    <a:pt x="231" y="126"/>
                  </a:cubicBezTo>
                  <a:cubicBezTo>
                    <a:pt x="225" y="116"/>
                    <a:pt x="230" y="106"/>
                    <a:pt x="242" y="114"/>
                  </a:cubicBezTo>
                  <a:cubicBezTo>
                    <a:pt x="238" y="109"/>
                    <a:pt x="229" y="89"/>
                    <a:pt x="238" y="87"/>
                  </a:cubicBezTo>
                  <a:cubicBezTo>
                    <a:pt x="235" y="84"/>
                    <a:pt x="237" y="79"/>
                    <a:pt x="235" y="76"/>
                  </a:cubicBezTo>
                  <a:cubicBezTo>
                    <a:pt x="233" y="73"/>
                    <a:pt x="233" y="70"/>
                    <a:pt x="231" y="68"/>
                  </a:cubicBezTo>
                  <a:cubicBezTo>
                    <a:pt x="229" y="64"/>
                    <a:pt x="227" y="60"/>
                    <a:pt x="225" y="57"/>
                  </a:cubicBezTo>
                  <a:cubicBezTo>
                    <a:pt x="222" y="54"/>
                    <a:pt x="220" y="53"/>
                    <a:pt x="218" y="50"/>
                  </a:cubicBezTo>
                  <a:cubicBezTo>
                    <a:pt x="214" y="43"/>
                    <a:pt x="205" y="39"/>
                    <a:pt x="199" y="34"/>
                  </a:cubicBezTo>
                  <a:cubicBezTo>
                    <a:pt x="191" y="28"/>
                    <a:pt x="186" y="16"/>
                    <a:pt x="183" y="7"/>
                  </a:cubicBezTo>
                  <a:cubicBezTo>
                    <a:pt x="179" y="11"/>
                    <a:pt x="168" y="0"/>
                    <a:pt x="166" y="5"/>
                  </a:cubicBezTo>
                  <a:cubicBezTo>
                    <a:pt x="162" y="11"/>
                    <a:pt x="175" y="20"/>
                    <a:pt x="177" y="11"/>
                  </a:cubicBezTo>
                  <a:cubicBezTo>
                    <a:pt x="182" y="13"/>
                    <a:pt x="186" y="20"/>
                    <a:pt x="183" y="25"/>
                  </a:cubicBezTo>
                  <a:cubicBezTo>
                    <a:pt x="180" y="23"/>
                    <a:pt x="177" y="22"/>
                    <a:pt x="174" y="20"/>
                  </a:cubicBezTo>
                  <a:cubicBezTo>
                    <a:pt x="176" y="22"/>
                    <a:pt x="176" y="24"/>
                    <a:pt x="174" y="26"/>
                  </a:cubicBezTo>
                  <a:cubicBezTo>
                    <a:pt x="169" y="25"/>
                    <a:pt x="168" y="20"/>
                    <a:pt x="165" y="17"/>
                  </a:cubicBezTo>
                  <a:cubicBezTo>
                    <a:pt x="162" y="13"/>
                    <a:pt x="158" y="14"/>
                    <a:pt x="154" y="12"/>
                  </a:cubicBezTo>
                  <a:cubicBezTo>
                    <a:pt x="154" y="16"/>
                    <a:pt x="163" y="25"/>
                    <a:pt x="159" y="28"/>
                  </a:cubicBezTo>
                  <a:cubicBezTo>
                    <a:pt x="157" y="30"/>
                    <a:pt x="150" y="31"/>
                    <a:pt x="154" y="35"/>
                  </a:cubicBezTo>
                  <a:cubicBezTo>
                    <a:pt x="157" y="38"/>
                    <a:pt x="163" y="42"/>
                    <a:pt x="165" y="46"/>
                  </a:cubicBezTo>
                  <a:cubicBezTo>
                    <a:pt x="166" y="50"/>
                    <a:pt x="166" y="59"/>
                    <a:pt x="160" y="55"/>
                  </a:cubicBezTo>
                  <a:cubicBezTo>
                    <a:pt x="161" y="59"/>
                    <a:pt x="163" y="58"/>
                    <a:pt x="167" y="58"/>
                  </a:cubicBezTo>
                  <a:cubicBezTo>
                    <a:pt x="171" y="58"/>
                    <a:pt x="174" y="63"/>
                    <a:pt x="176" y="66"/>
                  </a:cubicBezTo>
                  <a:cubicBezTo>
                    <a:pt x="181" y="75"/>
                    <a:pt x="183" y="90"/>
                    <a:pt x="182" y="100"/>
                  </a:cubicBezTo>
                  <a:cubicBezTo>
                    <a:pt x="181" y="107"/>
                    <a:pt x="188" y="120"/>
                    <a:pt x="180" y="125"/>
                  </a:cubicBezTo>
                  <a:cubicBezTo>
                    <a:pt x="171" y="130"/>
                    <a:pt x="175" y="139"/>
                    <a:pt x="171" y="147"/>
                  </a:cubicBezTo>
                  <a:cubicBezTo>
                    <a:pt x="167" y="154"/>
                    <a:pt x="158" y="155"/>
                    <a:pt x="152" y="159"/>
                  </a:cubicBezTo>
                  <a:cubicBezTo>
                    <a:pt x="148" y="161"/>
                    <a:pt x="144" y="173"/>
                    <a:pt x="138" y="163"/>
                  </a:cubicBezTo>
                  <a:cubicBezTo>
                    <a:pt x="136" y="161"/>
                    <a:pt x="137" y="157"/>
                    <a:pt x="133" y="156"/>
                  </a:cubicBezTo>
                  <a:cubicBezTo>
                    <a:pt x="131" y="156"/>
                    <a:pt x="128" y="151"/>
                    <a:pt x="131" y="152"/>
                  </a:cubicBezTo>
                  <a:cubicBezTo>
                    <a:pt x="138" y="153"/>
                    <a:pt x="135" y="142"/>
                    <a:pt x="136" y="140"/>
                  </a:cubicBezTo>
                  <a:cubicBezTo>
                    <a:pt x="132" y="139"/>
                    <a:pt x="124" y="143"/>
                    <a:pt x="123" y="148"/>
                  </a:cubicBezTo>
                  <a:cubicBezTo>
                    <a:pt x="121" y="154"/>
                    <a:pt x="131" y="161"/>
                    <a:pt x="130" y="169"/>
                  </a:cubicBezTo>
                  <a:cubicBezTo>
                    <a:pt x="129" y="176"/>
                    <a:pt x="126" y="179"/>
                    <a:pt x="122" y="184"/>
                  </a:cubicBezTo>
                  <a:cubicBezTo>
                    <a:pt x="116" y="193"/>
                    <a:pt x="129" y="198"/>
                    <a:pt x="129" y="205"/>
                  </a:cubicBezTo>
                  <a:cubicBezTo>
                    <a:pt x="123" y="200"/>
                    <a:pt x="128" y="208"/>
                    <a:pt x="122" y="206"/>
                  </a:cubicBezTo>
                  <a:cubicBezTo>
                    <a:pt x="124" y="215"/>
                    <a:pt x="106" y="204"/>
                    <a:pt x="112" y="211"/>
                  </a:cubicBezTo>
                  <a:cubicBezTo>
                    <a:pt x="110" y="210"/>
                    <a:pt x="106" y="210"/>
                    <a:pt x="106" y="207"/>
                  </a:cubicBezTo>
                  <a:cubicBezTo>
                    <a:pt x="105" y="204"/>
                    <a:pt x="107" y="200"/>
                    <a:pt x="103" y="201"/>
                  </a:cubicBezTo>
                  <a:cubicBezTo>
                    <a:pt x="100" y="202"/>
                    <a:pt x="99" y="203"/>
                    <a:pt x="97" y="204"/>
                  </a:cubicBezTo>
                  <a:cubicBezTo>
                    <a:pt x="92" y="205"/>
                    <a:pt x="86" y="204"/>
                    <a:pt x="81" y="206"/>
                  </a:cubicBezTo>
                  <a:cubicBezTo>
                    <a:pt x="78" y="208"/>
                    <a:pt x="75" y="209"/>
                    <a:pt x="71" y="210"/>
                  </a:cubicBezTo>
                  <a:cubicBezTo>
                    <a:pt x="68" y="210"/>
                    <a:pt x="60" y="208"/>
                    <a:pt x="58" y="210"/>
                  </a:cubicBezTo>
                  <a:cubicBezTo>
                    <a:pt x="54" y="212"/>
                    <a:pt x="52" y="211"/>
                    <a:pt x="49" y="209"/>
                  </a:cubicBezTo>
                  <a:cubicBezTo>
                    <a:pt x="45" y="206"/>
                    <a:pt x="38" y="211"/>
                    <a:pt x="34" y="212"/>
                  </a:cubicBezTo>
                  <a:cubicBezTo>
                    <a:pt x="41" y="219"/>
                    <a:pt x="15" y="239"/>
                    <a:pt x="13" y="244"/>
                  </a:cubicBezTo>
                  <a:cubicBezTo>
                    <a:pt x="11" y="250"/>
                    <a:pt x="0" y="245"/>
                    <a:pt x="0" y="251"/>
                  </a:cubicBezTo>
                  <a:cubicBezTo>
                    <a:pt x="0" y="255"/>
                    <a:pt x="3" y="260"/>
                    <a:pt x="6" y="26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532">
              <a:extLst>
                <a:ext uri="{FF2B5EF4-FFF2-40B4-BE49-F238E27FC236}">
                  <a16:creationId xmlns="" xmlns:a16="http://schemas.microsoft.com/office/drawing/2014/main" id="{F4D54482-C282-4078-8AA7-83262750C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4588" y="2150751"/>
              <a:ext cx="578382" cy="613975"/>
            </a:xfrm>
            <a:custGeom>
              <a:avLst/>
              <a:gdLst>
                <a:gd name="T0" fmla="*/ 18 w 266"/>
                <a:gd name="T1" fmla="*/ 263 h 282"/>
                <a:gd name="T2" fmla="*/ 43 w 266"/>
                <a:gd name="T3" fmla="*/ 249 h 282"/>
                <a:gd name="T4" fmla="*/ 63 w 266"/>
                <a:gd name="T5" fmla="*/ 248 h 282"/>
                <a:gd name="T6" fmla="*/ 66 w 266"/>
                <a:gd name="T7" fmla="*/ 248 h 282"/>
                <a:gd name="T8" fmla="*/ 80 w 266"/>
                <a:gd name="T9" fmla="*/ 245 h 282"/>
                <a:gd name="T10" fmla="*/ 99 w 266"/>
                <a:gd name="T11" fmla="*/ 236 h 282"/>
                <a:gd name="T12" fmla="*/ 127 w 266"/>
                <a:gd name="T13" fmla="*/ 240 h 282"/>
                <a:gd name="T14" fmla="*/ 126 w 266"/>
                <a:gd name="T15" fmla="*/ 261 h 282"/>
                <a:gd name="T16" fmla="*/ 143 w 266"/>
                <a:gd name="T17" fmla="*/ 277 h 282"/>
                <a:gd name="T18" fmla="*/ 158 w 266"/>
                <a:gd name="T19" fmla="*/ 264 h 282"/>
                <a:gd name="T20" fmla="*/ 173 w 266"/>
                <a:gd name="T21" fmla="*/ 252 h 282"/>
                <a:gd name="T22" fmla="*/ 157 w 266"/>
                <a:gd name="T23" fmla="*/ 230 h 282"/>
                <a:gd name="T24" fmla="*/ 168 w 266"/>
                <a:gd name="T25" fmla="*/ 236 h 282"/>
                <a:gd name="T26" fmla="*/ 179 w 266"/>
                <a:gd name="T27" fmla="*/ 237 h 282"/>
                <a:gd name="T28" fmla="*/ 207 w 266"/>
                <a:gd name="T29" fmla="*/ 241 h 282"/>
                <a:gd name="T30" fmla="*/ 217 w 266"/>
                <a:gd name="T31" fmla="*/ 228 h 282"/>
                <a:gd name="T32" fmla="*/ 229 w 266"/>
                <a:gd name="T33" fmla="*/ 231 h 282"/>
                <a:gd name="T34" fmla="*/ 240 w 266"/>
                <a:gd name="T35" fmla="*/ 221 h 282"/>
                <a:gd name="T36" fmla="*/ 245 w 266"/>
                <a:gd name="T37" fmla="*/ 212 h 282"/>
                <a:gd name="T38" fmla="*/ 260 w 266"/>
                <a:gd name="T39" fmla="*/ 219 h 282"/>
                <a:gd name="T40" fmla="*/ 266 w 266"/>
                <a:gd name="T41" fmla="*/ 202 h 282"/>
                <a:gd name="T42" fmla="*/ 245 w 266"/>
                <a:gd name="T43" fmla="*/ 164 h 282"/>
                <a:gd name="T44" fmla="*/ 247 w 266"/>
                <a:gd name="T45" fmla="*/ 157 h 282"/>
                <a:gd name="T46" fmla="*/ 242 w 266"/>
                <a:gd name="T47" fmla="*/ 114 h 282"/>
                <a:gd name="T48" fmla="*/ 235 w 266"/>
                <a:gd name="T49" fmla="*/ 76 h 282"/>
                <a:gd name="T50" fmla="*/ 225 w 266"/>
                <a:gd name="T51" fmla="*/ 57 h 282"/>
                <a:gd name="T52" fmla="*/ 199 w 266"/>
                <a:gd name="T53" fmla="*/ 34 h 282"/>
                <a:gd name="T54" fmla="*/ 166 w 266"/>
                <a:gd name="T55" fmla="*/ 5 h 282"/>
                <a:gd name="T56" fmla="*/ 183 w 266"/>
                <a:gd name="T57" fmla="*/ 25 h 282"/>
                <a:gd name="T58" fmla="*/ 174 w 266"/>
                <a:gd name="T59" fmla="*/ 26 h 282"/>
                <a:gd name="T60" fmla="*/ 154 w 266"/>
                <a:gd name="T61" fmla="*/ 12 h 282"/>
                <a:gd name="T62" fmla="*/ 154 w 266"/>
                <a:gd name="T63" fmla="*/ 35 h 282"/>
                <a:gd name="T64" fmla="*/ 160 w 266"/>
                <a:gd name="T65" fmla="*/ 55 h 282"/>
                <a:gd name="T66" fmla="*/ 176 w 266"/>
                <a:gd name="T67" fmla="*/ 66 h 282"/>
                <a:gd name="T68" fmla="*/ 180 w 266"/>
                <a:gd name="T69" fmla="*/ 125 h 282"/>
                <a:gd name="T70" fmla="*/ 152 w 266"/>
                <a:gd name="T71" fmla="*/ 159 h 282"/>
                <a:gd name="T72" fmla="*/ 133 w 266"/>
                <a:gd name="T73" fmla="*/ 156 h 282"/>
                <a:gd name="T74" fmla="*/ 136 w 266"/>
                <a:gd name="T75" fmla="*/ 140 h 282"/>
                <a:gd name="T76" fmla="*/ 130 w 266"/>
                <a:gd name="T77" fmla="*/ 169 h 282"/>
                <a:gd name="T78" fmla="*/ 129 w 266"/>
                <a:gd name="T79" fmla="*/ 205 h 282"/>
                <a:gd name="T80" fmla="*/ 112 w 266"/>
                <a:gd name="T81" fmla="*/ 211 h 282"/>
                <a:gd name="T82" fmla="*/ 103 w 266"/>
                <a:gd name="T83" fmla="*/ 201 h 282"/>
                <a:gd name="T84" fmla="*/ 81 w 266"/>
                <a:gd name="T85" fmla="*/ 206 h 282"/>
                <a:gd name="T86" fmla="*/ 58 w 266"/>
                <a:gd name="T87" fmla="*/ 210 h 282"/>
                <a:gd name="T88" fmla="*/ 34 w 266"/>
                <a:gd name="T89" fmla="*/ 212 h 282"/>
                <a:gd name="T90" fmla="*/ 0 w 266"/>
                <a:gd name="T91" fmla="*/ 25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6" h="282">
                  <a:moveTo>
                    <a:pt x="6" y="264"/>
                  </a:moveTo>
                  <a:cubicBezTo>
                    <a:pt x="6" y="259"/>
                    <a:pt x="14" y="265"/>
                    <a:pt x="18" y="263"/>
                  </a:cubicBezTo>
                  <a:cubicBezTo>
                    <a:pt x="28" y="260"/>
                    <a:pt x="34" y="262"/>
                    <a:pt x="42" y="267"/>
                  </a:cubicBezTo>
                  <a:cubicBezTo>
                    <a:pt x="39" y="265"/>
                    <a:pt x="37" y="250"/>
                    <a:pt x="43" y="249"/>
                  </a:cubicBezTo>
                  <a:cubicBezTo>
                    <a:pt x="46" y="249"/>
                    <a:pt x="48" y="253"/>
                    <a:pt x="51" y="254"/>
                  </a:cubicBezTo>
                  <a:cubicBezTo>
                    <a:pt x="53" y="255"/>
                    <a:pt x="62" y="250"/>
                    <a:pt x="63" y="248"/>
                  </a:cubicBezTo>
                  <a:cubicBezTo>
                    <a:pt x="63" y="250"/>
                    <a:pt x="64" y="251"/>
                    <a:pt x="65" y="251"/>
                  </a:cubicBezTo>
                  <a:cubicBezTo>
                    <a:pt x="66" y="250"/>
                    <a:pt x="66" y="249"/>
                    <a:pt x="66" y="248"/>
                  </a:cubicBezTo>
                  <a:cubicBezTo>
                    <a:pt x="68" y="249"/>
                    <a:pt x="71" y="249"/>
                    <a:pt x="71" y="245"/>
                  </a:cubicBezTo>
                  <a:cubicBezTo>
                    <a:pt x="74" y="247"/>
                    <a:pt x="77" y="243"/>
                    <a:pt x="80" y="245"/>
                  </a:cubicBezTo>
                  <a:cubicBezTo>
                    <a:pt x="85" y="246"/>
                    <a:pt x="89" y="240"/>
                    <a:pt x="83" y="241"/>
                  </a:cubicBezTo>
                  <a:cubicBezTo>
                    <a:pt x="88" y="240"/>
                    <a:pt x="93" y="237"/>
                    <a:pt x="99" y="236"/>
                  </a:cubicBezTo>
                  <a:cubicBezTo>
                    <a:pt x="105" y="235"/>
                    <a:pt x="109" y="240"/>
                    <a:pt x="115" y="239"/>
                  </a:cubicBezTo>
                  <a:cubicBezTo>
                    <a:pt x="119" y="239"/>
                    <a:pt x="124" y="235"/>
                    <a:pt x="127" y="240"/>
                  </a:cubicBezTo>
                  <a:cubicBezTo>
                    <a:pt x="129" y="244"/>
                    <a:pt x="124" y="250"/>
                    <a:pt x="120" y="252"/>
                  </a:cubicBezTo>
                  <a:cubicBezTo>
                    <a:pt x="124" y="254"/>
                    <a:pt x="126" y="257"/>
                    <a:pt x="126" y="261"/>
                  </a:cubicBezTo>
                  <a:cubicBezTo>
                    <a:pt x="125" y="266"/>
                    <a:pt x="131" y="268"/>
                    <a:pt x="134" y="270"/>
                  </a:cubicBezTo>
                  <a:cubicBezTo>
                    <a:pt x="138" y="272"/>
                    <a:pt x="139" y="276"/>
                    <a:pt x="143" y="277"/>
                  </a:cubicBezTo>
                  <a:cubicBezTo>
                    <a:pt x="146" y="279"/>
                    <a:pt x="149" y="280"/>
                    <a:pt x="152" y="281"/>
                  </a:cubicBezTo>
                  <a:cubicBezTo>
                    <a:pt x="155" y="282"/>
                    <a:pt x="157" y="266"/>
                    <a:pt x="158" y="264"/>
                  </a:cubicBezTo>
                  <a:cubicBezTo>
                    <a:pt x="159" y="261"/>
                    <a:pt x="158" y="256"/>
                    <a:pt x="160" y="254"/>
                  </a:cubicBezTo>
                  <a:cubicBezTo>
                    <a:pt x="164" y="251"/>
                    <a:pt x="169" y="254"/>
                    <a:pt x="173" y="252"/>
                  </a:cubicBezTo>
                  <a:cubicBezTo>
                    <a:pt x="170" y="247"/>
                    <a:pt x="167" y="244"/>
                    <a:pt x="162" y="242"/>
                  </a:cubicBezTo>
                  <a:cubicBezTo>
                    <a:pt x="155" y="239"/>
                    <a:pt x="157" y="236"/>
                    <a:pt x="157" y="230"/>
                  </a:cubicBezTo>
                  <a:cubicBezTo>
                    <a:pt x="157" y="227"/>
                    <a:pt x="160" y="222"/>
                    <a:pt x="162" y="227"/>
                  </a:cubicBezTo>
                  <a:cubicBezTo>
                    <a:pt x="164" y="230"/>
                    <a:pt x="163" y="237"/>
                    <a:pt x="168" y="236"/>
                  </a:cubicBezTo>
                  <a:cubicBezTo>
                    <a:pt x="166" y="234"/>
                    <a:pt x="166" y="232"/>
                    <a:pt x="167" y="230"/>
                  </a:cubicBezTo>
                  <a:cubicBezTo>
                    <a:pt x="168" y="238"/>
                    <a:pt x="178" y="231"/>
                    <a:pt x="179" y="237"/>
                  </a:cubicBezTo>
                  <a:cubicBezTo>
                    <a:pt x="177" y="238"/>
                    <a:pt x="175" y="239"/>
                    <a:pt x="175" y="242"/>
                  </a:cubicBezTo>
                  <a:cubicBezTo>
                    <a:pt x="185" y="236"/>
                    <a:pt x="197" y="240"/>
                    <a:pt x="207" y="241"/>
                  </a:cubicBezTo>
                  <a:cubicBezTo>
                    <a:pt x="200" y="235"/>
                    <a:pt x="212" y="216"/>
                    <a:pt x="220" y="227"/>
                  </a:cubicBezTo>
                  <a:cubicBezTo>
                    <a:pt x="219" y="227"/>
                    <a:pt x="218" y="227"/>
                    <a:pt x="217" y="228"/>
                  </a:cubicBezTo>
                  <a:cubicBezTo>
                    <a:pt x="219" y="231"/>
                    <a:pt x="219" y="238"/>
                    <a:pt x="223" y="240"/>
                  </a:cubicBezTo>
                  <a:cubicBezTo>
                    <a:pt x="228" y="242"/>
                    <a:pt x="229" y="234"/>
                    <a:pt x="229" y="231"/>
                  </a:cubicBezTo>
                  <a:cubicBezTo>
                    <a:pt x="228" y="227"/>
                    <a:pt x="225" y="225"/>
                    <a:pt x="224" y="221"/>
                  </a:cubicBezTo>
                  <a:cubicBezTo>
                    <a:pt x="223" y="212"/>
                    <a:pt x="237" y="219"/>
                    <a:pt x="240" y="221"/>
                  </a:cubicBezTo>
                  <a:cubicBezTo>
                    <a:pt x="242" y="218"/>
                    <a:pt x="230" y="211"/>
                    <a:pt x="238" y="209"/>
                  </a:cubicBezTo>
                  <a:cubicBezTo>
                    <a:pt x="234" y="204"/>
                    <a:pt x="250" y="202"/>
                    <a:pt x="245" y="212"/>
                  </a:cubicBezTo>
                  <a:cubicBezTo>
                    <a:pt x="244" y="214"/>
                    <a:pt x="244" y="229"/>
                    <a:pt x="248" y="230"/>
                  </a:cubicBezTo>
                  <a:cubicBezTo>
                    <a:pt x="250" y="231"/>
                    <a:pt x="260" y="221"/>
                    <a:pt x="260" y="219"/>
                  </a:cubicBezTo>
                  <a:cubicBezTo>
                    <a:pt x="260" y="216"/>
                    <a:pt x="257" y="214"/>
                    <a:pt x="257" y="210"/>
                  </a:cubicBezTo>
                  <a:cubicBezTo>
                    <a:pt x="257" y="206"/>
                    <a:pt x="262" y="204"/>
                    <a:pt x="266" y="202"/>
                  </a:cubicBezTo>
                  <a:cubicBezTo>
                    <a:pt x="256" y="196"/>
                    <a:pt x="250" y="187"/>
                    <a:pt x="247" y="176"/>
                  </a:cubicBezTo>
                  <a:cubicBezTo>
                    <a:pt x="245" y="172"/>
                    <a:pt x="245" y="168"/>
                    <a:pt x="245" y="164"/>
                  </a:cubicBezTo>
                  <a:cubicBezTo>
                    <a:pt x="245" y="161"/>
                    <a:pt x="245" y="161"/>
                    <a:pt x="247" y="160"/>
                  </a:cubicBezTo>
                  <a:cubicBezTo>
                    <a:pt x="249" y="160"/>
                    <a:pt x="247" y="158"/>
                    <a:pt x="247" y="157"/>
                  </a:cubicBezTo>
                  <a:cubicBezTo>
                    <a:pt x="247" y="145"/>
                    <a:pt x="237" y="136"/>
                    <a:pt x="231" y="126"/>
                  </a:cubicBezTo>
                  <a:cubicBezTo>
                    <a:pt x="225" y="116"/>
                    <a:pt x="230" y="106"/>
                    <a:pt x="242" y="114"/>
                  </a:cubicBezTo>
                  <a:cubicBezTo>
                    <a:pt x="238" y="109"/>
                    <a:pt x="229" y="89"/>
                    <a:pt x="238" y="87"/>
                  </a:cubicBezTo>
                  <a:cubicBezTo>
                    <a:pt x="235" y="84"/>
                    <a:pt x="237" y="79"/>
                    <a:pt x="235" y="76"/>
                  </a:cubicBezTo>
                  <a:cubicBezTo>
                    <a:pt x="233" y="73"/>
                    <a:pt x="233" y="70"/>
                    <a:pt x="231" y="68"/>
                  </a:cubicBezTo>
                  <a:cubicBezTo>
                    <a:pt x="229" y="64"/>
                    <a:pt x="227" y="60"/>
                    <a:pt x="225" y="57"/>
                  </a:cubicBezTo>
                  <a:cubicBezTo>
                    <a:pt x="222" y="54"/>
                    <a:pt x="220" y="53"/>
                    <a:pt x="218" y="50"/>
                  </a:cubicBezTo>
                  <a:cubicBezTo>
                    <a:pt x="214" y="43"/>
                    <a:pt x="205" y="39"/>
                    <a:pt x="199" y="34"/>
                  </a:cubicBezTo>
                  <a:cubicBezTo>
                    <a:pt x="191" y="28"/>
                    <a:pt x="186" y="16"/>
                    <a:pt x="183" y="7"/>
                  </a:cubicBezTo>
                  <a:cubicBezTo>
                    <a:pt x="179" y="11"/>
                    <a:pt x="168" y="0"/>
                    <a:pt x="166" y="5"/>
                  </a:cubicBezTo>
                  <a:cubicBezTo>
                    <a:pt x="162" y="11"/>
                    <a:pt x="175" y="20"/>
                    <a:pt x="177" y="11"/>
                  </a:cubicBezTo>
                  <a:cubicBezTo>
                    <a:pt x="182" y="13"/>
                    <a:pt x="186" y="20"/>
                    <a:pt x="183" y="25"/>
                  </a:cubicBezTo>
                  <a:cubicBezTo>
                    <a:pt x="180" y="23"/>
                    <a:pt x="177" y="22"/>
                    <a:pt x="174" y="20"/>
                  </a:cubicBezTo>
                  <a:cubicBezTo>
                    <a:pt x="176" y="22"/>
                    <a:pt x="176" y="24"/>
                    <a:pt x="174" y="26"/>
                  </a:cubicBezTo>
                  <a:cubicBezTo>
                    <a:pt x="169" y="25"/>
                    <a:pt x="168" y="20"/>
                    <a:pt x="165" y="17"/>
                  </a:cubicBezTo>
                  <a:cubicBezTo>
                    <a:pt x="162" y="13"/>
                    <a:pt x="158" y="14"/>
                    <a:pt x="154" y="12"/>
                  </a:cubicBezTo>
                  <a:cubicBezTo>
                    <a:pt x="154" y="16"/>
                    <a:pt x="163" y="25"/>
                    <a:pt x="159" y="28"/>
                  </a:cubicBezTo>
                  <a:cubicBezTo>
                    <a:pt x="157" y="30"/>
                    <a:pt x="150" y="31"/>
                    <a:pt x="154" y="35"/>
                  </a:cubicBezTo>
                  <a:cubicBezTo>
                    <a:pt x="157" y="38"/>
                    <a:pt x="163" y="42"/>
                    <a:pt x="165" y="46"/>
                  </a:cubicBezTo>
                  <a:cubicBezTo>
                    <a:pt x="166" y="50"/>
                    <a:pt x="166" y="59"/>
                    <a:pt x="160" y="55"/>
                  </a:cubicBezTo>
                  <a:cubicBezTo>
                    <a:pt x="161" y="59"/>
                    <a:pt x="163" y="58"/>
                    <a:pt x="167" y="58"/>
                  </a:cubicBezTo>
                  <a:cubicBezTo>
                    <a:pt x="171" y="58"/>
                    <a:pt x="174" y="63"/>
                    <a:pt x="176" y="66"/>
                  </a:cubicBezTo>
                  <a:cubicBezTo>
                    <a:pt x="181" y="75"/>
                    <a:pt x="183" y="90"/>
                    <a:pt x="182" y="100"/>
                  </a:cubicBezTo>
                  <a:cubicBezTo>
                    <a:pt x="181" y="107"/>
                    <a:pt x="188" y="120"/>
                    <a:pt x="180" y="125"/>
                  </a:cubicBezTo>
                  <a:cubicBezTo>
                    <a:pt x="171" y="130"/>
                    <a:pt x="175" y="139"/>
                    <a:pt x="171" y="147"/>
                  </a:cubicBezTo>
                  <a:cubicBezTo>
                    <a:pt x="167" y="154"/>
                    <a:pt x="158" y="155"/>
                    <a:pt x="152" y="159"/>
                  </a:cubicBezTo>
                  <a:cubicBezTo>
                    <a:pt x="148" y="161"/>
                    <a:pt x="144" y="173"/>
                    <a:pt x="138" y="163"/>
                  </a:cubicBezTo>
                  <a:cubicBezTo>
                    <a:pt x="136" y="161"/>
                    <a:pt x="137" y="157"/>
                    <a:pt x="133" y="156"/>
                  </a:cubicBezTo>
                  <a:cubicBezTo>
                    <a:pt x="131" y="156"/>
                    <a:pt x="128" y="151"/>
                    <a:pt x="131" y="152"/>
                  </a:cubicBezTo>
                  <a:cubicBezTo>
                    <a:pt x="138" y="153"/>
                    <a:pt x="135" y="142"/>
                    <a:pt x="136" y="140"/>
                  </a:cubicBezTo>
                  <a:cubicBezTo>
                    <a:pt x="132" y="139"/>
                    <a:pt x="124" y="143"/>
                    <a:pt x="123" y="148"/>
                  </a:cubicBezTo>
                  <a:cubicBezTo>
                    <a:pt x="121" y="154"/>
                    <a:pt x="131" y="161"/>
                    <a:pt x="130" y="169"/>
                  </a:cubicBezTo>
                  <a:cubicBezTo>
                    <a:pt x="129" y="176"/>
                    <a:pt x="126" y="179"/>
                    <a:pt x="122" y="184"/>
                  </a:cubicBezTo>
                  <a:cubicBezTo>
                    <a:pt x="116" y="193"/>
                    <a:pt x="129" y="198"/>
                    <a:pt x="129" y="205"/>
                  </a:cubicBezTo>
                  <a:cubicBezTo>
                    <a:pt x="123" y="200"/>
                    <a:pt x="128" y="208"/>
                    <a:pt x="122" y="206"/>
                  </a:cubicBezTo>
                  <a:cubicBezTo>
                    <a:pt x="124" y="215"/>
                    <a:pt x="106" y="204"/>
                    <a:pt x="112" y="211"/>
                  </a:cubicBezTo>
                  <a:cubicBezTo>
                    <a:pt x="110" y="210"/>
                    <a:pt x="106" y="210"/>
                    <a:pt x="106" y="207"/>
                  </a:cubicBezTo>
                  <a:cubicBezTo>
                    <a:pt x="105" y="204"/>
                    <a:pt x="107" y="200"/>
                    <a:pt x="103" y="201"/>
                  </a:cubicBezTo>
                  <a:cubicBezTo>
                    <a:pt x="100" y="202"/>
                    <a:pt x="99" y="203"/>
                    <a:pt x="97" y="204"/>
                  </a:cubicBezTo>
                  <a:cubicBezTo>
                    <a:pt x="92" y="205"/>
                    <a:pt x="86" y="204"/>
                    <a:pt x="81" y="206"/>
                  </a:cubicBezTo>
                  <a:cubicBezTo>
                    <a:pt x="78" y="208"/>
                    <a:pt x="75" y="209"/>
                    <a:pt x="71" y="210"/>
                  </a:cubicBezTo>
                  <a:cubicBezTo>
                    <a:pt x="68" y="210"/>
                    <a:pt x="60" y="208"/>
                    <a:pt x="58" y="210"/>
                  </a:cubicBezTo>
                  <a:cubicBezTo>
                    <a:pt x="54" y="212"/>
                    <a:pt x="52" y="211"/>
                    <a:pt x="49" y="209"/>
                  </a:cubicBezTo>
                  <a:cubicBezTo>
                    <a:pt x="45" y="206"/>
                    <a:pt x="38" y="211"/>
                    <a:pt x="34" y="212"/>
                  </a:cubicBezTo>
                  <a:cubicBezTo>
                    <a:pt x="41" y="219"/>
                    <a:pt x="15" y="239"/>
                    <a:pt x="13" y="244"/>
                  </a:cubicBezTo>
                  <a:cubicBezTo>
                    <a:pt x="11" y="250"/>
                    <a:pt x="0" y="245"/>
                    <a:pt x="0" y="251"/>
                  </a:cubicBezTo>
                  <a:cubicBezTo>
                    <a:pt x="0" y="255"/>
                    <a:pt x="3" y="260"/>
                    <a:pt x="6" y="26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533">
              <a:extLst>
                <a:ext uri="{FF2B5EF4-FFF2-40B4-BE49-F238E27FC236}">
                  <a16:creationId xmlns="" xmlns:a16="http://schemas.microsoft.com/office/drawing/2014/main" id="{0C2E12B9-198E-420C-BD2E-16B94EC8EE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5732" y="3178493"/>
              <a:ext cx="13347" cy="13347"/>
            </a:xfrm>
            <a:custGeom>
              <a:avLst/>
              <a:gdLst>
                <a:gd name="T0" fmla="*/ 2 w 6"/>
                <a:gd name="T1" fmla="*/ 0 h 7"/>
                <a:gd name="T2" fmla="*/ 6 w 6"/>
                <a:gd name="T3" fmla="*/ 6 h 7"/>
                <a:gd name="T4" fmla="*/ 2 w 6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0" y="2"/>
                    <a:pt x="3" y="7"/>
                    <a:pt x="6" y="6"/>
                  </a:cubicBezTo>
                  <a:cubicBezTo>
                    <a:pt x="5" y="4"/>
                    <a:pt x="4" y="2"/>
                    <a:pt x="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534">
              <a:extLst>
                <a:ext uri="{FF2B5EF4-FFF2-40B4-BE49-F238E27FC236}">
                  <a16:creationId xmlns="" xmlns:a16="http://schemas.microsoft.com/office/drawing/2014/main" id="{3ABD07F9-95AF-41A4-9089-C00161202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5732" y="3178493"/>
              <a:ext cx="13347" cy="13347"/>
            </a:xfrm>
            <a:custGeom>
              <a:avLst/>
              <a:gdLst>
                <a:gd name="T0" fmla="*/ 2 w 6"/>
                <a:gd name="T1" fmla="*/ 0 h 7"/>
                <a:gd name="T2" fmla="*/ 6 w 6"/>
                <a:gd name="T3" fmla="*/ 6 h 7"/>
                <a:gd name="T4" fmla="*/ 2 w 6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0" y="2"/>
                    <a:pt x="3" y="7"/>
                    <a:pt x="6" y="6"/>
                  </a:cubicBezTo>
                  <a:cubicBezTo>
                    <a:pt x="5" y="4"/>
                    <a:pt x="4" y="2"/>
                    <a:pt x="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535">
              <a:extLst>
                <a:ext uri="{FF2B5EF4-FFF2-40B4-BE49-F238E27FC236}">
                  <a16:creationId xmlns="" xmlns:a16="http://schemas.microsoft.com/office/drawing/2014/main" id="{7BC39058-6EAA-45E7-9F8F-7EA52AEC9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0181" y="3129552"/>
              <a:ext cx="48940" cy="31144"/>
            </a:xfrm>
            <a:custGeom>
              <a:avLst/>
              <a:gdLst>
                <a:gd name="T0" fmla="*/ 18 w 22"/>
                <a:gd name="T1" fmla="*/ 0 h 15"/>
                <a:gd name="T2" fmla="*/ 10 w 22"/>
                <a:gd name="T3" fmla="*/ 13 h 15"/>
                <a:gd name="T4" fmla="*/ 13 w 22"/>
                <a:gd name="T5" fmla="*/ 8 h 15"/>
                <a:gd name="T6" fmla="*/ 18 w 22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5">
                  <a:moveTo>
                    <a:pt x="18" y="0"/>
                  </a:moveTo>
                  <a:cubicBezTo>
                    <a:pt x="15" y="3"/>
                    <a:pt x="0" y="9"/>
                    <a:pt x="10" y="13"/>
                  </a:cubicBezTo>
                  <a:cubicBezTo>
                    <a:pt x="15" y="15"/>
                    <a:pt x="12" y="11"/>
                    <a:pt x="13" y="8"/>
                  </a:cubicBezTo>
                  <a:cubicBezTo>
                    <a:pt x="15" y="5"/>
                    <a:pt x="22" y="5"/>
                    <a:pt x="18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536">
              <a:extLst>
                <a:ext uri="{FF2B5EF4-FFF2-40B4-BE49-F238E27FC236}">
                  <a16:creationId xmlns="" xmlns:a16="http://schemas.microsoft.com/office/drawing/2014/main" id="{F8D83073-614C-46A4-94D7-EAB9F05613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0181" y="3129552"/>
              <a:ext cx="48940" cy="31144"/>
            </a:xfrm>
            <a:custGeom>
              <a:avLst/>
              <a:gdLst>
                <a:gd name="T0" fmla="*/ 18 w 22"/>
                <a:gd name="T1" fmla="*/ 0 h 15"/>
                <a:gd name="T2" fmla="*/ 10 w 22"/>
                <a:gd name="T3" fmla="*/ 13 h 15"/>
                <a:gd name="T4" fmla="*/ 13 w 22"/>
                <a:gd name="T5" fmla="*/ 8 h 15"/>
                <a:gd name="T6" fmla="*/ 18 w 22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5">
                  <a:moveTo>
                    <a:pt x="18" y="0"/>
                  </a:moveTo>
                  <a:cubicBezTo>
                    <a:pt x="15" y="3"/>
                    <a:pt x="0" y="9"/>
                    <a:pt x="10" y="13"/>
                  </a:cubicBezTo>
                  <a:cubicBezTo>
                    <a:pt x="15" y="15"/>
                    <a:pt x="12" y="11"/>
                    <a:pt x="13" y="8"/>
                  </a:cubicBezTo>
                  <a:cubicBezTo>
                    <a:pt x="15" y="5"/>
                    <a:pt x="22" y="5"/>
                    <a:pt x="18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537">
              <a:extLst>
                <a:ext uri="{FF2B5EF4-FFF2-40B4-BE49-F238E27FC236}">
                  <a16:creationId xmlns="" xmlns:a16="http://schemas.microsoft.com/office/drawing/2014/main" id="{D3A5C510-3B4F-4980-B371-E447E79F4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35774" y="2987181"/>
              <a:ext cx="26695" cy="17796"/>
            </a:xfrm>
            <a:custGeom>
              <a:avLst/>
              <a:gdLst>
                <a:gd name="T0" fmla="*/ 5 w 14"/>
                <a:gd name="T1" fmla="*/ 0 h 8"/>
                <a:gd name="T2" fmla="*/ 8 w 14"/>
                <a:gd name="T3" fmla="*/ 7 h 8"/>
                <a:gd name="T4" fmla="*/ 5 w 14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8">
                  <a:moveTo>
                    <a:pt x="5" y="0"/>
                  </a:moveTo>
                  <a:cubicBezTo>
                    <a:pt x="0" y="1"/>
                    <a:pt x="5" y="6"/>
                    <a:pt x="8" y="7"/>
                  </a:cubicBezTo>
                  <a:cubicBezTo>
                    <a:pt x="14" y="8"/>
                    <a:pt x="9" y="0"/>
                    <a:pt x="5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538">
              <a:extLst>
                <a:ext uri="{FF2B5EF4-FFF2-40B4-BE49-F238E27FC236}">
                  <a16:creationId xmlns="" xmlns:a16="http://schemas.microsoft.com/office/drawing/2014/main" id="{6A19EF8B-CA3F-4FD6-8765-0F374D2364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35774" y="2987181"/>
              <a:ext cx="26695" cy="17796"/>
            </a:xfrm>
            <a:custGeom>
              <a:avLst/>
              <a:gdLst>
                <a:gd name="T0" fmla="*/ 5 w 14"/>
                <a:gd name="T1" fmla="*/ 0 h 8"/>
                <a:gd name="T2" fmla="*/ 8 w 14"/>
                <a:gd name="T3" fmla="*/ 7 h 8"/>
                <a:gd name="T4" fmla="*/ 5 w 14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8">
                  <a:moveTo>
                    <a:pt x="5" y="0"/>
                  </a:moveTo>
                  <a:cubicBezTo>
                    <a:pt x="0" y="1"/>
                    <a:pt x="5" y="6"/>
                    <a:pt x="8" y="7"/>
                  </a:cubicBezTo>
                  <a:cubicBezTo>
                    <a:pt x="14" y="8"/>
                    <a:pt x="9" y="0"/>
                    <a:pt x="5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539">
              <a:extLst>
                <a:ext uri="{FF2B5EF4-FFF2-40B4-BE49-F238E27FC236}">
                  <a16:creationId xmlns="" xmlns:a16="http://schemas.microsoft.com/office/drawing/2014/main" id="{1721ABF0-B8DA-4057-88D8-97F71C2D0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4672" y="2542272"/>
              <a:ext cx="13347" cy="17796"/>
            </a:xfrm>
            <a:custGeom>
              <a:avLst/>
              <a:gdLst>
                <a:gd name="T0" fmla="*/ 2 w 7"/>
                <a:gd name="T1" fmla="*/ 0 h 7"/>
                <a:gd name="T2" fmla="*/ 2 w 7"/>
                <a:gd name="T3" fmla="*/ 5 h 7"/>
                <a:gd name="T4" fmla="*/ 2 w 7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7">
                  <a:moveTo>
                    <a:pt x="2" y="0"/>
                  </a:moveTo>
                  <a:cubicBezTo>
                    <a:pt x="0" y="1"/>
                    <a:pt x="0" y="5"/>
                    <a:pt x="2" y="5"/>
                  </a:cubicBezTo>
                  <a:cubicBezTo>
                    <a:pt x="7" y="7"/>
                    <a:pt x="5" y="1"/>
                    <a:pt x="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540">
              <a:extLst>
                <a:ext uri="{FF2B5EF4-FFF2-40B4-BE49-F238E27FC236}">
                  <a16:creationId xmlns="" xmlns:a16="http://schemas.microsoft.com/office/drawing/2014/main" id="{AA56789C-40BD-4681-A1D3-911D07313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4672" y="2542272"/>
              <a:ext cx="13347" cy="17796"/>
            </a:xfrm>
            <a:custGeom>
              <a:avLst/>
              <a:gdLst>
                <a:gd name="T0" fmla="*/ 2 w 7"/>
                <a:gd name="T1" fmla="*/ 0 h 7"/>
                <a:gd name="T2" fmla="*/ 2 w 7"/>
                <a:gd name="T3" fmla="*/ 5 h 7"/>
                <a:gd name="T4" fmla="*/ 2 w 7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7">
                  <a:moveTo>
                    <a:pt x="2" y="0"/>
                  </a:moveTo>
                  <a:cubicBezTo>
                    <a:pt x="0" y="1"/>
                    <a:pt x="0" y="5"/>
                    <a:pt x="2" y="5"/>
                  </a:cubicBezTo>
                  <a:cubicBezTo>
                    <a:pt x="7" y="7"/>
                    <a:pt x="5" y="1"/>
                    <a:pt x="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541">
              <a:extLst>
                <a:ext uri="{FF2B5EF4-FFF2-40B4-BE49-F238E27FC236}">
                  <a16:creationId xmlns="" xmlns:a16="http://schemas.microsoft.com/office/drawing/2014/main" id="{FF682B14-D705-4F1A-B708-1719049FD3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2469" y="2689092"/>
              <a:ext cx="155718" cy="124575"/>
            </a:xfrm>
            <a:custGeom>
              <a:avLst/>
              <a:gdLst>
                <a:gd name="T0" fmla="*/ 11 w 72"/>
                <a:gd name="T1" fmla="*/ 27 h 58"/>
                <a:gd name="T2" fmla="*/ 0 w 72"/>
                <a:gd name="T3" fmla="*/ 36 h 58"/>
                <a:gd name="T4" fmla="*/ 9 w 72"/>
                <a:gd name="T5" fmla="*/ 32 h 58"/>
                <a:gd name="T6" fmla="*/ 13 w 72"/>
                <a:gd name="T7" fmla="*/ 39 h 58"/>
                <a:gd name="T8" fmla="*/ 13 w 72"/>
                <a:gd name="T9" fmla="*/ 42 h 58"/>
                <a:gd name="T10" fmla="*/ 21 w 72"/>
                <a:gd name="T11" fmla="*/ 51 h 58"/>
                <a:gd name="T12" fmla="*/ 29 w 72"/>
                <a:gd name="T13" fmla="*/ 56 h 58"/>
                <a:gd name="T14" fmla="*/ 38 w 72"/>
                <a:gd name="T15" fmla="*/ 58 h 58"/>
                <a:gd name="T16" fmla="*/ 38 w 72"/>
                <a:gd name="T17" fmla="*/ 37 h 58"/>
                <a:gd name="T18" fmla="*/ 63 w 72"/>
                <a:gd name="T19" fmla="*/ 39 h 58"/>
                <a:gd name="T20" fmla="*/ 64 w 72"/>
                <a:gd name="T21" fmla="*/ 30 h 58"/>
                <a:gd name="T22" fmla="*/ 70 w 72"/>
                <a:gd name="T23" fmla="*/ 21 h 58"/>
                <a:gd name="T24" fmla="*/ 64 w 72"/>
                <a:gd name="T25" fmla="*/ 6 h 58"/>
                <a:gd name="T26" fmla="*/ 47 w 72"/>
                <a:gd name="T27" fmla="*/ 1 h 58"/>
                <a:gd name="T28" fmla="*/ 33 w 72"/>
                <a:gd name="T29" fmla="*/ 5 h 58"/>
                <a:gd name="T30" fmla="*/ 30 w 72"/>
                <a:gd name="T31" fmla="*/ 14 h 58"/>
                <a:gd name="T32" fmla="*/ 15 w 72"/>
                <a:gd name="T33" fmla="*/ 10 h 58"/>
                <a:gd name="T34" fmla="*/ 11 w 72"/>
                <a:gd name="T35" fmla="*/ 2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" h="58">
                  <a:moveTo>
                    <a:pt x="11" y="27"/>
                  </a:moveTo>
                  <a:cubicBezTo>
                    <a:pt x="9" y="31"/>
                    <a:pt x="3" y="33"/>
                    <a:pt x="0" y="36"/>
                  </a:cubicBezTo>
                  <a:cubicBezTo>
                    <a:pt x="4" y="37"/>
                    <a:pt x="6" y="33"/>
                    <a:pt x="9" y="32"/>
                  </a:cubicBezTo>
                  <a:cubicBezTo>
                    <a:pt x="10" y="34"/>
                    <a:pt x="11" y="39"/>
                    <a:pt x="13" y="39"/>
                  </a:cubicBezTo>
                  <a:cubicBezTo>
                    <a:pt x="17" y="38"/>
                    <a:pt x="18" y="41"/>
                    <a:pt x="13" y="42"/>
                  </a:cubicBezTo>
                  <a:cubicBezTo>
                    <a:pt x="17" y="43"/>
                    <a:pt x="17" y="52"/>
                    <a:pt x="21" y="51"/>
                  </a:cubicBezTo>
                  <a:cubicBezTo>
                    <a:pt x="25" y="50"/>
                    <a:pt x="26" y="55"/>
                    <a:pt x="29" y="56"/>
                  </a:cubicBezTo>
                  <a:cubicBezTo>
                    <a:pt x="32" y="57"/>
                    <a:pt x="35" y="56"/>
                    <a:pt x="38" y="58"/>
                  </a:cubicBezTo>
                  <a:cubicBezTo>
                    <a:pt x="32" y="54"/>
                    <a:pt x="35" y="43"/>
                    <a:pt x="38" y="37"/>
                  </a:cubicBezTo>
                  <a:cubicBezTo>
                    <a:pt x="44" y="24"/>
                    <a:pt x="55" y="34"/>
                    <a:pt x="63" y="39"/>
                  </a:cubicBezTo>
                  <a:cubicBezTo>
                    <a:pt x="64" y="36"/>
                    <a:pt x="63" y="33"/>
                    <a:pt x="64" y="30"/>
                  </a:cubicBezTo>
                  <a:cubicBezTo>
                    <a:pt x="65" y="26"/>
                    <a:pt x="68" y="24"/>
                    <a:pt x="70" y="21"/>
                  </a:cubicBezTo>
                  <a:cubicBezTo>
                    <a:pt x="72" y="18"/>
                    <a:pt x="64" y="10"/>
                    <a:pt x="64" y="6"/>
                  </a:cubicBezTo>
                  <a:cubicBezTo>
                    <a:pt x="58" y="7"/>
                    <a:pt x="53" y="2"/>
                    <a:pt x="47" y="1"/>
                  </a:cubicBezTo>
                  <a:cubicBezTo>
                    <a:pt x="42" y="0"/>
                    <a:pt x="37" y="7"/>
                    <a:pt x="33" y="5"/>
                  </a:cubicBezTo>
                  <a:cubicBezTo>
                    <a:pt x="39" y="10"/>
                    <a:pt x="36" y="13"/>
                    <a:pt x="30" y="14"/>
                  </a:cubicBezTo>
                  <a:cubicBezTo>
                    <a:pt x="22" y="17"/>
                    <a:pt x="23" y="11"/>
                    <a:pt x="15" y="10"/>
                  </a:cubicBezTo>
                  <a:cubicBezTo>
                    <a:pt x="15" y="14"/>
                    <a:pt x="15" y="25"/>
                    <a:pt x="11" y="2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542">
              <a:extLst>
                <a:ext uri="{FF2B5EF4-FFF2-40B4-BE49-F238E27FC236}">
                  <a16:creationId xmlns="" xmlns:a16="http://schemas.microsoft.com/office/drawing/2014/main" id="{9F34242E-2508-4A9C-A0EE-8115A33E06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2469" y="2689092"/>
              <a:ext cx="155718" cy="124575"/>
            </a:xfrm>
            <a:custGeom>
              <a:avLst/>
              <a:gdLst>
                <a:gd name="T0" fmla="*/ 11 w 72"/>
                <a:gd name="T1" fmla="*/ 27 h 58"/>
                <a:gd name="T2" fmla="*/ 0 w 72"/>
                <a:gd name="T3" fmla="*/ 36 h 58"/>
                <a:gd name="T4" fmla="*/ 9 w 72"/>
                <a:gd name="T5" fmla="*/ 32 h 58"/>
                <a:gd name="T6" fmla="*/ 13 w 72"/>
                <a:gd name="T7" fmla="*/ 39 h 58"/>
                <a:gd name="T8" fmla="*/ 13 w 72"/>
                <a:gd name="T9" fmla="*/ 42 h 58"/>
                <a:gd name="T10" fmla="*/ 21 w 72"/>
                <a:gd name="T11" fmla="*/ 51 h 58"/>
                <a:gd name="T12" fmla="*/ 29 w 72"/>
                <a:gd name="T13" fmla="*/ 56 h 58"/>
                <a:gd name="T14" fmla="*/ 38 w 72"/>
                <a:gd name="T15" fmla="*/ 58 h 58"/>
                <a:gd name="T16" fmla="*/ 38 w 72"/>
                <a:gd name="T17" fmla="*/ 37 h 58"/>
                <a:gd name="T18" fmla="*/ 63 w 72"/>
                <a:gd name="T19" fmla="*/ 39 h 58"/>
                <a:gd name="T20" fmla="*/ 64 w 72"/>
                <a:gd name="T21" fmla="*/ 30 h 58"/>
                <a:gd name="T22" fmla="*/ 70 w 72"/>
                <a:gd name="T23" fmla="*/ 21 h 58"/>
                <a:gd name="T24" fmla="*/ 64 w 72"/>
                <a:gd name="T25" fmla="*/ 6 h 58"/>
                <a:gd name="T26" fmla="*/ 47 w 72"/>
                <a:gd name="T27" fmla="*/ 1 h 58"/>
                <a:gd name="T28" fmla="*/ 33 w 72"/>
                <a:gd name="T29" fmla="*/ 5 h 58"/>
                <a:gd name="T30" fmla="*/ 30 w 72"/>
                <a:gd name="T31" fmla="*/ 14 h 58"/>
                <a:gd name="T32" fmla="*/ 15 w 72"/>
                <a:gd name="T33" fmla="*/ 10 h 58"/>
                <a:gd name="T34" fmla="*/ 11 w 72"/>
                <a:gd name="T35" fmla="*/ 2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" h="58">
                  <a:moveTo>
                    <a:pt x="11" y="27"/>
                  </a:moveTo>
                  <a:cubicBezTo>
                    <a:pt x="9" y="31"/>
                    <a:pt x="3" y="33"/>
                    <a:pt x="0" y="36"/>
                  </a:cubicBezTo>
                  <a:cubicBezTo>
                    <a:pt x="4" y="37"/>
                    <a:pt x="6" y="33"/>
                    <a:pt x="9" y="32"/>
                  </a:cubicBezTo>
                  <a:cubicBezTo>
                    <a:pt x="10" y="34"/>
                    <a:pt x="11" y="39"/>
                    <a:pt x="13" y="39"/>
                  </a:cubicBezTo>
                  <a:cubicBezTo>
                    <a:pt x="17" y="38"/>
                    <a:pt x="18" y="41"/>
                    <a:pt x="13" y="42"/>
                  </a:cubicBezTo>
                  <a:cubicBezTo>
                    <a:pt x="17" y="43"/>
                    <a:pt x="17" y="52"/>
                    <a:pt x="21" y="51"/>
                  </a:cubicBezTo>
                  <a:cubicBezTo>
                    <a:pt x="25" y="50"/>
                    <a:pt x="26" y="55"/>
                    <a:pt x="29" y="56"/>
                  </a:cubicBezTo>
                  <a:cubicBezTo>
                    <a:pt x="32" y="57"/>
                    <a:pt x="35" y="56"/>
                    <a:pt x="38" y="58"/>
                  </a:cubicBezTo>
                  <a:cubicBezTo>
                    <a:pt x="32" y="54"/>
                    <a:pt x="35" y="43"/>
                    <a:pt x="38" y="37"/>
                  </a:cubicBezTo>
                  <a:cubicBezTo>
                    <a:pt x="44" y="24"/>
                    <a:pt x="55" y="34"/>
                    <a:pt x="63" y="39"/>
                  </a:cubicBezTo>
                  <a:cubicBezTo>
                    <a:pt x="64" y="36"/>
                    <a:pt x="63" y="33"/>
                    <a:pt x="64" y="30"/>
                  </a:cubicBezTo>
                  <a:cubicBezTo>
                    <a:pt x="65" y="26"/>
                    <a:pt x="68" y="24"/>
                    <a:pt x="70" y="21"/>
                  </a:cubicBezTo>
                  <a:cubicBezTo>
                    <a:pt x="72" y="18"/>
                    <a:pt x="64" y="10"/>
                    <a:pt x="64" y="6"/>
                  </a:cubicBezTo>
                  <a:cubicBezTo>
                    <a:pt x="58" y="7"/>
                    <a:pt x="53" y="2"/>
                    <a:pt x="47" y="1"/>
                  </a:cubicBezTo>
                  <a:cubicBezTo>
                    <a:pt x="42" y="0"/>
                    <a:pt x="37" y="7"/>
                    <a:pt x="33" y="5"/>
                  </a:cubicBezTo>
                  <a:cubicBezTo>
                    <a:pt x="39" y="10"/>
                    <a:pt x="36" y="13"/>
                    <a:pt x="30" y="14"/>
                  </a:cubicBezTo>
                  <a:cubicBezTo>
                    <a:pt x="22" y="17"/>
                    <a:pt x="23" y="11"/>
                    <a:pt x="15" y="10"/>
                  </a:cubicBezTo>
                  <a:cubicBezTo>
                    <a:pt x="15" y="14"/>
                    <a:pt x="15" y="25"/>
                    <a:pt x="11" y="2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544">
              <a:extLst>
                <a:ext uri="{FF2B5EF4-FFF2-40B4-BE49-F238E27FC236}">
                  <a16:creationId xmlns="" xmlns:a16="http://schemas.microsoft.com/office/drawing/2014/main" id="{2B56D2DE-D169-44B0-9805-3CFEC87DE3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2466" y="2956036"/>
              <a:ext cx="13349" cy="35593"/>
            </a:xfrm>
            <a:custGeom>
              <a:avLst/>
              <a:gdLst>
                <a:gd name="T0" fmla="*/ 3 w 6"/>
                <a:gd name="T1" fmla="*/ 0 h 17"/>
                <a:gd name="T2" fmla="*/ 5 w 6"/>
                <a:gd name="T3" fmla="*/ 15 h 17"/>
                <a:gd name="T4" fmla="*/ 3 w 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7">
                  <a:moveTo>
                    <a:pt x="3" y="0"/>
                  </a:moveTo>
                  <a:cubicBezTo>
                    <a:pt x="0" y="2"/>
                    <a:pt x="0" y="17"/>
                    <a:pt x="5" y="15"/>
                  </a:cubicBezTo>
                  <a:cubicBezTo>
                    <a:pt x="3" y="10"/>
                    <a:pt x="6" y="5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545">
              <a:extLst>
                <a:ext uri="{FF2B5EF4-FFF2-40B4-BE49-F238E27FC236}">
                  <a16:creationId xmlns="" xmlns:a16="http://schemas.microsoft.com/office/drawing/2014/main" id="{CE3D15BD-2F3A-4F8C-956F-EECBD83A9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2466" y="2956036"/>
              <a:ext cx="13349" cy="35593"/>
            </a:xfrm>
            <a:custGeom>
              <a:avLst/>
              <a:gdLst>
                <a:gd name="T0" fmla="*/ 3 w 6"/>
                <a:gd name="T1" fmla="*/ 0 h 17"/>
                <a:gd name="T2" fmla="*/ 5 w 6"/>
                <a:gd name="T3" fmla="*/ 15 h 17"/>
                <a:gd name="T4" fmla="*/ 3 w 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7">
                  <a:moveTo>
                    <a:pt x="3" y="0"/>
                  </a:moveTo>
                  <a:cubicBezTo>
                    <a:pt x="0" y="2"/>
                    <a:pt x="0" y="17"/>
                    <a:pt x="5" y="15"/>
                  </a:cubicBezTo>
                  <a:cubicBezTo>
                    <a:pt x="3" y="10"/>
                    <a:pt x="6" y="5"/>
                    <a:pt x="3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546">
              <a:extLst>
                <a:ext uri="{FF2B5EF4-FFF2-40B4-BE49-F238E27FC236}">
                  <a16:creationId xmlns="" xmlns:a16="http://schemas.microsoft.com/office/drawing/2014/main" id="{922BC879-66C1-4308-8A38-62F80618A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7041" y="1861558"/>
              <a:ext cx="347029" cy="311437"/>
            </a:xfrm>
            <a:custGeom>
              <a:avLst/>
              <a:gdLst>
                <a:gd name="T0" fmla="*/ 0 w 159"/>
                <a:gd name="T1" fmla="*/ 2 h 143"/>
                <a:gd name="T2" fmla="*/ 7 w 159"/>
                <a:gd name="T3" fmla="*/ 14 h 143"/>
                <a:gd name="T4" fmla="*/ 22 w 159"/>
                <a:gd name="T5" fmla="*/ 31 h 143"/>
                <a:gd name="T6" fmla="*/ 31 w 159"/>
                <a:gd name="T7" fmla="*/ 50 h 143"/>
                <a:gd name="T8" fmla="*/ 31 w 159"/>
                <a:gd name="T9" fmla="*/ 64 h 143"/>
                <a:gd name="T10" fmla="*/ 32 w 159"/>
                <a:gd name="T11" fmla="*/ 80 h 143"/>
                <a:gd name="T12" fmla="*/ 12 w 159"/>
                <a:gd name="T13" fmla="*/ 74 h 143"/>
                <a:gd name="T14" fmla="*/ 14 w 159"/>
                <a:gd name="T15" fmla="*/ 81 h 143"/>
                <a:gd name="T16" fmla="*/ 20 w 159"/>
                <a:gd name="T17" fmla="*/ 89 h 143"/>
                <a:gd name="T18" fmla="*/ 13 w 159"/>
                <a:gd name="T19" fmla="*/ 105 h 143"/>
                <a:gd name="T20" fmla="*/ 31 w 159"/>
                <a:gd name="T21" fmla="*/ 120 h 143"/>
                <a:gd name="T22" fmla="*/ 36 w 159"/>
                <a:gd name="T23" fmla="*/ 135 h 143"/>
                <a:gd name="T24" fmla="*/ 48 w 159"/>
                <a:gd name="T25" fmla="*/ 136 h 143"/>
                <a:gd name="T26" fmla="*/ 52 w 159"/>
                <a:gd name="T27" fmla="*/ 128 h 143"/>
                <a:gd name="T28" fmla="*/ 62 w 159"/>
                <a:gd name="T29" fmla="*/ 126 h 143"/>
                <a:gd name="T30" fmla="*/ 48 w 159"/>
                <a:gd name="T31" fmla="*/ 118 h 143"/>
                <a:gd name="T32" fmla="*/ 31 w 159"/>
                <a:gd name="T33" fmla="*/ 111 h 143"/>
                <a:gd name="T34" fmla="*/ 28 w 159"/>
                <a:gd name="T35" fmla="*/ 101 h 143"/>
                <a:gd name="T36" fmla="*/ 38 w 159"/>
                <a:gd name="T37" fmla="*/ 102 h 143"/>
                <a:gd name="T38" fmla="*/ 46 w 159"/>
                <a:gd name="T39" fmla="*/ 108 h 143"/>
                <a:gd name="T40" fmla="*/ 57 w 159"/>
                <a:gd name="T41" fmla="*/ 100 h 143"/>
                <a:gd name="T42" fmla="*/ 89 w 159"/>
                <a:gd name="T43" fmla="*/ 110 h 143"/>
                <a:gd name="T44" fmla="*/ 115 w 159"/>
                <a:gd name="T45" fmla="*/ 120 h 143"/>
                <a:gd name="T46" fmla="*/ 116 w 159"/>
                <a:gd name="T47" fmla="*/ 113 h 143"/>
                <a:gd name="T48" fmla="*/ 115 w 159"/>
                <a:gd name="T49" fmla="*/ 98 h 143"/>
                <a:gd name="T50" fmla="*/ 140 w 159"/>
                <a:gd name="T51" fmla="*/ 88 h 143"/>
                <a:gd name="T52" fmla="*/ 146 w 159"/>
                <a:gd name="T53" fmla="*/ 81 h 143"/>
                <a:gd name="T54" fmla="*/ 155 w 159"/>
                <a:gd name="T55" fmla="*/ 80 h 143"/>
                <a:gd name="T56" fmla="*/ 159 w 159"/>
                <a:gd name="T57" fmla="*/ 75 h 143"/>
                <a:gd name="T58" fmla="*/ 152 w 159"/>
                <a:gd name="T59" fmla="*/ 77 h 143"/>
                <a:gd name="T60" fmla="*/ 147 w 159"/>
                <a:gd name="T61" fmla="*/ 74 h 143"/>
                <a:gd name="T62" fmla="*/ 143 w 159"/>
                <a:gd name="T63" fmla="*/ 66 h 143"/>
                <a:gd name="T64" fmla="*/ 130 w 159"/>
                <a:gd name="T65" fmla="*/ 56 h 143"/>
                <a:gd name="T66" fmla="*/ 125 w 159"/>
                <a:gd name="T67" fmla="*/ 40 h 143"/>
                <a:gd name="T68" fmla="*/ 118 w 159"/>
                <a:gd name="T69" fmla="*/ 54 h 143"/>
                <a:gd name="T70" fmla="*/ 98 w 159"/>
                <a:gd name="T71" fmla="*/ 50 h 143"/>
                <a:gd name="T72" fmla="*/ 91 w 159"/>
                <a:gd name="T73" fmla="*/ 48 h 143"/>
                <a:gd name="T74" fmla="*/ 83 w 159"/>
                <a:gd name="T75" fmla="*/ 44 h 143"/>
                <a:gd name="T76" fmla="*/ 53 w 159"/>
                <a:gd name="T77" fmla="*/ 30 h 143"/>
                <a:gd name="T78" fmla="*/ 19 w 159"/>
                <a:gd name="T79" fmla="*/ 8 h 143"/>
                <a:gd name="T80" fmla="*/ 7 w 159"/>
                <a:gd name="T81" fmla="*/ 1 h 143"/>
                <a:gd name="T82" fmla="*/ 0 w 159"/>
                <a:gd name="T83" fmla="*/ 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9" h="143">
                  <a:moveTo>
                    <a:pt x="0" y="2"/>
                  </a:moveTo>
                  <a:cubicBezTo>
                    <a:pt x="3" y="6"/>
                    <a:pt x="3" y="11"/>
                    <a:pt x="7" y="14"/>
                  </a:cubicBezTo>
                  <a:cubicBezTo>
                    <a:pt x="13" y="19"/>
                    <a:pt x="19" y="25"/>
                    <a:pt x="22" y="31"/>
                  </a:cubicBezTo>
                  <a:cubicBezTo>
                    <a:pt x="25" y="37"/>
                    <a:pt x="29" y="44"/>
                    <a:pt x="31" y="50"/>
                  </a:cubicBezTo>
                  <a:cubicBezTo>
                    <a:pt x="33" y="56"/>
                    <a:pt x="27" y="59"/>
                    <a:pt x="31" y="64"/>
                  </a:cubicBezTo>
                  <a:cubicBezTo>
                    <a:pt x="36" y="69"/>
                    <a:pt x="46" y="82"/>
                    <a:pt x="32" y="80"/>
                  </a:cubicBezTo>
                  <a:cubicBezTo>
                    <a:pt x="25" y="79"/>
                    <a:pt x="18" y="74"/>
                    <a:pt x="12" y="74"/>
                  </a:cubicBezTo>
                  <a:cubicBezTo>
                    <a:pt x="8" y="74"/>
                    <a:pt x="13" y="80"/>
                    <a:pt x="14" y="81"/>
                  </a:cubicBezTo>
                  <a:cubicBezTo>
                    <a:pt x="17" y="83"/>
                    <a:pt x="21" y="84"/>
                    <a:pt x="20" y="89"/>
                  </a:cubicBezTo>
                  <a:cubicBezTo>
                    <a:pt x="19" y="98"/>
                    <a:pt x="8" y="93"/>
                    <a:pt x="13" y="105"/>
                  </a:cubicBezTo>
                  <a:cubicBezTo>
                    <a:pt x="16" y="114"/>
                    <a:pt x="25" y="114"/>
                    <a:pt x="31" y="120"/>
                  </a:cubicBezTo>
                  <a:cubicBezTo>
                    <a:pt x="34" y="125"/>
                    <a:pt x="33" y="131"/>
                    <a:pt x="36" y="135"/>
                  </a:cubicBezTo>
                  <a:cubicBezTo>
                    <a:pt x="41" y="143"/>
                    <a:pt x="42" y="138"/>
                    <a:pt x="48" y="136"/>
                  </a:cubicBezTo>
                  <a:cubicBezTo>
                    <a:pt x="44" y="132"/>
                    <a:pt x="48" y="129"/>
                    <a:pt x="52" y="128"/>
                  </a:cubicBezTo>
                  <a:cubicBezTo>
                    <a:pt x="53" y="128"/>
                    <a:pt x="65" y="131"/>
                    <a:pt x="62" y="126"/>
                  </a:cubicBezTo>
                  <a:cubicBezTo>
                    <a:pt x="60" y="122"/>
                    <a:pt x="52" y="120"/>
                    <a:pt x="48" y="118"/>
                  </a:cubicBezTo>
                  <a:cubicBezTo>
                    <a:pt x="43" y="114"/>
                    <a:pt x="36" y="115"/>
                    <a:pt x="31" y="111"/>
                  </a:cubicBezTo>
                  <a:cubicBezTo>
                    <a:pt x="28" y="109"/>
                    <a:pt x="26" y="105"/>
                    <a:pt x="28" y="101"/>
                  </a:cubicBezTo>
                  <a:cubicBezTo>
                    <a:pt x="30" y="98"/>
                    <a:pt x="35" y="101"/>
                    <a:pt x="38" y="102"/>
                  </a:cubicBezTo>
                  <a:cubicBezTo>
                    <a:pt x="41" y="104"/>
                    <a:pt x="43" y="107"/>
                    <a:pt x="46" y="108"/>
                  </a:cubicBezTo>
                  <a:cubicBezTo>
                    <a:pt x="50" y="109"/>
                    <a:pt x="54" y="102"/>
                    <a:pt x="57" y="100"/>
                  </a:cubicBezTo>
                  <a:cubicBezTo>
                    <a:pt x="67" y="94"/>
                    <a:pt x="80" y="107"/>
                    <a:pt x="89" y="110"/>
                  </a:cubicBezTo>
                  <a:cubicBezTo>
                    <a:pt x="95" y="113"/>
                    <a:pt x="109" y="121"/>
                    <a:pt x="115" y="120"/>
                  </a:cubicBezTo>
                  <a:cubicBezTo>
                    <a:pt x="120" y="120"/>
                    <a:pt x="117" y="115"/>
                    <a:pt x="116" y="113"/>
                  </a:cubicBezTo>
                  <a:cubicBezTo>
                    <a:pt x="113" y="108"/>
                    <a:pt x="113" y="104"/>
                    <a:pt x="115" y="98"/>
                  </a:cubicBezTo>
                  <a:cubicBezTo>
                    <a:pt x="120" y="86"/>
                    <a:pt x="128" y="85"/>
                    <a:pt x="140" y="88"/>
                  </a:cubicBezTo>
                  <a:cubicBezTo>
                    <a:pt x="134" y="82"/>
                    <a:pt x="152" y="89"/>
                    <a:pt x="146" y="81"/>
                  </a:cubicBezTo>
                  <a:cubicBezTo>
                    <a:pt x="149" y="80"/>
                    <a:pt x="152" y="79"/>
                    <a:pt x="155" y="80"/>
                  </a:cubicBezTo>
                  <a:cubicBezTo>
                    <a:pt x="155" y="77"/>
                    <a:pt x="156" y="75"/>
                    <a:pt x="159" y="75"/>
                  </a:cubicBezTo>
                  <a:cubicBezTo>
                    <a:pt x="155" y="70"/>
                    <a:pt x="155" y="76"/>
                    <a:pt x="152" y="77"/>
                  </a:cubicBezTo>
                  <a:cubicBezTo>
                    <a:pt x="151" y="78"/>
                    <a:pt x="148" y="74"/>
                    <a:pt x="147" y="74"/>
                  </a:cubicBezTo>
                  <a:cubicBezTo>
                    <a:pt x="146" y="73"/>
                    <a:pt x="135" y="63"/>
                    <a:pt x="143" y="66"/>
                  </a:cubicBezTo>
                  <a:cubicBezTo>
                    <a:pt x="137" y="64"/>
                    <a:pt x="131" y="63"/>
                    <a:pt x="130" y="56"/>
                  </a:cubicBezTo>
                  <a:cubicBezTo>
                    <a:pt x="129" y="51"/>
                    <a:pt x="130" y="42"/>
                    <a:pt x="125" y="40"/>
                  </a:cubicBezTo>
                  <a:cubicBezTo>
                    <a:pt x="124" y="44"/>
                    <a:pt x="123" y="52"/>
                    <a:pt x="118" y="54"/>
                  </a:cubicBezTo>
                  <a:cubicBezTo>
                    <a:pt x="111" y="56"/>
                    <a:pt x="102" y="46"/>
                    <a:pt x="98" y="50"/>
                  </a:cubicBezTo>
                  <a:cubicBezTo>
                    <a:pt x="97" y="47"/>
                    <a:pt x="94" y="47"/>
                    <a:pt x="91" y="48"/>
                  </a:cubicBezTo>
                  <a:cubicBezTo>
                    <a:pt x="87" y="48"/>
                    <a:pt x="87" y="45"/>
                    <a:pt x="83" y="44"/>
                  </a:cubicBezTo>
                  <a:cubicBezTo>
                    <a:pt x="72" y="40"/>
                    <a:pt x="63" y="36"/>
                    <a:pt x="53" y="30"/>
                  </a:cubicBezTo>
                  <a:cubicBezTo>
                    <a:pt x="41" y="23"/>
                    <a:pt x="31" y="15"/>
                    <a:pt x="19" y="8"/>
                  </a:cubicBezTo>
                  <a:cubicBezTo>
                    <a:pt x="16" y="6"/>
                    <a:pt x="11" y="2"/>
                    <a:pt x="7" y="1"/>
                  </a:cubicBezTo>
                  <a:cubicBezTo>
                    <a:pt x="3" y="0"/>
                    <a:pt x="4" y="5"/>
                    <a:pt x="0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547">
              <a:extLst>
                <a:ext uri="{FF2B5EF4-FFF2-40B4-BE49-F238E27FC236}">
                  <a16:creationId xmlns="" xmlns:a16="http://schemas.microsoft.com/office/drawing/2014/main" id="{1156D326-D4C2-4C42-8C64-79F5837A454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7041" y="1861558"/>
              <a:ext cx="347029" cy="311437"/>
            </a:xfrm>
            <a:custGeom>
              <a:avLst/>
              <a:gdLst>
                <a:gd name="T0" fmla="*/ 0 w 159"/>
                <a:gd name="T1" fmla="*/ 2 h 143"/>
                <a:gd name="T2" fmla="*/ 7 w 159"/>
                <a:gd name="T3" fmla="*/ 14 h 143"/>
                <a:gd name="T4" fmla="*/ 22 w 159"/>
                <a:gd name="T5" fmla="*/ 31 h 143"/>
                <a:gd name="T6" fmla="*/ 31 w 159"/>
                <a:gd name="T7" fmla="*/ 50 h 143"/>
                <a:gd name="T8" fmla="*/ 31 w 159"/>
                <a:gd name="T9" fmla="*/ 64 h 143"/>
                <a:gd name="T10" fmla="*/ 32 w 159"/>
                <a:gd name="T11" fmla="*/ 80 h 143"/>
                <a:gd name="T12" fmla="*/ 12 w 159"/>
                <a:gd name="T13" fmla="*/ 74 h 143"/>
                <a:gd name="T14" fmla="*/ 14 w 159"/>
                <a:gd name="T15" fmla="*/ 81 h 143"/>
                <a:gd name="T16" fmla="*/ 20 w 159"/>
                <a:gd name="T17" fmla="*/ 89 h 143"/>
                <a:gd name="T18" fmla="*/ 13 w 159"/>
                <a:gd name="T19" fmla="*/ 105 h 143"/>
                <a:gd name="T20" fmla="*/ 31 w 159"/>
                <a:gd name="T21" fmla="*/ 120 h 143"/>
                <a:gd name="T22" fmla="*/ 36 w 159"/>
                <a:gd name="T23" fmla="*/ 135 h 143"/>
                <a:gd name="T24" fmla="*/ 48 w 159"/>
                <a:gd name="T25" fmla="*/ 136 h 143"/>
                <a:gd name="T26" fmla="*/ 52 w 159"/>
                <a:gd name="T27" fmla="*/ 128 h 143"/>
                <a:gd name="T28" fmla="*/ 62 w 159"/>
                <a:gd name="T29" fmla="*/ 126 h 143"/>
                <a:gd name="T30" fmla="*/ 48 w 159"/>
                <a:gd name="T31" fmla="*/ 118 h 143"/>
                <a:gd name="T32" fmla="*/ 31 w 159"/>
                <a:gd name="T33" fmla="*/ 111 h 143"/>
                <a:gd name="T34" fmla="*/ 28 w 159"/>
                <a:gd name="T35" fmla="*/ 101 h 143"/>
                <a:gd name="T36" fmla="*/ 38 w 159"/>
                <a:gd name="T37" fmla="*/ 102 h 143"/>
                <a:gd name="T38" fmla="*/ 46 w 159"/>
                <a:gd name="T39" fmla="*/ 108 h 143"/>
                <a:gd name="T40" fmla="*/ 57 w 159"/>
                <a:gd name="T41" fmla="*/ 100 h 143"/>
                <a:gd name="T42" fmla="*/ 89 w 159"/>
                <a:gd name="T43" fmla="*/ 110 h 143"/>
                <a:gd name="T44" fmla="*/ 115 w 159"/>
                <a:gd name="T45" fmla="*/ 120 h 143"/>
                <a:gd name="T46" fmla="*/ 116 w 159"/>
                <a:gd name="T47" fmla="*/ 113 h 143"/>
                <a:gd name="T48" fmla="*/ 115 w 159"/>
                <a:gd name="T49" fmla="*/ 98 h 143"/>
                <a:gd name="T50" fmla="*/ 140 w 159"/>
                <a:gd name="T51" fmla="*/ 88 h 143"/>
                <a:gd name="T52" fmla="*/ 146 w 159"/>
                <a:gd name="T53" fmla="*/ 81 h 143"/>
                <a:gd name="T54" fmla="*/ 155 w 159"/>
                <a:gd name="T55" fmla="*/ 80 h 143"/>
                <a:gd name="T56" fmla="*/ 159 w 159"/>
                <a:gd name="T57" fmla="*/ 75 h 143"/>
                <a:gd name="T58" fmla="*/ 152 w 159"/>
                <a:gd name="T59" fmla="*/ 77 h 143"/>
                <a:gd name="T60" fmla="*/ 147 w 159"/>
                <a:gd name="T61" fmla="*/ 74 h 143"/>
                <a:gd name="T62" fmla="*/ 143 w 159"/>
                <a:gd name="T63" fmla="*/ 66 h 143"/>
                <a:gd name="T64" fmla="*/ 130 w 159"/>
                <a:gd name="T65" fmla="*/ 56 h 143"/>
                <a:gd name="T66" fmla="*/ 125 w 159"/>
                <a:gd name="T67" fmla="*/ 40 h 143"/>
                <a:gd name="T68" fmla="*/ 118 w 159"/>
                <a:gd name="T69" fmla="*/ 54 h 143"/>
                <a:gd name="T70" fmla="*/ 98 w 159"/>
                <a:gd name="T71" fmla="*/ 50 h 143"/>
                <a:gd name="T72" fmla="*/ 91 w 159"/>
                <a:gd name="T73" fmla="*/ 48 h 143"/>
                <a:gd name="T74" fmla="*/ 83 w 159"/>
                <a:gd name="T75" fmla="*/ 44 h 143"/>
                <a:gd name="T76" fmla="*/ 53 w 159"/>
                <a:gd name="T77" fmla="*/ 30 h 143"/>
                <a:gd name="T78" fmla="*/ 19 w 159"/>
                <a:gd name="T79" fmla="*/ 8 h 143"/>
                <a:gd name="T80" fmla="*/ 7 w 159"/>
                <a:gd name="T81" fmla="*/ 1 h 143"/>
                <a:gd name="T82" fmla="*/ 0 w 159"/>
                <a:gd name="T83" fmla="*/ 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9" h="143">
                  <a:moveTo>
                    <a:pt x="0" y="2"/>
                  </a:moveTo>
                  <a:cubicBezTo>
                    <a:pt x="3" y="6"/>
                    <a:pt x="3" y="11"/>
                    <a:pt x="7" y="14"/>
                  </a:cubicBezTo>
                  <a:cubicBezTo>
                    <a:pt x="13" y="19"/>
                    <a:pt x="19" y="25"/>
                    <a:pt x="22" y="31"/>
                  </a:cubicBezTo>
                  <a:cubicBezTo>
                    <a:pt x="25" y="37"/>
                    <a:pt x="29" y="44"/>
                    <a:pt x="31" y="50"/>
                  </a:cubicBezTo>
                  <a:cubicBezTo>
                    <a:pt x="33" y="56"/>
                    <a:pt x="27" y="59"/>
                    <a:pt x="31" y="64"/>
                  </a:cubicBezTo>
                  <a:cubicBezTo>
                    <a:pt x="36" y="69"/>
                    <a:pt x="46" y="82"/>
                    <a:pt x="32" y="80"/>
                  </a:cubicBezTo>
                  <a:cubicBezTo>
                    <a:pt x="25" y="79"/>
                    <a:pt x="18" y="74"/>
                    <a:pt x="12" y="74"/>
                  </a:cubicBezTo>
                  <a:cubicBezTo>
                    <a:pt x="8" y="74"/>
                    <a:pt x="13" y="80"/>
                    <a:pt x="14" y="81"/>
                  </a:cubicBezTo>
                  <a:cubicBezTo>
                    <a:pt x="17" y="83"/>
                    <a:pt x="21" y="84"/>
                    <a:pt x="20" y="89"/>
                  </a:cubicBezTo>
                  <a:cubicBezTo>
                    <a:pt x="19" y="98"/>
                    <a:pt x="8" y="93"/>
                    <a:pt x="13" y="105"/>
                  </a:cubicBezTo>
                  <a:cubicBezTo>
                    <a:pt x="16" y="114"/>
                    <a:pt x="25" y="114"/>
                    <a:pt x="31" y="120"/>
                  </a:cubicBezTo>
                  <a:cubicBezTo>
                    <a:pt x="34" y="125"/>
                    <a:pt x="33" y="131"/>
                    <a:pt x="36" y="135"/>
                  </a:cubicBezTo>
                  <a:cubicBezTo>
                    <a:pt x="41" y="143"/>
                    <a:pt x="42" y="138"/>
                    <a:pt x="48" y="136"/>
                  </a:cubicBezTo>
                  <a:cubicBezTo>
                    <a:pt x="44" y="132"/>
                    <a:pt x="48" y="129"/>
                    <a:pt x="52" y="128"/>
                  </a:cubicBezTo>
                  <a:cubicBezTo>
                    <a:pt x="53" y="128"/>
                    <a:pt x="65" y="131"/>
                    <a:pt x="62" y="126"/>
                  </a:cubicBezTo>
                  <a:cubicBezTo>
                    <a:pt x="60" y="122"/>
                    <a:pt x="52" y="120"/>
                    <a:pt x="48" y="118"/>
                  </a:cubicBezTo>
                  <a:cubicBezTo>
                    <a:pt x="43" y="114"/>
                    <a:pt x="36" y="115"/>
                    <a:pt x="31" y="111"/>
                  </a:cubicBezTo>
                  <a:cubicBezTo>
                    <a:pt x="28" y="109"/>
                    <a:pt x="26" y="105"/>
                    <a:pt x="28" y="101"/>
                  </a:cubicBezTo>
                  <a:cubicBezTo>
                    <a:pt x="30" y="98"/>
                    <a:pt x="35" y="101"/>
                    <a:pt x="38" y="102"/>
                  </a:cubicBezTo>
                  <a:cubicBezTo>
                    <a:pt x="41" y="104"/>
                    <a:pt x="43" y="107"/>
                    <a:pt x="46" y="108"/>
                  </a:cubicBezTo>
                  <a:cubicBezTo>
                    <a:pt x="50" y="109"/>
                    <a:pt x="54" y="102"/>
                    <a:pt x="57" y="100"/>
                  </a:cubicBezTo>
                  <a:cubicBezTo>
                    <a:pt x="67" y="94"/>
                    <a:pt x="80" y="107"/>
                    <a:pt x="89" y="110"/>
                  </a:cubicBezTo>
                  <a:cubicBezTo>
                    <a:pt x="95" y="113"/>
                    <a:pt x="109" y="121"/>
                    <a:pt x="115" y="120"/>
                  </a:cubicBezTo>
                  <a:cubicBezTo>
                    <a:pt x="120" y="120"/>
                    <a:pt x="117" y="115"/>
                    <a:pt x="116" y="113"/>
                  </a:cubicBezTo>
                  <a:cubicBezTo>
                    <a:pt x="113" y="108"/>
                    <a:pt x="113" y="104"/>
                    <a:pt x="115" y="98"/>
                  </a:cubicBezTo>
                  <a:cubicBezTo>
                    <a:pt x="120" y="86"/>
                    <a:pt x="128" y="85"/>
                    <a:pt x="140" y="88"/>
                  </a:cubicBezTo>
                  <a:cubicBezTo>
                    <a:pt x="134" y="82"/>
                    <a:pt x="152" y="89"/>
                    <a:pt x="146" y="81"/>
                  </a:cubicBezTo>
                  <a:cubicBezTo>
                    <a:pt x="149" y="80"/>
                    <a:pt x="152" y="79"/>
                    <a:pt x="155" y="80"/>
                  </a:cubicBezTo>
                  <a:cubicBezTo>
                    <a:pt x="155" y="77"/>
                    <a:pt x="156" y="75"/>
                    <a:pt x="159" y="75"/>
                  </a:cubicBezTo>
                  <a:cubicBezTo>
                    <a:pt x="155" y="70"/>
                    <a:pt x="155" y="76"/>
                    <a:pt x="152" y="77"/>
                  </a:cubicBezTo>
                  <a:cubicBezTo>
                    <a:pt x="151" y="78"/>
                    <a:pt x="148" y="74"/>
                    <a:pt x="147" y="74"/>
                  </a:cubicBezTo>
                  <a:cubicBezTo>
                    <a:pt x="146" y="73"/>
                    <a:pt x="135" y="63"/>
                    <a:pt x="143" y="66"/>
                  </a:cubicBezTo>
                  <a:cubicBezTo>
                    <a:pt x="137" y="64"/>
                    <a:pt x="131" y="63"/>
                    <a:pt x="130" y="56"/>
                  </a:cubicBezTo>
                  <a:cubicBezTo>
                    <a:pt x="129" y="51"/>
                    <a:pt x="130" y="42"/>
                    <a:pt x="125" y="40"/>
                  </a:cubicBezTo>
                  <a:cubicBezTo>
                    <a:pt x="124" y="44"/>
                    <a:pt x="123" y="52"/>
                    <a:pt x="118" y="54"/>
                  </a:cubicBezTo>
                  <a:cubicBezTo>
                    <a:pt x="111" y="56"/>
                    <a:pt x="102" y="46"/>
                    <a:pt x="98" y="50"/>
                  </a:cubicBezTo>
                  <a:cubicBezTo>
                    <a:pt x="97" y="47"/>
                    <a:pt x="94" y="47"/>
                    <a:pt x="91" y="48"/>
                  </a:cubicBezTo>
                  <a:cubicBezTo>
                    <a:pt x="87" y="48"/>
                    <a:pt x="87" y="45"/>
                    <a:pt x="83" y="44"/>
                  </a:cubicBezTo>
                  <a:cubicBezTo>
                    <a:pt x="72" y="40"/>
                    <a:pt x="63" y="36"/>
                    <a:pt x="53" y="30"/>
                  </a:cubicBezTo>
                  <a:cubicBezTo>
                    <a:pt x="41" y="23"/>
                    <a:pt x="31" y="15"/>
                    <a:pt x="19" y="8"/>
                  </a:cubicBezTo>
                  <a:cubicBezTo>
                    <a:pt x="16" y="6"/>
                    <a:pt x="11" y="2"/>
                    <a:pt x="7" y="1"/>
                  </a:cubicBezTo>
                  <a:cubicBezTo>
                    <a:pt x="3" y="0"/>
                    <a:pt x="4" y="5"/>
                    <a:pt x="0" y="2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548">
              <a:extLst>
                <a:ext uri="{FF2B5EF4-FFF2-40B4-BE49-F238E27FC236}">
                  <a16:creationId xmlns="" xmlns:a16="http://schemas.microsoft.com/office/drawing/2014/main" id="{26B16109-A990-4A64-AAF9-5F4D078196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0389" y="2680192"/>
              <a:ext cx="17796" cy="31145"/>
            </a:xfrm>
            <a:custGeom>
              <a:avLst/>
              <a:gdLst>
                <a:gd name="T0" fmla="*/ 7 w 9"/>
                <a:gd name="T1" fmla="*/ 0 h 16"/>
                <a:gd name="T2" fmla="*/ 3 w 9"/>
                <a:gd name="T3" fmla="*/ 11 h 16"/>
                <a:gd name="T4" fmla="*/ 7 w 9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6">
                  <a:moveTo>
                    <a:pt x="7" y="0"/>
                  </a:moveTo>
                  <a:cubicBezTo>
                    <a:pt x="2" y="0"/>
                    <a:pt x="0" y="9"/>
                    <a:pt x="3" y="11"/>
                  </a:cubicBezTo>
                  <a:cubicBezTo>
                    <a:pt x="9" y="16"/>
                    <a:pt x="6" y="1"/>
                    <a:pt x="7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549">
              <a:extLst>
                <a:ext uri="{FF2B5EF4-FFF2-40B4-BE49-F238E27FC236}">
                  <a16:creationId xmlns="" xmlns:a16="http://schemas.microsoft.com/office/drawing/2014/main" id="{361C6938-2F58-4C9A-BE7C-20B9B89691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0389" y="2680192"/>
              <a:ext cx="17796" cy="31145"/>
            </a:xfrm>
            <a:custGeom>
              <a:avLst/>
              <a:gdLst>
                <a:gd name="T0" fmla="*/ 7 w 9"/>
                <a:gd name="T1" fmla="*/ 0 h 16"/>
                <a:gd name="T2" fmla="*/ 3 w 9"/>
                <a:gd name="T3" fmla="*/ 11 h 16"/>
                <a:gd name="T4" fmla="*/ 7 w 9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6">
                  <a:moveTo>
                    <a:pt x="7" y="0"/>
                  </a:moveTo>
                  <a:cubicBezTo>
                    <a:pt x="2" y="0"/>
                    <a:pt x="0" y="9"/>
                    <a:pt x="3" y="11"/>
                  </a:cubicBezTo>
                  <a:cubicBezTo>
                    <a:pt x="9" y="16"/>
                    <a:pt x="6" y="1"/>
                    <a:pt x="7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550">
              <a:extLst>
                <a:ext uri="{FF2B5EF4-FFF2-40B4-BE49-F238E27FC236}">
                  <a16:creationId xmlns="" xmlns:a16="http://schemas.microsoft.com/office/drawing/2014/main" id="{59D2FF6D-34E6-489B-B3D9-FC3658829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9371" y="2399900"/>
              <a:ext cx="26695" cy="35593"/>
            </a:xfrm>
            <a:custGeom>
              <a:avLst/>
              <a:gdLst>
                <a:gd name="T0" fmla="*/ 6 w 13"/>
                <a:gd name="T1" fmla="*/ 0 h 16"/>
                <a:gd name="T2" fmla="*/ 4 w 13"/>
                <a:gd name="T3" fmla="*/ 9 h 16"/>
                <a:gd name="T4" fmla="*/ 6 w 13"/>
                <a:gd name="T5" fmla="*/ 16 h 16"/>
                <a:gd name="T6" fmla="*/ 11 w 13"/>
                <a:gd name="T7" fmla="*/ 8 h 16"/>
                <a:gd name="T8" fmla="*/ 8 w 13"/>
                <a:gd name="T9" fmla="*/ 6 h 16"/>
                <a:gd name="T10" fmla="*/ 6 w 13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6">
                  <a:moveTo>
                    <a:pt x="6" y="0"/>
                  </a:moveTo>
                  <a:cubicBezTo>
                    <a:pt x="3" y="1"/>
                    <a:pt x="0" y="7"/>
                    <a:pt x="4" y="9"/>
                  </a:cubicBezTo>
                  <a:cubicBezTo>
                    <a:pt x="8" y="11"/>
                    <a:pt x="7" y="12"/>
                    <a:pt x="6" y="16"/>
                  </a:cubicBezTo>
                  <a:cubicBezTo>
                    <a:pt x="11" y="16"/>
                    <a:pt x="13" y="12"/>
                    <a:pt x="11" y="8"/>
                  </a:cubicBezTo>
                  <a:cubicBezTo>
                    <a:pt x="10" y="7"/>
                    <a:pt x="9" y="7"/>
                    <a:pt x="8" y="6"/>
                  </a:cubicBezTo>
                  <a:cubicBezTo>
                    <a:pt x="7" y="5"/>
                    <a:pt x="7" y="1"/>
                    <a:pt x="6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551">
              <a:extLst>
                <a:ext uri="{FF2B5EF4-FFF2-40B4-BE49-F238E27FC236}">
                  <a16:creationId xmlns="" xmlns:a16="http://schemas.microsoft.com/office/drawing/2014/main" id="{E1FBE1C0-16E5-42A8-8858-7C6FF482B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9371" y="2399900"/>
              <a:ext cx="26695" cy="35593"/>
            </a:xfrm>
            <a:custGeom>
              <a:avLst/>
              <a:gdLst>
                <a:gd name="T0" fmla="*/ 6 w 13"/>
                <a:gd name="T1" fmla="*/ 0 h 16"/>
                <a:gd name="T2" fmla="*/ 4 w 13"/>
                <a:gd name="T3" fmla="*/ 9 h 16"/>
                <a:gd name="T4" fmla="*/ 6 w 13"/>
                <a:gd name="T5" fmla="*/ 16 h 16"/>
                <a:gd name="T6" fmla="*/ 11 w 13"/>
                <a:gd name="T7" fmla="*/ 8 h 16"/>
                <a:gd name="T8" fmla="*/ 8 w 13"/>
                <a:gd name="T9" fmla="*/ 6 h 16"/>
                <a:gd name="T10" fmla="*/ 6 w 13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6">
                  <a:moveTo>
                    <a:pt x="6" y="0"/>
                  </a:moveTo>
                  <a:cubicBezTo>
                    <a:pt x="3" y="1"/>
                    <a:pt x="0" y="7"/>
                    <a:pt x="4" y="9"/>
                  </a:cubicBezTo>
                  <a:cubicBezTo>
                    <a:pt x="8" y="11"/>
                    <a:pt x="7" y="12"/>
                    <a:pt x="6" y="16"/>
                  </a:cubicBezTo>
                  <a:cubicBezTo>
                    <a:pt x="11" y="16"/>
                    <a:pt x="13" y="12"/>
                    <a:pt x="11" y="8"/>
                  </a:cubicBezTo>
                  <a:cubicBezTo>
                    <a:pt x="10" y="7"/>
                    <a:pt x="9" y="7"/>
                    <a:pt x="8" y="6"/>
                  </a:cubicBezTo>
                  <a:cubicBezTo>
                    <a:pt x="7" y="5"/>
                    <a:pt x="7" y="1"/>
                    <a:pt x="6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552">
              <a:extLst>
                <a:ext uri="{FF2B5EF4-FFF2-40B4-BE49-F238E27FC236}">
                  <a16:creationId xmlns="" xmlns:a16="http://schemas.microsoft.com/office/drawing/2014/main" id="{B421237F-F214-485A-A69F-71F8CCB7C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8464" y="3516622"/>
              <a:ext cx="573935" cy="1116725"/>
            </a:xfrm>
            <a:custGeom>
              <a:avLst/>
              <a:gdLst>
                <a:gd name="T0" fmla="*/ 21 w 263"/>
                <a:gd name="T1" fmla="*/ 29 h 516"/>
                <a:gd name="T2" fmla="*/ 46 w 263"/>
                <a:gd name="T3" fmla="*/ 23 h 516"/>
                <a:gd name="T4" fmla="*/ 77 w 263"/>
                <a:gd name="T5" fmla="*/ 17 h 516"/>
                <a:gd name="T6" fmla="*/ 106 w 263"/>
                <a:gd name="T7" fmla="*/ 14 h 516"/>
                <a:gd name="T8" fmla="*/ 132 w 263"/>
                <a:gd name="T9" fmla="*/ 27 h 516"/>
                <a:gd name="T10" fmla="*/ 161 w 263"/>
                <a:gd name="T11" fmla="*/ 61 h 516"/>
                <a:gd name="T12" fmla="*/ 182 w 263"/>
                <a:gd name="T13" fmla="*/ 65 h 516"/>
                <a:gd name="T14" fmla="*/ 163 w 263"/>
                <a:gd name="T15" fmla="*/ 81 h 516"/>
                <a:gd name="T16" fmla="*/ 142 w 263"/>
                <a:gd name="T17" fmla="*/ 82 h 516"/>
                <a:gd name="T18" fmla="*/ 142 w 263"/>
                <a:gd name="T19" fmla="*/ 94 h 516"/>
                <a:gd name="T20" fmla="*/ 131 w 263"/>
                <a:gd name="T21" fmla="*/ 116 h 516"/>
                <a:gd name="T22" fmla="*/ 127 w 263"/>
                <a:gd name="T23" fmla="*/ 163 h 516"/>
                <a:gd name="T24" fmla="*/ 150 w 263"/>
                <a:gd name="T25" fmla="*/ 184 h 516"/>
                <a:gd name="T26" fmla="*/ 164 w 263"/>
                <a:gd name="T27" fmla="*/ 209 h 516"/>
                <a:gd name="T28" fmla="*/ 188 w 263"/>
                <a:gd name="T29" fmla="*/ 233 h 516"/>
                <a:gd name="T30" fmla="*/ 217 w 263"/>
                <a:gd name="T31" fmla="*/ 251 h 516"/>
                <a:gd name="T32" fmla="*/ 237 w 263"/>
                <a:gd name="T33" fmla="*/ 285 h 516"/>
                <a:gd name="T34" fmla="*/ 255 w 263"/>
                <a:gd name="T35" fmla="*/ 328 h 516"/>
                <a:gd name="T36" fmla="*/ 258 w 263"/>
                <a:gd name="T37" fmla="*/ 344 h 516"/>
                <a:gd name="T38" fmla="*/ 263 w 263"/>
                <a:gd name="T39" fmla="*/ 373 h 516"/>
                <a:gd name="T40" fmla="*/ 255 w 263"/>
                <a:gd name="T41" fmla="*/ 379 h 516"/>
                <a:gd name="T42" fmla="*/ 257 w 263"/>
                <a:gd name="T43" fmla="*/ 400 h 516"/>
                <a:gd name="T44" fmla="*/ 249 w 263"/>
                <a:gd name="T45" fmla="*/ 418 h 516"/>
                <a:gd name="T46" fmla="*/ 229 w 263"/>
                <a:gd name="T47" fmla="*/ 431 h 516"/>
                <a:gd name="T48" fmla="*/ 203 w 263"/>
                <a:gd name="T49" fmla="*/ 450 h 516"/>
                <a:gd name="T50" fmla="*/ 193 w 263"/>
                <a:gd name="T51" fmla="*/ 442 h 516"/>
                <a:gd name="T52" fmla="*/ 183 w 263"/>
                <a:gd name="T53" fmla="*/ 447 h 516"/>
                <a:gd name="T54" fmla="*/ 191 w 263"/>
                <a:gd name="T55" fmla="*/ 459 h 516"/>
                <a:gd name="T56" fmla="*/ 186 w 263"/>
                <a:gd name="T57" fmla="*/ 469 h 516"/>
                <a:gd name="T58" fmla="*/ 161 w 263"/>
                <a:gd name="T59" fmla="*/ 463 h 516"/>
                <a:gd name="T60" fmla="*/ 148 w 263"/>
                <a:gd name="T61" fmla="*/ 506 h 516"/>
                <a:gd name="T62" fmla="*/ 137 w 263"/>
                <a:gd name="T63" fmla="*/ 504 h 516"/>
                <a:gd name="T64" fmla="*/ 133 w 263"/>
                <a:gd name="T65" fmla="*/ 473 h 516"/>
                <a:gd name="T66" fmla="*/ 118 w 263"/>
                <a:gd name="T67" fmla="*/ 449 h 516"/>
                <a:gd name="T68" fmla="*/ 136 w 263"/>
                <a:gd name="T69" fmla="*/ 439 h 516"/>
                <a:gd name="T70" fmla="*/ 160 w 263"/>
                <a:gd name="T71" fmla="*/ 431 h 516"/>
                <a:gd name="T72" fmla="*/ 161 w 263"/>
                <a:gd name="T73" fmla="*/ 420 h 516"/>
                <a:gd name="T74" fmla="*/ 176 w 263"/>
                <a:gd name="T75" fmla="*/ 406 h 516"/>
                <a:gd name="T76" fmla="*/ 192 w 263"/>
                <a:gd name="T77" fmla="*/ 389 h 516"/>
                <a:gd name="T78" fmla="*/ 204 w 263"/>
                <a:gd name="T79" fmla="*/ 355 h 516"/>
                <a:gd name="T80" fmla="*/ 199 w 263"/>
                <a:gd name="T81" fmla="*/ 327 h 516"/>
                <a:gd name="T82" fmla="*/ 199 w 263"/>
                <a:gd name="T83" fmla="*/ 293 h 516"/>
                <a:gd name="T84" fmla="*/ 183 w 263"/>
                <a:gd name="T85" fmla="*/ 263 h 516"/>
                <a:gd name="T86" fmla="*/ 174 w 263"/>
                <a:gd name="T87" fmla="*/ 242 h 516"/>
                <a:gd name="T88" fmla="*/ 151 w 263"/>
                <a:gd name="T89" fmla="*/ 212 h 516"/>
                <a:gd name="T90" fmla="*/ 123 w 263"/>
                <a:gd name="T91" fmla="*/ 182 h 516"/>
                <a:gd name="T92" fmla="*/ 110 w 263"/>
                <a:gd name="T93" fmla="*/ 165 h 516"/>
                <a:gd name="T94" fmla="*/ 71 w 263"/>
                <a:gd name="T95" fmla="*/ 138 h 516"/>
                <a:gd name="T96" fmla="*/ 92 w 263"/>
                <a:gd name="T97" fmla="*/ 121 h 516"/>
                <a:gd name="T98" fmla="*/ 87 w 263"/>
                <a:gd name="T99" fmla="*/ 106 h 516"/>
                <a:gd name="T100" fmla="*/ 76 w 263"/>
                <a:gd name="T101" fmla="*/ 89 h 516"/>
                <a:gd name="T102" fmla="*/ 45 w 263"/>
                <a:gd name="T103" fmla="*/ 89 h 516"/>
                <a:gd name="T104" fmla="*/ 23 w 263"/>
                <a:gd name="T105" fmla="*/ 53 h 516"/>
                <a:gd name="T106" fmla="*/ 0 w 263"/>
                <a:gd name="T107" fmla="*/ 34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3" h="516">
                  <a:moveTo>
                    <a:pt x="0" y="34"/>
                  </a:moveTo>
                  <a:cubicBezTo>
                    <a:pt x="6" y="34"/>
                    <a:pt x="4" y="27"/>
                    <a:pt x="6" y="23"/>
                  </a:cubicBezTo>
                  <a:cubicBezTo>
                    <a:pt x="10" y="18"/>
                    <a:pt x="19" y="26"/>
                    <a:pt x="21" y="29"/>
                  </a:cubicBezTo>
                  <a:cubicBezTo>
                    <a:pt x="26" y="33"/>
                    <a:pt x="29" y="30"/>
                    <a:pt x="32" y="25"/>
                  </a:cubicBezTo>
                  <a:cubicBezTo>
                    <a:pt x="36" y="18"/>
                    <a:pt x="38" y="24"/>
                    <a:pt x="40" y="28"/>
                  </a:cubicBezTo>
                  <a:cubicBezTo>
                    <a:pt x="42" y="25"/>
                    <a:pt x="42" y="19"/>
                    <a:pt x="46" y="23"/>
                  </a:cubicBezTo>
                  <a:cubicBezTo>
                    <a:pt x="48" y="25"/>
                    <a:pt x="50" y="28"/>
                    <a:pt x="53" y="30"/>
                  </a:cubicBezTo>
                  <a:cubicBezTo>
                    <a:pt x="55" y="31"/>
                    <a:pt x="56" y="19"/>
                    <a:pt x="62" y="19"/>
                  </a:cubicBezTo>
                  <a:cubicBezTo>
                    <a:pt x="60" y="27"/>
                    <a:pt x="75" y="20"/>
                    <a:pt x="77" y="17"/>
                  </a:cubicBezTo>
                  <a:cubicBezTo>
                    <a:pt x="80" y="14"/>
                    <a:pt x="77" y="12"/>
                    <a:pt x="78" y="10"/>
                  </a:cubicBezTo>
                  <a:cubicBezTo>
                    <a:pt x="79" y="5"/>
                    <a:pt x="88" y="5"/>
                    <a:pt x="90" y="0"/>
                  </a:cubicBezTo>
                  <a:cubicBezTo>
                    <a:pt x="94" y="6"/>
                    <a:pt x="100" y="11"/>
                    <a:pt x="106" y="14"/>
                  </a:cubicBezTo>
                  <a:cubicBezTo>
                    <a:pt x="111" y="16"/>
                    <a:pt x="116" y="12"/>
                    <a:pt x="120" y="16"/>
                  </a:cubicBezTo>
                  <a:cubicBezTo>
                    <a:pt x="123" y="21"/>
                    <a:pt x="129" y="14"/>
                    <a:pt x="134" y="18"/>
                  </a:cubicBezTo>
                  <a:cubicBezTo>
                    <a:pt x="136" y="20"/>
                    <a:pt x="139" y="30"/>
                    <a:pt x="132" y="27"/>
                  </a:cubicBezTo>
                  <a:cubicBezTo>
                    <a:pt x="132" y="35"/>
                    <a:pt x="137" y="41"/>
                    <a:pt x="139" y="49"/>
                  </a:cubicBezTo>
                  <a:cubicBezTo>
                    <a:pt x="141" y="47"/>
                    <a:pt x="150" y="49"/>
                    <a:pt x="150" y="53"/>
                  </a:cubicBezTo>
                  <a:cubicBezTo>
                    <a:pt x="150" y="58"/>
                    <a:pt x="159" y="57"/>
                    <a:pt x="161" y="61"/>
                  </a:cubicBezTo>
                  <a:cubicBezTo>
                    <a:pt x="162" y="61"/>
                    <a:pt x="162" y="60"/>
                    <a:pt x="163" y="60"/>
                  </a:cubicBezTo>
                  <a:cubicBezTo>
                    <a:pt x="165" y="64"/>
                    <a:pt x="168" y="61"/>
                    <a:pt x="171" y="60"/>
                  </a:cubicBezTo>
                  <a:cubicBezTo>
                    <a:pt x="175" y="58"/>
                    <a:pt x="179" y="63"/>
                    <a:pt x="182" y="65"/>
                  </a:cubicBezTo>
                  <a:cubicBezTo>
                    <a:pt x="178" y="69"/>
                    <a:pt x="178" y="63"/>
                    <a:pt x="174" y="66"/>
                  </a:cubicBezTo>
                  <a:cubicBezTo>
                    <a:pt x="171" y="68"/>
                    <a:pt x="170" y="72"/>
                    <a:pt x="166" y="73"/>
                  </a:cubicBezTo>
                  <a:cubicBezTo>
                    <a:pt x="161" y="74"/>
                    <a:pt x="165" y="78"/>
                    <a:pt x="163" y="81"/>
                  </a:cubicBezTo>
                  <a:cubicBezTo>
                    <a:pt x="161" y="84"/>
                    <a:pt x="152" y="87"/>
                    <a:pt x="157" y="81"/>
                  </a:cubicBezTo>
                  <a:cubicBezTo>
                    <a:pt x="154" y="81"/>
                    <a:pt x="150" y="85"/>
                    <a:pt x="149" y="87"/>
                  </a:cubicBezTo>
                  <a:cubicBezTo>
                    <a:pt x="147" y="85"/>
                    <a:pt x="146" y="81"/>
                    <a:pt x="142" y="82"/>
                  </a:cubicBezTo>
                  <a:cubicBezTo>
                    <a:pt x="143" y="83"/>
                    <a:pt x="145" y="84"/>
                    <a:pt x="146" y="85"/>
                  </a:cubicBezTo>
                  <a:cubicBezTo>
                    <a:pt x="144" y="88"/>
                    <a:pt x="146" y="89"/>
                    <a:pt x="147" y="92"/>
                  </a:cubicBezTo>
                  <a:cubicBezTo>
                    <a:pt x="149" y="95"/>
                    <a:pt x="143" y="95"/>
                    <a:pt x="142" y="94"/>
                  </a:cubicBezTo>
                  <a:cubicBezTo>
                    <a:pt x="143" y="97"/>
                    <a:pt x="144" y="105"/>
                    <a:pt x="141" y="107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2" y="109"/>
                    <a:pt x="133" y="119"/>
                    <a:pt x="131" y="116"/>
                  </a:cubicBezTo>
                  <a:cubicBezTo>
                    <a:pt x="126" y="119"/>
                    <a:pt x="125" y="126"/>
                    <a:pt x="124" y="131"/>
                  </a:cubicBezTo>
                  <a:cubicBezTo>
                    <a:pt x="124" y="137"/>
                    <a:pt x="126" y="142"/>
                    <a:pt x="123" y="148"/>
                  </a:cubicBezTo>
                  <a:cubicBezTo>
                    <a:pt x="119" y="155"/>
                    <a:pt x="127" y="157"/>
                    <a:pt x="127" y="163"/>
                  </a:cubicBezTo>
                  <a:cubicBezTo>
                    <a:pt x="129" y="159"/>
                    <a:pt x="130" y="166"/>
                    <a:pt x="132" y="168"/>
                  </a:cubicBezTo>
                  <a:cubicBezTo>
                    <a:pt x="134" y="171"/>
                    <a:pt x="137" y="174"/>
                    <a:pt x="141" y="176"/>
                  </a:cubicBezTo>
                  <a:cubicBezTo>
                    <a:pt x="144" y="179"/>
                    <a:pt x="147" y="181"/>
                    <a:pt x="150" y="184"/>
                  </a:cubicBezTo>
                  <a:cubicBezTo>
                    <a:pt x="154" y="187"/>
                    <a:pt x="152" y="192"/>
                    <a:pt x="154" y="197"/>
                  </a:cubicBezTo>
                  <a:cubicBezTo>
                    <a:pt x="152" y="195"/>
                    <a:pt x="150" y="194"/>
                    <a:pt x="148" y="194"/>
                  </a:cubicBezTo>
                  <a:cubicBezTo>
                    <a:pt x="155" y="195"/>
                    <a:pt x="158" y="204"/>
                    <a:pt x="164" y="209"/>
                  </a:cubicBezTo>
                  <a:cubicBezTo>
                    <a:pt x="168" y="212"/>
                    <a:pt x="181" y="219"/>
                    <a:pt x="178" y="226"/>
                  </a:cubicBezTo>
                  <a:cubicBezTo>
                    <a:pt x="182" y="223"/>
                    <a:pt x="189" y="232"/>
                    <a:pt x="191" y="235"/>
                  </a:cubicBezTo>
                  <a:cubicBezTo>
                    <a:pt x="190" y="234"/>
                    <a:pt x="189" y="234"/>
                    <a:pt x="188" y="233"/>
                  </a:cubicBezTo>
                  <a:cubicBezTo>
                    <a:pt x="193" y="236"/>
                    <a:pt x="198" y="240"/>
                    <a:pt x="201" y="246"/>
                  </a:cubicBezTo>
                  <a:cubicBezTo>
                    <a:pt x="206" y="240"/>
                    <a:pt x="216" y="253"/>
                    <a:pt x="213" y="256"/>
                  </a:cubicBezTo>
                  <a:cubicBezTo>
                    <a:pt x="216" y="254"/>
                    <a:pt x="212" y="248"/>
                    <a:pt x="217" y="251"/>
                  </a:cubicBezTo>
                  <a:cubicBezTo>
                    <a:pt x="209" y="258"/>
                    <a:pt x="233" y="273"/>
                    <a:pt x="233" y="279"/>
                  </a:cubicBezTo>
                  <a:cubicBezTo>
                    <a:pt x="235" y="274"/>
                    <a:pt x="236" y="278"/>
                    <a:pt x="238" y="280"/>
                  </a:cubicBezTo>
                  <a:cubicBezTo>
                    <a:pt x="240" y="284"/>
                    <a:pt x="237" y="282"/>
                    <a:pt x="237" y="285"/>
                  </a:cubicBezTo>
                  <a:cubicBezTo>
                    <a:pt x="238" y="290"/>
                    <a:pt x="242" y="295"/>
                    <a:pt x="245" y="300"/>
                  </a:cubicBezTo>
                  <a:cubicBezTo>
                    <a:pt x="247" y="306"/>
                    <a:pt x="249" y="313"/>
                    <a:pt x="252" y="320"/>
                  </a:cubicBezTo>
                  <a:cubicBezTo>
                    <a:pt x="253" y="322"/>
                    <a:pt x="254" y="325"/>
                    <a:pt x="255" y="328"/>
                  </a:cubicBezTo>
                  <a:cubicBezTo>
                    <a:pt x="255" y="329"/>
                    <a:pt x="255" y="336"/>
                    <a:pt x="253" y="329"/>
                  </a:cubicBezTo>
                  <a:cubicBezTo>
                    <a:pt x="253" y="333"/>
                    <a:pt x="258" y="345"/>
                    <a:pt x="253" y="338"/>
                  </a:cubicBezTo>
                  <a:cubicBezTo>
                    <a:pt x="254" y="340"/>
                    <a:pt x="256" y="342"/>
                    <a:pt x="258" y="344"/>
                  </a:cubicBezTo>
                  <a:cubicBezTo>
                    <a:pt x="252" y="344"/>
                    <a:pt x="257" y="347"/>
                    <a:pt x="257" y="350"/>
                  </a:cubicBezTo>
                  <a:cubicBezTo>
                    <a:pt x="259" y="355"/>
                    <a:pt x="260" y="358"/>
                    <a:pt x="262" y="361"/>
                  </a:cubicBezTo>
                  <a:cubicBezTo>
                    <a:pt x="263" y="363"/>
                    <a:pt x="263" y="371"/>
                    <a:pt x="263" y="373"/>
                  </a:cubicBezTo>
                  <a:cubicBezTo>
                    <a:pt x="261" y="372"/>
                    <a:pt x="260" y="370"/>
                    <a:pt x="260" y="368"/>
                  </a:cubicBezTo>
                  <a:cubicBezTo>
                    <a:pt x="254" y="371"/>
                    <a:pt x="259" y="377"/>
                    <a:pt x="261" y="381"/>
                  </a:cubicBezTo>
                  <a:cubicBezTo>
                    <a:pt x="259" y="380"/>
                    <a:pt x="257" y="379"/>
                    <a:pt x="255" y="379"/>
                  </a:cubicBezTo>
                  <a:cubicBezTo>
                    <a:pt x="258" y="381"/>
                    <a:pt x="260" y="394"/>
                    <a:pt x="259" y="397"/>
                  </a:cubicBezTo>
                  <a:cubicBezTo>
                    <a:pt x="259" y="395"/>
                    <a:pt x="258" y="393"/>
                    <a:pt x="257" y="391"/>
                  </a:cubicBezTo>
                  <a:cubicBezTo>
                    <a:pt x="259" y="394"/>
                    <a:pt x="258" y="397"/>
                    <a:pt x="257" y="400"/>
                  </a:cubicBezTo>
                  <a:cubicBezTo>
                    <a:pt x="260" y="400"/>
                    <a:pt x="260" y="402"/>
                    <a:pt x="259" y="405"/>
                  </a:cubicBezTo>
                  <a:cubicBezTo>
                    <a:pt x="258" y="407"/>
                    <a:pt x="255" y="409"/>
                    <a:pt x="254" y="409"/>
                  </a:cubicBezTo>
                  <a:cubicBezTo>
                    <a:pt x="253" y="415"/>
                    <a:pt x="255" y="415"/>
                    <a:pt x="249" y="418"/>
                  </a:cubicBezTo>
                  <a:cubicBezTo>
                    <a:pt x="247" y="419"/>
                    <a:pt x="246" y="421"/>
                    <a:pt x="244" y="422"/>
                  </a:cubicBezTo>
                  <a:cubicBezTo>
                    <a:pt x="241" y="423"/>
                    <a:pt x="240" y="427"/>
                    <a:pt x="238" y="427"/>
                  </a:cubicBezTo>
                  <a:cubicBezTo>
                    <a:pt x="235" y="428"/>
                    <a:pt x="232" y="430"/>
                    <a:pt x="229" y="431"/>
                  </a:cubicBezTo>
                  <a:cubicBezTo>
                    <a:pt x="228" y="432"/>
                    <a:pt x="226" y="439"/>
                    <a:pt x="225" y="438"/>
                  </a:cubicBezTo>
                  <a:cubicBezTo>
                    <a:pt x="222" y="437"/>
                    <a:pt x="217" y="441"/>
                    <a:pt x="215" y="443"/>
                  </a:cubicBezTo>
                  <a:cubicBezTo>
                    <a:pt x="212" y="445"/>
                    <a:pt x="206" y="447"/>
                    <a:pt x="203" y="450"/>
                  </a:cubicBezTo>
                  <a:cubicBezTo>
                    <a:pt x="201" y="446"/>
                    <a:pt x="196" y="446"/>
                    <a:pt x="196" y="441"/>
                  </a:cubicBezTo>
                  <a:cubicBezTo>
                    <a:pt x="195" y="443"/>
                    <a:pt x="195" y="445"/>
                    <a:pt x="195" y="447"/>
                  </a:cubicBezTo>
                  <a:cubicBezTo>
                    <a:pt x="194" y="445"/>
                    <a:pt x="193" y="444"/>
                    <a:pt x="193" y="442"/>
                  </a:cubicBezTo>
                  <a:cubicBezTo>
                    <a:pt x="194" y="446"/>
                    <a:pt x="194" y="445"/>
                    <a:pt x="191" y="442"/>
                  </a:cubicBezTo>
                  <a:cubicBezTo>
                    <a:pt x="194" y="442"/>
                    <a:pt x="188" y="440"/>
                    <a:pt x="188" y="440"/>
                  </a:cubicBezTo>
                  <a:cubicBezTo>
                    <a:pt x="189" y="443"/>
                    <a:pt x="188" y="448"/>
                    <a:pt x="183" y="447"/>
                  </a:cubicBezTo>
                  <a:cubicBezTo>
                    <a:pt x="184" y="450"/>
                    <a:pt x="189" y="445"/>
                    <a:pt x="190" y="449"/>
                  </a:cubicBezTo>
                  <a:cubicBezTo>
                    <a:pt x="191" y="455"/>
                    <a:pt x="181" y="452"/>
                    <a:pt x="179" y="452"/>
                  </a:cubicBezTo>
                  <a:cubicBezTo>
                    <a:pt x="182" y="455"/>
                    <a:pt x="188" y="455"/>
                    <a:pt x="191" y="459"/>
                  </a:cubicBezTo>
                  <a:cubicBezTo>
                    <a:pt x="187" y="460"/>
                    <a:pt x="187" y="465"/>
                    <a:pt x="183" y="462"/>
                  </a:cubicBezTo>
                  <a:cubicBezTo>
                    <a:pt x="180" y="461"/>
                    <a:pt x="178" y="455"/>
                    <a:pt x="175" y="455"/>
                  </a:cubicBezTo>
                  <a:cubicBezTo>
                    <a:pt x="177" y="457"/>
                    <a:pt x="188" y="466"/>
                    <a:pt x="186" y="469"/>
                  </a:cubicBezTo>
                  <a:cubicBezTo>
                    <a:pt x="179" y="466"/>
                    <a:pt x="176" y="459"/>
                    <a:pt x="170" y="455"/>
                  </a:cubicBezTo>
                  <a:cubicBezTo>
                    <a:pt x="171" y="460"/>
                    <a:pt x="192" y="474"/>
                    <a:pt x="183" y="479"/>
                  </a:cubicBezTo>
                  <a:cubicBezTo>
                    <a:pt x="176" y="482"/>
                    <a:pt x="166" y="466"/>
                    <a:pt x="161" y="463"/>
                  </a:cubicBezTo>
                  <a:cubicBezTo>
                    <a:pt x="165" y="468"/>
                    <a:pt x="176" y="476"/>
                    <a:pt x="174" y="483"/>
                  </a:cubicBezTo>
                  <a:cubicBezTo>
                    <a:pt x="172" y="488"/>
                    <a:pt x="164" y="489"/>
                    <a:pt x="159" y="491"/>
                  </a:cubicBezTo>
                  <a:cubicBezTo>
                    <a:pt x="152" y="495"/>
                    <a:pt x="152" y="500"/>
                    <a:pt x="148" y="506"/>
                  </a:cubicBezTo>
                  <a:cubicBezTo>
                    <a:pt x="145" y="510"/>
                    <a:pt x="137" y="516"/>
                    <a:pt x="132" y="511"/>
                  </a:cubicBezTo>
                  <a:cubicBezTo>
                    <a:pt x="134" y="509"/>
                    <a:pt x="136" y="508"/>
                    <a:pt x="138" y="508"/>
                  </a:cubicBezTo>
                  <a:cubicBezTo>
                    <a:pt x="138" y="507"/>
                    <a:pt x="137" y="505"/>
                    <a:pt x="137" y="504"/>
                  </a:cubicBezTo>
                  <a:cubicBezTo>
                    <a:pt x="136" y="505"/>
                    <a:pt x="134" y="505"/>
                    <a:pt x="133" y="506"/>
                  </a:cubicBezTo>
                  <a:cubicBezTo>
                    <a:pt x="133" y="498"/>
                    <a:pt x="132" y="491"/>
                    <a:pt x="132" y="484"/>
                  </a:cubicBezTo>
                  <a:cubicBezTo>
                    <a:pt x="132" y="480"/>
                    <a:pt x="132" y="477"/>
                    <a:pt x="133" y="473"/>
                  </a:cubicBezTo>
                  <a:cubicBezTo>
                    <a:pt x="134" y="471"/>
                    <a:pt x="139" y="461"/>
                    <a:pt x="140" y="468"/>
                  </a:cubicBezTo>
                  <a:cubicBezTo>
                    <a:pt x="140" y="457"/>
                    <a:pt x="119" y="458"/>
                    <a:pt x="121" y="449"/>
                  </a:cubicBezTo>
                  <a:cubicBezTo>
                    <a:pt x="120" y="451"/>
                    <a:pt x="119" y="450"/>
                    <a:pt x="118" y="449"/>
                  </a:cubicBezTo>
                  <a:cubicBezTo>
                    <a:pt x="120" y="448"/>
                    <a:pt x="121" y="445"/>
                    <a:pt x="124" y="445"/>
                  </a:cubicBezTo>
                  <a:cubicBezTo>
                    <a:pt x="126" y="445"/>
                    <a:pt x="128" y="445"/>
                    <a:pt x="131" y="444"/>
                  </a:cubicBezTo>
                  <a:cubicBezTo>
                    <a:pt x="132" y="444"/>
                    <a:pt x="135" y="441"/>
                    <a:pt x="136" y="439"/>
                  </a:cubicBezTo>
                  <a:cubicBezTo>
                    <a:pt x="138" y="436"/>
                    <a:pt x="134" y="433"/>
                    <a:pt x="137" y="430"/>
                  </a:cubicBezTo>
                  <a:cubicBezTo>
                    <a:pt x="142" y="435"/>
                    <a:pt x="150" y="430"/>
                    <a:pt x="156" y="429"/>
                  </a:cubicBezTo>
                  <a:cubicBezTo>
                    <a:pt x="158" y="428"/>
                    <a:pt x="159" y="430"/>
                    <a:pt x="160" y="431"/>
                  </a:cubicBezTo>
                  <a:cubicBezTo>
                    <a:pt x="162" y="435"/>
                    <a:pt x="166" y="435"/>
                    <a:pt x="170" y="436"/>
                  </a:cubicBezTo>
                  <a:cubicBezTo>
                    <a:pt x="170" y="433"/>
                    <a:pt x="167" y="430"/>
                    <a:pt x="171" y="430"/>
                  </a:cubicBezTo>
                  <a:cubicBezTo>
                    <a:pt x="170" y="424"/>
                    <a:pt x="163" y="424"/>
                    <a:pt x="161" y="420"/>
                  </a:cubicBezTo>
                  <a:cubicBezTo>
                    <a:pt x="159" y="417"/>
                    <a:pt x="158" y="413"/>
                    <a:pt x="157" y="410"/>
                  </a:cubicBezTo>
                  <a:cubicBezTo>
                    <a:pt x="156" y="406"/>
                    <a:pt x="160" y="406"/>
                    <a:pt x="162" y="403"/>
                  </a:cubicBezTo>
                  <a:cubicBezTo>
                    <a:pt x="164" y="399"/>
                    <a:pt x="173" y="405"/>
                    <a:pt x="176" y="406"/>
                  </a:cubicBezTo>
                  <a:cubicBezTo>
                    <a:pt x="174" y="402"/>
                    <a:pt x="177" y="398"/>
                    <a:pt x="174" y="395"/>
                  </a:cubicBezTo>
                  <a:cubicBezTo>
                    <a:pt x="177" y="395"/>
                    <a:pt x="180" y="396"/>
                    <a:pt x="183" y="395"/>
                  </a:cubicBezTo>
                  <a:cubicBezTo>
                    <a:pt x="185" y="394"/>
                    <a:pt x="190" y="391"/>
                    <a:pt x="192" y="389"/>
                  </a:cubicBezTo>
                  <a:cubicBezTo>
                    <a:pt x="194" y="387"/>
                    <a:pt x="195" y="385"/>
                    <a:pt x="198" y="384"/>
                  </a:cubicBezTo>
                  <a:cubicBezTo>
                    <a:pt x="201" y="383"/>
                    <a:pt x="204" y="383"/>
                    <a:pt x="206" y="381"/>
                  </a:cubicBezTo>
                  <a:cubicBezTo>
                    <a:pt x="212" y="376"/>
                    <a:pt x="203" y="362"/>
                    <a:pt x="204" y="355"/>
                  </a:cubicBezTo>
                  <a:cubicBezTo>
                    <a:pt x="205" y="350"/>
                    <a:pt x="207" y="346"/>
                    <a:pt x="204" y="340"/>
                  </a:cubicBezTo>
                  <a:cubicBezTo>
                    <a:pt x="203" y="338"/>
                    <a:pt x="202" y="337"/>
                    <a:pt x="201" y="335"/>
                  </a:cubicBezTo>
                  <a:cubicBezTo>
                    <a:pt x="200" y="332"/>
                    <a:pt x="201" y="330"/>
                    <a:pt x="199" y="327"/>
                  </a:cubicBezTo>
                  <a:cubicBezTo>
                    <a:pt x="198" y="323"/>
                    <a:pt x="196" y="323"/>
                    <a:pt x="195" y="318"/>
                  </a:cubicBezTo>
                  <a:cubicBezTo>
                    <a:pt x="195" y="312"/>
                    <a:pt x="199" y="308"/>
                    <a:pt x="199" y="303"/>
                  </a:cubicBezTo>
                  <a:cubicBezTo>
                    <a:pt x="199" y="301"/>
                    <a:pt x="199" y="294"/>
                    <a:pt x="199" y="293"/>
                  </a:cubicBezTo>
                  <a:cubicBezTo>
                    <a:pt x="194" y="289"/>
                    <a:pt x="198" y="290"/>
                    <a:pt x="200" y="286"/>
                  </a:cubicBezTo>
                  <a:cubicBezTo>
                    <a:pt x="203" y="280"/>
                    <a:pt x="195" y="274"/>
                    <a:pt x="191" y="271"/>
                  </a:cubicBezTo>
                  <a:cubicBezTo>
                    <a:pt x="189" y="269"/>
                    <a:pt x="183" y="266"/>
                    <a:pt x="183" y="263"/>
                  </a:cubicBezTo>
                  <a:cubicBezTo>
                    <a:pt x="184" y="259"/>
                    <a:pt x="190" y="258"/>
                    <a:pt x="191" y="254"/>
                  </a:cubicBezTo>
                  <a:cubicBezTo>
                    <a:pt x="187" y="253"/>
                    <a:pt x="182" y="250"/>
                    <a:pt x="180" y="246"/>
                  </a:cubicBezTo>
                  <a:cubicBezTo>
                    <a:pt x="178" y="244"/>
                    <a:pt x="176" y="246"/>
                    <a:pt x="174" y="242"/>
                  </a:cubicBezTo>
                  <a:cubicBezTo>
                    <a:pt x="171" y="237"/>
                    <a:pt x="169" y="242"/>
                    <a:pt x="166" y="240"/>
                  </a:cubicBezTo>
                  <a:cubicBezTo>
                    <a:pt x="164" y="239"/>
                    <a:pt x="161" y="233"/>
                    <a:pt x="161" y="231"/>
                  </a:cubicBezTo>
                  <a:cubicBezTo>
                    <a:pt x="160" y="224"/>
                    <a:pt x="157" y="218"/>
                    <a:pt x="151" y="212"/>
                  </a:cubicBezTo>
                  <a:cubicBezTo>
                    <a:pt x="149" y="211"/>
                    <a:pt x="145" y="210"/>
                    <a:pt x="143" y="208"/>
                  </a:cubicBezTo>
                  <a:cubicBezTo>
                    <a:pt x="138" y="203"/>
                    <a:pt x="133" y="198"/>
                    <a:pt x="129" y="193"/>
                  </a:cubicBezTo>
                  <a:cubicBezTo>
                    <a:pt x="127" y="190"/>
                    <a:pt x="126" y="185"/>
                    <a:pt x="123" y="182"/>
                  </a:cubicBezTo>
                  <a:cubicBezTo>
                    <a:pt x="122" y="181"/>
                    <a:pt x="121" y="179"/>
                    <a:pt x="119" y="181"/>
                  </a:cubicBezTo>
                  <a:cubicBezTo>
                    <a:pt x="117" y="178"/>
                    <a:pt x="114" y="177"/>
                    <a:pt x="112" y="174"/>
                  </a:cubicBezTo>
                  <a:cubicBezTo>
                    <a:pt x="111" y="172"/>
                    <a:pt x="108" y="167"/>
                    <a:pt x="110" y="165"/>
                  </a:cubicBezTo>
                  <a:cubicBezTo>
                    <a:pt x="113" y="162"/>
                    <a:pt x="99" y="159"/>
                    <a:pt x="98" y="159"/>
                  </a:cubicBezTo>
                  <a:cubicBezTo>
                    <a:pt x="89" y="157"/>
                    <a:pt x="83" y="147"/>
                    <a:pt x="75" y="144"/>
                  </a:cubicBezTo>
                  <a:cubicBezTo>
                    <a:pt x="72" y="144"/>
                    <a:pt x="65" y="141"/>
                    <a:pt x="71" y="138"/>
                  </a:cubicBezTo>
                  <a:cubicBezTo>
                    <a:pt x="78" y="134"/>
                    <a:pt x="69" y="132"/>
                    <a:pt x="70" y="128"/>
                  </a:cubicBezTo>
                  <a:cubicBezTo>
                    <a:pt x="71" y="126"/>
                    <a:pt x="81" y="129"/>
                    <a:pt x="82" y="129"/>
                  </a:cubicBezTo>
                  <a:cubicBezTo>
                    <a:pt x="87" y="130"/>
                    <a:pt x="98" y="123"/>
                    <a:pt x="92" y="121"/>
                  </a:cubicBezTo>
                  <a:cubicBezTo>
                    <a:pt x="93" y="119"/>
                    <a:pt x="97" y="118"/>
                    <a:pt x="97" y="116"/>
                  </a:cubicBezTo>
                  <a:cubicBezTo>
                    <a:pt x="97" y="112"/>
                    <a:pt x="93" y="109"/>
                    <a:pt x="90" y="109"/>
                  </a:cubicBezTo>
                  <a:cubicBezTo>
                    <a:pt x="88" y="110"/>
                    <a:pt x="87" y="108"/>
                    <a:pt x="87" y="106"/>
                  </a:cubicBezTo>
                  <a:cubicBezTo>
                    <a:pt x="85" y="102"/>
                    <a:pt x="81" y="103"/>
                    <a:pt x="77" y="102"/>
                  </a:cubicBezTo>
                  <a:cubicBezTo>
                    <a:pt x="78" y="99"/>
                    <a:pt x="83" y="99"/>
                    <a:pt x="83" y="97"/>
                  </a:cubicBezTo>
                  <a:cubicBezTo>
                    <a:pt x="83" y="93"/>
                    <a:pt x="78" y="91"/>
                    <a:pt x="76" y="89"/>
                  </a:cubicBezTo>
                  <a:cubicBezTo>
                    <a:pt x="72" y="87"/>
                    <a:pt x="70" y="84"/>
                    <a:pt x="65" y="84"/>
                  </a:cubicBezTo>
                  <a:cubicBezTo>
                    <a:pt x="58" y="86"/>
                    <a:pt x="60" y="90"/>
                    <a:pt x="57" y="94"/>
                  </a:cubicBezTo>
                  <a:cubicBezTo>
                    <a:pt x="53" y="92"/>
                    <a:pt x="49" y="88"/>
                    <a:pt x="45" y="89"/>
                  </a:cubicBezTo>
                  <a:cubicBezTo>
                    <a:pt x="41" y="90"/>
                    <a:pt x="34" y="83"/>
                    <a:pt x="32" y="80"/>
                  </a:cubicBezTo>
                  <a:cubicBezTo>
                    <a:pt x="29" y="76"/>
                    <a:pt x="27" y="68"/>
                    <a:pt x="28" y="64"/>
                  </a:cubicBezTo>
                  <a:cubicBezTo>
                    <a:pt x="30" y="57"/>
                    <a:pt x="25" y="59"/>
                    <a:pt x="23" y="53"/>
                  </a:cubicBezTo>
                  <a:cubicBezTo>
                    <a:pt x="24" y="56"/>
                    <a:pt x="24" y="58"/>
                    <a:pt x="22" y="59"/>
                  </a:cubicBezTo>
                  <a:cubicBezTo>
                    <a:pt x="18" y="58"/>
                    <a:pt x="17" y="52"/>
                    <a:pt x="14" y="49"/>
                  </a:cubicBezTo>
                  <a:cubicBezTo>
                    <a:pt x="10" y="46"/>
                    <a:pt x="2" y="39"/>
                    <a:pt x="0" y="3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553">
              <a:extLst>
                <a:ext uri="{FF2B5EF4-FFF2-40B4-BE49-F238E27FC236}">
                  <a16:creationId xmlns="" xmlns:a16="http://schemas.microsoft.com/office/drawing/2014/main" id="{C33F3B89-B73F-4AAE-A064-8327BCCE4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8464" y="3516622"/>
              <a:ext cx="573935" cy="1116725"/>
            </a:xfrm>
            <a:custGeom>
              <a:avLst/>
              <a:gdLst>
                <a:gd name="T0" fmla="*/ 21 w 263"/>
                <a:gd name="T1" fmla="*/ 29 h 516"/>
                <a:gd name="T2" fmla="*/ 46 w 263"/>
                <a:gd name="T3" fmla="*/ 23 h 516"/>
                <a:gd name="T4" fmla="*/ 77 w 263"/>
                <a:gd name="T5" fmla="*/ 17 h 516"/>
                <a:gd name="T6" fmla="*/ 106 w 263"/>
                <a:gd name="T7" fmla="*/ 14 h 516"/>
                <a:gd name="T8" fmla="*/ 132 w 263"/>
                <a:gd name="T9" fmla="*/ 27 h 516"/>
                <a:gd name="T10" fmla="*/ 161 w 263"/>
                <a:gd name="T11" fmla="*/ 61 h 516"/>
                <a:gd name="T12" fmla="*/ 182 w 263"/>
                <a:gd name="T13" fmla="*/ 65 h 516"/>
                <a:gd name="T14" fmla="*/ 163 w 263"/>
                <a:gd name="T15" fmla="*/ 81 h 516"/>
                <a:gd name="T16" fmla="*/ 142 w 263"/>
                <a:gd name="T17" fmla="*/ 82 h 516"/>
                <a:gd name="T18" fmla="*/ 142 w 263"/>
                <a:gd name="T19" fmla="*/ 94 h 516"/>
                <a:gd name="T20" fmla="*/ 131 w 263"/>
                <a:gd name="T21" fmla="*/ 116 h 516"/>
                <a:gd name="T22" fmla="*/ 127 w 263"/>
                <a:gd name="T23" fmla="*/ 163 h 516"/>
                <a:gd name="T24" fmla="*/ 150 w 263"/>
                <a:gd name="T25" fmla="*/ 184 h 516"/>
                <a:gd name="T26" fmla="*/ 164 w 263"/>
                <a:gd name="T27" fmla="*/ 209 h 516"/>
                <a:gd name="T28" fmla="*/ 188 w 263"/>
                <a:gd name="T29" fmla="*/ 233 h 516"/>
                <a:gd name="T30" fmla="*/ 217 w 263"/>
                <a:gd name="T31" fmla="*/ 251 h 516"/>
                <a:gd name="T32" fmla="*/ 237 w 263"/>
                <a:gd name="T33" fmla="*/ 285 h 516"/>
                <a:gd name="T34" fmla="*/ 255 w 263"/>
                <a:gd name="T35" fmla="*/ 328 h 516"/>
                <a:gd name="T36" fmla="*/ 258 w 263"/>
                <a:gd name="T37" fmla="*/ 344 h 516"/>
                <a:gd name="T38" fmla="*/ 263 w 263"/>
                <a:gd name="T39" fmla="*/ 373 h 516"/>
                <a:gd name="T40" fmla="*/ 255 w 263"/>
                <a:gd name="T41" fmla="*/ 379 h 516"/>
                <a:gd name="T42" fmla="*/ 257 w 263"/>
                <a:gd name="T43" fmla="*/ 400 h 516"/>
                <a:gd name="T44" fmla="*/ 249 w 263"/>
                <a:gd name="T45" fmla="*/ 418 h 516"/>
                <a:gd name="T46" fmla="*/ 229 w 263"/>
                <a:gd name="T47" fmla="*/ 431 h 516"/>
                <a:gd name="T48" fmla="*/ 203 w 263"/>
                <a:gd name="T49" fmla="*/ 450 h 516"/>
                <a:gd name="T50" fmla="*/ 193 w 263"/>
                <a:gd name="T51" fmla="*/ 442 h 516"/>
                <a:gd name="T52" fmla="*/ 183 w 263"/>
                <a:gd name="T53" fmla="*/ 447 h 516"/>
                <a:gd name="T54" fmla="*/ 191 w 263"/>
                <a:gd name="T55" fmla="*/ 459 h 516"/>
                <a:gd name="T56" fmla="*/ 186 w 263"/>
                <a:gd name="T57" fmla="*/ 469 h 516"/>
                <a:gd name="T58" fmla="*/ 161 w 263"/>
                <a:gd name="T59" fmla="*/ 463 h 516"/>
                <a:gd name="T60" fmla="*/ 148 w 263"/>
                <a:gd name="T61" fmla="*/ 506 h 516"/>
                <a:gd name="T62" fmla="*/ 137 w 263"/>
                <a:gd name="T63" fmla="*/ 504 h 516"/>
                <a:gd name="T64" fmla="*/ 133 w 263"/>
                <a:gd name="T65" fmla="*/ 473 h 516"/>
                <a:gd name="T66" fmla="*/ 118 w 263"/>
                <a:gd name="T67" fmla="*/ 449 h 516"/>
                <a:gd name="T68" fmla="*/ 136 w 263"/>
                <a:gd name="T69" fmla="*/ 439 h 516"/>
                <a:gd name="T70" fmla="*/ 160 w 263"/>
                <a:gd name="T71" fmla="*/ 431 h 516"/>
                <a:gd name="T72" fmla="*/ 161 w 263"/>
                <a:gd name="T73" fmla="*/ 420 h 516"/>
                <a:gd name="T74" fmla="*/ 176 w 263"/>
                <a:gd name="T75" fmla="*/ 406 h 516"/>
                <a:gd name="T76" fmla="*/ 192 w 263"/>
                <a:gd name="T77" fmla="*/ 389 h 516"/>
                <a:gd name="T78" fmla="*/ 204 w 263"/>
                <a:gd name="T79" fmla="*/ 355 h 516"/>
                <a:gd name="T80" fmla="*/ 199 w 263"/>
                <a:gd name="T81" fmla="*/ 327 h 516"/>
                <a:gd name="T82" fmla="*/ 199 w 263"/>
                <a:gd name="T83" fmla="*/ 293 h 516"/>
                <a:gd name="T84" fmla="*/ 183 w 263"/>
                <a:gd name="T85" fmla="*/ 263 h 516"/>
                <a:gd name="T86" fmla="*/ 174 w 263"/>
                <a:gd name="T87" fmla="*/ 242 h 516"/>
                <a:gd name="T88" fmla="*/ 151 w 263"/>
                <a:gd name="T89" fmla="*/ 212 h 516"/>
                <a:gd name="T90" fmla="*/ 123 w 263"/>
                <a:gd name="T91" fmla="*/ 182 h 516"/>
                <a:gd name="T92" fmla="*/ 110 w 263"/>
                <a:gd name="T93" fmla="*/ 165 h 516"/>
                <a:gd name="T94" fmla="*/ 71 w 263"/>
                <a:gd name="T95" fmla="*/ 138 h 516"/>
                <a:gd name="T96" fmla="*/ 92 w 263"/>
                <a:gd name="T97" fmla="*/ 121 h 516"/>
                <a:gd name="T98" fmla="*/ 87 w 263"/>
                <a:gd name="T99" fmla="*/ 106 h 516"/>
                <a:gd name="T100" fmla="*/ 76 w 263"/>
                <a:gd name="T101" fmla="*/ 89 h 516"/>
                <a:gd name="T102" fmla="*/ 45 w 263"/>
                <a:gd name="T103" fmla="*/ 89 h 516"/>
                <a:gd name="T104" fmla="*/ 23 w 263"/>
                <a:gd name="T105" fmla="*/ 53 h 516"/>
                <a:gd name="T106" fmla="*/ 0 w 263"/>
                <a:gd name="T107" fmla="*/ 34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3" h="516">
                  <a:moveTo>
                    <a:pt x="0" y="34"/>
                  </a:moveTo>
                  <a:cubicBezTo>
                    <a:pt x="6" y="34"/>
                    <a:pt x="4" y="27"/>
                    <a:pt x="6" y="23"/>
                  </a:cubicBezTo>
                  <a:cubicBezTo>
                    <a:pt x="10" y="18"/>
                    <a:pt x="19" y="26"/>
                    <a:pt x="21" y="29"/>
                  </a:cubicBezTo>
                  <a:cubicBezTo>
                    <a:pt x="26" y="33"/>
                    <a:pt x="29" y="30"/>
                    <a:pt x="32" y="25"/>
                  </a:cubicBezTo>
                  <a:cubicBezTo>
                    <a:pt x="36" y="18"/>
                    <a:pt x="38" y="24"/>
                    <a:pt x="40" y="28"/>
                  </a:cubicBezTo>
                  <a:cubicBezTo>
                    <a:pt x="42" y="25"/>
                    <a:pt x="42" y="19"/>
                    <a:pt x="46" y="23"/>
                  </a:cubicBezTo>
                  <a:cubicBezTo>
                    <a:pt x="48" y="25"/>
                    <a:pt x="50" y="28"/>
                    <a:pt x="53" y="30"/>
                  </a:cubicBezTo>
                  <a:cubicBezTo>
                    <a:pt x="55" y="31"/>
                    <a:pt x="56" y="19"/>
                    <a:pt x="62" y="19"/>
                  </a:cubicBezTo>
                  <a:cubicBezTo>
                    <a:pt x="60" y="27"/>
                    <a:pt x="75" y="20"/>
                    <a:pt x="77" y="17"/>
                  </a:cubicBezTo>
                  <a:cubicBezTo>
                    <a:pt x="80" y="14"/>
                    <a:pt x="77" y="12"/>
                    <a:pt x="78" y="10"/>
                  </a:cubicBezTo>
                  <a:cubicBezTo>
                    <a:pt x="79" y="5"/>
                    <a:pt x="88" y="5"/>
                    <a:pt x="90" y="0"/>
                  </a:cubicBezTo>
                  <a:cubicBezTo>
                    <a:pt x="94" y="6"/>
                    <a:pt x="100" y="11"/>
                    <a:pt x="106" y="14"/>
                  </a:cubicBezTo>
                  <a:cubicBezTo>
                    <a:pt x="111" y="16"/>
                    <a:pt x="116" y="12"/>
                    <a:pt x="120" y="16"/>
                  </a:cubicBezTo>
                  <a:cubicBezTo>
                    <a:pt x="123" y="21"/>
                    <a:pt x="129" y="14"/>
                    <a:pt x="134" y="18"/>
                  </a:cubicBezTo>
                  <a:cubicBezTo>
                    <a:pt x="136" y="20"/>
                    <a:pt x="139" y="30"/>
                    <a:pt x="132" y="27"/>
                  </a:cubicBezTo>
                  <a:cubicBezTo>
                    <a:pt x="132" y="35"/>
                    <a:pt x="137" y="41"/>
                    <a:pt x="139" y="49"/>
                  </a:cubicBezTo>
                  <a:cubicBezTo>
                    <a:pt x="141" y="47"/>
                    <a:pt x="150" y="49"/>
                    <a:pt x="150" y="53"/>
                  </a:cubicBezTo>
                  <a:cubicBezTo>
                    <a:pt x="150" y="58"/>
                    <a:pt x="159" y="57"/>
                    <a:pt x="161" y="61"/>
                  </a:cubicBezTo>
                  <a:cubicBezTo>
                    <a:pt x="162" y="61"/>
                    <a:pt x="162" y="60"/>
                    <a:pt x="163" y="60"/>
                  </a:cubicBezTo>
                  <a:cubicBezTo>
                    <a:pt x="165" y="64"/>
                    <a:pt x="168" y="61"/>
                    <a:pt x="171" y="60"/>
                  </a:cubicBezTo>
                  <a:cubicBezTo>
                    <a:pt x="175" y="58"/>
                    <a:pt x="179" y="63"/>
                    <a:pt x="182" y="65"/>
                  </a:cubicBezTo>
                  <a:cubicBezTo>
                    <a:pt x="178" y="69"/>
                    <a:pt x="178" y="63"/>
                    <a:pt x="174" y="66"/>
                  </a:cubicBezTo>
                  <a:cubicBezTo>
                    <a:pt x="171" y="68"/>
                    <a:pt x="170" y="72"/>
                    <a:pt x="166" y="73"/>
                  </a:cubicBezTo>
                  <a:cubicBezTo>
                    <a:pt x="161" y="74"/>
                    <a:pt x="165" y="78"/>
                    <a:pt x="163" y="81"/>
                  </a:cubicBezTo>
                  <a:cubicBezTo>
                    <a:pt x="161" y="84"/>
                    <a:pt x="152" y="87"/>
                    <a:pt x="157" y="81"/>
                  </a:cubicBezTo>
                  <a:cubicBezTo>
                    <a:pt x="154" y="81"/>
                    <a:pt x="150" y="85"/>
                    <a:pt x="149" y="87"/>
                  </a:cubicBezTo>
                  <a:cubicBezTo>
                    <a:pt x="147" y="85"/>
                    <a:pt x="146" y="81"/>
                    <a:pt x="142" y="82"/>
                  </a:cubicBezTo>
                  <a:cubicBezTo>
                    <a:pt x="143" y="83"/>
                    <a:pt x="145" y="84"/>
                    <a:pt x="146" y="85"/>
                  </a:cubicBezTo>
                  <a:cubicBezTo>
                    <a:pt x="144" y="88"/>
                    <a:pt x="146" y="89"/>
                    <a:pt x="147" y="92"/>
                  </a:cubicBezTo>
                  <a:cubicBezTo>
                    <a:pt x="149" y="95"/>
                    <a:pt x="143" y="95"/>
                    <a:pt x="142" y="94"/>
                  </a:cubicBezTo>
                  <a:cubicBezTo>
                    <a:pt x="143" y="97"/>
                    <a:pt x="144" y="105"/>
                    <a:pt x="141" y="107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2" y="109"/>
                    <a:pt x="133" y="119"/>
                    <a:pt x="131" y="116"/>
                  </a:cubicBezTo>
                  <a:cubicBezTo>
                    <a:pt x="126" y="119"/>
                    <a:pt x="125" y="126"/>
                    <a:pt x="124" y="131"/>
                  </a:cubicBezTo>
                  <a:cubicBezTo>
                    <a:pt x="124" y="137"/>
                    <a:pt x="126" y="142"/>
                    <a:pt x="123" y="148"/>
                  </a:cubicBezTo>
                  <a:cubicBezTo>
                    <a:pt x="119" y="155"/>
                    <a:pt x="127" y="157"/>
                    <a:pt x="127" y="163"/>
                  </a:cubicBezTo>
                  <a:cubicBezTo>
                    <a:pt x="129" y="159"/>
                    <a:pt x="130" y="166"/>
                    <a:pt x="132" y="168"/>
                  </a:cubicBezTo>
                  <a:cubicBezTo>
                    <a:pt x="134" y="171"/>
                    <a:pt x="137" y="174"/>
                    <a:pt x="141" y="176"/>
                  </a:cubicBezTo>
                  <a:cubicBezTo>
                    <a:pt x="144" y="179"/>
                    <a:pt x="147" y="181"/>
                    <a:pt x="150" y="184"/>
                  </a:cubicBezTo>
                  <a:cubicBezTo>
                    <a:pt x="154" y="187"/>
                    <a:pt x="152" y="192"/>
                    <a:pt x="154" y="197"/>
                  </a:cubicBezTo>
                  <a:cubicBezTo>
                    <a:pt x="152" y="195"/>
                    <a:pt x="150" y="194"/>
                    <a:pt x="148" y="194"/>
                  </a:cubicBezTo>
                  <a:cubicBezTo>
                    <a:pt x="155" y="195"/>
                    <a:pt x="158" y="204"/>
                    <a:pt x="164" y="209"/>
                  </a:cubicBezTo>
                  <a:cubicBezTo>
                    <a:pt x="168" y="212"/>
                    <a:pt x="181" y="219"/>
                    <a:pt x="178" y="226"/>
                  </a:cubicBezTo>
                  <a:cubicBezTo>
                    <a:pt x="182" y="223"/>
                    <a:pt x="189" y="232"/>
                    <a:pt x="191" y="235"/>
                  </a:cubicBezTo>
                  <a:cubicBezTo>
                    <a:pt x="190" y="234"/>
                    <a:pt x="189" y="234"/>
                    <a:pt x="188" y="233"/>
                  </a:cubicBezTo>
                  <a:cubicBezTo>
                    <a:pt x="193" y="236"/>
                    <a:pt x="198" y="240"/>
                    <a:pt x="201" y="246"/>
                  </a:cubicBezTo>
                  <a:cubicBezTo>
                    <a:pt x="206" y="240"/>
                    <a:pt x="216" y="253"/>
                    <a:pt x="213" y="256"/>
                  </a:cubicBezTo>
                  <a:cubicBezTo>
                    <a:pt x="216" y="254"/>
                    <a:pt x="212" y="248"/>
                    <a:pt x="217" y="251"/>
                  </a:cubicBezTo>
                  <a:cubicBezTo>
                    <a:pt x="209" y="258"/>
                    <a:pt x="233" y="273"/>
                    <a:pt x="233" y="279"/>
                  </a:cubicBezTo>
                  <a:cubicBezTo>
                    <a:pt x="235" y="274"/>
                    <a:pt x="236" y="278"/>
                    <a:pt x="238" y="280"/>
                  </a:cubicBezTo>
                  <a:cubicBezTo>
                    <a:pt x="240" y="284"/>
                    <a:pt x="237" y="282"/>
                    <a:pt x="237" y="285"/>
                  </a:cubicBezTo>
                  <a:cubicBezTo>
                    <a:pt x="238" y="290"/>
                    <a:pt x="242" y="295"/>
                    <a:pt x="245" y="300"/>
                  </a:cubicBezTo>
                  <a:cubicBezTo>
                    <a:pt x="247" y="306"/>
                    <a:pt x="249" y="313"/>
                    <a:pt x="252" y="320"/>
                  </a:cubicBezTo>
                  <a:cubicBezTo>
                    <a:pt x="253" y="322"/>
                    <a:pt x="254" y="325"/>
                    <a:pt x="255" y="328"/>
                  </a:cubicBezTo>
                  <a:cubicBezTo>
                    <a:pt x="255" y="329"/>
                    <a:pt x="255" y="336"/>
                    <a:pt x="253" y="329"/>
                  </a:cubicBezTo>
                  <a:cubicBezTo>
                    <a:pt x="253" y="333"/>
                    <a:pt x="258" y="345"/>
                    <a:pt x="253" y="338"/>
                  </a:cubicBezTo>
                  <a:cubicBezTo>
                    <a:pt x="254" y="340"/>
                    <a:pt x="256" y="342"/>
                    <a:pt x="258" y="344"/>
                  </a:cubicBezTo>
                  <a:cubicBezTo>
                    <a:pt x="252" y="344"/>
                    <a:pt x="257" y="347"/>
                    <a:pt x="257" y="350"/>
                  </a:cubicBezTo>
                  <a:cubicBezTo>
                    <a:pt x="259" y="355"/>
                    <a:pt x="260" y="358"/>
                    <a:pt x="262" y="361"/>
                  </a:cubicBezTo>
                  <a:cubicBezTo>
                    <a:pt x="263" y="363"/>
                    <a:pt x="263" y="371"/>
                    <a:pt x="263" y="373"/>
                  </a:cubicBezTo>
                  <a:cubicBezTo>
                    <a:pt x="261" y="372"/>
                    <a:pt x="260" y="370"/>
                    <a:pt x="260" y="368"/>
                  </a:cubicBezTo>
                  <a:cubicBezTo>
                    <a:pt x="254" y="371"/>
                    <a:pt x="259" y="377"/>
                    <a:pt x="261" y="381"/>
                  </a:cubicBezTo>
                  <a:cubicBezTo>
                    <a:pt x="259" y="380"/>
                    <a:pt x="257" y="379"/>
                    <a:pt x="255" y="379"/>
                  </a:cubicBezTo>
                  <a:cubicBezTo>
                    <a:pt x="258" y="381"/>
                    <a:pt x="260" y="394"/>
                    <a:pt x="259" y="397"/>
                  </a:cubicBezTo>
                  <a:cubicBezTo>
                    <a:pt x="259" y="395"/>
                    <a:pt x="258" y="393"/>
                    <a:pt x="257" y="391"/>
                  </a:cubicBezTo>
                  <a:cubicBezTo>
                    <a:pt x="259" y="394"/>
                    <a:pt x="258" y="397"/>
                    <a:pt x="257" y="400"/>
                  </a:cubicBezTo>
                  <a:cubicBezTo>
                    <a:pt x="260" y="400"/>
                    <a:pt x="260" y="402"/>
                    <a:pt x="259" y="405"/>
                  </a:cubicBezTo>
                  <a:cubicBezTo>
                    <a:pt x="258" y="407"/>
                    <a:pt x="255" y="409"/>
                    <a:pt x="254" y="409"/>
                  </a:cubicBezTo>
                  <a:cubicBezTo>
                    <a:pt x="253" y="415"/>
                    <a:pt x="255" y="415"/>
                    <a:pt x="249" y="418"/>
                  </a:cubicBezTo>
                  <a:cubicBezTo>
                    <a:pt x="247" y="419"/>
                    <a:pt x="246" y="421"/>
                    <a:pt x="244" y="422"/>
                  </a:cubicBezTo>
                  <a:cubicBezTo>
                    <a:pt x="241" y="423"/>
                    <a:pt x="240" y="427"/>
                    <a:pt x="238" y="427"/>
                  </a:cubicBezTo>
                  <a:cubicBezTo>
                    <a:pt x="235" y="428"/>
                    <a:pt x="232" y="430"/>
                    <a:pt x="229" y="431"/>
                  </a:cubicBezTo>
                  <a:cubicBezTo>
                    <a:pt x="228" y="432"/>
                    <a:pt x="226" y="439"/>
                    <a:pt x="225" y="438"/>
                  </a:cubicBezTo>
                  <a:cubicBezTo>
                    <a:pt x="222" y="437"/>
                    <a:pt x="217" y="441"/>
                    <a:pt x="215" y="443"/>
                  </a:cubicBezTo>
                  <a:cubicBezTo>
                    <a:pt x="212" y="445"/>
                    <a:pt x="206" y="447"/>
                    <a:pt x="203" y="450"/>
                  </a:cubicBezTo>
                  <a:cubicBezTo>
                    <a:pt x="201" y="446"/>
                    <a:pt x="196" y="446"/>
                    <a:pt x="196" y="441"/>
                  </a:cubicBezTo>
                  <a:cubicBezTo>
                    <a:pt x="195" y="443"/>
                    <a:pt x="195" y="445"/>
                    <a:pt x="195" y="447"/>
                  </a:cubicBezTo>
                  <a:cubicBezTo>
                    <a:pt x="194" y="445"/>
                    <a:pt x="193" y="444"/>
                    <a:pt x="193" y="442"/>
                  </a:cubicBezTo>
                  <a:cubicBezTo>
                    <a:pt x="194" y="446"/>
                    <a:pt x="194" y="445"/>
                    <a:pt x="191" y="442"/>
                  </a:cubicBezTo>
                  <a:cubicBezTo>
                    <a:pt x="194" y="442"/>
                    <a:pt x="188" y="440"/>
                    <a:pt x="188" y="440"/>
                  </a:cubicBezTo>
                  <a:cubicBezTo>
                    <a:pt x="189" y="443"/>
                    <a:pt x="188" y="448"/>
                    <a:pt x="183" y="447"/>
                  </a:cubicBezTo>
                  <a:cubicBezTo>
                    <a:pt x="184" y="450"/>
                    <a:pt x="189" y="445"/>
                    <a:pt x="190" y="449"/>
                  </a:cubicBezTo>
                  <a:cubicBezTo>
                    <a:pt x="191" y="455"/>
                    <a:pt x="181" y="452"/>
                    <a:pt x="179" y="452"/>
                  </a:cubicBezTo>
                  <a:cubicBezTo>
                    <a:pt x="182" y="455"/>
                    <a:pt x="188" y="455"/>
                    <a:pt x="191" y="459"/>
                  </a:cubicBezTo>
                  <a:cubicBezTo>
                    <a:pt x="187" y="460"/>
                    <a:pt x="187" y="465"/>
                    <a:pt x="183" y="462"/>
                  </a:cubicBezTo>
                  <a:cubicBezTo>
                    <a:pt x="180" y="461"/>
                    <a:pt x="178" y="455"/>
                    <a:pt x="175" y="455"/>
                  </a:cubicBezTo>
                  <a:cubicBezTo>
                    <a:pt x="177" y="457"/>
                    <a:pt x="188" y="466"/>
                    <a:pt x="186" y="469"/>
                  </a:cubicBezTo>
                  <a:cubicBezTo>
                    <a:pt x="179" y="466"/>
                    <a:pt x="176" y="459"/>
                    <a:pt x="170" y="455"/>
                  </a:cubicBezTo>
                  <a:cubicBezTo>
                    <a:pt x="171" y="460"/>
                    <a:pt x="192" y="474"/>
                    <a:pt x="183" y="479"/>
                  </a:cubicBezTo>
                  <a:cubicBezTo>
                    <a:pt x="176" y="482"/>
                    <a:pt x="166" y="466"/>
                    <a:pt x="161" y="463"/>
                  </a:cubicBezTo>
                  <a:cubicBezTo>
                    <a:pt x="165" y="468"/>
                    <a:pt x="176" y="476"/>
                    <a:pt x="174" y="483"/>
                  </a:cubicBezTo>
                  <a:cubicBezTo>
                    <a:pt x="172" y="488"/>
                    <a:pt x="164" y="489"/>
                    <a:pt x="159" y="491"/>
                  </a:cubicBezTo>
                  <a:cubicBezTo>
                    <a:pt x="152" y="495"/>
                    <a:pt x="152" y="500"/>
                    <a:pt x="148" y="506"/>
                  </a:cubicBezTo>
                  <a:cubicBezTo>
                    <a:pt x="145" y="510"/>
                    <a:pt x="137" y="516"/>
                    <a:pt x="132" y="511"/>
                  </a:cubicBezTo>
                  <a:cubicBezTo>
                    <a:pt x="134" y="509"/>
                    <a:pt x="136" y="508"/>
                    <a:pt x="138" y="508"/>
                  </a:cubicBezTo>
                  <a:cubicBezTo>
                    <a:pt x="138" y="507"/>
                    <a:pt x="137" y="505"/>
                    <a:pt x="137" y="504"/>
                  </a:cubicBezTo>
                  <a:cubicBezTo>
                    <a:pt x="136" y="505"/>
                    <a:pt x="134" y="505"/>
                    <a:pt x="133" y="506"/>
                  </a:cubicBezTo>
                  <a:cubicBezTo>
                    <a:pt x="133" y="498"/>
                    <a:pt x="132" y="491"/>
                    <a:pt x="132" y="484"/>
                  </a:cubicBezTo>
                  <a:cubicBezTo>
                    <a:pt x="132" y="480"/>
                    <a:pt x="132" y="477"/>
                    <a:pt x="133" y="473"/>
                  </a:cubicBezTo>
                  <a:cubicBezTo>
                    <a:pt x="134" y="471"/>
                    <a:pt x="139" y="461"/>
                    <a:pt x="140" y="468"/>
                  </a:cubicBezTo>
                  <a:cubicBezTo>
                    <a:pt x="140" y="457"/>
                    <a:pt x="119" y="458"/>
                    <a:pt x="121" y="449"/>
                  </a:cubicBezTo>
                  <a:cubicBezTo>
                    <a:pt x="120" y="451"/>
                    <a:pt x="119" y="450"/>
                    <a:pt x="118" y="449"/>
                  </a:cubicBezTo>
                  <a:cubicBezTo>
                    <a:pt x="120" y="448"/>
                    <a:pt x="121" y="445"/>
                    <a:pt x="124" y="445"/>
                  </a:cubicBezTo>
                  <a:cubicBezTo>
                    <a:pt x="126" y="445"/>
                    <a:pt x="128" y="445"/>
                    <a:pt x="131" y="444"/>
                  </a:cubicBezTo>
                  <a:cubicBezTo>
                    <a:pt x="132" y="444"/>
                    <a:pt x="135" y="441"/>
                    <a:pt x="136" y="439"/>
                  </a:cubicBezTo>
                  <a:cubicBezTo>
                    <a:pt x="138" y="436"/>
                    <a:pt x="134" y="433"/>
                    <a:pt x="137" y="430"/>
                  </a:cubicBezTo>
                  <a:cubicBezTo>
                    <a:pt x="142" y="435"/>
                    <a:pt x="150" y="430"/>
                    <a:pt x="156" y="429"/>
                  </a:cubicBezTo>
                  <a:cubicBezTo>
                    <a:pt x="158" y="428"/>
                    <a:pt x="159" y="430"/>
                    <a:pt x="160" y="431"/>
                  </a:cubicBezTo>
                  <a:cubicBezTo>
                    <a:pt x="162" y="435"/>
                    <a:pt x="166" y="435"/>
                    <a:pt x="170" y="436"/>
                  </a:cubicBezTo>
                  <a:cubicBezTo>
                    <a:pt x="170" y="433"/>
                    <a:pt x="167" y="430"/>
                    <a:pt x="171" y="430"/>
                  </a:cubicBezTo>
                  <a:cubicBezTo>
                    <a:pt x="170" y="424"/>
                    <a:pt x="163" y="424"/>
                    <a:pt x="161" y="420"/>
                  </a:cubicBezTo>
                  <a:cubicBezTo>
                    <a:pt x="159" y="417"/>
                    <a:pt x="158" y="413"/>
                    <a:pt x="157" y="410"/>
                  </a:cubicBezTo>
                  <a:cubicBezTo>
                    <a:pt x="156" y="406"/>
                    <a:pt x="160" y="406"/>
                    <a:pt x="162" y="403"/>
                  </a:cubicBezTo>
                  <a:cubicBezTo>
                    <a:pt x="164" y="399"/>
                    <a:pt x="173" y="405"/>
                    <a:pt x="176" y="406"/>
                  </a:cubicBezTo>
                  <a:cubicBezTo>
                    <a:pt x="174" y="402"/>
                    <a:pt x="177" y="398"/>
                    <a:pt x="174" y="395"/>
                  </a:cubicBezTo>
                  <a:cubicBezTo>
                    <a:pt x="177" y="395"/>
                    <a:pt x="180" y="396"/>
                    <a:pt x="183" y="395"/>
                  </a:cubicBezTo>
                  <a:cubicBezTo>
                    <a:pt x="185" y="394"/>
                    <a:pt x="190" y="391"/>
                    <a:pt x="192" y="389"/>
                  </a:cubicBezTo>
                  <a:cubicBezTo>
                    <a:pt x="194" y="387"/>
                    <a:pt x="195" y="385"/>
                    <a:pt x="198" y="384"/>
                  </a:cubicBezTo>
                  <a:cubicBezTo>
                    <a:pt x="201" y="383"/>
                    <a:pt x="204" y="383"/>
                    <a:pt x="206" y="381"/>
                  </a:cubicBezTo>
                  <a:cubicBezTo>
                    <a:pt x="212" y="376"/>
                    <a:pt x="203" y="362"/>
                    <a:pt x="204" y="355"/>
                  </a:cubicBezTo>
                  <a:cubicBezTo>
                    <a:pt x="205" y="350"/>
                    <a:pt x="207" y="346"/>
                    <a:pt x="204" y="340"/>
                  </a:cubicBezTo>
                  <a:cubicBezTo>
                    <a:pt x="203" y="338"/>
                    <a:pt x="202" y="337"/>
                    <a:pt x="201" y="335"/>
                  </a:cubicBezTo>
                  <a:cubicBezTo>
                    <a:pt x="200" y="332"/>
                    <a:pt x="201" y="330"/>
                    <a:pt x="199" y="327"/>
                  </a:cubicBezTo>
                  <a:cubicBezTo>
                    <a:pt x="198" y="323"/>
                    <a:pt x="196" y="323"/>
                    <a:pt x="195" y="318"/>
                  </a:cubicBezTo>
                  <a:cubicBezTo>
                    <a:pt x="195" y="312"/>
                    <a:pt x="199" y="308"/>
                    <a:pt x="199" y="303"/>
                  </a:cubicBezTo>
                  <a:cubicBezTo>
                    <a:pt x="199" y="301"/>
                    <a:pt x="199" y="294"/>
                    <a:pt x="199" y="293"/>
                  </a:cubicBezTo>
                  <a:cubicBezTo>
                    <a:pt x="194" y="289"/>
                    <a:pt x="198" y="290"/>
                    <a:pt x="200" y="286"/>
                  </a:cubicBezTo>
                  <a:cubicBezTo>
                    <a:pt x="203" y="280"/>
                    <a:pt x="195" y="274"/>
                    <a:pt x="191" y="271"/>
                  </a:cubicBezTo>
                  <a:cubicBezTo>
                    <a:pt x="189" y="269"/>
                    <a:pt x="183" y="266"/>
                    <a:pt x="183" y="263"/>
                  </a:cubicBezTo>
                  <a:cubicBezTo>
                    <a:pt x="184" y="259"/>
                    <a:pt x="190" y="258"/>
                    <a:pt x="191" y="254"/>
                  </a:cubicBezTo>
                  <a:cubicBezTo>
                    <a:pt x="187" y="253"/>
                    <a:pt x="182" y="250"/>
                    <a:pt x="180" y="246"/>
                  </a:cubicBezTo>
                  <a:cubicBezTo>
                    <a:pt x="178" y="244"/>
                    <a:pt x="176" y="246"/>
                    <a:pt x="174" y="242"/>
                  </a:cubicBezTo>
                  <a:cubicBezTo>
                    <a:pt x="171" y="237"/>
                    <a:pt x="169" y="242"/>
                    <a:pt x="166" y="240"/>
                  </a:cubicBezTo>
                  <a:cubicBezTo>
                    <a:pt x="164" y="239"/>
                    <a:pt x="161" y="233"/>
                    <a:pt x="161" y="231"/>
                  </a:cubicBezTo>
                  <a:cubicBezTo>
                    <a:pt x="160" y="224"/>
                    <a:pt x="157" y="218"/>
                    <a:pt x="151" y="212"/>
                  </a:cubicBezTo>
                  <a:cubicBezTo>
                    <a:pt x="149" y="211"/>
                    <a:pt x="145" y="210"/>
                    <a:pt x="143" y="208"/>
                  </a:cubicBezTo>
                  <a:cubicBezTo>
                    <a:pt x="138" y="203"/>
                    <a:pt x="133" y="198"/>
                    <a:pt x="129" y="193"/>
                  </a:cubicBezTo>
                  <a:cubicBezTo>
                    <a:pt x="127" y="190"/>
                    <a:pt x="126" y="185"/>
                    <a:pt x="123" y="182"/>
                  </a:cubicBezTo>
                  <a:cubicBezTo>
                    <a:pt x="122" y="181"/>
                    <a:pt x="121" y="179"/>
                    <a:pt x="119" y="181"/>
                  </a:cubicBezTo>
                  <a:cubicBezTo>
                    <a:pt x="117" y="178"/>
                    <a:pt x="114" y="177"/>
                    <a:pt x="112" y="174"/>
                  </a:cubicBezTo>
                  <a:cubicBezTo>
                    <a:pt x="111" y="172"/>
                    <a:pt x="108" y="167"/>
                    <a:pt x="110" y="165"/>
                  </a:cubicBezTo>
                  <a:cubicBezTo>
                    <a:pt x="113" y="162"/>
                    <a:pt x="99" y="159"/>
                    <a:pt x="98" y="159"/>
                  </a:cubicBezTo>
                  <a:cubicBezTo>
                    <a:pt x="89" y="157"/>
                    <a:pt x="83" y="147"/>
                    <a:pt x="75" y="144"/>
                  </a:cubicBezTo>
                  <a:cubicBezTo>
                    <a:pt x="72" y="144"/>
                    <a:pt x="65" y="141"/>
                    <a:pt x="71" y="138"/>
                  </a:cubicBezTo>
                  <a:cubicBezTo>
                    <a:pt x="78" y="134"/>
                    <a:pt x="69" y="132"/>
                    <a:pt x="70" y="128"/>
                  </a:cubicBezTo>
                  <a:cubicBezTo>
                    <a:pt x="71" y="126"/>
                    <a:pt x="81" y="129"/>
                    <a:pt x="82" y="129"/>
                  </a:cubicBezTo>
                  <a:cubicBezTo>
                    <a:pt x="87" y="130"/>
                    <a:pt x="98" y="123"/>
                    <a:pt x="92" y="121"/>
                  </a:cubicBezTo>
                  <a:cubicBezTo>
                    <a:pt x="93" y="119"/>
                    <a:pt x="97" y="118"/>
                    <a:pt x="97" y="116"/>
                  </a:cubicBezTo>
                  <a:cubicBezTo>
                    <a:pt x="97" y="112"/>
                    <a:pt x="93" y="109"/>
                    <a:pt x="90" y="109"/>
                  </a:cubicBezTo>
                  <a:cubicBezTo>
                    <a:pt x="88" y="110"/>
                    <a:pt x="87" y="108"/>
                    <a:pt x="87" y="106"/>
                  </a:cubicBezTo>
                  <a:cubicBezTo>
                    <a:pt x="85" y="102"/>
                    <a:pt x="81" y="103"/>
                    <a:pt x="77" y="102"/>
                  </a:cubicBezTo>
                  <a:cubicBezTo>
                    <a:pt x="78" y="99"/>
                    <a:pt x="83" y="99"/>
                    <a:pt x="83" y="97"/>
                  </a:cubicBezTo>
                  <a:cubicBezTo>
                    <a:pt x="83" y="93"/>
                    <a:pt x="78" y="91"/>
                    <a:pt x="76" y="89"/>
                  </a:cubicBezTo>
                  <a:cubicBezTo>
                    <a:pt x="72" y="87"/>
                    <a:pt x="70" y="84"/>
                    <a:pt x="65" y="84"/>
                  </a:cubicBezTo>
                  <a:cubicBezTo>
                    <a:pt x="58" y="86"/>
                    <a:pt x="60" y="90"/>
                    <a:pt x="57" y="94"/>
                  </a:cubicBezTo>
                  <a:cubicBezTo>
                    <a:pt x="53" y="92"/>
                    <a:pt x="49" y="88"/>
                    <a:pt x="45" y="89"/>
                  </a:cubicBezTo>
                  <a:cubicBezTo>
                    <a:pt x="41" y="90"/>
                    <a:pt x="34" y="83"/>
                    <a:pt x="32" y="80"/>
                  </a:cubicBezTo>
                  <a:cubicBezTo>
                    <a:pt x="29" y="76"/>
                    <a:pt x="27" y="68"/>
                    <a:pt x="28" y="64"/>
                  </a:cubicBezTo>
                  <a:cubicBezTo>
                    <a:pt x="30" y="57"/>
                    <a:pt x="25" y="59"/>
                    <a:pt x="23" y="53"/>
                  </a:cubicBezTo>
                  <a:cubicBezTo>
                    <a:pt x="24" y="56"/>
                    <a:pt x="24" y="58"/>
                    <a:pt x="22" y="59"/>
                  </a:cubicBezTo>
                  <a:cubicBezTo>
                    <a:pt x="18" y="58"/>
                    <a:pt x="17" y="52"/>
                    <a:pt x="14" y="49"/>
                  </a:cubicBezTo>
                  <a:cubicBezTo>
                    <a:pt x="10" y="46"/>
                    <a:pt x="2" y="39"/>
                    <a:pt x="0" y="3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554">
              <a:extLst>
                <a:ext uri="{FF2B5EF4-FFF2-40B4-BE49-F238E27FC236}">
                  <a16:creationId xmlns="" xmlns:a16="http://schemas.microsoft.com/office/drawing/2014/main" id="{E6B3E7A3-7A12-497C-A5FC-A5055B96A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7959" y="1145255"/>
              <a:ext cx="2175609" cy="1081132"/>
            </a:xfrm>
            <a:custGeom>
              <a:avLst/>
              <a:gdLst>
                <a:gd name="T0" fmla="*/ 142 w 1004"/>
                <a:gd name="T1" fmla="*/ 159 h 499"/>
                <a:gd name="T2" fmla="*/ 162 w 1004"/>
                <a:gd name="T3" fmla="*/ 144 h 499"/>
                <a:gd name="T4" fmla="*/ 188 w 1004"/>
                <a:gd name="T5" fmla="*/ 150 h 499"/>
                <a:gd name="T6" fmla="*/ 215 w 1004"/>
                <a:gd name="T7" fmla="*/ 143 h 499"/>
                <a:gd name="T8" fmla="*/ 257 w 1004"/>
                <a:gd name="T9" fmla="*/ 158 h 499"/>
                <a:gd name="T10" fmla="*/ 279 w 1004"/>
                <a:gd name="T11" fmla="*/ 158 h 499"/>
                <a:gd name="T12" fmla="*/ 288 w 1004"/>
                <a:gd name="T13" fmla="*/ 131 h 499"/>
                <a:gd name="T14" fmla="*/ 258 w 1004"/>
                <a:gd name="T15" fmla="*/ 120 h 499"/>
                <a:gd name="T16" fmla="*/ 258 w 1004"/>
                <a:gd name="T17" fmla="*/ 108 h 499"/>
                <a:gd name="T18" fmla="*/ 262 w 1004"/>
                <a:gd name="T19" fmla="*/ 81 h 499"/>
                <a:gd name="T20" fmla="*/ 284 w 1004"/>
                <a:gd name="T21" fmla="*/ 74 h 499"/>
                <a:gd name="T22" fmla="*/ 265 w 1004"/>
                <a:gd name="T23" fmla="*/ 61 h 499"/>
                <a:gd name="T24" fmla="*/ 259 w 1004"/>
                <a:gd name="T25" fmla="*/ 49 h 499"/>
                <a:gd name="T26" fmla="*/ 293 w 1004"/>
                <a:gd name="T27" fmla="*/ 50 h 499"/>
                <a:gd name="T28" fmla="*/ 312 w 1004"/>
                <a:gd name="T29" fmla="*/ 41 h 499"/>
                <a:gd name="T30" fmla="*/ 342 w 1004"/>
                <a:gd name="T31" fmla="*/ 35 h 499"/>
                <a:gd name="T32" fmla="*/ 386 w 1004"/>
                <a:gd name="T33" fmla="*/ 24 h 499"/>
                <a:gd name="T34" fmla="*/ 427 w 1004"/>
                <a:gd name="T35" fmla="*/ 12 h 499"/>
                <a:gd name="T36" fmla="*/ 441 w 1004"/>
                <a:gd name="T37" fmla="*/ 3 h 499"/>
                <a:gd name="T38" fmla="*/ 457 w 1004"/>
                <a:gd name="T39" fmla="*/ 2 h 499"/>
                <a:gd name="T40" fmla="*/ 497 w 1004"/>
                <a:gd name="T41" fmla="*/ 17 h 499"/>
                <a:gd name="T42" fmla="*/ 520 w 1004"/>
                <a:gd name="T43" fmla="*/ 43 h 499"/>
                <a:gd name="T44" fmla="*/ 534 w 1004"/>
                <a:gd name="T45" fmla="*/ 34 h 499"/>
                <a:gd name="T46" fmla="*/ 554 w 1004"/>
                <a:gd name="T47" fmla="*/ 47 h 499"/>
                <a:gd name="T48" fmla="*/ 581 w 1004"/>
                <a:gd name="T49" fmla="*/ 51 h 499"/>
                <a:gd name="T50" fmla="*/ 591 w 1004"/>
                <a:gd name="T51" fmla="*/ 59 h 499"/>
                <a:gd name="T52" fmla="*/ 622 w 1004"/>
                <a:gd name="T53" fmla="*/ 44 h 499"/>
                <a:gd name="T54" fmla="*/ 641 w 1004"/>
                <a:gd name="T55" fmla="*/ 36 h 499"/>
                <a:gd name="T56" fmla="*/ 653 w 1004"/>
                <a:gd name="T57" fmla="*/ 35 h 499"/>
                <a:gd name="T58" fmla="*/ 686 w 1004"/>
                <a:gd name="T59" fmla="*/ 65 h 499"/>
                <a:gd name="T60" fmla="*/ 789 w 1004"/>
                <a:gd name="T61" fmla="*/ 154 h 499"/>
                <a:gd name="T62" fmla="*/ 812 w 1004"/>
                <a:gd name="T63" fmla="*/ 141 h 499"/>
                <a:gd name="T64" fmla="*/ 836 w 1004"/>
                <a:gd name="T65" fmla="*/ 154 h 499"/>
                <a:gd name="T66" fmla="*/ 863 w 1004"/>
                <a:gd name="T67" fmla="*/ 150 h 499"/>
                <a:gd name="T68" fmla="*/ 920 w 1004"/>
                <a:gd name="T69" fmla="*/ 174 h 499"/>
                <a:gd name="T70" fmla="*/ 947 w 1004"/>
                <a:gd name="T71" fmla="*/ 193 h 499"/>
                <a:gd name="T72" fmla="*/ 979 w 1004"/>
                <a:gd name="T73" fmla="*/ 189 h 499"/>
                <a:gd name="T74" fmla="*/ 986 w 1004"/>
                <a:gd name="T75" fmla="*/ 231 h 499"/>
                <a:gd name="T76" fmla="*/ 972 w 1004"/>
                <a:gd name="T77" fmla="*/ 283 h 499"/>
                <a:gd name="T78" fmla="*/ 920 w 1004"/>
                <a:gd name="T79" fmla="*/ 274 h 499"/>
                <a:gd name="T80" fmla="*/ 926 w 1004"/>
                <a:gd name="T81" fmla="*/ 342 h 499"/>
                <a:gd name="T82" fmla="*/ 899 w 1004"/>
                <a:gd name="T83" fmla="*/ 337 h 499"/>
                <a:gd name="T84" fmla="*/ 873 w 1004"/>
                <a:gd name="T85" fmla="*/ 360 h 499"/>
                <a:gd name="T86" fmla="*/ 899 w 1004"/>
                <a:gd name="T87" fmla="*/ 413 h 499"/>
                <a:gd name="T88" fmla="*/ 889 w 1004"/>
                <a:gd name="T89" fmla="*/ 423 h 499"/>
                <a:gd name="T90" fmla="*/ 877 w 1004"/>
                <a:gd name="T91" fmla="*/ 435 h 499"/>
                <a:gd name="T92" fmla="*/ 807 w 1004"/>
                <a:gd name="T93" fmla="*/ 420 h 499"/>
                <a:gd name="T94" fmla="*/ 763 w 1004"/>
                <a:gd name="T95" fmla="*/ 420 h 499"/>
                <a:gd name="T96" fmla="*/ 706 w 1004"/>
                <a:gd name="T97" fmla="*/ 436 h 499"/>
                <a:gd name="T98" fmla="*/ 654 w 1004"/>
                <a:gd name="T99" fmla="*/ 423 h 499"/>
                <a:gd name="T100" fmla="*/ 636 w 1004"/>
                <a:gd name="T101" fmla="*/ 442 h 499"/>
                <a:gd name="T102" fmla="*/ 601 w 1004"/>
                <a:gd name="T103" fmla="*/ 465 h 499"/>
                <a:gd name="T104" fmla="*/ 583 w 1004"/>
                <a:gd name="T105" fmla="*/ 487 h 499"/>
                <a:gd name="T106" fmla="*/ 559 w 1004"/>
                <a:gd name="T107" fmla="*/ 479 h 499"/>
                <a:gd name="T108" fmla="*/ 503 w 1004"/>
                <a:gd name="T109" fmla="*/ 450 h 499"/>
                <a:gd name="T110" fmla="*/ 461 w 1004"/>
                <a:gd name="T111" fmla="*/ 397 h 499"/>
                <a:gd name="T112" fmla="*/ 385 w 1004"/>
                <a:gd name="T113" fmla="*/ 399 h 499"/>
                <a:gd name="T114" fmla="*/ 314 w 1004"/>
                <a:gd name="T115" fmla="*/ 354 h 499"/>
                <a:gd name="T116" fmla="*/ 200 w 1004"/>
                <a:gd name="T117" fmla="*/ 348 h 499"/>
                <a:gd name="T118" fmla="*/ 215 w 1004"/>
                <a:gd name="T119" fmla="*/ 476 h 499"/>
                <a:gd name="T120" fmla="*/ 151 w 1004"/>
                <a:gd name="T121" fmla="*/ 441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04" h="499">
                  <a:moveTo>
                    <a:pt x="0" y="130"/>
                  </a:moveTo>
                  <a:cubicBezTo>
                    <a:pt x="2" y="132"/>
                    <a:pt x="25" y="117"/>
                    <a:pt x="52" y="122"/>
                  </a:cubicBezTo>
                  <a:cubicBezTo>
                    <a:pt x="92" y="129"/>
                    <a:pt x="139" y="156"/>
                    <a:pt x="142" y="159"/>
                  </a:cubicBezTo>
                  <a:cubicBezTo>
                    <a:pt x="146" y="163"/>
                    <a:pt x="150" y="160"/>
                    <a:pt x="154" y="156"/>
                  </a:cubicBezTo>
                  <a:cubicBezTo>
                    <a:pt x="156" y="155"/>
                    <a:pt x="155" y="152"/>
                    <a:pt x="156" y="151"/>
                  </a:cubicBezTo>
                  <a:cubicBezTo>
                    <a:pt x="159" y="150"/>
                    <a:pt x="162" y="148"/>
                    <a:pt x="162" y="144"/>
                  </a:cubicBezTo>
                  <a:cubicBezTo>
                    <a:pt x="164" y="145"/>
                    <a:pt x="166" y="145"/>
                    <a:pt x="168" y="147"/>
                  </a:cubicBezTo>
                  <a:cubicBezTo>
                    <a:pt x="168" y="143"/>
                    <a:pt x="180" y="142"/>
                    <a:pt x="182" y="145"/>
                  </a:cubicBezTo>
                  <a:cubicBezTo>
                    <a:pt x="183" y="147"/>
                    <a:pt x="186" y="148"/>
                    <a:pt x="188" y="150"/>
                  </a:cubicBezTo>
                  <a:cubicBezTo>
                    <a:pt x="191" y="152"/>
                    <a:pt x="194" y="148"/>
                    <a:pt x="197" y="149"/>
                  </a:cubicBezTo>
                  <a:cubicBezTo>
                    <a:pt x="197" y="141"/>
                    <a:pt x="196" y="144"/>
                    <a:pt x="205" y="144"/>
                  </a:cubicBezTo>
                  <a:cubicBezTo>
                    <a:pt x="209" y="144"/>
                    <a:pt x="211" y="141"/>
                    <a:pt x="215" y="143"/>
                  </a:cubicBezTo>
                  <a:cubicBezTo>
                    <a:pt x="219" y="145"/>
                    <a:pt x="220" y="148"/>
                    <a:pt x="221" y="151"/>
                  </a:cubicBezTo>
                  <a:cubicBezTo>
                    <a:pt x="223" y="156"/>
                    <a:pt x="251" y="158"/>
                    <a:pt x="248" y="163"/>
                  </a:cubicBezTo>
                  <a:cubicBezTo>
                    <a:pt x="251" y="162"/>
                    <a:pt x="255" y="162"/>
                    <a:pt x="257" y="158"/>
                  </a:cubicBezTo>
                  <a:cubicBezTo>
                    <a:pt x="258" y="156"/>
                    <a:pt x="256" y="152"/>
                    <a:pt x="258" y="151"/>
                  </a:cubicBezTo>
                  <a:cubicBezTo>
                    <a:pt x="262" y="150"/>
                    <a:pt x="264" y="155"/>
                    <a:pt x="266" y="156"/>
                  </a:cubicBezTo>
                  <a:cubicBezTo>
                    <a:pt x="269" y="158"/>
                    <a:pt x="275" y="158"/>
                    <a:pt x="279" y="158"/>
                  </a:cubicBezTo>
                  <a:cubicBezTo>
                    <a:pt x="283" y="158"/>
                    <a:pt x="294" y="156"/>
                    <a:pt x="295" y="151"/>
                  </a:cubicBezTo>
                  <a:cubicBezTo>
                    <a:pt x="296" y="147"/>
                    <a:pt x="292" y="138"/>
                    <a:pt x="298" y="138"/>
                  </a:cubicBezTo>
                  <a:cubicBezTo>
                    <a:pt x="294" y="136"/>
                    <a:pt x="293" y="132"/>
                    <a:pt x="288" y="131"/>
                  </a:cubicBezTo>
                  <a:cubicBezTo>
                    <a:pt x="284" y="131"/>
                    <a:pt x="280" y="132"/>
                    <a:pt x="277" y="129"/>
                  </a:cubicBezTo>
                  <a:cubicBezTo>
                    <a:pt x="274" y="126"/>
                    <a:pt x="272" y="125"/>
                    <a:pt x="268" y="125"/>
                  </a:cubicBezTo>
                  <a:cubicBezTo>
                    <a:pt x="263" y="125"/>
                    <a:pt x="262" y="123"/>
                    <a:pt x="258" y="120"/>
                  </a:cubicBezTo>
                  <a:cubicBezTo>
                    <a:pt x="255" y="118"/>
                    <a:pt x="253" y="117"/>
                    <a:pt x="250" y="117"/>
                  </a:cubicBezTo>
                  <a:cubicBezTo>
                    <a:pt x="246" y="117"/>
                    <a:pt x="246" y="113"/>
                    <a:pt x="250" y="113"/>
                  </a:cubicBezTo>
                  <a:cubicBezTo>
                    <a:pt x="253" y="114"/>
                    <a:pt x="255" y="109"/>
                    <a:pt x="258" y="108"/>
                  </a:cubicBezTo>
                  <a:cubicBezTo>
                    <a:pt x="263" y="107"/>
                    <a:pt x="266" y="104"/>
                    <a:pt x="270" y="102"/>
                  </a:cubicBezTo>
                  <a:cubicBezTo>
                    <a:pt x="269" y="101"/>
                    <a:pt x="258" y="91"/>
                    <a:pt x="258" y="90"/>
                  </a:cubicBezTo>
                  <a:cubicBezTo>
                    <a:pt x="257" y="86"/>
                    <a:pt x="266" y="85"/>
                    <a:pt x="262" y="81"/>
                  </a:cubicBezTo>
                  <a:cubicBezTo>
                    <a:pt x="270" y="80"/>
                    <a:pt x="277" y="81"/>
                    <a:pt x="284" y="81"/>
                  </a:cubicBezTo>
                  <a:cubicBezTo>
                    <a:pt x="286" y="81"/>
                    <a:pt x="290" y="83"/>
                    <a:pt x="290" y="80"/>
                  </a:cubicBezTo>
                  <a:cubicBezTo>
                    <a:pt x="291" y="76"/>
                    <a:pt x="286" y="75"/>
                    <a:pt x="284" y="74"/>
                  </a:cubicBezTo>
                  <a:cubicBezTo>
                    <a:pt x="277" y="73"/>
                    <a:pt x="270" y="72"/>
                    <a:pt x="264" y="70"/>
                  </a:cubicBezTo>
                  <a:cubicBezTo>
                    <a:pt x="256" y="67"/>
                    <a:pt x="271" y="63"/>
                    <a:pt x="272" y="63"/>
                  </a:cubicBezTo>
                  <a:cubicBezTo>
                    <a:pt x="270" y="60"/>
                    <a:pt x="268" y="61"/>
                    <a:pt x="265" y="61"/>
                  </a:cubicBezTo>
                  <a:cubicBezTo>
                    <a:pt x="261" y="62"/>
                    <a:pt x="257" y="60"/>
                    <a:pt x="254" y="58"/>
                  </a:cubicBezTo>
                  <a:cubicBezTo>
                    <a:pt x="264" y="57"/>
                    <a:pt x="256" y="51"/>
                    <a:pt x="253" y="49"/>
                  </a:cubicBezTo>
                  <a:cubicBezTo>
                    <a:pt x="255" y="48"/>
                    <a:pt x="257" y="48"/>
                    <a:pt x="259" y="49"/>
                  </a:cubicBezTo>
                  <a:cubicBezTo>
                    <a:pt x="257" y="43"/>
                    <a:pt x="271" y="47"/>
                    <a:pt x="274" y="48"/>
                  </a:cubicBezTo>
                  <a:cubicBezTo>
                    <a:pt x="278" y="49"/>
                    <a:pt x="279" y="47"/>
                    <a:pt x="283" y="46"/>
                  </a:cubicBezTo>
                  <a:cubicBezTo>
                    <a:pt x="288" y="45"/>
                    <a:pt x="289" y="50"/>
                    <a:pt x="293" y="50"/>
                  </a:cubicBezTo>
                  <a:cubicBezTo>
                    <a:pt x="292" y="43"/>
                    <a:pt x="300" y="44"/>
                    <a:pt x="305" y="44"/>
                  </a:cubicBezTo>
                  <a:cubicBezTo>
                    <a:pt x="306" y="43"/>
                    <a:pt x="306" y="42"/>
                    <a:pt x="306" y="41"/>
                  </a:cubicBezTo>
                  <a:cubicBezTo>
                    <a:pt x="308" y="41"/>
                    <a:pt x="310" y="40"/>
                    <a:pt x="312" y="41"/>
                  </a:cubicBezTo>
                  <a:cubicBezTo>
                    <a:pt x="316" y="40"/>
                    <a:pt x="319" y="40"/>
                    <a:pt x="323" y="40"/>
                  </a:cubicBezTo>
                  <a:cubicBezTo>
                    <a:pt x="327" y="41"/>
                    <a:pt x="326" y="36"/>
                    <a:pt x="330" y="36"/>
                  </a:cubicBezTo>
                  <a:cubicBezTo>
                    <a:pt x="334" y="36"/>
                    <a:pt x="338" y="34"/>
                    <a:pt x="342" y="35"/>
                  </a:cubicBezTo>
                  <a:cubicBezTo>
                    <a:pt x="345" y="36"/>
                    <a:pt x="348" y="33"/>
                    <a:pt x="351" y="35"/>
                  </a:cubicBezTo>
                  <a:cubicBezTo>
                    <a:pt x="355" y="37"/>
                    <a:pt x="355" y="35"/>
                    <a:pt x="355" y="32"/>
                  </a:cubicBezTo>
                  <a:cubicBezTo>
                    <a:pt x="355" y="22"/>
                    <a:pt x="380" y="25"/>
                    <a:pt x="386" y="24"/>
                  </a:cubicBezTo>
                  <a:cubicBezTo>
                    <a:pt x="393" y="22"/>
                    <a:pt x="402" y="19"/>
                    <a:pt x="410" y="19"/>
                  </a:cubicBezTo>
                  <a:cubicBezTo>
                    <a:pt x="413" y="19"/>
                    <a:pt x="416" y="15"/>
                    <a:pt x="418" y="15"/>
                  </a:cubicBezTo>
                  <a:cubicBezTo>
                    <a:pt x="421" y="15"/>
                    <a:pt x="425" y="15"/>
                    <a:pt x="427" y="12"/>
                  </a:cubicBezTo>
                  <a:cubicBezTo>
                    <a:pt x="425" y="12"/>
                    <a:pt x="423" y="8"/>
                    <a:pt x="426" y="8"/>
                  </a:cubicBezTo>
                  <a:cubicBezTo>
                    <a:pt x="430" y="8"/>
                    <a:pt x="435" y="6"/>
                    <a:pt x="433" y="2"/>
                  </a:cubicBezTo>
                  <a:cubicBezTo>
                    <a:pt x="436" y="3"/>
                    <a:pt x="438" y="3"/>
                    <a:pt x="441" y="3"/>
                  </a:cubicBezTo>
                  <a:cubicBezTo>
                    <a:pt x="440" y="2"/>
                    <a:pt x="439" y="1"/>
                    <a:pt x="438" y="0"/>
                  </a:cubicBezTo>
                  <a:cubicBezTo>
                    <a:pt x="441" y="0"/>
                    <a:pt x="444" y="2"/>
                    <a:pt x="447" y="2"/>
                  </a:cubicBezTo>
                  <a:cubicBezTo>
                    <a:pt x="450" y="3"/>
                    <a:pt x="453" y="2"/>
                    <a:pt x="457" y="2"/>
                  </a:cubicBezTo>
                  <a:cubicBezTo>
                    <a:pt x="459" y="3"/>
                    <a:pt x="478" y="13"/>
                    <a:pt x="479" y="7"/>
                  </a:cubicBezTo>
                  <a:cubicBezTo>
                    <a:pt x="479" y="0"/>
                    <a:pt x="490" y="7"/>
                    <a:pt x="493" y="9"/>
                  </a:cubicBezTo>
                  <a:cubicBezTo>
                    <a:pt x="495" y="12"/>
                    <a:pt x="496" y="14"/>
                    <a:pt x="497" y="17"/>
                  </a:cubicBezTo>
                  <a:cubicBezTo>
                    <a:pt x="499" y="21"/>
                    <a:pt x="504" y="23"/>
                    <a:pt x="507" y="24"/>
                  </a:cubicBezTo>
                  <a:cubicBezTo>
                    <a:pt x="503" y="28"/>
                    <a:pt x="514" y="37"/>
                    <a:pt x="505" y="38"/>
                  </a:cubicBezTo>
                  <a:cubicBezTo>
                    <a:pt x="511" y="44"/>
                    <a:pt x="515" y="39"/>
                    <a:pt x="520" y="43"/>
                  </a:cubicBezTo>
                  <a:cubicBezTo>
                    <a:pt x="523" y="44"/>
                    <a:pt x="526" y="42"/>
                    <a:pt x="527" y="39"/>
                  </a:cubicBezTo>
                  <a:cubicBezTo>
                    <a:pt x="527" y="36"/>
                    <a:pt x="535" y="41"/>
                    <a:pt x="537" y="40"/>
                  </a:cubicBezTo>
                  <a:cubicBezTo>
                    <a:pt x="534" y="39"/>
                    <a:pt x="533" y="37"/>
                    <a:pt x="534" y="34"/>
                  </a:cubicBezTo>
                  <a:cubicBezTo>
                    <a:pt x="538" y="36"/>
                    <a:pt x="541" y="42"/>
                    <a:pt x="546" y="42"/>
                  </a:cubicBezTo>
                  <a:cubicBezTo>
                    <a:pt x="542" y="45"/>
                    <a:pt x="546" y="46"/>
                    <a:pt x="548" y="50"/>
                  </a:cubicBezTo>
                  <a:cubicBezTo>
                    <a:pt x="549" y="48"/>
                    <a:pt x="551" y="47"/>
                    <a:pt x="554" y="47"/>
                  </a:cubicBezTo>
                  <a:cubicBezTo>
                    <a:pt x="552" y="45"/>
                    <a:pt x="550" y="44"/>
                    <a:pt x="548" y="45"/>
                  </a:cubicBezTo>
                  <a:cubicBezTo>
                    <a:pt x="552" y="33"/>
                    <a:pt x="572" y="58"/>
                    <a:pt x="577" y="44"/>
                  </a:cubicBezTo>
                  <a:cubicBezTo>
                    <a:pt x="579" y="46"/>
                    <a:pt x="581" y="48"/>
                    <a:pt x="581" y="51"/>
                  </a:cubicBezTo>
                  <a:cubicBezTo>
                    <a:pt x="575" y="50"/>
                    <a:pt x="574" y="53"/>
                    <a:pt x="572" y="58"/>
                  </a:cubicBezTo>
                  <a:cubicBezTo>
                    <a:pt x="570" y="61"/>
                    <a:pt x="578" y="63"/>
                    <a:pt x="579" y="66"/>
                  </a:cubicBezTo>
                  <a:cubicBezTo>
                    <a:pt x="583" y="62"/>
                    <a:pt x="585" y="59"/>
                    <a:pt x="591" y="59"/>
                  </a:cubicBezTo>
                  <a:cubicBezTo>
                    <a:pt x="596" y="59"/>
                    <a:pt x="600" y="64"/>
                    <a:pt x="604" y="64"/>
                  </a:cubicBezTo>
                  <a:cubicBezTo>
                    <a:pt x="604" y="55"/>
                    <a:pt x="608" y="55"/>
                    <a:pt x="614" y="53"/>
                  </a:cubicBezTo>
                  <a:cubicBezTo>
                    <a:pt x="617" y="52"/>
                    <a:pt x="626" y="48"/>
                    <a:pt x="622" y="44"/>
                  </a:cubicBezTo>
                  <a:cubicBezTo>
                    <a:pt x="626" y="44"/>
                    <a:pt x="629" y="43"/>
                    <a:pt x="632" y="42"/>
                  </a:cubicBezTo>
                  <a:cubicBezTo>
                    <a:pt x="634" y="41"/>
                    <a:pt x="636" y="40"/>
                    <a:pt x="638" y="39"/>
                  </a:cubicBezTo>
                  <a:cubicBezTo>
                    <a:pt x="639" y="38"/>
                    <a:pt x="640" y="37"/>
                    <a:pt x="641" y="36"/>
                  </a:cubicBezTo>
                  <a:cubicBezTo>
                    <a:pt x="643" y="35"/>
                    <a:pt x="645" y="37"/>
                    <a:pt x="647" y="35"/>
                  </a:cubicBezTo>
                  <a:cubicBezTo>
                    <a:pt x="650" y="32"/>
                    <a:pt x="651" y="33"/>
                    <a:pt x="655" y="32"/>
                  </a:cubicBezTo>
                  <a:cubicBezTo>
                    <a:pt x="654" y="33"/>
                    <a:pt x="653" y="34"/>
                    <a:pt x="653" y="35"/>
                  </a:cubicBezTo>
                  <a:cubicBezTo>
                    <a:pt x="655" y="35"/>
                    <a:pt x="656" y="38"/>
                    <a:pt x="655" y="40"/>
                  </a:cubicBezTo>
                  <a:cubicBezTo>
                    <a:pt x="652" y="43"/>
                    <a:pt x="650" y="41"/>
                    <a:pt x="647" y="43"/>
                  </a:cubicBezTo>
                  <a:cubicBezTo>
                    <a:pt x="659" y="52"/>
                    <a:pt x="673" y="57"/>
                    <a:pt x="686" y="65"/>
                  </a:cubicBezTo>
                  <a:cubicBezTo>
                    <a:pt x="700" y="72"/>
                    <a:pt x="711" y="83"/>
                    <a:pt x="722" y="93"/>
                  </a:cubicBezTo>
                  <a:cubicBezTo>
                    <a:pt x="735" y="104"/>
                    <a:pt x="748" y="116"/>
                    <a:pt x="760" y="128"/>
                  </a:cubicBezTo>
                  <a:cubicBezTo>
                    <a:pt x="768" y="135"/>
                    <a:pt x="778" y="152"/>
                    <a:pt x="789" y="154"/>
                  </a:cubicBezTo>
                  <a:cubicBezTo>
                    <a:pt x="784" y="149"/>
                    <a:pt x="800" y="150"/>
                    <a:pt x="795" y="144"/>
                  </a:cubicBezTo>
                  <a:cubicBezTo>
                    <a:pt x="791" y="138"/>
                    <a:pt x="798" y="141"/>
                    <a:pt x="798" y="136"/>
                  </a:cubicBezTo>
                  <a:cubicBezTo>
                    <a:pt x="801" y="137"/>
                    <a:pt x="811" y="137"/>
                    <a:pt x="812" y="141"/>
                  </a:cubicBezTo>
                  <a:cubicBezTo>
                    <a:pt x="813" y="145"/>
                    <a:pt x="811" y="149"/>
                    <a:pt x="817" y="148"/>
                  </a:cubicBezTo>
                  <a:cubicBezTo>
                    <a:pt x="823" y="147"/>
                    <a:pt x="824" y="154"/>
                    <a:pt x="829" y="155"/>
                  </a:cubicBezTo>
                  <a:cubicBezTo>
                    <a:pt x="831" y="156"/>
                    <a:pt x="833" y="154"/>
                    <a:pt x="836" y="154"/>
                  </a:cubicBezTo>
                  <a:cubicBezTo>
                    <a:pt x="839" y="154"/>
                    <a:pt x="842" y="156"/>
                    <a:pt x="846" y="156"/>
                  </a:cubicBezTo>
                  <a:cubicBezTo>
                    <a:pt x="852" y="155"/>
                    <a:pt x="854" y="154"/>
                    <a:pt x="859" y="150"/>
                  </a:cubicBezTo>
                  <a:cubicBezTo>
                    <a:pt x="860" y="149"/>
                    <a:pt x="862" y="150"/>
                    <a:pt x="863" y="150"/>
                  </a:cubicBezTo>
                  <a:cubicBezTo>
                    <a:pt x="866" y="149"/>
                    <a:pt x="865" y="147"/>
                    <a:pt x="867" y="147"/>
                  </a:cubicBezTo>
                  <a:cubicBezTo>
                    <a:pt x="881" y="142"/>
                    <a:pt x="896" y="159"/>
                    <a:pt x="904" y="167"/>
                  </a:cubicBezTo>
                  <a:cubicBezTo>
                    <a:pt x="908" y="172"/>
                    <a:pt x="914" y="173"/>
                    <a:pt x="920" y="174"/>
                  </a:cubicBezTo>
                  <a:cubicBezTo>
                    <a:pt x="927" y="177"/>
                    <a:pt x="929" y="181"/>
                    <a:pt x="934" y="186"/>
                  </a:cubicBezTo>
                  <a:cubicBezTo>
                    <a:pt x="936" y="188"/>
                    <a:pt x="938" y="189"/>
                    <a:pt x="940" y="191"/>
                  </a:cubicBezTo>
                  <a:cubicBezTo>
                    <a:pt x="942" y="195"/>
                    <a:pt x="944" y="192"/>
                    <a:pt x="947" y="193"/>
                  </a:cubicBezTo>
                  <a:cubicBezTo>
                    <a:pt x="952" y="195"/>
                    <a:pt x="958" y="193"/>
                    <a:pt x="963" y="195"/>
                  </a:cubicBezTo>
                  <a:cubicBezTo>
                    <a:pt x="968" y="197"/>
                    <a:pt x="968" y="194"/>
                    <a:pt x="972" y="191"/>
                  </a:cubicBezTo>
                  <a:cubicBezTo>
                    <a:pt x="973" y="190"/>
                    <a:pt x="981" y="184"/>
                    <a:pt x="979" y="189"/>
                  </a:cubicBezTo>
                  <a:cubicBezTo>
                    <a:pt x="975" y="197"/>
                    <a:pt x="1000" y="205"/>
                    <a:pt x="1004" y="210"/>
                  </a:cubicBezTo>
                  <a:cubicBezTo>
                    <a:pt x="999" y="209"/>
                    <a:pt x="985" y="208"/>
                    <a:pt x="991" y="216"/>
                  </a:cubicBezTo>
                  <a:cubicBezTo>
                    <a:pt x="995" y="223"/>
                    <a:pt x="992" y="228"/>
                    <a:pt x="986" y="231"/>
                  </a:cubicBezTo>
                  <a:cubicBezTo>
                    <a:pt x="981" y="233"/>
                    <a:pt x="971" y="230"/>
                    <a:pt x="971" y="238"/>
                  </a:cubicBezTo>
                  <a:cubicBezTo>
                    <a:pt x="970" y="249"/>
                    <a:pt x="977" y="260"/>
                    <a:pt x="983" y="268"/>
                  </a:cubicBezTo>
                  <a:cubicBezTo>
                    <a:pt x="989" y="278"/>
                    <a:pt x="976" y="279"/>
                    <a:pt x="972" y="283"/>
                  </a:cubicBezTo>
                  <a:cubicBezTo>
                    <a:pt x="968" y="286"/>
                    <a:pt x="967" y="287"/>
                    <a:pt x="963" y="283"/>
                  </a:cubicBezTo>
                  <a:cubicBezTo>
                    <a:pt x="959" y="279"/>
                    <a:pt x="952" y="281"/>
                    <a:pt x="947" y="281"/>
                  </a:cubicBezTo>
                  <a:cubicBezTo>
                    <a:pt x="936" y="283"/>
                    <a:pt x="929" y="278"/>
                    <a:pt x="920" y="274"/>
                  </a:cubicBezTo>
                  <a:cubicBezTo>
                    <a:pt x="911" y="271"/>
                    <a:pt x="914" y="292"/>
                    <a:pt x="914" y="297"/>
                  </a:cubicBezTo>
                  <a:cubicBezTo>
                    <a:pt x="914" y="307"/>
                    <a:pt x="913" y="316"/>
                    <a:pt x="913" y="326"/>
                  </a:cubicBezTo>
                  <a:cubicBezTo>
                    <a:pt x="913" y="336"/>
                    <a:pt x="928" y="331"/>
                    <a:pt x="926" y="342"/>
                  </a:cubicBezTo>
                  <a:cubicBezTo>
                    <a:pt x="925" y="346"/>
                    <a:pt x="921" y="343"/>
                    <a:pt x="919" y="342"/>
                  </a:cubicBezTo>
                  <a:cubicBezTo>
                    <a:pt x="915" y="340"/>
                    <a:pt x="912" y="343"/>
                    <a:pt x="907" y="342"/>
                  </a:cubicBezTo>
                  <a:cubicBezTo>
                    <a:pt x="904" y="342"/>
                    <a:pt x="902" y="336"/>
                    <a:pt x="899" y="337"/>
                  </a:cubicBezTo>
                  <a:cubicBezTo>
                    <a:pt x="894" y="339"/>
                    <a:pt x="887" y="342"/>
                    <a:pt x="882" y="343"/>
                  </a:cubicBezTo>
                  <a:cubicBezTo>
                    <a:pt x="876" y="344"/>
                    <a:pt x="859" y="344"/>
                    <a:pt x="856" y="352"/>
                  </a:cubicBezTo>
                  <a:cubicBezTo>
                    <a:pt x="854" y="357"/>
                    <a:pt x="878" y="353"/>
                    <a:pt x="873" y="360"/>
                  </a:cubicBezTo>
                  <a:cubicBezTo>
                    <a:pt x="868" y="366"/>
                    <a:pt x="882" y="385"/>
                    <a:pt x="885" y="389"/>
                  </a:cubicBezTo>
                  <a:cubicBezTo>
                    <a:pt x="889" y="393"/>
                    <a:pt x="893" y="397"/>
                    <a:pt x="895" y="402"/>
                  </a:cubicBezTo>
                  <a:cubicBezTo>
                    <a:pt x="896" y="406"/>
                    <a:pt x="901" y="409"/>
                    <a:pt x="899" y="413"/>
                  </a:cubicBezTo>
                  <a:cubicBezTo>
                    <a:pt x="896" y="411"/>
                    <a:pt x="893" y="415"/>
                    <a:pt x="891" y="417"/>
                  </a:cubicBezTo>
                  <a:cubicBezTo>
                    <a:pt x="893" y="418"/>
                    <a:pt x="895" y="419"/>
                    <a:pt x="897" y="421"/>
                  </a:cubicBezTo>
                  <a:cubicBezTo>
                    <a:pt x="894" y="422"/>
                    <a:pt x="892" y="423"/>
                    <a:pt x="889" y="423"/>
                  </a:cubicBezTo>
                  <a:cubicBezTo>
                    <a:pt x="889" y="426"/>
                    <a:pt x="889" y="429"/>
                    <a:pt x="890" y="432"/>
                  </a:cubicBezTo>
                  <a:cubicBezTo>
                    <a:pt x="892" y="436"/>
                    <a:pt x="896" y="439"/>
                    <a:pt x="895" y="444"/>
                  </a:cubicBezTo>
                  <a:cubicBezTo>
                    <a:pt x="888" y="440"/>
                    <a:pt x="885" y="436"/>
                    <a:pt x="877" y="435"/>
                  </a:cubicBezTo>
                  <a:cubicBezTo>
                    <a:pt x="869" y="435"/>
                    <a:pt x="866" y="429"/>
                    <a:pt x="860" y="425"/>
                  </a:cubicBezTo>
                  <a:cubicBezTo>
                    <a:pt x="854" y="422"/>
                    <a:pt x="843" y="422"/>
                    <a:pt x="837" y="422"/>
                  </a:cubicBezTo>
                  <a:cubicBezTo>
                    <a:pt x="828" y="421"/>
                    <a:pt x="817" y="421"/>
                    <a:pt x="807" y="420"/>
                  </a:cubicBezTo>
                  <a:cubicBezTo>
                    <a:pt x="804" y="420"/>
                    <a:pt x="802" y="419"/>
                    <a:pt x="799" y="418"/>
                  </a:cubicBezTo>
                  <a:cubicBezTo>
                    <a:pt x="795" y="416"/>
                    <a:pt x="792" y="419"/>
                    <a:pt x="788" y="420"/>
                  </a:cubicBezTo>
                  <a:cubicBezTo>
                    <a:pt x="784" y="421"/>
                    <a:pt x="764" y="417"/>
                    <a:pt x="763" y="420"/>
                  </a:cubicBezTo>
                  <a:cubicBezTo>
                    <a:pt x="760" y="431"/>
                    <a:pt x="724" y="410"/>
                    <a:pt x="716" y="408"/>
                  </a:cubicBezTo>
                  <a:cubicBezTo>
                    <a:pt x="718" y="410"/>
                    <a:pt x="705" y="413"/>
                    <a:pt x="704" y="414"/>
                  </a:cubicBezTo>
                  <a:cubicBezTo>
                    <a:pt x="698" y="418"/>
                    <a:pt x="701" y="432"/>
                    <a:pt x="706" y="436"/>
                  </a:cubicBezTo>
                  <a:cubicBezTo>
                    <a:pt x="702" y="437"/>
                    <a:pt x="698" y="434"/>
                    <a:pt x="696" y="433"/>
                  </a:cubicBezTo>
                  <a:cubicBezTo>
                    <a:pt x="691" y="431"/>
                    <a:pt x="686" y="431"/>
                    <a:pt x="681" y="430"/>
                  </a:cubicBezTo>
                  <a:cubicBezTo>
                    <a:pt x="673" y="427"/>
                    <a:pt x="663" y="423"/>
                    <a:pt x="654" y="423"/>
                  </a:cubicBezTo>
                  <a:cubicBezTo>
                    <a:pt x="652" y="423"/>
                    <a:pt x="649" y="426"/>
                    <a:pt x="647" y="424"/>
                  </a:cubicBezTo>
                  <a:cubicBezTo>
                    <a:pt x="646" y="423"/>
                    <a:pt x="641" y="424"/>
                    <a:pt x="640" y="425"/>
                  </a:cubicBezTo>
                  <a:cubicBezTo>
                    <a:pt x="637" y="427"/>
                    <a:pt x="631" y="442"/>
                    <a:pt x="636" y="442"/>
                  </a:cubicBezTo>
                  <a:cubicBezTo>
                    <a:pt x="634" y="444"/>
                    <a:pt x="630" y="448"/>
                    <a:pt x="629" y="449"/>
                  </a:cubicBezTo>
                  <a:cubicBezTo>
                    <a:pt x="625" y="451"/>
                    <a:pt x="624" y="446"/>
                    <a:pt x="620" y="451"/>
                  </a:cubicBezTo>
                  <a:cubicBezTo>
                    <a:pt x="615" y="458"/>
                    <a:pt x="609" y="461"/>
                    <a:pt x="601" y="465"/>
                  </a:cubicBezTo>
                  <a:cubicBezTo>
                    <a:pt x="598" y="467"/>
                    <a:pt x="595" y="469"/>
                    <a:pt x="593" y="471"/>
                  </a:cubicBezTo>
                  <a:cubicBezTo>
                    <a:pt x="591" y="473"/>
                    <a:pt x="594" y="475"/>
                    <a:pt x="591" y="478"/>
                  </a:cubicBezTo>
                  <a:cubicBezTo>
                    <a:pt x="588" y="481"/>
                    <a:pt x="585" y="483"/>
                    <a:pt x="583" y="487"/>
                  </a:cubicBezTo>
                  <a:cubicBezTo>
                    <a:pt x="580" y="492"/>
                    <a:pt x="585" y="494"/>
                    <a:pt x="586" y="499"/>
                  </a:cubicBezTo>
                  <a:cubicBezTo>
                    <a:pt x="581" y="497"/>
                    <a:pt x="568" y="496"/>
                    <a:pt x="569" y="489"/>
                  </a:cubicBezTo>
                  <a:cubicBezTo>
                    <a:pt x="569" y="484"/>
                    <a:pt x="565" y="479"/>
                    <a:pt x="559" y="479"/>
                  </a:cubicBezTo>
                  <a:cubicBezTo>
                    <a:pt x="550" y="478"/>
                    <a:pt x="531" y="486"/>
                    <a:pt x="525" y="476"/>
                  </a:cubicBezTo>
                  <a:cubicBezTo>
                    <a:pt x="521" y="470"/>
                    <a:pt x="520" y="463"/>
                    <a:pt x="517" y="457"/>
                  </a:cubicBezTo>
                  <a:cubicBezTo>
                    <a:pt x="514" y="448"/>
                    <a:pt x="509" y="454"/>
                    <a:pt x="503" y="450"/>
                  </a:cubicBezTo>
                  <a:cubicBezTo>
                    <a:pt x="495" y="444"/>
                    <a:pt x="496" y="427"/>
                    <a:pt x="495" y="418"/>
                  </a:cubicBezTo>
                  <a:cubicBezTo>
                    <a:pt x="487" y="419"/>
                    <a:pt x="486" y="419"/>
                    <a:pt x="481" y="412"/>
                  </a:cubicBezTo>
                  <a:cubicBezTo>
                    <a:pt x="475" y="405"/>
                    <a:pt x="467" y="403"/>
                    <a:pt x="461" y="397"/>
                  </a:cubicBezTo>
                  <a:cubicBezTo>
                    <a:pt x="453" y="389"/>
                    <a:pt x="451" y="396"/>
                    <a:pt x="443" y="398"/>
                  </a:cubicBezTo>
                  <a:cubicBezTo>
                    <a:pt x="434" y="399"/>
                    <a:pt x="425" y="397"/>
                    <a:pt x="417" y="396"/>
                  </a:cubicBezTo>
                  <a:cubicBezTo>
                    <a:pt x="406" y="395"/>
                    <a:pt x="395" y="397"/>
                    <a:pt x="385" y="399"/>
                  </a:cubicBezTo>
                  <a:cubicBezTo>
                    <a:pt x="375" y="401"/>
                    <a:pt x="370" y="393"/>
                    <a:pt x="362" y="388"/>
                  </a:cubicBezTo>
                  <a:cubicBezTo>
                    <a:pt x="355" y="382"/>
                    <a:pt x="349" y="375"/>
                    <a:pt x="343" y="369"/>
                  </a:cubicBezTo>
                  <a:cubicBezTo>
                    <a:pt x="335" y="363"/>
                    <a:pt x="323" y="359"/>
                    <a:pt x="314" y="354"/>
                  </a:cubicBezTo>
                  <a:cubicBezTo>
                    <a:pt x="303" y="349"/>
                    <a:pt x="293" y="344"/>
                    <a:pt x="283" y="338"/>
                  </a:cubicBezTo>
                  <a:cubicBezTo>
                    <a:pt x="274" y="334"/>
                    <a:pt x="267" y="328"/>
                    <a:pt x="257" y="331"/>
                  </a:cubicBezTo>
                  <a:cubicBezTo>
                    <a:pt x="239" y="336"/>
                    <a:pt x="217" y="340"/>
                    <a:pt x="200" y="348"/>
                  </a:cubicBezTo>
                  <a:cubicBezTo>
                    <a:pt x="197" y="350"/>
                    <a:pt x="210" y="397"/>
                    <a:pt x="211" y="403"/>
                  </a:cubicBezTo>
                  <a:cubicBezTo>
                    <a:pt x="216" y="426"/>
                    <a:pt x="221" y="450"/>
                    <a:pt x="226" y="474"/>
                  </a:cubicBezTo>
                  <a:cubicBezTo>
                    <a:pt x="222" y="474"/>
                    <a:pt x="219" y="476"/>
                    <a:pt x="215" y="476"/>
                  </a:cubicBezTo>
                  <a:cubicBezTo>
                    <a:pt x="210" y="476"/>
                    <a:pt x="206" y="471"/>
                    <a:pt x="203" y="468"/>
                  </a:cubicBezTo>
                  <a:cubicBezTo>
                    <a:pt x="196" y="460"/>
                    <a:pt x="190" y="451"/>
                    <a:pt x="180" y="446"/>
                  </a:cubicBezTo>
                  <a:cubicBezTo>
                    <a:pt x="170" y="440"/>
                    <a:pt x="163" y="438"/>
                    <a:pt x="151" y="441"/>
                  </a:cubicBezTo>
                  <a:cubicBezTo>
                    <a:pt x="88" y="468"/>
                    <a:pt x="53" y="381"/>
                    <a:pt x="53" y="392"/>
                  </a:cubicBezTo>
                  <a:lnTo>
                    <a:pt x="0" y="130"/>
                  </a:lnTo>
                  <a:close/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555">
              <a:extLst>
                <a:ext uri="{FF2B5EF4-FFF2-40B4-BE49-F238E27FC236}">
                  <a16:creationId xmlns="" xmlns:a16="http://schemas.microsoft.com/office/drawing/2014/main" id="{6DEC8BE4-F2C4-4C64-8785-1AF42D9D2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1518" y="3725731"/>
              <a:ext cx="573935" cy="1121172"/>
            </a:xfrm>
            <a:custGeom>
              <a:avLst/>
              <a:gdLst>
                <a:gd name="T0" fmla="*/ 10 w 265"/>
                <a:gd name="T1" fmla="*/ 55 h 516"/>
                <a:gd name="T2" fmla="*/ 17 w 265"/>
                <a:gd name="T3" fmla="*/ 28 h 516"/>
                <a:gd name="T4" fmla="*/ 44 w 265"/>
                <a:gd name="T5" fmla="*/ 26 h 516"/>
                <a:gd name="T6" fmla="*/ 75 w 265"/>
                <a:gd name="T7" fmla="*/ 11 h 516"/>
                <a:gd name="T8" fmla="*/ 87 w 265"/>
                <a:gd name="T9" fmla="*/ 26 h 516"/>
                <a:gd name="T10" fmla="*/ 113 w 265"/>
                <a:gd name="T11" fmla="*/ 40 h 516"/>
                <a:gd name="T12" fmla="*/ 113 w 265"/>
                <a:gd name="T13" fmla="*/ 74 h 516"/>
                <a:gd name="T14" fmla="*/ 120 w 265"/>
                <a:gd name="T15" fmla="*/ 108 h 516"/>
                <a:gd name="T16" fmla="*/ 153 w 265"/>
                <a:gd name="T17" fmla="*/ 88 h 516"/>
                <a:gd name="T18" fmla="*/ 180 w 265"/>
                <a:gd name="T19" fmla="*/ 80 h 516"/>
                <a:gd name="T20" fmla="*/ 231 w 265"/>
                <a:gd name="T21" fmla="*/ 136 h 516"/>
                <a:gd name="T22" fmla="*/ 261 w 265"/>
                <a:gd name="T23" fmla="*/ 168 h 516"/>
                <a:gd name="T24" fmla="*/ 263 w 265"/>
                <a:gd name="T25" fmla="*/ 196 h 516"/>
                <a:gd name="T26" fmla="*/ 228 w 265"/>
                <a:gd name="T27" fmla="*/ 214 h 516"/>
                <a:gd name="T28" fmla="*/ 193 w 265"/>
                <a:gd name="T29" fmla="*/ 216 h 516"/>
                <a:gd name="T30" fmla="*/ 170 w 265"/>
                <a:gd name="T31" fmla="*/ 243 h 516"/>
                <a:gd name="T32" fmla="*/ 186 w 265"/>
                <a:gd name="T33" fmla="*/ 290 h 516"/>
                <a:gd name="T34" fmla="*/ 181 w 265"/>
                <a:gd name="T35" fmla="*/ 290 h 516"/>
                <a:gd name="T36" fmla="*/ 170 w 265"/>
                <a:gd name="T37" fmla="*/ 282 h 516"/>
                <a:gd name="T38" fmla="*/ 144 w 265"/>
                <a:gd name="T39" fmla="*/ 276 h 516"/>
                <a:gd name="T40" fmla="*/ 128 w 265"/>
                <a:gd name="T41" fmla="*/ 255 h 516"/>
                <a:gd name="T42" fmla="*/ 101 w 265"/>
                <a:gd name="T43" fmla="*/ 255 h 516"/>
                <a:gd name="T44" fmla="*/ 100 w 265"/>
                <a:gd name="T45" fmla="*/ 298 h 516"/>
                <a:gd name="T46" fmla="*/ 86 w 265"/>
                <a:gd name="T47" fmla="*/ 346 h 516"/>
                <a:gd name="T48" fmla="*/ 88 w 265"/>
                <a:gd name="T49" fmla="*/ 389 h 516"/>
                <a:gd name="T50" fmla="*/ 119 w 265"/>
                <a:gd name="T51" fmla="*/ 420 h 516"/>
                <a:gd name="T52" fmla="*/ 119 w 265"/>
                <a:gd name="T53" fmla="*/ 444 h 516"/>
                <a:gd name="T54" fmla="*/ 135 w 265"/>
                <a:gd name="T55" fmla="*/ 466 h 516"/>
                <a:gd name="T56" fmla="*/ 173 w 265"/>
                <a:gd name="T57" fmla="*/ 490 h 516"/>
                <a:gd name="T58" fmla="*/ 166 w 265"/>
                <a:gd name="T59" fmla="*/ 508 h 516"/>
                <a:gd name="T60" fmla="*/ 145 w 265"/>
                <a:gd name="T61" fmla="*/ 496 h 516"/>
                <a:gd name="T62" fmla="*/ 120 w 265"/>
                <a:gd name="T63" fmla="*/ 490 h 516"/>
                <a:gd name="T64" fmla="*/ 95 w 265"/>
                <a:gd name="T65" fmla="*/ 457 h 516"/>
                <a:gd name="T66" fmla="*/ 83 w 265"/>
                <a:gd name="T67" fmla="*/ 438 h 516"/>
                <a:gd name="T68" fmla="*/ 69 w 265"/>
                <a:gd name="T69" fmla="*/ 423 h 516"/>
                <a:gd name="T70" fmla="*/ 67 w 265"/>
                <a:gd name="T71" fmla="*/ 365 h 516"/>
                <a:gd name="T72" fmla="*/ 92 w 265"/>
                <a:gd name="T73" fmla="*/ 301 h 516"/>
                <a:gd name="T74" fmla="*/ 75 w 265"/>
                <a:gd name="T75" fmla="*/ 257 h 516"/>
                <a:gd name="T76" fmla="*/ 40 w 265"/>
                <a:gd name="T77" fmla="*/ 191 h 516"/>
                <a:gd name="T78" fmla="*/ 48 w 265"/>
                <a:gd name="T79" fmla="*/ 160 h 516"/>
                <a:gd name="T80" fmla="*/ 51 w 265"/>
                <a:gd name="T81" fmla="*/ 149 h 516"/>
                <a:gd name="T82" fmla="*/ 16 w 265"/>
                <a:gd name="T83" fmla="*/ 99 h 516"/>
                <a:gd name="T84" fmla="*/ 0 w 265"/>
                <a:gd name="T85" fmla="*/ 69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5" h="516">
                  <a:moveTo>
                    <a:pt x="0" y="69"/>
                  </a:moveTo>
                  <a:cubicBezTo>
                    <a:pt x="2" y="72"/>
                    <a:pt x="9" y="72"/>
                    <a:pt x="12" y="70"/>
                  </a:cubicBezTo>
                  <a:cubicBezTo>
                    <a:pt x="15" y="67"/>
                    <a:pt x="9" y="59"/>
                    <a:pt x="10" y="55"/>
                  </a:cubicBezTo>
                  <a:cubicBezTo>
                    <a:pt x="10" y="52"/>
                    <a:pt x="12" y="51"/>
                    <a:pt x="12" y="49"/>
                  </a:cubicBezTo>
                  <a:cubicBezTo>
                    <a:pt x="12" y="45"/>
                    <a:pt x="9" y="43"/>
                    <a:pt x="10" y="39"/>
                  </a:cubicBezTo>
                  <a:cubicBezTo>
                    <a:pt x="11" y="36"/>
                    <a:pt x="15" y="28"/>
                    <a:pt x="17" y="28"/>
                  </a:cubicBezTo>
                  <a:cubicBezTo>
                    <a:pt x="22" y="29"/>
                    <a:pt x="27" y="31"/>
                    <a:pt x="32" y="30"/>
                  </a:cubicBezTo>
                  <a:cubicBezTo>
                    <a:pt x="34" y="30"/>
                    <a:pt x="36" y="27"/>
                    <a:pt x="39" y="27"/>
                  </a:cubicBezTo>
                  <a:cubicBezTo>
                    <a:pt x="41" y="27"/>
                    <a:pt x="42" y="29"/>
                    <a:pt x="44" y="26"/>
                  </a:cubicBezTo>
                  <a:cubicBezTo>
                    <a:pt x="46" y="23"/>
                    <a:pt x="42" y="18"/>
                    <a:pt x="47" y="16"/>
                  </a:cubicBezTo>
                  <a:cubicBezTo>
                    <a:pt x="50" y="15"/>
                    <a:pt x="63" y="18"/>
                    <a:pt x="56" y="9"/>
                  </a:cubicBezTo>
                  <a:cubicBezTo>
                    <a:pt x="61" y="9"/>
                    <a:pt x="75" y="0"/>
                    <a:pt x="75" y="11"/>
                  </a:cubicBezTo>
                  <a:cubicBezTo>
                    <a:pt x="77" y="10"/>
                    <a:pt x="78" y="6"/>
                    <a:pt x="81" y="7"/>
                  </a:cubicBezTo>
                  <a:cubicBezTo>
                    <a:pt x="83" y="8"/>
                    <a:pt x="87" y="14"/>
                    <a:pt x="89" y="15"/>
                  </a:cubicBezTo>
                  <a:cubicBezTo>
                    <a:pt x="91" y="18"/>
                    <a:pt x="87" y="23"/>
                    <a:pt x="87" y="26"/>
                  </a:cubicBezTo>
                  <a:cubicBezTo>
                    <a:pt x="85" y="31"/>
                    <a:pt x="89" y="34"/>
                    <a:pt x="92" y="37"/>
                  </a:cubicBezTo>
                  <a:cubicBezTo>
                    <a:pt x="96" y="41"/>
                    <a:pt x="103" y="33"/>
                    <a:pt x="108" y="35"/>
                  </a:cubicBezTo>
                  <a:cubicBezTo>
                    <a:pt x="111" y="36"/>
                    <a:pt x="114" y="36"/>
                    <a:pt x="113" y="40"/>
                  </a:cubicBezTo>
                  <a:cubicBezTo>
                    <a:pt x="111" y="44"/>
                    <a:pt x="116" y="50"/>
                    <a:pt x="117" y="53"/>
                  </a:cubicBezTo>
                  <a:cubicBezTo>
                    <a:pt x="118" y="57"/>
                    <a:pt x="116" y="60"/>
                    <a:pt x="116" y="63"/>
                  </a:cubicBezTo>
                  <a:cubicBezTo>
                    <a:pt x="117" y="68"/>
                    <a:pt x="113" y="70"/>
                    <a:pt x="113" y="74"/>
                  </a:cubicBezTo>
                  <a:cubicBezTo>
                    <a:pt x="113" y="75"/>
                    <a:pt x="116" y="77"/>
                    <a:pt x="117" y="79"/>
                  </a:cubicBezTo>
                  <a:cubicBezTo>
                    <a:pt x="117" y="83"/>
                    <a:pt x="117" y="86"/>
                    <a:pt x="116" y="90"/>
                  </a:cubicBezTo>
                  <a:cubicBezTo>
                    <a:pt x="112" y="99"/>
                    <a:pt x="109" y="104"/>
                    <a:pt x="120" y="108"/>
                  </a:cubicBezTo>
                  <a:cubicBezTo>
                    <a:pt x="124" y="101"/>
                    <a:pt x="135" y="96"/>
                    <a:pt x="136" y="87"/>
                  </a:cubicBezTo>
                  <a:cubicBezTo>
                    <a:pt x="140" y="90"/>
                    <a:pt x="141" y="82"/>
                    <a:pt x="145" y="82"/>
                  </a:cubicBezTo>
                  <a:cubicBezTo>
                    <a:pt x="147" y="82"/>
                    <a:pt x="151" y="87"/>
                    <a:pt x="153" y="88"/>
                  </a:cubicBezTo>
                  <a:cubicBezTo>
                    <a:pt x="155" y="89"/>
                    <a:pt x="159" y="89"/>
                    <a:pt x="160" y="91"/>
                  </a:cubicBezTo>
                  <a:cubicBezTo>
                    <a:pt x="164" y="97"/>
                    <a:pt x="168" y="89"/>
                    <a:pt x="172" y="89"/>
                  </a:cubicBezTo>
                  <a:cubicBezTo>
                    <a:pt x="175" y="90"/>
                    <a:pt x="176" y="80"/>
                    <a:pt x="180" y="80"/>
                  </a:cubicBezTo>
                  <a:cubicBezTo>
                    <a:pt x="173" y="72"/>
                    <a:pt x="194" y="77"/>
                    <a:pt x="196" y="78"/>
                  </a:cubicBezTo>
                  <a:cubicBezTo>
                    <a:pt x="208" y="81"/>
                    <a:pt x="213" y="99"/>
                    <a:pt x="224" y="105"/>
                  </a:cubicBezTo>
                  <a:cubicBezTo>
                    <a:pt x="234" y="110"/>
                    <a:pt x="229" y="128"/>
                    <a:pt x="231" y="136"/>
                  </a:cubicBezTo>
                  <a:cubicBezTo>
                    <a:pt x="232" y="142"/>
                    <a:pt x="237" y="145"/>
                    <a:pt x="240" y="149"/>
                  </a:cubicBezTo>
                  <a:cubicBezTo>
                    <a:pt x="245" y="156"/>
                    <a:pt x="247" y="156"/>
                    <a:pt x="255" y="159"/>
                  </a:cubicBezTo>
                  <a:cubicBezTo>
                    <a:pt x="248" y="163"/>
                    <a:pt x="258" y="166"/>
                    <a:pt x="261" y="168"/>
                  </a:cubicBezTo>
                  <a:cubicBezTo>
                    <a:pt x="264" y="171"/>
                    <a:pt x="258" y="182"/>
                    <a:pt x="262" y="182"/>
                  </a:cubicBezTo>
                  <a:cubicBezTo>
                    <a:pt x="261" y="184"/>
                    <a:pt x="258" y="187"/>
                    <a:pt x="260" y="190"/>
                  </a:cubicBezTo>
                  <a:cubicBezTo>
                    <a:pt x="261" y="192"/>
                    <a:pt x="264" y="193"/>
                    <a:pt x="263" y="196"/>
                  </a:cubicBezTo>
                  <a:cubicBezTo>
                    <a:pt x="263" y="202"/>
                    <a:pt x="265" y="209"/>
                    <a:pt x="258" y="214"/>
                  </a:cubicBezTo>
                  <a:cubicBezTo>
                    <a:pt x="254" y="216"/>
                    <a:pt x="251" y="222"/>
                    <a:pt x="248" y="216"/>
                  </a:cubicBezTo>
                  <a:cubicBezTo>
                    <a:pt x="244" y="209"/>
                    <a:pt x="234" y="216"/>
                    <a:pt x="228" y="214"/>
                  </a:cubicBezTo>
                  <a:cubicBezTo>
                    <a:pt x="225" y="213"/>
                    <a:pt x="221" y="214"/>
                    <a:pt x="217" y="215"/>
                  </a:cubicBezTo>
                  <a:cubicBezTo>
                    <a:pt x="213" y="216"/>
                    <a:pt x="212" y="213"/>
                    <a:pt x="208" y="213"/>
                  </a:cubicBezTo>
                  <a:cubicBezTo>
                    <a:pt x="203" y="212"/>
                    <a:pt x="197" y="215"/>
                    <a:pt x="193" y="216"/>
                  </a:cubicBezTo>
                  <a:cubicBezTo>
                    <a:pt x="186" y="219"/>
                    <a:pt x="185" y="227"/>
                    <a:pt x="182" y="233"/>
                  </a:cubicBezTo>
                  <a:cubicBezTo>
                    <a:pt x="180" y="235"/>
                    <a:pt x="176" y="238"/>
                    <a:pt x="176" y="241"/>
                  </a:cubicBezTo>
                  <a:cubicBezTo>
                    <a:pt x="177" y="244"/>
                    <a:pt x="172" y="243"/>
                    <a:pt x="170" y="243"/>
                  </a:cubicBezTo>
                  <a:cubicBezTo>
                    <a:pt x="172" y="249"/>
                    <a:pt x="173" y="255"/>
                    <a:pt x="175" y="261"/>
                  </a:cubicBezTo>
                  <a:cubicBezTo>
                    <a:pt x="177" y="266"/>
                    <a:pt x="177" y="273"/>
                    <a:pt x="182" y="276"/>
                  </a:cubicBezTo>
                  <a:cubicBezTo>
                    <a:pt x="187" y="280"/>
                    <a:pt x="186" y="284"/>
                    <a:pt x="186" y="290"/>
                  </a:cubicBezTo>
                  <a:cubicBezTo>
                    <a:pt x="187" y="297"/>
                    <a:pt x="195" y="302"/>
                    <a:pt x="193" y="309"/>
                  </a:cubicBezTo>
                  <a:cubicBezTo>
                    <a:pt x="193" y="306"/>
                    <a:pt x="190" y="304"/>
                    <a:pt x="189" y="301"/>
                  </a:cubicBezTo>
                  <a:cubicBezTo>
                    <a:pt x="187" y="297"/>
                    <a:pt x="187" y="292"/>
                    <a:pt x="181" y="290"/>
                  </a:cubicBezTo>
                  <a:cubicBezTo>
                    <a:pt x="181" y="292"/>
                    <a:pt x="181" y="293"/>
                    <a:pt x="181" y="295"/>
                  </a:cubicBezTo>
                  <a:cubicBezTo>
                    <a:pt x="180" y="291"/>
                    <a:pt x="167" y="289"/>
                    <a:pt x="174" y="284"/>
                  </a:cubicBezTo>
                  <a:cubicBezTo>
                    <a:pt x="172" y="286"/>
                    <a:pt x="171" y="284"/>
                    <a:pt x="170" y="282"/>
                  </a:cubicBezTo>
                  <a:cubicBezTo>
                    <a:pt x="170" y="289"/>
                    <a:pt x="163" y="279"/>
                    <a:pt x="161" y="276"/>
                  </a:cubicBezTo>
                  <a:cubicBezTo>
                    <a:pt x="161" y="282"/>
                    <a:pt x="157" y="270"/>
                    <a:pt x="152" y="273"/>
                  </a:cubicBezTo>
                  <a:cubicBezTo>
                    <a:pt x="150" y="274"/>
                    <a:pt x="147" y="276"/>
                    <a:pt x="144" y="276"/>
                  </a:cubicBezTo>
                  <a:cubicBezTo>
                    <a:pt x="141" y="275"/>
                    <a:pt x="136" y="273"/>
                    <a:pt x="133" y="274"/>
                  </a:cubicBezTo>
                  <a:cubicBezTo>
                    <a:pt x="125" y="276"/>
                    <a:pt x="129" y="268"/>
                    <a:pt x="129" y="263"/>
                  </a:cubicBezTo>
                  <a:cubicBezTo>
                    <a:pt x="128" y="261"/>
                    <a:pt x="128" y="258"/>
                    <a:pt x="128" y="255"/>
                  </a:cubicBezTo>
                  <a:cubicBezTo>
                    <a:pt x="128" y="252"/>
                    <a:pt x="130" y="249"/>
                    <a:pt x="130" y="245"/>
                  </a:cubicBezTo>
                  <a:cubicBezTo>
                    <a:pt x="126" y="248"/>
                    <a:pt x="118" y="245"/>
                    <a:pt x="117" y="242"/>
                  </a:cubicBezTo>
                  <a:cubicBezTo>
                    <a:pt x="118" y="249"/>
                    <a:pt x="94" y="242"/>
                    <a:pt x="101" y="255"/>
                  </a:cubicBezTo>
                  <a:cubicBezTo>
                    <a:pt x="105" y="261"/>
                    <a:pt x="102" y="265"/>
                    <a:pt x="101" y="271"/>
                  </a:cubicBezTo>
                  <a:cubicBezTo>
                    <a:pt x="100" y="278"/>
                    <a:pt x="105" y="284"/>
                    <a:pt x="104" y="291"/>
                  </a:cubicBezTo>
                  <a:cubicBezTo>
                    <a:pt x="103" y="294"/>
                    <a:pt x="101" y="296"/>
                    <a:pt x="100" y="298"/>
                  </a:cubicBezTo>
                  <a:cubicBezTo>
                    <a:pt x="98" y="301"/>
                    <a:pt x="99" y="304"/>
                    <a:pt x="97" y="307"/>
                  </a:cubicBezTo>
                  <a:cubicBezTo>
                    <a:pt x="94" y="312"/>
                    <a:pt x="93" y="320"/>
                    <a:pt x="92" y="326"/>
                  </a:cubicBezTo>
                  <a:cubicBezTo>
                    <a:pt x="90" y="334"/>
                    <a:pt x="89" y="339"/>
                    <a:pt x="86" y="346"/>
                  </a:cubicBezTo>
                  <a:cubicBezTo>
                    <a:pt x="85" y="348"/>
                    <a:pt x="87" y="355"/>
                    <a:pt x="83" y="354"/>
                  </a:cubicBezTo>
                  <a:cubicBezTo>
                    <a:pt x="88" y="360"/>
                    <a:pt x="82" y="372"/>
                    <a:pt x="86" y="380"/>
                  </a:cubicBezTo>
                  <a:cubicBezTo>
                    <a:pt x="87" y="383"/>
                    <a:pt x="89" y="386"/>
                    <a:pt x="88" y="389"/>
                  </a:cubicBezTo>
                  <a:cubicBezTo>
                    <a:pt x="86" y="394"/>
                    <a:pt x="93" y="394"/>
                    <a:pt x="95" y="393"/>
                  </a:cubicBezTo>
                  <a:cubicBezTo>
                    <a:pt x="103" y="389"/>
                    <a:pt x="108" y="389"/>
                    <a:pt x="109" y="400"/>
                  </a:cubicBezTo>
                  <a:cubicBezTo>
                    <a:pt x="109" y="403"/>
                    <a:pt x="114" y="428"/>
                    <a:pt x="119" y="420"/>
                  </a:cubicBezTo>
                  <a:cubicBezTo>
                    <a:pt x="122" y="427"/>
                    <a:pt x="123" y="435"/>
                    <a:pt x="125" y="442"/>
                  </a:cubicBezTo>
                  <a:cubicBezTo>
                    <a:pt x="127" y="448"/>
                    <a:pt x="130" y="455"/>
                    <a:pt x="130" y="462"/>
                  </a:cubicBezTo>
                  <a:cubicBezTo>
                    <a:pt x="126" y="461"/>
                    <a:pt x="125" y="440"/>
                    <a:pt x="119" y="444"/>
                  </a:cubicBezTo>
                  <a:cubicBezTo>
                    <a:pt x="116" y="447"/>
                    <a:pt x="121" y="455"/>
                    <a:pt x="123" y="457"/>
                  </a:cubicBezTo>
                  <a:cubicBezTo>
                    <a:pt x="125" y="459"/>
                    <a:pt x="127" y="461"/>
                    <a:pt x="129" y="463"/>
                  </a:cubicBezTo>
                  <a:cubicBezTo>
                    <a:pt x="131" y="465"/>
                    <a:pt x="133" y="464"/>
                    <a:pt x="135" y="466"/>
                  </a:cubicBezTo>
                  <a:cubicBezTo>
                    <a:pt x="139" y="470"/>
                    <a:pt x="140" y="474"/>
                    <a:pt x="147" y="474"/>
                  </a:cubicBezTo>
                  <a:cubicBezTo>
                    <a:pt x="152" y="474"/>
                    <a:pt x="158" y="472"/>
                    <a:pt x="162" y="476"/>
                  </a:cubicBezTo>
                  <a:cubicBezTo>
                    <a:pt x="167" y="479"/>
                    <a:pt x="168" y="486"/>
                    <a:pt x="173" y="490"/>
                  </a:cubicBezTo>
                  <a:cubicBezTo>
                    <a:pt x="178" y="495"/>
                    <a:pt x="181" y="497"/>
                    <a:pt x="179" y="503"/>
                  </a:cubicBezTo>
                  <a:cubicBezTo>
                    <a:pt x="177" y="506"/>
                    <a:pt x="175" y="512"/>
                    <a:pt x="172" y="513"/>
                  </a:cubicBezTo>
                  <a:cubicBezTo>
                    <a:pt x="169" y="514"/>
                    <a:pt x="168" y="509"/>
                    <a:pt x="166" y="508"/>
                  </a:cubicBezTo>
                  <a:cubicBezTo>
                    <a:pt x="160" y="506"/>
                    <a:pt x="157" y="516"/>
                    <a:pt x="153" y="516"/>
                  </a:cubicBezTo>
                  <a:cubicBezTo>
                    <a:pt x="146" y="516"/>
                    <a:pt x="148" y="509"/>
                    <a:pt x="150" y="505"/>
                  </a:cubicBezTo>
                  <a:cubicBezTo>
                    <a:pt x="153" y="501"/>
                    <a:pt x="148" y="497"/>
                    <a:pt x="145" y="496"/>
                  </a:cubicBezTo>
                  <a:cubicBezTo>
                    <a:pt x="140" y="495"/>
                    <a:pt x="142" y="489"/>
                    <a:pt x="136" y="488"/>
                  </a:cubicBezTo>
                  <a:cubicBezTo>
                    <a:pt x="131" y="487"/>
                    <a:pt x="128" y="487"/>
                    <a:pt x="125" y="483"/>
                  </a:cubicBezTo>
                  <a:cubicBezTo>
                    <a:pt x="120" y="476"/>
                    <a:pt x="122" y="487"/>
                    <a:pt x="120" y="490"/>
                  </a:cubicBezTo>
                  <a:cubicBezTo>
                    <a:pt x="119" y="482"/>
                    <a:pt x="99" y="474"/>
                    <a:pt x="107" y="465"/>
                  </a:cubicBezTo>
                  <a:cubicBezTo>
                    <a:pt x="100" y="469"/>
                    <a:pt x="103" y="459"/>
                    <a:pt x="100" y="457"/>
                  </a:cubicBezTo>
                  <a:cubicBezTo>
                    <a:pt x="100" y="461"/>
                    <a:pt x="96" y="460"/>
                    <a:pt x="95" y="457"/>
                  </a:cubicBezTo>
                  <a:cubicBezTo>
                    <a:pt x="93" y="454"/>
                    <a:pt x="93" y="449"/>
                    <a:pt x="90" y="446"/>
                  </a:cubicBezTo>
                  <a:cubicBezTo>
                    <a:pt x="89" y="445"/>
                    <a:pt x="85" y="447"/>
                    <a:pt x="84" y="444"/>
                  </a:cubicBezTo>
                  <a:cubicBezTo>
                    <a:pt x="84" y="441"/>
                    <a:pt x="85" y="440"/>
                    <a:pt x="83" y="438"/>
                  </a:cubicBezTo>
                  <a:cubicBezTo>
                    <a:pt x="81" y="435"/>
                    <a:pt x="81" y="435"/>
                    <a:pt x="77" y="434"/>
                  </a:cubicBezTo>
                  <a:cubicBezTo>
                    <a:pt x="75" y="434"/>
                    <a:pt x="75" y="430"/>
                    <a:pt x="75" y="428"/>
                  </a:cubicBezTo>
                  <a:cubicBezTo>
                    <a:pt x="74" y="426"/>
                    <a:pt x="72" y="422"/>
                    <a:pt x="69" y="423"/>
                  </a:cubicBezTo>
                  <a:cubicBezTo>
                    <a:pt x="65" y="424"/>
                    <a:pt x="66" y="427"/>
                    <a:pt x="65" y="430"/>
                  </a:cubicBezTo>
                  <a:cubicBezTo>
                    <a:pt x="56" y="428"/>
                    <a:pt x="58" y="414"/>
                    <a:pt x="59" y="407"/>
                  </a:cubicBezTo>
                  <a:cubicBezTo>
                    <a:pt x="61" y="393"/>
                    <a:pt x="64" y="379"/>
                    <a:pt x="67" y="365"/>
                  </a:cubicBezTo>
                  <a:cubicBezTo>
                    <a:pt x="68" y="359"/>
                    <a:pt x="72" y="352"/>
                    <a:pt x="72" y="347"/>
                  </a:cubicBezTo>
                  <a:cubicBezTo>
                    <a:pt x="72" y="341"/>
                    <a:pt x="75" y="340"/>
                    <a:pt x="77" y="335"/>
                  </a:cubicBezTo>
                  <a:cubicBezTo>
                    <a:pt x="80" y="328"/>
                    <a:pt x="98" y="309"/>
                    <a:pt x="92" y="301"/>
                  </a:cubicBezTo>
                  <a:cubicBezTo>
                    <a:pt x="90" y="298"/>
                    <a:pt x="87" y="289"/>
                    <a:pt x="86" y="285"/>
                  </a:cubicBezTo>
                  <a:cubicBezTo>
                    <a:pt x="85" y="279"/>
                    <a:pt x="83" y="277"/>
                    <a:pt x="80" y="272"/>
                  </a:cubicBezTo>
                  <a:cubicBezTo>
                    <a:pt x="78" y="269"/>
                    <a:pt x="74" y="261"/>
                    <a:pt x="75" y="257"/>
                  </a:cubicBezTo>
                  <a:cubicBezTo>
                    <a:pt x="76" y="249"/>
                    <a:pt x="76" y="244"/>
                    <a:pt x="72" y="236"/>
                  </a:cubicBezTo>
                  <a:cubicBezTo>
                    <a:pt x="67" y="224"/>
                    <a:pt x="55" y="216"/>
                    <a:pt x="47" y="206"/>
                  </a:cubicBezTo>
                  <a:cubicBezTo>
                    <a:pt x="44" y="201"/>
                    <a:pt x="40" y="197"/>
                    <a:pt x="40" y="191"/>
                  </a:cubicBezTo>
                  <a:cubicBezTo>
                    <a:pt x="39" y="188"/>
                    <a:pt x="40" y="180"/>
                    <a:pt x="45" y="184"/>
                  </a:cubicBezTo>
                  <a:cubicBezTo>
                    <a:pt x="44" y="180"/>
                    <a:pt x="49" y="181"/>
                    <a:pt x="50" y="178"/>
                  </a:cubicBezTo>
                  <a:cubicBezTo>
                    <a:pt x="51" y="174"/>
                    <a:pt x="49" y="165"/>
                    <a:pt x="48" y="160"/>
                  </a:cubicBezTo>
                  <a:cubicBezTo>
                    <a:pt x="47" y="153"/>
                    <a:pt x="53" y="157"/>
                    <a:pt x="55" y="153"/>
                  </a:cubicBezTo>
                  <a:cubicBezTo>
                    <a:pt x="57" y="150"/>
                    <a:pt x="57" y="145"/>
                    <a:pt x="54" y="142"/>
                  </a:cubicBezTo>
                  <a:cubicBezTo>
                    <a:pt x="54" y="145"/>
                    <a:pt x="52" y="147"/>
                    <a:pt x="51" y="149"/>
                  </a:cubicBezTo>
                  <a:cubicBezTo>
                    <a:pt x="46" y="143"/>
                    <a:pt x="45" y="135"/>
                    <a:pt x="43" y="128"/>
                  </a:cubicBezTo>
                  <a:cubicBezTo>
                    <a:pt x="41" y="124"/>
                    <a:pt x="35" y="119"/>
                    <a:pt x="31" y="116"/>
                  </a:cubicBezTo>
                  <a:cubicBezTo>
                    <a:pt x="26" y="110"/>
                    <a:pt x="20" y="105"/>
                    <a:pt x="16" y="99"/>
                  </a:cubicBezTo>
                  <a:cubicBezTo>
                    <a:pt x="14" y="95"/>
                    <a:pt x="15" y="92"/>
                    <a:pt x="14" y="89"/>
                  </a:cubicBezTo>
                  <a:cubicBezTo>
                    <a:pt x="13" y="86"/>
                    <a:pt x="9" y="83"/>
                    <a:pt x="10" y="79"/>
                  </a:cubicBezTo>
                  <a:cubicBezTo>
                    <a:pt x="4" y="81"/>
                    <a:pt x="1" y="73"/>
                    <a:pt x="0" y="6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556">
              <a:extLst>
                <a:ext uri="{FF2B5EF4-FFF2-40B4-BE49-F238E27FC236}">
                  <a16:creationId xmlns="" xmlns:a16="http://schemas.microsoft.com/office/drawing/2014/main" id="{C2F6C73C-597A-4531-805D-E8CDEE814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1518" y="3725731"/>
              <a:ext cx="573935" cy="1121172"/>
            </a:xfrm>
            <a:custGeom>
              <a:avLst/>
              <a:gdLst>
                <a:gd name="T0" fmla="*/ 10 w 265"/>
                <a:gd name="T1" fmla="*/ 55 h 516"/>
                <a:gd name="T2" fmla="*/ 17 w 265"/>
                <a:gd name="T3" fmla="*/ 28 h 516"/>
                <a:gd name="T4" fmla="*/ 44 w 265"/>
                <a:gd name="T5" fmla="*/ 26 h 516"/>
                <a:gd name="T6" fmla="*/ 75 w 265"/>
                <a:gd name="T7" fmla="*/ 11 h 516"/>
                <a:gd name="T8" fmla="*/ 87 w 265"/>
                <a:gd name="T9" fmla="*/ 26 h 516"/>
                <a:gd name="T10" fmla="*/ 113 w 265"/>
                <a:gd name="T11" fmla="*/ 40 h 516"/>
                <a:gd name="T12" fmla="*/ 113 w 265"/>
                <a:gd name="T13" fmla="*/ 74 h 516"/>
                <a:gd name="T14" fmla="*/ 120 w 265"/>
                <a:gd name="T15" fmla="*/ 108 h 516"/>
                <a:gd name="T16" fmla="*/ 153 w 265"/>
                <a:gd name="T17" fmla="*/ 88 h 516"/>
                <a:gd name="T18" fmla="*/ 180 w 265"/>
                <a:gd name="T19" fmla="*/ 80 h 516"/>
                <a:gd name="T20" fmla="*/ 231 w 265"/>
                <a:gd name="T21" fmla="*/ 136 h 516"/>
                <a:gd name="T22" fmla="*/ 261 w 265"/>
                <a:gd name="T23" fmla="*/ 168 h 516"/>
                <a:gd name="T24" fmla="*/ 263 w 265"/>
                <a:gd name="T25" fmla="*/ 196 h 516"/>
                <a:gd name="T26" fmla="*/ 228 w 265"/>
                <a:gd name="T27" fmla="*/ 214 h 516"/>
                <a:gd name="T28" fmla="*/ 193 w 265"/>
                <a:gd name="T29" fmla="*/ 216 h 516"/>
                <a:gd name="T30" fmla="*/ 170 w 265"/>
                <a:gd name="T31" fmla="*/ 243 h 516"/>
                <a:gd name="T32" fmla="*/ 186 w 265"/>
                <a:gd name="T33" fmla="*/ 290 h 516"/>
                <a:gd name="T34" fmla="*/ 181 w 265"/>
                <a:gd name="T35" fmla="*/ 290 h 516"/>
                <a:gd name="T36" fmla="*/ 170 w 265"/>
                <a:gd name="T37" fmla="*/ 282 h 516"/>
                <a:gd name="T38" fmla="*/ 144 w 265"/>
                <a:gd name="T39" fmla="*/ 276 h 516"/>
                <a:gd name="T40" fmla="*/ 128 w 265"/>
                <a:gd name="T41" fmla="*/ 255 h 516"/>
                <a:gd name="T42" fmla="*/ 101 w 265"/>
                <a:gd name="T43" fmla="*/ 255 h 516"/>
                <a:gd name="T44" fmla="*/ 100 w 265"/>
                <a:gd name="T45" fmla="*/ 298 h 516"/>
                <a:gd name="T46" fmla="*/ 86 w 265"/>
                <a:gd name="T47" fmla="*/ 346 h 516"/>
                <a:gd name="T48" fmla="*/ 88 w 265"/>
                <a:gd name="T49" fmla="*/ 389 h 516"/>
                <a:gd name="T50" fmla="*/ 119 w 265"/>
                <a:gd name="T51" fmla="*/ 420 h 516"/>
                <a:gd name="T52" fmla="*/ 119 w 265"/>
                <a:gd name="T53" fmla="*/ 444 h 516"/>
                <a:gd name="T54" fmla="*/ 135 w 265"/>
                <a:gd name="T55" fmla="*/ 466 h 516"/>
                <a:gd name="T56" fmla="*/ 173 w 265"/>
                <a:gd name="T57" fmla="*/ 490 h 516"/>
                <a:gd name="T58" fmla="*/ 166 w 265"/>
                <a:gd name="T59" fmla="*/ 508 h 516"/>
                <a:gd name="T60" fmla="*/ 145 w 265"/>
                <a:gd name="T61" fmla="*/ 496 h 516"/>
                <a:gd name="T62" fmla="*/ 120 w 265"/>
                <a:gd name="T63" fmla="*/ 490 h 516"/>
                <a:gd name="T64" fmla="*/ 95 w 265"/>
                <a:gd name="T65" fmla="*/ 457 h 516"/>
                <a:gd name="T66" fmla="*/ 83 w 265"/>
                <a:gd name="T67" fmla="*/ 438 h 516"/>
                <a:gd name="T68" fmla="*/ 69 w 265"/>
                <a:gd name="T69" fmla="*/ 423 h 516"/>
                <a:gd name="T70" fmla="*/ 67 w 265"/>
                <a:gd name="T71" fmla="*/ 365 h 516"/>
                <a:gd name="T72" fmla="*/ 92 w 265"/>
                <a:gd name="T73" fmla="*/ 301 h 516"/>
                <a:gd name="T74" fmla="*/ 75 w 265"/>
                <a:gd name="T75" fmla="*/ 257 h 516"/>
                <a:gd name="T76" fmla="*/ 40 w 265"/>
                <a:gd name="T77" fmla="*/ 191 h 516"/>
                <a:gd name="T78" fmla="*/ 48 w 265"/>
                <a:gd name="T79" fmla="*/ 160 h 516"/>
                <a:gd name="T80" fmla="*/ 51 w 265"/>
                <a:gd name="T81" fmla="*/ 149 h 516"/>
                <a:gd name="T82" fmla="*/ 16 w 265"/>
                <a:gd name="T83" fmla="*/ 99 h 516"/>
                <a:gd name="T84" fmla="*/ 0 w 265"/>
                <a:gd name="T85" fmla="*/ 69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5" h="516">
                  <a:moveTo>
                    <a:pt x="0" y="69"/>
                  </a:moveTo>
                  <a:cubicBezTo>
                    <a:pt x="2" y="72"/>
                    <a:pt x="9" y="72"/>
                    <a:pt x="12" y="70"/>
                  </a:cubicBezTo>
                  <a:cubicBezTo>
                    <a:pt x="15" y="67"/>
                    <a:pt x="9" y="59"/>
                    <a:pt x="10" y="55"/>
                  </a:cubicBezTo>
                  <a:cubicBezTo>
                    <a:pt x="10" y="52"/>
                    <a:pt x="12" y="51"/>
                    <a:pt x="12" y="49"/>
                  </a:cubicBezTo>
                  <a:cubicBezTo>
                    <a:pt x="12" y="45"/>
                    <a:pt x="9" y="43"/>
                    <a:pt x="10" y="39"/>
                  </a:cubicBezTo>
                  <a:cubicBezTo>
                    <a:pt x="11" y="36"/>
                    <a:pt x="15" y="28"/>
                    <a:pt x="17" y="28"/>
                  </a:cubicBezTo>
                  <a:cubicBezTo>
                    <a:pt x="22" y="29"/>
                    <a:pt x="27" y="31"/>
                    <a:pt x="32" y="30"/>
                  </a:cubicBezTo>
                  <a:cubicBezTo>
                    <a:pt x="34" y="30"/>
                    <a:pt x="36" y="27"/>
                    <a:pt x="39" y="27"/>
                  </a:cubicBezTo>
                  <a:cubicBezTo>
                    <a:pt x="41" y="27"/>
                    <a:pt x="42" y="29"/>
                    <a:pt x="44" y="26"/>
                  </a:cubicBezTo>
                  <a:cubicBezTo>
                    <a:pt x="46" y="23"/>
                    <a:pt x="42" y="18"/>
                    <a:pt x="47" y="16"/>
                  </a:cubicBezTo>
                  <a:cubicBezTo>
                    <a:pt x="50" y="15"/>
                    <a:pt x="63" y="18"/>
                    <a:pt x="56" y="9"/>
                  </a:cubicBezTo>
                  <a:cubicBezTo>
                    <a:pt x="61" y="9"/>
                    <a:pt x="75" y="0"/>
                    <a:pt x="75" y="11"/>
                  </a:cubicBezTo>
                  <a:cubicBezTo>
                    <a:pt x="77" y="10"/>
                    <a:pt x="78" y="6"/>
                    <a:pt x="81" y="7"/>
                  </a:cubicBezTo>
                  <a:cubicBezTo>
                    <a:pt x="83" y="8"/>
                    <a:pt x="87" y="14"/>
                    <a:pt x="89" y="15"/>
                  </a:cubicBezTo>
                  <a:cubicBezTo>
                    <a:pt x="91" y="18"/>
                    <a:pt x="87" y="23"/>
                    <a:pt x="87" y="26"/>
                  </a:cubicBezTo>
                  <a:cubicBezTo>
                    <a:pt x="85" y="31"/>
                    <a:pt x="89" y="34"/>
                    <a:pt x="92" y="37"/>
                  </a:cubicBezTo>
                  <a:cubicBezTo>
                    <a:pt x="96" y="41"/>
                    <a:pt x="103" y="33"/>
                    <a:pt x="108" y="35"/>
                  </a:cubicBezTo>
                  <a:cubicBezTo>
                    <a:pt x="111" y="36"/>
                    <a:pt x="114" y="36"/>
                    <a:pt x="113" y="40"/>
                  </a:cubicBezTo>
                  <a:cubicBezTo>
                    <a:pt x="111" y="44"/>
                    <a:pt x="116" y="50"/>
                    <a:pt x="117" y="53"/>
                  </a:cubicBezTo>
                  <a:cubicBezTo>
                    <a:pt x="118" y="57"/>
                    <a:pt x="116" y="60"/>
                    <a:pt x="116" y="63"/>
                  </a:cubicBezTo>
                  <a:cubicBezTo>
                    <a:pt x="117" y="68"/>
                    <a:pt x="113" y="70"/>
                    <a:pt x="113" y="74"/>
                  </a:cubicBezTo>
                  <a:cubicBezTo>
                    <a:pt x="113" y="75"/>
                    <a:pt x="116" y="77"/>
                    <a:pt x="117" y="79"/>
                  </a:cubicBezTo>
                  <a:cubicBezTo>
                    <a:pt x="117" y="83"/>
                    <a:pt x="117" y="86"/>
                    <a:pt x="116" y="90"/>
                  </a:cubicBezTo>
                  <a:cubicBezTo>
                    <a:pt x="112" y="99"/>
                    <a:pt x="109" y="104"/>
                    <a:pt x="120" y="108"/>
                  </a:cubicBezTo>
                  <a:cubicBezTo>
                    <a:pt x="124" y="101"/>
                    <a:pt x="135" y="96"/>
                    <a:pt x="136" y="87"/>
                  </a:cubicBezTo>
                  <a:cubicBezTo>
                    <a:pt x="140" y="90"/>
                    <a:pt x="141" y="82"/>
                    <a:pt x="145" y="82"/>
                  </a:cubicBezTo>
                  <a:cubicBezTo>
                    <a:pt x="147" y="82"/>
                    <a:pt x="151" y="87"/>
                    <a:pt x="153" y="88"/>
                  </a:cubicBezTo>
                  <a:cubicBezTo>
                    <a:pt x="155" y="89"/>
                    <a:pt x="159" y="89"/>
                    <a:pt x="160" y="91"/>
                  </a:cubicBezTo>
                  <a:cubicBezTo>
                    <a:pt x="164" y="97"/>
                    <a:pt x="168" y="89"/>
                    <a:pt x="172" y="89"/>
                  </a:cubicBezTo>
                  <a:cubicBezTo>
                    <a:pt x="175" y="90"/>
                    <a:pt x="176" y="80"/>
                    <a:pt x="180" y="80"/>
                  </a:cubicBezTo>
                  <a:cubicBezTo>
                    <a:pt x="173" y="72"/>
                    <a:pt x="194" y="77"/>
                    <a:pt x="196" y="78"/>
                  </a:cubicBezTo>
                  <a:cubicBezTo>
                    <a:pt x="208" y="81"/>
                    <a:pt x="213" y="99"/>
                    <a:pt x="224" y="105"/>
                  </a:cubicBezTo>
                  <a:cubicBezTo>
                    <a:pt x="234" y="110"/>
                    <a:pt x="229" y="128"/>
                    <a:pt x="231" y="136"/>
                  </a:cubicBezTo>
                  <a:cubicBezTo>
                    <a:pt x="232" y="142"/>
                    <a:pt x="237" y="145"/>
                    <a:pt x="240" y="149"/>
                  </a:cubicBezTo>
                  <a:cubicBezTo>
                    <a:pt x="245" y="156"/>
                    <a:pt x="247" y="156"/>
                    <a:pt x="255" y="159"/>
                  </a:cubicBezTo>
                  <a:cubicBezTo>
                    <a:pt x="248" y="163"/>
                    <a:pt x="258" y="166"/>
                    <a:pt x="261" y="168"/>
                  </a:cubicBezTo>
                  <a:cubicBezTo>
                    <a:pt x="264" y="171"/>
                    <a:pt x="258" y="182"/>
                    <a:pt x="262" y="182"/>
                  </a:cubicBezTo>
                  <a:cubicBezTo>
                    <a:pt x="261" y="184"/>
                    <a:pt x="258" y="187"/>
                    <a:pt x="260" y="190"/>
                  </a:cubicBezTo>
                  <a:cubicBezTo>
                    <a:pt x="261" y="192"/>
                    <a:pt x="264" y="193"/>
                    <a:pt x="263" y="196"/>
                  </a:cubicBezTo>
                  <a:cubicBezTo>
                    <a:pt x="263" y="202"/>
                    <a:pt x="265" y="209"/>
                    <a:pt x="258" y="214"/>
                  </a:cubicBezTo>
                  <a:cubicBezTo>
                    <a:pt x="254" y="216"/>
                    <a:pt x="251" y="222"/>
                    <a:pt x="248" y="216"/>
                  </a:cubicBezTo>
                  <a:cubicBezTo>
                    <a:pt x="244" y="209"/>
                    <a:pt x="234" y="216"/>
                    <a:pt x="228" y="214"/>
                  </a:cubicBezTo>
                  <a:cubicBezTo>
                    <a:pt x="225" y="213"/>
                    <a:pt x="221" y="214"/>
                    <a:pt x="217" y="215"/>
                  </a:cubicBezTo>
                  <a:cubicBezTo>
                    <a:pt x="213" y="216"/>
                    <a:pt x="212" y="213"/>
                    <a:pt x="208" y="213"/>
                  </a:cubicBezTo>
                  <a:cubicBezTo>
                    <a:pt x="203" y="212"/>
                    <a:pt x="197" y="215"/>
                    <a:pt x="193" y="216"/>
                  </a:cubicBezTo>
                  <a:cubicBezTo>
                    <a:pt x="186" y="219"/>
                    <a:pt x="185" y="227"/>
                    <a:pt x="182" y="233"/>
                  </a:cubicBezTo>
                  <a:cubicBezTo>
                    <a:pt x="180" y="235"/>
                    <a:pt x="176" y="238"/>
                    <a:pt x="176" y="241"/>
                  </a:cubicBezTo>
                  <a:cubicBezTo>
                    <a:pt x="177" y="244"/>
                    <a:pt x="172" y="243"/>
                    <a:pt x="170" y="243"/>
                  </a:cubicBezTo>
                  <a:cubicBezTo>
                    <a:pt x="172" y="249"/>
                    <a:pt x="173" y="255"/>
                    <a:pt x="175" y="261"/>
                  </a:cubicBezTo>
                  <a:cubicBezTo>
                    <a:pt x="177" y="266"/>
                    <a:pt x="177" y="273"/>
                    <a:pt x="182" y="276"/>
                  </a:cubicBezTo>
                  <a:cubicBezTo>
                    <a:pt x="187" y="280"/>
                    <a:pt x="186" y="284"/>
                    <a:pt x="186" y="290"/>
                  </a:cubicBezTo>
                  <a:cubicBezTo>
                    <a:pt x="187" y="297"/>
                    <a:pt x="195" y="302"/>
                    <a:pt x="193" y="309"/>
                  </a:cubicBezTo>
                  <a:cubicBezTo>
                    <a:pt x="193" y="306"/>
                    <a:pt x="190" y="304"/>
                    <a:pt x="189" y="301"/>
                  </a:cubicBezTo>
                  <a:cubicBezTo>
                    <a:pt x="187" y="297"/>
                    <a:pt x="187" y="292"/>
                    <a:pt x="181" y="290"/>
                  </a:cubicBezTo>
                  <a:cubicBezTo>
                    <a:pt x="181" y="292"/>
                    <a:pt x="181" y="293"/>
                    <a:pt x="181" y="295"/>
                  </a:cubicBezTo>
                  <a:cubicBezTo>
                    <a:pt x="180" y="291"/>
                    <a:pt x="167" y="289"/>
                    <a:pt x="174" y="284"/>
                  </a:cubicBezTo>
                  <a:cubicBezTo>
                    <a:pt x="172" y="286"/>
                    <a:pt x="171" y="284"/>
                    <a:pt x="170" y="282"/>
                  </a:cubicBezTo>
                  <a:cubicBezTo>
                    <a:pt x="170" y="289"/>
                    <a:pt x="163" y="279"/>
                    <a:pt x="161" y="276"/>
                  </a:cubicBezTo>
                  <a:cubicBezTo>
                    <a:pt x="161" y="282"/>
                    <a:pt x="157" y="270"/>
                    <a:pt x="152" y="273"/>
                  </a:cubicBezTo>
                  <a:cubicBezTo>
                    <a:pt x="150" y="274"/>
                    <a:pt x="147" y="276"/>
                    <a:pt x="144" y="276"/>
                  </a:cubicBezTo>
                  <a:cubicBezTo>
                    <a:pt x="141" y="275"/>
                    <a:pt x="136" y="273"/>
                    <a:pt x="133" y="274"/>
                  </a:cubicBezTo>
                  <a:cubicBezTo>
                    <a:pt x="125" y="276"/>
                    <a:pt x="129" y="268"/>
                    <a:pt x="129" y="263"/>
                  </a:cubicBezTo>
                  <a:cubicBezTo>
                    <a:pt x="128" y="261"/>
                    <a:pt x="128" y="258"/>
                    <a:pt x="128" y="255"/>
                  </a:cubicBezTo>
                  <a:cubicBezTo>
                    <a:pt x="128" y="252"/>
                    <a:pt x="130" y="249"/>
                    <a:pt x="130" y="245"/>
                  </a:cubicBezTo>
                  <a:cubicBezTo>
                    <a:pt x="126" y="248"/>
                    <a:pt x="118" y="245"/>
                    <a:pt x="117" y="242"/>
                  </a:cubicBezTo>
                  <a:cubicBezTo>
                    <a:pt x="118" y="249"/>
                    <a:pt x="94" y="242"/>
                    <a:pt x="101" y="255"/>
                  </a:cubicBezTo>
                  <a:cubicBezTo>
                    <a:pt x="105" y="261"/>
                    <a:pt x="102" y="265"/>
                    <a:pt x="101" y="271"/>
                  </a:cubicBezTo>
                  <a:cubicBezTo>
                    <a:pt x="100" y="278"/>
                    <a:pt x="105" y="284"/>
                    <a:pt x="104" y="291"/>
                  </a:cubicBezTo>
                  <a:cubicBezTo>
                    <a:pt x="103" y="294"/>
                    <a:pt x="101" y="296"/>
                    <a:pt x="100" y="298"/>
                  </a:cubicBezTo>
                  <a:cubicBezTo>
                    <a:pt x="98" y="301"/>
                    <a:pt x="99" y="304"/>
                    <a:pt x="97" y="307"/>
                  </a:cubicBezTo>
                  <a:cubicBezTo>
                    <a:pt x="94" y="312"/>
                    <a:pt x="93" y="320"/>
                    <a:pt x="92" y="326"/>
                  </a:cubicBezTo>
                  <a:cubicBezTo>
                    <a:pt x="90" y="334"/>
                    <a:pt x="89" y="339"/>
                    <a:pt x="86" y="346"/>
                  </a:cubicBezTo>
                  <a:cubicBezTo>
                    <a:pt x="85" y="348"/>
                    <a:pt x="87" y="355"/>
                    <a:pt x="83" y="354"/>
                  </a:cubicBezTo>
                  <a:cubicBezTo>
                    <a:pt x="88" y="360"/>
                    <a:pt x="82" y="372"/>
                    <a:pt x="86" y="380"/>
                  </a:cubicBezTo>
                  <a:cubicBezTo>
                    <a:pt x="87" y="383"/>
                    <a:pt x="89" y="386"/>
                    <a:pt x="88" y="389"/>
                  </a:cubicBezTo>
                  <a:cubicBezTo>
                    <a:pt x="86" y="394"/>
                    <a:pt x="93" y="394"/>
                    <a:pt x="95" y="393"/>
                  </a:cubicBezTo>
                  <a:cubicBezTo>
                    <a:pt x="103" y="389"/>
                    <a:pt x="108" y="389"/>
                    <a:pt x="109" y="400"/>
                  </a:cubicBezTo>
                  <a:cubicBezTo>
                    <a:pt x="109" y="403"/>
                    <a:pt x="114" y="428"/>
                    <a:pt x="119" y="420"/>
                  </a:cubicBezTo>
                  <a:cubicBezTo>
                    <a:pt x="122" y="427"/>
                    <a:pt x="123" y="435"/>
                    <a:pt x="125" y="442"/>
                  </a:cubicBezTo>
                  <a:cubicBezTo>
                    <a:pt x="127" y="448"/>
                    <a:pt x="130" y="455"/>
                    <a:pt x="130" y="462"/>
                  </a:cubicBezTo>
                  <a:cubicBezTo>
                    <a:pt x="126" y="461"/>
                    <a:pt x="125" y="440"/>
                    <a:pt x="119" y="444"/>
                  </a:cubicBezTo>
                  <a:cubicBezTo>
                    <a:pt x="116" y="447"/>
                    <a:pt x="121" y="455"/>
                    <a:pt x="123" y="457"/>
                  </a:cubicBezTo>
                  <a:cubicBezTo>
                    <a:pt x="125" y="459"/>
                    <a:pt x="127" y="461"/>
                    <a:pt x="129" y="463"/>
                  </a:cubicBezTo>
                  <a:cubicBezTo>
                    <a:pt x="131" y="465"/>
                    <a:pt x="133" y="464"/>
                    <a:pt x="135" y="466"/>
                  </a:cubicBezTo>
                  <a:cubicBezTo>
                    <a:pt x="139" y="470"/>
                    <a:pt x="140" y="474"/>
                    <a:pt x="147" y="474"/>
                  </a:cubicBezTo>
                  <a:cubicBezTo>
                    <a:pt x="152" y="474"/>
                    <a:pt x="158" y="472"/>
                    <a:pt x="162" y="476"/>
                  </a:cubicBezTo>
                  <a:cubicBezTo>
                    <a:pt x="167" y="479"/>
                    <a:pt x="168" y="486"/>
                    <a:pt x="173" y="490"/>
                  </a:cubicBezTo>
                  <a:cubicBezTo>
                    <a:pt x="178" y="495"/>
                    <a:pt x="181" y="497"/>
                    <a:pt x="179" y="503"/>
                  </a:cubicBezTo>
                  <a:cubicBezTo>
                    <a:pt x="177" y="506"/>
                    <a:pt x="175" y="512"/>
                    <a:pt x="172" y="513"/>
                  </a:cubicBezTo>
                  <a:cubicBezTo>
                    <a:pt x="169" y="514"/>
                    <a:pt x="168" y="509"/>
                    <a:pt x="166" y="508"/>
                  </a:cubicBezTo>
                  <a:cubicBezTo>
                    <a:pt x="160" y="506"/>
                    <a:pt x="157" y="516"/>
                    <a:pt x="153" y="516"/>
                  </a:cubicBezTo>
                  <a:cubicBezTo>
                    <a:pt x="146" y="516"/>
                    <a:pt x="148" y="509"/>
                    <a:pt x="150" y="505"/>
                  </a:cubicBezTo>
                  <a:cubicBezTo>
                    <a:pt x="153" y="501"/>
                    <a:pt x="148" y="497"/>
                    <a:pt x="145" y="496"/>
                  </a:cubicBezTo>
                  <a:cubicBezTo>
                    <a:pt x="140" y="495"/>
                    <a:pt x="142" y="489"/>
                    <a:pt x="136" y="488"/>
                  </a:cubicBezTo>
                  <a:cubicBezTo>
                    <a:pt x="131" y="487"/>
                    <a:pt x="128" y="487"/>
                    <a:pt x="125" y="483"/>
                  </a:cubicBezTo>
                  <a:cubicBezTo>
                    <a:pt x="120" y="476"/>
                    <a:pt x="122" y="487"/>
                    <a:pt x="120" y="490"/>
                  </a:cubicBezTo>
                  <a:cubicBezTo>
                    <a:pt x="119" y="482"/>
                    <a:pt x="99" y="474"/>
                    <a:pt x="107" y="465"/>
                  </a:cubicBezTo>
                  <a:cubicBezTo>
                    <a:pt x="100" y="469"/>
                    <a:pt x="103" y="459"/>
                    <a:pt x="100" y="457"/>
                  </a:cubicBezTo>
                  <a:cubicBezTo>
                    <a:pt x="100" y="461"/>
                    <a:pt x="96" y="460"/>
                    <a:pt x="95" y="457"/>
                  </a:cubicBezTo>
                  <a:cubicBezTo>
                    <a:pt x="93" y="454"/>
                    <a:pt x="93" y="449"/>
                    <a:pt x="90" y="446"/>
                  </a:cubicBezTo>
                  <a:cubicBezTo>
                    <a:pt x="89" y="445"/>
                    <a:pt x="85" y="447"/>
                    <a:pt x="84" y="444"/>
                  </a:cubicBezTo>
                  <a:cubicBezTo>
                    <a:pt x="84" y="441"/>
                    <a:pt x="85" y="440"/>
                    <a:pt x="83" y="438"/>
                  </a:cubicBezTo>
                  <a:cubicBezTo>
                    <a:pt x="81" y="435"/>
                    <a:pt x="81" y="435"/>
                    <a:pt x="77" y="434"/>
                  </a:cubicBezTo>
                  <a:cubicBezTo>
                    <a:pt x="75" y="434"/>
                    <a:pt x="75" y="430"/>
                    <a:pt x="75" y="428"/>
                  </a:cubicBezTo>
                  <a:cubicBezTo>
                    <a:pt x="74" y="426"/>
                    <a:pt x="72" y="422"/>
                    <a:pt x="69" y="423"/>
                  </a:cubicBezTo>
                  <a:cubicBezTo>
                    <a:pt x="65" y="424"/>
                    <a:pt x="66" y="427"/>
                    <a:pt x="65" y="430"/>
                  </a:cubicBezTo>
                  <a:cubicBezTo>
                    <a:pt x="56" y="428"/>
                    <a:pt x="58" y="414"/>
                    <a:pt x="59" y="407"/>
                  </a:cubicBezTo>
                  <a:cubicBezTo>
                    <a:pt x="61" y="393"/>
                    <a:pt x="64" y="379"/>
                    <a:pt x="67" y="365"/>
                  </a:cubicBezTo>
                  <a:cubicBezTo>
                    <a:pt x="68" y="359"/>
                    <a:pt x="72" y="352"/>
                    <a:pt x="72" y="347"/>
                  </a:cubicBezTo>
                  <a:cubicBezTo>
                    <a:pt x="72" y="341"/>
                    <a:pt x="75" y="340"/>
                    <a:pt x="77" y="335"/>
                  </a:cubicBezTo>
                  <a:cubicBezTo>
                    <a:pt x="80" y="328"/>
                    <a:pt x="98" y="309"/>
                    <a:pt x="92" y="301"/>
                  </a:cubicBezTo>
                  <a:cubicBezTo>
                    <a:pt x="90" y="298"/>
                    <a:pt x="87" y="289"/>
                    <a:pt x="86" y="285"/>
                  </a:cubicBezTo>
                  <a:cubicBezTo>
                    <a:pt x="85" y="279"/>
                    <a:pt x="83" y="277"/>
                    <a:pt x="80" y="272"/>
                  </a:cubicBezTo>
                  <a:cubicBezTo>
                    <a:pt x="78" y="269"/>
                    <a:pt x="74" y="261"/>
                    <a:pt x="75" y="257"/>
                  </a:cubicBezTo>
                  <a:cubicBezTo>
                    <a:pt x="76" y="249"/>
                    <a:pt x="76" y="244"/>
                    <a:pt x="72" y="236"/>
                  </a:cubicBezTo>
                  <a:cubicBezTo>
                    <a:pt x="67" y="224"/>
                    <a:pt x="55" y="216"/>
                    <a:pt x="47" y="206"/>
                  </a:cubicBezTo>
                  <a:cubicBezTo>
                    <a:pt x="44" y="201"/>
                    <a:pt x="40" y="197"/>
                    <a:pt x="40" y="191"/>
                  </a:cubicBezTo>
                  <a:cubicBezTo>
                    <a:pt x="39" y="188"/>
                    <a:pt x="40" y="180"/>
                    <a:pt x="45" y="184"/>
                  </a:cubicBezTo>
                  <a:cubicBezTo>
                    <a:pt x="44" y="180"/>
                    <a:pt x="49" y="181"/>
                    <a:pt x="50" y="178"/>
                  </a:cubicBezTo>
                  <a:cubicBezTo>
                    <a:pt x="51" y="174"/>
                    <a:pt x="49" y="165"/>
                    <a:pt x="48" y="160"/>
                  </a:cubicBezTo>
                  <a:cubicBezTo>
                    <a:pt x="47" y="153"/>
                    <a:pt x="53" y="157"/>
                    <a:pt x="55" y="153"/>
                  </a:cubicBezTo>
                  <a:cubicBezTo>
                    <a:pt x="57" y="150"/>
                    <a:pt x="57" y="145"/>
                    <a:pt x="54" y="142"/>
                  </a:cubicBezTo>
                  <a:cubicBezTo>
                    <a:pt x="54" y="145"/>
                    <a:pt x="52" y="147"/>
                    <a:pt x="51" y="149"/>
                  </a:cubicBezTo>
                  <a:cubicBezTo>
                    <a:pt x="46" y="143"/>
                    <a:pt x="45" y="135"/>
                    <a:pt x="43" y="128"/>
                  </a:cubicBezTo>
                  <a:cubicBezTo>
                    <a:pt x="41" y="124"/>
                    <a:pt x="35" y="119"/>
                    <a:pt x="31" y="116"/>
                  </a:cubicBezTo>
                  <a:cubicBezTo>
                    <a:pt x="26" y="110"/>
                    <a:pt x="20" y="105"/>
                    <a:pt x="16" y="99"/>
                  </a:cubicBezTo>
                  <a:cubicBezTo>
                    <a:pt x="14" y="95"/>
                    <a:pt x="15" y="92"/>
                    <a:pt x="14" y="89"/>
                  </a:cubicBezTo>
                  <a:cubicBezTo>
                    <a:pt x="13" y="86"/>
                    <a:pt x="9" y="83"/>
                    <a:pt x="10" y="79"/>
                  </a:cubicBezTo>
                  <a:cubicBezTo>
                    <a:pt x="4" y="81"/>
                    <a:pt x="1" y="73"/>
                    <a:pt x="0" y="6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557">
              <a:extLst>
                <a:ext uri="{FF2B5EF4-FFF2-40B4-BE49-F238E27FC236}">
                  <a16:creationId xmlns="" xmlns:a16="http://schemas.microsoft.com/office/drawing/2014/main" id="{87BC9AF8-CEEF-400E-875D-DD8D56BA91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6692" y="3129552"/>
              <a:ext cx="582833" cy="1392569"/>
            </a:xfrm>
            <a:custGeom>
              <a:avLst/>
              <a:gdLst>
                <a:gd name="T0" fmla="*/ 14 w 269"/>
                <a:gd name="T1" fmla="*/ 251 h 643"/>
                <a:gd name="T2" fmla="*/ 11 w 269"/>
                <a:gd name="T3" fmla="*/ 221 h 643"/>
                <a:gd name="T4" fmla="*/ 24 w 269"/>
                <a:gd name="T5" fmla="*/ 212 h 643"/>
                <a:gd name="T6" fmla="*/ 21 w 269"/>
                <a:gd name="T7" fmla="*/ 156 h 643"/>
                <a:gd name="T8" fmla="*/ 46 w 269"/>
                <a:gd name="T9" fmla="*/ 163 h 643"/>
                <a:gd name="T10" fmla="*/ 61 w 269"/>
                <a:gd name="T11" fmla="*/ 82 h 643"/>
                <a:gd name="T12" fmla="*/ 77 w 269"/>
                <a:gd name="T13" fmla="*/ 56 h 643"/>
                <a:gd name="T14" fmla="*/ 105 w 269"/>
                <a:gd name="T15" fmla="*/ 43 h 643"/>
                <a:gd name="T16" fmla="*/ 111 w 269"/>
                <a:gd name="T17" fmla="*/ 26 h 643"/>
                <a:gd name="T18" fmla="*/ 118 w 269"/>
                <a:gd name="T19" fmla="*/ 0 h 643"/>
                <a:gd name="T20" fmla="*/ 148 w 269"/>
                <a:gd name="T21" fmla="*/ 35 h 643"/>
                <a:gd name="T22" fmla="*/ 167 w 269"/>
                <a:gd name="T23" fmla="*/ 76 h 643"/>
                <a:gd name="T24" fmla="*/ 162 w 269"/>
                <a:gd name="T25" fmla="*/ 101 h 643"/>
                <a:gd name="T26" fmla="*/ 149 w 269"/>
                <a:gd name="T27" fmla="*/ 129 h 643"/>
                <a:gd name="T28" fmla="*/ 152 w 269"/>
                <a:gd name="T29" fmla="*/ 152 h 643"/>
                <a:gd name="T30" fmla="*/ 186 w 269"/>
                <a:gd name="T31" fmla="*/ 152 h 643"/>
                <a:gd name="T32" fmla="*/ 188 w 269"/>
                <a:gd name="T33" fmla="*/ 175 h 643"/>
                <a:gd name="T34" fmla="*/ 209 w 269"/>
                <a:gd name="T35" fmla="*/ 208 h 643"/>
                <a:gd name="T36" fmla="*/ 237 w 269"/>
                <a:gd name="T37" fmla="*/ 238 h 643"/>
                <a:gd name="T38" fmla="*/ 265 w 269"/>
                <a:gd name="T39" fmla="*/ 235 h 643"/>
                <a:gd name="T40" fmla="*/ 255 w 269"/>
                <a:gd name="T41" fmla="*/ 265 h 643"/>
                <a:gd name="T42" fmla="*/ 223 w 269"/>
                <a:gd name="T43" fmla="*/ 285 h 643"/>
                <a:gd name="T44" fmla="*/ 211 w 269"/>
                <a:gd name="T45" fmla="*/ 302 h 643"/>
                <a:gd name="T46" fmla="*/ 182 w 269"/>
                <a:gd name="T47" fmla="*/ 304 h 643"/>
                <a:gd name="T48" fmla="*/ 176 w 269"/>
                <a:gd name="T49" fmla="*/ 333 h 643"/>
                <a:gd name="T50" fmla="*/ 177 w 269"/>
                <a:gd name="T51" fmla="*/ 355 h 643"/>
                <a:gd name="T52" fmla="*/ 196 w 269"/>
                <a:gd name="T53" fmla="*/ 389 h 643"/>
                <a:gd name="T54" fmla="*/ 218 w 269"/>
                <a:gd name="T55" fmla="*/ 425 h 643"/>
                <a:gd name="T56" fmla="*/ 215 w 269"/>
                <a:gd name="T57" fmla="*/ 438 h 643"/>
                <a:gd name="T58" fmla="*/ 206 w 269"/>
                <a:gd name="T59" fmla="*/ 463 h 643"/>
                <a:gd name="T60" fmla="*/ 243 w 269"/>
                <a:gd name="T61" fmla="*/ 530 h 643"/>
                <a:gd name="T62" fmla="*/ 254 w 269"/>
                <a:gd name="T63" fmla="*/ 563 h 643"/>
                <a:gd name="T64" fmla="*/ 239 w 269"/>
                <a:gd name="T65" fmla="*/ 617 h 643"/>
                <a:gd name="T66" fmla="*/ 229 w 269"/>
                <a:gd name="T67" fmla="*/ 623 h 643"/>
                <a:gd name="T68" fmla="*/ 234 w 269"/>
                <a:gd name="T69" fmla="*/ 595 h 643"/>
                <a:gd name="T70" fmla="*/ 230 w 269"/>
                <a:gd name="T71" fmla="*/ 583 h 643"/>
                <a:gd name="T72" fmla="*/ 226 w 269"/>
                <a:gd name="T73" fmla="*/ 563 h 643"/>
                <a:gd name="T74" fmla="*/ 228 w 269"/>
                <a:gd name="T75" fmla="*/ 548 h 643"/>
                <a:gd name="T76" fmla="*/ 210 w 269"/>
                <a:gd name="T77" fmla="*/ 502 h 643"/>
                <a:gd name="T78" fmla="*/ 207 w 269"/>
                <a:gd name="T79" fmla="*/ 498 h 643"/>
                <a:gd name="T80" fmla="*/ 197 w 269"/>
                <a:gd name="T81" fmla="*/ 479 h 643"/>
                <a:gd name="T82" fmla="*/ 185 w 269"/>
                <a:gd name="T83" fmla="*/ 428 h 643"/>
                <a:gd name="T84" fmla="*/ 168 w 269"/>
                <a:gd name="T85" fmla="*/ 395 h 643"/>
                <a:gd name="T86" fmla="*/ 158 w 269"/>
                <a:gd name="T87" fmla="*/ 393 h 643"/>
                <a:gd name="T88" fmla="*/ 142 w 269"/>
                <a:gd name="T89" fmla="*/ 406 h 643"/>
                <a:gd name="T90" fmla="*/ 127 w 269"/>
                <a:gd name="T91" fmla="*/ 427 h 643"/>
                <a:gd name="T92" fmla="*/ 115 w 269"/>
                <a:gd name="T93" fmla="*/ 434 h 643"/>
                <a:gd name="T94" fmla="*/ 103 w 269"/>
                <a:gd name="T95" fmla="*/ 443 h 643"/>
                <a:gd name="T96" fmla="*/ 95 w 269"/>
                <a:gd name="T97" fmla="*/ 437 h 643"/>
                <a:gd name="T98" fmla="*/ 96 w 269"/>
                <a:gd name="T99" fmla="*/ 416 h 643"/>
                <a:gd name="T100" fmla="*/ 85 w 269"/>
                <a:gd name="T101" fmla="*/ 406 h 643"/>
                <a:gd name="T102" fmla="*/ 79 w 269"/>
                <a:gd name="T103" fmla="*/ 353 h 643"/>
                <a:gd name="T104" fmla="*/ 66 w 269"/>
                <a:gd name="T105" fmla="*/ 331 h 643"/>
                <a:gd name="T106" fmla="*/ 63 w 269"/>
                <a:gd name="T107" fmla="*/ 335 h 643"/>
                <a:gd name="T108" fmla="*/ 56 w 269"/>
                <a:gd name="T109" fmla="*/ 321 h 643"/>
                <a:gd name="T110" fmla="*/ 49 w 269"/>
                <a:gd name="T111" fmla="*/ 305 h 643"/>
                <a:gd name="T112" fmla="*/ 33 w 269"/>
                <a:gd name="T113" fmla="*/ 293 h 643"/>
                <a:gd name="T114" fmla="*/ 35 w 269"/>
                <a:gd name="T115" fmla="*/ 302 h 643"/>
                <a:gd name="T116" fmla="*/ 31 w 269"/>
                <a:gd name="T117" fmla="*/ 283 h 643"/>
                <a:gd name="T118" fmla="*/ 25 w 269"/>
                <a:gd name="T119" fmla="*/ 292 h 643"/>
                <a:gd name="T120" fmla="*/ 19 w 269"/>
                <a:gd name="T121" fmla="*/ 285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9" h="643">
                  <a:moveTo>
                    <a:pt x="0" y="255"/>
                  </a:moveTo>
                  <a:cubicBezTo>
                    <a:pt x="0" y="253"/>
                    <a:pt x="0" y="247"/>
                    <a:pt x="3" y="247"/>
                  </a:cubicBezTo>
                  <a:cubicBezTo>
                    <a:pt x="7" y="246"/>
                    <a:pt x="10" y="252"/>
                    <a:pt x="14" y="251"/>
                  </a:cubicBezTo>
                  <a:cubicBezTo>
                    <a:pt x="12" y="246"/>
                    <a:pt x="10" y="241"/>
                    <a:pt x="10" y="235"/>
                  </a:cubicBezTo>
                  <a:cubicBezTo>
                    <a:pt x="10" y="233"/>
                    <a:pt x="10" y="230"/>
                    <a:pt x="9" y="228"/>
                  </a:cubicBezTo>
                  <a:cubicBezTo>
                    <a:pt x="8" y="226"/>
                    <a:pt x="12" y="224"/>
                    <a:pt x="11" y="221"/>
                  </a:cubicBezTo>
                  <a:cubicBezTo>
                    <a:pt x="14" y="223"/>
                    <a:pt x="16" y="229"/>
                    <a:pt x="19" y="228"/>
                  </a:cubicBezTo>
                  <a:cubicBezTo>
                    <a:pt x="22" y="227"/>
                    <a:pt x="21" y="222"/>
                    <a:pt x="21" y="220"/>
                  </a:cubicBezTo>
                  <a:cubicBezTo>
                    <a:pt x="27" y="223"/>
                    <a:pt x="25" y="214"/>
                    <a:pt x="24" y="212"/>
                  </a:cubicBezTo>
                  <a:cubicBezTo>
                    <a:pt x="20" y="204"/>
                    <a:pt x="21" y="198"/>
                    <a:pt x="20" y="191"/>
                  </a:cubicBezTo>
                  <a:cubicBezTo>
                    <a:pt x="26" y="195"/>
                    <a:pt x="26" y="186"/>
                    <a:pt x="26" y="182"/>
                  </a:cubicBezTo>
                  <a:cubicBezTo>
                    <a:pt x="26" y="173"/>
                    <a:pt x="24" y="165"/>
                    <a:pt x="21" y="156"/>
                  </a:cubicBezTo>
                  <a:cubicBezTo>
                    <a:pt x="22" y="156"/>
                    <a:pt x="24" y="157"/>
                    <a:pt x="25" y="158"/>
                  </a:cubicBezTo>
                  <a:cubicBezTo>
                    <a:pt x="27" y="159"/>
                    <a:pt x="27" y="158"/>
                    <a:pt x="30" y="157"/>
                  </a:cubicBezTo>
                  <a:cubicBezTo>
                    <a:pt x="34" y="157"/>
                    <a:pt x="43" y="161"/>
                    <a:pt x="46" y="163"/>
                  </a:cubicBezTo>
                  <a:cubicBezTo>
                    <a:pt x="46" y="150"/>
                    <a:pt x="64" y="126"/>
                    <a:pt x="54" y="116"/>
                  </a:cubicBezTo>
                  <a:cubicBezTo>
                    <a:pt x="48" y="110"/>
                    <a:pt x="60" y="103"/>
                    <a:pt x="61" y="97"/>
                  </a:cubicBezTo>
                  <a:cubicBezTo>
                    <a:pt x="63" y="91"/>
                    <a:pt x="64" y="87"/>
                    <a:pt x="61" y="82"/>
                  </a:cubicBezTo>
                  <a:cubicBezTo>
                    <a:pt x="59" y="77"/>
                    <a:pt x="58" y="68"/>
                    <a:pt x="63" y="65"/>
                  </a:cubicBezTo>
                  <a:cubicBezTo>
                    <a:pt x="65" y="64"/>
                    <a:pt x="69" y="65"/>
                    <a:pt x="70" y="62"/>
                  </a:cubicBezTo>
                  <a:cubicBezTo>
                    <a:pt x="70" y="60"/>
                    <a:pt x="75" y="58"/>
                    <a:pt x="77" y="56"/>
                  </a:cubicBezTo>
                  <a:cubicBezTo>
                    <a:pt x="79" y="54"/>
                    <a:pt x="81" y="51"/>
                    <a:pt x="83" y="48"/>
                  </a:cubicBezTo>
                  <a:cubicBezTo>
                    <a:pt x="85" y="43"/>
                    <a:pt x="93" y="44"/>
                    <a:pt x="98" y="43"/>
                  </a:cubicBezTo>
                  <a:cubicBezTo>
                    <a:pt x="100" y="43"/>
                    <a:pt x="103" y="41"/>
                    <a:pt x="105" y="43"/>
                  </a:cubicBezTo>
                  <a:cubicBezTo>
                    <a:pt x="108" y="46"/>
                    <a:pt x="111" y="52"/>
                    <a:pt x="116" y="50"/>
                  </a:cubicBezTo>
                  <a:cubicBezTo>
                    <a:pt x="115" y="46"/>
                    <a:pt x="111" y="44"/>
                    <a:pt x="108" y="40"/>
                  </a:cubicBezTo>
                  <a:cubicBezTo>
                    <a:pt x="103" y="35"/>
                    <a:pt x="107" y="30"/>
                    <a:pt x="111" y="26"/>
                  </a:cubicBezTo>
                  <a:cubicBezTo>
                    <a:pt x="117" y="19"/>
                    <a:pt x="114" y="21"/>
                    <a:pt x="114" y="14"/>
                  </a:cubicBezTo>
                  <a:cubicBezTo>
                    <a:pt x="114" y="12"/>
                    <a:pt x="118" y="11"/>
                    <a:pt x="117" y="8"/>
                  </a:cubicBezTo>
                  <a:cubicBezTo>
                    <a:pt x="117" y="6"/>
                    <a:pt x="118" y="3"/>
                    <a:pt x="118" y="0"/>
                  </a:cubicBezTo>
                  <a:cubicBezTo>
                    <a:pt x="124" y="6"/>
                    <a:pt x="134" y="7"/>
                    <a:pt x="139" y="15"/>
                  </a:cubicBezTo>
                  <a:cubicBezTo>
                    <a:pt x="140" y="18"/>
                    <a:pt x="140" y="21"/>
                    <a:pt x="141" y="24"/>
                  </a:cubicBezTo>
                  <a:cubicBezTo>
                    <a:pt x="143" y="28"/>
                    <a:pt x="146" y="31"/>
                    <a:pt x="148" y="35"/>
                  </a:cubicBezTo>
                  <a:cubicBezTo>
                    <a:pt x="150" y="34"/>
                    <a:pt x="151" y="32"/>
                    <a:pt x="150" y="30"/>
                  </a:cubicBezTo>
                  <a:cubicBezTo>
                    <a:pt x="162" y="35"/>
                    <a:pt x="162" y="48"/>
                    <a:pt x="166" y="60"/>
                  </a:cubicBezTo>
                  <a:cubicBezTo>
                    <a:pt x="167" y="65"/>
                    <a:pt x="168" y="70"/>
                    <a:pt x="167" y="76"/>
                  </a:cubicBezTo>
                  <a:cubicBezTo>
                    <a:pt x="167" y="79"/>
                    <a:pt x="172" y="87"/>
                    <a:pt x="165" y="85"/>
                  </a:cubicBezTo>
                  <a:cubicBezTo>
                    <a:pt x="166" y="87"/>
                    <a:pt x="174" y="97"/>
                    <a:pt x="166" y="94"/>
                  </a:cubicBezTo>
                  <a:cubicBezTo>
                    <a:pt x="165" y="94"/>
                    <a:pt x="162" y="100"/>
                    <a:pt x="162" y="101"/>
                  </a:cubicBezTo>
                  <a:cubicBezTo>
                    <a:pt x="163" y="105"/>
                    <a:pt x="158" y="103"/>
                    <a:pt x="156" y="103"/>
                  </a:cubicBezTo>
                  <a:cubicBezTo>
                    <a:pt x="156" y="105"/>
                    <a:pt x="155" y="120"/>
                    <a:pt x="148" y="114"/>
                  </a:cubicBezTo>
                  <a:cubicBezTo>
                    <a:pt x="149" y="120"/>
                    <a:pt x="146" y="124"/>
                    <a:pt x="149" y="129"/>
                  </a:cubicBezTo>
                  <a:cubicBezTo>
                    <a:pt x="144" y="129"/>
                    <a:pt x="144" y="133"/>
                    <a:pt x="144" y="137"/>
                  </a:cubicBezTo>
                  <a:cubicBezTo>
                    <a:pt x="144" y="142"/>
                    <a:pt x="148" y="142"/>
                    <a:pt x="149" y="145"/>
                  </a:cubicBezTo>
                  <a:cubicBezTo>
                    <a:pt x="150" y="146"/>
                    <a:pt x="152" y="151"/>
                    <a:pt x="152" y="152"/>
                  </a:cubicBezTo>
                  <a:cubicBezTo>
                    <a:pt x="150" y="155"/>
                    <a:pt x="146" y="159"/>
                    <a:pt x="150" y="162"/>
                  </a:cubicBezTo>
                  <a:cubicBezTo>
                    <a:pt x="151" y="163"/>
                    <a:pt x="161" y="156"/>
                    <a:pt x="163" y="155"/>
                  </a:cubicBezTo>
                  <a:cubicBezTo>
                    <a:pt x="170" y="151"/>
                    <a:pt x="179" y="157"/>
                    <a:pt x="186" y="152"/>
                  </a:cubicBezTo>
                  <a:cubicBezTo>
                    <a:pt x="187" y="157"/>
                    <a:pt x="181" y="158"/>
                    <a:pt x="183" y="163"/>
                  </a:cubicBezTo>
                  <a:cubicBezTo>
                    <a:pt x="183" y="165"/>
                    <a:pt x="185" y="167"/>
                    <a:pt x="187" y="168"/>
                  </a:cubicBezTo>
                  <a:cubicBezTo>
                    <a:pt x="189" y="171"/>
                    <a:pt x="186" y="173"/>
                    <a:pt x="188" y="175"/>
                  </a:cubicBezTo>
                  <a:cubicBezTo>
                    <a:pt x="192" y="178"/>
                    <a:pt x="190" y="185"/>
                    <a:pt x="196" y="188"/>
                  </a:cubicBezTo>
                  <a:cubicBezTo>
                    <a:pt x="203" y="191"/>
                    <a:pt x="209" y="187"/>
                    <a:pt x="212" y="195"/>
                  </a:cubicBezTo>
                  <a:cubicBezTo>
                    <a:pt x="204" y="195"/>
                    <a:pt x="208" y="204"/>
                    <a:pt x="209" y="208"/>
                  </a:cubicBezTo>
                  <a:cubicBezTo>
                    <a:pt x="210" y="212"/>
                    <a:pt x="200" y="221"/>
                    <a:pt x="208" y="223"/>
                  </a:cubicBezTo>
                  <a:cubicBezTo>
                    <a:pt x="213" y="225"/>
                    <a:pt x="224" y="221"/>
                    <a:pt x="229" y="225"/>
                  </a:cubicBezTo>
                  <a:cubicBezTo>
                    <a:pt x="234" y="230"/>
                    <a:pt x="227" y="238"/>
                    <a:pt x="237" y="238"/>
                  </a:cubicBezTo>
                  <a:cubicBezTo>
                    <a:pt x="235" y="240"/>
                    <a:pt x="236" y="244"/>
                    <a:pt x="238" y="246"/>
                  </a:cubicBezTo>
                  <a:cubicBezTo>
                    <a:pt x="240" y="248"/>
                    <a:pt x="242" y="242"/>
                    <a:pt x="245" y="244"/>
                  </a:cubicBezTo>
                  <a:cubicBezTo>
                    <a:pt x="252" y="248"/>
                    <a:pt x="260" y="238"/>
                    <a:pt x="265" y="235"/>
                  </a:cubicBezTo>
                  <a:cubicBezTo>
                    <a:pt x="265" y="240"/>
                    <a:pt x="269" y="243"/>
                    <a:pt x="264" y="247"/>
                  </a:cubicBezTo>
                  <a:cubicBezTo>
                    <a:pt x="262" y="249"/>
                    <a:pt x="257" y="250"/>
                    <a:pt x="256" y="252"/>
                  </a:cubicBezTo>
                  <a:cubicBezTo>
                    <a:pt x="255" y="254"/>
                    <a:pt x="249" y="269"/>
                    <a:pt x="255" y="265"/>
                  </a:cubicBezTo>
                  <a:cubicBezTo>
                    <a:pt x="254" y="270"/>
                    <a:pt x="247" y="267"/>
                    <a:pt x="245" y="269"/>
                  </a:cubicBezTo>
                  <a:cubicBezTo>
                    <a:pt x="241" y="273"/>
                    <a:pt x="242" y="279"/>
                    <a:pt x="241" y="284"/>
                  </a:cubicBezTo>
                  <a:cubicBezTo>
                    <a:pt x="235" y="278"/>
                    <a:pt x="230" y="285"/>
                    <a:pt x="223" y="285"/>
                  </a:cubicBezTo>
                  <a:cubicBezTo>
                    <a:pt x="225" y="288"/>
                    <a:pt x="225" y="292"/>
                    <a:pt x="222" y="293"/>
                  </a:cubicBezTo>
                  <a:cubicBezTo>
                    <a:pt x="219" y="294"/>
                    <a:pt x="217" y="291"/>
                    <a:pt x="214" y="291"/>
                  </a:cubicBezTo>
                  <a:cubicBezTo>
                    <a:pt x="211" y="292"/>
                    <a:pt x="211" y="299"/>
                    <a:pt x="211" y="302"/>
                  </a:cubicBezTo>
                  <a:cubicBezTo>
                    <a:pt x="210" y="304"/>
                    <a:pt x="208" y="304"/>
                    <a:pt x="207" y="303"/>
                  </a:cubicBezTo>
                  <a:cubicBezTo>
                    <a:pt x="205" y="302"/>
                    <a:pt x="200" y="307"/>
                    <a:pt x="197" y="307"/>
                  </a:cubicBezTo>
                  <a:cubicBezTo>
                    <a:pt x="196" y="307"/>
                    <a:pt x="182" y="305"/>
                    <a:pt x="182" y="304"/>
                  </a:cubicBezTo>
                  <a:cubicBezTo>
                    <a:pt x="182" y="309"/>
                    <a:pt x="178" y="312"/>
                    <a:pt x="177" y="317"/>
                  </a:cubicBezTo>
                  <a:cubicBezTo>
                    <a:pt x="177" y="319"/>
                    <a:pt x="178" y="322"/>
                    <a:pt x="179" y="324"/>
                  </a:cubicBezTo>
                  <a:cubicBezTo>
                    <a:pt x="180" y="327"/>
                    <a:pt x="177" y="330"/>
                    <a:pt x="176" y="333"/>
                  </a:cubicBezTo>
                  <a:cubicBezTo>
                    <a:pt x="176" y="336"/>
                    <a:pt x="182" y="341"/>
                    <a:pt x="179" y="345"/>
                  </a:cubicBezTo>
                  <a:cubicBezTo>
                    <a:pt x="177" y="348"/>
                    <a:pt x="169" y="349"/>
                    <a:pt x="167" y="345"/>
                  </a:cubicBezTo>
                  <a:cubicBezTo>
                    <a:pt x="168" y="349"/>
                    <a:pt x="171" y="357"/>
                    <a:pt x="177" y="355"/>
                  </a:cubicBezTo>
                  <a:cubicBezTo>
                    <a:pt x="176" y="358"/>
                    <a:pt x="178" y="360"/>
                    <a:pt x="180" y="362"/>
                  </a:cubicBezTo>
                  <a:cubicBezTo>
                    <a:pt x="181" y="366"/>
                    <a:pt x="180" y="369"/>
                    <a:pt x="182" y="372"/>
                  </a:cubicBezTo>
                  <a:cubicBezTo>
                    <a:pt x="184" y="378"/>
                    <a:pt x="192" y="385"/>
                    <a:pt x="196" y="389"/>
                  </a:cubicBezTo>
                  <a:cubicBezTo>
                    <a:pt x="198" y="392"/>
                    <a:pt x="201" y="394"/>
                    <a:pt x="203" y="398"/>
                  </a:cubicBezTo>
                  <a:cubicBezTo>
                    <a:pt x="205" y="400"/>
                    <a:pt x="208" y="400"/>
                    <a:pt x="210" y="404"/>
                  </a:cubicBezTo>
                  <a:cubicBezTo>
                    <a:pt x="212" y="411"/>
                    <a:pt x="213" y="418"/>
                    <a:pt x="218" y="425"/>
                  </a:cubicBezTo>
                  <a:cubicBezTo>
                    <a:pt x="219" y="423"/>
                    <a:pt x="221" y="421"/>
                    <a:pt x="221" y="418"/>
                  </a:cubicBezTo>
                  <a:cubicBezTo>
                    <a:pt x="225" y="421"/>
                    <a:pt x="224" y="428"/>
                    <a:pt x="220" y="430"/>
                  </a:cubicBezTo>
                  <a:cubicBezTo>
                    <a:pt x="216" y="434"/>
                    <a:pt x="214" y="430"/>
                    <a:pt x="215" y="438"/>
                  </a:cubicBezTo>
                  <a:cubicBezTo>
                    <a:pt x="216" y="442"/>
                    <a:pt x="217" y="449"/>
                    <a:pt x="217" y="453"/>
                  </a:cubicBezTo>
                  <a:cubicBezTo>
                    <a:pt x="216" y="456"/>
                    <a:pt x="211" y="456"/>
                    <a:pt x="212" y="460"/>
                  </a:cubicBezTo>
                  <a:cubicBezTo>
                    <a:pt x="209" y="458"/>
                    <a:pt x="207" y="460"/>
                    <a:pt x="206" y="463"/>
                  </a:cubicBezTo>
                  <a:cubicBezTo>
                    <a:pt x="206" y="467"/>
                    <a:pt x="208" y="473"/>
                    <a:pt x="210" y="476"/>
                  </a:cubicBezTo>
                  <a:cubicBezTo>
                    <a:pt x="216" y="486"/>
                    <a:pt x="226" y="494"/>
                    <a:pt x="234" y="502"/>
                  </a:cubicBezTo>
                  <a:cubicBezTo>
                    <a:pt x="241" y="510"/>
                    <a:pt x="242" y="520"/>
                    <a:pt x="243" y="530"/>
                  </a:cubicBezTo>
                  <a:cubicBezTo>
                    <a:pt x="244" y="535"/>
                    <a:pt x="241" y="534"/>
                    <a:pt x="243" y="539"/>
                  </a:cubicBezTo>
                  <a:cubicBezTo>
                    <a:pt x="245" y="544"/>
                    <a:pt x="245" y="547"/>
                    <a:pt x="249" y="551"/>
                  </a:cubicBezTo>
                  <a:cubicBezTo>
                    <a:pt x="253" y="554"/>
                    <a:pt x="252" y="558"/>
                    <a:pt x="254" y="563"/>
                  </a:cubicBezTo>
                  <a:cubicBezTo>
                    <a:pt x="255" y="568"/>
                    <a:pt x="258" y="572"/>
                    <a:pt x="260" y="576"/>
                  </a:cubicBezTo>
                  <a:cubicBezTo>
                    <a:pt x="261" y="583"/>
                    <a:pt x="255" y="592"/>
                    <a:pt x="252" y="598"/>
                  </a:cubicBezTo>
                  <a:cubicBezTo>
                    <a:pt x="249" y="605"/>
                    <a:pt x="245" y="612"/>
                    <a:pt x="239" y="617"/>
                  </a:cubicBezTo>
                  <a:cubicBezTo>
                    <a:pt x="236" y="620"/>
                    <a:pt x="240" y="623"/>
                    <a:pt x="238" y="627"/>
                  </a:cubicBezTo>
                  <a:cubicBezTo>
                    <a:pt x="235" y="632"/>
                    <a:pt x="235" y="638"/>
                    <a:pt x="232" y="643"/>
                  </a:cubicBezTo>
                  <a:cubicBezTo>
                    <a:pt x="229" y="637"/>
                    <a:pt x="230" y="629"/>
                    <a:pt x="229" y="623"/>
                  </a:cubicBezTo>
                  <a:cubicBezTo>
                    <a:pt x="228" y="621"/>
                    <a:pt x="227" y="619"/>
                    <a:pt x="229" y="617"/>
                  </a:cubicBezTo>
                  <a:cubicBezTo>
                    <a:pt x="232" y="615"/>
                    <a:pt x="230" y="614"/>
                    <a:pt x="232" y="612"/>
                  </a:cubicBezTo>
                  <a:cubicBezTo>
                    <a:pt x="235" y="607"/>
                    <a:pt x="235" y="601"/>
                    <a:pt x="234" y="595"/>
                  </a:cubicBezTo>
                  <a:cubicBezTo>
                    <a:pt x="234" y="592"/>
                    <a:pt x="232" y="583"/>
                    <a:pt x="237" y="583"/>
                  </a:cubicBezTo>
                  <a:cubicBezTo>
                    <a:pt x="236" y="582"/>
                    <a:pt x="236" y="580"/>
                    <a:pt x="236" y="579"/>
                  </a:cubicBezTo>
                  <a:cubicBezTo>
                    <a:pt x="234" y="581"/>
                    <a:pt x="232" y="582"/>
                    <a:pt x="230" y="583"/>
                  </a:cubicBezTo>
                  <a:cubicBezTo>
                    <a:pt x="229" y="579"/>
                    <a:pt x="235" y="577"/>
                    <a:pt x="229" y="577"/>
                  </a:cubicBezTo>
                  <a:cubicBezTo>
                    <a:pt x="236" y="574"/>
                    <a:pt x="226" y="569"/>
                    <a:pt x="231" y="566"/>
                  </a:cubicBezTo>
                  <a:cubicBezTo>
                    <a:pt x="229" y="567"/>
                    <a:pt x="227" y="565"/>
                    <a:pt x="226" y="563"/>
                  </a:cubicBezTo>
                  <a:cubicBezTo>
                    <a:pt x="228" y="563"/>
                    <a:pt x="229" y="562"/>
                    <a:pt x="231" y="561"/>
                  </a:cubicBezTo>
                  <a:cubicBezTo>
                    <a:pt x="228" y="560"/>
                    <a:pt x="226" y="557"/>
                    <a:pt x="230" y="556"/>
                  </a:cubicBezTo>
                  <a:cubicBezTo>
                    <a:pt x="227" y="555"/>
                    <a:pt x="229" y="551"/>
                    <a:pt x="228" y="548"/>
                  </a:cubicBezTo>
                  <a:cubicBezTo>
                    <a:pt x="227" y="543"/>
                    <a:pt x="225" y="537"/>
                    <a:pt x="223" y="532"/>
                  </a:cubicBezTo>
                  <a:cubicBezTo>
                    <a:pt x="221" y="527"/>
                    <a:pt x="218" y="522"/>
                    <a:pt x="215" y="517"/>
                  </a:cubicBezTo>
                  <a:cubicBezTo>
                    <a:pt x="213" y="512"/>
                    <a:pt x="213" y="506"/>
                    <a:pt x="210" y="502"/>
                  </a:cubicBezTo>
                  <a:cubicBezTo>
                    <a:pt x="211" y="506"/>
                    <a:pt x="213" y="515"/>
                    <a:pt x="210" y="519"/>
                  </a:cubicBezTo>
                  <a:cubicBezTo>
                    <a:pt x="211" y="516"/>
                    <a:pt x="208" y="512"/>
                    <a:pt x="208" y="509"/>
                  </a:cubicBezTo>
                  <a:cubicBezTo>
                    <a:pt x="207" y="506"/>
                    <a:pt x="207" y="501"/>
                    <a:pt x="207" y="498"/>
                  </a:cubicBezTo>
                  <a:cubicBezTo>
                    <a:pt x="206" y="496"/>
                    <a:pt x="195" y="477"/>
                    <a:pt x="202" y="480"/>
                  </a:cubicBezTo>
                  <a:cubicBezTo>
                    <a:pt x="201" y="479"/>
                    <a:pt x="201" y="478"/>
                    <a:pt x="200" y="477"/>
                  </a:cubicBezTo>
                  <a:cubicBezTo>
                    <a:pt x="199" y="478"/>
                    <a:pt x="198" y="478"/>
                    <a:pt x="197" y="479"/>
                  </a:cubicBezTo>
                  <a:cubicBezTo>
                    <a:pt x="192" y="467"/>
                    <a:pt x="194" y="453"/>
                    <a:pt x="189" y="440"/>
                  </a:cubicBezTo>
                  <a:cubicBezTo>
                    <a:pt x="188" y="438"/>
                    <a:pt x="186" y="437"/>
                    <a:pt x="185" y="434"/>
                  </a:cubicBezTo>
                  <a:cubicBezTo>
                    <a:pt x="184" y="432"/>
                    <a:pt x="185" y="430"/>
                    <a:pt x="185" y="428"/>
                  </a:cubicBezTo>
                  <a:cubicBezTo>
                    <a:pt x="185" y="424"/>
                    <a:pt x="182" y="417"/>
                    <a:pt x="187" y="415"/>
                  </a:cubicBezTo>
                  <a:cubicBezTo>
                    <a:pt x="184" y="416"/>
                    <a:pt x="178" y="418"/>
                    <a:pt x="176" y="415"/>
                  </a:cubicBezTo>
                  <a:cubicBezTo>
                    <a:pt x="172" y="409"/>
                    <a:pt x="168" y="403"/>
                    <a:pt x="168" y="395"/>
                  </a:cubicBezTo>
                  <a:cubicBezTo>
                    <a:pt x="165" y="397"/>
                    <a:pt x="165" y="393"/>
                    <a:pt x="163" y="391"/>
                  </a:cubicBezTo>
                  <a:cubicBezTo>
                    <a:pt x="161" y="389"/>
                    <a:pt x="158" y="387"/>
                    <a:pt x="157" y="384"/>
                  </a:cubicBezTo>
                  <a:cubicBezTo>
                    <a:pt x="157" y="385"/>
                    <a:pt x="158" y="391"/>
                    <a:pt x="158" y="393"/>
                  </a:cubicBezTo>
                  <a:cubicBezTo>
                    <a:pt x="158" y="398"/>
                    <a:pt x="161" y="403"/>
                    <a:pt x="158" y="408"/>
                  </a:cubicBezTo>
                  <a:cubicBezTo>
                    <a:pt x="156" y="411"/>
                    <a:pt x="154" y="417"/>
                    <a:pt x="149" y="417"/>
                  </a:cubicBezTo>
                  <a:cubicBezTo>
                    <a:pt x="144" y="417"/>
                    <a:pt x="139" y="411"/>
                    <a:pt x="142" y="406"/>
                  </a:cubicBezTo>
                  <a:cubicBezTo>
                    <a:pt x="136" y="408"/>
                    <a:pt x="141" y="412"/>
                    <a:pt x="143" y="415"/>
                  </a:cubicBezTo>
                  <a:cubicBezTo>
                    <a:pt x="145" y="420"/>
                    <a:pt x="140" y="426"/>
                    <a:pt x="135" y="421"/>
                  </a:cubicBezTo>
                  <a:cubicBezTo>
                    <a:pt x="140" y="425"/>
                    <a:pt x="131" y="431"/>
                    <a:pt x="127" y="427"/>
                  </a:cubicBezTo>
                  <a:cubicBezTo>
                    <a:pt x="129" y="432"/>
                    <a:pt x="125" y="446"/>
                    <a:pt x="118" y="444"/>
                  </a:cubicBezTo>
                  <a:cubicBezTo>
                    <a:pt x="114" y="442"/>
                    <a:pt x="118" y="432"/>
                    <a:pt x="117" y="429"/>
                  </a:cubicBezTo>
                  <a:cubicBezTo>
                    <a:pt x="117" y="430"/>
                    <a:pt x="113" y="443"/>
                    <a:pt x="115" y="434"/>
                  </a:cubicBezTo>
                  <a:cubicBezTo>
                    <a:pt x="114" y="437"/>
                    <a:pt x="113" y="439"/>
                    <a:pt x="113" y="442"/>
                  </a:cubicBezTo>
                  <a:cubicBezTo>
                    <a:pt x="110" y="440"/>
                    <a:pt x="109" y="432"/>
                    <a:pt x="112" y="430"/>
                  </a:cubicBezTo>
                  <a:cubicBezTo>
                    <a:pt x="107" y="427"/>
                    <a:pt x="109" y="448"/>
                    <a:pt x="103" y="443"/>
                  </a:cubicBezTo>
                  <a:cubicBezTo>
                    <a:pt x="101" y="440"/>
                    <a:pt x="103" y="427"/>
                    <a:pt x="105" y="426"/>
                  </a:cubicBezTo>
                  <a:cubicBezTo>
                    <a:pt x="101" y="428"/>
                    <a:pt x="100" y="436"/>
                    <a:pt x="98" y="440"/>
                  </a:cubicBezTo>
                  <a:cubicBezTo>
                    <a:pt x="96" y="439"/>
                    <a:pt x="95" y="438"/>
                    <a:pt x="95" y="437"/>
                  </a:cubicBezTo>
                  <a:cubicBezTo>
                    <a:pt x="98" y="436"/>
                    <a:pt x="99" y="432"/>
                    <a:pt x="99" y="429"/>
                  </a:cubicBezTo>
                  <a:cubicBezTo>
                    <a:pt x="98" y="432"/>
                    <a:pt x="97" y="436"/>
                    <a:pt x="93" y="436"/>
                  </a:cubicBezTo>
                  <a:cubicBezTo>
                    <a:pt x="97" y="430"/>
                    <a:pt x="96" y="423"/>
                    <a:pt x="96" y="416"/>
                  </a:cubicBezTo>
                  <a:cubicBezTo>
                    <a:pt x="96" y="416"/>
                    <a:pt x="95" y="416"/>
                    <a:pt x="95" y="416"/>
                  </a:cubicBezTo>
                  <a:cubicBezTo>
                    <a:pt x="97" y="421"/>
                    <a:pt x="90" y="432"/>
                    <a:pt x="86" y="434"/>
                  </a:cubicBezTo>
                  <a:cubicBezTo>
                    <a:pt x="79" y="436"/>
                    <a:pt x="85" y="409"/>
                    <a:pt x="85" y="406"/>
                  </a:cubicBezTo>
                  <a:cubicBezTo>
                    <a:pt x="86" y="403"/>
                    <a:pt x="85" y="394"/>
                    <a:pt x="87" y="392"/>
                  </a:cubicBezTo>
                  <a:cubicBezTo>
                    <a:pt x="91" y="388"/>
                    <a:pt x="87" y="377"/>
                    <a:pt x="85" y="372"/>
                  </a:cubicBezTo>
                  <a:cubicBezTo>
                    <a:pt x="82" y="367"/>
                    <a:pt x="83" y="358"/>
                    <a:pt x="79" y="353"/>
                  </a:cubicBezTo>
                  <a:cubicBezTo>
                    <a:pt x="77" y="351"/>
                    <a:pt x="76" y="349"/>
                    <a:pt x="75" y="346"/>
                  </a:cubicBezTo>
                  <a:cubicBezTo>
                    <a:pt x="73" y="343"/>
                    <a:pt x="68" y="340"/>
                    <a:pt x="73" y="340"/>
                  </a:cubicBezTo>
                  <a:cubicBezTo>
                    <a:pt x="70" y="337"/>
                    <a:pt x="66" y="336"/>
                    <a:pt x="66" y="331"/>
                  </a:cubicBezTo>
                  <a:cubicBezTo>
                    <a:pt x="66" y="328"/>
                    <a:pt x="66" y="322"/>
                    <a:pt x="64" y="319"/>
                  </a:cubicBezTo>
                  <a:cubicBezTo>
                    <a:pt x="64" y="321"/>
                    <a:pt x="65" y="327"/>
                    <a:pt x="61" y="324"/>
                  </a:cubicBezTo>
                  <a:cubicBezTo>
                    <a:pt x="63" y="327"/>
                    <a:pt x="65" y="332"/>
                    <a:pt x="63" y="335"/>
                  </a:cubicBezTo>
                  <a:cubicBezTo>
                    <a:pt x="56" y="333"/>
                    <a:pt x="52" y="325"/>
                    <a:pt x="48" y="320"/>
                  </a:cubicBezTo>
                  <a:cubicBezTo>
                    <a:pt x="46" y="318"/>
                    <a:pt x="50" y="316"/>
                    <a:pt x="51" y="318"/>
                  </a:cubicBezTo>
                  <a:cubicBezTo>
                    <a:pt x="52" y="320"/>
                    <a:pt x="54" y="321"/>
                    <a:pt x="56" y="321"/>
                  </a:cubicBezTo>
                  <a:cubicBezTo>
                    <a:pt x="60" y="322"/>
                    <a:pt x="65" y="320"/>
                    <a:pt x="61" y="316"/>
                  </a:cubicBezTo>
                  <a:cubicBezTo>
                    <a:pt x="59" y="313"/>
                    <a:pt x="51" y="310"/>
                    <a:pt x="56" y="306"/>
                  </a:cubicBezTo>
                  <a:cubicBezTo>
                    <a:pt x="53" y="306"/>
                    <a:pt x="51" y="306"/>
                    <a:pt x="49" y="305"/>
                  </a:cubicBezTo>
                  <a:cubicBezTo>
                    <a:pt x="49" y="303"/>
                    <a:pt x="50" y="301"/>
                    <a:pt x="50" y="299"/>
                  </a:cubicBezTo>
                  <a:cubicBezTo>
                    <a:pt x="47" y="301"/>
                    <a:pt x="43" y="297"/>
                    <a:pt x="42" y="296"/>
                  </a:cubicBezTo>
                  <a:cubicBezTo>
                    <a:pt x="39" y="292"/>
                    <a:pt x="37" y="295"/>
                    <a:pt x="33" y="293"/>
                  </a:cubicBezTo>
                  <a:cubicBezTo>
                    <a:pt x="34" y="296"/>
                    <a:pt x="36" y="299"/>
                    <a:pt x="37" y="302"/>
                  </a:cubicBezTo>
                  <a:cubicBezTo>
                    <a:pt x="36" y="300"/>
                    <a:pt x="35" y="298"/>
                    <a:pt x="34" y="296"/>
                  </a:cubicBezTo>
                  <a:cubicBezTo>
                    <a:pt x="33" y="298"/>
                    <a:pt x="33" y="300"/>
                    <a:pt x="35" y="302"/>
                  </a:cubicBezTo>
                  <a:cubicBezTo>
                    <a:pt x="31" y="297"/>
                    <a:pt x="29" y="294"/>
                    <a:pt x="32" y="289"/>
                  </a:cubicBezTo>
                  <a:cubicBezTo>
                    <a:pt x="31" y="289"/>
                    <a:pt x="30" y="289"/>
                    <a:pt x="28" y="289"/>
                  </a:cubicBezTo>
                  <a:cubicBezTo>
                    <a:pt x="29" y="287"/>
                    <a:pt x="30" y="285"/>
                    <a:pt x="31" y="283"/>
                  </a:cubicBezTo>
                  <a:cubicBezTo>
                    <a:pt x="30" y="283"/>
                    <a:pt x="30" y="283"/>
                    <a:pt x="30" y="284"/>
                  </a:cubicBezTo>
                  <a:cubicBezTo>
                    <a:pt x="29" y="281"/>
                    <a:pt x="29" y="279"/>
                    <a:pt x="30" y="277"/>
                  </a:cubicBezTo>
                  <a:cubicBezTo>
                    <a:pt x="28" y="282"/>
                    <a:pt x="28" y="287"/>
                    <a:pt x="25" y="292"/>
                  </a:cubicBezTo>
                  <a:cubicBezTo>
                    <a:pt x="22" y="290"/>
                    <a:pt x="23" y="288"/>
                    <a:pt x="24" y="285"/>
                  </a:cubicBezTo>
                  <a:cubicBezTo>
                    <a:pt x="24" y="282"/>
                    <a:pt x="20" y="279"/>
                    <a:pt x="19" y="276"/>
                  </a:cubicBezTo>
                  <a:cubicBezTo>
                    <a:pt x="19" y="279"/>
                    <a:pt x="21" y="282"/>
                    <a:pt x="19" y="285"/>
                  </a:cubicBezTo>
                  <a:cubicBezTo>
                    <a:pt x="17" y="280"/>
                    <a:pt x="12" y="277"/>
                    <a:pt x="9" y="273"/>
                  </a:cubicBezTo>
                  <a:cubicBezTo>
                    <a:pt x="5" y="268"/>
                    <a:pt x="3" y="261"/>
                    <a:pt x="0" y="25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558">
              <a:extLst>
                <a:ext uri="{FF2B5EF4-FFF2-40B4-BE49-F238E27FC236}">
                  <a16:creationId xmlns="" xmlns:a16="http://schemas.microsoft.com/office/drawing/2014/main" id="{460BA01D-412B-49D4-95B0-12CC8AB571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6692" y="3129552"/>
              <a:ext cx="582833" cy="1392569"/>
            </a:xfrm>
            <a:custGeom>
              <a:avLst/>
              <a:gdLst>
                <a:gd name="T0" fmla="*/ 14 w 269"/>
                <a:gd name="T1" fmla="*/ 251 h 643"/>
                <a:gd name="T2" fmla="*/ 11 w 269"/>
                <a:gd name="T3" fmla="*/ 221 h 643"/>
                <a:gd name="T4" fmla="*/ 24 w 269"/>
                <a:gd name="T5" fmla="*/ 212 h 643"/>
                <a:gd name="T6" fmla="*/ 21 w 269"/>
                <a:gd name="T7" fmla="*/ 156 h 643"/>
                <a:gd name="T8" fmla="*/ 46 w 269"/>
                <a:gd name="T9" fmla="*/ 163 h 643"/>
                <a:gd name="T10" fmla="*/ 61 w 269"/>
                <a:gd name="T11" fmla="*/ 82 h 643"/>
                <a:gd name="T12" fmla="*/ 77 w 269"/>
                <a:gd name="T13" fmla="*/ 56 h 643"/>
                <a:gd name="T14" fmla="*/ 105 w 269"/>
                <a:gd name="T15" fmla="*/ 43 h 643"/>
                <a:gd name="T16" fmla="*/ 111 w 269"/>
                <a:gd name="T17" fmla="*/ 26 h 643"/>
                <a:gd name="T18" fmla="*/ 118 w 269"/>
                <a:gd name="T19" fmla="*/ 0 h 643"/>
                <a:gd name="T20" fmla="*/ 148 w 269"/>
                <a:gd name="T21" fmla="*/ 35 h 643"/>
                <a:gd name="T22" fmla="*/ 167 w 269"/>
                <a:gd name="T23" fmla="*/ 76 h 643"/>
                <a:gd name="T24" fmla="*/ 162 w 269"/>
                <a:gd name="T25" fmla="*/ 101 h 643"/>
                <a:gd name="T26" fmla="*/ 149 w 269"/>
                <a:gd name="T27" fmla="*/ 129 h 643"/>
                <a:gd name="T28" fmla="*/ 152 w 269"/>
                <a:gd name="T29" fmla="*/ 152 h 643"/>
                <a:gd name="T30" fmla="*/ 186 w 269"/>
                <a:gd name="T31" fmla="*/ 152 h 643"/>
                <a:gd name="T32" fmla="*/ 188 w 269"/>
                <a:gd name="T33" fmla="*/ 175 h 643"/>
                <a:gd name="T34" fmla="*/ 209 w 269"/>
                <a:gd name="T35" fmla="*/ 208 h 643"/>
                <a:gd name="T36" fmla="*/ 237 w 269"/>
                <a:gd name="T37" fmla="*/ 238 h 643"/>
                <a:gd name="T38" fmla="*/ 265 w 269"/>
                <a:gd name="T39" fmla="*/ 235 h 643"/>
                <a:gd name="T40" fmla="*/ 255 w 269"/>
                <a:gd name="T41" fmla="*/ 265 h 643"/>
                <a:gd name="T42" fmla="*/ 223 w 269"/>
                <a:gd name="T43" fmla="*/ 285 h 643"/>
                <a:gd name="T44" fmla="*/ 211 w 269"/>
                <a:gd name="T45" fmla="*/ 302 h 643"/>
                <a:gd name="T46" fmla="*/ 182 w 269"/>
                <a:gd name="T47" fmla="*/ 304 h 643"/>
                <a:gd name="T48" fmla="*/ 176 w 269"/>
                <a:gd name="T49" fmla="*/ 333 h 643"/>
                <a:gd name="T50" fmla="*/ 177 w 269"/>
                <a:gd name="T51" fmla="*/ 355 h 643"/>
                <a:gd name="T52" fmla="*/ 196 w 269"/>
                <a:gd name="T53" fmla="*/ 389 h 643"/>
                <a:gd name="T54" fmla="*/ 218 w 269"/>
                <a:gd name="T55" fmla="*/ 425 h 643"/>
                <a:gd name="T56" fmla="*/ 215 w 269"/>
                <a:gd name="T57" fmla="*/ 438 h 643"/>
                <a:gd name="T58" fmla="*/ 206 w 269"/>
                <a:gd name="T59" fmla="*/ 463 h 643"/>
                <a:gd name="T60" fmla="*/ 243 w 269"/>
                <a:gd name="T61" fmla="*/ 530 h 643"/>
                <a:gd name="T62" fmla="*/ 254 w 269"/>
                <a:gd name="T63" fmla="*/ 563 h 643"/>
                <a:gd name="T64" fmla="*/ 239 w 269"/>
                <a:gd name="T65" fmla="*/ 617 h 643"/>
                <a:gd name="T66" fmla="*/ 229 w 269"/>
                <a:gd name="T67" fmla="*/ 623 h 643"/>
                <a:gd name="T68" fmla="*/ 234 w 269"/>
                <a:gd name="T69" fmla="*/ 595 h 643"/>
                <a:gd name="T70" fmla="*/ 230 w 269"/>
                <a:gd name="T71" fmla="*/ 583 h 643"/>
                <a:gd name="T72" fmla="*/ 226 w 269"/>
                <a:gd name="T73" fmla="*/ 563 h 643"/>
                <a:gd name="T74" fmla="*/ 228 w 269"/>
                <a:gd name="T75" fmla="*/ 548 h 643"/>
                <a:gd name="T76" fmla="*/ 210 w 269"/>
                <a:gd name="T77" fmla="*/ 502 h 643"/>
                <a:gd name="T78" fmla="*/ 207 w 269"/>
                <a:gd name="T79" fmla="*/ 498 h 643"/>
                <a:gd name="T80" fmla="*/ 197 w 269"/>
                <a:gd name="T81" fmla="*/ 479 h 643"/>
                <a:gd name="T82" fmla="*/ 185 w 269"/>
                <a:gd name="T83" fmla="*/ 428 h 643"/>
                <a:gd name="T84" fmla="*/ 168 w 269"/>
                <a:gd name="T85" fmla="*/ 395 h 643"/>
                <a:gd name="T86" fmla="*/ 158 w 269"/>
                <a:gd name="T87" fmla="*/ 393 h 643"/>
                <a:gd name="T88" fmla="*/ 142 w 269"/>
                <a:gd name="T89" fmla="*/ 406 h 643"/>
                <a:gd name="T90" fmla="*/ 127 w 269"/>
                <a:gd name="T91" fmla="*/ 427 h 643"/>
                <a:gd name="T92" fmla="*/ 115 w 269"/>
                <a:gd name="T93" fmla="*/ 434 h 643"/>
                <a:gd name="T94" fmla="*/ 103 w 269"/>
                <a:gd name="T95" fmla="*/ 443 h 643"/>
                <a:gd name="T96" fmla="*/ 95 w 269"/>
                <a:gd name="T97" fmla="*/ 437 h 643"/>
                <a:gd name="T98" fmla="*/ 96 w 269"/>
                <a:gd name="T99" fmla="*/ 416 h 643"/>
                <a:gd name="T100" fmla="*/ 85 w 269"/>
                <a:gd name="T101" fmla="*/ 406 h 643"/>
                <a:gd name="T102" fmla="*/ 79 w 269"/>
                <a:gd name="T103" fmla="*/ 353 h 643"/>
                <a:gd name="T104" fmla="*/ 66 w 269"/>
                <a:gd name="T105" fmla="*/ 331 h 643"/>
                <a:gd name="T106" fmla="*/ 63 w 269"/>
                <a:gd name="T107" fmla="*/ 335 h 643"/>
                <a:gd name="T108" fmla="*/ 56 w 269"/>
                <a:gd name="T109" fmla="*/ 321 h 643"/>
                <a:gd name="T110" fmla="*/ 49 w 269"/>
                <a:gd name="T111" fmla="*/ 305 h 643"/>
                <a:gd name="T112" fmla="*/ 33 w 269"/>
                <a:gd name="T113" fmla="*/ 293 h 643"/>
                <a:gd name="T114" fmla="*/ 35 w 269"/>
                <a:gd name="T115" fmla="*/ 302 h 643"/>
                <a:gd name="T116" fmla="*/ 31 w 269"/>
                <a:gd name="T117" fmla="*/ 283 h 643"/>
                <a:gd name="T118" fmla="*/ 25 w 269"/>
                <a:gd name="T119" fmla="*/ 292 h 643"/>
                <a:gd name="T120" fmla="*/ 19 w 269"/>
                <a:gd name="T121" fmla="*/ 285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9" h="643">
                  <a:moveTo>
                    <a:pt x="0" y="255"/>
                  </a:moveTo>
                  <a:cubicBezTo>
                    <a:pt x="0" y="253"/>
                    <a:pt x="0" y="247"/>
                    <a:pt x="3" y="247"/>
                  </a:cubicBezTo>
                  <a:cubicBezTo>
                    <a:pt x="7" y="246"/>
                    <a:pt x="10" y="252"/>
                    <a:pt x="14" y="251"/>
                  </a:cubicBezTo>
                  <a:cubicBezTo>
                    <a:pt x="12" y="246"/>
                    <a:pt x="10" y="241"/>
                    <a:pt x="10" y="235"/>
                  </a:cubicBezTo>
                  <a:cubicBezTo>
                    <a:pt x="10" y="233"/>
                    <a:pt x="10" y="230"/>
                    <a:pt x="9" y="228"/>
                  </a:cubicBezTo>
                  <a:cubicBezTo>
                    <a:pt x="8" y="226"/>
                    <a:pt x="12" y="224"/>
                    <a:pt x="11" y="221"/>
                  </a:cubicBezTo>
                  <a:cubicBezTo>
                    <a:pt x="14" y="223"/>
                    <a:pt x="16" y="229"/>
                    <a:pt x="19" y="228"/>
                  </a:cubicBezTo>
                  <a:cubicBezTo>
                    <a:pt x="22" y="227"/>
                    <a:pt x="21" y="222"/>
                    <a:pt x="21" y="220"/>
                  </a:cubicBezTo>
                  <a:cubicBezTo>
                    <a:pt x="27" y="223"/>
                    <a:pt x="25" y="214"/>
                    <a:pt x="24" y="212"/>
                  </a:cubicBezTo>
                  <a:cubicBezTo>
                    <a:pt x="20" y="204"/>
                    <a:pt x="21" y="198"/>
                    <a:pt x="20" y="191"/>
                  </a:cubicBezTo>
                  <a:cubicBezTo>
                    <a:pt x="26" y="195"/>
                    <a:pt x="26" y="186"/>
                    <a:pt x="26" y="182"/>
                  </a:cubicBezTo>
                  <a:cubicBezTo>
                    <a:pt x="26" y="173"/>
                    <a:pt x="24" y="165"/>
                    <a:pt x="21" y="156"/>
                  </a:cubicBezTo>
                  <a:cubicBezTo>
                    <a:pt x="22" y="156"/>
                    <a:pt x="24" y="157"/>
                    <a:pt x="25" y="158"/>
                  </a:cubicBezTo>
                  <a:cubicBezTo>
                    <a:pt x="27" y="159"/>
                    <a:pt x="27" y="158"/>
                    <a:pt x="30" y="157"/>
                  </a:cubicBezTo>
                  <a:cubicBezTo>
                    <a:pt x="34" y="157"/>
                    <a:pt x="43" y="161"/>
                    <a:pt x="46" y="163"/>
                  </a:cubicBezTo>
                  <a:cubicBezTo>
                    <a:pt x="46" y="150"/>
                    <a:pt x="64" y="126"/>
                    <a:pt x="54" y="116"/>
                  </a:cubicBezTo>
                  <a:cubicBezTo>
                    <a:pt x="48" y="110"/>
                    <a:pt x="60" y="103"/>
                    <a:pt x="61" y="97"/>
                  </a:cubicBezTo>
                  <a:cubicBezTo>
                    <a:pt x="63" y="91"/>
                    <a:pt x="64" y="87"/>
                    <a:pt x="61" y="82"/>
                  </a:cubicBezTo>
                  <a:cubicBezTo>
                    <a:pt x="59" y="77"/>
                    <a:pt x="58" y="68"/>
                    <a:pt x="63" y="65"/>
                  </a:cubicBezTo>
                  <a:cubicBezTo>
                    <a:pt x="65" y="64"/>
                    <a:pt x="69" y="65"/>
                    <a:pt x="70" y="62"/>
                  </a:cubicBezTo>
                  <a:cubicBezTo>
                    <a:pt x="70" y="60"/>
                    <a:pt x="75" y="58"/>
                    <a:pt x="77" y="56"/>
                  </a:cubicBezTo>
                  <a:cubicBezTo>
                    <a:pt x="79" y="54"/>
                    <a:pt x="81" y="51"/>
                    <a:pt x="83" y="48"/>
                  </a:cubicBezTo>
                  <a:cubicBezTo>
                    <a:pt x="85" y="43"/>
                    <a:pt x="93" y="44"/>
                    <a:pt x="98" y="43"/>
                  </a:cubicBezTo>
                  <a:cubicBezTo>
                    <a:pt x="100" y="43"/>
                    <a:pt x="103" y="41"/>
                    <a:pt x="105" y="43"/>
                  </a:cubicBezTo>
                  <a:cubicBezTo>
                    <a:pt x="108" y="46"/>
                    <a:pt x="111" y="52"/>
                    <a:pt x="116" y="50"/>
                  </a:cubicBezTo>
                  <a:cubicBezTo>
                    <a:pt x="115" y="46"/>
                    <a:pt x="111" y="44"/>
                    <a:pt x="108" y="40"/>
                  </a:cubicBezTo>
                  <a:cubicBezTo>
                    <a:pt x="103" y="35"/>
                    <a:pt x="107" y="30"/>
                    <a:pt x="111" y="26"/>
                  </a:cubicBezTo>
                  <a:cubicBezTo>
                    <a:pt x="117" y="19"/>
                    <a:pt x="114" y="21"/>
                    <a:pt x="114" y="14"/>
                  </a:cubicBezTo>
                  <a:cubicBezTo>
                    <a:pt x="114" y="12"/>
                    <a:pt x="118" y="11"/>
                    <a:pt x="117" y="8"/>
                  </a:cubicBezTo>
                  <a:cubicBezTo>
                    <a:pt x="117" y="6"/>
                    <a:pt x="118" y="3"/>
                    <a:pt x="118" y="0"/>
                  </a:cubicBezTo>
                  <a:cubicBezTo>
                    <a:pt x="124" y="6"/>
                    <a:pt x="134" y="7"/>
                    <a:pt x="139" y="15"/>
                  </a:cubicBezTo>
                  <a:cubicBezTo>
                    <a:pt x="140" y="18"/>
                    <a:pt x="140" y="21"/>
                    <a:pt x="141" y="24"/>
                  </a:cubicBezTo>
                  <a:cubicBezTo>
                    <a:pt x="143" y="28"/>
                    <a:pt x="146" y="31"/>
                    <a:pt x="148" y="35"/>
                  </a:cubicBezTo>
                  <a:cubicBezTo>
                    <a:pt x="150" y="34"/>
                    <a:pt x="151" y="32"/>
                    <a:pt x="150" y="30"/>
                  </a:cubicBezTo>
                  <a:cubicBezTo>
                    <a:pt x="162" y="35"/>
                    <a:pt x="162" y="48"/>
                    <a:pt x="166" y="60"/>
                  </a:cubicBezTo>
                  <a:cubicBezTo>
                    <a:pt x="167" y="65"/>
                    <a:pt x="168" y="70"/>
                    <a:pt x="167" y="76"/>
                  </a:cubicBezTo>
                  <a:cubicBezTo>
                    <a:pt x="167" y="79"/>
                    <a:pt x="172" y="87"/>
                    <a:pt x="165" y="85"/>
                  </a:cubicBezTo>
                  <a:cubicBezTo>
                    <a:pt x="166" y="87"/>
                    <a:pt x="174" y="97"/>
                    <a:pt x="166" y="94"/>
                  </a:cubicBezTo>
                  <a:cubicBezTo>
                    <a:pt x="165" y="94"/>
                    <a:pt x="162" y="100"/>
                    <a:pt x="162" y="101"/>
                  </a:cubicBezTo>
                  <a:cubicBezTo>
                    <a:pt x="163" y="105"/>
                    <a:pt x="158" y="103"/>
                    <a:pt x="156" y="103"/>
                  </a:cubicBezTo>
                  <a:cubicBezTo>
                    <a:pt x="156" y="105"/>
                    <a:pt x="155" y="120"/>
                    <a:pt x="148" y="114"/>
                  </a:cubicBezTo>
                  <a:cubicBezTo>
                    <a:pt x="149" y="120"/>
                    <a:pt x="146" y="124"/>
                    <a:pt x="149" y="129"/>
                  </a:cubicBezTo>
                  <a:cubicBezTo>
                    <a:pt x="144" y="129"/>
                    <a:pt x="144" y="133"/>
                    <a:pt x="144" y="137"/>
                  </a:cubicBezTo>
                  <a:cubicBezTo>
                    <a:pt x="144" y="142"/>
                    <a:pt x="148" y="142"/>
                    <a:pt x="149" y="145"/>
                  </a:cubicBezTo>
                  <a:cubicBezTo>
                    <a:pt x="150" y="146"/>
                    <a:pt x="152" y="151"/>
                    <a:pt x="152" y="152"/>
                  </a:cubicBezTo>
                  <a:cubicBezTo>
                    <a:pt x="150" y="155"/>
                    <a:pt x="146" y="159"/>
                    <a:pt x="150" y="162"/>
                  </a:cubicBezTo>
                  <a:cubicBezTo>
                    <a:pt x="151" y="163"/>
                    <a:pt x="161" y="156"/>
                    <a:pt x="163" y="155"/>
                  </a:cubicBezTo>
                  <a:cubicBezTo>
                    <a:pt x="170" y="151"/>
                    <a:pt x="179" y="157"/>
                    <a:pt x="186" y="152"/>
                  </a:cubicBezTo>
                  <a:cubicBezTo>
                    <a:pt x="187" y="157"/>
                    <a:pt x="181" y="158"/>
                    <a:pt x="183" y="163"/>
                  </a:cubicBezTo>
                  <a:cubicBezTo>
                    <a:pt x="183" y="165"/>
                    <a:pt x="185" y="167"/>
                    <a:pt x="187" y="168"/>
                  </a:cubicBezTo>
                  <a:cubicBezTo>
                    <a:pt x="189" y="171"/>
                    <a:pt x="186" y="173"/>
                    <a:pt x="188" y="175"/>
                  </a:cubicBezTo>
                  <a:cubicBezTo>
                    <a:pt x="192" y="178"/>
                    <a:pt x="190" y="185"/>
                    <a:pt x="196" y="188"/>
                  </a:cubicBezTo>
                  <a:cubicBezTo>
                    <a:pt x="203" y="191"/>
                    <a:pt x="209" y="187"/>
                    <a:pt x="212" y="195"/>
                  </a:cubicBezTo>
                  <a:cubicBezTo>
                    <a:pt x="204" y="195"/>
                    <a:pt x="208" y="204"/>
                    <a:pt x="209" y="208"/>
                  </a:cubicBezTo>
                  <a:cubicBezTo>
                    <a:pt x="210" y="212"/>
                    <a:pt x="200" y="221"/>
                    <a:pt x="208" y="223"/>
                  </a:cubicBezTo>
                  <a:cubicBezTo>
                    <a:pt x="213" y="225"/>
                    <a:pt x="224" y="221"/>
                    <a:pt x="229" y="225"/>
                  </a:cubicBezTo>
                  <a:cubicBezTo>
                    <a:pt x="234" y="230"/>
                    <a:pt x="227" y="238"/>
                    <a:pt x="237" y="238"/>
                  </a:cubicBezTo>
                  <a:cubicBezTo>
                    <a:pt x="235" y="240"/>
                    <a:pt x="236" y="244"/>
                    <a:pt x="238" y="246"/>
                  </a:cubicBezTo>
                  <a:cubicBezTo>
                    <a:pt x="240" y="248"/>
                    <a:pt x="242" y="242"/>
                    <a:pt x="245" y="244"/>
                  </a:cubicBezTo>
                  <a:cubicBezTo>
                    <a:pt x="252" y="248"/>
                    <a:pt x="260" y="238"/>
                    <a:pt x="265" y="235"/>
                  </a:cubicBezTo>
                  <a:cubicBezTo>
                    <a:pt x="265" y="240"/>
                    <a:pt x="269" y="243"/>
                    <a:pt x="264" y="247"/>
                  </a:cubicBezTo>
                  <a:cubicBezTo>
                    <a:pt x="262" y="249"/>
                    <a:pt x="257" y="250"/>
                    <a:pt x="256" y="252"/>
                  </a:cubicBezTo>
                  <a:cubicBezTo>
                    <a:pt x="255" y="254"/>
                    <a:pt x="249" y="269"/>
                    <a:pt x="255" y="265"/>
                  </a:cubicBezTo>
                  <a:cubicBezTo>
                    <a:pt x="254" y="270"/>
                    <a:pt x="247" y="267"/>
                    <a:pt x="245" y="269"/>
                  </a:cubicBezTo>
                  <a:cubicBezTo>
                    <a:pt x="241" y="273"/>
                    <a:pt x="242" y="279"/>
                    <a:pt x="241" y="284"/>
                  </a:cubicBezTo>
                  <a:cubicBezTo>
                    <a:pt x="235" y="278"/>
                    <a:pt x="230" y="285"/>
                    <a:pt x="223" y="285"/>
                  </a:cubicBezTo>
                  <a:cubicBezTo>
                    <a:pt x="225" y="288"/>
                    <a:pt x="225" y="292"/>
                    <a:pt x="222" y="293"/>
                  </a:cubicBezTo>
                  <a:cubicBezTo>
                    <a:pt x="219" y="294"/>
                    <a:pt x="217" y="291"/>
                    <a:pt x="214" y="291"/>
                  </a:cubicBezTo>
                  <a:cubicBezTo>
                    <a:pt x="211" y="292"/>
                    <a:pt x="211" y="299"/>
                    <a:pt x="211" y="302"/>
                  </a:cubicBezTo>
                  <a:cubicBezTo>
                    <a:pt x="210" y="304"/>
                    <a:pt x="208" y="304"/>
                    <a:pt x="207" y="303"/>
                  </a:cubicBezTo>
                  <a:cubicBezTo>
                    <a:pt x="205" y="302"/>
                    <a:pt x="200" y="307"/>
                    <a:pt x="197" y="307"/>
                  </a:cubicBezTo>
                  <a:cubicBezTo>
                    <a:pt x="196" y="307"/>
                    <a:pt x="182" y="305"/>
                    <a:pt x="182" y="304"/>
                  </a:cubicBezTo>
                  <a:cubicBezTo>
                    <a:pt x="182" y="309"/>
                    <a:pt x="178" y="312"/>
                    <a:pt x="177" y="317"/>
                  </a:cubicBezTo>
                  <a:cubicBezTo>
                    <a:pt x="177" y="319"/>
                    <a:pt x="178" y="322"/>
                    <a:pt x="179" y="324"/>
                  </a:cubicBezTo>
                  <a:cubicBezTo>
                    <a:pt x="180" y="327"/>
                    <a:pt x="177" y="330"/>
                    <a:pt x="176" y="333"/>
                  </a:cubicBezTo>
                  <a:cubicBezTo>
                    <a:pt x="176" y="336"/>
                    <a:pt x="182" y="341"/>
                    <a:pt x="179" y="345"/>
                  </a:cubicBezTo>
                  <a:cubicBezTo>
                    <a:pt x="177" y="348"/>
                    <a:pt x="169" y="349"/>
                    <a:pt x="167" y="345"/>
                  </a:cubicBezTo>
                  <a:cubicBezTo>
                    <a:pt x="168" y="349"/>
                    <a:pt x="171" y="357"/>
                    <a:pt x="177" y="355"/>
                  </a:cubicBezTo>
                  <a:cubicBezTo>
                    <a:pt x="176" y="358"/>
                    <a:pt x="178" y="360"/>
                    <a:pt x="180" y="362"/>
                  </a:cubicBezTo>
                  <a:cubicBezTo>
                    <a:pt x="181" y="366"/>
                    <a:pt x="180" y="369"/>
                    <a:pt x="182" y="372"/>
                  </a:cubicBezTo>
                  <a:cubicBezTo>
                    <a:pt x="184" y="378"/>
                    <a:pt x="192" y="385"/>
                    <a:pt x="196" y="389"/>
                  </a:cubicBezTo>
                  <a:cubicBezTo>
                    <a:pt x="198" y="392"/>
                    <a:pt x="201" y="394"/>
                    <a:pt x="203" y="398"/>
                  </a:cubicBezTo>
                  <a:cubicBezTo>
                    <a:pt x="205" y="400"/>
                    <a:pt x="208" y="400"/>
                    <a:pt x="210" y="404"/>
                  </a:cubicBezTo>
                  <a:cubicBezTo>
                    <a:pt x="212" y="411"/>
                    <a:pt x="213" y="418"/>
                    <a:pt x="218" y="425"/>
                  </a:cubicBezTo>
                  <a:cubicBezTo>
                    <a:pt x="219" y="423"/>
                    <a:pt x="221" y="421"/>
                    <a:pt x="221" y="418"/>
                  </a:cubicBezTo>
                  <a:cubicBezTo>
                    <a:pt x="225" y="421"/>
                    <a:pt x="224" y="428"/>
                    <a:pt x="220" y="430"/>
                  </a:cubicBezTo>
                  <a:cubicBezTo>
                    <a:pt x="216" y="434"/>
                    <a:pt x="214" y="430"/>
                    <a:pt x="215" y="438"/>
                  </a:cubicBezTo>
                  <a:cubicBezTo>
                    <a:pt x="216" y="442"/>
                    <a:pt x="217" y="449"/>
                    <a:pt x="217" y="453"/>
                  </a:cubicBezTo>
                  <a:cubicBezTo>
                    <a:pt x="216" y="456"/>
                    <a:pt x="211" y="456"/>
                    <a:pt x="212" y="460"/>
                  </a:cubicBezTo>
                  <a:cubicBezTo>
                    <a:pt x="209" y="458"/>
                    <a:pt x="207" y="460"/>
                    <a:pt x="206" y="463"/>
                  </a:cubicBezTo>
                  <a:cubicBezTo>
                    <a:pt x="206" y="467"/>
                    <a:pt x="208" y="473"/>
                    <a:pt x="210" y="476"/>
                  </a:cubicBezTo>
                  <a:cubicBezTo>
                    <a:pt x="216" y="486"/>
                    <a:pt x="226" y="494"/>
                    <a:pt x="234" y="502"/>
                  </a:cubicBezTo>
                  <a:cubicBezTo>
                    <a:pt x="241" y="510"/>
                    <a:pt x="242" y="520"/>
                    <a:pt x="243" y="530"/>
                  </a:cubicBezTo>
                  <a:cubicBezTo>
                    <a:pt x="244" y="535"/>
                    <a:pt x="241" y="534"/>
                    <a:pt x="243" y="539"/>
                  </a:cubicBezTo>
                  <a:cubicBezTo>
                    <a:pt x="245" y="544"/>
                    <a:pt x="245" y="547"/>
                    <a:pt x="249" y="551"/>
                  </a:cubicBezTo>
                  <a:cubicBezTo>
                    <a:pt x="253" y="554"/>
                    <a:pt x="252" y="558"/>
                    <a:pt x="254" y="563"/>
                  </a:cubicBezTo>
                  <a:cubicBezTo>
                    <a:pt x="255" y="568"/>
                    <a:pt x="258" y="572"/>
                    <a:pt x="260" y="576"/>
                  </a:cubicBezTo>
                  <a:cubicBezTo>
                    <a:pt x="261" y="583"/>
                    <a:pt x="255" y="592"/>
                    <a:pt x="252" y="598"/>
                  </a:cubicBezTo>
                  <a:cubicBezTo>
                    <a:pt x="249" y="605"/>
                    <a:pt x="245" y="612"/>
                    <a:pt x="239" y="617"/>
                  </a:cubicBezTo>
                  <a:cubicBezTo>
                    <a:pt x="236" y="620"/>
                    <a:pt x="240" y="623"/>
                    <a:pt x="238" y="627"/>
                  </a:cubicBezTo>
                  <a:cubicBezTo>
                    <a:pt x="235" y="632"/>
                    <a:pt x="235" y="638"/>
                    <a:pt x="232" y="643"/>
                  </a:cubicBezTo>
                  <a:cubicBezTo>
                    <a:pt x="229" y="637"/>
                    <a:pt x="230" y="629"/>
                    <a:pt x="229" y="623"/>
                  </a:cubicBezTo>
                  <a:cubicBezTo>
                    <a:pt x="228" y="621"/>
                    <a:pt x="227" y="619"/>
                    <a:pt x="229" y="617"/>
                  </a:cubicBezTo>
                  <a:cubicBezTo>
                    <a:pt x="232" y="615"/>
                    <a:pt x="230" y="614"/>
                    <a:pt x="232" y="612"/>
                  </a:cubicBezTo>
                  <a:cubicBezTo>
                    <a:pt x="235" y="607"/>
                    <a:pt x="235" y="601"/>
                    <a:pt x="234" y="595"/>
                  </a:cubicBezTo>
                  <a:cubicBezTo>
                    <a:pt x="234" y="592"/>
                    <a:pt x="232" y="583"/>
                    <a:pt x="237" y="583"/>
                  </a:cubicBezTo>
                  <a:cubicBezTo>
                    <a:pt x="236" y="582"/>
                    <a:pt x="236" y="580"/>
                    <a:pt x="236" y="579"/>
                  </a:cubicBezTo>
                  <a:cubicBezTo>
                    <a:pt x="234" y="581"/>
                    <a:pt x="232" y="582"/>
                    <a:pt x="230" y="583"/>
                  </a:cubicBezTo>
                  <a:cubicBezTo>
                    <a:pt x="229" y="579"/>
                    <a:pt x="235" y="577"/>
                    <a:pt x="229" y="577"/>
                  </a:cubicBezTo>
                  <a:cubicBezTo>
                    <a:pt x="236" y="574"/>
                    <a:pt x="226" y="569"/>
                    <a:pt x="231" y="566"/>
                  </a:cubicBezTo>
                  <a:cubicBezTo>
                    <a:pt x="229" y="567"/>
                    <a:pt x="227" y="565"/>
                    <a:pt x="226" y="563"/>
                  </a:cubicBezTo>
                  <a:cubicBezTo>
                    <a:pt x="228" y="563"/>
                    <a:pt x="229" y="562"/>
                    <a:pt x="231" y="561"/>
                  </a:cubicBezTo>
                  <a:cubicBezTo>
                    <a:pt x="228" y="560"/>
                    <a:pt x="226" y="557"/>
                    <a:pt x="230" y="556"/>
                  </a:cubicBezTo>
                  <a:cubicBezTo>
                    <a:pt x="227" y="555"/>
                    <a:pt x="229" y="551"/>
                    <a:pt x="228" y="548"/>
                  </a:cubicBezTo>
                  <a:cubicBezTo>
                    <a:pt x="227" y="543"/>
                    <a:pt x="225" y="537"/>
                    <a:pt x="223" y="532"/>
                  </a:cubicBezTo>
                  <a:cubicBezTo>
                    <a:pt x="221" y="527"/>
                    <a:pt x="218" y="522"/>
                    <a:pt x="215" y="517"/>
                  </a:cubicBezTo>
                  <a:cubicBezTo>
                    <a:pt x="213" y="512"/>
                    <a:pt x="213" y="506"/>
                    <a:pt x="210" y="502"/>
                  </a:cubicBezTo>
                  <a:cubicBezTo>
                    <a:pt x="211" y="506"/>
                    <a:pt x="213" y="515"/>
                    <a:pt x="210" y="519"/>
                  </a:cubicBezTo>
                  <a:cubicBezTo>
                    <a:pt x="211" y="516"/>
                    <a:pt x="208" y="512"/>
                    <a:pt x="208" y="509"/>
                  </a:cubicBezTo>
                  <a:cubicBezTo>
                    <a:pt x="207" y="506"/>
                    <a:pt x="207" y="501"/>
                    <a:pt x="207" y="498"/>
                  </a:cubicBezTo>
                  <a:cubicBezTo>
                    <a:pt x="206" y="496"/>
                    <a:pt x="195" y="477"/>
                    <a:pt x="202" y="480"/>
                  </a:cubicBezTo>
                  <a:cubicBezTo>
                    <a:pt x="201" y="479"/>
                    <a:pt x="201" y="478"/>
                    <a:pt x="200" y="477"/>
                  </a:cubicBezTo>
                  <a:cubicBezTo>
                    <a:pt x="199" y="478"/>
                    <a:pt x="198" y="478"/>
                    <a:pt x="197" y="479"/>
                  </a:cubicBezTo>
                  <a:cubicBezTo>
                    <a:pt x="192" y="467"/>
                    <a:pt x="194" y="453"/>
                    <a:pt x="189" y="440"/>
                  </a:cubicBezTo>
                  <a:cubicBezTo>
                    <a:pt x="188" y="438"/>
                    <a:pt x="186" y="437"/>
                    <a:pt x="185" y="434"/>
                  </a:cubicBezTo>
                  <a:cubicBezTo>
                    <a:pt x="184" y="432"/>
                    <a:pt x="185" y="430"/>
                    <a:pt x="185" y="428"/>
                  </a:cubicBezTo>
                  <a:cubicBezTo>
                    <a:pt x="185" y="424"/>
                    <a:pt x="182" y="417"/>
                    <a:pt x="187" y="415"/>
                  </a:cubicBezTo>
                  <a:cubicBezTo>
                    <a:pt x="184" y="416"/>
                    <a:pt x="178" y="418"/>
                    <a:pt x="176" y="415"/>
                  </a:cubicBezTo>
                  <a:cubicBezTo>
                    <a:pt x="172" y="409"/>
                    <a:pt x="168" y="403"/>
                    <a:pt x="168" y="395"/>
                  </a:cubicBezTo>
                  <a:cubicBezTo>
                    <a:pt x="165" y="397"/>
                    <a:pt x="165" y="393"/>
                    <a:pt x="163" y="391"/>
                  </a:cubicBezTo>
                  <a:cubicBezTo>
                    <a:pt x="161" y="389"/>
                    <a:pt x="158" y="387"/>
                    <a:pt x="157" y="384"/>
                  </a:cubicBezTo>
                  <a:cubicBezTo>
                    <a:pt x="157" y="385"/>
                    <a:pt x="158" y="391"/>
                    <a:pt x="158" y="393"/>
                  </a:cubicBezTo>
                  <a:cubicBezTo>
                    <a:pt x="158" y="398"/>
                    <a:pt x="161" y="403"/>
                    <a:pt x="158" y="408"/>
                  </a:cubicBezTo>
                  <a:cubicBezTo>
                    <a:pt x="156" y="411"/>
                    <a:pt x="154" y="417"/>
                    <a:pt x="149" y="417"/>
                  </a:cubicBezTo>
                  <a:cubicBezTo>
                    <a:pt x="144" y="417"/>
                    <a:pt x="139" y="411"/>
                    <a:pt x="142" y="406"/>
                  </a:cubicBezTo>
                  <a:cubicBezTo>
                    <a:pt x="136" y="408"/>
                    <a:pt x="141" y="412"/>
                    <a:pt x="143" y="415"/>
                  </a:cubicBezTo>
                  <a:cubicBezTo>
                    <a:pt x="145" y="420"/>
                    <a:pt x="140" y="426"/>
                    <a:pt x="135" y="421"/>
                  </a:cubicBezTo>
                  <a:cubicBezTo>
                    <a:pt x="140" y="425"/>
                    <a:pt x="131" y="431"/>
                    <a:pt x="127" y="427"/>
                  </a:cubicBezTo>
                  <a:cubicBezTo>
                    <a:pt x="129" y="432"/>
                    <a:pt x="125" y="446"/>
                    <a:pt x="118" y="444"/>
                  </a:cubicBezTo>
                  <a:cubicBezTo>
                    <a:pt x="114" y="442"/>
                    <a:pt x="118" y="432"/>
                    <a:pt x="117" y="429"/>
                  </a:cubicBezTo>
                  <a:cubicBezTo>
                    <a:pt x="117" y="430"/>
                    <a:pt x="113" y="443"/>
                    <a:pt x="115" y="434"/>
                  </a:cubicBezTo>
                  <a:cubicBezTo>
                    <a:pt x="114" y="437"/>
                    <a:pt x="113" y="439"/>
                    <a:pt x="113" y="442"/>
                  </a:cubicBezTo>
                  <a:cubicBezTo>
                    <a:pt x="110" y="440"/>
                    <a:pt x="109" y="432"/>
                    <a:pt x="112" y="430"/>
                  </a:cubicBezTo>
                  <a:cubicBezTo>
                    <a:pt x="107" y="427"/>
                    <a:pt x="109" y="448"/>
                    <a:pt x="103" y="443"/>
                  </a:cubicBezTo>
                  <a:cubicBezTo>
                    <a:pt x="101" y="440"/>
                    <a:pt x="103" y="427"/>
                    <a:pt x="105" y="426"/>
                  </a:cubicBezTo>
                  <a:cubicBezTo>
                    <a:pt x="101" y="428"/>
                    <a:pt x="100" y="436"/>
                    <a:pt x="98" y="440"/>
                  </a:cubicBezTo>
                  <a:cubicBezTo>
                    <a:pt x="96" y="439"/>
                    <a:pt x="95" y="438"/>
                    <a:pt x="95" y="437"/>
                  </a:cubicBezTo>
                  <a:cubicBezTo>
                    <a:pt x="98" y="436"/>
                    <a:pt x="99" y="432"/>
                    <a:pt x="99" y="429"/>
                  </a:cubicBezTo>
                  <a:cubicBezTo>
                    <a:pt x="98" y="432"/>
                    <a:pt x="97" y="436"/>
                    <a:pt x="93" y="436"/>
                  </a:cubicBezTo>
                  <a:cubicBezTo>
                    <a:pt x="97" y="430"/>
                    <a:pt x="96" y="423"/>
                    <a:pt x="96" y="416"/>
                  </a:cubicBezTo>
                  <a:cubicBezTo>
                    <a:pt x="96" y="416"/>
                    <a:pt x="95" y="416"/>
                    <a:pt x="95" y="416"/>
                  </a:cubicBezTo>
                  <a:cubicBezTo>
                    <a:pt x="97" y="421"/>
                    <a:pt x="90" y="432"/>
                    <a:pt x="86" y="434"/>
                  </a:cubicBezTo>
                  <a:cubicBezTo>
                    <a:pt x="79" y="436"/>
                    <a:pt x="85" y="409"/>
                    <a:pt x="85" y="406"/>
                  </a:cubicBezTo>
                  <a:cubicBezTo>
                    <a:pt x="86" y="403"/>
                    <a:pt x="85" y="394"/>
                    <a:pt x="87" y="392"/>
                  </a:cubicBezTo>
                  <a:cubicBezTo>
                    <a:pt x="91" y="388"/>
                    <a:pt x="87" y="377"/>
                    <a:pt x="85" y="372"/>
                  </a:cubicBezTo>
                  <a:cubicBezTo>
                    <a:pt x="82" y="367"/>
                    <a:pt x="83" y="358"/>
                    <a:pt x="79" y="353"/>
                  </a:cubicBezTo>
                  <a:cubicBezTo>
                    <a:pt x="77" y="351"/>
                    <a:pt x="76" y="349"/>
                    <a:pt x="75" y="346"/>
                  </a:cubicBezTo>
                  <a:cubicBezTo>
                    <a:pt x="73" y="343"/>
                    <a:pt x="68" y="340"/>
                    <a:pt x="73" y="340"/>
                  </a:cubicBezTo>
                  <a:cubicBezTo>
                    <a:pt x="70" y="337"/>
                    <a:pt x="66" y="336"/>
                    <a:pt x="66" y="331"/>
                  </a:cubicBezTo>
                  <a:cubicBezTo>
                    <a:pt x="66" y="328"/>
                    <a:pt x="66" y="322"/>
                    <a:pt x="64" y="319"/>
                  </a:cubicBezTo>
                  <a:cubicBezTo>
                    <a:pt x="64" y="321"/>
                    <a:pt x="65" y="327"/>
                    <a:pt x="61" y="324"/>
                  </a:cubicBezTo>
                  <a:cubicBezTo>
                    <a:pt x="63" y="327"/>
                    <a:pt x="65" y="332"/>
                    <a:pt x="63" y="335"/>
                  </a:cubicBezTo>
                  <a:cubicBezTo>
                    <a:pt x="56" y="333"/>
                    <a:pt x="52" y="325"/>
                    <a:pt x="48" y="320"/>
                  </a:cubicBezTo>
                  <a:cubicBezTo>
                    <a:pt x="46" y="318"/>
                    <a:pt x="50" y="316"/>
                    <a:pt x="51" y="318"/>
                  </a:cubicBezTo>
                  <a:cubicBezTo>
                    <a:pt x="52" y="320"/>
                    <a:pt x="54" y="321"/>
                    <a:pt x="56" y="321"/>
                  </a:cubicBezTo>
                  <a:cubicBezTo>
                    <a:pt x="60" y="322"/>
                    <a:pt x="65" y="320"/>
                    <a:pt x="61" y="316"/>
                  </a:cubicBezTo>
                  <a:cubicBezTo>
                    <a:pt x="59" y="313"/>
                    <a:pt x="51" y="310"/>
                    <a:pt x="56" y="306"/>
                  </a:cubicBezTo>
                  <a:cubicBezTo>
                    <a:pt x="53" y="306"/>
                    <a:pt x="51" y="306"/>
                    <a:pt x="49" y="305"/>
                  </a:cubicBezTo>
                  <a:cubicBezTo>
                    <a:pt x="49" y="303"/>
                    <a:pt x="50" y="301"/>
                    <a:pt x="50" y="299"/>
                  </a:cubicBezTo>
                  <a:cubicBezTo>
                    <a:pt x="47" y="301"/>
                    <a:pt x="43" y="297"/>
                    <a:pt x="42" y="296"/>
                  </a:cubicBezTo>
                  <a:cubicBezTo>
                    <a:pt x="39" y="292"/>
                    <a:pt x="37" y="295"/>
                    <a:pt x="33" y="293"/>
                  </a:cubicBezTo>
                  <a:cubicBezTo>
                    <a:pt x="34" y="296"/>
                    <a:pt x="36" y="299"/>
                    <a:pt x="37" y="302"/>
                  </a:cubicBezTo>
                  <a:cubicBezTo>
                    <a:pt x="36" y="300"/>
                    <a:pt x="35" y="298"/>
                    <a:pt x="34" y="296"/>
                  </a:cubicBezTo>
                  <a:cubicBezTo>
                    <a:pt x="33" y="298"/>
                    <a:pt x="33" y="300"/>
                    <a:pt x="35" y="302"/>
                  </a:cubicBezTo>
                  <a:cubicBezTo>
                    <a:pt x="31" y="297"/>
                    <a:pt x="29" y="294"/>
                    <a:pt x="32" y="289"/>
                  </a:cubicBezTo>
                  <a:cubicBezTo>
                    <a:pt x="31" y="289"/>
                    <a:pt x="30" y="289"/>
                    <a:pt x="28" y="289"/>
                  </a:cubicBezTo>
                  <a:cubicBezTo>
                    <a:pt x="29" y="287"/>
                    <a:pt x="30" y="285"/>
                    <a:pt x="31" y="283"/>
                  </a:cubicBezTo>
                  <a:cubicBezTo>
                    <a:pt x="30" y="283"/>
                    <a:pt x="30" y="283"/>
                    <a:pt x="30" y="284"/>
                  </a:cubicBezTo>
                  <a:cubicBezTo>
                    <a:pt x="29" y="281"/>
                    <a:pt x="29" y="279"/>
                    <a:pt x="30" y="277"/>
                  </a:cubicBezTo>
                  <a:cubicBezTo>
                    <a:pt x="28" y="282"/>
                    <a:pt x="28" y="287"/>
                    <a:pt x="25" y="292"/>
                  </a:cubicBezTo>
                  <a:cubicBezTo>
                    <a:pt x="22" y="290"/>
                    <a:pt x="23" y="288"/>
                    <a:pt x="24" y="285"/>
                  </a:cubicBezTo>
                  <a:cubicBezTo>
                    <a:pt x="24" y="282"/>
                    <a:pt x="20" y="279"/>
                    <a:pt x="19" y="276"/>
                  </a:cubicBezTo>
                  <a:cubicBezTo>
                    <a:pt x="19" y="279"/>
                    <a:pt x="21" y="282"/>
                    <a:pt x="19" y="285"/>
                  </a:cubicBezTo>
                  <a:cubicBezTo>
                    <a:pt x="17" y="280"/>
                    <a:pt x="12" y="277"/>
                    <a:pt x="9" y="273"/>
                  </a:cubicBezTo>
                  <a:cubicBezTo>
                    <a:pt x="5" y="268"/>
                    <a:pt x="3" y="261"/>
                    <a:pt x="0" y="255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559">
              <a:extLst>
                <a:ext uri="{FF2B5EF4-FFF2-40B4-BE49-F238E27FC236}">
                  <a16:creationId xmlns="" xmlns:a16="http://schemas.microsoft.com/office/drawing/2014/main" id="{A89FB085-D69D-4E5A-8DAE-5E4E15C6FBB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9342" y="2026176"/>
              <a:ext cx="622873" cy="302539"/>
            </a:xfrm>
            <a:custGeom>
              <a:avLst/>
              <a:gdLst>
                <a:gd name="T0" fmla="*/ 25 w 287"/>
                <a:gd name="T1" fmla="*/ 106 h 139"/>
                <a:gd name="T2" fmla="*/ 42 w 287"/>
                <a:gd name="T3" fmla="*/ 106 h 139"/>
                <a:gd name="T4" fmla="*/ 62 w 287"/>
                <a:gd name="T5" fmla="*/ 104 h 139"/>
                <a:gd name="T6" fmla="*/ 75 w 287"/>
                <a:gd name="T7" fmla="*/ 103 h 139"/>
                <a:gd name="T8" fmla="*/ 83 w 287"/>
                <a:gd name="T9" fmla="*/ 91 h 139"/>
                <a:gd name="T10" fmla="*/ 99 w 287"/>
                <a:gd name="T11" fmla="*/ 83 h 139"/>
                <a:gd name="T12" fmla="*/ 73 w 287"/>
                <a:gd name="T13" fmla="*/ 77 h 139"/>
                <a:gd name="T14" fmla="*/ 52 w 287"/>
                <a:gd name="T15" fmla="*/ 58 h 139"/>
                <a:gd name="T16" fmla="*/ 49 w 287"/>
                <a:gd name="T17" fmla="*/ 68 h 139"/>
                <a:gd name="T18" fmla="*/ 30 w 287"/>
                <a:gd name="T19" fmla="*/ 66 h 139"/>
                <a:gd name="T20" fmla="*/ 12 w 287"/>
                <a:gd name="T21" fmla="*/ 59 h 139"/>
                <a:gd name="T22" fmla="*/ 27 w 287"/>
                <a:gd name="T23" fmla="*/ 25 h 139"/>
                <a:gd name="T24" fmla="*/ 41 w 287"/>
                <a:gd name="T25" fmla="*/ 16 h 139"/>
                <a:gd name="T26" fmla="*/ 75 w 287"/>
                <a:gd name="T27" fmla="*/ 22 h 139"/>
                <a:gd name="T28" fmla="*/ 96 w 287"/>
                <a:gd name="T29" fmla="*/ 28 h 139"/>
                <a:gd name="T30" fmla="*/ 107 w 287"/>
                <a:gd name="T31" fmla="*/ 0 h 139"/>
                <a:gd name="T32" fmla="*/ 152 w 287"/>
                <a:gd name="T33" fmla="*/ 15 h 139"/>
                <a:gd name="T34" fmla="*/ 174 w 287"/>
                <a:gd name="T35" fmla="*/ 12 h 139"/>
                <a:gd name="T36" fmla="*/ 199 w 287"/>
                <a:gd name="T37" fmla="*/ 11 h 139"/>
                <a:gd name="T38" fmla="*/ 227 w 287"/>
                <a:gd name="T39" fmla="*/ 12 h 139"/>
                <a:gd name="T40" fmla="*/ 264 w 287"/>
                <a:gd name="T41" fmla="*/ 27 h 139"/>
                <a:gd name="T42" fmla="*/ 286 w 287"/>
                <a:gd name="T43" fmla="*/ 40 h 139"/>
                <a:gd name="T44" fmla="*/ 248 w 287"/>
                <a:gd name="T45" fmla="*/ 60 h 139"/>
                <a:gd name="T46" fmla="*/ 235 w 287"/>
                <a:gd name="T47" fmla="*/ 75 h 139"/>
                <a:gd name="T48" fmla="*/ 209 w 287"/>
                <a:gd name="T49" fmla="*/ 76 h 139"/>
                <a:gd name="T50" fmla="*/ 184 w 287"/>
                <a:gd name="T51" fmla="*/ 100 h 139"/>
                <a:gd name="T52" fmla="*/ 165 w 287"/>
                <a:gd name="T53" fmla="*/ 94 h 139"/>
                <a:gd name="T54" fmla="*/ 152 w 287"/>
                <a:gd name="T55" fmla="*/ 100 h 139"/>
                <a:gd name="T56" fmla="*/ 132 w 287"/>
                <a:gd name="T57" fmla="*/ 112 h 139"/>
                <a:gd name="T58" fmla="*/ 121 w 287"/>
                <a:gd name="T59" fmla="*/ 131 h 139"/>
                <a:gd name="T60" fmla="*/ 90 w 287"/>
                <a:gd name="T61" fmla="*/ 139 h 139"/>
                <a:gd name="T62" fmla="*/ 77 w 287"/>
                <a:gd name="T63" fmla="*/ 136 h 139"/>
                <a:gd name="T64" fmla="*/ 69 w 287"/>
                <a:gd name="T65" fmla="*/ 130 h 139"/>
                <a:gd name="T66" fmla="*/ 50 w 287"/>
                <a:gd name="T67" fmla="*/ 132 h 139"/>
                <a:gd name="T68" fmla="*/ 30 w 287"/>
                <a:gd name="T69" fmla="*/ 128 h 139"/>
                <a:gd name="T70" fmla="*/ 18 w 287"/>
                <a:gd name="T71" fmla="*/ 127 h 139"/>
                <a:gd name="T72" fmla="*/ 6 w 287"/>
                <a:gd name="T73" fmla="*/ 11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7" h="139">
                  <a:moveTo>
                    <a:pt x="5" y="109"/>
                  </a:moveTo>
                  <a:cubicBezTo>
                    <a:pt x="11" y="105"/>
                    <a:pt x="18" y="104"/>
                    <a:pt x="25" y="106"/>
                  </a:cubicBezTo>
                  <a:cubicBezTo>
                    <a:pt x="27" y="106"/>
                    <a:pt x="38" y="110"/>
                    <a:pt x="34" y="114"/>
                  </a:cubicBezTo>
                  <a:cubicBezTo>
                    <a:pt x="38" y="113"/>
                    <a:pt x="38" y="108"/>
                    <a:pt x="42" y="106"/>
                  </a:cubicBezTo>
                  <a:cubicBezTo>
                    <a:pt x="47" y="103"/>
                    <a:pt x="51" y="99"/>
                    <a:pt x="57" y="101"/>
                  </a:cubicBezTo>
                  <a:cubicBezTo>
                    <a:pt x="59" y="102"/>
                    <a:pt x="60" y="104"/>
                    <a:pt x="62" y="104"/>
                  </a:cubicBezTo>
                  <a:cubicBezTo>
                    <a:pt x="64" y="105"/>
                    <a:pt x="64" y="101"/>
                    <a:pt x="66" y="104"/>
                  </a:cubicBezTo>
                  <a:cubicBezTo>
                    <a:pt x="68" y="107"/>
                    <a:pt x="72" y="103"/>
                    <a:pt x="75" y="103"/>
                  </a:cubicBezTo>
                  <a:cubicBezTo>
                    <a:pt x="66" y="98"/>
                    <a:pt x="83" y="97"/>
                    <a:pt x="85" y="97"/>
                  </a:cubicBezTo>
                  <a:cubicBezTo>
                    <a:pt x="84" y="95"/>
                    <a:pt x="83" y="93"/>
                    <a:pt x="83" y="91"/>
                  </a:cubicBezTo>
                  <a:cubicBezTo>
                    <a:pt x="88" y="93"/>
                    <a:pt x="91" y="94"/>
                    <a:pt x="94" y="88"/>
                  </a:cubicBezTo>
                  <a:cubicBezTo>
                    <a:pt x="94" y="87"/>
                    <a:pt x="102" y="85"/>
                    <a:pt x="99" y="83"/>
                  </a:cubicBezTo>
                  <a:cubicBezTo>
                    <a:pt x="98" y="82"/>
                    <a:pt x="92" y="81"/>
                    <a:pt x="90" y="81"/>
                  </a:cubicBezTo>
                  <a:cubicBezTo>
                    <a:pt x="84" y="81"/>
                    <a:pt x="80" y="73"/>
                    <a:pt x="73" y="77"/>
                  </a:cubicBezTo>
                  <a:cubicBezTo>
                    <a:pt x="72" y="70"/>
                    <a:pt x="68" y="73"/>
                    <a:pt x="64" y="69"/>
                  </a:cubicBezTo>
                  <a:cubicBezTo>
                    <a:pt x="60" y="66"/>
                    <a:pt x="55" y="62"/>
                    <a:pt x="52" y="58"/>
                  </a:cubicBezTo>
                  <a:cubicBezTo>
                    <a:pt x="53" y="60"/>
                    <a:pt x="54" y="64"/>
                    <a:pt x="53" y="66"/>
                  </a:cubicBezTo>
                  <a:cubicBezTo>
                    <a:pt x="52" y="67"/>
                    <a:pt x="51" y="68"/>
                    <a:pt x="49" y="68"/>
                  </a:cubicBezTo>
                  <a:cubicBezTo>
                    <a:pt x="50" y="69"/>
                    <a:pt x="50" y="71"/>
                    <a:pt x="49" y="73"/>
                  </a:cubicBezTo>
                  <a:cubicBezTo>
                    <a:pt x="44" y="68"/>
                    <a:pt x="33" y="74"/>
                    <a:pt x="30" y="66"/>
                  </a:cubicBezTo>
                  <a:cubicBezTo>
                    <a:pt x="28" y="62"/>
                    <a:pt x="26" y="61"/>
                    <a:pt x="22" y="62"/>
                  </a:cubicBezTo>
                  <a:cubicBezTo>
                    <a:pt x="19" y="63"/>
                    <a:pt x="15" y="59"/>
                    <a:pt x="12" y="59"/>
                  </a:cubicBezTo>
                  <a:cubicBezTo>
                    <a:pt x="13" y="49"/>
                    <a:pt x="30" y="42"/>
                    <a:pt x="36" y="36"/>
                  </a:cubicBezTo>
                  <a:cubicBezTo>
                    <a:pt x="27" y="31"/>
                    <a:pt x="22" y="36"/>
                    <a:pt x="27" y="25"/>
                  </a:cubicBezTo>
                  <a:cubicBezTo>
                    <a:pt x="28" y="22"/>
                    <a:pt x="27" y="20"/>
                    <a:pt x="30" y="18"/>
                  </a:cubicBezTo>
                  <a:cubicBezTo>
                    <a:pt x="33" y="16"/>
                    <a:pt x="38" y="17"/>
                    <a:pt x="41" y="16"/>
                  </a:cubicBezTo>
                  <a:cubicBezTo>
                    <a:pt x="47" y="11"/>
                    <a:pt x="62" y="17"/>
                    <a:pt x="69" y="19"/>
                  </a:cubicBezTo>
                  <a:cubicBezTo>
                    <a:pt x="71" y="20"/>
                    <a:pt x="73" y="21"/>
                    <a:pt x="75" y="22"/>
                  </a:cubicBezTo>
                  <a:cubicBezTo>
                    <a:pt x="78" y="25"/>
                    <a:pt x="80" y="23"/>
                    <a:pt x="84" y="24"/>
                  </a:cubicBezTo>
                  <a:cubicBezTo>
                    <a:pt x="88" y="24"/>
                    <a:pt x="92" y="29"/>
                    <a:pt x="96" y="28"/>
                  </a:cubicBezTo>
                  <a:cubicBezTo>
                    <a:pt x="92" y="24"/>
                    <a:pt x="88" y="9"/>
                    <a:pt x="94" y="6"/>
                  </a:cubicBezTo>
                  <a:cubicBezTo>
                    <a:pt x="96" y="5"/>
                    <a:pt x="108" y="2"/>
                    <a:pt x="107" y="0"/>
                  </a:cubicBezTo>
                  <a:cubicBezTo>
                    <a:pt x="115" y="2"/>
                    <a:pt x="123" y="7"/>
                    <a:pt x="131" y="11"/>
                  </a:cubicBezTo>
                  <a:cubicBezTo>
                    <a:pt x="134" y="12"/>
                    <a:pt x="148" y="17"/>
                    <a:pt x="152" y="15"/>
                  </a:cubicBezTo>
                  <a:cubicBezTo>
                    <a:pt x="155" y="14"/>
                    <a:pt x="153" y="10"/>
                    <a:pt x="157" y="10"/>
                  </a:cubicBezTo>
                  <a:cubicBezTo>
                    <a:pt x="162" y="10"/>
                    <a:pt x="168" y="13"/>
                    <a:pt x="174" y="12"/>
                  </a:cubicBezTo>
                  <a:cubicBezTo>
                    <a:pt x="178" y="11"/>
                    <a:pt x="182" y="9"/>
                    <a:pt x="186" y="9"/>
                  </a:cubicBezTo>
                  <a:cubicBezTo>
                    <a:pt x="191" y="9"/>
                    <a:pt x="194" y="13"/>
                    <a:pt x="199" y="11"/>
                  </a:cubicBezTo>
                  <a:cubicBezTo>
                    <a:pt x="203" y="10"/>
                    <a:pt x="208" y="11"/>
                    <a:pt x="212" y="12"/>
                  </a:cubicBezTo>
                  <a:cubicBezTo>
                    <a:pt x="217" y="13"/>
                    <a:pt x="222" y="12"/>
                    <a:pt x="227" y="12"/>
                  </a:cubicBezTo>
                  <a:cubicBezTo>
                    <a:pt x="236" y="13"/>
                    <a:pt x="249" y="16"/>
                    <a:pt x="256" y="22"/>
                  </a:cubicBezTo>
                  <a:cubicBezTo>
                    <a:pt x="259" y="24"/>
                    <a:pt x="260" y="27"/>
                    <a:pt x="264" y="27"/>
                  </a:cubicBezTo>
                  <a:cubicBezTo>
                    <a:pt x="268" y="27"/>
                    <a:pt x="271" y="27"/>
                    <a:pt x="274" y="29"/>
                  </a:cubicBezTo>
                  <a:cubicBezTo>
                    <a:pt x="278" y="31"/>
                    <a:pt x="284" y="35"/>
                    <a:pt x="286" y="40"/>
                  </a:cubicBezTo>
                  <a:cubicBezTo>
                    <a:pt x="287" y="41"/>
                    <a:pt x="276" y="45"/>
                    <a:pt x="273" y="46"/>
                  </a:cubicBezTo>
                  <a:cubicBezTo>
                    <a:pt x="266" y="52"/>
                    <a:pt x="256" y="55"/>
                    <a:pt x="248" y="60"/>
                  </a:cubicBezTo>
                  <a:cubicBezTo>
                    <a:pt x="244" y="62"/>
                    <a:pt x="242" y="64"/>
                    <a:pt x="241" y="68"/>
                  </a:cubicBezTo>
                  <a:cubicBezTo>
                    <a:pt x="241" y="72"/>
                    <a:pt x="239" y="75"/>
                    <a:pt x="235" y="75"/>
                  </a:cubicBezTo>
                  <a:cubicBezTo>
                    <a:pt x="231" y="75"/>
                    <a:pt x="227" y="78"/>
                    <a:pt x="223" y="77"/>
                  </a:cubicBezTo>
                  <a:cubicBezTo>
                    <a:pt x="218" y="77"/>
                    <a:pt x="214" y="76"/>
                    <a:pt x="209" y="76"/>
                  </a:cubicBezTo>
                  <a:cubicBezTo>
                    <a:pt x="203" y="76"/>
                    <a:pt x="201" y="84"/>
                    <a:pt x="200" y="89"/>
                  </a:cubicBezTo>
                  <a:cubicBezTo>
                    <a:pt x="199" y="101"/>
                    <a:pt x="192" y="96"/>
                    <a:pt x="184" y="100"/>
                  </a:cubicBezTo>
                  <a:cubicBezTo>
                    <a:pt x="176" y="104"/>
                    <a:pt x="176" y="94"/>
                    <a:pt x="172" y="91"/>
                  </a:cubicBezTo>
                  <a:cubicBezTo>
                    <a:pt x="170" y="89"/>
                    <a:pt x="166" y="92"/>
                    <a:pt x="165" y="94"/>
                  </a:cubicBezTo>
                  <a:cubicBezTo>
                    <a:pt x="160" y="96"/>
                    <a:pt x="156" y="95"/>
                    <a:pt x="152" y="94"/>
                  </a:cubicBezTo>
                  <a:cubicBezTo>
                    <a:pt x="151" y="96"/>
                    <a:pt x="151" y="98"/>
                    <a:pt x="152" y="100"/>
                  </a:cubicBezTo>
                  <a:cubicBezTo>
                    <a:pt x="148" y="100"/>
                    <a:pt x="146" y="104"/>
                    <a:pt x="144" y="106"/>
                  </a:cubicBezTo>
                  <a:cubicBezTo>
                    <a:pt x="140" y="109"/>
                    <a:pt x="135" y="107"/>
                    <a:pt x="132" y="112"/>
                  </a:cubicBezTo>
                  <a:cubicBezTo>
                    <a:pt x="127" y="117"/>
                    <a:pt x="139" y="126"/>
                    <a:pt x="131" y="130"/>
                  </a:cubicBezTo>
                  <a:cubicBezTo>
                    <a:pt x="128" y="131"/>
                    <a:pt x="124" y="128"/>
                    <a:pt x="121" y="131"/>
                  </a:cubicBezTo>
                  <a:cubicBezTo>
                    <a:pt x="117" y="133"/>
                    <a:pt x="112" y="134"/>
                    <a:pt x="108" y="133"/>
                  </a:cubicBezTo>
                  <a:cubicBezTo>
                    <a:pt x="102" y="133"/>
                    <a:pt x="91" y="131"/>
                    <a:pt x="90" y="139"/>
                  </a:cubicBezTo>
                  <a:cubicBezTo>
                    <a:pt x="89" y="137"/>
                    <a:pt x="86" y="135"/>
                    <a:pt x="84" y="134"/>
                  </a:cubicBezTo>
                  <a:cubicBezTo>
                    <a:pt x="81" y="133"/>
                    <a:pt x="79" y="137"/>
                    <a:pt x="77" y="136"/>
                  </a:cubicBezTo>
                  <a:cubicBezTo>
                    <a:pt x="74" y="135"/>
                    <a:pt x="75" y="131"/>
                    <a:pt x="74" y="130"/>
                  </a:cubicBezTo>
                  <a:cubicBezTo>
                    <a:pt x="72" y="130"/>
                    <a:pt x="70" y="130"/>
                    <a:pt x="69" y="130"/>
                  </a:cubicBezTo>
                  <a:cubicBezTo>
                    <a:pt x="67" y="129"/>
                    <a:pt x="67" y="127"/>
                    <a:pt x="65" y="126"/>
                  </a:cubicBezTo>
                  <a:cubicBezTo>
                    <a:pt x="61" y="123"/>
                    <a:pt x="54" y="132"/>
                    <a:pt x="50" y="132"/>
                  </a:cubicBezTo>
                  <a:cubicBezTo>
                    <a:pt x="46" y="132"/>
                    <a:pt x="44" y="131"/>
                    <a:pt x="42" y="128"/>
                  </a:cubicBezTo>
                  <a:cubicBezTo>
                    <a:pt x="40" y="124"/>
                    <a:pt x="34" y="126"/>
                    <a:pt x="30" y="128"/>
                  </a:cubicBezTo>
                  <a:cubicBezTo>
                    <a:pt x="30" y="127"/>
                    <a:pt x="30" y="126"/>
                    <a:pt x="30" y="125"/>
                  </a:cubicBezTo>
                  <a:cubicBezTo>
                    <a:pt x="27" y="126"/>
                    <a:pt x="20" y="128"/>
                    <a:pt x="18" y="127"/>
                  </a:cubicBezTo>
                  <a:cubicBezTo>
                    <a:pt x="14" y="124"/>
                    <a:pt x="10" y="129"/>
                    <a:pt x="5" y="127"/>
                  </a:cubicBezTo>
                  <a:cubicBezTo>
                    <a:pt x="1" y="125"/>
                    <a:pt x="0" y="109"/>
                    <a:pt x="6" y="114"/>
                  </a:cubicBezTo>
                  <a:cubicBezTo>
                    <a:pt x="6" y="112"/>
                    <a:pt x="6" y="111"/>
                    <a:pt x="5" y="10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560">
              <a:extLst>
                <a:ext uri="{FF2B5EF4-FFF2-40B4-BE49-F238E27FC236}">
                  <a16:creationId xmlns="" xmlns:a16="http://schemas.microsoft.com/office/drawing/2014/main" id="{B10D1DA9-122B-44D8-A802-626E164B9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9342" y="2026176"/>
              <a:ext cx="622873" cy="302539"/>
            </a:xfrm>
            <a:custGeom>
              <a:avLst/>
              <a:gdLst>
                <a:gd name="T0" fmla="*/ 25 w 287"/>
                <a:gd name="T1" fmla="*/ 106 h 139"/>
                <a:gd name="T2" fmla="*/ 42 w 287"/>
                <a:gd name="T3" fmla="*/ 106 h 139"/>
                <a:gd name="T4" fmla="*/ 62 w 287"/>
                <a:gd name="T5" fmla="*/ 104 h 139"/>
                <a:gd name="T6" fmla="*/ 75 w 287"/>
                <a:gd name="T7" fmla="*/ 103 h 139"/>
                <a:gd name="T8" fmla="*/ 83 w 287"/>
                <a:gd name="T9" fmla="*/ 91 h 139"/>
                <a:gd name="T10" fmla="*/ 99 w 287"/>
                <a:gd name="T11" fmla="*/ 83 h 139"/>
                <a:gd name="T12" fmla="*/ 73 w 287"/>
                <a:gd name="T13" fmla="*/ 77 h 139"/>
                <a:gd name="T14" fmla="*/ 52 w 287"/>
                <a:gd name="T15" fmla="*/ 58 h 139"/>
                <a:gd name="T16" fmla="*/ 49 w 287"/>
                <a:gd name="T17" fmla="*/ 68 h 139"/>
                <a:gd name="T18" fmla="*/ 30 w 287"/>
                <a:gd name="T19" fmla="*/ 66 h 139"/>
                <a:gd name="T20" fmla="*/ 12 w 287"/>
                <a:gd name="T21" fmla="*/ 59 h 139"/>
                <a:gd name="T22" fmla="*/ 27 w 287"/>
                <a:gd name="T23" fmla="*/ 25 h 139"/>
                <a:gd name="T24" fmla="*/ 41 w 287"/>
                <a:gd name="T25" fmla="*/ 16 h 139"/>
                <a:gd name="T26" fmla="*/ 75 w 287"/>
                <a:gd name="T27" fmla="*/ 22 h 139"/>
                <a:gd name="T28" fmla="*/ 96 w 287"/>
                <a:gd name="T29" fmla="*/ 28 h 139"/>
                <a:gd name="T30" fmla="*/ 107 w 287"/>
                <a:gd name="T31" fmla="*/ 0 h 139"/>
                <a:gd name="T32" fmla="*/ 152 w 287"/>
                <a:gd name="T33" fmla="*/ 15 h 139"/>
                <a:gd name="T34" fmla="*/ 174 w 287"/>
                <a:gd name="T35" fmla="*/ 12 h 139"/>
                <a:gd name="T36" fmla="*/ 199 w 287"/>
                <a:gd name="T37" fmla="*/ 11 h 139"/>
                <a:gd name="T38" fmla="*/ 227 w 287"/>
                <a:gd name="T39" fmla="*/ 12 h 139"/>
                <a:gd name="T40" fmla="*/ 264 w 287"/>
                <a:gd name="T41" fmla="*/ 27 h 139"/>
                <a:gd name="T42" fmla="*/ 286 w 287"/>
                <a:gd name="T43" fmla="*/ 40 h 139"/>
                <a:gd name="T44" fmla="*/ 248 w 287"/>
                <a:gd name="T45" fmla="*/ 60 h 139"/>
                <a:gd name="T46" fmla="*/ 235 w 287"/>
                <a:gd name="T47" fmla="*/ 75 h 139"/>
                <a:gd name="T48" fmla="*/ 209 w 287"/>
                <a:gd name="T49" fmla="*/ 76 h 139"/>
                <a:gd name="T50" fmla="*/ 184 w 287"/>
                <a:gd name="T51" fmla="*/ 100 h 139"/>
                <a:gd name="T52" fmla="*/ 165 w 287"/>
                <a:gd name="T53" fmla="*/ 94 h 139"/>
                <a:gd name="T54" fmla="*/ 152 w 287"/>
                <a:gd name="T55" fmla="*/ 100 h 139"/>
                <a:gd name="T56" fmla="*/ 132 w 287"/>
                <a:gd name="T57" fmla="*/ 112 h 139"/>
                <a:gd name="T58" fmla="*/ 121 w 287"/>
                <a:gd name="T59" fmla="*/ 131 h 139"/>
                <a:gd name="T60" fmla="*/ 90 w 287"/>
                <a:gd name="T61" fmla="*/ 139 h 139"/>
                <a:gd name="T62" fmla="*/ 77 w 287"/>
                <a:gd name="T63" fmla="*/ 136 h 139"/>
                <a:gd name="T64" fmla="*/ 69 w 287"/>
                <a:gd name="T65" fmla="*/ 130 h 139"/>
                <a:gd name="T66" fmla="*/ 50 w 287"/>
                <a:gd name="T67" fmla="*/ 132 h 139"/>
                <a:gd name="T68" fmla="*/ 30 w 287"/>
                <a:gd name="T69" fmla="*/ 128 h 139"/>
                <a:gd name="T70" fmla="*/ 18 w 287"/>
                <a:gd name="T71" fmla="*/ 127 h 139"/>
                <a:gd name="T72" fmla="*/ 6 w 287"/>
                <a:gd name="T73" fmla="*/ 11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7" h="139">
                  <a:moveTo>
                    <a:pt x="5" y="109"/>
                  </a:moveTo>
                  <a:cubicBezTo>
                    <a:pt x="11" y="105"/>
                    <a:pt x="18" y="104"/>
                    <a:pt x="25" y="106"/>
                  </a:cubicBezTo>
                  <a:cubicBezTo>
                    <a:pt x="27" y="106"/>
                    <a:pt x="38" y="110"/>
                    <a:pt x="34" y="114"/>
                  </a:cubicBezTo>
                  <a:cubicBezTo>
                    <a:pt x="38" y="113"/>
                    <a:pt x="38" y="108"/>
                    <a:pt x="42" y="106"/>
                  </a:cubicBezTo>
                  <a:cubicBezTo>
                    <a:pt x="47" y="103"/>
                    <a:pt x="51" y="99"/>
                    <a:pt x="57" y="101"/>
                  </a:cubicBezTo>
                  <a:cubicBezTo>
                    <a:pt x="59" y="102"/>
                    <a:pt x="60" y="104"/>
                    <a:pt x="62" y="104"/>
                  </a:cubicBezTo>
                  <a:cubicBezTo>
                    <a:pt x="64" y="105"/>
                    <a:pt x="64" y="101"/>
                    <a:pt x="66" y="104"/>
                  </a:cubicBezTo>
                  <a:cubicBezTo>
                    <a:pt x="68" y="107"/>
                    <a:pt x="72" y="103"/>
                    <a:pt x="75" y="103"/>
                  </a:cubicBezTo>
                  <a:cubicBezTo>
                    <a:pt x="66" y="98"/>
                    <a:pt x="83" y="97"/>
                    <a:pt x="85" y="97"/>
                  </a:cubicBezTo>
                  <a:cubicBezTo>
                    <a:pt x="84" y="95"/>
                    <a:pt x="83" y="93"/>
                    <a:pt x="83" y="91"/>
                  </a:cubicBezTo>
                  <a:cubicBezTo>
                    <a:pt x="88" y="93"/>
                    <a:pt x="91" y="94"/>
                    <a:pt x="94" y="88"/>
                  </a:cubicBezTo>
                  <a:cubicBezTo>
                    <a:pt x="94" y="87"/>
                    <a:pt x="102" y="85"/>
                    <a:pt x="99" y="83"/>
                  </a:cubicBezTo>
                  <a:cubicBezTo>
                    <a:pt x="98" y="82"/>
                    <a:pt x="92" y="81"/>
                    <a:pt x="90" y="81"/>
                  </a:cubicBezTo>
                  <a:cubicBezTo>
                    <a:pt x="84" y="81"/>
                    <a:pt x="80" y="73"/>
                    <a:pt x="73" y="77"/>
                  </a:cubicBezTo>
                  <a:cubicBezTo>
                    <a:pt x="72" y="70"/>
                    <a:pt x="68" y="73"/>
                    <a:pt x="64" y="69"/>
                  </a:cubicBezTo>
                  <a:cubicBezTo>
                    <a:pt x="60" y="66"/>
                    <a:pt x="55" y="62"/>
                    <a:pt x="52" y="58"/>
                  </a:cubicBezTo>
                  <a:cubicBezTo>
                    <a:pt x="53" y="60"/>
                    <a:pt x="54" y="64"/>
                    <a:pt x="53" y="66"/>
                  </a:cubicBezTo>
                  <a:cubicBezTo>
                    <a:pt x="52" y="67"/>
                    <a:pt x="51" y="68"/>
                    <a:pt x="49" y="68"/>
                  </a:cubicBezTo>
                  <a:cubicBezTo>
                    <a:pt x="50" y="69"/>
                    <a:pt x="50" y="71"/>
                    <a:pt x="49" y="73"/>
                  </a:cubicBezTo>
                  <a:cubicBezTo>
                    <a:pt x="44" y="68"/>
                    <a:pt x="33" y="74"/>
                    <a:pt x="30" y="66"/>
                  </a:cubicBezTo>
                  <a:cubicBezTo>
                    <a:pt x="28" y="62"/>
                    <a:pt x="26" y="61"/>
                    <a:pt x="22" y="62"/>
                  </a:cubicBezTo>
                  <a:cubicBezTo>
                    <a:pt x="19" y="63"/>
                    <a:pt x="15" y="59"/>
                    <a:pt x="12" y="59"/>
                  </a:cubicBezTo>
                  <a:cubicBezTo>
                    <a:pt x="13" y="49"/>
                    <a:pt x="30" y="42"/>
                    <a:pt x="36" y="36"/>
                  </a:cubicBezTo>
                  <a:cubicBezTo>
                    <a:pt x="27" y="31"/>
                    <a:pt x="22" y="36"/>
                    <a:pt x="27" y="25"/>
                  </a:cubicBezTo>
                  <a:cubicBezTo>
                    <a:pt x="28" y="22"/>
                    <a:pt x="27" y="20"/>
                    <a:pt x="30" y="18"/>
                  </a:cubicBezTo>
                  <a:cubicBezTo>
                    <a:pt x="33" y="16"/>
                    <a:pt x="38" y="17"/>
                    <a:pt x="41" y="16"/>
                  </a:cubicBezTo>
                  <a:cubicBezTo>
                    <a:pt x="47" y="11"/>
                    <a:pt x="62" y="17"/>
                    <a:pt x="69" y="19"/>
                  </a:cubicBezTo>
                  <a:cubicBezTo>
                    <a:pt x="71" y="20"/>
                    <a:pt x="73" y="21"/>
                    <a:pt x="75" y="22"/>
                  </a:cubicBezTo>
                  <a:cubicBezTo>
                    <a:pt x="78" y="25"/>
                    <a:pt x="80" y="23"/>
                    <a:pt x="84" y="24"/>
                  </a:cubicBezTo>
                  <a:cubicBezTo>
                    <a:pt x="88" y="24"/>
                    <a:pt x="92" y="29"/>
                    <a:pt x="96" y="28"/>
                  </a:cubicBezTo>
                  <a:cubicBezTo>
                    <a:pt x="92" y="24"/>
                    <a:pt x="88" y="9"/>
                    <a:pt x="94" y="6"/>
                  </a:cubicBezTo>
                  <a:cubicBezTo>
                    <a:pt x="96" y="5"/>
                    <a:pt x="108" y="2"/>
                    <a:pt x="107" y="0"/>
                  </a:cubicBezTo>
                  <a:cubicBezTo>
                    <a:pt x="115" y="2"/>
                    <a:pt x="123" y="7"/>
                    <a:pt x="131" y="11"/>
                  </a:cubicBezTo>
                  <a:cubicBezTo>
                    <a:pt x="134" y="12"/>
                    <a:pt x="148" y="17"/>
                    <a:pt x="152" y="15"/>
                  </a:cubicBezTo>
                  <a:cubicBezTo>
                    <a:pt x="155" y="14"/>
                    <a:pt x="153" y="10"/>
                    <a:pt x="157" y="10"/>
                  </a:cubicBezTo>
                  <a:cubicBezTo>
                    <a:pt x="162" y="10"/>
                    <a:pt x="168" y="13"/>
                    <a:pt x="174" y="12"/>
                  </a:cubicBezTo>
                  <a:cubicBezTo>
                    <a:pt x="178" y="11"/>
                    <a:pt x="182" y="9"/>
                    <a:pt x="186" y="9"/>
                  </a:cubicBezTo>
                  <a:cubicBezTo>
                    <a:pt x="191" y="9"/>
                    <a:pt x="194" y="13"/>
                    <a:pt x="199" y="11"/>
                  </a:cubicBezTo>
                  <a:cubicBezTo>
                    <a:pt x="203" y="10"/>
                    <a:pt x="208" y="11"/>
                    <a:pt x="212" y="12"/>
                  </a:cubicBezTo>
                  <a:cubicBezTo>
                    <a:pt x="217" y="13"/>
                    <a:pt x="222" y="12"/>
                    <a:pt x="227" y="12"/>
                  </a:cubicBezTo>
                  <a:cubicBezTo>
                    <a:pt x="236" y="13"/>
                    <a:pt x="249" y="16"/>
                    <a:pt x="256" y="22"/>
                  </a:cubicBezTo>
                  <a:cubicBezTo>
                    <a:pt x="259" y="24"/>
                    <a:pt x="260" y="27"/>
                    <a:pt x="264" y="27"/>
                  </a:cubicBezTo>
                  <a:cubicBezTo>
                    <a:pt x="268" y="27"/>
                    <a:pt x="271" y="27"/>
                    <a:pt x="274" y="29"/>
                  </a:cubicBezTo>
                  <a:cubicBezTo>
                    <a:pt x="278" y="31"/>
                    <a:pt x="284" y="35"/>
                    <a:pt x="286" y="40"/>
                  </a:cubicBezTo>
                  <a:cubicBezTo>
                    <a:pt x="287" y="41"/>
                    <a:pt x="276" y="45"/>
                    <a:pt x="273" y="46"/>
                  </a:cubicBezTo>
                  <a:cubicBezTo>
                    <a:pt x="266" y="52"/>
                    <a:pt x="256" y="55"/>
                    <a:pt x="248" y="60"/>
                  </a:cubicBezTo>
                  <a:cubicBezTo>
                    <a:pt x="244" y="62"/>
                    <a:pt x="242" y="64"/>
                    <a:pt x="241" y="68"/>
                  </a:cubicBezTo>
                  <a:cubicBezTo>
                    <a:pt x="241" y="72"/>
                    <a:pt x="239" y="75"/>
                    <a:pt x="235" y="75"/>
                  </a:cubicBezTo>
                  <a:cubicBezTo>
                    <a:pt x="231" y="75"/>
                    <a:pt x="227" y="78"/>
                    <a:pt x="223" y="77"/>
                  </a:cubicBezTo>
                  <a:cubicBezTo>
                    <a:pt x="218" y="77"/>
                    <a:pt x="214" y="76"/>
                    <a:pt x="209" y="76"/>
                  </a:cubicBezTo>
                  <a:cubicBezTo>
                    <a:pt x="203" y="76"/>
                    <a:pt x="201" y="84"/>
                    <a:pt x="200" y="89"/>
                  </a:cubicBezTo>
                  <a:cubicBezTo>
                    <a:pt x="199" y="101"/>
                    <a:pt x="192" y="96"/>
                    <a:pt x="184" y="100"/>
                  </a:cubicBezTo>
                  <a:cubicBezTo>
                    <a:pt x="176" y="104"/>
                    <a:pt x="176" y="94"/>
                    <a:pt x="172" y="91"/>
                  </a:cubicBezTo>
                  <a:cubicBezTo>
                    <a:pt x="170" y="89"/>
                    <a:pt x="166" y="92"/>
                    <a:pt x="165" y="94"/>
                  </a:cubicBezTo>
                  <a:cubicBezTo>
                    <a:pt x="160" y="96"/>
                    <a:pt x="156" y="95"/>
                    <a:pt x="152" y="94"/>
                  </a:cubicBezTo>
                  <a:cubicBezTo>
                    <a:pt x="151" y="96"/>
                    <a:pt x="151" y="98"/>
                    <a:pt x="152" y="100"/>
                  </a:cubicBezTo>
                  <a:cubicBezTo>
                    <a:pt x="148" y="100"/>
                    <a:pt x="146" y="104"/>
                    <a:pt x="144" y="106"/>
                  </a:cubicBezTo>
                  <a:cubicBezTo>
                    <a:pt x="140" y="109"/>
                    <a:pt x="135" y="107"/>
                    <a:pt x="132" y="112"/>
                  </a:cubicBezTo>
                  <a:cubicBezTo>
                    <a:pt x="127" y="117"/>
                    <a:pt x="139" y="126"/>
                    <a:pt x="131" y="130"/>
                  </a:cubicBezTo>
                  <a:cubicBezTo>
                    <a:pt x="128" y="131"/>
                    <a:pt x="124" y="128"/>
                    <a:pt x="121" y="131"/>
                  </a:cubicBezTo>
                  <a:cubicBezTo>
                    <a:pt x="117" y="133"/>
                    <a:pt x="112" y="134"/>
                    <a:pt x="108" y="133"/>
                  </a:cubicBezTo>
                  <a:cubicBezTo>
                    <a:pt x="102" y="133"/>
                    <a:pt x="91" y="131"/>
                    <a:pt x="90" y="139"/>
                  </a:cubicBezTo>
                  <a:cubicBezTo>
                    <a:pt x="89" y="137"/>
                    <a:pt x="86" y="135"/>
                    <a:pt x="84" y="134"/>
                  </a:cubicBezTo>
                  <a:cubicBezTo>
                    <a:pt x="81" y="133"/>
                    <a:pt x="79" y="137"/>
                    <a:pt x="77" y="136"/>
                  </a:cubicBezTo>
                  <a:cubicBezTo>
                    <a:pt x="74" y="135"/>
                    <a:pt x="75" y="131"/>
                    <a:pt x="74" y="130"/>
                  </a:cubicBezTo>
                  <a:cubicBezTo>
                    <a:pt x="72" y="130"/>
                    <a:pt x="70" y="130"/>
                    <a:pt x="69" y="130"/>
                  </a:cubicBezTo>
                  <a:cubicBezTo>
                    <a:pt x="67" y="129"/>
                    <a:pt x="67" y="127"/>
                    <a:pt x="65" y="126"/>
                  </a:cubicBezTo>
                  <a:cubicBezTo>
                    <a:pt x="61" y="123"/>
                    <a:pt x="54" y="132"/>
                    <a:pt x="50" y="132"/>
                  </a:cubicBezTo>
                  <a:cubicBezTo>
                    <a:pt x="46" y="132"/>
                    <a:pt x="44" y="131"/>
                    <a:pt x="42" y="128"/>
                  </a:cubicBezTo>
                  <a:cubicBezTo>
                    <a:pt x="40" y="124"/>
                    <a:pt x="34" y="126"/>
                    <a:pt x="30" y="128"/>
                  </a:cubicBezTo>
                  <a:cubicBezTo>
                    <a:pt x="30" y="127"/>
                    <a:pt x="30" y="126"/>
                    <a:pt x="30" y="125"/>
                  </a:cubicBezTo>
                  <a:cubicBezTo>
                    <a:pt x="27" y="126"/>
                    <a:pt x="20" y="128"/>
                    <a:pt x="18" y="127"/>
                  </a:cubicBezTo>
                  <a:cubicBezTo>
                    <a:pt x="14" y="124"/>
                    <a:pt x="10" y="129"/>
                    <a:pt x="5" y="127"/>
                  </a:cubicBezTo>
                  <a:cubicBezTo>
                    <a:pt x="1" y="125"/>
                    <a:pt x="0" y="109"/>
                    <a:pt x="6" y="114"/>
                  </a:cubicBezTo>
                  <a:cubicBezTo>
                    <a:pt x="6" y="112"/>
                    <a:pt x="6" y="111"/>
                    <a:pt x="5" y="10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563">
              <a:extLst>
                <a:ext uri="{FF2B5EF4-FFF2-40B4-BE49-F238E27FC236}">
                  <a16:creationId xmlns="" xmlns:a16="http://schemas.microsoft.com/office/drawing/2014/main" id="{2175E552-2E9D-43A3-A9C6-C9F9747FFC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0262" y="1376608"/>
              <a:ext cx="1975398" cy="774143"/>
            </a:xfrm>
            <a:custGeom>
              <a:avLst/>
              <a:gdLst>
                <a:gd name="T0" fmla="*/ 23 w 910"/>
                <a:gd name="T1" fmla="*/ 87 h 356"/>
                <a:gd name="T2" fmla="*/ 43 w 910"/>
                <a:gd name="T3" fmla="*/ 81 h 356"/>
                <a:gd name="T4" fmla="*/ 52 w 910"/>
                <a:gd name="T5" fmla="*/ 66 h 356"/>
                <a:gd name="T6" fmla="*/ 78 w 910"/>
                <a:gd name="T7" fmla="*/ 53 h 356"/>
                <a:gd name="T8" fmla="*/ 106 w 910"/>
                <a:gd name="T9" fmla="*/ 48 h 356"/>
                <a:gd name="T10" fmla="*/ 139 w 910"/>
                <a:gd name="T11" fmla="*/ 52 h 356"/>
                <a:gd name="T12" fmla="*/ 202 w 910"/>
                <a:gd name="T13" fmla="*/ 72 h 356"/>
                <a:gd name="T14" fmla="*/ 232 w 910"/>
                <a:gd name="T15" fmla="*/ 75 h 356"/>
                <a:gd name="T16" fmla="*/ 261 w 910"/>
                <a:gd name="T17" fmla="*/ 61 h 356"/>
                <a:gd name="T18" fmla="*/ 240 w 910"/>
                <a:gd name="T19" fmla="*/ 23 h 356"/>
                <a:gd name="T20" fmla="*/ 264 w 910"/>
                <a:gd name="T21" fmla="*/ 7 h 356"/>
                <a:gd name="T22" fmla="*/ 326 w 910"/>
                <a:gd name="T23" fmla="*/ 22 h 356"/>
                <a:gd name="T24" fmla="*/ 378 w 910"/>
                <a:gd name="T25" fmla="*/ 58 h 356"/>
                <a:gd name="T26" fmla="*/ 422 w 910"/>
                <a:gd name="T27" fmla="*/ 63 h 356"/>
                <a:gd name="T28" fmla="*/ 496 w 910"/>
                <a:gd name="T29" fmla="*/ 68 h 356"/>
                <a:gd name="T30" fmla="*/ 542 w 910"/>
                <a:gd name="T31" fmla="*/ 90 h 356"/>
                <a:gd name="T32" fmla="*/ 602 w 910"/>
                <a:gd name="T33" fmla="*/ 98 h 356"/>
                <a:gd name="T34" fmla="*/ 654 w 910"/>
                <a:gd name="T35" fmla="*/ 88 h 356"/>
                <a:gd name="T36" fmla="*/ 690 w 910"/>
                <a:gd name="T37" fmla="*/ 63 h 356"/>
                <a:gd name="T38" fmla="*/ 739 w 910"/>
                <a:gd name="T39" fmla="*/ 72 h 356"/>
                <a:gd name="T40" fmla="*/ 761 w 910"/>
                <a:gd name="T41" fmla="*/ 138 h 356"/>
                <a:gd name="T42" fmla="*/ 807 w 910"/>
                <a:gd name="T43" fmla="*/ 145 h 356"/>
                <a:gd name="T44" fmla="*/ 867 w 910"/>
                <a:gd name="T45" fmla="*/ 154 h 356"/>
                <a:gd name="T46" fmla="*/ 872 w 910"/>
                <a:gd name="T47" fmla="*/ 183 h 356"/>
                <a:gd name="T48" fmla="*/ 840 w 910"/>
                <a:gd name="T49" fmla="*/ 188 h 356"/>
                <a:gd name="T50" fmla="*/ 818 w 910"/>
                <a:gd name="T51" fmla="*/ 207 h 356"/>
                <a:gd name="T52" fmla="*/ 795 w 910"/>
                <a:gd name="T53" fmla="*/ 227 h 356"/>
                <a:gd name="T54" fmla="*/ 770 w 910"/>
                <a:gd name="T55" fmla="*/ 245 h 356"/>
                <a:gd name="T56" fmla="*/ 714 w 910"/>
                <a:gd name="T57" fmla="*/ 240 h 356"/>
                <a:gd name="T58" fmla="*/ 717 w 910"/>
                <a:gd name="T59" fmla="*/ 265 h 356"/>
                <a:gd name="T60" fmla="*/ 717 w 910"/>
                <a:gd name="T61" fmla="*/ 301 h 356"/>
                <a:gd name="T62" fmla="*/ 670 w 910"/>
                <a:gd name="T63" fmla="*/ 329 h 356"/>
                <a:gd name="T64" fmla="*/ 584 w 910"/>
                <a:gd name="T65" fmla="*/ 351 h 356"/>
                <a:gd name="T66" fmla="*/ 549 w 910"/>
                <a:gd name="T67" fmla="*/ 349 h 356"/>
                <a:gd name="T68" fmla="*/ 468 w 910"/>
                <a:gd name="T69" fmla="*/ 324 h 356"/>
                <a:gd name="T70" fmla="*/ 411 w 910"/>
                <a:gd name="T71" fmla="*/ 323 h 356"/>
                <a:gd name="T72" fmla="*/ 323 w 910"/>
                <a:gd name="T73" fmla="*/ 317 h 356"/>
                <a:gd name="T74" fmla="*/ 284 w 910"/>
                <a:gd name="T75" fmla="*/ 278 h 356"/>
                <a:gd name="T76" fmla="*/ 238 w 910"/>
                <a:gd name="T77" fmla="*/ 253 h 356"/>
                <a:gd name="T78" fmla="*/ 149 w 910"/>
                <a:gd name="T79" fmla="*/ 236 h 356"/>
                <a:gd name="T80" fmla="*/ 121 w 910"/>
                <a:gd name="T81" fmla="*/ 184 h 356"/>
                <a:gd name="T82" fmla="*/ 78 w 910"/>
                <a:gd name="T83" fmla="*/ 143 h 356"/>
                <a:gd name="T84" fmla="*/ 55 w 910"/>
                <a:gd name="T85" fmla="*/ 139 h 356"/>
                <a:gd name="T86" fmla="*/ 13 w 910"/>
                <a:gd name="T87" fmla="*/ 116 h 356"/>
                <a:gd name="T88" fmla="*/ 0 w 910"/>
                <a:gd name="T89" fmla="*/ 9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10" h="356">
                  <a:moveTo>
                    <a:pt x="0" y="99"/>
                  </a:moveTo>
                  <a:cubicBezTo>
                    <a:pt x="7" y="100"/>
                    <a:pt x="4" y="95"/>
                    <a:pt x="6" y="91"/>
                  </a:cubicBezTo>
                  <a:cubicBezTo>
                    <a:pt x="8" y="84"/>
                    <a:pt x="24" y="94"/>
                    <a:pt x="23" y="87"/>
                  </a:cubicBezTo>
                  <a:cubicBezTo>
                    <a:pt x="26" y="88"/>
                    <a:pt x="29" y="90"/>
                    <a:pt x="32" y="88"/>
                  </a:cubicBezTo>
                  <a:cubicBezTo>
                    <a:pt x="31" y="87"/>
                    <a:pt x="31" y="86"/>
                    <a:pt x="30" y="85"/>
                  </a:cubicBezTo>
                  <a:cubicBezTo>
                    <a:pt x="35" y="84"/>
                    <a:pt x="38" y="83"/>
                    <a:pt x="43" y="81"/>
                  </a:cubicBezTo>
                  <a:cubicBezTo>
                    <a:pt x="40" y="80"/>
                    <a:pt x="39" y="77"/>
                    <a:pt x="38" y="75"/>
                  </a:cubicBezTo>
                  <a:cubicBezTo>
                    <a:pt x="39" y="74"/>
                    <a:pt x="48" y="73"/>
                    <a:pt x="47" y="71"/>
                  </a:cubicBezTo>
                  <a:cubicBezTo>
                    <a:pt x="46" y="68"/>
                    <a:pt x="50" y="68"/>
                    <a:pt x="52" y="66"/>
                  </a:cubicBezTo>
                  <a:cubicBezTo>
                    <a:pt x="54" y="65"/>
                    <a:pt x="59" y="65"/>
                    <a:pt x="61" y="64"/>
                  </a:cubicBezTo>
                  <a:cubicBezTo>
                    <a:pt x="64" y="61"/>
                    <a:pt x="66" y="58"/>
                    <a:pt x="70" y="56"/>
                  </a:cubicBezTo>
                  <a:cubicBezTo>
                    <a:pt x="73" y="55"/>
                    <a:pt x="76" y="57"/>
                    <a:pt x="78" y="53"/>
                  </a:cubicBezTo>
                  <a:cubicBezTo>
                    <a:pt x="80" y="51"/>
                    <a:pt x="81" y="49"/>
                    <a:pt x="84" y="49"/>
                  </a:cubicBezTo>
                  <a:cubicBezTo>
                    <a:pt x="87" y="48"/>
                    <a:pt x="97" y="49"/>
                    <a:pt x="94" y="43"/>
                  </a:cubicBezTo>
                  <a:cubicBezTo>
                    <a:pt x="98" y="43"/>
                    <a:pt x="102" y="50"/>
                    <a:pt x="106" y="48"/>
                  </a:cubicBezTo>
                  <a:cubicBezTo>
                    <a:pt x="107" y="48"/>
                    <a:pt x="111" y="44"/>
                    <a:pt x="112" y="45"/>
                  </a:cubicBezTo>
                  <a:cubicBezTo>
                    <a:pt x="115" y="48"/>
                    <a:pt x="115" y="51"/>
                    <a:pt x="120" y="51"/>
                  </a:cubicBezTo>
                  <a:cubicBezTo>
                    <a:pt x="126" y="51"/>
                    <a:pt x="132" y="53"/>
                    <a:pt x="139" y="52"/>
                  </a:cubicBezTo>
                  <a:cubicBezTo>
                    <a:pt x="146" y="52"/>
                    <a:pt x="150" y="52"/>
                    <a:pt x="155" y="58"/>
                  </a:cubicBezTo>
                  <a:cubicBezTo>
                    <a:pt x="163" y="69"/>
                    <a:pt x="173" y="71"/>
                    <a:pt x="186" y="74"/>
                  </a:cubicBezTo>
                  <a:cubicBezTo>
                    <a:pt x="193" y="75"/>
                    <a:pt x="196" y="72"/>
                    <a:pt x="202" y="72"/>
                  </a:cubicBezTo>
                  <a:cubicBezTo>
                    <a:pt x="203" y="72"/>
                    <a:pt x="208" y="71"/>
                    <a:pt x="209" y="72"/>
                  </a:cubicBezTo>
                  <a:cubicBezTo>
                    <a:pt x="212" y="72"/>
                    <a:pt x="216" y="75"/>
                    <a:pt x="218" y="75"/>
                  </a:cubicBezTo>
                  <a:cubicBezTo>
                    <a:pt x="222" y="75"/>
                    <a:pt x="229" y="74"/>
                    <a:pt x="232" y="75"/>
                  </a:cubicBezTo>
                  <a:cubicBezTo>
                    <a:pt x="237" y="77"/>
                    <a:pt x="243" y="83"/>
                    <a:pt x="248" y="78"/>
                  </a:cubicBezTo>
                  <a:cubicBezTo>
                    <a:pt x="251" y="74"/>
                    <a:pt x="251" y="75"/>
                    <a:pt x="256" y="74"/>
                  </a:cubicBezTo>
                  <a:cubicBezTo>
                    <a:pt x="260" y="73"/>
                    <a:pt x="261" y="65"/>
                    <a:pt x="261" y="61"/>
                  </a:cubicBezTo>
                  <a:cubicBezTo>
                    <a:pt x="260" y="57"/>
                    <a:pt x="257" y="54"/>
                    <a:pt x="253" y="52"/>
                  </a:cubicBezTo>
                  <a:cubicBezTo>
                    <a:pt x="247" y="50"/>
                    <a:pt x="245" y="44"/>
                    <a:pt x="240" y="40"/>
                  </a:cubicBezTo>
                  <a:cubicBezTo>
                    <a:pt x="236" y="38"/>
                    <a:pt x="231" y="20"/>
                    <a:pt x="240" y="23"/>
                  </a:cubicBezTo>
                  <a:cubicBezTo>
                    <a:pt x="238" y="19"/>
                    <a:pt x="237" y="14"/>
                    <a:pt x="242" y="13"/>
                  </a:cubicBezTo>
                  <a:cubicBezTo>
                    <a:pt x="248" y="11"/>
                    <a:pt x="247" y="4"/>
                    <a:pt x="246" y="0"/>
                  </a:cubicBezTo>
                  <a:cubicBezTo>
                    <a:pt x="252" y="2"/>
                    <a:pt x="258" y="6"/>
                    <a:pt x="264" y="7"/>
                  </a:cubicBezTo>
                  <a:cubicBezTo>
                    <a:pt x="271" y="8"/>
                    <a:pt x="277" y="12"/>
                    <a:pt x="284" y="13"/>
                  </a:cubicBezTo>
                  <a:cubicBezTo>
                    <a:pt x="291" y="14"/>
                    <a:pt x="297" y="14"/>
                    <a:pt x="304" y="16"/>
                  </a:cubicBezTo>
                  <a:cubicBezTo>
                    <a:pt x="310" y="18"/>
                    <a:pt x="320" y="24"/>
                    <a:pt x="326" y="22"/>
                  </a:cubicBezTo>
                  <a:cubicBezTo>
                    <a:pt x="337" y="19"/>
                    <a:pt x="346" y="29"/>
                    <a:pt x="351" y="37"/>
                  </a:cubicBezTo>
                  <a:cubicBezTo>
                    <a:pt x="354" y="41"/>
                    <a:pt x="359" y="45"/>
                    <a:pt x="361" y="49"/>
                  </a:cubicBezTo>
                  <a:cubicBezTo>
                    <a:pt x="364" y="54"/>
                    <a:pt x="373" y="56"/>
                    <a:pt x="378" y="58"/>
                  </a:cubicBezTo>
                  <a:cubicBezTo>
                    <a:pt x="384" y="61"/>
                    <a:pt x="389" y="61"/>
                    <a:pt x="394" y="64"/>
                  </a:cubicBezTo>
                  <a:cubicBezTo>
                    <a:pt x="398" y="66"/>
                    <a:pt x="404" y="67"/>
                    <a:pt x="408" y="65"/>
                  </a:cubicBezTo>
                  <a:cubicBezTo>
                    <a:pt x="414" y="63"/>
                    <a:pt x="417" y="68"/>
                    <a:pt x="422" y="63"/>
                  </a:cubicBezTo>
                  <a:cubicBezTo>
                    <a:pt x="427" y="59"/>
                    <a:pt x="434" y="59"/>
                    <a:pt x="440" y="57"/>
                  </a:cubicBezTo>
                  <a:cubicBezTo>
                    <a:pt x="452" y="54"/>
                    <a:pt x="468" y="59"/>
                    <a:pt x="480" y="60"/>
                  </a:cubicBezTo>
                  <a:cubicBezTo>
                    <a:pt x="486" y="61"/>
                    <a:pt x="491" y="65"/>
                    <a:pt x="496" y="68"/>
                  </a:cubicBezTo>
                  <a:cubicBezTo>
                    <a:pt x="504" y="73"/>
                    <a:pt x="511" y="71"/>
                    <a:pt x="520" y="73"/>
                  </a:cubicBezTo>
                  <a:cubicBezTo>
                    <a:pt x="525" y="74"/>
                    <a:pt x="526" y="78"/>
                    <a:pt x="529" y="81"/>
                  </a:cubicBezTo>
                  <a:cubicBezTo>
                    <a:pt x="532" y="85"/>
                    <a:pt x="538" y="87"/>
                    <a:pt x="542" y="90"/>
                  </a:cubicBezTo>
                  <a:cubicBezTo>
                    <a:pt x="548" y="94"/>
                    <a:pt x="553" y="94"/>
                    <a:pt x="560" y="93"/>
                  </a:cubicBezTo>
                  <a:cubicBezTo>
                    <a:pt x="569" y="93"/>
                    <a:pt x="574" y="97"/>
                    <a:pt x="583" y="98"/>
                  </a:cubicBezTo>
                  <a:cubicBezTo>
                    <a:pt x="589" y="99"/>
                    <a:pt x="596" y="98"/>
                    <a:pt x="602" y="98"/>
                  </a:cubicBezTo>
                  <a:cubicBezTo>
                    <a:pt x="607" y="98"/>
                    <a:pt x="611" y="101"/>
                    <a:pt x="616" y="98"/>
                  </a:cubicBezTo>
                  <a:cubicBezTo>
                    <a:pt x="622" y="95"/>
                    <a:pt x="626" y="92"/>
                    <a:pt x="633" y="91"/>
                  </a:cubicBezTo>
                  <a:cubicBezTo>
                    <a:pt x="640" y="90"/>
                    <a:pt x="648" y="88"/>
                    <a:pt x="654" y="88"/>
                  </a:cubicBezTo>
                  <a:cubicBezTo>
                    <a:pt x="660" y="89"/>
                    <a:pt x="664" y="87"/>
                    <a:pt x="665" y="81"/>
                  </a:cubicBezTo>
                  <a:cubicBezTo>
                    <a:pt x="667" y="75"/>
                    <a:pt x="671" y="72"/>
                    <a:pt x="676" y="68"/>
                  </a:cubicBezTo>
                  <a:cubicBezTo>
                    <a:pt x="681" y="65"/>
                    <a:pt x="683" y="61"/>
                    <a:pt x="690" y="63"/>
                  </a:cubicBezTo>
                  <a:cubicBezTo>
                    <a:pt x="697" y="65"/>
                    <a:pt x="702" y="63"/>
                    <a:pt x="709" y="68"/>
                  </a:cubicBezTo>
                  <a:cubicBezTo>
                    <a:pt x="714" y="71"/>
                    <a:pt x="719" y="74"/>
                    <a:pt x="725" y="75"/>
                  </a:cubicBezTo>
                  <a:cubicBezTo>
                    <a:pt x="731" y="76"/>
                    <a:pt x="734" y="73"/>
                    <a:pt x="739" y="72"/>
                  </a:cubicBezTo>
                  <a:cubicBezTo>
                    <a:pt x="752" y="69"/>
                    <a:pt x="759" y="75"/>
                    <a:pt x="759" y="88"/>
                  </a:cubicBezTo>
                  <a:cubicBezTo>
                    <a:pt x="758" y="100"/>
                    <a:pt x="756" y="117"/>
                    <a:pt x="762" y="127"/>
                  </a:cubicBezTo>
                  <a:cubicBezTo>
                    <a:pt x="765" y="130"/>
                    <a:pt x="760" y="133"/>
                    <a:pt x="761" y="138"/>
                  </a:cubicBezTo>
                  <a:cubicBezTo>
                    <a:pt x="763" y="142"/>
                    <a:pt x="770" y="146"/>
                    <a:pt x="775" y="148"/>
                  </a:cubicBezTo>
                  <a:cubicBezTo>
                    <a:pt x="780" y="150"/>
                    <a:pt x="781" y="143"/>
                    <a:pt x="787" y="144"/>
                  </a:cubicBezTo>
                  <a:cubicBezTo>
                    <a:pt x="793" y="144"/>
                    <a:pt x="800" y="142"/>
                    <a:pt x="807" y="145"/>
                  </a:cubicBezTo>
                  <a:cubicBezTo>
                    <a:pt x="812" y="148"/>
                    <a:pt x="816" y="151"/>
                    <a:pt x="820" y="144"/>
                  </a:cubicBezTo>
                  <a:cubicBezTo>
                    <a:pt x="823" y="139"/>
                    <a:pt x="827" y="138"/>
                    <a:pt x="833" y="138"/>
                  </a:cubicBezTo>
                  <a:cubicBezTo>
                    <a:pt x="845" y="139"/>
                    <a:pt x="858" y="148"/>
                    <a:pt x="867" y="154"/>
                  </a:cubicBezTo>
                  <a:cubicBezTo>
                    <a:pt x="878" y="161"/>
                    <a:pt x="890" y="166"/>
                    <a:pt x="899" y="175"/>
                  </a:cubicBezTo>
                  <a:cubicBezTo>
                    <a:pt x="910" y="187"/>
                    <a:pt x="892" y="186"/>
                    <a:pt x="885" y="185"/>
                  </a:cubicBezTo>
                  <a:cubicBezTo>
                    <a:pt x="881" y="184"/>
                    <a:pt x="876" y="179"/>
                    <a:pt x="872" y="183"/>
                  </a:cubicBezTo>
                  <a:cubicBezTo>
                    <a:pt x="871" y="184"/>
                    <a:pt x="865" y="182"/>
                    <a:pt x="863" y="182"/>
                  </a:cubicBezTo>
                  <a:cubicBezTo>
                    <a:pt x="858" y="182"/>
                    <a:pt x="855" y="185"/>
                    <a:pt x="850" y="187"/>
                  </a:cubicBezTo>
                  <a:cubicBezTo>
                    <a:pt x="847" y="189"/>
                    <a:pt x="841" y="185"/>
                    <a:pt x="840" y="188"/>
                  </a:cubicBezTo>
                  <a:cubicBezTo>
                    <a:pt x="839" y="192"/>
                    <a:pt x="839" y="194"/>
                    <a:pt x="834" y="194"/>
                  </a:cubicBezTo>
                  <a:cubicBezTo>
                    <a:pt x="828" y="194"/>
                    <a:pt x="823" y="193"/>
                    <a:pt x="820" y="199"/>
                  </a:cubicBezTo>
                  <a:cubicBezTo>
                    <a:pt x="819" y="201"/>
                    <a:pt x="818" y="204"/>
                    <a:pt x="818" y="207"/>
                  </a:cubicBezTo>
                  <a:cubicBezTo>
                    <a:pt x="818" y="209"/>
                    <a:pt x="822" y="212"/>
                    <a:pt x="821" y="214"/>
                  </a:cubicBezTo>
                  <a:cubicBezTo>
                    <a:pt x="820" y="217"/>
                    <a:pt x="813" y="222"/>
                    <a:pt x="810" y="224"/>
                  </a:cubicBezTo>
                  <a:cubicBezTo>
                    <a:pt x="807" y="227"/>
                    <a:pt x="800" y="227"/>
                    <a:pt x="795" y="227"/>
                  </a:cubicBezTo>
                  <a:cubicBezTo>
                    <a:pt x="791" y="227"/>
                    <a:pt x="785" y="224"/>
                    <a:pt x="783" y="228"/>
                  </a:cubicBezTo>
                  <a:cubicBezTo>
                    <a:pt x="781" y="232"/>
                    <a:pt x="780" y="237"/>
                    <a:pt x="777" y="240"/>
                  </a:cubicBezTo>
                  <a:cubicBezTo>
                    <a:pt x="775" y="243"/>
                    <a:pt x="772" y="242"/>
                    <a:pt x="770" y="245"/>
                  </a:cubicBezTo>
                  <a:cubicBezTo>
                    <a:pt x="769" y="247"/>
                    <a:pt x="768" y="249"/>
                    <a:pt x="765" y="249"/>
                  </a:cubicBezTo>
                  <a:cubicBezTo>
                    <a:pt x="759" y="248"/>
                    <a:pt x="752" y="247"/>
                    <a:pt x="746" y="246"/>
                  </a:cubicBezTo>
                  <a:cubicBezTo>
                    <a:pt x="736" y="244"/>
                    <a:pt x="725" y="232"/>
                    <a:pt x="714" y="240"/>
                  </a:cubicBezTo>
                  <a:cubicBezTo>
                    <a:pt x="710" y="243"/>
                    <a:pt x="710" y="248"/>
                    <a:pt x="712" y="252"/>
                  </a:cubicBezTo>
                  <a:cubicBezTo>
                    <a:pt x="713" y="255"/>
                    <a:pt x="711" y="258"/>
                    <a:pt x="712" y="260"/>
                  </a:cubicBezTo>
                  <a:cubicBezTo>
                    <a:pt x="713" y="263"/>
                    <a:pt x="715" y="263"/>
                    <a:pt x="717" y="265"/>
                  </a:cubicBezTo>
                  <a:cubicBezTo>
                    <a:pt x="721" y="269"/>
                    <a:pt x="745" y="282"/>
                    <a:pt x="735" y="286"/>
                  </a:cubicBezTo>
                  <a:cubicBezTo>
                    <a:pt x="732" y="288"/>
                    <a:pt x="729" y="292"/>
                    <a:pt x="727" y="294"/>
                  </a:cubicBezTo>
                  <a:cubicBezTo>
                    <a:pt x="724" y="296"/>
                    <a:pt x="719" y="297"/>
                    <a:pt x="717" y="301"/>
                  </a:cubicBezTo>
                  <a:cubicBezTo>
                    <a:pt x="715" y="307"/>
                    <a:pt x="713" y="314"/>
                    <a:pt x="708" y="318"/>
                  </a:cubicBezTo>
                  <a:cubicBezTo>
                    <a:pt x="704" y="322"/>
                    <a:pt x="697" y="323"/>
                    <a:pt x="692" y="326"/>
                  </a:cubicBezTo>
                  <a:cubicBezTo>
                    <a:pt x="687" y="329"/>
                    <a:pt x="677" y="328"/>
                    <a:pt x="670" y="329"/>
                  </a:cubicBezTo>
                  <a:cubicBezTo>
                    <a:pt x="662" y="329"/>
                    <a:pt x="656" y="327"/>
                    <a:pt x="648" y="329"/>
                  </a:cubicBezTo>
                  <a:cubicBezTo>
                    <a:pt x="631" y="331"/>
                    <a:pt x="617" y="333"/>
                    <a:pt x="602" y="341"/>
                  </a:cubicBezTo>
                  <a:cubicBezTo>
                    <a:pt x="595" y="344"/>
                    <a:pt x="589" y="347"/>
                    <a:pt x="584" y="351"/>
                  </a:cubicBezTo>
                  <a:cubicBezTo>
                    <a:pt x="579" y="355"/>
                    <a:pt x="580" y="356"/>
                    <a:pt x="574" y="355"/>
                  </a:cubicBezTo>
                  <a:cubicBezTo>
                    <a:pt x="570" y="355"/>
                    <a:pt x="566" y="355"/>
                    <a:pt x="563" y="353"/>
                  </a:cubicBezTo>
                  <a:cubicBezTo>
                    <a:pt x="558" y="349"/>
                    <a:pt x="557" y="348"/>
                    <a:pt x="549" y="349"/>
                  </a:cubicBezTo>
                  <a:cubicBezTo>
                    <a:pt x="535" y="351"/>
                    <a:pt x="520" y="343"/>
                    <a:pt x="506" y="341"/>
                  </a:cubicBezTo>
                  <a:cubicBezTo>
                    <a:pt x="499" y="339"/>
                    <a:pt x="492" y="338"/>
                    <a:pt x="486" y="335"/>
                  </a:cubicBezTo>
                  <a:cubicBezTo>
                    <a:pt x="479" y="332"/>
                    <a:pt x="475" y="326"/>
                    <a:pt x="468" y="324"/>
                  </a:cubicBezTo>
                  <a:cubicBezTo>
                    <a:pt x="461" y="323"/>
                    <a:pt x="454" y="324"/>
                    <a:pt x="447" y="323"/>
                  </a:cubicBezTo>
                  <a:cubicBezTo>
                    <a:pt x="441" y="321"/>
                    <a:pt x="435" y="320"/>
                    <a:pt x="429" y="319"/>
                  </a:cubicBezTo>
                  <a:cubicBezTo>
                    <a:pt x="422" y="318"/>
                    <a:pt x="417" y="322"/>
                    <a:pt x="411" y="323"/>
                  </a:cubicBezTo>
                  <a:cubicBezTo>
                    <a:pt x="402" y="324"/>
                    <a:pt x="392" y="321"/>
                    <a:pt x="383" y="321"/>
                  </a:cubicBezTo>
                  <a:cubicBezTo>
                    <a:pt x="368" y="321"/>
                    <a:pt x="354" y="315"/>
                    <a:pt x="339" y="316"/>
                  </a:cubicBezTo>
                  <a:cubicBezTo>
                    <a:pt x="334" y="317"/>
                    <a:pt x="327" y="319"/>
                    <a:pt x="323" y="317"/>
                  </a:cubicBezTo>
                  <a:cubicBezTo>
                    <a:pt x="321" y="316"/>
                    <a:pt x="320" y="314"/>
                    <a:pt x="319" y="312"/>
                  </a:cubicBezTo>
                  <a:cubicBezTo>
                    <a:pt x="317" y="309"/>
                    <a:pt x="313" y="308"/>
                    <a:pt x="311" y="306"/>
                  </a:cubicBezTo>
                  <a:cubicBezTo>
                    <a:pt x="299" y="299"/>
                    <a:pt x="294" y="287"/>
                    <a:pt x="284" y="278"/>
                  </a:cubicBezTo>
                  <a:cubicBezTo>
                    <a:pt x="281" y="275"/>
                    <a:pt x="275" y="274"/>
                    <a:pt x="274" y="269"/>
                  </a:cubicBezTo>
                  <a:cubicBezTo>
                    <a:pt x="274" y="263"/>
                    <a:pt x="261" y="265"/>
                    <a:pt x="256" y="263"/>
                  </a:cubicBezTo>
                  <a:cubicBezTo>
                    <a:pt x="250" y="260"/>
                    <a:pt x="244" y="257"/>
                    <a:pt x="238" y="253"/>
                  </a:cubicBezTo>
                  <a:cubicBezTo>
                    <a:pt x="233" y="250"/>
                    <a:pt x="227" y="251"/>
                    <a:pt x="222" y="247"/>
                  </a:cubicBezTo>
                  <a:cubicBezTo>
                    <a:pt x="211" y="238"/>
                    <a:pt x="195" y="241"/>
                    <a:pt x="182" y="240"/>
                  </a:cubicBezTo>
                  <a:cubicBezTo>
                    <a:pt x="171" y="239"/>
                    <a:pt x="160" y="237"/>
                    <a:pt x="149" y="236"/>
                  </a:cubicBezTo>
                  <a:cubicBezTo>
                    <a:pt x="139" y="234"/>
                    <a:pt x="127" y="228"/>
                    <a:pt x="126" y="217"/>
                  </a:cubicBezTo>
                  <a:cubicBezTo>
                    <a:pt x="125" y="212"/>
                    <a:pt x="132" y="207"/>
                    <a:pt x="128" y="202"/>
                  </a:cubicBezTo>
                  <a:cubicBezTo>
                    <a:pt x="123" y="197"/>
                    <a:pt x="126" y="190"/>
                    <a:pt x="121" y="184"/>
                  </a:cubicBezTo>
                  <a:cubicBezTo>
                    <a:pt x="116" y="178"/>
                    <a:pt x="112" y="173"/>
                    <a:pt x="105" y="168"/>
                  </a:cubicBezTo>
                  <a:cubicBezTo>
                    <a:pt x="98" y="164"/>
                    <a:pt x="96" y="158"/>
                    <a:pt x="91" y="152"/>
                  </a:cubicBezTo>
                  <a:cubicBezTo>
                    <a:pt x="88" y="149"/>
                    <a:pt x="82" y="147"/>
                    <a:pt x="78" y="143"/>
                  </a:cubicBezTo>
                  <a:cubicBezTo>
                    <a:pt x="74" y="140"/>
                    <a:pt x="77" y="144"/>
                    <a:pt x="74" y="145"/>
                  </a:cubicBezTo>
                  <a:cubicBezTo>
                    <a:pt x="71" y="145"/>
                    <a:pt x="68" y="142"/>
                    <a:pt x="66" y="141"/>
                  </a:cubicBezTo>
                  <a:cubicBezTo>
                    <a:pt x="61" y="138"/>
                    <a:pt x="60" y="139"/>
                    <a:pt x="55" y="139"/>
                  </a:cubicBezTo>
                  <a:cubicBezTo>
                    <a:pt x="47" y="140"/>
                    <a:pt x="40" y="134"/>
                    <a:pt x="34" y="130"/>
                  </a:cubicBezTo>
                  <a:cubicBezTo>
                    <a:pt x="30" y="127"/>
                    <a:pt x="26" y="123"/>
                    <a:pt x="20" y="122"/>
                  </a:cubicBezTo>
                  <a:cubicBezTo>
                    <a:pt x="15" y="121"/>
                    <a:pt x="13" y="121"/>
                    <a:pt x="13" y="116"/>
                  </a:cubicBezTo>
                  <a:cubicBezTo>
                    <a:pt x="13" y="112"/>
                    <a:pt x="4" y="112"/>
                    <a:pt x="3" y="108"/>
                  </a:cubicBezTo>
                  <a:cubicBezTo>
                    <a:pt x="2" y="107"/>
                    <a:pt x="4" y="107"/>
                    <a:pt x="4" y="106"/>
                  </a:cubicBezTo>
                  <a:cubicBezTo>
                    <a:pt x="5" y="104"/>
                    <a:pt x="1" y="101"/>
                    <a:pt x="0" y="9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564">
              <a:extLst>
                <a:ext uri="{FF2B5EF4-FFF2-40B4-BE49-F238E27FC236}">
                  <a16:creationId xmlns="" xmlns:a16="http://schemas.microsoft.com/office/drawing/2014/main" id="{724A4288-77D5-4B89-9931-79A3C5998A3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0262" y="1376608"/>
              <a:ext cx="1975398" cy="774143"/>
            </a:xfrm>
            <a:custGeom>
              <a:avLst/>
              <a:gdLst>
                <a:gd name="T0" fmla="*/ 23 w 910"/>
                <a:gd name="T1" fmla="*/ 87 h 356"/>
                <a:gd name="T2" fmla="*/ 43 w 910"/>
                <a:gd name="T3" fmla="*/ 81 h 356"/>
                <a:gd name="T4" fmla="*/ 52 w 910"/>
                <a:gd name="T5" fmla="*/ 66 h 356"/>
                <a:gd name="T6" fmla="*/ 78 w 910"/>
                <a:gd name="T7" fmla="*/ 53 h 356"/>
                <a:gd name="T8" fmla="*/ 106 w 910"/>
                <a:gd name="T9" fmla="*/ 48 h 356"/>
                <a:gd name="T10" fmla="*/ 139 w 910"/>
                <a:gd name="T11" fmla="*/ 52 h 356"/>
                <a:gd name="T12" fmla="*/ 202 w 910"/>
                <a:gd name="T13" fmla="*/ 72 h 356"/>
                <a:gd name="T14" fmla="*/ 232 w 910"/>
                <a:gd name="T15" fmla="*/ 75 h 356"/>
                <a:gd name="T16" fmla="*/ 261 w 910"/>
                <a:gd name="T17" fmla="*/ 61 h 356"/>
                <a:gd name="T18" fmla="*/ 240 w 910"/>
                <a:gd name="T19" fmla="*/ 23 h 356"/>
                <a:gd name="T20" fmla="*/ 264 w 910"/>
                <a:gd name="T21" fmla="*/ 7 h 356"/>
                <a:gd name="T22" fmla="*/ 326 w 910"/>
                <a:gd name="T23" fmla="*/ 22 h 356"/>
                <a:gd name="T24" fmla="*/ 378 w 910"/>
                <a:gd name="T25" fmla="*/ 58 h 356"/>
                <a:gd name="T26" fmla="*/ 422 w 910"/>
                <a:gd name="T27" fmla="*/ 63 h 356"/>
                <a:gd name="T28" fmla="*/ 496 w 910"/>
                <a:gd name="T29" fmla="*/ 68 h 356"/>
                <a:gd name="T30" fmla="*/ 542 w 910"/>
                <a:gd name="T31" fmla="*/ 90 h 356"/>
                <a:gd name="T32" fmla="*/ 602 w 910"/>
                <a:gd name="T33" fmla="*/ 98 h 356"/>
                <a:gd name="T34" fmla="*/ 654 w 910"/>
                <a:gd name="T35" fmla="*/ 88 h 356"/>
                <a:gd name="T36" fmla="*/ 690 w 910"/>
                <a:gd name="T37" fmla="*/ 63 h 356"/>
                <a:gd name="T38" fmla="*/ 739 w 910"/>
                <a:gd name="T39" fmla="*/ 72 h 356"/>
                <a:gd name="T40" fmla="*/ 761 w 910"/>
                <a:gd name="T41" fmla="*/ 138 h 356"/>
                <a:gd name="T42" fmla="*/ 807 w 910"/>
                <a:gd name="T43" fmla="*/ 145 h 356"/>
                <a:gd name="T44" fmla="*/ 867 w 910"/>
                <a:gd name="T45" fmla="*/ 154 h 356"/>
                <a:gd name="T46" fmla="*/ 872 w 910"/>
                <a:gd name="T47" fmla="*/ 183 h 356"/>
                <a:gd name="T48" fmla="*/ 840 w 910"/>
                <a:gd name="T49" fmla="*/ 188 h 356"/>
                <a:gd name="T50" fmla="*/ 818 w 910"/>
                <a:gd name="T51" fmla="*/ 207 h 356"/>
                <a:gd name="T52" fmla="*/ 795 w 910"/>
                <a:gd name="T53" fmla="*/ 227 h 356"/>
                <a:gd name="T54" fmla="*/ 770 w 910"/>
                <a:gd name="T55" fmla="*/ 245 h 356"/>
                <a:gd name="T56" fmla="*/ 714 w 910"/>
                <a:gd name="T57" fmla="*/ 240 h 356"/>
                <a:gd name="T58" fmla="*/ 717 w 910"/>
                <a:gd name="T59" fmla="*/ 265 h 356"/>
                <a:gd name="T60" fmla="*/ 717 w 910"/>
                <a:gd name="T61" fmla="*/ 301 h 356"/>
                <a:gd name="T62" fmla="*/ 670 w 910"/>
                <a:gd name="T63" fmla="*/ 329 h 356"/>
                <a:gd name="T64" fmla="*/ 584 w 910"/>
                <a:gd name="T65" fmla="*/ 351 h 356"/>
                <a:gd name="T66" fmla="*/ 549 w 910"/>
                <a:gd name="T67" fmla="*/ 349 h 356"/>
                <a:gd name="T68" fmla="*/ 468 w 910"/>
                <a:gd name="T69" fmla="*/ 324 h 356"/>
                <a:gd name="T70" fmla="*/ 411 w 910"/>
                <a:gd name="T71" fmla="*/ 323 h 356"/>
                <a:gd name="T72" fmla="*/ 323 w 910"/>
                <a:gd name="T73" fmla="*/ 317 h 356"/>
                <a:gd name="T74" fmla="*/ 284 w 910"/>
                <a:gd name="T75" fmla="*/ 278 h 356"/>
                <a:gd name="T76" fmla="*/ 238 w 910"/>
                <a:gd name="T77" fmla="*/ 253 h 356"/>
                <a:gd name="T78" fmla="*/ 149 w 910"/>
                <a:gd name="T79" fmla="*/ 236 h 356"/>
                <a:gd name="T80" fmla="*/ 121 w 910"/>
                <a:gd name="T81" fmla="*/ 184 h 356"/>
                <a:gd name="T82" fmla="*/ 78 w 910"/>
                <a:gd name="T83" fmla="*/ 143 h 356"/>
                <a:gd name="T84" fmla="*/ 55 w 910"/>
                <a:gd name="T85" fmla="*/ 139 h 356"/>
                <a:gd name="T86" fmla="*/ 13 w 910"/>
                <a:gd name="T87" fmla="*/ 116 h 356"/>
                <a:gd name="T88" fmla="*/ 0 w 910"/>
                <a:gd name="T89" fmla="*/ 9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10" h="356">
                  <a:moveTo>
                    <a:pt x="0" y="99"/>
                  </a:moveTo>
                  <a:cubicBezTo>
                    <a:pt x="7" y="100"/>
                    <a:pt x="4" y="95"/>
                    <a:pt x="6" y="91"/>
                  </a:cubicBezTo>
                  <a:cubicBezTo>
                    <a:pt x="8" y="84"/>
                    <a:pt x="24" y="94"/>
                    <a:pt x="23" y="87"/>
                  </a:cubicBezTo>
                  <a:cubicBezTo>
                    <a:pt x="26" y="88"/>
                    <a:pt x="29" y="90"/>
                    <a:pt x="32" y="88"/>
                  </a:cubicBezTo>
                  <a:cubicBezTo>
                    <a:pt x="31" y="87"/>
                    <a:pt x="31" y="86"/>
                    <a:pt x="30" y="85"/>
                  </a:cubicBezTo>
                  <a:cubicBezTo>
                    <a:pt x="35" y="84"/>
                    <a:pt x="38" y="83"/>
                    <a:pt x="43" y="81"/>
                  </a:cubicBezTo>
                  <a:cubicBezTo>
                    <a:pt x="40" y="80"/>
                    <a:pt x="39" y="77"/>
                    <a:pt x="38" y="75"/>
                  </a:cubicBezTo>
                  <a:cubicBezTo>
                    <a:pt x="39" y="74"/>
                    <a:pt x="48" y="73"/>
                    <a:pt x="47" y="71"/>
                  </a:cubicBezTo>
                  <a:cubicBezTo>
                    <a:pt x="46" y="68"/>
                    <a:pt x="50" y="68"/>
                    <a:pt x="52" y="66"/>
                  </a:cubicBezTo>
                  <a:cubicBezTo>
                    <a:pt x="54" y="65"/>
                    <a:pt x="59" y="65"/>
                    <a:pt x="61" y="64"/>
                  </a:cubicBezTo>
                  <a:cubicBezTo>
                    <a:pt x="64" y="61"/>
                    <a:pt x="66" y="58"/>
                    <a:pt x="70" y="56"/>
                  </a:cubicBezTo>
                  <a:cubicBezTo>
                    <a:pt x="73" y="55"/>
                    <a:pt x="76" y="57"/>
                    <a:pt x="78" y="53"/>
                  </a:cubicBezTo>
                  <a:cubicBezTo>
                    <a:pt x="80" y="51"/>
                    <a:pt x="81" y="49"/>
                    <a:pt x="84" y="49"/>
                  </a:cubicBezTo>
                  <a:cubicBezTo>
                    <a:pt x="87" y="48"/>
                    <a:pt x="97" y="49"/>
                    <a:pt x="94" y="43"/>
                  </a:cubicBezTo>
                  <a:cubicBezTo>
                    <a:pt x="98" y="43"/>
                    <a:pt x="102" y="50"/>
                    <a:pt x="106" y="48"/>
                  </a:cubicBezTo>
                  <a:cubicBezTo>
                    <a:pt x="107" y="48"/>
                    <a:pt x="111" y="44"/>
                    <a:pt x="112" y="45"/>
                  </a:cubicBezTo>
                  <a:cubicBezTo>
                    <a:pt x="115" y="48"/>
                    <a:pt x="115" y="51"/>
                    <a:pt x="120" y="51"/>
                  </a:cubicBezTo>
                  <a:cubicBezTo>
                    <a:pt x="126" y="51"/>
                    <a:pt x="132" y="53"/>
                    <a:pt x="139" y="52"/>
                  </a:cubicBezTo>
                  <a:cubicBezTo>
                    <a:pt x="146" y="52"/>
                    <a:pt x="150" y="52"/>
                    <a:pt x="155" y="58"/>
                  </a:cubicBezTo>
                  <a:cubicBezTo>
                    <a:pt x="163" y="69"/>
                    <a:pt x="173" y="71"/>
                    <a:pt x="186" y="74"/>
                  </a:cubicBezTo>
                  <a:cubicBezTo>
                    <a:pt x="193" y="75"/>
                    <a:pt x="196" y="72"/>
                    <a:pt x="202" y="72"/>
                  </a:cubicBezTo>
                  <a:cubicBezTo>
                    <a:pt x="203" y="72"/>
                    <a:pt x="208" y="71"/>
                    <a:pt x="209" y="72"/>
                  </a:cubicBezTo>
                  <a:cubicBezTo>
                    <a:pt x="212" y="72"/>
                    <a:pt x="216" y="75"/>
                    <a:pt x="218" y="75"/>
                  </a:cubicBezTo>
                  <a:cubicBezTo>
                    <a:pt x="222" y="75"/>
                    <a:pt x="229" y="74"/>
                    <a:pt x="232" y="75"/>
                  </a:cubicBezTo>
                  <a:cubicBezTo>
                    <a:pt x="237" y="77"/>
                    <a:pt x="243" y="83"/>
                    <a:pt x="248" y="78"/>
                  </a:cubicBezTo>
                  <a:cubicBezTo>
                    <a:pt x="251" y="74"/>
                    <a:pt x="251" y="75"/>
                    <a:pt x="256" y="74"/>
                  </a:cubicBezTo>
                  <a:cubicBezTo>
                    <a:pt x="260" y="73"/>
                    <a:pt x="261" y="65"/>
                    <a:pt x="261" y="61"/>
                  </a:cubicBezTo>
                  <a:cubicBezTo>
                    <a:pt x="260" y="57"/>
                    <a:pt x="257" y="54"/>
                    <a:pt x="253" y="52"/>
                  </a:cubicBezTo>
                  <a:cubicBezTo>
                    <a:pt x="247" y="50"/>
                    <a:pt x="245" y="44"/>
                    <a:pt x="240" y="40"/>
                  </a:cubicBezTo>
                  <a:cubicBezTo>
                    <a:pt x="236" y="38"/>
                    <a:pt x="231" y="20"/>
                    <a:pt x="240" y="23"/>
                  </a:cubicBezTo>
                  <a:cubicBezTo>
                    <a:pt x="238" y="19"/>
                    <a:pt x="237" y="14"/>
                    <a:pt x="242" y="13"/>
                  </a:cubicBezTo>
                  <a:cubicBezTo>
                    <a:pt x="248" y="11"/>
                    <a:pt x="247" y="4"/>
                    <a:pt x="246" y="0"/>
                  </a:cubicBezTo>
                  <a:cubicBezTo>
                    <a:pt x="252" y="2"/>
                    <a:pt x="258" y="6"/>
                    <a:pt x="264" y="7"/>
                  </a:cubicBezTo>
                  <a:cubicBezTo>
                    <a:pt x="271" y="8"/>
                    <a:pt x="277" y="12"/>
                    <a:pt x="284" y="13"/>
                  </a:cubicBezTo>
                  <a:cubicBezTo>
                    <a:pt x="291" y="14"/>
                    <a:pt x="297" y="14"/>
                    <a:pt x="304" y="16"/>
                  </a:cubicBezTo>
                  <a:cubicBezTo>
                    <a:pt x="310" y="18"/>
                    <a:pt x="320" y="24"/>
                    <a:pt x="326" y="22"/>
                  </a:cubicBezTo>
                  <a:cubicBezTo>
                    <a:pt x="337" y="19"/>
                    <a:pt x="346" y="29"/>
                    <a:pt x="351" y="37"/>
                  </a:cubicBezTo>
                  <a:cubicBezTo>
                    <a:pt x="354" y="41"/>
                    <a:pt x="359" y="45"/>
                    <a:pt x="361" y="49"/>
                  </a:cubicBezTo>
                  <a:cubicBezTo>
                    <a:pt x="364" y="54"/>
                    <a:pt x="373" y="56"/>
                    <a:pt x="378" y="58"/>
                  </a:cubicBezTo>
                  <a:cubicBezTo>
                    <a:pt x="384" y="61"/>
                    <a:pt x="389" y="61"/>
                    <a:pt x="394" y="64"/>
                  </a:cubicBezTo>
                  <a:cubicBezTo>
                    <a:pt x="398" y="66"/>
                    <a:pt x="404" y="67"/>
                    <a:pt x="408" y="65"/>
                  </a:cubicBezTo>
                  <a:cubicBezTo>
                    <a:pt x="414" y="63"/>
                    <a:pt x="417" y="68"/>
                    <a:pt x="422" y="63"/>
                  </a:cubicBezTo>
                  <a:cubicBezTo>
                    <a:pt x="427" y="59"/>
                    <a:pt x="434" y="59"/>
                    <a:pt x="440" y="57"/>
                  </a:cubicBezTo>
                  <a:cubicBezTo>
                    <a:pt x="452" y="54"/>
                    <a:pt x="468" y="59"/>
                    <a:pt x="480" y="60"/>
                  </a:cubicBezTo>
                  <a:cubicBezTo>
                    <a:pt x="486" y="61"/>
                    <a:pt x="491" y="65"/>
                    <a:pt x="496" y="68"/>
                  </a:cubicBezTo>
                  <a:cubicBezTo>
                    <a:pt x="504" y="73"/>
                    <a:pt x="511" y="71"/>
                    <a:pt x="520" y="73"/>
                  </a:cubicBezTo>
                  <a:cubicBezTo>
                    <a:pt x="525" y="74"/>
                    <a:pt x="526" y="78"/>
                    <a:pt x="529" y="81"/>
                  </a:cubicBezTo>
                  <a:cubicBezTo>
                    <a:pt x="532" y="85"/>
                    <a:pt x="538" y="87"/>
                    <a:pt x="542" y="90"/>
                  </a:cubicBezTo>
                  <a:cubicBezTo>
                    <a:pt x="548" y="94"/>
                    <a:pt x="553" y="94"/>
                    <a:pt x="560" y="93"/>
                  </a:cubicBezTo>
                  <a:cubicBezTo>
                    <a:pt x="569" y="93"/>
                    <a:pt x="574" y="97"/>
                    <a:pt x="583" y="98"/>
                  </a:cubicBezTo>
                  <a:cubicBezTo>
                    <a:pt x="589" y="99"/>
                    <a:pt x="596" y="98"/>
                    <a:pt x="602" y="98"/>
                  </a:cubicBezTo>
                  <a:cubicBezTo>
                    <a:pt x="607" y="98"/>
                    <a:pt x="611" y="101"/>
                    <a:pt x="616" y="98"/>
                  </a:cubicBezTo>
                  <a:cubicBezTo>
                    <a:pt x="622" y="95"/>
                    <a:pt x="626" y="92"/>
                    <a:pt x="633" y="91"/>
                  </a:cubicBezTo>
                  <a:cubicBezTo>
                    <a:pt x="640" y="90"/>
                    <a:pt x="648" y="88"/>
                    <a:pt x="654" y="88"/>
                  </a:cubicBezTo>
                  <a:cubicBezTo>
                    <a:pt x="660" y="89"/>
                    <a:pt x="664" y="87"/>
                    <a:pt x="665" y="81"/>
                  </a:cubicBezTo>
                  <a:cubicBezTo>
                    <a:pt x="667" y="75"/>
                    <a:pt x="671" y="72"/>
                    <a:pt x="676" y="68"/>
                  </a:cubicBezTo>
                  <a:cubicBezTo>
                    <a:pt x="681" y="65"/>
                    <a:pt x="683" y="61"/>
                    <a:pt x="690" y="63"/>
                  </a:cubicBezTo>
                  <a:cubicBezTo>
                    <a:pt x="697" y="65"/>
                    <a:pt x="702" y="63"/>
                    <a:pt x="709" y="68"/>
                  </a:cubicBezTo>
                  <a:cubicBezTo>
                    <a:pt x="714" y="71"/>
                    <a:pt x="719" y="74"/>
                    <a:pt x="725" y="75"/>
                  </a:cubicBezTo>
                  <a:cubicBezTo>
                    <a:pt x="731" y="76"/>
                    <a:pt x="734" y="73"/>
                    <a:pt x="739" y="72"/>
                  </a:cubicBezTo>
                  <a:cubicBezTo>
                    <a:pt x="752" y="69"/>
                    <a:pt x="759" y="75"/>
                    <a:pt x="759" y="88"/>
                  </a:cubicBezTo>
                  <a:cubicBezTo>
                    <a:pt x="758" y="100"/>
                    <a:pt x="756" y="117"/>
                    <a:pt x="762" y="127"/>
                  </a:cubicBezTo>
                  <a:cubicBezTo>
                    <a:pt x="765" y="130"/>
                    <a:pt x="760" y="133"/>
                    <a:pt x="761" y="138"/>
                  </a:cubicBezTo>
                  <a:cubicBezTo>
                    <a:pt x="763" y="142"/>
                    <a:pt x="770" y="146"/>
                    <a:pt x="775" y="148"/>
                  </a:cubicBezTo>
                  <a:cubicBezTo>
                    <a:pt x="780" y="150"/>
                    <a:pt x="781" y="143"/>
                    <a:pt x="787" y="144"/>
                  </a:cubicBezTo>
                  <a:cubicBezTo>
                    <a:pt x="793" y="144"/>
                    <a:pt x="800" y="142"/>
                    <a:pt x="807" y="145"/>
                  </a:cubicBezTo>
                  <a:cubicBezTo>
                    <a:pt x="812" y="148"/>
                    <a:pt x="816" y="151"/>
                    <a:pt x="820" y="144"/>
                  </a:cubicBezTo>
                  <a:cubicBezTo>
                    <a:pt x="823" y="139"/>
                    <a:pt x="827" y="138"/>
                    <a:pt x="833" y="138"/>
                  </a:cubicBezTo>
                  <a:cubicBezTo>
                    <a:pt x="845" y="139"/>
                    <a:pt x="858" y="148"/>
                    <a:pt x="867" y="154"/>
                  </a:cubicBezTo>
                  <a:cubicBezTo>
                    <a:pt x="878" y="161"/>
                    <a:pt x="890" y="166"/>
                    <a:pt x="899" y="175"/>
                  </a:cubicBezTo>
                  <a:cubicBezTo>
                    <a:pt x="910" y="187"/>
                    <a:pt x="892" y="186"/>
                    <a:pt x="885" y="185"/>
                  </a:cubicBezTo>
                  <a:cubicBezTo>
                    <a:pt x="881" y="184"/>
                    <a:pt x="876" y="179"/>
                    <a:pt x="872" y="183"/>
                  </a:cubicBezTo>
                  <a:cubicBezTo>
                    <a:pt x="871" y="184"/>
                    <a:pt x="865" y="182"/>
                    <a:pt x="863" y="182"/>
                  </a:cubicBezTo>
                  <a:cubicBezTo>
                    <a:pt x="858" y="182"/>
                    <a:pt x="855" y="185"/>
                    <a:pt x="850" y="187"/>
                  </a:cubicBezTo>
                  <a:cubicBezTo>
                    <a:pt x="847" y="189"/>
                    <a:pt x="841" y="185"/>
                    <a:pt x="840" y="188"/>
                  </a:cubicBezTo>
                  <a:cubicBezTo>
                    <a:pt x="839" y="192"/>
                    <a:pt x="839" y="194"/>
                    <a:pt x="834" y="194"/>
                  </a:cubicBezTo>
                  <a:cubicBezTo>
                    <a:pt x="828" y="194"/>
                    <a:pt x="823" y="193"/>
                    <a:pt x="820" y="199"/>
                  </a:cubicBezTo>
                  <a:cubicBezTo>
                    <a:pt x="819" y="201"/>
                    <a:pt x="818" y="204"/>
                    <a:pt x="818" y="207"/>
                  </a:cubicBezTo>
                  <a:cubicBezTo>
                    <a:pt x="818" y="209"/>
                    <a:pt x="822" y="212"/>
                    <a:pt x="821" y="214"/>
                  </a:cubicBezTo>
                  <a:cubicBezTo>
                    <a:pt x="820" y="217"/>
                    <a:pt x="813" y="222"/>
                    <a:pt x="810" y="224"/>
                  </a:cubicBezTo>
                  <a:cubicBezTo>
                    <a:pt x="807" y="227"/>
                    <a:pt x="800" y="227"/>
                    <a:pt x="795" y="227"/>
                  </a:cubicBezTo>
                  <a:cubicBezTo>
                    <a:pt x="791" y="227"/>
                    <a:pt x="785" y="224"/>
                    <a:pt x="783" y="228"/>
                  </a:cubicBezTo>
                  <a:cubicBezTo>
                    <a:pt x="781" y="232"/>
                    <a:pt x="780" y="237"/>
                    <a:pt x="777" y="240"/>
                  </a:cubicBezTo>
                  <a:cubicBezTo>
                    <a:pt x="775" y="243"/>
                    <a:pt x="772" y="242"/>
                    <a:pt x="770" y="245"/>
                  </a:cubicBezTo>
                  <a:cubicBezTo>
                    <a:pt x="769" y="247"/>
                    <a:pt x="768" y="249"/>
                    <a:pt x="765" y="249"/>
                  </a:cubicBezTo>
                  <a:cubicBezTo>
                    <a:pt x="759" y="248"/>
                    <a:pt x="752" y="247"/>
                    <a:pt x="746" y="246"/>
                  </a:cubicBezTo>
                  <a:cubicBezTo>
                    <a:pt x="736" y="244"/>
                    <a:pt x="725" y="232"/>
                    <a:pt x="714" y="240"/>
                  </a:cubicBezTo>
                  <a:cubicBezTo>
                    <a:pt x="710" y="243"/>
                    <a:pt x="710" y="248"/>
                    <a:pt x="712" y="252"/>
                  </a:cubicBezTo>
                  <a:cubicBezTo>
                    <a:pt x="713" y="255"/>
                    <a:pt x="711" y="258"/>
                    <a:pt x="712" y="260"/>
                  </a:cubicBezTo>
                  <a:cubicBezTo>
                    <a:pt x="713" y="263"/>
                    <a:pt x="715" y="263"/>
                    <a:pt x="717" y="265"/>
                  </a:cubicBezTo>
                  <a:cubicBezTo>
                    <a:pt x="721" y="269"/>
                    <a:pt x="745" y="282"/>
                    <a:pt x="735" y="286"/>
                  </a:cubicBezTo>
                  <a:cubicBezTo>
                    <a:pt x="732" y="288"/>
                    <a:pt x="729" y="292"/>
                    <a:pt x="727" y="294"/>
                  </a:cubicBezTo>
                  <a:cubicBezTo>
                    <a:pt x="724" y="296"/>
                    <a:pt x="719" y="297"/>
                    <a:pt x="717" y="301"/>
                  </a:cubicBezTo>
                  <a:cubicBezTo>
                    <a:pt x="715" y="307"/>
                    <a:pt x="713" y="314"/>
                    <a:pt x="708" y="318"/>
                  </a:cubicBezTo>
                  <a:cubicBezTo>
                    <a:pt x="704" y="322"/>
                    <a:pt x="697" y="323"/>
                    <a:pt x="692" y="326"/>
                  </a:cubicBezTo>
                  <a:cubicBezTo>
                    <a:pt x="687" y="329"/>
                    <a:pt x="677" y="328"/>
                    <a:pt x="670" y="329"/>
                  </a:cubicBezTo>
                  <a:cubicBezTo>
                    <a:pt x="662" y="329"/>
                    <a:pt x="656" y="327"/>
                    <a:pt x="648" y="329"/>
                  </a:cubicBezTo>
                  <a:cubicBezTo>
                    <a:pt x="631" y="331"/>
                    <a:pt x="617" y="333"/>
                    <a:pt x="602" y="341"/>
                  </a:cubicBezTo>
                  <a:cubicBezTo>
                    <a:pt x="595" y="344"/>
                    <a:pt x="589" y="347"/>
                    <a:pt x="584" y="351"/>
                  </a:cubicBezTo>
                  <a:cubicBezTo>
                    <a:pt x="579" y="355"/>
                    <a:pt x="580" y="356"/>
                    <a:pt x="574" y="355"/>
                  </a:cubicBezTo>
                  <a:cubicBezTo>
                    <a:pt x="570" y="355"/>
                    <a:pt x="566" y="355"/>
                    <a:pt x="563" y="353"/>
                  </a:cubicBezTo>
                  <a:cubicBezTo>
                    <a:pt x="558" y="349"/>
                    <a:pt x="557" y="348"/>
                    <a:pt x="549" y="349"/>
                  </a:cubicBezTo>
                  <a:cubicBezTo>
                    <a:pt x="535" y="351"/>
                    <a:pt x="520" y="343"/>
                    <a:pt x="506" y="341"/>
                  </a:cubicBezTo>
                  <a:cubicBezTo>
                    <a:pt x="499" y="339"/>
                    <a:pt x="492" y="338"/>
                    <a:pt x="486" y="335"/>
                  </a:cubicBezTo>
                  <a:cubicBezTo>
                    <a:pt x="479" y="332"/>
                    <a:pt x="475" y="326"/>
                    <a:pt x="468" y="324"/>
                  </a:cubicBezTo>
                  <a:cubicBezTo>
                    <a:pt x="461" y="323"/>
                    <a:pt x="454" y="324"/>
                    <a:pt x="447" y="323"/>
                  </a:cubicBezTo>
                  <a:cubicBezTo>
                    <a:pt x="441" y="321"/>
                    <a:pt x="435" y="320"/>
                    <a:pt x="429" y="319"/>
                  </a:cubicBezTo>
                  <a:cubicBezTo>
                    <a:pt x="422" y="318"/>
                    <a:pt x="417" y="322"/>
                    <a:pt x="411" y="323"/>
                  </a:cubicBezTo>
                  <a:cubicBezTo>
                    <a:pt x="402" y="324"/>
                    <a:pt x="392" y="321"/>
                    <a:pt x="383" y="321"/>
                  </a:cubicBezTo>
                  <a:cubicBezTo>
                    <a:pt x="368" y="321"/>
                    <a:pt x="354" y="315"/>
                    <a:pt x="339" y="316"/>
                  </a:cubicBezTo>
                  <a:cubicBezTo>
                    <a:pt x="334" y="317"/>
                    <a:pt x="327" y="319"/>
                    <a:pt x="323" y="317"/>
                  </a:cubicBezTo>
                  <a:cubicBezTo>
                    <a:pt x="321" y="316"/>
                    <a:pt x="320" y="314"/>
                    <a:pt x="319" y="312"/>
                  </a:cubicBezTo>
                  <a:cubicBezTo>
                    <a:pt x="317" y="309"/>
                    <a:pt x="313" y="308"/>
                    <a:pt x="311" y="306"/>
                  </a:cubicBezTo>
                  <a:cubicBezTo>
                    <a:pt x="299" y="299"/>
                    <a:pt x="294" y="287"/>
                    <a:pt x="284" y="278"/>
                  </a:cubicBezTo>
                  <a:cubicBezTo>
                    <a:pt x="281" y="275"/>
                    <a:pt x="275" y="274"/>
                    <a:pt x="274" y="269"/>
                  </a:cubicBezTo>
                  <a:cubicBezTo>
                    <a:pt x="274" y="263"/>
                    <a:pt x="261" y="265"/>
                    <a:pt x="256" y="263"/>
                  </a:cubicBezTo>
                  <a:cubicBezTo>
                    <a:pt x="250" y="260"/>
                    <a:pt x="244" y="257"/>
                    <a:pt x="238" y="253"/>
                  </a:cubicBezTo>
                  <a:cubicBezTo>
                    <a:pt x="233" y="250"/>
                    <a:pt x="227" y="251"/>
                    <a:pt x="222" y="247"/>
                  </a:cubicBezTo>
                  <a:cubicBezTo>
                    <a:pt x="211" y="238"/>
                    <a:pt x="195" y="241"/>
                    <a:pt x="182" y="240"/>
                  </a:cubicBezTo>
                  <a:cubicBezTo>
                    <a:pt x="171" y="239"/>
                    <a:pt x="160" y="237"/>
                    <a:pt x="149" y="236"/>
                  </a:cubicBezTo>
                  <a:cubicBezTo>
                    <a:pt x="139" y="234"/>
                    <a:pt x="127" y="228"/>
                    <a:pt x="126" y="217"/>
                  </a:cubicBezTo>
                  <a:cubicBezTo>
                    <a:pt x="125" y="212"/>
                    <a:pt x="132" y="207"/>
                    <a:pt x="128" y="202"/>
                  </a:cubicBezTo>
                  <a:cubicBezTo>
                    <a:pt x="123" y="197"/>
                    <a:pt x="126" y="190"/>
                    <a:pt x="121" y="184"/>
                  </a:cubicBezTo>
                  <a:cubicBezTo>
                    <a:pt x="116" y="178"/>
                    <a:pt x="112" y="173"/>
                    <a:pt x="105" y="168"/>
                  </a:cubicBezTo>
                  <a:cubicBezTo>
                    <a:pt x="98" y="164"/>
                    <a:pt x="96" y="158"/>
                    <a:pt x="91" y="152"/>
                  </a:cubicBezTo>
                  <a:cubicBezTo>
                    <a:pt x="88" y="149"/>
                    <a:pt x="82" y="147"/>
                    <a:pt x="78" y="143"/>
                  </a:cubicBezTo>
                  <a:cubicBezTo>
                    <a:pt x="74" y="140"/>
                    <a:pt x="77" y="144"/>
                    <a:pt x="74" y="145"/>
                  </a:cubicBezTo>
                  <a:cubicBezTo>
                    <a:pt x="71" y="145"/>
                    <a:pt x="68" y="142"/>
                    <a:pt x="66" y="141"/>
                  </a:cubicBezTo>
                  <a:cubicBezTo>
                    <a:pt x="61" y="138"/>
                    <a:pt x="60" y="139"/>
                    <a:pt x="55" y="139"/>
                  </a:cubicBezTo>
                  <a:cubicBezTo>
                    <a:pt x="47" y="140"/>
                    <a:pt x="40" y="134"/>
                    <a:pt x="34" y="130"/>
                  </a:cubicBezTo>
                  <a:cubicBezTo>
                    <a:pt x="30" y="127"/>
                    <a:pt x="26" y="123"/>
                    <a:pt x="20" y="122"/>
                  </a:cubicBezTo>
                  <a:cubicBezTo>
                    <a:pt x="15" y="121"/>
                    <a:pt x="13" y="121"/>
                    <a:pt x="13" y="116"/>
                  </a:cubicBezTo>
                  <a:cubicBezTo>
                    <a:pt x="13" y="112"/>
                    <a:pt x="4" y="112"/>
                    <a:pt x="3" y="108"/>
                  </a:cubicBezTo>
                  <a:cubicBezTo>
                    <a:pt x="2" y="107"/>
                    <a:pt x="4" y="107"/>
                    <a:pt x="4" y="106"/>
                  </a:cubicBezTo>
                  <a:cubicBezTo>
                    <a:pt x="5" y="104"/>
                    <a:pt x="1" y="101"/>
                    <a:pt x="0" y="9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565">
              <a:extLst>
                <a:ext uri="{FF2B5EF4-FFF2-40B4-BE49-F238E27FC236}">
                  <a16:creationId xmlns="" xmlns:a16="http://schemas.microsoft.com/office/drawing/2014/main" id="{F02CA192-637E-4F18-B4D6-F63654ACB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9566" y="4762369"/>
              <a:ext cx="293640" cy="418215"/>
            </a:xfrm>
            <a:custGeom>
              <a:avLst/>
              <a:gdLst>
                <a:gd name="T0" fmla="*/ 0 w 135"/>
                <a:gd name="T1" fmla="*/ 13 h 193"/>
                <a:gd name="T2" fmla="*/ 2 w 135"/>
                <a:gd name="T3" fmla="*/ 4 h 193"/>
                <a:gd name="T4" fmla="*/ 10 w 135"/>
                <a:gd name="T5" fmla="*/ 10 h 193"/>
                <a:gd name="T6" fmla="*/ 18 w 135"/>
                <a:gd name="T7" fmla="*/ 12 h 193"/>
                <a:gd name="T8" fmla="*/ 23 w 135"/>
                <a:gd name="T9" fmla="*/ 17 h 193"/>
                <a:gd name="T10" fmla="*/ 30 w 135"/>
                <a:gd name="T11" fmla="*/ 28 h 193"/>
                <a:gd name="T12" fmla="*/ 34 w 135"/>
                <a:gd name="T13" fmla="*/ 39 h 193"/>
                <a:gd name="T14" fmla="*/ 44 w 135"/>
                <a:gd name="T15" fmla="*/ 31 h 193"/>
                <a:gd name="T16" fmla="*/ 53 w 135"/>
                <a:gd name="T17" fmla="*/ 36 h 193"/>
                <a:gd name="T18" fmla="*/ 60 w 135"/>
                <a:gd name="T19" fmla="*/ 19 h 193"/>
                <a:gd name="T20" fmla="*/ 70 w 135"/>
                <a:gd name="T21" fmla="*/ 24 h 193"/>
                <a:gd name="T22" fmla="*/ 76 w 135"/>
                <a:gd name="T23" fmla="*/ 34 h 193"/>
                <a:gd name="T24" fmla="*/ 97 w 135"/>
                <a:gd name="T25" fmla="*/ 57 h 193"/>
                <a:gd name="T26" fmla="*/ 105 w 135"/>
                <a:gd name="T27" fmla="*/ 87 h 193"/>
                <a:gd name="T28" fmla="*/ 103 w 135"/>
                <a:gd name="T29" fmla="*/ 101 h 193"/>
                <a:gd name="T30" fmla="*/ 105 w 135"/>
                <a:gd name="T31" fmla="*/ 112 h 193"/>
                <a:gd name="T32" fmla="*/ 108 w 135"/>
                <a:gd name="T33" fmla="*/ 138 h 193"/>
                <a:gd name="T34" fmla="*/ 122 w 135"/>
                <a:gd name="T35" fmla="*/ 155 h 193"/>
                <a:gd name="T36" fmla="*/ 132 w 135"/>
                <a:gd name="T37" fmla="*/ 181 h 193"/>
                <a:gd name="T38" fmla="*/ 128 w 135"/>
                <a:gd name="T39" fmla="*/ 182 h 193"/>
                <a:gd name="T40" fmla="*/ 122 w 135"/>
                <a:gd name="T41" fmla="*/ 178 h 193"/>
                <a:gd name="T42" fmla="*/ 122 w 135"/>
                <a:gd name="T43" fmla="*/ 185 h 193"/>
                <a:gd name="T44" fmla="*/ 107 w 135"/>
                <a:gd name="T45" fmla="*/ 189 h 193"/>
                <a:gd name="T46" fmla="*/ 84 w 135"/>
                <a:gd name="T47" fmla="*/ 169 h 193"/>
                <a:gd name="T48" fmla="*/ 78 w 135"/>
                <a:gd name="T49" fmla="*/ 164 h 193"/>
                <a:gd name="T50" fmla="*/ 67 w 135"/>
                <a:gd name="T51" fmla="*/ 159 h 193"/>
                <a:gd name="T52" fmla="*/ 57 w 135"/>
                <a:gd name="T53" fmla="*/ 148 h 193"/>
                <a:gd name="T54" fmla="*/ 51 w 135"/>
                <a:gd name="T55" fmla="*/ 144 h 193"/>
                <a:gd name="T56" fmla="*/ 42 w 135"/>
                <a:gd name="T57" fmla="*/ 138 h 193"/>
                <a:gd name="T58" fmla="*/ 42 w 135"/>
                <a:gd name="T59" fmla="*/ 133 h 193"/>
                <a:gd name="T60" fmla="*/ 40 w 135"/>
                <a:gd name="T61" fmla="*/ 124 h 193"/>
                <a:gd name="T62" fmla="*/ 26 w 135"/>
                <a:gd name="T63" fmla="*/ 104 h 193"/>
                <a:gd name="T64" fmla="*/ 26 w 135"/>
                <a:gd name="T65" fmla="*/ 96 h 193"/>
                <a:gd name="T66" fmla="*/ 17 w 135"/>
                <a:gd name="T67" fmla="*/ 83 h 193"/>
                <a:gd name="T68" fmla="*/ 11 w 135"/>
                <a:gd name="T69" fmla="*/ 62 h 193"/>
                <a:gd name="T70" fmla="*/ 8 w 135"/>
                <a:gd name="T71" fmla="*/ 36 h 193"/>
                <a:gd name="T72" fmla="*/ 0 w 135"/>
                <a:gd name="T73" fmla="*/ 1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5" h="193">
                  <a:moveTo>
                    <a:pt x="0" y="13"/>
                  </a:moveTo>
                  <a:cubicBezTo>
                    <a:pt x="1" y="11"/>
                    <a:pt x="1" y="7"/>
                    <a:pt x="2" y="4"/>
                  </a:cubicBezTo>
                  <a:cubicBezTo>
                    <a:pt x="4" y="0"/>
                    <a:pt x="8" y="9"/>
                    <a:pt x="10" y="10"/>
                  </a:cubicBezTo>
                  <a:cubicBezTo>
                    <a:pt x="13" y="12"/>
                    <a:pt x="16" y="11"/>
                    <a:pt x="18" y="12"/>
                  </a:cubicBezTo>
                  <a:cubicBezTo>
                    <a:pt x="21" y="12"/>
                    <a:pt x="21" y="15"/>
                    <a:pt x="23" y="17"/>
                  </a:cubicBezTo>
                  <a:cubicBezTo>
                    <a:pt x="25" y="21"/>
                    <a:pt x="32" y="20"/>
                    <a:pt x="30" y="28"/>
                  </a:cubicBezTo>
                  <a:cubicBezTo>
                    <a:pt x="29" y="31"/>
                    <a:pt x="25" y="41"/>
                    <a:pt x="34" y="39"/>
                  </a:cubicBezTo>
                  <a:cubicBezTo>
                    <a:pt x="38" y="38"/>
                    <a:pt x="39" y="31"/>
                    <a:pt x="44" y="31"/>
                  </a:cubicBezTo>
                  <a:cubicBezTo>
                    <a:pt x="48" y="30"/>
                    <a:pt x="49" y="38"/>
                    <a:pt x="53" y="36"/>
                  </a:cubicBezTo>
                  <a:cubicBezTo>
                    <a:pt x="56" y="35"/>
                    <a:pt x="60" y="23"/>
                    <a:pt x="60" y="19"/>
                  </a:cubicBezTo>
                  <a:cubicBezTo>
                    <a:pt x="64" y="21"/>
                    <a:pt x="67" y="21"/>
                    <a:pt x="70" y="24"/>
                  </a:cubicBezTo>
                  <a:cubicBezTo>
                    <a:pt x="72" y="28"/>
                    <a:pt x="73" y="32"/>
                    <a:pt x="76" y="34"/>
                  </a:cubicBezTo>
                  <a:cubicBezTo>
                    <a:pt x="85" y="41"/>
                    <a:pt x="92" y="47"/>
                    <a:pt x="97" y="57"/>
                  </a:cubicBezTo>
                  <a:cubicBezTo>
                    <a:pt x="102" y="66"/>
                    <a:pt x="106" y="76"/>
                    <a:pt x="105" y="87"/>
                  </a:cubicBezTo>
                  <a:cubicBezTo>
                    <a:pt x="105" y="92"/>
                    <a:pt x="104" y="96"/>
                    <a:pt x="103" y="101"/>
                  </a:cubicBezTo>
                  <a:cubicBezTo>
                    <a:pt x="102" y="107"/>
                    <a:pt x="103" y="107"/>
                    <a:pt x="105" y="112"/>
                  </a:cubicBezTo>
                  <a:cubicBezTo>
                    <a:pt x="108" y="120"/>
                    <a:pt x="103" y="130"/>
                    <a:pt x="108" y="138"/>
                  </a:cubicBezTo>
                  <a:cubicBezTo>
                    <a:pt x="111" y="144"/>
                    <a:pt x="120" y="148"/>
                    <a:pt x="122" y="155"/>
                  </a:cubicBezTo>
                  <a:cubicBezTo>
                    <a:pt x="124" y="164"/>
                    <a:pt x="130" y="172"/>
                    <a:pt x="132" y="181"/>
                  </a:cubicBezTo>
                  <a:cubicBezTo>
                    <a:pt x="135" y="193"/>
                    <a:pt x="122" y="186"/>
                    <a:pt x="128" y="182"/>
                  </a:cubicBezTo>
                  <a:cubicBezTo>
                    <a:pt x="125" y="182"/>
                    <a:pt x="123" y="181"/>
                    <a:pt x="122" y="178"/>
                  </a:cubicBezTo>
                  <a:cubicBezTo>
                    <a:pt x="123" y="179"/>
                    <a:pt x="125" y="187"/>
                    <a:pt x="122" y="185"/>
                  </a:cubicBezTo>
                  <a:cubicBezTo>
                    <a:pt x="118" y="182"/>
                    <a:pt x="110" y="188"/>
                    <a:pt x="107" y="189"/>
                  </a:cubicBezTo>
                  <a:cubicBezTo>
                    <a:pt x="104" y="179"/>
                    <a:pt x="91" y="176"/>
                    <a:pt x="84" y="169"/>
                  </a:cubicBezTo>
                  <a:cubicBezTo>
                    <a:pt x="82" y="168"/>
                    <a:pt x="80" y="166"/>
                    <a:pt x="78" y="164"/>
                  </a:cubicBezTo>
                  <a:cubicBezTo>
                    <a:pt x="75" y="161"/>
                    <a:pt x="70" y="161"/>
                    <a:pt x="67" y="159"/>
                  </a:cubicBezTo>
                  <a:cubicBezTo>
                    <a:pt x="64" y="156"/>
                    <a:pt x="58" y="151"/>
                    <a:pt x="57" y="148"/>
                  </a:cubicBezTo>
                  <a:cubicBezTo>
                    <a:pt x="55" y="145"/>
                    <a:pt x="53" y="145"/>
                    <a:pt x="51" y="144"/>
                  </a:cubicBezTo>
                  <a:cubicBezTo>
                    <a:pt x="47" y="143"/>
                    <a:pt x="45" y="140"/>
                    <a:pt x="42" y="138"/>
                  </a:cubicBezTo>
                  <a:cubicBezTo>
                    <a:pt x="40" y="136"/>
                    <a:pt x="40" y="135"/>
                    <a:pt x="42" y="133"/>
                  </a:cubicBezTo>
                  <a:cubicBezTo>
                    <a:pt x="44" y="131"/>
                    <a:pt x="41" y="126"/>
                    <a:pt x="40" y="124"/>
                  </a:cubicBezTo>
                  <a:cubicBezTo>
                    <a:pt x="37" y="117"/>
                    <a:pt x="29" y="112"/>
                    <a:pt x="26" y="104"/>
                  </a:cubicBezTo>
                  <a:cubicBezTo>
                    <a:pt x="25" y="101"/>
                    <a:pt x="17" y="99"/>
                    <a:pt x="26" y="96"/>
                  </a:cubicBezTo>
                  <a:cubicBezTo>
                    <a:pt x="21" y="97"/>
                    <a:pt x="16" y="86"/>
                    <a:pt x="17" y="83"/>
                  </a:cubicBezTo>
                  <a:cubicBezTo>
                    <a:pt x="20" y="75"/>
                    <a:pt x="16" y="68"/>
                    <a:pt x="11" y="62"/>
                  </a:cubicBezTo>
                  <a:cubicBezTo>
                    <a:pt x="8" y="57"/>
                    <a:pt x="8" y="42"/>
                    <a:pt x="8" y="36"/>
                  </a:cubicBezTo>
                  <a:cubicBezTo>
                    <a:pt x="8" y="28"/>
                    <a:pt x="3" y="21"/>
                    <a:pt x="0" y="1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566">
              <a:extLst>
                <a:ext uri="{FF2B5EF4-FFF2-40B4-BE49-F238E27FC236}">
                  <a16:creationId xmlns="" xmlns:a16="http://schemas.microsoft.com/office/drawing/2014/main" id="{769BF164-57C8-43C1-A026-0C2B36ED3C6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9566" y="4762369"/>
              <a:ext cx="293640" cy="418215"/>
            </a:xfrm>
            <a:custGeom>
              <a:avLst/>
              <a:gdLst>
                <a:gd name="T0" fmla="*/ 0 w 135"/>
                <a:gd name="T1" fmla="*/ 13 h 193"/>
                <a:gd name="T2" fmla="*/ 2 w 135"/>
                <a:gd name="T3" fmla="*/ 4 h 193"/>
                <a:gd name="T4" fmla="*/ 10 w 135"/>
                <a:gd name="T5" fmla="*/ 10 h 193"/>
                <a:gd name="T6" fmla="*/ 18 w 135"/>
                <a:gd name="T7" fmla="*/ 12 h 193"/>
                <a:gd name="T8" fmla="*/ 23 w 135"/>
                <a:gd name="T9" fmla="*/ 17 h 193"/>
                <a:gd name="T10" fmla="*/ 30 w 135"/>
                <a:gd name="T11" fmla="*/ 28 h 193"/>
                <a:gd name="T12" fmla="*/ 34 w 135"/>
                <a:gd name="T13" fmla="*/ 39 h 193"/>
                <a:gd name="T14" fmla="*/ 44 w 135"/>
                <a:gd name="T15" fmla="*/ 31 h 193"/>
                <a:gd name="T16" fmla="*/ 53 w 135"/>
                <a:gd name="T17" fmla="*/ 36 h 193"/>
                <a:gd name="T18" fmla="*/ 60 w 135"/>
                <a:gd name="T19" fmla="*/ 19 h 193"/>
                <a:gd name="T20" fmla="*/ 70 w 135"/>
                <a:gd name="T21" fmla="*/ 24 h 193"/>
                <a:gd name="T22" fmla="*/ 76 w 135"/>
                <a:gd name="T23" fmla="*/ 34 h 193"/>
                <a:gd name="T24" fmla="*/ 97 w 135"/>
                <a:gd name="T25" fmla="*/ 57 h 193"/>
                <a:gd name="T26" fmla="*/ 105 w 135"/>
                <a:gd name="T27" fmla="*/ 87 h 193"/>
                <a:gd name="T28" fmla="*/ 103 w 135"/>
                <a:gd name="T29" fmla="*/ 101 h 193"/>
                <a:gd name="T30" fmla="*/ 105 w 135"/>
                <a:gd name="T31" fmla="*/ 112 h 193"/>
                <a:gd name="T32" fmla="*/ 108 w 135"/>
                <a:gd name="T33" fmla="*/ 138 h 193"/>
                <a:gd name="T34" fmla="*/ 122 w 135"/>
                <a:gd name="T35" fmla="*/ 155 h 193"/>
                <a:gd name="T36" fmla="*/ 132 w 135"/>
                <a:gd name="T37" fmla="*/ 181 h 193"/>
                <a:gd name="T38" fmla="*/ 128 w 135"/>
                <a:gd name="T39" fmla="*/ 182 h 193"/>
                <a:gd name="T40" fmla="*/ 122 w 135"/>
                <a:gd name="T41" fmla="*/ 178 h 193"/>
                <a:gd name="T42" fmla="*/ 122 w 135"/>
                <a:gd name="T43" fmla="*/ 185 h 193"/>
                <a:gd name="T44" fmla="*/ 107 w 135"/>
                <a:gd name="T45" fmla="*/ 189 h 193"/>
                <a:gd name="T46" fmla="*/ 84 w 135"/>
                <a:gd name="T47" fmla="*/ 169 h 193"/>
                <a:gd name="T48" fmla="*/ 78 w 135"/>
                <a:gd name="T49" fmla="*/ 164 h 193"/>
                <a:gd name="T50" fmla="*/ 67 w 135"/>
                <a:gd name="T51" fmla="*/ 159 h 193"/>
                <a:gd name="T52" fmla="*/ 57 w 135"/>
                <a:gd name="T53" fmla="*/ 148 h 193"/>
                <a:gd name="T54" fmla="*/ 51 w 135"/>
                <a:gd name="T55" fmla="*/ 144 h 193"/>
                <a:gd name="T56" fmla="*/ 42 w 135"/>
                <a:gd name="T57" fmla="*/ 138 h 193"/>
                <a:gd name="T58" fmla="*/ 42 w 135"/>
                <a:gd name="T59" fmla="*/ 133 h 193"/>
                <a:gd name="T60" fmla="*/ 40 w 135"/>
                <a:gd name="T61" fmla="*/ 124 h 193"/>
                <a:gd name="T62" fmla="*/ 26 w 135"/>
                <a:gd name="T63" fmla="*/ 104 h 193"/>
                <a:gd name="T64" fmla="*/ 26 w 135"/>
                <a:gd name="T65" fmla="*/ 96 h 193"/>
                <a:gd name="T66" fmla="*/ 17 w 135"/>
                <a:gd name="T67" fmla="*/ 83 h 193"/>
                <a:gd name="T68" fmla="*/ 11 w 135"/>
                <a:gd name="T69" fmla="*/ 62 h 193"/>
                <a:gd name="T70" fmla="*/ 8 w 135"/>
                <a:gd name="T71" fmla="*/ 36 h 193"/>
                <a:gd name="T72" fmla="*/ 0 w 135"/>
                <a:gd name="T73" fmla="*/ 1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5" h="193">
                  <a:moveTo>
                    <a:pt x="0" y="13"/>
                  </a:moveTo>
                  <a:cubicBezTo>
                    <a:pt x="1" y="11"/>
                    <a:pt x="1" y="7"/>
                    <a:pt x="2" y="4"/>
                  </a:cubicBezTo>
                  <a:cubicBezTo>
                    <a:pt x="4" y="0"/>
                    <a:pt x="8" y="9"/>
                    <a:pt x="10" y="10"/>
                  </a:cubicBezTo>
                  <a:cubicBezTo>
                    <a:pt x="13" y="12"/>
                    <a:pt x="16" y="11"/>
                    <a:pt x="18" y="12"/>
                  </a:cubicBezTo>
                  <a:cubicBezTo>
                    <a:pt x="21" y="12"/>
                    <a:pt x="21" y="15"/>
                    <a:pt x="23" y="17"/>
                  </a:cubicBezTo>
                  <a:cubicBezTo>
                    <a:pt x="25" y="21"/>
                    <a:pt x="32" y="20"/>
                    <a:pt x="30" y="28"/>
                  </a:cubicBezTo>
                  <a:cubicBezTo>
                    <a:pt x="29" y="31"/>
                    <a:pt x="25" y="41"/>
                    <a:pt x="34" y="39"/>
                  </a:cubicBezTo>
                  <a:cubicBezTo>
                    <a:pt x="38" y="38"/>
                    <a:pt x="39" y="31"/>
                    <a:pt x="44" y="31"/>
                  </a:cubicBezTo>
                  <a:cubicBezTo>
                    <a:pt x="48" y="30"/>
                    <a:pt x="49" y="38"/>
                    <a:pt x="53" y="36"/>
                  </a:cubicBezTo>
                  <a:cubicBezTo>
                    <a:pt x="56" y="35"/>
                    <a:pt x="60" y="23"/>
                    <a:pt x="60" y="19"/>
                  </a:cubicBezTo>
                  <a:cubicBezTo>
                    <a:pt x="64" y="21"/>
                    <a:pt x="67" y="21"/>
                    <a:pt x="70" y="24"/>
                  </a:cubicBezTo>
                  <a:cubicBezTo>
                    <a:pt x="72" y="28"/>
                    <a:pt x="73" y="32"/>
                    <a:pt x="76" y="34"/>
                  </a:cubicBezTo>
                  <a:cubicBezTo>
                    <a:pt x="85" y="41"/>
                    <a:pt x="92" y="47"/>
                    <a:pt x="97" y="57"/>
                  </a:cubicBezTo>
                  <a:cubicBezTo>
                    <a:pt x="102" y="66"/>
                    <a:pt x="106" y="76"/>
                    <a:pt x="105" y="87"/>
                  </a:cubicBezTo>
                  <a:cubicBezTo>
                    <a:pt x="105" y="92"/>
                    <a:pt x="104" y="96"/>
                    <a:pt x="103" y="101"/>
                  </a:cubicBezTo>
                  <a:cubicBezTo>
                    <a:pt x="102" y="107"/>
                    <a:pt x="103" y="107"/>
                    <a:pt x="105" y="112"/>
                  </a:cubicBezTo>
                  <a:cubicBezTo>
                    <a:pt x="108" y="120"/>
                    <a:pt x="103" y="130"/>
                    <a:pt x="108" y="138"/>
                  </a:cubicBezTo>
                  <a:cubicBezTo>
                    <a:pt x="111" y="144"/>
                    <a:pt x="120" y="148"/>
                    <a:pt x="122" y="155"/>
                  </a:cubicBezTo>
                  <a:cubicBezTo>
                    <a:pt x="124" y="164"/>
                    <a:pt x="130" y="172"/>
                    <a:pt x="132" y="181"/>
                  </a:cubicBezTo>
                  <a:cubicBezTo>
                    <a:pt x="135" y="193"/>
                    <a:pt x="122" y="186"/>
                    <a:pt x="128" y="182"/>
                  </a:cubicBezTo>
                  <a:cubicBezTo>
                    <a:pt x="125" y="182"/>
                    <a:pt x="123" y="181"/>
                    <a:pt x="122" y="178"/>
                  </a:cubicBezTo>
                  <a:cubicBezTo>
                    <a:pt x="123" y="179"/>
                    <a:pt x="125" y="187"/>
                    <a:pt x="122" y="185"/>
                  </a:cubicBezTo>
                  <a:cubicBezTo>
                    <a:pt x="118" y="182"/>
                    <a:pt x="110" y="188"/>
                    <a:pt x="107" y="189"/>
                  </a:cubicBezTo>
                  <a:cubicBezTo>
                    <a:pt x="104" y="179"/>
                    <a:pt x="91" y="176"/>
                    <a:pt x="84" y="169"/>
                  </a:cubicBezTo>
                  <a:cubicBezTo>
                    <a:pt x="82" y="168"/>
                    <a:pt x="80" y="166"/>
                    <a:pt x="78" y="164"/>
                  </a:cubicBezTo>
                  <a:cubicBezTo>
                    <a:pt x="75" y="161"/>
                    <a:pt x="70" y="161"/>
                    <a:pt x="67" y="159"/>
                  </a:cubicBezTo>
                  <a:cubicBezTo>
                    <a:pt x="64" y="156"/>
                    <a:pt x="58" y="151"/>
                    <a:pt x="57" y="148"/>
                  </a:cubicBezTo>
                  <a:cubicBezTo>
                    <a:pt x="55" y="145"/>
                    <a:pt x="53" y="145"/>
                    <a:pt x="51" y="144"/>
                  </a:cubicBezTo>
                  <a:cubicBezTo>
                    <a:pt x="47" y="143"/>
                    <a:pt x="45" y="140"/>
                    <a:pt x="42" y="138"/>
                  </a:cubicBezTo>
                  <a:cubicBezTo>
                    <a:pt x="40" y="136"/>
                    <a:pt x="40" y="135"/>
                    <a:pt x="42" y="133"/>
                  </a:cubicBezTo>
                  <a:cubicBezTo>
                    <a:pt x="44" y="131"/>
                    <a:pt x="41" y="126"/>
                    <a:pt x="40" y="124"/>
                  </a:cubicBezTo>
                  <a:cubicBezTo>
                    <a:pt x="37" y="117"/>
                    <a:pt x="29" y="112"/>
                    <a:pt x="26" y="104"/>
                  </a:cubicBezTo>
                  <a:cubicBezTo>
                    <a:pt x="25" y="101"/>
                    <a:pt x="17" y="99"/>
                    <a:pt x="26" y="96"/>
                  </a:cubicBezTo>
                  <a:cubicBezTo>
                    <a:pt x="21" y="97"/>
                    <a:pt x="16" y="86"/>
                    <a:pt x="17" y="83"/>
                  </a:cubicBezTo>
                  <a:cubicBezTo>
                    <a:pt x="20" y="75"/>
                    <a:pt x="16" y="68"/>
                    <a:pt x="11" y="62"/>
                  </a:cubicBezTo>
                  <a:cubicBezTo>
                    <a:pt x="8" y="57"/>
                    <a:pt x="8" y="42"/>
                    <a:pt x="8" y="36"/>
                  </a:cubicBezTo>
                  <a:cubicBezTo>
                    <a:pt x="8" y="28"/>
                    <a:pt x="3" y="21"/>
                    <a:pt x="0" y="1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567">
              <a:extLst>
                <a:ext uri="{FF2B5EF4-FFF2-40B4-BE49-F238E27FC236}">
                  <a16:creationId xmlns="" xmlns:a16="http://schemas.microsoft.com/office/drawing/2014/main" id="{3F2BE7CD-8AD1-4B05-9521-49DAAD37C5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1337" y="4744573"/>
              <a:ext cx="640670" cy="462706"/>
            </a:xfrm>
            <a:custGeom>
              <a:avLst/>
              <a:gdLst>
                <a:gd name="T0" fmla="*/ 26 w 296"/>
                <a:gd name="T1" fmla="*/ 180 h 214"/>
                <a:gd name="T2" fmla="*/ 38 w 296"/>
                <a:gd name="T3" fmla="*/ 190 h 214"/>
                <a:gd name="T4" fmla="*/ 58 w 296"/>
                <a:gd name="T5" fmla="*/ 196 h 214"/>
                <a:gd name="T6" fmla="*/ 53 w 296"/>
                <a:gd name="T7" fmla="*/ 186 h 214"/>
                <a:gd name="T8" fmla="*/ 52 w 296"/>
                <a:gd name="T9" fmla="*/ 172 h 214"/>
                <a:gd name="T10" fmla="*/ 52 w 296"/>
                <a:gd name="T11" fmla="*/ 168 h 214"/>
                <a:gd name="T12" fmla="*/ 61 w 296"/>
                <a:gd name="T13" fmla="*/ 161 h 214"/>
                <a:gd name="T14" fmla="*/ 106 w 296"/>
                <a:gd name="T15" fmla="*/ 133 h 214"/>
                <a:gd name="T16" fmla="*/ 135 w 296"/>
                <a:gd name="T17" fmla="*/ 83 h 214"/>
                <a:gd name="T18" fmla="*/ 156 w 296"/>
                <a:gd name="T19" fmla="*/ 102 h 214"/>
                <a:gd name="T20" fmla="*/ 166 w 296"/>
                <a:gd name="T21" fmla="*/ 73 h 214"/>
                <a:gd name="T22" fmla="*/ 171 w 296"/>
                <a:gd name="T23" fmla="*/ 75 h 214"/>
                <a:gd name="T24" fmla="*/ 180 w 296"/>
                <a:gd name="T25" fmla="*/ 62 h 214"/>
                <a:gd name="T26" fmla="*/ 193 w 296"/>
                <a:gd name="T27" fmla="*/ 45 h 214"/>
                <a:gd name="T28" fmla="*/ 202 w 296"/>
                <a:gd name="T29" fmla="*/ 26 h 214"/>
                <a:gd name="T30" fmla="*/ 216 w 296"/>
                <a:gd name="T31" fmla="*/ 0 h 214"/>
                <a:gd name="T32" fmla="*/ 228 w 296"/>
                <a:gd name="T33" fmla="*/ 1 h 214"/>
                <a:gd name="T34" fmla="*/ 247 w 296"/>
                <a:gd name="T35" fmla="*/ 24 h 214"/>
                <a:gd name="T36" fmla="*/ 239 w 296"/>
                <a:gd name="T37" fmla="*/ 39 h 214"/>
                <a:gd name="T38" fmla="*/ 256 w 296"/>
                <a:gd name="T39" fmla="*/ 34 h 214"/>
                <a:gd name="T40" fmla="*/ 262 w 296"/>
                <a:gd name="T41" fmla="*/ 41 h 214"/>
                <a:gd name="T42" fmla="*/ 284 w 296"/>
                <a:gd name="T43" fmla="*/ 56 h 214"/>
                <a:gd name="T44" fmla="*/ 276 w 296"/>
                <a:gd name="T45" fmla="*/ 71 h 214"/>
                <a:gd name="T46" fmla="*/ 273 w 296"/>
                <a:gd name="T47" fmla="*/ 87 h 214"/>
                <a:gd name="T48" fmla="*/ 268 w 296"/>
                <a:gd name="T49" fmla="*/ 93 h 214"/>
                <a:gd name="T50" fmla="*/ 246 w 296"/>
                <a:gd name="T51" fmla="*/ 97 h 214"/>
                <a:gd name="T52" fmla="*/ 213 w 296"/>
                <a:gd name="T53" fmla="*/ 90 h 214"/>
                <a:gd name="T54" fmla="*/ 200 w 296"/>
                <a:gd name="T55" fmla="*/ 92 h 214"/>
                <a:gd name="T56" fmla="*/ 188 w 296"/>
                <a:gd name="T57" fmla="*/ 97 h 214"/>
                <a:gd name="T58" fmla="*/ 185 w 296"/>
                <a:gd name="T59" fmla="*/ 118 h 214"/>
                <a:gd name="T60" fmla="*/ 176 w 296"/>
                <a:gd name="T61" fmla="*/ 138 h 214"/>
                <a:gd name="T62" fmla="*/ 164 w 296"/>
                <a:gd name="T63" fmla="*/ 171 h 214"/>
                <a:gd name="T64" fmla="*/ 147 w 296"/>
                <a:gd name="T65" fmla="*/ 192 h 214"/>
                <a:gd name="T66" fmla="*/ 125 w 296"/>
                <a:gd name="T67" fmla="*/ 198 h 214"/>
                <a:gd name="T68" fmla="*/ 85 w 296"/>
                <a:gd name="T69" fmla="*/ 193 h 214"/>
                <a:gd name="T70" fmla="*/ 72 w 296"/>
                <a:gd name="T71" fmla="*/ 207 h 214"/>
                <a:gd name="T72" fmla="*/ 54 w 296"/>
                <a:gd name="T73" fmla="*/ 206 h 214"/>
                <a:gd name="T74" fmla="*/ 27 w 296"/>
                <a:gd name="T75" fmla="*/ 207 h 214"/>
                <a:gd name="T76" fmla="*/ 14 w 296"/>
                <a:gd name="T77" fmla="*/ 194 h 214"/>
                <a:gd name="T78" fmla="*/ 5 w 296"/>
                <a:gd name="T79" fmla="*/ 18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96" h="214">
                  <a:moveTo>
                    <a:pt x="5" y="170"/>
                  </a:moveTo>
                  <a:cubicBezTo>
                    <a:pt x="4" y="181"/>
                    <a:pt x="26" y="189"/>
                    <a:pt x="26" y="180"/>
                  </a:cubicBezTo>
                  <a:cubicBezTo>
                    <a:pt x="26" y="183"/>
                    <a:pt x="30" y="183"/>
                    <a:pt x="30" y="184"/>
                  </a:cubicBezTo>
                  <a:cubicBezTo>
                    <a:pt x="29" y="187"/>
                    <a:pt x="36" y="189"/>
                    <a:pt x="38" y="190"/>
                  </a:cubicBezTo>
                  <a:cubicBezTo>
                    <a:pt x="42" y="191"/>
                    <a:pt x="44" y="188"/>
                    <a:pt x="47" y="192"/>
                  </a:cubicBezTo>
                  <a:cubicBezTo>
                    <a:pt x="50" y="195"/>
                    <a:pt x="54" y="195"/>
                    <a:pt x="58" y="196"/>
                  </a:cubicBezTo>
                  <a:cubicBezTo>
                    <a:pt x="55" y="192"/>
                    <a:pt x="49" y="195"/>
                    <a:pt x="48" y="189"/>
                  </a:cubicBezTo>
                  <a:cubicBezTo>
                    <a:pt x="47" y="186"/>
                    <a:pt x="50" y="182"/>
                    <a:pt x="53" y="186"/>
                  </a:cubicBezTo>
                  <a:cubicBezTo>
                    <a:pt x="50" y="184"/>
                    <a:pt x="50" y="181"/>
                    <a:pt x="51" y="177"/>
                  </a:cubicBezTo>
                  <a:cubicBezTo>
                    <a:pt x="51" y="176"/>
                    <a:pt x="52" y="174"/>
                    <a:pt x="52" y="172"/>
                  </a:cubicBezTo>
                  <a:cubicBezTo>
                    <a:pt x="53" y="168"/>
                    <a:pt x="55" y="170"/>
                    <a:pt x="58" y="168"/>
                  </a:cubicBezTo>
                  <a:cubicBezTo>
                    <a:pt x="56" y="168"/>
                    <a:pt x="54" y="168"/>
                    <a:pt x="52" y="168"/>
                  </a:cubicBezTo>
                  <a:cubicBezTo>
                    <a:pt x="54" y="165"/>
                    <a:pt x="52" y="162"/>
                    <a:pt x="53" y="159"/>
                  </a:cubicBezTo>
                  <a:cubicBezTo>
                    <a:pt x="56" y="159"/>
                    <a:pt x="58" y="161"/>
                    <a:pt x="61" y="161"/>
                  </a:cubicBezTo>
                  <a:cubicBezTo>
                    <a:pt x="51" y="153"/>
                    <a:pt x="66" y="144"/>
                    <a:pt x="73" y="143"/>
                  </a:cubicBezTo>
                  <a:cubicBezTo>
                    <a:pt x="83" y="141"/>
                    <a:pt x="98" y="139"/>
                    <a:pt x="106" y="133"/>
                  </a:cubicBezTo>
                  <a:cubicBezTo>
                    <a:pt x="114" y="128"/>
                    <a:pt x="114" y="117"/>
                    <a:pt x="121" y="111"/>
                  </a:cubicBezTo>
                  <a:cubicBezTo>
                    <a:pt x="129" y="103"/>
                    <a:pt x="134" y="95"/>
                    <a:pt x="135" y="83"/>
                  </a:cubicBezTo>
                  <a:cubicBezTo>
                    <a:pt x="141" y="83"/>
                    <a:pt x="142" y="86"/>
                    <a:pt x="144" y="91"/>
                  </a:cubicBezTo>
                  <a:cubicBezTo>
                    <a:pt x="145" y="94"/>
                    <a:pt x="153" y="102"/>
                    <a:pt x="156" y="102"/>
                  </a:cubicBezTo>
                  <a:cubicBezTo>
                    <a:pt x="161" y="102"/>
                    <a:pt x="163" y="91"/>
                    <a:pt x="161" y="88"/>
                  </a:cubicBezTo>
                  <a:cubicBezTo>
                    <a:pt x="155" y="80"/>
                    <a:pt x="162" y="77"/>
                    <a:pt x="166" y="73"/>
                  </a:cubicBezTo>
                  <a:cubicBezTo>
                    <a:pt x="167" y="80"/>
                    <a:pt x="166" y="90"/>
                    <a:pt x="175" y="92"/>
                  </a:cubicBezTo>
                  <a:cubicBezTo>
                    <a:pt x="175" y="87"/>
                    <a:pt x="174" y="80"/>
                    <a:pt x="171" y="75"/>
                  </a:cubicBezTo>
                  <a:cubicBezTo>
                    <a:pt x="167" y="69"/>
                    <a:pt x="175" y="73"/>
                    <a:pt x="177" y="71"/>
                  </a:cubicBezTo>
                  <a:cubicBezTo>
                    <a:pt x="179" y="69"/>
                    <a:pt x="186" y="64"/>
                    <a:pt x="180" y="62"/>
                  </a:cubicBezTo>
                  <a:cubicBezTo>
                    <a:pt x="172" y="58"/>
                    <a:pt x="180" y="52"/>
                    <a:pt x="183" y="48"/>
                  </a:cubicBezTo>
                  <a:cubicBezTo>
                    <a:pt x="182" y="56"/>
                    <a:pt x="191" y="48"/>
                    <a:pt x="193" y="45"/>
                  </a:cubicBezTo>
                  <a:cubicBezTo>
                    <a:pt x="195" y="40"/>
                    <a:pt x="196" y="34"/>
                    <a:pt x="198" y="30"/>
                  </a:cubicBezTo>
                  <a:cubicBezTo>
                    <a:pt x="199" y="27"/>
                    <a:pt x="201" y="28"/>
                    <a:pt x="202" y="26"/>
                  </a:cubicBezTo>
                  <a:cubicBezTo>
                    <a:pt x="204" y="24"/>
                    <a:pt x="206" y="21"/>
                    <a:pt x="207" y="18"/>
                  </a:cubicBezTo>
                  <a:cubicBezTo>
                    <a:pt x="211" y="13"/>
                    <a:pt x="211" y="5"/>
                    <a:pt x="216" y="0"/>
                  </a:cubicBezTo>
                  <a:cubicBezTo>
                    <a:pt x="220" y="5"/>
                    <a:pt x="215" y="10"/>
                    <a:pt x="217" y="15"/>
                  </a:cubicBezTo>
                  <a:cubicBezTo>
                    <a:pt x="221" y="12"/>
                    <a:pt x="224" y="0"/>
                    <a:pt x="228" y="1"/>
                  </a:cubicBezTo>
                  <a:cubicBezTo>
                    <a:pt x="228" y="1"/>
                    <a:pt x="238" y="23"/>
                    <a:pt x="239" y="13"/>
                  </a:cubicBezTo>
                  <a:cubicBezTo>
                    <a:pt x="240" y="17"/>
                    <a:pt x="247" y="19"/>
                    <a:pt x="247" y="24"/>
                  </a:cubicBezTo>
                  <a:cubicBezTo>
                    <a:pt x="247" y="27"/>
                    <a:pt x="242" y="26"/>
                    <a:pt x="243" y="30"/>
                  </a:cubicBezTo>
                  <a:cubicBezTo>
                    <a:pt x="245" y="36"/>
                    <a:pt x="244" y="37"/>
                    <a:pt x="239" y="39"/>
                  </a:cubicBezTo>
                  <a:cubicBezTo>
                    <a:pt x="242" y="37"/>
                    <a:pt x="245" y="39"/>
                    <a:pt x="248" y="38"/>
                  </a:cubicBezTo>
                  <a:cubicBezTo>
                    <a:pt x="251" y="36"/>
                    <a:pt x="252" y="33"/>
                    <a:pt x="256" y="34"/>
                  </a:cubicBezTo>
                  <a:cubicBezTo>
                    <a:pt x="262" y="37"/>
                    <a:pt x="256" y="41"/>
                    <a:pt x="253" y="43"/>
                  </a:cubicBezTo>
                  <a:cubicBezTo>
                    <a:pt x="253" y="49"/>
                    <a:pt x="259" y="43"/>
                    <a:pt x="262" y="41"/>
                  </a:cubicBezTo>
                  <a:cubicBezTo>
                    <a:pt x="267" y="38"/>
                    <a:pt x="273" y="46"/>
                    <a:pt x="273" y="50"/>
                  </a:cubicBezTo>
                  <a:cubicBezTo>
                    <a:pt x="277" y="46"/>
                    <a:pt x="283" y="53"/>
                    <a:pt x="284" y="56"/>
                  </a:cubicBezTo>
                  <a:cubicBezTo>
                    <a:pt x="287" y="52"/>
                    <a:pt x="295" y="55"/>
                    <a:pt x="295" y="60"/>
                  </a:cubicBezTo>
                  <a:cubicBezTo>
                    <a:pt x="296" y="66"/>
                    <a:pt x="281" y="71"/>
                    <a:pt x="276" y="71"/>
                  </a:cubicBezTo>
                  <a:cubicBezTo>
                    <a:pt x="272" y="71"/>
                    <a:pt x="258" y="66"/>
                    <a:pt x="262" y="76"/>
                  </a:cubicBezTo>
                  <a:cubicBezTo>
                    <a:pt x="264" y="80"/>
                    <a:pt x="273" y="82"/>
                    <a:pt x="273" y="87"/>
                  </a:cubicBezTo>
                  <a:cubicBezTo>
                    <a:pt x="275" y="85"/>
                    <a:pt x="278" y="87"/>
                    <a:pt x="276" y="90"/>
                  </a:cubicBezTo>
                  <a:cubicBezTo>
                    <a:pt x="274" y="93"/>
                    <a:pt x="270" y="92"/>
                    <a:pt x="268" y="93"/>
                  </a:cubicBezTo>
                  <a:cubicBezTo>
                    <a:pt x="258" y="93"/>
                    <a:pt x="255" y="96"/>
                    <a:pt x="247" y="89"/>
                  </a:cubicBezTo>
                  <a:cubicBezTo>
                    <a:pt x="246" y="91"/>
                    <a:pt x="248" y="96"/>
                    <a:pt x="246" y="97"/>
                  </a:cubicBezTo>
                  <a:cubicBezTo>
                    <a:pt x="243" y="99"/>
                    <a:pt x="238" y="95"/>
                    <a:pt x="236" y="93"/>
                  </a:cubicBezTo>
                  <a:cubicBezTo>
                    <a:pt x="229" y="89"/>
                    <a:pt x="219" y="96"/>
                    <a:pt x="213" y="90"/>
                  </a:cubicBezTo>
                  <a:cubicBezTo>
                    <a:pt x="213" y="97"/>
                    <a:pt x="208" y="90"/>
                    <a:pt x="205" y="91"/>
                  </a:cubicBezTo>
                  <a:cubicBezTo>
                    <a:pt x="202" y="92"/>
                    <a:pt x="202" y="90"/>
                    <a:pt x="200" y="92"/>
                  </a:cubicBezTo>
                  <a:cubicBezTo>
                    <a:pt x="198" y="96"/>
                    <a:pt x="195" y="91"/>
                    <a:pt x="193" y="90"/>
                  </a:cubicBezTo>
                  <a:cubicBezTo>
                    <a:pt x="192" y="93"/>
                    <a:pt x="189" y="94"/>
                    <a:pt x="188" y="97"/>
                  </a:cubicBezTo>
                  <a:cubicBezTo>
                    <a:pt x="186" y="100"/>
                    <a:pt x="185" y="105"/>
                    <a:pt x="185" y="109"/>
                  </a:cubicBezTo>
                  <a:cubicBezTo>
                    <a:pt x="185" y="112"/>
                    <a:pt x="184" y="115"/>
                    <a:pt x="185" y="118"/>
                  </a:cubicBezTo>
                  <a:cubicBezTo>
                    <a:pt x="186" y="123"/>
                    <a:pt x="185" y="123"/>
                    <a:pt x="184" y="127"/>
                  </a:cubicBezTo>
                  <a:cubicBezTo>
                    <a:pt x="182" y="134"/>
                    <a:pt x="184" y="137"/>
                    <a:pt x="176" y="138"/>
                  </a:cubicBezTo>
                  <a:cubicBezTo>
                    <a:pt x="168" y="138"/>
                    <a:pt x="173" y="152"/>
                    <a:pt x="176" y="155"/>
                  </a:cubicBezTo>
                  <a:cubicBezTo>
                    <a:pt x="171" y="157"/>
                    <a:pt x="158" y="165"/>
                    <a:pt x="164" y="171"/>
                  </a:cubicBezTo>
                  <a:cubicBezTo>
                    <a:pt x="167" y="174"/>
                    <a:pt x="155" y="186"/>
                    <a:pt x="157" y="192"/>
                  </a:cubicBezTo>
                  <a:cubicBezTo>
                    <a:pt x="152" y="192"/>
                    <a:pt x="152" y="189"/>
                    <a:pt x="147" y="192"/>
                  </a:cubicBezTo>
                  <a:cubicBezTo>
                    <a:pt x="143" y="194"/>
                    <a:pt x="140" y="191"/>
                    <a:pt x="136" y="193"/>
                  </a:cubicBezTo>
                  <a:cubicBezTo>
                    <a:pt x="132" y="195"/>
                    <a:pt x="131" y="199"/>
                    <a:pt x="125" y="198"/>
                  </a:cubicBezTo>
                  <a:cubicBezTo>
                    <a:pt x="121" y="198"/>
                    <a:pt x="112" y="195"/>
                    <a:pt x="110" y="191"/>
                  </a:cubicBezTo>
                  <a:cubicBezTo>
                    <a:pt x="107" y="186"/>
                    <a:pt x="88" y="187"/>
                    <a:pt x="85" y="193"/>
                  </a:cubicBezTo>
                  <a:cubicBezTo>
                    <a:pt x="83" y="195"/>
                    <a:pt x="82" y="199"/>
                    <a:pt x="81" y="202"/>
                  </a:cubicBezTo>
                  <a:cubicBezTo>
                    <a:pt x="81" y="202"/>
                    <a:pt x="72" y="207"/>
                    <a:pt x="72" y="207"/>
                  </a:cubicBezTo>
                  <a:cubicBezTo>
                    <a:pt x="69" y="207"/>
                    <a:pt x="67" y="208"/>
                    <a:pt x="64" y="208"/>
                  </a:cubicBezTo>
                  <a:cubicBezTo>
                    <a:pt x="60" y="209"/>
                    <a:pt x="58" y="206"/>
                    <a:pt x="54" y="206"/>
                  </a:cubicBezTo>
                  <a:cubicBezTo>
                    <a:pt x="48" y="205"/>
                    <a:pt x="44" y="209"/>
                    <a:pt x="39" y="211"/>
                  </a:cubicBezTo>
                  <a:cubicBezTo>
                    <a:pt x="32" y="214"/>
                    <a:pt x="32" y="209"/>
                    <a:pt x="27" y="207"/>
                  </a:cubicBezTo>
                  <a:cubicBezTo>
                    <a:pt x="25" y="207"/>
                    <a:pt x="21" y="202"/>
                    <a:pt x="19" y="201"/>
                  </a:cubicBezTo>
                  <a:cubicBezTo>
                    <a:pt x="17" y="199"/>
                    <a:pt x="16" y="196"/>
                    <a:pt x="14" y="194"/>
                  </a:cubicBezTo>
                  <a:cubicBezTo>
                    <a:pt x="12" y="192"/>
                    <a:pt x="10" y="192"/>
                    <a:pt x="8" y="190"/>
                  </a:cubicBezTo>
                  <a:cubicBezTo>
                    <a:pt x="7" y="187"/>
                    <a:pt x="8" y="181"/>
                    <a:pt x="5" y="180"/>
                  </a:cubicBezTo>
                  <a:cubicBezTo>
                    <a:pt x="0" y="177"/>
                    <a:pt x="4" y="175"/>
                    <a:pt x="5" y="17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568">
              <a:extLst>
                <a:ext uri="{FF2B5EF4-FFF2-40B4-BE49-F238E27FC236}">
                  <a16:creationId xmlns="" xmlns:a16="http://schemas.microsoft.com/office/drawing/2014/main" id="{3256569C-732F-409D-B6E0-613794549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1337" y="4744573"/>
              <a:ext cx="640670" cy="462706"/>
            </a:xfrm>
            <a:custGeom>
              <a:avLst/>
              <a:gdLst>
                <a:gd name="T0" fmla="*/ 26 w 296"/>
                <a:gd name="T1" fmla="*/ 180 h 214"/>
                <a:gd name="T2" fmla="*/ 38 w 296"/>
                <a:gd name="T3" fmla="*/ 190 h 214"/>
                <a:gd name="T4" fmla="*/ 58 w 296"/>
                <a:gd name="T5" fmla="*/ 196 h 214"/>
                <a:gd name="T6" fmla="*/ 53 w 296"/>
                <a:gd name="T7" fmla="*/ 186 h 214"/>
                <a:gd name="T8" fmla="*/ 52 w 296"/>
                <a:gd name="T9" fmla="*/ 172 h 214"/>
                <a:gd name="T10" fmla="*/ 52 w 296"/>
                <a:gd name="T11" fmla="*/ 168 h 214"/>
                <a:gd name="T12" fmla="*/ 61 w 296"/>
                <a:gd name="T13" fmla="*/ 161 h 214"/>
                <a:gd name="T14" fmla="*/ 106 w 296"/>
                <a:gd name="T15" fmla="*/ 133 h 214"/>
                <a:gd name="T16" fmla="*/ 135 w 296"/>
                <a:gd name="T17" fmla="*/ 83 h 214"/>
                <a:gd name="T18" fmla="*/ 156 w 296"/>
                <a:gd name="T19" fmla="*/ 102 h 214"/>
                <a:gd name="T20" fmla="*/ 166 w 296"/>
                <a:gd name="T21" fmla="*/ 73 h 214"/>
                <a:gd name="T22" fmla="*/ 171 w 296"/>
                <a:gd name="T23" fmla="*/ 75 h 214"/>
                <a:gd name="T24" fmla="*/ 180 w 296"/>
                <a:gd name="T25" fmla="*/ 62 h 214"/>
                <a:gd name="T26" fmla="*/ 193 w 296"/>
                <a:gd name="T27" fmla="*/ 45 h 214"/>
                <a:gd name="T28" fmla="*/ 202 w 296"/>
                <a:gd name="T29" fmla="*/ 26 h 214"/>
                <a:gd name="T30" fmla="*/ 216 w 296"/>
                <a:gd name="T31" fmla="*/ 0 h 214"/>
                <a:gd name="T32" fmla="*/ 228 w 296"/>
                <a:gd name="T33" fmla="*/ 1 h 214"/>
                <a:gd name="T34" fmla="*/ 247 w 296"/>
                <a:gd name="T35" fmla="*/ 24 h 214"/>
                <a:gd name="T36" fmla="*/ 239 w 296"/>
                <a:gd name="T37" fmla="*/ 39 h 214"/>
                <a:gd name="T38" fmla="*/ 256 w 296"/>
                <a:gd name="T39" fmla="*/ 34 h 214"/>
                <a:gd name="T40" fmla="*/ 262 w 296"/>
                <a:gd name="T41" fmla="*/ 41 h 214"/>
                <a:gd name="T42" fmla="*/ 284 w 296"/>
                <a:gd name="T43" fmla="*/ 56 h 214"/>
                <a:gd name="T44" fmla="*/ 276 w 296"/>
                <a:gd name="T45" fmla="*/ 71 h 214"/>
                <a:gd name="T46" fmla="*/ 273 w 296"/>
                <a:gd name="T47" fmla="*/ 87 h 214"/>
                <a:gd name="T48" fmla="*/ 268 w 296"/>
                <a:gd name="T49" fmla="*/ 93 h 214"/>
                <a:gd name="T50" fmla="*/ 246 w 296"/>
                <a:gd name="T51" fmla="*/ 97 h 214"/>
                <a:gd name="T52" fmla="*/ 213 w 296"/>
                <a:gd name="T53" fmla="*/ 90 h 214"/>
                <a:gd name="T54" fmla="*/ 200 w 296"/>
                <a:gd name="T55" fmla="*/ 92 h 214"/>
                <a:gd name="T56" fmla="*/ 188 w 296"/>
                <a:gd name="T57" fmla="*/ 97 h 214"/>
                <a:gd name="T58" fmla="*/ 185 w 296"/>
                <a:gd name="T59" fmla="*/ 118 h 214"/>
                <a:gd name="T60" fmla="*/ 176 w 296"/>
                <a:gd name="T61" fmla="*/ 138 h 214"/>
                <a:gd name="T62" fmla="*/ 164 w 296"/>
                <a:gd name="T63" fmla="*/ 171 h 214"/>
                <a:gd name="T64" fmla="*/ 147 w 296"/>
                <a:gd name="T65" fmla="*/ 192 h 214"/>
                <a:gd name="T66" fmla="*/ 125 w 296"/>
                <a:gd name="T67" fmla="*/ 198 h 214"/>
                <a:gd name="T68" fmla="*/ 85 w 296"/>
                <a:gd name="T69" fmla="*/ 193 h 214"/>
                <a:gd name="T70" fmla="*/ 72 w 296"/>
                <a:gd name="T71" fmla="*/ 207 h 214"/>
                <a:gd name="T72" fmla="*/ 54 w 296"/>
                <a:gd name="T73" fmla="*/ 206 h 214"/>
                <a:gd name="T74" fmla="*/ 27 w 296"/>
                <a:gd name="T75" fmla="*/ 207 h 214"/>
                <a:gd name="T76" fmla="*/ 14 w 296"/>
                <a:gd name="T77" fmla="*/ 194 h 214"/>
                <a:gd name="T78" fmla="*/ 5 w 296"/>
                <a:gd name="T79" fmla="*/ 18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96" h="214">
                  <a:moveTo>
                    <a:pt x="5" y="170"/>
                  </a:moveTo>
                  <a:cubicBezTo>
                    <a:pt x="4" y="181"/>
                    <a:pt x="26" y="189"/>
                    <a:pt x="26" y="180"/>
                  </a:cubicBezTo>
                  <a:cubicBezTo>
                    <a:pt x="26" y="183"/>
                    <a:pt x="30" y="183"/>
                    <a:pt x="30" y="184"/>
                  </a:cubicBezTo>
                  <a:cubicBezTo>
                    <a:pt x="29" y="187"/>
                    <a:pt x="36" y="189"/>
                    <a:pt x="38" y="190"/>
                  </a:cubicBezTo>
                  <a:cubicBezTo>
                    <a:pt x="42" y="191"/>
                    <a:pt x="44" y="188"/>
                    <a:pt x="47" y="192"/>
                  </a:cubicBezTo>
                  <a:cubicBezTo>
                    <a:pt x="50" y="195"/>
                    <a:pt x="54" y="195"/>
                    <a:pt x="58" y="196"/>
                  </a:cubicBezTo>
                  <a:cubicBezTo>
                    <a:pt x="55" y="192"/>
                    <a:pt x="49" y="195"/>
                    <a:pt x="48" y="189"/>
                  </a:cubicBezTo>
                  <a:cubicBezTo>
                    <a:pt x="47" y="186"/>
                    <a:pt x="50" y="182"/>
                    <a:pt x="53" y="186"/>
                  </a:cubicBezTo>
                  <a:cubicBezTo>
                    <a:pt x="50" y="184"/>
                    <a:pt x="50" y="181"/>
                    <a:pt x="51" y="177"/>
                  </a:cubicBezTo>
                  <a:cubicBezTo>
                    <a:pt x="51" y="176"/>
                    <a:pt x="52" y="174"/>
                    <a:pt x="52" y="172"/>
                  </a:cubicBezTo>
                  <a:cubicBezTo>
                    <a:pt x="53" y="168"/>
                    <a:pt x="55" y="170"/>
                    <a:pt x="58" y="168"/>
                  </a:cubicBezTo>
                  <a:cubicBezTo>
                    <a:pt x="56" y="168"/>
                    <a:pt x="54" y="168"/>
                    <a:pt x="52" y="168"/>
                  </a:cubicBezTo>
                  <a:cubicBezTo>
                    <a:pt x="54" y="165"/>
                    <a:pt x="52" y="162"/>
                    <a:pt x="53" y="159"/>
                  </a:cubicBezTo>
                  <a:cubicBezTo>
                    <a:pt x="56" y="159"/>
                    <a:pt x="58" y="161"/>
                    <a:pt x="61" y="161"/>
                  </a:cubicBezTo>
                  <a:cubicBezTo>
                    <a:pt x="51" y="153"/>
                    <a:pt x="66" y="144"/>
                    <a:pt x="73" y="143"/>
                  </a:cubicBezTo>
                  <a:cubicBezTo>
                    <a:pt x="83" y="141"/>
                    <a:pt x="98" y="139"/>
                    <a:pt x="106" y="133"/>
                  </a:cubicBezTo>
                  <a:cubicBezTo>
                    <a:pt x="114" y="128"/>
                    <a:pt x="114" y="117"/>
                    <a:pt x="121" y="111"/>
                  </a:cubicBezTo>
                  <a:cubicBezTo>
                    <a:pt x="129" y="103"/>
                    <a:pt x="134" y="95"/>
                    <a:pt x="135" y="83"/>
                  </a:cubicBezTo>
                  <a:cubicBezTo>
                    <a:pt x="141" y="83"/>
                    <a:pt x="142" y="86"/>
                    <a:pt x="144" y="91"/>
                  </a:cubicBezTo>
                  <a:cubicBezTo>
                    <a:pt x="145" y="94"/>
                    <a:pt x="153" y="102"/>
                    <a:pt x="156" y="102"/>
                  </a:cubicBezTo>
                  <a:cubicBezTo>
                    <a:pt x="161" y="102"/>
                    <a:pt x="163" y="91"/>
                    <a:pt x="161" y="88"/>
                  </a:cubicBezTo>
                  <a:cubicBezTo>
                    <a:pt x="155" y="80"/>
                    <a:pt x="162" y="77"/>
                    <a:pt x="166" y="73"/>
                  </a:cubicBezTo>
                  <a:cubicBezTo>
                    <a:pt x="167" y="80"/>
                    <a:pt x="166" y="90"/>
                    <a:pt x="175" y="92"/>
                  </a:cubicBezTo>
                  <a:cubicBezTo>
                    <a:pt x="175" y="87"/>
                    <a:pt x="174" y="80"/>
                    <a:pt x="171" y="75"/>
                  </a:cubicBezTo>
                  <a:cubicBezTo>
                    <a:pt x="167" y="69"/>
                    <a:pt x="175" y="73"/>
                    <a:pt x="177" y="71"/>
                  </a:cubicBezTo>
                  <a:cubicBezTo>
                    <a:pt x="179" y="69"/>
                    <a:pt x="186" y="64"/>
                    <a:pt x="180" y="62"/>
                  </a:cubicBezTo>
                  <a:cubicBezTo>
                    <a:pt x="172" y="58"/>
                    <a:pt x="180" y="52"/>
                    <a:pt x="183" y="48"/>
                  </a:cubicBezTo>
                  <a:cubicBezTo>
                    <a:pt x="182" y="56"/>
                    <a:pt x="191" y="48"/>
                    <a:pt x="193" y="45"/>
                  </a:cubicBezTo>
                  <a:cubicBezTo>
                    <a:pt x="195" y="40"/>
                    <a:pt x="196" y="34"/>
                    <a:pt x="198" y="30"/>
                  </a:cubicBezTo>
                  <a:cubicBezTo>
                    <a:pt x="199" y="27"/>
                    <a:pt x="201" y="28"/>
                    <a:pt x="202" y="26"/>
                  </a:cubicBezTo>
                  <a:cubicBezTo>
                    <a:pt x="204" y="24"/>
                    <a:pt x="206" y="21"/>
                    <a:pt x="207" y="18"/>
                  </a:cubicBezTo>
                  <a:cubicBezTo>
                    <a:pt x="211" y="13"/>
                    <a:pt x="211" y="5"/>
                    <a:pt x="216" y="0"/>
                  </a:cubicBezTo>
                  <a:cubicBezTo>
                    <a:pt x="220" y="5"/>
                    <a:pt x="215" y="10"/>
                    <a:pt x="217" y="15"/>
                  </a:cubicBezTo>
                  <a:cubicBezTo>
                    <a:pt x="221" y="12"/>
                    <a:pt x="224" y="0"/>
                    <a:pt x="228" y="1"/>
                  </a:cubicBezTo>
                  <a:cubicBezTo>
                    <a:pt x="228" y="1"/>
                    <a:pt x="238" y="23"/>
                    <a:pt x="239" y="13"/>
                  </a:cubicBezTo>
                  <a:cubicBezTo>
                    <a:pt x="240" y="17"/>
                    <a:pt x="247" y="19"/>
                    <a:pt x="247" y="24"/>
                  </a:cubicBezTo>
                  <a:cubicBezTo>
                    <a:pt x="247" y="27"/>
                    <a:pt x="242" y="26"/>
                    <a:pt x="243" y="30"/>
                  </a:cubicBezTo>
                  <a:cubicBezTo>
                    <a:pt x="245" y="36"/>
                    <a:pt x="244" y="37"/>
                    <a:pt x="239" y="39"/>
                  </a:cubicBezTo>
                  <a:cubicBezTo>
                    <a:pt x="242" y="37"/>
                    <a:pt x="245" y="39"/>
                    <a:pt x="248" y="38"/>
                  </a:cubicBezTo>
                  <a:cubicBezTo>
                    <a:pt x="251" y="36"/>
                    <a:pt x="252" y="33"/>
                    <a:pt x="256" y="34"/>
                  </a:cubicBezTo>
                  <a:cubicBezTo>
                    <a:pt x="262" y="37"/>
                    <a:pt x="256" y="41"/>
                    <a:pt x="253" y="43"/>
                  </a:cubicBezTo>
                  <a:cubicBezTo>
                    <a:pt x="253" y="49"/>
                    <a:pt x="259" y="43"/>
                    <a:pt x="262" y="41"/>
                  </a:cubicBezTo>
                  <a:cubicBezTo>
                    <a:pt x="267" y="38"/>
                    <a:pt x="273" y="46"/>
                    <a:pt x="273" y="50"/>
                  </a:cubicBezTo>
                  <a:cubicBezTo>
                    <a:pt x="277" y="46"/>
                    <a:pt x="283" y="53"/>
                    <a:pt x="284" y="56"/>
                  </a:cubicBezTo>
                  <a:cubicBezTo>
                    <a:pt x="287" y="52"/>
                    <a:pt x="295" y="55"/>
                    <a:pt x="295" y="60"/>
                  </a:cubicBezTo>
                  <a:cubicBezTo>
                    <a:pt x="296" y="66"/>
                    <a:pt x="281" y="71"/>
                    <a:pt x="276" y="71"/>
                  </a:cubicBezTo>
                  <a:cubicBezTo>
                    <a:pt x="272" y="71"/>
                    <a:pt x="258" y="66"/>
                    <a:pt x="262" y="76"/>
                  </a:cubicBezTo>
                  <a:cubicBezTo>
                    <a:pt x="264" y="80"/>
                    <a:pt x="273" y="82"/>
                    <a:pt x="273" y="87"/>
                  </a:cubicBezTo>
                  <a:cubicBezTo>
                    <a:pt x="275" y="85"/>
                    <a:pt x="278" y="87"/>
                    <a:pt x="276" y="90"/>
                  </a:cubicBezTo>
                  <a:cubicBezTo>
                    <a:pt x="274" y="93"/>
                    <a:pt x="270" y="92"/>
                    <a:pt x="268" y="93"/>
                  </a:cubicBezTo>
                  <a:cubicBezTo>
                    <a:pt x="258" y="93"/>
                    <a:pt x="255" y="96"/>
                    <a:pt x="247" y="89"/>
                  </a:cubicBezTo>
                  <a:cubicBezTo>
                    <a:pt x="246" y="91"/>
                    <a:pt x="248" y="96"/>
                    <a:pt x="246" y="97"/>
                  </a:cubicBezTo>
                  <a:cubicBezTo>
                    <a:pt x="243" y="99"/>
                    <a:pt x="238" y="95"/>
                    <a:pt x="236" y="93"/>
                  </a:cubicBezTo>
                  <a:cubicBezTo>
                    <a:pt x="229" y="89"/>
                    <a:pt x="219" y="96"/>
                    <a:pt x="213" y="90"/>
                  </a:cubicBezTo>
                  <a:cubicBezTo>
                    <a:pt x="213" y="97"/>
                    <a:pt x="208" y="90"/>
                    <a:pt x="205" y="91"/>
                  </a:cubicBezTo>
                  <a:cubicBezTo>
                    <a:pt x="202" y="92"/>
                    <a:pt x="202" y="90"/>
                    <a:pt x="200" y="92"/>
                  </a:cubicBezTo>
                  <a:cubicBezTo>
                    <a:pt x="198" y="96"/>
                    <a:pt x="195" y="91"/>
                    <a:pt x="193" y="90"/>
                  </a:cubicBezTo>
                  <a:cubicBezTo>
                    <a:pt x="192" y="93"/>
                    <a:pt x="189" y="94"/>
                    <a:pt x="188" y="97"/>
                  </a:cubicBezTo>
                  <a:cubicBezTo>
                    <a:pt x="186" y="100"/>
                    <a:pt x="185" y="105"/>
                    <a:pt x="185" y="109"/>
                  </a:cubicBezTo>
                  <a:cubicBezTo>
                    <a:pt x="185" y="112"/>
                    <a:pt x="184" y="115"/>
                    <a:pt x="185" y="118"/>
                  </a:cubicBezTo>
                  <a:cubicBezTo>
                    <a:pt x="186" y="123"/>
                    <a:pt x="185" y="123"/>
                    <a:pt x="184" y="127"/>
                  </a:cubicBezTo>
                  <a:cubicBezTo>
                    <a:pt x="182" y="134"/>
                    <a:pt x="184" y="137"/>
                    <a:pt x="176" y="138"/>
                  </a:cubicBezTo>
                  <a:cubicBezTo>
                    <a:pt x="168" y="138"/>
                    <a:pt x="173" y="152"/>
                    <a:pt x="176" y="155"/>
                  </a:cubicBezTo>
                  <a:cubicBezTo>
                    <a:pt x="171" y="157"/>
                    <a:pt x="158" y="165"/>
                    <a:pt x="164" y="171"/>
                  </a:cubicBezTo>
                  <a:cubicBezTo>
                    <a:pt x="167" y="174"/>
                    <a:pt x="155" y="186"/>
                    <a:pt x="157" y="192"/>
                  </a:cubicBezTo>
                  <a:cubicBezTo>
                    <a:pt x="152" y="192"/>
                    <a:pt x="152" y="189"/>
                    <a:pt x="147" y="192"/>
                  </a:cubicBezTo>
                  <a:cubicBezTo>
                    <a:pt x="143" y="194"/>
                    <a:pt x="140" y="191"/>
                    <a:pt x="136" y="193"/>
                  </a:cubicBezTo>
                  <a:cubicBezTo>
                    <a:pt x="132" y="195"/>
                    <a:pt x="131" y="199"/>
                    <a:pt x="125" y="198"/>
                  </a:cubicBezTo>
                  <a:cubicBezTo>
                    <a:pt x="121" y="198"/>
                    <a:pt x="112" y="195"/>
                    <a:pt x="110" y="191"/>
                  </a:cubicBezTo>
                  <a:cubicBezTo>
                    <a:pt x="107" y="186"/>
                    <a:pt x="88" y="187"/>
                    <a:pt x="85" y="193"/>
                  </a:cubicBezTo>
                  <a:cubicBezTo>
                    <a:pt x="83" y="195"/>
                    <a:pt x="82" y="199"/>
                    <a:pt x="81" y="202"/>
                  </a:cubicBezTo>
                  <a:cubicBezTo>
                    <a:pt x="81" y="202"/>
                    <a:pt x="72" y="207"/>
                    <a:pt x="72" y="207"/>
                  </a:cubicBezTo>
                  <a:cubicBezTo>
                    <a:pt x="69" y="207"/>
                    <a:pt x="67" y="208"/>
                    <a:pt x="64" y="208"/>
                  </a:cubicBezTo>
                  <a:cubicBezTo>
                    <a:pt x="60" y="209"/>
                    <a:pt x="58" y="206"/>
                    <a:pt x="54" y="206"/>
                  </a:cubicBezTo>
                  <a:cubicBezTo>
                    <a:pt x="48" y="205"/>
                    <a:pt x="44" y="209"/>
                    <a:pt x="39" y="211"/>
                  </a:cubicBezTo>
                  <a:cubicBezTo>
                    <a:pt x="32" y="214"/>
                    <a:pt x="32" y="209"/>
                    <a:pt x="27" y="207"/>
                  </a:cubicBezTo>
                  <a:cubicBezTo>
                    <a:pt x="25" y="207"/>
                    <a:pt x="21" y="202"/>
                    <a:pt x="19" y="201"/>
                  </a:cubicBezTo>
                  <a:cubicBezTo>
                    <a:pt x="17" y="199"/>
                    <a:pt x="16" y="196"/>
                    <a:pt x="14" y="194"/>
                  </a:cubicBezTo>
                  <a:cubicBezTo>
                    <a:pt x="12" y="192"/>
                    <a:pt x="10" y="192"/>
                    <a:pt x="8" y="190"/>
                  </a:cubicBezTo>
                  <a:cubicBezTo>
                    <a:pt x="7" y="187"/>
                    <a:pt x="8" y="181"/>
                    <a:pt x="5" y="180"/>
                  </a:cubicBezTo>
                  <a:cubicBezTo>
                    <a:pt x="0" y="177"/>
                    <a:pt x="4" y="175"/>
                    <a:pt x="5" y="17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569">
              <a:extLst>
                <a:ext uri="{FF2B5EF4-FFF2-40B4-BE49-F238E27FC236}">
                  <a16:creationId xmlns="" xmlns:a16="http://schemas.microsoft.com/office/drawing/2014/main" id="{46AAC698-9B62-482A-8BC3-2CAE2EFAC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0122" y="4450933"/>
              <a:ext cx="17796" cy="40043"/>
            </a:xfrm>
            <a:custGeom>
              <a:avLst/>
              <a:gdLst>
                <a:gd name="T0" fmla="*/ 6 w 9"/>
                <a:gd name="T1" fmla="*/ 4 h 18"/>
                <a:gd name="T2" fmla="*/ 4 w 9"/>
                <a:gd name="T3" fmla="*/ 0 h 18"/>
                <a:gd name="T4" fmla="*/ 0 w 9"/>
                <a:gd name="T5" fmla="*/ 10 h 18"/>
                <a:gd name="T6" fmla="*/ 6 w 9"/>
                <a:gd name="T7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8">
                  <a:moveTo>
                    <a:pt x="6" y="4"/>
                  </a:moveTo>
                  <a:cubicBezTo>
                    <a:pt x="5" y="3"/>
                    <a:pt x="5" y="1"/>
                    <a:pt x="4" y="0"/>
                  </a:cubicBezTo>
                  <a:cubicBezTo>
                    <a:pt x="1" y="2"/>
                    <a:pt x="0" y="6"/>
                    <a:pt x="0" y="10"/>
                  </a:cubicBezTo>
                  <a:cubicBezTo>
                    <a:pt x="2" y="18"/>
                    <a:pt x="9" y="9"/>
                    <a:pt x="6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570">
              <a:extLst>
                <a:ext uri="{FF2B5EF4-FFF2-40B4-BE49-F238E27FC236}">
                  <a16:creationId xmlns="" xmlns:a16="http://schemas.microsoft.com/office/drawing/2014/main" id="{846BBE23-7B04-4FE7-8992-FCD628E97C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0122" y="4450933"/>
              <a:ext cx="17796" cy="40043"/>
            </a:xfrm>
            <a:custGeom>
              <a:avLst/>
              <a:gdLst>
                <a:gd name="T0" fmla="*/ 6 w 9"/>
                <a:gd name="T1" fmla="*/ 4 h 18"/>
                <a:gd name="T2" fmla="*/ 4 w 9"/>
                <a:gd name="T3" fmla="*/ 0 h 18"/>
                <a:gd name="T4" fmla="*/ 0 w 9"/>
                <a:gd name="T5" fmla="*/ 10 h 18"/>
                <a:gd name="T6" fmla="*/ 6 w 9"/>
                <a:gd name="T7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8">
                  <a:moveTo>
                    <a:pt x="6" y="4"/>
                  </a:moveTo>
                  <a:cubicBezTo>
                    <a:pt x="5" y="3"/>
                    <a:pt x="5" y="1"/>
                    <a:pt x="4" y="0"/>
                  </a:cubicBezTo>
                  <a:cubicBezTo>
                    <a:pt x="1" y="2"/>
                    <a:pt x="0" y="6"/>
                    <a:pt x="0" y="10"/>
                  </a:cubicBezTo>
                  <a:cubicBezTo>
                    <a:pt x="2" y="18"/>
                    <a:pt x="9" y="9"/>
                    <a:pt x="6" y="4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571">
              <a:extLst>
                <a:ext uri="{FF2B5EF4-FFF2-40B4-BE49-F238E27FC236}">
                  <a16:creationId xmlns="" xmlns:a16="http://schemas.microsoft.com/office/drawing/2014/main" id="{B47AB8DE-9D4A-4790-B71F-B13E509A92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0122" y="4250725"/>
              <a:ext cx="40043" cy="155720"/>
            </a:xfrm>
            <a:custGeom>
              <a:avLst/>
              <a:gdLst>
                <a:gd name="T0" fmla="*/ 8 w 19"/>
                <a:gd name="T1" fmla="*/ 23 h 70"/>
                <a:gd name="T2" fmla="*/ 9 w 19"/>
                <a:gd name="T3" fmla="*/ 48 h 70"/>
                <a:gd name="T4" fmla="*/ 10 w 19"/>
                <a:gd name="T5" fmla="*/ 69 h 70"/>
                <a:gd name="T6" fmla="*/ 10 w 19"/>
                <a:gd name="T7" fmla="*/ 63 h 70"/>
                <a:gd name="T8" fmla="*/ 9 w 19"/>
                <a:gd name="T9" fmla="*/ 51 h 70"/>
                <a:gd name="T10" fmla="*/ 12 w 19"/>
                <a:gd name="T11" fmla="*/ 42 h 70"/>
                <a:gd name="T12" fmla="*/ 14 w 19"/>
                <a:gd name="T13" fmla="*/ 35 h 70"/>
                <a:gd name="T14" fmla="*/ 11 w 19"/>
                <a:gd name="T15" fmla="*/ 21 h 70"/>
                <a:gd name="T16" fmla="*/ 12 w 19"/>
                <a:gd name="T17" fmla="*/ 8 h 70"/>
                <a:gd name="T18" fmla="*/ 12 w 19"/>
                <a:gd name="T19" fmla="*/ 0 h 70"/>
                <a:gd name="T20" fmla="*/ 8 w 19"/>
                <a:gd name="T21" fmla="*/ 2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70">
                  <a:moveTo>
                    <a:pt x="8" y="23"/>
                  </a:moveTo>
                  <a:cubicBezTo>
                    <a:pt x="3" y="28"/>
                    <a:pt x="8" y="42"/>
                    <a:pt x="9" y="48"/>
                  </a:cubicBezTo>
                  <a:cubicBezTo>
                    <a:pt x="2" y="46"/>
                    <a:pt x="0" y="70"/>
                    <a:pt x="10" y="69"/>
                  </a:cubicBezTo>
                  <a:cubicBezTo>
                    <a:pt x="6" y="66"/>
                    <a:pt x="10" y="66"/>
                    <a:pt x="10" y="63"/>
                  </a:cubicBezTo>
                  <a:cubicBezTo>
                    <a:pt x="10" y="59"/>
                    <a:pt x="8" y="55"/>
                    <a:pt x="9" y="51"/>
                  </a:cubicBezTo>
                  <a:cubicBezTo>
                    <a:pt x="10" y="48"/>
                    <a:pt x="13" y="45"/>
                    <a:pt x="12" y="42"/>
                  </a:cubicBezTo>
                  <a:cubicBezTo>
                    <a:pt x="11" y="37"/>
                    <a:pt x="13" y="40"/>
                    <a:pt x="14" y="35"/>
                  </a:cubicBezTo>
                  <a:cubicBezTo>
                    <a:pt x="15" y="30"/>
                    <a:pt x="10" y="25"/>
                    <a:pt x="11" y="21"/>
                  </a:cubicBezTo>
                  <a:cubicBezTo>
                    <a:pt x="12" y="18"/>
                    <a:pt x="19" y="10"/>
                    <a:pt x="12" y="8"/>
                  </a:cubicBezTo>
                  <a:cubicBezTo>
                    <a:pt x="15" y="6"/>
                    <a:pt x="14" y="2"/>
                    <a:pt x="12" y="0"/>
                  </a:cubicBezTo>
                  <a:cubicBezTo>
                    <a:pt x="5" y="5"/>
                    <a:pt x="10" y="15"/>
                    <a:pt x="8" y="2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572">
              <a:extLst>
                <a:ext uri="{FF2B5EF4-FFF2-40B4-BE49-F238E27FC236}">
                  <a16:creationId xmlns="" xmlns:a16="http://schemas.microsoft.com/office/drawing/2014/main" id="{EE024F6F-A082-46F6-92AF-B39882DE1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0122" y="4250725"/>
              <a:ext cx="40043" cy="155720"/>
            </a:xfrm>
            <a:custGeom>
              <a:avLst/>
              <a:gdLst>
                <a:gd name="T0" fmla="*/ 8 w 19"/>
                <a:gd name="T1" fmla="*/ 23 h 70"/>
                <a:gd name="T2" fmla="*/ 9 w 19"/>
                <a:gd name="T3" fmla="*/ 48 h 70"/>
                <a:gd name="T4" fmla="*/ 10 w 19"/>
                <a:gd name="T5" fmla="*/ 69 h 70"/>
                <a:gd name="T6" fmla="*/ 10 w 19"/>
                <a:gd name="T7" fmla="*/ 63 h 70"/>
                <a:gd name="T8" fmla="*/ 9 w 19"/>
                <a:gd name="T9" fmla="*/ 51 h 70"/>
                <a:gd name="T10" fmla="*/ 12 w 19"/>
                <a:gd name="T11" fmla="*/ 42 h 70"/>
                <a:gd name="T12" fmla="*/ 14 w 19"/>
                <a:gd name="T13" fmla="*/ 35 h 70"/>
                <a:gd name="T14" fmla="*/ 11 w 19"/>
                <a:gd name="T15" fmla="*/ 21 h 70"/>
                <a:gd name="T16" fmla="*/ 12 w 19"/>
                <a:gd name="T17" fmla="*/ 8 h 70"/>
                <a:gd name="T18" fmla="*/ 12 w 19"/>
                <a:gd name="T19" fmla="*/ 0 h 70"/>
                <a:gd name="T20" fmla="*/ 8 w 19"/>
                <a:gd name="T21" fmla="*/ 2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70">
                  <a:moveTo>
                    <a:pt x="8" y="23"/>
                  </a:moveTo>
                  <a:cubicBezTo>
                    <a:pt x="3" y="28"/>
                    <a:pt x="8" y="42"/>
                    <a:pt x="9" y="48"/>
                  </a:cubicBezTo>
                  <a:cubicBezTo>
                    <a:pt x="2" y="46"/>
                    <a:pt x="0" y="70"/>
                    <a:pt x="10" y="69"/>
                  </a:cubicBezTo>
                  <a:cubicBezTo>
                    <a:pt x="6" y="66"/>
                    <a:pt x="10" y="66"/>
                    <a:pt x="10" y="63"/>
                  </a:cubicBezTo>
                  <a:cubicBezTo>
                    <a:pt x="10" y="59"/>
                    <a:pt x="8" y="55"/>
                    <a:pt x="9" y="51"/>
                  </a:cubicBezTo>
                  <a:cubicBezTo>
                    <a:pt x="10" y="48"/>
                    <a:pt x="13" y="45"/>
                    <a:pt x="12" y="42"/>
                  </a:cubicBezTo>
                  <a:cubicBezTo>
                    <a:pt x="11" y="37"/>
                    <a:pt x="13" y="40"/>
                    <a:pt x="14" y="35"/>
                  </a:cubicBezTo>
                  <a:cubicBezTo>
                    <a:pt x="15" y="30"/>
                    <a:pt x="10" y="25"/>
                    <a:pt x="11" y="21"/>
                  </a:cubicBezTo>
                  <a:cubicBezTo>
                    <a:pt x="12" y="18"/>
                    <a:pt x="19" y="10"/>
                    <a:pt x="12" y="8"/>
                  </a:cubicBezTo>
                  <a:cubicBezTo>
                    <a:pt x="15" y="6"/>
                    <a:pt x="14" y="2"/>
                    <a:pt x="12" y="0"/>
                  </a:cubicBezTo>
                  <a:cubicBezTo>
                    <a:pt x="5" y="5"/>
                    <a:pt x="10" y="15"/>
                    <a:pt x="8" y="23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573">
              <a:extLst>
                <a:ext uri="{FF2B5EF4-FFF2-40B4-BE49-F238E27FC236}">
                  <a16:creationId xmlns="" xmlns:a16="http://schemas.microsoft.com/office/drawing/2014/main" id="{1E9A7E7A-EDA9-4642-88C6-8A4A11D26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9104" y="4717878"/>
              <a:ext cx="31145" cy="44491"/>
            </a:xfrm>
            <a:custGeom>
              <a:avLst/>
              <a:gdLst>
                <a:gd name="T0" fmla="*/ 11 w 14"/>
                <a:gd name="T1" fmla="*/ 6 h 20"/>
                <a:gd name="T2" fmla="*/ 11 w 14"/>
                <a:gd name="T3" fmla="*/ 20 h 20"/>
                <a:gd name="T4" fmla="*/ 11 w 14"/>
                <a:gd name="T5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20">
                  <a:moveTo>
                    <a:pt x="11" y="6"/>
                  </a:moveTo>
                  <a:cubicBezTo>
                    <a:pt x="0" y="0"/>
                    <a:pt x="9" y="17"/>
                    <a:pt x="11" y="20"/>
                  </a:cubicBezTo>
                  <a:cubicBezTo>
                    <a:pt x="14" y="13"/>
                    <a:pt x="11" y="12"/>
                    <a:pt x="11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574">
              <a:extLst>
                <a:ext uri="{FF2B5EF4-FFF2-40B4-BE49-F238E27FC236}">
                  <a16:creationId xmlns="" xmlns:a16="http://schemas.microsoft.com/office/drawing/2014/main" id="{FD0C1FC3-02CC-4623-8095-FDC26AE31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9104" y="4717878"/>
              <a:ext cx="31145" cy="44491"/>
            </a:xfrm>
            <a:custGeom>
              <a:avLst/>
              <a:gdLst>
                <a:gd name="T0" fmla="*/ 11 w 14"/>
                <a:gd name="T1" fmla="*/ 6 h 20"/>
                <a:gd name="T2" fmla="*/ 11 w 14"/>
                <a:gd name="T3" fmla="*/ 20 h 20"/>
                <a:gd name="T4" fmla="*/ 11 w 14"/>
                <a:gd name="T5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20">
                  <a:moveTo>
                    <a:pt x="11" y="6"/>
                  </a:moveTo>
                  <a:cubicBezTo>
                    <a:pt x="0" y="0"/>
                    <a:pt x="9" y="17"/>
                    <a:pt x="11" y="20"/>
                  </a:cubicBezTo>
                  <a:cubicBezTo>
                    <a:pt x="14" y="13"/>
                    <a:pt x="11" y="12"/>
                    <a:pt x="11" y="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647">
              <a:extLst>
                <a:ext uri="{FF2B5EF4-FFF2-40B4-BE49-F238E27FC236}">
                  <a16:creationId xmlns="" xmlns:a16="http://schemas.microsoft.com/office/drawing/2014/main" id="{085894F4-9C8E-44AA-AD6D-F1D0E0CC9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1950" y="3142898"/>
              <a:ext cx="218007" cy="129025"/>
            </a:xfrm>
            <a:custGeom>
              <a:avLst/>
              <a:gdLst>
                <a:gd name="T0" fmla="*/ 0 w 101"/>
                <a:gd name="T1" fmla="*/ 40 h 58"/>
                <a:gd name="T2" fmla="*/ 2 w 101"/>
                <a:gd name="T3" fmla="*/ 37 h 58"/>
                <a:gd name="T4" fmla="*/ 5 w 101"/>
                <a:gd name="T5" fmla="*/ 29 h 58"/>
                <a:gd name="T6" fmla="*/ 15 w 101"/>
                <a:gd name="T7" fmla="*/ 11 h 58"/>
                <a:gd name="T8" fmla="*/ 32 w 101"/>
                <a:gd name="T9" fmla="*/ 0 h 58"/>
                <a:gd name="T10" fmla="*/ 41 w 101"/>
                <a:gd name="T11" fmla="*/ 3 h 58"/>
                <a:gd name="T12" fmla="*/ 42 w 101"/>
                <a:gd name="T13" fmla="*/ 9 h 58"/>
                <a:gd name="T14" fmla="*/ 57 w 101"/>
                <a:gd name="T15" fmla="*/ 10 h 58"/>
                <a:gd name="T16" fmla="*/ 64 w 101"/>
                <a:gd name="T17" fmla="*/ 11 h 58"/>
                <a:gd name="T18" fmla="*/ 71 w 101"/>
                <a:gd name="T19" fmla="*/ 9 h 58"/>
                <a:gd name="T20" fmla="*/ 81 w 101"/>
                <a:gd name="T21" fmla="*/ 18 h 58"/>
                <a:gd name="T22" fmla="*/ 90 w 101"/>
                <a:gd name="T23" fmla="*/ 30 h 58"/>
                <a:gd name="T24" fmla="*/ 96 w 101"/>
                <a:gd name="T25" fmla="*/ 41 h 58"/>
                <a:gd name="T26" fmla="*/ 99 w 101"/>
                <a:gd name="T27" fmla="*/ 50 h 58"/>
                <a:gd name="T28" fmla="*/ 83 w 101"/>
                <a:gd name="T29" fmla="*/ 51 h 58"/>
                <a:gd name="T30" fmla="*/ 74 w 101"/>
                <a:gd name="T31" fmla="*/ 53 h 58"/>
                <a:gd name="T32" fmla="*/ 62 w 101"/>
                <a:gd name="T33" fmla="*/ 53 h 58"/>
                <a:gd name="T34" fmla="*/ 46 w 101"/>
                <a:gd name="T35" fmla="*/ 51 h 58"/>
                <a:gd name="T36" fmla="*/ 30 w 101"/>
                <a:gd name="T37" fmla="*/ 56 h 58"/>
                <a:gd name="T38" fmla="*/ 17 w 101"/>
                <a:gd name="T39" fmla="*/ 51 h 58"/>
                <a:gd name="T40" fmla="*/ 0 w 101"/>
                <a:gd name="T41" fmla="*/ 4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1" h="58">
                  <a:moveTo>
                    <a:pt x="0" y="40"/>
                  </a:moveTo>
                  <a:cubicBezTo>
                    <a:pt x="0" y="38"/>
                    <a:pt x="1" y="38"/>
                    <a:pt x="2" y="37"/>
                  </a:cubicBezTo>
                  <a:cubicBezTo>
                    <a:pt x="5" y="35"/>
                    <a:pt x="2" y="31"/>
                    <a:pt x="5" y="29"/>
                  </a:cubicBezTo>
                  <a:cubicBezTo>
                    <a:pt x="10" y="25"/>
                    <a:pt x="12" y="16"/>
                    <a:pt x="15" y="11"/>
                  </a:cubicBezTo>
                  <a:cubicBezTo>
                    <a:pt x="19" y="6"/>
                    <a:pt x="25" y="0"/>
                    <a:pt x="32" y="0"/>
                  </a:cubicBezTo>
                  <a:cubicBezTo>
                    <a:pt x="34" y="0"/>
                    <a:pt x="40" y="1"/>
                    <a:pt x="41" y="3"/>
                  </a:cubicBezTo>
                  <a:cubicBezTo>
                    <a:pt x="41" y="5"/>
                    <a:pt x="40" y="8"/>
                    <a:pt x="42" y="9"/>
                  </a:cubicBezTo>
                  <a:cubicBezTo>
                    <a:pt x="47" y="10"/>
                    <a:pt x="52" y="10"/>
                    <a:pt x="57" y="10"/>
                  </a:cubicBezTo>
                  <a:cubicBezTo>
                    <a:pt x="60" y="10"/>
                    <a:pt x="61" y="14"/>
                    <a:pt x="64" y="11"/>
                  </a:cubicBezTo>
                  <a:cubicBezTo>
                    <a:pt x="67" y="9"/>
                    <a:pt x="67" y="8"/>
                    <a:pt x="71" y="9"/>
                  </a:cubicBezTo>
                  <a:cubicBezTo>
                    <a:pt x="76" y="11"/>
                    <a:pt x="82" y="12"/>
                    <a:pt x="81" y="18"/>
                  </a:cubicBezTo>
                  <a:cubicBezTo>
                    <a:pt x="81" y="24"/>
                    <a:pt x="81" y="30"/>
                    <a:pt x="90" y="30"/>
                  </a:cubicBezTo>
                  <a:cubicBezTo>
                    <a:pt x="98" y="29"/>
                    <a:pt x="96" y="37"/>
                    <a:pt x="96" y="41"/>
                  </a:cubicBezTo>
                  <a:cubicBezTo>
                    <a:pt x="96" y="43"/>
                    <a:pt x="101" y="49"/>
                    <a:pt x="99" y="50"/>
                  </a:cubicBezTo>
                  <a:cubicBezTo>
                    <a:pt x="94" y="52"/>
                    <a:pt x="89" y="53"/>
                    <a:pt x="83" y="51"/>
                  </a:cubicBezTo>
                  <a:cubicBezTo>
                    <a:pt x="81" y="50"/>
                    <a:pt x="76" y="53"/>
                    <a:pt x="74" y="53"/>
                  </a:cubicBezTo>
                  <a:cubicBezTo>
                    <a:pt x="70" y="53"/>
                    <a:pt x="66" y="53"/>
                    <a:pt x="62" y="53"/>
                  </a:cubicBezTo>
                  <a:cubicBezTo>
                    <a:pt x="56" y="53"/>
                    <a:pt x="51" y="48"/>
                    <a:pt x="46" y="51"/>
                  </a:cubicBezTo>
                  <a:cubicBezTo>
                    <a:pt x="41" y="54"/>
                    <a:pt x="35" y="58"/>
                    <a:pt x="30" y="56"/>
                  </a:cubicBezTo>
                  <a:cubicBezTo>
                    <a:pt x="25" y="54"/>
                    <a:pt x="23" y="50"/>
                    <a:pt x="17" y="51"/>
                  </a:cubicBezTo>
                  <a:cubicBezTo>
                    <a:pt x="7" y="51"/>
                    <a:pt x="7" y="44"/>
                    <a:pt x="0" y="4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648">
              <a:extLst>
                <a:ext uri="{FF2B5EF4-FFF2-40B4-BE49-F238E27FC236}">
                  <a16:creationId xmlns="" xmlns:a16="http://schemas.microsoft.com/office/drawing/2014/main" id="{F9D9B70E-0095-4E32-ADC0-2C4EB27A2C3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1950" y="3142898"/>
              <a:ext cx="218007" cy="129025"/>
            </a:xfrm>
            <a:custGeom>
              <a:avLst/>
              <a:gdLst>
                <a:gd name="T0" fmla="*/ 0 w 101"/>
                <a:gd name="T1" fmla="*/ 40 h 58"/>
                <a:gd name="T2" fmla="*/ 2 w 101"/>
                <a:gd name="T3" fmla="*/ 37 h 58"/>
                <a:gd name="T4" fmla="*/ 5 w 101"/>
                <a:gd name="T5" fmla="*/ 29 h 58"/>
                <a:gd name="T6" fmla="*/ 15 w 101"/>
                <a:gd name="T7" fmla="*/ 11 h 58"/>
                <a:gd name="T8" fmla="*/ 32 w 101"/>
                <a:gd name="T9" fmla="*/ 0 h 58"/>
                <a:gd name="T10" fmla="*/ 41 w 101"/>
                <a:gd name="T11" fmla="*/ 3 h 58"/>
                <a:gd name="T12" fmla="*/ 42 w 101"/>
                <a:gd name="T13" fmla="*/ 9 h 58"/>
                <a:gd name="T14" fmla="*/ 57 w 101"/>
                <a:gd name="T15" fmla="*/ 10 h 58"/>
                <a:gd name="T16" fmla="*/ 64 w 101"/>
                <a:gd name="T17" fmla="*/ 11 h 58"/>
                <a:gd name="T18" fmla="*/ 71 w 101"/>
                <a:gd name="T19" fmla="*/ 9 h 58"/>
                <a:gd name="T20" fmla="*/ 81 w 101"/>
                <a:gd name="T21" fmla="*/ 18 h 58"/>
                <a:gd name="T22" fmla="*/ 90 w 101"/>
                <a:gd name="T23" fmla="*/ 30 h 58"/>
                <a:gd name="T24" fmla="*/ 96 w 101"/>
                <a:gd name="T25" fmla="*/ 41 h 58"/>
                <a:gd name="T26" fmla="*/ 99 w 101"/>
                <a:gd name="T27" fmla="*/ 50 h 58"/>
                <a:gd name="T28" fmla="*/ 83 w 101"/>
                <a:gd name="T29" fmla="*/ 51 h 58"/>
                <a:gd name="T30" fmla="*/ 74 w 101"/>
                <a:gd name="T31" fmla="*/ 53 h 58"/>
                <a:gd name="T32" fmla="*/ 62 w 101"/>
                <a:gd name="T33" fmla="*/ 53 h 58"/>
                <a:gd name="T34" fmla="*/ 46 w 101"/>
                <a:gd name="T35" fmla="*/ 51 h 58"/>
                <a:gd name="T36" fmla="*/ 30 w 101"/>
                <a:gd name="T37" fmla="*/ 56 h 58"/>
                <a:gd name="T38" fmla="*/ 17 w 101"/>
                <a:gd name="T39" fmla="*/ 51 h 58"/>
                <a:gd name="T40" fmla="*/ 0 w 101"/>
                <a:gd name="T41" fmla="*/ 4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1" h="58">
                  <a:moveTo>
                    <a:pt x="0" y="40"/>
                  </a:moveTo>
                  <a:cubicBezTo>
                    <a:pt x="0" y="38"/>
                    <a:pt x="1" y="38"/>
                    <a:pt x="2" y="37"/>
                  </a:cubicBezTo>
                  <a:cubicBezTo>
                    <a:pt x="5" y="35"/>
                    <a:pt x="2" y="31"/>
                    <a:pt x="5" y="29"/>
                  </a:cubicBezTo>
                  <a:cubicBezTo>
                    <a:pt x="10" y="25"/>
                    <a:pt x="12" y="16"/>
                    <a:pt x="15" y="11"/>
                  </a:cubicBezTo>
                  <a:cubicBezTo>
                    <a:pt x="19" y="6"/>
                    <a:pt x="25" y="0"/>
                    <a:pt x="32" y="0"/>
                  </a:cubicBezTo>
                  <a:cubicBezTo>
                    <a:pt x="34" y="0"/>
                    <a:pt x="40" y="1"/>
                    <a:pt x="41" y="3"/>
                  </a:cubicBezTo>
                  <a:cubicBezTo>
                    <a:pt x="41" y="5"/>
                    <a:pt x="40" y="8"/>
                    <a:pt x="42" y="9"/>
                  </a:cubicBezTo>
                  <a:cubicBezTo>
                    <a:pt x="47" y="10"/>
                    <a:pt x="52" y="10"/>
                    <a:pt x="57" y="10"/>
                  </a:cubicBezTo>
                  <a:cubicBezTo>
                    <a:pt x="60" y="10"/>
                    <a:pt x="61" y="14"/>
                    <a:pt x="64" y="11"/>
                  </a:cubicBezTo>
                  <a:cubicBezTo>
                    <a:pt x="67" y="9"/>
                    <a:pt x="67" y="8"/>
                    <a:pt x="71" y="9"/>
                  </a:cubicBezTo>
                  <a:cubicBezTo>
                    <a:pt x="76" y="11"/>
                    <a:pt x="82" y="12"/>
                    <a:pt x="81" y="18"/>
                  </a:cubicBezTo>
                  <a:cubicBezTo>
                    <a:pt x="81" y="24"/>
                    <a:pt x="81" y="30"/>
                    <a:pt x="90" y="30"/>
                  </a:cubicBezTo>
                  <a:cubicBezTo>
                    <a:pt x="98" y="29"/>
                    <a:pt x="96" y="37"/>
                    <a:pt x="96" y="41"/>
                  </a:cubicBezTo>
                  <a:cubicBezTo>
                    <a:pt x="96" y="43"/>
                    <a:pt x="101" y="49"/>
                    <a:pt x="99" y="50"/>
                  </a:cubicBezTo>
                  <a:cubicBezTo>
                    <a:pt x="94" y="52"/>
                    <a:pt x="89" y="53"/>
                    <a:pt x="83" y="51"/>
                  </a:cubicBezTo>
                  <a:cubicBezTo>
                    <a:pt x="81" y="50"/>
                    <a:pt x="76" y="53"/>
                    <a:pt x="74" y="53"/>
                  </a:cubicBezTo>
                  <a:cubicBezTo>
                    <a:pt x="70" y="53"/>
                    <a:pt x="66" y="53"/>
                    <a:pt x="62" y="53"/>
                  </a:cubicBezTo>
                  <a:cubicBezTo>
                    <a:pt x="56" y="53"/>
                    <a:pt x="51" y="48"/>
                    <a:pt x="46" y="51"/>
                  </a:cubicBezTo>
                  <a:cubicBezTo>
                    <a:pt x="41" y="54"/>
                    <a:pt x="35" y="58"/>
                    <a:pt x="30" y="56"/>
                  </a:cubicBezTo>
                  <a:cubicBezTo>
                    <a:pt x="25" y="54"/>
                    <a:pt x="23" y="50"/>
                    <a:pt x="17" y="51"/>
                  </a:cubicBezTo>
                  <a:cubicBezTo>
                    <a:pt x="7" y="51"/>
                    <a:pt x="7" y="44"/>
                    <a:pt x="0" y="4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04" name="Group 503">
              <a:extLst>
                <a:ext uri="{FF2B5EF4-FFF2-40B4-BE49-F238E27FC236}">
                  <a16:creationId xmlns="" xmlns:a16="http://schemas.microsoft.com/office/drawing/2014/main" id="{7C8EF725-D568-4218-AAD3-5421C6EB54ED}"/>
                </a:ext>
              </a:extLst>
            </p:cNvPr>
            <p:cNvGrpSpPr/>
            <p:nvPr/>
          </p:nvGrpSpPr>
          <p:grpSpPr>
            <a:xfrm>
              <a:off x="10457389" y="3872550"/>
              <a:ext cx="640672" cy="1018845"/>
              <a:chOff x="10457389" y="3872550"/>
              <a:chExt cx="640672" cy="1018845"/>
            </a:xfrm>
            <a:grpFill/>
          </p:grpSpPr>
          <p:sp>
            <p:nvSpPr>
              <p:cNvPr id="531" name="Freeform 561">
                <a:extLst>
                  <a:ext uri="{FF2B5EF4-FFF2-40B4-BE49-F238E27FC236}">
                    <a16:creationId xmlns="" xmlns:a16="http://schemas.microsoft.com/office/drawing/2014/main" id="{1AAB1569-A128-4F41-9E0D-0376C6AD39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6287" y="4713431"/>
                <a:ext cx="13349" cy="22247"/>
              </a:xfrm>
              <a:custGeom>
                <a:avLst/>
                <a:gdLst>
                  <a:gd name="T0" fmla="*/ 1 w 7"/>
                  <a:gd name="T1" fmla="*/ 4 h 9"/>
                  <a:gd name="T2" fmla="*/ 1 w 7"/>
                  <a:gd name="T3" fmla="*/ 9 h 9"/>
                  <a:gd name="T4" fmla="*/ 1 w 7"/>
                  <a:gd name="T5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9">
                    <a:moveTo>
                      <a:pt x="1" y="4"/>
                    </a:moveTo>
                    <a:cubicBezTo>
                      <a:pt x="0" y="6"/>
                      <a:pt x="0" y="8"/>
                      <a:pt x="1" y="9"/>
                    </a:cubicBezTo>
                    <a:cubicBezTo>
                      <a:pt x="7" y="7"/>
                      <a:pt x="5" y="0"/>
                      <a:pt x="1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" name="Freeform 562">
                <a:extLst>
                  <a:ext uri="{FF2B5EF4-FFF2-40B4-BE49-F238E27FC236}">
                    <a16:creationId xmlns="" xmlns:a16="http://schemas.microsoft.com/office/drawing/2014/main" id="{FC9D38BD-2799-45F0-A17D-0BB70F30C6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6287" y="4713431"/>
                <a:ext cx="13349" cy="22247"/>
              </a:xfrm>
              <a:custGeom>
                <a:avLst/>
                <a:gdLst>
                  <a:gd name="T0" fmla="*/ 1 w 7"/>
                  <a:gd name="T1" fmla="*/ 4 h 9"/>
                  <a:gd name="T2" fmla="*/ 1 w 7"/>
                  <a:gd name="T3" fmla="*/ 9 h 9"/>
                  <a:gd name="T4" fmla="*/ 1 w 7"/>
                  <a:gd name="T5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9">
                    <a:moveTo>
                      <a:pt x="1" y="4"/>
                    </a:moveTo>
                    <a:cubicBezTo>
                      <a:pt x="0" y="6"/>
                      <a:pt x="0" y="8"/>
                      <a:pt x="1" y="9"/>
                    </a:cubicBezTo>
                    <a:cubicBezTo>
                      <a:pt x="7" y="7"/>
                      <a:pt x="5" y="0"/>
                      <a:pt x="1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" name="Freeform 581">
                <a:extLst>
                  <a:ext uri="{FF2B5EF4-FFF2-40B4-BE49-F238E27FC236}">
                    <a16:creationId xmlns="" xmlns:a16="http://schemas.microsoft.com/office/drawing/2014/main" id="{B23BB9D2-C554-400F-9EAE-6BB5ACB0EB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57389" y="4664489"/>
                <a:ext cx="4450" cy="17796"/>
              </a:xfrm>
              <a:custGeom>
                <a:avLst/>
                <a:gdLst>
                  <a:gd name="T0" fmla="*/ 2 w 4"/>
                  <a:gd name="T1" fmla="*/ 9 h 9"/>
                  <a:gd name="T2" fmla="*/ 1 w 4"/>
                  <a:gd name="T3" fmla="*/ 0 h 9"/>
                  <a:gd name="T4" fmla="*/ 2 w 4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9">
                    <a:moveTo>
                      <a:pt x="2" y="9"/>
                    </a:moveTo>
                    <a:cubicBezTo>
                      <a:pt x="4" y="6"/>
                      <a:pt x="4" y="2"/>
                      <a:pt x="1" y="0"/>
                    </a:cubicBezTo>
                    <a:cubicBezTo>
                      <a:pt x="0" y="3"/>
                      <a:pt x="0" y="7"/>
                      <a:pt x="2" y="9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" name="Freeform 582">
                <a:extLst>
                  <a:ext uri="{FF2B5EF4-FFF2-40B4-BE49-F238E27FC236}">
                    <a16:creationId xmlns="" xmlns:a16="http://schemas.microsoft.com/office/drawing/2014/main" id="{7023666D-D0FF-4015-AF40-A85D5FA88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57389" y="4664489"/>
                <a:ext cx="4450" cy="17796"/>
              </a:xfrm>
              <a:custGeom>
                <a:avLst/>
                <a:gdLst>
                  <a:gd name="T0" fmla="*/ 2 w 4"/>
                  <a:gd name="T1" fmla="*/ 9 h 9"/>
                  <a:gd name="T2" fmla="*/ 1 w 4"/>
                  <a:gd name="T3" fmla="*/ 0 h 9"/>
                  <a:gd name="T4" fmla="*/ 2 w 4"/>
                  <a:gd name="T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9">
                    <a:moveTo>
                      <a:pt x="2" y="9"/>
                    </a:moveTo>
                    <a:cubicBezTo>
                      <a:pt x="4" y="6"/>
                      <a:pt x="4" y="2"/>
                      <a:pt x="1" y="0"/>
                    </a:cubicBezTo>
                    <a:cubicBezTo>
                      <a:pt x="0" y="3"/>
                      <a:pt x="0" y="7"/>
                      <a:pt x="2" y="9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" name="Freeform 583">
                <a:extLst>
                  <a:ext uri="{FF2B5EF4-FFF2-40B4-BE49-F238E27FC236}">
                    <a16:creationId xmlns="" xmlns:a16="http://schemas.microsoft.com/office/drawing/2014/main" id="{204FB3E7-EF51-4950-9CB9-5D27D029DA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6287" y="4415340"/>
                <a:ext cx="164618" cy="231353"/>
              </a:xfrm>
              <a:custGeom>
                <a:avLst/>
                <a:gdLst>
                  <a:gd name="T0" fmla="*/ 2 w 74"/>
                  <a:gd name="T1" fmla="*/ 97 h 106"/>
                  <a:gd name="T2" fmla="*/ 0 w 74"/>
                  <a:gd name="T3" fmla="*/ 106 h 106"/>
                  <a:gd name="T4" fmla="*/ 26 w 74"/>
                  <a:gd name="T5" fmla="*/ 82 h 106"/>
                  <a:gd name="T6" fmla="*/ 43 w 74"/>
                  <a:gd name="T7" fmla="*/ 57 h 106"/>
                  <a:gd name="T8" fmla="*/ 44 w 74"/>
                  <a:gd name="T9" fmla="*/ 52 h 106"/>
                  <a:gd name="T10" fmla="*/ 53 w 74"/>
                  <a:gd name="T11" fmla="*/ 48 h 106"/>
                  <a:gd name="T12" fmla="*/ 58 w 74"/>
                  <a:gd name="T13" fmla="*/ 42 h 106"/>
                  <a:gd name="T14" fmla="*/ 67 w 74"/>
                  <a:gd name="T15" fmla="*/ 36 h 106"/>
                  <a:gd name="T16" fmla="*/ 66 w 74"/>
                  <a:gd name="T17" fmla="*/ 21 h 106"/>
                  <a:gd name="T18" fmla="*/ 62 w 74"/>
                  <a:gd name="T19" fmla="*/ 0 h 106"/>
                  <a:gd name="T20" fmla="*/ 58 w 74"/>
                  <a:gd name="T21" fmla="*/ 10 h 106"/>
                  <a:gd name="T22" fmla="*/ 63 w 74"/>
                  <a:gd name="T23" fmla="*/ 22 h 106"/>
                  <a:gd name="T24" fmla="*/ 55 w 74"/>
                  <a:gd name="T25" fmla="*/ 15 h 106"/>
                  <a:gd name="T26" fmla="*/ 58 w 74"/>
                  <a:gd name="T27" fmla="*/ 25 h 106"/>
                  <a:gd name="T28" fmla="*/ 53 w 74"/>
                  <a:gd name="T29" fmla="*/ 32 h 106"/>
                  <a:gd name="T30" fmla="*/ 50 w 74"/>
                  <a:gd name="T31" fmla="*/ 35 h 106"/>
                  <a:gd name="T32" fmla="*/ 49 w 74"/>
                  <a:gd name="T33" fmla="*/ 41 h 106"/>
                  <a:gd name="T34" fmla="*/ 45 w 74"/>
                  <a:gd name="T35" fmla="*/ 42 h 106"/>
                  <a:gd name="T36" fmla="*/ 45 w 74"/>
                  <a:gd name="T37" fmla="*/ 48 h 106"/>
                  <a:gd name="T38" fmla="*/ 40 w 74"/>
                  <a:gd name="T39" fmla="*/ 51 h 106"/>
                  <a:gd name="T40" fmla="*/ 34 w 74"/>
                  <a:gd name="T41" fmla="*/ 59 h 106"/>
                  <a:gd name="T42" fmla="*/ 24 w 74"/>
                  <a:gd name="T43" fmla="*/ 73 h 106"/>
                  <a:gd name="T44" fmla="*/ 19 w 74"/>
                  <a:gd name="T45" fmla="*/ 75 h 106"/>
                  <a:gd name="T46" fmla="*/ 15 w 74"/>
                  <a:gd name="T47" fmla="*/ 80 h 106"/>
                  <a:gd name="T48" fmla="*/ 2 w 74"/>
                  <a:gd name="T49" fmla="*/ 9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4" h="106">
                    <a:moveTo>
                      <a:pt x="2" y="97"/>
                    </a:moveTo>
                    <a:cubicBezTo>
                      <a:pt x="0" y="100"/>
                      <a:pt x="1" y="103"/>
                      <a:pt x="0" y="106"/>
                    </a:cubicBezTo>
                    <a:cubicBezTo>
                      <a:pt x="8" y="96"/>
                      <a:pt x="19" y="93"/>
                      <a:pt x="26" y="82"/>
                    </a:cubicBezTo>
                    <a:cubicBezTo>
                      <a:pt x="29" y="78"/>
                      <a:pt x="51" y="64"/>
                      <a:pt x="43" y="57"/>
                    </a:cubicBezTo>
                    <a:cubicBezTo>
                      <a:pt x="47" y="58"/>
                      <a:pt x="44" y="55"/>
                      <a:pt x="44" y="52"/>
                    </a:cubicBezTo>
                    <a:cubicBezTo>
                      <a:pt x="45" y="49"/>
                      <a:pt x="50" y="48"/>
                      <a:pt x="53" y="48"/>
                    </a:cubicBezTo>
                    <a:cubicBezTo>
                      <a:pt x="57" y="47"/>
                      <a:pt x="58" y="46"/>
                      <a:pt x="58" y="42"/>
                    </a:cubicBezTo>
                    <a:cubicBezTo>
                      <a:pt x="59" y="37"/>
                      <a:pt x="63" y="38"/>
                      <a:pt x="67" y="36"/>
                    </a:cubicBezTo>
                    <a:cubicBezTo>
                      <a:pt x="74" y="31"/>
                      <a:pt x="69" y="27"/>
                      <a:pt x="66" y="21"/>
                    </a:cubicBezTo>
                    <a:cubicBezTo>
                      <a:pt x="62" y="15"/>
                      <a:pt x="68" y="6"/>
                      <a:pt x="62" y="0"/>
                    </a:cubicBezTo>
                    <a:cubicBezTo>
                      <a:pt x="59" y="3"/>
                      <a:pt x="63" y="15"/>
                      <a:pt x="58" y="10"/>
                    </a:cubicBezTo>
                    <a:cubicBezTo>
                      <a:pt x="59" y="13"/>
                      <a:pt x="63" y="19"/>
                      <a:pt x="63" y="22"/>
                    </a:cubicBezTo>
                    <a:cubicBezTo>
                      <a:pt x="60" y="20"/>
                      <a:pt x="56" y="19"/>
                      <a:pt x="55" y="15"/>
                    </a:cubicBezTo>
                    <a:cubicBezTo>
                      <a:pt x="55" y="19"/>
                      <a:pt x="57" y="22"/>
                      <a:pt x="58" y="25"/>
                    </a:cubicBezTo>
                    <a:cubicBezTo>
                      <a:pt x="59" y="28"/>
                      <a:pt x="55" y="39"/>
                      <a:pt x="53" y="32"/>
                    </a:cubicBezTo>
                    <a:cubicBezTo>
                      <a:pt x="53" y="34"/>
                      <a:pt x="52" y="34"/>
                      <a:pt x="50" y="35"/>
                    </a:cubicBezTo>
                    <a:cubicBezTo>
                      <a:pt x="48" y="35"/>
                      <a:pt x="49" y="40"/>
                      <a:pt x="49" y="41"/>
                    </a:cubicBezTo>
                    <a:cubicBezTo>
                      <a:pt x="48" y="42"/>
                      <a:pt x="45" y="41"/>
                      <a:pt x="45" y="42"/>
                    </a:cubicBezTo>
                    <a:cubicBezTo>
                      <a:pt x="44" y="44"/>
                      <a:pt x="46" y="45"/>
                      <a:pt x="45" y="48"/>
                    </a:cubicBezTo>
                    <a:cubicBezTo>
                      <a:pt x="44" y="41"/>
                      <a:pt x="41" y="49"/>
                      <a:pt x="40" y="51"/>
                    </a:cubicBezTo>
                    <a:cubicBezTo>
                      <a:pt x="38" y="54"/>
                      <a:pt x="37" y="57"/>
                      <a:pt x="34" y="59"/>
                    </a:cubicBezTo>
                    <a:cubicBezTo>
                      <a:pt x="31" y="63"/>
                      <a:pt x="29" y="69"/>
                      <a:pt x="24" y="73"/>
                    </a:cubicBezTo>
                    <a:cubicBezTo>
                      <a:pt x="23" y="74"/>
                      <a:pt x="21" y="73"/>
                      <a:pt x="19" y="75"/>
                    </a:cubicBezTo>
                    <a:cubicBezTo>
                      <a:pt x="17" y="76"/>
                      <a:pt x="17" y="79"/>
                      <a:pt x="15" y="80"/>
                    </a:cubicBezTo>
                    <a:cubicBezTo>
                      <a:pt x="9" y="83"/>
                      <a:pt x="4" y="91"/>
                      <a:pt x="2" y="9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" name="Freeform 584">
                <a:extLst>
                  <a:ext uri="{FF2B5EF4-FFF2-40B4-BE49-F238E27FC236}">
                    <a16:creationId xmlns="" xmlns:a16="http://schemas.microsoft.com/office/drawing/2014/main" id="{9EAFF269-B5A4-41D9-ABBE-BAFC21461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66287" y="4415340"/>
                <a:ext cx="164618" cy="231353"/>
              </a:xfrm>
              <a:custGeom>
                <a:avLst/>
                <a:gdLst>
                  <a:gd name="T0" fmla="*/ 2 w 74"/>
                  <a:gd name="T1" fmla="*/ 97 h 106"/>
                  <a:gd name="T2" fmla="*/ 0 w 74"/>
                  <a:gd name="T3" fmla="*/ 106 h 106"/>
                  <a:gd name="T4" fmla="*/ 26 w 74"/>
                  <a:gd name="T5" fmla="*/ 82 h 106"/>
                  <a:gd name="T6" fmla="*/ 43 w 74"/>
                  <a:gd name="T7" fmla="*/ 57 h 106"/>
                  <a:gd name="T8" fmla="*/ 44 w 74"/>
                  <a:gd name="T9" fmla="*/ 52 h 106"/>
                  <a:gd name="T10" fmla="*/ 53 w 74"/>
                  <a:gd name="T11" fmla="*/ 48 h 106"/>
                  <a:gd name="T12" fmla="*/ 58 w 74"/>
                  <a:gd name="T13" fmla="*/ 42 h 106"/>
                  <a:gd name="T14" fmla="*/ 67 w 74"/>
                  <a:gd name="T15" fmla="*/ 36 h 106"/>
                  <a:gd name="T16" fmla="*/ 66 w 74"/>
                  <a:gd name="T17" fmla="*/ 21 h 106"/>
                  <a:gd name="T18" fmla="*/ 62 w 74"/>
                  <a:gd name="T19" fmla="*/ 0 h 106"/>
                  <a:gd name="T20" fmla="*/ 58 w 74"/>
                  <a:gd name="T21" fmla="*/ 10 h 106"/>
                  <a:gd name="T22" fmla="*/ 63 w 74"/>
                  <a:gd name="T23" fmla="*/ 22 h 106"/>
                  <a:gd name="T24" fmla="*/ 55 w 74"/>
                  <a:gd name="T25" fmla="*/ 15 h 106"/>
                  <a:gd name="T26" fmla="*/ 58 w 74"/>
                  <a:gd name="T27" fmla="*/ 25 h 106"/>
                  <a:gd name="T28" fmla="*/ 53 w 74"/>
                  <a:gd name="T29" fmla="*/ 32 h 106"/>
                  <a:gd name="T30" fmla="*/ 50 w 74"/>
                  <a:gd name="T31" fmla="*/ 35 h 106"/>
                  <a:gd name="T32" fmla="*/ 49 w 74"/>
                  <a:gd name="T33" fmla="*/ 41 h 106"/>
                  <a:gd name="T34" fmla="*/ 45 w 74"/>
                  <a:gd name="T35" fmla="*/ 42 h 106"/>
                  <a:gd name="T36" fmla="*/ 45 w 74"/>
                  <a:gd name="T37" fmla="*/ 48 h 106"/>
                  <a:gd name="T38" fmla="*/ 40 w 74"/>
                  <a:gd name="T39" fmla="*/ 51 h 106"/>
                  <a:gd name="T40" fmla="*/ 34 w 74"/>
                  <a:gd name="T41" fmla="*/ 59 h 106"/>
                  <a:gd name="T42" fmla="*/ 24 w 74"/>
                  <a:gd name="T43" fmla="*/ 73 h 106"/>
                  <a:gd name="T44" fmla="*/ 19 w 74"/>
                  <a:gd name="T45" fmla="*/ 75 h 106"/>
                  <a:gd name="T46" fmla="*/ 15 w 74"/>
                  <a:gd name="T47" fmla="*/ 80 h 106"/>
                  <a:gd name="T48" fmla="*/ 2 w 74"/>
                  <a:gd name="T49" fmla="*/ 97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4" h="106">
                    <a:moveTo>
                      <a:pt x="2" y="97"/>
                    </a:moveTo>
                    <a:cubicBezTo>
                      <a:pt x="0" y="100"/>
                      <a:pt x="1" y="103"/>
                      <a:pt x="0" y="106"/>
                    </a:cubicBezTo>
                    <a:cubicBezTo>
                      <a:pt x="8" y="96"/>
                      <a:pt x="19" y="93"/>
                      <a:pt x="26" y="82"/>
                    </a:cubicBezTo>
                    <a:cubicBezTo>
                      <a:pt x="29" y="78"/>
                      <a:pt x="51" y="64"/>
                      <a:pt x="43" y="57"/>
                    </a:cubicBezTo>
                    <a:cubicBezTo>
                      <a:pt x="47" y="58"/>
                      <a:pt x="44" y="55"/>
                      <a:pt x="44" y="52"/>
                    </a:cubicBezTo>
                    <a:cubicBezTo>
                      <a:pt x="45" y="49"/>
                      <a:pt x="50" y="48"/>
                      <a:pt x="53" y="48"/>
                    </a:cubicBezTo>
                    <a:cubicBezTo>
                      <a:pt x="57" y="47"/>
                      <a:pt x="58" y="46"/>
                      <a:pt x="58" y="42"/>
                    </a:cubicBezTo>
                    <a:cubicBezTo>
                      <a:pt x="59" y="37"/>
                      <a:pt x="63" y="38"/>
                      <a:pt x="67" y="36"/>
                    </a:cubicBezTo>
                    <a:cubicBezTo>
                      <a:pt x="74" y="31"/>
                      <a:pt x="69" y="27"/>
                      <a:pt x="66" y="21"/>
                    </a:cubicBezTo>
                    <a:cubicBezTo>
                      <a:pt x="62" y="15"/>
                      <a:pt x="68" y="6"/>
                      <a:pt x="62" y="0"/>
                    </a:cubicBezTo>
                    <a:cubicBezTo>
                      <a:pt x="59" y="3"/>
                      <a:pt x="63" y="15"/>
                      <a:pt x="58" y="10"/>
                    </a:cubicBezTo>
                    <a:cubicBezTo>
                      <a:pt x="59" y="13"/>
                      <a:pt x="63" y="19"/>
                      <a:pt x="63" y="22"/>
                    </a:cubicBezTo>
                    <a:cubicBezTo>
                      <a:pt x="60" y="20"/>
                      <a:pt x="56" y="19"/>
                      <a:pt x="55" y="15"/>
                    </a:cubicBezTo>
                    <a:cubicBezTo>
                      <a:pt x="55" y="19"/>
                      <a:pt x="57" y="22"/>
                      <a:pt x="58" y="25"/>
                    </a:cubicBezTo>
                    <a:cubicBezTo>
                      <a:pt x="59" y="28"/>
                      <a:pt x="55" y="39"/>
                      <a:pt x="53" y="32"/>
                    </a:cubicBezTo>
                    <a:cubicBezTo>
                      <a:pt x="53" y="34"/>
                      <a:pt x="52" y="34"/>
                      <a:pt x="50" y="35"/>
                    </a:cubicBezTo>
                    <a:cubicBezTo>
                      <a:pt x="48" y="35"/>
                      <a:pt x="49" y="40"/>
                      <a:pt x="49" y="41"/>
                    </a:cubicBezTo>
                    <a:cubicBezTo>
                      <a:pt x="48" y="42"/>
                      <a:pt x="45" y="41"/>
                      <a:pt x="45" y="42"/>
                    </a:cubicBezTo>
                    <a:cubicBezTo>
                      <a:pt x="44" y="44"/>
                      <a:pt x="46" y="45"/>
                      <a:pt x="45" y="48"/>
                    </a:cubicBezTo>
                    <a:cubicBezTo>
                      <a:pt x="44" y="41"/>
                      <a:pt x="41" y="49"/>
                      <a:pt x="40" y="51"/>
                    </a:cubicBezTo>
                    <a:cubicBezTo>
                      <a:pt x="38" y="54"/>
                      <a:pt x="37" y="57"/>
                      <a:pt x="34" y="59"/>
                    </a:cubicBezTo>
                    <a:cubicBezTo>
                      <a:pt x="31" y="63"/>
                      <a:pt x="29" y="69"/>
                      <a:pt x="24" y="73"/>
                    </a:cubicBezTo>
                    <a:cubicBezTo>
                      <a:pt x="23" y="74"/>
                      <a:pt x="21" y="73"/>
                      <a:pt x="19" y="75"/>
                    </a:cubicBezTo>
                    <a:cubicBezTo>
                      <a:pt x="17" y="76"/>
                      <a:pt x="17" y="79"/>
                      <a:pt x="15" y="80"/>
                    </a:cubicBezTo>
                    <a:cubicBezTo>
                      <a:pt x="9" y="83"/>
                      <a:pt x="4" y="91"/>
                      <a:pt x="2" y="9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" name="Freeform 585">
                <a:extLst>
                  <a:ext uri="{FF2B5EF4-FFF2-40B4-BE49-F238E27FC236}">
                    <a16:creationId xmlns="" xmlns:a16="http://schemas.microsoft.com/office/drawing/2014/main" id="{292CF330-59EA-42E6-9854-BE21D3AD03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77516" y="3872550"/>
                <a:ext cx="324785" cy="462706"/>
              </a:xfrm>
              <a:custGeom>
                <a:avLst/>
                <a:gdLst>
                  <a:gd name="T0" fmla="*/ 6 w 150"/>
                  <a:gd name="T1" fmla="*/ 96 h 214"/>
                  <a:gd name="T2" fmla="*/ 15 w 150"/>
                  <a:gd name="T3" fmla="*/ 128 h 214"/>
                  <a:gd name="T4" fmla="*/ 29 w 150"/>
                  <a:gd name="T5" fmla="*/ 145 h 214"/>
                  <a:gd name="T6" fmla="*/ 45 w 150"/>
                  <a:gd name="T7" fmla="*/ 145 h 214"/>
                  <a:gd name="T8" fmla="*/ 38 w 150"/>
                  <a:gd name="T9" fmla="*/ 167 h 214"/>
                  <a:gd name="T10" fmla="*/ 47 w 150"/>
                  <a:gd name="T11" fmla="*/ 171 h 214"/>
                  <a:gd name="T12" fmla="*/ 61 w 150"/>
                  <a:gd name="T13" fmla="*/ 173 h 214"/>
                  <a:gd name="T14" fmla="*/ 72 w 150"/>
                  <a:gd name="T15" fmla="*/ 162 h 214"/>
                  <a:gd name="T16" fmla="*/ 98 w 150"/>
                  <a:gd name="T17" fmla="*/ 186 h 214"/>
                  <a:gd name="T18" fmla="*/ 101 w 150"/>
                  <a:gd name="T19" fmla="*/ 182 h 214"/>
                  <a:gd name="T20" fmla="*/ 92 w 150"/>
                  <a:gd name="T21" fmla="*/ 163 h 214"/>
                  <a:gd name="T22" fmla="*/ 121 w 150"/>
                  <a:gd name="T23" fmla="*/ 187 h 214"/>
                  <a:gd name="T24" fmla="*/ 131 w 150"/>
                  <a:gd name="T25" fmla="*/ 197 h 214"/>
                  <a:gd name="T26" fmla="*/ 144 w 150"/>
                  <a:gd name="T27" fmla="*/ 197 h 214"/>
                  <a:gd name="T28" fmla="*/ 147 w 150"/>
                  <a:gd name="T29" fmla="*/ 211 h 214"/>
                  <a:gd name="T30" fmla="*/ 136 w 150"/>
                  <a:gd name="T31" fmla="*/ 185 h 214"/>
                  <a:gd name="T32" fmla="*/ 139 w 150"/>
                  <a:gd name="T33" fmla="*/ 171 h 214"/>
                  <a:gd name="T34" fmla="*/ 117 w 150"/>
                  <a:gd name="T35" fmla="*/ 158 h 214"/>
                  <a:gd name="T36" fmla="*/ 109 w 150"/>
                  <a:gd name="T37" fmla="*/ 157 h 214"/>
                  <a:gd name="T38" fmla="*/ 85 w 150"/>
                  <a:gd name="T39" fmla="*/ 154 h 214"/>
                  <a:gd name="T40" fmla="*/ 73 w 150"/>
                  <a:gd name="T41" fmla="*/ 158 h 214"/>
                  <a:gd name="T42" fmla="*/ 56 w 150"/>
                  <a:gd name="T43" fmla="*/ 109 h 214"/>
                  <a:gd name="T44" fmla="*/ 73 w 150"/>
                  <a:gd name="T45" fmla="*/ 83 h 214"/>
                  <a:gd name="T46" fmla="*/ 75 w 150"/>
                  <a:gd name="T47" fmla="*/ 75 h 214"/>
                  <a:gd name="T48" fmla="*/ 76 w 150"/>
                  <a:gd name="T49" fmla="*/ 47 h 214"/>
                  <a:gd name="T50" fmla="*/ 67 w 150"/>
                  <a:gd name="T51" fmla="*/ 15 h 214"/>
                  <a:gd name="T52" fmla="*/ 56 w 150"/>
                  <a:gd name="T53" fmla="*/ 13 h 214"/>
                  <a:gd name="T54" fmla="*/ 42 w 150"/>
                  <a:gd name="T55" fmla="*/ 7 h 214"/>
                  <a:gd name="T56" fmla="*/ 20 w 150"/>
                  <a:gd name="T57" fmla="*/ 1 h 214"/>
                  <a:gd name="T58" fmla="*/ 15 w 150"/>
                  <a:gd name="T59" fmla="*/ 10 h 214"/>
                  <a:gd name="T60" fmla="*/ 17 w 150"/>
                  <a:gd name="T61" fmla="*/ 61 h 214"/>
                  <a:gd name="T62" fmla="*/ 4 w 150"/>
                  <a:gd name="T63" fmla="*/ 78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0" h="214">
                    <a:moveTo>
                      <a:pt x="2" y="87"/>
                    </a:moveTo>
                    <a:cubicBezTo>
                      <a:pt x="1" y="93"/>
                      <a:pt x="6" y="93"/>
                      <a:pt x="6" y="96"/>
                    </a:cubicBezTo>
                    <a:cubicBezTo>
                      <a:pt x="7" y="102"/>
                      <a:pt x="8" y="109"/>
                      <a:pt x="11" y="114"/>
                    </a:cubicBezTo>
                    <a:cubicBezTo>
                      <a:pt x="13" y="118"/>
                      <a:pt x="15" y="122"/>
                      <a:pt x="15" y="128"/>
                    </a:cubicBezTo>
                    <a:cubicBezTo>
                      <a:pt x="16" y="131"/>
                      <a:pt x="21" y="138"/>
                      <a:pt x="20" y="131"/>
                    </a:cubicBezTo>
                    <a:cubicBezTo>
                      <a:pt x="26" y="133"/>
                      <a:pt x="23" y="143"/>
                      <a:pt x="29" y="145"/>
                    </a:cubicBezTo>
                    <a:cubicBezTo>
                      <a:pt x="38" y="148"/>
                      <a:pt x="31" y="136"/>
                      <a:pt x="31" y="132"/>
                    </a:cubicBezTo>
                    <a:cubicBezTo>
                      <a:pt x="33" y="133"/>
                      <a:pt x="52" y="139"/>
                      <a:pt x="45" y="145"/>
                    </a:cubicBezTo>
                    <a:cubicBezTo>
                      <a:pt x="42" y="147"/>
                      <a:pt x="40" y="149"/>
                      <a:pt x="37" y="151"/>
                    </a:cubicBezTo>
                    <a:cubicBezTo>
                      <a:pt x="33" y="155"/>
                      <a:pt x="37" y="163"/>
                      <a:pt x="38" y="167"/>
                    </a:cubicBezTo>
                    <a:cubicBezTo>
                      <a:pt x="40" y="167"/>
                      <a:pt x="41" y="166"/>
                      <a:pt x="40" y="163"/>
                    </a:cubicBezTo>
                    <a:cubicBezTo>
                      <a:pt x="45" y="163"/>
                      <a:pt x="48" y="166"/>
                      <a:pt x="47" y="171"/>
                    </a:cubicBezTo>
                    <a:cubicBezTo>
                      <a:pt x="48" y="165"/>
                      <a:pt x="52" y="171"/>
                      <a:pt x="51" y="174"/>
                    </a:cubicBezTo>
                    <a:cubicBezTo>
                      <a:pt x="54" y="173"/>
                      <a:pt x="58" y="175"/>
                      <a:pt x="61" y="173"/>
                    </a:cubicBezTo>
                    <a:cubicBezTo>
                      <a:pt x="63" y="170"/>
                      <a:pt x="63" y="167"/>
                      <a:pt x="66" y="165"/>
                    </a:cubicBezTo>
                    <a:cubicBezTo>
                      <a:pt x="66" y="165"/>
                      <a:pt x="71" y="162"/>
                      <a:pt x="72" y="162"/>
                    </a:cubicBezTo>
                    <a:cubicBezTo>
                      <a:pt x="75" y="165"/>
                      <a:pt x="80" y="167"/>
                      <a:pt x="84" y="170"/>
                    </a:cubicBezTo>
                    <a:cubicBezTo>
                      <a:pt x="88" y="174"/>
                      <a:pt x="96" y="180"/>
                      <a:pt x="98" y="186"/>
                    </a:cubicBezTo>
                    <a:cubicBezTo>
                      <a:pt x="98" y="188"/>
                      <a:pt x="102" y="191"/>
                      <a:pt x="102" y="187"/>
                    </a:cubicBezTo>
                    <a:cubicBezTo>
                      <a:pt x="102" y="186"/>
                      <a:pt x="102" y="184"/>
                      <a:pt x="101" y="182"/>
                    </a:cubicBezTo>
                    <a:cubicBezTo>
                      <a:pt x="100" y="181"/>
                      <a:pt x="96" y="175"/>
                      <a:pt x="98" y="176"/>
                    </a:cubicBezTo>
                    <a:cubicBezTo>
                      <a:pt x="94" y="173"/>
                      <a:pt x="95" y="167"/>
                      <a:pt x="92" y="163"/>
                    </a:cubicBezTo>
                    <a:cubicBezTo>
                      <a:pt x="98" y="162"/>
                      <a:pt x="104" y="169"/>
                      <a:pt x="107" y="174"/>
                    </a:cubicBezTo>
                    <a:cubicBezTo>
                      <a:pt x="111" y="180"/>
                      <a:pt x="118" y="180"/>
                      <a:pt x="121" y="187"/>
                    </a:cubicBezTo>
                    <a:cubicBezTo>
                      <a:pt x="122" y="189"/>
                      <a:pt x="120" y="193"/>
                      <a:pt x="123" y="193"/>
                    </a:cubicBezTo>
                    <a:cubicBezTo>
                      <a:pt x="126" y="194"/>
                      <a:pt x="128" y="196"/>
                      <a:pt x="131" y="197"/>
                    </a:cubicBezTo>
                    <a:cubicBezTo>
                      <a:pt x="133" y="198"/>
                      <a:pt x="135" y="201"/>
                      <a:pt x="137" y="200"/>
                    </a:cubicBezTo>
                    <a:cubicBezTo>
                      <a:pt x="139" y="199"/>
                      <a:pt x="142" y="196"/>
                      <a:pt x="144" y="197"/>
                    </a:cubicBezTo>
                    <a:cubicBezTo>
                      <a:pt x="144" y="200"/>
                      <a:pt x="137" y="202"/>
                      <a:pt x="140" y="206"/>
                    </a:cubicBezTo>
                    <a:cubicBezTo>
                      <a:pt x="141" y="207"/>
                      <a:pt x="146" y="214"/>
                      <a:pt x="147" y="211"/>
                    </a:cubicBezTo>
                    <a:cubicBezTo>
                      <a:pt x="150" y="205"/>
                      <a:pt x="147" y="184"/>
                      <a:pt x="136" y="192"/>
                    </a:cubicBezTo>
                    <a:cubicBezTo>
                      <a:pt x="135" y="189"/>
                      <a:pt x="136" y="188"/>
                      <a:pt x="136" y="185"/>
                    </a:cubicBezTo>
                    <a:cubicBezTo>
                      <a:pt x="135" y="182"/>
                      <a:pt x="131" y="178"/>
                      <a:pt x="128" y="177"/>
                    </a:cubicBezTo>
                    <a:cubicBezTo>
                      <a:pt x="121" y="173"/>
                      <a:pt x="136" y="169"/>
                      <a:pt x="139" y="171"/>
                    </a:cubicBezTo>
                    <a:cubicBezTo>
                      <a:pt x="139" y="167"/>
                      <a:pt x="132" y="165"/>
                      <a:pt x="128" y="165"/>
                    </a:cubicBezTo>
                    <a:cubicBezTo>
                      <a:pt x="122" y="164"/>
                      <a:pt x="121" y="159"/>
                      <a:pt x="117" y="158"/>
                    </a:cubicBezTo>
                    <a:cubicBezTo>
                      <a:pt x="115" y="162"/>
                      <a:pt x="123" y="168"/>
                      <a:pt x="117" y="170"/>
                    </a:cubicBezTo>
                    <a:cubicBezTo>
                      <a:pt x="112" y="172"/>
                      <a:pt x="111" y="161"/>
                      <a:pt x="109" y="157"/>
                    </a:cubicBezTo>
                    <a:cubicBezTo>
                      <a:pt x="104" y="150"/>
                      <a:pt x="87" y="144"/>
                      <a:pt x="87" y="157"/>
                    </a:cubicBezTo>
                    <a:cubicBezTo>
                      <a:pt x="87" y="156"/>
                      <a:pt x="86" y="155"/>
                      <a:pt x="85" y="154"/>
                    </a:cubicBezTo>
                    <a:cubicBezTo>
                      <a:pt x="81" y="157"/>
                      <a:pt x="89" y="160"/>
                      <a:pt x="87" y="162"/>
                    </a:cubicBezTo>
                    <a:cubicBezTo>
                      <a:pt x="83" y="166"/>
                      <a:pt x="76" y="161"/>
                      <a:pt x="73" y="158"/>
                    </a:cubicBezTo>
                    <a:cubicBezTo>
                      <a:pt x="70" y="155"/>
                      <a:pt x="60" y="137"/>
                      <a:pt x="68" y="137"/>
                    </a:cubicBezTo>
                    <a:cubicBezTo>
                      <a:pt x="60" y="132"/>
                      <a:pt x="53" y="118"/>
                      <a:pt x="56" y="109"/>
                    </a:cubicBezTo>
                    <a:cubicBezTo>
                      <a:pt x="59" y="104"/>
                      <a:pt x="56" y="99"/>
                      <a:pt x="58" y="94"/>
                    </a:cubicBezTo>
                    <a:cubicBezTo>
                      <a:pt x="60" y="88"/>
                      <a:pt x="68" y="87"/>
                      <a:pt x="73" y="83"/>
                    </a:cubicBezTo>
                    <a:cubicBezTo>
                      <a:pt x="72" y="85"/>
                      <a:pt x="72" y="86"/>
                      <a:pt x="71" y="88"/>
                    </a:cubicBezTo>
                    <a:cubicBezTo>
                      <a:pt x="75" y="84"/>
                      <a:pt x="73" y="79"/>
                      <a:pt x="75" y="75"/>
                    </a:cubicBezTo>
                    <a:cubicBezTo>
                      <a:pt x="78" y="67"/>
                      <a:pt x="81" y="60"/>
                      <a:pt x="79" y="52"/>
                    </a:cubicBezTo>
                    <a:cubicBezTo>
                      <a:pt x="75" y="54"/>
                      <a:pt x="77" y="48"/>
                      <a:pt x="76" y="47"/>
                    </a:cubicBezTo>
                    <a:cubicBezTo>
                      <a:pt x="72" y="42"/>
                      <a:pt x="68" y="41"/>
                      <a:pt x="66" y="34"/>
                    </a:cubicBezTo>
                    <a:cubicBezTo>
                      <a:pt x="64" y="27"/>
                      <a:pt x="64" y="22"/>
                      <a:pt x="67" y="15"/>
                    </a:cubicBezTo>
                    <a:cubicBezTo>
                      <a:pt x="68" y="11"/>
                      <a:pt x="64" y="2"/>
                      <a:pt x="61" y="7"/>
                    </a:cubicBezTo>
                    <a:cubicBezTo>
                      <a:pt x="60" y="9"/>
                      <a:pt x="59" y="13"/>
                      <a:pt x="56" y="13"/>
                    </a:cubicBezTo>
                    <a:cubicBezTo>
                      <a:pt x="54" y="12"/>
                      <a:pt x="49" y="10"/>
                      <a:pt x="47" y="12"/>
                    </a:cubicBezTo>
                    <a:cubicBezTo>
                      <a:pt x="46" y="10"/>
                      <a:pt x="44" y="8"/>
                      <a:pt x="42" y="7"/>
                    </a:cubicBezTo>
                    <a:cubicBezTo>
                      <a:pt x="37" y="4"/>
                      <a:pt x="32" y="0"/>
                      <a:pt x="27" y="2"/>
                    </a:cubicBezTo>
                    <a:cubicBezTo>
                      <a:pt x="24" y="3"/>
                      <a:pt x="22" y="1"/>
                      <a:pt x="20" y="1"/>
                    </a:cubicBezTo>
                    <a:cubicBezTo>
                      <a:pt x="18" y="1"/>
                      <a:pt x="19" y="4"/>
                      <a:pt x="17" y="4"/>
                    </a:cubicBezTo>
                    <a:cubicBezTo>
                      <a:pt x="12" y="4"/>
                      <a:pt x="15" y="7"/>
                      <a:pt x="15" y="10"/>
                    </a:cubicBezTo>
                    <a:cubicBezTo>
                      <a:pt x="15" y="16"/>
                      <a:pt x="13" y="23"/>
                      <a:pt x="12" y="29"/>
                    </a:cubicBezTo>
                    <a:cubicBezTo>
                      <a:pt x="11" y="40"/>
                      <a:pt x="19" y="50"/>
                      <a:pt x="17" y="61"/>
                    </a:cubicBezTo>
                    <a:cubicBezTo>
                      <a:pt x="15" y="71"/>
                      <a:pt x="19" y="78"/>
                      <a:pt x="20" y="86"/>
                    </a:cubicBezTo>
                    <a:cubicBezTo>
                      <a:pt x="22" y="97"/>
                      <a:pt x="5" y="83"/>
                      <a:pt x="4" y="78"/>
                    </a:cubicBezTo>
                    <a:cubicBezTo>
                      <a:pt x="0" y="80"/>
                      <a:pt x="1" y="84"/>
                      <a:pt x="2" y="8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" name="Freeform 586">
                <a:extLst>
                  <a:ext uri="{FF2B5EF4-FFF2-40B4-BE49-F238E27FC236}">
                    <a16:creationId xmlns="" xmlns:a16="http://schemas.microsoft.com/office/drawing/2014/main" id="{541F87AD-E912-4E9B-AC1A-B0BD9E407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77516" y="3872550"/>
                <a:ext cx="324785" cy="462706"/>
              </a:xfrm>
              <a:custGeom>
                <a:avLst/>
                <a:gdLst>
                  <a:gd name="T0" fmla="*/ 6 w 150"/>
                  <a:gd name="T1" fmla="*/ 96 h 214"/>
                  <a:gd name="T2" fmla="*/ 15 w 150"/>
                  <a:gd name="T3" fmla="*/ 128 h 214"/>
                  <a:gd name="T4" fmla="*/ 29 w 150"/>
                  <a:gd name="T5" fmla="*/ 145 h 214"/>
                  <a:gd name="T6" fmla="*/ 45 w 150"/>
                  <a:gd name="T7" fmla="*/ 145 h 214"/>
                  <a:gd name="T8" fmla="*/ 38 w 150"/>
                  <a:gd name="T9" fmla="*/ 167 h 214"/>
                  <a:gd name="T10" fmla="*/ 47 w 150"/>
                  <a:gd name="T11" fmla="*/ 171 h 214"/>
                  <a:gd name="T12" fmla="*/ 61 w 150"/>
                  <a:gd name="T13" fmla="*/ 173 h 214"/>
                  <a:gd name="T14" fmla="*/ 72 w 150"/>
                  <a:gd name="T15" fmla="*/ 162 h 214"/>
                  <a:gd name="T16" fmla="*/ 98 w 150"/>
                  <a:gd name="T17" fmla="*/ 186 h 214"/>
                  <a:gd name="T18" fmla="*/ 101 w 150"/>
                  <a:gd name="T19" fmla="*/ 182 h 214"/>
                  <a:gd name="T20" fmla="*/ 92 w 150"/>
                  <a:gd name="T21" fmla="*/ 163 h 214"/>
                  <a:gd name="T22" fmla="*/ 121 w 150"/>
                  <a:gd name="T23" fmla="*/ 187 h 214"/>
                  <a:gd name="T24" fmla="*/ 131 w 150"/>
                  <a:gd name="T25" fmla="*/ 197 h 214"/>
                  <a:gd name="T26" fmla="*/ 144 w 150"/>
                  <a:gd name="T27" fmla="*/ 197 h 214"/>
                  <a:gd name="T28" fmla="*/ 147 w 150"/>
                  <a:gd name="T29" fmla="*/ 211 h 214"/>
                  <a:gd name="T30" fmla="*/ 136 w 150"/>
                  <a:gd name="T31" fmla="*/ 185 h 214"/>
                  <a:gd name="T32" fmla="*/ 139 w 150"/>
                  <a:gd name="T33" fmla="*/ 171 h 214"/>
                  <a:gd name="T34" fmla="*/ 117 w 150"/>
                  <a:gd name="T35" fmla="*/ 158 h 214"/>
                  <a:gd name="T36" fmla="*/ 109 w 150"/>
                  <a:gd name="T37" fmla="*/ 157 h 214"/>
                  <a:gd name="T38" fmla="*/ 85 w 150"/>
                  <a:gd name="T39" fmla="*/ 154 h 214"/>
                  <a:gd name="T40" fmla="*/ 73 w 150"/>
                  <a:gd name="T41" fmla="*/ 158 h 214"/>
                  <a:gd name="T42" fmla="*/ 56 w 150"/>
                  <a:gd name="T43" fmla="*/ 109 h 214"/>
                  <a:gd name="T44" fmla="*/ 73 w 150"/>
                  <a:gd name="T45" fmla="*/ 83 h 214"/>
                  <a:gd name="T46" fmla="*/ 75 w 150"/>
                  <a:gd name="T47" fmla="*/ 75 h 214"/>
                  <a:gd name="T48" fmla="*/ 76 w 150"/>
                  <a:gd name="T49" fmla="*/ 47 h 214"/>
                  <a:gd name="T50" fmla="*/ 67 w 150"/>
                  <a:gd name="T51" fmla="*/ 15 h 214"/>
                  <a:gd name="T52" fmla="*/ 56 w 150"/>
                  <a:gd name="T53" fmla="*/ 13 h 214"/>
                  <a:gd name="T54" fmla="*/ 42 w 150"/>
                  <a:gd name="T55" fmla="*/ 7 h 214"/>
                  <a:gd name="T56" fmla="*/ 20 w 150"/>
                  <a:gd name="T57" fmla="*/ 1 h 214"/>
                  <a:gd name="T58" fmla="*/ 15 w 150"/>
                  <a:gd name="T59" fmla="*/ 10 h 214"/>
                  <a:gd name="T60" fmla="*/ 17 w 150"/>
                  <a:gd name="T61" fmla="*/ 61 h 214"/>
                  <a:gd name="T62" fmla="*/ 4 w 150"/>
                  <a:gd name="T63" fmla="*/ 78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0" h="214">
                    <a:moveTo>
                      <a:pt x="2" y="87"/>
                    </a:moveTo>
                    <a:cubicBezTo>
                      <a:pt x="1" y="93"/>
                      <a:pt x="6" y="93"/>
                      <a:pt x="6" y="96"/>
                    </a:cubicBezTo>
                    <a:cubicBezTo>
                      <a:pt x="7" y="102"/>
                      <a:pt x="8" y="109"/>
                      <a:pt x="11" y="114"/>
                    </a:cubicBezTo>
                    <a:cubicBezTo>
                      <a:pt x="13" y="118"/>
                      <a:pt x="15" y="122"/>
                      <a:pt x="15" y="128"/>
                    </a:cubicBezTo>
                    <a:cubicBezTo>
                      <a:pt x="16" y="131"/>
                      <a:pt x="21" y="138"/>
                      <a:pt x="20" y="131"/>
                    </a:cubicBezTo>
                    <a:cubicBezTo>
                      <a:pt x="26" y="133"/>
                      <a:pt x="23" y="143"/>
                      <a:pt x="29" y="145"/>
                    </a:cubicBezTo>
                    <a:cubicBezTo>
                      <a:pt x="38" y="148"/>
                      <a:pt x="31" y="136"/>
                      <a:pt x="31" y="132"/>
                    </a:cubicBezTo>
                    <a:cubicBezTo>
                      <a:pt x="33" y="133"/>
                      <a:pt x="52" y="139"/>
                      <a:pt x="45" y="145"/>
                    </a:cubicBezTo>
                    <a:cubicBezTo>
                      <a:pt x="42" y="147"/>
                      <a:pt x="40" y="149"/>
                      <a:pt x="37" y="151"/>
                    </a:cubicBezTo>
                    <a:cubicBezTo>
                      <a:pt x="33" y="155"/>
                      <a:pt x="37" y="163"/>
                      <a:pt x="38" y="167"/>
                    </a:cubicBezTo>
                    <a:cubicBezTo>
                      <a:pt x="40" y="167"/>
                      <a:pt x="41" y="166"/>
                      <a:pt x="40" y="163"/>
                    </a:cubicBezTo>
                    <a:cubicBezTo>
                      <a:pt x="45" y="163"/>
                      <a:pt x="48" y="166"/>
                      <a:pt x="47" y="171"/>
                    </a:cubicBezTo>
                    <a:cubicBezTo>
                      <a:pt x="48" y="165"/>
                      <a:pt x="52" y="171"/>
                      <a:pt x="51" y="174"/>
                    </a:cubicBezTo>
                    <a:cubicBezTo>
                      <a:pt x="54" y="173"/>
                      <a:pt x="58" y="175"/>
                      <a:pt x="61" y="173"/>
                    </a:cubicBezTo>
                    <a:cubicBezTo>
                      <a:pt x="63" y="170"/>
                      <a:pt x="63" y="167"/>
                      <a:pt x="66" y="165"/>
                    </a:cubicBezTo>
                    <a:cubicBezTo>
                      <a:pt x="66" y="165"/>
                      <a:pt x="71" y="162"/>
                      <a:pt x="72" y="162"/>
                    </a:cubicBezTo>
                    <a:cubicBezTo>
                      <a:pt x="75" y="165"/>
                      <a:pt x="80" y="167"/>
                      <a:pt x="84" y="170"/>
                    </a:cubicBezTo>
                    <a:cubicBezTo>
                      <a:pt x="88" y="174"/>
                      <a:pt x="96" y="180"/>
                      <a:pt x="98" y="186"/>
                    </a:cubicBezTo>
                    <a:cubicBezTo>
                      <a:pt x="98" y="188"/>
                      <a:pt x="102" y="191"/>
                      <a:pt x="102" y="187"/>
                    </a:cubicBezTo>
                    <a:cubicBezTo>
                      <a:pt x="102" y="186"/>
                      <a:pt x="102" y="184"/>
                      <a:pt x="101" y="182"/>
                    </a:cubicBezTo>
                    <a:cubicBezTo>
                      <a:pt x="100" y="181"/>
                      <a:pt x="96" y="175"/>
                      <a:pt x="98" y="176"/>
                    </a:cubicBezTo>
                    <a:cubicBezTo>
                      <a:pt x="94" y="173"/>
                      <a:pt x="95" y="167"/>
                      <a:pt x="92" y="163"/>
                    </a:cubicBezTo>
                    <a:cubicBezTo>
                      <a:pt x="98" y="162"/>
                      <a:pt x="104" y="169"/>
                      <a:pt x="107" y="174"/>
                    </a:cubicBezTo>
                    <a:cubicBezTo>
                      <a:pt x="111" y="180"/>
                      <a:pt x="118" y="180"/>
                      <a:pt x="121" y="187"/>
                    </a:cubicBezTo>
                    <a:cubicBezTo>
                      <a:pt x="122" y="189"/>
                      <a:pt x="120" y="193"/>
                      <a:pt x="123" y="193"/>
                    </a:cubicBezTo>
                    <a:cubicBezTo>
                      <a:pt x="126" y="194"/>
                      <a:pt x="128" y="196"/>
                      <a:pt x="131" y="197"/>
                    </a:cubicBezTo>
                    <a:cubicBezTo>
                      <a:pt x="133" y="198"/>
                      <a:pt x="135" y="201"/>
                      <a:pt x="137" y="200"/>
                    </a:cubicBezTo>
                    <a:cubicBezTo>
                      <a:pt x="139" y="199"/>
                      <a:pt x="142" y="196"/>
                      <a:pt x="144" y="197"/>
                    </a:cubicBezTo>
                    <a:cubicBezTo>
                      <a:pt x="144" y="200"/>
                      <a:pt x="137" y="202"/>
                      <a:pt x="140" y="206"/>
                    </a:cubicBezTo>
                    <a:cubicBezTo>
                      <a:pt x="141" y="207"/>
                      <a:pt x="146" y="214"/>
                      <a:pt x="147" y="211"/>
                    </a:cubicBezTo>
                    <a:cubicBezTo>
                      <a:pt x="150" y="205"/>
                      <a:pt x="147" y="184"/>
                      <a:pt x="136" y="192"/>
                    </a:cubicBezTo>
                    <a:cubicBezTo>
                      <a:pt x="135" y="189"/>
                      <a:pt x="136" y="188"/>
                      <a:pt x="136" y="185"/>
                    </a:cubicBezTo>
                    <a:cubicBezTo>
                      <a:pt x="135" y="182"/>
                      <a:pt x="131" y="178"/>
                      <a:pt x="128" y="177"/>
                    </a:cubicBezTo>
                    <a:cubicBezTo>
                      <a:pt x="121" y="173"/>
                      <a:pt x="136" y="169"/>
                      <a:pt x="139" y="171"/>
                    </a:cubicBezTo>
                    <a:cubicBezTo>
                      <a:pt x="139" y="167"/>
                      <a:pt x="132" y="165"/>
                      <a:pt x="128" y="165"/>
                    </a:cubicBezTo>
                    <a:cubicBezTo>
                      <a:pt x="122" y="164"/>
                      <a:pt x="121" y="159"/>
                      <a:pt x="117" y="158"/>
                    </a:cubicBezTo>
                    <a:cubicBezTo>
                      <a:pt x="115" y="162"/>
                      <a:pt x="123" y="168"/>
                      <a:pt x="117" y="170"/>
                    </a:cubicBezTo>
                    <a:cubicBezTo>
                      <a:pt x="112" y="172"/>
                      <a:pt x="111" y="161"/>
                      <a:pt x="109" y="157"/>
                    </a:cubicBezTo>
                    <a:cubicBezTo>
                      <a:pt x="104" y="150"/>
                      <a:pt x="87" y="144"/>
                      <a:pt x="87" y="157"/>
                    </a:cubicBezTo>
                    <a:cubicBezTo>
                      <a:pt x="87" y="156"/>
                      <a:pt x="86" y="155"/>
                      <a:pt x="85" y="154"/>
                    </a:cubicBezTo>
                    <a:cubicBezTo>
                      <a:pt x="81" y="157"/>
                      <a:pt x="89" y="160"/>
                      <a:pt x="87" y="162"/>
                    </a:cubicBezTo>
                    <a:cubicBezTo>
                      <a:pt x="83" y="166"/>
                      <a:pt x="76" y="161"/>
                      <a:pt x="73" y="158"/>
                    </a:cubicBezTo>
                    <a:cubicBezTo>
                      <a:pt x="70" y="155"/>
                      <a:pt x="60" y="137"/>
                      <a:pt x="68" y="137"/>
                    </a:cubicBezTo>
                    <a:cubicBezTo>
                      <a:pt x="60" y="132"/>
                      <a:pt x="53" y="118"/>
                      <a:pt x="56" y="109"/>
                    </a:cubicBezTo>
                    <a:cubicBezTo>
                      <a:pt x="59" y="104"/>
                      <a:pt x="56" y="99"/>
                      <a:pt x="58" y="94"/>
                    </a:cubicBezTo>
                    <a:cubicBezTo>
                      <a:pt x="60" y="88"/>
                      <a:pt x="68" y="87"/>
                      <a:pt x="73" y="83"/>
                    </a:cubicBezTo>
                    <a:cubicBezTo>
                      <a:pt x="72" y="85"/>
                      <a:pt x="72" y="86"/>
                      <a:pt x="71" y="88"/>
                    </a:cubicBezTo>
                    <a:cubicBezTo>
                      <a:pt x="75" y="84"/>
                      <a:pt x="73" y="79"/>
                      <a:pt x="75" y="75"/>
                    </a:cubicBezTo>
                    <a:cubicBezTo>
                      <a:pt x="78" y="67"/>
                      <a:pt x="81" y="60"/>
                      <a:pt x="79" y="52"/>
                    </a:cubicBezTo>
                    <a:cubicBezTo>
                      <a:pt x="75" y="54"/>
                      <a:pt x="77" y="48"/>
                      <a:pt x="76" y="47"/>
                    </a:cubicBezTo>
                    <a:cubicBezTo>
                      <a:pt x="72" y="42"/>
                      <a:pt x="68" y="41"/>
                      <a:pt x="66" y="34"/>
                    </a:cubicBezTo>
                    <a:cubicBezTo>
                      <a:pt x="64" y="27"/>
                      <a:pt x="64" y="22"/>
                      <a:pt x="67" y="15"/>
                    </a:cubicBezTo>
                    <a:cubicBezTo>
                      <a:pt x="68" y="11"/>
                      <a:pt x="64" y="2"/>
                      <a:pt x="61" y="7"/>
                    </a:cubicBezTo>
                    <a:cubicBezTo>
                      <a:pt x="60" y="9"/>
                      <a:pt x="59" y="13"/>
                      <a:pt x="56" y="13"/>
                    </a:cubicBezTo>
                    <a:cubicBezTo>
                      <a:pt x="54" y="12"/>
                      <a:pt x="49" y="10"/>
                      <a:pt x="47" y="12"/>
                    </a:cubicBezTo>
                    <a:cubicBezTo>
                      <a:pt x="46" y="10"/>
                      <a:pt x="44" y="8"/>
                      <a:pt x="42" y="7"/>
                    </a:cubicBezTo>
                    <a:cubicBezTo>
                      <a:pt x="37" y="4"/>
                      <a:pt x="32" y="0"/>
                      <a:pt x="27" y="2"/>
                    </a:cubicBezTo>
                    <a:cubicBezTo>
                      <a:pt x="24" y="3"/>
                      <a:pt x="22" y="1"/>
                      <a:pt x="20" y="1"/>
                    </a:cubicBezTo>
                    <a:cubicBezTo>
                      <a:pt x="18" y="1"/>
                      <a:pt x="19" y="4"/>
                      <a:pt x="17" y="4"/>
                    </a:cubicBezTo>
                    <a:cubicBezTo>
                      <a:pt x="12" y="4"/>
                      <a:pt x="15" y="7"/>
                      <a:pt x="15" y="10"/>
                    </a:cubicBezTo>
                    <a:cubicBezTo>
                      <a:pt x="15" y="16"/>
                      <a:pt x="13" y="23"/>
                      <a:pt x="12" y="29"/>
                    </a:cubicBezTo>
                    <a:cubicBezTo>
                      <a:pt x="11" y="40"/>
                      <a:pt x="19" y="50"/>
                      <a:pt x="17" y="61"/>
                    </a:cubicBezTo>
                    <a:cubicBezTo>
                      <a:pt x="15" y="71"/>
                      <a:pt x="19" y="78"/>
                      <a:pt x="20" y="86"/>
                    </a:cubicBezTo>
                    <a:cubicBezTo>
                      <a:pt x="22" y="97"/>
                      <a:pt x="5" y="83"/>
                      <a:pt x="4" y="78"/>
                    </a:cubicBezTo>
                    <a:cubicBezTo>
                      <a:pt x="0" y="80"/>
                      <a:pt x="1" y="84"/>
                      <a:pt x="2" y="8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" name="Freeform 587">
                <a:extLst>
                  <a:ext uri="{FF2B5EF4-FFF2-40B4-BE49-F238E27FC236}">
                    <a16:creationId xmlns="" xmlns:a16="http://schemas.microsoft.com/office/drawing/2014/main" id="{8CCA7BA2-A9CE-4C2F-803B-6BF515D057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13109" y="4344154"/>
                <a:ext cx="40043" cy="26695"/>
              </a:xfrm>
              <a:custGeom>
                <a:avLst/>
                <a:gdLst>
                  <a:gd name="T0" fmla="*/ 8 w 20"/>
                  <a:gd name="T1" fmla="*/ 2 h 11"/>
                  <a:gd name="T2" fmla="*/ 5 w 20"/>
                  <a:gd name="T3" fmla="*/ 0 h 11"/>
                  <a:gd name="T4" fmla="*/ 20 w 20"/>
                  <a:gd name="T5" fmla="*/ 11 h 11"/>
                  <a:gd name="T6" fmla="*/ 17 w 20"/>
                  <a:gd name="T7" fmla="*/ 6 h 11"/>
                  <a:gd name="T8" fmla="*/ 8 w 20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1">
                    <a:moveTo>
                      <a:pt x="8" y="2"/>
                    </a:moveTo>
                    <a:cubicBezTo>
                      <a:pt x="8" y="1"/>
                      <a:pt x="7" y="0"/>
                      <a:pt x="5" y="0"/>
                    </a:cubicBezTo>
                    <a:cubicBezTo>
                      <a:pt x="0" y="9"/>
                      <a:pt x="13" y="11"/>
                      <a:pt x="20" y="11"/>
                    </a:cubicBezTo>
                    <a:cubicBezTo>
                      <a:pt x="20" y="9"/>
                      <a:pt x="19" y="7"/>
                      <a:pt x="17" y="6"/>
                    </a:cubicBezTo>
                    <a:cubicBezTo>
                      <a:pt x="14" y="4"/>
                      <a:pt x="12" y="5"/>
                      <a:pt x="8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" name="Freeform 588">
                <a:extLst>
                  <a:ext uri="{FF2B5EF4-FFF2-40B4-BE49-F238E27FC236}">
                    <a16:creationId xmlns="" xmlns:a16="http://schemas.microsoft.com/office/drawing/2014/main" id="{F630858B-6121-46ED-967C-A1BA1BC960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13109" y="4344154"/>
                <a:ext cx="40043" cy="26695"/>
              </a:xfrm>
              <a:custGeom>
                <a:avLst/>
                <a:gdLst>
                  <a:gd name="T0" fmla="*/ 8 w 20"/>
                  <a:gd name="T1" fmla="*/ 2 h 11"/>
                  <a:gd name="T2" fmla="*/ 5 w 20"/>
                  <a:gd name="T3" fmla="*/ 0 h 11"/>
                  <a:gd name="T4" fmla="*/ 20 w 20"/>
                  <a:gd name="T5" fmla="*/ 11 h 11"/>
                  <a:gd name="T6" fmla="*/ 17 w 20"/>
                  <a:gd name="T7" fmla="*/ 6 h 11"/>
                  <a:gd name="T8" fmla="*/ 8 w 20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1">
                    <a:moveTo>
                      <a:pt x="8" y="2"/>
                    </a:moveTo>
                    <a:cubicBezTo>
                      <a:pt x="8" y="1"/>
                      <a:pt x="7" y="0"/>
                      <a:pt x="5" y="0"/>
                    </a:cubicBezTo>
                    <a:cubicBezTo>
                      <a:pt x="0" y="9"/>
                      <a:pt x="13" y="11"/>
                      <a:pt x="20" y="11"/>
                    </a:cubicBezTo>
                    <a:cubicBezTo>
                      <a:pt x="20" y="9"/>
                      <a:pt x="19" y="7"/>
                      <a:pt x="17" y="6"/>
                    </a:cubicBezTo>
                    <a:cubicBezTo>
                      <a:pt x="14" y="4"/>
                      <a:pt x="12" y="5"/>
                      <a:pt x="8" y="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" name="Freeform 589">
                <a:extLst>
                  <a:ext uri="{FF2B5EF4-FFF2-40B4-BE49-F238E27FC236}">
                    <a16:creationId xmlns="" xmlns:a16="http://schemas.microsoft.com/office/drawing/2014/main" id="{B3B93CB4-6403-4A94-A24B-925CC98A49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2007" y="4232928"/>
                <a:ext cx="13349" cy="13349"/>
              </a:xfrm>
              <a:custGeom>
                <a:avLst/>
                <a:gdLst>
                  <a:gd name="T0" fmla="*/ 0 w 7"/>
                  <a:gd name="T1" fmla="*/ 0 h 6"/>
                  <a:gd name="T2" fmla="*/ 7 w 7"/>
                  <a:gd name="T3" fmla="*/ 6 h 6"/>
                  <a:gd name="T4" fmla="*/ 0 w 7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6">
                    <a:moveTo>
                      <a:pt x="0" y="0"/>
                    </a:moveTo>
                    <a:cubicBezTo>
                      <a:pt x="1" y="3"/>
                      <a:pt x="4" y="5"/>
                      <a:pt x="7" y="6"/>
                    </a:cubicBezTo>
                    <a:cubicBezTo>
                      <a:pt x="7" y="3"/>
                      <a:pt x="4" y="0"/>
                      <a:pt x="0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" name="Freeform 590">
                <a:extLst>
                  <a:ext uri="{FF2B5EF4-FFF2-40B4-BE49-F238E27FC236}">
                    <a16:creationId xmlns="" xmlns:a16="http://schemas.microsoft.com/office/drawing/2014/main" id="{2DCA165C-74F2-407D-9372-0528ADD061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2007" y="4232928"/>
                <a:ext cx="13349" cy="13349"/>
              </a:xfrm>
              <a:custGeom>
                <a:avLst/>
                <a:gdLst>
                  <a:gd name="T0" fmla="*/ 0 w 7"/>
                  <a:gd name="T1" fmla="*/ 0 h 6"/>
                  <a:gd name="T2" fmla="*/ 7 w 7"/>
                  <a:gd name="T3" fmla="*/ 6 h 6"/>
                  <a:gd name="T4" fmla="*/ 0 w 7"/>
                  <a:gd name="T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6">
                    <a:moveTo>
                      <a:pt x="0" y="0"/>
                    </a:moveTo>
                    <a:cubicBezTo>
                      <a:pt x="1" y="3"/>
                      <a:pt x="4" y="5"/>
                      <a:pt x="7" y="6"/>
                    </a:cubicBezTo>
                    <a:cubicBezTo>
                      <a:pt x="7" y="3"/>
                      <a:pt x="4" y="0"/>
                      <a:pt x="0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" name="Freeform 591">
                <a:extLst>
                  <a:ext uri="{FF2B5EF4-FFF2-40B4-BE49-F238E27FC236}">
                    <a16:creationId xmlns="" xmlns:a16="http://schemas.microsoft.com/office/drawing/2014/main" id="{BF152D22-C252-42FD-AF17-8DA63F18B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6455" y="4375299"/>
                <a:ext cx="13349" cy="17796"/>
              </a:xfrm>
              <a:custGeom>
                <a:avLst/>
                <a:gdLst>
                  <a:gd name="T0" fmla="*/ 4 w 7"/>
                  <a:gd name="T1" fmla="*/ 0 h 9"/>
                  <a:gd name="T2" fmla="*/ 0 w 7"/>
                  <a:gd name="T3" fmla="*/ 1 h 9"/>
                  <a:gd name="T4" fmla="*/ 4 w 7"/>
                  <a:gd name="T5" fmla="*/ 9 h 9"/>
                  <a:gd name="T6" fmla="*/ 4 w 7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9">
                    <a:moveTo>
                      <a:pt x="4" y="0"/>
                    </a:moveTo>
                    <a:cubicBezTo>
                      <a:pt x="2" y="1"/>
                      <a:pt x="1" y="1"/>
                      <a:pt x="0" y="1"/>
                    </a:cubicBezTo>
                    <a:cubicBezTo>
                      <a:pt x="0" y="5"/>
                      <a:pt x="5" y="5"/>
                      <a:pt x="4" y="9"/>
                    </a:cubicBezTo>
                    <a:cubicBezTo>
                      <a:pt x="7" y="7"/>
                      <a:pt x="4" y="3"/>
                      <a:pt x="4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" name="Freeform 592">
                <a:extLst>
                  <a:ext uri="{FF2B5EF4-FFF2-40B4-BE49-F238E27FC236}">
                    <a16:creationId xmlns="" xmlns:a16="http://schemas.microsoft.com/office/drawing/2014/main" id="{ACA4AE55-C9E8-4E40-B55F-05A04A7F3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26455" y="4375299"/>
                <a:ext cx="13349" cy="17796"/>
              </a:xfrm>
              <a:custGeom>
                <a:avLst/>
                <a:gdLst>
                  <a:gd name="T0" fmla="*/ 4 w 7"/>
                  <a:gd name="T1" fmla="*/ 0 h 9"/>
                  <a:gd name="T2" fmla="*/ 0 w 7"/>
                  <a:gd name="T3" fmla="*/ 1 h 9"/>
                  <a:gd name="T4" fmla="*/ 4 w 7"/>
                  <a:gd name="T5" fmla="*/ 9 h 9"/>
                  <a:gd name="T6" fmla="*/ 4 w 7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9">
                    <a:moveTo>
                      <a:pt x="4" y="0"/>
                    </a:moveTo>
                    <a:cubicBezTo>
                      <a:pt x="2" y="1"/>
                      <a:pt x="1" y="1"/>
                      <a:pt x="0" y="1"/>
                    </a:cubicBezTo>
                    <a:cubicBezTo>
                      <a:pt x="0" y="5"/>
                      <a:pt x="5" y="5"/>
                      <a:pt x="4" y="9"/>
                    </a:cubicBezTo>
                    <a:cubicBezTo>
                      <a:pt x="7" y="7"/>
                      <a:pt x="4" y="3"/>
                      <a:pt x="4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" name="Freeform 593">
                <a:extLst>
                  <a:ext uri="{FF2B5EF4-FFF2-40B4-BE49-F238E27FC236}">
                    <a16:creationId xmlns="" xmlns:a16="http://schemas.microsoft.com/office/drawing/2014/main" id="{BE89D089-04CE-4F38-BE01-160F3078FF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39803" y="4250725"/>
                <a:ext cx="88982" cy="124575"/>
              </a:xfrm>
              <a:custGeom>
                <a:avLst/>
                <a:gdLst>
                  <a:gd name="T0" fmla="*/ 0 w 41"/>
                  <a:gd name="T1" fmla="*/ 5 h 58"/>
                  <a:gd name="T2" fmla="*/ 8 w 41"/>
                  <a:gd name="T3" fmla="*/ 13 h 58"/>
                  <a:gd name="T4" fmla="*/ 18 w 41"/>
                  <a:gd name="T5" fmla="*/ 30 h 58"/>
                  <a:gd name="T6" fmla="*/ 37 w 41"/>
                  <a:gd name="T7" fmla="*/ 43 h 58"/>
                  <a:gd name="T8" fmla="*/ 40 w 41"/>
                  <a:gd name="T9" fmla="*/ 35 h 58"/>
                  <a:gd name="T10" fmla="*/ 38 w 41"/>
                  <a:gd name="T11" fmla="*/ 26 h 58"/>
                  <a:gd name="T12" fmla="*/ 29 w 41"/>
                  <a:gd name="T13" fmla="*/ 8 h 58"/>
                  <a:gd name="T14" fmla="*/ 0 w 41"/>
                  <a:gd name="T15" fmla="*/ 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58">
                    <a:moveTo>
                      <a:pt x="0" y="5"/>
                    </a:moveTo>
                    <a:cubicBezTo>
                      <a:pt x="0" y="7"/>
                      <a:pt x="7" y="12"/>
                      <a:pt x="8" y="13"/>
                    </a:cubicBezTo>
                    <a:cubicBezTo>
                      <a:pt x="15" y="18"/>
                      <a:pt x="13" y="25"/>
                      <a:pt x="18" y="30"/>
                    </a:cubicBezTo>
                    <a:cubicBezTo>
                      <a:pt x="20" y="33"/>
                      <a:pt x="34" y="58"/>
                      <a:pt x="37" y="43"/>
                    </a:cubicBezTo>
                    <a:cubicBezTo>
                      <a:pt x="37" y="40"/>
                      <a:pt x="39" y="38"/>
                      <a:pt x="40" y="35"/>
                    </a:cubicBezTo>
                    <a:cubicBezTo>
                      <a:pt x="41" y="31"/>
                      <a:pt x="38" y="29"/>
                      <a:pt x="38" y="26"/>
                    </a:cubicBezTo>
                    <a:cubicBezTo>
                      <a:pt x="38" y="18"/>
                      <a:pt x="34" y="13"/>
                      <a:pt x="29" y="8"/>
                    </a:cubicBezTo>
                    <a:cubicBezTo>
                      <a:pt x="25" y="4"/>
                      <a:pt x="3" y="0"/>
                      <a:pt x="0" y="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" name="Freeform 594">
                <a:extLst>
                  <a:ext uri="{FF2B5EF4-FFF2-40B4-BE49-F238E27FC236}">
                    <a16:creationId xmlns="" xmlns:a16="http://schemas.microsoft.com/office/drawing/2014/main" id="{3679EE57-967E-473F-A625-A5FBC2F411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39803" y="4250725"/>
                <a:ext cx="88982" cy="124575"/>
              </a:xfrm>
              <a:custGeom>
                <a:avLst/>
                <a:gdLst>
                  <a:gd name="T0" fmla="*/ 0 w 41"/>
                  <a:gd name="T1" fmla="*/ 5 h 58"/>
                  <a:gd name="T2" fmla="*/ 8 w 41"/>
                  <a:gd name="T3" fmla="*/ 13 h 58"/>
                  <a:gd name="T4" fmla="*/ 18 w 41"/>
                  <a:gd name="T5" fmla="*/ 30 h 58"/>
                  <a:gd name="T6" fmla="*/ 37 w 41"/>
                  <a:gd name="T7" fmla="*/ 43 h 58"/>
                  <a:gd name="T8" fmla="*/ 40 w 41"/>
                  <a:gd name="T9" fmla="*/ 35 h 58"/>
                  <a:gd name="T10" fmla="*/ 38 w 41"/>
                  <a:gd name="T11" fmla="*/ 26 h 58"/>
                  <a:gd name="T12" fmla="*/ 29 w 41"/>
                  <a:gd name="T13" fmla="*/ 8 h 58"/>
                  <a:gd name="T14" fmla="*/ 0 w 41"/>
                  <a:gd name="T15" fmla="*/ 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58">
                    <a:moveTo>
                      <a:pt x="0" y="5"/>
                    </a:moveTo>
                    <a:cubicBezTo>
                      <a:pt x="0" y="7"/>
                      <a:pt x="7" y="12"/>
                      <a:pt x="8" y="13"/>
                    </a:cubicBezTo>
                    <a:cubicBezTo>
                      <a:pt x="15" y="18"/>
                      <a:pt x="13" y="25"/>
                      <a:pt x="18" y="30"/>
                    </a:cubicBezTo>
                    <a:cubicBezTo>
                      <a:pt x="20" y="33"/>
                      <a:pt x="34" y="58"/>
                      <a:pt x="37" y="43"/>
                    </a:cubicBezTo>
                    <a:cubicBezTo>
                      <a:pt x="37" y="40"/>
                      <a:pt x="39" y="38"/>
                      <a:pt x="40" y="35"/>
                    </a:cubicBezTo>
                    <a:cubicBezTo>
                      <a:pt x="41" y="31"/>
                      <a:pt x="38" y="29"/>
                      <a:pt x="38" y="26"/>
                    </a:cubicBezTo>
                    <a:cubicBezTo>
                      <a:pt x="38" y="18"/>
                      <a:pt x="34" y="13"/>
                      <a:pt x="29" y="8"/>
                    </a:cubicBezTo>
                    <a:cubicBezTo>
                      <a:pt x="25" y="4"/>
                      <a:pt x="3" y="0"/>
                      <a:pt x="0" y="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" name="Freeform 595">
                <a:extLst>
                  <a:ext uri="{FF2B5EF4-FFF2-40B4-BE49-F238E27FC236}">
                    <a16:creationId xmlns="" xmlns:a16="http://schemas.microsoft.com/office/drawing/2014/main" id="{DB3566BC-A275-4385-A874-80B58EE74F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44251" y="4370849"/>
                <a:ext cx="4450" cy="13349"/>
              </a:xfrm>
              <a:custGeom>
                <a:avLst/>
                <a:gdLst>
                  <a:gd name="T0" fmla="*/ 2 w 2"/>
                  <a:gd name="T1" fmla="*/ 6 h 6"/>
                  <a:gd name="T2" fmla="*/ 1 w 2"/>
                  <a:gd name="T3" fmla="*/ 0 h 6"/>
                  <a:gd name="T4" fmla="*/ 2 w 2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6">
                    <a:moveTo>
                      <a:pt x="2" y="6"/>
                    </a:moveTo>
                    <a:cubicBezTo>
                      <a:pt x="2" y="4"/>
                      <a:pt x="2" y="2"/>
                      <a:pt x="1" y="0"/>
                    </a:cubicBezTo>
                    <a:cubicBezTo>
                      <a:pt x="0" y="2"/>
                      <a:pt x="0" y="4"/>
                      <a:pt x="2" y="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" name="Freeform 596">
                <a:extLst>
                  <a:ext uri="{FF2B5EF4-FFF2-40B4-BE49-F238E27FC236}">
                    <a16:creationId xmlns="" xmlns:a16="http://schemas.microsoft.com/office/drawing/2014/main" id="{4981045D-2DE8-4CA5-B662-A89B6EC0A3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44251" y="4370849"/>
                <a:ext cx="4450" cy="13349"/>
              </a:xfrm>
              <a:custGeom>
                <a:avLst/>
                <a:gdLst>
                  <a:gd name="T0" fmla="*/ 2 w 2"/>
                  <a:gd name="T1" fmla="*/ 6 h 6"/>
                  <a:gd name="T2" fmla="*/ 1 w 2"/>
                  <a:gd name="T3" fmla="*/ 0 h 6"/>
                  <a:gd name="T4" fmla="*/ 2 w 2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6">
                    <a:moveTo>
                      <a:pt x="2" y="6"/>
                    </a:moveTo>
                    <a:cubicBezTo>
                      <a:pt x="2" y="4"/>
                      <a:pt x="2" y="2"/>
                      <a:pt x="1" y="0"/>
                    </a:cubicBezTo>
                    <a:cubicBezTo>
                      <a:pt x="0" y="2"/>
                      <a:pt x="0" y="4"/>
                      <a:pt x="2" y="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9" name="Freeform 597">
                <a:extLst>
                  <a:ext uri="{FF2B5EF4-FFF2-40B4-BE49-F238E27FC236}">
                    <a16:creationId xmlns="" xmlns:a16="http://schemas.microsoft.com/office/drawing/2014/main" id="{1862CEB5-3713-4CC6-B36C-25F3424CF5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53149" y="4864700"/>
                <a:ext cx="31145" cy="26695"/>
              </a:xfrm>
              <a:custGeom>
                <a:avLst/>
                <a:gdLst>
                  <a:gd name="T0" fmla="*/ 3 w 15"/>
                  <a:gd name="T1" fmla="*/ 13 h 13"/>
                  <a:gd name="T2" fmla="*/ 15 w 15"/>
                  <a:gd name="T3" fmla="*/ 5 h 13"/>
                  <a:gd name="T4" fmla="*/ 8 w 15"/>
                  <a:gd name="T5" fmla="*/ 6 h 13"/>
                  <a:gd name="T6" fmla="*/ 3 w 15"/>
                  <a:gd name="T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13">
                    <a:moveTo>
                      <a:pt x="3" y="13"/>
                    </a:moveTo>
                    <a:cubicBezTo>
                      <a:pt x="5" y="12"/>
                      <a:pt x="15" y="6"/>
                      <a:pt x="15" y="5"/>
                    </a:cubicBezTo>
                    <a:cubicBezTo>
                      <a:pt x="13" y="0"/>
                      <a:pt x="10" y="4"/>
                      <a:pt x="8" y="6"/>
                    </a:cubicBezTo>
                    <a:cubicBezTo>
                      <a:pt x="5" y="8"/>
                      <a:pt x="0" y="8"/>
                      <a:pt x="3" y="1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0" name="Freeform 598">
                <a:extLst>
                  <a:ext uri="{FF2B5EF4-FFF2-40B4-BE49-F238E27FC236}">
                    <a16:creationId xmlns="" xmlns:a16="http://schemas.microsoft.com/office/drawing/2014/main" id="{6D0B0E2A-FD3B-4E7E-97DA-DE4781B448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53149" y="4864700"/>
                <a:ext cx="31145" cy="26695"/>
              </a:xfrm>
              <a:custGeom>
                <a:avLst/>
                <a:gdLst>
                  <a:gd name="T0" fmla="*/ 3 w 15"/>
                  <a:gd name="T1" fmla="*/ 13 h 13"/>
                  <a:gd name="T2" fmla="*/ 15 w 15"/>
                  <a:gd name="T3" fmla="*/ 5 h 13"/>
                  <a:gd name="T4" fmla="*/ 8 w 15"/>
                  <a:gd name="T5" fmla="*/ 6 h 13"/>
                  <a:gd name="T6" fmla="*/ 3 w 15"/>
                  <a:gd name="T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13">
                    <a:moveTo>
                      <a:pt x="3" y="13"/>
                    </a:moveTo>
                    <a:cubicBezTo>
                      <a:pt x="5" y="12"/>
                      <a:pt x="15" y="6"/>
                      <a:pt x="15" y="5"/>
                    </a:cubicBezTo>
                    <a:cubicBezTo>
                      <a:pt x="13" y="0"/>
                      <a:pt x="10" y="4"/>
                      <a:pt x="8" y="6"/>
                    </a:cubicBezTo>
                    <a:cubicBezTo>
                      <a:pt x="5" y="8"/>
                      <a:pt x="0" y="8"/>
                      <a:pt x="3" y="1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1" name="Freeform 599">
                <a:extLst>
                  <a:ext uri="{FF2B5EF4-FFF2-40B4-BE49-F238E27FC236}">
                    <a16:creationId xmlns="" xmlns:a16="http://schemas.microsoft.com/office/drawing/2014/main" id="{46E9FFB7-5131-4D9D-B48B-4A05E87CCB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4335" y="4815759"/>
                <a:ext cx="44491" cy="17796"/>
              </a:xfrm>
              <a:custGeom>
                <a:avLst/>
                <a:gdLst>
                  <a:gd name="T0" fmla="*/ 13 w 20"/>
                  <a:gd name="T1" fmla="*/ 8 h 8"/>
                  <a:gd name="T2" fmla="*/ 4 w 20"/>
                  <a:gd name="T3" fmla="*/ 1 h 8"/>
                  <a:gd name="T4" fmla="*/ 2 w 20"/>
                  <a:gd name="T5" fmla="*/ 6 h 8"/>
                  <a:gd name="T6" fmla="*/ 13 w 20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8">
                    <a:moveTo>
                      <a:pt x="13" y="8"/>
                    </a:moveTo>
                    <a:cubicBezTo>
                      <a:pt x="20" y="4"/>
                      <a:pt x="8" y="0"/>
                      <a:pt x="4" y="1"/>
                    </a:cubicBezTo>
                    <a:cubicBezTo>
                      <a:pt x="0" y="1"/>
                      <a:pt x="1" y="7"/>
                      <a:pt x="2" y="6"/>
                    </a:cubicBezTo>
                    <a:cubicBezTo>
                      <a:pt x="4" y="5"/>
                      <a:pt x="11" y="4"/>
                      <a:pt x="13" y="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2" name="Freeform 600">
                <a:extLst>
                  <a:ext uri="{FF2B5EF4-FFF2-40B4-BE49-F238E27FC236}">
                    <a16:creationId xmlns="" xmlns:a16="http://schemas.microsoft.com/office/drawing/2014/main" id="{B747A47F-8381-433A-807A-872A037A20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4335" y="4815759"/>
                <a:ext cx="44491" cy="17796"/>
              </a:xfrm>
              <a:custGeom>
                <a:avLst/>
                <a:gdLst>
                  <a:gd name="T0" fmla="*/ 13 w 20"/>
                  <a:gd name="T1" fmla="*/ 8 h 8"/>
                  <a:gd name="T2" fmla="*/ 4 w 20"/>
                  <a:gd name="T3" fmla="*/ 1 h 8"/>
                  <a:gd name="T4" fmla="*/ 2 w 20"/>
                  <a:gd name="T5" fmla="*/ 6 h 8"/>
                  <a:gd name="T6" fmla="*/ 13 w 20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8">
                    <a:moveTo>
                      <a:pt x="13" y="8"/>
                    </a:moveTo>
                    <a:cubicBezTo>
                      <a:pt x="20" y="4"/>
                      <a:pt x="8" y="0"/>
                      <a:pt x="4" y="1"/>
                    </a:cubicBezTo>
                    <a:cubicBezTo>
                      <a:pt x="0" y="1"/>
                      <a:pt x="1" y="7"/>
                      <a:pt x="2" y="6"/>
                    </a:cubicBezTo>
                    <a:cubicBezTo>
                      <a:pt x="4" y="5"/>
                      <a:pt x="11" y="4"/>
                      <a:pt x="13" y="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" name="Freeform 601">
                <a:extLst>
                  <a:ext uri="{FF2B5EF4-FFF2-40B4-BE49-F238E27FC236}">
                    <a16:creationId xmlns="" xmlns:a16="http://schemas.microsoft.com/office/drawing/2014/main" id="{797F7AFE-CBFB-4F59-B5F5-E55DE20268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4335" y="4130598"/>
                <a:ext cx="17796" cy="40043"/>
              </a:xfrm>
              <a:custGeom>
                <a:avLst/>
                <a:gdLst>
                  <a:gd name="T0" fmla="*/ 0 w 8"/>
                  <a:gd name="T1" fmla="*/ 6 h 18"/>
                  <a:gd name="T2" fmla="*/ 6 w 8"/>
                  <a:gd name="T3" fmla="*/ 18 h 18"/>
                  <a:gd name="T4" fmla="*/ 0 w 8"/>
                  <a:gd name="T5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8">
                    <a:moveTo>
                      <a:pt x="0" y="6"/>
                    </a:moveTo>
                    <a:cubicBezTo>
                      <a:pt x="1" y="10"/>
                      <a:pt x="3" y="16"/>
                      <a:pt x="6" y="18"/>
                    </a:cubicBezTo>
                    <a:cubicBezTo>
                      <a:pt x="8" y="14"/>
                      <a:pt x="7" y="0"/>
                      <a:pt x="0" y="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4" name="Freeform 602">
                <a:extLst>
                  <a:ext uri="{FF2B5EF4-FFF2-40B4-BE49-F238E27FC236}">
                    <a16:creationId xmlns="" xmlns:a16="http://schemas.microsoft.com/office/drawing/2014/main" id="{62DB8004-CEBE-41D0-8C66-6C855C4599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24335" y="4130598"/>
                <a:ext cx="17796" cy="40043"/>
              </a:xfrm>
              <a:custGeom>
                <a:avLst/>
                <a:gdLst>
                  <a:gd name="T0" fmla="*/ 0 w 8"/>
                  <a:gd name="T1" fmla="*/ 6 h 18"/>
                  <a:gd name="T2" fmla="*/ 6 w 8"/>
                  <a:gd name="T3" fmla="*/ 18 h 18"/>
                  <a:gd name="T4" fmla="*/ 0 w 8"/>
                  <a:gd name="T5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18">
                    <a:moveTo>
                      <a:pt x="0" y="6"/>
                    </a:moveTo>
                    <a:cubicBezTo>
                      <a:pt x="1" y="10"/>
                      <a:pt x="3" y="16"/>
                      <a:pt x="6" y="18"/>
                    </a:cubicBezTo>
                    <a:cubicBezTo>
                      <a:pt x="8" y="14"/>
                      <a:pt x="7" y="0"/>
                      <a:pt x="0" y="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5" name="Freeform 603">
                <a:extLst>
                  <a:ext uri="{FF2B5EF4-FFF2-40B4-BE49-F238E27FC236}">
                    <a16:creationId xmlns="" xmlns:a16="http://schemas.microsoft.com/office/drawing/2014/main" id="{97927E4C-F6E4-44BE-B8D4-17E2805421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37683" y="4206234"/>
                <a:ext cx="22247" cy="13349"/>
              </a:xfrm>
              <a:custGeom>
                <a:avLst/>
                <a:gdLst>
                  <a:gd name="T0" fmla="*/ 9 w 9"/>
                  <a:gd name="T1" fmla="*/ 7 h 7"/>
                  <a:gd name="T2" fmla="*/ 0 w 9"/>
                  <a:gd name="T3" fmla="*/ 0 h 7"/>
                  <a:gd name="T4" fmla="*/ 9 w 9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7">
                    <a:moveTo>
                      <a:pt x="9" y="7"/>
                    </a:moveTo>
                    <a:cubicBezTo>
                      <a:pt x="8" y="3"/>
                      <a:pt x="3" y="1"/>
                      <a:pt x="0" y="0"/>
                    </a:cubicBezTo>
                    <a:cubicBezTo>
                      <a:pt x="2" y="3"/>
                      <a:pt x="6" y="5"/>
                      <a:pt x="9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6" name="Freeform 604">
                <a:extLst>
                  <a:ext uri="{FF2B5EF4-FFF2-40B4-BE49-F238E27FC236}">
                    <a16:creationId xmlns="" xmlns:a16="http://schemas.microsoft.com/office/drawing/2014/main" id="{A61C52C3-6B41-4753-AE0A-FAFD110B3A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37683" y="4206234"/>
                <a:ext cx="22247" cy="13349"/>
              </a:xfrm>
              <a:custGeom>
                <a:avLst/>
                <a:gdLst>
                  <a:gd name="T0" fmla="*/ 9 w 9"/>
                  <a:gd name="T1" fmla="*/ 7 h 7"/>
                  <a:gd name="T2" fmla="*/ 0 w 9"/>
                  <a:gd name="T3" fmla="*/ 0 h 7"/>
                  <a:gd name="T4" fmla="*/ 9 w 9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7">
                    <a:moveTo>
                      <a:pt x="9" y="7"/>
                    </a:moveTo>
                    <a:cubicBezTo>
                      <a:pt x="8" y="3"/>
                      <a:pt x="3" y="1"/>
                      <a:pt x="0" y="0"/>
                    </a:cubicBezTo>
                    <a:cubicBezTo>
                      <a:pt x="2" y="3"/>
                      <a:pt x="6" y="5"/>
                      <a:pt x="9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7" name="Freeform 605">
                <a:extLst>
                  <a:ext uri="{FF2B5EF4-FFF2-40B4-BE49-F238E27FC236}">
                    <a16:creationId xmlns="" xmlns:a16="http://schemas.microsoft.com/office/drawing/2014/main" id="{637E9D26-295D-4680-9B72-20CC9DFAA4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37683" y="4250725"/>
                <a:ext cx="22247" cy="35593"/>
              </a:xfrm>
              <a:custGeom>
                <a:avLst/>
                <a:gdLst>
                  <a:gd name="T0" fmla="*/ 0 w 10"/>
                  <a:gd name="T1" fmla="*/ 5 h 16"/>
                  <a:gd name="T2" fmla="*/ 10 w 10"/>
                  <a:gd name="T3" fmla="*/ 7 h 16"/>
                  <a:gd name="T4" fmla="*/ 0 w 10"/>
                  <a:gd name="T5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6">
                    <a:moveTo>
                      <a:pt x="0" y="5"/>
                    </a:moveTo>
                    <a:cubicBezTo>
                      <a:pt x="0" y="11"/>
                      <a:pt x="10" y="16"/>
                      <a:pt x="10" y="7"/>
                    </a:cubicBezTo>
                    <a:cubicBezTo>
                      <a:pt x="10" y="2"/>
                      <a:pt x="2" y="0"/>
                      <a:pt x="0" y="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8" name="Freeform 606">
                <a:extLst>
                  <a:ext uri="{FF2B5EF4-FFF2-40B4-BE49-F238E27FC236}">
                    <a16:creationId xmlns="" xmlns:a16="http://schemas.microsoft.com/office/drawing/2014/main" id="{48335DEF-E397-4DF6-BE8C-C5DC6FC9A8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37683" y="4250725"/>
                <a:ext cx="22247" cy="35593"/>
              </a:xfrm>
              <a:custGeom>
                <a:avLst/>
                <a:gdLst>
                  <a:gd name="T0" fmla="*/ 0 w 10"/>
                  <a:gd name="T1" fmla="*/ 5 h 16"/>
                  <a:gd name="T2" fmla="*/ 10 w 10"/>
                  <a:gd name="T3" fmla="*/ 7 h 16"/>
                  <a:gd name="T4" fmla="*/ 0 w 10"/>
                  <a:gd name="T5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6">
                    <a:moveTo>
                      <a:pt x="0" y="5"/>
                    </a:moveTo>
                    <a:cubicBezTo>
                      <a:pt x="0" y="11"/>
                      <a:pt x="10" y="16"/>
                      <a:pt x="10" y="7"/>
                    </a:cubicBezTo>
                    <a:cubicBezTo>
                      <a:pt x="10" y="2"/>
                      <a:pt x="2" y="0"/>
                      <a:pt x="0" y="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9" name="Freeform 607">
                <a:extLst>
                  <a:ext uri="{FF2B5EF4-FFF2-40B4-BE49-F238E27FC236}">
                    <a16:creationId xmlns="" xmlns:a16="http://schemas.microsoft.com/office/drawing/2014/main" id="{506127A4-9FF5-4B18-BD2B-79AC156F24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51029" y="4157292"/>
                <a:ext cx="8898" cy="8898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2 h 4"/>
                  <a:gd name="T4" fmla="*/ 3 w 4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cubicBezTo>
                      <a:pt x="4" y="1"/>
                      <a:pt x="3" y="0"/>
                      <a:pt x="0" y="2"/>
                    </a:cubicBezTo>
                    <a:cubicBezTo>
                      <a:pt x="1" y="2"/>
                      <a:pt x="2" y="3"/>
                      <a:pt x="3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" name="Freeform 608">
                <a:extLst>
                  <a:ext uri="{FF2B5EF4-FFF2-40B4-BE49-F238E27FC236}">
                    <a16:creationId xmlns="" xmlns:a16="http://schemas.microsoft.com/office/drawing/2014/main" id="{41FEF51F-271B-4E5C-ACD9-7ED20DD21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51029" y="4157292"/>
                <a:ext cx="8898" cy="8898"/>
              </a:xfrm>
              <a:custGeom>
                <a:avLst/>
                <a:gdLst>
                  <a:gd name="T0" fmla="*/ 3 w 4"/>
                  <a:gd name="T1" fmla="*/ 4 h 4"/>
                  <a:gd name="T2" fmla="*/ 0 w 4"/>
                  <a:gd name="T3" fmla="*/ 2 h 4"/>
                  <a:gd name="T4" fmla="*/ 3 w 4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3" y="4"/>
                    </a:moveTo>
                    <a:cubicBezTo>
                      <a:pt x="4" y="1"/>
                      <a:pt x="3" y="0"/>
                      <a:pt x="0" y="2"/>
                    </a:cubicBezTo>
                    <a:cubicBezTo>
                      <a:pt x="1" y="2"/>
                      <a:pt x="2" y="3"/>
                      <a:pt x="3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1" name="Freeform 609">
                <a:extLst>
                  <a:ext uri="{FF2B5EF4-FFF2-40B4-BE49-F238E27FC236}">
                    <a16:creationId xmlns="" xmlns:a16="http://schemas.microsoft.com/office/drawing/2014/main" id="{4EA70B05-12B4-4B22-BD4D-8552DECDF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55480" y="4375299"/>
                <a:ext cx="93432" cy="115677"/>
              </a:xfrm>
              <a:custGeom>
                <a:avLst/>
                <a:gdLst>
                  <a:gd name="T0" fmla="*/ 0 w 42"/>
                  <a:gd name="T1" fmla="*/ 6 h 53"/>
                  <a:gd name="T2" fmla="*/ 7 w 42"/>
                  <a:gd name="T3" fmla="*/ 22 h 53"/>
                  <a:gd name="T4" fmla="*/ 6 w 42"/>
                  <a:gd name="T5" fmla="*/ 36 h 53"/>
                  <a:gd name="T6" fmla="*/ 6 w 42"/>
                  <a:gd name="T7" fmla="*/ 52 h 53"/>
                  <a:gd name="T8" fmla="*/ 20 w 42"/>
                  <a:gd name="T9" fmla="*/ 44 h 53"/>
                  <a:gd name="T10" fmla="*/ 30 w 42"/>
                  <a:gd name="T11" fmla="*/ 35 h 53"/>
                  <a:gd name="T12" fmla="*/ 40 w 42"/>
                  <a:gd name="T13" fmla="*/ 25 h 53"/>
                  <a:gd name="T14" fmla="*/ 32 w 42"/>
                  <a:gd name="T15" fmla="*/ 18 h 53"/>
                  <a:gd name="T16" fmla="*/ 28 w 42"/>
                  <a:gd name="T17" fmla="*/ 12 h 53"/>
                  <a:gd name="T18" fmla="*/ 21 w 42"/>
                  <a:gd name="T19" fmla="*/ 14 h 53"/>
                  <a:gd name="T20" fmla="*/ 13 w 42"/>
                  <a:gd name="T21" fmla="*/ 6 h 53"/>
                  <a:gd name="T22" fmla="*/ 2 w 42"/>
                  <a:gd name="T23" fmla="*/ 0 h 53"/>
                  <a:gd name="T24" fmla="*/ 0 w 42"/>
                  <a:gd name="T25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53">
                    <a:moveTo>
                      <a:pt x="0" y="6"/>
                    </a:moveTo>
                    <a:cubicBezTo>
                      <a:pt x="9" y="8"/>
                      <a:pt x="7" y="15"/>
                      <a:pt x="7" y="22"/>
                    </a:cubicBezTo>
                    <a:cubicBezTo>
                      <a:pt x="6" y="27"/>
                      <a:pt x="7" y="31"/>
                      <a:pt x="6" y="36"/>
                    </a:cubicBezTo>
                    <a:cubicBezTo>
                      <a:pt x="4" y="41"/>
                      <a:pt x="8" y="47"/>
                      <a:pt x="6" y="52"/>
                    </a:cubicBezTo>
                    <a:cubicBezTo>
                      <a:pt x="11" y="53"/>
                      <a:pt x="14" y="44"/>
                      <a:pt x="20" y="44"/>
                    </a:cubicBezTo>
                    <a:cubicBezTo>
                      <a:pt x="24" y="44"/>
                      <a:pt x="31" y="38"/>
                      <a:pt x="30" y="35"/>
                    </a:cubicBezTo>
                    <a:cubicBezTo>
                      <a:pt x="29" y="31"/>
                      <a:pt x="41" y="30"/>
                      <a:pt x="40" y="25"/>
                    </a:cubicBezTo>
                    <a:cubicBezTo>
                      <a:pt x="37" y="19"/>
                      <a:pt x="42" y="10"/>
                      <a:pt x="32" y="18"/>
                    </a:cubicBezTo>
                    <a:cubicBezTo>
                      <a:pt x="34" y="15"/>
                      <a:pt x="31" y="11"/>
                      <a:pt x="28" y="12"/>
                    </a:cubicBezTo>
                    <a:cubicBezTo>
                      <a:pt x="25" y="13"/>
                      <a:pt x="23" y="16"/>
                      <a:pt x="21" y="14"/>
                    </a:cubicBezTo>
                    <a:cubicBezTo>
                      <a:pt x="18" y="11"/>
                      <a:pt x="16" y="8"/>
                      <a:pt x="13" y="6"/>
                    </a:cubicBezTo>
                    <a:cubicBezTo>
                      <a:pt x="9" y="4"/>
                      <a:pt x="5" y="4"/>
                      <a:pt x="2" y="0"/>
                    </a:cubicBezTo>
                    <a:cubicBezTo>
                      <a:pt x="1" y="2"/>
                      <a:pt x="0" y="4"/>
                      <a:pt x="0" y="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2" name="Freeform 610">
                <a:extLst>
                  <a:ext uri="{FF2B5EF4-FFF2-40B4-BE49-F238E27FC236}">
                    <a16:creationId xmlns="" xmlns:a16="http://schemas.microsoft.com/office/drawing/2014/main" id="{FC4CD617-B4CB-4733-B638-3E9D64C51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55480" y="4375299"/>
                <a:ext cx="93432" cy="115677"/>
              </a:xfrm>
              <a:custGeom>
                <a:avLst/>
                <a:gdLst>
                  <a:gd name="T0" fmla="*/ 0 w 42"/>
                  <a:gd name="T1" fmla="*/ 6 h 53"/>
                  <a:gd name="T2" fmla="*/ 7 w 42"/>
                  <a:gd name="T3" fmla="*/ 22 h 53"/>
                  <a:gd name="T4" fmla="*/ 6 w 42"/>
                  <a:gd name="T5" fmla="*/ 36 h 53"/>
                  <a:gd name="T6" fmla="*/ 6 w 42"/>
                  <a:gd name="T7" fmla="*/ 52 h 53"/>
                  <a:gd name="T8" fmla="*/ 20 w 42"/>
                  <a:gd name="T9" fmla="*/ 44 h 53"/>
                  <a:gd name="T10" fmla="*/ 30 w 42"/>
                  <a:gd name="T11" fmla="*/ 35 h 53"/>
                  <a:gd name="T12" fmla="*/ 40 w 42"/>
                  <a:gd name="T13" fmla="*/ 25 h 53"/>
                  <a:gd name="T14" fmla="*/ 32 w 42"/>
                  <a:gd name="T15" fmla="*/ 18 h 53"/>
                  <a:gd name="T16" fmla="*/ 28 w 42"/>
                  <a:gd name="T17" fmla="*/ 12 h 53"/>
                  <a:gd name="T18" fmla="*/ 21 w 42"/>
                  <a:gd name="T19" fmla="*/ 14 h 53"/>
                  <a:gd name="T20" fmla="*/ 13 w 42"/>
                  <a:gd name="T21" fmla="*/ 6 h 53"/>
                  <a:gd name="T22" fmla="*/ 2 w 42"/>
                  <a:gd name="T23" fmla="*/ 0 h 53"/>
                  <a:gd name="T24" fmla="*/ 0 w 42"/>
                  <a:gd name="T25" fmla="*/ 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53">
                    <a:moveTo>
                      <a:pt x="0" y="6"/>
                    </a:moveTo>
                    <a:cubicBezTo>
                      <a:pt x="9" y="8"/>
                      <a:pt x="7" y="15"/>
                      <a:pt x="7" y="22"/>
                    </a:cubicBezTo>
                    <a:cubicBezTo>
                      <a:pt x="6" y="27"/>
                      <a:pt x="7" y="31"/>
                      <a:pt x="6" y="36"/>
                    </a:cubicBezTo>
                    <a:cubicBezTo>
                      <a:pt x="4" y="41"/>
                      <a:pt x="8" y="47"/>
                      <a:pt x="6" y="52"/>
                    </a:cubicBezTo>
                    <a:cubicBezTo>
                      <a:pt x="11" y="53"/>
                      <a:pt x="14" y="44"/>
                      <a:pt x="20" y="44"/>
                    </a:cubicBezTo>
                    <a:cubicBezTo>
                      <a:pt x="24" y="44"/>
                      <a:pt x="31" y="38"/>
                      <a:pt x="30" y="35"/>
                    </a:cubicBezTo>
                    <a:cubicBezTo>
                      <a:pt x="29" y="31"/>
                      <a:pt x="41" y="30"/>
                      <a:pt x="40" y="25"/>
                    </a:cubicBezTo>
                    <a:cubicBezTo>
                      <a:pt x="37" y="19"/>
                      <a:pt x="42" y="10"/>
                      <a:pt x="32" y="18"/>
                    </a:cubicBezTo>
                    <a:cubicBezTo>
                      <a:pt x="34" y="15"/>
                      <a:pt x="31" y="11"/>
                      <a:pt x="28" y="12"/>
                    </a:cubicBezTo>
                    <a:cubicBezTo>
                      <a:pt x="25" y="13"/>
                      <a:pt x="23" y="16"/>
                      <a:pt x="21" y="14"/>
                    </a:cubicBezTo>
                    <a:cubicBezTo>
                      <a:pt x="18" y="11"/>
                      <a:pt x="16" y="8"/>
                      <a:pt x="13" y="6"/>
                    </a:cubicBezTo>
                    <a:cubicBezTo>
                      <a:pt x="9" y="4"/>
                      <a:pt x="5" y="4"/>
                      <a:pt x="2" y="0"/>
                    </a:cubicBezTo>
                    <a:cubicBezTo>
                      <a:pt x="1" y="2"/>
                      <a:pt x="0" y="4"/>
                      <a:pt x="0" y="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3" name="Freeform 611">
                <a:extLst>
                  <a:ext uri="{FF2B5EF4-FFF2-40B4-BE49-F238E27FC236}">
                    <a16:creationId xmlns="" xmlns:a16="http://schemas.microsoft.com/office/drawing/2014/main" id="{06836D25-1A33-40B5-914B-C3730FEBE1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55480" y="4317460"/>
                <a:ext cx="13349" cy="44491"/>
              </a:xfrm>
              <a:custGeom>
                <a:avLst/>
                <a:gdLst>
                  <a:gd name="T0" fmla="*/ 3 w 7"/>
                  <a:gd name="T1" fmla="*/ 7 h 21"/>
                  <a:gd name="T2" fmla="*/ 4 w 7"/>
                  <a:gd name="T3" fmla="*/ 21 h 21"/>
                  <a:gd name="T4" fmla="*/ 7 w 7"/>
                  <a:gd name="T5" fmla="*/ 3 h 21"/>
                  <a:gd name="T6" fmla="*/ 3 w 7"/>
                  <a:gd name="T7" fmla="*/ 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1">
                    <a:moveTo>
                      <a:pt x="3" y="7"/>
                    </a:moveTo>
                    <a:cubicBezTo>
                      <a:pt x="2" y="12"/>
                      <a:pt x="0" y="16"/>
                      <a:pt x="4" y="21"/>
                    </a:cubicBezTo>
                    <a:cubicBezTo>
                      <a:pt x="5" y="15"/>
                      <a:pt x="5" y="9"/>
                      <a:pt x="7" y="3"/>
                    </a:cubicBezTo>
                    <a:cubicBezTo>
                      <a:pt x="7" y="0"/>
                      <a:pt x="0" y="2"/>
                      <a:pt x="3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4" name="Freeform 612">
                <a:extLst>
                  <a:ext uri="{FF2B5EF4-FFF2-40B4-BE49-F238E27FC236}">
                    <a16:creationId xmlns="" xmlns:a16="http://schemas.microsoft.com/office/drawing/2014/main" id="{2ED21CDA-E926-4E28-921E-D813C6C1DB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55480" y="4317460"/>
                <a:ext cx="13349" cy="44491"/>
              </a:xfrm>
              <a:custGeom>
                <a:avLst/>
                <a:gdLst>
                  <a:gd name="T0" fmla="*/ 3 w 7"/>
                  <a:gd name="T1" fmla="*/ 7 h 21"/>
                  <a:gd name="T2" fmla="*/ 4 w 7"/>
                  <a:gd name="T3" fmla="*/ 21 h 21"/>
                  <a:gd name="T4" fmla="*/ 7 w 7"/>
                  <a:gd name="T5" fmla="*/ 3 h 21"/>
                  <a:gd name="T6" fmla="*/ 3 w 7"/>
                  <a:gd name="T7" fmla="*/ 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1">
                    <a:moveTo>
                      <a:pt x="3" y="7"/>
                    </a:moveTo>
                    <a:cubicBezTo>
                      <a:pt x="2" y="12"/>
                      <a:pt x="0" y="16"/>
                      <a:pt x="4" y="21"/>
                    </a:cubicBezTo>
                    <a:cubicBezTo>
                      <a:pt x="5" y="15"/>
                      <a:pt x="5" y="9"/>
                      <a:pt x="7" y="3"/>
                    </a:cubicBezTo>
                    <a:cubicBezTo>
                      <a:pt x="7" y="0"/>
                      <a:pt x="0" y="2"/>
                      <a:pt x="3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5" name="Freeform 613">
                <a:extLst>
                  <a:ext uri="{FF2B5EF4-FFF2-40B4-BE49-F238E27FC236}">
                    <a16:creationId xmlns="" xmlns:a16="http://schemas.microsoft.com/office/drawing/2014/main" id="{C8581103-F901-4B3F-8CAC-FF810D18C9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82174" y="4766820"/>
                <a:ext cx="31145" cy="22247"/>
              </a:xfrm>
              <a:custGeom>
                <a:avLst/>
                <a:gdLst>
                  <a:gd name="T0" fmla="*/ 3 w 15"/>
                  <a:gd name="T1" fmla="*/ 7 h 12"/>
                  <a:gd name="T2" fmla="*/ 10 w 15"/>
                  <a:gd name="T3" fmla="*/ 11 h 12"/>
                  <a:gd name="T4" fmla="*/ 15 w 15"/>
                  <a:gd name="T5" fmla="*/ 3 h 12"/>
                  <a:gd name="T6" fmla="*/ 8 w 15"/>
                  <a:gd name="T7" fmla="*/ 0 h 12"/>
                  <a:gd name="T8" fmla="*/ 0 w 15"/>
                  <a:gd name="T9" fmla="*/ 4 h 12"/>
                  <a:gd name="T10" fmla="*/ 3 w 15"/>
                  <a:gd name="T11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12">
                    <a:moveTo>
                      <a:pt x="3" y="7"/>
                    </a:moveTo>
                    <a:cubicBezTo>
                      <a:pt x="4" y="10"/>
                      <a:pt x="7" y="12"/>
                      <a:pt x="10" y="11"/>
                    </a:cubicBezTo>
                    <a:cubicBezTo>
                      <a:pt x="13" y="9"/>
                      <a:pt x="13" y="6"/>
                      <a:pt x="15" y="3"/>
                    </a:cubicBezTo>
                    <a:cubicBezTo>
                      <a:pt x="12" y="3"/>
                      <a:pt x="11" y="1"/>
                      <a:pt x="8" y="0"/>
                    </a:cubicBezTo>
                    <a:cubicBezTo>
                      <a:pt x="5" y="0"/>
                      <a:pt x="3" y="3"/>
                      <a:pt x="0" y="4"/>
                    </a:cubicBezTo>
                    <a:cubicBezTo>
                      <a:pt x="1" y="5"/>
                      <a:pt x="2" y="6"/>
                      <a:pt x="3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6" name="Freeform 614">
                <a:extLst>
                  <a:ext uri="{FF2B5EF4-FFF2-40B4-BE49-F238E27FC236}">
                    <a16:creationId xmlns="" xmlns:a16="http://schemas.microsoft.com/office/drawing/2014/main" id="{2C006C87-379F-4455-BE39-A7B6C05CAD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82174" y="4766820"/>
                <a:ext cx="31145" cy="22247"/>
              </a:xfrm>
              <a:custGeom>
                <a:avLst/>
                <a:gdLst>
                  <a:gd name="T0" fmla="*/ 3 w 15"/>
                  <a:gd name="T1" fmla="*/ 7 h 12"/>
                  <a:gd name="T2" fmla="*/ 10 w 15"/>
                  <a:gd name="T3" fmla="*/ 11 h 12"/>
                  <a:gd name="T4" fmla="*/ 15 w 15"/>
                  <a:gd name="T5" fmla="*/ 3 h 12"/>
                  <a:gd name="T6" fmla="*/ 8 w 15"/>
                  <a:gd name="T7" fmla="*/ 0 h 12"/>
                  <a:gd name="T8" fmla="*/ 0 w 15"/>
                  <a:gd name="T9" fmla="*/ 4 h 12"/>
                  <a:gd name="T10" fmla="*/ 3 w 15"/>
                  <a:gd name="T11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12">
                    <a:moveTo>
                      <a:pt x="3" y="7"/>
                    </a:moveTo>
                    <a:cubicBezTo>
                      <a:pt x="4" y="10"/>
                      <a:pt x="7" y="12"/>
                      <a:pt x="10" y="11"/>
                    </a:cubicBezTo>
                    <a:cubicBezTo>
                      <a:pt x="13" y="9"/>
                      <a:pt x="13" y="6"/>
                      <a:pt x="15" y="3"/>
                    </a:cubicBezTo>
                    <a:cubicBezTo>
                      <a:pt x="12" y="3"/>
                      <a:pt x="11" y="1"/>
                      <a:pt x="8" y="0"/>
                    </a:cubicBezTo>
                    <a:cubicBezTo>
                      <a:pt x="5" y="0"/>
                      <a:pt x="3" y="3"/>
                      <a:pt x="0" y="4"/>
                    </a:cubicBezTo>
                    <a:cubicBezTo>
                      <a:pt x="1" y="5"/>
                      <a:pt x="2" y="6"/>
                      <a:pt x="3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7" name="Freeform 615">
                <a:extLst>
                  <a:ext uri="{FF2B5EF4-FFF2-40B4-BE49-F238E27FC236}">
                    <a16:creationId xmlns="" xmlns:a16="http://schemas.microsoft.com/office/drawing/2014/main" id="{271A8315-D4A1-48AA-B8BD-58C4CB2C9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82174" y="4535467"/>
                <a:ext cx="315887" cy="324785"/>
              </a:xfrm>
              <a:custGeom>
                <a:avLst/>
                <a:gdLst>
                  <a:gd name="T0" fmla="*/ 2 w 146"/>
                  <a:gd name="T1" fmla="*/ 92 h 151"/>
                  <a:gd name="T2" fmla="*/ 13 w 146"/>
                  <a:gd name="T3" fmla="*/ 94 h 151"/>
                  <a:gd name="T4" fmla="*/ 17 w 146"/>
                  <a:gd name="T5" fmla="*/ 80 h 151"/>
                  <a:gd name="T6" fmla="*/ 25 w 146"/>
                  <a:gd name="T7" fmla="*/ 70 h 151"/>
                  <a:gd name="T8" fmla="*/ 30 w 146"/>
                  <a:gd name="T9" fmla="*/ 81 h 151"/>
                  <a:gd name="T10" fmla="*/ 34 w 146"/>
                  <a:gd name="T11" fmla="*/ 81 h 151"/>
                  <a:gd name="T12" fmla="*/ 38 w 146"/>
                  <a:gd name="T13" fmla="*/ 72 h 151"/>
                  <a:gd name="T14" fmla="*/ 38 w 146"/>
                  <a:gd name="T15" fmla="*/ 79 h 151"/>
                  <a:gd name="T16" fmla="*/ 48 w 146"/>
                  <a:gd name="T17" fmla="*/ 83 h 151"/>
                  <a:gd name="T18" fmla="*/ 45 w 146"/>
                  <a:gd name="T19" fmla="*/ 77 h 151"/>
                  <a:gd name="T20" fmla="*/ 49 w 146"/>
                  <a:gd name="T21" fmla="*/ 74 h 151"/>
                  <a:gd name="T22" fmla="*/ 50 w 146"/>
                  <a:gd name="T23" fmla="*/ 69 h 151"/>
                  <a:gd name="T24" fmla="*/ 57 w 146"/>
                  <a:gd name="T25" fmla="*/ 72 h 151"/>
                  <a:gd name="T26" fmla="*/ 71 w 146"/>
                  <a:gd name="T27" fmla="*/ 85 h 151"/>
                  <a:gd name="T28" fmla="*/ 66 w 146"/>
                  <a:gd name="T29" fmla="*/ 99 h 151"/>
                  <a:gd name="T30" fmla="*/ 69 w 146"/>
                  <a:gd name="T31" fmla="*/ 115 h 151"/>
                  <a:gd name="T32" fmla="*/ 83 w 146"/>
                  <a:gd name="T33" fmla="*/ 131 h 151"/>
                  <a:gd name="T34" fmla="*/ 100 w 146"/>
                  <a:gd name="T35" fmla="*/ 136 h 151"/>
                  <a:gd name="T36" fmla="*/ 106 w 146"/>
                  <a:gd name="T37" fmla="*/ 129 h 151"/>
                  <a:gd name="T38" fmla="*/ 111 w 146"/>
                  <a:gd name="T39" fmla="*/ 146 h 151"/>
                  <a:gd name="T40" fmla="*/ 120 w 146"/>
                  <a:gd name="T41" fmla="*/ 126 h 151"/>
                  <a:gd name="T42" fmla="*/ 110 w 146"/>
                  <a:gd name="T43" fmla="*/ 109 h 151"/>
                  <a:gd name="T44" fmla="*/ 120 w 146"/>
                  <a:gd name="T45" fmla="*/ 86 h 151"/>
                  <a:gd name="T46" fmla="*/ 129 w 146"/>
                  <a:gd name="T47" fmla="*/ 102 h 151"/>
                  <a:gd name="T48" fmla="*/ 130 w 146"/>
                  <a:gd name="T49" fmla="*/ 111 h 151"/>
                  <a:gd name="T50" fmla="*/ 134 w 146"/>
                  <a:gd name="T51" fmla="*/ 122 h 151"/>
                  <a:gd name="T52" fmla="*/ 132 w 146"/>
                  <a:gd name="T53" fmla="*/ 101 h 151"/>
                  <a:gd name="T54" fmla="*/ 138 w 146"/>
                  <a:gd name="T55" fmla="*/ 104 h 151"/>
                  <a:gd name="T56" fmla="*/ 142 w 146"/>
                  <a:gd name="T57" fmla="*/ 93 h 151"/>
                  <a:gd name="T58" fmla="*/ 142 w 146"/>
                  <a:gd name="T59" fmla="*/ 74 h 151"/>
                  <a:gd name="T60" fmla="*/ 137 w 146"/>
                  <a:gd name="T61" fmla="*/ 64 h 151"/>
                  <a:gd name="T62" fmla="*/ 134 w 146"/>
                  <a:gd name="T63" fmla="*/ 55 h 151"/>
                  <a:gd name="T64" fmla="*/ 126 w 146"/>
                  <a:gd name="T65" fmla="*/ 40 h 151"/>
                  <a:gd name="T66" fmla="*/ 132 w 146"/>
                  <a:gd name="T67" fmla="*/ 34 h 151"/>
                  <a:gd name="T68" fmla="*/ 128 w 146"/>
                  <a:gd name="T69" fmla="*/ 25 h 151"/>
                  <a:gd name="T70" fmla="*/ 126 w 146"/>
                  <a:gd name="T71" fmla="*/ 18 h 151"/>
                  <a:gd name="T72" fmla="*/ 119 w 146"/>
                  <a:gd name="T73" fmla="*/ 15 h 151"/>
                  <a:gd name="T74" fmla="*/ 114 w 146"/>
                  <a:gd name="T75" fmla="*/ 9 h 151"/>
                  <a:gd name="T76" fmla="*/ 103 w 146"/>
                  <a:gd name="T77" fmla="*/ 0 h 151"/>
                  <a:gd name="T78" fmla="*/ 107 w 146"/>
                  <a:gd name="T79" fmla="*/ 21 h 151"/>
                  <a:gd name="T80" fmla="*/ 107 w 146"/>
                  <a:gd name="T81" fmla="*/ 28 h 151"/>
                  <a:gd name="T82" fmla="*/ 98 w 146"/>
                  <a:gd name="T83" fmla="*/ 25 h 151"/>
                  <a:gd name="T84" fmla="*/ 90 w 146"/>
                  <a:gd name="T85" fmla="*/ 28 h 151"/>
                  <a:gd name="T86" fmla="*/ 83 w 146"/>
                  <a:gd name="T87" fmla="*/ 44 h 151"/>
                  <a:gd name="T88" fmla="*/ 74 w 146"/>
                  <a:gd name="T89" fmla="*/ 42 h 151"/>
                  <a:gd name="T90" fmla="*/ 70 w 146"/>
                  <a:gd name="T91" fmla="*/ 54 h 151"/>
                  <a:gd name="T92" fmla="*/ 60 w 146"/>
                  <a:gd name="T93" fmla="*/ 58 h 151"/>
                  <a:gd name="T94" fmla="*/ 53 w 146"/>
                  <a:gd name="T95" fmla="*/ 63 h 151"/>
                  <a:gd name="T96" fmla="*/ 56 w 146"/>
                  <a:gd name="T97" fmla="*/ 60 h 151"/>
                  <a:gd name="T98" fmla="*/ 59 w 146"/>
                  <a:gd name="T99" fmla="*/ 53 h 151"/>
                  <a:gd name="T100" fmla="*/ 49 w 146"/>
                  <a:gd name="T101" fmla="*/ 42 h 151"/>
                  <a:gd name="T102" fmla="*/ 44 w 146"/>
                  <a:gd name="T103" fmla="*/ 37 h 151"/>
                  <a:gd name="T104" fmla="*/ 33 w 146"/>
                  <a:gd name="T105" fmla="*/ 46 h 151"/>
                  <a:gd name="T106" fmla="*/ 27 w 146"/>
                  <a:gd name="T107" fmla="*/ 58 h 151"/>
                  <a:gd name="T108" fmla="*/ 8 w 146"/>
                  <a:gd name="T109" fmla="*/ 67 h 151"/>
                  <a:gd name="T110" fmla="*/ 7 w 146"/>
                  <a:gd name="T111" fmla="*/ 78 h 151"/>
                  <a:gd name="T112" fmla="*/ 2 w 146"/>
                  <a:gd name="T113" fmla="*/ 92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46" h="151">
                    <a:moveTo>
                      <a:pt x="2" y="92"/>
                    </a:moveTo>
                    <a:cubicBezTo>
                      <a:pt x="0" y="100"/>
                      <a:pt x="12" y="103"/>
                      <a:pt x="13" y="94"/>
                    </a:cubicBezTo>
                    <a:cubicBezTo>
                      <a:pt x="13" y="90"/>
                      <a:pt x="14" y="81"/>
                      <a:pt x="17" y="80"/>
                    </a:cubicBezTo>
                    <a:cubicBezTo>
                      <a:pt x="19" y="79"/>
                      <a:pt x="21" y="66"/>
                      <a:pt x="25" y="70"/>
                    </a:cubicBezTo>
                    <a:cubicBezTo>
                      <a:pt x="29" y="73"/>
                      <a:pt x="27" y="78"/>
                      <a:pt x="30" y="81"/>
                    </a:cubicBezTo>
                    <a:cubicBezTo>
                      <a:pt x="31" y="76"/>
                      <a:pt x="33" y="79"/>
                      <a:pt x="34" y="81"/>
                    </a:cubicBezTo>
                    <a:cubicBezTo>
                      <a:pt x="35" y="78"/>
                      <a:pt x="34" y="74"/>
                      <a:pt x="38" y="72"/>
                    </a:cubicBezTo>
                    <a:cubicBezTo>
                      <a:pt x="40" y="75"/>
                      <a:pt x="40" y="77"/>
                      <a:pt x="38" y="79"/>
                    </a:cubicBezTo>
                    <a:cubicBezTo>
                      <a:pt x="42" y="79"/>
                      <a:pt x="44" y="84"/>
                      <a:pt x="48" y="83"/>
                    </a:cubicBezTo>
                    <a:cubicBezTo>
                      <a:pt x="47" y="81"/>
                      <a:pt x="45" y="79"/>
                      <a:pt x="45" y="77"/>
                    </a:cubicBezTo>
                    <a:cubicBezTo>
                      <a:pt x="46" y="75"/>
                      <a:pt x="48" y="76"/>
                      <a:pt x="49" y="74"/>
                    </a:cubicBezTo>
                    <a:cubicBezTo>
                      <a:pt x="49" y="71"/>
                      <a:pt x="46" y="72"/>
                      <a:pt x="50" y="69"/>
                    </a:cubicBezTo>
                    <a:cubicBezTo>
                      <a:pt x="53" y="67"/>
                      <a:pt x="55" y="70"/>
                      <a:pt x="57" y="72"/>
                    </a:cubicBezTo>
                    <a:cubicBezTo>
                      <a:pt x="63" y="76"/>
                      <a:pt x="69" y="77"/>
                      <a:pt x="71" y="85"/>
                    </a:cubicBezTo>
                    <a:cubicBezTo>
                      <a:pt x="72" y="90"/>
                      <a:pt x="66" y="94"/>
                      <a:pt x="66" y="99"/>
                    </a:cubicBezTo>
                    <a:cubicBezTo>
                      <a:pt x="65" y="104"/>
                      <a:pt x="68" y="111"/>
                      <a:pt x="69" y="115"/>
                    </a:cubicBezTo>
                    <a:cubicBezTo>
                      <a:pt x="70" y="123"/>
                      <a:pt x="77" y="127"/>
                      <a:pt x="83" y="131"/>
                    </a:cubicBezTo>
                    <a:cubicBezTo>
                      <a:pt x="86" y="132"/>
                      <a:pt x="96" y="139"/>
                      <a:pt x="100" y="136"/>
                    </a:cubicBezTo>
                    <a:cubicBezTo>
                      <a:pt x="102" y="134"/>
                      <a:pt x="101" y="128"/>
                      <a:pt x="106" y="129"/>
                    </a:cubicBezTo>
                    <a:cubicBezTo>
                      <a:pt x="106" y="129"/>
                      <a:pt x="105" y="151"/>
                      <a:pt x="111" y="146"/>
                    </a:cubicBezTo>
                    <a:cubicBezTo>
                      <a:pt x="116" y="143"/>
                      <a:pt x="120" y="132"/>
                      <a:pt x="120" y="126"/>
                    </a:cubicBezTo>
                    <a:cubicBezTo>
                      <a:pt x="119" y="119"/>
                      <a:pt x="113" y="116"/>
                      <a:pt x="110" y="109"/>
                    </a:cubicBezTo>
                    <a:cubicBezTo>
                      <a:pt x="108" y="106"/>
                      <a:pt x="117" y="85"/>
                      <a:pt x="120" y="86"/>
                    </a:cubicBezTo>
                    <a:cubicBezTo>
                      <a:pt x="123" y="87"/>
                      <a:pt x="128" y="99"/>
                      <a:pt x="129" y="102"/>
                    </a:cubicBezTo>
                    <a:cubicBezTo>
                      <a:pt x="130" y="105"/>
                      <a:pt x="130" y="108"/>
                      <a:pt x="130" y="111"/>
                    </a:cubicBezTo>
                    <a:cubicBezTo>
                      <a:pt x="130" y="115"/>
                      <a:pt x="134" y="118"/>
                      <a:pt x="134" y="122"/>
                    </a:cubicBezTo>
                    <a:cubicBezTo>
                      <a:pt x="134" y="115"/>
                      <a:pt x="137" y="107"/>
                      <a:pt x="132" y="101"/>
                    </a:cubicBezTo>
                    <a:cubicBezTo>
                      <a:pt x="135" y="100"/>
                      <a:pt x="137" y="101"/>
                      <a:pt x="138" y="104"/>
                    </a:cubicBezTo>
                    <a:cubicBezTo>
                      <a:pt x="134" y="100"/>
                      <a:pt x="140" y="96"/>
                      <a:pt x="142" y="93"/>
                    </a:cubicBezTo>
                    <a:cubicBezTo>
                      <a:pt x="146" y="88"/>
                      <a:pt x="143" y="80"/>
                      <a:pt x="142" y="74"/>
                    </a:cubicBezTo>
                    <a:cubicBezTo>
                      <a:pt x="141" y="69"/>
                      <a:pt x="135" y="69"/>
                      <a:pt x="137" y="64"/>
                    </a:cubicBezTo>
                    <a:cubicBezTo>
                      <a:pt x="139" y="61"/>
                      <a:pt x="139" y="53"/>
                      <a:pt x="134" y="55"/>
                    </a:cubicBezTo>
                    <a:cubicBezTo>
                      <a:pt x="143" y="47"/>
                      <a:pt x="126" y="45"/>
                      <a:pt x="126" y="40"/>
                    </a:cubicBezTo>
                    <a:cubicBezTo>
                      <a:pt x="126" y="38"/>
                      <a:pt x="131" y="37"/>
                      <a:pt x="132" y="34"/>
                    </a:cubicBezTo>
                    <a:cubicBezTo>
                      <a:pt x="134" y="30"/>
                      <a:pt x="129" y="29"/>
                      <a:pt x="128" y="25"/>
                    </a:cubicBezTo>
                    <a:cubicBezTo>
                      <a:pt x="127" y="24"/>
                      <a:pt x="129" y="16"/>
                      <a:pt x="126" y="18"/>
                    </a:cubicBezTo>
                    <a:cubicBezTo>
                      <a:pt x="122" y="20"/>
                      <a:pt x="121" y="18"/>
                      <a:pt x="119" y="15"/>
                    </a:cubicBezTo>
                    <a:cubicBezTo>
                      <a:pt x="117" y="12"/>
                      <a:pt x="119" y="10"/>
                      <a:pt x="114" y="9"/>
                    </a:cubicBezTo>
                    <a:cubicBezTo>
                      <a:pt x="109" y="7"/>
                      <a:pt x="108" y="2"/>
                      <a:pt x="103" y="0"/>
                    </a:cubicBezTo>
                    <a:cubicBezTo>
                      <a:pt x="100" y="6"/>
                      <a:pt x="105" y="15"/>
                      <a:pt x="107" y="21"/>
                    </a:cubicBezTo>
                    <a:cubicBezTo>
                      <a:pt x="107" y="22"/>
                      <a:pt x="109" y="27"/>
                      <a:pt x="107" y="28"/>
                    </a:cubicBezTo>
                    <a:cubicBezTo>
                      <a:pt x="104" y="29"/>
                      <a:pt x="99" y="28"/>
                      <a:pt x="98" y="25"/>
                    </a:cubicBezTo>
                    <a:cubicBezTo>
                      <a:pt x="95" y="33"/>
                      <a:pt x="98" y="34"/>
                      <a:pt x="90" y="28"/>
                    </a:cubicBezTo>
                    <a:cubicBezTo>
                      <a:pt x="82" y="23"/>
                      <a:pt x="89" y="44"/>
                      <a:pt x="83" y="44"/>
                    </a:cubicBezTo>
                    <a:cubicBezTo>
                      <a:pt x="79" y="45"/>
                      <a:pt x="78" y="40"/>
                      <a:pt x="74" y="42"/>
                    </a:cubicBezTo>
                    <a:cubicBezTo>
                      <a:pt x="70" y="44"/>
                      <a:pt x="71" y="51"/>
                      <a:pt x="70" y="54"/>
                    </a:cubicBezTo>
                    <a:cubicBezTo>
                      <a:pt x="69" y="58"/>
                      <a:pt x="63" y="56"/>
                      <a:pt x="60" y="58"/>
                    </a:cubicBezTo>
                    <a:cubicBezTo>
                      <a:pt x="59" y="60"/>
                      <a:pt x="56" y="63"/>
                      <a:pt x="53" y="63"/>
                    </a:cubicBezTo>
                    <a:cubicBezTo>
                      <a:pt x="51" y="63"/>
                      <a:pt x="56" y="59"/>
                      <a:pt x="56" y="60"/>
                    </a:cubicBezTo>
                    <a:cubicBezTo>
                      <a:pt x="59" y="58"/>
                      <a:pt x="59" y="57"/>
                      <a:pt x="59" y="53"/>
                    </a:cubicBezTo>
                    <a:cubicBezTo>
                      <a:pt x="58" y="50"/>
                      <a:pt x="54" y="36"/>
                      <a:pt x="49" y="42"/>
                    </a:cubicBezTo>
                    <a:cubicBezTo>
                      <a:pt x="48" y="40"/>
                      <a:pt x="47" y="37"/>
                      <a:pt x="44" y="37"/>
                    </a:cubicBezTo>
                    <a:cubicBezTo>
                      <a:pt x="46" y="45"/>
                      <a:pt x="36" y="42"/>
                      <a:pt x="33" y="46"/>
                    </a:cubicBezTo>
                    <a:cubicBezTo>
                      <a:pt x="31" y="52"/>
                      <a:pt x="33" y="56"/>
                      <a:pt x="27" y="58"/>
                    </a:cubicBezTo>
                    <a:cubicBezTo>
                      <a:pt x="20" y="60"/>
                      <a:pt x="11" y="59"/>
                      <a:pt x="8" y="67"/>
                    </a:cubicBezTo>
                    <a:cubicBezTo>
                      <a:pt x="7" y="70"/>
                      <a:pt x="7" y="74"/>
                      <a:pt x="7" y="78"/>
                    </a:cubicBezTo>
                    <a:cubicBezTo>
                      <a:pt x="6" y="83"/>
                      <a:pt x="4" y="87"/>
                      <a:pt x="2" y="9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8" name="Freeform 616">
                <a:extLst>
                  <a:ext uri="{FF2B5EF4-FFF2-40B4-BE49-F238E27FC236}">
                    <a16:creationId xmlns="" xmlns:a16="http://schemas.microsoft.com/office/drawing/2014/main" id="{8326D0FC-1FEA-4155-BDDF-CA2C85BE97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82174" y="4535467"/>
                <a:ext cx="315887" cy="324785"/>
              </a:xfrm>
              <a:custGeom>
                <a:avLst/>
                <a:gdLst>
                  <a:gd name="T0" fmla="*/ 2 w 146"/>
                  <a:gd name="T1" fmla="*/ 92 h 151"/>
                  <a:gd name="T2" fmla="*/ 13 w 146"/>
                  <a:gd name="T3" fmla="*/ 94 h 151"/>
                  <a:gd name="T4" fmla="*/ 17 w 146"/>
                  <a:gd name="T5" fmla="*/ 80 h 151"/>
                  <a:gd name="T6" fmla="*/ 25 w 146"/>
                  <a:gd name="T7" fmla="*/ 70 h 151"/>
                  <a:gd name="T8" fmla="*/ 30 w 146"/>
                  <a:gd name="T9" fmla="*/ 81 h 151"/>
                  <a:gd name="T10" fmla="*/ 34 w 146"/>
                  <a:gd name="T11" fmla="*/ 81 h 151"/>
                  <a:gd name="T12" fmla="*/ 38 w 146"/>
                  <a:gd name="T13" fmla="*/ 72 h 151"/>
                  <a:gd name="T14" fmla="*/ 38 w 146"/>
                  <a:gd name="T15" fmla="*/ 79 h 151"/>
                  <a:gd name="T16" fmla="*/ 48 w 146"/>
                  <a:gd name="T17" fmla="*/ 83 h 151"/>
                  <a:gd name="T18" fmla="*/ 45 w 146"/>
                  <a:gd name="T19" fmla="*/ 77 h 151"/>
                  <a:gd name="T20" fmla="*/ 49 w 146"/>
                  <a:gd name="T21" fmla="*/ 74 h 151"/>
                  <a:gd name="T22" fmla="*/ 50 w 146"/>
                  <a:gd name="T23" fmla="*/ 69 h 151"/>
                  <a:gd name="T24" fmla="*/ 57 w 146"/>
                  <a:gd name="T25" fmla="*/ 72 h 151"/>
                  <a:gd name="T26" fmla="*/ 71 w 146"/>
                  <a:gd name="T27" fmla="*/ 85 h 151"/>
                  <a:gd name="T28" fmla="*/ 66 w 146"/>
                  <a:gd name="T29" fmla="*/ 99 h 151"/>
                  <a:gd name="T30" fmla="*/ 69 w 146"/>
                  <a:gd name="T31" fmla="*/ 115 h 151"/>
                  <a:gd name="T32" fmla="*/ 83 w 146"/>
                  <a:gd name="T33" fmla="*/ 131 h 151"/>
                  <a:gd name="T34" fmla="*/ 100 w 146"/>
                  <a:gd name="T35" fmla="*/ 136 h 151"/>
                  <a:gd name="T36" fmla="*/ 106 w 146"/>
                  <a:gd name="T37" fmla="*/ 129 h 151"/>
                  <a:gd name="T38" fmla="*/ 111 w 146"/>
                  <a:gd name="T39" fmla="*/ 146 h 151"/>
                  <a:gd name="T40" fmla="*/ 120 w 146"/>
                  <a:gd name="T41" fmla="*/ 126 h 151"/>
                  <a:gd name="T42" fmla="*/ 110 w 146"/>
                  <a:gd name="T43" fmla="*/ 109 h 151"/>
                  <a:gd name="T44" fmla="*/ 120 w 146"/>
                  <a:gd name="T45" fmla="*/ 86 h 151"/>
                  <a:gd name="T46" fmla="*/ 129 w 146"/>
                  <a:gd name="T47" fmla="*/ 102 h 151"/>
                  <a:gd name="T48" fmla="*/ 130 w 146"/>
                  <a:gd name="T49" fmla="*/ 111 h 151"/>
                  <a:gd name="T50" fmla="*/ 134 w 146"/>
                  <a:gd name="T51" fmla="*/ 122 h 151"/>
                  <a:gd name="T52" fmla="*/ 132 w 146"/>
                  <a:gd name="T53" fmla="*/ 101 h 151"/>
                  <a:gd name="T54" fmla="*/ 138 w 146"/>
                  <a:gd name="T55" fmla="*/ 104 h 151"/>
                  <a:gd name="T56" fmla="*/ 142 w 146"/>
                  <a:gd name="T57" fmla="*/ 93 h 151"/>
                  <a:gd name="T58" fmla="*/ 142 w 146"/>
                  <a:gd name="T59" fmla="*/ 74 h 151"/>
                  <a:gd name="T60" fmla="*/ 137 w 146"/>
                  <a:gd name="T61" fmla="*/ 64 h 151"/>
                  <a:gd name="T62" fmla="*/ 134 w 146"/>
                  <a:gd name="T63" fmla="*/ 55 h 151"/>
                  <a:gd name="T64" fmla="*/ 126 w 146"/>
                  <a:gd name="T65" fmla="*/ 40 h 151"/>
                  <a:gd name="T66" fmla="*/ 132 w 146"/>
                  <a:gd name="T67" fmla="*/ 34 h 151"/>
                  <a:gd name="T68" fmla="*/ 128 w 146"/>
                  <a:gd name="T69" fmla="*/ 25 h 151"/>
                  <a:gd name="T70" fmla="*/ 126 w 146"/>
                  <a:gd name="T71" fmla="*/ 18 h 151"/>
                  <a:gd name="T72" fmla="*/ 119 w 146"/>
                  <a:gd name="T73" fmla="*/ 15 h 151"/>
                  <a:gd name="T74" fmla="*/ 114 w 146"/>
                  <a:gd name="T75" fmla="*/ 9 h 151"/>
                  <a:gd name="T76" fmla="*/ 103 w 146"/>
                  <a:gd name="T77" fmla="*/ 0 h 151"/>
                  <a:gd name="T78" fmla="*/ 107 w 146"/>
                  <a:gd name="T79" fmla="*/ 21 h 151"/>
                  <a:gd name="T80" fmla="*/ 107 w 146"/>
                  <a:gd name="T81" fmla="*/ 28 h 151"/>
                  <a:gd name="T82" fmla="*/ 98 w 146"/>
                  <a:gd name="T83" fmla="*/ 25 h 151"/>
                  <a:gd name="T84" fmla="*/ 90 w 146"/>
                  <a:gd name="T85" fmla="*/ 28 h 151"/>
                  <a:gd name="T86" fmla="*/ 83 w 146"/>
                  <a:gd name="T87" fmla="*/ 44 h 151"/>
                  <a:gd name="T88" fmla="*/ 74 w 146"/>
                  <a:gd name="T89" fmla="*/ 42 h 151"/>
                  <a:gd name="T90" fmla="*/ 70 w 146"/>
                  <a:gd name="T91" fmla="*/ 54 h 151"/>
                  <a:gd name="T92" fmla="*/ 60 w 146"/>
                  <a:gd name="T93" fmla="*/ 58 h 151"/>
                  <a:gd name="T94" fmla="*/ 53 w 146"/>
                  <a:gd name="T95" fmla="*/ 63 h 151"/>
                  <a:gd name="T96" fmla="*/ 56 w 146"/>
                  <a:gd name="T97" fmla="*/ 60 h 151"/>
                  <a:gd name="T98" fmla="*/ 59 w 146"/>
                  <a:gd name="T99" fmla="*/ 53 h 151"/>
                  <a:gd name="T100" fmla="*/ 49 w 146"/>
                  <a:gd name="T101" fmla="*/ 42 h 151"/>
                  <a:gd name="T102" fmla="*/ 44 w 146"/>
                  <a:gd name="T103" fmla="*/ 37 h 151"/>
                  <a:gd name="T104" fmla="*/ 33 w 146"/>
                  <a:gd name="T105" fmla="*/ 46 h 151"/>
                  <a:gd name="T106" fmla="*/ 27 w 146"/>
                  <a:gd name="T107" fmla="*/ 58 h 151"/>
                  <a:gd name="T108" fmla="*/ 8 w 146"/>
                  <a:gd name="T109" fmla="*/ 67 h 151"/>
                  <a:gd name="T110" fmla="*/ 7 w 146"/>
                  <a:gd name="T111" fmla="*/ 78 h 151"/>
                  <a:gd name="T112" fmla="*/ 2 w 146"/>
                  <a:gd name="T113" fmla="*/ 92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46" h="151">
                    <a:moveTo>
                      <a:pt x="2" y="92"/>
                    </a:moveTo>
                    <a:cubicBezTo>
                      <a:pt x="0" y="100"/>
                      <a:pt x="12" y="103"/>
                      <a:pt x="13" y="94"/>
                    </a:cubicBezTo>
                    <a:cubicBezTo>
                      <a:pt x="13" y="90"/>
                      <a:pt x="14" y="81"/>
                      <a:pt x="17" y="80"/>
                    </a:cubicBezTo>
                    <a:cubicBezTo>
                      <a:pt x="19" y="79"/>
                      <a:pt x="21" y="66"/>
                      <a:pt x="25" y="70"/>
                    </a:cubicBezTo>
                    <a:cubicBezTo>
                      <a:pt x="29" y="73"/>
                      <a:pt x="27" y="78"/>
                      <a:pt x="30" y="81"/>
                    </a:cubicBezTo>
                    <a:cubicBezTo>
                      <a:pt x="31" y="76"/>
                      <a:pt x="33" y="79"/>
                      <a:pt x="34" y="81"/>
                    </a:cubicBezTo>
                    <a:cubicBezTo>
                      <a:pt x="35" y="78"/>
                      <a:pt x="34" y="74"/>
                      <a:pt x="38" y="72"/>
                    </a:cubicBezTo>
                    <a:cubicBezTo>
                      <a:pt x="40" y="75"/>
                      <a:pt x="40" y="77"/>
                      <a:pt x="38" y="79"/>
                    </a:cubicBezTo>
                    <a:cubicBezTo>
                      <a:pt x="42" y="79"/>
                      <a:pt x="44" y="84"/>
                      <a:pt x="48" y="83"/>
                    </a:cubicBezTo>
                    <a:cubicBezTo>
                      <a:pt x="47" y="81"/>
                      <a:pt x="45" y="79"/>
                      <a:pt x="45" y="77"/>
                    </a:cubicBezTo>
                    <a:cubicBezTo>
                      <a:pt x="46" y="75"/>
                      <a:pt x="48" y="76"/>
                      <a:pt x="49" y="74"/>
                    </a:cubicBezTo>
                    <a:cubicBezTo>
                      <a:pt x="49" y="71"/>
                      <a:pt x="46" y="72"/>
                      <a:pt x="50" y="69"/>
                    </a:cubicBezTo>
                    <a:cubicBezTo>
                      <a:pt x="53" y="67"/>
                      <a:pt x="55" y="70"/>
                      <a:pt x="57" y="72"/>
                    </a:cubicBezTo>
                    <a:cubicBezTo>
                      <a:pt x="63" y="76"/>
                      <a:pt x="69" y="77"/>
                      <a:pt x="71" y="85"/>
                    </a:cubicBezTo>
                    <a:cubicBezTo>
                      <a:pt x="72" y="90"/>
                      <a:pt x="66" y="94"/>
                      <a:pt x="66" y="99"/>
                    </a:cubicBezTo>
                    <a:cubicBezTo>
                      <a:pt x="65" y="104"/>
                      <a:pt x="68" y="111"/>
                      <a:pt x="69" y="115"/>
                    </a:cubicBezTo>
                    <a:cubicBezTo>
                      <a:pt x="70" y="123"/>
                      <a:pt x="77" y="127"/>
                      <a:pt x="83" y="131"/>
                    </a:cubicBezTo>
                    <a:cubicBezTo>
                      <a:pt x="86" y="132"/>
                      <a:pt x="96" y="139"/>
                      <a:pt x="100" y="136"/>
                    </a:cubicBezTo>
                    <a:cubicBezTo>
                      <a:pt x="102" y="134"/>
                      <a:pt x="101" y="128"/>
                      <a:pt x="106" y="129"/>
                    </a:cubicBezTo>
                    <a:cubicBezTo>
                      <a:pt x="106" y="129"/>
                      <a:pt x="105" y="151"/>
                      <a:pt x="111" y="146"/>
                    </a:cubicBezTo>
                    <a:cubicBezTo>
                      <a:pt x="116" y="143"/>
                      <a:pt x="120" y="132"/>
                      <a:pt x="120" y="126"/>
                    </a:cubicBezTo>
                    <a:cubicBezTo>
                      <a:pt x="119" y="119"/>
                      <a:pt x="113" y="116"/>
                      <a:pt x="110" y="109"/>
                    </a:cubicBezTo>
                    <a:cubicBezTo>
                      <a:pt x="108" y="106"/>
                      <a:pt x="117" y="85"/>
                      <a:pt x="120" y="86"/>
                    </a:cubicBezTo>
                    <a:cubicBezTo>
                      <a:pt x="123" y="87"/>
                      <a:pt x="128" y="99"/>
                      <a:pt x="129" y="102"/>
                    </a:cubicBezTo>
                    <a:cubicBezTo>
                      <a:pt x="130" y="105"/>
                      <a:pt x="130" y="108"/>
                      <a:pt x="130" y="111"/>
                    </a:cubicBezTo>
                    <a:cubicBezTo>
                      <a:pt x="130" y="115"/>
                      <a:pt x="134" y="118"/>
                      <a:pt x="134" y="122"/>
                    </a:cubicBezTo>
                    <a:cubicBezTo>
                      <a:pt x="134" y="115"/>
                      <a:pt x="137" y="107"/>
                      <a:pt x="132" y="101"/>
                    </a:cubicBezTo>
                    <a:cubicBezTo>
                      <a:pt x="135" y="100"/>
                      <a:pt x="137" y="101"/>
                      <a:pt x="138" y="104"/>
                    </a:cubicBezTo>
                    <a:cubicBezTo>
                      <a:pt x="134" y="100"/>
                      <a:pt x="140" y="96"/>
                      <a:pt x="142" y="93"/>
                    </a:cubicBezTo>
                    <a:cubicBezTo>
                      <a:pt x="146" y="88"/>
                      <a:pt x="143" y="80"/>
                      <a:pt x="142" y="74"/>
                    </a:cubicBezTo>
                    <a:cubicBezTo>
                      <a:pt x="141" y="69"/>
                      <a:pt x="135" y="69"/>
                      <a:pt x="137" y="64"/>
                    </a:cubicBezTo>
                    <a:cubicBezTo>
                      <a:pt x="139" y="61"/>
                      <a:pt x="139" y="53"/>
                      <a:pt x="134" y="55"/>
                    </a:cubicBezTo>
                    <a:cubicBezTo>
                      <a:pt x="143" y="47"/>
                      <a:pt x="126" y="45"/>
                      <a:pt x="126" y="40"/>
                    </a:cubicBezTo>
                    <a:cubicBezTo>
                      <a:pt x="126" y="38"/>
                      <a:pt x="131" y="37"/>
                      <a:pt x="132" y="34"/>
                    </a:cubicBezTo>
                    <a:cubicBezTo>
                      <a:pt x="134" y="30"/>
                      <a:pt x="129" y="29"/>
                      <a:pt x="128" y="25"/>
                    </a:cubicBezTo>
                    <a:cubicBezTo>
                      <a:pt x="127" y="24"/>
                      <a:pt x="129" y="16"/>
                      <a:pt x="126" y="18"/>
                    </a:cubicBezTo>
                    <a:cubicBezTo>
                      <a:pt x="122" y="20"/>
                      <a:pt x="121" y="18"/>
                      <a:pt x="119" y="15"/>
                    </a:cubicBezTo>
                    <a:cubicBezTo>
                      <a:pt x="117" y="12"/>
                      <a:pt x="119" y="10"/>
                      <a:pt x="114" y="9"/>
                    </a:cubicBezTo>
                    <a:cubicBezTo>
                      <a:pt x="109" y="7"/>
                      <a:pt x="108" y="2"/>
                      <a:pt x="103" y="0"/>
                    </a:cubicBezTo>
                    <a:cubicBezTo>
                      <a:pt x="100" y="6"/>
                      <a:pt x="105" y="15"/>
                      <a:pt x="107" y="21"/>
                    </a:cubicBezTo>
                    <a:cubicBezTo>
                      <a:pt x="107" y="22"/>
                      <a:pt x="109" y="27"/>
                      <a:pt x="107" y="28"/>
                    </a:cubicBezTo>
                    <a:cubicBezTo>
                      <a:pt x="104" y="29"/>
                      <a:pt x="99" y="28"/>
                      <a:pt x="98" y="25"/>
                    </a:cubicBezTo>
                    <a:cubicBezTo>
                      <a:pt x="95" y="33"/>
                      <a:pt x="98" y="34"/>
                      <a:pt x="90" y="28"/>
                    </a:cubicBezTo>
                    <a:cubicBezTo>
                      <a:pt x="82" y="23"/>
                      <a:pt x="89" y="44"/>
                      <a:pt x="83" y="44"/>
                    </a:cubicBezTo>
                    <a:cubicBezTo>
                      <a:pt x="79" y="45"/>
                      <a:pt x="78" y="40"/>
                      <a:pt x="74" y="42"/>
                    </a:cubicBezTo>
                    <a:cubicBezTo>
                      <a:pt x="70" y="44"/>
                      <a:pt x="71" y="51"/>
                      <a:pt x="70" y="54"/>
                    </a:cubicBezTo>
                    <a:cubicBezTo>
                      <a:pt x="69" y="58"/>
                      <a:pt x="63" y="56"/>
                      <a:pt x="60" y="58"/>
                    </a:cubicBezTo>
                    <a:cubicBezTo>
                      <a:pt x="59" y="60"/>
                      <a:pt x="56" y="63"/>
                      <a:pt x="53" y="63"/>
                    </a:cubicBezTo>
                    <a:cubicBezTo>
                      <a:pt x="51" y="63"/>
                      <a:pt x="56" y="59"/>
                      <a:pt x="56" y="60"/>
                    </a:cubicBezTo>
                    <a:cubicBezTo>
                      <a:pt x="59" y="58"/>
                      <a:pt x="59" y="57"/>
                      <a:pt x="59" y="53"/>
                    </a:cubicBezTo>
                    <a:cubicBezTo>
                      <a:pt x="58" y="50"/>
                      <a:pt x="54" y="36"/>
                      <a:pt x="49" y="42"/>
                    </a:cubicBezTo>
                    <a:cubicBezTo>
                      <a:pt x="48" y="40"/>
                      <a:pt x="47" y="37"/>
                      <a:pt x="44" y="37"/>
                    </a:cubicBezTo>
                    <a:cubicBezTo>
                      <a:pt x="46" y="45"/>
                      <a:pt x="36" y="42"/>
                      <a:pt x="33" y="46"/>
                    </a:cubicBezTo>
                    <a:cubicBezTo>
                      <a:pt x="31" y="52"/>
                      <a:pt x="33" y="56"/>
                      <a:pt x="27" y="58"/>
                    </a:cubicBezTo>
                    <a:cubicBezTo>
                      <a:pt x="20" y="60"/>
                      <a:pt x="11" y="59"/>
                      <a:pt x="8" y="67"/>
                    </a:cubicBezTo>
                    <a:cubicBezTo>
                      <a:pt x="7" y="70"/>
                      <a:pt x="7" y="74"/>
                      <a:pt x="7" y="78"/>
                    </a:cubicBezTo>
                    <a:cubicBezTo>
                      <a:pt x="6" y="83"/>
                      <a:pt x="4" y="87"/>
                      <a:pt x="2" y="9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9" name="Freeform 617">
                <a:extLst>
                  <a:ext uri="{FF2B5EF4-FFF2-40B4-BE49-F238E27FC236}">
                    <a16:creationId xmlns="" xmlns:a16="http://schemas.microsoft.com/office/drawing/2014/main" id="{9AA272FD-B178-47D8-A67B-4DC18387C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1073" y="4335256"/>
                <a:ext cx="17796" cy="13349"/>
              </a:xfrm>
              <a:custGeom>
                <a:avLst/>
                <a:gdLst>
                  <a:gd name="T0" fmla="*/ 2 w 9"/>
                  <a:gd name="T1" fmla="*/ 0 h 8"/>
                  <a:gd name="T2" fmla="*/ 0 w 9"/>
                  <a:gd name="T3" fmla="*/ 2 h 8"/>
                  <a:gd name="T4" fmla="*/ 7 w 9"/>
                  <a:gd name="T5" fmla="*/ 8 h 8"/>
                  <a:gd name="T6" fmla="*/ 2 w 9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8">
                    <a:moveTo>
                      <a:pt x="2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2" y="4"/>
                      <a:pt x="5" y="6"/>
                      <a:pt x="7" y="8"/>
                    </a:cubicBezTo>
                    <a:cubicBezTo>
                      <a:pt x="9" y="4"/>
                      <a:pt x="7" y="0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0" name="Freeform 618">
                <a:extLst>
                  <a:ext uri="{FF2B5EF4-FFF2-40B4-BE49-F238E27FC236}">
                    <a16:creationId xmlns="" xmlns:a16="http://schemas.microsoft.com/office/drawing/2014/main" id="{336C7C1E-969C-4C82-9BE4-51EC133927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1073" y="4335256"/>
                <a:ext cx="17796" cy="13349"/>
              </a:xfrm>
              <a:custGeom>
                <a:avLst/>
                <a:gdLst>
                  <a:gd name="T0" fmla="*/ 2 w 9"/>
                  <a:gd name="T1" fmla="*/ 0 h 8"/>
                  <a:gd name="T2" fmla="*/ 0 w 9"/>
                  <a:gd name="T3" fmla="*/ 2 h 8"/>
                  <a:gd name="T4" fmla="*/ 7 w 9"/>
                  <a:gd name="T5" fmla="*/ 8 h 8"/>
                  <a:gd name="T6" fmla="*/ 2 w 9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8">
                    <a:moveTo>
                      <a:pt x="2" y="0"/>
                    </a:moveTo>
                    <a:cubicBezTo>
                      <a:pt x="1" y="0"/>
                      <a:pt x="0" y="1"/>
                      <a:pt x="0" y="2"/>
                    </a:cubicBezTo>
                    <a:cubicBezTo>
                      <a:pt x="2" y="4"/>
                      <a:pt x="5" y="6"/>
                      <a:pt x="7" y="8"/>
                    </a:cubicBezTo>
                    <a:cubicBezTo>
                      <a:pt x="9" y="4"/>
                      <a:pt x="7" y="0"/>
                      <a:pt x="2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1" name="Freeform 619">
                <a:extLst>
                  <a:ext uri="{FF2B5EF4-FFF2-40B4-BE49-F238E27FC236}">
                    <a16:creationId xmlns="" xmlns:a16="http://schemas.microsoft.com/office/drawing/2014/main" id="{D6682927-DA32-481A-87B7-3D7D0A206E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04418" y="4446485"/>
                <a:ext cx="80084" cy="151269"/>
              </a:xfrm>
              <a:custGeom>
                <a:avLst/>
                <a:gdLst>
                  <a:gd name="T0" fmla="*/ 7 w 36"/>
                  <a:gd name="T1" fmla="*/ 54 h 69"/>
                  <a:gd name="T2" fmla="*/ 16 w 36"/>
                  <a:gd name="T3" fmla="*/ 58 h 69"/>
                  <a:gd name="T4" fmla="*/ 19 w 36"/>
                  <a:gd name="T5" fmla="*/ 66 h 69"/>
                  <a:gd name="T6" fmla="*/ 28 w 36"/>
                  <a:gd name="T7" fmla="*/ 63 h 69"/>
                  <a:gd name="T8" fmla="*/ 24 w 36"/>
                  <a:gd name="T9" fmla="*/ 50 h 69"/>
                  <a:gd name="T10" fmla="*/ 28 w 36"/>
                  <a:gd name="T11" fmla="*/ 21 h 69"/>
                  <a:gd name="T12" fmla="*/ 28 w 36"/>
                  <a:gd name="T13" fmla="*/ 2 h 69"/>
                  <a:gd name="T14" fmla="*/ 18 w 36"/>
                  <a:gd name="T15" fmla="*/ 1 h 69"/>
                  <a:gd name="T16" fmla="*/ 14 w 36"/>
                  <a:gd name="T17" fmla="*/ 12 h 69"/>
                  <a:gd name="T18" fmla="*/ 11 w 36"/>
                  <a:gd name="T19" fmla="*/ 19 h 69"/>
                  <a:gd name="T20" fmla="*/ 13 w 36"/>
                  <a:gd name="T21" fmla="*/ 30 h 69"/>
                  <a:gd name="T22" fmla="*/ 0 w 36"/>
                  <a:gd name="T23" fmla="*/ 39 h 69"/>
                  <a:gd name="T24" fmla="*/ 7 w 36"/>
                  <a:gd name="T25" fmla="*/ 5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69">
                    <a:moveTo>
                      <a:pt x="7" y="54"/>
                    </a:moveTo>
                    <a:cubicBezTo>
                      <a:pt x="10" y="56"/>
                      <a:pt x="14" y="56"/>
                      <a:pt x="16" y="58"/>
                    </a:cubicBezTo>
                    <a:cubicBezTo>
                      <a:pt x="18" y="61"/>
                      <a:pt x="17" y="64"/>
                      <a:pt x="19" y="66"/>
                    </a:cubicBezTo>
                    <a:cubicBezTo>
                      <a:pt x="23" y="69"/>
                      <a:pt x="27" y="66"/>
                      <a:pt x="28" y="63"/>
                    </a:cubicBezTo>
                    <a:cubicBezTo>
                      <a:pt x="31" y="58"/>
                      <a:pt x="26" y="54"/>
                      <a:pt x="24" y="50"/>
                    </a:cubicBezTo>
                    <a:cubicBezTo>
                      <a:pt x="22" y="41"/>
                      <a:pt x="25" y="29"/>
                      <a:pt x="28" y="21"/>
                    </a:cubicBezTo>
                    <a:cubicBezTo>
                      <a:pt x="30" y="14"/>
                      <a:pt x="36" y="6"/>
                      <a:pt x="28" y="2"/>
                    </a:cubicBezTo>
                    <a:cubicBezTo>
                      <a:pt x="25" y="0"/>
                      <a:pt x="21" y="0"/>
                      <a:pt x="18" y="1"/>
                    </a:cubicBezTo>
                    <a:cubicBezTo>
                      <a:pt x="13" y="3"/>
                      <a:pt x="15" y="8"/>
                      <a:pt x="14" y="12"/>
                    </a:cubicBezTo>
                    <a:cubicBezTo>
                      <a:pt x="13" y="15"/>
                      <a:pt x="10" y="16"/>
                      <a:pt x="11" y="19"/>
                    </a:cubicBezTo>
                    <a:cubicBezTo>
                      <a:pt x="12" y="23"/>
                      <a:pt x="14" y="27"/>
                      <a:pt x="13" y="30"/>
                    </a:cubicBezTo>
                    <a:cubicBezTo>
                      <a:pt x="10" y="36"/>
                      <a:pt x="0" y="32"/>
                      <a:pt x="0" y="39"/>
                    </a:cubicBezTo>
                    <a:cubicBezTo>
                      <a:pt x="0" y="44"/>
                      <a:pt x="4" y="50"/>
                      <a:pt x="7" y="5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2" name="Freeform 620">
                <a:extLst>
                  <a:ext uri="{FF2B5EF4-FFF2-40B4-BE49-F238E27FC236}">
                    <a16:creationId xmlns="" xmlns:a16="http://schemas.microsoft.com/office/drawing/2014/main" id="{E4DF2E5E-A678-4254-918F-69180EA05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04418" y="4446485"/>
                <a:ext cx="80084" cy="151269"/>
              </a:xfrm>
              <a:custGeom>
                <a:avLst/>
                <a:gdLst>
                  <a:gd name="T0" fmla="*/ 7 w 36"/>
                  <a:gd name="T1" fmla="*/ 54 h 69"/>
                  <a:gd name="T2" fmla="*/ 16 w 36"/>
                  <a:gd name="T3" fmla="*/ 58 h 69"/>
                  <a:gd name="T4" fmla="*/ 19 w 36"/>
                  <a:gd name="T5" fmla="*/ 66 h 69"/>
                  <a:gd name="T6" fmla="*/ 28 w 36"/>
                  <a:gd name="T7" fmla="*/ 63 h 69"/>
                  <a:gd name="T8" fmla="*/ 24 w 36"/>
                  <a:gd name="T9" fmla="*/ 50 h 69"/>
                  <a:gd name="T10" fmla="*/ 28 w 36"/>
                  <a:gd name="T11" fmla="*/ 21 h 69"/>
                  <a:gd name="T12" fmla="*/ 28 w 36"/>
                  <a:gd name="T13" fmla="*/ 2 h 69"/>
                  <a:gd name="T14" fmla="*/ 18 w 36"/>
                  <a:gd name="T15" fmla="*/ 1 h 69"/>
                  <a:gd name="T16" fmla="*/ 14 w 36"/>
                  <a:gd name="T17" fmla="*/ 12 h 69"/>
                  <a:gd name="T18" fmla="*/ 11 w 36"/>
                  <a:gd name="T19" fmla="*/ 19 h 69"/>
                  <a:gd name="T20" fmla="*/ 13 w 36"/>
                  <a:gd name="T21" fmla="*/ 30 h 69"/>
                  <a:gd name="T22" fmla="*/ 0 w 36"/>
                  <a:gd name="T23" fmla="*/ 39 h 69"/>
                  <a:gd name="T24" fmla="*/ 7 w 36"/>
                  <a:gd name="T25" fmla="*/ 5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69">
                    <a:moveTo>
                      <a:pt x="7" y="54"/>
                    </a:moveTo>
                    <a:cubicBezTo>
                      <a:pt x="10" y="56"/>
                      <a:pt x="14" y="56"/>
                      <a:pt x="16" y="58"/>
                    </a:cubicBezTo>
                    <a:cubicBezTo>
                      <a:pt x="18" y="61"/>
                      <a:pt x="17" y="64"/>
                      <a:pt x="19" y="66"/>
                    </a:cubicBezTo>
                    <a:cubicBezTo>
                      <a:pt x="23" y="69"/>
                      <a:pt x="27" y="66"/>
                      <a:pt x="28" y="63"/>
                    </a:cubicBezTo>
                    <a:cubicBezTo>
                      <a:pt x="31" y="58"/>
                      <a:pt x="26" y="54"/>
                      <a:pt x="24" y="50"/>
                    </a:cubicBezTo>
                    <a:cubicBezTo>
                      <a:pt x="22" y="41"/>
                      <a:pt x="25" y="29"/>
                      <a:pt x="28" y="21"/>
                    </a:cubicBezTo>
                    <a:cubicBezTo>
                      <a:pt x="30" y="14"/>
                      <a:pt x="36" y="6"/>
                      <a:pt x="28" y="2"/>
                    </a:cubicBezTo>
                    <a:cubicBezTo>
                      <a:pt x="25" y="0"/>
                      <a:pt x="21" y="0"/>
                      <a:pt x="18" y="1"/>
                    </a:cubicBezTo>
                    <a:cubicBezTo>
                      <a:pt x="13" y="3"/>
                      <a:pt x="15" y="8"/>
                      <a:pt x="14" y="12"/>
                    </a:cubicBezTo>
                    <a:cubicBezTo>
                      <a:pt x="13" y="15"/>
                      <a:pt x="10" y="16"/>
                      <a:pt x="11" y="19"/>
                    </a:cubicBezTo>
                    <a:cubicBezTo>
                      <a:pt x="12" y="23"/>
                      <a:pt x="14" y="27"/>
                      <a:pt x="13" y="30"/>
                    </a:cubicBezTo>
                    <a:cubicBezTo>
                      <a:pt x="10" y="36"/>
                      <a:pt x="0" y="32"/>
                      <a:pt x="0" y="39"/>
                    </a:cubicBezTo>
                    <a:cubicBezTo>
                      <a:pt x="0" y="44"/>
                      <a:pt x="4" y="50"/>
                      <a:pt x="7" y="5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3" name="Freeform 621">
                <a:extLst>
                  <a:ext uri="{FF2B5EF4-FFF2-40B4-BE49-F238E27FC236}">
                    <a16:creationId xmlns="" xmlns:a16="http://schemas.microsoft.com/office/drawing/2014/main" id="{65FF3115-F76D-4FAC-A231-C98EAE97C6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04418" y="4464281"/>
                <a:ext cx="26695" cy="26695"/>
              </a:xfrm>
              <a:custGeom>
                <a:avLst/>
                <a:gdLst>
                  <a:gd name="T0" fmla="*/ 2 w 11"/>
                  <a:gd name="T1" fmla="*/ 11 h 11"/>
                  <a:gd name="T2" fmla="*/ 5 w 11"/>
                  <a:gd name="T3" fmla="*/ 1 h 11"/>
                  <a:gd name="T4" fmla="*/ 2 w 11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2" y="11"/>
                    </a:moveTo>
                    <a:cubicBezTo>
                      <a:pt x="4" y="10"/>
                      <a:pt x="11" y="2"/>
                      <a:pt x="5" y="1"/>
                    </a:cubicBezTo>
                    <a:cubicBezTo>
                      <a:pt x="1" y="0"/>
                      <a:pt x="0" y="9"/>
                      <a:pt x="2" y="1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4" name="Freeform 622">
                <a:extLst>
                  <a:ext uri="{FF2B5EF4-FFF2-40B4-BE49-F238E27FC236}">
                    <a16:creationId xmlns="" xmlns:a16="http://schemas.microsoft.com/office/drawing/2014/main" id="{A6AF7395-69D9-4B50-9110-BE1C78E7E4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04418" y="4464281"/>
                <a:ext cx="26695" cy="26695"/>
              </a:xfrm>
              <a:custGeom>
                <a:avLst/>
                <a:gdLst>
                  <a:gd name="T0" fmla="*/ 2 w 11"/>
                  <a:gd name="T1" fmla="*/ 11 h 11"/>
                  <a:gd name="T2" fmla="*/ 5 w 11"/>
                  <a:gd name="T3" fmla="*/ 1 h 11"/>
                  <a:gd name="T4" fmla="*/ 2 w 11"/>
                  <a:gd name="T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2" y="11"/>
                    </a:moveTo>
                    <a:cubicBezTo>
                      <a:pt x="4" y="10"/>
                      <a:pt x="11" y="2"/>
                      <a:pt x="5" y="1"/>
                    </a:cubicBezTo>
                    <a:cubicBezTo>
                      <a:pt x="1" y="0"/>
                      <a:pt x="0" y="9"/>
                      <a:pt x="2" y="11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5" name="Freeform 623">
                <a:extLst>
                  <a:ext uri="{FF2B5EF4-FFF2-40B4-BE49-F238E27FC236}">
                    <a16:creationId xmlns="" xmlns:a16="http://schemas.microsoft.com/office/drawing/2014/main" id="{92983639-2EDD-432C-AFAA-C34DEBAB69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13317" y="4286317"/>
                <a:ext cx="35593" cy="31145"/>
              </a:xfrm>
              <a:custGeom>
                <a:avLst/>
                <a:gdLst>
                  <a:gd name="T0" fmla="*/ 16 w 16"/>
                  <a:gd name="T1" fmla="*/ 15 h 15"/>
                  <a:gd name="T2" fmla="*/ 3 w 16"/>
                  <a:gd name="T3" fmla="*/ 0 h 15"/>
                  <a:gd name="T4" fmla="*/ 16 w 16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5">
                    <a:moveTo>
                      <a:pt x="16" y="15"/>
                    </a:moveTo>
                    <a:cubicBezTo>
                      <a:pt x="13" y="10"/>
                      <a:pt x="9" y="2"/>
                      <a:pt x="3" y="0"/>
                    </a:cubicBezTo>
                    <a:cubicBezTo>
                      <a:pt x="0" y="5"/>
                      <a:pt x="14" y="12"/>
                      <a:pt x="16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6" name="Freeform 624">
                <a:extLst>
                  <a:ext uri="{FF2B5EF4-FFF2-40B4-BE49-F238E27FC236}">
                    <a16:creationId xmlns="" xmlns:a16="http://schemas.microsoft.com/office/drawing/2014/main" id="{B7F08E1E-279E-429C-8202-F82E40E56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13317" y="4286317"/>
                <a:ext cx="35593" cy="31145"/>
              </a:xfrm>
              <a:custGeom>
                <a:avLst/>
                <a:gdLst>
                  <a:gd name="T0" fmla="*/ 16 w 16"/>
                  <a:gd name="T1" fmla="*/ 15 h 15"/>
                  <a:gd name="T2" fmla="*/ 3 w 16"/>
                  <a:gd name="T3" fmla="*/ 0 h 15"/>
                  <a:gd name="T4" fmla="*/ 16 w 16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5">
                    <a:moveTo>
                      <a:pt x="16" y="15"/>
                    </a:moveTo>
                    <a:cubicBezTo>
                      <a:pt x="13" y="10"/>
                      <a:pt x="9" y="2"/>
                      <a:pt x="3" y="0"/>
                    </a:cubicBezTo>
                    <a:cubicBezTo>
                      <a:pt x="0" y="5"/>
                      <a:pt x="14" y="12"/>
                      <a:pt x="16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7" name="Freeform 625">
                <a:extLst>
                  <a:ext uri="{FF2B5EF4-FFF2-40B4-BE49-F238E27FC236}">
                    <a16:creationId xmlns="" xmlns:a16="http://schemas.microsoft.com/office/drawing/2014/main" id="{1FCB9C6A-A17B-4C8C-8813-D90C779CEB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40011" y="4326358"/>
                <a:ext cx="66738" cy="62287"/>
              </a:xfrm>
              <a:custGeom>
                <a:avLst/>
                <a:gdLst>
                  <a:gd name="T0" fmla="*/ 1 w 32"/>
                  <a:gd name="T1" fmla="*/ 20 h 28"/>
                  <a:gd name="T2" fmla="*/ 1 w 32"/>
                  <a:gd name="T3" fmla="*/ 23 h 28"/>
                  <a:gd name="T4" fmla="*/ 13 w 32"/>
                  <a:gd name="T5" fmla="*/ 15 h 28"/>
                  <a:gd name="T6" fmla="*/ 19 w 32"/>
                  <a:gd name="T7" fmla="*/ 22 h 28"/>
                  <a:gd name="T8" fmla="*/ 28 w 32"/>
                  <a:gd name="T9" fmla="*/ 28 h 28"/>
                  <a:gd name="T10" fmla="*/ 17 w 32"/>
                  <a:gd name="T11" fmla="*/ 10 h 28"/>
                  <a:gd name="T12" fmla="*/ 10 w 32"/>
                  <a:gd name="T13" fmla="*/ 4 h 28"/>
                  <a:gd name="T14" fmla="*/ 0 w 32"/>
                  <a:gd name="T15" fmla="*/ 0 h 28"/>
                  <a:gd name="T16" fmla="*/ 2 w 32"/>
                  <a:gd name="T17" fmla="*/ 11 h 28"/>
                  <a:gd name="T18" fmla="*/ 1 w 32"/>
                  <a:gd name="T19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28">
                    <a:moveTo>
                      <a:pt x="1" y="20"/>
                    </a:moveTo>
                    <a:cubicBezTo>
                      <a:pt x="1" y="21"/>
                      <a:pt x="1" y="22"/>
                      <a:pt x="1" y="23"/>
                    </a:cubicBezTo>
                    <a:cubicBezTo>
                      <a:pt x="5" y="20"/>
                      <a:pt x="8" y="9"/>
                      <a:pt x="13" y="15"/>
                    </a:cubicBezTo>
                    <a:cubicBezTo>
                      <a:pt x="15" y="17"/>
                      <a:pt x="17" y="19"/>
                      <a:pt x="19" y="22"/>
                    </a:cubicBezTo>
                    <a:cubicBezTo>
                      <a:pt x="21" y="25"/>
                      <a:pt x="25" y="25"/>
                      <a:pt x="28" y="28"/>
                    </a:cubicBezTo>
                    <a:cubicBezTo>
                      <a:pt x="32" y="20"/>
                      <a:pt x="21" y="15"/>
                      <a:pt x="17" y="10"/>
                    </a:cubicBezTo>
                    <a:cubicBezTo>
                      <a:pt x="15" y="8"/>
                      <a:pt x="12" y="6"/>
                      <a:pt x="10" y="4"/>
                    </a:cubicBezTo>
                    <a:cubicBezTo>
                      <a:pt x="9" y="3"/>
                      <a:pt x="2" y="0"/>
                      <a:pt x="0" y="0"/>
                    </a:cubicBezTo>
                    <a:cubicBezTo>
                      <a:pt x="2" y="2"/>
                      <a:pt x="1" y="10"/>
                      <a:pt x="2" y="11"/>
                    </a:cubicBezTo>
                    <a:cubicBezTo>
                      <a:pt x="5" y="15"/>
                      <a:pt x="1" y="15"/>
                      <a:pt x="1" y="2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8" name="Freeform 626">
                <a:extLst>
                  <a:ext uri="{FF2B5EF4-FFF2-40B4-BE49-F238E27FC236}">
                    <a16:creationId xmlns="" xmlns:a16="http://schemas.microsoft.com/office/drawing/2014/main" id="{BA17481E-FEB3-453C-8498-B8029FD26C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40011" y="4326358"/>
                <a:ext cx="66738" cy="62287"/>
              </a:xfrm>
              <a:custGeom>
                <a:avLst/>
                <a:gdLst>
                  <a:gd name="T0" fmla="*/ 1 w 32"/>
                  <a:gd name="T1" fmla="*/ 20 h 28"/>
                  <a:gd name="T2" fmla="*/ 1 w 32"/>
                  <a:gd name="T3" fmla="*/ 23 h 28"/>
                  <a:gd name="T4" fmla="*/ 13 w 32"/>
                  <a:gd name="T5" fmla="*/ 15 h 28"/>
                  <a:gd name="T6" fmla="*/ 19 w 32"/>
                  <a:gd name="T7" fmla="*/ 22 h 28"/>
                  <a:gd name="T8" fmla="*/ 28 w 32"/>
                  <a:gd name="T9" fmla="*/ 28 h 28"/>
                  <a:gd name="T10" fmla="*/ 17 w 32"/>
                  <a:gd name="T11" fmla="*/ 10 h 28"/>
                  <a:gd name="T12" fmla="*/ 10 w 32"/>
                  <a:gd name="T13" fmla="*/ 4 h 28"/>
                  <a:gd name="T14" fmla="*/ 0 w 32"/>
                  <a:gd name="T15" fmla="*/ 0 h 28"/>
                  <a:gd name="T16" fmla="*/ 2 w 32"/>
                  <a:gd name="T17" fmla="*/ 11 h 28"/>
                  <a:gd name="T18" fmla="*/ 1 w 32"/>
                  <a:gd name="T19" fmla="*/ 2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28">
                    <a:moveTo>
                      <a:pt x="1" y="20"/>
                    </a:moveTo>
                    <a:cubicBezTo>
                      <a:pt x="1" y="21"/>
                      <a:pt x="1" y="22"/>
                      <a:pt x="1" y="23"/>
                    </a:cubicBezTo>
                    <a:cubicBezTo>
                      <a:pt x="5" y="20"/>
                      <a:pt x="8" y="9"/>
                      <a:pt x="13" y="15"/>
                    </a:cubicBezTo>
                    <a:cubicBezTo>
                      <a:pt x="15" y="17"/>
                      <a:pt x="17" y="19"/>
                      <a:pt x="19" y="22"/>
                    </a:cubicBezTo>
                    <a:cubicBezTo>
                      <a:pt x="21" y="25"/>
                      <a:pt x="25" y="25"/>
                      <a:pt x="28" y="28"/>
                    </a:cubicBezTo>
                    <a:cubicBezTo>
                      <a:pt x="32" y="20"/>
                      <a:pt x="21" y="15"/>
                      <a:pt x="17" y="10"/>
                    </a:cubicBezTo>
                    <a:cubicBezTo>
                      <a:pt x="15" y="8"/>
                      <a:pt x="12" y="6"/>
                      <a:pt x="10" y="4"/>
                    </a:cubicBezTo>
                    <a:cubicBezTo>
                      <a:pt x="9" y="3"/>
                      <a:pt x="2" y="0"/>
                      <a:pt x="0" y="0"/>
                    </a:cubicBezTo>
                    <a:cubicBezTo>
                      <a:pt x="2" y="2"/>
                      <a:pt x="1" y="10"/>
                      <a:pt x="2" y="11"/>
                    </a:cubicBezTo>
                    <a:cubicBezTo>
                      <a:pt x="5" y="15"/>
                      <a:pt x="1" y="15"/>
                      <a:pt x="1" y="2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9" name="Freeform 627">
                <a:extLst>
                  <a:ext uri="{FF2B5EF4-FFF2-40B4-BE49-F238E27FC236}">
                    <a16:creationId xmlns="" xmlns:a16="http://schemas.microsoft.com/office/drawing/2014/main" id="{B49669AF-CD61-417C-8D1C-7FB579EF9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66706" y="4321910"/>
                <a:ext cx="13349" cy="22247"/>
              </a:xfrm>
              <a:custGeom>
                <a:avLst/>
                <a:gdLst>
                  <a:gd name="T0" fmla="*/ 2 w 6"/>
                  <a:gd name="T1" fmla="*/ 6 h 11"/>
                  <a:gd name="T2" fmla="*/ 6 w 6"/>
                  <a:gd name="T3" fmla="*/ 11 h 11"/>
                  <a:gd name="T4" fmla="*/ 1 w 6"/>
                  <a:gd name="T5" fmla="*/ 0 h 11"/>
                  <a:gd name="T6" fmla="*/ 2 w 6"/>
                  <a:gd name="T7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1">
                    <a:moveTo>
                      <a:pt x="2" y="6"/>
                    </a:moveTo>
                    <a:cubicBezTo>
                      <a:pt x="3" y="8"/>
                      <a:pt x="4" y="9"/>
                      <a:pt x="6" y="11"/>
                    </a:cubicBezTo>
                    <a:cubicBezTo>
                      <a:pt x="6" y="7"/>
                      <a:pt x="5" y="2"/>
                      <a:pt x="1" y="0"/>
                    </a:cubicBezTo>
                    <a:cubicBezTo>
                      <a:pt x="0" y="2"/>
                      <a:pt x="0" y="4"/>
                      <a:pt x="2" y="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0" name="Freeform 628">
                <a:extLst>
                  <a:ext uri="{FF2B5EF4-FFF2-40B4-BE49-F238E27FC236}">
                    <a16:creationId xmlns="" xmlns:a16="http://schemas.microsoft.com/office/drawing/2014/main" id="{92C9909C-E0B4-4D61-ADF2-4395A86942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66706" y="4321910"/>
                <a:ext cx="13349" cy="22247"/>
              </a:xfrm>
              <a:custGeom>
                <a:avLst/>
                <a:gdLst>
                  <a:gd name="T0" fmla="*/ 2 w 6"/>
                  <a:gd name="T1" fmla="*/ 6 h 11"/>
                  <a:gd name="T2" fmla="*/ 6 w 6"/>
                  <a:gd name="T3" fmla="*/ 11 h 11"/>
                  <a:gd name="T4" fmla="*/ 1 w 6"/>
                  <a:gd name="T5" fmla="*/ 0 h 11"/>
                  <a:gd name="T6" fmla="*/ 2 w 6"/>
                  <a:gd name="T7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1">
                    <a:moveTo>
                      <a:pt x="2" y="6"/>
                    </a:moveTo>
                    <a:cubicBezTo>
                      <a:pt x="3" y="8"/>
                      <a:pt x="4" y="9"/>
                      <a:pt x="6" y="11"/>
                    </a:cubicBezTo>
                    <a:cubicBezTo>
                      <a:pt x="6" y="7"/>
                      <a:pt x="5" y="2"/>
                      <a:pt x="1" y="0"/>
                    </a:cubicBezTo>
                    <a:cubicBezTo>
                      <a:pt x="0" y="2"/>
                      <a:pt x="0" y="4"/>
                      <a:pt x="2" y="6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1" name="Freeform 629">
                <a:extLst>
                  <a:ext uri="{FF2B5EF4-FFF2-40B4-BE49-F238E27FC236}">
                    <a16:creationId xmlns="" xmlns:a16="http://schemas.microsoft.com/office/drawing/2014/main" id="{E729AC44-EF4C-455D-A0B3-4DBF174FE4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66706" y="4428689"/>
                <a:ext cx="40043" cy="133473"/>
              </a:xfrm>
              <a:custGeom>
                <a:avLst/>
                <a:gdLst>
                  <a:gd name="T0" fmla="*/ 2 w 19"/>
                  <a:gd name="T1" fmla="*/ 42 h 62"/>
                  <a:gd name="T2" fmla="*/ 0 w 19"/>
                  <a:gd name="T3" fmla="*/ 60 h 62"/>
                  <a:gd name="T4" fmla="*/ 9 w 19"/>
                  <a:gd name="T5" fmla="*/ 39 h 62"/>
                  <a:gd name="T6" fmla="*/ 19 w 19"/>
                  <a:gd name="T7" fmla="*/ 23 h 62"/>
                  <a:gd name="T8" fmla="*/ 17 w 19"/>
                  <a:gd name="T9" fmla="*/ 0 h 62"/>
                  <a:gd name="T10" fmla="*/ 11 w 19"/>
                  <a:gd name="T11" fmla="*/ 16 h 62"/>
                  <a:gd name="T12" fmla="*/ 2 w 19"/>
                  <a:gd name="T13" fmla="*/ 4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62">
                    <a:moveTo>
                      <a:pt x="2" y="42"/>
                    </a:moveTo>
                    <a:cubicBezTo>
                      <a:pt x="2" y="48"/>
                      <a:pt x="0" y="54"/>
                      <a:pt x="0" y="60"/>
                    </a:cubicBezTo>
                    <a:cubicBezTo>
                      <a:pt x="8" y="62"/>
                      <a:pt x="6" y="43"/>
                      <a:pt x="9" y="39"/>
                    </a:cubicBezTo>
                    <a:cubicBezTo>
                      <a:pt x="13" y="34"/>
                      <a:pt x="18" y="30"/>
                      <a:pt x="19" y="23"/>
                    </a:cubicBezTo>
                    <a:cubicBezTo>
                      <a:pt x="19" y="15"/>
                      <a:pt x="17" y="8"/>
                      <a:pt x="17" y="0"/>
                    </a:cubicBezTo>
                    <a:cubicBezTo>
                      <a:pt x="13" y="0"/>
                      <a:pt x="12" y="13"/>
                      <a:pt x="11" y="16"/>
                    </a:cubicBezTo>
                    <a:cubicBezTo>
                      <a:pt x="9" y="25"/>
                      <a:pt x="3" y="33"/>
                      <a:pt x="2" y="4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2" name="Freeform 630">
                <a:extLst>
                  <a:ext uri="{FF2B5EF4-FFF2-40B4-BE49-F238E27FC236}">
                    <a16:creationId xmlns="" xmlns:a16="http://schemas.microsoft.com/office/drawing/2014/main" id="{B190D312-338C-4230-9DA9-91EA409692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66706" y="4428689"/>
                <a:ext cx="40043" cy="133473"/>
              </a:xfrm>
              <a:custGeom>
                <a:avLst/>
                <a:gdLst>
                  <a:gd name="T0" fmla="*/ 2 w 19"/>
                  <a:gd name="T1" fmla="*/ 42 h 62"/>
                  <a:gd name="T2" fmla="*/ 0 w 19"/>
                  <a:gd name="T3" fmla="*/ 60 h 62"/>
                  <a:gd name="T4" fmla="*/ 9 w 19"/>
                  <a:gd name="T5" fmla="*/ 39 h 62"/>
                  <a:gd name="T6" fmla="*/ 19 w 19"/>
                  <a:gd name="T7" fmla="*/ 23 h 62"/>
                  <a:gd name="T8" fmla="*/ 17 w 19"/>
                  <a:gd name="T9" fmla="*/ 0 h 62"/>
                  <a:gd name="T10" fmla="*/ 11 w 19"/>
                  <a:gd name="T11" fmla="*/ 16 h 62"/>
                  <a:gd name="T12" fmla="*/ 2 w 19"/>
                  <a:gd name="T13" fmla="*/ 4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62">
                    <a:moveTo>
                      <a:pt x="2" y="42"/>
                    </a:moveTo>
                    <a:cubicBezTo>
                      <a:pt x="2" y="48"/>
                      <a:pt x="0" y="54"/>
                      <a:pt x="0" y="60"/>
                    </a:cubicBezTo>
                    <a:cubicBezTo>
                      <a:pt x="8" y="62"/>
                      <a:pt x="6" y="43"/>
                      <a:pt x="9" y="39"/>
                    </a:cubicBezTo>
                    <a:cubicBezTo>
                      <a:pt x="13" y="34"/>
                      <a:pt x="18" y="30"/>
                      <a:pt x="19" y="23"/>
                    </a:cubicBezTo>
                    <a:cubicBezTo>
                      <a:pt x="19" y="15"/>
                      <a:pt x="17" y="8"/>
                      <a:pt x="17" y="0"/>
                    </a:cubicBezTo>
                    <a:cubicBezTo>
                      <a:pt x="13" y="0"/>
                      <a:pt x="12" y="13"/>
                      <a:pt x="11" y="16"/>
                    </a:cubicBezTo>
                    <a:cubicBezTo>
                      <a:pt x="9" y="25"/>
                      <a:pt x="3" y="33"/>
                      <a:pt x="2" y="42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3" name="Freeform 631">
                <a:extLst>
                  <a:ext uri="{FF2B5EF4-FFF2-40B4-BE49-F238E27FC236}">
                    <a16:creationId xmlns="" xmlns:a16="http://schemas.microsoft.com/office/drawing/2014/main" id="{9C651D85-C600-475B-9A6B-9585EB4D80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0054" y="4571060"/>
                <a:ext cx="17796" cy="17796"/>
              </a:xfrm>
              <a:custGeom>
                <a:avLst/>
                <a:gdLst>
                  <a:gd name="T0" fmla="*/ 3 w 8"/>
                  <a:gd name="T1" fmla="*/ 8 h 8"/>
                  <a:gd name="T2" fmla="*/ 4 w 8"/>
                  <a:gd name="T3" fmla="*/ 0 h 8"/>
                  <a:gd name="T4" fmla="*/ 3 w 8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8">
                    <a:moveTo>
                      <a:pt x="3" y="8"/>
                    </a:moveTo>
                    <a:cubicBezTo>
                      <a:pt x="8" y="7"/>
                      <a:pt x="6" y="3"/>
                      <a:pt x="4" y="0"/>
                    </a:cubicBezTo>
                    <a:cubicBezTo>
                      <a:pt x="1" y="2"/>
                      <a:pt x="0" y="6"/>
                      <a:pt x="3" y="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4" name="Freeform 632">
                <a:extLst>
                  <a:ext uri="{FF2B5EF4-FFF2-40B4-BE49-F238E27FC236}">
                    <a16:creationId xmlns="" xmlns:a16="http://schemas.microsoft.com/office/drawing/2014/main" id="{44907334-B982-45E3-B982-02EDD733F9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0054" y="4571060"/>
                <a:ext cx="17796" cy="17796"/>
              </a:xfrm>
              <a:custGeom>
                <a:avLst/>
                <a:gdLst>
                  <a:gd name="T0" fmla="*/ 3 w 8"/>
                  <a:gd name="T1" fmla="*/ 8 h 8"/>
                  <a:gd name="T2" fmla="*/ 4 w 8"/>
                  <a:gd name="T3" fmla="*/ 0 h 8"/>
                  <a:gd name="T4" fmla="*/ 3 w 8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8">
                    <a:moveTo>
                      <a:pt x="3" y="8"/>
                    </a:moveTo>
                    <a:cubicBezTo>
                      <a:pt x="8" y="7"/>
                      <a:pt x="6" y="3"/>
                      <a:pt x="4" y="0"/>
                    </a:cubicBezTo>
                    <a:cubicBezTo>
                      <a:pt x="1" y="2"/>
                      <a:pt x="0" y="6"/>
                      <a:pt x="3" y="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5" name="Freeform 633">
                <a:extLst>
                  <a:ext uri="{FF2B5EF4-FFF2-40B4-BE49-F238E27FC236}">
                    <a16:creationId xmlns="" xmlns:a16="http://schemas.microsoft.com/office/drawing/2014/main" id="{436D18B0-E752-4AFE-9C9F-1C03ACA069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4502" y="4215132"/>
                <a:ext cx="26695" cy="40043"/>
              </a:xfrm>
              <a:custGeom>
                <a:avLst/>
                <a:gdLst>
                  <a:gd name="T0" fmla="*/ 6 w 14"/>
                  <a:gd name="T1" fmla="*/ 18 h 18"/>
                  <a:gd name="T2" fmla="*/ 3 w 14"/>
                  <a:gd name="T3" fmla="*/ 0 h 18"/>
                  <a:gd name="T4" fmla="*/ 6 w 14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8">
                    <a:moveTo>
                      <a:pt x="6" y="18"/>
                    </a:moveTo>
                    <a:cubicBezTo>
                      <a:pt x="14" y="13"/>
                      <a:pt x="13" y="2"/>
                      <a:pt x="3" y="0"/>
                    </a:cubicBezTo>
                    <a:cubicBezTo>
                      <a:pt x="0" y="6"/>
                      <a:pt x="2" y="14"/>
                      <a:pt x="6" y="1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6" name="Freeform 634">
                <a:extLst>
                  <a:ext uri="{FF2B5EF4-FFF2-40B4-BE49-F238E27FC236}">
                    <a16:creationId xmlns="" xmlns:a16="http://schemas.microsoft.com/office/drawing/2014/main" id="{E113E4A6-F4C7-4D43-992B-464D433143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4502" y="4215132"/>
                <a:ext cx="26695" cy="40043"/>
              </a:xfrm>
              <a:custGeom>
                <a:avLst/>
                <a:gdLst>
                  <a:gd name="T0" fmla="*/ 6 w 14"/>
                  <a:gd name="T1" fmla="*/ 18 h 18"/>
                  <a:gd name="T2" fmla="*/ 3 w 14"/>
                  <a:gd name="T3" fmla="*/ 0 h 18"/>
                  <a:gd name="T4" fmla="*/ 6 w 14"/>
                  <a:gd name="T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8">
                    <a:moveTo>
                      <a:pt x="6" y="18"/>
                    </a:moveTo>
                    <a:cubicBezTo>
                      <a:pt x="14" y="13"/>
                      <a:pt x="13" y="2"/>
                      <a:pt x="3" y="0"/>
                    </a:cubicBezTo>
                    <a:cubicBezTo>
                      <a:pt x="0" y="6"/>
                      <a:pt x="2" y="14"/>
                      <a:pt x="6" y="1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7" name="Freeform 635">
                <a:extLst>
                  <a:ext uri="{FF2B5EF4-FFF2-40B4-BE49-F238E27FC236}">
                    <a16:creationId xmlns="" xmlns:a16="http://schemas.microsoft.com/office/drawing/2014/main" id="{B943191A-D58F-45A2-8D71-E9A286B0C2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8953" y="4504322"/>
                <a:ext cx="62287" cy="62287"/>
              </a:xfrm>
              <a:custGeom>
                <a:avLst/>
                <a:gdLst>
                  <a:gd name="T0" fmla="*/ 5 w 27"/>
                  <a:gd name="T1" fmla="*/ 18 h 29"/>
                  <a:gd name="T2" fmla="*/ 27 w 27"/>
                  <a:gd name="T3" fmla="*/ 17 h 29"/>
                  <a:gd name="T4" fmla="*/ 15 w 27"/>
                  <a:gd name="T5" fmla="*/ 3 h 29"/>
                  <a:gd name="T6" fmla="*/ 5 w 27"/>
                  <a:gd name="T7" fmla="*/ 1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9">
                    <a:moveTo>
                      <a:pt x="5" y="18"/>
                    </a:moveTo>
                    <a:cubicBezTo>
                      <a:pt x="4" y="29"/>
                      <a:pt x="24" y="16"/>
                      <a:pt x="27" y="17"/>
                    </a:cubicBezTo>
                    <a:cubicBezTo>
                      <a:pt x="25" y="12"/>
                      <a:pt x="25" y="0"/>
                      <a:pt x="15" y="3"/>
                    </a:cubicBezTo>
                    <a:cubicBezTo>
                      <a:pt x="11" y="4"/>
                      <a:pt x="0" y="15"/>
                      <a:pt x="5" y="1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8" name="Freeform 636">
                <a:extLst>
                  <a:ext uri="{FF2B5EF4-FFF2-40B4-BE49-F238E27FC236}">
                    <a16:creationId xmlns="" xmlns:a16="http://schemas.microsoft.com/office/drawing/2014/main" id="{72C24398-044E-4966-80B8-2DFE54BBC2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88953" y="4504322"/>
                <a:ext cx="62287" cy="62287"/>
              </a:xfrm>
              <a:custGeom>
                <a:avLst/>
                <a:gdLst>
                  <a:gd name="T0" fmla="*/ 5 w 27"/>
                  <a:gd name="T1" fmla="*/ 18 h 29"/>
                  <a:gd name="T2" fmla="*/ 27 w 27"/>
                  <a:gd name="T3" fmla="*/ 17 h 29"/>
                  <a:gd name="T4" fmla="*/ 15 w 27"/>
                  <a:gd name="T5" fmla="*/ 3 h 29"/>
                  <a:gd name="T6" fmla="*/ 5 w 27"/>
                  <a:gd name="T7" fmla="*/ 1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9">
                    <a:moveTo>
                      <a:pt x="5" y="18"/>
                    </a:moveTo>
                    <a:cubicBezTo>
                      <a:pt x="4" y="29"/>
                      <a:pt x="24" y="16"/>
                      <a:pt x="27" y="17"/>
                    </a:cubicBezTo>
                    <a:cubicBezTo>
                      <a:pt x="25" y="12"/>
                      <a:pt x="25" y="0"/>
                      <a:pt x="15" y="3"/>
                    </a:cubicBezTo>
                    <a:cubicBezTo>
                      <a:pt x="11" y="4"/>
                      <a:pt x="0" y="15"/>
                      <a:pt x="5" y="18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9" name="Freeform 637">
                <a:extLst>
                  <a:ext uri="{FF2B5EF4-FFF2-40B4-BE49-F238E27FC236}">
                    <a16:creationId xmlns="" xmlns:a16="http://schemas.microsoft.com/office/drawing/2014/main" id="{13A60F6A-58F0-491E-A5EA-389B0FFFE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11197" y="4326358"/>
                <a:ext cx="106778" cy="191313"/>
              </a:xfrm>
              <a:custGeom>
                <a:avLst/>
                <a:gdLst>
                  <a:gd name="T0" fmla="*/ 0 w 50"/>
                  <a:gd name="T1" fmla="*/ 4 h 89"/>
                  <a:gd name="T2" fmla="*/ 10 w 50"/>
                  <a:gd name="T3" fmla="*/ 19 h 89"/>
                  <a:gd name="T4" fmla="*/ 25 w 50"/>
                  <a:gd name="T5" fmla="*/ 29 h 89"/>
                  <a:gd name="T6" fmla="*/ 20 w 50"/>
                  <a:gd name="T7" fmla="*/ 37 h 89"/>
                  <a:gd name="T8" fmla="*/ 25 w 50"/>
                  <a:gd name="T9" fmla="*/ 42 h 89"/>
                  <a:gd name="T10" fmla="*/ 17 w 50"/>
                  <a:gd name="T11" fmla="*/ 44 h 89"/>
                  <a:gd name="T12" fmla="*/ 6 w 50"/>
                  <a:gd name="T13" fmla="*/ 38 h 89"/>
                  <a:gd name="T14" fmla="*/ 13 w 50"/>
                  <a:gd name="T15" fmla="*/ 60 h 89"/>
                  <a:gd name="T16" fmla="*/ 21 w 50"/>
                  <a:gd name="T17" fmla="*/ 66 h 89"/>
                  <a:gd name="T18" fmla="*/ 31 w 50"/>
                  <a:gd name="T19" fmla="*/ 89 h 89"/>
                  <a:gd name="T20" fmla="*/ 28 w 50"/>
                  <a:gd name="T21" fmla="*/ 80 h 89"/>
                  <a:gd name="T22" fmla="*/ 37 w 50"/>
                  <a:gd name="T23" fmla="*/ 79 h 89"/>
                  <a:gd name="T24" fmla="*/ 32 w 50"/>
                  <a:gd name="T25" fmla="*/ 67 h 89"/>
                  <a:gd name="T26" fmla="*/ 28 w 50"/>
                  <a:gd name="T27" fmla="*/ 58 h 89"/>
                  <a:gd name="T28" fmla="*/ 25 w 50"/>
                  <a:gd name="T29" fmla="*/ 46 h 89"/>
                  <a:gd name="T30" fmla="*/ 35 w 50"/>
                  <a:gd name="T31" fmla="*/ 52 h 89"/>
                  <a:gd name="T32" fmla="*/ 50 w 50"/>
                  <a:gd name="T33" fmla="*/ 54 h 89"/>
                  <a:gd name="T34" fmla="*/ 43 w 50"/>
                  <a:gd name="T35" fmla="*/ 47 h 89"/>
                  <a:gd name="T36" fmla="*/ 38 w 50"/>
                  <a:gd name="T37" fmla="*/ 29 h 89"/>
                  <a:gd name="T38" fmla="*/ 37 w 50"/>
                  <a:gd name="T39" fmla="*/ 17 h 89"/>
                  <a:gd name="T40" fmla="*/ 36 w 50"/>
                  <a:gd name="T41" fmla="*/ 13 h 89"/>
                  <a:gd name="T42" fmla="*/ 31 w 50"/>
                  <a:gd name="T43" fmla="*/ 9 h 89"/>
                  <a:gd name="T44" fmla="*/ 23 w 50"/>
                  <a:gd name="T45" fmla="*/ 3 h 89"/>
                  <a:gd name="T46" fmla="*/ 14 w 50"/>
                  <a:gd name="T47" fmla="*/ 3 h 89"/>
                  <a:gd name="T48" fmla="*/ 0 w 50"/>
                  <a:gd name="T49" fmla="*/ 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0" h="89">
                    <a:moveTo>
                      <a:pt x="0" y="4"/>
                    </a:moveTo>
                    <a:cubicBezTo>
                      <a:pt x="2" y="10"/>
                      <a:pt x="5" y="15"/>
                      <a:pt x="10" y="19"/>
                    </a:cubicBezTo>
                    <a:cubicBezTo>
                      <a:pt x="13" y="21"/>
                      <a:pt x="21" y="31"/>
                      <a:pt x="25" y="29"/>
                    </a:cubicBezTo>
                    <a:cubicBezTo>
                      <a:pt x="24" y="32"/>
                      <a:pt x="24" y="36"/>
                      <a:pt x="20" y="37"/>
                    </a:cubicBezTo>
                    <a:cubicBezTo>
                      <a:pt x="22" y="38"/>
                      <a:pt x="24" y="40"/>
                      <a:pt x="25" y="42"/>
                    </a:cubicBezTo>
                    <a:cubicBezTo>
                      <a:pt x="22" y="39"/>
                      <a:pt x="20" y="43"/>
                      <a:pt x="17" y="44"/>
                    </a:cubicBezTo>
                    <a:cubicBezTo>
                      <a:pt x="13" y="47"/>
                      <a:pt x="7" y="40"/>
                      <a:pt x="6" y="38"/>
                    </a:cubicBezTo>
                    <a:cubicBezTo>
                      <a:pt x="3" y="41"/>
                      <a:pt x="8" y="58"/>
                      <a:pt x="13" y="60"/>
                    </a:cubicBezTo>
                    <a:cubicBezTo>
                      <a:pt x="12" y="52"/>
                      <a:pt x="21" y="62"/>
                      <a:pt x="21" y="66"/>
                    </a:cubicBezTo>
                    <a:cubicBezTo>
                      <a:pt x="22" y="76"/>
                      <a:pt x="20" y="84"/>
                      <a:pt x="31" y="89"/>
                    </a:cubicBezTo>
                    <a:cubicBezTo>
                      <a:pt x="30" y="86"/>
                      <a:pt x="29" y="83"/>
                      <a:pt x="28" y="80"/>
                    </a:cubicBezTo>
                    <a:cubicBezTo>
                      <a:pt x="30" y="82"/>
                      <a:pt x="36" y="82"/>
                      <a:pt x="37" y="79"/>
                    </a:cubicBezTo>
                    <a:cubicBezTo>
                      <a:pt x="37" y="77"/>
                      <a:pt x="33" y="69"/>
                      <a:pt x="32" y="67"/>
                    </a:cubicBezTo>
                    <a:cubicBezTo>
                      <a:pt x="29" y="63"/>
                      <a:pt x="28" y="63"/>
                      <a:pt x="28" y="58"/>
                    </a:cubicBezTo>
                    <a:cubicBezTo>
                      <a:pt x="28" y="54"/>
                      <a:pt x="28" y="48"/>
                      <a:pt x="25" y="46"/>
                    </a:cubicBezTo>
                    <a:cubicBezTo>
                      <a:pt x="28" y="45"/>
                      <a:pt x="34" y="52"/>
                      <a:pt x="35" y="52"/>
                    </a:cubicBezTo>
                    <a:cubicBezTo>
                      <a:pt x="37" y="49"/>
                      <a:pt x="47" y="53"/>
                      <a:pt x="50" y="54"/>
                    </a:cubicBezTo>
                    <a:cubicBezTo>
                      <a:pt x="48" y="52"/>
                      <a:pt x="46" y="48"/>
                      <a:pt x="43" y="47"/>
                    </a:cubicBezTo>
                    <a:cubicBezTo>
                      <a:pt x="47" y="44"/>
                      <a:pt x="38" y="33"/>
                      <a:pt x="38" y="29"/>
                    </a:cubicBezTo>
                    <a:cubicBezTo>
                      <a:pt x="37" y="25"/>
                      <a:pt x="39" y="21"/>
                      <a:pt x="37" y="17"/>
                    </a:cubicBezTo>
                    <a:cubicBezTo>
                      <a:pt x="35" y="15"/>
                      <a:pt x="41" y="16"/>
                      <a:pt x="36" y="13"/>
                    </a:cubicBezTo>
                    <a:cubicBezTo>
                      <a:pt x="34" y="11"/>
                      <a:pt x="31" y="12"/>
                      <a:pt x="31" y="9"/>
                    </a:cubicBezTo>
                    <a:cubicBezTo>
                      <a:pt x="31" y="4"/>
                      <a:pt x="27" y="3"/>
                      <a:pt x="23" y="3"/>
                    </a:cubicBezTo>
                    <a:cubicBezTo>
                      <a:pt x="19" y="2"/>
                      <a:pt x="18" y="2"/>
                      <a:pt x="14" y="3"/>
                    </a:cubicBezTo>
                    <a:cubicBezTo>
                      <a:pt x="9" y="4"/>
                      <a:pt x="4" y="0"/>
                      <a:pt x="0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0" name="Freeform 638">
                <a:extLst>
                  <a:ext uri="{FF2B5EF4-FFF2-40B4-BE49-F238E27FC236}">
                    <a16:creationId xmlns="" xmlns:a16="http://schemas.microsoft.com/office/drawing/2014/main" id="{F49A1DC4-A93A-40F2-B178-825A44BACE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11197" y="4326358"/>
                <a:ext cx="106778" cy="191313"/>
              </a:xfrm>
              <a:custGeom>
                <a:avLst/>
                <a:gdLst>
                  <a:gd name="T0" fmla="*/ 0 w 50"/>
                  <a:gd name="T1" fmla="*/ 4 h 89"/>
                  <a:gd name="T2" fmla="*/ 10 w 50"/>
                  <a:gd name="T3" fmla="*/ 19 h 89"/>
                  <a:gd name="T4" fmla="*/ 25 w 50"/>
                  <a:gd name="T5" fmla="*/ 29 h 89"/>
                  <a:gd name="T6" fmla="*/ 20 w 50"/>
                  <a:gd name="T7" fmla="*/ 37 h 89"/>
                  <a:gd name="T8" fmla="*/ 25 w 50"/>
                  <a:gd name="T9" fmla="*/ 42 h 89"/>
                  <a:gd name="T10" fmla="*/ 17 w 50"/>
                  <a:gd name="T11" fmla="*/ 44 h 89"/>
                  <a:gd name="T12" fmla="*/ 6 w 50"/>
                  <a:gd name="T13" fmla="*/ 38 h 89"/>
                  <a:gd name="T14" fmla="*/ 13 w 50"/>
                  <a:gd name="T15" fmla="*/ 60 h 89"/>
                  <a:gd name="T16" fmla="*/ 21 w 50"/>
                  <a:gd name="T17" fmla="*/ 66 h 89"/>
                  <a:gd name="T18" fmla="*/ 31 w 50"/>
                  <a:gd name="T19" fmla="*/ 89 h 89"/>
                  <a:gd name="T20" fmla="*/ 28 w 50"/>
                  <a:gd name="T21" fmla="*/ 80 h 89"/>
                  <a:gd name="T22" fmla="*/ 37 w 50"/>
                  <a:gd name="T23" fmla="*/ 79 h 89"/>
                  <a:gd name="T24" fmla="*/ 32 w 50"/>
                  <a:gd name="T25" fmla="*/ 67 h 89"/>
                  <a:gd name="T26" fmla="*/ 28 w 50"/>
                  <a:gd name="T27" fmla="*/ 58 h 89"/>
                  <a:gd name="T28" fmla="*/ 25 w 50"/>
                  <a:gd name="T29" fmla="*/ 46 h 89"/>
                  <a:gd name="T30" fmla="*/ 35 w 50"/>
                  <a:gd name="T31" fmla="*/ 52 h 89"/>
                  <a:gd name="T32" fmla="*/ 50 w 50"/>
                  <a:gd name="T33" fmla="*/ 54 h 89"/>
                  <a:gd name="T34" fmla="*/ 43 w 50"/>
                  <a:gd name="T35" fmla="*/ 47 h 89"/>
                  <a:gd name="T36" fmla="*/ 38 w 50"/>
                  <a:gd name="T37" fmla="*/ 29 h 89"/>
                  <a:gd name="T38" fmla="*/ 37 w 50"/>
                  <a:gd name="T39" fmla="*/ 17 h 89"/>
                  <a:gd name="T40" fmla="*/ 36 w 50"/>
                  <a:gd name="T41" fmla="*/ 13 h 89"/>
                  <a:gd name="T42" fmla="*/ 31 w 50"/>
                  <a:gd name="T43" fmla="*/ 9 h 89"/>
                  <a:gd name="T44" fmla="*/ 23 w 50"/>
                  <a:gd name="T45" fmla="*/ 3 h 89"/>
                  <a:gd name="T46" fmla="*/ 14 w 50"/>
                  <a:gd name="T47" fmla="*/ 3 h 89"/>
                  <a:gd name="T48" fmla="*/ 0 w 50"/>
                  <a:gd name="T49" fmla="*/ 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0" h="89">
                    <a:moveTo>
                      <a:pt x="0" y="4"/>
                    </a:moveTo>
                    <a:cubicBezTo>
                      <a:pt x="2" y="10"/>
                      <a:pt x="5" y="15"/>
                      <a:pt x="10" y="19"/>
                    </a:cubicBezTo>
                    <a:cubicBezTo>
                      <a:pt x="13" y="21"/>
                      <a:pt x="21" y="31"/>
                      <a:pt x="25" y="29"/>
                    </a:cubicBezTo>
                    <a:cubicBezTo>
                      <a:pt x="24" y="32"/>
                      <a:pt x="24" y="36"/>
                      <a:pt x="20" y="37"/>
                    </a:cubicBezTo>
                    <a:cubicBezTo>
                      <a:pt x="22" y="38"/>
                      <a:pt x="24" y="40"/>
                      <a:pt x="25" y="42"/>
                    </a:cubicBezTo>
                    <a:cubicBezTo>
                      <a:pt x="22" y="39"/>
                      <a:pt x="20" y="43"/>
                      <a:pt x="17" y="44"/>
                    </a:cubicBezTo>
                    <a:cubicBezTo>
                      <a:pt x="13" y="47"/>
                      <a:pt x="7" y="40"/>
                      <a:pt x="6" y="38"/>
                    </a:cubicBezTo>
                    <a:cubicBezTo>
                      <a:pt x="3" y="41"/>
                      <a:pt x="8" y="58"/>
                      <a:pt x="13" y="60"/>
                    </a:cubicBezTo>
                    <a:cubicBezTo>
                      <a:pt x="12" y="52"/>
                      <a:pt x="21" y="62"/>
                      <a:pt x="21" y="66"/>
                    </a:cubicBezTo>
                    <a:cubicBezTo>
                      <a:pt x="22" y="76"/>
                      <a:pt x="20" y="84"/>
                      <a:pt x="31" y="89"/>
                    </a:cubicBezTo>
                    <a:cubicBezTo>
                      <a:pt x="30" y="86"/>
                      <a:pt x="29" y="83"/>
                      <a:pt x="28" y="80"/>
                    </a:cubicBezTo>
                    <a:cubicBezTo>
                      <a:pt x="30" y="82"/>
                      <a:pt x="36" y="82"/>
                      <a:pt x="37" y="79"/>
                    </a:cubicBezTo>
                    <a:cubicBezTo>
                      <a:pt x="37" y="77"/>
                      <a:pt x="33" y="69"/>
                      <a:pt x="32" y="67"/>
                    </a:cubicBezTo>
                    <a:cubicBezTo>
                      <a:pt x="29" y="63"/>
                      <a:pt x="28" y="63"/>
                      <a:pt x="28" y="58"/>
                    </a:cubicBezTo>
                    <a:cubicBezTo>
                      <a:pt x="28" y="54"/>
                      <a:pt x="28" y="48"/>
                      <a:pt x="25" y="46"/>
                    </a:cubicBezTo>
                    <a:cubicBezTo>
                      <a:pt x="28" y="45"/>
                      <a:pt x="34" y="52"/>
                      <a:pt x="35" y="52"/>
                    </a:cubicBezTo>
                    <a:cubicBezTo>
                      <a:pt x="37" y="49"/>
                      <a:pt x="47" y="53"/>
                      <a:pt x="50" y="54"/>
                    </a:cubicBezTo>
                    <a:cubicBezTo>
                      <a:pt x="48" y="52"/>
                      <a:pt x="46" y="48"/>
                      <a:pt x="43" y="47"/>
                    </a:cubicBezTo>
                    <a:cubicBezTo>
                      <a:pt x="47" y="44"/>
                      <a:pt x="38" y="33"/>
                      <a:pt x="38" y="29"/>
                    </a:cubicBezTo>
                    <a:cubicBezTo>
                      <a:pt x="37" y="25"/>
                      <a:pt x="39" y="21"/>
                      <a:pt x="37" y="17"/>
                    </a:cubicBezTo>
                    <a:cubicBezTo>
                      <a:pt x="35" y="15"/>
                      <a:pt x="41" y="16"/>
                      <a:pt x="36" y="13"/>
                    </a:cubicBezTo>
                    <a:cubicBezTo>
                      <a:pt x="34" y="11"/>
                      <a:pt x="31" y="12"/>
                      <a:pt x="31" y="9"/>
                    </a:cubicBezTo>
                    <a:cubicBezTo>
                      <a:pt x="31" y="4"/>
                      <a:pt x="27" y="3"/>
                      <a:pt x="23" y="3"/>
                    </a:cubicBezTo>
                    <a:cubicBezTo>
                      <a:pt x="19" y="2"/>
                      <a:pt x="18" y="2"/>
                      <a:pt x="14" y="3"/>
                    </a:cubicBezTo>
                    <a:cubicBezTo>
                      <a:pt x="9" y="4"/>
                      <a:pt x="4" y="0"/>
                      <a:pt x="0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1" name="Freeform 639">
                <a:extLst>
                  <a:ext uri="{FF2B5EF4-FFF2-40B4-BE49-F238E27FC236}">
                    <a16:creationId xmlns="" xmlns:a16="http://schemas.microsoft.com/office/drawing/2014/main" id="{1422BCD8-F1FE-458E-8FFF-02813716C2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55688" y="4575507"/>
                <a:ext cx="13349" cy="13349"/>
              </a:xfrm>
              <a:custGeom>
                <a:avLst/>
                <a:gdLst>
                  <a:gd name="T0" fmla="*/ 5 w 6"/>
                  <a:gd name="T1" fmla="*/ 7 h 7"/>
                  <a:gd name="T2" fmla="*/ 0 w 6"/>
                  <a:gd name="T3" fmla="*/ 3 h 7"/>
                  <a:gd name="T4" fmla="*/ 5 w 6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5" y="7"/>
                    </a:moveTo>
                    <a:cubicBezTo>
                      <a:pt x="6" y="4"/>
                      <a:pt x="3" y="0"/>
                      <a:pt x="0" y="3"/>
                    </a:cubicBezTo>
                    <a:cubicBezTo>
                      <a:pt x="1" y="5"/>
                      <a:pt x="2" y="7"/>
                      <a:pt x="5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2" name="Freeform 640">
                <a:extLst>
                  <a:ext uri="{FF2B5EF4-FFF2-40B4-BE49-F238E27FC236}">
                    <a16:creationId xmlns="" xmlns:a16="http://schemas.microsoft.com/office/drawing/2014/main" id="{8D0CEBA6-E592-4324-941A-01CAE9899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55688" y="4575507"/>
                <a:ext cx="13349" cy="13349"/>
              </a:xfrm>
              <a:custGeom>
                <a:avLst/>
                <a:gdLst>
                  <a:gd name="T0" fmla="*/ 5 w 6"/>
                  <a:gd name="T1" fmla="*/ 7 h 7"/>
                  <a:gd name="T2" fmla="*/ 0 w 6"/>
                  <a:gd name="T3" fmla="*/ 3 h 7"/>
                  <a:gd name="T4" fmla="*/ 5 w 6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5" y="7"/>
                    </a:moveTo>
                    <a:cubicBezTo>
                      <a:pt x="6" y="4"/>
                      <a:pt x="3" y="0"/>
                      <a:pt x="0" y="3"/>
                    </a:cubicBezTo>
                    <a:cubicBezTo>
                      <a:pt x="1" y="5"/>
                      <a:pt x="2" y="7"/>
                      <a:pt x="5" y="7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3" name="Freeform 641">
                <a:extLst>
                  <a:ext uri="{FF2B5EF4-FFF2-40B4-BE49-F238E27FC236}">
                    <a16:creationId xmlns="" xmlns:a16="http://schemas.microsoft.com/office/drawing/2014/main" id="{07D905D0-7D81-42EE-A4CD-10A4DD3849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82382" y="4513220"/>
                <a:ext cx="13349" cy="13349"/>
              </a:xfrm>
              <a:custGeom>
                <a:avLst/>
                <a:gdLst>
                  <a:gd name="T0" fmla="*/ 3 w 6"/>
                  <a:gd name="T1" fmla="*/ 4 h 7"/>
                  <a:gd name="T2" fmla="*/ 6 w 6"/>
                  <a:gd name="T3" fmla="*/ 7 h 7"/>
                  <a:gd name="T4" fmla="*/ 0 w 6"/>
                  <a:gd name="T5" fmla="*/ 1 h 7"/>
                  <a:gd name="T6" fmla="*/ 3 w 6"/>
                  <a:gd name="T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7">
                    <a:moveTo>
                      <a:pt x="3" y="4"/>
                    </a:moveTo>
                    <a:cubicBezTo>
                      <a:pt x="4" y="5"/>
                      <a:pt x="5" y="6"/>
                      <a:pt x="6" y="7"/>
                    </a:cubicBezTo>
                    <a:cubicBezTo>
                      <a:pt x="6" y="4"/>
                      <a:pt x="4" y="0"/>
                      <a:pt x="0" y="1"/>
                    </a:cubicBezTo>
                    <a:cubicBezTo>
                      <a:pt x="1" y="2"/>
                      <a:pt x="2" y="3"/>
                      <a:pt x="3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" name="Freeform 642">
                <a:extLst>
                  <a:ext uri="{FF2B5EF4-FFF2-40B4-BE49-F238E27FC236}">
                    <a16:creationId xmlns="" xmlns:a16="http://schemas.microsoft.com/office/drawing/2014/main" id="{957A5E13-E78E-4FBE-8A03-D81EF92A6C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82382" y="4513220"/>
                <a:ext cx="13349" cy="13349"/>
              </a:xfrm>
              <a:custGeom>
                <a:avLst/>
                <a:gdLst>
                  <a:gd name="T0" fmla="*/ 3 w 6"/>
                  <a:gd name="T1" fmla="*/ 4 h 7"/>
                  <a:gd name="T2" fmla="*/ 6 w 6"/>
                  <a:gd name="T3" fmla="*/ 7 h 7"/>
                  <a:gd name="T4" fmla="*/ 0 w 6"/>
                  <a:gd name="T5" fmla="*/ 1 h 7"/>
                  <a:gd name="T6" fmla="*/ 3 w 6"/>
                  <a:gd name="T7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7">
                    <a:moveTo>
                      <a:pt x="3" y="4"/>
                    </a:moveTo>
                    <a:cubicBezTo>
                      <a:pt x="4" y="5"/>
                      <a:pt x="5" y="6"/>
                      <a:pt x="6" y="7"/>
                    </a:cubicBezTo>
                    <a:cubicBezTo>
                      <a:pt x="6" y="4"/>
                      <a:pt x="4" y="0"/>
                      <a:pt x="0" y="1"/>
                    </a:cubicBezTo>
                    <a:cubicBezTo>
                      <a:pt x="1" y="2"/>
                      <a:pt x="2" y="3"/>
                      <a:pt x="3" y="4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5" name="Freeform 643">
                <a:extLst>
                  <a:ext uri="{FF2B5EF4-FFF2-40B4-BE49-F238E27FC236}">
                    <a16:creationId xmlns="" xmlns:a16="http://schemas.microsoft.com/office/drawing/2014/main" id="{6072BCDF-6D86-4007-8BD1-61A03A1E90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04629" y="4486525"/>
                <a:ext cx="17796" cy="48941"/>
              </a:xfrm>
              <a:custGeom>
                <a:avLst/>
                <a:gdLst>
                  <a:gd name="T0" fmla="*/ 4 w 9"/>
                  <a:gd name="T1" fmla="*/ 15 h 22"/>
                  <a:gd name="T2" fmla="*/ 5 w 9"/>
                  <a:gd name="T3" fmla="*/ 21 h 22"/>
                  <a:gd name="T4" fmla="*/ 8 w 9"/>
                  <a:gd name="T5" fmla="*/ 13 h 22"/>
                  <a:gd name="T6" fmla="*/ 5 w 9"/>
                  <a:gd name="T7" fmla="*/ 6 h 22"/>
                  <a:gd name="T8" fmla="*/ 6 w 9"/>
                  <a:gd name="T9" fmla="*/ 0 h 22"/>
                  <a:gd name="T10" fmla="*/ 1 w 9"/>
                  <a:gd name="T11" fmla="*/ 11 h 22"/>
                  <a:gd name="T12" fmla="*/ 4 w 9"/>
                  <a:gd name="T13" fmla="*/ 1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2">
                    <a:moveTo>
                      <a:pt x="4" y="15"/>
                    </a:moveTo>
                    <a:cubicBezTo>
                      <a:pt x="7" y="17"/>
                      <a:pt x="7" y="19"/>
                      <a:pt x="5" y="21"/>
                    </a:cubicBezTo>
                    <a:cubicBezTo>
                      <a:pt x="9" y="22"/>
                      <a:pt x="8" y="16"/>
                      <a:pt x="8" y="13"/>
                    </a:cubicBezTo>
                    <a:cubicBezTo>
                      <a:pt x="7" y="11"/>
                      <a:pt x="6" y="9"/>
                      <a:pt x="5" y="6"/>
                    </a:cubicBezTo>
                    <a:cubicBezTo>
                      <a:pt x="5" y="4"/>
                      <a:pt x="7" y="2"/>
                      <a:pt x="6" y="0"/>
                    </a:cubicBezTo>
                    <a:cubicBezTo>
                      <a:pt x="0" y="2"/>
                      <a:pt x="5" y="7"/>
                      <a:pt x="1" y="11"/>
                    </a:cubicBezTo>
                    <a:cubicBezTo>
                      <a:pt x="4" y="11"/>
                      <a:pt x="5" y="13"/>
                      <a:pt x="4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6" name="Freeform 644">
                <a:extLst>
                  <a:ext uri="{FF2B5EF4-FFF2-40B4-BE49-F238E27FC236}">
                    <a16:creationId xmlns="" xmlns:a16="http://schemas.microsoft.com/office/drawing/2014/main" id="{05AE1DF9-A8C3-4DB9-9A3D-61AFCB51BE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04629" y="4486525"/>
                <a:ext cx="17796" cy="48941"/>
              </a:xfrm>
              <a:custGeom>
                <a:avLst/>
                <a:gdLst>
                  <a:gd name="T0" fmla="*/ 4 w 9"/>
                  <a:gd name="T1" fmla="*/ 15 h 22"/>
                  <a:gd name="T2" fmla="*/ 5 w 9"/>
                  <a:gd name="T3" fmla="*/ 21 h 22"/>
                  <a:gd name="T4" fmla="*/ 8 w 9"/>
                  <a:gd name="T5" fmla="*/ 13 h 22"/>
                  <a:gd name="T6" fmla="*/ 5 w 9"/>
                  <a:gd name="T7" fmla="*/ 6 h 22"/>
                  <a:gd name="T8" fmla="*/ 6 w 9"/>
                  <a:gd name="T9" fmla="*/ 0 h 22"/>
                  <a:gd name="T10" fmla="*/ 1 w 9"/>
                  <a:gd name="T11" fmla="*/ 11 h 22"/>
                  <a:gd name="T12" fmla="*/ 4 w 9"/>
                  <a:gd name="T13" fmla="*/ 1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2">
                    <a:moveTo>
                      <a:pt x="4" y="15"/>
                    </a:moveTo>
                    <a:cubicBezTo>
                      <a:pt x="7" y="17"/>
                      <a:pt x="7" y="19"/>
                      <a:pt x="5" y="21"/>
                    </a:cubicBezTo>
                    <a:cubicBezTo>
                      <a:pt x="9" y="22"/>
                      <a:pt x="8" y="16"/>
                      <a:pt x="8" y="13"/>
                    </a:cubicBezTo>
                    <a:cubicBezTo>
                      <a:pt x="7" y="11"/>
                      <a:pt x="6" y="9"/>
                      <a:pt x="5" y="6"/>
                    </a:cubicBezTo>
                    <a:cubicBezTo>
                      <a:pt x="5" y="4"/>
                      <a:pt x="7" y="2"/>
                      <a:pt x="6" y="0"/>
                    </a:cubicBezTo>
                    <a:cubicBezTo>
                      <a:pt x="0" y="2"/>
                      <a:pt x="5" y="7"/>
                      <a:pt x="1" y="11"/>
                    </a:cubicBezTo>
                    <a:cubicBezTo>
                      <a:pt x="4" y="11"/>
                      <a:pt x="5" y="13"/>
                      <a:pt x="4" y="15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7" name="Freeform 645">
                <a:extLst>
                  <a:ext uri="{FF2B5EF4-FFF2-40B4-BE49-F238E27FC236}">
                    <a16:creationId xmlns="" xmlns:a16="http://schemas.microsoft.com/office/drawing/2014/main" id="{3634B937-0F59-47BC-AFE3-331D08C12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40222" y="4517670"/>
                <a:ext cx="17796" cy="22247"/>
              </a:xfrm>
              <a:custGeom>
                <a:avLst/>
                <a:gdLst>
                  <a:gd name="T0" fmla="*/ 3 w 9"/>
                  <a:gd name="T1" fmla="*/ 0 h 10"/>
                  <a:gd name="T2" fmla="*/ 5 w 9"/>
                  <a:gd name="T3" fmla="*/ 9 h 10"/>
                  <a:gd name="T4" fmla="*/ 3 w 9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3" y="0"/>
                    </a:moveTo>
                    <a:cubicBezTo>
                      <a:pt x="1" y="2"/>
                      <a:pt x="0" y="10"/>
                      <a:pt x="5" y="9"/>
                    </a:cubicBezTo>
                    <a:cubicBezTo>
                      <a:pt x="9" y="8"/>
                      <a:pt x="6" y="1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8" name="Freeform 646">
                <a:extLst>
                  <a:ext uri="{FF2B5EF4-FFF2-40B4-BE49-F238E27FC236}">
                    <a16:creationId xmlns="" xmlns:a16="http://schemas.microsoft.com/office/drawing/2014/main" id="{36CDF4C4-E57D-406F-8E1D-1635AC871F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40222" y="4517670"/>
                <a:ext cx="17796" cy="22247"/>
              </a:xfrm>
              <a:custGeom>
                <a:avLst/>
                <a:gdLst>
                  <a:gd name="T0" fmla="*/ 3 w 9"/>
                  <a:gd name="T1" fmla="*/ 0 h 10"/>
                  <a:gd name="T2" fmla="*/ 5 w 9"/>
                  <a:gd name="T3" fmla="*/ 9 h 10"/>
                  <a:gd name="T4" fmla="*/ 3 w 9"/>
                  <a:gd name="T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3" y="0"/>
                    </a:moveTo>
                    <a:cubicBezTo>
                      <a:pt x="1" y="2"/>
                      <a:pt x="0" y="10"/>
                      <a:pt x="5" y="9"/>
                    </a:cubicBezTo>
                    <a:cubicBezTo>
                      <a:pt x="9" y="8"/>
                      <a:pt x="6" y="1"/>
                      <a:pt x="3" y="0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9" name="Freeform 649">
                <a:extLst>
                  <a:ext uri="{FF2B5EF4-FFF2-40B4-BE49-F238E27FC236}">
                    <a16:creationId xmlns="" xmlns:a16="http://schemas.microsoft.com/office/drawing/2014/main" id="{ED4D070E-1748-4A18-B2A3-B2642E957A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24545" y="4468729"/>
                <a:ext cx="8898" cy="8898"/>
              </a:xfrm>
              <a:custGeom>
                <a:avLst/>
                <a:gdLst>
                  <a:gd name="T0" fmla="*/ 0 w 3"/>
                  <a:gd name="T1" fmla="*/ 3 h 3"/>
                  <a:gd name="T2" fmla="*/ 0 w 3"/>
                  <a:gd name="T3" fmla="*/ 0 h 3"/>
                  <a:gd name="T4" fmla="*/ 0 w 3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0" y="3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3" y="0"/>
                      <a:pt x="3" y="1"/>
                      <a:pt x="0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0" name="Freeform 650">
                <a:extLst>
                  <a:ext uri="{FF2B5EF4-FFF2-40B4-BE49-F238E27FC236}">
                    <a16:creationId xmlns="" xmlns:a16="http://schemas.microsoft.com/office/drawing/2014/main" id="{B5C9B29B-25BD-4870-BB92-75B1AC795E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24545" y="4468729"/>
                <a:ext cx="8898" cy="8898"/>
              </a:xfrm>
              <a:custGeom>
                <a:avLst/>
                <a:gdLst>
                  <a:gd name="T0" fmla="*/ 0 w 3"/>
                  <a:gd name="T1" fmla="*/ 3 h 3"/>
                  <a:gd name="T2" fmla="*/ 0 w 3"/>
                  <a:gd name="T3" fmla="*/ 0 h 3"/>
                  <a:gd name="T4" fmla="*/ 0 w 3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0" y="3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3" y="0"/>
                      <a:pt x="3" y="1"/>
                      <a:pt x="0" y="3"/>
                    </a:cubicBezTo>
                  </a:path>
                </a:pathLst>
              </a:custGeom>
              <a:grpFill/>
              <a:ln w="1588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05" name="Freeform 651">
              <a:extLst>
                <a:ext uri="{FF2B5EF4-FFF2-40B4-BE49-F238E27FC236}">
                  <a16:creationId xmlns="" xmlns:a16="http://schemas.microsoft.com/office/drawing/2014/main" id="{0A2DE042-7F71-4538-9ECD-A4C36CC1A8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2563" y="2190791"/>
              <a:ext cx="516095" cy="351480"/>
            </a:xfrm>
            <a:custGeom>
              <a:avLst/>
              <a:gdLst>
                <a:gd name="T0" fmla="*/ 9 w 237"/>
                <a:gd name="T1" fmla="*/ 49 h 162"/>
                <a:gd name="T2" fmla="*/ 33 w 237"/>
                <a:gd name="T3" fmla="*/ 43 h 162"/>
                <a:gd name="T4" fmla="*/ 38 w 237"/>
                <a:gd name="T5" fmla="*/ 38 h 162"/>
                <a:gd name="T6" fmla="*/ 39 w 237"/>
                <a:gd name="T7" fmla="*/ 33 h 162"/>
                <a:gd name="T8" fmla="*/ 48 w 237"/>
                <a:gd name="T9" fmla="*/ 28 h 162"/>
                <a:gd name="T10" fmla="*/ 45 w 237"/>
                <a:gd name="T11" fmla="*/ 9 h 162"/>
                <a:gd name="T12" fmla="*/ 73 w 237"/>
                <a:gd name="T13" fmla="*/ 0 h 162"/>
                <a:gd name="T14" fmla="*/ 79 w 237"/>
                <a:gd name="T15" fmla="*/ 17 h 162"/>
                <a:gd name="T16" fmla="*/ 86 w 237"/>
                <a:gd name="T17" fmla="*/ 28 h 162"/>
                <a:gd name="T18" fmla="*/ 83 w 237"/>
                <a:gd name="T19" fmla="*/ 38 h 162"/>
                <a:gd name="T20" fmla="*/ 55 w 237"/>
                <a:gd name="T21" fmla="*/ 38 h 162"/>
                <a:gd name="T22" fmla="*/ 64 w 237"/>
                <a:gd name="T23" fmla="*/ 50 h 162"/>
                <a:gd name="T24" fmla="*/ 79 w 237"/>
                <a:gd name="T25" fmla="*/ 52 h 162"/>
                <a:gd name="T26" fmla="*/ 95 w 237"/>
                <a:gd name="T27" fmla="*/ 56 h 162"/>
                <a:gd name="T28" fmla="*/ 116 w 237"/>
                <a:gd name="T29" fmla="*/ 53 h 162"/>
                <a:gd name="T30" fmla="*/ 123 w 237"/>
                <a:gd name="T31" fmla="*/ 57 h 162"/>
                <a:gd name="T32" fmla="*/ 164 w 237"/>
                <a:gd name="T33" fmla="*/ 57 h 162"/>
                <a:gd name="T34" fmla="*/ 179 w 237"/>
                <a:gd name="T35" fmla="*/ 63 h 162"/>
                <a:gd name="T36" fmla="*/ 188 w 237"/>
                <a:gd name="T37" fmla="*/ 83 h 162"/>
                <a:gd name="T38" fmla="*/ 207 w 237"/>
                <a:gd name="T39" fmla="*/ 83 h 162"/>
                <a:gd name="T40" fmla="*/ 228 w 237"/>
                <a:gd name="T41" fmla="*/ 111 h 162"/>
                <a:gd name="T42" fmla="*/ 235 w 237"/>
                <a:gd name="T43" fmla="*/ 123 h 162"/>
                <a:gd name="T44" fmla="*/ 227 w 237"/>
                <a:gd name="T45" fmla="*/ 127 h 162"/>
                <a:gd name="T46" fmla="*/ 196 w 237"/>
                <a:gd name="T47" fmla="*/ 130 h 162"/>
                <a:gd name="T48" fmla="*/ 170 w 237"/>
                <a:gd name="T49" fmla="*/ 135 h 162"/>
                <a:gd name="T50" fmla="*/ 131 w 237"/>
                <a:gd name="T51" fmla="*/ 112 h 162"/>
                <a:gd name="T52" fmla="*/ 122 w 237"/>
                <a:gd name="T53" fmla="*/ 97 h 162"/>
                <a:gd name="T54" fmla="*/ 92 w 237"/>
                <a:gd name="T55" fmla="*/ 106 h 162"/>
                <a:gd name="T56" fmla="*/ 87 w 237"/>
                <a:gd name="T57" fmla="*/ 119 h 162"/>
                <a:gd name="T58" fmla="*/ 74 w 237"/>
                <a:gd name="T59" fmla="*/ 129 h 162"/>
                <a:gd name="T60" fmla="*/ 50 w 237"/>
                <a:gd name="T61" fmla="*/ 133 h 162"/>
                <a:gd name="T62" fmla="*/ 34 w 237"/>
                <a:gd name="T63" fmla="*/ 139 h 162"/>
                <a:gd name="T64" fmla="*/ 32 w 237"/>
                <a:gd name="T65" fmla="*/ 93 h 162"/>
                <a:gd name="T66" fmla="*/ 11 w 237"/>
                <a:gd name="T67" fmla="*/ 67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7" h="162">
                  <a:moveTo>
                    <a:pt x="0" y="60"/>
                  </a:moveTo>
                  <a:cubicBezTo>
                    <a:pt x="3" y="56"/>
                    <a:pt x="0" y="49"/>
                    <a:pt x="9" y="49"/>
                  </a:cubicBezTo>
                  <a:cubicBezTo>
                    <a:pt x="15" y="49"/>
                    <a:pt x="21" y="52"/>
                    <a:pt x="28" y="51"/>
                  </a:cubicBezTo>
                  <a:cubicBezTo>
                    <a:pt x="32" y="50"/>
                    <a:pt x="33" y="47"/>
                    <a:pt x="33" y="43"/>
                  </a:cubicBezTo>
                  <a:cubicBezTo>
                    <a:pt x="32" y="42"/>
                    <a:pt x="32" y="40"/>
                    <a:pt x="34" y="39"/>
                  </a:cubicBezTo>
                  <a:cubicBezTo>
                    <a:pt x="38" y="38"/>
                    <a:pt x="34" y="34"/>
                    <a:pt x="38" y="38"/>
                  </a:cubicBezTo>
                  <a:cubicBezTo>
                    <a:pt x="36" y="37"/>
                    <a:pt x="35" y="35"/>
                    <a:pt x="34" y="33"/>
                  </a:cubicBezTo>
                  <a:cubicBezTo>
                    <a:pt x="36" y="33"/>
                    <a:pt x="37" y="33"/>
                    <a:pt x="39" y="33"/>
                  </a:cubicBezTo>
                  <a:cubicBezTo>
                    <a:pt x="36" y="29"/>
                    <a:pt x="32" y="33"/>
                    <a:pt x="28" y="30"/>
                  </a:cubicBezTo>
                  <a:cubicBezTo>
                    <a:pt x="34" y="24"/>
                    <a:pt x="42" y="31"/>
                    <a:pt x="48" y="28"/>
                  </a:cubicBezTo>
                  <a:cubicBezTo>
                    <a:pt x="45" y="26"/>
                    <a:pt x="48" y="24"/>
                    <a:pt x="46" y="21"/>
                  </a:cubicBezTo>
                  <a:cubicBezTo>
                    <a:pt x="44" y="18"/>
                    <a:pt x="41" y="11"/>
                    <a:pt x="45" y="9"/>
                  </a:cubicBezTo>
                  <a:cubicBezTo>
                    <a:pt x="50" y="7"/>
                    <a:pt x="53" y="13"/>
                    <a:pt x="57" y="12"/>
                  </a:cubicBezTo>
                  <a:cubicBezTo>
                    <a:pt x="63" y="11"/>
                    <a:pt x="70" y="5"/>
                    <a:pt x="73" y="0"/>
                  </a:cubicBezTo>
                  <a:cubicBezTo>
                    <a:pt x="76" y="2"/>
                    <a:pt x="78" y="6"/>
                    <a:pt x="81" y="9"/>
                  </a:cubicBezTo>
                  <a:cubicBezTo>
                    <a:pt x="85" y="12"/>
                    <a:pt x="83" y="14"/>
                    <a:pt x="79" y="17"/>
                  </a:cubicBezTo>
                  <a:cubicBezTo>
                    <a:pt x="74" y="21"/>
                    <a:pt x="75" y="20"/>
                    <a:pt x="80" y="23"/>
                  </a:cubicBezTo>
                  <a:cubicBezTo>
                    <a:pt x="82" y="25"/>
                    <a:pt x="83" y="28"/>
                    <a:pt x="86" y="28"/>
                  </a:cubicBezTo>
                  <a:cubicBezTo>
                    <a:pt x="89" y="29"/>
                    <a:pt x="91" y="27"/>
                    <a:pt x="94" y="27"/>
                  </a:cubicBezTo>
                  <a:cubicBezTo>
                    <a:pt x="92" y="30"/>
                    <a:pt x="86" y="37"/>
                    <a:pt x="83" y="38"/>
                  </a:cubicBezTo>
                  <a:cubicBezTo>
                    <a:pt x="87" y="34"/>
                    <a:pt x="72" y="28"/>
                    <a:pt x="68" y="28"/>
                  </a:cubicBezTo>
                  <a:cubicBezTo>
                    <a:pt x="60" y="27"/>
                    <a:pt x="55" y="31"/>
                    <a:pt x="55" y="38"/>
                  </a:cubicBezTo>
                  <a:cubicBezTo>
                    <a:pt x="48" y="32"/>
                    <a:pt x="52" y="48"/>
                    <a:pt x="53" y="50"/>
                  </a:cubicBezTo>
                  <a:cubicBezTo>
                    <a:pt x="56" y="54"/>
                    <a:pt x="61" y="50"/>
                    <a:pt x="64" y="50"/>
                  </a:cubicBezTo>
                  <a:cubicBezTo>
                    <a:pt x="69" y="49"/>
                    <a:pt x="73" y="52"/>
                    <a:pt x="79" y="49"/>
                  </a:cubicBezTo>
                  <a:cubicBezTo>
                    <a:pt x="79" y="50"/>
                    <a:pt x="79" y="51"/>
                    <a:pt x="79" y="52"/>
                  </a:cubicBezTo>
                  <a:cubicBezTo>
                    <a:pt x="82" y="51"/>
                    <a:pt x="85" y="49"/>
                    <a:pt x="88" y="50"/>
                  </a:cubicBezTo>
                  <a:cubicBezTo>
                    <a:pt x="92" y="51"/>
                    <a:pt x="92" y="55"/>
                    <a:pt x="95" y="56"/>
                  </a:cubicBezTo>
                  <a:cubicBezTo>
                    <a:pt x="99" y="58"/>
                    <a:pt x="108" y="52"/>
                    <a:pt x="112" y="50"/>
                  </a:cubicBezTo>
                  <a:cubicBezTo>
                    <a:pt x="116" y="47"/>
                    <a:pt x="115" y="52"/>
                    <a:pt x="116" y="53"/>
                  </a:cubicBezTo>
                  <a:cubicBezTo>
                    <a:pt x="118" y="54"/>
                    <a:pt x="120" y="54"/>
                    <a:pt x="122" y="54"/>
                  </a:cubicBezTo>
                  <a:cubicBezTo>
                    <a:pt x="122" y="55"/>
                    <a:pt x="123" y="56"/>
                    <a:pt x="123" y="57"/>
                  </a:cubicBezTo>
                  <a:cubicBezTo>
                    <a:pt x="129" y="61"/>
                    <a:pt x="134" y="56"/>
                    <a:pt x="139" y="63"/>
                  </a:cubicBezTo>
                  <a:cubicBezTo>
                    <a:pt x="140" y="53"/>
                    <a:pt x="157" y="57"/>
                    <a:pt x="164" y="57"/>
                  </a:cubicBezTo>
                  <a:cubicBezTo>
                    <a:pt x="167" y="57"/>
                    <a:pt x="173" y="52"/>
                    <a:pt x="176" y="55"/>
                  </a:cubicBezTo>
                  <a:cubicBezTo>
                    <a:pt x="178" y="57"/>
                    <a:pt x="178" y="60"/>
                    <a:pt x="179" y="63"/>
                  </a:cubicBezTo>
                  <a:cubicBezTo>
                    <a:pt x="180" y="66"/>
                    <a:pt x="184" y="69"/>
                    <a:pt x="187" y="72"/>
                  </a:cubicBezTo>
                  <a:cubicBezTo>
                    <a:pt x="180" y="72"/>
                    <a:pt x="187" y="81"/>
                    <a:pt x="188" y="83"/>
                  </a:cubicBezTo>
                  <a:cubicBezTo>
                    <a:pt x="191" y="85"/>
                    <a:pt x="194" y="86"/>
                    <a:pt x="196" y="83"/>
                  </a:cubicBezTo>
                  <a:cubicBezTo>
                    <a:pt x="199" y="80"/>
                    <a:pt x="203" y="82"/>
                    <a:pt x="207" y="83"/>
                  </a:cubicBezTo>
                  <a:cubicBezTo>
                    <a:pt x="215" y="85"/>
                    <a:pt x="220" y="86"/>
                    <a:pt x="220" y="95"/>
                  </a:cubicBezTo>
                  <a:cubicBezTo>
                    <a:pt x="220" y="98"/>
                    <a:pt x="226" y="109"/>
                    <a:pt x="228" y="111"/>
                  </a:cubicBezTo>
                  <a:cubicBezTo>
                    <a:pt x="230" y="112"/>
                    <a:pt x="229" y="116"/>
                    <a:pt x="230" y="118"/>
                  </a:cubicBezTo>
                  <a:cubicBezTo>
                    <a:pt x="231" y="121"/>
                    <a:pt x="233" y="121"/>
                    <a:pt x="235" y="123"/>
                  </a:cubicBezTo>
                  <a:cubicBezTo>
                    <a:pt x="237" y="125"/>
                    <a:pt x="234" y="129"/>
                    <a:pt x="232" y="130"/>
                  </a:cubicBezTo>
                  <a:cubicBezTo>
                    <a:pt x="231" y="130"/>
                    <a:pt x="228" y="127"/>
                    <a:pt x="227" y="127"/>
                  </a:cubicBezTo>
                  <a:cubicBezTo>
                    <a:pt x="224" y="126"/>
                    <a:pt x="215" y="123"/>
                    <a:pt x="213" y="125"/>
                  </a:cubicBezTo>
                  <a:cubicBezTo>
                    <a:pt x="209" y="128"/>
                    <a:pt x="200" y="132"/>
                    <a:pt x="196" y="130"/>
                  </a:cubicBezTo>
                  <a:cubicBezTo>
                    <a:pt x="203" y="122"/>
                    <a:pt x="185" y="123"/>
                    <a:pt x="180" y="126"/>
                  </a:cubicBezTo>
                  <a:cubicBezTo>
                    <a:pt x="176" y="130"/>
                    <a:pt x="172" y="130"/>
                    <a:pt x="170" y="135"/>
                  </a:cubicBezTo>
                  <a:cubicBezTo>
                    <a:pt x="168" y="140"/>
                    <a:pt x="160" y="138"/>
                    <a:pt x="156" y="142"/>
                  </a:cubicBezTo>
                  <a:cubicBezTo>
                    <a:pt x="138" y="162"/>
                    <a:pt x="128" y="127"/>
                    <a:pt x="131" y="112"/>
                  </a:cubicBezTo>
                  <a:cubicBezTo>
                    <a:pt x="133" y="102"/>
                    <a:pt x="126" y="111"/>
                    <a:pt x="122" y="107"/>
                  </a:cubicBezTo>
                  <a:cubicBezTo>
                    <a:pt x="120" y="106"/>
                    <a:pt x="123" y="99"/>
                    <a:pt x="122" y="97"/>
                  </a:cubicBezTo>
                  <a:cubicBezTo>
                    <a:pt x="121" y="94"/>
                    <a:pt x="113" y="90"/>
                    <a:pt x="110" y="89"/>
                  </a:cubicBezTo>
                  <a:cubicBezTo>
                    <a:pt x="101" y="86"/>
                    <a:pt x="97" y="100"/>
                    <a:pt x="92" y="106"/>
                  </a:cubicBezTo>
                  <a:cubicBezTo>
                    <a:pt x="89" y="108"/>
                    <a:pt x="94" y="111"/>
                    <a:pt x="95" y="113"/>
                  </a:cubicBezTo>
                  <a:cubicBezTo>
                    <a:pt x="98" y="119"/>
                    <a:pt x="92" y="122"/>
                    <a:pt x="87" y="119"/>
                  </a:cubicBezTo>
                  <a:cubicBezTo>
                    <a:pt x="84" y="117"/>
                    <a:pt x="78" y="119"/>
                    <a:pt x="75" y="120"/>
                  </a:cubicBezTo>
                  <a:cubicBezTo>
                    <a:pt x="70" y="123"/>
                    <a:pt x="73" y="126"/>
                    <a:pt x="74" y="129"/>
                  </a:cubicBezTo>
                  <a:cubicBezTo>
                    <a:pt x="79" y="140"/>
                    <a:pt x="65" y="132"/>
                    <a:pt x="62" y="130"/>
                  </a:cubicBezTo>
                  <a:cubicBezTo>
                    <a:pt x="58" y="126"/>
                    <a:pt x="55" y="130"/>
                    <a:pt x="50" y="133"/>
                  </a:cubicBezTo>
                  <a:cubicBezTo>
                    <a:pt x="47" y="135"/>
                    <a:pt x="42" y="134"/>
                    <a:pt x="43" y="139"/>
                  </a:cubicBezTo>
                  <a:cubicBezTo>
                    <a:pt x="38" y="138"/>
                    <a:pt x="39" y="144"/>
                    <a:pt x="34" y="139"/>
                  </a:cubicBezTo>
                  <a:cubicBezTo>
                    <a:pt x="29" y="135"/>
                    <a:pt x="25" y="125"/>
                    <a:pt x="29" y="118"/>
                  </a:cubicBezTo>
                  <a:cubicBezTo>
                    <a:pt x="34" y="109"/>
                    <a:pt x="43" y="100"/>
                    <a:pt x="32" y="93"/>
                  </a:cubicBezTo>
                  <a:cubicBezTo>
                    <a:pt x="24" y="87"/>
                    <a:pt x="31" y="70"/>
                    <a:pt x="20" y="70"/>
                  </a:cubicBezTo>
                  <a:cubicBezTo>
                    <a:pt x="17" y="70"/>
                    <a:pt x="12" y="71"/>
                    <a:pt x="11" y="67"/>
                  </a:cubicBezTo>
                  <a:cubicBezTo>
                    <a:pt x="9" y="62"/>
                    <a:pt x="3" y="65"/>
                    <a:pt x="0" y="6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652">
              <a:extLst>
                <a:ext uri="{FF2B5EF4-FFF2-40B4-BE49-F238E27FC236}">
                  <a16:creationId xmlns="" xmlns:a16="http://schemas.microsoft.com/office/drawing/2014/main" id="{3B02F851-EA36-43A4-B195-D8F0BCFE5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2563" y="2190791"/>
              <a:ext cx="516095" cy="351480"/>
            </a:xfrm>
            <a:custGeom>
              <a:avLst/>
              <a:gdLst>
                <a:gd name="T0" fmla="*/ 9 w 237"/>
                <a:gd name="T1" fmla="*/ 49 h 162"/>
                <a:gd name="T2" fmla="*/ 33 w 237"/>
                <a:gd name="T3" fmla="*/ 43 h 162"/>
                <a:gd name="T4" fmla="*/ 38 w 237"/>
                <a:gd name="T5" fmla="*/ 38 h 162"/>
                <a:gd name="T6" fmla="*/ 39 w 237"/>
                <a:gd name="T7" fmla="*/ 33 h 162"/>
                <a:gd name="T8" fmla="*/ 48 w 237"/>
                <a:gd name="T9" fmla="*/ 28 h 162"/>
                <a:gd name="T10" fmla="*/ 45 w 237"/>
                <a:gd name="T11" fmla="*/ 9 h 162"/>
                <a:gd name="T12" fmla="*/ 73 w 237"/>
                <a:gd name="T13" fmla="*/ 0 h 162"/>
                <a:gd name="T14" fmla="*/ 79 w 237"/>
                <a:gd name="T15" fmla="*/ 17 h 162"/>
                <a:gd name="T16" fmla="*/ 86 w 237"/>
                <a:gd name="T17" fmla="*/ 28 h 162"/>
                <a:gd name="T18" fmla="*/ 83 w 237"/>
                <a:gd name="T19" fmla="*/ 38 h 162"/>
                <a:gd name="T20" fmla="*/ 55 w 237"/>
                <a:gd name="T21" fmla="*/ 38 h 162"/>
                <a:gd name="T22" fmla="*/ 64 w 237"/>
                <a:gd name="T23" fmla="*/ 50 h 162"/>
                <a:gd name="T24" fmla="*/ 79 w 237"/>
                <a:gd name="T25" fmla="*/ 52 h 162"/>
                <a:gd name="T26" fmla="*/ 95 w 237"/>
                <a:gd name="T27" fmla="*/ 56 h 162"/>
                <a:gd name="T28" fmla="*/ 116 w 237"/>
                <a:gd name="T29" fmla="*/ 53 h 162"/>
                <a:gd name="T30" fmla="*/ 123 w 237"/>
                <a:gd name="T31" fmla="*/ 57 h 162"/>
                <a:gd name="T32" fmla="*/ 164 w 237"/>
                <a:gd name="T33" fmla="*/ 57 h 162"/>
                <a:gd name="T34" fmla="*/ 179 w 237"/>
                <a:gd name="T35" fmla="*/ 63 h 162"/>
                <a:gd name="T36" fmla="*/ 188 w 237"/>
                <a:gd name="T37" fmla="*/ 83 h 162"/>
                <a:gd name="T38" fmla="*/ 207 w 237"/>
                <a:gd name="T39" fmla="*/ 83 h 162"/>
                <a:gd name="T40" fmla="*/ 228 w 237"/>
                <a:gd name="T41" fmla="*/ 111 h 162"/>
                <a:gd name="T42" fmla="*/ 235 w 237"/>
                <a:gd name="T43" fmla="*/ 123 h 162"/>
                <a:gd name="T44" fmla="*/ 227 w 237"/>
                <a:gd name="T45" fmla="*/ 127 h 162"/>
                <a:gd name="T46" fmla="*/ 196 w 237"/>
                <a:gd name="T47" fmla="*/ 130 h 162"/>
                <a:gd name="T48" fmla="*/ 170 w 237"/>
                <a:gd name="T49" fmla="*/ 135 h 162"/>
                <a:gd name="T50" fmla="*/ 131 w 237"/>
                <a:gd name="T51" fmla="*/ 112 h 162"/>
                <a:gd name="T52" fmla="*/ 122 w 237"/>
                <a:gd name="T53" fmla="*/ 97 h 162"/>
                <a:gd name="T54" fmla="*/ 92 w 237"/>
                <a:gd name="T55" fmla="*/ 106 h 162"/>
                <a:gd name="T56" fmla="*/ 87 w 237"/>
                <a:gd name="T57" fmla="*/ 119 h 162"/>
                <a:gd name="T58" fmla="*/ 74 w 237"/>
                <a:gd name="T59" fmla="*/ 129 h 162"/>
                <a:gd name="T60" fmla="*/ 50 w 237"/>
                <a:gd name="T61" fmla="*/ 133 h 162"/>
                <a:gd name="T62" fmla="*/ 34 w 237"/>
                <a:gd name="T63" fmla="*/ 139 h 162"/>
                <a:gd name="T64" fmla="*/ 32 w 237"/>
                <a:gd name="T65" fmla="*/ 93 h 162"/>
                <a:gd name="T66" fmla="*/ 11 w 237"/>
                <a:gd name="T67" fmla="*/ 67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7" h="162">
                  <a:moveTo>
                    <a:pt x="0" y="60"/>
                  </a:moveTo>
                  <a:cubicBezTo>
                    <a:pt x="3" y="56"/>
                    <a:pt x="0" y="49"/>
                    <a:pt x="9" y="49"/>
                  </a:cubicBezTo>
                  <a:cubicBezTo>
                    <a:pt x="15" y="49"/>
                    <a:pt x="21" y="52"/>
                    <a:pt x="28" y="51"/>
                  </a:cubicBezTo>
                  <a:cubicBezTo>
                    <a:pt x="32" y="50"/>
                    <a:pt x="33" y="47"/>
                    <a:pt x="33" y="43"/>
                  </a:cubicBezTo>
                  <a:cubicBezTo>
                    <a:pt x="32" y="42"/>
                    <a:pt x="32" y="40"/>
                    <a:pt x="34" y="39"/>
                  </a:cubicBezTo>
                  <a:cubicBezTo>
                    <a:pt x="38" y="38"/>
                    <a:pt x="34" y="34"/>
                    <a:pt x="38" y="38"/>
                  </a:cubicBezTo>
                  <a:cubicBezTo>
                    <a:pt x="36" y="37"/>
                    <a:pt x="35" y="35"/>
                    <a:pt x="34" y="33"/>
                  </a:cubicBezTo>
                  <a:cubicBezTo>
                    <a:pt x="36" y="33"/>
                    <a:pt x="37" y="33"/>
                    <a:pt x="39" y="33"/>
                  </a:cubicBezTo>
                  <a:cubicBezTo>
                    <a:pt x="36" y="29"/>
                    <a:pt x="32" y="33"/>
                    <a:pt x="28" y="30"/>
                  </a:cubicBezTo>
                  <a:cubicBezTo>
                    <a:pt x="34" y="24"/>
                    <a:pt x="42" y="31"/>
                    <a:pt x="48" y="28"/>
                  </a:cubicBezTo>
                  <a:cubicBezTo>
                    <a:pt x="45" y="26"/>
                    <a:pt x="48" y="24"/>
                    <a:pt x="46" y="21"/>
                  </a:cubicBezTo>
                  <a:cubicBezTo>
                    <a:pt x="44" y="18"/>
                    <a:pt x="41" y="11"/>
                    <a:pt x="45" y="9"/>
                  </a:cubicBezTo>
                  <a:cubicBezTo>
                    <a:pt x="50" y="7"/>
                    <a:pt x="53" y="13"/>
                    <a:pt x="57" y="12"/>
                  </a:cubicBezTo>
                  <a:cubicBezTo>
                    <a:pt x="63" y="11"/>
                    <a:pt x="70" y="5"/>
                    <a:pt x="73" y="0"/>
                  </a:cubicBezTo>
                  <a:cubicBezTo>
                    <a:pt x="76" y="2"/>
                    <a:pt x="78" y="6"/>
                    <a:pt x="81" y="9"/>
                  </a:cubicBezTo>
                  <a:cubicBezTo>
                    <a:pt x="85" y="12"/>
                    <a:pt x="83" y="14"/>
                    <a:pt x="79" y="17"/>
                  </a:cubicBezTo>
                  <a:cubicBezTo>
                    <a:pt x="74" y="21"/>
                    <a:pt x="75" y="20"/>
                    <a:pt x="80" y="23"/>
                  </a:cubicBezTo>
                  <a:cubicBezTo>
                    <a:pt x="82" y="25"/>
                    <a:pt x="83" y="28"/>
                    <a:pt x="86" y="28"/>
                  </a:cubicBezTo>
                  <a:cubicBezTo>
                    <a:pt x="89" y="29"/>
                    <a:pt x="91" y="27"/>
                    <a:pt x="94" y="27"/>
                  </a:cubicBezTo>
                  <a:cubicBezTo>
                    <a:pt x="92" y="30"/>
                    <a:pt x="86" y="37"/>
                    <a:pt x="83" y="38"/>
                  </a:cubicBezTo>
                  <a:cubicBezTo>
                    <a:pt x="87" y="34"/>
                    <a:pt x="72" y="28"/>
                    <a:pt x="68" y="28"/>
                  </a:cubicBezTo>
                  <a:cubicBezTo>
                    <a:pt x="60" y="27"/>
                    <a:pt x="55" y="31"/>
                    <a:pt x="55" y="38"/>
                  </a:cubicBezTo>
                  <a:cubicBezTo>
                    <a:pt x="48" y="32"/>
                    <a:pt x="52" y="48"/>
                    <a:pt x="53" y="50"/>
                  </a:cubicBezTo>
                  <a:cubicBezTo>
                    <a:pt x="56" y="54"/>
                    <a:pt x="61" y="50"/>
                    <a:pt x="64" y="50"/>
                  </a:cubicBezTo>
                  <a:cubicBezTo>
                    <a:pt x="69" y="49"/>
                    <a:pt x="73" y="52"/>
                    <a:pt x="79" y="49"/>
                  </a:cubicBezTo>
                  <a:cubicBezTo>
                    <a:pt x="79" y="50"/>
                    <a:pt x="79" y="51"/>
                    <a:pt x="79" y="52"/>
                  </a:cubicBezTo>
                  <a:cubicBezTo>
                    <a:pt x="82" y="51"/>
                    <a:pt x="85" y="49"/>
                    <a:pt x="88" y="50"/>
                  </a:cubicBezTo>
                  <a:cubicBezTo>
                    <a:pt x="92" y="51"/>
                    <a:pt x="92" y="55"/>
                    <a:pt x="95" y="56"/>
                  </a:cubicBezTo>
                  <a:cubicBezTo>
                    <a:pt x="99" y="58"/>
                    <a:pt x="108" y="52"/>
                    <a:pt x="112" y="50"/>
                  </a:cubicBezTo>
                  <a:cubicBezTo>
                    <a:pt x="116" y="47"/>
                    <a:pt x="115" y="52"/>
                    <a:pt x="116" y="53"/>
                  </a:cubicBezTo>
                  <a:cubicBezTo>
                    <a:pt x="118" y="54"/>
                    <a:pt x="120" y="54"/>
                    <a:pt x="122" y="54"/>
                  </a:cubicBezTo>
                  <a:cubicBezTo>
                    <a:pt x="122" y="55"/>
                    <a:pt x="123" y="56"/>
                    <a:pt x="123" y="57"/>
                  </a:cubicBezTo>
                  <a:cubicBezTo>
                    <a:pt x="129" y="61"/>
                    <a:pt x="134" y="56"/>
                    <a:pt x="139" y="63"/>
                  </a:cubicBezTo>
                  <a:cubicBezTo>
                    <a:pt x="140" y="53"/>
                    <a:pt x="157" y="57"/>
                    <a:pt x="164" y="57"/>
                  </a:cubicBezTo>
                  <a:cubicBezTo>
                    <a:pt x="167" y="57"/>
                    <a:pt x="173" y="52"/>
                    <a:pt x="176" y="55"/>
                  </a:cubicBezTo>
                  <a:cubicBezTo>
                    <a:pt x="178" y="57"/>
                    <a:pt x="178" y="60"/>
                    <a:pt x="179" y="63"/>
                  </a:cubicBezTo>
                  <a:cubicBezTo>
                    <a:pt x="180" y="66"/>
                    <a:pt x="184" y="69"/>
                    <a:pt x="187" y="72"/>
                  </a:cubicBezTo>
                  <a:cubicBezTo>
                    <a:pt x="180" y="72"/>
                    <a:pt x="187" y="81"/>
                    <a:pt x="188" y="83"/>
                  </a:cubicBezTo>
                  <a:cubicBezTo>
                    <a:pt x="191" y="85"/>
                    <a:pt x="194" y="86"/>
                    <a:pt x="196" y="83"/>
                  </a:cubicBezTo>
                  <a:cubicBezTo>
                    <a:pt x="199" y="80"/>
                    <a:pt x="203" y="82"/>
                    <a:pt x="207" y="83"/>
                  </a:cubicBezTo>
                  <a:cubicBezTo>
                    <a:pt x="215" y="85"/>
                    <a:pt x="220" y="86"/>
                    <a:pt x="220" y="95"/>
                  </a:cubicBezTo>
                  <a:cubicBezTo>
                    <a:pt x="220" y="98"/>
                    <a:pt x="226" y="109"/>
                    <a:pt x="228" y="111"/>
                  </a:cubicBezTo>
                  <a:cubicBezTo>
                    <a:pt x="230" y="112"/>
                    <a:pt x="229" y="116"/>
                    <a:pt x="230" y="118"/>
                  </a:cubicBezTo>
                  <a:cubicBezTo>
                    <a:pt x="231" y="121"/>
                    <a:pt x="233" y="121"/>
                    <a:pt x="235" y="123"/>
                  </a:cubicBezTo>
                  <a:cubicBezTo>
                    <a:pt x="237" y="125"/>
                    <a:pt x="234" y="129"/>
                    <a:pt x="232" y="130"/>
                  </a:cubicBezTo>
                  <a:cubicBezTo>
                    <a:pt x="231" y="130"/>
                    <a:pt x="228" y="127"/>
                    <a:pt x="227" y="127"/>
                  </a:cubicBezTo>
                  <a:cubicBezTo>
                    <a:pt x="224" y="126"/>
                    <a:pt x="215" y="123"/>
                    <a:pt x="213" y="125"/>
                  </a:cubicBezTo>
                  <a:cubicBezTo>
                    <a:pt x="209" y="128"/>
                    <a:pt x="200" y="132"/>
                    <a:pt x="196" y="130"/>
                  </a:cubicBezTo>
                  <a:cubicBezTo>
                    <a:pt x="203" y="122"/>
                    <a:pt x="185" y="123"/>
                    <a:pt x="180" y="126"/>
                  </a:cubicBezTo>
                  <a:cubicBezTo>
                    <a:pt x="176" y="130"/>
                    <a:pt x="172" y="130"/>
                    <a:pt x="170" y="135"/>
                  </a:cubicBezTo>
                  <a:cubicBezTo>
                    <a:pt x="168" y="140"/>
                    <a:pt x="160" y="138"/>
                    <a:pt x="156" y="142"/>
                  </a:cubicBezTo>
                  <a:cubicBezTo>
                    <a:pt x="138" y="162"/>
                    <a:pt x="128" y="127"/>
                    <a:pt x="131" y="112"/>
                  </a:cubicBezTo>
                  <a:cubicBezTo>
                    <a:pt x="133" y="102"/>
                    <a:pt x="126" y="111"/>
                    <a:pt x="122" y="107"/>
                  </a:cubicBezTo>
                  <a:cubicBezTo>
                    <a:pt x="120" y="106"/>
                    <a:pt x="123" y="99"/>
                    <a:pt x="122" y="97"/>
                  </a:cubicBezTo>
                  <a:cubicBezTo>
                    <a:pt x="121" y="94"/>
                    <a:pt x="113" y="90"/>
                    <a:pt x="110" y="89"/>
                  </a:cubicBezTo>
                  <a:cubicBezTo>
                    <a:pt x="101" y="86"/>
                    <a:pt x="97" y="100"/>
                    <a:pt x="92" y="106"/>
                  </a:cubicBezTo>
                  <a:cubicBezTo>
                    <a:pt x="89" y="108"/>
                    <a:pt x="94" y="111"/>
                    <a:pt x="95" y="113"/>
                  </a:cubicBezTo>
                  <a:cubicBezTo>
                    <a:pt x="98" y="119"/>
                    <a:pt x="92" y="122"/>
                    <a:pt x="87" y="119"/>
                  </a:cubicBezTo>
                  <a:cubicBezTo>
                    <a:pt x="84" y="117"/>
                    <a:pt x="78" y="119"/>
                    <a:pt x="75" y="120"/>
                  </a:cubicBezTo>
                  <a:cubicBezTo>
                    <a:pt x="70" y="123"/>
                    <a:pt x="73" y="126"/>
                    <a:pt x="74" y="129"/>
                  </a:cubicBezTo>
                  <a:cubicBezTo>
                    <a:pt x="79" y="140"/>
                    <a:pt x="65" y="132"/>
                    <a:pt x="62" y="130"/>
                  </a:cubicBezTo>
                  <a:cubicBezTo>
                    <a:pt x="58" y="126"/>
                    <a:pt x="55" y="130"/>
                    <a:pt x="50" y="133"/>
                  </a:cubicBezTo>
                  <a:cubicBezTo>
                    <a:pt x="47" y="135"/>
                    <a:pt x="42" y="134"/>
                    <a:pt x="43" y="139"/>
                  </a:cubicBezTo>
                  <a:cubicBezTo>
                    <a:pt x="38" y="138"/>
                    <a:pt x="39" y="144"/>
                    <a:pt x="34" y="139"/>
                  </a:cubicBezTo>
                  <a:cubicBezTo>
                    <a:pt x="29" y="135"/>
                    <a:pt x="25" y="125"/>
                    <a:pt x="29" y="118"/>
                  </a:cubicBezTo>
                  <a:cubicBezTo>
                    <a:pt x="34" y="109"/>
                    <a:pt x="43" y="100"/>
                    <a:pt x="32" y="93"/>
                  </a:cubicBezTo>
                  <a:cubicBezTo>
                    <a:pt x="24" y="87"/>
                    <a:pt x="31" y="70"/>
                    <a:pt x="20" y="70"/>
                  </a:cubicBezTo>
                  <a:cubicBezTo>
                    <a:pt x="17" y="70"/>
                    <a:pt x="12" y="71"/>
                    <a:pt x="11" y="67"/>
                  </a:cubicBezTo>
                  <a:cubicBezTo>
                    <a:pt x="9" y="62"/>
                    <a:pt x="3" y="65"/>
                    <a:pt x="0" y="6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653">
              <a:extLst>
                <a:ext uri="{FF2B5EF4-FFF2-40B4-BE49-F238E27FC236}">
                  <a16:creationId xmlns="" xmlns:a16="http://schemas.microsoft.com/office/drawing/2014/main" id="{2A9CBFB2-C2B8-4601-AF76-C8A7A567FF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4294" y="2751378"/>
              <a:ext cx="71186" cy="35593"/>
            </a:xfrm>
            <a:custGeom>
              <a:avLst/>
              <a:gdLst>
                <a:gd name="T0" fmla="*/ 22 w 33"/>
                <a:gd name="T1" fmla="*/ 0 h 17"/>
                <a:gd name="T2" fmla="*/ 8 w 33"/>
                <a:gd name="T3" fmla="*/ 11 h 17"/>
                <a:gd name="T4" fmla="*/ 22 w 33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17">
                  <a:moveTo>
                    <a:pt x="22" y="0"/>
                  </a:moveTo>
                  <a:cubicBezTo>
                    <a:pt x="18" y="0"/>
                    <a:pt x="0" y="5"/>
                    <a:pt x="8" y="11"/>
                  </a:cubicBezTo>
                  <a:cubicBezTo>
                    <a:pt x="16" y="17"/>
                    <a:pt x="33" y="3"/>
                    <a:pt x="2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654">
              <a:extLst>
                <a:ext uri="{FF2B5EF4-FFF2-40B4-BE49-F238E27FC236}">
                  <a16:creationId xmlns="" xmlns:a16="http://schemas.microsoft.com/office/drawing/2014/main" id="{9990C0F8-9615-4831-A9E3-156E278BA4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4294" y="2751378"/>
              <a:ext cx="71186" cy="35593"/>
            </a:xfrm>
            <a:custGeom>
              <a:avLst/>
              <a:gdLst>
                <a:gd name="T0" fmla="*/ 22 w 33"/>
                <a:gd name="T1" fmla="*/ 0 h 17"/>
                <a:gd name="T2" fmla="*/ 8 w 33"/>
                <a:gd name="T3" fmla="*/ 11 h 17"/>
                <a:gd name="T4" fmla="*/ 22 w 33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17">
                  <a:moveTo>
                    <a:pt x="22" y="0"/>
                  </a:moveTo>
                  <a:cubicBezTo>
                    <a:pt x="18" y="0"/>
                    <a:pt x="0" y="5"/>
                    <a:pt x="8" y="11"/>
                  </a:cubicBezTo>
                  <a:cubicBezTo>
                    <a:pt x="16" y="17"/>
                    <a:pt x="33" y="3"/>
                    <a:pt x="22" y="0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655">
              <a:extLst>
                <a:ext uri="{FF2B5EF4-FFF2-40B4-BE49-F238E27FC236}">
                  <a16:creationId xmlns="" xmlns:a16="http://schemas.microsoft.com/office/drawing/2014/main" id="{FFED9922-5209-4395-BEDF-4088D54B6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6344" y="4166190"/>
              <a:ext cx="355928" cy="324785"/>
            </a:xfrm>
            <a:custGeom>
              <a:avLst/>
              <a:gdLst>
                <a:gd name="T0" fmla="*/ 1 w 163"/>
                <a:gd name="T1" fmla="*/ 49 h 149"/>
                <a:gd name="T2" fmla="*/ 0 w 163"/>
                <a:gd name="T3" fmla="*/ 40 h 149"/>
                <a:gd name="T4" fmla="*/ 17 w 163"/>
                <a:gd name="T5" fmla="*/ 20 h 149"/>
                <a:gd name="T6" fmla="*/ 42 w 163"/>
                <a:gd name="T7" fmla="*/ 12 h 149"/>
                <a:gd name="T8" fmla="*/ 54 w 163"/>
                <a:gd name="T9" fmla="*/ 11 h 149"/>
                <a:gd name="T10" fmla="*/ 67 w 163"/>
                <a:gd name="T11" fmla="*/ 11 h 149"/>
                <a:gd name="T12" fmla="*/ 84 w 163"/>
                <a:gd name="T13" fmla="*/ 13 h 149"/>
                <a:gd name="T14" fmla="*/ 104 w 163"/>
                <a:gd name="T15" fmla="*/ 24 h 149"/>
                <a:gd name="T16" fmla="*/ 114 w 163"/>
                <a:gd name="T17" fmla="*/ 22 h 149"/>
                <a:gd name="T18" fmla="*/ 111 w 163"/>
                <a:gd name="T19" fmla="*/ 12 h 149"/>
                <a:gd name="T20" fmla="*/ 115 w 163"/>
                <a:gd name="T21" fmla="*/ 10 h 149"/>
                <a:gd name="T22" fmla="*/ 119 w 163"/>
                <a:gd name="T23" fmla="*/ 9 h 149"/>
                <a:gd name="T24" fmla="*/ 123 w 163"/>
                <a:gd name="T25" fmla="*/ 5 h 149"/>
                <a:gd name="T26" fmla="*/ 130 w 163"/>
                <a:gd name="T27" fmla="*/ 10 h 149"/>
                <a:gd name="T28" fmla="*/ 154 w 163"/>
                <a:gd name="T29" fmla="*/ 0 h 149"/>
                <a:gd name="T30" fmla="*/ 154 w 163"/>
                <a:gd name="T31" fmla="*/ 7 h 149"/>
                <a:gd name="T32" fmla="*/ 150 w 163"/>
                <a:gd name="T33" fmla="*/ 14 h 149"/>
                <a:gd name="T34" fmla="*/ 151 w 163"/>
                <a:gd name="T35" fmla="*/ 22 h 149"/>
                <a:gd name="T36" fmla="*/ 155 w 163"/>
                <a:gd name="T37" fmla="*/ 32 h 149"/>
                <a:gd name="T38" fmla="*/ 160 w 163"/>
                <a:gd name="T39" fmla="*/ 51 h 149"/>
                <a:gd name="T40" fmla="*/ 159 w 163"/>
                <a:gd name="T41" fmla="*/ 62 h 149"/>
                <a:gd name="T42" fmla="*/ 162 w 163"/>
                <a:gd name="T43" fmla="*/ 72 h 149"/>
                <a:gd name="T44" fmla="*/ 160 w 163"/>
                <a:gd name="T45" fmla="*/ 82 h 149"/>
                <a:gd name="T46" fmla="*/ 154 w 163"/>
                <a:gd name="T47" fmla="*/ 83 h 149"/>
                <a:gd name="T48" fmla="*/ 144 w 163"/>
                <a:gd name="T49" fmla="*/ 91 h 149"/>
                <a:gd name="T50" fmla="*/ 129 w 163"/>
                <a:gd name="T51" fmla="*/ 95 h 149"/>
                <a:gd name="T52" fmla="*/ 131 w 163"/>
                <a:gd name="T53" fmla="*/ 106 h 149"/>
                <a:gd name="T54" fmla="*/ 117 w 163"/>
                <a:gd name="T55" fmla="*/ 103 h 149"/>
                <a:gd name="T56" fmla="*/ 112 w 163"/>
                <a:gd name="T57" fmla="*/ 110 h 149"/>
                <a:gd name="T58" fmla="*/ 116 w 163"/>
                <a:gd name="T59" fmla="*/ 120 h 149"/>
                <a:gd name="T60" fmla="*/ 126 w 163"/>
                <a:gd name="T61" fmla="*/ 130 h 149"/>
                <a:gd name="T62" fmla="*/ 125 w 163"/>
                <a:gd name="T63" fmla="*/ 136 h 149"/>
                <a:gd name="T64" fmla="*/ 117 w 163"/>
                <a:gd name="T65" fmla="*/ 134 h 149"/>
                <a:gd name="T66" fmla="*/ 111 w 163"/>
                <a:gd name="T67" fmla="*/ 129 h 149"/>
                <a:gd name="T68" fmla="*/ 92 w 163"/>
                <a:gd name="T69" fmla="*/ 130 h 149"/>
                <a:gd name="T70" fmla="*/ 88 w 163"/>
                <a:gd name="T71" fmla="*/ 141 h 149"/>
                <a:gd name="T72" fmla="*/ 77 w 163"/>
                <a:gd name="T73" fmla="*/ 145 h 149"/>
                <a:gd name="T74" fmla="*/ 69 w 163"/>
                <a:gd name="T75" fmla="*/ 147 h 149"/>
                <a:gd name="T76" fmla="*/ 55 w 163"/>
                <a:gd name="T77" fmla="*/ 140 h 149"/>
                <a:gd name="T78" fmla="*/ 47 w 163"/>
                <a:gd name="T79" fmla="*/ 144 h 149"/>
                <a:gd name="T80" fmla="*/ 49 w 163"/>
                <a:gd name="T81" fmla="*/ 137 h 149"/>
                <a:gd name="T82" fmla="*/ 46 w 163"/>
                <a:gd name="T83" fmla="*/ 124 h 149"/>
                <a:gd name="T84" fmla="*/ 40 w 163"/>
                <a:gd name="T85" fmla="*/ 133 h 149"/>
                <a:gd name="T86" fmla="*/ 33 w 163"/>
                <a:gd name="T87" fmla="*/ 133 h 149"/>
                <a:gd name="T88" fmla="*/ 30 w 163"/>
                <a:gd name="T89" fmla="*/ 121 h 149"/>
                <a:gd name="T90" fmla="*/ 29 w 163"/>
                <a:gd name="T91" fmla="*/ 112 h 149"/>
                <a:gd name="T92" fmla="*/ 28 w 163"/>
                <a:gd name="T93" fmla="*/ 104 h 149"/>
                <a:gd name="T94" fmla="*/ 23 w 163"/>
                <a:gd name="T95" fmla="*/ 106 h 149"/>
                <a:gd name="T96" fmla="*/ 18 w 163"/>
                <a:gd name="T97" fmla="*/ 93 h 149"/>
                <a:gd name="T98" fmla="*/ 16 w 163"/>
                <a:gd name="T99" fmla="*/ 77 h 149"/>
                <a:gd name="T100" fmla="*/ 1 w 163"/>
                <a:gd name="T101" fmla="*/ 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" h="149">
                  <a:moveTo>
                    <a:pt x="1" y="49"/>
                  </a:moveTo>
                  <a:cubicBezTo>
                    <a:pt x="1" y="46"/>
                    <a:pt x="1" y="43"/>
                    <a:pt x="0" y="40"/>
                  </a:cubicBezTo>
                  <a:cubicBezTo>
                    <a:pt x="10" y="40"/>
                    <a:pt x="14" y="27"/>
                    <a:pt x="17" y="20"/>
                  </a:cubicBezTo>
                  <a:cubicBezTo>
                    <a:pt x="20" y="12"/>
                    <a:pt x="35" y="7"/>
                    <a:pt x="42" y="12"/>
                  </a:cubicBezTo>
                  <a:cubicBezTo>
                    <a:pt x="45" y="14"/>
                    <a:pt x="51" y="13"/>
                    <a:pt x="54" y="11"/>
                  </a:cubicBezTo>
                  <a:cubicBezTo>
                    <a:pt x="59" y="10"/>
                    <a:pt x="62" y="13"/>
                    <a:pt x="67" y="11"/>
                  </a:cubicBezTo>
                  <a:cubicBezTo>
                    <a:pt x="76" y="7"/>
                    <a:pt x="81" y="20"/>
                    <a:pt x="84" y="13"/>
                  </a:cubicBezTo>
                  <a:cubicBezTo>
                    <a:pt x="85" y="25"/>
                    <a:pt x="99" y="16"/>
                    <a:pt x="104" y="24"/>
                  </a:cubicBezTo>
                  <a:cubicBezTo>
                    <a:pt x="107" y="28"/>
                    <a:pt x="115" y="28"/>
                    <a:pt x="114" y="22"/>
                  </a:cubicBezTo>
                  <a:cubicBezTo>
                    <a:pt x="113" y="19"/>
                    <a:pt x="106" y="15"/>
                    <a:pt x="111" y="12"/>
                  </a:cubicBezTo>
                  <a:cubicBezTo>
                    <a:pt x="112" y="11"/>
                    <a:pt x="114" y="13"/>
                    <a:pt x="115" y="10"/>
                  </a:cubicBezTo>
                  <a:cubicBezTo>
                    <a:pt x="115" y="8"/>
                    <a:pt x="117" y="9"/>
                    <a:pt x="119" y="9"/>
                  </a:cubicBezTo>
                  <a:cubicBezTo>
                    <a:pt x="121" y="8"/>
                    <a:pt x="121" y="5"/>
                    <a:pt x="123" y="5"/>
                  </a:cubicBezTo>
                  <a:cubicBezTo>
                    <a:pt x="126" y="5"/>
                    <a:pt x="128" y="8"/>
                    <a:pt x="130" y="10"/>
                  </a:cubicBezTo>
                  <a:cubicBezTo>
                    <a:pt x="139" y="16"/>
                    <a:pt x="150" y="7"/>
                    <a:pt x="154" y="0"/>
                  </a:cubicBezTo>
                  <a:cubicBezTo>
                    <a:pt x="154" y="2"/>
                    <a:pt x="154" y="5"/>
                    <a:pt x="154" y="7"/>
                  </a:cubicBezTo>
                  <a:cubicBezTo>
                    <a:pt x="153" y="9"/>
                    <a:pt x="149" y="11"/>
                    <a:pt x="150" y="14"/>
                  </a:cubicBezTo>
                  <a:cubicBezTo>
                    <a:pt x="151" y="16"/>
                    <a:pt x="150" y="19"/>
                    <a:pt x="151" y="22"/>
                  </a:cubicBezTo>
                  <a:cubicBezTo>
                    <a:pt x="152" y="25"/>
                    <a:pt x="154" y="29"/>
                    <a:pt x="155" y="32"/>
                  </a:cubicBezTo>
                  <a:cubicBezTo>
                    <a:pt x="158" y="39"/>
                    <a:pt x="162" y="42"/>
                    <a:pt x="160" y="51"/>
                  </a:cubicBezTo>
                  <a:cubicBezTo>
                    <a:pt x="159" y="55"/>
                    <a:pt x="157" y="58"/>
                    <a:pt x="159" y="62"/>
                  </a:cubicBezTo>
                  <a:cubicBezTo>
                    <a:pt x="160" y="65"/>
                    <a:pt x="162" y="68"/>
                    <a:pt x="162" y="72"/>
                  </a:cubicBezTo>
                  <a:cubicBezTo>
                    <a:pt x="163" y="75"/>
                    <a:pt x="161" y="80"/>
                    <a:pt x="160" y="82"/>
                  </a:cubicBezTo>
                  <a:cubicBezTo>
                    <a:pt x="158" y="86"/>
                    <a:pt x="157" y="81"/>
                    <a:pt x="154" y="83"/>
                  </a:cubicBezTo>
                  <a:cubicBezTo>
                    <a:pt x="150" y="85"/>
                    <a:pt x="148" y="89"/>
                    <a:pt x="144" y="91"/>
                  </a:cubicBezTo>
                  <a:cubicBezTo>
                    <a:pt x="139" y="94"/>
                    <a:pt x="135" y="94"/>
                    <a:pt x="129" y="95"/>
                  </a:cubicBezTo>
                  <a:cubicBezTo>
                    <a:pt x="132" y="98"/>
                    <a:pt x="129" y="102"/>
                    <a:pt x="131" y="106"/>
                  </a:cubicBezTo>
                  <a:cubicBezTo>
                    <a:pt x="128" y="105"/>
                    <a:pt x="119" y="99"/>
                    <a:pt x="117" y="103"/>
                  </a:cubicBezTo>
                  <a:cubicBezTo>
                    <a:pt x="115" y="106"/>
                    <a:pt x="112" y="106"/>
                    <a:pt x="112" y="110"/>
                  </a:cubicBezTo>
                  <a:cubicBezTo>
                    <a:pt x="113" y="113"/>
                    <a:pt x="114" y="117"/>
                    <a:pt x="116" y="120"/>
                  </a:cubicBezTo>
                  <a:cubicBezTo>
                    <a:pt x="118" y="124"/>
                    <a:pt x="125" y="124"/>
                    <a:pt x="126" y="130"/>
                  </a:cubicBezTo>
                  <a:cubicBezTo>
                    <a:pt x="122" y="130"/>
                    <a:pt x="125" y="133"/>
                    <a:pt x="125" y="136"/>
                  </a:cubicBezTo>
                  <a:cubicBezTo>
                    <a:pt x="122" y="135"/>
                    <a:pt x="119" y="135"/>
                    <a:pt x="117" y="134"/>
                  </a:cubicBezTo>
                  <a:cubicBezTo>
                    <a:pt x="115" y="132"/>
                    <a:pt x="114" y="128"/>
                    <a:pt x="111" y="129"/>
                  </a:cubicBezTo>
                  <a:cubicBezTo>
                    <a:pt x="105" y="130"/>
                    <a:pt x="97" y="135"/>
                    <a:pt x="92" y="130"/>
                  </a:cubicBezTo>
                  <a:cubicBezTo>
                    <a:pt x="89" y="133"/>
                    <a:pt x="92" y="138"/>
                    <a:pt x="88" y="141"/>
                  </a:cubicBezTo>
                  <a:cubicBezTo>
                    <a:pt x="85" y="145"/>
                    <a:pt x="81" y="143"/>
                    <a:pt x="77" y="145"/>
                  </a:cubicBezTo>
                  <a:cubicBezTo>
                    <a:pt x="73" y="146"/>
                    <a:pt x="73" y="149"/>
                    <a:pt x="69" y="147"/>
                  </a:cubicBezTo>
                  <a:cubicBezTo>
                    <a:pt x="65" y="145"/>
                    <a:pt x="57" y="144"/>
                    <a:pt x="55" y="140"/>
                  </a:cubicBezTo>
                  <a:cubicBezTo>
                    <a:pt x="56" y="144"/>
                    <a:pt x="50" y="147"/>
                    <a:pt x="47" y="144"/>
                  </a:cubicBezTo>
                  <a:cubicBezTo>
                    <a:pt x="43" y="141"/>
                    <a:pt x="47" y="140"/>
                    <a:pt x="49" y="137"/>
                  </a:cubicBezTo>
                  <a:cubicBezTo>
                    <a:pt x="52" y="134"/>
                    <a:pt x="48" y="126"/>
                    <a:pt x="46" y="124"/>
                  </a:cubicBezTo>
                  <a:cubicBezTo>
                    <a:pt x="41" y="121"/>
                    <a:pt x="41" y="130"/>
                    <a:pt x="40" y="133"/>
                  </a:cubicBezTo>
                  <a:cubicBezTo>
                    <a:pt x="37" y="130"/>
                    <a:pt x="35" y="134"/>
                    <a:pt x="33" y="133"/>
                  </a:cubicBezTo>
                  <a:cubicBezTo>
                    <a:pt x="29" y="131"/>
                    <a:pt x="31" y="124"/>
                    <a:pt x="30" y="121"/>
                  </a:cubicBezTo>
                  <a:cubicBezTo>
                    <a:pt x="29" y="118"/>
                    <a:pt x="32" y="114"/>
                    <a:pt x="29" y="112"/>
                  </a:cubicBezTo>
                  <a:cubicBezTo>
                    <a:pt x="27" y="110"/>
                    <a:pt x="22" y="105"/>
                    <a:pt x="28" y="104"/>
                  </a:cubicBezTo>
                  <a:cubicBezTo>
                    <a:pt x="25" y="103"/>
                    <a:pt x="24" y="104"/>
                    <a:pt x="23" y="106"/>
                  </a:cubicBezTo>
                  <a:cubicBezTo>
                    <a:pt x="24" y="102"/>
                    <a:pt x="20" y="97"/>
                    <a:pt x="18" y="93"/>
                  </a:cubicBezTo>
                  <a:cubicBezTo>
                    <a:pt x="16" y="88"/>
                    <a:pt x="19" y="82"/>
                    <a:pt x="16" y="77"/>
                  </a:cubicBezTo>
                  <a:cubicBezTo>
                    <a:pt x="10" y="68"/>
                    <a:pt x="5" y="60"/>
                    <a:pt x="1" y="4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656">
              <a:extLst>
                <a:ext uri="{FF2B5EF4-FFF2-40B4-BE49-F238E27FC236}">
                  <a16:creationId xmlns="" xmlns:a16="http://schemas.microsoft.com/office/drawing/2014/main" id="{CAE926A9-B971-42AC-A44D-87011BA2CB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6344" y="4166190"/>
              <a:ext cx="355928" cy="324785"/>
            </a:xfrm>
            <a:custGeom>
              <a:avLst/>
              <a:gdLst>
                <a:gd name="T0" fmla="*/ 1 w 163"/>
                <a:gd name="T1" fmla="*/ 49 h 149"/>
                <a:gd name="T2" fmla="*/ 0 w 163"/>
                <a:gd name="T3" fmla="*/ 40 h 149"/>
                <a:gd name="T4" fmla="*/ 17 w 163"/>
                <a:gd name="T5" fmla="*/ 20 h 149"/>
                <a:gd name="T6" fmla="*/ 42 w 163"/>
                <a:gd name="T7" fmla="*/ 12 h 149"/>
                <a:gd name="T8" fmla="*/ 54 w 163"/>
                <a:gd name="T9" fmla="*/ 11 h 149"/>
                <a:gd name="T10" fmla="*/ 67 w 163"/>
                <a:gd name="T11" fmla="*/ 11 h 149"/>
                <a:gd name="T12" fmla="*/ 84 w 163"/>
                <a:gd name="T13" fmla="*/ 13 h 149"/>
                <a:gd name="T14" fmla="*/ 104 w 163"/>
                <a:gd name="T15" fmla="*/ 24 h 149"/>
                <a:gd name="T16" fmla="*/ 114 w 163"/>
                <a:gd name="T17" fmla="*/ 22 h 149"/>
                <a:gd name="T18" fmla="*/ 111 w 163"/>
                <a:gd name="T19" fmla="*/ 12 h 149"/>
                <a:gd name="T20" fmla="*/ 115 w 163"/>
                <a:gd name="T21" fmla="*/ 10 h 149"/>
                <a:gd name="T22" fmla="*/ 119 w 163"/>
                <a:gd name="T23" fmla="*/ 9 h 149"/>
                <a:gd name="T24" fmla="*/ 123 w 163"/>
                <a:gd name="T25" fmla="*/ 5 h 149"/>
                <a:gd name="T26" fmla="*/ 130 w 163"/>
                <a:gd name="T27" fmla="*/ 10 h 149"/>
                <a:gd name="T28" fmla="*/ 154 w 163"/>
                <a:gd name="T29" fmla="*/ 0 h 149"/>
                <a:gd name="T30" fmla="*/ 154 w 163"/>
                <a:gd name="T31" fmla="*/ 7 h 149"/>
                <a:gd name="T32" fmla="*/ 150 w 163"/>
                <a:gd name="T33" fmla="*/ 14 h 149"/>
                <a:gd name="T34" fmla="*/ 151 w 163"/>
                <a:gd name="T35" fmla="*/ 22 h 149"/>
                <a:gd name="T36" fmla="*/ 155 w 163"/>
                <a:gd name="T37" fmla="*/ 32 h 149"/>
                <a:gd name="T38" fmla="*/ 160 w 163"/>
                <a:gd name="T39" fmla="*/ 51 h 149"/>
                <a:gd name="T40" fmla="*/ 159 w 163"/>
                <a:gd name="T41" fmla="*/ 62 h 149"/>
                <a:gd name="T42" fmla="*/ 162 w 163"/>
                <a:gd name="T43" fmla="*/ 72 h 149"/>
                <a:gd name="T44" fmla="*/ 160 w 163"/>
                <a:gd name="T45" fmla="*/ 82 h 149"/>
                <a:gd name="T46" fmla="*/ 154 w 163"/>
                <a:gd name="T47" fmla="*/ 83 h 149"/>
                <a:gd name="T48" fmla="*/ 144 w 163"/>
                <a:gd name="T49" fmla="*/ 91 h 149"/>
                <a:gd name="T50" fmla="*/ 129 w 163"/>
                <a:gd name="T51" fmla="*/ 95 h 149"/>
                <a:gd name="T52" fmla="*/ 131 w 163"/>
                <a:gd name="T53" fmla="*/ 106 h 149"/>
                <a:gd name="T54" fmla="*/ 117 w 163"/>
                <a:gd name="T55" fmla="*/ 103 h 149"/>
                <a:gd name="T56" fmla="*/ 112 w 163"/>
                <a:gd name="T57" fmla="*/ 110 h 149"/>
                <a:gd name="T58" fmla="*/ 116 w 163"/>
                <a:gd name="T59" fmla="*/ 120 h 149"/>
                <a:gd name="T60" fmla="*/ 126 w 163"/>
                <a:gd name="T61" fmla="*/ 130 h 149"/>
                <a:gd name="T62" fmla="*/ 125 w 163"/>
                <a:gd name="T63" fmla="*/ 136 h 149"/>
                <a:gd name="T64" fmla="*/ 117 w 163"/>
                <a:gd name="T65" fmla="*/ 134 h 149"/>
                <a:gd name="T66" fmla="*/ 111 w 163"/>
                <a:gd name="T67" fmla="*/ 129 h 149"/>
                <a:gd name="T68" fmla="*/ 92 w 163"/>
                <a:gd name="T69" fmla="*/ 130 h 149"/>
                <a:gd name="T70" fmla="*/ 88 w 163"/>
                <a:gd name="T71" fmla="*/ 141 h 149"/>
                <a:gd name="T72" fmla="*/ 77 w 163"/>
                <a:gd name="T73" fmla="*/ 145 h 149"/>
                <a:gd name="T74" fmla="*/ 69 w 163"/>
                <a:gd name="T75" fmla="*/ 147 h 149"/>
                <a:gd name="T76" fmla="*/ 55 w 163"/>
                <a:gd name="T77" fmla="*/ 140 h 149"/>
                <a:gd name="T78" fmla="*/ 47 w 163"/>
                <a:gd name="T79" fmla="*/ 144 h 149"/>
                <a:gd name="T80" fmla="*/ 49 w 163"/>
                <a:gd name="T81" fmla="*/ 137 h 149"/>
                <a:gd name="T82" fmla="*/ 46 w 163"/>
                <a:gd name="T83" fmla="*/ 124 h 149"/>
                <a:gd name="T84" fmla="*/ 40 w 163"/>
                <a:gd name="T85" fmla="*/ 133 h 149"/>
                <a:gd name="T86" fmla="*/ 33 w 163"/>
                <a:gd name="T87" fmla="*/ 133 h 149"/>
                <a:gd name="T88" fmla="*/ 30 w 163"/>
                <a:gd name="T89" fmla="*/ 121 h 149"/>
                <a:gd name="T90" fmla="*/ 29 w 163"/>
                <a:gd name="T91" fmla="*/ 112 h 149"/>
                <a:gd name="T92" fmla="*/ 28 w 163"/>
                <a:gd name="T93" fmla="*/ 104 h 149"/>
                <a:gd name="T94" fmla="*/ 23 w 163"/>
                <a:gd name="T95" fmla="*/ 106 h 149"/>
                <a:gd name="T96" fmla="*/ 18 w 163"/>
                <a:gd name="T97" fmla="*/ 93 h 149"/>
                <a:gd name="T98" fmla="*/ 16 w 163"/>
                <a:gd name="T99" fmla="*/ 77 h 149"/>
                <a:gd name="T100" fmla="*/ 1 w 163"/>
                <a:gd name="T101" fmla="*/ 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" h="149">
                  <a:moveTo>
                    <a:pt x="1" y="49"/>
                  </a:moveTo>
                  <a:cubicBezTo>
                    <a:pt x="1" y="46"/>
                    <a:pt x="1" y="43"/>
                    <a:pt x="0" y="40"/>
                  </a:cubicBezTo>
                  <a:cubicBezTo>
                    <a:pt x="10" y="40"/>
                    <a:pt x="14" y="27"/>
                    <a:pt x="17" y="20"/>
                  </a:cubicBezTo>
                  <a:cubicBezTo>
                    <a:pt x="20" y="12"/>
                    <a:pt x="35" y="7"/>
                    <a:pt x="42" y="12"/>
                  </a:cubicBezTo>
                  <a:cubicBezTo>
                    <a:pt x="45" y="14"/>
                    <a:pt x="51" y="13"/>
                    <a:pt x="54" y="11"/>
                  </a:cubicBezTo>
                  <a:cubicBezTo>
                    <a:pt x="59" y="10"/>
                    <a:pt x="62" y="13"/>
                    <a:pt x="67" y="11"/>
                  </a:cubicBezTo>
                  <a:cubicBezTo>
                    <a:pt x="76" y="7"/>
                    <a:pt x="81" y="20"/>
                    <a:pt x="84" y="13"/>
                  </a:cubicBezTo>
                  <a:cubicBezTo>
                    <a:pt x="85" y="25"/>
                    <a:pt x="99" y="16"/>
                    <a:pt x="104" y="24"/>
                  </a:cubicBezTo>
                  <a:cubicBezTo>
                    <a:pt x="107" y="28"/>
                    <a:pt x="115" y="28"/>
                    <a:pt x="114" y="22"/>
                  </a:cubicBezTo>
                  <a:cubicBezTo>
                    <a:pt x="113" y="19"/>
                    <a:pt x="106" y="15"/>
                    <a:pt x="111" y="12"/>
                  </a:cubicBezTo>
                  <a:cubicBezTo>
                    <a:pt x="112" y="11"/>
                    <a:pt x="114" y="13"/>
                    <a:pt x="115" y="10"/>
                  </a:cubicBezTo>
                  <a:cubicBezTo>
                    <a:pt x="115" y="8"/>
                    <a:pt x="117" y="9"/>
                    <a:pt x="119" y="9"/>
                  </a:cubicBezTo>
                  <a:cubicBezTo>
                    <a:pt x="121" y="8"/>
                    <a:pt x="121" y="5"/>
                    <a:pt x="123" y="5"/>
                  </a:cubicBezTo>
                  <a:cubicBezTo>
                    <a:pt x="126" y="5"/>
                    <a:pt x="128" y="8"/>
                    <a:pt x="130" y="10"/>
                  </a:cubicBezTo>
                  <a:cubicBezTo>
                    <a:pt x="139" y="16"/>
                    <a:pt x="150" y="7"/>
                    <a:pt x="154" y="0"/>
                  </a:cubicBezTo>
                  <a:cubicBezTo>
                    <a:pt x="154" y="2"/>
                    <a:pt x="154" y="5"/>
                    <a:pt x="154" y="7"/>
                  </a:cubicBezTo>
                  <a:cubicBezTo>
                    <a:pt x="153" y="9"/>
                    <a:pt x="149" y="11"/>
                    <a:pt x="150" y="14"/>
                  </a:cubicBezTo>
                  <a:cubicBezTo>
                    <a:pt x="151" y="16"/>
                    <a:pt x="150" y="19"/>
                    <a:pt x="151" y="22"/>
                  </a:cubicBezTo>
                  <a:cubicBezTo>
                    <a:pt x="152" y="25"/>
                    <a:pt x="154" y="29"/>
                    <a:pt x="155" y="32"/>
                  </a:cubicBezTo>
                  <a:cubicBezTo>
                    <a:pt x="158" y="39"/>
                    <a:pt x="162" y="42"/>
                    <a:pt x="160" y="51"/>
                  </a:cubicBezTo>
                  <a:cubicBezTo>
                    <a:pt x="159" y="55"/>
                    <a:pt x="157" y="58"/>
                    <a:pt x="159" y="62"/>
                  </a:cubicBezTo>
                  <a:cubicBezTo>
                    <a:pt x="160" y="65"/>
                    <a:pt x="162" y="68"/>
                    <a:pt x="162" y="72"/>
                  </a:cubicBezTo>
                  <a:cubicBezTo>
                    <a:pt x="163" y="75"/>
                    <a:pt x="161" y="80"/>
                    <a:pt x="160" y="82"/>
                  </a:cubicBezTo>
                  <a:cubicBezTo>
                    <a:pt x="158" y="86"/>
                    <a:pt x="157" y="81"/>
                    <a:pt x="154" y="83"/>
                  </a:cubicBezTo>
                  <a:cubicBezTo>
                    <a:pt x="150" y="85"/>
                    <a:pt x="148" y="89"/>
                    <a:pt x="144" y="91"/>
                  </a:cubicBezTo>
                  <a:cubicBezTo>
                    <a:pt x="139" y="94"/>
                    <a:pt x="135" y="94"/>
                    <a:pt x="129" y="95"/>
                  </a:cubicBezTo>
                  <a:cubicBezTo>
                    <a:pt x="132" y="98"/>
                    <a:pt x="129" y="102"/>
                    <a:pt x="131" y="106"/>
                  </a:cubicBezTo>
                  <a:cubicBezTo>
                    <a:pt x="128" y="105"/>
                    <a:pt x="119" y="99"/>
                    <a:pt x="117" y="103"/>
                  </a:cubicBezTo>
                  <a:cubicBezTo>
                    <a:pt x="115" y="106"/>
                    <a:pt x="112" y="106"/>
                    <a:pt x="112" y="110"/>
                  </a:cubicBezTo>
                  <a:cubicBezTo>
                    <a:pt x="113" y="113"/>
                    <a:pt x="114" y="117"/>
                    <a:pt x="116" y="120"/>
                  </a:cubicBezTo>
                  <a:cubicBezTo>
                    <a:pt x="118" y="124"/>
                    <a:pt x="125" y="124"/>
                    <a:pt x="126" y="130"/>
                  </a:cubicBezTo>
                  <a:cubicBezTo>
                    <a:pt x="122" y="130"/>
                    <a:pt x="125" y="133"/>
                    <a:pt x="125" y="136"/>
                  </a:cubicBezTo>
                  <a:cubicBezTo>
                    <a:pt x="122" y="135"/>
                    <a:pt x="119" y="135"/>
                    <a:pt x="117" y="134"/>
                  </a:cubicBezTo>
                  <a:cubicBezTo>
                    <a:pt x="115" y="132"/>
                    <a:pt x="114" y="128"/>
                    <a:pt x="111" y="129"/>
                  </a:cubicBezTo>
                  <a:cubicBezTo>
                    <a:pt x="105" y="130"/>
                    <a:pt x="97" y="135"/>
                    <a:pt x="92" y="130"/>
                  </a:cubicBezTo>
                  <a:cubicBezTo>
                    <a:pt x="89" y="133"/>
                    <a:pt x="92" y="138"/>
                    <a:pt x="88" y="141"/>
                  </a:cubicBezTo>
                  <a:cubicBezTo>
                    <a:pt x="85" y="145"/>
                    <a:pt x="81" y="143"/>
                    <a:pt x="77" y="145"/>
                  </a:cubicBezTo>
                  <a:cubicBezTo>
                    <a:pt x="73" y="146"/>
                    <a:pt x="73" y="149"/>
                    <a:pt x="69" y="147"/>
                  </a:cubicBezTo>
                  <a:cubicBezTo>
                    <a:pt x="65" y="145"/>
                    <a:pt x="57" y="144"/>
                    <a:pt x="55" y="140"/>
                  </a:cubicBezTo>
                  <a:cubicBezTo>
                    <a:pt x="56" y="144"/>
                    <a:pt x="50" y="147"/>
                    <a:pt x="47" y="144"/>
                  </a:cubicBezTo>
                  <a:cubicBezTo>
                    <a:pt x="43" y="141"/>
                    <a:pt x="47" y="140"/>
                    <a:pt x="49" y="137"/>
                  </a:cubicBezTo>
                  <a:cubicBezTo>
                    <a:pt x="52" y="134"/>
                    <a:pt x="48" y="126"/>
                    <a:pt x="46" y="124"/>
                  </a:cubicBezTo>
                  <a:cubicBezTo>
                    <a:pt x="41" y="121"/>
                    <a:pt x="41" y="130"/>
                    <a:pt x="40" y="133"/>
                  </a:cubicBezTo>
                  <a:cubicBezTo>
                    <a:pt x="37" y="130"/>
                    <a:pt x="35" y="134"/>
                    <a:pt x="33" y="133"/>
                  </a:cubicBezTo>
                  <a:cubicBezTo>
                    <a:pt x="29" y="131"/>
                    <a:pt x="31" y="124"/>
                    <a:pt x="30" y="121"/>
                  </a:cubicBezTo>
                  <a:cubicBezTo>
                    <a:pt x="29" y="118"/>
                    <a:pt x="32" y="114"/>
                    <a:pt x="29" y="112"/>
                  </a:cubicBezTo>
                  <a:cubicBezTo>
                    <a:pt x="27" y="110"/>
                    <a:pt x="22" y="105"/>
                    <a:pt x="28" y="104"/>
                  </a:cubicBezTo>
                  <a:cubicBezTo>
                    <a:pt x="25" y="103"/>
                    <a:pt x="24" y="104"/>
                    <a:pt x="23" y="106"/>
                  </a:cubicBezTo>
                  <a:cubicBezTo>
                    <a:pt x="24" y="102"/>
                    <a:pt x="20" y="97"/>
                    <a:pt x="18" y="93"/>
                  </a:cubicBezTo>
                  <a:cubicBezTo>
                    <a:pt x="16" y="88"/>
                    <a:pt x="19" y="82"/>
                    <a:pt x="16" y="77"/>
                  </a:cubicBezTo>
                  <a:cubicBezTo>
                    <a:pt x="10" y="68"/>
                    <a:pt x="5" y="60"/>
                    <a:pt x="1" y="4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657">
              <a:extLst>
                <a:ext uri="{FF2B5EF4-FFF2-40B4-BE49-F238E27FC236}">
                  <a16:creationId xmlns="" xmlns:a16="http://schemas.microsoft.com/office/drawing/2014/main" id="{71FEFC7A-51F6-477E-A268-A796F40CF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7516" y="2373206"/>
              <a:ext cx="262498" cy="324785"/>
            </a:xfrm>
            <a:custGeom>
              <a:avLst/>
              <a:gdLst>
                <a:gd name="T0" fmla="*/ 3 w 120"/>
                <a:gd name="T1" fmla="*/ 31 h 149"/>
                <a:gd name="T2" fmla="*/ 10 w 120"/>
                <a:gd name="T3" fmla="*/ 34 h 149"/>
                <a:gd name="T4" fmla="*/ 12 w 120"/>
                <a:gd name="T5" fmla="*/ 12 h 149"/>
                <a:gd name="T6" fmla="*/ 33 w 120"/>
                <a:gd name="T7" fmla="*/ 11 h 149"/>
                <a:gd name="T8" fmla="*/ 39 w 120"/>
                <a:gd name="T9" fmla="*/ 9 h 149"/>
                <a:gd name="T10" fmla="*/ 41 w 120"/>
                <a:gd name="T11" fmla="*/ 0 h 149"/>
                <a:gd name="T12" fmla="*/ 69 w 120"/>
                <a:gd name="T13" fmla="*/ 28 h 149"/>
                <a:gd name="T14" fmla="*/ 95 w 120"/>
                <a:gd name="T15" fmla="*/ 54 h 149"/>
                <a:gd name="T16" fmla="*/ 104 w 120"/>
                <a:gd name="T17" fmla="*/ 77 h 149"/>
                <a:gd name="T18" fmla="*/ 114 w 120"/>
                <a:gd name="T19" fmla="*/ 88 h 149"/>
                <a:gd name="T20" fmla="*/ 118 w 120"/>
                <a:gd name="T21" fmla="*/ 109 h 149"/>
                <a:gd name="T22" fmla="*/ 116 w 120"/>
                <a:gd name="T23" fmla="*/ 106 h 149"/>
                <a:gd name="T24" fmla="*/ 112 w 120"/>
                <a:gd name="T25" fmla="*/ 123 h 149"/>
                <a:gd name="T26" fmla="*/ 98 w 120"/>
                <a:gd name="T27" fmla="*/ 119 h 149"/>
                <a:gd name="T28" fmla="*/ 95 w 120"/>
                <a:gd name="T29" fmla="*/ 125 h 149"/>
                <a:gd name="T30" fmla="*/ 98 w 120"/>
                <a:gd name="T31" fmla="*/ 131 h 149"/>
                <a:gd name="T32" fmla="*/ 85 w 120"/>
                <a:gd name="T33" fmla="*/ 122 h 149"/>
                <a:gd name="T34" fmla="*/ 74 w 120"/>
                <a:gd name="T35" fmla="*/ 129 h 149"/>
                <a:gd name="T36" fmla="*/ 79 w 120"/>
                <a:gd name="T37" fmla="*/ 132 h 149"/>
                <a:gd name="T38" fmla="*/ 78 w 120"/>
                <a:gd name="T39" fmla="*/ 138 h 149"/>
                <a:gd name="T40" fmla="*/ 71 w 120"/>
                <a:gd name="T41" fmla="*/ 129 h 149"/>
                <a:gd name="T42" fmla="*/ 69 w 120"/>
                <a:gd name="T43" fmla="*/ 133 h 149"/>
                <a:gd name="T44" fmla="*/ 76 w 120"/>
                <a:gd name="T45" fmla="*/ 140 h 149"/>
                <a:gd name="T46" fmla="*/ 71 w 120"/>
                <a:gd name="T47" fmla="*/ 140 h 149"/>
                <a:gd name="T48" fmla="*/ 74 w 120"/>
                <a:gd name="T49" fmla="*/ 142 h 149"/>
                <a:gd name="T50" fmla="*/ 66 w 120"/>
                <a:gd name="T51" fmla="*/ 139 h 149"/>
                <a:gd name="T52" fmla="*/ 66 w 120"/>
                <a:gd name="T53" fmla="*/ 133 h 149"/>
                <a:gd name="T54" fmla="*/ 60 w 120"/>
                <a:gd name="T55" fmla="*/ 145 h 149"/>
                <a:gd name="T56" fmla="*/ 55 w 120"/>
                <a:gd name="T57" fmla="*/ 141 h 149"/>
                <a:gd name="T58" fmla="*/ 52 w 120"/>
                <a:gd name="T59" fmla="*/ 149 h 149"/>
                <a:gd name="T60" fmla="*/ 49 w 120"/>
                <a:gd name="T61" fmla="*/ 142 h 149"/>
                <a:gd name="T62" fmla="*/ 40 w 120"/>
                <a:gd name="T63" fmla="*/ 135 h 149"/>
                <a:gd name="T64" fmla="*/ 45 w 120"/>
                <a:gd name="T65" fmla="*/ 139 h 149"/>
                <a:gd name="T66" fmla="*/ 47 w 120"/>
                <a:gd name="T67" fmla="*/ 136 h 149"/>
                <a:gd name="T68" fmla="*/ 41 w 120"/>
                <a:gd name="T69" fmla="*/ 133 h 149"/>
                <a:gd name="T70" fmla="*/ 46 w 120"/>
                <a:gd name="T71" fmla="*/ 131 h 149"/>
                <a:gd name="T72" fmla="*/ 44 w 120"/>
                <a:gd name="T73" fmla="*/ 129 h 149"/>
                <a:gd name="T74" fmla="*/ 32 w 120"/>
                <a:gd name="T75" fmla="*/ 120 h 149"/>
                <a:gd name="T76" fmla="*/ 38 w 120"/>
                <a:gd name="T77" fmla="*/ 121 h 149"/>
                <a:gd name="T78" fmla="*/ 38 w 120"/>
                <a:gd name="T79" fmla="*/ 105 h 149"/>
                <a:gd name="T80" fmla="*/ 32 w 120"/>
                <a:gd name="T81" fmla="*/ 104 h 149"/>
                <a:gd name="T82" fmla="*/ 35 w 120"/>
                <a:gd name="T83" fmla="*/ 100 h 149"/>
                <a:gd name="T84" fmla="*/ 38 w 120"/>
                <a:gd name="T85" fmla="*/ 94 h 149"/>
                <a:gd name="T86" fmla="*/ 32 w 120"/>
                <a:gd name="T87" fmla="*/ 94 h 149"/>
                <a:gd name="T88" fmla="*/ 37 w 120"/>
                <a:gd name="T89" fmla="*/ 88 h 149"/>
                <a:gd name="T90" fmla="*/ 23 w 120"/>
                <a:gd name="T91" fmla="*/ 74 h 149"/>
                <a:gd name="T92" fmla="*/ 19 w 120"/>
                <a:gd name="T93" fmla="*/ 70 h 149"/>
                <a:gd name="T94" fmla="*/ 13 w 120"/>
                <a:gd name="T95" fmla="*/ 69 h 149"/>
                <a:gd name="T96" fmla="*/ 5 w 120"/>
                <a:gd name="T97" fmla="*/ 61 h 149"/>
                <a:gd name="T98" fmla="*/ 7 w 120"/>
                <a:gd name="T99" fmla="*/ 57 h 149"/>
                <a:gd name="T100" fmla="*/ 9 w 120"/>
                <a:gd name="T101" fmla="*/ 57 h 149"/>
                <a:gd name="T102" fmla="*/ 13 w 120"/>
                <a:gd name="T103" fmla="*/ 61 h 149"/>
                <a:gd name="T104" fmla="*/ 13 w 120"/>
                <a:gd name="T105" fmla="*/ 55 h 149"/>
                <a:gd name="T106" fmla="*/ 25 w 120"/>
                <a:gd name="T107" fmla="*/ 64 h 149"/>
                <a:gd name="T108" fmla="*/ 28 w 120"/>
                <a:gd name="T109" fmla="*/ 58 h 149"/>
                <a:gd name="T110" fmla="*/ 22 w 120"/>
                <a:gd name="T111" fmla="*/ 53 h 149"/>
                <a:gd name="T112" fmla="*/ 19 w 120"/>
                <a:gd name="T113" fmla="*/ 47 h 149"/>
                <a:gd name="T114" fmla="*/ 9 w 120"/>
                <a:gd name="T115" fmla="*/ 40 h 149"/>
                <a:gd name="T116" fmla="*/ 8 w 120"/>
                <a:gd name="T117" fmla="*/ 36 h 149"/>
                <a:gd name="T118" fmla="*/ 3 w 120"/>
                <a:gd name="T119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0" h="149">
                  <a:moveTo>
                    <a:pt x="3" y="31"/>
                  </a:moveTo>
                  <a:cubicBezTo>
                    <a:pt x="5" y="28"/>
                    <a:pt x="8" y="34"/>
                    <a:pt x="10" y="34"/>
                  </a:cubicBezTo>
                  <a:cubicBezTo>
                    <a:pt x="0" y="30"/>
                    <a:pt x="5" y="16"/>
                    <a:pt x="12" y="12"/>
                  </a:cubicBezTo>
                  <a:cubicBezTo>
                    <a:pt x="18" y="8"/>
                    <a:pt x="26" y="12"/>
                    <a:pt x="33" y="11"/>
                  </a:cubicBezTo>
                  <a:cubicBezTo>
                    <a:pt x="35" y="10"/>
                    <a:pt x="37" y="11"/>
                    <a:pt x="39" y="9"/>
                  </a:cubicBezTo>
                  <a:cubicBezTo>
                    <a:pt x="43" y="6"/>
                    <a:pt x="39" y="4"/>
                    <a:pt x="41" y="0"/>
                  </a:cubicBezTo>
                  <a:cubicBezTo>
                    <a:pt x="51" y="8"/>
                    <a:pt x="59" y="20"/>
                    <a:pt x="69" y="28"/>
                  </a:cubicBezTo>
                  <a:cubicBezTo>
                    <a:pt x="78" y="36"/>
                    <a:pt x="88" y="44"/>
                    <a:pt x="95" y="54"/>
                  </a:cubicBezTo>
                  <a:cubicBezTo>
                    <a:pt x="101" y="61"/>
                    <a:pt x="101" y="69"/>
                    <a:pt x="104" y="77"/>
                  </a:cubicBezTo>
                  <a:cubicBezTo>
                    <a:pt x="105" y="79"/>
                    <a:pt x="112" y="96"/>
                    <a:pt x="114" y="88"/>
                  </a:cubicBezTo>
                  <a:cubicBezTo>
                    <a:pt x="117" y="92"/>
                    <a:pt x="120" y="104"/>
                    <a:pt x="118" y="109"/>
                  </a:cubicBezTo>
                  <a:cubicBezTo>
                    <a:pt x="117" y="108"/>
                    <a:pt x="116" y="107"/>
                    <a:pt x="116" y="106"/>
                  </a:cubicBezTo>
                  <a:cubicBezTo>
                    <a:pt x="118" y="113"/>
                    <a:pt x="119" y="120"/>
                    <a:pt x="112" y="123"/>
                  </a:cubicBezTo>
                  <a:cubicBezTo>
                    <a:pt x="111" y="120"/>
                    <a:pt x="103" y="121"/>
                    <a:pt x="98" y="119"/>
                  </a:cubicBezTo>
                  <a:cubicBezTo>
                    <a:pt x="101" y="124"/>
                    <a:pt x="96" y="120"/>
                    <a:pt x="95" y="125"/>
                  </a:cubicBezTo>
                  <a:cubicBezTo>
                    <a:pt x="99" y="123"/>
                    <a:pt x="99" y="128"/>
                    <a:pt x="98" y="131"/>
                  </a:cubicBezTo>
                  <a:cubicBezTo>
                    <a:pt x="96" y="124"/>
                    <a:pt x="87" y="130"/>
                    <a:pt x="85" y="122"/>
                  </a:cubicBezTo>
                  <a:cubicBezTo>
                    <a:pt x="84" y="129"/>
                    <a:pt x="76" y="124"/>
                    <a:pt x="74" y="129"/>
                  </a:cubicBezTo>
                  <a:cubicBezTo>
                    <a:pt x="76" y="131"/>
                    <a:pt x="78" y="131"/>
                    <a:pt x="79" y="132"/>
                  </a:cubicBezTo>
                  <a:cubicBezTo>
                    <a:pt x="82" y="134"/>
                    <a:pt x="76" y="134"/>
                    <a:pt x="78" y="138"/>
                  </a:cubicBezTo>
                  <a:cubicBezTo>
                    <a:pt x="75" y="136"/>
                    <a:pt x="75" y="132"/>
                    <a:pt x="71" y="129"/>
                  </a:cubicBezTo>
                  <a:cubicBezTo>
                    <a:pt x="71" y="131"/>
                    <a:pt x="70" y="132"/>
                    <a:pt x="69" y="133"/>
                  </a:cubicBezTo>
                  <a:cubicBezTo>
                    <a:pt x="71" y="136"/>
                    <a:pt x="74" y="137"/>
                    <a:pt x="76" y="140"/>
                  </a:cubicBezTo>
                  <a:cubicBezTo>
                    <a:pt x="74" y="140"/>
                    <a:pt x="73" y="140"/>
                    <a:pt x="71" y="140"/>
                  </a:cubicBezTo>
                  <a:cubicBezTo>
                    <a:pt x="72" y="140"/>
                    <a:pt x="73" y="141"/>
                    <a:pt x="74" y="142"/>
                  </a:cubicBezTo>
                  <a:cubicBezTo>
                    <a:pt x="72" y="146"/>
                    <a:pt x="68" y="141"/>
                    <a:pt x="66" y="139"/>
                  </a:cubicBezTo>
                  <a:cubicBezTo>
                    <a:pt x="70" y="140"/>
                    <a:pt x="70" y="133"/>
                    <a:pt x="66" y="133"/>
                  </a:cubicBezTo>
                  <a:cubicBezTo>
                    <a:pt x="62" y="134"/>
                    <a:pt x="60" y="142"/>
                    <a:pt x="60" y="145"/>
                  </a:cubicBezTo>
                  <a:cubicBezTo>
                    <a:pt x="58" y="144"/>
                    <a:pt x="56" y="143"/>
                    <a:pt x="55" y="141"/>
                  </a:cubicBezTo>
                  <a:cubicBezTo>
                    <a:pt x="54" y="144"/>
                    <a:pt x="53" y="146"/>
                    <a:pt x="52" y="149"/>
                  </a:cubicBezTo>
                  <a:cubicBezTo>
                    <a:pt x="49" y="148"/>
                    <a:pt x="47" y="145"/>
                    <a:pt x="49" y="142"/>
                  </a:cubicBezTo>
                  <a:cubicBezTo>
                    <a:pt x="46" y="142"/>
                    <a:pt x="38" y="139"/>
                    <a:pt x="40" y="135"/>
                  </a:cubicBezTo>
                  <a:cubicBezTo>
                    <a:pt x="41" y="137"/>
                    <a:pt x="43" y="138"/>
                    <a:pt x="45" y="139"/>
                  </a:cubicBezTo>
                  <a:cubicBezTo>
                    <a:pt x="43" y="136"/>
                    <a:pt x="43" y="135"/>
                    <a:pt x="47" y="136"/>
                  </a:cubicBezTo>
                  <a:cubicBezTo>
                    <a:pt x="45" y="135"/>
                    <a:pt x="43" y="134"/>
                    <a:pt x="41" y="133"/>
                  </a:cubicBezTo>
                  <a:cubicBezTo>
                    <a:pt x="43" y="134"/>
                    <a:pt x="45" y="133"/>
                    <a:pt x="46" y="131"/>
                  </a:cubicBezTo>
                  <a:cubicBezTo>
                    <a:pt x="46" y="130"/>
                    <a:pt x="45" y="130"/>
                    <a:pt x="44" y="129"/>
                  </a:cubicBezTo>
                  <a:cubicBezTo>
                    <a:pt x="43" y="137"/>
                    <a:pt x="34" y="122"/>
                    <a:pt x="32" y="120"/>
                  </a:cubicBezTo>
                  <a:cubicBezTo>
                    <a:pt x="34" y="121"/>
                    <a:pt x="36" y="122"/>
                    <a:pt x="38" y="121"/>
                  </a:cubicBezTo>
                  <a:cubicBezTo>
                    <a:pt x="33" y="119"/>
                    <a:pt x="32" y="107"/>
                    <a:pt x="38" y="105"/>
                  </a:cubicBezTo>
                  <a:cubicBezTo>
                    <a:pt x="36" y="105"/>
                    <a:pt x="34" y="104"/>
                    <a:pt x="32" y="104"/>
                  </a:cubicBezTo>
                  <a:cubicBezTo>
                    <a:pt x="32" y="102"/>
                    <a:pt x="33" y="101"/>
                    <a:pt x="35" y="100"/>
                  </a:cubicBezTo>
                  <a:cubicBezTo>
                    <a:pt x="37" y="99"/>
                    <a:pt x="37" y="95"/>
                    <a:pt x="38" y="94"/>
                  </a:cubicBezTo>
                  <a:cubicBezTo>
                    <a:pt x="36" y="94"/>
                    <a:pt x="34" y="94"/>
                    <a:pt x="32" y="94"/>
                  </a:cubicBezTo>
                  <a:cubicBezTo>
                    <a:pt x="33" y="91"/>
                    <a:pt x="34" y="90"/>
                    <a:pt x="37" y="88"/>
                  </a:cubicBezTo>
                  <a:cubicBezTo>
                    <a:pt x="31" y="95"/>
                    <a:pt x="19" y="80"/>
                    <a:pt x="23" y="74"/>
                  </a:cubicBezTo>
                  <a:cubicBezTo>
                    <a:pt x="19" y="76"/>
                    <a:pt x="20" y="73"/>
                    <a:pt x="19" y="70"/>
                  </a:cubicBezTo>
                  <a:cubicBezTo>
                    <a:pt x="18" y="67"/>
                    <a:pt x="12" y="63"/>
                    <a:pt x="13" y="69"/>
                  </a:cubicBezTo>
                  <a:cubicBezTo>
                    <a:pt x="11" y="65"/>
                    <a:pt x="6" y="66"/>
                    <a:pt x="5" y="61"/>
                  </a:cubicBezTo>
                  <a:cubicBezTo>
                    <a:pt x="8" y="61"/>
                    <a:pt x="9" y="61"/>
                    <a:pt x="7" y="57"/>
                  </a:cubicBezTo>
                  <a:cubicBezTo>
                    <a:pt x="9" y="62"/>
                    <a:pt x="10" y="62"/>
                    <a:pt x="9" y="57"/>
                  </a:cubicBezTo>
                  <a:cubicBezTo>
                    <a:pt x="11" y="57"/>
                    <a:pt x="13" y="58"/>
                    <a:pt x="13" y="61"/>
                  </a:cubicBezTo>
                  <a:cubicBezTo>
                    <a:pt x="15" y="58"/>
                    <a:pt x="15" y="57"/>
                    <a:pt x="13" y="55"/>
                  </a:cubicBezTo>
                  <a:cubicBezTo>
                    <a:pt x="17" y="58"/>
                    <a:pt x="23" y="58"/>
                    <a:pt x="25" y="64"/>
                  </a:cubicBezTo>
                  <a:cubicBezTo>
                    <a:pt x="24" y="62"/>
                    <a:pt x="26" y="60"/>
                    <a:pt x="28" y="58"/>
                  </a:cubicBezTo>
                  <a:cubicBezTo>
                    <a:pt x="25" y="59"/>
                    <a:pt x="21" y="57"/>
                    <a:pt x="22" y="53"/>
                  </a:cubicBezTo>
                  <a:cubicBezTo>
                    <a:pt x="18" y="56"/>
                    <a:pt x="11" y="46"/>
                    <a:pt x="19" y="47"/>
                  </a:cubicBezTo>
                  <a:cubicBezTo>
                    <a:pt x="15" y="46"/>
                    <a:pt x="12" y="43"/>
                    <a:pt x="9" y="40"/>
                  </a:cubicBezTo>
                  <a:cubicBezTo>
                    <a:pt x="9" y="39"/>
                    <a:pt x="8" y="37"/>
                    <a:pt x="8" y="36"/>
                  </a:cubicBezTo>
                  <a:cubicBezTo>
                    <a:pt x="6" y="34"/>
                    <a:pt x="4" y="34"/>
                    <a:pt x="3" y="3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658">
              <a:extLst>
                <a:ext uri="{FF2B5EF4-FFF2-40B4-BE49-F238E27FC236}">
                  <a16:creationId xmlns="" xmlns:a16="http://schemas.microsoft.com/office/drawing/2014/main" id="{6E4E8D71-806C-4F1D-8718-15606A316E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7516" y="2373206"/>
              <a:ext cx="262498" cy="324785"/>
            </a:xfrm>
            <a:custGeom>
              <a:avLst/>
              <a:gdLst>
                <a:gd name="T0" fmla="*/ 3 w 120"/>
                <a:gd name="T1" fmla="*/ 31 h 149"/>
                <a:gd name="T2" fmla="*/ 10 w 120"/>
                <a:gd name="T3" fmla="*/ 34 h 149"/>
                <a:gd name="T4" fmla="*/ 12 w 120"/>
                <a:gd name="T5" fmla="*/ 12 h 149"/>
                <a:gd name="T6" fmla="*/ 33 w 120"/>
                <a:gd name="T7" fmla="*/ 11 h 149"/>
                <a:gd name="T8" fmla="*/ 39 w 120"/>
                <a:gd name="T9" fmla="*/ 9 h 149"/>
                <a:gd name="T10" fmla="*/ 41 w 120"/>
                <a:gd name="T11" fmla="*/ 0 h 149"/>
                <a:gd name="T12" fmla="*/ 69 w 120"/>
                <a:gd name="T13" fmla="*/ 28 h 149"/>
                <a:gd name="T14" fmla="*/ 95 w 120"/>
                <a:gd name="T15" fmla="*/ 54 h 149"/>
                <a:gd name="T16" fmla="*/ 104 w 120"/>
                <a:gd name="T17" fmla="*/ 77 h 149"/>
                <a:gd name="T18" fmla="*/ 114 w 120"/>
                <a:gd name="T19" fmla="*/ 88 h 149"/>
                <a:gd name="T20" fmla="*/ 118 w 120"/>
                <a:gd name="T21" fmla="*/ 109 h 149"/>
                <a:gd name="T22" fmla="*/ 116 w 120"/>
                <a:gd name="T23" fmla="*/ 106 h 149"/>
                <a:gd name="T24" fmla="*/ 112 w 120"/>
                <a:gd name="T25" fmla="*/ 123 h 149"/>
                <a:gd name="T26" fmla="*/ 98 w 120"/>
                <a:gd name="T27" fmla="*/ 119 h 149"/>
                <a:gd name="T28" fmla="*/ 95 w 120"/>
                <a:gd name="T29" fmla="*/ 125 h 149"/>
                <a:gd name="T30" fmla="*/ 98 w 120"/>
                <a:gd name="T31" fmla="*/ 131 h 149"/>
                <a:gd name="T32" fmla="*/ 85 w 120"/>
                <a:gd name="T33" fmla="*/ 122 h 149"/>
                <a:gd name="T34" fmla="*/ 74 w 120"/>
                <a:gd name="T35" fmla="*/ 129 h 149"/>
                <a:gd name="T36" fmla="*/ 79 w 120"/>
                <a:gd name="T37" fmla="*/ 132 h 149"/>
                <a:gd name="T38" fmla="*/ 78 w 120"/>
                <a:gd name="T39" fmla="*/ 138 h 149"/>
                <a:gd name="T40" fmla="*/ 71 w 120"/>
                <a:gd name="T41" fmla="*/ 129 h 149"/>
                <a:gd name="T42" fmla="*/ 69 w 120"/>
                <a:gd name="T43" fmla="*/ 133 h 149"/>
                <a:gd name="T44" fmla="*/ 76 w 120"/>
                <a:gd name="T45" fmla="*/ 140 h 149"/>
                <a:gd name="T46" fmla="*/ 71 w 120"/>
                <a:gd name="T47" fmla="*/ 140 h 149"/>
                <a:gd name="T48" fmla="*/ 74 w 120"/>
                <a:gd name="T49" fmla="*/ 142 h 149"/>
                <a:gd name="T50" fmla="*/ 66 w 120"/>
                <a:gd name="T51" fmla="*/ 139 h 149"/>
                <a:gd name="T52" fmla="*/ 66 w 120"/>
                <a:gd name="T53" fmla="*/ 133 h 149"/>
                <a:gd name="T54" fmla="*/ 60 w 120"/>
                <a:gd name="T55" fmla="*/ 145 h 149"/>
                <a:gd name="T56" fmla="*/ 55 w 120"/>
                <a:gd name="T57" fmla="*/ 141 h 149"/>
                <a:gd name="T58" fmla="*/ 52 w 120"/>
                <a:gd name="T59" fmla="*/ 149 h 149"/>
                <a:gd name="T60" fmla="*/ 49 w 120"/>
                <a:gd name="T61" fmla="*/ 142 h 149"/>
                <a:gd name="T62" fmla="*/ 40 w 120"/>
                <a:gd name="T63" fmla="*/ 135 h 149"/>
                <a:gd name="T64" fmla="*/ 45 w 120"/>
                <a:gd name="T65" fmla="*/ 139 h 149"/>
                <a:gd name="T66" fmla="*/ 47 w 120"/>
                <a:gd name="T67" fmla="*/ 136 h 149"/>
                <a:gd name="T68" fmla="*/ 41 w 120"/>
                <a:gd name="T69" fmla="*/ 133 h 149"/>
                <a:gd name="T70" fmla="*/ 46 w 120"/>
                <a:gd name="T71" fmla="*/ 131 h 149"/>
                <a:gd name="T72" fmla="*/ 44 w 120"/>
                <a:gd name="T73" fmla="*/ 129 h 149"/>
                <a:gd name="T74" fmla="*/ 32 w 120"/>
                <a:gd name="T75" fmla="*/ 120 h 149"/>
                <a:gd name="T76" fmla="*/ 38 w 120"/>
                <a:gd name="T77" fmla="*/ 121 h 149"/>
                <a:gd name="T78" fmla="*/ 38 w 120"/>
                <a:gd name="T79" fmla="*/ 105 h 149"/>
                <a:gd name="T80" fmla="*/ 32 w 120"/>
                <a:gd name="T81" fmla="*/ 104 h 149"/>
                <a:gd name="T82" fmla="*/ 35 w 120"/>
                <a:gd name="T83" fmla="*/ 100 h 149"/>
                <a:gd name="T84" fmla="*/ 38 w 120"/>
                <a:gd name="T85" fmla="*/ 94 h 149"/>
                <a:gd name="T86" fmla="*/ 32 w 120"/>
                <a:gd name="T87" fmla="*/ 94 h 149"/>
                <a:gd name="T88" fmla="*/ 37 w 120"/>
                <a:gd name="T89" fmla="*/ 88 h 149"/>
                <a:gd name="T90" fmla="*/ 23 w 120"/>
                <a:gd name="T91" fmla="*/ 74 h 149"/>
                <a:gd name="T92" fmla="*/ 19 w 120"/>
                <a:gd name="T93" fmla="*/ 70 h 149"/>
                <a:gd name="T94" fmla="*/ 13 w 120"/>
                <a:gd name="T95" fmla="*/ 69 h 149"/>
                <a:gd name="T96" fmla="*/ 5 w 120"/>
                <a:gd name="T97" fmla="*/ 61 h 149"/>
                <a:gd name="T98" fmla="*/ 7 w 120"/>
                <a:gd name="T99" fmla="*/ 57 h 149"/>
                <a:gd name="T100" fmla="*/ 9 w 120"/>
                <a:gd name="T101" fmla="*/ 57 h 149"/>
                <a:gd name="T102" fmla="*/ 13 w 120"/>
                <a:gd name="T103" fmla="*/ 61 h 149"/>
                <a:gd name="T104" fmla="*/ 13 w 120"/>
                <a:gd name="T105" fmla="*/ 55 h 149"/>
                <a:gd name="T106" fmla="*/ 25 w 120"/>
                <a:gd name="T107" fmla="*/ 64 h 149"/>
                <a:gd name="T108" fmla="*/ 28 w 120"/>
                <a:gd name="T109" fmla="*/ 58 h 149"/>
                <a:gd name="T110" fmla="*/ 22 w 120"/>
                <a:gd name="T111" fmla="*/ 53 h 149"/>
                <a:gd name="T112" fmla="*/ 19 w 120"/>
                <a:gd name="T113" fmla="*/ 47 h 149"/>
                <a:gd name="T114" fmla="*/ 9 w 120"/>
                <a:gd name="T115" fmla="*/ 40 h 149"/>
                <a:gd name="T116" fmla="*/ 8 w 120"/>
                <a:gd name="T117" fmla="*/ 36 h 149"/>
                <a:gd name="T118" fmla="*/ 3 w 120"/>
                <a:gd name="T119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0" h="149">
                  <a:moveTo>
                    <a:pt x="3" y="31"/>
                  </a:moveTo>
                  <a:cubicBezTo>
                    <a:pt x="5" y="28"/>
                    <a:pt x="8" y="34"/>
                    <a:pt x="10" y="34"/>
                  </a:cubicBezTo>
                  <a:cubicBezTo>
                    <a:pt x="0" y="30"/>
                    <a:pt x="5" y="16"/>
                    <a:pt x="12" y="12"/>
                  </a:cubicBezTo>
                  <a:cubicBezTo>
                    <a:pt x="18" y="8"/>
                    <a:pt x="26" y="12"/>
                    <a:pt x="33" y="11"/>
                  </a:cubicBezTo>
                  <a:cubicBezTo>
                    <a:pt x="35" y="10"/>
                    <a:pt x="37" y="11"/>
                    <a:pt x="39" y="9"/>
                  </a:cubicBezTo>
                  <a:cubicBezTo>
                    <a:pt x="43" y="6"/>
                    <a:pt x="39" y="4"/>
                    <a:pt x="41" y="0"/>
                  </a:cubicBezTo>
                  <a:cubicBezTo>
                    <a:pt x="51" y="8"/>
                    <a:pt x="59" y="20"/>
                    <a:pt x="69" y="28"/>
                  </a:cubicBezTo>
                  <a:cubicBezTo>
                    <a:pt x="78" y="36"/>
                    <a:pt x="88" y="44"/>
                    <a:pt x="95" y="54"/>
                  </a:cubicBezTo>
                  <a:cubicBezTo>
                    <a:pt x="101" y="61"/>
                    <a:pt x="101" y="69"/>
                    <a:pt x="104" y="77"/>
                  </a:cubicBezTo>
                  <a:cubicBezTo>
                    <a:pt x="105" y="79"/>
                    <a:pt x="112" y="96"/>
                    <a:pt x="114" y="88"/>
                  </a:cubicBezTo>
                  <a:cubicBezTo>
                    <a:pt x="117" y="92"/>
                    <a:pt x="120" y="104"/>
                    <a:pt x="118" y="109"/>
                  </a:cubicBezTo>
                  <a:cubicBezTo>
                    <a:pt x="117" y="108"/>
                    <a:pt x="116" y="107"/>
                    <a:pt x="116" y="106"/>
                  </a:cubicBezTo>
                  <a:cubicBezTo>
                    <a:pt x="118" y="113"/>
                    <a:pt x="119" y="120"/>
                    <a:pt x="112" y="123"/>
                  </a:cubicBezTo>
                  <a:cubicBezTo>
                    <a:pt x="111" y="120"/>
                    <a:pt x="103" y="121"/>
                    <a:pt x="98" y="119"/>
                  </a:cubicBezTo>
                  <a:cubicBezTo>
                    <a:pt x="101" y="124"/>
                    <a:pt x="96" y="120"/>
                    <a:pt x="95" y="125"/>
                  </a:cubicBezTo>
                  <a:cubicBezTo>
                    <a:pt x="99" y="123"/>
                    <a:pt x="99" y="128"/>
                    <a:pt x="98" y="131"/>
                  </a:cubicBezTo>
                  <a:cubicBezTo>
                    <a:pt x="96" y="124"/>
                    <a:pt x="87" y="130"/>
                    <a:pt x="85" y="122"/>
                  </a:cubicBezTo>
                  <a:cubicBezTo>
                    <a:pt x="84" y="129"/>
                    <a:pt x="76" y="124"/>
                    <a:pt x="74" y="129"/>
                  </a:cubicBezTo>
                  <a:cubicBezTo>
                    <a:pt x="76" y="131"/>
                    <a:pt x="78" y="131"/>
                    <a:pt x="79" y="132"/>
                  </a:cubicBezTo>
                  <a:cubicBezTo>
                    <a:pt x="82" y="134"/>
                    <a:pt x="76" y="134"/>
                    <a:pt x="78" y="138"/>
                  </a:cubicBezTo>
                  <a:cubicBezTo>
                    <a:pt x="75" y="136"/>
                    <a:pt x="75" y="132"/>
                    <a:pt x="71" y="129"/>
                  </a:cubicBezTo>
                  <a:cubicBezTo>
                    <a:pt x="71" y="131"/>
                    <a:pt x="70" y="132"/>
                    <a:pt x="69" y="133"/>
                  </a:cubicBezTo>
                  <a:cubicBezTo>
                    <a:pt x="71" y="136"/>
                    <a:pt x="74" y="137"/>
                    <a:pt x="76" y="140"/>
                  </a:cubicBezTo>
                  <a:cubicBezTo>
                    <a:pt x="74" y="140"/>
                    <a:pt x="73" y="140"/>
                    <a:pt x="71" y="140"/>
                  </a:cubicBezTo>
                  <a:cubicBezTo>
                    <a:pt x="72" y="140"/>
                    <a:pt x="73" y="141"/>
                    <a:pt x="74" y="142"/>
                  </a:cubicBezTo>
                  <a:cubicBezTo>
                    <a:pt x="72" y="146"/>
                    <a:pt x="68" y="141"/>
                    <a:pt x="66" y="139"/>
                  </a:cubicBezTo>
                  <a:cubicBezTo>
                    <a:pt x="70" y="140"/>
                    <a:pt x="70" y="133"/>
                    <a:pt x="66" y="133"/>
                  </a:cubicBezTo>
                  <a:cubicBezTo>
                    <a:pt x="62" y="134"/>
                    <a:pt x="60" y="142"/>
                    <a:pt x="60" y="145"/>
                  </a:cubicBezTo>
                  <a:cubicBezTo>
                    <a:pt x="58" y="144"/>
                    <a:pt x="56" y="143"/>
                    <a:pt x="55" y="141"/>
                  </a:cubicBezTo>
                  <a:cubicBezTo>
                    <a:pt x="54" y="144"/>
                    <a:pt x="53" y="146"/>
                    <a:pt x="52" y="149"/>
                  </a:cubicBezTo>
                  <a:cubicBezTo>
                    <a:pt x="49" y="148"/>
                    <a:pt x="47" y="145"/>
                    <a:pt x="49" y="142"/>
                  </a:cubicBezTo>
                  <a:cubicBezTo>
                    <a:pt x="46" y="142"/>
                    <a:pt x="38" y="139"/>
                    <a:pt x="40" y="135"/>
                  </a:cubicBezTo>
                  <a:cubicBezTo>
                    <a:pt x="41" y="137"/>
                    <a:pt x="43" y="138"/>
                    <a:pt x="45" y="139"/>
                  </a:cubicBezTo>
                  <a:cubicBezTo>
                    <a:pt x="43" y="136"/>
                    <a:pt x="43" y="135"/>
                    <a:pt x="47" y="136"/>
                  </a:cubicBezTo>
                  <a:cubicBezTo>
                    <a:pt x="45" y="135"/>
                    <a:pt x="43" y="134"/>
                    <a:pt x="41" y="133"/>
                  </a:cubicBezTo>
                  <a:cubicBezTo>
                    <a:pt x="43" y="134"/>
                    <a:pt x="45" y="133"/>
                    <a:pt x="46" y="131"/>
                  </a:cubicBezTo>
                  <a:cubicBezTo>
                    <a:pt x="46" y="130"/>
                    <a:pt x="45" y="130"/>
                    <a:pt x="44" y="129"/>
                  </a:cubicBezTo>
                  <a:cubicBezTo>
                    <a:pt x="43" y="137"/>
                    <a:pt x="34" y="122"/>
                    <a:pt x="32" y="120"/>
                  </a:cubicBezTo>
                  <a:cubicBezTo>
                    <a:pt x="34" y="121"/>
                    <a:pt x="36" y="122"/>
                    <a:pt x="38" y="121"/>
                  </a:cubicBezTo>
                  <a:cubicBezTo>
                    <a:pt x="33" y="119"/>
                    <a:pt x="32" y="107"/>
                    <a:pt x="38" y="105"/>
                  </a:cubicBezTo>
                  <a:cubicBezTo>
                    <a:pt x="36" y="105"/>
                    <a:pt x="34" y="104"/>
                    <a:pt x="32" y="104"/>
                  </a:cubicBezTo>
                  <a:cubicBezTo>
                    <a:pt x="32" y="102"/>
                    <a:pt x="33" y="101"/>
                    <a:pt x="35" y="100"/>
                  </a:cubicBezTo>
                  <a:cubicBezTo>
                    <a:pt x="37" y="99"/>
                    <a:pt x="37" y="95"/>
                    <a:pt x="38" y="94"/>
                  </a:cubicBezTo>
                  <a:cubicBezTo>
                    <a:pt x="36" y="94"/>
                    <a:pt x="34" y="94"/>
                    <a:pt x="32" y="94"/>
                  </a:cubicBezTo>
                  <a:cubicBezTo>
                    <a:pt x="33" y="91"/>
                    <a:pt x="34" y="90"/>
                    <a:pt x="37" y="88"/>
                  </a:cubicBezTo>
                  <a:cubicBezTo>
                    <a:pt x="31" y="95"/>
                    <a:pt x="19" y="80"/>
                    <a:pt x="23" y="74"/>
                  </a:cubicBezTo>
                  <a:cubicBezTo>
                    <a:pt x="19" y="76"/>
                    <a:pt x="20" y="73"/>
                    <a:pt x="19" y="70"/>
                  </a:cubicBezTo>
                  <a:cubicBezTo>
                    <a:pt x="18" y="67"/>
                    <a:pt x="12" y="63"/>
                    <a:pt x="13" y="69"/>
                  </a:cubicBezTo>
                  <a:cubicBezTo>
                    <a:pt x="11" y="65"/>
                    <a:pt x="6" y="66"/>
                    <a:pt x="5" y="61"/>
                  </a:cubicBezTo>
                  <a:cubicBezTo>
                    <a:pt x="8" y="61"/>
                    <a:pt x="9" y="61"/>
                    <a:pt x="7" y="57"/>
                  </a:cubicBezTo>
                  <a:cubicBezTo>
                    <a:pt x="9" y="62"/>
                    <a:pt x="10" y="62"/>
                    <a:pt x="9" y="57"/>
                  </a:cubicBezTo>
                  <a:cubicBezTo>
                    <a:pt x="11" y="57"/>
                    <a:pt x="13" y="58"/>
                    <a:pt x="13" y="61"/>
                  </a:cubicBezTo>
                  <a:cubicBezTo>
                    <a:pt x="15" y="58"/>
                    <a:pt x="15" y="57"/>
                    <a:pt x="13" y="55"/>
                  </a:cubicBezTo>
                  <a:cubicBezTo>
                    <a:pt x="17" y="58"/>
                    <a:pt x="23" y="58"/>
                    <a:pt x="25" y="64"/>
                  </a:cubicBezTo>
                  <a:cubicBezTo>
                    <a:pt x="24" y="62"/>
                    <a:pt x="26" y="60"/>
                    <a:pt x="28" y="58"/>
                  </a:cubicBezTo>
                  <a:cubicBezTo>
                    <a:pt x="25" y="59"/>
                    <a:pt x="21" y="57"/>
                    <a:pt x="22" y="53"/>
                  </a:cubicBezTo>
                  <a:cubicBezTo>
                    <a:pt x="18" y="56"/>
                    <a:pt x="11" y="46"/>
                    <a:pt x="19" y="47"/>
                  </a:cubicBezTo>
                  <a:cubicBezTo>
                    <a:pt x="15" y="46"/>
                    <a:pt x="12" y="43"/>
                    <a:pt x="9" y="40"/>
                  </a:cubicBezTo>
                  <a:cubicBezTo>
                    <a:pt x="9" y="39"/>
                    <a:pt x="8" y="37"/>
                    <a:pt x="8" y="36"/>
                  </a:cubicBezTo>
                  <a:cubicBezTo>
                    <a:pt x="6" y="34"/>
                    <a:pt x="4" y="34"/>
                    <a:pt x="3" y="3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659">
              <a:extLst>
                <a:ext uri="{FF2B5EF4-FFF2-40B4-BE49-F238E27FC236}">
                  <a16:creationId xmlns="" xmlns:a16="http://schemas.microsoft.com/office/drawing/2014/main" id="{F61D7198-FB9D-467B-A450-A276599C8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8143" y="4522118"/>
              <a:ext cx="160167" cy="320335"/>
            </a:xfrm>
            <a:custGeom>
              <a:avLst/>
              <a:gdLst>
                <a:gd name="T0" fmla="*/ 7 w 75"/>
                <a:gd name="T1" fmla="*/ 81 h 147"/>
                <a:gd name="T2" fmla="*/ 35 w 75"/>
                <a:gd name="T3" fmla="*/ 139 h 147"/>
                <a:gd name="T4" fmla="*/ 68 w 75"/>
                <a:gd name="T5" fmla="*/ 118 h 147"/>
                <a:gd name="T6" fmla="*/ 69 w 75"/>
                <a:gd name="T7" fmla="*/ 86 h 147"/>
                <a:gd name="T8" fmla="*/ 62 w 75"/>
                <a:gd name="T9" fmla="*/ 76 h 147"/>
                <a:gd name="T10" fmla="*/ 59 w 75"/>
                <a:gd name="T11" fmla="*/ 68 h 147"/>
                <a:gd name="T12" fmla="*/ 53 w 75"/>
                <a:gd name="T13" fmla="*/ 50 h 147"/>
                <a:gd name="T14" fmla="*/ 47 w 75"/>
                <a:gd name="T15" fmla="*/ 49 h 147"/>
                <a:gd name="T16" fmla="*/ 37 w 75"/>
                <a:gd name="T17" fmla="*/ 27 h 147"/>
                <a:gd name="T18" fmla="*/ 15 w 75"/>
                <a:gd name="T19" fmla="*/ 6 h 147"/>
                <a:gd name="T20" fmla="*/ 23 w 75"/>
                <a:gd name="T21" fmla="*/ 13 h 147"/>
                <a:gd name="T22" fmla="*/ 7 w 75"/>
                <a:gd name="T23" fmla="*/ 7 h 147"/>
                <a:gd name="T24" fmla="*/ 16 w 75"/>
                <a:gd name="T25" fmla="*/ 13 h 147"/>
                <a:gd name="T26" fmla="*/ 28 w 75"/>
                <a:gd name="T27" fmla="*/ 18 h 147"/>
                <a:gd name="T28" fmla="*/ 14 w 75"/>
                <a:gd name="T29" fmla="*/ 14 h 147"/>
                <a:gd name="T30" fmla="*/ 13 w 75"/>
                <a:gd name="T31" fmla="*/ 19 h 147"/>
                <a:gd name="T32" fmla="*/ 13 w 75"/>
                <a:gd name="T33" fmla="*/ 30 h 147"/>
                <a:gd name="T34" fmla="*/ 7 w 75"/>
                <a:gd name="T35" fmla="*/ 68 h 147"/>
                <a:gd name="T36" fmla="*/ 5 w 75"/>
                <a:gd name="T37" fmla="*/ 57 h 147"/>
                <a:gd name="T38" fmla="*/ 7 w 75"/>
                <a:gd name="T39" fmla="*/ 8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47">
                  <a:moveTo>
                    <a:pt x="7" y="81"/>
                  </a:moveTo>
                  <a:cubicBezTo>
                    <a:pt x="7" y="94"/>
                    <a:pt x="12" y="147"/>
                    <a:pt x="35" y="139"/>
                  </a:cubicBezTo>
                  <a:cubicBezTo>
                    <a:pt x="46" y="135"/>
                    <a:pt x="62" y="128"/>
                    <a:pt x="68" y="118"/>
                  </a:cubicBezTo>
                  <a:cubicBezTo>
                    <a:pt x="73" y="109"/>
                    <a:pt x="75" y="94"/>
                    <a:pt x="69" y="86"/>
                  </a:cubicBezTo>
                  <a:cubicBezTo>
                    <a:pt x="69" y="87"/>
                    <a:pt x="64" y="77"/>
                    <a:pt x="62" y="76"/>
                  </a:cubicBezTo>
                  <a:cubicBezTo>
                    <a:pt x="70" y="81"/>
                    <a:pt x="61" y="70"/>
                    <a:pt x="59" y="68"/>
                  </a:cubicBezTo>
                  <a:cubicBezTo>
                    <a:pt x="56" y="62"/>
                    <a:pt x="56" y="56"/>
                    <a:pt x="53" y="50"/>
                  </a:cubicBezTo>
                  <a:cubicBezTo>
                    <a:pt x="51" y="52"/>
                    <a:pt x="48" y="51"/>
                    <a:pt x="47" y="49"/>
                  </a:cubicBezTo>
                  <a:cubicBezTo>
                    <a:pt x="54" y="49"/>
                    <a:pt x="38" y="29"/>
                    <a:pt x="37" y="27"/>
                  </a:cubicBezTo>
                  <a:cubicBezTo>
                    <a:pt x="36" y="24"/>
                    <a:pt x="18" y="3"/>
                    <a:pt x="15" y="6"/>
                  </a:cubicBezTo>
                  <a:cubicBezTo>
                    <a:pt x="18" y="7"/>
                    <a:pt x="20" y="10"/>
                    <a:pt x="23" y="13"/>
                  </a:cubicBezTo>
                  <a:cubicBezTo>
                    <a:pt x="19" y="10"/>
                    <a:pt x="12" y="0"/>
                    <a:pt x="7" y="7"/>
                  </a:cubicBezTo>
                  <a:cubicBezTo>
                    <a:pt x="9" y="10"/>
                    <a:pt x="13" y="10"/>
                    <a:pt x="16" y="13"/>
                  </a:cubicBezTo>
                  <a:cubicBezTo>
                    <a:pt x="17" y="9"/>
                    <a:pt x="26" y="15"/>
                    <a:pt x="28" y="18"/>
                  </a:cubicBezTo>
                  <a:cubicBezTo>
                    <a:pt x="26" y="16"/>
                    <a:pt x="17" y="14"/>
                    <a:pt x="14" y="14"/>
                  </a:cubicBezTo>
                  <a:cubicBezTo>
                    <a:pt x="16" y="17"/>
                    <a:pt x="14" y="17"/>
                    <a:pt x="13" y="19"/>
                  </a:cubicBezTo>
                  <a:cubicBezTo>
                    <a:pt x="11" y="21"/>
                    <a:pt x="15" y="26"/>
                    <a:pt x="13" y="30"/>
                  </a:cubicBezTo>
                  <a:cubicBezTo>
                    <a:pt x="7" y="39"/>
                    <a:pt x="8" y="57"/>
                    <a:pt x="7" y="68"/>
                  </a:cubicBezTo>
                  <a:cubicBezTo>
                    <a:pt x="3" y="67"/>
                    <a:pt x="5" y="61"/>
                    <a:pt x="5" y="57"/>
                  </a:cubicBezTo>
                  <a:cubicBezTo>
                    <a:pt x="0" y="64"/>
                    <a:pt x="6" y="74"/>
                    <a:pt x="7" y="8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660">
              <a:extLst>
                <a:ext uri="{FF2B5EF4-FFF2-40B4-BE49-F238E27FC236}">
                  <a16:creationId xmlns="" xmlns:a16="http://schemas.microsoft.com/office/drawing/2014/main" id="{266568E6-C949-42E2-92E9-821A91AC9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8143" y="4522118"/>
              <a:ext cx="160167" cy="320335"/>
            </a:xfrm>
            <a:custGeom>
              <a:avLst/>
              <a:gdLst>
                <a:gd name="T0" fmla="*/ 7 w 75"/>
                <a:gd name="T1" fmla="*/ 81 h 147"/>
                <a:gd name="T2" fmla="*/ 35 w 75"/>
                <a:gd name="T3" fmla="*/ 139 h 147"/>
                <a:gd name="T4" fmla="*/ 68 w 75"/>
                <a:gd name="T5" fmla="*/ 118 h 147"/>
                <a:gd name="T6" fmla="*/ 69 w 75"/>
                <a:gd name="T7" fmla="*/ 86 h 147"/>
                <a:gd name="T8" fmla="*/ 62 w 75"/>
                <a:gd name="T9" fmla="*/ 76 h 147"/>
                <a:gd name="T10" fmla="*/ 59 w 75"/>
                <a:gd name="T11" fmla="*/ 68 h 147"/>
                <a:gd name="T12" fmla="*/ 53 w 75"/>
                <a:gd name="T13" fmla="*/ 50 h 147"/>
                <a:gd name="T14" fmla="*/ 47 w 75"/>
                <a:gd name="T15" fmla="*/ 49 h 147"/>
                <a:gd name="T16" fmla="*/ 37 w 75"/>
                <a:gd name="T17" fmla="*/ 27 h 147"/>
                <a:gd name="T18" fmla="*/ 15 w 75"/>
                <a:gd name="T19" fmla="*/ 6 h 147"/>
                <a:gd name="T20" fmla="*/ 23 w 75"/>
                <a:gd name="T21" fmla="*/ 13 h 147"/>
                <a:gd name="T22" fmla="*/ 7 w 75"/>
                <a:gd name="T23" fmla="*/ 7 h 147"/>
                <a:gd name="T24" fmla="*/ 16 w 75"/>
                <a:gd name="T25" fmla="*/ 13 h 147"/>
                <a:gd name="T26" fmla="*/ 28 w 75"/>
                <a:gd name="T27" fmla="*/ 18 h 147"/>
                <a:gd name="T28" fmla="*/ 14 w 75"/>
                <a:gd name="T29" fmla="*/ 14 h 147"/>
                <a:gd name="T30" fmla="*/ 13 w 75"/>
                <a:gd name="T31" fmla="*/ 19 h 147"/>
                <a:gd name="T32" fmla="*/ 13 w 75"/>
                <a:gd name="T33" fmla="*/ 30 h 147"/>
                <a:gd name="T34" fmla="*/ 7 w 75"/>
                <a:gd name="T35" fmla="*/ 68 h 147"/>
                <a:gd name="T36" fmla="*/ 5 w 75"/>
                <a:gd name="T37" fmla="*/ 57 h 147"/>
                <a:gd name="T38" fmla="*/ 7 w 75"/>
                <a:gd name="T39" fmla="*/ 8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47">
                  <a:moveTo>
                    <a:pt x="7" y="81"/>
                  </a:moveTo>
                  <a:cubicBezTo>
                    <a:pt x="7" y="94"/>
                    <a:pt x="12" y="147"/>
                    <a:pt x="35" y="139"/>
                  </a:cubicBezTo>
                  <a:cubicBezTo>
                    <a:pt x="46" y="135"/>
                    <a:pt x="62" y="128"/>
                    <a:pt x="68" y="118"/>
                  </a:cubicBezTo>
                  <a:cubicBezTo>
                    <a:pt x="73" y="109"/>
                    <a:pt x="75" y="94"/>
                    <a:pt x="69" y="86"/>
                  </a:cubicBezTo>
                  <a:cubicBezTo>
                    <a:pt x="69" y="87"/>
                    <a:pt x="64" y="77"/>
                    <a:pt x="62" y="76"/>
                  </a:cubicBezTo>
                  <a:cubicBezTo>
                    <a:pt x="70" y="81"/>
                    <a:pt x="61" y="70"/>
                    <a:pt x="59" y="68"/>
                  </a:cubicBezTo>
                  <a:cubicBezTo>
                    <a:pt x="56" y="62"/>
                    <a:pt x="56" y="56"/>
                    <a:pt x="53" y="50"/>
                  </a:cubicBezTo>
                  <a:cubicBezTo>
                    <a:pt x="51" y="52"/>
                    <a:pt x="48" y="51"/>
                    <a:pt x="47" y="49"/>
                  </a:cubicBezTo>
                  <a:cubicBezTo>
                    <a:pt x="54" y="49"/>
                    <a:pt x="38" y="29"/>
                    <a:pt x="37" y="27"/>
                  </a:cubicBezTo>
                  <a:cubicBezTo>
                    <a:pt x="36" y="24"/>
                    <a:pt x="18" y="3"/>
                    <a:pt x="15" y="6"/>
                  </a:cubicBezTo>
                  <a:cubicBezTo>
                    <a:pt x="18" y="7"/>
                    <a:pt x="20" y="10"/>
                    <a:pt x="23" y="13"/>
                  </a:cubicBezTo>
                  <a:cubicBezTo>
                    <a:pt x="19" y="10"/>
                    <a:pt x="12" y="0"/>
                    <a:pt x="7" y="7"/>
                  </a:cubicBezTo>
                  <a:cubicBezTo>
                    <a:pt x="9" y="10"/>
                    <a:pt x="13" y="10"/>
                    <a:pt x="16" y="13"/>
                  </a:cubicBezTo>
                  <a:cubicBezTo>
                    <a:pt x="17" y="9"/>
                    <a:pt x="26" y="15"/>
                    <a:pt x="28" y="18"/>
                  </a:cubicBezTo>
                  <a:cubicBezTo>
                    <a:pt x="26" y="16"/>
                    <a:pt x="17" y="14"/>
                    <a:pt x="14" y="14"/>
                  </a:cubicBezTo>
                  <a:cubicBezTo>
                    <a:pt x="16" y="17"/>
                    <a:pt x="14" y="17"/>
                    <a:pt x="13" y="19"/>
                  </a:cubicBezTo>
                  <a:cubicBezTo>
                    <a:pt x="11" y="21"/>
                    <a:pt x="15" y="26"/>
                    <a:pt x="13" y="30"/>
                  </a:cubicBezTo>
                  <a:cubicBezTo>
                    <a:pt x="7" y="39"/>
                    <a:pt x="8" y="57"/>
                    <a:pt x="7" y="68"/>
                  </a:cubicBezTo>
                  <a:cubicBezTo>
                    <a:pt x="3" y="67"/>
                    <a:pt x="5" y="61"/>
                    <a:pt x="5" y="57"/>
                  </a:cubicBezTo>
                  <a:cubicBezTo>
                    <a:pt x="0" y="64"/>
                    <a:pt x="6" y="74"/>
                    <a:pt x="7" y="8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661">
              <a:extLst>
                <a:ext uri="{FF2B5EF4-FFF2-40B4-BE49-F238E27FC236}">
                  <a16:creationId xmlns="" xmlns:a16="http://schemas.microsoft.com/office/drawing/2014/main" id="{67F9384A-F376-4BE9-8154-67EBF2E26D8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1686" y="3578910"/>
              <a:ext cx="547240" cy="654019"/>
            </a:xfrm>
            <a:custGeom>
              <a:avLst/>
              <a:gdLst>
                <a:gd name="T0" fmla="*/ 4 w 253"/>
                <a:gd name="T1" fmla="*/ 61 h 302"/>
                <a:gd name="T2" fmla="*/ 13 w 253"/>
                <a:gd name="T3" fmla="*/ 48 h 302"/>
                <a:gd name="T4" fmla="*/ 26 w 253"/>
                <a:gd name="T5" fmla="*/ 34 h 302"/>
                <a:gd name="T6" fmla="*/ 45 w 253"/>
                <a:gd name="T7" fmla="*/ 48 h 302"/>
                <a:gd name="T8" fmla="*/ 46 w 253"/>
                <a:gd name="T9" fmla="*/ 32 h 302"/>
                <a:gd name="T10" fmla="*/ 35 w 253"/>
                <a:gd name="T11" fmla="*/ 11 h 302"/>
                <a:gd name="T12" fmla="*/ 45 w 253"/>
                <a:gd name="T13" fmla="*/ 4 h 302"/>
                <a:gd name="T14" fmla="*/ 67 w 253"/>
                <a:gd name="T15" fmla="*/ 21 h 302"/>
                <a:gd name="T16" fmla="*/ 74 w 253"/>
                <a:gd name="T17" fmla="*/ 24 h 302"/>
                <a:gd name="T18" fmla="*/ 80 w 253"/>
                <a:gd name="T19" fmla="*/ 45 h 302"/>
                <a:gd name="T20" fmla="*/ 114 w 253"/>
                <a:gd name="T21" fmla="*/ 57 h 302"/>
                <a:gd name="T22" fmla="*/ 134 w 253"/>
                <a:gd name="T23" fmla="*/ 67 h 302"/>
                <a:gd name="T24" fmla="*/ 137 w 253"/>
                <a:gd name="T25" fmla="*/ 77 h 302"/>
                <a:gd name="T26" fmla="*/ 143 w 253"/>
                <a:gd name="T27" fmla="*/ 92 h 302"/>
                <a:gd name="T28" fmla="*/ 121 w 253"/>
                <a:gd name="T29" fmla="*/ 99 h 302"/>
                <a:gd name="T30" fmla="*/ 122 w 253"/>
                <a:gd name="T31" fmla="*/ 114 h 302"/>
                <a:gd name="T32" fmla="*/ 162 w 253"/>
                <a:gd name="T33" fmla="*/ 136 h 302"/>
                <a:gd name="T34" fmla="*/ 172 w 253"/>
                <a:gd name="T35" fmla="*/ 151 h 302"/>
                <a:gd name="T36" fmla="*/ 187 w 253"/>
                <a:gd name="T37" fmla="*/ 171 h 302"/>
                <a:gd name="T38" fmla="*/ 209 w 253"/>
                <a:gd name="T39" fmla="*/ 194 h 302"/>
                <a:gd name="T40" fmla="*/ 218 w 253"/>
                <a:gd name="T41" fmla="*/ 211 h 302"/>
                <a:gd name="T42" fmla="*/ 229 w 253"/>
                <a:gd name="T43" fmla="*/ 217 h 302"/>
                <a:gd name="T44" fmla="*/ 235 w 253"/>
                <a:gd name="T45" fmla="*/ 234 h 302"/>
                <a:gd name="T46" fmla="*/ 251 w 253"/>
                <a:gd name="T47" fmla="*/ 256 h 302"/>
                <a:gd name="T48" fmla="*/ 250 w 253"/>
                <a:gd name="T49" fmla="*/ 268 h 302"/>
                <a:gd name="T50" fmla="*/ 231 w 253"/>
                <a:gd name="T51" fmla="*/ 284 h 302"/>
                <a:gd name="T52" fmla="*/ 217 w 253"/>
                <a:gd name="T53" fmla="*/ 279 h 302"/>
                <a:gd name="T54" fmla="*/ 205 w 253"/>
                <a:gd name="T55" fmla="*/ 286 h 302"/>
                <a:gd name="T56" fmla="*/ 188 w 253"/>
                <a:gd name="T57" fmla="*/ 291 h 302"/>
                <a:gd name="T58" fmla="*/ 189 w 253"/>
                <a:gd name="T59" fmla="*/ 274 h 302"/>
                <a:gd name="T60" fmla="*/ 185 w 253"/>
                <a:gd name="T61" fmla="*/ 256 h 302"/>
                <a:gd name="T62" fmla="*/ 185 w 253"/>
                <a:gd name="T63" fmla="*/ 249 h 302"/>
                <a:gd name="T64" fmla="*/ 181 w 253"/>
                <a:gd name="T65" fmla="*/ 227 h 302"/>
                <a:gd name="T66" fmla="*/ 148 w 253"/>
                <a:gd name="T67" fmla="*/ 171 h 302"/>
                <a:gd name="T68" fmla="*/ 106 w 253"/>
                <a:gd name="T69" fmla="*/ 148 h 302"/>
                <a:gd name="T70" fmla="*/ 92 w 253"/>
                <a:gd name="T71" fmla="*/ 161 h 302"/>
                <a:gd name="T72" fmla="*/ 71 w 253"/>
                <a:gd name="T73" fmla="*/ 151 h 302"/>
                <a:gd name="T74" fmla="*/ 47 w 253"/>
                <a:gd name="T75" fmla="*/ 174 h 302"/>
                <a:gd name="T76" fmla="*/ 40 w 253"/>
                <a:gd name="T77" fmla="*/ 162 h 302"/>
                <a:gd name="T78" fmla="*/ 39 w 253"/>
                <a:gd name="T79" fmla="*/ 140 h 302"/>
                <a:gd name="T80" fmla="*/ 42 w 253"/>
                <a:gd name="T81" fmla="*/ 131 h 302"/>
                <a:gd name="T82" fmla="*/ 29 w 253"/>
                <a:gd name="T83" fmla="*/ 102 h 302"/>
                <a:gd name="T84" fmla="*/ 22 w 253"/>
                <a:gd name="T85" fmla="*/ 105 h 302"/>
                <a:gd name="T86" fmla="*/ 15 w 253"/>
                <a:gd name="T87" fmla="*/ 83 h 302"/>
                <a:gd name="T88" fmla="*/ 0 w 253"/>
                <a:gd name="T89" fmla="*/ 79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3" h="302">
                  <a:moveTo>
                    <a:pt x="0" y="76"/>
                  </a:moveTo>
                  <a:cubicBezTo>
                    <a:pt x="1" y="71"/>
                    <a:pt x="0" y="65"/>
                    <a:pt x="4" y="61"/>
                  </a:cubicBezTo>
                  <a:cubicBezTo>
                    <a:pt x="6" y="59"/>
                    <a:pt x="13" y="62"/>
                    <a:pt x="14" y="57"/>
                  </a:cubicBezTo>
                  <a:cubicBezTo>
                    <a:pt x="8" y="61"/>
                    <a:pt x="13" y="50"/>
                    <a:pt x="13" y="48"/>
                  </a:cubicBezTo>
                  <a:cubicBezTo>
                    <a:pt x="15" y="45"/>
                    <a:pt x="14" y="43"/>
                    <a:pt x="18" y="42"/>
                  </a:cubicBezTo>
                  <a:cubicBezTo>
                    <a:pt x="21" y="41"/>
                    <a:pt x="26" y="38"/>
                    <a:pt x="26" y="34"/>
                  </a:cubicBezTo>
                  <a:cubicBezTo>
                    <a:pt x="30" y="36"/>
                    <a:pt x="26" y="50"/>
                    <a:pt x="35" y="46"/>
                  </a:cubicBezTo>
                  <a:cubicBezTo>
                    <a:pt x="40" y="44"/>
                    <a:pt x="40" y="46"/>
                    <a:pt x="45" y="48"/>
                  </a:cubicBezTo>
                  <a:cubicBezTo>
                    <a:pt x="51" y="50"/>
                    <a:pt x="45" y="43"/>
                    <a:pt x="45" y="42"/>
                  </a:cubicBezTo>
                  <a:cubicBezTo>
                    <a:pt x="44" y="38"/>
                    <a:pt x="46" y="35"/>
                    <a:pt x="46" y="32"/>
                  </a:cubicBezTo>
                  <a:cubicBezTo>
                    <a:pt x="45" y="28"/>
                    <a:pt x="42" y="25"/>
                    <a:pt x="40" y="22"/>
                  </a:cubicBezTo>
                  <a:cubicBezTo>
                    <a:pt x="38" y="18"/>
                    <a:pt x="35" y="15"/>
                    <a:pt x="35" y="11"/>
                  </a:cubicBezTo>
                  <a:cubicBezTo>
                    <a:pt x="35" y="10"/>
                    <a:pt x="38" y="0"/>
                    <a:pt x="40" y="2"/>
                  </a:cubicBezTo>
                  <a:cubicBezTo>
                    <a:pt x="42" y="4"/>
                    <a:pt x="41" y="5"/>
                    <a:pt x="45" y="4"/>
                  </a:cubicBezTo>
                  <a:cubicBezTo>
                    <a:pt x="51" y="3"/>
                    <a:pt x="52" y="7"/>
                    <a:pt x="55" y="10"/>
                  </a:cubicBezTo>
                  <a:cubicBezTo>
                    <a:pt x="59" y="14"/>
                    <a:pt x="63" y="17"/>
                    <a:pt x="67" y="21"/>
                  </a:cubicBezTo>
                  <a:cubicBezTo>
                    <a:pt x="69" y="23"/>
                    <a:pt x="69" y="29"/>
                    <a:pt x="73" y="30"/>
                  </a:cubicBezTo>
                  <a:cubicBezTo>
                    <a:pt x="75" y="29"/>
                    <a:pt x="75" y="27"/>
                    <a:pt x="74" y="24"/>
                  </a:cubicBezTo>
                  <a:cubicBezTo>
                    <a:pt x="75" y="28"/>
                    <a:pt x="79" y="27"/>
                    <a:pt x="80" y="31"/>
                  </a:cubicBezTo>
                  <a:cubicBezTo>
                    <a:pt x="81" y="35"/>
                    <a:pt x="79" y="40"/>
                    <a:pt x="80" y="45"/>
                  </a:cubicBezTo>
                  <a:cubicBezTo>
                    <a:pt x="83" y="58"/>
                    <a:pt x="98" y="59"/>
                    <a:pt x="108" y="65"/>
                  </a:cubicBezTo>
                  <a:cubicBezTo>
                    <a:pt x="110" y="62"/>
                    <a:pt x="109" y="58"/>
                    <a:pt x="114" y="57"/>
                  </a:cubicBezTo>
                  <a:cubicBezTo>
                    <a:pt x="119" y="54"/>
                    <a:pt x="123" y="57"/>
                    <a:pt x="127" y="60"/>
                  </a:cubicBezTo>
                  <a:cubicBezTo>
                    <a:pt x="130" y="61"/>
                    <a:pt x="134" y="63"/>
                    <a:pt x="134" y="67"/>
                  </a:cubicBezTo>
                  <a:cubicBezTo>
                    <a:pt x="134" y="70"/>
                    <a:pt x="129" y="70"/>
                    <a:pt x="128" y="73"/>
                  </a:cubicBezTo>
                  <a:cubicBezTo>
                    <a:pt x="131" y="74"/>
                    <a:pt x="136" y="73"/>
                    <a:pt x="137" y="77"/>
                  </a:cubicBezTo>
                  <a:cubicBezTo>
                    <a:pt x="138" y="79"/>
                    <a:pt x="140" y="79"/>
                    <a:pt x="142" y="80"/>
                  </a:cubicBezTo>
                  <a:cubicBezTo>
                    <a:pt x="151" y="85"/>
                    <a:pt x="147" y="86"/>
                    <a:pt x="143" y="92"/>
                  </a:cubicBezTo>
                  <a:cubicBezTo>
                    <a:pt x="149" y="94"/>
                    <a:pt x="138" y="101"/>
                    <a:pt x="133" y="100"/>
                  </a:cubicBezTo>
                  <a:cubicBezTo>
                    <a:pt x="132" y="100"/>
                    <a:pt x="122" y="97"/>
                    <a:pt x="121" y="99"/>
                  </a:cubicBezTo>
                  <a:cubicBezTo>
                    <a:pt x="120" y="101"/>
                    <a:pt x="125" y="105"/>
                    <a:pt x="124" y="108"/>
                  </a:cubicBezTo>
                  <a:cubicBezTo>
                    <a:pt x="121" y="109"/>
                    <a:pt x="117" y="112"/>
                    <a:pt x="122" y="114"/>
                  </a:cubicBezTo>
                  <a:cubicBezTo>
                    <a:pt x="130" y="116"/>
                    <a:pt x="139" y="124"/>
                    <a:pt x="146" y="129"/>
                  </a:cubicBezTo>
                  <a:cubicBezTo>
                    <a:pt x="149" y="131"/>
                    <a:pt x="162" y="131"/>
                    <a:pt x="162" y="136"/>
                  </a:cubicBezTo>
                  <a:cubicBezTo>
                    <a:pt x="161" y="140"/>
                    <a:pt x="159" y="141"/>
                    <a:pt x="162" y="144"/>
                  </a:cubicBezTo>
                  <a:cubicBezTo>
                    <a:pt x="164" y="147"/>
                    <a:pt x="169" y="151"/>
                    <a:pt x="172" y="151"/>
                  </a:cubicBezTo>
                  <a:cubicBezTo>
                    <a:pt x="175" y="151"/>
                    <a:pt x="176" y="156"/>
                    <a:pt x="177" y="159"/>
                  </a:cubicBezTo>
                  <a:cubicBezTo>
                    <a:pt x="180" y="163"/>
                    <a:pt x="183" y="167"/>
                    <a:pt x="187" y="171"/>
                  </a:cubicBezTo>
                  <a:cubicBezTo>
                    <a:pt x="189" y="173"/>
                    <a:pt x="197" y="184"/>
                    <a:pt x="200" y="183"/>
                  </a:cubicBezTo>
                  <a:cubicBezTo>
                    <a:pt x="203" y="182"/>
                    <a:pt x="206" y="192"/>
                    <a:pt x="209" y="194"/>
                  </a:cubicBezTo>
                  <a:cubicBezTo>
                    <a:pt x="213" y="195"/>
                    <a:pt x="211" y="203"/>
                    <a:pt x="214" y="206"/>
                  </a:cubicBezTo>
                  <a:cubicBezTo>
                    <a:pt x="214" y="207"/>
                    <a:pt x="216" y="211"/>
                    <a:pt x="218" y="211"/>
                  </a:cubicBezTo>
                  <a:cubicBezTo>
                    <a:pt x="219" y="211"/>
                    <a:pt x="221" y="209"/>
                    <a:pt x="223" y="210"/>
                  </a:cubicBezTo>
                  <a:cubicBezTo>
                    <a:pt x="226" y="212"/>
                    <a:pt x="225" y="216"/>
                    <a:pt x="229" y="217"/>
                  </a:cubicBezTo>
                  <a:cubicBezTo>
                    <a:pt x="233" y="218"/>
                    <a:pt x="238" y="224"/>
                    <a:pt x="242" y="225"/>
                  </a:cubicBezTo>
                  <a:cubicBezTo>
                    <a:pt x="241" y="229"/>
                    <a:pt x="236" y="230"/>
                    <a:pt x="235" y="234"/>
                  </a:cubicBezTo>
                  <a:cubicBezTo>
                    <a:pt x="234" y="238"/>
                    <a:pt x="244" y="243"/>
                    <a:pt x="246" y="246"/>
                  </a:cubicBezTo>
                  <a:cubicBezTo>
                    <a:pt x="248" y="250"/>
                    <a:pt x="253" y="250"/>
                    <a:pt x="251" y="256"/>
                  </a:cubicBezTo>
                  <a:cubicBezTo>
                    <a:pt x="250" y="258"/>
                    <a:pt x="248" y="260"/>
                    <a:pt x="248" y="262"/>
                  </a:cubicBezTo>
                  <a:cubicBezTo>
                    <a:pt x="248" y="264"/>
                    <a:pt x="250" y="265"/>
                    <a:pt x="250" y="268"/>
                  </a:cubicBezTo>
                  <a:cubicBezTo>
                    <a:pt x="250" y="274"/>
                    <a:pt x="248" y="275"/>
                    <a:pt x="243" y="276"/>
                  </a:cubicBezTo>
                  <a:cubicBezTo>
                    <a:pt x="238" y="278"/>
                    <a:pt x="237" y="284"/>
                    <a:pt x="231" y="284"/>
                  </a:cubicBezTo>
                  <a:cubicBezTo>
                    <a:pt x="225" y="284"/>
                    <a:pt x="224" y="276"/>
                    <a:pt x="220" y="275"/>
                  </a:cubicBezTo>
                  <a:cubicBezTo>
                    <a:pt x="217" y="275"/>
                    <a:pt x="219" y="278"/>
                    <a:pt x="217" y="279"/>
                  </a:cubicBezTo>
                  <a:cubicBezTo>
                    <a:pt x="215" y="280"/>
                    <a:pt x="214" y="280"/>
                    <a:pt x="212" y="280"/>
                  </a:cubicBezTo>
                  <a:cubicBezTo>
                    <a:pt x="210" y="281"/>
                    <a:pt x="204" y="284"/>
                    <a:pt x="205" y="286"/>
                  </a:cubicBezTo>
                  <a:cubicBezTo>
                    <a:pt x="207" y="290"/>
                    <a:pt x="212" y="293"/>
                    <a:pt x="208" y="297"/>
                  </a:cubicBezTo>
                  <a:cubicBezTo>
                    <a:pt x="204" y="302"/>
                    <a:pt x="195" y="289"/>
                    <a:pt x="188" y="291"/>
                  </a:cubicBezTo>
                  <a:cubicBezTo>
                    <a:pt x="184" y="293"/>
                    <a:pt x="178" y="286"/>
                    <a:pt x="182" y="283"/>
                  </a:cubicBezTo>
                  <a:cubicBezTo>
                    <a:pt x="185" y="281"/>
                    <a:pt x="190" y="279"/>
                    <a:pt x="189" y="274"/>
                  </a:cubicBezTo>
                  <a:cubicBezTo>
                    <a:pt x="189" y="270"/>
                    <a:pt x="191" y="265"/>
                    <a:pt x="190" y="261"/>
                  </a:cubicBezTo>
                  <a:cubicBezTo>
                    <a:pt x="189" y="259"/>
                    <a:pt x="185" y="259"/>
                    <a:pt x="185" y="256"/>
                  </a:cubicBezTo>
                  <a:cubicBezTo>
                    <a:pt x="185" y="254"/>
                    <a:pt x="187" y="252"/>
                    <a:pt x="188" y="250"/>
                  </a:cubicBezTo>
                  <a:cubicBezTo>
                    <a:pt x="187" y="250"/>
                    <a:pt x="186" y="250"/>
                    <a:pt x="185" y="249"/>
                  </a:cubicBezTo>
                  <a:cubicBezTo>
                    <a:pt x="185" y="246"/>
                    <a:pt x="192" y="242"/>
                    <a:pt x="187" y="237"/>
                  </a:cubicBezTo>
                  <a:cubicBezTo>
                    <a:pt x="185" y="234"/>
                    <a:pt x="174" y="231"/>
                    <a:pt x="181" y="227"/>
                  </a:cubicBezTo>
                  <a:cubicBezTo>
                    <a:pt x="170" y="222"/>
                    <a:pt x="158" y="215"/>
                    <a:pt x="157" y="202"/>
                  </a:cubicBezTo>
                  <a:cubicBezTo>
                    <a:pt x="155" y="191"/>
                    <a:pt x="159" y="177"/>
                    <a:pt x="148" y="171"/>
                  </a:cubicBezTo>
                  <a:cubicBezTo>
                    <a:pt x="137" y="164"/>
                    <a:pt x="134" y="149"/>
                    <a:pt x="121" y="146"/>
                  </a:cubicBezTo>
                  <a:cubicBezTo>
                    <a:pt x="120" y="146"/>
                    <a:pt x="98" y="140"/>
                    <a:pt x="106" y="148"/>
                  </a:cubicBezTo>
                  <a:cubicBezTo>
                    <a:pt x="101" y="148"/>
                    <a:pt x="102" y="156"/>
                    <a:pt x="100" y="158"/>
                  </a:cubicBezTo>
                  <a:cubicBezTo>
                    <a:pt x="99" y="159"/>
                    <a:pt x="94" y="159"/>
                    <a:pt x="92" y="161"/>
                  </a:cubicBezTo>
                  <a:cubicBezTo>
                    <a:pt x="89" y="163"/>
                    <a:pt x="88" y="160"/>
                    <a:pt x="85" y="159"/>
                  </a:cubicBezTo>
                  <a:cubicBezTo>
                    <a:pt x="82" y="156"/>
                    <a:pt x="76" y="152"/>
                    <a:pt x="71" y="151"/>
                  </a:cubicBezTo>
                  <a:cubicBezTo>
                    <a:pt x="67" y="149"/>
                    <a:pt x="67" y="158"/>
                    <a:pt x="62" y="155"/>
                  </a:cubicBezTo>
                  <a:cubicBezTo>
                    <a:pt x="61" y="163"/>
                    <a:pt x="52" y="169"/>
                    <a:pt x="47" y="174"/>
                  </a:cubicBezTo>
                  <a:cubicBezTo>
                    <a:pt x="45" y="177"/>
                    <a:pt x="42" y="175"/>
                    <a:pt x="40" y="173"/>
                  </a:cubicBezTo>
                  <a:cubicBezTo>
                    <a:pt x="37" y="170"/>
                    <a:pt x="39" y="165"/>
                    <a:pt x="40" y="162"/>
                  </a:cubicBezTo>
                  <a:cubicBezTo>
                    <a:pt x="42" y="158"/>
                    <a:pt x="43" y="155"/>
                    <a:pt x="42" y="150"/>
                  </a:cubicBezTo>
                  <a:cubicBezTo>
                    <a:pt x="42" y="148"/>
                    <a:pt x="39" y="143"/>
                    <a:pt x="39" y="140"/>
                  </a:cubicBezTo>
                  <a:cubicBezTo>
                    <a:pt x="40" y="139"/>
                    <a:pt x="41" y="137"/>
                    <a:pt x="42" y="136"/>
                  </a:cubicBezTo>
                  <a:cubicBezTo>
                    <a:pt x="43" y="134"/>
                    <a:pt x="42" y="134"/>
                    <a:pt x="42" y="131"/>
                  </a:cubicBezTo>
                  <a:cubicBezTo>
                    <a:pt x="42" y="126"/>
                    <a:pt x="44" y="123"/>
                    <a:pt x="41" y="117"/>
                  </a:cubicBezTo>
                  <a:cubicBezTo>
                    <a:pt x="37" y="110"/>
                    <a:pt x="41" y="99"/>
                    <a:pt x="29" y="102"/>
                  </a:cubicBezTo>
                  <a:cubicBezTo>
                    <a:pt x="28" y="102"/>
                    <a:pt x="26" y="103"/>
                    <a:pt x="26" y="104"/>
                  </a:cubicBezTo>
                  <a:cubicBezTo>
                    <a:pt x="25" y="107"/>
                    <a:pt x="24" y="104"/>
                    <a:pt x="22" y="105"/>
                  </a:cubicBezTo>
                  <a:cubicBezTo>
                    <a:pt x="18" y="106"/>
                    <a:pt x="16" y="104"/>
                    <a:pt x="14" y="100"/>
                  </a:cubicBezTo>
                  <a:cubicBezTo>
                    <a:pt x="11" y="94"/>
                    <a:pt x="18" y="88"/>
                    <a:pt x="15" y="83"/>
                  </a:cubicBezTo>
                  <a:cubicBezTo>
                    <a:pt x="14" y="82"/>
                    <a:pt x="10" y="76"/>
                    <a:pt x="8" y="75"/>
                  </a:cubicBezTo>
                  <a:cubicBezTo>
                    <a:pt x="4" y="74"/>
                    <a:pt x="4" y="78"/>
                    <a:pt x="0" y="79"/>
                  </a:cubicBezTo>
                  <a:cubicBezTo>
                    <a:pt x="0" y="78"/>
                    <a:pt x="0" y="77"/>
                    <a:pt x="0" y="7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662">
              <a:extLst>
                <a:ext uri="{FF2B5EF4-FFF2-40B4-BE49-F238E27FC236}">
                  <a16:creationId xmlns="" xmlns:a16="http://schemas.microsoft.com/office/drawing/2014/main" id="{4CBA1660-4CB6-432E-97BD-5DD6E6BBA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1686" y="3578910"/>
              <a:ext cx="547240" cy="654019"/>
            </a:xfrm>
            <a:custGeom>
              <a:avLst/>
              <a:gdLst>
                <a:gd name="T0" fmla="*/ 4 w 253"/>
                <a:gd name="T1" fmla="*/ 61 h 302"/>
                <a:gd name="T2" fmla="*/ 13 w 253"/>
                <a:gd name="T3" fmla="*/ 48 h 302"/>
                <a:gd name="T4" fmla="*/ 26 w 253"/>
                <a:gd name="T5" fmla="*/ 34 h 302"/>
                <a:gd name="T6" fmla="*/ 45 w 253"/>
                <a:gd name="T7" fmla="*/ 48 h 302"/>
                <a:gd name="T8" fmla="*/ 46 w 253"/>
                <a:gd name="T9" fmla="*/ 32 h 302"/>
                <a:gd name="T10" fmla="*/ 35 w 253"/>
                <a:gd name="T11" fmla="*/ 11 h 302"/>
                <a:gd name="T12" fmla="*/ 45 w 253"/>
                <a:gd name="T13" fmla="*/ 4 h 302"/>
                <a:gd name="T14" fmla="*/ 67 w 253"/>
                <a:gd name="T15" fmla="*/ 21 h 302"/>
                <a:gd name="T16" fmla="*/ 74 w 253"/>
                <a:gd name="T17" fmla="*/ 24 h 302"/>
                <a:gd name="T18" fmla="*/ 80 w 253"/>
                <a:gd name="T19" fmla="*/ 45 h 302"/>
                <a:gd name="T20" fmla="*/ 114 w 253"/>
                <a:gd name="T21" fmla="*/ 57 h 302"/>
                <a:gd name="T22" fmla="*/ 134 w 253"/>
                <a:gd name="T23" fmla="*/ 67 h 302"/>
                <a:gd name="T24" fmla="*/ 137 w 253"/>
                <a:gd name="T25" fmla="*/ 77 h 302"/>
                <a:gd name="T26" fmla="*/ 143 w 253"/>
                <a:gd name="T27" fmla="*/ 92 h 302"/>
                <a:gd name="T28" fmla="*/ 121 w 253"/>
                <a:gd name="T29" fmla="*/ 99 h 302"/>
                <a:gd name="T30" fmla="*/ 122 w 253"/>
                <a:gd name="T31" fmla="*/ 114 h 302"/>
                <a:gd name="T32" fmla="*/ 162 w 253"/>
                <a:gd name="T33" fmla="*/ 136 h 302"/>
                <a:gd name="T34" fmla="*/ 172 w 253"/>
                <a:gd name="T35" fmla="*/ 151 h 302"/>
                <a:gd name="T36" fmla="*/ 187 w 253"/>
                <a:gd name="T37" fmla="*/ 171 h 302"/>
                <a:gd name="T38" fmla="*/ 209 w 253"/>
                <a:gd name="T39" fmla="*/ 194 h 302"/>
                <a:gd name="T40" fmla="*/ 218 w 253"/>
                <a:gd name="T41" fmla="*/ 211 h 302"/>
                <a:gd name="T42" fmla="*/ 229 w 253"/>
                <a:gd name="T43" fmla="*/ 217 h 302"/>
                <a:gd name="T44" fmla="*/ 235 w 253"/>
                <a:gd name="T45" fmla="*/ 234 h 302"/>
                <a:gd name="T46" fmla="*/ 251 w 253"/>
                <a:gd name="T47" fmla="*/ 256 h 302"/>
                <a:gd name="T48" fmla="*/ 250 w 253"/>
                <a:gd name="T49" fmla="*/ 268 h 302"/>
                <a:gd name="T50" fmla="*/ 231 w 253"/>
                <a:gd name="T51" fmla="*/ 284 h 302"/>
                <a:gd name="T52" fmla="*/ 217 w 253"/>
                <a:gd name="T53" fmla="*/ 279 h 302"/>
                <a:gd name="T54" fmla="*/ 205 w 253"/>
                <a:gd name="T55" fmla="*/ 286 h 302"/>
                <a:gd name="T56" fmla="*/ 188 w 253"/>
                <a:gd name="T57" fmla="*/ 291 h 302"/>
                <a:gd name="T58" fmla="*/ 189 w 253"/>
                <a:gd name="T59" fmla="*/ 274 h 302"/>
                <a:gd name="T60" fmla="*/ 185 w 253"/>
                <a:gd name="T61" fmla="*/ 256 h 302"/>
                <a:gd name="T62" fmla="*/ 185 w 253"/>
                <a:gd name="T63" fmla="*/ 249 h 302"/>
                <a:gd name="T64" fmla="*/ 181 w 253"/>
                <a:gd name="T65" fmla="*/ 227 h 302"/>
                <a:gd name="T66" fmla="*/ 148 w 253"/>
                <a:gd name="T67" fmla="*/ 171 h 302"/>
                <a:gd name="T68" fmla="*/ 106 w 253"/>
                <a:gd name="T69" fmla="*/ 148 h 302"/>
                <a:gd name="T70" fmla="*/ 92 w 253"/>
                <a:gd name="T71" fmla="*/ 161 h 302"/>
                <a:gd name="T72" fmla="*/ 71 w 253"/>
                <a:gd name="T73" fmla="*/ 151 h 302"/>
                <a:gd name="T74" fmla="*/ 47 w 253"/>
                <a:gd name="T75" fmla="*/ 174 h 302"/>
                <a:gd name="T76" fmla="*/ 40 w 253"/>
                <a:gd name="T77" fmla="*/ 162 h 302"/>
                <a:gd name="T78" fmla="*/ 39 w 253"/>
                <a:gd name="T79" fmla="*/ 140 h 302"/>
                <a:gd name="T80" fmla="*/ 42 w 253"/>
                <a:gd name="T81" fmla="*/ 131 h 302"/>
                <a:gd name="T82" fmla="*/ 29 w 253"/>
                <a:gd name="T83" fmla="*/ 102 h 302"/>
                <a:gd name="T84" fmla="*/ 22 w 253"/>
                <a:gd name="T85" fmla="*/ 105 h 302"/>
                <a:gd name="T86" fmla="*/ 15 w 253"/>
                <a:gd name="T87" fmla="*/ 83 h 302"/>
                <a:gd name="T88" fmla="*/ 0 w 253"/>
                <a:gd name="T89" fmla="*/ 79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3" h="302">
                  <a:moveTo>
                    <a:pt x="0" y="76"/>
                  </a:moveTo>
                  <a:cubicBezTo>
                    <a:pt x="1" y="71"/>
                    <a:pt x="0" y="65"/>
                    <a:pt x="4" y="61"/>
                  </a:cubicBezTo>
                  <a:cubicBezTo>
                    <a:pt x="6" y="59"/>
                    <a:pt x="13" y="62"/>
                    <a:pt x="14" y="57"/>
                  </a:cubicBezTo>
                  <a:cubicBezTo>
                    <a:pt x="8" y="61"/>
                    <a:pt x="13" y="50"/>
                    <a:pt x="13" y="48"/>
                  </a:cubicBezTo>
                  <a:cubicBezTo>
                    <a:pt x="15" y="45"/>
                    <a:pt x="14" y="43"/>
                    <a:pt x="18" y="42"/>
                  </a:cubicBezTo>
                  <a:cubicBezTo>
                    <a:pt x="21" y="41"/>
                    <a:pt x="26" y="38"/>
                    <a:pt x="26" y="34"/>
                  </a:cubicBezTo>
                  <a:cubicBezTo>
                    <a:pt x="30" y="36"/>
                    <a:pt x="26" y="50"/>
                    <a:pt x="35" y="46"/>
                  </a:cubicBezTo>
                  <a:cubicBezTo>
                    <a:pt x="40" y="44"/>
                    <a:pt x="40" y="46"/>
                    <a:pt x="45" y="48"/>
                  </a:cubicBezTo>
                  <a:cubicBezTo>
                    <a:pt x="51" y="50"/>
                    <a:pt x="45" y="43"/>
                    <a:pt x="45" y="42"/>
                  </a:cubicBezTo>
                  <a:cubicBezTo>
                    <a:pt x="44" y="38"/>
                    <a:pt x="46" y="35"/>
                    <a:pt x="46" y="32"/>
                  </a:cubicBezTo>
                  <a:cubicBezTo>
                    <a:pt x="45" y="28"/>
                    <a:pt x="42" y="25"/>
                    <a:pt x="40" y="22"/>
                  </a:cubicBezTo>
                  <a:cubicBezTo>
                    <a:pt x="38" y="18"/>
                    <a:pt x="35" y="15"/>
                    <a:pt x="35" y="11"/>
                  </a:cubicBezTo>
                  <a:cubicBezTo>
                    <a:pt x="35" y="10"/>
                    <a:pt x="38" y="0"/>
                    <a:pt x="40" y="2"/>
                  </a:cubicBezTo>
                  <a:cubicBezTo>
                    <a:pt x="42" y="4"/>
                    <a:pt x="41" y="5"/>
                    <a:pt x="45" y="4"/>
                  </a:cubicBezTo>
                  <a:cubicBezTo>
                    <a:pt x="51" y="3"/>
                    <a:pt x="52" y="7"/>
                    <a:pt x="55" y="10"/>
                  </a:cubicBezTo>
                  <a:cubicBezTo>
                    <a:pt x="59" y="14"/>
                    <a:pt x="63" y="17"/>
                    <a:pt x="67" y="21"/>
                  </a:cubicBezTo>
                  <a:cubicBezTo>
                    <a:pt x="69" y="23"/>
                    <a:pt x="69" y="29"/>
                    <a:pt x="73" y="30"/>
                  </a:cubicBezTo>
                  <a:cubicBezTo>
                    <a:pt x="75" y="29"/>
                    <a:pt x="75" y="27"/>
                    <a:pt x="74" y="24"/>
                  </a:cubicBezTo>
                  <a:cubicBezTo>
                    <a:pt x="75" y="28"/>
                    <a:pt x="79" y="27"/>
                    <a:pt x="80" y="31"/>
                  </a:cubicBezTo>
                  <a:cubicBezTo>
                    <a:pt x="81" y="35"/>
                    <a:pt x="79" y="40"/>
                    <a:pt x="80" y="45"/>
                  </a:cubicBezTo>
                  <a:cubicBezTo>
                    <a:pt x="83" y="58"/>
                    <a:pt x="98" y="59"/>
                    <a:pt x="108" y="65"/>
                  </a:cubicBezTo>
                  <a:cubicBezTo>
                    <a:pt x="110" y="62"/>
                    <a:pt x="109" y="58"/>
                    <a:pt x="114" y="57"/>
                  </a:cubicBezTo>
                  <a:cubicBezTo>
                    <a:pt x="119" y="54"/>
                    <a:pt x="123" y="57"/>
                    <a:pt x="127" y="60"/>
                  </a:cubicBezTo>
                  <a:cubicBezTo>
                    <a:pt x="130" y="61"/>
                    <a:pt x="134" y="63"/>
                    <a:pt x="134" y="67"/>
                  </a:cubicBezTo>
                  <a:cubicBezTo>
                    <a:pt x="134" y="70"/>
                    <a:pt x="129" y="70"/>
                    <a:pt x="128" y="73"/>
                  </a:cubicBezTo>
                  <a:cubicBezTo>
                    <a:pt x="131" y="74"/>
                    <a:pt x="136" y="73"/>
                    <a:pt x="137" y="77"/>
                  </a:cubicBezTo>
                  <a:cubicBezTo>
                    <a:pt x="138" y="79"/>
                    <a:pt x="140" y="79"/>
                    <a:pt x="142" y="80"/>
                  </a:cubicBezTo>
                  <a:cubicBezTo>
                    <a:pt x="151" y="85"/>
                    <a:pt x="147" y="86"/>
                    <a:pt x="143" y="92"/>
                  </a:cubicBezTo>
                  <a:cubicBezTo>
                    <a:pt x="149" y="94"/>
                    <a:pt x="138" y="101"/>
                    <a:pt x="133" y="100"/>
                  </a:cubicBezTo>
                  <a:cubicBezTo>
                    <a:pt x="132" y="100"/>
                    <a:pt x="122" y="97"/>
                    <a:pt x="121" y="99"/>
                  </a:cubicBezTo>
                  <a:cubicBezTo>
                    <a:pt x="120" y="101"/>
                    <a:pt x="125" y="105"/>
                    <a:pt x="124" y="108"/>
                  </a:cubicBezTo>
                  <a:cubicBezTo>
                    <a:pt x="121" y="109"/>
                    <a:pt x="117" y="112"/>
                    <a:pt x="122" y="114"/>
                  </a:cubicBezTo>
                  <a:cubicBezTo>
                    <a:pt x="130" y="116"/>
                    <a:pt x="139" y="124"/>
                    <a:pt x="146" y="129"/>
                  </a:cubicBezTo>
                  <a:cubicBezTo>
                    <a:pt x="149" y="131"/>
                    <a:pt x="162" y="131"/>
                    <a:pt x="162" y="136"/>
                  </a:cubicBezTo>
                  <a:cubicBezTo>
                    <a:pt x="161" y="140"/>
                    <a:pt x="159" y="141"/>
                    <a:pt x="162" y="144"/>
                  </a:cubicBezTo>
                  <a:cubicBezTo>
                    <a:pt x="164" y="147"/>
                    <a:pt x="169" y="151"/>
                    <a:pt x="172" y="151"/>
                  </a:cubicBezTo>
                  <a:cubicBezTo>
                    <a:pt x="175" y="151"/>
                    <a:pt x="176" y="156"/>
                    <a:pt x="177" y="159"/>
                  </a:cubicBezTo>
                  <a:cubicBezTo>
                    <a:pt x="180" y="163"/>
                    <a:pt x="183" y="167"/>
                    <a:pt x="187" y="171"/>
                  </a:cubicBezTo>
                  <a:cubicBezTo>
                    <a:pt x="189" y="173"/>
                    <a:pt x="197" y="184"/>
                    <a:pt x="200" y="183"/>
                  </a:cubicBezTo>
                  <a:cubicBezTo>
                    <a:pt x="203" y="182"/>
                    <a:pt x="206" y="192"/>
                    <a:pt x="209" y="194"/>
                  </a:cubicBezTo>
                  <a:cubicBezTo>
                    <a:pt x="213" y="195"/>
                    <a:pt x="211" y="203"/>
                    <a:pt x="214" y="206"/>
                  </a:cubicBezTo>
                  <a:cubicBezTo>
                    <a:pt x="214" y="207"/>
                    <a:pt x="216" y="211"/>
                    <a:pt x="218" y="211"/>
                  </a:cubicBezTo>
                  <a:cubicBezTo>
                    <a:pt x="219" y="211"/>
                    <a:pt x="221" y="209"/>
                    <a:pt x="223" y="210"/>
                  </a:cubicBezTo>
                  <a:cubicBezTo>
                    <a:pt x="226" y="212"/>
                    <a:pt x="225" y="216"/>
                    <a:pt x="229" y="217"/>
                  </a:cubicBezTo>
                  <a:cubicBezTo>
                    <a:pt x="233" y="218"/>
                    <a:pt x="238" y="224"/>
                    <a:pt x="242" y="225"/>
                  </a:cubicBezTo>
                  <a:cubicBezTo>
                    <a:pt x="241" y="229"/>
                    <a:pt x="236" y="230"/>
                    <a:pt x="235" y="234"/>
                  </a:cubicBezTo>
                  <a:cubicBezTo>
                    <a:pt x="234" y="238"/>
                    <a:pt x="244" y="243"/>
                    <a:pt x="246" y="246"/>
                  </a:cubicBezTo>
                  <a:cubicBezTo>
                    <a:pt x="248" y="250"/>
                    <a:pt x="253" y="250"/>
                    <a:pt x="251" y="256"/>
                  </a:cubicBezTo>
                  <a:cubicBezTo>
                    <a:pt x="250" y="258"/>
                    <a:pt x="248" y="260"/>
                    <a:pt x="248" y="262"/>
                  </a:cubicBezTo>
                  <a:cubicBezTo>
                    <a:pt x="248" y="264"/>
                    <a:pt x="250" y="265"/>
                    <a:pt x="250" y="268"/>
                  </a:cubicBezTo>
                  <a:cubicBezTo>
                    <a:pt x="250" y="274"/>
                    <a:pt x="248" y="275"/>
                    <a:pt x="243" y="276"/>
                  </a:cubicBezTo>
                  <a:cubicBezTo>
                    <a:pt x="238" y="278"/>
                    <a:pt x="237" y="284"/>
                    <a:pt x="231" y="284"/>
                  </a:cubicBezTo>
                  <a:cubicBezTo>
                    <a:pt x="225" y="284"/>
                    <a:pt x="224" y="276"/>
                    <a:pt x="220" y="275"/>
                  </a:cubicBezTo>
                  <a:cubicBezTo>
                    <a:pt x="217" y="275"/>
                    <a:pt x="219" y="278"/>
                    <a:pt x="217" y="279"/>
                  </a:cubicBezTo>
                  <a:cubicBezTo>
                    <a:pt x="215" y="280"/>
                    <a:pt x="214" y="280"/>
                    <a:pt x="212" y="280"/>
                  </a:cubicBezTo>
                  <a:cubicBezTo>
                    <a:pt x="210" y="281"/>
                    <a:pt x="204" y="284"/>
                    <a:pt x="205" y="286"/>
                  </a:cubicBezTo>
                  <a:cubicBezTo>
                    <a:pt x="207" y="290"/>
                    <a:pt x="212" y="293"/>
                    <a:pt x="208" y="297"/>
                  </a:cubicBezTo>
                  <a:cubicBezTo>
                    <a:pt x="204" y="302"/>
                    <a:pt x="195" y="289"/>
                    <a:pt x="188" y="291"/>
                  </a:cubicBezTo>
                  <a:cubicBezTo>
                    <a:pt x="184" y="293"/>
                    <a:pt x="178" y="286"/>
                    <a:pt x="182" y="283"/>
                  </a:cubicBezTo>
                  <a:cubicBezTo>
                    <a:pt x="185" y="281"/>
                    <a:pt x="190" y="279"/>
                    <a:pt x="189" y="274"/>
                  </a:cubicBezTo>
                  <a:cubicBezTo>
                    <a:pt x="189" y="270"/>
                    <a:pt x="191" y="265"/>
                    <a:pt x="190" y="261"/>
                  </a:cubicBezTo>
                  <a:cubicBezTo>
                    <a:pt x="189" y="259"/>
                    <a:pt x="185" y="259"/>
                    <a:pt x="185" y="256"/>
                  </a:cubicBezTo>
                  <a:cubicBezTo>
                    <a:pt x="185" y="254"/>
                    <a:pt x="187" y="252"/>
                    <a:pt x="188" y="250"/>
                  </a:cubicBezTo>
                  <a:cubicBezTo>
                    <a:pt x="187" y="250"/>
                    <a:pt x="186" y="250"/>
                    <a:pt x="185" y="249"/>
                  </a:cubicBezTo>
                  <a:cubicBezTo>
                    <a:pt x="185" y="246"/>
                    <a:pt x="192" y="242"/>
                    <a:pt x="187" y="237"/>
                  </a:cubicBezTo>
                  <a:cubicBezTo>
                    <a:pt x="185" y="234"/>
                    <a:pt x="174" y="231"/>
                    <a:pt x="181" y="227"/>
                  </a:cubicBezTo>
                  <a:cubicBezTo>
                    <a:pt x="170" y="222"/>
                    <a:pt x="158" y="215"/>
                    <a:pt x="157" y="202"/>
                  </a:cubicBezTo>
                  <a:cubicBezTo>
                    <a:pt x="155" y="191"/>
                    <a:pt x="159" y="177"/>
                    <a:pt x="148" y="171"/>
                  </a:cubicBezTo>
                  <a:cubicBezTo>
                    <a:pt x="137" y="164"/>
                    <a:pt x="134" y="149"/>
                    <a:pt x="121" y="146"/>
                  </a:cubicBezTo>
                  <a:cubicBezTo>
                    <a:pt x="120" y="146"/>
                    <a:pt x="98" y="140"/>
                    <a:pt x="106" y="148"/>
                  </a:cubicBezTo>
                  <a:cubicBezTo>
                    <a:pt x="101" y="148"/>
                    <a:pt x="102" y="156"/>
                    <a:pt x="100" y="158"/>
                  </a:cubicBezTo>
                  <a:cubicBezTo>
                    <a:pt x="99" y="159"/>
                    <a:pt x="94" y="159"/>
                    <a:pt x="92" y="161"/>
                  </a:cubicBezTo>
                  <a:cubicBezTo>
                    <a:pt x="89" y="163"/>
                    <a:pt x="88" y="160"/>
                    <a:pt x="85" y="159"/>
                  </a:cubicBezTo>
                  <a:cubicBezTo>
                    <a:pt x="82" y="156"/>
                    <a:pt x="76" y="152"/>
                    <a:pt x="71" y="151"/>
                  </a:cubicBezTo>
                  <a:cubicBezTo>
                    <a:pt x="67" y="149"/>
                    <a:pt x="67" y="158"/>
                    <a:pt x="62" y="155"/>
                  </a:cubicBezTo>
                  <a:cubicBezTo>
                    <a:pt x="61" y="163"/>
                    <a:pt x="52" y="169"/>
                    <a:pt x="47" y="174"/>
                  </a:cubicBezTo>
                  <a:cubicBezTo>
                    <a:pt x="45" y="177"/>
                    <a:pt x="42" y="175"/>
                    <a:pt x="40" y="173"/>
                  </a:cubicBezTo>
                  <a:cubicBezTo>
                    <a:pt x="37" y="170"/>
                    <a:pt x="39" y="165"/>
                    <a:pt x="40" y="162"/>
                  </a:cubicBezTo>
                  <a:cubicBezTo>
                    <a:pt x="42" y="158"/>
                    <a:pt x="43" y="155"/>
                    <a:pt x="42" y="150"/>
                  </a:cubicBezTo>
                  <a:cubicBezTo>
                    <a:pt x="42" y="148"/>
                    <a:pt x="39" y="143"/>
                    <a:pt x="39" y="140"/>
                  </a:cubicBezTo>
                  <a:cubicBezTo>
                    <a:pt x="40" y="139"/>
                    <a:pt x="41" y="137"/>
                    <a:pt x="42" y="136"/>
                  </a:cubicBezTo>
                  <a:cubicBezTo>
                    <a:pt x="43" y="134"/>
                    <a:pt x="42" y="134"/>
                    <a:pt x="42" y="131"/>
                  </a:cubicBezTo>
                  <a:cubicBezTo>
                    <a:pt x="42" y="126"/>
                    <a:pt x="44" y="123"/>
                    <a:pt x="41" y="117"/>
                  </a:cubicBezTo>
                  <a:cubicBezTo>
                    <a:pt x="37" y="110"/>
                    <a:pt x="41" y="99"/>
                    <a:pt x="29" y="102"/>
                  </a:cubicBezTo>
                  <a:cubicBezTo>
                    <a:pt x="28" y="102"/>
                    <a:pt x="26" y="103"/>
                    <a:pt x="26" y="104"/>
                  </a:cubicBezTo>
                  <a:cubicBezTo>
                    <a:pt x="25" y="107"/>
                    <a:pt x="24" y="104"/>
                    <a:pt x="22" y="105"/>
                  </a:cubicBezTo>
                  <a:cubicBezTo>
                    <a:pt x="18" y="106"/>
                    <a:pt x="16" y="104"/>
                    <a:pt x="14" y="100"/>
                  </a:cubicBezTo>
                  <a:cubicBezTo>
                    <a:pt x="11" y="94"/>
                    <a:pt x="18" y="88"/>
                    <a:pt x="15" y="83"/>
                  </a:cubicBezTo>
                  <a:cubicBezTo>
                    <a:pt x="14" y="82"/>
                    <a:pt x="10" y="76"/>
                    <a:pt x="8" y="75"/>
                  </a:cubicBezTo>
                  <a:cubicBezTo>
                    <a:pt x="4" y="74"/>
                    <a:pt x="4" y="78"/>
                    <a:pt x="0" y="79"/>
                  </a:cubicBezTo>
                  <a:cubicBezTo>
                    <a:pt x="0" y="78"/>
                    <a:pt x="0" y="77"/>
                    <a:pt x="0" y="7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663">
              <a:extLst>
                <a:ext uri="{FF2B5EF4-FFF2-40B4-BE49-F238E27FC236}">
                  <a16:creationId xmlns="" xmlns:a16="http://schemas.microsoft.com/office/drawing/2014/main" id="{9E61DDDF-2FA2-4507-A374-738BBCB84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8407" y="2048420"/>
              <a:ext cx="311437" cy="395971"/>
            </a:xfrm>
            <a:custGeom>
              <a:avLst/>
              <a:gdLst>
                <a:gd name="T0" fmla="*/ 2 w 145"/>
                <a:gd name="T1" fmla="*/ 98 h 182"/>
                <a:gd name="T2" fmla="*/ 9 w 145"/>
                <a:gd name="T3" fmla="*/ 88 h 182"/>
                <a:gd name="T4" fmla="*/ 15 w 145"/>
                <a:gd name="T5" fmla="*/ 84 h 182"/>
                <a:gd name="T6" fmla="*/ 27 w 145"/>
                <a:gd name="T7" fmla="*/ 74 h 182"/>
                <a:gd name="T8" fmla="*/ 32 w 145"/>
                <a:gd name="T9" fmla="*/ 72 h 182"/>
                <a:gd name="T10" fmla="*/ 38 w 145"/>
                <a:gd name="T11" fmla="*/ 62 h 182"/>
                <a:gd name="T12" fmla="*/ 41 w 145"/>
                <a:gd name="T13" fmla="*/ 44 h 182"/>
                <a:gd name="T14" fmla="*/ 46 w 145"/>
                <a:gd name="T15" fmla="*/ 41 h 182"/>
                <a:gd name="T16" fmla="*/ 57 w 145"/>
                <a:gd name="T17" fmla="*/ 48 h 182"/>
                <a:gd name="T18" fmla="*/ 78 w 145"/>
                <a:gd name="T19" fmla="*/ 53 h 182"/>
                <a:gd name="T20" fmla="*/ 87 w 145"/>
                <a:gd name="T21" fmla="*/ 47 h 182"/>
                <a:gd name="T22" fmla="*/ 80 w 145"/>
                <a:gd name="T23" fmla="*/ 42 h 182"/>
                <a:gd name="T24" fmla="*/ 73 w 145"/>
                <a:gd name="T25" fmla="*/ 33 h 182"/>
                <a:gd name="T26" fmla="*/ 93 w 145"/>
                <a:gd name="T27" fmla="*/ 32 h 182"/>
                <a:gd name="T28" fmla="*/ 99 w 145"/>
                <a:gd name="T29" fmla="*/ 21 h 182"/>
                <a:gd name="T30" fmla="*/ 109 w 145"/>
                <a:gd name="T31" fmla="*/ 18 h 182"/>
                <a:gd name="T32" fmla="*/ 105 w 145"/>
                <a:gd name="T33" fmla="*/ 0 h 182"/>
                <a:gd name="T34" fmla="*/ 119 w 145"/>
                <a:gd name="T35" fmla="*/ 6 h 182"/>
                <a:gd name="T36" fmla="*/ 141 w 145"/>
                <a:gd name="T37" fmla="*/ 23 h 182"/>
                <a:gd name="T38" fmla="*/ 133 w 145"/>
                <a:gd name="T39" fmla="*/ 22 h 182"/>
                <a:gd name="T40" fmla="*/ 130 w 145"/>
                <a:gd name="T41" fmla="*/ 29 h 182"/>
                <a:gd name="T42" fmla="*/ 125 w 145"/>
                <a:gd name="T43" fmla="*/ 47 h 182"/>
                <a:gd name="T44" fmla="*/ 137 w 145"/>
                <a:gd name="T45" fmla="*/ 73 h 182"/>
                <a:gd name="T46" fmla="*/ 129 w 145"/>
                <a:gd name="T47" fmla="*/ 79 h 182"/>
                <a:gd name="T48" fmla="*/ 128 w 145"/>
                <a:gd name="T49" fmla="*/ 85 h 182"/>
                <a:gd name="T50" fmla="*/ 121 w 145"/>
                <a:gd name="T51" fmla="*/ 91 h 182"/>
                <a:gd name="T52" fmla="*/ 117 w 145"/>
                <a:gd name="T53" fmla="*/ 99 h 182"/>
                <a:gd name="T54" fmla="*/ 107 w 145"/>
                <a:gd name="T55" fmla="*/ 102 h 182"/>
                <a:gd name="T56" fmla="*/ 101 w 145"/>
                <a:gd name="T57" fmla="*/ 107 h 182"/>
                <a:gd name="T58" fmla="*/ 99 w 145"/>
                <a:gd name="T59" fmla="*/ 114 h 182"/>
                <a:gd name="T60" fmla="*/ 103 w 145"/>
                <a:gd name="T61" fmla="*/ 124 h 182"/>
                <a:gd name="T62" fmla="*/ 101 w 145"/>
                <a:gd name="T63" fmla="*/ 126 h 182"/>
                <a:gd name="T64" fmla="*/ 112 w 145"/>
                <a:gd name="T65" fmla="*/ 132 h 182"/>
                <a:gd name="T66" fmla="*/ 139 w 145"/>
                <a:gd name="T67" fmla="*/ 154 h 182"/>
                <a:gd name="T68" fmla="*/ 106 w 145"/>
                <a:gd name="T69" fmla="*/ 164 h 182"/>
                <a:gd name="T70" fmla="*/ 100 w 145"/>
                <a:gd name="T71" fmla="*/ 177 h 182"/>
                <a:gd name="T72" fmla="*/ 90 w 145"/>
                <a:gd name="T73" fmla="*/ 179 h 182"/>
                <a:gd name="T74" fmla="*/ 80 w 145"/>
                <a:gd name="T75" fmla="*/ 175 h 182"/>
                <a:gd name="T76" fmla="*/ 69 w 145"/>
                <a:gd name="T77" fmla="*/ 170 h 182"/>
                <a:gd name="T78" fmla="*/ 75 w 145"/>
                <a:gd name="T79" fmla="*/ 173 h 182"/>
                <a:gd name="T80" fmla="*/ 68 w 145"/>
                <a:gd name="T81" fmla="*/ 182 h 182"/>
                <a:gd name="T82" fmla="*/ 70 w 145"/>
                <a:gd name="T83" fmla="*/ 177 h 182"/>
                <a:gd name="T84" fmla="*/ 65 w 145"/>
                <a:gd name="T85" fmla="*/ 177 h 182"/>
                <a:gd name="T86" fmla="*/ 53 w 145"/>
                <a:gd name="T87" fmla="*/ 172 h 182"/>
                <a:gd name="T88" fmla="*/ 59 w 145"/>
                <a:gd name="T89" fmla="*/ 169 h 182"/>
                <a:gd name="T90" fmla="*/ 43 w 145"/>
                <a:gd name="T91" fmla="*/ 167 h 182"/>
                <a:gd name="T92" fmla="*/ 48 w 145"/>
                <a:gd name="T93" fmla="*/ 164 h 182"/>
                <a:gd name="T94" fmla="*/ 44 w 145"/>
                <a:gd name="T95" fmla="*/ 150 h 182"/>
                <a:gd name="T96" fmla="*/ 51 w 145"/>
                <a:gd name="T97" fmla="*/ 147 h 182"/>
                <a:gd name="T98" fmla="*/ 62 w 145"/>
                <a:gd name="T99" fmla="*/ 149 h 182"/>
                <a:gd name="T100" fmla="*/ 44 w 145"/>
                <a:gd name="T101" fmla="*/ 139 h 182"/>
                <a:gd name="T102" fmla="*/ 45 w 145"/>
                <a:gd name="T103" fmla="*/ 125 h 182"/>
                <a:gd name="T104" fmla="*/ 41 w 145"/>
                <a:gd name="T105" fmla="*/ 116 h 182"/>
                <a:gd name="T106" fmla="*/ 19 w 145"/>
                <a:gd name="T107" fmla="*/ 110 h 182"/>
                <a:gd name="T108" fmla="*/ 18 w 145"/>
                <a:gd name="T109" fmla="*/ 115 h 182"/>
                <a:gd name="T110" fmla="*/ 10 w 145"/>
                <a:gd name="T111" fmla="*/ 108 h 182"/>
                <a:gd name="T112" fmla="*/ 6 w 145"/>
                <a:gd name="T113" fmla="*/ 101 h 182"/>
                <a:gd name="T114" fmla="*/ 2 w 145"/>
                <a:gd name="T115" fmla="*/ 9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5" h="182">
                  <a:moveTo>
                    <a:pt x="2" y="98"/>
                  </a:moveTo>
                  <a:cubicBezTo>
                    <a:pt x="4" y="94"/>
                    <a:pt x="7" y="91"/>
                    <a:pt x="9" y="88"/>
                  </a:cubicBezTo>
                  <a:cubicBezTo>
                    <a:pt x="10" y="86"/>
                    <a:pt x="14" y="87"/>
                    <a:pt x="15" y="84"/>
                  </a:cubicBezTo>
                  <a:cubicBezTo>
                    <a:pt x="16" y="79"/>
                    <a:pt x="27" y="79"/>
                    <a:pt x="27" y="74"/>
                  </a:cubicBezTo>
                  <a:cubicBezTo>
                    <a:pt x="27" y="71"/>
                    <a:pt x="30" y="72"/>
                    <a:pt x="32" y="72"/>
                  </a:cubicBezTo>
                  <a:cubicBezTo>
                    <a:pt x="35" y="71"/>
                    <a:pt x="35" y="64"/>
                    <a:pt x="38" y="62"/>
                  </a:cubicBezTo>
                  <a:cubicBezTo>
                    <a:pt x="43" y="57"/>
                    <a:pt x="36" y="46"/>
                    <a:pt x="41" y="44"/>
                  </a:cubicBezTo>
                  <a:cubicBezTo>
                    <a:pt x="43" y="43"/>
                    <a:pt x="44" y="40"/>
                    <a:pt x="46" y="41"/>
                  </a:cubicBezTo>
                  <a:cubicBezTo>
                    <a:pt x="50" y="43"/>
                    <a:pt x="53" y="46"/>
                    <a:pt x="57" y="48"/>
                  </a:cubicBezTo>
                  <a:cubicBezTo>
                    <a:pt x="63" y="52"/>
                    <a:pt x="71" y="53"/>
                    <a:pt x="78" y="53"/>
                  </a:cubicBezTo>
                  <a:cubicBezTo>
                    <a:pt x="82" y="53"/>
                    <a:pt x="90" y="54"/>
                    <a:pt x="87" y="47"/>
                  </a:cubicBezTo>
                  <a:cubicBezTo>
                    <a:pt x="86" y="45"/>
                    <a:pt x="82" y="44"/>
                    <a:pt x="80" y="42"/>
                  </a:cubicBezTo>
                  <a:cubicBezTo>
                    <a:pt x="77" y="40"/>
                    <a:pt x="75" y="36"/>
                    <a:pt x="73" y="33"/>
                  </a:cubicBezTo>
                  <a:cubicBezTo>
                    <a:pt x="79" y="32"/>
                    <a:pt x="87" y="32"/>
                    <a:pt x="93" y="32"/>
                  </a:cubicBezTo>
                  <a:cubicBezTo>
                    <a:pt x="102" y="31"/>
                    <a:pt x="97" y="25"/>
                    <a:pt x="99" y="21"/>
                  </a:cubicBezTo>
                  <a:cubicBezTo>
                    <a:pt x="100" y="17"/>
                    <a:pt x="106" y="20"/>
                    <a:pt x="109" y="18"/>
                  </a:cubicBezTo>
                  <a:cubicBezTo>
                    <a:pt x="113" y="17"/>
                    <a:pt x="106" y="3"/>
                    <a:pt x="105" y="0"/>
                  </a:cubicBezTo>
                  <a:cubicBezTo>
                    <a:pt x="111" y="0"/>
                    <a:pt x="116" y="1"/>
                    <a:pt x="119" y="6"/>
                  </a:cubicBezTo>
                  <a:cubicBezTo>
                    <a:pt x="123" y="14"/>
                    <a:pt x="135" y="16"/>
                    <a:pt x="141" y="23"/>
                  </a:cubicBezTo>
                  <a:cubicBezTo>
                    <a:pt x="138" y="25"/>
                    <a:pt x="136" y="22"/>
                    <a:pt x="133" y="22"/>
                  </a:cubicBezTo>
                  <a:cubicBezTo>
                    <a:pt x="132" y="23"/>
                    <a:pt x="131" y="27"/>
                    <a:pt x="130" y="29"/>
                  </a:cubicBezTo>
                  <a:cubicBezTo>
                    <a:pt x="128" y="33"/>
                    <a:pt x="124" y="41"/>
                    <a:pt x="125" y="47"/>
                  </a:cubicBezTo>
                  <a:cubicBezTo>
                    <a:pt x="126" y="50"/>
                    <a:pt x="145" y="69"/>
                    <a:pt x="137" y="73"/>
                  </a:cubicBezTo>
                  <a:cubicBezTo>
                    <a:pt x="134" y="75"/>
                    <a:pt x="130" y="76"/>
                    <a:pt x="129" y="79"/>
                  </a:cubicBezTo>
                  <a:cubicBezTo>
                    <a:pt x="128" y="81"/>
                    <a:pt x="130" y="84"/>
                    <a:pt x="128" y="85"/>
                  </a:cubicBezTo>
                  <a:cubicBezTo>
                    <a:pt x="126" y="88"/>
                    <a:pt x="123" y="88"/>
                    <a:pt x="121" y="91"/>
                  </a:cubicBezTo>
                  <a:cubicBezTo>
                    <a:pt x="120" y="94"/>
                    <a:pt x="119" y="97"/>
                    <a:pt x="117" y="99"/>
                  </a:cubicBezTo>
                  <a:cubicBezTo>
                    <a:pt x="114" y="101"/>
                    <a:pt x="110" y="100"/>
                    <a:pt x="107" y="102"/>
                  </a:cubicBezTo>
                  <a:cubicBezTo>
                    <a:pt x="105" y="103"/>
                    <a:pt x="103" y="105"/>
                    <a:pt x="101" y="107"/>
                  </a:cubicBezTo>
                  <a:cubicBezTo>
                    <a:pt x="98" y="109"/>
                    <a:pt x="95" y="111"/>
                    <a:pt x="99" y="114"/>
                  </a:cubicBezTo>
                  <a:cubicBezTo>
                    <a:pt x="102" y="116"/>
                    <a:pt x="103" y="121"/>
                    <a:pt x="103" y="124"/>
                  </a:cubicBezTo>
                  <a:cubicBezTo>
                    <a:pt x="102" y="120"/>
                    <a:pt x="100" y="122"/>
                    <a:pt x="101" y="126"/>
                  </a:cubicBezTo>
                  <a:cubicBezTo>
                    <a:pt x="101" y="132"/>
                    <a:pt x="108" y="129"/>
                    <a:pt x="112" y="132"/>
                  </a:cubicBezTo>
                  <a:cubicBezTo>
                    <a:pt x="119" y="136"/>
                    <a:pt x="140" y="145"/>
                    <a:pt x="139" y="154"/>
                  </a:cubicBezTo>
                  <a:cubicBezTo>
                    <a:pt x="138" y="167"/>
                    <a:pt x="112" y="153"/>
                    <a:pt x="106" y="164"/>
                  </a:cubicBezTo>
                  <a:cubicBezTo>
                    <a:pt x="104" y="167"/>
                    <a:pt x="104" y="178"/>
                    <a:pt x="100" y="177"/>
                  </a:cubicBezTo>
                  <a:cubicBezTo>
                    <a:pt x="98" y="177"/>
                    <a:pt x="85" y="172"/>
                    <a:pt x="90" y="179"/>
                  </a:cubicBezTo>
                  <a:cubicBezTo>
                    <a:pt x="87" y="178"/>
                    <a:pt x="82" y="177"/>
                    <a:pt x="80" y="175"/>
                  </a:cubicBezTo>
                  <a:cubicBezTo>
                    <a:pt x="77" y="172"/>
                    <a:pt x="73" y="170"/>
                    <a:pt x="69" y="170"/>
                  </a:cubicBezTo>
                  <a:cubicBezTo>
                    <a:pt x="71" y="171"/>
                    <a:pt x="73" y="172"/>
                    <a:pt x="75" y="173"/>
                  </a:cubicBezTo>
                  <a:cubicBezTo>
                    <a:pt x="72" y="173"/>
                    <a:pt x="71" y="178"/>
                    <a:pt x="68" y="182"/>
                  </a:cubicBezTo>
                  <a:cubicBezTo>
                    <a:pt x="65" y="178"/>
                    <a:pt x="70" y="179"/>
                    <a:pt x="70" y="177"/>
                  </a:cubicBezTo>
                  <a:cubicBezTo>
                    <a:pt x="69" y="174"/>
                    <a:pt x="65" y="172"/>
                    <a:pt x="65" y="177"/>
                  </a:cubicBezTo>
                  <a:cubicBezTo>
                    <a:pt x="63" y="172"/>
                    <a:pt x="56" y="177"/>
                    <a:pt x="53" y="172"/>
                  </a:cubicBezTo>
                  <a:cubicBezTo>
                    <a:pt x="60" y="172"/>
                    <a:pt x="52" y="167"/>
                    <a:pt x="59" y="169"/>
                  </a:cubicBezTo>
                  <a:cubicBezTo>
                    <a:pt x="55" y="165"/>
                    <a:pt x="48" y="168"/>
                    <a:pt x="43" y="167"/>
                  </a:cubicBezTo>
                  <a:cubicBezTo>
                    <a:pt x="44" y="164"/>
                    <a:pt x="46" y="163"/>
                    <a:pt x="48" y="164"/>
                  </a:cubicBezTo>
                  <a:cubicBezTo>
                    <a:pt x="42" y="160"/>
                    <a:pt x="48" y="154"/>
                    <a:pt x="44" y="150"/>
                  </a:cubicBezTo>
                  <a:cubicBezTo>
                    <a:pt x="48" y="153"/>
                    <a:pt x="46" y="147"/>
                    <a:pt x="51" y="147"/>
                  </a:cubicBezTo>
                  <a:cubicBezTo>
                    <a:pt x="54" y="147"/>
                    <a:pt x="59" y="147"/>
                    <a:pt x="62" y="149"/>
                  </a:cubicBezTo>
                  <a:cubicBezTo>
                    <a:pt x="58" y="142"/>
                    <a:pt x="44" y="149"/>
                    <a:pt x="44" y="139"/>
                  </a:cubicBezTo>
                  <a:cubicBezTo>
                    <a:pt x="43" y="135"/>
                    <a:pt x="46" y="129"/>
                    <a:pt x="45" y="125"/>
                  </a:cubicBezTo>
                  <a:cubicBezTo>
                    <a:pt x="43" y="121"/>
                    <a:pt x="39" y="121"/>
                    <a:pt x="41" y="116"/>
                  </a:cubicBezTo>
                  <a:cubicBezTo>
                    <a:pt x="34" y="121"/>
                    <a:pt x="25" y="112"/>
                    <a:pt x="19" y="110"/>
                  </a:cubicBezTo>
                  <a:cubicBezTo>
                    <a:pt x="20" y="112"/>
                    <a:pt x="20" y="114"/>
                    <a:pt x="18" y="115"/>
                  </a:cubicBezTo>
                  <a:cubicBezTo>
                    <a:pt x="17" y="112"/>
                    <a:pt x="14" y="110"/>
                    <a:pt x="10" y="108"/>
                  </a:cubicBezTo>
                  <a:cubicBezTo>
                    <a:pt x="8" y="108"/>
                    <a:pt x="0" y="101"/>
                    <a:pt x="6" y="101"/>
                  </a:cubicBezTo>
                  <a:cubicBezTo>
                    <a:pt x="5" y="100"/>
                    <a:pt x="4" y="99"/>
                    <a:pt x="2" y="9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664">
              <a:extLst>
                <a:ext uri="{FF2B5EF4-FFF2-40B4-BE49-F238E27FC236}">
                  <a16:creationId xmlns="" xmlns:a16="http://schemas.microsoft.com/office/drawing/2014/main" id="{5FE55F79-F066-400E-B96D-809518F7D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8407" y="2048420"/>
              <a:ext cx="311437" cy="395971"/>
            </a:xfrm>
            <a:custGeom>
              <a:avLst/>
              <a:gdLst>
                <a:gd name="T0" fmla="*/ 2 w 145"/>
                <a:gd name="T1" fmla="*/ 98 h 182"/>
                <a:gd name="T2" fmla="*/ 9 w 145"/>
                <a:gd name="T3" fmla="*/ 88 h 182"/>
                <a:gd name="T4" fmla="*/ 15 w 145"/>
                <a:gd name="T5" fmla="*/ 84 h 182"/>
                <a:gd name="T6" fmla="*/ 27 w 145"/>
                <a:gd name="T7" fmla="*/ 74 h 182"/>
                <a:gd name="T8" fmla="*/ 32 w 145"/>
                <a:gd name="T9" fmla="*/ 72 h 182"/>
                <a:gd name="T10" fmla="*/ 38 w 145"/>
                <a:gd name="T11" fmla="*/ 62 h 182"/>
                <a:gd name="T12" fmla="*/ 41 w 145"/>
                <a:gd name="T13" fmla="*/ 44 h 182"/>
                <a:gd name="T14" fmla="*/ 46 w 145"/>
                <a:gd name="T15" fmla="*/ 41 h 182"/>
                <a:gd name="T16" fmla="*/ 57 w 145"/>
                <a:gd name="T17" fmla="*/ 48 h 182"/>
                <a:gd name="T18" fmla="*/ 78 w 145"/>
                <a:gd name="T19" fmla="*/ 53 h 182"/>
                <a:gd name="T20" fmla="*/ 87 w 145"/>
                <a:gd name="T21" fmla="*/ 47 h 182"/>
                <a:gd name="T22" fmla="*/ 80 w 145"/>
                <a:gd name="T23" fmla="*/ 42 h 182"/>
                <a:gd name="T24" fmla="*/ 73 w 145"/>
                <a:gd name="T25" fmla="*/ 33 h 182"/>
                <a:gd name="T26" fmla="*/ 93 w 145"/>
                <a:gd name="T27" fmla="*/ 32 h 182"/>
                <a:gd name="T28" fmla="*/ 99 w 145"/>
                <a:gd name="T29" fmla="*/ 21 h 182"/>
                <a:gd name="T30" fmla="*/ 109 w 145"/>
                <a:gd name="T31" fmla="*/ 18 h 182"/>
                <a:gd name="T32" fmla="*/ 105 w 145"/>
                <a:gd name="T33" fmla="*/ 0 h 182"/>
                <a:gd name="T34" fmla="*/ 119 w 145"/>
                <a:gd name="T35" fmla="*/ 6 h 182"/>
                <a:gd name="T36" fmla="*/ 141 w 145"/>
                <a:gd name="T37" fmla="*/ 23 h 182"/>
                <a:gd name="T38" fmla="*/ 133 w 145"/>
                <a:gd name="T39" fmla="*/ 22 h 182"/>
                <a:gd name="T40" fmla="*/ 130 w 145"/>
                <a:gd name="T41" fmla="*/ 29 h 182"/>
                <a:gd name="T42" fmla="*/ 125 w 145"/>
                <a:gd name="T43" fmla="*/ 47 h 182"/>
                <a:gd name="T44" fmla="*/ 137 w 145"/>
                <a:gd name="T45" fmla="*/ 73 h 182"/>
                <a:gd name="T46" fmla="*/ 129 w 145"/>
                <a:gd name="T47" fmla="*/ 79 h 182"/>
                <a:gd name="T48" fmla="*/ 128 w 145"/>
                <a:gd name="T49" fmla="*/ 85 h 182"/>
                <a:gd name="T50" fmla="*/ 121 w 145"/>
                <a:gd name="T51" fmla="*/ 91 h 182"/>
                <a:gd name="T52" fmla="*/ 117 w 145"/>
                <a:gd name="T53" fmla="*/ 99 h 182"/>
                <a:gd name="T54" fmla="*/ 107 w 145"/>
                <a:gd name="T55" fmla="*/ 102 h 182"/>
                <a:gd name="T56" fmla="*/ 101 w 145"/>
                <a:gd name="T57" fmla="*/ 107 h 182"/>
                <a:gd name="T58" fmla="*/ 99 w 145"/>
                <a:gd name="T59" fmla="*/ 114 h 182"/>
                <a:gd name="T60" fmla="*/ 103 w 145"/>
                <a:gd name="T61" fmla="*/ 124 h 182"/>
                <a:gd name="T62" fmla="*/ 101 w 145"/>
                <a:gd name="T63" fmla="*/ 126 h 182"/>
                <a:gd name="T64" fmla="*/ 112 w 145"/>
                <a:gd name="T65" fmla="*/ 132 h 182"/>
                <a:gd name="T66" fmla="*/ 139 w 145"/>
                <a:gd name="T67" fmla="*/ 154 h 182"/>
                <a:gd name="T68" fmla="*/ 106 w 145"/>
                <a:gd name="T69" fmla="*/ 164 h 182"/>
                <a:gd name="T70" fmla="*/ 100 w 145"/>
                <a:gd name="T71" fmla="*/ 177 h 182"/>
                <a:gd name="T72" fmla="*/ 90 w 145"/>
                <a:gd name="T73" fmla="*/ 179 h 182"/>
                <a:gd name="T74" fmla="*/ 80 w 145"/>
                <a:gd name="T75" fmla="*/ 175 h 182"/>
                <a:gd name="T76" fmla="*/ 69 w 145"/>
                <a:gd name="T77" fmla="*/ 170 h 182"/>
                <a:gd name="T78" fmla="*/ 75 w 145"/>
                <a:gd name="T79" fmla="*/ 173 h 182"/>
                <a:gd name="T80" fmla="*/ 68 w 145"/>
                <a:gd name="T81" fmla="*/ 182 h 182"/>
                <a:gd name="T82" fmla="*/ 70 w 145"/>
                <a:gd name="T83" fmla="*/ 177 h 182"/>
                <a:gd name="T84" fmla="*/ 65 w 145"/>
                <a:gd name="T85" fmla="*/ 177 h 182"/>
                <a:gd name="T86" fmla="*/ 53 w 145"/>
                <a:gd name="T87" fmla="*/ 172 h 182"/>
                <a:gd name="T88" fmla="*/ 59 w 145"/>
                <a:gd name="T89" fmla="*/ 169 h 182"/>
                <a:gd name="T90" fmla="*/ 43 w 145"/>
                <a:gd name="T91" fmla="*/ 167 h 182"/>
                <a:gd name="T92" fmla="*/ 48 w 145"/>
                <a:gd name="T93" fmla="*/ 164 h 182"/>
                <a:gd name="T94" fmla="*/ 44 w 145"/>
                <a:gd name="T95" fmla="*/ 150 h 182"/>
                <a:gd name="T96" fmla="*/ 51 w 145"/>
                <a:gd name="T97" fmla="*/ 147 h 182"/>
                <a:gd name="T98" fmla="*/ 62 w 145"/>
                <a:gd name="T99" fmla="*/ 149 h 182"/>
                <a:gd name="T100" fmla="*/ 44 w 145"/>
                <a:gd name="T101" fmla="*/ 139 h 182"/>
                <a:gd name="T102" fmla="*/ 45 w 145"/>
                <a:gd name="T103" fmla="*/ 125 h 182"/>
                <a:gd name="T104" fmla="*/ 41 w 145"/>
                <a:gd name="T105" fmla="*/ 116 h 182"/>
                <a:gd name="T106" fmla="*/ 19 w 145"/>
                <a:gd name="T107" fmla="*/ 110 h 182"/>
                <a:gd name="T108" fmla="*/ 18 w 145"/>
                <a:gd name="T109" fmla="*/ 115 h 182"/>
                <a:gd name="T110" fmla="*/ 10 w 145"/>
                <a:gd name="T111" fmla="*/ 108 h 182"/>
                <a:gd name="T112" fmla="*/ 6 w 145"/>
                <a:gd name="T113" fmla="*/ 101 h 182"/>
                <a:gd name="T114" fmla="*/ 2 w 145"/>
                <a:gd name="T115" fmla="*/ 9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5" h="182">
                  <a:moveTo>
                    <a:pt x="2" y="98"/>
                  </a:moveTo>
                  <a:cubicBezTo>
                    <a:pt x="4" y="94"/>
                    <a:pt x="7" y="91"/>
                    <a:pt x="9" y="88"/>
                  </a:cubicBezTo>
                  <a:cubicBezTo>
                    <a:pt x="10" y="86"/>
                    <a:pt x="14" y="87"/>
                    <a:pt x="15" y="84"/>
                  </a:cubicBezTo>
                  <a:cubicBezTo>
                    <a:pt x="16" y="79"/>
                    <a:pt x="27" y="79"/>
                    <a:pt x="27" y="74"/>
                  </a:cubicBezTo>
                  <a:cubicBezTo>
                    <a:pt x="27" y="71"/>
                    <a:pt x="30" y="72"/>
                    <a:pt x="32" y="72"/>
                  </a:cubicBezTo>
                  <a:cubicBezTo>
                    <a:pt x="35" y="71"/>
                    <a:pt x="35" y="64"/>
                    <a:pt x="38" y="62"/>
                  </a:cubicBezTo>
                  <a:cubicBezTo>
                    <a:pt x="43" y="57"/>
                    <a:pt x="36" y="46"/>
                    <a:pt x="41" y="44"/>
                  </a:cubicBezTo>
                  <a:cubicBezTo>
                    <a:pt x="43" y="43"/>
                    <a:pt x="44" y="40"/>
                    <a:pt x="46" y="41"/>
                  </a:cubicBezTo>
                  <a:cubicBezTo>
                    <a:pt x="50" y="43"/>
                    <a:pt x="53" y="46"/>
                    <a:pt x="57" y="48"/>
                  </a:cubicBezTo>
                  <a:cubicBezTo>
                    <a:pt x="63" y="52"/>
                    <a:pt x="71" y="53"/>
                    <a:pt x="78" y="53"/>
                  </a:cubicBezTo>
                  <a:cubicBezTo>
                    <a:pt x="82" y="53"/>
                    <a:pt x="90" y="54"/>
                    <a:pt x="87" y="47"/>
                  </a:cubicBezTo>
                  <a:cubicBezTo>
                    <a:pt x="86" y="45"/>
                    <a:pt x="82" y="44"/>
                    <a:pt x="80" y="42"/>
                  </a:cubicBezTo>
                  <a:cubicBezTo>
                    <a:pt x="77" y="40"/>
                    <a:pt x="75" y="36"/>
                    <a:pt x="73" y="33"/>
                  </a:cubicBezTo>
                  <a:cubicBezTo>
                    <a:pt x="79" y="32"/>
                    <a:pt x="87" y="32"/>
                    <a:pt x="93" y="32"/>
                  </a:cubicBezTo>
                  <a:cubicBezTo>
                    <a:pt x="102" y="31"/>
                    <a:pt x="97" y="25"/>
                    <a:pt x="99" y="21"/>
                  </a:cubicBezTo>
                  <a:cubicBezTo>
                    <a:pt x="100" y="17"/>
                    <a:pt x="106" y="20"/>
                    <a:pt x="109" y="18"/>
                  </a:cubicBezTo>
                  <a:cubicBezTo>
                    <a:pt x="113" y="17"/>
                    <a:pt x="106" y="3"/>
                    <a:pt x="105" y="0"/>
                  </a:cubicBezTo>
                  <a:cubicBezTo>
                    <a:pt x="111" y="0"/>
                    <a:pt x="116" y="1"/>
                    <a:pt x="119" y="6"/>
                  </a:cubicBezTo>
                  <a:cubicBezTo>
                    <a:pt x="123" y="14"/>
                    <a:pt x="135" y="16"/>
                    <a:pt x="141" y="23"/>
                  </a:cubicBezTo>
                  <a:cubicBezTo>
                    <a:pt x="138" y="25"/>
                    <a:pt x="136" y="22"/>
                    <a:pt x="133" y="22"/>
                  </a:cubicBezTo>
                  <a:cubicBezTo>
                    <a:pt x="132" y="23"/>
                    <a:pt x="131" y="27"/>
                    <a:pt x="130" y="29"/>
                  </a:cubicBezTo>
                  <a:cubicBezTo>
                    <a:pt x="128" y="33"/>
                    <a:pt x="124" y="41"/>
                    <a:pt x="125" y="47"/>
                  </a:cubicBezTo>
                  <a:cubicBezTo>
                    <a:pt x="126" y="50"/>
                    <a:pt x="145" y="69"/>
                    <a:pt x="137" y="73"/>
                  </a:cubicBezTo>
                  <a:cubicBezTo>
                    <a:pt x="134" y="75"/>
                    <a:pt x="130" y="76"/>
                    <a:pt x="129" y="79"/>
                  </a:cubicBezTo>
                  <a:cubicBezTo>
                    <a:pt x="128" y="81"/>
                    <a:pt x="130" y="84"/>
                    <a:pt x="128" y="85"/>
                  </a:cubicBezTo>
                  <a:cubicBezTo>
                    <a:pt x="126" y="88"/>
                    <a:pt x="123" y="88"/>
                    <a:pt x="121" y="91"/>
                  </a:cubicBezTo>
                  <a:cubicBezTo>
                    <a:pt x="120" y="94"/>
                    <a:pt x="119" y="97"/>
                    <a:pt x="117" y="99"/>
                  </a:cubicBezTo>
                  <a:cubicBezTo>
                    <a:pt x="114" y="101"/>
                    <a:pt x="110" y="100"/>
                    <a:pt x="107" y="102"/>
                  </a:cubicBezTo>
                  <a:cubicBezTo>
                    <a:pt x="105" y="103"/>
                    <a:pt x="103" y="105"/>
                    <a:pt x="101" y="107"/>
                  </a:cubicBezTo>
                  <a:cubicBezTo>
                    <a:pt x="98" y="109"/>
                    <a:pt x="95" y="111"/>
                    <a:pt x="99" y="114"/>
                  </a:cubicBezTo>
                  <a:cubicBezTo>
                    <a:pt x="102" y="116"/>
                    <a:pt x="103" y="121"/>
                    <a:pt x="103" y="124"/>
                  </a:cubicBezTo>
                  <a:cubicBezTo>
                    <a:pt x="102" y="120"/>
                    <a:pt x="100" y="122"/>
                    <a:pt x="101" y="126"/>
                  </a:cubicBezTo>
                  <a:cubicBezTo>
                    <a:pt x="101" y="132"/>
                    <a:pt x="108" y="129"/>
                    <a:pt x="112" y="132"/>
                  </a:cubicBezTo>
                  <a:cubicBezTo>
                    <a:pt x="119" y="136"/>
                    <a:pt x="140" y="145"/>
                    <a:pt x="139" y="154"/>
                  </a:cubicBezTo>
                  <a:cubicBezTo>
                    <a:pt x="138" y="167"/>
                    <a:pt x="112" y="153"/>
                    <a:pt x="106" y="164"/>
                  </a:cubicBezTo>
                  <a:cubicBezTo>
                    <a:pt x="104" y="167"/>
                    <a:pt x="104" y="178"/>
                    <a:pt x="100" y="177"/>
                  </a:cubicBezTo>
                  <a:cubicBezTo>
                    <a:pt x="98" y="177"/>
                    <a:pt x="85" y="172"/>
                    <a:pt x="90" y="179"/>
                  </a:cubicBezTo>
                  <a:cubicBezTo>
                    <a:pt x="87" y="178"/>
                    <a:pt x="82" y="177"/>
                    <a:pt x="80" y="175"/>
                  </a:cubicBezTo>
                  <a:cubicBezTo>
                    <a:pt x="77" y="172"/>
                    <a:pt x="73" y="170"/>
                    <a:pt x="69" y="170"/>
                  </a:cubicBezTo>
                  <a:cubicBezTo>
                    <a:pt x="71" y="171"/>
                    <a:pt x="73" y="172"/>
                    <a:pt x="75" y="173"/>
                  </a:cubicBezTo>
                  <a:cubicBezTo>
                    <a:pt x="72" y="173"/>
                    <a:pt x="71" y="178"/>
                    <a:pt x="68" y="182"/>
                  </a:cubicBezTo>
                  <a:cubicBezTo>
                    <a:pt x="65" y="178"/>
                    <a:pt x="70" y="179"/>
                    <a:pt x="70" y="177"/>
                  </a:cubicBezTo>
                  <a:cubicBezTo>
                    <a:pt x="69" y="174"/>
                    <a:pt x="65" y="172"/>
                    <a:pt x="65" y="177"/>
                  </a:cubicBezTo>
                  <a:cubicBezTo>
                    <a:pt x="63" y="172"/>
                    <a:pt x="56" y="177"/>
                    <a:pt x="53" y="172"/>
                  </a:cubicBezTo>
                  <a:cubicBezTo>
                    <a:pt x="60" y="172"/>
                    <a:pt x="52" y="167"/>
                    <a:pt x="59" y="169"/>
                  </a:cubicBezTo>
                  <a:cubicBezTo>
                    <a:pt x="55" y="165"/>
                    <a:pt x="48" y="168"/>
                    <a:pt x="43" y="167"/>
                  </a:cubicBezTo>
                  <a:cubicBezTo>
                    <a:pt x="44" y="164"/>
                    <a:pt x="46" y="163"/>
                    <a:pt x="48" y="164"/>
                  </a:cubicBezTo>
                  <a:cubicBezTo>
                    <a:pt x="42" y="160"/>
                    <a:pt x="48" y="154"/>
                    <a:pt x="44" y="150"/>
                  </a:cubicBezTo>
                  <a:cubicBezTo>
                    <a:pt x="48" y="153"/>
                    <a:pt x="46" y="147"/>
                    <a:pt x="51" y="147"/>
                  </a:cubicBezTo>
                  <a:cubicBezTo>
                    <a:pt x="54" y="147"/>
                    <a:pt x="59" y="147"/>
                    <a:pt x="62" y="149"/>
                  </a:cubicBezTo>
                  <a:cubicBezTo>
                    <a:pt x="58" y="142"/>
                    <a:pt x="44" y="149"/>
                    <a:pt x="44" y="139"/>
                  </a:cubicBezTo>
                  <a:cubicBezTo>
                    <a:pt x="43" y="135"/>
                    <a:pt x="46" y="129"/>
                    <a:pt x="45" y="125"/>
                  </a:cubicBezTo>
                  <a:cubicBezTo>
                    <a:pt x="43" y="121"/>
                    <a:pt x="39" y="121"/>
                    <a:pt x="41" y="116"/>
                  </a:cubicBezTo>
                  <a:cubicBezTo>
                    <a:pt x="34" y="121"/>
                    <a:pt x="25" y="112"/>
                    <a:pt x="19" y="110"/>
                  </a:cubicBezTo>
                  <a:cubicBezTo>
                    <a:pt x="20" y="112"/>
                    <a:pt x="20" y="114"/>
                    <a:pt x="18" y="115"/>
                  </a:cubicBezTo>
                  <a:cubicBezTo>
                    <a:pt x="17" y="112"/>
                    <a:pt x="14" y="110"/>
                    <a:pt x="10" y="108"/>
                  </a:cubicBezTo>
                  <a:cubicBezTo>
                    <a:pt x="8" y="108"/>
                    <a:pt x="0" y="101"/>
                    <a:pt x="6" y="101"/>
                  </a:cubicBezTo>
                  <a:cubicBezTo>
                    <a:pt x="5" y="100"/>
                    <a:pt x="4" y="99"/>
                    <a:pt x="2" y="98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665">
              <a:extLst>
                <a:ext uri="{FF2B5EF4-FFF2-40B4-BE49-F238E27FC236}">
                  <a16:creationId xmlns="" xmlns:a16="http://schemas.microsoft.com/office/drawing/2014/main" id="{4D8CAB04-9E0F-486F-8FD5-E0B54CE4C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4905" y="2061769"/>
              <a:ext cx="929862" cy="569484"/>
            </a:xfrm>
            <a:custGeom>
              <a:avLst/>
              <a:gdLst>
                <a:gd name="T0" fmla="*/ 57 w 429"/>
                <a:gd name="T1" fmla="*/ 22 h 263"/>
                <a:gd name="T2" fmla="*/ 112 w 429"/>
                <a:gd name="T3" fmla="*/ 51 h 263"/>
                <a:gd name="T4" fmla="*/ 132 w 429"/>
                <a:gd name="T5" fmla="*/ 46 h 263"/>
                <a:gd name="T6" fmla="*/ 149 w 429"/>
                <a:gd name="T7" fmla="*/ 14 h 263"/>
                <a:gd name="T8" fmla="*/ 154 w 429"/>
                <a:gd name="T9" fmla="*/ 6 h 263"/>
                <a:gd name="T10" fmla="*/ 171 w 429"/>
                <a:gd name="T11" fmla="*/ 5 h 263"/>
                <a:gd name="T12" fmla="*/ 189 w 429"/>
                <a:gd name="T13" fmla="*/ 16 h 263"/>
                <a:gd name="T14" fmla="*/ 209 w 429"/>
                <a:gd name="T15" fmla="*/ 24 h 263"/>
                <a:gd name="T16" fmla="*/ 214 w 429"/>
                <a:gd name="T17" fmla="*/ 37 h 263"/>
                <a:gd name="T18" fmla="*/ 235 w 429"/>
                <a:gd name="T19" fmla="*/ 53 h 263"/>
                <a:gd name="T20" fmla="*/ 256 w 429"/>
                <a:gd name="T21" fmla="*/ 51 h 263"/>
                <a:gd name="T22" fmla="*/ 284 w 429"/>
                <a:gd name="T23" fmla="*/ 79 h 263"/>
                <a:gd name="T24" fmla="*/ 320 w 429"/>
                <a:gd name="T25" fmla="*/ 112 h 263"/>
                <a:gd name="T26" fmla="*/ 378 w 429"/>
                <a:gd name="T27" fmla="*/ 145 h 263"/>
                <a:gd name="T28" fmla="*/ 426 w 429"/>
                <a:gd name="T29" fmla="*/ 165 h 263"/>
                <a:gd name="T30" fmla="*/ 428 w 429"/>
                <a:gd name="T31" fmla="*/ 184 h 263"/>
                <a:gd name="T32" fmla="*/ 402 w 429"/>
                <a:gd name="T33" fmla="*/ 186 h 263"/>
                <a:gd name="T34" fmla="*/ 384 w 429"/>
                <a:gd name="T35" fmla="*/ 192 h 263"/>
                <a:gd name="T36" fmla="*/ 380 w 429"/>
                <a:gd name="T37" fmla="*/ 217 h 263"/>
                <a:gd name="T38" fmla="*/ 341 w 429"/>
                <a:gd name="T39" fmla="*/ 238 h 263"/>
                <a:gd name="T40" fmla="*/ 339 w 429"/>
                <a:gd name="T41" fmla="*/ 255 h 263"/>
                <a:gd name="T42" fmla="*/ 311 w 429"/>
                <a:gd name="T43" fmla="*/ 253 h 263"/>
                <a:gd name="T44" fmla="*/ 291 w 429"/>
                <a:gd name="T45" fmla="*/ 247 h 263"/>
                <a:gd name="T46" fmla="*/ 286 w 429"/>
                <a:gd name="T47" fmla="*/ 237 h 263"/>
                <a:gd name="T48" fmla="*/ 281 w 429"/>
                <a:gd name="T49" fmla="*/ 215 h 263"/>
                <a:gd name="T50" fmla="*/ 258 w 429"/>
                <a:gd name="T51" fmla="*/ 211 h 263"/>
                <a:gd name="T52" fmla="*/ 227 w 429"/>
                <a:gd name="T53" fmla="*/ 189 h 263"/>
                <a:gd name="T54" fmla="*/ 196 w 429"/>
                <a:gd name="T55" fmla="*/ 176 h 263"/>
                <a:gd name="T56" fmla="*/ 162 w 429"/>
                <a:gd name="T57" fmla="*/ 163 h 263"/>
                <a:gd name="T58" fmla="*/ 133 w 429"/>
                <a:gd name="T59" fmla="*/ 162 h 263"/>
                <a:gd name="T60" fmla="*/ 93 w 429"/>
                <a:gd name="T61" fmla="*/ 173 h 263"/>
                <a:gd name="T62" fmla="*/ 85 w 429"/>
                <a:gd name="T63" fmla="*/ 185 h 263"/>
                <a:gd name="T64" fmla="*/ 63 w 429"/>
                <a:gd name="T65" fmla="*/ 172 h 263"/>
                <a:gd name="T66" fmla="*/ 59 w 429"/>
                <a:gd name="T67" fmla="*/ 132 h 263"/>
                <a:gd name="T68" fmla="*/ 46 w 429"/>
                <a:gd name="T69" fmla="*/ 120 h 263"/>
                <a:gd name="T70" fmla="*/ 38 w 429"/>
                <a:gd name="T71" fmla="*/ 106 h 263"/>
                <a:gd name="T72" fmla="*/ 44 w 429"/>
                <a:gd name="T73" fmla="*/ 107 h 263"/>
                <a:gd name="T74" fmla="*/ 24 w 429"/>
                <a:gd name="T75" fmla="*/ 94 h 263"/>
                <a:gd name="T76" fmla="*/ 17 w 429"/>
                <a:gd name="T77" fmla="*/ 87 h 263"/>
                <a:gd name="T78" fmla="*/ 18 w 429"/>
                <a:gd name="T79" fmla="*/ 61 h 263"/>
                <a:gd name="T80" fmla="*/ 8 w 429"/>
                <a:gd name="T81" fmla="*/ 46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263">
                  <a:moveTo>
                    <a:pt x="0" y="36"/>
                  </a:moveTo>
                  <a:cubicBezTo>
                    <a:pt x="14" y="16"/>
                    <a:pt x="36" y="12"/>
                    <a:pt x="57" y="22"/>
                  </a:cubicBezTo>
                  <a:cubicBezTo>
                    <a:pt x="67" y="27"/>
                    <a:pt x="72" y="35"/>
                    <a:pt x="79" y="43"/>
                  </a:cubicBezTo>
                  <a:cubicBezTo>
                    <a:pt x="89" y="54"/>
                    <a:pt x="99" y="50"/>
                    <a:pt x="112" y="51"/>
                  </a:cubicBezTo>
                  <a:cubicBezTo>
                    <a:pt x="118" y="51"/>
                    <a:pt x="124" y="51"/>
                    <a:pt x="130" y="52"/>
                  </a:cubicBezTo>
                  <a:cubicBezTo>
                    <a:pt x="137" y="53"/>
                    <a:pt x="133" y="48"/>
                    <a:pt x="132" y="46"/>
                  </a:cubicBezTo>
                  <a:cubicBezTo>
                    <a:pt x="127" y="35"/>
                    <a:pt x="125" y="31"/>
                    <a:pt x="134" y="23"/>
                  </a:cubicBezTo>
                  <a:cubicBezTo>
                    <a:pt x="139" y="17"/>
                    <a:pt x="149" y="25"/>
                    <a:pt x="149" y="14"/>
                  </a:cubicBezTo>
                  <a:cubicBezTo>
                    <a:pt x="149" y="4"/>
                    <a:pt x="162" y="16"/>
                    <a:pt x="166" y="17"/>
                  </a:cubicBezTo>
                  <a:cubicBezTo>
                    <a:pt x="164" y="15"/>
                    <a:pt x="154" y="6"/>
                    <a:pt x="154" y="6"/>
                  </a:cubicBezTo>
                  <a:cubicBezTo>
                    <a:pt x="153" y="3"/>
                    <a:pt x="164" y="6"/>
                    <a:pt x="164" y="4"/>
                  </a:cubicBezTo>
                  <a:cubicBezTo>
                    <a:pt x="165" y="0"/>
                    <a:pt x="169" y="3"/>
                    <a:pt x="171" y="5"/>
                  </a:cubicBezTo>
                  <a:cubicBezTo>
                    <a:pt x="175" y="8"/>
                    <a:pt x="179" y="8"/>
                    <a:pt x="182" y="9"/>
                  </a:cubicBezTo>
                  <a:cubicBezTo>
                    <a:pt x="186" y="11"/>
                    <a:pt x="186" y="15"/>
                    <a:pt x="189" y="16"/>
                  </a:cubicBezTo>
                  <a:cubicBezTo>
                    <a:pt x="193" y="17"/>
                    <a:pt x="197" y="16"/>
                    <a:pt x="200" y="16"/>
                  </a:cubicBezTo>
                  <a:cubicBezTo>
                    <a:pt x="205" y="16"/>
                    <a:pt x="208" y="19"/>
                    <a:pt x="209" y="24"/>
                  </a:cubicBezTo>
                  <a:cubicBezTo>
                    <a:pt x="210" y="30"/>
                    <a:pt x="215" y="29"/>
                    <a:pt x="217" y="34"/>
                  </a:cubicBezTo>
                  <a:cubicBezTo>
                    <a:pt x="214" y="34"/>
                    <a:pt x="213" y="34"/>
                    <a:pt x="214" y="37"/>
                  </a:cubicBezTo>
                  <a:cubicBezTo>
                    <a:pt x="217" y="40"/>
                    <a:pt x="216" y="40"/>
                    <a:pt x="216" y="44"/>
                  </a:cubicBezTo>
                  <a:cubicBezTo>
                    <a:pt x="215" y="51"/>
                    <a:pt x="231" y="53"/>
                    <a:pt x="235" y="53"/>
                  </a:cubicBezTo>
                  <a:cubicBezTo>
                    <a:pt x="240" y="52"/>
                    <a:pt x="244" y="54"/>
                    <a:pt x="249" y="55"/>
                  </a:cubicBezTo>
                  <a:cubicBezTo>
                    <a:pt x="255" y="56"/>
                    <a:pt x="252" y="51"/>
                    <a:pt x="256" y="51"/>
                  </a:cubicBezTo>
                  <a:cubicBezTo>
                    <a:pt x="267" y="51"/>
                    <a:pt x="272" y="62"/>
                    <a:pt x="276" y="70"/>
                  </a:cubicBezTo>
                  <a:cubicBezTo>
                    <a:pt x="278" y="74"/>
                    <a:pt x="281" y="76"/>
                    <a:pt x="284" y="79"/>
                  </a:cubicBezTo>
                  <a:cubicBezTo>
                    <a:pt x="289" y="83"/>
                    <a:pt x="290" y="88"/>
                    <a:pt x="292" y="93"/>
                  </a:cubicBezTo>
                  <a:cubicBezTo>
                    <a:pt x="297" y="102"/>
                    <a:pt x="311" y="107"/>
                    <a:pt x="320" y="112"/>
                  </a:cubicBezTo>
                  <a:cubicBezTo>
                    <a:pt x="330" y="118"/>
                    <a:pt x="339" y="127"/>
                    <a:pt x="350" y="130"/>
                  </a:cubicBezTo>
                  <a:cubicBezTo>
                    <a:pt x="360" y="133"/>
                    <a:pt x="370" y="140"/>
                    <a:pt x="378" y="145"/>
                  </a:cubicBezTo>
                  <a:cubicBezTo>
                    <a:pt x="386" y="151"/>
                    <a:pt x="392" y="157"/>
                    <a:pt x="402" y="156"/>
                  </a:cubicBezTo>
                  <a:cubicBezTo>
                    <a:pt x="408" y="155"/>
                    <a:pt x="422" y="160"/>
                    <a:pt x="426" y="165"/>
                  </a:cubicBezTo>
                  <a:cubicBezTo>
                    <a:pt x="428" y="167"/>
                    <a:pt x="425" y="169"/>
                    <a:pt x="425" y="172"/>
                  </a:cubicBezTo>
                  <a:cubicBezTo>
                    <a:pt x="425" y="176"/>
                    <a:pt x="428" y="180"/>
                    <a:pt x="428" y="184"/>
                  </a:cubicBezTo>
                  <a:cubicBezTo>
                    <a:pt x="429" y="192"/>
                    <a:pt x="409" y="182"/>
                    <a:pt x="406" y="180"/>
                  </a:cubicBezTo>
                  <a:cubicBezTo>
                    <a:pt x="403" y="178"/>
                    <a:pt x="402" y="185"/>
                    <a:pt x="402" y="186"/>
                  </a:cubicBezTo>
                  <a:cubicBezTo>
                    <a:pt x="402" y="191"/>
                    <a:pt x="399" y="191"/>
                    <a:pt x="395" y="191"/>
                  </a:cubicBezTo>
                  <a:cubicBezTo>
                    <a:pt x="391" y="191"/>
                    <a:pt x="387" y="191"/>
                    <a:pt x="384" y="192"/>
                  </a:cubicBezTo>
                  <a:cubicBezTo>
                    <a:pt x="379" y="195"/>
                    <a:pt x="382" y="199"/>
                    <a:pt x="381" y="203"/>
                  </a:cubicBezTo>
                  <a:cubicBezTo>
                    <a:pt x="380" y="209"/>
                    <a:pt x="379" y="211"/>
                    <a:pt x="380" y="217"/>
                  </a:cubicBezTo>
                  <a:cubicBezTo>
                    <a:pt x="380" y="222"/>
                    <a:pt x="376" y="224"/>
                    <a:pt x="372" y="226"/>
                  </a:cubicBezTo>
                  <a:cubicBezTo>
                    <a:pt x="362" y="231"/>
                    <a:pt x="353" y="240"/>
                    <a:pt x="341" y="238"/>
                  </a:cubicBezTo>
                  <a:cubicBezTo>
                    <a:pt x="342" y="240"/>
                    <a:pt x="343" y="242"/>
                    <a:pt x="345" y="244"/>
                  </a:cubicBezTo>
                  <a:cubicBezTo>
                    <a:pt x="342" y="246"/>
                    <a:pt x="343" y="252"/>
                    <a:pt x="339" y="255"/>
                  </a:cubicBezTo>
                  <a:cubicBezTo>
                    <a:pt x="334" y="258"/>
                    <a:pt x="324" y="258"/>
                    <a:pt x="322" y="263"/>
                  </a:cubicBezTo>
                  <a:cubicBezTo>
                    <a:pt x="320" y="258"/>
                    <a:pt x="317" y="254"/>
                    <a:pt x="311" y="253"/>
                  </a:cubicBezTo>
                  <a:cubicBezTo>
                    <a:pt x="304" y="252"/>
                    <a:pt x="301" y="252"/>
                    <a:pt x="294" y="249"/>
                  </a:cubicBezTo>
                  <a:cubicBezTo>
                    <a:pt x="292" y="248"/>
                    <a:pt x="294" y="245"/>
                    <a:pt x="291" y="247"/>
                  </a:cubicBezTo>
                  <a:cubicBezTo>
                    <a:pt x="288" y="248"/>
                    <a:pt x="288" y="245"/>
                    <a:pt x="288" y="243"/>
                  </a:cubicBezTo>
                  <a:cubicBezTo>
                    <a:pt x="287" y="241"/>
                    <a:pt x="287" y="239"/>
                    <a:pt x="286" y="237"/>
                  </a:cubicBezTo>
                  <a:cubicBezTo>
                    <a:pt x="284" y="232"/>
                    <a:pt x="283" y="238"/>
                    <a:pt x="284" y="231"/>
                  </a:cubicBezTo>
                  <a:cubicBezTo>
                    <a:pt x="285" y="227"/>
                    <a:pt x="282" y="219"/>
                    <a:pt x="281" y="215"/>
                  </a:cubicBezTo>
                  <a:cubicBezTo>
                    <a:pt x="280" y="210"/>
                    <a:pt x="276" y="210"/>
                    <a:pt x="272" y="210"/>
                  </a:cubicBezTo>
                  <a:cubicBezTo>
                    <a:pt x="268" y="210"/>
                    <a:pt x="263" y="212"/>
                    <a:pt x="258" y="211"/>
                  </a:cubicBezTo>
                  <a:cubicBezTo>
                    <a:pt x="253" y="209"/>
                    <a:pt x="250" y="202"/>
                    <a:pt x="245" y="198"/>
                  </a:cubicBezTo>
                  <a:cubicBezTo>
                    <a:pt x="240" y="194"/>
                    <a:pt x="232" y="195"/>
                    <a:pt x="227" y="189"/>
                  </a:cubicBezTo>
                  <a:cubicBezTo>
                    <a:pt x="224" y="184"/>
                    <a:pt x="222" y="181"/>
                    <a:pt x="215" y="178"/>
                  </a:cubicBezTo>
                  <a:cubicBezTo>
                    <a:pt x="208" y="176"/>
                    <a:pt x="203" y="177"/>
                    <a:pt x="196" y="176"/>
                  </a:cubicBezTo>
                  <a:cubicBezTo>
                    <a:pt x="190" y="176"/>
                    <a:pt x="186" y="171"/>
                    <a:pt x="180" y="169"/>
                  </a:cubicBezTo>
                  <a:cubicBezTo>
                    <a:pt x="175" y="168"/>
                    <a:pt x="165" y="169"/>
                    <a:pt x="162" y="163"/>
                  </a:cubicBezTo>
                  <a:cubicBezTo>
                    <a:pt x="160" y="158"/>
                    <a:pt x="158" y="156"/>
                    <a:pt x="153" y="157"/>
                  </a:cubicBezTo>
                  <a:cubicBezTo>
                    <a:pt x="150" y="157"/>
                    <a:pt x="127" y="152"/>
                    <a:pt x="133" y="162"/>
                  </a:cubicBezTo>
                  <a:cubicBezTo>
                    <a:pt x="126" y="163"/>
                    <a:pt x="119" y="159"/>
                    <a:pt x="112" y="161"/>
                  </a:cubicBezTo>
                  <a:cubicBezTo>
                    <a:pt x="104" y="162"/>
                    <a:pt x="98" y="168"/>
                    <a:pt x="93" y="173"/>
                  </a:cubicBezTo>
                  <a:cubicBezTo>
                    <a:pt x="90" y="176"/>
                    <a:pt x="93" y="179"/>
                    <a:pt x="90" y="182"/>
                  </a:cubicBezTo>
                  <a:cubicBezTo>
                    <a:pt x="89" y="184"/>
                    <a:pt x="87" y="185"/>
                    <a:pt x="85" y="185"/>
                  </a:cubicBezTo>
                  <a:cubicBezTo>
                    <a:pt x="80" y="187"/>
                    <a:pt x="73" y="189"/>
                    <a:pt x="69" y="186"/>
                  </a:cubicBezTo>
                  <a:cubicBezTo>
                    <a:pt x="65" y="183"/>
                    <a:pt x="64" y="176"/>
                    <a:pt x="63" y="172"/>
                  </a:cubicBezTo>
                  <a:cubicBezTo>
                    <a:pt x="61" y="164"/>
                    <a:pt x="62" y="156"/>
                    <a:pt x="60" y="148"/>
                  </a:cubicBezTo>
                  <a:cubicBezTo>
                    <a:pt x="59" y="143"/>
                    <a:pt x="63" y="136"/>
                    <a:pt x="59" y="132"/>
                  </a:cubicBezTo>
                  <a:cubicBezTo>
                    <a:pt x="57" y="130"/>
                    <a:pt x="51" y="128"/>
                    <a:pt x="52" y="124"/>
                  </a:cubicBezTo>
                  <a:cubicBezTo>
                    <a:pt x="52" y="130"/>
                    <a:pt x="48" y="123"/>
                    <a:pt x="46" y="120"/>
                  </a:cubicBezTo>
                  <a:cubicBezTo>
                    <a:pt x="43" y="118"/>
                    <a:pt x="38" y="114"/>
                    <a:pt x="36" y="120"/>
                  </a:cubicBezTo>
                  <a:cubicBezTo>
                    <a:pt x="33" y="116"/>
                    <a:pt x="33" y="109"/>
                    <a:pt x="38" y="106"/>
                  </a:cubicBezTo>
                  <a:cubicBezTo>
                    <a:pt x="32" y="112"/>
                    <a:pt x="46" y="110"/>
                    <a:pt x="48" y="111"/>
                  </a:cubicBezTo>
                  <a:cubicBezTo>
                    <a:pt x="46" y="111"/>
                    <a:pt x="44" y="107"/>
                    <a:pt x="44" y="107"/>
                  </a:cubicBezTo>
                  <a:cubicBezTo>
                    <a:pt x="41" y="108"/>
                    <a:pt x="42" y="102"/>
                    <a:pt x="41" y="100"/>
                  </a:cubicBezTo>
                  <a:cubicBezTo>
                    <a:pt x="41" y="92"/>
                    <a:pt x="29" y="97"/>
                    <a:pt x="24" y="94"/>
                  </a:cubicBezTo>
                  <a:cubicBezTo>
                    <a:pt x="27" y="100"/>
                    <a:pt x="21" y="96"/>
                    <a:pt x="20" y="94"/>
                  </a:cubicBezTo>
                  <a:cubicBezTo>
                    <a:pt x="18" y="92"/>
                    <a:pt x="17" y="89"/>
                    <a:pt x="17" y="87"/>
                  </a:cubicBezTo>
                  <a:cubicBezTo>
                    <a:pt x="17" y="81"/>
                    <a:pt x="18" y="75"/>
                    <a:pt x="18" y="70"/>
                  </a:cubicBezTo>
                  <a:cubicBezTo>
                    <a:pt x="18" y="67"/>
                    <a:pt x="19" y="64"/>
                    <a:pt x="18" y="61"/>
                  </a:cubicBezTo>
                  <a:cubicBezTo>
                    <a:pt x="17" y="58"/>
                    <a:pt x="15" y="56"/>
                    <a:pt x="14" y="53"/>
                  </a:cubicBezTo>
                  <a:cubicBezTo>
                    <a:pt x="13" y="49"/>
                    <a:pt x="11" y="48"/>
                    <a:pt x="8" y="46"/>
                  </a:cubicBezTo>
                  <a:cubicBezTo>
                    <a:pt x="5" y="43"/>
                    <a:pt x="4" y="38"/>
                    <a:pt x="0" y="3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666">
              <a:extLst>
                <a:ext uri="{FF2B5EF4-FFF2-40B4-BE49-F238E27FC236}">
                  <a16:creationId xmlns="" xmlns:a16="http://schemas.microsoft.com/office/drawing/2014/main" id="{DBF77AAA-EA75-4848-9B2B-49CE1BA0C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4905" y="2061769"/>
              <a:ext cx="929862" cy="569484"/>
            </a:xfrm>
            <a:custGeom>
              <a:avLst/>
              <a:gdLst>
                <a:gd name="T0" fmla="*/ 57 w 429"/>
                <a:gd name="T1" fmla="*/ 22 h 263"/>
                <a:gd name="T2" fmla="*/ 112 w 429"/>
                <a:gd name="T3" fmla="*/ 51 h 263"/>
                <a:gd name="T4" fmla="*/ 132 w 429"/>
                <a:gd name="T5" fmla="*/ 46 h 263"/>
                <a:gd name="T6" fmla="*/ 149 w 429"/>
                <a:gd name="T7" fmla="*/ 14 h 263"/>
                <a:gd name="T8" fmla="*/ 154 w 429"/>
                <a:gd name="T9" fmla="*/ 6 h 263"/>
                <a:gd name="T10" fmla="*/ 171 w 429"/>
                <a:gd name="T11" fmla="*/ 5 h 263"/>
                <a:gd name="T12" fmla="*/ 189 w 429"/>
                <a:gd name="T13" fmla="*/ 16 h 263"/>
                <a:gd name="T14" fmla="*/ 209 w 429"/>
                <a:gd name="T15" fmla="*/ 24 h 263"/>
                <a:gd name="T16" fmla="*/ 214 w 429"/>
                <a:gd name="T17" fmla="*/ 37 h 263"/>
                <a:gd name="T18" fmla="*/ 235 w 429"/>
                <a:gd name="T19" fmla="*/ 53 h 263"/>
                <a:gd name="T20" fmla="*/ 256 w 429"/>
                <a:gd name="T21" fmla="*/ 51 h 263"/>
                <a:gd name="T22" fmla="*/ 284 w 429"/>
                <a:gd name="T23" fmla="*/ 79 h 263"/>
                <a:gd name="T24" fmla="*/ 320 w 429"/>
                <a:gd name="T25" fmla="*/ 112 h 263"/>
                <a:gd name="T26" fmla="*/ 378 w 429"/>
                <a:gd name="T27" fmla="*/ 145 h 263"/>
                <a:gd name="T28" fmla="*/ 426 w 429"/>
                <a:gd name="T29" fmla="*/ 165 h 263"/>
                <a:gd name="T30" fmla="*/ 428 w 429"/>
                <a:gd name="T31" fmla="*/ 184 h 263"/>
                <a:gd name="T32" fmla="*/ 402 w 429"/>
                <a:gd name="T33" fmla="*/ 186 h 263"/>
                <a:gd name="T34" fmla="*/ 384 w 429"/>
                <a:gd name="T35" fmla="*/ 192 h 263"/>
                <a:gd name="T36" fmla="*/ 380 w 429"/>
                <a:gd name="T37" fmla="*/ 217 h 263"/>
                <a:gd name="T38" fmla="*/ 341 w 429"/>
                <a:gd name="T39" fmla="*/ 238 h 263"/>
                <a:gd name="T40" fmla="*/ 339 w 429"/>
                <a:gd name="T41" fmla="*/ 255 h 263"/>
                <a:gd name="T42" fmla="*/ 311 w 429"/>
                <a:gd name="T43" fmla="*/ 253 h 263"/>
                <a:gd name="T44" fmla="*/ 291 w 429"/>
                <a:gd name="T45" fmla="*/ 247 h 263"/>
                <a:gd name="T46" fmla="*/ 286 w 429"/>
                <a:gd name="T47" fmla="*/ 237 h 263"/>
                <a:gd name="T48" fmla="*/ 281 w 429"/>
                <a:gd name="T49" fmla="*/ 215 h 263"/>
                <a:gd name="T50" fmla="*/ 258 w 429"/>
                <a:gd name="T51" fmla="*/ 211 h 263"/>
                <a:gd name="T52" fmla="*/ 227 w 429"/>
                <a:gd name="T53" fmla="*/ 189 h 263"/>
                <a:gd name="T54" fmla="*/ 196 w 429"/>
                <a:gd name="T55" fmla="*/ 176 h 263"/>
                <a:gd name="T56" fmla="*/ 162 w 429"/>
                <a:gd name="T57" fmla="*/ 163 h 263"/>
                <a:gd name="T58" fmla="*/ 133 w 429"/>
                <a:gd name="T59" fmla="*/ 162 h 263"/>
                <a:gd name="T60" fmla="*/ 93 w 429"/>
                <a:gd name="T61" fmla="*/ 173 h 263"/>
                <a:gd name="T62" fmla="*/ 85 w 429"/>
                <a:gd name="T63" fmla="*/ 185 h 263"/>
                <a:gd name="T64" fmla="*/ 63 w 429"/>
                <a:gd name="T65" fmla="*/ 172 h 263"/>
                <a:gd name="T66" fmla="*/ 59 w 429"/>
                <a:gd name="T67" fmla="*/ 132 h 263"/>
                <a:gd name="T68" fmla="*/ 46 w 429"/>
                <a:gd name="T69" fmla="*/ 120 h 263"/>
                <a:gd name="T70" fmla="*/ 38 w 429"/>
                <a:gd name="T71" fmla="*/ 106 h 263"/>
                <a:gd name="T72" fmla="*/ 44 w 429"/>
                <a:gd name="T73" fmla="*/ 107 h 263"/>
                <a:gd name="T74" fmla="*/ 24 w 429"/>
                <a:gd name="T75" fmla="*/ 94 h 263"/>
                <a:gd name="T76" fmla="*/ 17 w 429"/>
                <a:gd name="T77" fmla="*/ 87 h 263"/>
                <a:gd name="T78" fmla="*/ 18 w 429"/>
                <a:gd name="T79" fmla="*/ 61 h 263"/>
                <a:gd name="T80" fmla="*/ 8 w 429"/>
                <a:gd name="T81" fmla="*/ 46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263">
                  <a:moveTo>
                    <a:pt x="0" y="36"/>
                  </a:moveTo>
                  <a:cubicBezTo>
                    <a:pt x="14" y="16"/>
                    <a:pt x="36" y="12"/>
                    <a:pt x="57" y="22"/>
                  </a:cubicBezTo>
                  <a:cubicBezTo>
                    <a:pt x="67" y="27"/>
                    <a:pt x="72" y="35"/>
                    <a:pt x="79" y="43"/>
                  </a:cubicBezTo>
                  <a:cubicBezTo>
                    <a:pt x="89" y="54"/>
                    <a:pt x="99" y="50"/>
                    <a:pt x="112" y="51"/>
                  </a:cubicBezTo>
                  <a:cubicBezTo>
                    <a:pt x="118" y="51"/>
                    <a:pt x="124" y="51"/>
                    <a:pt x="130" y="52"/>
                  </a:cubicBezTo>
                  <a:cubicBezTo>
                    <a:pt x="137" y="53"/>
                    <a:pt x="133" y="48"/>
                    <a:pt x="132" y="46"/>
                  </a:cubicBezTo>
                  <a:cubicBezTo>
                    <a:pt x="127" y="35"/>
                    <a:pt x="125" y="31"/>
                    <a:pt x="134" y="23"/>
                  </a:cubicBezTo>
                  <a:cubicBezTo>
                    <a:pt x="139" y="17"/>
                    <a:pt x="149" y="25"/>
                    <a:pt x="149" y="14"/>
                  </a:cubicBezTo>
                  <a:cubicBezTo>
                    <a:pt x="149" y="4"/>
                    <a:pt x="162" y="16"/>
                    <a:pt x="166" y="17"/>
                  </a:cubicBezTo>
                  <a:cubicBezTo>
                    <a:pt x="164" y="15"/>
                    <a:pt x="154" y="6"/>
                    <a:pt x="154" y="6"/>
                  </a:cubicBezTo>
                  <a:cubicBezTo>
                    <a:pt x="153" y="3"/>
                    <a:pt x="164" y="6"/>
                    <a:pt x="164" y="4"/>
                  </a:cubicBezTo>
                  <a:cubicBezTo>
                    <a:pt x="165" y="0"/>
                    <a:pt x="169" y="3"/>
                    <a:pt x="171" y="5"/>
                  </a:cubicBezTo>
                  <a:cubicBezTo>
                    <a:pt x="175" y="8"/>
                    <a:pt x="179" y="8"/>
                    <a:pt x="182" y="9"/>
                  </a:cubicBezTo>
                  <a:cubicBezTo>
                    <a:pt x="186" y="11"/>
                    <a:pt x="186" y="15"/>
                    <a:pt x="189" y="16"/>
                  </a:cubicBezTo>
                  <a:cubicBezTo>
                    <a:pt x="193" y="17"/>
                    <a:pt x="197" y="16"/>
                    <a:pt x="200" y="16"/>
                  </a:cubicBezTo>
                  <a:cubicBezTo>
                    <a:pt x="205" y="16"/>
                    <a:pt x="208" y="19"/>
                    <a:pt x="209" y="24"/>
                  </a:cubicBezTo>
                  <a:cubicBezTo>
                    <a:pt x="210" y="30"/>
                    <a:pt x="215" y="29"/>
                    <a:pt x="217" y="34"/>
                  </a:cubicBezTo>
                  <a:cubicBezTo>
                    <a:pt x="214" y="34"/>
                    <a:pt x="213" y="34"/>
                    <a:pt x="214" y="37"/>
                  </a:cubicBezTo>
                  <a:cubicBezTo>
                    <a:pt x="217" y="40"/>
                    <a:pt x="216" y="40"/>
                    <a:pt x="216" y="44"/>
                  </a:cubicBezTo>
                  <a:cubicBezTo>
                    <a:pt x="215" y="51"/>
                    <a:pt x="231" y="53"/>
                    <a:pt x="235" y="53"/>
                  </a:cubicBezTo>
                  <a:cubicBezTo>
                    <a:pt x="240" y="52"/>
                    <a:pt x="244" y="54"/>
                    <a:pt x="249" y="55"/>
                  </a:cubicBezTo>
                  <a:cubicBezTo>
                    <a:pt x="255" y="56"/>
                    <a:pt x="252" y="51"/>
                    <a:pt x="256" y="51"/>
                  </a:cubicBezTo>
                  <a:cubicBezTo>
                    <a:pt x="267" y="51"/>
                    <a:pt x="272" y="62"/>
                    <a:pt x="276" y="70"/>
                  </a:cubicBezTo>
                  <a:cubicBezTo>
                    <a:pt x="278" y="74"/>
                    <a:pt x="281" y="76"/>
                    <a:pt x="284" y="79"/>
                  </a:cubicBezTo>
                  <a:cubicBezTo>
                    <a:pt x="289" y="83"/>
                    <a:pt x="290" y="88"/>
                    <a:pt x="292" y="93"/>
                  </a:cubicBezTo>
                  <a:cubicBezTo>
                    <a:pt x="297" y="102"/>
                    <a:pt x="311" y="107"/>
                    <a:pt x="320" y="112"/>
                  </a:cubicBezTo>
                  <a:cubicBezTo>
                    <a:pt x="330" y="118"/>
                    <a:pt x="339" y="127"/>
                    <a:pt x="350" y="130"/>
                  </a:cubicBezTo>
                  <a:cubicBezTo>
                    <a:pt x="360" y="133"/>
                    <a:pt x="370" y="140"/>
                    <a:pt x="378" y="145"/>
                  </a:cubicBezTo>
                  <a:cubicBezTo>
                    <a:pt x="386" y="151"/>
                    <a:pt x="392" y="157"/>
                    <a:pt x="402" y="156"/>
                  </a:cubicBezTo>
                  <a:cubicBezTo>
                    <a:pt x="408" y="155"/>
                    <a:pt x="422" y="160"/>
                    <a:pt x="426" y="165"/>
                  </a:cubicBezTo>
                  <a:cubicBezTo>
                    <a:pt x="428" y="167"/>
                    <a:pt x="425" y="169"/>
                    <a:pt x="425" y="172"/>
                  </a:cubicBezTo>
                  <a:cubicBezTo>
                    <a:pt x="425" y="176"/>
                    <a:pt x="428" y="180"/>
                    <a:pt x="428" y="184"/>
                  </a:cubicBezTo>
                  <a:cubicBezTo>
                    <a:pt x="429" y="192"/>
                    <a:pt x="409" y="182"/>
                    <a:pt x="406" y="180"/>
                  </a:cubicBezTo>
                  <a:cubicBezTo>
                    <a:pt x="403" y="178"/>
                    <a:pt x="402" y="185"/>
                    <a:pt x="402" y="186"/>
                  </a:cubicBezTo>
                  <a:cubicBezTo>
                    <a:pt x="402" y="191"/>
                    <a:pt x="399" y="191"/>
                    <a:pt x="395" y="191"/>
                  </a:cubicBezTo>
                  <a:cubicBezTo>
                    <a:pt x="391" y="191"/>
                    <a:pt x="387" y="191"/>
                    <a:pt x="384" y="192"/>
                  </a:cubicBezTo>
                  <a:cubicBezTo>
                    <a:pt x="379" y="195"/>
                    <a:pt x="382" y="199"/>
                    <a:pt x="381" y="203"/>
                  </a:cubicBezTo>
                  <a:cubicBezTo>
                    <a:pt x="380" y="209"/>
                    <a:pt x="379" y="211"/>
                    <a:pt x="380" y="217"/>
                  </a:cubicBezTo>
                  <a:cubicBezTo>
                    <a:pt x="380" y="222"/>
                    <a:pt x="376" y="224"/>
                    <a:pt x="372" y="226"/>
                  </a:cubicBezTo>
                  <a:cubicBezTo>
                    <a:pt x="362" y="231"/>
                    <a:pt x="353" y="240"/>
                    <a:pt x="341" y="238"/>
                  </a:cubicBezTo>
                  <a:cubicBezTo>
                    <a:pt x="342" y="240"/>
                    <a:pt x="343" y="242"/>
                    <a:pt x="345" y="244"/>
                  </a:cubicBezTo>
                  <a:cubicBezTo>
                    <a:pt x="342" y="246"/>
                    <a:pt x="343" y="252"/>
                    <a:pt x="339" y="255"/>
                  </a:cubicBezTo>
                  <a:cubicBezTo>
                    <a:pt x="334" y="258"/>
                    <a:pt x="324" y="258"/>
                    <a:pt x="322" y="263"/>
                  </a:cubicBezTo>
                  <a:cubicBezTo>
                    <a:pt x="320" y="258"/>
                    <a:pt x="317" y="254"/>
                    <a:pt x="311" y="253"/>
                  </a:cubicBezTo>
                  <a:cubicBezTo>
                    <a:pt x="304" y="252"/>
                    <a:pt x="301" y="252"/>
                    <a:pt x="294" y="249"/>
                  </a:cubicBezTo>
                  <a:cubicBezTo>
                    <a:pt x="292" y="248"/>
                    <a:pt x="294" y="245"/>
                    <a:pt x="291" y="247"/>
                  </a:cubicBezTo>
                  <a:cubicBezTo>
                    <a:pt x="288" y="248"/>
                    <a:pt x="288" y="245"/>
                    <a:pt x="288" y="243"/>
                  </a:cubicBezTo>
                  <a:cubicBezTo>
                    <a:pt x="287" y="241"/>
                    <a:pt x="287" y="239"/>
                    <a:pt x="286" y="237"/>
                  </a:cubicBezTo>
                  <a:cubicBezTo>
                    <a:pt x="284" y="232"/>
                    <a:pt x="283" y="238"/>
                    <a:pt x="284" y="231"/>
                  </a:cubicBezTo>
                  <a:cubicBezTo>
                    <a:pt x="285" y="227"/>
                    <a:pt x="282" y="219"/>
                    <a:pt x="281" y="215"/>
                  </a:cubicBezTo>
                  <a:cubicBezTo>
                    <a:pt x="280" y="210"/>
                    <a:pt x="276" y="210"/>
                    <a:pt x="272" y="210"/>
                  </a:cubicBezTo>
                  <a:cubicBezTo>
                    <a:pt x="268" y="210"/>
                    <a:pt x="263" y="212"/>
                    <a:pt x="258" y="211"/>
                  </a:cubicBezTo>
                  <a:cubicBezTo>
                    <a:pt x="253" y="209"/>
                    <a:pt x="250" y="202"/>
                    <a:pt x="245" y="198"/>
                  </a:cubicBezTo>
                  <a:cubicBezTo>
                    <a:pt x="240" y="194"/>
                    <a:pt x="232" y="195"/>
                    <a:pt x="227" y="189"/>
                  </a:cubicBezTo>
                  <a:cubicBezTo>
                    <a:pt x="224" y="184"/>
                    <a:pt x="222" y="181"/>
                    <a:pt x="215" y="178"/>
                  </a:cubicBezTo>
                  <a:cubicBezTo>
                    <a:pt x="208" y="176"/>
                    <a:pt x="203" y="177"/>
                    <a:pt x="196" y="176"/>
                  </a:cubicBezTo>
                  <a:cubicBezTo>
                    <a:pt x="190" y="176"/>
                    <a:pt x="186" y="171"/>
                    <a:pt x="180" y="169"/>
                  </a:cubicBezTo>
                  <a:cubicBezTo>
                    <a:pt x="175" y="168"/>
                    <a:pt x="165" y="169"/>
                    <a:pt x="162" y="163"/>
                  </a:cubicBezTo>
                  <a:cubicBezTo>
                    <a:pt x="160" y="158"/>
                    <a:pt x="158" y="156"/>
                    <a:pt x="153" y="157"/>
                  </a:cubicBezTo>
                  <a:cubicBezTo>
                    <a:pt x="150" y="157"/>
                    <a:pt x="127" y="152"/>
                    <a:pt x="133" y="162"/>
                  </a:cubicBezTo>
                  <a:cubicBezTo>
                    <a:pt x="126" y="163"/>
                    <a:pt x="119" y="159"/>
                    <a:pt x="112" y="161"/>
                  </a:cubicBezTo>
                  <a:cubicBezTo>
                    <a:pt x="104" y="162"/>
                    <a:pt x="98" y="168"/>
                    <a:pt x="93" y="173"/>
                  </a:cubicBezTo>
                  <a:cubicBezTo>
                    <a:pt x="90" y="176"/>
                    <a:pt x="93" y="179"/>
                    <a:pt x="90" y="182"/>
                  </a:cubicBezTo>
                  <a:cubicBezTo>
                    <a:pt x="89" y="184"/>
                    <a:pt x="87" y="185"/>
                    <a:pt x="85" y="185"/>
                  </a:cubicBezTo>
                  <a:cubicBezTo>
                    <a:pt x="80" y="187"/>
                    <a:pt x="73" y="189"/>
                    <a:pt x="69" y="186"/>
                  </a:cubicBezTo>
                  <a:cubicBezTo>
                    <a:pt x="65" y="183"/>
                    <a:pt x="64" y="176"/>
                    <a:pt x="63" y="172"/>
                  </a:cubicBezTo>
                  <a:cubicBezTo>
                    <a:pt x="61" y="164"/>
                    <a:pt x="62" y="156"/>
                    <a:pt x="60" y="148"/>
                  </a:cubicBezTo>
                  <a:cubicBezTo>
                    <a:pt x="59" y="143"/>
                    <a:pt x="63" y="136"/>
                    <a:pt x="59" y="132"/>
                  </a:cubicBezTo>
                  <a:cubicBezTo>
                    <a:pt x="57" y="130"/>
                    <a:pt x="51" y="128"/>
                    <a:pt x="52" y="124"/>
                  </a:cubicBezTo>
                  <a:cubicBezTo>
                    <a:pt x="52" y="130"/>
                    <a:pt x="48" y="123"/>
                    <a:pt x="46" y="120"/>
                  </a:cubicBezTo>
                  <a:cubicBezTo>
                    <a:pt x="43" y="118"/>
                    <a:pt x="38" y="114"/>
                    <a:pt x="36" y="120"/>
                  </a:cubicBezTo>
                  <a:cubicBezTo>
                    <a:pt x="33" y="116"/>
                    <a:pt x="33" y="109"/>
                    <a:pt x="38" y="106"/>
                  </a:cubicBezTo>
                  <a:cubicBezTo>
                    <a:pt x="32" y="112"/>
                    <a:pt x="46" y="110"/>
                    <a:pt x="48" y="111"/>
                  </a:cubicBezTo>
                  <a:cubicBezTo>
                    <a:pt x="46" y="111"/>
                    <a:pt x="44" y="107"/>
                    <a:pt x="44" y="107"/>
                  </a:cubicBezTo>
                  <a:cubicBezTo>
                    <a:pt x="41" y="108"/>
                    <a:pt x="42" y="102"/>
                    <a:pt x="41" y="100"/>
                  </a:cubicBezTo>
                  <a:cubicBezTo>
                    <a:pt x="41" y="92"/>
                    <a:pt x="29" y="97"/>
                    <a:pt x="24" y="94"/>
                  </a:cubicBezTo>
                  <a:cubicBezTo>
                    <a:pt x="27" y="100"/>
                    <a:pt x="21" y="96"/>
                    <a:pt x="20" y="94"/>
                  </a:cubicBezTo>
                  <a:cubicBezTo>
                    <a:pt x="18" y="92"/>
                    <a:pt x="17" y="89"/>
                    <a:pt x="17" y="87"/>
                  </a:cubicBezTo>
                  <a:cubicBezTo>
                    <a:pt x="17" y="81"/>
                    <a:pt x="18" y="75"/>
                    <a:pt x="18" y="70"/>
                  </a:cubicBezTo>
                  <a:cubicBezTo>
                    <a:pt x="18" y="67"/>
                    <a:pt x="19" y="64"/>
                    <a:pt x="18" y="61"/>
                  </a:cubicBezTo>
                  <a:cubicBezTo>
                    <a:pt x="17" y="58"/>
                    <a:pt x="15" y="56"/>
                    <a:pt x="14" y="53"/>
                  </a:cubicBezTo>
                  <a:cubicBezTo>
                    <a:pt x="13" y="49"/>
                    <a:pt x="11" y="48"/>
                    <a:pt x="8" y="46"/>
                  </a:cubicBezTo>
                  <a:cubicBezTo>
                    <a:pt x="5" y="43"/>
                    <a:pt x="4" y="38"/>
                    <a:pt x="0" y="3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667">
              <a:extLst>
                <a:ext uri="{FF2B5EF4-FFF2-40B4-BE49-F238E27FC236}">
                  <a16:creationId xmlns="" xmlns:a16="http://schemas.microsoft.com/office/drawing/2014/main" id="{EC32B8F6-3A42-4679-9958-CF84E4BB5F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9117" y="2987181"/>
              <a:ext cx="556138" cy="306989"/>
            </a:xfrm>
            <a:custGeom>
              <a:avLst/>
              <a:gdLst>
                <a:gd name="T0" fmla="*/ 2 w 256"/>
                <a:gd name="T1" fmla="*/ 51 h 142"/>
                <a:gd name="T2" fmla="*/ 5 w 256"/>
                <a:gd name="T3" fmla="*/ 38 h 142"/>
                <a:gd name="T4" fmla="*/ 6 w 256"/>
                <a:gd name="T5" fmla="*/ 31 h 142"/>
                <a:gd name="T6" fmla="*/ 8 w 256"/>
                <a:gd name="T7" fmla="*/ 21 h 142"/>
                <a:gd name="T8" fmla="*/ 24 w 256"/>
                <a:gd name="T9" fmla="*/ 11 h 142"/>
                <a:gd name="T10" fmla="*/ 29 w 256"/>
                <a:gd name="T11" fmla="*/ 14 h 142"/>
                <a:gd name="T12" fmla="*/ 32 w 256"/>
                <a:gd name="T13" fmla="*/ 3 h 142"/>
                <a:gd name="T14" fmla="*/ 39 w 256"/>
                <a:gd name="T15" fmla="*/ 1 h 142"/>
                <a:gd name="T16" fmla="*/ 51 w 256"/>
                <a:gd name="T17" fmla="*/ 5 h 142"/>
                <a:gd name="T18" fmla="*/ 78 w 256"/>
                <a:gd name="T19" fmla="*/ 24 h 142"/>
                <a:gd name="T20" fmla="*/ 94 w 256"/>
                <a:gd name="T21" fmla="*/ 34 h 142"/>
                <a:gd name="T22" fmla="*/ 109 w 256"/>
                <a:gd name="T23" fmla="*/ 41 h 142"/>
                <a:gd name="T24" fmla="*/ 120 w 256"/>
                <a:gd name="T25" fmla="*/ 43 h 142"/>
                <a:gd name="T26" fmla="*/ 126 w 256"/>
                <a:gd name="T27" fmla="*/ 54 h 142"/>
                <a:gd name="T28" fmla="*/ 146 w 256"/>
                <a:gd name="T29" fmla="*/ 64 h 142"/>
                <a:gd name="T30" fmla="*/ 154 w 256"/>
                <a:gd name="T31" fmla="*/ 65 h 142"/>
                <a:gd name="T32" fmla="*/ 155 w 256"/>
                <a:gd name="T33" fmla="*/ 72 h 142"/>
                <a:gd name="T34" fmla="*/ 171 w 256"/>
                <a:gd name="T35" fmla="*/ 72 h 142"/>
                <a:gd name="T36" fmla="*/ 182 w 256"/>
                <a:gd name="T37" fmla="*/ 86 h 142"/>
                <a:gd name="T38" fmla="*/ 186 w 256"/>
                <a:gd name="T39" fmla="*/ 79 h 142"/>
                <a:gd name="T40" fmla="*/ 198 w 256"/>
                <a:gd name="T41" fmla="*/ 85 h 142"/>
                <a:gd name="T42" fmla="*/ 201 w 256"/>
                <a:gd name="T43" fmla="*/ 81 h 142"/>
                <a:gd name="T44" fmla="*/ 209 w 256"/>
                <a:gd name="T45" fmla="*/ 84 h 142"/>
                <a:gd name="T46" fmla="*/ 217 w 256"/>
                <a:gd name="T47" fmla="*/ 89 h 142"/>
                <a:gd name="T48" fmla="*/ 226 w 256"/>
                <a:gd name="T49" fmla="*/ 90 h 142"/>
                <a:gd name="T50" fmla="*/ 245 w 256"/>
                <a:gd name="T51" fmla="*/ 89 h 142"/>
                <a:gd name="T52" fmla="*/ 246 w 256"/>
                <a:gd name="T53" fmla="*/ 111 h 142"/>
                <a:gd name="T54" fmla="*/ 253 w 256"/>
                <a:gd name="T55" fmla="*/ 134 h 142"/>
                <a:gd name="T56" fmla="*/ 238 w 256"/>
                <a:gd name="T57" fmla="*/ 139 h 142"/>
                <a:gd name="T58" fmla="*/ 222 w 256"/>
                <a:gd name="T59" fmla="*/ 134 h 142"/>
                <a:gd name="T60" fmla="*/ 209 w 256"/>
                <a:gd name="T61" fmla="*/ 136 h 142"/>
                <a:gd name="T62" fmla="*/ 190 w 256"/>
                <a:gd name="T63" fmla="*/ 131 h 142"/>
                <a:gd name="T64" fmla="*/ 181 w 256"/>
                <a:gd name="T65" fmla="*/ 127 h 142"/>
                <a:gd name="T66" fmla="*/ 167 w 256"/>
                <a:gd name="T67" fmla="*/ 127 h 142"/>
                <a:gd name="T68" fmla="*/ 155 w 256"/>
                <a:gd name="T69" fmla="*/ 120 h 142"/>
                <a:gd name="T70" fmla="*/ 148 w 256"/>
                <a:gd name="T71" fmla="*/ 111 h 142"/>
                <a:gd name="T72" fmla="*/ 123 w 256"/>
                <a:gd name="T73" fmla="*/ 106 h 142"/>
                <a:gd name="T74" fmla="*/ 111 w 256"/>
                <a:gd name="T75" fmla="*/ 103 h 142"/>
                <a:gd name="T76" fmla="*/ 98 w 256"/>
                <a:gd name="T77" fmla="*/ 104 h 142"/>
                <a:gd name="T78" fmla="*/ 88 w 256"/>
                <a:gd name="T79" fmla="*/ 98 h 142"/>
                <a:gd name="T80" fmla="*/ 77 w 256"/>
                <a:gd name="T81" fmla="*/ 94 h 142"/>
                <a:gd name="T82" fmla="*/ 64 w 256"/>
                <a:gd name="T83" fmla="*/ 88 h 142"/>
                <a:gd name="T84" fmla="*/ 47 w 256"/>
                <a:gd name="T85" fmla="*/ 81 h 142"/>
                <a:gd name="T86" fmla="*/ 33 w 256"/>
                <a:gd name="T87" fmla="*/ 70 h 142"/>
                <a:gd name="T88" fmla="*/ 17 w 256"/>
                <a:gd name="T89" fmla="*/ 61 h 142"/>
                <a:gd name="T90" fmla="*/ 8 w 256"/>
                <a:gd name="T91" fmla="*/ 59 h 142"/>
                <a:gd name="T92" fmla="*/ 2 w 256"/>
                <a:gd name="T93" fmla="*/ 5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6" h="142">
                  <a:moveTo>
                    <a:pt x="2" y="51"/>
                  </a:moveTo>
                  <a:cubicBezTo>
                    <a:pt x="4" y="46"/>
                    <a:pt x="7" y="43"/>
                    <a:pt x="5" y="38"/>
                  </a:cubicBezTo>
                  <a:cubicBezTo>
                    <a:pt x="4" y="35"/>
                    <a:pt x="4" y="34"/>
                    <a:pt x="6" y="31"/>
                  </a:cubicBezTo>
                  <a:cubicBezTo>
                    <a:pt x="8" y="27"/>
                    <a:pt x="5" y="24"/>
                    <a:pt x="8" y="21"/>
                  </a:cubicBezTo>
                  <a:cubicBezTo>
                    <a:pt x="13" y="16"/>
                    <a:pt x="17" y="6"/>
                    <a:pt x="24" y="11"/>
                  </a:cubicBezTo>
                  <a:cubicBezTo>
                    <a:pt x="25" y="12"/>
                    <a:pt x="27" y="16"/>
                    <a:pt x="29" y="14"/>
                  </a:cubicBezTo>
                  <a:cubicBezTo>
                    <a:pt x="32" y="12"/>
                    <a:pt x="32" y="7"/>
                    <a:pt x="32" y="3"/>
                  </a:cubicBezTo>
                  <a:cubicBezTo>
                    <a:pt x="36" y="4"/>
                    <a:pt x="36" y="0"/>
                    <a:pt x="39" y="1"/>
                  </a:cubicBezTo>
                  <a:cubicBezTo>
                    <a:pt x="43" y="2"/>
                    <a:pt x="48" y="1"/>
                    <a:pt x="51" y="5"/>
                  </a:cubicBezTo>
                  <a:cubicBezTo>
                    <a:pt x="57" y="13"/>
                    <a:pt x="70" y="20"/>
                    <a:pt x="78" y="24"/>
                  </a:cubicBezTo>
                  <a:cubicBezTo>
                    <a:pt x="85" y="28"/>
                    <a:pt x="90" y="28"/>
                    <a:pt x="94" y="34"/>
                  </a:cubicBezTo>
                  <a:cubicBezTo>
                    <a:pt x="99" y="40"/>
                    <a:pt x="102" y="45"/>
                    <a:pt x="109" y="41"/>
                  </a:cubicBezTo>
                  <a:cubicBezTo>
                    <a:pt x="113" y="39"/>
                    <a:pt x="117" y="40"/>
                    <a:pt x="120" y="43"/>
                  </a:cubicBezTo>
                  <a:cubicBezTo>
                    <a:pt x="123" y="46"/>
                    <a:pt x="123" y="52"/>
                    <a:pt x="126" y="54"/>
                  </a:cubicBezTo>
                  <a:cubicBezTo>
                    <a:pt x="132" y="57"/>
                    <a:pt x="140" y="64"/>
                    <a:pt x="146" y="64"/>
                  </a:cubicBezTo>
                  <a:cubicBezTo>
                    <a:pt x="150" y="64"/>
                    <a:pt x="152" y="62"/>
                    <a:pt x="154" y="65"/>
                  </a:cubicBezTo>
                  <a:cubicBezTo>
                    <a:pt x="156" y="67"/>
                    <a:pt x="151" y="69"/>
                    <a:pt x="155" y="72"/>
                  </a:cubicBezTo>
                  <a:cubicBezTo>
                    <a:pt x="157" y="74"/>
                    <a:pt x="170" y="78"/>
                    <a:pt x="171" y="72"/>
                  </a:cubicBezTo>
                  <a:cubicBezTo>
                    <a:pt x="173" y="78"/>
                    <a:pt x="179" y="81"/>
                    <a:pt x="182" y="86"/>
                  </a:cubicBezTo>
                  <a:cubicBezTo>
                    <a:pt x="185" y="92"/>
                    <a:pt x="185" y="80"/>
                    <a:pt x="186" y="79"/>
                  </a:cubicBezTo>
                  <a:cubicBezTo>
                    <a:pt x="186" y="82"/>
                    <a:pt x="195" y="90"/>
                    <a:pt x="198" y="85"/>
                  </a:cubicBezTo>
                  <a:cubicBezTo>
                    <a:pt x="199" y="83"/>
                    <a:pt x="198" y="80"/>
                    <a:pt x="201" y="81"/>
                  </a:cubicBezTo>
                  <a:cubicBezTo>
                    <a:pt x="204" y="83"/>
                    <a:pt x="206" y="83"/>
                    <a:pt x="209" y="84"/>
                  </a:cubicBezTo>
                  <a:cubicBezTo>
                    <a:pt x="213" y="86"/>
                    <a:pt x="214" y="88"/>
                    <a:pt x="217" y="89"/>
                  </a:cubicBezTo>
                  <a:cubicBezTo>
                    <a:pt x="220" y="91"/>
                    <a:pt x="223" y="89"/>
                    <a:pt x="226" y="90"/>
                  </a:cubicBezTo>
                  <a:cubicBezTo>
                    <a:pt x="232" y="93"/>
                    <a:pt x="239" y="87"/>
                    <a:pt x="245" y="89"/>
                  </a:cubicBezTo>
                  <a:cubicBezTo>
                    <a:pt x="251" y="91"/>
                    <a:pt x="245" y="107"/>
                    <a:pt x="246" y="111"/>
                  </a:cubicBezTo>
                  <a:cubicBezTo>
                    <a:pt x="247" y="120"/>
                    <a:pt x="256" y="124"/>
                    <a:pt x="253" y="134"/>
                  </a:cubicBezTo>
                  <a:cubicBezTo>
                    <a:pt x="252" y="142"/>
                    <a:pt x="245" y="138"/>
                    <a:pt x="238" y="139"/>
                  </a:cubicBezTo>
                  <a:cubicBezTo>
                    <a:pt x="232" y="140"/>
                    <a:pt x="223" y="142"/>
                    <a:pt x="222" y="134"/>
                  </a:cubicBezTo>
                  <a:cubicBezTo>
                    <a:pt x="217" y="135"/>
                    <a:pt x="215" y="140"/>
                    <a:pt x="209" y="136"/>
                  </a:cubicBezTo>
                  <a:cubicBezTo>
                    <a:pt x="206" y="135"/>
                    <a:pt x="193" y="130"/>
                    <a:pt x="190" y="131"/>
                  </a:cubicBezTo>
                  <a:cubicBezTo>
                    <a:pt x="184" y="134"/>
                    <a:pt x="185" y="131"/>
                    <a:pt x="181" y="127"/>
                  </a:cubicBezTo>
                  <a:cubicBezTo>
                    <a:pt x="176" y="122"/>
                    <a:pt x="173" y="129"/>
                    <a:pt x="167" y="127"/>
                  </a:cubicBezTo>
                  <a:cubicBezTo>
                    <a:pt x="163" y="126"/>
                    <a:pt x="160" y="121"/>
                    <a:pt x="155" y="120"/>
                  </a:cubicBezTo>
                  <a:cubicBezTo>
                    <a:pt x="149" y="118"/>
                    <a:pt x="150" y="116"/>
                    <a:pt x="148" y="111"/>
                  </a:cubicBezTo>
                  <a:cubicBezTo>
                    <a:pt x="145" y="106"/>
                    <a:pt x="120" y="99"/>
                    <a:pt x="123" y="106"/>
                  </a:cubicBezTo>
                  <a:cubicBezTo>
                    <a:pt x="119" y="105"/>
                    <a:pt x="115" y="101"/>
                    <a:pt x="111" y="103"/>
                  </a:cubicBezTo>
                  <a:cubicBezTo>
                    <a:pt x="105" y="106"/>
                    <a:pt x="104" y="106"/>
                    <a:pt x="98" y="104"/>
                  </a:cubicBezTo>
                  <a:cubicBezTo>
                    <a:pt x="95" y="102"/>
                    <a:pt x="90" y="102"/>
                    <a:pt x="88" y="98"/>
                  </a:cubicBezTo>
                  <a:cubicBezTo>
                    <a:pt x="86" y="92"/>
                    <a:pt x="82" y="96"/>
                    <a:pt x="77" y="94"/>
                  </a:cubicBezTo>
                  <a:cubicBezTo>
                    <a:pt x="73" y="91"/>
                    <a:pt x="69" y="89"/>
                    <a:pt x="64" y="88"/>
                  </a:cubicBezTo>
                  <a:cubicBezTo>
                    <a:pt x="57" y="87"/>
                    <a:pt x="53" y="83"/>
                    <a:pt x="47" y="81"/>
                  </a:cubicBezTo>
                  <a:cubicBezTo>
                    <a:pt x="41" y="78"/>
                    <a:pt x="38" y="73"/>
                    <a:pt x="33" y="70"/>
                  </a:cubicBezTo>
                  <a:cubicBezTo>
                    <a:pt x="28" y="66"/>
                    <a:pt x="22" y="64"/>
                    <a:pt x="17" y="61"/>
                  </a:cubicBezTo>
                  <a:cubicBezTo>
                    <a:pt x="17" y="66"/>
                    <a:pt x="11" y="61"/>
                    <a:pt x="8" y="59"/>
                  </a:cubicBezTo>
                  <a:cubicBezTo>
                    <a:pt x="5" y="58"/>
                    <a:pt x="0" y="54"/>
                    <a:pt x="2" y="5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Freeform 668">
              <a:extLst>
                <a:ext uri="{FF2B5EF4-FFF2-40B4-BE49-F238E27FC236}">
                  <a16:creationId xmlns="" xmlns:a16="http://schemas.microsoft.com/office/drawing/2014/main" id="{81258CFC-12EC-4B8F-9BBC-AA4857F7791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9117" y="2987181"/>
              <a:ext cx="556138" cy="306989"/>
            </a:xfrm>
            <a:custGeom>
              <a:avLst/>
              <a:gdLst>
                <a:gd name="T0" fmla="*/ 2 w 256"/>
                <a:gd name="T1" fmla="*/ 51 h 142"/>
                <a:gd name="T2" fmla="*/ 5 w 256"/>
                <a:gd name="T3" fmla="*/ 38 h 142"/>
                <a:gd name="T4" fmla="*/ 6 w 256"/>
                <a:gd name="T5" fmla="*/ 31 h 142"/>
                <a:gd name="T6" fmla="*/ 8 w 256"/>
                <a:gd name="T7" fmla="*/ 21 h 142"/>
                <a:gd name="T8" fmla="*/ 24 w 256"/>
                <a:gd name="T9" fmla="*/ 11 h 142"/>
                <a:gd name="T10" fmla="*/ 29 w 256"/>
                <a:gd name="T11" fmla="*/ 14 h 142"/>
                <a:gd name="T12" fmla="*/ 32 w 256"/>
                <a:gd name="T13" fmla="*/ 3 h 142"/>
                <a:gd name="T14" fmla="*/ 39 w 256"/>
                <a:gd name="T15" fmla="*/ 1 h 142"/>
                <a:gd name="T16" fmla="*/ 51 w 256"/>
                <a:gd name="T17" fmla="*/ 5 h 142"/>
                <a:gd name="T18" fmla="*/ 78 w 256"/>
                <a:gd name="T19" fmla="*/ 24 h 142"/>
                <a:gd name="T20" fmla="*/ 94 w 256"/>
                <a:gd name="T21" fmla="*/ 34 h 142"/>
                <a:gd name="T22" fmla="*/ 109 w 256"/>
                <a:gd name="T23" fmla="*/ 41 h 142"/>
                <a:gd name="T24" fmla="*/ 120 w 256"/>
                <a:gd name="T25" fmla="*/ 43 h 142"/>
                <a:gd name="T26" fmla="*/ 126 w 256"/>
                <a:gd name="T27" fmla="*/ 54 h 142"/>
                <a:gd name="T28" fmla="*/ 146 w 256"/>
                <a:gd name="T29" fmla="*/ 64 h 142"/>
                <a:gd name="T30" fmla="*/ 154 w 256"/>
                <a:gd name="T31" fmla="*/ 65 h 142"/>
                <a:gd name="T32" fmla="*/ 155 w 256"/>
                <a:gd name="T33" fmla="*/ 72 h 142"/>
                <a:gd name="T34" fmla="*/ 171 w 256"/>
                <a:gd name="T35" fmla="*/ 72 h 142"/>
                <a:gd name="T36" fmla="*/ 182 w 256"/>
                <a:gd name="T37" fmla="*/ 86 h 142"/>
                <a:gd name="T38" fmla="*/ 186 w 256"/>
                <a:gd name="T39" fmla="*/ 79 h 142"/>
                <a:gd name="T40" fmla="*/ 198 w 256"/>
                <a:gd name="T41" fmla="*/ 85 h 142"/>
                <a:gd name="T42" fmla="*/ 201 w 256"/>
                <a:gd name="T43" fmla="*/ 81 h 142"/>
                <a:gd name="T44" fmla="*/ 209 w 256"/>
                <a:gd name="T45" fmla="*/ 84 h 142"/>
                <a:gd name="T46" fmla="*/ 217 w 256"/>
                <a:gd name="T47" fmla="*/ 89 h 142"/>
                <a:gd name="T48" fmla="*/ 226 w 256"/>
                <a:gd name="T49" fmla="*/ 90 h 142"/>
                <a:gd name="T50" fmla="*/ 245 w 256"/>
                <a:gd name="T51" fmla="*/ 89 h 142"/>
                <a:gd name="T52" fmla="*/ 246 w 256"/>
                <a:gd name="T53" fmla="*/ 111 h 142"/>
                <a:gd name="T54" fmla="*/ 253 w 256"/>
                <a:gd name="T55" fmla="*/ 134 h 142"/>
                <a:gd name="T56" fmla="*/ 238 w 256"/>
                <a:gd name="T57" fmla="*/ 139 h 142"/>
                <a:gd name="T58" fmla="*/ 222 w 256"/>
                <a:gd name="T59" fmla="*/ 134 h 142"/>
                <a:gd name="T60" fmla="*/ 209 w 256"/>
                <a:gd name="T61" fmla="*/ 136 h 142"/>
                <a:gd name="T62" fmla="*/ 190 w 256"/>
                <a:gd name="T63" fmla="*/ 131 h 142"/>
                <a:gd name="T64" fmla="*/ 181 w 256"/>
                <a:gd name="T65" fmla="*/ 127 h 142"/>
                <a:gd name="T66" fmla="*/ 167 w 256"/>
                <a:gd name="T67" fmla="*/ 127 h 142"/>
                <a:gd name="T68" fmla="*/ 155 w 256"/>
                <a:gd name="T69" fmla="*/ 120 h 142"/>
                <a:gd name="T70" fmla="*/ 148 w 256"/>
                <a:gd name="T71" fmla="*/ 111 h 142"/>
                <a:gd name="T72" fmla="*/ 123 w 256"/>
                <a:gd name="T73" fmla="*/ 106 h 142"/>
                <a:gd name="T74" fmla="*/ 111 w 256"/>
                <a:gd name="T75" fmla="*/ 103 h 142"/>
                <a:gd name="T76" fmla="*/ 98 w 256"/>
                <a:gd name="T77" fmla="*/ 104 h 142"/>
                <a:gd name="T78" fmla="*/ 88 w 256"/>
                <a:gd name="T79" fmla="*/ 98 h 142"/>
                <a:gd name="T80" fmla="*/ 77 w 256"/>
                <a:gd name="T81" fmla="*/ 94 h 142"/>
                <a:gd name="T82" fmla="*/ 64 w 256"/>
                <a:gd name="T83" fmla="*/ 88 h 142"/>
                <a:gd name="T84" fmla="*/ 47 w 256"/>
                <a:gd name="T85" fmla="*/ 81 h 142"/>
                <a:gd name="T86" fmla="*/ 33 w 256"/>
                <a:gd name="T87" fmla="*/ 70 h 142"/>
                <a:gd name="T88" fmla="*/ 17 w 256"/>
                <a:gd name="T89" fmla="*/ 61 h 142"/>
                <a:gd name="T90" fmla="*/ 8 w 256"/>
                <a:gd name="T91" fmla="*/ 59 h 142"/>
                <a:gd name="T92" fmla="*/ 2 w 256"/>
                <a:gd name="T93" fmla="*/ 5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6" h="142">
                  <a:moveTo>
                    <a:pt x="2" y="51"/>
                  </a:moveTo>
                  <a:cubicBezTo>
                    <a:pt x="4" y="46"/>
                    <a:pt x="7" y="43"/>
                    <a:pt x="5" y="38"/>
                  </a:cubicBezTo>
                  <a:cubicBezTo>
                    <a:pt x="4" y="35"/>
                    <a:pt x="4" y="34"/>
                    <a:pt x="6" y="31"/>
                  </a:cubicBezTo>
                  <a:cubicBezTo>
                    <a:pt x="8" y="27"/>
                    <a:pt x="5" y="24"/>
                    <a:pt x="8" y="21"/>
                  </a:cubicBezTo>
                  <a:cubicBezTo>
                    <a:pt x="13" y="16"/>
                    <a:pt x="17" y="6"/>
                    <a:pt x="24" y="11"/>
                  </a:cubicBezTo>
                  <a:cubicBezTo>
                    <a:pt x="25" y="12"/>
                    <a:pt x="27" y="16"/>
                    <a:pt x="29" y="14"/>
                  </a:cubicBezTo>
                  <a:cubicBezTo>
                    <a:pt x="32" y="12"/>
                    <a:pt x="32" y="7"/>
                    <a:pt x="32" y="3"/>
                  </a:cubicBezTo>
                  <a:cubicBezTo>
                    <a:pt x="36" y="4"/>
                    <a:pt x="36" y="0"/>
                    <a:pt x="39" y="1"/>
                  </a:cubicBezTo>
                  <a:cubicBezTo>
                    <a:pt x="43" y="2"/>
                    <a:pt x="48" y="1"/>
                    <a:pt x="51" y="5"/>
                  </a:cubicBezTo>
                  <a:cubicBezTo>
                    <a:pt x="57" y="13"/>
                    <a:pt x="70" y="20"/>
                    <a:pt x="78" y="24"/>
                  </a:cubicBezTo>
                  <a:cubicBezTo>
                    <a:pt x="85" y="28"/>
                    <a:pt x="90" y="28"/>
                    <a:pt x="94" y="34"/>
                  </a:cubicBezTo>
                  <a:cubicBezTo>
                    <a:pt x="99" y="40"/>
                    <a:pt x="102" y="45"/>
                    <a:pt x="109" y="41"/>
                  </a:cubicBezTo>
                  <a:cubicBezTo>
                    <a:pt x="113" y="39"/>
                    <a:pt x="117" y="40"/>
                    <a:pt x="120" y="43"/>
                  </a:cubicBezTo>
                  <a:cubicBezTo>
                    <a:pt x="123" y="46"/>
                    <a:pt x="123" y="52"/>
                    <a:pt x="126" y="54"/>
                  </a:cubicBezTo>
                  <a:cubicBezTo>
                    <a:pt x="132" y="57"/>
                    <a:pt x="140" y="64"/>
                    <a:pt x="146" y="64"/>
                  </a:cubicBezTo>
                  <a:cubicBezTo>
                    <a:pt x="150" y="64"/>
                    <a:pt x="152" y="62"/>
                    <a:pt x="154" y="65"/>
                  </a:cubicBezTo>
                  <a:cubicBezTo>
                    <a:pt x="156" y="67"/>
                    <a:pt x="151" y="69"/>
                    <a:pt x="155" y="72"/>
                  </a:cubicBezTo>
                  <a:cubicBezTo>
                    <a:pt x="157" y="74"/>
                    <a:pt x="170" y="78"/>
                    <a:pt x="171" y="72"/>
                  </a:cubicBezTo>
                  <a:cubicBezTo>
                    <a:pt x="173" y="78"/>
                    <a:pt x="179" y="81"/>
                    <a:pt x="182" y="86"/>
                  </a:cubicBezTo>
                  <a:cubicBezTo>
                    <a:pt x="185" y="92"/>
                    <a:pt x="185" y="80"/>
                    <a:pt x="186" y="79"/>
                  </a:cubicBezTo>
                  <a:cubicBezTo>
                    <a:pt x="186" y="82"/>
                    <a:pt x="195" y="90"/>
                    <a:pt x="198" y="85"/>
                  </a:cubicBezTo>
                  <a:cubicBezTo>
                    <a:pt x="199" y="83"/>
                    <a:pt x="198" y="80"/>
                    <a:pt x="201" y="81"/>
                  </a:cubicBezTo>
                  <a:cubicBezTo>
                    <a:pt x="204" y="83"/>
                    <a:pt x="206" y="83"/>
                    <a:pt x="209" y="84"/>
                  </a:cubicBezTo>
                  <a:cubicBezTo>
                    <a:pt x="213" y="86"/>
                    <a:pt x="214" y="88"/>
                    <a:pt x="217" y="89"/>
                  </a:cubicBezTo>
                  <a:cubicBezTo>
                    <a:pt x="220" y="91"/>
                    <a:pt x="223" y="89"/>
                    <a:pt x="226" y="90"/>
                  </a:cubicBezTo>
                  <a:cubicBezTo>
                    <a:pt x="232" y="93"/>
                    <a:pt x="239" y="87"/>
                    <a:pt x="245" y="89"/>
                  </a:cubicBezTo>
                  <a:cubicBezTo>
                    <a:pt x="251" y="91"/>
                    <a:pt x="245" y="107"/>
                    <a:pt x="246" y="111"/>
                  </a:cubicBezTo>
                  <a:cubicBezTo>
                    <a:pt x="247" y="120"/>
                    <a:pt x="256" y="124"/>
                    <a:pt x="253" y="134"/>
                  </a:cubicBezTo>
                  <a:cubicBezTo>
                    <a:pt x="252" y="142"/>
                    <a:pt x="245" y="138"/>
                    <a:pt x="238" y="139"/>
                  </a:cubicBezTo>
                  <a:cubicBezTo>
                    <a:pt x="232" y="140"/>
                    <a:pt x="223" y="142"/>
                    <a:pt x="222" y="134"/>
                  </a:cubicBezTo>
                  <a:cubicBezTo>
                    <a:pt x="217" y="135"/>
                    <a:pt x="215" y="140"/>
                    <a:pt x="209" y="136"/>
                  </a:cubicBezTo>
                  <a:cubicBezTo>
                    <a:pt x="206" y="135"/>
                    <a:pt x="193" y="130"/>
                    <a:pt x="190" y="131"/>
                  </a:cubicBezTo>
                  <a:cubicBezTo>
                    <a:pt x="184" y="134"/>
                    <a:pt x="185" y="131"/>
                    <a:pt x="181" y="127"/>
                  </a:cubicBezTo>
                  <a:cubicBezTo>
                    <a:pt x="176" y="122"/>
                    <a:pt x="173" y="129"/>
                    <a:pt x="167" y="127"/>
                  </a:cubicBezTo>
                  <a:cubicBezTo>
                    <a:pt x="163" y="126"/>
                    <a:pt x="160" y="121"/>
                    <a:pt x="155" y="120"/>
                  </a:cubicBezTo>
                  <a:cubicBezTo>
                    <a:pt x="149" y="118"/>
                    <a:pt x="150" y="116"/>
                    <a:pt x="148" y="111"/>
                  </a:cubicBezTo>
                  <a:cubicBezTo>
                    <a:pt x="145" y="106"/>
                    <a:pt x="120" y="99"/>
                    <a:pt x="123" y="106"/>
                  </a:cubicBezTo>
                  <a:cubicBezTo>
                    <a:pt x="119" y="105"/>
                    <a:pt x="115" y="101"/>
                    <a:pt x="111" y="103"/>
                  </a:cubicBezTo>
                  <a:cubicBezTo>
                    <a:pt x="105" y="106"/>
                    <a:pt x="104" y="106"/>
                    <a:pt x="98" y="104"/>
                  </a:cubicBezTo>
                  <a:cubicBezTo>
                    <a:pt x="95" y="102"/>
                    <a:pt x="90" y="102"/>
                    <a:pt x="88" y="98"/>
                  </a:cubicBezTo>
                  <a:cubicBezTo>
                    <a:pt x="86" y="92"/>
                    <a:pt x="82" y="96"/>
                    <a:pt x="77" y="94"/>
                  </a:cubicBezTo>
                  <a:cubicBezTo>
                    <a:pt x="73" y="91"/>
                    <a:pt x="69" y="89"/>
                    <a:pt x="64" y="88"/>
                  </a:cubicBezTo>
                  <a:cubicBezTo>
                    <a:pt x="57" y="87"/>
                    <a:pt x="53" y="83"/>
                    <a:pt x="47" y="81"/>
                  </a:cubicBezTo>
                  <a:cubicBezTo>
                    <a:pt x="41" y="78"/>
                    <a:pt x="38" y="73"/>
                    <a:pt x="33" y="70"/>
                  </a:cubicBezTo>
                  <a:cubicBezTo>
                    <a:pt x="28" y="66"/>
                    <a:pt x="22" y="64"/>
                    <a:pt x="17" y="61"/>
                  </a:cubicBezTo>
                  <a:cubicBezTo>
                    <a:pt x="17" y="66"/>
                    <a:pt x="11" y="61"/>
                    <a:pt x="8" y="59"/>
                  </a:cubicBezTo>
                  <a:cubicBezTo>
                    <a:pt x="5" y="58"/>
                    <a:pt x="0" y="54"/>
                    <a:pt x="2" y="51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Freeform 669">
              <a:extLst>
                <a:ext uri="{FF2B5EF4-FFF2-40B4-BE49-F238E27FC236}">
                  <a16:creationId xmlns="" xmlns:a16="http://schemas.microsoft.com/office/drawing/2014/main" id="{6D5F3AA1-15B6-4822-BABC-25DA52794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9425" y="4891395"/>
              <a:ext cx="66738" cy="84534"/>
            </a:xfrm>
            <a:custGeom>
              <a:avLst/>
              <a:gdLst>
                <a:gd name="T0" fmla="*/ 0 w 30"/>
                <a:gd name="T1" fmla="*/ 16 h 40"/>
                <a:gd name="T2" fmla="*/ 25 w 30"/>
                <a:gd name="T3" fmla="*/ 2 h 40"/>
                <a:gd name="T4" fmla="*/ 26 w 30"/>
                <a:gd name="T5" fmla="*/ 8 h 40"/>
                <a:gd name="T6" fmla="*/ 22 w 30"/>
                <a:gd name="T7" fmla="*/ 18 h 40"/>
                <a:gd name="T8" fmla="*/ 18 w 30"/>
                <a:gd name="T9" fmla="*/ 35 h 40"/>
                <a:gd name="T10" fmla="*/ 7 w 30"/>
                <a:gd name="T11" fmla="*/ 27 h 40"/>
                <a:gd name="T12" fmla="*/ 0 w 30"/>
                <a:gd name="T13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0">
                  <a:moveTo>
                    <a:pt x="0" y="16"/>
                  </a:moveTo>
                  <a:cubicBezTo>
                    <a:pt x="12" y="16"/>
                    <a:pt x="16" y="6"/>
                    <a:pt x="25" y="2"/>
                  </a:cubicBezTo>
                  <a:cubicBezTo>
                    <a:pt x="30" y="0"/>
                    <a:pt x="28" y="6"/>
                    <a:pt x="26" y="8"/>
                  </a:cubicBezTo>
                  <a:cubicBezTo>
                    <a:pt x="22" y="11"/>
                    <a:pt x="21" y="12"/>
                    <a:pt x="22" y="18"/>
                  </a:cubicBezTo>
                  <a:cubicBezTo>
                    <a:pt x="22" y="18"/>
                    <a:pt x="24" y="40"/>
                    <a:pt x="18" y="35"/>
                  </a:cubicBezTo>
                  <a:cubicBezTo>
                    <a:pt x="15" y="33"/>
                    <a:pt x="9" y="29"/>
                    <a:pt x="7" y="27"/>
                  </a:cubicBezTo>
                  <a:cubicBezTo>
                    <a:pt x="5" y="22"/>
                    <a:pt x="6" y="18"/>
                    <a:pt x="0" y="1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670">
              <a:extLst>
                <a:ext uri="{FF2B5EF4-FFF2-40B4-BE49-F238E27FC236}">
                  <a16:creationId xmlns="" xmlns:a16="http://schemas.microsoft.com/office/drawing/2014/main" id="{A7CDC50E-3738-453D-A82F-82E18EE0A8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9425" y="4891395"/>
              <a:ext cx="66738" cy="84534"/>
            </a:xfrm>
            <a:custGeom>
              <a:avLst/>
              <a:gdLst>
                <a:gd name="T0" fmla="*/ 0 w 30"/>
                <a:gd name="T1" fmla="*/ 16 h 40"/>
                <a:gd name="T2" fmla="*/ 25 w 30"/>
                <a:gd name="T3" fmla="*/ 2 h 40"/>
                <a:gd name="T4" fmla="*/ 26 w 30"/>
                <a:gd name="T5" fmla="*/ 8 h 40"/>
                <a:gd name="T6" fmla="*/ 22 w 30"/>
                <a:gd name="T7" fmla="*/ 18 h 40"/>
                <a:gd name="T8" fmla="*/ 18 w 30"/>
                <a:gd name="T9" fmla="*/ 35 h 40"/>
                <a:gd name="T10" fmla="*/ 7 w 30"/>
                <a:gd name="T11" fmla="*/ 27 h 40"/>
                <a:gd name="T12" fmla="*/ 0 w 30"/>
                <a:gd name="T13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0">
                  <a:moveTo>
                    <a:pt x="0" y="16"/>
                  </a:moveTo>
                  <a:cubicBezTo>
                    <a:pt x="12" y="16"/>
                    <a:pt x="16" y="6"/>
                    <a:pt x="25" y="2"/>
                  </a:cubicBezTo>
                  <a:cubicBezTo>
                    <a:pt x="30" y="0"/>
                    <a:pt x="28" y="6"/>
                    <a:pt x="26" y="8"/>
                  </a:cubicBezTo>
                  <a:cubicBezTo>
                    <a:pt x="22" y="11"/>
                    <a:pt x="21" y="12"/>
                    <a:pt x="22" y="18"/>
                  </a:cubicBezTo>
                  <a:cubicBezTo>
                    <a:pt x="22" y="18"/>
                    <a:pt x="24" y="40"/>
                    <a:pt x="18" y="35"/>
                  </a:cubicBezTo>
                  <a:cubicBezTo>
                    <a:pt x="15" y="33"/>
                    <a:pt x="9" y="29"/>
                    <a:pt x="7" y="27"/>
                  </a:cubicBezTo>
                  <a:cubicBezTo>
                    <a:pt x="5" y="22"/>
                    <a:pt x="6" y="18"/>
                    <a:pt x="0" y="1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671">
              <a:extLst>
                <a:ext uri="{FF2B5EF4-FFF2-40B4-BE49-F238E27FC236}">
                  <a16:creationId xmlns="" xmlns:a16="http://schemas.microsoft.com/office/drawing/2014/main" id="{6725FDE2-6784-4B8F-800E-EB0D8CFBBA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7265" y="4900293"/>
              <a:ext cx="22247" cy="44491"/>
            </a:xfrm>
            <a:custGeom>
              <a:avLst/>
              <a:gdLst>
                <a:gd name="T0" fmla="*/ 1 w 10"/>
                <a:gd name="T1" fmla="*/ 7 h 20"/>
                <a:gd name="T2" fmla="*/ 4 w 10"/>
                <a:gd name="T3" fmla="*/ 0 h 20"/>
                <a:gd name="T4" fmla="*/ 10 w 10"/>
                <a:gd name="T5" fmla="*/ 20 h 20"/>
                <a:gd name="T6" fmla="*/ 1 w 10"/>
                <a:gd name="T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0">
                  <a:moveTo>
                    <a:pt x="1" y="7"/>
                  </a:moveTo>
                  <a:cubicBezTo>
                    <a:pt x="0" y="1"/>
                    <a:pt x="3" y="5"/>
                    <a:pt x="4" y="0"/>
                  </a:cubicBezTo>
                  <a:cubicBezTo>
                    <a:pt x="9" y="6"/>
                    <a:pt x="10" y="14"/>
                    <a:pt x="10" y="20"/>
                  </a:cubicBezTo>
                  <a:cubicBezTo>
                    <a:pt x="3" y="19"/>
                    <a:pt x="1" y="13"/>
                    <a:pt x="1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672">
              <a:extLst>
                <a:ext uri="{FF2B5EF4-FFF2-40B4-BE49-F238E27FC236}">
                  <a16:creationId xmlns="" xmlns:a16="http://schemas.microsoft.com/office/drawing/2014/main" id="{22AACA9C-A6D2-490D-AD95-FE149374A5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7265" y="4900293"/>
              <a:ext cx="22247" cy="44491"/>
            </a:xfrm>
            <a:custGeom>
              <a:avLst/>
              <a:gdLst>
                <a:gd name="T0" fmla="*/ 1 w 10"/>
                <a:gd name="T1" fmla="*/ 7 h 20"/>
                <a:gd name="T2" fmla="*/ 4 w 10"/>
                <a:gd name="T3" fmla="*/ 0 h 20"/>
                <a:gd name="T4" fmla="*/ 10 w 10"/>
                <a:gd name="T5" fmla="*/ 20 h 20"/>
                <a:gd name="T6" fmla="*/ 1 w 10"/>
                <a:gd name="T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0">
                  <a:moveTo>
                    <a:pt x="1" y="7"/>
                  </a:moveTo>
                  <a:cubicBezTo>
                    <a:pt x="0" y="1"/>
                    <a:pt x="3" y="5"/>
                    <a:pt x="4" y="0"/>
                  </a:cubicBezTo>
                  <a:cubicBezTo>
                    <a:pt x="9" y="6"/>
                    <a:pt x="10" y="14"/>
                    <a:pt x="10" y="20"/>
                  </a:cubicBezTo>
                  <a:cubicBezTo>
                    <a:pt x="3" y="19"/>
                    <a:pt x="1" y="13"/>
                    <a:pt x="1" y="7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673">
              <a:extLst>
                <a:ext uri="{FF2B5EF4-FFF2-40B4-BE49-F238E27FC236}">
                  <a16:creationId xmlns="" xmlns:a16="http://schemas.microsoft.com/office/drawing/2014/main" id="{31D0AB87-7F57-4A0F-9362-909D060270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9258" y="3565564"/>
              <a:ext cx="48941" cy="48941"/>
            </a:xfrm>
            <a:custGeom>
              <a:avLst/>
              <a:gdLst>
                <a:gd name="T0" fmla="*/ 0 w 22"/>
                <a:gd name="T1" fmla="*/ 9 h 23"/>
                <a:gd name="T2" fmla="*/ 5 w 22"/>
                <a:gd name="T3" fmla="*/ 7 h 23"/>
                <a:gd name="T4" fmla="*/ 2 w 22"/>
                <a:gd name="T5" fmla="*/ 10 h 23"/>
                <a:gd name="T6" fmla="*/ 14 w 22"/>
                <a:gd name="T7" fmla="*/ 15 h 23"/>
                <a:gd name="T8" fmla="*/ 16 w 22"/>
                <a:gd name="T9" fmla="*/ 11 h 23"/>
                <a:gd name="T10" fmla="*/ 10 w 22"/>
                <a:gd name="T11" fmla="*/ 10 h 23"/>
                <a:gd name="T12" fmla="*/ 13 w 22"/>
                <a:gd name="T13" fmla="*/ 8 h 23"/>
                <a:gd name="T14" fmla="*/ 10 w 22"/>
                <a:gd name="T15" fmla="*/ 6 h 23"/>
                <a:gd name="T16" fmla="*/ 21 w 22"/>
                <a:gd name="T17" fmla="*/ 17 h 23"/>
                <a:gd name="T18" fmla="*/ 1 w 22"/>
                <a:gd name="T19" fmla="*/ 18 h 23"/>
                <a:gd name="T20" fmla="*/ 6 w 22"/>
                <a:gd name="T21" fmla="*/ 13 h 23"/>
                <a:gd name="T22" fmla="*/ 1 w 22"/>
                <a:gd name="T23" fmla="*/ 16 h 23"/>
                <a:gd name="T24" fmla="*/ 0 w 22"/>
                <a:gd name="T25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3">
                  <a:moveTo>
                    <a:pt x="0" y="9"/>
                  </a:moveTo>
                  <a:cubicBezTo>
                    <a:pt x="1" y="7"/>
                    <a:pt x="3" y="6"/>
                    <a:pt x="5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5" y="13"/>
                    <a:pt x="10" y="14"/>
                    <a:pt x="14" y="15"/>
                  </a:cubicBezTo>
                  <a:cubicBezTo>
                    <a:pt x="9" y="8"/>
                    <a:pt x="17" y="16"/>
                    <a:pt x="16" y="11"/>
                  </a:cubicBezTo>
                  <a:cubicBezTo>
                    <a:pt x="16" y="8"/>
                    <a:pt x="12" y="9"/>
                    <a:pt x="10" y="10"/>
                  </a:cubicBezTo>
                  <a:cubicBezTo>
                    <a:pt x="11" y="10"/>
                    <a:pt x="12" y="9"/>
                    <a:pt x="13" y="8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6" y="0"/>
                    <a:pt x="22" y="12"/>
                    <a:pt x="21" y="17"/>
                  </a:cubicBezTo>
                  <a:cubicBezTo>
                    <a:pt x="19" y="23"/>
                    <a:pt x="4" y="21"/>
                    <a:pt x="1" y="18"/>
                  </a:cubicBezTo>
                  <a:cubicBezTo>
                    <a:pt x="4" y="18"/>
                    <a:pt x="7" y="16"/>
                    <a:pt x="6" y="13"/>
                  </a:cubicBezTo>
                  <a:cubicBezTo>
                    <a:pt x="5" y="14"/>
                    <a:pt x="3" y="15"/>
                    <a:pt x="1" y="16"/>
                  </a:cubicBezTo>
                  <a:cubicBezTo>
                    <a:pt x="1" y="14"/>
                    <a:pt x="0" y="11"/>
                    <a:pt x="0" y="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674">
              <a:extLst>
                <a:ext uri="{FF2B5EF4-FFF2-40B4-BE49-F238E27FC236}">
                  <a16:creationId xmlns="" xmlns:a16="http://schemas.microsoft.com/office/drawing/2014/main" id="{2422C1E4-06E7-4026-9A88-2B97D96C1E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9258" y="3565564"/>
              <a:ext cx="48941" cy="48941"/>
            </a:xfrm>
            <a:custGeom>
              <a:avLst/>
              <a:gdLst>
                <a:gd name="T0" fmla="*/ 0 w 22"/>
                <a:gd name="T1" fmla="*/ 9 h 23"/>
                <a:gd name="T2" fmla="*/ 5 w 22"/>
                <a:gd name="T3" fmla="*/ 7 h 23"/>
                <a:gd name="T4" fmla="*/ 2 w 22"/>
                <a:gd name="T5" fmla="*/ 10 h 23"/>
                <a:gd name="T6" fmla="*/ 14 w 22"/>
                <a:gd name="T7" fmla="*/ 15 h 23"/>
                <a:gd name="T8" fmla="*/ 16 w 22"/>
                <a:gd name="T9" fmla="*/ 11 h 23"/>
                <a:gd name="T10" fmla="*/ 10 w 22"/>
                <a:gd name="T11" fmla="*/ 10 h 23"/>
                <a:gd name="T12" fmla="*/ 13 w 22"/>
                <a:gd name="T13" fmla="*/ 8 h 23"/>
                <a:gd name="T14" fmla="*/ 10 w 22"/>
                <a:gd name="T15" fmla="*/ 6 h 23"/>
                <a:gd name="T16" fmla="*/ 21 w 22"/>
                <a:gd name="T17" fmla="*/ 17 h 23"/>
                <a:gd name="T18" fmla="*/ 1 w 22"/>
                <a:gd name="T19" fmla="*/ 18 h 23"/>
                <a:gd name="T20" fmla="*/ 6 w 22"/>
                <a:gd name="T21" fmla="*/ 13 h 23"/>
                <a:gd name="T22" fmla="*/ 1 w 22"/>
                <a:gd name="T23" fmla="*/ 16 h 23"/>
                <a:gd name="T24" fmla="*/ 0 w 22"/>
                <a:gd name="T25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3">
                  <a:moveTo>
                    <a:pt x="0" y="9"/>
                  </a:moveTo>
                  <a:cubicBezTo>
                    <a:pt x="1" y="7"/>
                    <a:pt x="3" y="6"/>
                    <a:pt x="5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5" y="13"/>
                    <a:pt x="10" y="14"/>
                    <a:pt x="14" y="15"/>
                  </a:cubicBezTo>
                  <a:cubicBezTo>
                    <a:pt x="9" y="8"/>
                    <a:pt x="17" y="16"/>
                    <a:pt x="16" y="11"/>
                  </a:cubicBezTo>
                  <a:cubicBezTo>
                    <a:pt x="16" y="8"/>
                    <a:pt x="12" y="9"/>
                    <a:pt x="10" y="10"/>
                  </a:cubicBezTo>
                  <a:cubicBezTo>
                    <a:pt x="11" y="10"/>
                    <a:pt x="12" y="9"/>
                    <a:pt x="13" y="8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6" y="0"/>
                    <a:pt x="22" y="12"/>
                    <a:pt x="21" y="17"/>
                  </a:cubicBezTo>
                  <a:cubicBezTo>
                    <a:pt x="19" y="23"/>
                    <a:pt x="4" y="21"/>
                    <a:pt x="1" y="18"/>
                  </a:cubicBezTo>
                  <a:cubicBezTo>
                    <a:pt x="4" y="18"/>
                    <a:pt x="7" y="16"/>
                    <a:pt x="6" y="13"/>
                  </a:cubicBezTo>
                  <a:cubicBezTo>
                    <a:pt x="5" y="14"/>
                    <a:pt x="3" y="15"/>
                    <a:pt x="1" y="16"/>
                  </a:cubicBezTo>
                  <a:cubicBezTo>
                    <a:pt x="1" y="14"/>
                    <a:pt x="0" y="11"/>
                    <a:pt x="0" y="9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676">
              <a:extLst>
                <a:ext uri="{FF2B5EF4-FFF2-40B4-BE49-F238E27FC236}">
                  <a16:creationId xmlns="" xmlns:a16="http://schemas.microsoft.com/office/drawing/2014/main" id="{3D7F5451-9C3A-4C06-809B-62B287BC1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7262" y="2609006"/>
              <a:ext cx="1833027" cy="2059933"/>
            </a:xfrm>
            <a:custGeom>
              <a:avLst/>
              <a:gdLst>
                <a:gd name="T0" fmla="*/ 69 w 845"/>
                <a:gd name="T1" fmla="*/ 384 h 950"/>
                <a:gd name="T2" fmla="*/ 47 w 845"/>
                <a:gd name="T3" fmla="*/ 310 h 950"/>
                <a:gd name="T4" fmla="*/ 73 w 845"/>
                <a:gd name="T5" fmla="*/ 265 h 950"/>
                <a:gd name="T6" fmla="*/ 140 w 845"/>
                <a:gd name="T7" fmla="*/ 184 h 950"/>
                <a:gd name="T8" fmla="*/ 167 w 845"/>
                <a:gd name="T9" fmla="*/ 115 h 950"/>
                <a:gd name="T10" fmla="*/ 123 w 845"/>
                <a:gd name="T11" fmla="*/ 67 h 950"/>
                <a:gd name="T12" fmla="*/ 135 w 845"/>
                <a:gd name="T13" fmla="*/ 28 h 950"/>
                <a:gd name="T14" fmla="*/ 214 w 845"/>
                <a:gd name="T15" fmla="*/ 1 h 950"/>
                <a:gd name="T16" fmla="*/ 257 w 845"/>
                <a:gd name="T17" fmla="*/ 57 h 950"/>
                <a:gd name="T18" fmla="*/ 268 w 845"/>
                <a:gd name="T19" fmla="*/ 104 h 950"/>
                <a:gd name="T20" fmla="*/ 283 w 845"/>
                <a:gd name="T21" fmla="*/ 141 h 950"/>
                <a:gd name="T22" fmla="*/ 329 w 845"/>
                <a:gd name="T23" fmla="*/ 172 h 950"/>
                <a:gd name="T24" fmla="*/ 344 w 845"/>
                <a:gd name="T25" fmla="*/ 236 h 950"/>
                <a:gd name="T26" fmla="*/ 425 w 845"/>
                <a:gd name="T27" fmla="*/ 278 h 950"/>
                <a:gd name="T28" fmla="*/ 504 w 845"/>
                <a:gd name="T29" fmla="*/ 300 h 950"/>
                <a:gd name="T30" fmla="*/ 581 w 845"/>
                <a:gd name="T31" fmla="*/ 309 h 950"/>
                <a:gd name="T32" fmla="*/ 599 w 845"/>
                <a:gd name="T33" fmla="*/ 284 h 950"/>
                <a:gd name="T34" fmla="*/ 672 w 845"/>
                <a:gd name="T35" fmla="*/ 301 h 950"/>
                <a:gd name="T36" fmla="*/ 691 w 845"/>
                <a:gd name="T37" fmla="*/ 266 h 950"/>
                <a:gd name="T38" fmla="*/ 767 w 845"/>
                <a:gd name="T39" fmla="*/ 220 h 950"/>
                <a:gd name="T40" fmla="*/ 802 w 845"/>
                <a:gd name="T41" fmla="*/ 225 h 950"/>
                <a:gd name="T42" fmla="*/ 842 w 845"/>
                <a:gd name="T43" fmla="*/ 256 h 950"/>
                <a:gd name="T44" fmla="*/ 803 w 845"/>
                <a:gd name="T45" fmla="*/ 298 h 950"/>
                <a:gd name="T46" fmla="*/ 790 w 845"/>
                <a:gd name="T47" fmla="*/ 334 h 950"/>
                <a:gd name="T48" fmla="*/ 755 w 845"/>
                <a:gd name="T49" fmla="*/ 398 h 950"/>
                <a:gd name="T50" fmla="*/ 739 w 845"/>
                <a:gd name="T51" fmla="*/ 461 h 950"/>
                <a:gd name="T52" fmla="*/ 708 w 845"/>
                <a:gd name="T53" fmla="*/ 417 h 950"/>
                <a:gd name="T54" fmla="*/ 690 w 845"/>
                <a:gd name="T55" fmla="*/ 394 h 950"/>
                <a:gd name="T56" fmla="*/ 685 w 845"/>
                <a:gd name="T57" fmla="*/ 357 h 950"/>
                <a:gd name="T58" fmla="*/ 605 w 845"/>
                <a:gd name="T59" fmla="*/ 314 h 950"/>
                <a:gd name="T60" fmla="*/ 590 w 845"/>
                <a:gd name="T61" fmla="*/ 336 h 950"/>
                <a:gd name="T62" fmla="*/ 592 w 845"/>
                <a:gd name="T63" fmla="*/ 365 h 950"/>
                <a:gd name="T64" fmla="*/ 621 w 845"/>
                <a:gd name="T65" fmla="*/ 432 h 950"/>
                <a:gd name="T66" fmla="*/ 626 w 845"/>
                <a:gd name="T67" fmla="*/ 475 h 950"/>
                <a:gd name="T68" fmla="*/ 614 w 845"/>
                <a:gd name="T69" fmla="*/ 471 h 950"/>
                <a:gd name="T70" fmla="*/ 595 w 845"/>
                <a:gd name="T71" fmla="*/ 454 h 950"/>
                <a:gd name="T72" fmla="*/ 566 w 845"/>
                <a:gd name="T73" fmla="*/ 527 h 950"/>
                <a:gd name="T74" fmla="*/ 531 w 845"/>
                <a:gd name="T75" fmla="*/ 549 h 950"/>
                <a:gd name="T76" fmla="*/ 447 w 845"/>
                <a:gd name="T77" fmla="*/ 640 h 950"/>
                <a:gd name="T78" fmla="*/ 406 w 845"/>
                <a:gd name="T79" fmla="*/ 684 h 950"/>
                <a:gd name="T80" fmla="*/ 391 w 845"/>
                <a:gd name="T81" fmla="*/ 760 h 950"/>
                <a:gd name="T82" fmla="*/ 389 w 845"/>
                <a:gd name="T83" fmla="*/ 849 h 950"/>
                <a:gd name="T84" fmla="*/ 368 w 845"/>
                <a:gd name="T85" fmla="*/ 888 h 950"/>
                <a:gd name="T86" fmla="*/ 327 w 845"/>
                <a:gd name="T87" fmla="*/ 946 h 950"/>
                <a:gd name="T88" fmla="*/ 288 w 845"/>
                <a:gd name="T89" fmla="*/ 900 h 950"/>
                <a:gd name="T90" fmla="*/ 250 w 845"/>
                <a:gd name="T91" fmla="*/ 815 h 950"/>
                <a:gd name="T92" fmla="*/ 210 w 845"/>
                <a:gd name="T93" fmla="*/ 714 h 950"/>
                <a:gd name="T94" fmla="*/ 179 w 845"/>
                <a:gd name="T95" fmla="*/ 660 h 950"/>
                <a:gd name="T96" fmla="*/ 158 w 845"/>
                <a:gd name="T97" fmla="*/ 578 h 950"/>
                <a:gd name="T98" fmla="*/ 153 w 845"/>
                <a:gd name="T99" fmla="*/ 555 h 950"/>
                <a:gd name="T100" fmla="*/ 141 w 845"/>
                <a:gd name="T101" fmla="*/ 490 h 950"/>
                <a:gd name="T102" fmla="*/ 131 w 845"/>
                <a:gd name="T103" fmla="*/ 454 h 950"/>
                <a:gd name="T104" fmla="*/ 127 w 845"/>
                <a:gd name="T105" fmla="*/ 489 h 950"/>
                <a:gd name="T106" fmla="*/ 32 w 845"/>
                <a:gd name="T107" fmla="*/ 451 h 950"/>
                <a:gd name="T108" fmla="*/ 67 w 845"/>
                <a:gd name="T109" fmla="*/ 434 h 950"/>
                <a:gd name="T110" fmla="*/ 18 w 845"/>
                <a:gd name="T111" fmla="*/ 403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45" h="950">
                  <a:moveTo>
                    <a:pt x="1" y="406"/>
                  </a:moveTo>
                  <a:cubicBezTo>
                    <a:pt x="0" y="399"/>
                    <a:pt x="8" y="399"/>
                    <a:pt x="13" y="399"/>
                  </a:cubicBezTo>
                  <a:cubicBezTo>
                    <a:pt x="18" y="399"/>
                    <a:pt x="16" y="390"/>
                    <a:pt x="15" y="387"/>
                  </a:cubicBezTo>
                  <a:cubicBezTo>
                    <a:pt x="19" y="389"/>
                    <a:pt x="28" y="389"/>
                    <a:pt x="32" y="388"/>
                  </a:cubicBezTo>
                  <a:cubicBezTo>
                    <a:pt x="39" y="385"/>
                    <a:pt x="46" y="395"/>
                    <a:pt x="53" y="392"/>
                  </a:cubicBezTo>
                  <a:cubicBezTo>
                    <a:pt x="55" y="391"/>
                    <a:pt x="66" y="379"/>
                    <a:pt x="69" y="384"/>
                  </a:cubicBezTo>
                  <a:cubicBezTo>
                    <a:pt x="73" y="392"/>
                    <a:pt x="78" y="388"/>
                    <a:pt x="85" y="383"/>
                  </a:cubicBezTo>
                  <a:cubicBezTo>
                    <a:pt x="79" y="382"/>
                    <a:pt x="84" y="374"/>
                    <a:pt x="82" y="370"/>
                  </a:cubicBezTo>
                  <a:cubicBezTo>
                    <a:pt x="78" y="363"/>
                    <a:pt x="74" y="356"/>
                    <a:pt x="69" y="349"/>
                  </a:cubicBezTo>
                  <a:cubicBezTo>
                    <a:pt x="66" y="345"/>
                    <a:pt x="70" y="337"/>
                    <a:pt x="62" y="339"/>
                  </a:cubicBezTo>
                  <a:cubicBezTo>
                    <a:pt x="56" y="341"/>
                    <a:pt x="49" y="333"/>
                    <a:pt x="49" y="327"/>
                  </a:cubicBezTo>
                  <a:cubicBezTo>
                    <a:pt x="50" y="323"/>
                    <a:pt x="51" y="313"/>
                    <a:pt x="47" y="310"/>
                  </a:cubicBezTo>
                  <a:cubicBezTo>
                    <a:pt x="41" y="304"/>
                    <a:pt x="30" y="309"/>
                    <a:pt x="27" y="299"/>
                  </a:cubicBezTo>
                  <a:cubicBezTo>
                    <a:pt x="25" y="291"/>
                    <a:pt x="32" y="284"/>
                    <a:pt x="36" y="279"/>
                  </a:cubicBezTo>
                  <a:cubicBezTo>
                    <a:pt x="38" y="275"/>
                    <a:pt x="40" y="270"/>
                    <a:pt x="42" y="266"/>
                  </a:cubicBezTo>
                  <a:cubicBezTo>
                    <a:pt x="44" y="263"/>
                    <a:pt x="47" y="256"/>
                    <a:pt x="51" y="257"/>
                  </a:cubicBezTo>
                  <a:cubicBezTo>
                    <a:pt x="57" y="259"/>
                    <a:pt x="57" y="268"/>
                    <a:pt x="63" y="269"/>
                  </a:cubicBezTo>
                  <a:cubicBezTo>
                    <a:pt x="66" y="269"/>
                    <a:pt x="70" y="267"/>
                    <a:pt x="73" y="265"/>
                  </a:cubicBezTo>
                  <a:cubicBezTo>
                    <a:pt x="77" y="264"/>
                    <a:pt x="80" y="264"/>
                    <a:pt x="84" y="263"/>
                  </a:cubicBezTo>
                  <a:cubicBezTo>
                    <a:pt x="94" y="262"/>
                    <a:pt x="92" y="255"/>
                    <a:pt x="97" y="249"/>
                  </a:cubicBezTo>
                  <a:cubicBezTo>
                    <a:pt x="104" y="242"/>
                    <a:pt x="100" y="234"/>
                    <a:pt x="109" y="228"/>
                  </a:cubicBezTo>
                  <a:cubicBezTo>
                    <a:pt x="118" y="224"/>
                    <a:pt x="121" y="218"/>
                    <a:pt x="124" y="208"/>
                  </a:cubicBezTo>
                  <a:cubicBezTo>
                    <a:pt x="126" y="201"/>
                    <a:pt x="124" y="192"/>
                    <a:pt x="132" y="189"/>
                  </a:cubicBezTo>
                  <a:cubicBezTo>
                    <a:pt x="135" y="188"/>
                    <a:pt x="139" y="187"/>
                    <a:pt x="140" y="184"/>
                  </a:cubicBezTo>
                  <a:cubicBezTo>
                    <a:pt x="143" y="180"/>
                    <a:pt x="137" y="179"/>
                    <a:pt x="137" y="177"/>
                  </a:cubicBezTo>
                  <a:cubicBezTo>
                    <a:pt x="137" y="175"/>
                    <a:pt x="144" y="166"/>
                    <a:pt x="145" y="163"/>
                  </a:cubicBezTo>
                  <a:cubicBezTo>
                    <a:pt x="148" y="159"/>
                    <a:pt x="155" y="157"/>
                    <a:pt x="157" y="152"/>
                  </a:cubicBezTo>
                  <a:cubicBezTo>
                    <a:pt x="151" y="152"/>
                    <a:pt x="152" y="146"/>
                    <a:pt x="152" y="142"/>
                  </a:cubicBezTo>
                  <a:cubicBezTo>
                    <a:pt x="152" y="137"/>
                    <a:pt x="148" y="133"/>
                    <a:pt x="148" y="129"/>
                  </a:cubicBezTo>
                  <a:cubicBezTo>
                    <a:pt x="148" y="121"/>
                    <a:pt x="163" y="120"/>
                    <a:pt x="167" y="115"/>
                  </a:cubicBezTo>
                  <a:cubicBezTo>
                    <a:pt x="174" y="106"/>
                    <a:pt x="153" y="106"/>
                    <a:pt x="150" y="104"/>
                  </a:cubicBezTo>
                  <a:cubicBezTo>
                    <a:pt x="146" y="103"/>
                    <a:pt x="148" y="97"/>
                    <a:pt x="144" y="95"/>
                  </a:cubicBezTo>
                  <a:cubicBezTo>
                    <a:pt x="141" y="94"/>
                    <a:pt x="138" y="94"/>
                    <a:pt x="135" y="93"/>
                  </a:cubicBezTo>
                  <a:cubicBezTo>
                    <a:pt x="136" y="89"/>
                    <a:pt x="135" y="88"/>
                    <a:pt x="132" y="86"/>
                  </a:cubicBezTo>
                  <a:cubicBezTo>
                    <a:pt x="130" y="85"/>
                    <a:pt x="122" y="80"/>
                    <a:pt x="124" y="76"/>
                  </a:cubicBezTo>
                  <a:cubicBezTo>
                    <a:pt x="126" y="73"/>
                    <a:pt x="127" y="69"/>
                    <a:pt x="123" y="67"/>
                  </a:cubicBezTo>
                  <a:cubicBezTo>
                    <a:pt x="121" y="65"/>
                    <a:pt x="117" y="61"/>
                    <a:pt x="120" y="58"/>
                  </a:cubicBezTo>
                  <a:cubicBezTo>
                    <a:pt x="122" y="57"/>
                    <a:pt x="130" y="51"/>
                    <a:pt x="123" y="51"/>
                  </a:cubicBezTo>
                  <a:cubicBezTo>
                    <a:pt x="122" y="51"/>
                    <a:pt x="111" y="51"/>
                    <a:pt x="114" y="47"/>
                  </a:cubicBezTo>
                  <a:cubicBezTo>
                    <a:pt x="118" y="42"/>
                    <a:pt x="113" y="42"/>
                    <a:pt x="110" y="40"/>
                  </a:cubicBezTo>
                  <a:cubicBezTo>
                    <a:pt x="106" y="37"/>
                    <a:pt x="112" y="29"/>
                    <a:pt x="115" y="27"/>
                  </a:cubicBezTo>
                  <a:cubicBezTo>
                    <a:pt x="121" y="23"/>
                    <a:pt x="128" y="26"/>
                    <a:pt x="135" y="28"/>
                  </a:cubicBezTo>
                  <a:cubicBezTo>
                    <a:pt x="142" y="30"/>
                    <a:pt x="150" y="31"/>
                    <a:pt x="157" y="33"/>
                  </a:cubicBezTo>
                  <a:cubicBezTo>
                    <a:pt x="164" y="35"/>
                    <a:pt x="167" y="31"/>
                    <a:pt x="173" y="29"/>
                  </a:cubicBezTo>
                  <a:cubicBezTo>
                    <a:pt x="178" y="27"/>
                    <a:pt x="183" y="27"/>
                    <a:pt x="188" y="26"/>
                  </a:cubicBezTo>
                  <a:cubicBezTo>
                    <a:pt x="190" y="25"/>
                    <a:pt x="199" y="16"/>
                    <a:pt x="198" y="15"/>
                  </a:cubicBezTo>
                  <a:cubicBezTo>
                    <a:pt x="196" y="12"/>
                    <a:pt x="205" y="7"/>
                    <a:pt x="208" y="5"/>
                  </a:cubicBezTo>
                  <a:cubicBezTo>
                    <a:pt x="210" y="4"/>
                    <a:pt x="212" y="2"/>
                    <a:pt x="214" y="1"/>
                  </a:cubicBezTo>
                  <a:cubicBezTo>
                    <a:pt x="217" y="0"/>
                    <a:pt x="217" y="2"/>
                    <a:pt x="219" y="1"/>
                  </a:cubicBezTo>
                  <a:cubicBezTo>
                    <a:pt x="225" y="0"/>
                    <a:pt x="223" y="7"/>
                    <a:pt x="226" y="10"/>
                  </a:cubicBezTo>
                  <a:cubicBezTo>
                    <a:pt x="230" y="16"/>
                    <a:pt x="231" y="22"/>
                    <a:pt x="236" y="27"/>
                  </a:cubicBezTo>
                  <a:cubicBezTo>
                    <a:pt x="241" y="33"/>
                    <a:pt x="251" y="34"/>
                    <a:pt x="257" y="38"/>
                  </a:cubicBezTo>
                  <a:cubicBezTo>
                    <a:pt x="259" y="40"/>
                    <a:pt x="262" y="43"/>
                    <a:pt x="259" y="45"/>
                  </a:cubicBezTo>
                  <a:cubicBezTo>
                    <a:pt x="253" y="50"/>
                    <a:pt x="255" y="51"/>
                    <a:pt x="257" y="57"/>
                  </a:cubicBezTo>
                  <a:cubicBezTo>
                    <a:pt x="259" y="63"/>
                    <a:pt x="261" y="69"/>
                    <a:pt x="265" y="73"/>
                  </a:cubicBezTo>
                  <a:cubicBezTo>
                    <a:pt x="269" y="77"/>
                    <a:pt x="276" y="77"/>
                    <a:pt x="279" y="81"/>
                  </a:cubicBezTo>
                  <a:cubicBezTo>
                    <a:pt x="280" y="82"/>
                    <a:pt x="280" y="85"/>
                    <a:pt x="281" y="87"/>
                  </a:cubicBezTo>
                  <a:cubicBezTo>
                    <a:pt x="282" y="89"/>
                    <a:pt x="283" y="90"/>
                    <a:pt x="285" y="92"/>
                  </a:cubicBezTo>
                  <a:cubicBezTo>
                    <a:pt x="290" y="98"/>
                    <a:pt x="284" y="100"/>
                    <a:pt x="281" y="103"/>
                  </a:cubicBezTo>
                  <a:cubicBezTo>
                    <a:pt x="277" y="106"/>
                    <a:pt x="272" y="112"/>
                    <a:pt x="268" y="104"/>
                  </a:cubicBezTo>
                  <a:cubicBezTo>
                    <a:pt x="266" y="98"/>
                    <a:pt x="261" y="98"/>
                    <a:pt x="256" y="102"/>
                  </a:cubicBezTo>
                  <a:cubicBezTo>
                    <a:pt x="258" y="104"/>
                    <a:pt x="258" y="107"/>
                    <a:pt x="259" y="110"/>
                  </a:cubicBezTo>
                  <a:cubicBezTo>
                    <a:pt x="260" y="113"/>
                    <a:pt x="263" y="115"/>
                    <a:pt x="265" y="117"/>
                  </a:cubicBezTo>
                  <a:cubicBezTo>
                    <a:pt x="270" y="123"/>
                    <a:pt x="269" y="128"/>
                    <a:pt x="273" y="133"/>
                  </a:cubicBezTo>
                  <a:cubicBezTo>
                    <a:pt x="275" y="135"/>
                    <a:pt x="271" y="146"/>
                    <a:pt x="278" y="145"/>
                  </a:cubicBezTo>
                  <a:cubicBezTo>
                    <a:pt x="281" y="145"/>
                    <a:pt x="280" y="142"/>
                    <a:pt x="283" y="141"/>
                  </a:cubicBezTo>
                  <a:cubicBezTo>
                    <a:pt x="286" y="140"/>
                    <a:pt x="287" y="144"/>
                    <a:pt x="289" y="146"/>
                  </a:cubicBezTo>
                  <a:cubicBezTo>
                    <a:pt x="291" y="149"/>
                    <a:pt x="297" y="156"/>
                    <a:pt x="301" y="156"/>
                  </a:cubicBezTo>
                  <a:cubicBezTo>
                    <a:pt x="305" y="157"/>
                    <a:pt x="308" y="155"/>
                    <a:pt x="312" y="159"/>
                  </a:cubicBezTo>
                  <a:cubicBezTo>
                    <a:pt x="314" y="161"/>
                    <a:pt x="317" y="160"/>
                    <a:pt x="320" y="162"/>
                  </a:cubicBezTo>
                  <a:cubicBezTo>
                    <a:pt x="321" y="164"/>
                    <a:pt x="321" y="166"/>
                    <a:pt x="322" y="168"/>
                  </a:cubicBezTo>
                  <a:cubicBezTo>
                    <a:pt x="323" y="171"/>
                    <a:pt x="326" y="171"/>
                    <a:pt x="329" y="172"/>
                  </a:cubicBezTo>
                  <a:cubicBezTo>
                    <a:pt x="336" y="175"/>
                    <a:pt x="343" y="177"/>
                    <a:pt x="349" y="183"/>
                  </a:cubicBezTo>
                  <a:cubicBezTo>
                    <a:pt x="341" y="183"/>
                    <a:pt x="339" y="195"/>
                    <a:pt x="333" y="199"/>
                  </a:cubicBezTo>
                  <a:cubicBezTo>
                    <a:pt x="333" y="199"/>
                    <a:pt x="334" y="205"/>
                    <a:pt x="333" y="206"/>
                  </a:cubicBezTo>
                  <a:cubicBezTo>
                    <a:pt x="331" y="211"/>
                    <a:pt x="334" y="213"/>
                    <a:pt x="333" y="217"/>
                  </a:cubicBezTo>
                  <a:cubicBezTo>
                    <a:pt x="332" y="221"/>
                    <a:pt x="325" y="226"/>
                    <a:pt x="330" y="230"/>
                  </a:cubicBezTo>
                  <a:cubicBezTo>
                    <a:pt x="333" y="233"/>
                    <a:pt x="344" y="241"/>
                    <a:pt x="344" y="236"/>
                  </a:cubicBezTo>
                  <a:cubicBezTo>
                    <a:pt x="348" y="239"/>
                    <a:pt x="354" y="243"/>
                    <a:pt x="360" y="245"/>
                  </a:cubicBezTo>
                  <a:cubicBezTo>
                    <a:pt x="366" y="247"/>
                    <a:pt x="369" y="252"/>
                    <a:pt x="375" y="256"/>
                  </a:cubicBezTo>
                  <a:cubicBezTo>
                    <a:pt x="376" y="257"/>
                    <a:pt x="385" y="264"/>
                    <a:pt x="388" y="263"/>
                  </a:cubicBezTo>
                  <a:cubicBezTo>
                    <a:pt x="394" y="261"/>
                    <a:pt x="399" y="266"/>
                    <a:pt x="404" y="268"/>
                  </a:cubicBezTo>
                  <a:cubicBezTo>
                    <a:pt x="406" y="269"/>
                    <a:pt x="413" y="269"/>
                    <a:pt x="414" y="271"/>
                  </a:cubicBezTo>
                  <a:cubicBezTo>
                    <a:pt x="418" y="275"/>
                    <a:pt x="418" y="277"/>
                    <a:pt x="425" y="278"/>
                  </a:cubicBezTo>
                  <a:cubicBezTo>
                    <a:pt x="429" y="279"/>
                    <a:pt x="433" y="282"/>
                    <a:pt x="437" y="280"/>
                  </a:cubicBezTo>
                  <a:cubicBezTo>
                    <a:pt x="442" y="276"/>
                    <a:pt x="444" y="279"/>
                    <a:pt x="450" y="281"/>
                  </a:cubicBezTo>
                  <a:cubicBezTo>
                    <a:pt x="446" y="272"/>
                    <a:pt x="469" y="282"/>
                    <a:pt x="470" y="282"/>
                  </a:cubicBezTo>
                  <a:cubicBezTo>
                    <a:pt x="477" y="284"/>
                    <a:pt x="473" y="292"/>
                    <a:pt x="478" y="294"/>
                  </a:cubicBezTo>
                  <a:cubicBezTo>
                    <a:pt x="483" y="295"/>
                    <a:pt x="491" y="297"/>
                    <a:pt x="494" y="301"/>
                  </a:cubicBezTo>
                  <a:cubicBezTo>
                    <a:pt x="496" y="305"/>
                    <a:pt x="501" y="300"/>
                    <a:pt x="504" y="300"/>
                  </a:cubicBezTo>
                  <a:cubicBezTo>
                    <a:pt x="511" y="299"/>
                    <a:pt x="508" y="310"/>
                    <a:pt x="517" y="306"/>
                  </a:cubicBezTo>
                  <a:cubicBezTo>
                    <a:pt x="520" y="305"/>
                    <a:pt x="532" y="309"/>
                    <a:pt x="535" y="311"/>
                  </a:cubicBezTo>
                  <a:cubicBezTo>
                    <a:pt x="541" y="315"/>
                    <a:pt x="543" y="311"/>
                    <a:pt x="549" y="309"/>
                  </a:cubicBezTo>
                  <a:cubicBezTo>
                    <a:pt x="550" y="313"/>
                    <a:pt x="557" y="318"/>
                    <a:pt x="561" y="314"/>
                  </a:cubicBezTo>
                  <a:cubicBezTo>
                    <a:pt x="562" y="313"/>
                    <a:pt x="572" y="314"/>
                    <a:pt x="574" y="314"/>
                  </a:cubicBezTo>
                  <a:cubicBezTo>
                    <a:pt x="579" y="314"/>
                    <a:pt x="580" y="314"/>
                    <a:pt x="581" y="309"/>
                  </a:cubicBezTo>
                  <a:cubicBezTo>
                    <a:pt x="582" y="300"/>
                    <a:pt x="578" y="297"/>
                    <a:pt x="575" y="289"/>
                  </a:cubicBezTo>
                  <a:cubicBezTo>
                    <a:pt x="573" y="285"/>
                    <a:pt x="573" y="280"/>
                    <a:pt x="574" y="275"/>
                  </a:cubicBezTo>
                  <a:cubicBezTo>
                    <a:pt x="574" y="270"/>
                    <a:pt x="573" y="266"/>
                    <a:pt x="573" y="261"/>
                  </a:cubicBezTo>
                  <a:cubicBezTo>
                    <a:pt x="578" y="260"/>
                    <a:pt x="584" y="256"/>
                    <a:pt x="589" y="257"/>
                  </a:cubicBezTo>
                  <a:cubicBezTo>
                    <a:pt x="600" y="260"/>
                    <a:pt x="591" y="273"/>
                    <a:pt x="595" y="279"/>
                  </a:cubicBezTo>
                  <a:cubicBezTo>
                    <a:pt x="596" y="280"/>
                    <a:pt x="600" y="282"/>
                    <a:pt x="599" y="284"/>
                  </a:cubicBezTo>
                  <a:cubicBezTo>
                    <a:pt x="597" y="286"/>
                    <a:pt x="595" y="286"/>
                    <a:pt x="597" y="290"/>
                  </a:cubicBezTo>
                  <a:cubicBezTo>
                    <a:pt x="602" y="298"/>
                    <a:pt x="608" y="298"/>
                    <a:pt x="616" y="299"/>
                  </a:cubicBezTo>
                  <a:cubicBezTo>
                    <a:pt x="621" y="300"/>
                    <a:pt x="625" y="304"/>
                    <a:pt x="630" y="304"/>
                  </a:cubicBezTo>
                  <a:cubicBezTo>
                    <a:pt x="632" y="304"/>
                    <a:pt x="636" y="304"/>
                    <a:pt x="638" y="302"/>
                  </a:cubicBezTo>
                  <a:cubicBezTo>
                    <a:pt x="640" y="301"/>
                    <a:pt x="644" y="296"/>
                    <a:pt x="647" y="298"/>
                  </a:cubicBezTo>
                  <a:cubicBezTo>
                    <a:pt x="654" y="303"/>
                    <a:pt x="663" y="301"/>
                    <a:pt x="672" y="301"/>
                  </a:cubicBezTo>
                  <a:cubicBezTo>
                    <a:pt x="674" y="301"/>
                    <a:pt x="678" y="298"/>
                    <a:pt x="680" y="299"/>
                  </a:cubicBezTo>
                  <a:cubicBezTo>
                    <a:pt x="682" y="302"/>
                    <a:pt x="689" y="299"/>
                    <a:pt x="693" y="299"/>
                  </a:cubicBezTo>
                  <a:cubicBezTo>
                    <a:pt x="701" y="298"/>
                    <a:pt x="691" y="291"/>
                    <a:pt x="692" y="287"/>
                  </a:cubicBezTo>
                  <a:cubicBezTo>
                    <a:pt x="696" y="276"/>
                    <a:pt x="684" y="281"/>
                    <a:pt x="679" y="275"/>
                  </a:cubicBezTo>
                  <a:cubicBezTo>
                    <a:pt x="676" y="272"/>
                    <a:pt x="675" y="266"/>
                    <a:pt x="681" y="268"/>
                  </a:cubicBezTo>
                  <a:cubicBezTo>
                    <a:pt x="685" y="269"/>
                    <a:pt x="687" y="267"/>
                    <a:pt x="691" y="266"/>
                  </a:cubicBezTo>
                  <a:cubicBezTo>
                    <a:pt x="697" y="264"/>
                    <a:pt x="708" y="267"/>
                    <a:pt x="706" y="257"/>
                  </a:cubicBezTo>
                  <a:cubicBezTo>
                    <a:pt x="705" y="252"/>
                    <a:pt x="718" y="248"/>
                    <a:pt x="718" y="242"/>
                  </a:cubicBezTo>
                  <a:cubicBezTo>
                    <a:pt x="719" y="232"/>
                    <a:pt x="731" y="237"/>
                    <a:pt x="737" y="232"/>
                  </a:cubicBezTo>
                  <a:cubicBezTo>
                    <a:pt x="741" y="227"/>
                    <a:pt x="744" y="222"/>
                    <a:pt x="749" y="218"/>
                  </a:cubicBezTo>
                  <a:cubicBezTo>
                    <a:pt x="751" y="217"/>
                    <a:pt x="753" y="215"/>
                    <a:pt x="755" y="214"/>
                  </a:cubicBezTo>
                  <a:cubicBezTo>
                    <a:pt x="756" y="213"/>
                    <a:pt x="765" y="219"/>
                    <a:pt x="767" y="220"/>
                  </a:cubicBezTo>
                  <a:cubicBezTo>
                    <a:pt x="765" y="218"/>
                    <a:pt x="765" y="218"/>
                    <a:pt x="769" y="220"/>
                  </a:cubicBezTo>
                  <a:cubicBezTo>
                    <a:pt x="772" y="221"/>
                    <a:pt x="775" y="223"/>
                    <a:pt x="778" y="223"/>
                  </a:cubicBezTo>
                  <a:cubicBezTo>
                    <a:pt x="782" y="223"/>
                    <a:pt x="781" y="219"/>
                    <a:pt x="782" y="217"/>
                  </a:cubicBezTo>
                  <a:cubicBezTo>
                    <a:pt x="785" y="213"/>
                    <a:pt x="792" y="211"/>
                    <a:pt x="796" y="209"/>
                  </a:cubicBezTo>
                  <a:cubicBezTo>
                    <a:pt x="796" y="209"/>
                    <a:pt x="805" y="216"/>
                    <a:pt x="806" y="217"/>
                  </a:cubicBezTo>
                  <a:cubicBezTo>
                    <a:pt x="800" y="220"/>
                    <a:pt x="801" y="221"/>
                    <a:pt x="802" y="225"/>
                  </a:cubicBezTo>
                  <a:cubicBezTo>
                    <a:pt x="803" y="228"/>
                    <a:pt x="810" y="223"/>
                    <a:pt x="811" y="222"/>
                  </a:cubicBezTo>
                  <a:cubicBezTo>
                    <a:pt x="810" y="226"/>
                    <a:pt x="818" y="229"/>
                    <a:pt x="816" y="232"/>
                  </a:cubicBezTo>
                  <a:cubicBezTo>
                    <a:pt x="814" y="237"/>
                    <a:pt x="812" y="239"/>
                    <a:pt x="811" y="244"/>
                  </a:cubicBezTo>
                  <a:cubicBezTo>
                    <a:pt x="810" y="248"/>
                    <a:pt x="818" y="245"/>
                    <a:pt x="819" y="244"/>
                  </a:cubicBezTo>
                  <a:cubicBezTo>
                    <a:pt x="824" y="243"/>
                    <a:pt x="828" y="248"/>
                    <a:pt x="834" y="247"/>
                  </a:cubicBezTo>
                  <a:cubicBezTo>
                    <a:pt x="839" y="245"/>
                    <a:pt x="842" y="252"/>
                    <a:pt x="842" y="256"/>
                  </a:cubicBezTo>
                  <a:cubicBezTo>
                    <a:pt x="842" y="257"/>
                    <a:pt x="845" y="258"/>
                    <a:pt x="844" y="259"/>
                  </a:cubicBezTo>
                  <a:cubicBezTo>
                    <a:pt x="844" y="262"/>
                    <a:pt x="840" y="265"/>
                    <a:pt x="838" y="267"/>
                  </a:cubicBezTo>
                  <a:cubicBezTo>
                    <a:pt x="828" y="277"/>
                    <a:pt x="842" y="281"/>
                    <a:pt x="844" y="290"/>
                  </a:cubicBezTo>
                  <a:cubicBezTo>
                    <a:pt x="838" y="293"/>
                    <a:pt x="836" y="284"/>
                    <a:pt x="831" y="283"/>
                  </a:cubicBezTo>
                  <a:cubicBezTo>
                    <a:pt x="826" y="281"/>
                    <a:pt x="813" y="285"/>
                    <a:pt x="810" y="290"/>
                  </a:cubicBezTo>
                  <a:cubicBezTo>
                    <a:pt x="808" y="293"/>
                    <a:pt x="806" y="295"/>
                    <a:pt x="803" y="298"/>
                  </a:cubicBezTo>
                  <a:cubicBezTo>
                    <a:pt x="802" y="300"/>
                    <a:pt x="800" y="301"/>
                    <a:pt x="798" y="300"/>
                  </a:cubicBezTo>
                  <a:cubicBezTo>
                    <a:pt x="796" y="302"/>
                    <a:pt x="798" y="303"/>
                    <a:pt x="795" y="304"/>
                  </a:cubicBezTo>
                  <a:cubicBezTo>
                    <a:pt x="792" y="306"/>
                    <a:pt x="789" y="304"/>
                    <a:pt x="788" y="309"/>
                  </a:cubicBezTo>
                  <a:cubicBezTo>
                    <a:pt x="787" y="312"/>
                    <a:pt x="787" y="316"/>
                    <a:pt x="788" y="319"/>
                  </a:cubicBezTo>
                  <a:cubicBezTo>
                    <a:pt x="789" y="321"/>
                    <a:pt x="791" y="323"/>
                    <a:pt x="792" y="325"/>
                  </a:cubicBezTo>
                  <a:cubicBezTo>
                    <a:pt x="793" y="329"/>
                    <a:pt x="789" y="330"/>
                    <a:pt x="790" y="334"/>
                  </a:cubicBezTo>
                  <a:cubicBezTo>
                    <a:pt x="792" y="342"/>
                    <a:pt x="777" y="347"/>
                    <a:pt x="781" y="354"/>
                  </a:cubicBezTo>
                  <a:cubicBezTo>
                    <a:pt x="782" y="356"/>
                    <a:pt x="784" y="357"/>
                    <a:pt x="785" y="360"/>
                  </a:cubicBezTo>
                  <a:cubicBezTo>
                    <a:pt x="787" y="364"/>
                    <a:pt x="784" y="369"/>
                    <a:pt x="782" y="373"/>
                  </a:cubicBezTo>
                  <a:cubicBezTo>
                    <a:pt x="778" y="382"/>
                    <a:pt x="774" y="393"/>
                    <a:pt x="774" y="403"/>
                  </a:cubicBezTo>
                  <a:cubicBezTo>
                    <a:pt x="771" y="401"/>
                    <a:pt x="764" y="398"/>
                    <a:pt x="760" y="398"/>
                  </a:cubicBezTo>
                  <a:cubicBezTo>
                    <a:pt x="758" y="398"/>
                    <a:pt x="756" y="398"/>
                    <a:pt x="755" y="398"/>
                  </a:cubicBezTo>
                  <a:cubicBezTo>
                    <a:pt x="752" y="398"/>
                    <a:pt x="752" y="396"/>
                    <a:pt x="749" y="396"/>
                  </a:cubicBezTo>
                  <a:cubicBezTo>
                    <a:pt x="752" y="405"/>
                    <a:pt x="754" y="412"/>
                    <a:pt x="754" y="420"/>
                  </a:cubicBezTo>
                  <a:cubicBezTo>
                    <a:pt x="754" y="424"/>
                    <a:pt x="755" y="436"/>
                    <a:pt x="748" y="431"/>
                  </a:cubicBezTo>
                  <a:cubicBezTo>
                    <a:pt x="749" y="439"/>
                    <a:pt x="748" y="444"/>
                    <a:pt x="751" y="452"/>
                  </a:cubicBezTo>
                  <a:cubicBezTo>
                    <a:pt x="753" y="454"/>
                    <a:pt x="755" y="463"/>
                    <a:pt x="749" y="460"/>
                  </a:cubicBezTo>
                  <a:cubicBezTo>
                    <a:pt x="746" y="472"/>
                    <a:pt x="747" y="464"/>
                    <a:pt x="739" y="461"/>
                  </a:cubicBezTo>
                  <a:cubicBezTo>
                    <a:pt x="740" y="464"/>
                    <a:pt x="739" y="466"/>
                    <a:pt x="737" y="468"/>
                  </a:cubicBezTo>
                  <a:cubicBezTo>
                    <a:pt x="734" y="461"/>
                    <a:pt x="734" y="455"/>
                    <a:pt x="732" y="448"/>
                  </a:cubicBezTo>
                  <a:cubicBezTo>
                    <a:pt x="731" y="441"/>
                    <a:pt x="726" y="434"/>
                    <a:pt x="724" y="426"/>
                  </a:cubicBezTo>
                  <a:cubicBezTo>
                    <a:pt x="722" y="420"/>
                    <a:pt x="720" y="415"/>
                    <a:pt x="719" y="409"/>
                  </a:cubicBezTo>
                  <a:cubicBezTo>
                    <a:pt x="718" y="403"/>
                    <a:pt x="712" y="411"/>
                    <a:pt x="709" y="408"/>
                  </a:cubicBezTo>
                  <a:cubicBezTo>
                    <a:pt x="710" y="412"/>
                    <a:pt x="712" y="414"/>
                    <a:pt x="708" y="417"/>
                  </a:cubicBezTo>
                  <a:cubicBezTo>
                    <a:pt x="705" y="420"/>
                    <a:pt x="707" y="424"/>
                    <a:pt x="708" y="427"/>
                  </a:cubicBezTo>
                  <a:cubicBezTo>
                    <a:pt x="708" y="431"/>
                    <a:pt x="704" y="435"/>
                    <a:pt x="701" y="433"/>
                  </a:cubicBezTo>
                  <a:cubicBezTo>
                    <a:pt x="698" y="430"/>
                    <a:pt x="699" y="425"/>
                    <a:pt x="695" y="423"/>
                  </a:cubicBezTo>
                  <a:cubicBezTo>
                    <a:pt x="695" y="425"/>
                    <a:pt x="695" y="427"/>
                    <a:pt x="694" y="429"/>
                  </a:cubicBezTo>
                  <a:cubicBezTo>
                    <a:pt x="692" y="423"/>
                    <a:pt x="689" y="417"/>
                    <a:pt x="687" y="411"/>
                  </a:cubicBezTo>
                  <a:cubicBezTo>
                    <a:pt x="685" y="405"/>
                    <a:pt x="692" y="399"/>
                    <a:pt x="690" y="394"/>
                  </a:cubicBezTo>
                  <a:cubicBezTo>
                    <a:pt x="693" y="394"/>
                    <a:pt x="699" y="395"/>
                    <a:pt x="698" y="391"/>
                  </a:cubicBezTo>
                  <a:cubicBezTo>
                    <a:pt x="700" y="394"/>
                    <a:pt x="703" y="389"/>
                    <a:pt x="706" y="391"/>
                  </a:cubicBezTo>
                  <a:cubicBezTo>
                    <a:pt x="707" y="384"/>
                    <a:pt x="717" y="376"/>
                    <a:pt x="713" y="367"/>
                  </a:cubicBezTo>
                  <a:cubicBezTo>
                    <a:pt x="714" y="367"/>
                    <a:pt x="722" y="367"/>
                    <a:pt x="718" y="364"/>
                  </a:cubicBezTo>
                  <a:cubicBezTo>
                    <a:pt x="714" y="359"/>
                    <a:pt x="707" y="357"/>
                    <a:pt x="701" y="357"/>
                  </a:cubicBezTo>
                  <a:cubicBezTo>
                    <a:pt x="696" y="357"/>
                    <a:pt x="691" y="358"/>
                    <a:pt x="685" y="357"/>
                  </a:cubicBezTo>
                  <a:cubicBezTo>
                    <a:pt x="679" y="356"/>
                    <a:pt x="673" y="358"/>
                    <a:pt x="666" y="357"/>
                  </a:cubicBezTo>
                  <a:cubicBezTo>
                    <a:pt x="658" y="356"/>
                    <a:pt x="636" y="358"/>
                    <a:pt x="637" y="346"/>
                  </a:cubicBezTo>
                  <a:cubicBezTo>
                    <a:pt x="638" y="340"/>
                    <a:pt x="635" y="322"/>
                    <a:pt x="627" y="323"/>
                  </a:cubicBezTo>
                  <a:cubicBezTo>
                    <a:pt x="628" y="325"/>
                    <a:pt x="627" y="327"/>
                    <a:pt x="626" y="330"/>
                  </a:cubicBezTo>
                  <a:cubicBezTo>
                    <a:pt x="622" y="328"/>
                    <a:pt x="617" y="327"/>
                    <a:pt x="614" y="323"/>
                  </a:cubicBezTo>
                  <a:cubicBezTo>
                    <a:pt x="612" y="320"/>
                    <a:pt x="611" y="313"/>
                    <a:pt x="605" y="314"/>
                  </a:cubicBezTo>
                  <a:cubicBezTo>
                    <a:pt x="607" y="316"/>
                    <a:pt x="608" y="318"/>
                    <a:pt x="609" y="320"/>
                  </a:cubicBezTo>
                  <a:cubicBezTo>
                    <a:pt x="606" y="319"/>
                    <a:pt x="603" y="319"/>
                    <a:pt x="600" y="318"/>
                  </a:cubicBezTo>
                  <a:cubicBezTo>
                    <a:pt x="598" y="317"/>
                    <a:pt x="597" y="314"/>
                    <a:pt x="596" y="313"/>
                  </a:cubicBezTo>
                  <a:cubicBezTo>
                    <a:pt x="593" y="311"/>
                    <a:pt x="591" y="309"/>
                    <a:pt x="588" y="308"/>
                  </a:cubicBezTo>
                  <a:cubicBezTo>
                    <a:pt x="585" y="313"/>
                    <a:pt x="592" y="311"/>
                    <a:pt x="594" y="315"/>
                  </a:cubicBezTo>
                  <a:cubicBezTo>
                    <a:pt x="585" y="319"/>
                    <a:pt x="579" y="332"/>
                    <a:pt x="590" y="336"/>
                  </a:cubicBezTo>
                  <a:cubicBezTo>
                    <a:pt x="594" y="338"/>
                    <a:pt x="596" y="343"/>
                    <a:pt x="599" y="345"/>
                  </a:cubicBezTo>
                  <a:cubicBezTo>
                    <a:pt x="602" y="347"/>
                    <a:pt x="607" y="344"/>
                    <a:pt x="608" y="348"/>
                  </a:cubicBezTo>
                  <a:cubicBezTo>
                    <a:pt x="608" y="353"/>
                    <a:pt x="616" y="351"/>
                    <a:pt x="613" y="357"/>
                  </a:cubicBezTo>
                  <a:cubicBezTo>
                    <a:pt x="610" y="356"/>
                    <a:pt x="606" y="356"/>
                    <a:pt x="603" y="357"/>
                  </a:cubicBezTo>
                  <a:cubicBezTo>
                    <a:pt x="600" y="357"/>
                    <a:pt x="599" y="357"/>
                    <a:pt x="599" y="361"/>
                  </a:cubicBezTo>
                  <a:cubicBezTo>
                    <a:pt x="598" y="364"/>
                    <a:pt x="595" y="370"/>
                    <a:pt x="592" y="365"/>
                  </a:cubicBezTo>
                  <a:cubicBezTo>
                    <a:pt x="591" y="371"/>
                    <a:pt x="586" y="375"/>
                    <a:pt x="592" y="380"/>
                  </a:cubicBezTo>
                  <a:cubicBezTo>
                    <a:pt x="597" y="384"/>
                    <a:pt x="602" y="386"/>
                    <a:pt x="608" y="387"/>
                  </a:cubicBezTo>
                  <a:cubicBezTo>
                    <a:pt x="619" y="387"/>
                    <a:pt x="601" y="414"/>
                    <a:pt x="614" y="415"/>
                  </a:cubicBezTo>
                  <a:cubicBezTo>
                    <a:pt x="618" y="415"/>
                    <a:pt x="616" y="420"/>
                    <a:pt x="616" y="423"/>
                  </a:cubicBezTo>
                  <a:cubicBezTo>
                    <a:pt x="617" y="424"/>
                    <a:pt x="620" y="424"/>
                    <a:pt x="621" y="424"/>
                  </a:cubicBezTo>
                  <a:cubicBezTo>
                    <a:pt x="624" y="425"/>
                    <a:pt x="620" y="430"/>
                    <a:pt x="621" y="432"/>
                  </a:cubicBezTo>
                  <a:cubicBezTo>
                    <a:pt x="621" y="435"/>
                    <a:pt x="624" y="438"/>
                    <a:pt x="624" y="441"/>
                  </a:cubicBezTo>
                  <a:cubicBezTo>
                    <a:pt x="625" y="446"/>
                    <a:pt x="625" y="449"/>
                    <a:pt x="627" y="454"/>
                  </a:cubicBezTo>
                  <a:cubicBezTo>
                    <a:pt x="630" y="458"/>
                    <a:pt x="632" y="465"/>
                    <a:pt x="630" y="470"/>
                  </a:cubicBezTo>
                  <a:cubicBezTo>
                    <a:pt x="629" y="469"/>
                    <a:pt x="628" y="468"/>
                    <a:pt x="626" y="468"/>
                  </a:cubicBezTo>
                  <a:cubicBezTo>
                    <a:pt x="627" y="469"/>
                    <a:pt x="634" y="477"/>
                    <a:pt x="632" y="479"/>
                  </a:cubicBezTo>
                  <a:cubicBezTo>
                    <a:pt x="629" y="481"/>
                    <a:pt x="626" y="477"/>
                    <a:pt x="626" y="475"/>
                  </a:cubicBezTo>
                  <a:cubicBezTo>
                    <a:pt x="625" y="478"/>
                    <a:pt x="623" y="481"/>
                    <a:pt x="621" y="477"/>
                  </a:cubicBezTo>
                  <a:cubicBezTo>
                    <a:pt x="619" y="472"/>
                    <a:pt x="621" y="467"/>
                    <a:pt x="621" y="462"/>
                  </a:cubicBezTo>
                  <a:cubicBezTo>
                    <a:pt x="619" y="464"/>
                    <a:pt x="622" y="466"/>
                    <a:pt x="618" y="469"/>
                  </a:cubicBezTo>
                  <a:cubicBezTo>
                    <a:pt x="619" y="466"/>
                    <a:pt x="617" y="463"/>
                    <a:pt x="619" y="460"/>
                  </a:cubicBezTo>
                  <a:cubicBezTo>
                    <a:pt x="613" y="464"/>
                    <a:pt x="618" y="478"/>
                    <a:pt x="617" y="483"/>
                  </a:cubicBezTo>
                  <a:cubicBezTo>
                    <a:pt x="616" y="480"/>
                    <a:pt x="617" y="473"/>
                    <a:pt x="614" y="471"/>
                  </a:cubicBezTo>
                  <a:cubicBezTo>
                    <a:pt x="614" y="471"/>
                    <a:pt x="615" y="481"/>
                    <a:pt x="613" y="480"/>
                  </a:cubicBezTo>
                  <a:cubicBezTo>
                    <a:pt x="612" y="480"/>
                    <a:pt x="612" y="479"/>
                    <a:pt x="612" y="478"/>
                  </a:cubicBezTo>
                  <a:cubicBezTo>
                    <a:pt x="608" y="473"/>
                    <a:pt x="611" y="485"/>
                    <a:pt x="608" y="476"/>
                  </a:cubicBezTo>
                  <a:cubicBezTo>
                    <a:pt x="610" y="478"/>
                    <a:pt x="610" y="480"/>
                    <a:pt x="609" y="482"/>
                  </a:cubicBezTo>
                  <a:cubicBezTo>
                    <a:pt x="605" y="479"/>
                    <a:pt x="605" y="471"/>
                    <a:pt x="604" y="466"/>
                  </a:cubicBezTo>
                  <a:cubicBezTo>
                    <a:pt x="604" y="459"/>
                    <a:pt x="598" y="460"/>
                    <a:pt x="595" y="454"/>
                  </a:cubicBezTo>
                  <a:cubicBezTo>
                    <a:pt x="596" y="460"/>
                    <a:pt x="606" y="459"/>
                    <a:pt x="602" y="467"/>
                  </a:cubicBezTo>
                  <a:cubicBezTo>
                    <a:pt x="596" y="476"/>
                    <a:pt x="591" y="479"/>
                    <a:pt x="582" y="482"/>
                  </a:cubicBezTo>
                  <a:cubicBezTo>
                    <a:pt x="576" y="484"/>
                    <a:pt x="569" y="487"/>
                    <a:pt x="568" y="493"/>
                  </a:cubicBezTo>
                  <a:cubicBezTo>
                    <a:pt x="567" y="497"/>
                    <a:pt x="571" y="510"/>
                    <a:pt x="574" y="514"/>
                  </a:cubicBezTo>
                  <a:cubicBezTo>
                    <a:pt x="572" y="515"/>
                    <a:pt x="569" y="517"/>
                    <a:pt x="568" y="519"/>
                  </a:cubicBezTo>
                  <a:cubicBezTo>
                    <a:pt x="567" y="523"/>
                    <a:pt x="570" y="523"/>
                    <a:pt x="566" y="527"/>
                  </a:cubicBezTo>
                  <a:cubicBezTo>
                    <a:pt x="560" y="531"/>
                    <a:pt x="558" y="540"/>
                    <a:pt x="552" y="531"/>
                  </a:cubicBezTo>
                  <a:cubicBezTo>
                    <a:pt x="553" y="534"/>
                    <a:pt x="556" y="536"/>
                    <a:pt x="559" y="538"/>
                  </a:cubicBezTo>
                  <a:cubicBezTo>
                    <a:pt x="551" y="542"/>
                    <a:pt x="542" y="546"/>
                    <a:pt x="532" y="547"/>
                  </a:cubicBezTo>
                  <a:cubicBezTo>
                    <a:pt x="535" y="546"/>
                    <a:pt x="536" y="538"/>
                    <a:pt x="531" y="540"/>
                  </a:cubicBezTo>
                  <a:cubicBezTo>
                    <a:pt x="527" y="542"/>
                    <a:pt x="522" y="549"/>
                    <a:pt x="524" y="554"/>
                  </a:cubicBezTo>
                  <a:cubicBezTo>
                    <a:pt x="525" y="552"/>
                    <a:pt x="529" y="546"/>
                    <a:pt x="531" y="549"/>
                  </a:cubicBezTo>
                  <a:cubicBezTo>
                    <a:pt x="528" y="550"/>
                    <a:pt x="523" y="557"/>
                    <a:pt x="520" y="560"/>
                  </a:cubicBezTo>
                  <a:cubicBezTo>
                    <a:pt x="514" y="566"/>
                    <a:pt x="511" y="574"/>
                    <a:pt x="506" y="581"/>
                  </a:cubicBezTo>
                  <a:cubicBezTo>
                    <a:pt x="502" y="589"/>
                    <a:pt x="497" y="596"/>
                    <a:pt x="488" y="600"/>
                  </a:cubicBezTo>
                  <a:cubicBezTo>
                    <a:pt x="481" y="603"/>
                    <a:pt x="481" y="613"/>
                    <a:pt x="474" y="616"/>
                  </a:cubicBezTo>
                  <a:cubicBezTo>
                    <a:pt x="478" y="619"/>
                    <a:pt x="456" y="629"/>
                    <a:pt x="453" y="632"/>
                  </a:cubicBezTo>
                  <a:cubicBezTo>
                    <a:pt x="451" y="634"/>
                    <a:pt x="448" y="637"/>
                    <a:pt x="447" y="640"/>
                  </a:cubicBezTo>
                  <a:cubicBezTo>
                    <a:pt x="445" y="645"/>
                    <a:pt x="451" y="646"/>
                    <a:pt x="449" y="652"/>
                  </a:cubicBezTo>
                  <a:cubicBezTo>
                    <a:pt x="445" y="663"/>
                    <a:pt x="432" y="662"/>
                    <a:pt x="422" y="663"/>
                  </a:cubicBezTo>
                  <a:cubicBezTo>
                    <a:pt x="418" y="663"/>
                    <a:pt x="418" y="666"/>
                    <a:pt x="417" y="669"/>
                  </a:cubicBezTo>
                  <a:cubicBezTo>
                    <a:pt x="416" y="672"/>
                    <a:pt x="412" y="679"/>
                    <a:pt x="412" y="682"/>
                  </a:cubicBezTo>
                  <a:cubicBezTo>
                    <a:pt x="409" y="681"/>
                    <a:pt x="409" y="678"/>
                    <a:pt x="408" y="675"/>
                  </a:cubicBezTo>
                  <a:cubicBezTo>
                    <a:pt x="409" y="678"/>
                    <a:pt x="407" y="681"/>
                    <a:pt x="406" y="684"/>
                  </a:cubicBezTo>
                  <a:cubicBezTo>
                    <a:pt x="408" y="674"/>
                    <a:pt x="394" y="680"/>
                    <a:pt x="392" y="685"/>
                  </a:cubicBezTo>
                  <a:cubicBezTo>
                    <a:pt x="388" y="692"/>
                    <a:pt x="383" y="702"/>
                    <a:pt x="386" y="710"/>
                  </a:cubicBezTo>
                  <a:cubicBezTo>
                    <a:pt x="388" y="716"/>
                    <a:pt x="391" y="723"/>
                    <a:pt x="391" y="730"/>
                  </a:cubicBezTo>
                  <a:cubicBezTo>
                    <a:pt x="391" y="741"/>
                    <a:pt x="393" y="750"/>
                    <a:pt x="396" y="760"/>
                  </a:cubicBezTo>
                  <a:cubicBezTo>
                    <a:pt x="395" y="759"/>
                    <a:pt x="391" y="750"/>
                    <a:pt x="391" y="757"/>
                  </a:cubicBezTo>
                  <a:cubicBezTo>
                    <a:pt x="389" y="752"/>
                    <a:pt x="389" y="759"/>
                    <a:pt x="391" y="760"/>
                  </a:cubicBezTo>
                  <a:cubicBezTo>
                    <a:pt x="393" y="761"/>
                    <a:pt x="396" y="761"/>
                    <a:pt x="398" y="764"/>
                  </a:cubicBezTo>
                  <a:cubicBezTo>
                    <a:pt x="401" y="769"/>
                    <a:pt x="398" y="782"/>
                    <a:pt x="397" y="788"/>
                  </a:cubicBezTo>
                  <a:cubicBezTo>
                    <a:pt x="396" y="797"/>
                    <a:pt x="390" y="805"/>
                    <a:pt x="387" y="814"/>
                  </a:cubicBezTo>
                  <a:cubicBezTo>
                    <a:pt x="385" y="821"/>
                    <a:pt x="388" y="831"/>
                    <a:pt x="383" y="837"/>
                  </a:cubicBezTo>
                  <a:cubicBezTo>
                    <a:pt x="384" y="836"/>
                    <a:pt x="385" y="836"/>
                    <a:pt x="386" y="835"/>
                  </a:cubicBezTo>
                  <a:cubicBezTo>
                    <a:pt x="389" y="839"/>
                    <a:pt x="389" y="844"/>
                    <a:pt x="389" y="849"/>
                  </a:cubicBezTo>
                  <a:cubicBezTo>
                    <a:pt x="389" y="857"/>
                    <a:pt x="391" y="864"/>
                    <a:pt x="391" y="872"/>
                  </a:cubicBezTo>
                  <a:cubicBezTo>
                    <a:pt x="389" y="872"/>
                    <a:pt x="387" y="871"/>
                    <a:pt x="385" y="871"/>
                  </a:cubicBezTo>
                  <a:cubicBezTo>
                    <a:pt x="392" y="874"/>
                    <a:pt x="384" y="872"/>
                    <a:pt x="383" y="872"/>
                  </a:cubicBezTo>
                  <a:cubicBezTo>
                    <a:pt x="380" y="871"/>
                    <a:pt x="376" y="870"/>
                    <a:pt x="374" y="873"/>
                  </a:cubicBezTo>
                  <a:cubicBezTo>
                    <a:pt x="373" y="875"/>
                    <a:pt x="372" y="877"/>
                    <a:pt x="373" y="879"/>
                  </a:cubicBezTo>
                  <a:cubicBezTo>
                    <a:pt x="374" y="883"/>
                    <a:pt x="370" y="886"/>
                    <a:pt x="368" y="888"/>
                  </a:cubicBezTo>
                  <a:cubicBezTo>
                    <a:pt x="366" y="893"/>
                    <a:pt x="360" y="903"/>
                    <a:pt x="368" y="906"/>
                  </a:cubicBezTo>
                  <a:cubicBezTo>
                    <a:pt x="370" y="907"/>
                    <a:pt x="373" y="907"/>
                    <a:pt x="375" y="906"/>
                  </a:cubicBezTo>
                  <a:cubicBezTo>
                    <a:pt x="376" y="906"/>
                    <a:pt x="379" y="911"/>
                    <a:pt x="380" y="912"/>
                  </a:cubicBezTo>
                  <a:cubicBezTo>
                    <a:pt x="372" y="903"/>
                    <a:pt x="359" y="909"/>
                    <a:pt x="351" y="913"/>
                  </a:cubicBezTo>
                  <a:cubicBezTo>
                    <a:pt x="339" y="918"/>
                    <a:pt x="345" y="929"/>
                    <a:pt x="339" y="937"/>
                  </a:cubicBezTo>
                  <a:cubicBezTo>
                    <a:pt x="336" y="941"/>
                    <a:pt x="331" y="944"/>
                    <a:pt x="327" y="946"/>
                  </a:cubicBezTo>
                  <a:cubicBezTo>
                    <a:pt x="320" y="950"/>
                    <a:pt x="316" y="946"/>
                    <a:pt x="310" y="942"/>
                  </a:cubicBezTo>
                  <a:cubicBezTo>
                    <a:pt x="308" y="939"/>
                    <a:pt x="289" y="919"/>
                    <a:pt x="295" y="918"/>
                  </a:cubicBezTo>
                  <a:cubicBezTo>
                    <a:pt x="290" y="920"/>
                    <a:pt x="288" y="909"/>
                    <a:pt x="286" y="905"/>
                  </a:cubicBezTo>
                  <a:cubicBezTo>
                    <a:pt x="283" y="898"/>
                    <a:pt x="280" y="891"/>
                    <a:pt x="282" y="884"/>
                  </a:cubicBezTo>
                  <a:cubicBezTo>
                    <a:pt x="284" y="886"/>
                    <a:pt x="284" y="889"/>
                    <a:pt x="284" y="892"/>
                  </a:cubicBezTo>
                  <a:cubicBezTo>
                    <a:pt x="285" y="885"/>
                    <a:pt x="284" y="899"/>
                    <a:pt x="288" y="900"/>
                  </a:cubicBezTo>
                  <a:cubicBezTo>
                    <a:pt x="287" y="896"/>
                    <a:pt x="288" y="891"/>
                    <a:pt x="286" y="888"/>
                  </a:cubicBezTo>
                  <a:cubicBezTo>
                    <a:pt x="285" y="885"/>
                    <a:pt x="281" y="883"/>
                    <a:pt x="281" y="879"/>
                  </a:cubicBezTo>
                  <a:cubicBezTo>
                    <a:pt x="281" y="886"/>
                    <a:pt x="279" y="879"/>
                    <a:pt x="279" y="878"/>
                  </a:cubicBezTo>
                  <a:cubicBezTo>
                    <a:pt x="279" y="874"/>
                    <a:pt x="277" y="873"/>
                    <a:pt x="275" y="869"/>
                  </a:cubicBezTo>
                  <a:cubicBezTo>
                    <a:pt x="272" y="862"/>
                    <a:pt x="270" y="854"/>
                    <a:pt x="267" y="847"/>
                  </a:cubicBezTo>
                  <a:cubicBezTo>
                    <a:pt x="266" y="844"/>
                    <a:pt x="249" y="817"/>
                    <a:pt x="250" y="815"/>
                  </a:cubicBezTo>
                  <a:cubicBezTo>
                    <a:pt x="240" y="802"/>
                    <a:pt x="232" y="787"/>
                    <a:pt x="229" y="770"/>
                  </a:cubicBezTo>
                  <a:cubicBezTo>
                    <a:pt x="227" y="765"/>
                    <a:pt x="227" y="759"/>
                    <a:pt x="225" y="754"/>
                  </a:cubicBezTo>
                  <a:cubicBezTo>
                    <a:pt x="223" y="750"/>
                    <a:pt x="222" y="747"/>
                    <a:pt x="220" y="743"/>
                  </a:cubicBezTo>
                  <a:cubicBezTo>
                    <a:pt x="219" y="741"/>
                    <a:pt x="215" y="734"/>
                    <a:pt x="220" y="735"/>
                  </a:cubicBezTo>
                  <a:cubicBezTo>
                    <a:pt x="214" y="734"/>
                    <a:pt x="216" y="726"/>
                    <a:pt x="213" y="722"/>
                  </a:cubicBezTo>
                  <a:cubicBezTo>
                    <a:pt x="211" y="720"/>
                    <a:pt x="202" y="715"/>
                    <a:pt x="210" y="714"/>
                  </a:cubicBezTo>
                  <a:cubicBezTo>
                    <a:pt x="205" y="716"/>
                    <a:pt x="203" y="710"/>
                    <a:pt x="202" y="707"/>
                  </a:cubicBezTo>
                  <a:cubicBezTo>
                    <a:pt x="201" y="705"/>
                    <a:pt x="200" y="702"/>
                    <a:pt x="199" y="700"/>
                  </a:cubicBezTo>
                  <a:cubicBezTo>
                    <a:pt x="197" y="697"/>
                    <a:pt x="193" y="696"/>
                    <a:pt x="198" y="695"/>
                  </a:cubicBezTo>
                  <a:cubicBezTo>
                    <a:pt x="196" y="695"/>
                    <a:pt x="194" y="691"/>
                    <a:pt x="194" y="689"/>
                  </a:cubicBezTo>
                  <a:cubicBezTo>
                    <a:pt x="194" y="686"/>
                    <a:pt x="191" y="685"/>
                    <a:pt x="189" y="682"/>
                  </a:cubicBezTo>
                  <a:cubicBezTo>
                    <a:pt x="184" y="676"/>
                    <a:pt x="181" y="668"/>
                    <a:pt x="179" y="660"/>
                  </a:cubicBezTo>
                  <a:cubicBezTo>
                    <a:pt x="177" y="654"/>
                    <a:pt x="175" y="649"/>
                    <a:pt x="175" y="643"/>
                  </a:cubicBezTo>
                  <a:cubicBezTo>
                    <a:pt x="175" y="637"/>
                    <a:pt x="172" y="631"/>
                    <a:pt x="171" y="625"/>
                  </a:cubicBezTo>
                  <a:cubicBezTo>
                    <a:pt x="170" y="620"/>
                    <a:pt x="167" y="615"/>
                    <a:pt x="166" y="610"/>
                  </a:cubicBezTo>
                  <a:cubicBezTo>
                    <a:pt x="164" y="606"/>
                    <a:pt x="158" y="595"/>
                    <a:pt x="164" y="597"/>
                  </a:cubicBezTo>
                  <a:cubicBezTo>
                    <a:pt x="163" y="596"/>
                    <a:pt x="155" y="586"/>
                    <a:pt x="162" y="589"/>
                  </a:cubicBezTo>
                  <a:cubicBezTo>
                    <a:pt x="161" y="585"/>
                    <a:pt x="156" y="582"/>
                    <a:pt x="158" y="578"/>
                  </a:cubicBezTo>
                  <a:cubicBezTo>
                    <a:pt x="159" y="578"/>
                    <a:pt x="160" y="579"/>
                    <a:pt x="160" y="580"/>
                  </a:cubicBezTo>
                  <a:cubicBezTo>
                    <a:pt x="161" y="577"/>
                    <a:pt x="160" y="575"/>
                    <a:pt x="158" y="574"/>
                  </a:cubicBezTo>
                  <a:cubicBezTo>
                    <a:pt x="162" y="572"/>
                    <a:pt x="160" y="568"/>
                    <a:pt x="159" y="565"/>
                  </a:cubicBezTo>
                  <a:cubicBezTo>
                    <a:pt x="159" y="568"/>
                    <a:pt x="158" y="570"/>
                    <a:pt x="156" y="571"/>
                  </a:cubicBezTo>
                  <a:cubicBezTo>
                    <a:pt x="153" y="566"/>
                    <a:pt x="154" y="555"/>
                    <a:pt x="161" y="563"/>
                  </a:cubicBezTo>
                  <a:cubicBezTo>
                    <a:pt x="160" y="560"/>
                    <a:pt x="149" y="559"/>
                    <a:pt x="153" y="555"/>
                  </a:cubicBezTo>
                  <a:cubicBezTo>
                    <a:pt x="154" y="553"/>
                    <a:pt x="149" y="547"/>
                    <a:pt x="148" y="546"/>
                  </a:cubicBezTo>
                  <a:cubicBezTo>
                    <a:pt x="147" y="541"/>
                    <a:pt x="147" y="536"/>
                    <a:pt x="148" y="531"/>
                  </a:cubicBezTo>
                  <a:cubicBezTo>
                    <a:pt x="149" y="524"/>
                    <a:pt x="154" y="516"/>
                    <a:pt x="151" y="508"/>
                  </a:cubicBezTo>
                  <a:cubicBezTo>
                    <a:pt x="151" y="507"/>
                    <a:pt x="148" y="494"/>
                    <a:pt x="145" y="499"/>
                  </a:cubicBezTo>
                  <a:cubicBezTo>
                    <a:pt x="146" y="495"/>
                    <a:pt x="145" y="495"/>
                    <a:pt x="142" y="499"/>
                  </a:cubicBezTo>
                  <a:cubicBezTo>
                    <a:pt x="146" y="494"/>
                    <a:pt x="140" y="493"/>
                    <a:pt x="141" y="490"/>
                  </a:cubicBezTo>
                  <a:cubicBezTo>
                    <a:pt x="141" y="488"/>
                    <a:pt x="142" y="486"/>
                    <a:pt x="142" y="484"/>
                  </a:cubicBezTo>
                  <a:cubicBezTo>
                    <a:pt x="143" y="481"/>
                    <a:pt x="153" y="479"/>
                    <a:pt x="155" y="475"/>
                  </a:cubicBezTo>
                  <a:cubicBezTo>
                    <a:pt x="147" y="481"/>
                    <a:pt x="130" y="476"/>
                    <a:pt x="142" y="468"/>
                  </a:cubicBezTo>
                  <a:cubicBezTo>
                    <a:pt x="138" y="470"/>
                    <a:pt x="133" y="467"/>
                    <a:pt x="136" y="462"/>
                  </a:cubicBezTo>
                  <a:cubicBezTo>
                    <a:pt x="138" y="459"/>
                    <a:pt x="142" y="462"/>
                    <a:pt x="145" y="459"/>
                  </a:cubicBezTo>
                  <a:cubicBezTo>
                    <a:pt x="141" y="460"/>
                    <a:pt x="133" y="458"/>
                    <a:pt x="131" y="454"/>
                  </a:cubicBezTo>
                  <a:cubicBezTo>
                    <a:pt x="130" y="456"/>
                    <a:pt x="126" y="457"/>
                    <a:pt x="126" y="457"/>
                  </a:cubicBezTo>
                  <a:cubicBezTo>
                    <a:pt x="126" y="458"/>
                    <a:pt x="129" y="459"/>
                    <a:pt x="129" y="462"/>
                  </a:cubicBezTo>
                  <a:cubicBezTo>
                    <a:pt x="129" y="466"/>
                    <a:pt x="126" y="467"/>
                    <a:pt x="123" y="468"/>
                  </a:cubicBezTo>
                  <a:cubicBezTo>
                    <a:pt x="124" y="469"/>
                    <a:pt x="125" y="470"/>
                    <a:pt x="125" y="471"/>
                  </a:cubicBezTo>
                  <a:cubicBezTo>
                    <a:pt x="123" y="470"/>
                    <a:pt x="121" y="471"/>
                    <a:pt x="121" y="474"/>
                  </a:cubicBezTo>
                  <a:cubicBezTo>
                    <a:pt x="129" y="476"/>
                    <a:pt x="132" y="481"/>
                    <a:pt x="127" y="489"/>
                  </a:cubicBezTo>
                  <a:cubicBezTo>
                    <a:pt x="125" y="492"/>
                    <a:pt x="126" y="495"/>
                    <a:pt x="122" y="497"/>
                  </a:cubicBezTo>
                  <a:cubicBezTo>
                    <a:pt x="118" y="498"/>
                    <a:pt x="114" y="501"/>
                    <a:pt x="110" y="504"/>
                  </a:cubicBezTo>
                  <a:cubicBezTo>
                    <a:pt x="103" y="508"/>
                    <a:pt x="94" y="514"/>
                    <a:pt x="86" y="511"/>
                  </a:cubicBezTo>
                  <a:cubicBezTo>
                    <a:pt x="77" y="508"/>
                    <a:pt x="67" y="500"/>
                    <a:pt x="61" y="492"/>
                  </a:cubicBezTo>
                  <a:cubicBezTo>
                    <a:pt x="54" y="481"/>
                    <a:pt x="42" y="474"/>
                    <a:pt x="33" y="464"/>
                  </a:cubicBezTo>
                  <a:cubicBezTo>
                    <a:pt x="31" y="461"/>
                    <a:pt x="24" y="452"/>
                    <a:pt x="32" y="451"/>
                  </a:cubicBezTo>
                  <a:cubicBezTo>
                    <a:pt x="34" y="451"/>
                    <a:pt x="34" y="455"/>
                    <a:pt x="35" y="456"/>
                  </a:cubicBezTo>
                  <a:cubicBezTo>
                    <a:pt x="38" y="458"/>
                    <a:pt x="44" y="456"/>
                    <a:pt x="45" y="452"/>
                  </a:cubicBezTo>
                  <a:cubicBezTo>
                    <a:pt x="48" y="457"/>
                    <a:pt x="62" y="448"/>
                    <a:pt x="65" y="446"/>
                  </a:cubicBezTo>
                  <a:cubicBezTo>
                    <a:pt x="67" y="443"/>
                    <a:pt x="67" y="439"/>
                    <a:pt x="68" y="436"/>
                  </a:cubicBezTo>
                  <a:cubicBezTo>
                    <a:pt x="70" y="433"/>
                    <a:pt x="75" y="431"/>
                    <a:pt x="71" y="428"/>
                  </a:cubicBezTo>
                  <a:cubicBezTo>
                    <a:pt x="69" y="430"/>
                    <a:pt x="71" y="435"/>
                    <a:pt x="67" y="434"/>
                  </a:cubicBezTo>
                  <a:cubicBezTo>
                    <a:pt x="63" y="434"/>
                    <a:pt x="59" y="435"/>
                    <a:pt x="55" y="436"/>
                  </a:cubicBezTo>
                  <a:cubicBezTo>
                    <a:pt x="52" y="438"/>
                    <a:pt x="50" y="441"/>
                    <a:pt x="46" y="441"/>
                  </a:cubicBezTo>
                  <a:cubicBezTo>
                    <a:pt x="41" y="440"/>
                    <a:pt x="36" y="438"/>
                    <a:pt x="32" y="436"/>
                  </a:cubicBezTo>
                  <a:cubicBezTo>
                    <a:pt x="28" y="434"/>
                    <a:pt x="23" y="432"/>
                    <a:pt x="19" y="429"/>
                  </a:cubicBezTo>
                  <a:cubicBezTo>
                    <a:pt x="16" y="427"/>
                    <a:pt x="16" y="421"/>
                    <a:pt x="12" y="420"/>
                  </a:cubicBezTo>
                  <a:cubicBezTo>
                    <a:pt x="0" y="415"/>
                    <a:pt x="14" y="406"/>
                    <a:pt x="18" y="403"/>
                  </a:cubicBezTo>
                  <a:cubicBezTo>
                    <a:pt x="11" y="402"/>
                    <a:pt x="7" y="415"/>
                    <a:pt x="0" y="412"/>
                  </a:cubicBezTo>
                  <a:cubicBezTo>
                    <a:pt x="2" y="410"/>
                    <a:pt x="2" y="408"/>
                    <a:pt x="1" y="40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677">
              <a:extLst>
                <a:ext uri="{FF2B5EF4-FFF2-40B4-BE49-F238E27FC236}">
                  <a16:creationId xmlns="" xmlns:a16="http://schemas.microsoft.com/office/drawing/2014/main" id="{D8D56419-6590-4236-861D-081A69914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7262" y="2609006"/>
              <a:ext cx="1833027" cy="2059933"/>
            </a:xfrm>
            <a:custGeom>
              <a:avLst/>
              <a:gdLst>
                <a:gd name="T0" fmla="*/ 69 w 845"/>
                <a:gd name="T1" fmla="*/ 384 h 950"/>
                <a:gd name="T2" fmla="*/ 47 w 845"/>
                <a:gd name="T3" fmla="*/ 310 h 950"/>
                <a:gd name="T4" fmla="*/ 73 w 845"/>
                <a:gd name="T5" fmla="*/ 265 h 950"/>
                <a:gd name="T6" fmla="*/ 140 w 845"/>
                <a:gd name="T7" fmla="*/ 184 h 950"/>
                <a:gd name="T8" fmla="*/ 167 w 845"/>
                <a:gd name="T9" fmla="*/ 115 h 950"/>
                <a:gd name="T10" fmla="*/ 123 w 845"/>
                <a:gd name="T11" fmla="*/ 67 h 950"/>
                <a:gd name="T12" fmla="*/ 135 w 845"/>
                <a:gd name="T13" fmla="*/ 28 h 950"/>
                <a:gd name="T14" fmla="*/ 214 w 845"/>
                <a:gd name="T15" fmla="*/ 1 h 950"/>
                <a:gd name="T16" fmla="*/ 257 w 845"/>
                <a:gd name="T17" fmla="*/ 57 h 950"/>
                <a:gd name="T18" fmla="*/ 268 w 845"/>
                <a:gd name="T19" fmla="*/ 104 h 950"/>
                <a:gd name="T20" fmla="*/ 283 w 845"/>
                <a:gd name="T21" fmla="*/ 141 h 950"/>
                <a:gd name="T22" fmla="*/ 329 w 845"/>
                <a:gd name="T23" fmla="*/ 172 h 950"/>
                <a:gd name="T24" fmla="*/ 344 w 845"/>
                <a:gd name="T25" fmla="*/ 236 h 950"/>
                <a:gd name="T26" fmla="*/ 425 w 845"/>
                <a:gd name="T27" fmla="*/ 278 h 950"/>
                <a:gd name="T28" fmla="*/ 504 w 845"/>
                <a:gd name="T29" fmla="*/ 300 h 950"/>
                <a:gd name="T30" fmla="*/ 581 w 845"/>
                <a:gd name="T31" fmla="*/ 309 h 950"/>
                <a:gd name="T32" fmla="*/ 599 w 845"/>
                <a:gd name="T33" fmla="*/ 284 h 950"/>
                <a:gd name="T34" fmla="*/ 672 w 845"/>
                <a:gd name="T35" fmla="*/ 301 h 950"/>
                <a:gd name="T36" fmla="*/ 691 w 845"/>
                <a:gd name="T37" fmla="*/ 266 h 950"/>
                <a:gd name="T38" fmla="*/ 767 w 845"/>
                <a:gd name="T39" fmla="*/ 220 h 950"/>
                <a:gd name="T40" fmla="*/ 802 w 845"/>
                <a:gd name="T41" fmla="*/ 225 h 950"/>
                <a:gd name="T42" fmla="*/ 842 w 845"/>
                <a:gd name="T43" fmla="*/ 256 h 950"/>
                <a:gd name="T44" fmla="*/ 803 w 845"/>
                <a:gd name="T45" fmla="*/ 298 h 950"/>
                <a:gd name="T46" fmla="*/ 790 w 845"/>
                <a:gd name="T47" fmla="*/ 334 h 950"/>
                <a:gd name="T48" fmla="*/ 755 w 845"/>
                <a:gd name="T49" fmla="*/ 398 h 950"/>
                <a:gd name="T50" fmla="*/ 739 w 845"/>
                <a:gd name="T51" fmla="*/ 461 h 950"/>
                <a:gd name="T52" fmla="*/ 708 w 845"/>
                <a:gd name="T53" fmla="*/ 417 h 950"/>
                <a:gd name="T54" fmla="*/ 690 w 845"/>
                <a:gd name="T55" fmla="*/ 394 h 950"/>
                <a:gd name="T56" fmla="*/ 685 w 845"/>
                <a:gd name="T57" fmla="*/ 357 h 950"/>
                <a:gd name="T58" fmla="*/ 605 w 845"/>
                <a:gd name="T59" fmla="*/ 314 h 950"/>
                <a:gd name="T60" fmla="*/ 590 w 845"/>
                <a:gd name="T61" fmla="*/ 336 h 950"/>
                <a:gd name="T62" fmla="*/ 592 w 845"/>
                <a:gd name="T63" fmla="*/ 365 h 950"/>
                <a:gd name="T64" fmla="*/ 621 w 845"/>
                <a:gd name="T65" fmla="*/ 432 h 950"/>
                <a:gd name="T66" fmla="*/ 626 w 845"/>
                <a:gd name="T67" fmla="*/ 475 h 950"/>
                <a:gd name="T68" fmla="*/ 614 w 845"/>
                <a:gd name="T69" fmla="*/ 471 h 950"/>
                <a:gd name="T70" fmla="*/ 595 w 845"/>
                <a:gd name="T71" fmla="*/ 454 h 950"/>
                <a:gd name="T72" fmla="*/ 566 w 845"/>
                <a:gd name="T73" fmla="*/ 527 h 950"/>
                <a:gd name="T74" fmla="*/ 531 w 845"/>
                <a:gd name="T75" fmla="*/ 549 h 950"/>
                <a:gd name="T76" fmla="*/ 447 w 845"/>
                <a:gd name="T77" fmla="*/ 640 h 950"/>
                <a:gd name="T78" fmla="*/ 406 w 845"/>
                <a:gd name="T79" fmla="*/ 684 h 950"/>
                <a:gd name="T80" fmla="*/ 391 w 845"/>
                <a:gd name="T81" fmla="*/ 760 h 950"/>
                <a:gd name="T82" fmla="*/ 389 w 845"/>
                <a:gd name="T83" fmla="*/ 849 h 950"/>
                <a:gd name="T84" fmla="*/ 368 w 845"/>
                <a:gd name="T85" fmla="*/ 888 h 950"/>
                <a:gd name="T86" fmla="*/ 327 w 845"/>
                <a:gd name="T87" fmla="*/ 946 h 950"/>
                <a:gd name="T88" fmla="*/ 288 w 845"/>
                <a:gd name="T89" fmla="*/ 900 h 950"/>
                <a:gd name="T90" fmla="*/ 250 w 845"/>
                <a:gd name="T91" fmla="*/ 815 h 950"/>
                <a:gd name="T92" fmla="*/ 210 w 845"/>
                <a:gd name="T93" fmla="*/ 714 h 950"/>
                <a:gd name="T94" fmla="*/ 179 w 845"/>
                <a:gd name="T95" fmla="*/ 660 h 950"/>
                <a:gd name="T96" fmla="*/ 158 w 845"/>
                <a:gd name="T97" fmla="*/ 578 h 950"/>
                <a:gd name="T98" fmla="*/ 153 w 845"/>
                <a:gd name="T99" fmla="*/ 555 h 950"/>
                <a:gd name="T100" fmla="*/ 141 w 845"/>
                <a:gd name="T101" fmla="*/ 490 h 950"/>
                <a:gd name="T102" fmla="*/ 131 w 845"/>
                <a:gd name="T103" fmla="*/ 454 h 950"/>
                <a:gd name="T104" fmla="*/ 127 w 845"/>
                <a:gd name="T105" fmla="*/ 489 h 950"/>
                <a:gd name="T106" fmla="*/ 32 w 845"/>
                <a:gd name="T107" fmla="*/ 451 h 950"/>
                <a:gd name="T108" fmla="*/ 67 w 845"/>
                <a:gd name="T109" fmla="*/ 434 h 950"/>
                <a:gd name="T110" fmla="*/ 18 w 845"/>
                <a:gd name="T111" fmla="*/ 403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45" h="950">
                  <a:moveTo>
                    <a:pt x="1" y="406"/>
                  </a:moveTo>
                  <a:cubicBezTo>
                    <a:pt x="0" y="399"/>
                    <a:pt x="8" y="399"/>
                    <a:pt x="13" y="399"/>
                  </a:cubicBezTo>
                  <a:cubicBezTo>
                    <a:pt x="18" y="399"/>
                    <a:pt x="16" y="390"/>
                    <a:pt x="15" y="387"/>
                  </a:cubicBezTo>
                  <a:cubicBezTo>
                    <a:pt x="19" y="389"/>
                    <a:pt x="28" y="389"/>
                    <a:pt x="32" y="388"/>
                  </a:cubicBezTo>
                  <a:cubicBezTo>
                    <a:pt x="39" y="385"/>
                    <a:pt x="46" y="395"/>
                    <a:pt x="53" y="392"/>
                  </a:cubicBezTo>
                  <a:cubicBezTo>
                    <a:pt x="55" y="391"/>
                    <a:pt x="66" y="379"/>
                    <a:pt x="69" y="384"/>
                  </a:cubicBezTo>
                  <a:cubicBezTo>
                    <a:pt x="73" y="392"/>
                    <a:pt x="78" y="388"/>
                    <a:pt x="85" y="383"/>
                  </a:cubicBezTo>
                  <a:cubicBezTo>
                    <a:pt x="79" y="382"/>
                    <a:pt x="84" y="374"/>
                    <a:pt x="82" y="370"/>
                  </a:cubicBezTo>
                  <a:cubicBezTo>
                    <a:pt x="78" y="363"/>
                    <a:pt x="74" y="356"/>
                    <a:pt x="69" y="349"/>
                  </a:cubicBezTo>
                  <a:cubicBezTo>
                    <a:pt x="66" y="345"/>
                    <a:pt x="70" y="337"/>
                    <a:pt x="62" y="339"/>
                  </a:cubicBezTo>
                  <a:cubicBezTo>
                    <a:pt x="56" y="341"/>
                    <a:pt x="49" y="333"/>
                    <a:pt x="49" y="327"/>
                  </a:cubicBezTo>
                  <a:cubicBezTo>
                    <a:pt x="50" y="323"/>
                    <a:pt x="51" y="313"/>
                    <a:pt x="47" y="310"/>
                  </a:cubicBezTo>
                  <a:cubicBezTo>
                    <a:pt x="41" y="304"/>
                    <a:pt x="30" y="309"/>
                    <a:pt x="27" y="299"/>
                  </a:cubicBezTo>
                  <a:cubicBezTo>
                    <a:pt x="25" y="291"/>
                    <a:pt x="32" y="284"/>
                    <a:pt x="36" y="279"/>
                  </a:cubicBezTo>
                  <a:cubicBezTo>
                    <a:pt x="38" y="275"/>
                    <a:pt x="40" y="270"/>
                    <a:pt x="42" y="266"/>
                  </a:cubicBezTo>
                  <a:cubicBezTo>
                    <a:pt x="44" y="263"/>
                    <a:pt x="47" y="256"/>
                    <a:pt x="51" y="257"/>
                  </a:cubicBezTo>
                  <a:cubicBezTo>
                    <a:pt x="57" y="259"/>
                    <a:pt x="57" y="268"/>
                    <a:pt x="63" y="269"/>
                  </a:cubicBezTo>
                  <a:cubicBezTo>
                    <a:pt x="66" y="269"/>
                    <a:pt x="70" y="267"/>
                    <a:pt x="73" y="265"/>
                  </a:cubicBezTo>
                  <a:cubicBezTo>
                    <a:pt x="77" y="264"/>
                    <a:pt x="80" y="264"/>
                    <a:pt x="84" y="263"/>
                  </a:cubicBezTo>
                  <a:cubicBezTo>
                    <a:pt x="94" y="262"/>
                    <a:pt x="92" y="255"/>
                    <a:pt x="97" y="249"/>
                  </a:cubicBezTo>
                  <a:cubicBezTo>
                    <a:pt x="104" y="242"/>
                    <a:pt x="100" y="234"/>
                    <a:pt x="109" y="228"/>
                  </a:cubicBezTo>
                  <a:cubicBezTo>
                    <a:pt x="118" y="224"/>
                    <a:pt x="121" y="218"/>
                    <a:pt x="124" y="208"/>
                  </a:cubicBezTo>
                  <a:cubicBezTo>
                    <a:pt x="126" y="201"/>
                    <a:pt x="124" y="192"/>
                    <a:pt x="132" y="189"/>
                  </a:cubicBezTo>
                  <a:cubicBezTo>
                    <a:pt x="135" y="188"/>
                    <a:pt x="139" y="187"/>
                    <a:pt x="140" y="184"/>
                  </a:cubicBezTo>
                  <a:cubicBezTo>
                    <a:pt x="143" y="180"/>
                    <a:pt x="137" y="179"/>
                    <a:pt x="137" y="177"/>
                  </a:cubicBezTo>
                  <a:cubicBezTo>
                    <a:pt x="137" y="175"/>
                    <a:pt x="144" y="166"/>
                    <a:pt x="145" y="163"/>
                  </a:cubicBezTo>
                  <a:cubicBezTo>
                    <a:pt x="148" y="159"/>
                    <a:pt x="155" y="157"/>
                    <a:pt x="157" y="152"/>
                  </a:cubicBezTo>
                  <a:cubicBezTo>
                    <a:pt x="151" y="152"/>
                    <a:pt x="152" y="146"/>
                    <a:pt x="152" y="142"/>
                  </a:cubicBezTo>
                  <a:cubicBezTo>
                    <a:pt x="152" y="137"/>
                    <a:pt x="148" y="133"/>
                    <a:pt x="148" y="129"/>
                  </a:cubicBezTo>
                  <a:cubicBezTo>
                    <a:pt x="148" y="121"/>
                    <a:pt x="163" y="120"/>
                    <a:pt x="167" y="115"/>
                  </a:cubicBezTo>
                  <a:cubicBezTo>
                    <a:pt x="174" y="106"/>
                    <a:pt x="153" y="106"/>
                    <a:pt x="150" y="104"/>
                  </a:cubicBezTo>
                  <a:cubicBezTo>
                    <a:pt x="146" y="103"/>
                    <a:pt x="148" y="97"/>
                    <a:pt x="144" y="95"/>
                  </a:cubicBezTo>
                  <a:cubicBezTo>
                    <a:pt x="141" y="94"/>
                    <a:pt x="138" y="94"/>
                    <a:pt x="135" y="93"/>
                  </a:cubicBezTo>
                  <a:cubicBezTo>
                    <a:pt x="136" y="89"/>
                    <a:pt x="135" y="88"/>
                    <a:pt x="132" y="86"/>
                  </a:cubicBezTo>
                  <a:cubicBezTo>
                    <a:pt x="130" y="85"/>
                    <a:pt x="122" y="80"/>
                    <a:pt x="124" y="76"/>
                  </a:cubicBezTo>
                  <a:cubicBezTo>
                    <a:pt x="126" y="73"/>
                    <a:pt x="127" y="69"/>
                    <a:pt x="123" y="67"/>
                  </a:cubicBezTo>
                  <a:cubicBezTo>
                    <a:pt x="121" y="65"/>
                    <a:pt x="117" y="61"/>
                    <a:pt x="120" y="58"/>
                  </a:cubicBezTo>
                  <a:cubicBezTo>
                    <a:pt x="122" y="57"/>
                    <a:pt x="130" y="51"/>
                    <a:pt x="123" y="51"/>
                  </a:cubicBezTo>
                  <a:cubicBezTo>
                    <a:pt x="122" y="51"/>
                    <a:pt x="111" y="51"/>
                    <a:pt x="114" y="47"/>
                  </a:cubicBezTo>
                  <a:cubicBezTo>
                    <a:pt x="118" y="42"/>
                    <a:pt x="113" y="42"/>
                    <a:pt x="110" y="40"/>
                  </a:cubicBezTo>
                  <a:cubicBezTo>
                    <a:pt x="106" y="37"/>
                    <a:pt x="112" y="29"/>
                    <a:pt x="115" y="27"/>
                  </a:cubicBezTo>
                  <a:cubicBezTo>
                    <a:pt x="121" y="23"/>
                    <a:pt x="128" y="26"/>
                    <a:pt x="135" y="28"/>
                  </a:cubicBezTo>
                  <a:cubicBezTo>
                    <a:pt x="142" y="30"/>
                    <a:pt x="150" y="31"/>
                    <a:pt x="157" y="33"/>
                  </a:cubicBezTo>
                  <a:cubicBezTo>
                    <a:pt x="164" y="35"/>
                    <a:pt x="167" y="31"/>
                    <a:pt x="173" y="29"/>
                  </a:cubicBezTo>
                  <a:cubicBezTo>
                    <a:pt x="178" y="27"/>
                    <a:pt x="183" y="27"/>
                    <a:pt x="188" y="26"/>
                  </a:cubicBezTo>
                  <a:cubicBezTo>
                    <a:pt x="190" y="25"/>
                    <a:pt x="199" y="16"/>
                    <a:pt x="198" y="15"/>
                  </a:cubicBezTo>
                  <a:cubicBezTo>
                    <a:pt x="196" y="12"/>
                    <a:pt x="205" y="7"/>
                    <a:pt x="208" y="5"/>
                  </a:cubicBezTo>
                  <a:cubicBezTo>
                    <a:pt x="210" y="4"/>
                    <a:pt x="212" y="2"/>
                    <a:pt x="214" y="1"/>
                  </a:cubicBezTo>
                  <a:cubicBezTo>
                    <a:pt x="217" y="0"/>
                    <a:pt x="217" y="2"/>
                    <a:pt x="219" y="1"/>
                  </a:cubicBezTo>
                  <a:cubicBezTo>
                    <a:pt x="225" y="0"/>
                    <a:pt x="223" y="7"/>
                    <a:pt x="226" y="10"/>
                  </a:cubicBezTo>
                  <a:cubicBezTo>
                    <a:pt x="230" y="16"/>
                    <a:pt x="231" y="22"/>
                    <a:pt x="236" y="27"/>
                  </a:cubicBezTo>
                  <a:cubicBezTo>
                    <a:pt x="241" y="33"/>
                    <a:pt x="251" y="34"/>
                    <a:pt x="257" y="38"/>
                  </a:cubicBezTo>
                  <a:cubicBezTo>
                    <a:pt x="259" y="40"/>
                    <a:pt x="262" y="43"/>
                    <a:pt x="259" y="45"/>
                  </a:cubicBezTo>
                  <a:cubicBezTo>
                    <a:pt x="253" y="50"/>
                    <a:pt x="255" y="51"/>
                    <a:pt x="257" y="57"/>
                  </a:cubicBezTo>
                  <a:cubicBezTo>
                    <a:pt x="259" y="63"/>
                    <a:pt x="261" y="69"/>
                    <a:pt x="265" y="73"/>
                  </a:cubicBezTo>
                  <a:cubicBezTo>
                    <a:pt x="269" y="77"/>
                    <a:pt x="276" y="77"/>
                    <a:pt x="279" y="81"/>
                  </a:cubicBezTo>
                  <a:cubicBezTo>
                    <a:pt x="280" y="82"/>
                    <a:pt x="280" y="85"/>
                    <a:pt x="281" y="87"/>
                  </a:cubicBezTo>
                  <a:cubicBezTo>
                    <a:pt x="282" y="89"/>
                    <a:pt x="283" y="90"/>
                    <a:pt x="285" y="92"/>
                  </a:cubicBezTo>
                  <a:cubicBezTo>
                    <a:pt x="290" y="98"/>
                    <a:pt x="284" y="100"/>
                    <a:pt x="281" y="103"/>
                  </a:cubicBezTo>
                  <a:cubicBezTo>
                    <a:pt x="277" y="106"/>
                    <a:pt x="272" y="112"/>
                    <a:pt x="268" y="104"/>
                  </a:cubicBezTo>
                  <a:cubicBezTo>
                    <a:pt x="266" y="98"/>
                    <a:pt x="261" y="98"/>
                    <a:pt x="256" y="102"/>
                  </a:cubicBezTo>
                  <a:cubicBezTo>
                    <a:pt x="258" y="104"/>
                    <a:pt x="258" y="107"/>
                    <a:pt x="259" y="110"/>
                  </a:cubicBezTo>
                  <a:cubicBezTo>
                    <a:pt x="260" y="113"/>
                    <a:pt x="263" y="115"/>
                    <a:pt x="265" y="117"/>
                  </a:cubicBezTo>
                  <a:cubicBezTo>
                    <a:pt x="270" y="123"/>
                    <a:pt x="269" y="128"/>
                    <a:pt x="273" y="133"/>
                  </a:cubicBezTo>
                  <a:cubicBezTo>
                    <a:pt x="275" y="135"/>
                    <a:pt x="271" y="146"/>
                    <a:pt x="278" y="145"/>
                  </a:cubicBezTo>
                  <a:cubicBezTo>
                    <a:pt x="281" y="145"/>
                    <a:pt x="280" y="142"/>
                    <a:pt x="283" y="141"/>
                  </a:cubicBezTo>
                  <a:cubicBezTo>
                    <a:pt x="286" y="140"/>
                    <a:pt x="287" y="144"/>
                    <a:pt x="289" y="146"/>
                  </a:cubicBezTo>
                  <a:cubicBezTo>
                    <a:pt x="291" y="149"/>
                    <a:pt x="297" y="156"/>
                    <a:pt x="301" y="156"/>
                  </a:cubicBezTo>
                  <a:cubicBezTo>
                    <a:pt x="305" y="157"/>
                    <a:pt x="308" y="155"/>
                    <a:pt x="312" y="159"/>
                  </a:cubicBezTo>
                  <a:cubicBezTo>
                    <a:pt x="314" y="161"/>
                    <a:pt x="317" y="160"/>
                    <a:pt x="320" y="162"/>
                  </a:cubicBezTo>
                  <a:cubicBezTo>
                    <a:pt x="321" y="164"/>
                    <a:pt x="321" y="166"/>
                    <a:pt x="322" y="168"/>
                  </a:cubicBezTo>
                  <a:cubicBezTo>
                    <a:pt x="323" y="171"/>
                    <a:pt x="326" y="171"/>
                    <a:pt x="329" y="172"/>
                  </a:cubicBezTo>
                  <a:cubicBezTo>
                    <a:pt x="336" y="175"/>
                    <a:pt x="343" y="177"/>
                    <a:pt x="349" y="183"/>
                  </a:cubicBezTo>
                  <a:cubicBezTo>
                    <a:pt x="341" y="183"/>
                    <a:pt x="339" y="195"/>
                    <a:pt x="333" y="199"/>
                  </a:cubicBezTo>
                  <a:cubicBezTo>
                    <a:pt x="333" y="199"/>
                    <a:pt x="334" y="205"/>
                    <a:pt x="333" y="206"/>
                  </a:cubicBezTo>
                  <a:cubicBezTo>
                    <a:pt x="331" y="211"/>
                    <a:pt x="334" y="213"/>
                    <a:pt x="333" y="217"/>
                  </a:cubicBezTo>
                  <a:cubicBezTo>
                    <a:pt x="332" y="221"/>
                    <a:pt x="325" y="226"/>
                    <a:pt x="330" y="230"/>
                  </a:cubicBezTo>
                  <a:cubicBezTo>
                    <a:pt x="333" y="233"/>
                    <a:pt x="344" y="241"/>
                    <a:pt x="344" y="236"/>
                  </a:cubicBezTo>
                  <a:cubicBezTo>
                    <a:pt x="348" y="239"/>
                    <a:pt x="354" y="243"/>
                    <a:pt x="360" y="245"/>
                  </a:cubicBezTo>
                  <a:cubicBezTo>
                    <a:pt x="366" y="247"/>
                    <a:pt x="369" y="252"/>
                    <a:pt x="375" y="256"/>
                  </a:cubicBezTo>
                  <a:cubicBezTo>
                    <a:pt x="376" y="257"/>
                    <a:pt x="385" y="264"/>
                    <a:pt x="388" y="263"/>
                  </a:cubicBezTo>
                  <a:cubicBezTo>
                    <a:pt x="394" y="261"/>
                    <a:pt x="399" y="266"/>
                    <a:pt x="404" y="268"/>
                  </a:cubicBezTo>
                  <a:cubicBezTo>
                    <a:pt x="406" y="269"/>
                    <a:pt x="413" y="269"/>
                    <a:pt x="414" y="271"/>
                  </a:cubicBezTo>
                  <a:cubicBezTo>
                    <a:pt x="418" y="275"/>
                    <a:pt x="418" y="277"/>
                    <a:pt x="425" y="278"/>
                  </a:cubicBezTo>
                  <a:cubicBezTo>
                    <a:pt x="429" y="279"/>
                    <a:pt x="433" y="282"/>
                    <a:pt x="437" y="280"/>
                  </a:cubicBezTo>
                  <a:cubicBezTo>
                    <a:pt x="442" y="276"/>
                    <a:pt x="444" y="279"/>
                    <a:pt x="450" y="281"/>
                  </a:cubicBezTo>
                  <a:cubicBezTo>
                    <a:pt x="446" y="272"/>
                    <a:pt x="469" y="282"/>
                    <a:pt x="470" y="282"/>
                  </a:cubicBezTo>
                  <a:cubicBezTo>
                    <a:pt x="477" y="284"/>
                    <a:pt x="473" y="292"/>
                    <a:pt x="478" y="294"/>
                  </a:cubicBezTo>
                  <a:cubicBezTo>
                    <a:pt x="483" y="295"/>
                    <a:pt x="491" y="297"/>
                    <a:pt x="494" y="301"/>
                  </a:cubicBezTo>
                  <a:cubicBezTo>
                    <a:pt x="496" y="305"/>
                    <a:pt x="501" y="300"/>
                    <a:pt x="504" y="300"/>
                  </a:cubicBezTo>
                  <a:cubicBezTo>
                    <a:pt x="511" y="299"/>
                    <a:pt x="508" y="310"/>
                    <a:pt x="517" y="306"/>
                  </a:cubicBezTo>
                  <a:cubicBezTo>
                    <a:pt x="520" y="305"/>
                    <a:pt x="532" y="309"/>
                    <a:pt x="535" y="311"/>
                  </a:cubicBezTo>
                  <a:cubicBezTo>
                    <a:pt x="541" y="315"/>
                    <a:pt x="543" y="311"/>
                    <a:pt x="549" y="309"/>
                  </a:cubicBezTo>
                  <a:cubicBezTo>
                    <a:pt x="550" y="313"/>
                    <a:pt x="557" y="318"/>
                    <a:pt x="561" y="314"/>
                  </a:cubicBezTo>
                  <a:cubicBezTo>
                    <a:pt x="562" y="313"/>
                    <a:pt x="572" y="314"/>
                    <a:pt x="574" y="314"/>
                  </a:cubicBezTo>
                  <a:cubicBezTo>
                    <a:pt x="579" y="314"/>
                    <a:pt x="580" y="314"/>
                    <a:pt x="581" y="309"/>
                  </a:cubicBezTo>
                  <a:cubicBezTo>
                    <a:pt x="582" y="300"/>
                    <a:pt x="578" y="297"/>
                    <a:pt x="575" y="289"/>
                  </a:cubicBezTo>
                  <a:cubicBezTo>
                    <a:pt x="573" y="285"/>
                    <a:pt x="573" y="280"/>
                    <a:pt x="574" y="275"/>
                  </a:cubicBezTo>
                  <a:cubicBezTo>
                    <a:pt x="574" y="270"/>
                    <a:pt x="573" y="266"/>
                    <a:pt x="573" y="261"/>
                  </a:cubicBezTo>
                  <a:cubicBezTo>
                    <a:pt x="578" y="260"/>
                    <a:pt x="584" y="256"/>
                    <a:pt x="589" y="257"/>
                  </a:cubicBezTo>
                  <a:cubicBezTo>
                    <a:pt x="600" y="260"/>
                    <a:pt x="591" y="273"/>
                    <a:pt x="595" y="279"/>
                  </a:cubicBezTo>
                  <a:cubicBezTo>
                    <a:pt x="596" y="280"/>
                    <a:pt x="600" y="282"/>
                    <a:pt x="599" y="284"/>
                  </a:cubicBezTo>
                  <a:cubicBezTo>
                    <a:pt x="597" y="286"/>
                    <a:pt x="595" y="286"/>
                    <a:pt x="597" y="290"/>
                  </a:cubicBezTo>
                  <a:cubicBezTo>
                    <a:pt x="602" y="298"/>
                    <a:pt x="608" y="298"/>
                    <a:pt x="616" y="299"/>
                  </a:cubicBezTo>
                  <a:cubicBezTo>
                    <a:pt x="621" y="300"/>
                    <a:pt x="625" y="304"/>
                    <a:pt x="630" y="304"/>
                  </a:cubicBezTo>
                  <a:cubicBezTo>
                    <a:pt x="632" y="304"/>
                    <a:pt x="636" y="304"/>
                    <a:pt x="638" y="302"/>
                  </a:cubicBezTo>
                  <a:cubicBezTo>
                    <a:pt x="640" y="301"/>
                    <a:pt x="644" y="296"/>
                    <a:pt x="647" y="298"/>
                  </a:cubicBezTo>
                  <a:cubicBezTo>
                    <a:pt x="654" y="303"/>
                    <a:pt x="663" y="301"/>
                    <a:pt x="672" y="301"/>
                  </a:cubicBezTo>
                  <a:cubicBezTo>
                    <a:pt x="674" y="301"/>
                    <a:pt x="678" y="298"/>
                    <a:pt x="680" y="299"/>
                  </a:cubicBezTo>
                  <a:cubicBezTo>
                    <a:pt x="682" y="302"/>
                    <a:pt x="689" y="299"/>
                    <a:pt x="693" y="299"/>
                  </a:cubicBezTo>
                  <a:cubicBezTo>
                    <a:pt x="701" y="298"/>
                    <a:pt x="691" y="291"/>
                    <a:pt x="692" y="287"/>
                  </a:cubicBezTo>
                  <a:cubicBezTo>
                    <a:pt x="696" y="276"/>
                    <a:pt x="684" y="281"/>
                    <a:pt x="679" y="275"/>
                  </a:cubicBezTo>
                  <a:cubicBezTo>
                    <a:pt x="676" y="272"/>
                    <a:pt x="675" y="266"/>
                    <a:pt x="681" y="268"/>
                  </a:cubicBezTo>
                  <a:cubicBezTo>
                    <a:pt x="685" y="269"/>
                    <a:pt x="687" y="267"/>
                    <a:pt x="691" y="266"/>
                  </a:cubicBezTo>
                  <a:cubicBezTo>
                    <a:pt x="697" y="264"/>
                    <a:pt x="708" y="267"/>
                    <a:pt x="706" y="257"/>
                  </a:cubicBezTo>
                  <a:cubicBezTo>
                    <a:pt x="705" y="252"/>
                    <a:pt x="718" y="248"/>
                    <a:pt x="718" y="242"/>
                  </a:cubicBezTo>
                  <a:cubicBezTo>
                    <a:pt x="719" y="232"/>
                    <a:pt x="731" y="237"/>
                    <a:pt x="737" y="232"/>
                  </a:cubicBezTo>
                  <a:cubicBezTo>
                    <a:pt x="741" y="227"/>
                    <a:pt x="744" y="222"/>
                    <a:pt x="749" y="218"/>
                  </a:cubicBezTo>
                  <a:cubicBezTo>
                    <a:pt x="751" y="217"/>
                    <a:pt x="753" y="215"/>
                    <a:pt x="755" y="214"/>
                  </a:cubicBezTo>
                  <a:cubicBezTo>
                    <a:pt x="756" y="213"/>
                    <a:pt x="765" y="219"/>
                    <a:pt x="767" y="220"/>
                  </a:cubicBezTo>
                  <a:cubicBezTo>
                    <a:pt x="765" y="218"/>
                    <a:pt x="765" y="218"/>
                    <a:pt x="769" y="220"/>
                  </a:cubicBezTo>
                  <a:cubicBezTo>
                    <a:pt x="772" y="221"/>
                    <a:pt x="775" y="223"/>
                    <a:pt x="778" y="223"/>
                  </a:cubicBezTo>
                  <a:cubicBezTo>
                    <a:pt x="782" y="223"/>
                    <a:pt x="781" y="219"/>
                    <a:pt x="782" y="217"/>
                  </a:cubicBezTo>
                  <a:cubicBezTo>
                    <a:pt x="785" y="213"/>
                    <a:pt x="792" y="211"/>
                    <a:pt x="796" y="209"/>
                  </a:cubicBezTo>
                  <a:cubicBezTo>
                    <a:pt x="796" y="209"/>
                    <a:pt x="805" y="216"/>
                    <a:pt x="806" y="217"/>
                  </a:cubicBezTo>
                  <a:cubicBezTo>
                    <a:pt x="800" y="220"/>
                    <a:pt x="801" y="221"/>
                    <a:pt x="802" y="225"/>
                  </a:cubicBezTo>
                  <a:cubicBezTo>
                    <a:pt x="803" y="228"/>
                    <a:pt x="810" y="223"/>
                    <a:pt x="811" y="222"/>
                  </a:cubicBezTo>
                  <a:cubicBezTo>
                    <a:pt x="810" y="226"/>
                    <a:pt x="818" y="229"/>
                    <a:pt x="816" y="232"/>
                  </a:cubicBezTo>
                  <a:cubicBezTo>
                    <a:pt x="814" y="237"/>
                    <a:pt x="812" y="239"/>
                    <a:pt x="811" y="244"/>
                  </a:cubicBezTo>
                  <a:cubicBezTo>
                    <a:pt x="810" y="248"/>
                    <a:pt x="818" y="245"/>
                    <a:pt x="819" y="244"/>
                  </a:cubicBezTo>
                  <a:cubicBezTo>
                    <a:pt x="824" y="243"/>
                    <a:pt x="828" y="248"/>
                    <a:pt x="834" y="247"/>
                  </a:cubicBezTo>
                  <a:cubicBezTo>
                    <a:pt x="839" y="245"/>
                    <a:pt x="842" y="252"/>
                    <a:pt x="842" y="256"/>
                  </a:cubicBezTo>
                  <a:cubicBezTo>
                    <a:pt x="842" y="257"/>
                    <a:pt x="845" y="258"/>
                    <a:pt x="844" y="259"/>
                  </a:cubicBezTo>
                  <a:cubicBezTo>
                    <a:pt x="844" y="262"/>
                    <a:pt x="840" y="265"/>
                    <a:pt x="838" y="267"/>
                  </a:cubicBezTo>
                  <a:cubicBezTo>
                    <a:pt x="828" y="277"/>
                    <a:pt x="842" y="281"/>
                    <a:pt x="844" y="290"/>
                  </a:cubicBezTo>
                  <a:cubicBezTo>
                    <a:pt x="838" y="293"/>
                    <a:pt x="836" y="284"/>
                    <a:pt x="831" y="283"/>
                  </a:cubicBezTo>
                  <a:cubicBezTo>
                    <a:pt x="826" y="281"/>
                    <a:pt x="813" y="285"/>
                    <a:pt x="810" y="290"/>
                  </a:cubicBezTo>
                  <a:cubicBezTo>
                    <a:pt x="808" y="293"/>
                    <a:pt x="806" y="295"/>
                    <a:pt x="803" y="298"/>
                  </a:cubicBezTo>
                  <a:cubicBezTo>
                    <a:pt x="802" y="300"/>
                    <a:pt x="800" y="301"/>
                    <a:pt x="798" y="300"/>
                  </a:cubicBezTo>
                  <a:cubicBezTo>
                    <a:pt x="796" y="302"/>
                    <a:pt x="798" y="303"/>
                    <a:pt x="795" y="304"/>
                  </a:cubicBezTo>
                  <a:cubicBezTo>
                    <a:pt x="792" y="306"/>
                    <a:pt x="789" y="304"/>
                    <a:pt x="788" y="309"/>
                  </a:cubicBezTo>
                  <a:cubicBezTo>
                    <a:pt x="787" y="312"/>
                    <a:pt x="787" y="316"/>
                    <a:pt x="788" y="319"/>
                  </a:cubicBezTo>
                  <a:cubicBezTo>
                    <a:pt x="789" y="321"/>
                    <a:pt x="791" y="323"/>
                    <a:pt x="792" y="325"/>
                  </a:cubicBezTo>
                  <a:cubicBezTo>
                    <a:pt x="793" y="329"/>
                    <a:pt x="789" y="330"/>
                    <a:pt x="790" y="334"/>
                  </a:cubicBezTo>
                  <a:cubicBezTo>
                    <a:pt x="792" y="342"/>
                    <a:pt x="777" y="347"/>
                    <a:pt x="781" y="354"/>
                  </a:cubicBezTo>
                  <a:cubicBezTo>
                    <a:pt x="782" y="356"/>
                    <a:pt x="784" y="357"/>
                    <a:pt x="785" y="360"/>
                  </a:cubicBezTo>
                  <a:cubicBezTo>
                    <a:pt x="787" y="364"/>
                    <a:pt x="784" y="369"/>
                    <a:pt x="782" y="373"/>
                  </a:cubicBezTo>
                  <a:cubicBezTo>
                    <a:pt x="778" y="382"/>
                    <a:pt x="774" y="393"/>
                    <a:pt x="774" y="403"/>
                  </a:cubicBezTo>
                  <a:cubicBezTo>
                    <a:pt x="771" y="401"/>
                    <a:pt x="764" y="398"/>
                    <a:pt x="760" y="398"/>
                  </a:cubicBezTo>
                  <a:cubicBezTo>
                    <a:pt x="758" y="398"/>
                    <a:pt x="756" y="398"/>
                    <a:pt x="755" y="398"/>
                  </a:cubicBezTo>
                  <a:cubicBezTo>
                    <a:pt x="752" y="398"/>
                    <a:pt x="752" y="396"/>
                    <a:pt x="749" y="396"/>
                  </a:cubicBezTo>
                  <a:cubicBezTo>
                    <a:pt x="752" y="405"/>
                    <a:pt x="754" y="412"/>
                    <a:pt x="754" y="420"/>
                  </a:cubicBezTo>
                  <a:cubicBezTo>
                    <a:pt x="754" y="424"/>
                    <a:pt x="755" y="436"/>
                    <a:pt x="748" y="431"/>
                  </a:cubicBezTo>
                  <a:cubicBezTo>
                    <a:pt x="749" y="439"/>
                    <a:pt x="748" y="444"/>
                    <a:pt x="751" y="452"/>
                  </a:cubicBezTo>
                  <a:cubicBezTo>
                    <a:pt x="753" y="454"/>
                    <a:pt x="755" y="463"/>
                    <a:pt x="749" y="460"/>
                  </a:cubicBezTo>
                  <a:cubicBezTo>
                    <a:pt x="746" y="472"/>
                    <a:pt x="747" y="464"/>
                    <a:pt x="739" y="461"/>
                  </a:cubicBezTo>
                  <a:cubicBezTo>
                    <a:pt x="740" y="464"/>
                    <a:pt x="739" y="466"/>
                    <a:pt x="737" y="468"/>
                  </a:cubicBezTo>
                  <a:cubicBezTo>
                    <a:pt x="734" y="461"/>
                    <a:pt x="734" y="455"/>
                    <a:pt x="732" y="448"/>
                  </a:cubicBezTo>
                  <a:cubicBezTo>
                    <a:pt x="731" y="441"/>
                    <a:pt x="726" y="434"/>
                    <a:pt x="724" y="426"/>
                  </a:cubicBezTo>
                  <a:cubicBezTo>
                    <a:pt x="722" y="420"/>
                    <a:pt x="720" y="415"/>
                    <a:pt x="719" y="409"/>
                  </a:cubicBezTo>
                  <a:cubicBezTo>
                    <a:pt x="718" y="403"/>
                    <a:pt x="712" y="411"/>
                    <a:pt x="709" y="408"/>
                  </a:cubicBezTo>
                  <a:cubicBezTo>
                    <a:pt x="710" y="412"/>
                    <a:pt x="712" y="414"/>
                    <a:pt x="708" y="417"/>
                  </a:cubicBezTo>
                  <a:cubicBezTo>
                    <a:pt x="705" y="420"/>
                    <a:pt x="707" y="424"/>
                    <a:pt x="708" y="427"/>
                  </a:cubicBezTo>
                  <a:cubicBezTo>
                    <a:pt x="708" y="431"/>
                    <a:pt x="704" y="435"/>
                    <a:pt x="701" y="433"/>
                  </a:cubicBezTo>
                  <a:cubicBezTo>
                    <a:pt x="698" y="430"/>
                    <a:pt x="699" y="425"/>
                    <a:pt x="695" y="423"/>
                  </a:cubicBezTo>
                  <a:cubicBezTo>
                    <a:pt x="695" y="425"/>
                    <a:pt x="695" y="427"/>
                    <a:pt x="694" y="429"/>
                  </a:cubicBezTo>
                  <a:cubicBezTo>
                    <a:pt x="692" y="423"/>
                    <a:pt x="689" y="417"/>
                    <a:pt x="687" y="411"/>
                  </a:cubicBezTo>
                  <a:cubicBezTo>
                    <a:pt x="685" y="405"/>
                    <a:pt x="692" y="399"/>
                    <a:pt x="690" y="394"/>
                  </a:cubicBezTo>
                  <a:cubicBezTo>
                    <a:pt x="693" y="394"/>
                    <a:pt x="699" y="395"/>
                    <a:pt x="698" y="391"/>
                  </a:cubicBezTo>
                  <a:cubicBezTo>
                    <a:pt x="700" y="394"/>
                    <a:pt x="703" y="389"/>
                    <a:pt x="706" y="391"/>
                  </a:cubicBezTo>
                  <a:cubicBezTo>
                    <a:pt x="707" y="384"/>
                    <a:pt x="717" y="376"/>
                    <a:pt x="713" y="367"/>
                  </a:cubicBezTo>
                  <a:cubicBezTo>
                    <a:pt x="714" y="367"/>
                    <a:pt x="722" y="367"/>
                    <a:pt x="718" y="364"/>
                  </a:cubicBezTo>
                  <a:cubicBezTo>
                    <a:pt x="714" y="359"/>
                    <a:pt x="707" y="357"/>
                    <a:pt x="701" y="357"/>
                  </a:cubicBezTo>
                  <a:cubicBezTo>
                    <a:pt x="696" y="357"/>
                    <a:pt x="691" y="358"/>
                    <a:pt x="685" y="357"/>
                  </a:cubicBezTo>
                  <a:cubicBezTo>
                    <a:pt x="679" y="356"/>
                    <a:pt x="673" y="358"/>
                    <a:pt x="666" y="357"/>
                  </a:cubicBezTo>
                  <a:cubicBezTo>
                    <a:pt x="658" y="356"/>
                    <a:pt x="636" y="358"/>
                    <a:pt x="637" y="346"/>
                  </a:cubicBezTo>
                  <a:cubicBezTo>
                    <a:pt x="638" y="340"/>
                    <a:pt x="635" y="322"/>
                    <a:pt x="627" y="323"/>
                  </a:cubicBezTo>
                  <a:cubicBezTo>
                    <a:pt x="628" y="325"/>
                    <a:pt x="627" y="327"/>
                    <a:pt x="626" y="330"/>
                  </a:cubicBezTo>
                  <a:cubicBezTo>
                    <a:pt x="622" y="328"/>
                    <a:pt x="617" y="327"/>
                    <a:pt x="614" y="323"/>
                  </a:cubicBezTo>
                  <a:cubicBezTo>
                    <a:pt x="612" y="320"/>
                    <a:pt x="611" y="313"/>
                    <a:pt x="605" y="314"/>
                  </a:cubicBezTo>
                  <a:cubicBezTo>
                    <a:pt x="607" y="316"/>
                    <a:pt x="608" y="318"/>
                    <a:pt x="609" y="320"/>
                  </a:cubicBezTo>
                  <a:cubicBezTo>
                    <a:pt x="606" y="319"/>
                    <a:pt x="603" y="319"/>
                    <a:pt x="600" y="318"/>
                  </a:cubicBezTo>
                  <a:cubicBezTo>
                    <a:pt x="598" y="317"/>
                    <a:pt x="597" y="314"/>
                    <a:pt x="596" y="313"/>
                  </a:cubicBezTo>
                  <a:cubicBezTo>
                    <a:pt x="593" y="311"/>
                    <a:pt x="591" y="309"/>
                    <a:pt x="588" y="308"/>
                  </a:cubicBezTo>
                  <a:cubicBezTo>
                    <a:pt x="585" y="313"/>
                    <a:pt x="592" y="311"/>
                    <a:pt x="594" y="315"/>
                  </a:cubicBezTo>
                  <a:cubicBezTo>
                    <a:pt x="585" y="319"/>
                    <a:pt x="579" y="332"/>
                    <a:pt x="590" y="336"/>
                  </a:cubicBezTo>
                  <a:cubicBezTo>
                    <a:pt x="594" y="338"/>
                    <a:pt x="596" y="343"/>
                    <a:pt x="599" y="345"/>
                  </a:cubicBezTo>
                  <a:cubicBezTo>
                    <a:pt x="602" y="347"/>
                    <a:pt x="607" y="344"/>
                    <a:pt x="608" y="348"/>
                  </a:cubicBezTo>
                  <a:cubicBezTo>
                    <a:pt x="608" y="353"/>
                    <a:pt x="616" y="351"/>
                    <a:pt x="613" y="357"/>
                  </a:cubicBezTo>
                  <a:cubicBezTo>
                    <a:pt x="610" y="356"/>
                    <a:pt x="606" y="356"/>
                    <a:pt x="603" y="357"/>
                  </a:cubicBezTo>
                  <a:cubicBezTo>
                    <a:pt x="600" y="357"/>
                    <a:pt x="599" y="357"/>
                    <a:pt x="599" y="361"/>
                  </a:cubicBezTo>
                  <a:cubicBezTo>
                    <a:pt x="598" y="364"/>
                    <a:pt x="595" y="370"/>
                    <a:pt x="592" y="365"/>
                  </a:cubicBezTo>
                  <a:cubicBezTo>
                    <a:pt x="591" y="371"/>
                    <a:pt x="586" y="375"/>
                    <a:pt x="592" y="380"/>
                  </a:cubicBezTo>
                  <a:cubicBezTo>
                    <a:pt x="597" y="384"/>
                    <a:pt x="602" y="386"/>
                    <a:pt x="608" y="387"/>
                  </a:cubicBezTo>
                  <a:cubicBezTo>
                    <a:pt x="619" y="387"/>
                    <a:pt x="601" y="414"/>
                    <a:pt x="614" y="415"/>
                  </a:cubicBezTo>
                  <a:cubicBezTo>
                    <a:pt x="618" y="415"/>
                    <a:pt x="616" y="420"/>
                    <a:pt x="616" y="423"/>
                  </a:cubicBezTo>
                  <a:cubicBezTo>
                    <a:pt x="617" y="424"/>
                    <a:pt x="620" y="424"/>
                    <a:pt x="621" y="424"/>
                  </a:cubicBezTo>
                  <a:cubicBezTo>
                    <a:pt x="624" y="425"/>
                    <a:pt x="620" y="430"/>
                    <a:pt x="621" y="432"/>
                  </a:cubicBezTo>
                  <a:cubicBezTo>
                    <a:pt x="621" y="435"/>
                    <a:pt x="624" y="438"/>
                    <a:pt x="624" y="441"/>
                  </a:cubicBezTo>
                  <a:cubicBezTo>
                    <a:pt x="625" y="446"/>
                    <a:pt x="625" y="449"/>
                    <a:pt x="627" y="454"/>
                  </a:cubicBezTo>
                  <a:cubicBezTo>
                    <a:pt x="630" y="458"/>
                    <a:pt x="632" y="465"/>
                    <a:pt x="630" y="470"/>
                  </a:cubicBezTo>
                  <a:cubicBezTo>
                    <a:pt x="629" y="469"/>
                    <a:pt x="628" y="468"/>
                    <a:pt x="626" y="468"/>
                  </a:cubicBezTo>
                  <a:cubicBezTo>
                    <a:pt x="627" y="469"/>
                    <a:pt x="634" y="477"/>
                    <a:pt x="632" y="479"/>
                  </a:cubicBezTo>
                  <a:cubicBezTo>
                    <a:pt x="629" y="481"/>
                    <a:pt x="626" y="477"/>
                    <a:pt x="626" y="475"/>
                  </a:cubicBezTo>
                  <a:cubicBezTo>
                    <a:pt x="625" y="478"/>
                    <a:pt x="623" y="481"/>
                    <a:pt x="621" y="477"/>
                  </a:cubicBezTo>
                  <a:cubicBezTo>
                    <a:pt x="619" y="472"/>
                    <a:pt x="621" y="467"/>
                    <a:pt x="621" y="462"/>
                  </a:cubicBezTo>
                  <a:cubicBezTo>
                    <a:pt x="619" y="464"/>
                    <a:pt x="622" y="466"/>
                    <a:pt x="618" y="469"/>
                  </a:cubicBezTo>
                  <a:cubicBezTo>
                    <a:pt x="619" y="466"/>
                    <a:pt x="617" y="463"/>
                    <a:pt x="619" y="460"/>
                  </a:cubicBezTo>
                  <a:cubicBezTo>
                    <a:pt x="613" y="464"/>
                    <a:pt x="618" y="478"/>
                    <a:pt x="617" y="483"/>
                  </a:cubicBezTo>
                  <a:cubicBezTo>
                    <a:pt x="616" y="480"/>
                    <a:pt x="617" y="473"/>
                    <a:pt x="614" y="471"/>
                  </a:cubicBezTo>
                  <a:cubicBezTo>
                    <a:pt x="614" y="471"/>
                    <a:pt x="615" y="481"/>
                    <a:pt x="613" y="480"/>
                  </a:cubicBezTo>
                  <a:cubicBezTo>
                    <a:pt x="612" y="480"/>
                    <a:pt x="612" y="479"/>
                    <a:pt x="612" y="478"/>
                  </a:cubicBezTo>
                  <a:cubicBezTo>
                    <a:pt x="608" y="473"/>
                    <a:pt x="611" y="485"/>
                    <a:pt x="608" y="476"/>
                  </a:cubicBezTo>
                  <a:cubicBezTo>
                    <a:pt x="610" y="478"/>
                    <a:pt x="610" y="480"/>
                    <a:pt x="609" y="482"/>
                  </a:cubicBezTo>
                  <a:cubicBezTo>
                    <a:pt x="605" y="479"/>
                    <a:pt x="605" y="471"/>
                    <a:pt x="604" y="466"/>
                  </a:cubicBezTo>
                  <a:cubicBezTo>
                    <a:pt x="604" y="459"/>
                    <a:pt x="598" y="460"/>
                    <a:pt x="595" y="454"/>
                  </a:cubicBezTo>
                  <a:cubicBezTo>
                    <a:pt x="596" y="460"/>
                    <a:pt x="606" y="459"/>
                    <a:pt x="602" y="467"/>
                  </a:cubicBezTo>
                  <a:cubicBezTo>
                    <a:pt x="596" y="476"/>
                    <a:pt x="591" y="479"/>
                    <a:pt x="582" y="482"/>
                  </a:cubicBezTo>
                  <a:cubicBezTo>
                    <a:pt x="576" y="484"/>
                    <a:pt x="569" y="487"/>
                    <a:pt x="568" y="493"/>
                  </a:cubicBezTo>
                  <a:cubicBezTo>
                    <a:pt x="567" y="497"/>
                    <a:pt x="571" y="510"/>
                    <a:pt x="574" y="514"/>
                  </a:cubicBezTo>
                  <a:cubicBezTo>
                    <a:pt x="572" y="515"/>
                    <a:pt x="569" y="517"/>
                    <a:pt x="568" y="519"/>
                  </a:cubicBezTo>
                  <a:cubicBezTo>
                    <a:pt x="567" y="523"/>
                    <a:pt x="570" y="523"/>
                    <a:pt x="566" y="527"/>
                  </a:cubicBezTo>
                  <a:cubicBezTo>
                    <a:pt x="560" y="531"/>
                    <a:pt x="558" y="540"/>
                    <a:pt x="552" y="531"/>
                  </a:cubicBezTo>
                  <a:cubicBezTo>
                    <a:pt x="553" y="534"/>
                    <a:pt x="556" y="536"/>
                    <a:pt x="559" y="538"/>
                  </a:cubicBezTo>
                  <a:cubicBezTo>
                    <a:pt x="551" y="542"/>
                    <a:pt x="542" y="546"/>
                    <a:pt x="532" y="547"/>
                  </a:cubicBezTo>
                  <a:cubicBezTo>
                    <a:pt x="535" y="546"/>
                    <a:pt x="536" y="538"/>
                    <a:pt x="531" y="540"/>
                  </a:cubicBezTo>
                  <a:cubicBezTo>
                    <a:pt x="527" y="542"/>
                    <a:pt x="522" y="549"/>
                    <a:pt x="524" y="554"/>
                  </a:cubicBezTo>
                  <a:cubicBezTo>
                    <a:pt x="525" y="552"/>
                    <a:pt x="529" y="546"/>
                    <a:pt x="531" y="549"/>
                  </a:cubicBezTo>
                  <a:cubicBezTo>
                    <a:pt x="528" y="550"/>
                    <a:pt x="523" y="557"/>
                    <a:pt x="520" y="560"/>
                  </a:cubicBezTo>
                  <a:cubicBezTo>
                    <a:pt x="514" y="566"/>
                    <a:pt x="511" y="574"/>
                    <a:pt x="506" y="581"/>
                  </a:cubicBezTo>
                  <a:cubicBezTo>
                    <a:pt x="502" y="589"/>
                    <a:pt x="497" y="596"/>
                    <a:pt x="488" y="600"/>
                  </a:cubicBezTo>
                  <a:cubicBezTo>
                    <a:pt x="481" y="603"/>
                    <a:pt x="481" y="613"/>
                    <a:pt x="474" y="616"/>
                  </a:cubicBezTo>
                  <a:cubicBezTo>
                    <a:pt x="478" y="619"/>
                    <a:pt x="456" y="629"/>
                    <a:pt x="453" y="632"/>
                  </a:cubicBezTo>
                  <a:cubicBezTo>
                    <a:pt x="451" y="634"/>
                    <a:pt x="448" y="637"/>
                    <a:pt x="447" y="640"/>
                  </a:cubicBezTo>
                  <a:cubicBezTo>
                    <a:pt x="445" y="645"/>
                    <a:pt x="451" y="646"/>
                    <a:pt x="449" y="652"/>
                  </a:cubicBezTo>
                  <a:cubicBezTo>
                    <a:pt x="445" y="663"/>
                    <a:pt x="432" y="662"/>
                    <a:pt x="422" y="663"/>
                  </a:cubicBezTo>
                  <a:cubicBezTo>
                    <a:pt x="418" y="663"/>
                    <a:pt x="418" y="666"/>
                    <a:pt x="417" y="669"/>
                  </a:cubicBezTo>
                  <a:cubicBezTo>
                    <a:pt x="416" y="672"/>
                    <a:pt x="412" y="679"/>
                    <a:pt x="412" y="682"/>
                  </a:cubicBezTo>
                  <a:cubicBezTo>
                    <a:pt x="409" y="681"/>
                    <a:pt x="409" y="678"/>
                    <a:pt x="408" y="675"/>
                  </a:cubicBezTo>
                  <a:cubicBezTo>
                    <a:pt x="409" y="678"/>
                    <a:pt x="407" y="681"/>
                    <a:pt x="406" y="684"/>
                  </a:cubicBezTo>
                  <a:cubicBezTo>
                    <a:pt x="408" y="674"/>
                    <a:pt x="394" y="680"/>
                    <a:pt x="392" y="685"/>
                  </a:cubicBezTo>
                  <a:cubicBezTo>
                    <a:pt x="388" y="692"/>
                    <a:pt x="383" y="702"/>
                    <a:pt x="386" y="710"/>
                  </a:cubicBezTo>
                  <a:cubicBezTo>
                    <a:pt x="388" y="716"/>
                    <a:pt x="391" y="723"/>
                    <a:pt x="391" y="730"/>
                  </a:cubicBezTo>
                  <a:cubicBezTo>
                    <a:pt x="391" y="741"/>
                    <a:pt x="393" y="750"/>
                    <a:pt x="396" y="760"/>
                  </a:cubicBezTo>
                  <a:cubicBezTo>
                    <a:pt x="395" y="759"/>
                    <a:pt x="391" y="750"/>
                    <a:pt x="391" y="757"/>
                  </a:cubicBezTo>
                  <a:cubicBezTo>
                    <a:pt x="389" y="752"/>
                    <a:pt x="389" y="759"/>
                    <a:pt x="391" y="760"/>
                  </a:cubicBezTo>
                  <a:cubicBezTo>
                    <a:pt x="393" y="761"/>
                    <a:pt x="396" y="761"/>
                    <a:pt x="398" y="764"/>
                  </a:cubicBezTo>
                  <a:cubicBezTo>
                    <a:pt x="401" y="769"/>
                    <a:pt x="398" y="782"/>
                    <a:pt x="397" y="788"/>
                  </a:cubicBezTo>
                  <a:cubicBezTo>
                    <a:pt x="396" y="797"/>
                    <a:pt x="390" y="805"/>
                    <a:pt x="387" y="814"/>
                  </a:cubicBezTo>
                  <a:cubicBezTo>
                    <a:pt x="385" y="821"/>
                    <a:pt x="388" y="831"/>
                    <a:pt x="383" y="837"/>
                  </a:cubicBezTo>
                  <a:cubicBezTo>
                    <a:pt x="384" y="836"/>
                    <a:pt x="385" y="836"/>
                    <a:pt x="386" y="835"/>
                  </a:cubicBezTo>
                  <a:cubicBezTo>
                    <a:pt x="389" y="839"/>
                    <a:pt x="389" y="844"/>
                    <a:pt x="389" y="849"/>
                  </a:cubicBezTo>
                  <a:cubicBezTo>
                    <a:pt x="389" y="857"/>
                    <a:pt x="391" y="864"/>
                    <a:pt x="391" y="872"/>
                  </a:cubicBezTo>
                  <a:cubicBezTo>
                    <a:pt x="389" y="872"/>
                    <a:pt x="387" y="871"/>
                    <a:pt x="385" y="871"/>
                  </a:cubicBezTo>
                  <a:cubicBezTo>
                    <a:pt x="392" y="874"/>
                    <a:pt x="384" y="872"/>
                    <a:pt x="383" y="872"/>
                  </a:cubicBezTo>
                  <a:cubicBezTo>
                    <a:pt x="380" y="871"/>
                    <a:pt x="376" y="870"/>
                    <a:pt x="374" y="873"/>
                  </a:cubicBezTo>
                  <a:cubicBezTo>
                    <a:pt x="373" y="875"/>
                    <a:pt x="372" y="877"/>
                    <a:pt x="373" y="879"/>
                  </a:cubicBezTo>
                  <a:cubicBezTo>
                    <a:pt x="374" y="883"/>
                    <a:pt x="370" y="886"/>
                    <a:pt x="368" y="888"/>
                  </a:cubicBezTo>
                  <a:cubicBezTo>
                    <a:pt x="366" y="893"/>
                    <a:pt x="360" y="903"/>
                    <a:pt x="368" y="906"/>
                  </a:cubicBezTo>
                  <a:cubicBezTo>
                    <a:pt x="370" y="907"/>
                    <a:pt x="373" y="907"/>
                    <a:pt x="375" y="906"/>
                  </a:cubicBezTo>
                  <a:cubicBezTo>
                    <a:pt x="376" y="906"/>
                    <a:pt x="379" y="911"/>
                    <a:pt x="380" y="912"/>
                  </a:cubicBezTo>
                  <a:cubicBezTo>
                    <a:pt x="372" y="903"/>
                    <a:pt x="359" y="909"/>
                    <a:pt x="351" y="913"/>
                  </a:cubicBezTo>
                  <a:cubicBezTo>
                    <a:pt x="339" y="918"/>
                    <a:pt x="345" y="929"/>
                    <a:pt x="339" y="937"/>
                  </a:cubicBezTo>
                  <a:cubicBezTo>
                    <a:pt x="336" y="941"/>
                    <a:pt x="331" y="944"/>
                    <a:pt x="327" y="946"/>
                  </a:cubicBezTo>
                  <a:cubicBezTo>
                    <a:pt x="320" y="950"/>
                    <a:pt x="316" y="946"/>
                    <a:pt x="310" y="942"/>
                  </a:cubicBezTo>
                  <a:cubicBezTo>
                    <a:pt x="308" y="939"/>
                    <a:pt x="289" y="919"/>
                    <a:pt x="295" y="918"/>
                  </a:cubicBezTo>
                  <a:cubicBezTo>
                    <a:pt x="290" y="920"/>
                    <a:pt x="288" y="909"/>
                    <a:pt x="286" y="905"/>
                  </a:cubicBezTo>
                  <a:cubicBezTo>
                    <a:pt x="283" y="898"/>
                    <a:pt x="280" y="891"/>
                    <a:pt x="282" y="884"/>
                  </a:cubicBezTo>
                  <a:cubicBezTo>
                    <a:pt x="284" y="886"/>
                    <a:pt x="284" y="889"/>
                    <a:pt x="284" y="892"/>
                  </a:cubicBezTo>
                  <a:cubicBezTo>
                    <a:pt x="285" y="885"/>
                    <a:pt x="284" y="899"/>
                    <a:pt x="288" y="900"/>
                  </a:cubicBezTo>
                  <a:cubicBezTo>
                    <a:pt x="287" y="896"/>
                    <a:pt x="288" y="891"/>
                    <a:pt x="286" y="888"/>
                  </a:cubicBezTo>
                  <a:cubicBezTo>
                    <a:pt x="285" y="885"/>
                    <a:pt x="281" y="883"/>
                    <a:pt x="281" y="879"/>
                  </a:cubicBezTo>
                  <a:cubicBezTo>
                    <a:pt x="281" y="886"/>
                    <a:pt x="279" y="879"/>
                    <a:pt x="279" y="878"/>
                  </a:cubicBezTo>
                  <a:cubicBezTo>
                    <a:pt x="279" y="874"/>
                    <a:pt x="277" y="873"/>
                    <a:pt x="275" y="869"/>
                  </a:cubicBezTo>
                  <a:cubicBezTo>
                    <a:pt x="272" y="862"/>
                    <a:pt x="270" y="854"/>
                    <a:pt x="267" y="847"/>
                  </a:cubicBezTo>
                  <a:cubicBezTo>
                    <a:pt x="266" y="844"/>
                    <a:pt x="249" y="817"/>
                    <a:pt x="250" y="815"/>
                  </a:cubicBezTo>
                  <a:cubicBezTo>
                    <a:pt x="240" y="802"/>
                    <a:pt x="232" y="787"/>
                    <a:pt x="229" y="770"/>
                  </a:cubicBezTo>
                  <a:cubicBezTo>
                    <a:pt x="227" y="765"/>
                    <a:pt x="227" y="759"/>
                    <a:pt x="225" y="754"/>
                  </a:cubicBezTo>
                  <a:cubicBezTo>
                    <a:pt x="223" y="750"/>
                    <a:pt x="222" y="747"/>
                    <a:pt x="220" y="743"/>
                  </a:cubicBezTo>
                  <a:cubicBezTo>
                    <a:pt x="219" y="741"/>
                    <a:pt x="215" y="734"/>
                    <a:pt x="220" y="735"/>
                  </a:cubicBezTo>
                  <a:cubicBezTo>
                    <a:pt x="214" y="734"/>
                    <a:pt x="216" y="726"/>
                    <a:pt x="213" y="722"/>
                  </a:cubicBezTo>
                  <a:cubicBezTo>
                    <a:pt x="211" y="720"/>
                    <a:pt x="202" y="715"/>
                    <a:pt x="210" y="714"/>
                  </a:cubicBezTo>
                  <a:cubicBezTo>
                    <a:pt x="205" y="716"/>
                    <a:pt x="203" y="710"/>
                    <a:pt x="202" y="707"/>
                  </a:cubicBezTo>
                  <a:cubicBezTo>
                    <a:pt x="201" y="705"/>
                    <a:pt x="200" y="702"/>
                    <a:pt x="199" y="700"/>
                  </a:cubicBezTo>
                  <a:cubicBezTo>
                    <a:pt x="197" y="697"/>
                    <a:pt x="193" y="696"/>
                    <a:pt x="198" y="695"/>
                  </a:cubicBezTo>
                  <a:cubicBezTo>
                    <a:pt x="196" y="695"/>
                    <a:pt x="194" y="691"/>
                    <a:pt x="194" y="689"/>
                  </a:cubicBezTo>
                  <a:cubicBezTo>
                    <a:pt x="194" y="686"/>
                    <a:pt x="191" y="685"/>
                    <a:pt x="189" y="682"/>
                  </a:cubicBezTo>
                  <a:cubicBezTo>
                    <a:pt x="184" y="676"/>
                    <a:pt x="181" y="668"/>
                    <a:pt x="179" y="660"/>
                  </a:cubicBezTo>
                  <a:cubicBezTo>
                    <a:pt x="177" y="654"/>
                    <a:pt x="175" y="649"/>
                    <a:pt x="175" y="643"/>
                  </a:cubicBezTo>
                  <a:cubicBezTo>
                    <a:pt x="175" y="637"/>
                    <a:pt x="172" y="631"/>
                    <a:pt x="171" y="625"/>
                  </a:cubicBezTo>
                  <a:cubicBezTo>
                    <a:pt x="170" y="620"/>
                    <a:pt x="167" y="615"/>
                    <a:pt x="166" y="610"/>
                  </a:cubicBezTo>
                  <a:cubicBezTo>
                    <a:pt x="164" y="606"/>
                    <a:pt x="158" y="595"/>
                    <a:pt x="164" y="597"/>
                  </a:cubicBezTo>
                  <a:cubicBezTo>
                    <a:pt x="163" y="596"/>
                    <a:pt x="155" y="586"/>
                    <a:pt x="162" y="589"/>
                  </a:cubicBezTo>
                  <a:cubicBezTo>
                    <a:pt x="161" y="585"/>
                    <a:pt x="156" y="582"/>
                    <a:pt x="158" y="578"/>
                  </a:cubicBezTo>
                  <a:cubicBezTo>
                    <a:pt x="159" y="578"/>
                    <a:pt x="160" y="579"/>
                    <a:pt x="160" y="580"/>
                  </a:cubicBezTo>
                  <a:cubicBezTo>
                    <a:pt x="161" y="577"/>
                    <a:pt x="160" y="575"/>
                    <a:pt x="158" y="574"/>
                  </a:cubicBezTo>
                  <a:cubicBezTo>
                    <a:pt x="162" y="572"/>
                    <a:pt x="160" y="568"/>
                    <a:pt x="159" y="565"/>
                  </a:cubicBezTo>
                  <a:cubicBezTo>
                    <a:pt x="159" y="568"/>
                    <a:pt x="158" y="570"/>
                    <a:pt x="156" y="571"/>
                  </a:cubicBezTo>
                  <a:cubicBezTo>
                    <a:pt x="153" y="566"/>
                    <a:pt x="154" y="555"/>
                    <a:pt x="161" y="563"/>
                  </a:cubicBezTo>
                  <a:cubicBezTo>
                    <a:pt x="160" y="560"/>
                    <a:pt x="149" y="559"/>
                    <a:pt x="153" y="555"/>
                  </a:cubicBezTo>
                  <a:cubicBezTo>
                    <a:pt x="154" y="553"/>
                    <a:pt x="149" y="547"/>
                    <a:pt x="148" y="546"/>
                  </a:cubicBezTo>
                  <a:cubicBezTo>
                    <a:pt x="147" y="541"/>
                    <a:pt x="147" y="536"/>
                    <a:pt x="148" y="531"/>
                  </a:cubicBezTo>
                  <a:cubicBezTo>
                    <a:pt x="149" y="524"/>
                    <a:pt x="154" y="516"/>
                    <a:pt x="151" y="508"/>
                  </a:cubicBezTo>
                  <a:cubicBezTo>
                    <a:pt x="151" y="507"/>
                    <a:pt x="148" y="494"/>
                    <a:pt x="145" y="499"/>
                  </a:cubicBezTo>
                  <a:cubicBezTo>
                    <a:pt x="146" y="495"/>
                    <a:pt x="145" y="495"/>
                    <a:pt x="142" y="499"/>
                  </a:cubicBezTo>
                  <a:cubicBezTo>
                    <a:pt x="146" y="494"/>
                    <a:pt x="140" y="493"/>
                    <a:pt x="141" y="490"/>
                  </a:cubicBezTo>
                  <a:cubicBezTo>
                    <a:pt x="141" y="488"/>
                    <a:pt x="142" y="486"/>
                    <a:pt x="142" y="484"/>
                  </a:cubicBezTo>
                  <a:cubicBezTo>
                    <a:pt x="143" y="481"/>
                    <a:pt x="153" y="479"/>
                    <a:pt x="155" y="475"/>
                  </a:cubicBezTo>
                  <a:cubicBezTo>
                    <a:pt x="147" y="481"/>
                    <a:pt x="130" y="476"/>
                    <a:pt x="142" y="468"/>
                  </a:cubicBezTo>
                  <a:cubicBezTo>
                    <a:pt x="138" y="470"/>
                    <a:pt x="133" y="467"/>
                    <a:pt x="136" y="462"/>
                  </a:cubicBezTo>
                  <a:cubicBezTo>
                    <a:pt x="138" y="459"/>
                    <a:pt x="142" y="462"/>
                    <a:pt x="145" y="459"/>
                  </a:cubicBezTo>
                  <a:cubicBezTo>
                    <a:pt x="141" y="460"/>
                    <a:pt x="133" y="458"/>
                    <a:pt x="131" y="454"/>
                  </a:cubicBezTo>
                  <a:cubicBezTo>
                    <a:pt x="130" y="456"/>
                    <a:pt x="126" y="457"/>
                    <a:pt x="126" y="457"/>
                  </a:cubicBezTo>
                  <a:cubicBezTo>
                    <a:pt x="126" y="458"/>
                    <a:pt x="129" y="459"/>
                    <a:pt x="129" y="462"/>
                  </a:cubicBezTo>
                  <a:cubicBezTo>
                    <a:pt x="129" y="466"/>
                    <a:pt x="126" y="467"/>
                    <a:pt x="123" y="468"/>
                  </a:cubicBezTo>
                  <a:cubicBezTo>
                    <a:pt x="124" y="469"/>
                    <a:pt x="125" y="470"/>
                    <a:pt x="125" y="471"/>
                  </a:cubicBezTo>
                  <a:cubicBezTo>
                    <a:pt x="123" y="470"/>
                    <a:pt x="121" y="471"/>
                    <a:pt x="121" y="474"/>
                  </a:cubicBezTo>
                  <a:cubicBezTo>
                    <a:pt x="129" y="476"/>
                    <a:pt x="132" y="481"/>
                    <a:pt x="127" y="489"/>
                  </a:cubicBezTo>
                  <a:cubicBezTo>
                    <a:pt x="125" y="492"/>
                    <a:pt x="126" y="495"/>
                    <a:pt x="122" y="497"/>
                  </a:cubicBezTo>
                  <a:cubicBezTo>
                    <a:pt x="118" y="498"/>
                    <a:pt x="114" y="501"/>
                    <a:pt x="110" y="504"/>
                  </a:cubicBezTo>
                  <a:cubicBezTo>
                    <a:pt x="103" y="508"/>
                    <a:pt x="94" y="514"/>
                    <a:pt x="86" y="511"/>
                  </a:cubicBezTo>
                  <a:cubicBezTo>
                    <a:pt x="77" y="508"/>
                    <a:pt x="67" y="500"/>
                    <a:pt x="61" y="492"/>
                  </a:cubicBezTo>
                  <a:cubicBezTo>
                    <a:pt x="54" y="481"/>
                    <a:pt x="42" y="474"/>
                    <a:pt x="33" y="464"/>
                  </a:cubicBezTo>
                  <a:cubicBezTo>
                    <a:pt x="31" y="461"/>
                    <a:pt x="24" y="452"/>
                    <a:pt x="32" y="451"/>
                  </a:cubicBezTo>
                  <a:cubicBezTo>
                    <a:pt x="34" y="451"/>
                    <a:pt x="34" y="455"/>
                    <a:pt x="35" y="456"/>
                  </a:cubicBezTo>
                  <a:cubicBezTo>
                    <a:pt x="38" y="458"/>
                    <a:pt x="44" y="456"/>
                    <a:pt x="45" y="452"/>
                  </a:cubicBezTo>
                  <a:cubicBezTo>
                    <a:pt x="48" y="457"/>
                    <a:pt x="62" y="448"/>
                    <a:pt x="65" y="446"/>
                  </a:cubicBezTo>
                  <a:cubicBezTo>
                    <a:pt x="67" y="443"/>
                    <a:pt x="67" y="439"/>
                    <a:pt x="68" y="436"/>
                  </a:cubicBezTo>
                  <a:cubicBezTo>
                    <a:pt x="70" y="433"/>
                    <a:pt x="75" y="431"/>
                    <a:pt x="71" y="428"/>
                  </a:cubicBezTo>
                  <a:cubicBezTo>
                    <a:pt x="69" y="430"/>
                    <a:pt x="71" y="435"/>
                    <a:pt x="67" y="434"/>
                  </a:cubicBezTo>
                  <a:cubicBezTo>
                    <a:pt x="63" y="434"/>
                    <a:pt x="59" y="435"/>
                    <a:pt x="55" y="436"/>
                  </a:cubicBezTo>
                  <a:cubicBezTo>
                    <a:pt x="52" y="438"/>
                    <a:pt x="50" y="441"/>
                    <a:pt x="46" y="441"/>
                  </a:cubicBezTo>
                  <a:cubicBezTo>
                    <a:pt x="41" y="440"/>
                    <a:pt x="36" y="438"/>
                    <a:pt x="32" y="436"/>
                  </a:cubicBezTo>
                  <a:cubicBezTo>
                    <a:pt x="28" y="434"/>
                    <a:pt x="23" y="432"/>
                    <a:pt x="19" y="429"/>
                  </a:cubicBezTo>
                  <a:cubicBezTo>
                    <a:pt x="16" y="427"/>
                    <a:pt x="16" y="421"/>
                    <a:pt x="12" y="420"/>
                  </a:cubicBezTo>
                  <a:cubicBezTo>
                    <a:pt x="0" y="415"/>
                    <a:pt x="14" y="406"/>
                    <a:pt x="18" y="403"/>
                  </a:cubicBezTo>
                  <a:cubicBezTo>
                    <a:pt x="11" y="402"/>
                    <a:pt x="7" y="415"/>
                    <a:pt x="0" y="412"/>
                  </a:cubicBezTo>
                  <a:cubicBezTo>
                    <a:pt x="2" y="410"/>
                    <a:pt x="2" y="408"/>
                    <a:pt x="1" y="406"/>
                  </a:cubicBezTo>
                </a:path>
              </a:pathLst>
            </a:custGeom>
            <a:grpFill/>
            <a:ln w="1588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="" xmlns:a16="http://schemas.microsoft.com/office/drawing/2014/main" id="{239BAD9F-C7AC-41D4-A500-4003D6649430}"/>
              </a:ext>
            </a:extLst>
          </p:cNvPr>
          <p:cNvGrpSpPr/>
          <p:nvPr/>
        </p:nvGrpSpPr>
        <p:grpSpPr>
          <a:xfrm>
            <a:off x="6462390" y="1061311"/>
            <a:ext cx="5404493" cy="5202824"/>
            <a:chOff x="6558462" y="997811"/>
            <a:chExt cx="5404493" cy="5202824"/>
          </a:xfrm>
        </p:grpSpPr>
        <p:sp>
          <p:nvSpPr>
            <p:cNvPr id="163" name="Rounded Rectangle 88">
              <a:extLst>
                <a:ext uri="{FF2B5EF4-FFF2-40B4-BE49-F238E27FC236}">
                  <a16:creationId xmlns="" xmlns:a16="http://schemas.microsoft.com/office/drawing/2014/main" id="{D650B982-33C1-4F7B-9BC9-A0E404FC6B61}"/>
                </a:ext>
              </a:extLst>
            </p:cNvPr>
            <p:cNvSpPr/>
            <p:nvPr/>
          </p:nvSpPr>
          <p:spPr>
            <a:xfrm>
              <a:off x="6558462" y="997811"/>
              <a:ext cx="5404493" cy="1105737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Rounded Rectangle 89">
              <a:extLst>
                <a:ext uri="{FF2B5EF4-FFF2-40B4-BE49-F238E27FC236}">
                  <a16:creationId xmlns="" xmlns:a16="http://schemas.microsoft.com/office/drawing/2014/main" id="{D8266270-2AA4-40AF-B223-0F333D7E40BE}"/>
                </a:ext>
              </a:extLst>
            </p:cNvPr>
            <p:cNvSpPr/>
            <p:nvPr/>
          </p:nvSpPr>
          <p:spPr>
            <a:xfrm>
              <a:off x="6558462" y="2364522"/>
              <a:ext cx="5404493" cy="1105737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Rounded Rectangle 90">
              <a:extLst>
                <a:ext uri="{FF2B5EF4-FFF2-40B4-BE49-F238E27FC236}">
                  <a16:creationId xmlns="" xmlns:a16="http://schemas.microsoft.com/office/drawing/2014/main" id="{633A9C85-3E89-4B24-9DD0-89AD11A22722}"/>
                </a:ext>
              </a:extLst>
            </p:cNvPr>
            <p:cNvSpPr/>
            <p:nvPr/>
          </p:nvSpPr>
          <p:spPr>
            <a:xfrm>
              <a:off x="6558462" y="3731233"/>
              <a:ext cx="5404493" cy="1105737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Rectangle 165">
              <a:extLst>
                <a:ext uri="{FF2B5EF4-FFF2-40B4-BE49-F238E27FC236}">
                  <a16:creationId xmlns="" xmlns:a16="http://schemas.microsoft.com/office/drawing/2014/main" id="{4F7B84E7-F353-4547-8CF3-C5B6700C523A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6587399" y="1089016"/>
              <a:ext cx="2048990" cy="923330"/>
            </a:xfrm>
            <a:prstGeom prst="rect">
              <a:avLst/>
            </a:prstGeom>
            <a:effectLst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accent1"/>
                  </a:solidFill>
                </a:rPr>
                <a:t>62%</a:t>
              </a:r>
            </a:p>
          </p:txBody>
        </p:sp>
        <p:sp>
          <p:nvSpPr>
            <p:cNvPr id="167" name="Rectangle 166">
              <a:extLst>
                <a:ext uri="{FF2B5EF4-FFF2-40B4-BE49-F238E27FC236}">
                  <a16:creationId xmlns="" xmlns:a16="http://schemas.microsoft.com/office/drawing/2014/main" id="{FD497ECE-C1B2-4E71-8AF1-41AFEED6C6A6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6587399" y="2455727"/>
              <a:ext cx="2048990" cy="923330"/>
            </a:xfrm>
            <a:prstGeom prst="rect">
              <a:avLst/>
            </a:prstGeom>
            <a:effectLst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accent2"/>
                  </a:solidFill>
                </a:rPr>
                <a:t>79%</a:t>
              </a:r>
            </a:p>
          </p:txBody>
        </p:sp>
        <p:sp>
          <p:nvSpPr>
            <p:cNvPr id="168" name="Rectangle 167">
              <a:extLst>
                <a:ext uri="{FF2B5EF4-FFF2-40B4-BE49-F238E27FC236}">
                  <a16:creationId xmlns="" xmlns:a16="http://schemas.microsoft.com/office/drawing/2014/main" id="{7CF4166F-A878-440E-9064-37D130864F76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6587399" y="3822438"/>
              <a:ext cx="2048990" cy="923330"/>
            </a:xfrm>
            <a:prstGeom prst="rect">
              <a:avLst/>
            </a:prstGeom>
            <a:effectLst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accent3"/>
                  </a:solidFill>
                </a:rPr>
                <a:t>81%</a:t>
              </a:r>
            </a:p>
          </p:txBody>
        </p:sp>
        <p:sp>
          <p:nvSpPr>
            <p:cNvPr id="169" name="TextBox 168">
              <a:extLst>
                <a:ext uri="{FF2B5EF4-FFF2-40B4-BE49-F238E27FC236}">
                  <a16:creationId xmlns="" xmlns:a16="http://schemas.microsoft.com/office/drawing/2014/main" id="{0B602BC2-4400-476E-9D8E-2D038A72E26D}"/>
                </a:ext>
              </a:extLst>
            </p:cNvPr>
            <p:cNvSpPr txBox="1"/>
            <p:nvPr/>
          </p:nvSpPr>
          <p:spPr>
            <a:xfrm>
              <a:off x="8584177" y="1125661"/>
              <a:ext cx="2898860" cy="861774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Ut pulvinar, </a:t>
              </a:r>
              <a:r>
                <a:rPr lang="en-US" sz="1400" dirty="0" err="1"/>
                <a:t>lectus</a:t>
              </a:r>
              <a:r>
                <a:rPr lang="en-US" sz="1400" dirty="0"/>
                <a:t> </a:t>
              </a:r>
              <a:r>
                <a:rPr lang="en-US" sz="1400" dirty="0" err="1"/>
                <a:t>ut</a:t>
              </a:r>
              <a:r>
                <a:rPr lang="en-US" sz="1400" dirty="0"/>
                <a:t> </a:t>
              </a:r>
              <a:r>
                <a:rPr lang="en-US" sz="1400" dirty="0" err="1"/>
                <a:t>sodales</a:t>
              </a:r>
              <a:r>
                <a:rPr lang="en-US" sz="1400" dirty="0"/>
                <a:t> maximus, </a:t>
              </a:r>
              <a:r>
                <a:rPr lang="en-US" sz="1400" dirty="0" err="1"/>
                <a:t>quam</a:t>
              </a:r>
              <a:r>
                <a:rPr lang="en-US" sz="1400" dirty="0"/>
                <a:t> dolor vestibulum </a:t>
              </a:r>
              <a:r>
                <a:rPr lang="en-US" sz="1400" dirty="0" err="1"/>
                <a:t>justo</a:t>
              </a:r>
              <a:r>
                <a:rPr lang="en-US" sz="1400" dirty="0"/>
                <a:t>.</a:t>
              </a:r>
            </a:p>
          </p:txBody>
        </p:sp>
        <p:sp>
          <p:nvSpPr>
            <p:cNvPr id="170" name="TextBox 169">
              <a:extLst>
                <a:ext uri="{FF2B5EF4-FFF2-40B4-BE49-F238E27FC236}">
                  <a16:creationId xmlns="" xmlns:a16="http://schemas.microsoft.com/office/drawing/2014/main" id="{61D43278-0FB9-43D5-9E15-B536B686BBAC}"/>
                </a:ext>
              </a:extLst>
            </p:cNvPr>
            <p:cNvSpPr txBox="1"/>
            <p:nvPr/>
          </p:nvSpPr>
          <p:spPr>
            <a:xfrm>
              <a:off x="8584177" y="2486503"/>
              <a:ext cx="2898860" cy="861774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Ut pulvinar, </a:t>
              </a:r>
              <a:r>
                <a:rPr lang="en-US" sz="1400" dirty="0" err="1"/>
                <a:t>lectus</a:t>
              </a:r>
              <a:r>
                <a:rPr lang="en-US" sz="1400" dirty="0"/>
                <a:t> </a:t>
              </a:r>
              <a:r>
                <a:rPr lang="en-US" sz="1400" dirty="0" err="1"/>
                <a:t>ut</a:t>
              </a:r>
              <a:r>
                <a:rPr lang="en-US" sz="1400" dirty="0"/>
                <a:t> </a:t>
              </a:r>
              <a:r>
                <a:rPr lang="en-US" sz="1400" dirty="0" err="1"/>
                <a:t>sodales</a:t>
              </a:r>
              <a:r>
                <a:rPr lang="en-US" sz="1400" dirty="0"/>
                <a:t> maximus, </a:t>
              </a:r>
              <a:r>
                <a:rPr lang="en-US" sz="1400" dirty="0" err="1"/>
                <a:t>quam</a:t>
              </a:r>
              <a:r>
                <a:rPr lang="en-US" sz="1400" dirty="0"/>
                <a:t> dolor vestibulum </a:t>
              </a:r>
              <a:r>
                <a:rPr lang="en-US" sz="1400" dirty="0" err="1"/>
                <a:t>justo</a:t>
              </a:r>
              <a:r>
                <a:rPr lang="en-US" sz="1400" dirty="0"/>
                <a:t>.</a:t>
              </a:r>
            </a:p>
          </p:txBody>
        </p:sp>
        <p:sp>
          <p:nvSpPr>
            <p:cNvPr id="171" name="TextBox 170">
              <a:extLst>
                <a:ext uri="{FF2B5EF4-FFF2-40B4-BE49-F238E27FC236}">
                  <a16:creationId xmlns="" xmlns:a16="http://schemas.microsoft.com/office/drawing/2014/main" id="{B691A837-E6B3-4E39-A313-CDFD6D9AB556}"/>
                </a:ext>
              </a:extLst>
            </p:cNvPr>
            <p:cNvSpPr txBox="1"/>
            <p:nvPr/>
          </p:nvSpPr>
          <p:spPr>
            <a:xfrm>
              <a:off x="8584177" y="3853214"/>
              <a:ext cx="2898860" cy="861774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Ut pulvinar, </a:t>
              </a:r>
              <a:r>
                <a:rPr lang="en-US" sz="1400" dirty="0" err="1"/>
                <a:t>lectus</a:t>
              </a:r>
              <a:r>
                <a:rPr lang="en-US" sz="1400" dirty="0"/>
                <a:t> </a:t>
              </a:r>
              <a:r>
                <a:rPr lang="en-US" sz="1400" dirty="0" err="1"/>
                <a:t>ut</a:t>
              </a:r>
              <a:r>
                <a:rPr lang="en-US" sz="1400" dirty="0"/>
                <a:t> </a:t>
              </a:r>
              <a:r>
                <a:rPr lang="en-US" sz="1400" dirty="0" err="1"/>
                <a:t>sodales</a:t>
              </a:r>
              <a:r>
                <a:rPr lang="en-US" sz="1400" dirty="0"/>
                <a:t> maximus, </a:t>
              </a:r>
              <a:r>
                <a:rPr lang="en-US" sz="1400" dirty="0" err="1"/>
                <a:t>quam</a:t>
              </a:r>
              <a:r>
                <a:rPr lang="en-US" sz="1400" dirty="0"/>
                <a:t> dolor vestibulum </a:t>
              </a:r>
              <a:r>
                <a:rPr lang="en-US" sz="1400" dirty="0" err="1"/>
                <a:t>justo</a:t>
              </a:r>
              <a:r>
                <a:rPr lang="en-US" sz="1400" dirty="0"/>
                <a:t>.</a:t>
              </a:r>
            </a:p>
          </p:txBody>
        </p:sp>
        <p:sp>
          <p:nvSpPr>
            <p:cNvPr id="172" name="Rounded Rectangle 90">
              <a:extLst>
                <a:ext uri="{FF2B5EF4-FFF2-40B4-BE49-F238E27FC236}">
                  <a16:creationId xmlns="" xmlns:a16="http://schemas.microsoft.com/office/drawing/2014/main" id="{32A2A4AE-0548-416A-BFE9-62F4324F50AE}"/>
                </a:ext>
              </a:extLst>
            </p:cNvPr>
            <p:cNvSpPr/>
            <p:nvPr/>
          </p:nvSpPr>
          <p:spPr>
            <a:xfrm>
              <a:off x="6558462" y="5094898"/>
              <a:ext cx="5404493" cy="1105737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73" name="Rectangle 172">
              <a:extLst>
                <a:ext uri="{FF2B5EF4-FFF2-40B4-BE49-F238E27FC236}">
                  <a16:creationId xmlns="" xmlns:a16="http://schemas.microsoft.com/office/drawing/2014/main" id="{DA232983-74E9-4296-A965-603CC91458E7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6587399" y="5186103"/>
              <a:ext cx="2048990" cy="923330"/>
            </a:xfrm>
            <a:prstGeom prst="rect">
              <a:avLst/>
            </a:prstGeom>
            <a:effectLst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tx2"/>
                  </a:solidFill>
                </a:rPr>
                <a:t>45%</a:t>
              </a:r>
            </a:p>
          </p:txBody>
        </p:sp>
        <p:sp>
          <p:nvSpPr>
            <p:cNvPr id="174" name="TextBox 173">
              <a:extLst>
                <a:ext uri="{FF2B5EF4-FFF2-40B4-BE49-F238E27FC236}">
                  <a16:creationId xmlns="" xmlns:a16="http://schemas.microsoft.com/office/drawing/2014/main" id="{F864113D-5AD8-4E1D-9200-8643F997FF3A}"/>
                </a:ext>
              </a:extLst>
            </p:cNvPr>
            <p:cNvSpPr txBox="1"/>
            <p:nvPr/>
          </p:nvSpPr>
          <p:spPr>
            <a:xfrm>
              <a:off x="8584177" y="5216879"/>
              <a:ext cx="2898860" cy="861774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Ut pulvinar, </a:t>
              </a:r>
              <a:r>
                <a:rPr lang="en-US" sz="1400" dirty="0" err="1"/>
                <a:t>lectus</a:t>
              </a:r>
              <a:r>
                <a:rPr lang="en-US" sz="1400" dirty="0"/>
                <a:t> </a:t>
              </a:r>
              <a:r>
                <a:rPr lang="en-US" sz="1400" dirty="0" err="1"/>
                <a:t>ut</a:t>
              </a:r>
              <a:r>
                <a:rPr lang="en-US" sz="1400" dirty="0"/>
                <a:t> </a:t>
              </a:r>
              <a:r>
                <a:rPr lang="en-US" sz="1400" dirty="0" err="1"/>
                <a:t>sodales</a:t>
              </a:r>
              <a:r>
                <a:rPr lang="en-US" sz="1400" dirty="0"/>
                <a:t> maximus, </a:t>
              </a:r>
              <a:r>
                <a:rPr lang="en-US" sz="1400" dirty="0" err="1"/>
                <a:t>quam</a:t>
              </a:r>
              <a:r>
                <a:rPr lang="en-US" sz="1400" dirty="0"/>
                <a:t> dolor vestibulum </a:t>
              </a:r>
              <a:r>
                <a:rPr lang="en-US" sz="1400" dirty="0" err="1"/>
                <a:t>justo</a:t>
              </a:r>
              <a:r>
                <a:rPr lang="en-US" sz="1400" dirty="0"/>
                <a:t>.</a:t>
              </a:r>
            </a:p>
          </p:txBody>
        </p:sp>
      </p:grpSp>
      <p:grpSp>
        <p:nvGrpSpPr>
          <p:cNvPr id="239" name="Group 238">
            <a:extLst>
              <a:ext uri="{FF2B5EF4-FFF2-40B4-BE49-F238E27FC236}">
                <a16:creationId xmlns="" xmlns:a16="http://schemas.microsoft.com/office/drawing/2014/main" id="{6D348F8B-D18E-4DBB-B0F8-BF84F21377EF}"/>
              </a:ext>
            </a:extLst>
          </p:cNvPr>
          <p:cNvGrpSpPr/>
          <p:nvPr/>
        </p:nvGrpSpPr>
        <p:grpSpPr>
          <a:xfrm>
            <a:off x="3937729" y="2458259"/>
            <a:ext cx="418315" cy="418315"/>
            <a:chOff x="7004151" y="1986191"/>
            <a:chExt cx="418315" cy="418315"/>
          </a:xfrm>
        </p:grpSpPr>
        <p:sp>
          <p:nvSpPr>
            <p:cNvPr id="240" name="Oval 239">
              <a:extLst>
                <a:ext uri="{FF2B5EF4-FFF2-40B4-BE49-F238E27FC236}">
                  <a16:creationId xmlns="" xmlns:a16="http://schemas.microsoft.com/office/drawing/2014/main" id="{CDD0CA6C-D4D6-48B6-90FC-557E1ACA9C6E}"/>
                </a:ext>
              </a:extLst>
            </p:cNvPr>
            <p:cNvSpPr/>
            <p:nvPr/>
          </p:nvSpPr>
          <p:spPr>
            <a:xfrm>
              <a:off x="7004151" y="1986191"/>
              <a:ext cx="418315" cy="418315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1" name="Group 240">
              <a:extLst>
                <a:ext uri="{FF2B5EF4-FFF2-40B4-BE49-F238E27FC236}">
                  <a16:creationId xmlns="" xmlns:a16="http://schemas.microsoft.com/office/drawing/2014/main" id="{0939D9A1-D1D6-43F5-BC31-B8EEB15EB369}"/>
                </a:ext>
              </a:extLst>
            </p:cNvPr>
            <p:cNvGrpSpPr/>
            <p:nvPr/>
          </p:nvGrpSpPr>
          <p:grpSpPr>
            <a:xfrm>
              <a:off x="7133466" y="2106634"/>
              <a:ext cx="159685" cy="177428"/>
              <a:chOff x="4356100" y="769938"/>
              <a:chExt cx="257175" cy="285750"/>
            </a:xfrm>
            <a:solidFill>
              <a:schemeClr val="bg1"/>
            </a:solidFill>
          </p:grpSpPr>
          <p:sp>
            <p:nvSpPr>
              <p:cNvPr id="242" name="Freeform 43">
                <a:extLst>
                  <a:ext uri="{FF2B5EF4-FFF2-40B4-BE49-F238E27FC236}">
                    <a16:creationId xmlns="" xmlns:a16="http://schemas.microsoft.com/office/drawing/2014/main" id="{2F0938F5-49EB-4A5F-B212-113F406A942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56100" y="769938"/>
                <a:ext cx="257175" cy="190500"/>
              </a:xfrm>
              <a:custGeom>
                <a:avLst/>
                <a:gdLst>
                  <a:gd name="T0" fmla="*/ 174 w 808"/>
                  <a:gd name="T1" fmla="*/ 565 h 598"/>
                  <a:gd name="T2" fmla="*/ 110 w 808"/>
                  <a:gd name="T3" fmla="*/ 537 h 598"/>
                  <a:gd name="T4" fmla="*/ 61 w 808"/>
                  <a:gd name="T5" fmla="*/ 488 h 598"/>
                  <a:gd name="T6" fmla="*/ 33 w 808"/>
                  <a:gd name="T7" fmla="*/ 423 h 598"/>
                  <a:gd name="T8" fmla="*/ 33 w 808"/>
                  <a:gd name="T9" fmla="*/ 356 h 598"/>
                  <a:gd name="T10" fmla="*/ 59 w 808"/>
                  <a:gd name="T11" fmla="*/ 295 h 598"/>
                  <a:gd name="T12" fmla="*/ 104 w 808"/>
                  <a:gd name="T13" fmla="*/ 247 h 598"/>
                  <a:gd name="T14" fmla="*/ 163 w 808"/>
                  <a:gd name="T15" fmla="*/ 216 h 598"/>
                  <a:gd name="T16" fmla="*/ 205 w 808"/>
                  <a:gd name="T17" fmla="*/ 205 h 598"/>
                  <a:gd name="T18" fmla="*/ 212 w 808"/>
                  <a:gd name="T19" fmla="*/ 177 h 598"/>
                  <a:gd name="T20" fmla="*/ 232 w 808"/>
                  <a:gd name="T21" fmla="*/ 127 h 598"/>
                  <a:gd name="T22" fmla="*/ 282 w 808"/>
                  <a:gd name="T23" fmla="*/ 74 h 598"/>
                  <a:gd name="T24" fmla="*/ 348 w 808"/>
                  <a:gd name="T25" fmla="*/ 41 h 598"/>
                  <a:gd name="T26" fmla="*/ 418 w 808"/>
                  <a:gd name="T27" fmla="*/ 29 h 598"/>
                  <a:gd name="T28" fmla="*/ 478 w 808"/>
                  <a:gd name="T29" fmla="*/ 41 h 598"/>
                  <a:gd name="T30" fmla="*/ 530 w 808"/>
                  <a:gd name="T31" fmla="*/ 73 h 598"/>
                  <a:gd name="T32" fmla="*/ 572 w 808"/>
                  <a:gd name="T33" fmla="*/ 118 h 598"/>
                  <a:gd name="T34" fmla="*/ 599 w 808"/>
                  <a:gd name="T35" fmla="*/ 170 h 598"/>
                  <a:gd name="T36" fmla="*/ 615 w 808"/>
                  <a:gd name="T37" fmla="*/ 179 h 598"/>
                  <a:gd name="T38" fmla="*/ 674 w 808"/>
                  <a:gd name="T39" fmla="*/ 186 h 598"/>
                  <a:gd name="T40" fmla="*/ 707 w 808"/>
                  <a:gd name="T41" fmla="*/ 208 h 598"/>
                  <a:gd name="T42" fmla="*/ 724 w 808"/>
                  <a:gd name="T43" fmla="*/ 235 h 598"/>
                  <a:gd name="T44" fmla="*/ 726 w 808"/>
                  <a:gd name="T45" fmla="*/ 272 h 598"/>
                  <a:gd name="T46" fmla="*/ 719 w 808"/>
                  <a:gd name="T47" fmla="*/ 303 h 598"/>
                  <a:gd name="T48" fmla="*/ 736 w 808"/>
                  <a:gd name="T49" fmla="*/ 322 h 598"/>
                  <a:gd name="T50" fmla="*/ 763 w 808"/>
                  <a:gd name="T51" fmla="*/ 361 h 598"/>
                  <a:gd name="T52" fmla="*/ 778 w 808"/>
                  <a:gd name="T53" fmla="*/ 433 h 598"/>
                  <a:gd name="T54" fmla="*/ 767 w 808"/>
                  <a:gd name="T55" fmla="*/ 485 h 598"/>
                  <a:gd name="T56" fmla="*/ 739 w 808"/>
                  <a:gd name="T57" fmla="*/ 528 h 598"/>
                  <a:gd name="T58" fmla="*/ 695 w 808"/>
                  <a:gd name="T59" fmla="*/ 557 h 598"/>
                  <a:gd name="T60" fmla="*/ 642 w 808"/>
                  <a:gd name="T61" fmla="*/ 568 h 598"/>
                  <a:gd name="T62" fmla="*/ 758 w 808"/>
                  <a:gd name="T63" fmla="*/ 257 h 598"/>
                  <a:gd name="T64" fmla="*/ 747 w 808"/>
                  <a:gd name="T65" fmla="*/ 211 h 598"/>
                  <a:gd name="T66" fmla="*/ 726 w 808"/>
                  <a:gd name="T67" fmla="*/ 183 h 598"/>
                  <a:gd name="T68" fmla="*/ 699 w 808"/>
                  <a:gd name="T69" fmla="*/ 164 h 598"/>
                  <a:gd name="T70" fmla="*/ 641 w 808"/>
                  <a:gd name="T71" fmla="*/ 149 h 598"/>
                  <a:gd name="T72" fmla="*/ 600 w 808"/>
                  <a:gd name="T73" fmla="*/ 108 h 598"/>
                  <a:gd name="T74" fmla="*/ 558 w 808"/>
                  <a:gd name="T75" fmla="*/ 57 h 598"/>
                  <a:gd name="T76" fmla="*/ 502 w 808"/>
                  <a:gd name="T77" fmla="*/ 20 h 598"/>
                  <a:gd name="T78" fmla="*/ 437 w 808"/>
                  <a:gd name="T79" fmla="*/ 1 h 598"/>
                  <a:gd name="T80" fmla="*/ 349 w 808"/>
                  <a:gd name="T81" fmla="*/ 8 h 598"/>
                  <a:gd name="T82" fmla="*/ 271 w 808"/>
                  <a:gd name="T83" fmla="*/ 44 h 598"/>
                  <a:gd name="T84" fmla="*/ 215 w 808"/>
                  <a:gd name="T85" fmla="*/ 99 h 598"/>
                  <a:gd name="T86" fmla="*/ 184 w 808"/>
                  <a:gd name="T87" fmla="*/ 163 h 598"/>
                  <a:gd name="T88" fmla="*/ 127 w 808"/>
                  <a:gd name="T89" fmla="*/ 198 h 598"/>
                  <a:gd name="T90" fmla="*/ 66 w 808"/>
                  <a:gd name="T91" fmla="*/ 240 h 598"/>
                  <a:gd name="T92" fmla="*/ 21 w 808"/>
                  <a:gd name="T93" fmla="*/ 300 h 598"/>
                  <a:gd name="T94" fmla="*/ 1 w 808"/>
                  <a:gd name="T95" fmla="*/ 370 h 598"/>
                  <a:gd name="T96" fmla="*/ 2 w 808"/>
                  <a:gd name="T97" fmla="*/ 419 h 598"/>
                  <a:gd name="T98" fmla="*/ 25 w 808"/>
                  <a:gd name="T99" fmla="*/ 487 h 598"/>
                  <a:gd name="T100" fmla="*/ 78 w 808"/>
                  <a:gd name="T101" fmla="*/ 549 h 598"/>
                  <a:gd name="T102" fmla="*/ 149 w 808"/>
                  <a:gd name="T103" fmla="*/ 588 h 598"/>
                  <a:gd name="T104" fmla="*/ 199 w 808"/>
                  <a:gd name="T105" fmla="*/ 598 h 598"/>
                  <a:gd name="T106" fmla="*/ 675 w 808"/>
                  <a:gd name="T107" fmla="*/ 595 h 598"/>
                  <a:gd name="T108" fmla="*/ 734 w 808"/>
                  <a:gd name="T109" fmla="*/ 570 h 598"/>
                  <a:gd name="T110" fmla="*/ 779 w 808"/>
                  <a:gd name="T111" fmla="*/ 525 h 598"/>
                  <a:gd name="T112" fmla="*/ 805 w 808"/>
                  <a:gd name="T113" fmla="*/ 466 h 598"/>
                  <a:gd name="T114" fmla="*/ 805 w 808"/>
                  <a:gd name="T115" fmla="*/ 398 h 598"/>
                  <a:gd name="T116" fmla="*/ 788 w 808"/>
                  <a:gd name="T117" fmla="*/ 342 h 598"/>
                  <a:gd name="T118" fmla="*/ 765 w 808"/>
                  <a:gd name="T119" fmla="*/ 308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08" h="598">
                    <a:moveTo>
                      <a:pt x="642" y="568"/>
                    </a:moveTo>
                    <a:lnTo>
                      <a:pt x="210" y="568"/>
                    </a:lnTo>
                    <a:lnTo>
                      <a:pt x="191" y="567"/>
                    </a:lnTo>
                    <a:lnTo>
                      <a:pt x="174" y="565"/>
                    </a:lnTo>
                    <a:lnTo>
                      <a:pt x="157" y="559"/>
                    </a:lnTo>
                    <a:lnTo>
                      <a:pt x="141" y="554"/>
                    </a:lnTo>
                    <a:lnTo>
                      <a:pt x="125" y="545"/>
                    </a:lnTo>
                    <a:lnTo>
                      <a:pt x="110" y="537"/>
                    </a:lnTo>
                    <a:lnTo>
                      <a:pt x="96" y="526"/>
                    </a:lnTo>
                    <a:lnTo>
                      <a:pt x="83" y="514"/>
                    </a:lnTo>
                    <a:lnTo>
                      <a:pt x="72" y="502"/>
                    </a:lnTo>
                    <a:lnTo>
                      <a:pt x="61" y="488"/>
                    </a:lnTo>
                    <a:lnTo>
                      <a:pt x="52" y="473"/>
                    </a:lnTo>
                    <a:lnTo>
                      <a:pt x="45" y="457"/>
                    </a:lnTo>
                    <a:lnTo>
                      <a:pt x="38" y="441"/>
                    </a:lnTo>
                    <a:lnTo>
                      <a:pt x="33" y="423"/>
                    </a:lnTo>
                    <a:lnTo>
                      <a:pt x="31" y="406"/>
                    </a:lnTo>
                    <a:lnTo>
                      <a:pt x="30" y="388"/>
                    </a:lnTo>
                    <a:lnTo>
                      <a:pt x="31" y="372"/>
                    </a:lnTo>
                    <a:lnTo>
                      <a:pt x="33" y="356"/>
                    </a:lnTo>
                    <a:lnTo>
                      <a:pt x="37" y="340"/>
                    </a:lnTo>
                    <a:lnTo>
                      <a:pt x="43" y="325"/>
                    </a:lnTo>
                    <a:lnTo>
                      <a:pt x="50" y="310"/>
                    </a:lnTo>
                    <a:lnTo>
                      <a:pt x="59" y="295"/>
                    </a:lnTo>
                    <a:lnTo>
                      <a:pt x="68" y="282"/>
                    </a:lnTo>
                    <a:lnTo>
                      <a:pt x="79" y="269"/>
                    </a:lnTo>
                    <a:lnTo>
                      <a:pt x="91" y="257"/>
                    </a:lnTo>
                    <a:lnTo>
                      <a:pt x="104" y="247"/>
                    </a:lnTo>
                    <a:lnTo>
                      <a:pt x="118" y="237"/>
                    </a:lnTo>
                    <a:lnTo>
                      <a:pt x="131" y="229"/>
                    </a:lnTo>
                    <a:lnTo>
                      <a:pt x="146" y="221"/>
                    </a:lnTo>
                    <a:lnTo>
                      <a:pt x="163" y="216"/>
                    </a:lnTo>
                    <a:lnTo>
                      <a:pt x="179" y="211"/>
                    </a:lnTo>
                    <a:lnTo>
                      <a:pt x="196" y="209"/>
                    </a:lnTo>
                    <a:lnTo>
                      <a:pt x="201" y="208"/>
                    </a:lnTo>
                    <a:lnTo>
                      <a:pt x="205" y="205"/>
                    </a:lnTo>
                    <a:lnTo>
                      <a:pt x="208" y="201"/>
                    </a:lnTo>
                    <a:lnTo>
                      <a:pt x="209" y="195"/>
                    </a:lnTo>
                    <a:lnTo>
                      <a:pt x="211" y="186"/>
                    </a:lnTo>
                    <a:lnTo>
                      <a:pt x="212" y="177"/>
                    </a:lnTo>
                    <a:lnTo>
                      <a:pt x="214" y="168"/>
                    </a:lnTo>
                    <a:lnTo>
                      <a:pt x="217" y="159"/>
                    </a:lnTo>
                    <a:lnTo>
                      <a:pt x="224" y="142"/>
                    </a:lnTo>
                    <a:lnTo>
                      <a:pt x="232" y="127"/>
                    </a:lnTo>
                    <a:lnTo>
                      <a:pt x="243" y="112"/>
                    </a:lnTo>
                    <a:lnTo>
                      <a:pt x="255" y="98"/>
                    </a:lnTo>
                    <a:lnTo>
                      <a:pt x="267" y="85"/>
                    </a:lnTo>
                    <a:lnTo>
                      <a:pt x="282" y="74"/>
                    </a:lnTo>
                    <a:lnTo>
                      <a:pt x="297" y="64"/>
                    </a:lnTo>
                    <a:lnTo>
                      <a:pt x="313" y="55"/>
                    </a:lnTo>
                    <a:lnTo>
                      <a:pt x="331" y="48"/>
                    </a:lnTo>
                    <a:lnTo>
                      <a:pt x="348" y="41"/>
                    </a:lnTo>
                    <a:lnTo>
                      <a:pt x="365" y="36"/>
                    </a:lnTo>
                    <a:lnTo>
                      <a:pt x="383" y="33"/>
                    </a:lnTo>
                    <a:lnTo>
                      <a:pt x="401" y="31"/>
                    </a:lnTo>
                    <a:lnTo>
                      <a:pt x="418" y="29"/>
                    </a:lnTo>
                    <a:lnTo>
                      <a:pt x="434" y="31"/>
                    </a:lnTo>
                    <a:lnTo>
                      <a:pt x="449" y="33"/>
                    </a:lnTo>
                    <a:lnTo>
                      <a:pt x="464" y="36"/>
                    </a:lnTo>
                    <a:lnTo>
                      <a:pt x="478" y="41"/>
                    </a:lnTo>
                    <a:lnTo>
                      <a:pt x="492" y="48"/>
                    </a:lnTo>
                    <a:lnTo>
                      <a:pt x="505" y="55"/>
                    </a:lnTo>
                    <a:lnTo>
                      <a:pt x="518" y="64"/>
                    </a:lnTo>
                    <a:lnTo>
                      <a:pt x="530" y="73"/>
                    </a:lnTo>
                    <a:lnTo>
                      <a:pt x="542" y="84"/>
                    </a:lnTo>
                    <a:lnTo>
                      <a:pt x="552" y="95"/>
                    </a:lnTo>
                    <a:lnTo>
                      <a:pt x="562" y="107"/>
                    </a:lnTo>
                    <a:lnTo>
                      <a:pt x="572" y="118"/>
                    </a:lnTo>
                    <a:lnTo>
                      <a:pt x="580" y="131"/>
                    </a:lnTo>
                    <a:lnTo>
                      <a:pt x="588" y="144"/>
                    </a:lnTo>
                    <a:lnTo>
                      <a:pt x="594" y="157"/>
                    </a:lnTo>
                    <a:lnTo>
                      <a:pt x="599" y="170"/>
                    </a:lnTo>
                    <a:lnTo>
                      <a:pt x="601" y="174"/>
                    </a:lnTo>
                    <a:lnTo>
                      <a:pt x="606" y="177"/>
                    </a:lnTo>
                    <a:lnTo>
                      <a:pt x="610" y="179"/>
                    </a:lnTo>
                    <a:lnTo>
                      <a:pt x="615" y="179"/>
                    </a:lnTo>
                    <a:lnTo>
                      <a:pt x="630" y="178"/>
                    </a:lnTo>
                    <a:lnTo>
                      <a:pt x="646" y="179"/>
                    </a:lnTo>
                    <a:lnTo>
                      <a:pt x="660" y="181"/>
                    </a:lnTo>
                    <a:lnTo>
                      <a:pt x="674" y="186"/>
                    </a:lnTo>
                    <a:lnTo>
                      <a:pt x="687" y="192"/>
                    </a:lnTo>
                    <a:lnTo>
                      <a:pt x="698" y="200"/>
                    </a:lnTo>
                    <a:lnTo>
                      <a:pt x="703" y="203"/>
                    </a:lnTo>
                    <a:lnTo>
                      <a:pt x="707" y="208"/>
                    </a:lnTo>
                    <a:lnTo>
                      <a:pt x="712" y="213"/>
                    </a:lnTo>
                    <a:lnTo>
                      <a:pt x="716" y="218"/>
                    </a:lnTo>
                    <a:lnTo>
                      <a:pt x="720" y="226"/>
                    </a:lnTo>
                    <a:lnTo>
                      <a:pt x="724" y="235"/>
                    </a:lnTo>
                    <a:lnTo>
                      <a:pt x="727" y="244"/>
                    </a:lnTo>
                    <a:lnTo>
                      <a:pt x="728" y="253"/>
                    </a:lnTo>
                    <a:lnTo>
                      <a:pt x="727" y="263"/>
                    </a:lnTo>
                    <a:lnTo>
                      <a:pt x="726" y="272"/>
                    </a:lnTo>
                    <a:lnTo>
                      <a:pt x="724" y="282"/>
                    </a:lnTo>
                    <a:lnTo>
                      <a:pt x="719" y="293"/>
                    </a:lnTo>
                    <a:lnTo>
                      <a:pt x="718" y="298"/>
                    </a:lnTo>
                    <a:lnTo>
                      <a:pt x="719" y="303"/>
                    </a:lnTo>
                    <a:lnTo>
                      <a:pt x="721" y="308"/>
                    </a:lnTo>
                    <a:lnTo>
                      <a:pt x="725" y="312"/>
                    </a:lnTo>
                    <a:lnTo>
                      <a:pt x="731" y="316"/>
                    </a:lnTo>
                    <a:lnTo>
                      <a:pt x="736" y="322"/>
                    </a:lnTo>
                    <a:lnTo>
                      <a:pt x="742" y="327"/>
                    </a:lnTo>
                    <a:lnTo>
                      <a:pt x="747" y="332"/>
                    </a:lnTo>
                    <a:lnTo>
                      <a:pt x="756" y="346"/>
                    </a:lnTo>
                    <a:lnTo>
                      <a:pt x="763" y="361"/>
                    </a:lnTo>
                    <a:lnTo>
                      <a:pt x="770" y="377"/>
                    </a:lnTo>
                    <a:lnTo>
                      <a:pt x="774" y="396"/>
                    </a:lnTo>
                    <a:lnTo>
                      <a:pt x="777" y="414"/>
                    </a:lnTo>
                    <a:lnTo>
                      <a:pt x="778" y="433"/>
                    </a:lnTo>
                    <a:lnTo>
                      <a:pt x="777" y="447"/>
                    </a:lnTo>
                    <a:lnTo>
                      <a:pt x="775" y="461"/>
                    </a:lnTo>
                    <a:lnTo>
                      <a:pt x="772" y="474"/>
                    </a:lnTo>
                    <a:lnTo>
                      <a:pt x="767" y="485"/>
                    </a:lnTo>
                    <a:lnTo>
                      <a:pt x="762" y="498"/>
                    </a:lnTo>
                    <a:lnTo>
                      <a:pt x="755" y="509"/>
                    </a:lnTo>
                    <a:lnTo>
                      <a:pt x="747" y="520"/>
                    </a:lnTo>
                    <a:lnTo>
                      <a:pt x="739" y="528"/>
                    </a:lnTo>
                    <a:lnTo>
                      <a:pt x="729" y="538"/>
                    </a:lnTo>
                    <a:lnTo>
                      <a:pt x="718" y="545"/>
                    </a:lnTo>
                    <a:lnTo>
                      <a:pt x="706" y="552"/>
                    </a:lnTo>
                    <a:lnTo>
                      <a:pt x="695" y="557"/>
                    </a:lnTo>
                    <a:lnTo>
                      <a:pt x="683" y="563"/>
                    </a:lnTo>
                    <a:lnTo>
                      <a:pt x="669" y="566"/>
                    </a:lnTo>
                    <a:lnTo>
                      <a:pt x="656" y="568"/>
                    </a:lnTo>
                    <a:lnTo>
                      <a:pt x="642" y="568"/>
                    </a:lnTo>
                    <a:close/>
                    <a:moveTo>
                      <a:pt x="751" y="294"/>
                    </a:moveTo>
                    <a:lnTo>
                      <a:pt x="755" y="282"/>
                    </a:lnTo>
                    <a:lnTo>
                      <a:pt x="757" y="269"/>
                    </a:lnTo>
                    <a:lnTo>
                      <a:pt x="758" y="257"/>
                    </a:lnTo>
                    <a:lnTo>
                      <a:pt x="757" y="246"/>
                    </a:lnTo>
                    <a:lnTo>
                      <a:pt x="755" y="234"/>
                    </a:lnTo>
                    <a:lnTo>
                      <a:pt x="751" y="222"/>
                    </a:lnTo>
                    <a:lnTo>
                      <a:pt x="747" y="211"/>
                    </a:lnTo>
                    <a:lnTo>
                      <a:pt x="741" y="202"/>
                    </a:lnTo>
                    <a:lnTo>
                      <a:pt x="736" y="195"/>
                    </a:lnTo>
                    <a:lnTo>
                      <a:pt x="731" y="189"/>
                    </a:lnTo>
                    <a:lnTo>
                      <a:pt x="726" y="183"/>
                    </a:lnTo>
                    <a:lnTo>
                      <a:pt x="719" y="177"/>
                    </a:lnTo>
                    <a:lnTo>
                      <a:pt x="713" y="173"/>
                    </a:lnTo>
                    <a:lnTo>
                      <a:pt x="706" y="169"/>
                    </a:lnTo>
                    <a:lnTo>
                      <a:pt x="699" y="164"/>
                    </a:lnTo>
                    <a:lnTo>
                      <a:pt x="691" y="161"/>
                    </a:lnTo>
                    <a:lnTo>
                      <a:pt x="676" y="155"/>
                    </a:lnTo>
                    <a:lnTo>
                      <a:pt x="659" y="150"/>
                    </a:lnTo>
                    <a:lnTo>
                      <a:pt x="641" y="149"/>
                    </a:lnTo>
                    <a:lnTo>
                      <a:pt x="623" y="149"/>
                    </a:lnTo>
                    <a:lnTo>
                      <a:pt x="616" y="135"/>
                    </a:lnTo>
                    <a:lnTo>
                      <a:pt x="609" y="122"/>
                    </a:lnTo>
                    <a:lnTo>
                      <a:pt x="600" y="108"/>
                    </a:lnTo>
                    <a:lnTo>
                      <a:pt x="591" y="95"/>
                    </a:lnTo>
                    <a:lnTo>
                      <a:pt x="581" y="82"/>
                    </a:lnTo>
                    <a:lnTo>
                      <a:pt x="569" y="69"/>
                    </a:lnTo>
                    <a:lnTo>
                      <a:pt x="558" y="57"/>
                    </a:lnTo>
                    <a:lnTo>
                      <a:pt x="545" y="47"/>
                    </a:lnTo>
                    <a:lnTo>
                      <a:pt x="532" y="37"/>
                    </a:lnTo>
                    <a:lnTo>
                      <a:pt x="517" y="27"/>
                    </a:lnTo>
                    <a:lnTo>
                      <a:pt x="502" y="20"/>
                    </a:lnTo>
                    <a:lnTo>
                      <a:pt x="487" y="12"/>
                    </a:lnTo>
                    <a:lnTo>
                      <a:pt x="471" y="7"/>
                    </a:lnTo>
                    <a:lnTo>
                      <a:pt x="454" y="3"/>
                    </a:lnTo>
                    <a:lnTo>
                      <a:pt x="437" y="1"/>
                    </a:lnTo>
                    <a:lnTo>
                      <a:pt x="418" y="0"/>
                    </a:lnTo>
                    <a:lnTo>
                      <a:pt x="394" y="1"/>
                    </a:lnTo>
                    <a:lnTo>
                      <a:pt x="371" y="4"/>
                    </a:lnTo>
                    <a:lnTo>
                      <a:pt x="349" y="8"/>
                    </a:lnTo>
                    <a:lnTo>
                      <a:pt x="327" y="16"/>
                    </a:lnTo>
                    <a:lnTo>
                      <a:pt x="307" y="23"/>
                    </a:lnTo>
                    <a:lnTo>
                      <a:pt x="289" y="33"/>
                    </a:lnTo>
                    <a:lnTo>
                      <a:pt x="271" y="44"/>
                    </a:lnTo>
                    <a:lnTo>
                      <a:pt x="255" y="56"/>
                    </a:lnTo>
                    <a:lnTo>
                      <a:pt x="241" y="69"/>
                    </a:lnTo>
                    <a:lnTo>
                      <a:pt x="227" y="84"/>
                    </a:lnTo>
                    <a:lnTo>
                      <a:pt x="215" y="99"/>
                    </a:lnTo>
                    <a:lnTo>
                      <a:pt x="205" y="114"/>
                    </a:lnTo>
                    <a:lnTo>
                      <a:pt x="197" y="130"/>
                    </a:lnTo>
                    <a:lnTo>
                      <a:pt x="189" y="147"/>
                    </a:lnTo>
                    <a:lnTo>
                      <a:pt x="184" y="163"/>
                    </a:lnTo>
                    <a:lnTo>
                      <a:pt x="181" y="180"/>
                    </a:lnTo>
                    <a:lnTo>
                      <a:pt x="163" y="185"/>
                    </a:lnTo>
                    <a:lnTo>
                      <a:pt x="144" y="190"/>
                    </a:lnTo>
                    <a:lnTo>
                      <a:pt x="127" y="198"/>
                    </a:lnTo>
                    <a:lnTo>
                      <a:pt x="110" y="206"/>
                    </a:lnTo>
                    <a:lnTo>
                      <a:pt x="95" y="216"/>
                    </a:lnTo>
                    <a:lnTo>
                      <a:pt x="80" y="227"/>
                    </a:lnTo>
                    <a:lnTo>
                      <a:pt x="66" y="240"/>
                    </a:lnTo>
                    <a:lnTo>
                      <a:pt x="53" y="253"/>
                    </a:lnTo>
                    <a:lnTo>
                      <a:pt x="42" y="268"/>
                    </a:lnTo>
                    <a:lnTo>
                      <a:pt x="31" y="283"/>
                    </a:lnTo>
                    <a:lnTo>
                      <a:pt x="21" y="300"/>
                    </a:lnTo>
                    <a:lnTo>
                      <a:pt x="14" y="316"/>
                    </a:lnTo>
                    <a:lnTo>
                      <a:pt x="8" y="335"/>
                    </a:lnTo>
                    <a:lnTo>
                      <a:pt x="3" y="352"/>
                    </a:lnTo>
                    <a:lnTo>
                      <a:pt x="1" y="370"/>
                    </a:lnTo>
                    <a:lnTo>
                      <a:pt x="0" y="388"/>
                    </a:lnTo>
                    <a:lnTo>
                      <a:pt x="0" y="399"/>
                    </a:lnTo>
                    <a:lnTo>
                      <a:pt x="1" y="409"/>
                    </a:lnTo>
                    <a:lnTo>
                      <a:pt x="2" y="419"/>
                    </a:lnTo>
                    <a:lnTo>
                      <a:pt x="4" y="430"/>
                    </a:lnTo>
                    <a:lnTo>
                      <a:pt x="9" y="449"/>
                    </a:lnTo>
                    <a:lnTo>
                      <a:pt x="17" y="468"/>
                    </a:lnTo>
                    <a:lnTo>
                      <a:pt x="25" y="487"/>
                    </a:lnTo>
                    <a:lnTo>
                      <a:pt x="36" y="504"/>
                    </a:lnTo>
                    <a:lnTo>
                      <a:pt x="49" y="521"/>
                    </a:lnTo>
                    <a:lnTo>
                      <a:pt x="63" y="536"/>
                    </a:lnTo>
                    <a:lnTo>
                      <a:pt x="78" y="549"/>
                    </a:lnTo>
                    <a:lnTo>
                      <a:pt x="94" y="561"/>
                    </a:lnTo>
                    <a:lnTo>
                      <a:pt x="111" y="572"/>
                    </a:lnTo>
                    <a:lnTo>
                      <a:pt x="129" y="581"/>
                    </a:lnTo>
                    <a:lnTo>
                      <a:pt x="149" y="588"/>
                    </a:lnTo>
                    <a:lnTo>
                      <a:pt x="168" y="594"/>
                    </a:lnTo>
                    <a:lnTo>
                      <a:pt x="179" y="596"/>
                    </a:lnTo>
                    <a:lnTo>
                      <a:pt x="188" y="597"/>
                    </a:lnTo>
                    <a:lnTo>
                      <a:pt x="199" y="598"/>
                    </a:lnTo>
                    <a:lnTo>
                      <a:pt x="210" y="598"/>
                    </a:lnTo>
                    <a:lnTo>
                      <a:pt x="642" y="598"/>
                    </a:lnTo>
                    <a:lnTo>
                      <a:pt x="659" y="597"/>
                    </a:lnTo>
                    <a:lnTo>
                      <a:pt x="675" y="595"/>
                    </a:lnTo>
                    <a:lnTo>
                      <a:pt x="691" y="590"/>
                    </a:lnTo>
                    <a:lnTo>
                      <a:pt x="706" y="585"/>
                    </a:lnTo>
                    <a:lnTo>
                      <a:pt x="721" y="579"/>
                    </a:lnTo>
                    <a:lnTo>
                      <a:pt x="734" y="570"/>
                    </a:lnTo>
                    <a:lnTo>
                      <a:pt x="747" y="560"/>
                    </a:lnTo>
                    <a:lnTo>
                      <a:pt x="759" y="550"/>
                    </a:lnTo>
                    <a:lnTo>
                      <a:pt x="770" y="538"/>
                    </a:lnTo>
                    <a:lnTo>
                      <a:pt x="779" y="525"/>
                    </a:lnTo>
                    <a:lnTo>
                      <a:pt x="788" y="512"/>
                    </a:lnTo>
                    <a:lnTo>
                      <a:pt x="795" y="497"/>
                    </a:lnTo>
                    <a:lnTo>
                      <a:pt x="801" y="482"/>
                    </a:lnTo>
                    <a:lnTo>
                      <a:pt x="805" y="466"/>
                    </a:lnTo>
                    <a:lnTo>
                      <a:pt x="807" y="450"/>
                    </a:lnTo>
                    <a:lnTo>
                      <a:pt x="808" y="433"/>
                    </a:lnTo>
                    <a:lnTo>
                      <a:pt x="807" y="416"/>
                    </a:lnTo>
                    <a:lnTo>
                      <a:pt x="805" y="398"/>
                    </a:lnTo>
                    <a:lnTo>
                      <a:pt x="801" y="378"/>
                    </a:lnTo>
                    <a:lnTo>
                      <a:pt x="795" y="360"/>
                    </a:lnTo>
                    <a:lnTo>
                      <a:pt x="792" y="351"/>
                    </a:lnTo>
                    <a:lnTo>
                      <a:pt x="788" y="342"/>
                    </a:lnTo>
                    <a:lnTo>
                      <a:pt x="782" y="332"/>
                    </a:lnTo>
                    <a:lnTo>
                      <a:pt x="777" y="324"/>
                    </a:lnTo>
                    <a:lnTo>
                      <a:pt x="772" y="316"/>
                    </a:lnTo>
                    <a:lnTo>
                      <a:pt x="765" y="308"/>
                    </a:lnTo>
                    <a:lnTo>
                      <a:pt x="759" y="301"/>
                    </a:lnTo>
                    <a:lnTo>
                      <a:pt x="751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44">
                <a:extLst>
                  <a:ext uri="{FF2B5EF4-FFF2-40B4-BE49-F238E27FC236}">
                    <a16:creationId xmlns="" xmlns:a16="http://schemas.microsoft.com/office/drawing/2014/main" id="{F685FC3D-3432-420B-82F2-C0A5E66D87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5625" y="984250"/>
                <a:ext cx="71438" cy="71438"/>
              </a:xfrm>
              <a:custGeom>
                <a:avLst/>
                <a:gdLst>
                  <a:gd name="T0" fmla="*/ 198 w 223"/>
                  <a:gd name="T1" fmla="*/ 4 h 225"/>
                  <a:gd name="T2" fmla="*/ 4 w 223"/>
                  <a:gd name="T3" fmla="*/ 199 h 225"/>
                  <a:gd name="T4" fmla="*/ 2 w 223"/>
                  <a:gd name="T5" fmla="*/ 201 h 225"/>
                  <a:gd name="T6" fmla="*/ 1 w 223"/>
                  <a:gd name="T7" fmla="*/ 204 h 225"/>
                  <a:gd name="T8" fmla="*/ 0 w 223"/>
                  <a:gd name="T9" fmla="*/ 207 h 225"/>
                  <a:gd name="T10" fmla="*/ 0 w 223"/>
                  <a:gd name="T11" fmla="*/ 210 h 225"/>
                  <a:gd name="T12" fmla="*/ 0 w 223"/>
                  <a:gd name="T13" fmla="*/ 213 h 225"/>
                  <a:gd name="T14" fmla="*/ 1 w 223"/>
                  <a:gd name="T15" fmla="*/ 216 h 225"/>
                  <a:gd name="T16" fmla="*/ 2 w 223"/>
                  <a:gd name="T17" fmla="*/ 218 h 225"/>
                  <a:gd name="T18" fmla="*/ 4 w 223"/>
                  <a:gd name="T19" fmla="*/ 220 h 225"/>
                  <a:gd name="T20" fmla="*/ 6 w 223"/>
                  <a:gd name="T21" fmla="*/ 221 h 225"/>
                  <a:gd name="T22" fmla="*/ 8 w 223"/>
                  <a:gd name="T23" fmla="*/ 223 h 225"/>
                  <a:gd name="T24" fmla="*/ 11 w 223"/>
                  <a:gd name="T25" fmla="*/ 223 h 225"/>
                  <a:gd name="T26" fmla="*/ 15 w 223"/>
                  <a:gd name="T27" fmla="*/ 225 h 225"/>
                  <a:gd name="T28" fmla="*/ 17 w 223"/>
                  <a:gd name="T29" fmla="*/ 223 h 225"/>
                  <a:gd name="T30" fmla="*/ 20 w 223"/>
                  <a:gd name="T31" fmla="*/ 223 h 225"/>
                  <a:gd name="T32" fmla="*/ 22 w 223"/>
                  <a:gd name="T33" fmla="*/ 221 h 225"/>
                  <a:gd name="T34" fmla="*/ 25 w 223"/>
                  <a:gd name="T35" fmla="*/ 220 h 225"/>
                  <a:gd name="T36" fmla="*/ 219 w 223"/>
                  <a:gd name="T37" fmla="*/ 25 h 225"/>
                  <a:gd name="T38" fmla="*/ 221 w 223"/>
                  <a:gd name="T39" fmla="*/ 23 h 225"/>
                  <a:gd name="T40" fmla="*/ 222 w 223"/>
                  <a:gd name="T41" fmla="*/ 21 h 225"/>
                  <a:gd name="T42" fmla="*/ 223 w 223"/>
                  <a:gd name="T43" fmla="*/ 18 h 225"/>
                  <a:gd name="T44" fmla="*/ 223 w 223"/>
                  <a:gd name="T45" fmla="*/ 16 h 225"/>
                  <a:gd name="T46" fmla="*/ 223 w 223"/>
                  <a:gd name="T47" fmla="*/ 13 h 225"/>
                  <a:gd name="T48" fmla="*/ 222 w 223"/>
                  <a:gd name="T49" fmla="*/ 9 h 225"/>
                  <a:gd name="T50" fmla="*/ 221 w 223"/>
                  <a:gd name="T51" fmla="*/ 7 h 225"/>
                  <a:gd name="T52" fmla="*/ 219 w 223"/>
                  <a:gd name="T53" fmla="*/ 4 h 225"/>
                  <a:gd name="T54" fmla="*/ 217 w 223"/>
                  <a:gd name="T55" fmla="*/ 2 h 225"/>
                  <a:gd name="T56" fmla="*/ 215 w 223"/>
                  <a:gd name="T57" fmla="*/ 1 h 225"/>
                  <a:gd name="T58" fmla="*/ 212 w 223"/>
                  <a:gd name="T59" fmla="*/ 0 h 225"/>
                  <a:gd name="T60" fmla="*/ 208 w 223"/>
                  <a:gd name="T61" fmla="*/ 0 h 225"/>
                  <a:gd name="T62" fmla="*/ 206 w 223"/>
                  <a:gd name="T63" fmla="*/ 0 h 225"/>
                  <a:gd name="T64" fmla="*/ 203 w 223"/>
                  <a:gd name="T65" fmla="*/ 1 h 225"/>
                  <a:gd name="T66" fmla="*/ 201 w 223"/>
                  <a:gd name="T67" fmla="*/ 2 h 225"/>
                  <a:gd name="T68" fmla="*/ 198 w 223"/>
                  <a:gd name="T69" fmla="*/ 4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23" h="225">
                    <a:moveTo>
                      <a:pt x="198" y="4"/>
                    </a:moveTo>
                    <a:lnTo>
                      <a:pt x="4" y="199"/>
                    </a:lnTo>
                    <a:lnTo>
                      <a:pt x="2" y="201"/>
                    </a:lnTo>
                    <a:lnTo>
                      <a:pt x="1" y="204"/>
                    </a:lnTo>
                    <a:lnTo>
                      <a:pt x="0" y="207"/>
                    </a:lnTo>
                    <a:lnTo>
                      <a:pt x="0" y="210"/>
                    </a:lnTo>
                    <a:lnTo>
                      <a:pt x="0" y="213"/>
                    </a:lnTo>
                    <a:lnTo>
                      <a:pt x="1" y="216"/>
                    </a:lnTo>
                    <a:lnTo>
                      <a:pt x="2" y="218"/>
                    </a:lnTo>
                    <a:lnTo>
                      <a:pt x="4" y="220"/>
                    </a:lnTo>
                    <a:lnTo>
                      <a:pt x="6" y="221"/>
                    </a:lnTo>
                    <a:lnTo>
                      <a:pt x="8" y="223"/>
                    </a:lnTo>
                    <a:lnTo>
                      <a:pt x="11" y="223"/>
                    </a:lnTo>
                    <a:lnTo>
                      <a:pt x="15" y="225"/>
                    </a:lnTo>
                    <a:lnTo>
                      <a:pt x="17" y="223"/>
                    </a:lnTo>
                    <a:lnTo>
                      <a:pt x="20" y="223"/>
                    </a:lnTo>
                    <a:lnTo>
                      <a:pt x="22" y="221"/>
                    </a:lnTo>
                    <a:lnTo>
                      <a:pt x="25" y="220"/>
                    </a:lnTo>
                    <a:lnTo>
                      <a:pt x="219" y="25"/>
                    </a:lnTo>
                    <a:lnTo>
                      <a:pt x="221" y="23"/>
                    </a:lnTo>
                    <a:lnTo>
                      <a:pt x="222" y="21"/>
                    </a:lnTo>
                    <a:lnTo>
                      <a:pt x="223" y="18"/>
                    </a:lnTo>
                    <a:lnTo>
                      <a:pt x="223" y="16"/>
                    </a:lnTo>
                    <a:lnTo>
                      <a:pt x="223" y="13"/>
                    </a:lnTo>
                    <a:lnTo>
                      <a:pt x="222" y="9"/>
                    </a:lnTo>
                    <a:lnTo>
                      <a:pt x="221" y="7"/>
                    </a:lnTo>
                    <a:lnTo>
                      <a:pt x="219" y="4"/>
                    </a:lnTo>
                    <a:lnTo>
                      <a:pt x="217" y="2"/>
                    </a:lnTo>
                    <a:lnTo>
                      <a:pt x="215" y="1"/>
                    </a:lnTo>
                    <a:lnTo>
                      <a:pt x="212" y="0"/>
                    </a:lnTo>
                    <a:lnTo>
                      <a:pt x="208" y="0"/>
                    </a:lnTo>
                    <a:lnTo>
                      <a:pt x="206" y="0"/>
                    </a:lnTo>
                    <a:lnTo>
                      <a:pt x="203" y="1"/>
                    </a:lnTo>
                    <a:lnTo>
                      <a:pt x="201" y="2"/>
                    </a:lnTo>
                    <a:lnTo>
                      <a:pt x="19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45">
                <a:extLst>
                  <a:ext uri="{FF2B5EF4-FFF2-40B4-BE49-F238E27FC236}">
                    <a16:creationId xmlns="" xmlns:a16="http://schemas.microsoft.com/office/drawing/2014/main" id="{FE7F1BE6-837E-45DF-8B63-1239B86543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1825" y="989013"/>
                <a:ext cx="47625" cy="66675"/>
              </a:xfrm>
              <a:custGeom>
                <a:avLst/>
                <a:gdLst>
                  <a:gd name="T0" fmla="*/ 135 w 150"/>
                  <a:gd name="T1" fmla="*/ 60 h 210"/>
                  <a:gd name="T2" fmla="*/ 82 w 150"/>
                  <a:gd name="T3" fmla="*/ 60 h 210"/>
                  <a:gd name="T4" fmla="*/ 116 w 150"/>
                  <a:gd name="T5" fmla="*/ 25 h 210"/>
                  <a:gd name="T6" fmla="*/ 118 w 150"/>
                  <a:gd name="T7" fmla="*/ 23 h 210"/>
                  <a:gd name="T8" fmla="*/ 119 w 150"/>
                  <a:gd name="T9" fmla="*/ 21 h 210"/>
                  <a:gd name="T10" fmla="*/ 120 w 150"/>
                  <a:gd name="T11" fmla="*/ 18 h 210"/>
                  <a:gd name="T12" fmla="*/ 120 w 150"/>
                  <a:gd name="T13" fmla="*/ 16 h 210"/>
                  <a:gd name="T14" fmla="*/ 120 w 150"/>
                  <a:gd name="T15" fmla="*/ 13 h 210"/>
                  <a:gd name="T16" fmla="*/ 119 w 150"/>
                  <a:gd name="T17" fmla="*/ 9 h 210"/>
                  <a:gd name="T18" fmla="*/ 118 w 150"/>
                  <a:gd name="T19" fmla="*/ 6 h 210"/>
                  <a:gd name="T20" fmla="*/ 116 w 150"/>
                  <a:gd name="T21" fmla="*/ 4 h 210"/>
                  <a:gd name="T22" fmla="*/ 114 w 150"/>
                  <a:gd name="T23" fmla="*/ 2 h 210"/>
                  <a:gd name="T24" fmla="*/ 111 w 150"/>
                  <a:gd name="T25" fmla="*/ 1 h 210"/>
                  <a:gd name="T26" fmla="*/ 109 w 150"/>
                  <a:gd name="T27" fmla="*/ 0 h 210"/>
                  <a:gd name="T28" fmla="*/ 105 w 150"/>
                  <a:gd name="T29" fmla="*/ 0 h 210"/>
                  <a:gd name="T30" fmla="*/ 102 w 150"/>
                  <a:gd name="T31" fmla="*/ 0 h 210"/>
                  <a:gd name="T32" fmla="*/ 100 w 150"/>
                  <a:gd name="T33" fmla="*/ 1 h 210"/>
                  <a:gd name="T34" fmla="*/ 97 w 150"/>
                  <a:gd name="T35" fmla="*/ 2 h 210"/>
                  <a:gd name="T36" fmla="*/ 95 w 150"/>
                  <a:gd name="T37" fmla="*/ 4 h 210"/>
                  <a:gd name="T38" fmla="*/ 35 w 150"/>
                  <a:gd name="T39" fmla="*/ 64 h 210"/>
                  <a:gd name="T40" fmla="*/ 33 w 150"/>
                  <a:gd name="T41" fmla="*/ 68 h 210"/>
                  <a:gd name="T42" fmla="*/ 32 w 150"/>
                  <a:gd name="T43" fmla="*/ 71 h 210"/>
                  <a:gd name="T44" fmla="*/ 30 w 150"/>
                  <a:gd name="T45" fmla="*/ 76 h 210"/>
                  <a:gd name="T46" fmla="*/ 32 w 150"/>
                  <a:gd name="T47" fmla="*/ 81 h 210"/>
                  <a:gd name="T48" fmla="*/ 35 w 150"/>
                  <a:gd name="T49" fmla="*/ 84 h 210"/>
                  <a:gd name="T50" fmla="*/ 38 w 150"/>
                  <a:gd name="T51" fmla="*/ 88 h 210"/>
                  <a:gd name="T52" fmla="*/ 41 w 150"/>
                  <a:gd name="T53" fmla="*/ 89 h 210"/>
                  <a:gd name="T54" fmla="*/ 45 w 150"/>
                  <a:gd name="T55" fmla="*/ 90 h 210"/>
                  <a:gd name="T56" fmla="*/ 99 w 150"/>
                  <a:gd name="T57" fmla="*/ 90 h 210"/>
                  <a:gd name="T58" fmla="*/ 5 w 150"/>
                  <a:gd name="T59" fmla="*/ 184 h 210"/>
                  <a:gd name="T60" fmla="*/ 4 w 150"/>
                  <a:gd name="T61" fmla="*/ 186 h 210"/>
                  <a:gd name="T62" fmla="*/ 2 w 150"/>
                  <a:gd name="T63" fmla="*/ 189 h 210"/>
                  <a:gd name="T64" fmla="*/ 2 w 150"/>
                  <a:gd name="T65" fmla="*/ 192 h 210"/>
                  <a:gd name="T66" fmla="*/ 0 w 150"/>
                  <a:gd name="T67" fmla="*/ 195 h 210"/>
                  <a:gd name="T68" fmla="*/ 2 w 150"/>
                  <a:gd name="T69" fmla="*/ 198 h 210"/>
                  <a:gd name="T70" fmla="*/ 2 w 150"/>
                  <a:gd name="T71" fmla="*/ 201 h 210"/>
                  <a:gd name="T72" fmla="*/ 4 w 150"/>
                  <a:gd name="T73" fmla="*/ 203 h 210"/>
                  <a:gd name="T74" fmla="*/ 5 w 150"/>
                  <a:gd name="T75" fmla="*/ 205 h 210"/>
                  <a:gd name="T76" fmla="*/ 8 w 150"/>
                  <a:gd name="T77" fmla="*/ 206 h 210"/>
                  <a:gd name="T78" fmla="*/ 10 w 150"/>
                  <a:gd name="T79" fmla="*/ 208 h 210"/>
                  <a:gd name="T80" fmla="*/ 13 w 150"/>
                  <a:gd name="T81" fmla="*/ 208 h 210"/>
                  <a:gd name="T82" fmla="*/ 15 w 150"/>
                  <a:gd name="T83" fmla="*/ 210 h 210"/>
                  <a:gd name="T84" fmla="*/ 19 w 150"/>
                  <a:gd name="T85" fmla="*/ 208 h 210"/>
                  <a:gd name="T86" fmla="*/ 22 w 150"/>
                  <a:gd name="T87" fmla="*/ 208 h 210"/>
                  <a:gd name="T88" fmla="*/ 24 w 150"/>
                  <a:gd name="T89" fmla="*/ 206 h 210"/>
                  <a:gd name="T90" fmla="*/ 26 w 150"/>
                  <a:gd name="T91" fmla="*/ 205 h 210"/>
                  <a:gd name="T92" fmla="*/ 146 w 150"/>
                  <a:gd name="T93" fmla="*/ 85 h 210"/>
                  <a:gd name="T94" fmla="*/ 148 w 150"/>
                  <a:gd name="T95" fmla="*/ 82 h 210"/>
                  <a:gd name="T96" fmla="*/ 150 w 150"/>
                  <a:gd name="T97" fmla="*/ 78 h 210"/>
                  <a:gd name="T98" fmla="*/ 150 w 150"/>
                  <a:gd name="T99" fmla="*/ 74 h 210"/>
                  <a:gd name="T100" fmla="*/ 149 w 150"/>
                  <a:gd name="T101" fmla="*/ 70 h 210"/>
                  <a:gd name="T102" fmla="*/ 147 w 150"/>
                  <a:gd name="T103" fmla="*/ 66 h 210"/>
                  <a:gd name="T104" fmla="*/ 144 w 150"/>
                  <a:gd name="T105" fmla="*/ 63 h 210"/>
                  <a:gd name="T106" fmla="*/ 140 w 150"/>
                  <a:gd name="T107" fmla="*/ 61 h 210"/>
                  <a:gd name="T108" fmla="*/ 135 w 150"/>
                  <a:gd name="T109" fmla="*/ 6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0" h="210">
                    <a:moveTo>
                      <a:pt x="135" y="60"/>
                    </a:moveTo>
                    <a:lnTo>
                      <a:pt x="82" y="60"/>
                    </a:lnTo>
                    <a:lnTo>
                      <a:pt x="116" y="25"/>
                    </a:lnTo>
                    <a:lnTo>
                      <a:pt x="118" y="23"/>
                    </a:lnTo>
                    <a:lnTo>
                      <a:pt x="119" y="21"/>
                    </a:lnTo>
                    <a:lnTo>
                      <a:pt x="120" y="18"/>
                    </a:lnTo>
                    <a:lnTo>
                      <a:pt x="120" y="16"/>
                    </a:lnTo>
                    <a:lnTo>
                      <a:pt x="120" y="13"/>
                    </a:lnTo>
                    <a:lnTo>
                      <a:pt x="119" y="9"/>
                    </a:lnTo>
                    <a:lnTo>
                      <a:pt x="118" y="6"/>
                    </a:lnTo>
                    <a:lnTo>
                      <a:pt x="116" y="4"/>
                    </a:lnTo>
                    <a:lnTo>
                      <a:pt x="114" y="2"/>
                    </a:lnTo>
                    <a:lnTo>
                      <a:pt x="111" y="1"/>
                    </a:lnTo>
                    <a:lnTo>
                      <a:pt x="109" y="0"/>
                    </a:lnTo>
                    <a:lnTo>
                      <a:pt x="105" y="0"/>
                    </a:lnTo>
                    <a:lnTo>
                      <a:pt x="102" y="0"/>
                    </a:lnTo>
                    <a:lnTo>
                      <a:pt x="100" y="1"/>
                    </a:lnTo>
                    <a:lnTo>
                      <a:pt x="97" y="2"/>
                    </a:lnTo>
                    <a:lnTo>
                      <a:pt x="95" y="4"/>
                    </a:lnTo>
                    <a:lnTo>
                      <a:pt x="35" y="64"/>
                    </a:lnTo>
                    <a:lnTo>
                      <a:pt x="33" y="68"/>
                    </a:lnTo>
                    <a:lnTo>
                      <a:pt x="32" y="71"/>
                    </a:lnTo>
                    <a:lnTo>
                      <a:pt x="30" y="76"/>
                    </a:lnTo>
                    <a:lnTo>
                      <a:pt x="32" y="81"/>
                    </a:lnTo>
                    <a:lnTo>
                      <a:pt x="35" y="84"/>
                    </a:lnTo>
                    <a:lnTo>
                      <a:pt x="38" y="88"/>
                    </a:lnTo>
                    <a:lnTo>
                      <a:pt x="41" y="89"/>
                    </a:lnTo>
                    <a:lnTo>
                      <a:pt x="45" y="90"/>
                    </a:lnTo>
                    <a:lnTo>
                      <a:pt x="99" y="90"/>
                    </a:lnTo>
                    <a:lnTo>
                      <a:pt x="5" y="184"/>
                    </a:lnTo>
                    <a:lnTo>
                      <a:pt x="4" y="186"/>
                    </a:lnTo>
                    <a:lnTo>
                      <a:pt x="2" y="189"/>
                    </a:lnTo>
                    <a:lnTo>
                      <a:pt x="2" y="192"/>
                    </a:lnTo>
                    <a:lnTo>
                      <a:pt x="0" y="195"/>
                    </a:lnTo>
                    <a:lnTo>
                      <a:pt x="2" y="198"/>
                    </a:lnTo>
                    <a:lnTo>
                      <a:pt x="2" y="201"/>
                    </a:lnTo>
                    <a:lnTo>
                      <a:pt x="4" y="203"/>
                    </a:lnTo>
                    <a:lnTo>
                      <a:pt x="5" y="205"/>
                    </a:lnTo>
                    <a:lnTo>
                      <a:pt x="8" y="206"/>
                    </a:lnTo>
                    <a:lnTo>
                      <a:pt x="10" y="208"/>
                    </a:lnTo>
                    <a:lnTo>
                      <a:pt x="13" y="208"/>
                    </a:lnTo>
                    <a:lnTo>
                      <a:pt x="15" y="210"/>
                    </a:lnTo>
                    <a:lnTo>
                      <a:pt x="19" y="208"/>
                    </a:lnTo>
                    <a:lnTo>
                      <a:pt x="22" y="208"/>
                    </a:lnTo>
                    <a:lnTo>
                      <a:pt x="24" y="206"/>
                    </a:lnTo>
                    <a:lnTo>
                      <a:pt x="26" y="205"/>
                    </a:lnTo>
                    <a:lnTo>
                      <a:pt x="146" y="85"/>
                    </a:lnTo>
                    <a:lnTo>
                      <a:pt x="148" y="82"/>
                    </a:lnTo>
                    <a:lnTo>
                      <a:pt x="150" y="78"/>
                    </a:lnTo>
                    <a:lnTo>
                      <a:pt x="150" y="74"/>
                    </a:lnTo>
                    <a:lnTo>
                      <a:pt x="149" y="70"/>
                    </a:lnTo>
                    <a:lnTo>
                      <a:pt x="147" y="66"/>
                    </a:lnTo>
                    <a:lnTo>
                      <a:pt x="144" y="63"/>
                    </a:lnTo>
                    <a:lnTo>
                      <a:pt x="140" y="61"/>
                    </a:lnTo>
                    <a:lnTo>
                      <a:pt x="135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46">
                <a:extLst>
                  <a:ext uri="{FF2B5EF4-FFF2-40B4-BE49-F238E27FC236}">
                    <a16:creationId xmlns="" xmlns:a16="http://schemas.microsoft.com/office/drawing/2014/main" id="{57501FEF-7ABA-40AD-A5C4-F6A3227E57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9450" y="989013"/>
                <a:ext cx="66675" cy="66675"/>
              </a:xfrm>
              <a:custGeom>
                <a:avLst/>
                <a:gdLst>
                  <a:gd name="T0" fmla="*/ 184 w 210"/>
                  <a:gd name="T1" fmla="*/ 4 h 210"/>
                  <a:gd name="T2" fmla="*/ 5 w 210"/>
                  <a:gd name="T3" fmla="*/ 184 h 210"/>
                  <a:gd name="T4" fmla="*/ 2 w 210"/>
                  <a:gd name="T5" fmla="*/ 186 h 210"/>
                  <a:gd name="T6" fmla="*/ 1 w 210"/>
                  <a:gd name="T7" fmla="*/ 189 h 210"/>
                  <a:gd name="T8" fmla="*/ 0 w 210"/>
                  <a:gd name="T9" fmla="*/ 192 h 210"/>
                  <a:gd name="T10" fmla="*/ 0 w 210"/>
                  <a:gd name="T11" fmla="*/ 195 h 210"/>
                  <a:gd name="T12" fmla="*/ 0 w 210"/>
                  <a:gd name="T13" fmla="*/ 198 h 210"/>
                  <a:gd name="T14" fmla="*/ 1 w 210"/>
                  <a:gd name="T15" fmla="*/ 201 h 210"/>
                  <a:gd name="T16" fmla="*/ 2 w 210"/>
                  <a:gd name="T17" fmla="*/ 203 h 210"/>
                  <a:gd name="T18" fmla="*/ 5 w 210"/>
                  <a:gd name="T19" fmla="*/ 205 h 210"/>
                  <a:gd name="T20" fmla="*/ 7 w 210"/>
                  <a:gd name="T21" fmla="*/ 206 h 210"/>
                  <a:gd name="T22" fmla="*/ 10 w 210"/>
                  <a:gd name="T23" fmla="*/ 208 h 210"/>
                  <a:gd name="T24" fmla="*/ 12 w 210"/>
                  <a:gd name="T25" fmla="*/ 208 h 210"/>
                  <a:gd name="T26" fmla="*/ 15 w 210"/>
                  <a:gd name="T27" fmla="*/ 210 h 210"/>
                  <a:gd name="T28" fmla="*/ 19 w 210"/>
                  <a:gd name="T29" fmla="*/ 208 h 210"/>
                  <a:gd name="T30" fmla="*/ 21 w 210"/>
                  <a:gd name="T31" fmla="*/ 208 h 210"/>
                  <a:gd name="T32" fmla="*/ 24 w 210"/>
                  <a:gd name="T33" fmla="*/ 206 h 210"/>
                  <a:gd name="T34" fmla="*/ 26 w 210"/>
                  <a:gd name="T35" fmla="*/ 205 h 210"/>
                  <a:gd name="T36" fmla="*/ 206 w 210"/>
                  <a:gd name="T37" fmla="*/ 25 h 210"/>
                  <a:gd name="T38" fmla="*/ 208 w 210"/>
                  <a:gd name="T39" fmla="*/ 23 h 210"/>
                  <a:gd name="T40" fmla="*/ 209 w 210"/>
                  <a:gd name="T41" fmla="*/ 21 h 210"/>
                  <a:gd name="T42" fmla="*/ 210 w 210"/>
                  <a:gd name="T43" fmla="*/ 18 h 210"/>
                  <a:gd name="T44" fmla="*/ 210 w 210"/>
                  <a:gd name="T45" fmla="*/ 16 h 210"/>
                  <a:gd name="T46" fmla="*/ 210 w 210"/>
                  <a:gd name="T47" fmla="*/ 13 h 210"/>
                  <a:gd name="T48" fmla="*/ 209 w 210"/>
                  <a:gd name="T49" fmla="*/ 9 h 210"/>
                  <a:gd name="T50" fmla="*/ 208 w 210"/>
                  <a:gd name="T51" fmla="*/ 6 h 210"/>
                  <a:gd name="T52" fmla="*/ 206 w 210"/>
                  <a:gd name="T53" fmla="*/ 4 h 210"/>
                  <a:gd name="T54" fmla="*/ 204 w 210"/>
                  <a:gd name="T55" fmla="*/ 2 h 210"/>
                  <a:gd name="T56" fmla="*/ 201 w 210"/>
                  <a:gd name="T57" fmla="*/ 1 h 210"/>
                  <a:gd name="T58" fmla="*/ 198 w 210"/>
                  <a:gd name="T59" fmla="*/ 0 h 210"/>
                  <a:gd name="T60" fmla="*/ 195 w 210"/>
                  <a:gd name="T61" fmla="*/ 0 h 210"/>
                  <a:gd name="T62" fmla="*/ 192 w 210"/>
                  <a:gd name="T63" fmla="*/ 0 h 210"/>
                  <a:gd name="T64" fmla="*/ 190 w 210"/>
                  <a:gd name="T65" fmla="*/ 1 h 210"/>
                  <a:gd name="T66" fmla="*/ 187 w 210"/>
                  <a:gd name="T67" fmla="*/ 2 h 210"/>
                  <a:gd name="T68" fmla="*/ 184 w 210"/>
                  <a:gd name="T69" fmla="*/ 4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10" h="210">
                    <a:moveTo>
                      <a:pt x="184" y="4"/>
                    </a:moveTo>
                    <a:lnTo>
                      <a:pt x="5" y="184"/>
                    </a:lnTo>
                    <a:lnTo>
                      <a:pt x="2" y="186"/>
                    </a:lnTo>
                    <a:lnTo>
                      <a:pt x="1" y="189"/>
                    </a:lnTo>
                    <a:lnTo>
                      <a:pt x="0" y="192"/>
                    </a:lnTo>
                    <a:lnTo>
                      <a:pt x="0" y="195"/>
                    </a:lnTo>
                    <a:lnTo>
                      <a:pt x="0" y="198"/>
                    </a:lnTo>
                    <a:lnTo>
                      <a:pt x="1" y="201"/>
                    </a:lnTo>
                    <a:lnTo>
                      <a:pt x="2" y="203"/>
                    </a:lnTo>
                    <a:lnTo>
                      <a:pt x="5" y="205"/>
                    </a:lnTo>
                    <a:lnTo>
                      <a:pt x="7" y="206"/>
                    </a:lnTo>
                    <a:lnTo>
                      <a:pt x="10" y="208"/>
                    </a:lnTo>
                    <a:lnTo>
                      <a:pt x="12" y="208"/>
                    </a:lnTo>
                    <a:lnTo>
                      <a:pt x="15" y="210"/>
                    </a:lnTo>
                    <a:lnTo>
                      <a:pt x="19" y="208"/>
                    </a:lnTo>
                    <a:lnTo>
                      <a:pt x="21" y="208"/>
                    </a:lnTo>
                    <a:lnTo>
                      <a:pt x="24" y="206"/>
                    </a:lnTo>
                    <a:lnTo>
                      <a:pt x="26" y="205"/>
                    </a:lnTo>
                    <a:lnTo>
                      <a:pt x="206" y="25"/>
                    </a:lnTo>
                    <a:lnTo>
                      <a:pt x="208" y="23"/>
                    </a:lnTo>
                    <a:lnTo>
                      <a:pt x="209" y="21"/>
                    </a:lnTo>
                    <a:lnTo>
                      <a:pt x="210" y="18"/>
                    </a:lnTo>
                    <a:lnTo>
                      <a:pt x="210" y="16"/>
                    </a:lnTo>
                    <a:lnTo>
                      <a:pt x="210" y="13"/>
                    </a:lnTo>
                    <a:lnTo>
                      <a:pt x="209" y="9"/>
                    </a:lnTo>
                    <a:lnTo>
                      <a:pt x="208" y="6"/>
                    </a:lnTo>
                    <a:lnTo>
                      <a:pt x="206" y="4"/>
                    </a:lnTo>
                    <a:lnTo>
                      <a:pt x="204" y="2"/>
                    </a:lnTo>
                    <a:lnTo>
                      <a:pt x="201" y="1"/>
                    </a:lnTo>
                    <a:lnTo>
                      <a:pt x="198" y="0"/>
                    </a:lnTo>
                    <a:lnTo>
                      <a:pt x="195" y="0"/>
                    </a:lnTo>
                    <a:lnTo>
                      <a:pt x="192" y="0"/>
                    </a:lnTo>
                    <a:lnTo>
                      <a:pt x="190" y="1"/>
                    </a:lnTo>
                    <a:lnTo>
                      <a:pt x="187" y="2"/>
                    </a:lnTo>
                    <a:lnTo>
                      <a:pt x="18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46" name="Group 245">
            <a:extLst>
              <a:ext uri="{FF2B5EF4-FFF2-40B4-BE49-F238E27FC236}">
                <a16:creationId xmlns="" xmlns:a16="http://schemas.microsoft.com/office/drawing/2014/main" id="{9E01B56C-5241-4DAB-99C8-4A0360CF15EA}"/>
              </a:ext>
            </a:extLst>
          </p:cNvPr>
          <p:cNvGrpSpPr/>
          <p:nvPr/>
        </p:nvGrpSpPr>
        <p:grpSpPr>
          <a:xfrm>
            <a:off x="1159521" y="1890310"/>
            <a:ext cx="418315" cy="418315"/>
            <a:chOff x="3103103" y="1741116"/>
            <a:chExt cx="418315" cy="418315"/>
          </a:xfrm>
        </p:grpSpPr>
        <p:sp>
          <p:nvSpPr>
            <p:cNvPr id="247" name="Oval 246">
              <a:extLst>
                <a:ext uri="{FF2B5EF4-FFF2-40B4-BE49-F238E27FC236}">
                  <a16:creationId xmlns="" xmlns:a16="http://schemas.microsoft.com/office/drawing/2014/main" id="{C617FFA1-9C06-4646-BF72-E7BA28AD8E60}"/>
                </a:ext>
              </a:extLst>
            </p:cNvPr>
            <p:cNvSpPr/>
            <p:nvPr/>
          </p:nvSpPr>
          <p:spPr>
            <a:xfrm>
              <a:off x="3103103" y="1741116"/>
              <a:ext cx="418315" cy="418315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8" name="Group 247">
              <a:extLst>
                <a:ext uri="{FF2B5EF4-FFF2-40B4-BE49-F238E27FC236}">
                  <a16:creationId xmlns="" xmlns:a16="http://schemas.microsoft.com/office/drawing/2014/main" id="{F16DB68F-5C44-491E-BB61-6CD0FB7D1C60}"/>
                </a:ext>
              </a:extLst>
            </p:cNvPr>
            <p:cNvGrpSpPr/>
            <p:nvPr/>
          </p:nvGrpSpPr>
          <p:grpSpPr>
            <a:xfrm>
              <a:off x="3226503" y="1864516"/>
              <a:ext cx="171514" cy="171514"/>
              <a:chOff x="334963" y="769938"/>
              <a:chExt cx="276225" cy="276225"/>
            </a:xfrm>
            <a:solidFill>
              <a:schemeClr val="bg1"/>
            </a:solidFill>
          </p:grpSpPr>
          <p:sp>
            <p:nvSpPr>
              <p:cNvPr id="249" name="Freeform 54">
                <a:extLst>
                  <a:ext uri="{FF2B5EF4-FFF2-40B4-BE49-F238E27FC236}">
                    <a16:creationId xmlns="" xmlns:a16="http://schemas.microsoft.com/office/drawing/2014/main" id="{BC343D9F-C7FB-4257-A78A-D391B80F8B6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7825" y="812800"/>
                <a:ext cx="190500" cy="190500"/>
              </a:xfrm>
              <a:custGeom>
                <a:avLst/>
                <a:gdLst>
                  <a:gd name="T0" fmla="*/ 245 w 599"/>
                  <a:gd name="T1" fmla="*/ 563 h 599"/>
                  <a:gd name="T2" fmla="*/ 182 w 599"/>
                  <a:gd name="T3" fmla="*/ 542 h 599"/>
                  <a:gd name="T4" fmla="*/ 128 w 599"/>
                  <a:gd name="T5" fmla="*/ 508 h 599"/>
                  <a:gd name="T6" fmla="*/ 84 w 599"/>
                  <a:gd name="T7" fmla="*/ 461 h 599"/>
                  <a:gd name="T8" fmla="*/ 52 w 599"/>
                  <a:gd name="T9" fmla="*/ 405 h 599"/>
                  <a:gd name="T10" fmla="*/ 33 w 599"/>
                  <a:gd name="T11" fmla="*/ 341 h 599"/>
                  <a:gd name="T12" fmla="*/ 31 w 599"/>
                  <a:gd name="T13" fmla="*/ 272 h 599"/>
                  <a:gd name="T14" fmla="*/ 46 w 599"/>
                  <a:gd name="T15" fmla="*/ 207 h 599"/>
                  <a:gd name="T16" fmla="*/ 76 w 599"/>
                  <a:gd name="T17" fmla="*/ 149 h 599"/>
                  <a:gd name="T18" fmla="*/ 118 w 599"/>
                  <a:gd name="T19" fmla="*/ 100 h 599"/>
                  <a:gd name="T20" fmla="*/ 171 w 599"/>
                  <a:gd name="T21" fmla="*/ 62 h 599"/>
                  <a:gd name="T22" fmla="*/ 233 w 599"/>
                  <a:gd name="T23" fmla="*/ 39 h 599"/>
                  <a:gd name="T24" fmla="*/ 299 w 599"/>
                  <a:gd name="T25" fmla="*/ 30 h 599"/>
                  <a:gd name="T26" fmla="*/ 366 w 599"/>
                  <a:gd name="T27" fmla="*/ 39 h 599"/>
                  <a:gd name="T28" fmla="*/ 427 w 599"/>
                  <a:gd name="T29" fmla="*/ 62 h 599"/>
                  <a:gd name="T30" fmla="*/ 480 w 599"/>
                  <a:gd name="T31" fmla="*/ 100 h 599"/>
                  <a:gd name="T32" fmla="*/ 523 w 599"/>
                  <a:gd name="T33" fmla="*/ 149 h 599"/>
                  <a:gd name="T34" fmla="*/ 553 w 599"/>
                  <a:gd name="T35" fmla="*/ 207 h 599"/>
                  <a:gd name="T36" fmla="*/ 568 w 599"/>
                  <a:gd name="T37" fmla="*/ 272 h 599"/>
                  <a:gd name="T38" fmla="*/ 566 w 599"/>
                  <a:gd name="T39" fmla="*/ 341 h 599"/>
                  <a:gd name="T40" fmla="*/ 547 w 599"/>
                  <a:gd name="T41" fmla="*/ 405 h 599"/>
                  <a:gd name="T42" fmla="*/ 515 w 599"/>
                  <a:gd name="T43" fmla="*/ 461 h 599"/>
                  <a:gd name="T44" fmla="*/ 470 w 599"/>
                  <a:gd name="T45" fmla="*/ 508 h 599"/>
                  <a:gd name="T46" fmla="*/ 416 w 599"/>
                  <a:gd name="T47" fmla="*/ 542 h 599"/>
                  <a:gd name="T48" fmla="*/ 354 w 599"/>
                  <a:gd name="T49" fmla="*/ 563 h 599"/>
                  <a:gd name="T50" fmla="*/ 299 w 599"/>
                  <a:gd name="T51" fmla="*/ 0 h 599"/>
                  <a:gd name="T52" fmla="*/ 225 w 599"/>
                  <a:gd name="T53" fmla="*/ 10 h 599"/>
                  <a:gd name="T54" fmla="*/ 157 w 599"/>
                  <a:gd name="T55" fmla="*/ 37 h 599"/>
                  <a:gd name="T56" fmla="*/ 98 w 599"/>
                  <a:gd name="T57" fmla="*/ 79 h 599"/>
                  <a:gd name="T58" fmla="*/ 52 w 599"/>
                  <a:gd name="T59" fmla="*/ 132 h 599"/>
                  <a:gd name="T60" fmla="*/ 18 w 599"/>
                  <a:gd name="T61" fmla="*/ 196 h 599"/>
                  <a:gd name="T62" fmla="*/ 1 w 599"/>
                  <a:gd name="T63" fmla="*/ 269 h 599"/>
                  <a:gd name="T64" fmla="*/ 3 w 599"/>
                  <a:gd name="T65" fmla="*/ 345 h 599"/>
                  <a:gd name="T66" fmla="*/ 24 w 599"/>
                  <a:gd name="T67" fmla="*/ 416 h 599"/>
                  <a:gd name="T68" fmla="*/ 59 w 599"/>
                  <a:gd name="T69" fmla="*/ 479 h 599"/>
                  <a:gd name="T70" fmla="*/ 109 w 599"/>
                  <a:gd name="T71" fmla="*/ 530 h 599"/>
                  <a:gd name="T72" fmla="*/ 169 w 599"/>
                  <a:gd name="T73" fmla="*/ 570 h 599"/>
                  <a:gd name="T74" fmla="*/ 239 w 599"/>
                  <a:gd name="T75" fmla="*/ 592 h 599"/>
                  <a:gd name="T76" fmla="*/ 315 w 599"/>
                  <a:gd name="T77" fmla="*/ 599 h 599"/>
                  <a:gd name="T78" fmla="*/ 388 w 599"/>
                  <a:gd name="T79" fmla="*/ 585 h 599"/>
                  <a:gd name="T80" fmla="*/ 454 w 599"/>
                  <a:gd name="T81" fmla="*/ 556 h 599"/>
                  <a:gd name="T82" fmla="*/ 511 w 599"/>
                  <a:gd name="T83" fmla="*/ 511 h 599"/>
                  <a:gd name="T84" fmla="*/ 555 w 599"/>
                  <a:gd name="T85" fmla="*/ 455 h 599"/>
                  <a:gd name="T86" fmla="*/ 585 w 599"/>
                  <a:gd name="T87" fmla="*/ 389 h 599"/>
                  <a:gd name="T88" fmla="*/ 599 w 599"/>
                  <a:gd name="T89" fmla="*/ 315 h 599"/>
                  <a:gd name="T90" fmla="*/ 592 w 599"/>
                  <a:gd name="T91" fmla="*/ 239 h 599"/>
                  <a:gd name="T92" fmla="*/ 569 w 599"/>
                  <a:gd name="T93" fmla="*/ 169 h 599"/>
                  <a:gd name="T94" fmla="*/ 530 w 599"/>
                  <a:gd name="T95" fmla="*/ 110 h 599"/>
                  <a:gd name="T96" fmla="*/ 479 w 599"/>
                  <a:gd name="T97" fmla="*/ 59 h 599"/>
                  <a:gd name="T98" fmla="*/ 416 w 599"/>
                  <a:gd name="T99" fmla="*/ 24 h 599"/>
                  <a:gd name="T100" fmla="*/ 345 w 599"/>
                  <a:gd name="T101" fmla="*/ 4 h 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99" h="599">
                    <a:moveTo>
                      <a:pt x="299" y="569"/>
                    </a:moveTo>
                    <a:lnTo>
                      <a:pt x="285" y="569"/>
                    </a:lnTo>
                    <a:lnTo>
                      <a:pt x="272" y="568"/>
                    </a:lnTo>
                    <a:lnTo>
                      <a:pt x="258" y="566"/>
                    </a:lnTo>
                    <a:lnTo>
                      <a:pt x="245" y="563"/>
                    </a:lnTo>
                    <a:lnTo>
                      <a:pt x="233" y="560"/>
                    </a:lnTo>
                    <a:lnTo>
                      <a:pt x="220" y="557"/>
                    </a:lnTo>
                    <a:lnTo>
                      <a:pt x="207" y="553"/>
                    </a:lnTo>
                    <a:lnTo>
                      <a:pt x="194" y="547"/>
                    </a:lnTo>
                    <a:lnTo>
                      <a:pt x="182" y="542"/>
                    </a:lnTo>
                    <a:lnTo>
                      <a:pt x="171" y="537"/>
                    </a:lnTo>
                    <a:lnTo>
                      <a:pt x="160" y="530"/>
                    </a:lnTo>
                    <a:lnTo>
                      <a:pt x="149" y="523"/>
                    </a:lnTo>
                    <a:lnTo>
                      <a:pt x="138" y="515"/>
                    </a:lnTo>
                    <a:lnTo>
                      <a:pt x="128" y="508"/>
                    </a:lnTo>
                    <a:lnTo>
                      <a:pt x="118" y="499"/>
                    </a:lnTo>
                    <a:lnTo>
                      <a:pt x="108" y="491"/>
                    </a:lnTo>
                    <a:lnTo>
                      <a:pt x="100" y="481"/>
                    </a:lnTo>
                    <a:lnTo>
                      <a:pt x="91" y="471"/>
                    </a:lnTo>
                    <a:lnTo>
                      <a:pt x="84" y="461"/>
                    </a:lnTo>
                    <a:lnTo>
                      <a:pt x="76" y="450"/>
                    </a:lnTo>
                    <a:lnTo>
                      <a:pt x="69" y="439"/>
                    </a:lnTo>
                    <a:lnTo>
                      <a:pt x="62" y="429"/>
                    </a:lnTo>
                    <a:lnTo>
                      <a:pt x="57" y="417"/>
                    </a:lnTo>
                    <a:lnTo>
                      <a:pt x="52" y="405"/>
                    </a:lnTo>
                    <a:lnTo>
                      <a:pt x="46" y="392"/>
                    </a:lnTo>
                    <a:lnTo>
                      <a:pt x="42" y="379"/>
                    </a:lnTo>
                    <a:lnTo>
                      <a:pt x="39" y="368"/>
                    </a:lnTo>
                    <a:lnTo>
                      <a:pt x="36" y="354"/>
                    </a:lnTo>
                    <a:lnTo>
                      <a:pt x="33" y="341"/>
                    </a:lnTo>
                    <a:lnTo>
                      <a:pt x="31" y="327"/>
                    </a:lnTo>
                    <a:lnTo>
                      <a:pt x="30" y="313"/>
                    </a:lnTo>
                    <a:lnTo>
                      <a:pt x="30" y="299"/>
                    </a:lnTo>
                    <a:lnTo>
                      <a:pt x="30" y="285"/>
                    </a:lnTo>
                    <a:lnTo>
                      <a:pt x="31" y="272"/>
                    </a:lnTo>
                    <a:lnTo>
                      <a:pt x="33" y="258"/>
                    </a:lnTo>
                    <a:lnTo>
                      <a:pt x="36" y="245"/>
                    </a:lnTo>
                    <a:lnTo>
                      <a:pt x="39" y="233"/>
                    </a:lnTo>
                    <a:lnTo>
                      <a:pt x="42" y="220"/>
                    </a:lnTo>
                    <a:lnTo>
                      <a:pt x="46" y="207"/>
                    </a:lnTo>
                    <a:lnTo>
                      <a:pt x="52" y="195"/>
                    </a:lnTo>
                    <a:lnTo>
                      <a:pt x="57" y="182"/>
                    </a:lnTo>
                    <a:lnTo>
                      <a:pt x="62" y="172"/>
                    </a:lnTo>
                    <a:lnTo>
                      <a:pt x="69" y="160"/>
                    </a:lnTo>
                    <a:lnTo>
                      <a:pt x="76" y="149"/>
                    </a:lnTo>
                    <a:lnTo>
                      <a:pt x="84" y="138"/>
                    </a:lnTo>
                    <a:lnTo>
                      <a:pt x="91" y="129"/>
                    </a:lnTo>
                    <a:lnTo>
                      <a:pt x="100" y="118"/>
                    </a:lnTo>
                    <a:lnTo>
                      <a:pt x="108" y="110"/>
                    </a:lnTo>
                    <a:lnTo>
                      <a:pt x="118" y="100"/>
                    </a:lnTo>
                    <a:lnTo>
                      <a:pt x="128" y="91"/>
                    </a:lnTo>
                    <a:lnTo>
                      <a:pt x="138" y="84"/>
                    </a:lnTo>
                    <a:lnTo>
                      <a:pt x="149" y="76"/>
                    </a:lnTo>
                    <a:lnTo>
                      <a:pt x="160" y="69"/>
                    </a:lnTo>
                    <a:lnTo>
                      <a:pt x="171" y="62"/>
                    </a:lnTo>
                    <a:lnTo>
                      <a:pt x="182" y="57"/>
                    </a:lnTo>
                    <a:lnTo>
                      <a:pt x="194" y="52"/>
                    </a:lnTo>
                    <a:lnTo>
                      <a:pt x="207" y="46"/>
                    </a:lnTo>
                    <a:lnTo>
                      <a:pt x="220" y="42"/>
                    </a:lnTo>
                    <a:lnTo>
                      <a:pt x="233" y="39"/>
                    </a:lnTo>
                    <a:lnTo>
                      <a:pt x="245" y="36"/>
                    </a:lnTo>
                    <a:lnTo>
                      <a:pt x="258" y="34"/>
                    </a:lnTo>
                    <a:lnTo>
                      <a:pt x="272" y="31"/>
                    </a:lnTo>
                    <a:lnTo>
                      <a:pt x="285" y="30"/>
                    </a:lnTo>
                    <a:lnTo>
                      <a:pt x="299" y="30"/>
                    </a:lnTo>
                    <a:lnTo>
                      <a:pt x="313" y="30"/>
                    </a:lnTo>
                    <a:lnTo>
                      <a:pt x="327" y="31"/>
                    </a:lnTo>
                    <a:lnTo>
                      <a:pt x="341" y="34"/>
                    </a:lnTo>
                    <a:lnTo>
                      <a:pt x="354" y="36"/>
                    </a:lnTo>
                    <a:lnTo>
                      <a:pt x="366" y="39"/>
                    </a:lnTo>
                    <a:lnTo>
                      <a:pt x="379" y="42"/>
                    </a:lnTo>
                    <a:lnTo>
                      <a:pt x="392" y="46"/>
                    </a:lnTo>
                    <a:lnTo>
                      <a:pt x="404" y="52"/>
                    </a:lnTo>
                    <a:lnTo>
                      <a:pt x="416" y="57"/>
                    </a:lnTo>
                    <a:lnTo>
                      <a:pt x="427" y="62"/>
                    </a:lnTo>
                    <a:lnTo>
                      <a:pt x="439" y="69"/>
                    </a:lnTo>
                    <a:lnTo>
                      <a:pt x="450" y="76"/>
                    </a:lnTo>
                    <a:lnTo>
                      <a:pt x="461" y="84"/>
                    </a:lnTo>
                    <a:lnTo>
                      <a:pt x="470" y="91"/>
                    </a:lnTo>
                    <a:lnTo>
                      <a:pt x="480" y="100"/>
                    </a:lnTo>
                    <a:lnTo>
                      <a:pt x="490" y="110"/>
                    </a:lnTo>
                    <a:lnTo>
                      <a:pt x="499" y="118"/>
                    </a:lnTo>
                    <a:lnTo>
                      <a:pt x="507" y="129"/>
                    </a:lnTo>
                    <a:lnTo>
                      <a:pt x="515" y="138"/>
                    </a:lnTo>
                    <a:lnTo>
                      <a:pt x="523" y="149"/>
                    </a:lnTo>
                    <a:lnTo>
                      <a:pt x="530" y="160"/>
                    </a:lnTo>
                    <a:lnTo>
                      <a:pt x="537" y="172"/>
                    </a:lnTo>
                    <a:lnTo>
                      <a:pt x="542" y="182"/>
                    </a:lnTo>
                    <a:lnTo>
                      <a:pt x="547" y="195"/>
                    </a:lnTo>
                    <a:lnTo>
                      <a:pt x="553" y="207"/>
                    </a:lnTo>
                    <a:lnTo>
                      <a:pt x="557" y="220"/>
                    </a:lnTo>
                    <a:lnTo>
                      <a:pt x="560" y="233"/>
                    </a:lnTo>
                    <a:lnTo>
                      <a:pt x="563" y="245"/>
                    </a:lnTo>
                    <a:lnTo>
                      <a:pt x="566" y="258"/>
                    </a:lnTo>
                    <a:lnTo>
                      <a:pt x="568" y="272"/>
                    </a:lnTo>
                    <a:lnTo>
                      <a:pt x="569" y="285"/>
                    </a:lnTo>
                    <a:lnTo>
                      <a:pt x="569" y="299"/>
                    </a:lnTo>
                    <a:lnTo>
                      <a:pt x="569" y="313"/>
                    </a:lnTo>
                    <a:lnTo>
                      <a:pt x="568" y="327"/>
                    </a:lnTo>
                    <a:lnTo>
                      <a:pt x="566" y="341"/>
                    </a:lnTo>
                    <a:lnTo>
                      <a:pt x="563" y="354"/>
                    </a:lnTo>
                    <a:lnTo>
                      <a:pt x="560" y="368"/>
                    </a:lnTo>
                    <a:lnTo>
                      <a:pt x="557" y="379"/>
                    </a:lnTo>
                    <a:lnTo>
                      <a:pt x="553" y="392"/>
                    </a:lnTo>
                    <a:lnTo>
                      <a:pt x="547" y="405"/>
                    </a:lnTo>
                    <a:lnTo>
                      <a:pt x="542" y="417"/>
                    </a:lnTo>
                    <a:lnTo>
                      <a:pt x="537" y="429"/>
                    </a:lnTo>
                    <a:lnTo>
                      <a:pt x="530" y="439"/>
                    </a:lnTo>
                    <a:lnTo>
                      <a:pt x="523" y="450"/>
                    </a:lnTo>
                    <a:lnTo>
                      <a:pt x="515" y="461"/>
                    </a:lnTo>
                    <a:lnTo>
                      <a:pt x="507" y="471"/>
                    </a:lnTo>
                    <a:lnTo>
                      <a:pt x="499" y="481"/>
                    </a:lnTo>
                    <a:lnTo>
                      <a:pt x="490" y="491"/>
                    </a:lnTo>
                    <a:lnTo>
                      <a:pt x="480" y="499"/>
                    </a:lnTo>
                    <a:lnTo>
                      <a:pt x="470" y="508"/>
                    </a:lnTo>
                    <a:lnTo>
                      <a:pt x="461" y="515"/>
                    </a:lnTo>
                    <a:lnTo>
                      <a:pt x="450" y="523"/>
                    </a:lnTo>
                    <a:lnTo>
                      <a:pt x="439" y="530"/>
                    </a:lnTo>
                    <a:lnTo>
                      <a:pt x="427" y="537"/>
                    </a:lnTo>
                    <a:lnTo>
                      <a:pt x="416" y="542"/>
                    </a:lnTo>
                    <a:lnTo>
                      <a:pt x="404" y="547"/>
                    </a:lnTo>
                    <a:lnTo>
                      <a:pt x="392" y="553"/>
                    </a:lnTo>
                    <a:lnTo>
                      <a:pt x="379" y="557"/>
                    </a:lnTo>
                    <a:lnTo>
                      <a:pt x="366" y="560"/>
                    </a:lnTo>
                    <a:lnTo>
                      <a:pt x="354" y="563"/>
                    </a:lnTo>
                    <a:lnTo>
                      <a:pt x="341" y="566"/>
                    </a:lnTo>
                    <a:lnTo>
                      <a:pt x="327" y="568"/>
                    </a:lnTo>
                    <a:lnTo>
                      <a:pt x="313" y="569"/>
                    </a:lnTo>
                    <a:lnTo>
                      <a:pt x="299" y="569"/>
                    </a:lnTo>
                    <a:close/>
                    <a:moveTo>
                      <a:pt x="299" y="0"/>
                    </a:moveTo>
                    <a:lnTo>
                      <a:pt x="284" y="0"/>
                    </a:lnTo>
                    <a:lnTo>
                      <a:pt x="269" y="1"/>
                    </a:lnTo>
                    <a:lnTo>
                      <a:pt x="254" y="4"/>
                    </a:lnTo>
                    <a:lnTo>
                      <a:pt x="239" y="6"/>
                    </a:lnTo>
                    <a:lnTo>
                      <a:pt x="225" y="10"/>
                    </a:lnTo>
                    <a:lnTo>
                      <a:pt x="210" y="13"/>
                    </a:lnTo>
                    <a:lnTo>
                      <a:pt x="196" y="19"/>
                    </a:lnTo>
                    <a:lnTo>
                      <a:pt x="183" y="24"/>
                    </a:lnTo>
                    <a:lnTo>
                      <a:pt x="169" y="29"/>
                    </a:lnTo>
                    <a:lnTo>
                      <a:pt x="157" y="37"/>
                    </a:lnTo>
                    <a:lnTo>
                      <a:pt x="144" y="43"/>
                    </a:lnTo>
                    <a:lnTo>
                      <a:pt x="132" y="52"/>
                    </a:lnTo>
                    <a:lnTo>
                      <a:pt x="120" y="59"/>
                    </a:lnTo>
                    <a:lnTo>
                      <a:pt x="109" y="69"/>
                    </a:lnTo>
                    <a:lnTo>
                      <a:pt x="98" y="79"/>
                    </a:lnTo>
                    <a:lnTo>
                      <a:pt x="88" y="88"/>
                    </a:lnTo>
                    <a:lnTo>
                      <a:pt x="77" y="99"/>
                    </a:lnTo>
                    <a:lnTo>
                      <a:pt x="69" y="110"/>
                    </a:lnTo>
                    <a:lnTo>
                      <a:pt x="59" y="120"/>
                    </a:lnTo>
                    <a:lnTo>
                      <a:pt x="52" y="132"/>
                    </a:lnTo>
                    <a:lnTo>
                      <a:pt x="43" y="145"/>
                    </a:lnTo>
                    <a:lnTo>
                      <a:pt x="37" y="157"/>
                    </a:lnTo>
                    <a:lnTo>
                      <a:pt x="29" y="169"/>
                    </a:lnTo>
                    <a:lnTo>
                      <a:pt x="24" y="183"/>
                    </a:lnTo>
                    <a:lnTo>
                      <a:pt x="18" y="196"/>
                    </a:lnTo>
                    <a:lnTo>
                      <a:pt x="13" y="210"/>
                    </a:lnTo>
                    <a:lnTo>
                      <a:pt x="10" y="225"/>
                    </a:lnTo>
                    <a:lnTo>
                      <a:pt x="6" y="239"/>
                    </a:lnTo>
                    <a:lnTo>
                      <a:pt x="3" y="254"/>
                    </a:lnTo>
                    <a:lnTo>
                      <a:pt x="1" y="269"/>
                    </a:lnTo>
                    <a:lnTo>
                      <a:pt x="0" y="284"/>
                    </a:lnTo>
                    <a:lnTo>
                      <a:pt x="0" y="299"/>
                    </a:lnTo>
                    <a:lnTo>
                      <a:pt x="0" y="315"/>
                    </a:lnTo>
                    <a:lnTo>
                      <a:pt x="1" y="330"/>
                    </a:lnTo>
                    <a:lnTo>
                      <a:pt x="3" y="345"/>
                    </a:lnTo>
                    <a:lnTo>
                      <a:pt x="6" y="360"/>
                    </a:lnTo>
                    <a:lnTo>
                      <a:pt x="10" y="374"/>
                    </a:lnTo>
                    <a:lnTo>
                      <a:pt x="13" y="389"/>
                    </a:lnTo>
                    <a:lnTo>
                      <a:pt x="18" y="403"/>
                    </a:lnTo>
                    <a:lnTo>
                      <a:pt x="24" y="416"/>
                    </a:lnTo>
                    <a:lnTo>
                      <a:pt x="29" y="430"/>
                    </a:lnTo>
                    <a:lnTo>
                      <a:pt x="37" y="442"/>
                    </a:lnTo>
                    <a:lnTo>
                      <a:pt x="43" y="455"/>
                    </a:lnTo>
                    <a:lnTo>
                      <a:pt x="52" y="467"/>
                    </a:lnTo>
                    <a:lnTo>
                      <a:pt x="59" y="479"/>
                    </a:lnTo>
                    <a:lnTo>
                      <a:pt x="69" y="491"/>
                    </a:lnTo>
                    <a:lnTo>
                      <a:pt x="77" y="501"/>
                    </a:lnTo>
                    <a:lnTo>
                      <a:pt x="88" y="511"/>
                    </a:lnTo>
                    <a:lnTo>
                      <a:pt x="98" y="522"/>
                    </a:lnTo>
                    <a:lnTo>
                      <a:pt x="109" y="530"/>
                    </a:lnTo>
                    <a:lnTo>
                      <a:pt x="120" y="540"/>
                    </a:lnTo>
                    <a:lnTo>
                      <a:pt x="132" y="547"/>
                    </a:lnTo>
                    <a:lnTo>
                      <a:pt x="144" y="556"/>
                    </a:lnTo>
                    <a:lnTo>
                      <a:pt x="157" y="562"/>
                    </a:lnTo>
                    <a:lnTo>
                      <a:pt x="169" y="570"/>
                    </a:lnTo>
                    <a:lnTo>
                      <a:pt x="183" y="575"/>
                    </a:lnTo>
                    <a:lnTo>
                      <a:pt x="196" y="581"/>
                    </a:lnTo>
                    <a:lnTo>
                      <a:pt x="210" y="585"/>
                    </a:lnTo>
                    <a:lnTo>
                      <a:pt x="225" y="589"/>
                    </a:lnTo>
                    <a:lnTo>
                      <a:pt x="239" y="592"/>
                    </a:lnTo>
                    <a:lnTo>
                      <a:pt x="254" y="596"/>
                    </a:lnTo>
                    <a:lnTo>
                      <a:pt x="269" y="598"/>
                    </a:lnTo>
                    <a:lnTo>
                      <a:pt x="284" y="599"/>
                    </a:lnTo>
                    <a:lnTo>
                      <a:pt x="299" y="599"/>
                    </a:lnTo>
                    <a:lnTo>
                      <a:pt x="315" y="599"/>
                    </a:lnTo>
                    <a:lnTo>
                      <a:pt x="330" y="598"/>
                    </a:lnTo>
                    <a:lnTo>
                      <a:pt x="345" y="596"/>
                    </a:lnTo>
                    <a:lnTo>
                      <a:pt x="360" y="592"/>
                    </a:lnTo>
                    <a:lnTo>
                      <a:pt x="374" y="589"/>
                    </a:lnTo>
                    <a:lnTo>
                      <a:pt x="388" y="585"/>
                    </a:lnTo>
                    <a:lnTo>
                      <a:pt x="402" y="581"/>
                    </a:lnTo>
                    <a:lnTo>
                      <a:pt x="416" y="575"/>
                    </a:lnTo>
                    <a:lnTo>
                      <a:pt x="429" y="570"/>
                    </a:lnTo>
                    <a:lnTo>
                      <a:pt x="442" y="562"/>
                    </a:lnTo>
                    <a:lnTo>
                      <a:pt x="454" y="556"/>
                    </a:lnTo>
                    <a:lnTo>
                      <a:pt x="467" y="547"/>
                    </a:lnTo>
                    <a:lnTo>
                      <a:pt x="479" y="540"/>
                    </a:lnTo>
                    <a:lnTo>
                      <a:pt x="490" y="530"/>
                    </a:lnTo>
                    <a:lnTo>
                      <a:pt x="500" y="522"/>
                    </a:lnTo>
                    <a:lnTo>
                      <a:pt x="511" y="511"/>
                    </a:lnTo>
                    <a:lnTo>
                      <a:pt x="521" y="501"/>
                    </a:lnTo>
                    <a:lnTo>
                      <a:pt x="530" y="491"/>
                    </a:lnTo>
                    <a:lnTo>
                      <a:pt x="539" y="479"/>
                    </a:lnTo>
                    <a:lnTo>
                      <a:pt x="547" y="467"/>
                    </a:lnTo>
                    <a:lnTo>
                      <a:pt x="555" y="455"/>
                    </a:lnTo>
                    <a:lnTo>
                      <a:pt x="562" y="442"/>
                    </a:lnTo>
                    <a:lnTo>
                      <a:pt x="569" y="430"/>
                    </a:lnTo>
                    <a:lnTo>
                      <a:pt x="575" y="416"/>
                    </a:lnTo>
                    <a:lnTo>
                      <a:pt x="581" y="403"/>
                    </a:lnTo>
                    <a:lnTo>
                      <a:pt x="585" y="389"/>
                    </a:lnTo>
                    <a:lnTo>
                      <a:pt x="589" y="374"/>
                    </a:lnTo>
                    <a:lnTo>
                      <a:pt x="592" y="360"/>
                    </a:lnTo>
                    <a:lnTo>
                      <a:pt x="596" y="345"/>
                    </a:lnTo>
                    <a:lnTo>
                      <a:pt x="598" y="330"/>
                    </a:lnTo>
                    <a:lnTo>
                      <a:pt x="599" y="315"/>
                    </a:lnTo>
                    <a:lnTo>
                      <a:pt x="599" y="299"/>
                    </a:lnTo>
                    <a:lnTo>
                      <a:pt x="599" y="284"/>
                    </a:lnTo>
                    <a:lnTo>
                      <a:pt x="598" y="269"/>
                    </a:lnTo>
                    <a:lnTo>
                      <a:pt x="596" y="254"/>
                    </a:lnTo>
                    <a:lnTo>
                      <a:pt x="592" y="239"/>
                    </a:lnTo>
                    <a:lnTo>
                      <a:pt x="589" y="225"/>
                    </a:lnTo>
                    <a:lnTo>
                      <a:pt x="585" y="210"/>
                    </a:lnTo>
                    <a:lnTo>
                      <a:pt x="581" y="196"/>
                    </a:lnTo>
                    <a:lnTo>
                      <a:pt x="575" y="183"/>
                    </a:lnTo>
                    <a:lnTo>
                      <a:pt x="569" y="169"/>
                    </a:lnTo>
                    <a:lnTo>
                      <a:pt x="562" y="157"/>
                    </a:lnTo>
                    <a:lnTo>
                      <a:pt x="555" y="145"/>
                    </a:lnTo>
                    <a:lnTo>
                      <a:pt x="547" y="132"/>
                    </a:lnTo>
                    <a:lnTo>
                      <a:pt x="539" y="120"/>
                    </a:lnTo>
                    <a:lnTo>
                      <a:pt x="530" y="110"/>
                    </a:lnTo>
                    <a:lnTo>
                      <a:pt x="521" y="99"/>
                    </a:lnTo>
                    <a:lnTo>
                      <a:pt x="511" y="88"/>
                    </a:lnTo>
                    <a:lnTo>
                      <a:pt x="500" y="79"/>
                    </a:lnTo>
                    <a:lnTo>
                      <a:pt x="490" y="69"/>
                    </a:lnTo>
                    <a:lnTo>
                      <a:pt x="479" y="59"/>
                    </a:lnTo>
                    <a:lnTo>
                      <a:pt x="467" y="52"/>
                    </a:lnTo>
                    <a:lnTo>
                      <a:pt x="454" y="43"/>
                    </a:lnTo>
                    <a:lnTo>
                      <a:pt x="442" y="37"/>
                    </a:lnTo>
                    <a:lnTo>
                      <a:pt x="429" y="29"/>
                    </a:lnTo>
                    <a:lnTo>
                      <a:pt x="416" y="24"/>
                    </a:lnTo>
                    <a:lnTo>
                      <a:pt x="402" y="19"/>
                    </a:lnTo>
                    <a:lnTo>
                      <a:pt x="388" y="13"/>
                    </a:lnTo>
                    <a:lnTo>
                      <a:pt x="374" y="10"/>
                    </a:lnTo>
                    <a:lnTo>
                      <a:pt x="360" y="6"/>
                    </a:lnTo>
                    <a:lnTo>
                      <a:pt x="345" y="4"/>
                    </a:lnTo>
                    <a:lnTo>
                      <a:pt x="330" y="1"/>
                    </a:lnTo>
                    <a:lnTo>
                      <a:pt x="315" y="0"/>
                    </a:lnTo>
                    <a:lnTo>
                      <a:pt x="29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55">
                <a:extLst>
                  <a:ext uri="{FF2B5EF4-FFF2-40B4-BE49-F238E27FC236}">
                    <a16:creationId xmlns="" xmlns:a16="http://schemas.microsoft.com/office/drawing/2014/main" id="{620F6B3A-70B9-4DB5-B9A6-9B2478BA60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13" y="903288"/>
                <a:ext cx="28575" cy="9525"/>
              </a:xfrm>
              <a:custGeom>
                <a:avLst/>
                <a:gdLst>
                  <a:gd name="T0" fmla="*/ 75 w 90"/>
                  <a:gd name="T1" fmla="*/ 0 h 30"/>
                  <a:gd name="T2" fmla="*/ 15 w 90"/>
                  <a:gd name="T3" fmla="*/ 0 h 30"/>
                  <a:gd name="T4" fmla="*/ 12 w 90"/>
                  <a:gd name="T5" fmla="*/ 1 h 30"/>
                  <a:gd name="T6" fmla="*/ 8 w 90"/>
                  <a:gd name="T7" fmla="*/ 2 h 30"/>
                  <a:gd name="T8" fmla="*/ 6 w 90"/>
                  <a:gd name="T9" fmla="*/ 3 h 30"/>
                  <a:gd name="T10" fmla="*/ 4 w 90"/>
                  <a:gd name="T11" fmla="*/ 5 h 30"/>
                  <a:gd name="T12" fmla="*/ 2 w 90"/>
                  <a:gd name="T13" fmla="*/ 8 h 30"/>
                  <a:gd name="T14" fmla="*/ 1 w 90"/>
                  <a:gd name="T15" fmla="*/ 10 h 30"/>
                  <a:gd name="T16" fmla="*/ 0 w 90"/>
                  <a:gd name="T17" fmla="*/ 13 h 30"/>
                  <a:gd name="T18" fmla="*/ 0 w 90"/>
                  <a:gd name="T19" fmla="*/ 15 h 30"/>
                  <a:gd name="T20" fmla="*/ 0 w 90"/>
                  <a:gd name="T21" fmla="*/ 18 h 30"/>
                  <a:gd name="T22" fmla="*/ 1 w 90"/>
                  <a:gd name="T23" fmla="*/ 21 h 30"/>
                  <a:gd name="T24" fmla="*/ 2 w 90"/>
                  <a:gd name="T25" fmla="*/ 24 h 30"/>
                  <a:gd name="T26" fmla="*/ 4 w 90"/>
                  <a:gd name="T27" fmla="*/ 26 h 30"/>
                  <a:gd name="T28" fmla="*/ 6 w 90"/>
                  <a:gd name="T29" fmla="*/ 28 h 30"/>
                  <a:gd name="T30" fmla="*/ 8 w 90"/>
                  <a:gd name="T31" fmla="*/ 29 h 30"/>
                  <a:gd name="T32" fmla="*/ 12 w 90"/>
                  <a:gd name="T33" fmla="*/ 30 h 30"/>
                  <a:gd name="T34" fmla="*/ 15 w 90"/>
                  <a:gd name="T35" fmla="*/ 30 h 30"/>
                  <a:gd name="T36" fmla="*/ 75 w 90"/>
                  <a:gd name="T37" fmla="*/ 30 h 30"/>
                  <a:gd name="T38" fmla="*/ 78 w 90"/>
                  <a:gd name="T39" fmla="*/ 30 h 30"/>
                  <a:gd name="T40" fmla="*/ 80 w 90"/>
                  <a:gd name="T41" fmla="*/ 29 h 30"/>
                  <a:gd name="T42" fmla="*/ 83 w 90"/>
                  <a:gd name="T43" fmla="*/ 28 h 30"/>
                  <a:gd name="T44" fmla="*/ 85 w 90"/>
                  <a:gd name="T45" fmla="*/ 26 h 30"/>
                  <a:gd name="T46" fmla="*/ 86 w 90"/>
                  <a:gd name="T47" fmla="*/ 24 h 30"/>
                  <a:gd name="T48" fmla="*/ 89 w 90"/>
                  <a:gd name="T49" fmla="*/ 21 h 30"/>
                  <a:gd name="T50" fmla="*/ 90 w 90"/>
                  <a:gd name="T51" fmla="*/ 18 h 30"/>
                  <a:gd name="T52" fmla="*/ 90 w 90"/>
                  <a:gd name="T53" fmla="*/ 15 h 30"/>
                  <a:gd name="T54" fmla="*/ 90 w 90"/>
                  <a:gd name="T55" fmla="*/ 13 h 30"/>
                  <a:gd name="T56" fmla="*/ 89 w 90"/>
                  <a:gd name="T57" fmla="*/ 10 h 30"/>
                  <a:gd name="T58" fmla="*/ 86 w 90"/>
                  <a:gd name="T59" fmla="*/ 8 h 30"/>
                  <a:gd name="T60" fmla="*/ 85 w 90"/>
                  <a:gd name="T61" fmla="*/ 5 h 30"/>
                  <a:gd name="T62" fmla="*/ 83 w 90"/>
                  <a:gd name="T63" fmla="*/ 3 h 30"/>
                  <a:gd name="T64" fmla="*/ 80 w 90"/>
                  <a:gd name="T65" fmla="*/ 2 h 30"/>
                  <a:gd name="T66" fmla="*/ 78 w 90"/>
                  <a:gd name="T67" fmla="*/ 1 h 30"/>
                  <a:gd name="T68" fmla="*/ 75 w 90"/>
                  <a:gd name="T6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0" h="30">
                    <a:moveTo>
                      <a:pt x="75" y="0"/>
                    </a:moveTo>
                    <a:lnTo>
                      <a:pt x="15" y="0"/>
                    </a:lnTo>
                    <a:lnTo>
                      <a:pt x="12" y="1"/>
                    </a:lnTo>
                    <a:lnTo>
                      <a:pt x="8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4"/>
                    </a:lnTo>
                    <a:lnTo>
                      <a:pt x="4" y="26"/>
                    </a:lnTo>
                    <a:lnTo>
                      <a:pt x="6" y="28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75" y="30"/>
                    </a:lnTo>
                    <a:lnTo>
                      <a:pt x="78" y="30"/>
                    </a:lnTo>
                    <a:lnTo>
                      <a:pt x="80" y="29"/>
                    </a:lnTo>
                    <a:lnTo>
                      <a:pt x="83" y="28"/>
                    </a:lnTo>
                    <a:lnTo>
                      <a:pt x="85" y="26"/>
                    </a:lnTo>
                    <a:lnTo>
                      <a:pt x="86" y="24"/>
                    </a:lnTo>
                    <a:lnTo>
                      <a:pt x="89" y="21"/>
                    </a:lnTo>
                    <a:lnTo>
                      <a:pt x="90" y="18"/>
                    </a:lnTo>
                    <a:lnTo>
                      <a:pt x="90" y="15"/>
                    </a:lnTo>
                    <a:lnTo>
                      <a:pt x="90" y="13"/>
                    </a:lnTo>
                    <a:lnTo>
                      <a:pt x="89" y="10"/>
                    </a:lnTo>
                    <a:lnTo>
                      <a:pt x="86" y="8"/>
                    </a:lnTo>
                    <a:lnTo>
                      <a:pt x="85" y="5"/>
                    </a:lnTo>
                    <a:lnTo>
                      <a:pt x="83" y="3"/>
                    </a:lnTo>
                    <a:lnTo>
                      <a:pt x="80" y="2"/>
                    </a:lnTo>
                    <a:lnTo>
                      <a:pt x="78" y="1"/>
                    </a:lnTo>
                    <a:lnTo>
                      <a:pt x="7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56">
                <a:extLst>
                  <a:ext uri="{FF2B5EF4-FFF2-40B4-BE49-F238E27FC236}">
                    <a16:creationId xmlns="" xmlns:a16="http://schemas.microsoft.com/office/drawing/2014/main" id="{3FC316AB-D8C9-4E37-A5C2-890BD31355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313" y="769938"/>
                <a:ext cx="9525" cy="28575"/>
              </a:xfrm>
              <a:custGeom>
                <a:avLst/>
                <a:gdLst>
                  <a:gd name="T0" fmla="*/ 15 w 30"/>
                  <a:gd name="T1" fmla="*/ 89 h 89"/>
                  <a:gd name="T2" fmla="*/ 18 w 30"/>
                  <a:gd name="T3" fmla="*/ 89 h 89"/>
                  <a:gd name="T4" fmla="*/ 21 w 30"/>
                  <a:gd name="T5" fmla="*/ 88 h 89"/>
                  <a:gd name="T6" fmla="*/ 24 w 30"/>
                  <a:gd name="T7" fmla="*/ 87 h 89"/>
                  <a:gd name="T8" fmla="*/ 26 w 30"/>
                  <a:gd name="T9" fmla="*/ 85 h 89"/>
                  <a:gd name="T10" fmla="*/ 28 w 30"/>
                  <a:gd name="T11" fmla="*/ 83 h 89"/>
                  <a:gd name="T12" fmla="*/ 29 w 30"/>
                  <a:gd name="T13" fmla="*/ 81 h 89"/>
                  <a:gd name="T14" fmla="*/ 30 w 30"/>
                  <a:gd name="T15" fmla="*/ 78 h 89"/>
                  <a:gd name="T16" fmla="*/ 30 w 30"/>
                  <a:gd name="T17" fmla="*/ 74 h 89"/>
                  <a:gd name="T18" fmla="*/ 30 w 30"/>
                  <a:gd name="T19" fmla="*/ 14 h 89"/>
                  <a:gd name="T20" fmla="*/ 30 w 30"/>
                  <a:gd name="T21" fmla="*/ 11 h 89"/>
                  <a:gd name="T22" fmla="*/ 29 w 30"/>
                  <a:gd name="T23" fmla="*/ 9 h 89"/>
                  <a:gd name="T24" fmla="*/ 28 w 30"/>
                  <a:gd name="T25" fmla="*/ 6 h 89"/>
                  <a:gd name="T26" fmla="*/ 26 w 30"/>
                  <a:gd name="T27" fmla="*/ 4 h 89"/>
                  <a:gd name="T28" fmla="*/ 24 w 30"/>
                  <a:gd name="T29" fmla="*/ 2 h 89"/>
                  <a:gd name="T30" fmla="*/ 21 w 30"/>
                  <a:gd name="T31" fmla="*/ 1 h 89"/>
                  <a:gd name="T32" fmla="*/ 18 w 30"/>
                  <a:gd name="T33" fmla="*/ 0 h 89"/>
                  <a:gd name="T34" fmla="*/ 15 w 30"/>
                  <a:gd name="T35" fmla="*/ 0 h 89"/>
                  <a:gd name="T36" fmla="*/ 13 w 30"/>
                  <a:gd name="T37" fmla="*/ 0 h 89"/>
                  <a:gd name="T38" fmla="*/ 10 w 30"/>
                  <a:gd name="T39" fmla="*/ 1 h 89"/>
                  <a:gd name="T40" fmla="*/ 7 w 30"/>
                  <a:gd name="T41" fmla="*/ 2 h 89"/>
                  <a:gd name="T42" fmla="*/ 4 w 30"/>
                  <a:gd name="T43" fmla="*/ 4 h 89"/>
                  <a:gd name="T44" fmla="*/ 3 w 30"/>
                  <a:gd name="T45" fmla="*/ 6 h 89"/>
                  <a:gd name="T46" fmla="*/ 1 w 30"/>
                  <a:gd name="T47" fmla="*/ 9 h 89"/>
                  <a:gd name="T48" fmla="*/ 1 w 30"/>
                  <a:gd name="T49" fmla="*/ 11 h 89"/>
                  <a:gd name="T50" fmla="*/ 0 w 30"/>
                  <a:gd name="T51" fmla="*/ 14 h 89"/>
                  <a:gd name="T52" fmla="*/ 0 w 30"/>
                  <a:gd name="T53" fmla="*/ 74 h 89"/>
                  <a:gd name="T54" fmla="*/ 1 w 30"/>
                  <a:gd name="T55" fmla="*/ 78 h 89"/>
                  <a:gd name="T56" fmla="*/ 1 w 30"/>
                  <a:gd name="T57" fmla="*/ 81 h 89"/>
                  <a:gd name="T58" fmla="*/ 3 w 30"/>
                  <a:gd name="T59" fmla="*/ 83 h 89"/>
                  <a:gd name="T60" fmla="*/ 4 w 30"/>
                  <a:gd name="T61" fmla="*/ 85 h 89"/>
                  <a:gd name="T62" fmla="*/ 7 w 30"/>
                  <a:gd name="T63" fmla="*/ 87 h 89"/>
                  <a:gd name="T64" fmla="*/ 10 w 30"/>
                  <a:gd name="T65" fmla="*/ 88 h 89"/>
                  <a:gd name="T66" fmla="*/ 13 w 30"/>
                  <a:gd name="T67" fmla="*/ 89 h 89"/>
                  <a:gd name="T68" fmla="*/ 15 w 30"/>
                  <a:gd name="T69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89">
                    <a:moveTo>
                      <a:pt x="15" y="89"/>
                    </a:moveTo>
                    <a:lnTo>
                      <a:pt x="18" y="89"/>
                    </a:lnTo>
                    <a:lnTo>
                      <a:pt x="21" y="88"/>
                    </a:lnTo>
                    <a:lnTo>
                      <a:pt x="24" y="87"/>
                    </a:lnTo>
                    <a:lnTo>
                      <a:pt x="26" y="85"/>
                    </a:lnTo>
                    <a:lnTo>
                      <a:pt x="28" y="83"/>
                    </a:lnTo>
                    <a:lnTo>
                      <a:pt x="29" y="81"/>
                    </a:lnTo>
                    <a:lnTo>
                      <a:pt x="30" y="78"/>
                    </a:lnTo>
                    <a:lnTo>
                      <a:pt x="30" y="74"/>
                    </a:lnTo>
                    <a:lnTo>
                      <a:pt x="30" y="14"/>
                    </a:lnTo>
                    <a:lnTo>
                      <a:pt x="30" y="11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0" y="74"/>
                    </a:lnTo>
                    <a:lnTo>
                      <a:pt x="1" y="78"/>
                    </a:lnTo>
                    <a:lnTo>
                      <a:pt x="1" y="81"/>
                    </a:lnTo>
                    <a:lnTo>
                      <a:pt x="3" y="83"/>
                    </a:lnTo>
                    <a:lnTo>
                      <a:pt x="4" y="85"/>
                    </a:lnTo>
                    <a:lnTo>
                      <a:pt x="7" y="87"/>
                    </a:lnTo>
                    <a:lnTo>
                      <a:pt x="10" y="88"/>
                    </a:lnTo>
                    <a:lnTo>
                      <a:pt x="13" y="89"/>
                    </a:lnTo>
                    <a:lnTo>
                      <a:pt x="15" y="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57">
                <a:extLst>
                  <a:ext uri="{FF2B5EF4-FFF2-40B4-BE49-F238E27FC236}">
                    <a16:creationId xmlns="" xmlns:a16="http://schemas.microsoft.com/office/drawing/2014/main" id="{8346A8E3-2EF1-4FC6-91F9-29AE2FF2F0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63" y="903288"/>
                <a:ext cx="28575" cy="9525"/>
              </a:xfrm>
              <a:custGeom>
                <a:avLst/>
                <a:gdLst>
                  <a:gd name="T0" fmla="*/ 75 w 90"/>
                  <a:gd name="T1" fmla="*/ 0 h 30"/>
                  <a:gd name="T2" fmla="*/ 15 w 90"/>
                  <a:gd name="T3" fmla="*/ 0 h 30"/>
                  <a:gd name="T4" fmla="*/ 12 w 90"/>
                  <a:gd name="T5" fmla="*/ 1 h 30"/>
                  <a:gd name="T6" fmla="*/ 9 w 90"/>
                  <a:gd name="T7" fmla="*/ 2 h 30"/>
                  <a:gd name="T8" fmla="*/ 7 w 90"/>
                  <a:gd name="T9" fmla="*/ 3 h 30"/>
                  <a:gd name="T10" fmla="*/ 5 w 90"/>
                  <a:gd name="T11" fmla="*/ 5 h 30"/>
                  <a:gd name="T12" fmla="*/ 3 w 90"/>
                  <a:gd name="T13" fmla="*/ 8 h 30"/>
                  <a:gd name="T14" fmla="*/ 1 w 90"/>
                  <a:gd name="T15" fmla="*/ 10 h 30"/>
                  <a:gd name="T16" fmla="*/ 0 w 90"/>
                  <a:gd name="T17" fmla="*/ 13 h 30"/>
                  <a:gd name="T18" fmla="*/ 0 w 90"/>
                  <a:gd name="T19" fmla="*/ 15 h 30"/>
                  <a:gd name="T20" fmla="*/ 0 w 90"/>
                  <a:gd name="T21" fmla="*/ 18 h 30"/>
                  <a:gd name="T22" fmla="*/ 1 w 90"/>
                  <a:gd name="T23" fmla="*/ 21 h 30"/>
                  <a:gd name="T24" fmla="*/ 3 w 90"/>
                  <a:gd name="T25" fmla="*/ 24 h 30"/>
                  <a:gd name="T26" fmla="*/ 5 w 90"/>
                  <a:gd name="T27" fmla="*/ 26 h 30"/>
                  <a:gd name="T28" fmla="*/ 7 w 90"/>
                  <a:gd name="T29" fmla="*/ 28 h 30"/>
                  <a:gd name="T30" fmla="*/ 9 w 90"/>
                  <a:gd name="T31" fmla="*/ 29 h 30"/>
                  <a:gd name="T32" fmla="*/ 12 w 90"/>
                  <a:gd name="T33" fmla="*/ 30 h 30"/>
                  <a:gd name="T34" fmla="*/ 15 w 90"/>
                  <a:gd name="T35" fmla="*/ 30 h 30"/>
                  <a:gd name="T36" fmla="*/ 75 w 90"/>
                  <a:gd name="T37" fmla="*/ 30 h 30"/>
                  <a:gd name="T38" fmla="*/ 79 w 90"/>
                  <a:gd name="T39" fmla="*/ 30 h 30"/>
                  <a:gd name="T40" fmla="*/ 81 w 90"/>
                  <a:gd name="T41" fmla="*/ 29 h 30"/>
                  <a:gd name="T42" fmla="*/ 84 w 90"/>
                  <a:gd name="T43" fmla="*/ 28 h 30"/>
                  <a:gd name="T44" fmla="*/ 86 w 90"/>
                  <a:gd name="T45" fmla="*/ 26 h 30"/>
                  <a:gd name="T46" fmla="*/ 87 w 90"/>
                  <a:gd name="T47" fmla="*/ 24 h 30"/>
                  <a:gd name="T48" fmla="*/ 89 w 90"/>
                  <a:gd name="T49" fmla="*/ 21 h 30"/>
                  <a:gd name="T50" fmla="*/ 90 w 90"/>
                  <a:gd name="T51" fmla="*/ 18 h 30"/>
                  <a:gd name="T52" fmla="*/ 90 w 90"/>
                  <a:gd name="T53" fmla="*/ 15 h 30"/>
                  <a:gd name="T54" fmla="*/ 90 w 90"/>
                  <a:gd name="T55" fmla="*/ 13 h 30"/>
                  <a:gd name="T56" fmla="*/ 89 w 90"/>
                  <a:gd name="T57" fmla="*/ 10 h 30"/>
                  <a:gd name="T58" fmla="*/ 87 w 90"/>
                  <a:gd name="T59" fmla="*/ 8 h 30"/>
                  <a:gd name="T60" fmla="*/ 86 w 90"/>
                  <a:gd name="T61" fmla="*/ 5 h 30"/>
                  <a:gd name="T62" fmla="*/ 84 w 90"/>
                  <a:gd name="T63" fmla="*/ 3 h 30"/>
                  <a:gd name="T64" fmla="*/ 81 w 90"/>
                  <a:gd name="T65" fmla="*/ 2 h 30"/>
                  <a:gd name="T66" fmla="*/ 79 w 90"/>
                  <a:gd name="T67" fmla="*/ 1 h 30"/>
                  <a:gd name="T68" fmla="*/ 75 w 90"/>
                  <a:gd name="T6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0" h="30">
                    <a:moveTo>
                      <a:pt x="75" y="0"/>
                    </a:moveTo>
                    <a:lnTo>
                      <a:pt x="15" y="0"/>
                    </a:lnTo>
                    <a:lnTo>
                      <a:pt x="12" y="1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3" y="8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3" y="24"/>
                    </a:lnTo>
                    <a:lnTo>
                      <a:pt x="5" y="26"/>
                    </a:lnTo>
                    <a:lnTo>
                      <a:pt x="7" y="28"/>
                    </a:lnTo>
                    <a:lnTo>
                      <a:pt x="9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75" y="30"/>
                    </a:lnTo>
                    <a:lnTo>
                      <a:pt x="79" y="30"/>
                    </a:lnTo>
                    <a:lnTo>
                      <a:pt x="81" y="29"/>
                    </a:lnTo>
                    <a:lnTo>
                      <a:pt x="84" y="28"/>
                    </a:lnTo>
                    <a:lnTo>
                      <a:pt x="86" y="26"/>
                    </a:lnTo>
                    <a:lnTo>
                      <a:pt x="87" y="24"/>
                    </a:lnTo>
                    <a:lnTo>
                      <a:pt x="89" y="21"/>
                    </a:lnTo>
                    <a:lnTo>
                      <a:pt x="90" y="18"/>
                    </a:lnTo>
                    <a:lnTo>
                      <a:pt x="90" y="15"/>
                    </a:lnTo>
                    <a:lnTo>
                      <a:pt x="90" y="13"/>
                    </a:lnTo>
                    <a:lnTo>
                      <a:pt x="89" y="10"/>
                    </a:lnTo>
                    <a:lnTo>
                      <a:pt x="87" y="8"/>
                    </a:lnTo>
                    <a:lnTo>
                      <a:pt x="86" y="5"/>
                    </a:lnTo>
                    <a:lnTo>
                      <a:pt x="84" y="3"/>
                    </a:lnTo>
                    <a:lnTo>
                      <a:pt x="81" y="2"/>
                    </a:lnTo>
                    <a:lnTo>
                      <a:pt x="79" y="1"/>
                    </a:lnTo>
                    <a:lnTo>
                      <a:pt x="7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58">
                <a:extLst>
                  <a:ext uri="{FF2B5EF4-FFF2-40B4-BE49-F238E27FC236}">
                    <a16:creationId xmlns="" xmlns:a16="http://schemas.microsoft.com/office/drawing/2014/main" id="{D637BD53-1A4A-4652-AF9E-679678C852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313" y="1017588"/>
                <a:ext cx="9525" cy="28575"/>
              </a:xfrm>
              <a:custGeom>
                <a:avLst/>
                <a:gdLst>
                  <a:gd name="T0" fmla="*/ 15 w 30"/>
                  <a:gd name="T1" fmla="*/ 0 h 90"/>
                  <a:gd name="T2" fmla="*/ 13 w 30"/>
                  <a:gd name="T3" fmla="*/ 0 h 90"/>
                  <a:gd name="T4" fmla="*/ 10 w 30"/>
                  <a:gd name="T5" fmla="*/ 1 h 90"/>
                  <a:gd name="T6" fmla="*/ 7 w 30"/>
                  <a:gd name="T7" fmla="*/ 2 h 90"/>
                  <a:gd name="T8" fmla="*/ 4 w 30"/>
                  <a:gd name="T9" fmla="*/ 4 h 90"/>
                  <a:gd name="T10" fmla="*/ 3 w 30"/>
                  <a:gd name="T11" fmla="*/ 6 h 90"/>
                  <a:gd name="T12" fmla="*/ 1 w 30"/>
                  <a:gd name="T13" fmla="*/ 9 h 90"/>
                  <a:gd name="T14" fmla="*/ 1 w 30"/>
                  <a:gd name="T15" fmla="*/ 11 h 90"/>
                  <a:gd name="T16" fmla="*/ 0 w 30"/>
                  <a:gd name="T17" fmla="*/ 15 h 90"/>
                  <a:gd name="T18" fmla="*/ 0 w 30"/>
                  <a:gd name="T19" fmla="*/ 75 h 90"/>
                  <a:gd name="T20" fmla="*/ 1 w 30"/>
                  <a:gd name="T21" fmla="*/ 78 h 90"/>
                  <a:gd name="T22" fmla="*/ 1 w 30"/>
                  <a:gd name="T23" fmla="*/ 81 h 90"/>
                  <a:gd name="T24" fmla="*/ 3 w 30"/>
                  <a:gd name="T25" fmla="*/ 83 h 90"/>
                  <a:gd name="T26" fmla="*/ 4 w 30"/>
                  <a:gd name="T27" fmla="*/ 85 h 90"/>
                  <a:gd name="T28" fmla="*/ 7 w 30"/>
                  <a:gd name="T29" fmla="*/ 87 h 90"/>
                  <a:gd name="T30" fmla="*/ 10 w 30"/>
                  <a:gd name="T31" fmla="*/ 89 h 90"/>
                  <a:gd name="T32" fmla="*/ 13 w 30"/>
                  <a:gd name="T33" fmla="*/ 90 h 90"/>
                  <a:gd name="T34" fmla="*/ 15 w 30"/>
                  <a:gd name="T35" fmla="*/ 90 h 90"/>
                  <a:gd name="T36" fmla="*/ 18 w 30"/>
                  <a:gd name="T37" fmla="*/ 90 h 90"/>
                  <a:gd name="T38" fmla="*/ 21 w 30"/>
                  <a:gd name="T39" fmla="*/ 89 h 90"/>
                  <a:gd name="T40" fmla="*/ 24 w 30"/>
                  <a:gd name="T41" fmla="*/ 87 h 90"/>
                  <a:gd name="T42" fmla="*/ 26 w 30"/>
                  <a:gd name="T43" fmla="*/ 85 h 90"/>
                  <a:gd name="T44" fmla="*/ 28 w 30"/>
                  <a:gd name="T45" fmla="*/ 83 h 90"/>
                  <a:gd name="T46" fmla="*/ 29 w 30"/>
                  <a:gd name="T47" fmla="*/ 81 h 90"/>
                  <a:gd name="T48" fmla="*/ 30 w 30"/>
                  <a:gd name="T49" fmla="*/ 78 h 90"/>
                  <a:gd name="T50" fmla="*/ 30 w 30"/>
                  <a:gd name="T51" fmla="*/ 75 h 90"/>
                  <a:gd name="T52" fmla="*/ 30 w 30"/>
                  <a:gd name="T53" fmla="*/ 15 h 90"/>
                  <a:gd name="T54" fmla="*/ 30 w 30"/>
                  <a:gd name="T55" fmla="*/ 11 h 90"/>
                  <a:gd name="T56" fmla="*/ 29 w 30"/>
                  <a:gd name="T57" fmla="*/ 9 h 90"/>
                  <a:gd name="T58" fmla="*/ 28 w 30"/>
                  <a:gd name="T59" fmla="*/ 6 h 90"/>
                  <a:gd name="T60" fmla="*/ 26 w 30"/>
                  <a:gd name="T61" fmla="*/ 4 h 90"/>
                  <a:gd name="T62" fmla="*/ 24 w 30"/>
                  <a:gd name="T63" fmla="*/ 2 h 90"/>
                  <a:gd name="T64" fmla="*/ 21 w 30"/>
                  <a:gd name="T65" fmla="*/ 1 h 90"/>
                  <a:gd name="T66" fmla="*/ 18 w 30"/>
                  <a:gd name="T67" fmla="*/ 0 h 90"/>
                  <a:gd name="T68" fmla="*/ 15 w 30"/>
                  <a:gd name="T69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90">
                    <a:moveTo>
                      <a:pt x="15" y="0"/>
                    </a:moveTo>
                    <a:lnTo>
                      <a:pt x="13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5"/>
                    </a:lnTo>
                    <a:lnTo>
                      <a:pt x="0" y="75"/>
                    </a:lnTo>
                    <a:lnTo>
                      <a:pt x="1" y="78"/>
                    </a:lnTo>
                    <a:lnTo>
                      <a:pt x="1" y="81"/>
                    </a:lnTo>
                    <a:lnTo>
                      <a:pt x="3" y="83"/>
                    </a:lnTo>
                    <a:lnTo>
                      <a:pt x="4" y="85"/>
                    </a:lnTo>
                    <a:lnTo>
                      <a:pt x="7" y="87"/>
                    </a:lnTo>
                    <a:lnTo>
                      <a:pt x="10" y="89"/>
                    </a:lnTo>
                    <a:lnTo>
                      <a:pt x="13" y="90"/>
                    </a:lnTo>
                    <a:lnTo>
                      <a:pt x="15" y="90"/>
                    </a:lnTo>
                    <a:lnTo>
                      <a:pt x="18" y="90"/>
                    </a:lnTo>
                    <a:lnTo>
                      <a:pt x="21" y="89"/>
                    </a:lnTo>
                    <a:lnTo>
                      <a:pt x="24" y="87"/>
                    </a:lnTo>
                    <a:lnTo>
                      <a:pt x="26" y="85"/>
                    </a:lnTo>
                    <a:lnTo>
                      <a:pt x="28" y="83"/>
                    </a:lnTo>
                    <a:lnTo>
                      <a:pt x="29" y="81"/>
                    </a:lnTo>
                    <a:lnTo>
                      <a:pt x="30" y="78"/>
                    </a:lnTo>
                    <a:lnTo>
                      <a:pt x="30" y="75"/>
                    </a:lnTo>
                    <a:lnTo>
                      <a:pt x="30" y="15"/>
                    </a:lnTo>
                    <a:lnTo>
                      <a:pt x="30" y="11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59">
                <a:extLst>
                  <a:ext uri="{FF2B5EF4-FFF2-40B4-BE49-F238E27FC236}">
                    <a16:creationId xmlns="" xmlns:a16="http://schemas.microsoft.com/office/drawing/2014/main" id="{C46A30A2-27C7-41CA-BC30-5C96479DA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275" y="809625"/>
                <a:ext cx="22225" cy="22225"/>
              </a:xfrm>
              <a:custGeom>
                <a:avLst/>
                <a:gdLst>
                  <a:gd name="T0" fmla="*/ 46 w 72"/>
                  <a:gd name="T1" fmla="*/ 4 h 72"/>
                  <a:gd name="T2" fmla="*/ 4 w 72"/>
                  <a:gd name="T3" fmla="*/ 47 h 72"/>
                  <a:gd name="T4" fmla="*/ 2 w 72"/>
                  <a:gd name="T5" fmla="*/ 49 h 72"/>
                  <a:gd name="T6" fmla="*/ 1 w 72"/>
                  <a:gd name="T7" fmla="*/ 52 h 72"/>
                  <a:gd name="T8" fmla="*/ 0 w 72"/>
                  <a:gd name="T9" fmla="*/ 54 h 72"/>
                  <a:gd name="T10" fmla="*/ 0 w 72"/>
                  <a:gd name="T11" fmla="*/ 57 h 72"/>
                  <a:gd name="T12" fmla="*/ 0 w 72"/>
                  <a:gd name="T13" fmla="*/ 61 h 72"/>
                  <a:gd name="T14" fmla="*/ 1 w 72"/>
                  <a:gd name="T15" fmla="*/ 63 h 72"/>
                  <a:gd name="T16" fmla="*/ 2 w 72"/>
                  <a:gd name="T17" fmla="*/ 66 h 72"/>
                  <a:gd name="T18" fmla="*/ 4 w 72"/>
                  <a:gd name="T19" fmla="*/ 68 h 72"/>
                  <a:gd name="T20" fmla="*/ 6 w 72"/>
                  <a:gd name="T21" fmla="*/ 70 h 72"/>
                  <a:gd name="T22" fmla="*/ 8 w 72"/>
                  <a:gd name="T23" fmla="*/ 71 h 72"/>
                  <a:gd name="T24" fmla="*/ 12 w 72"/>
                  <a:gd name="T25" fmla="*/ 72 h 72"/>
                  <a:gd name="T26" fmla="*/ 15 w 72"/>
                  <a:gd name="T27" fmla="*/ 72 h 72"/>
                  <a:gd name="T28" fmla="*/ 17 w 72"/>
                  <a:gd name="T29" fmla="*/ 72 h 72"/>
                  <a:gd name="T30" fmla="*/ 20 w 72"/>
                  <a:gd name="T31" fmla="*/ 71 h 72"/>
                  <a:gd name="T32" fmla="*/ 22 w 72"/>
                  <a:gd name="T33" fmla="*/ 70 h 72"/>
                  <a:gd name="T34" fmla="*/ 25 w 72"/>
                  <a:gd name="T35" fmla="*/ 68 h 72"/>
                  <a:gd name="T36" fmla="*/ 67 w 72"/>
                  <a:gd name="T37" fmla="*/ 24 h 72"/>
                  <a:gd name="T38" fmla="*/ 69 w 72"/>
                  <a:gd name="T39" fmla="*/ 22 h 72"/>
                  <a:gd name="T40" fmla="*/ 70 w 72"/>
                  <a:gd name="T41" fmla="*/ 20 h 72"/>
                  <a:gd name="T42" fmla="*/ 72 w 72"/>
                  <a:gd name="T43" fmla="*/ 18 h 72"/>
                  <a:gd name="T44" fmla="*/ 72 w 72"/>
                  <a:gd name="T45" fmla="*/ 15 h 72"/>
                  <a:gd name="T46" fmla="*/ 72 w 72"/>
                  <a:gd name="T47" fmla="*/ 11 h 72"/>
                  <a:gd name="T48" fmla="*/ 70 w 72"/>
                  <a:gd name="T49" fmla="*/ 9 h 72"/>
                  <a:gd name="T50" fmla="*/ 69 w 72"/>
                  <a:gd name="T51" fmla="*/ 6 h 72"/>
                  <a:gd name="T52" fmla="*/ 67 w 72"/>
                  <a:gd name="T53" fmla="*/ 4 h 72"/>
                  <a:gd name="T54" fmla="*/ 65 w 72"/>
                  <a:gd name="T55" fmla="*/ 2 h 72"/>
                  <a:gd name="T56" fmla="*/ 62 w 72"/>
                  <a:gd name="T57" fmla="*/ 1 h 72"/>
                  <a:gd name="T58" fmla="*/ 60 w 72"/>
                  <a:gd name="T59" fmla="*/ 0 h 72"/>
                  <a:gd name="T60" fmla="*/ 57 w 72"/>
                  <a:gd name="T61" fmla="*/ 0 h 72"/>
                  <a:gd name="T62" fmla="*/ 53 w 72"/>
                  <a:gd name="T63" fmla="*/ 0 h 72"/>
                  <a:gd name="T64" fmla="*/ 51 w 72"/>
                  <a:gd name="T65" fmla="*/ 1 h 72"/>
                  <a:gd name="T66" fmla="*/ 48 w 72"/>
                  <a:gd name="T67" fmla="*/ 2 h 72"/>
                  <a:gd name="T68" fmla="*/ 46 w 72"/>
                  <a:gd name="T6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2" h="72">
                    <a:moveTo>
                      <a:pt x="46" y="4"/>
                    </a:moveTo>
                    <a:lnTo>
                      <a:pt x="4" y="47"/>
                    </a:lnTo>
                    <a:lnTo>
                      <a:pt x="2" y="49"/>
                    </a:lnTo>
                    <a:lnTo>
                      <a:pt x="1" y="52"/>
                    </a:lnTo>
                    <a:lnTo>
                      <a:pt x="0" y="54"/>
                    </a:lnTo>
                    <a:lnTo>
                      <a:pt x="0" y="57"/>
                    </a:lnTo>
                    <a:lnTo>
                      <a:pt x="0" y="61"/>
                    </a:lnTo>
                    <a:lnTo>
                      <a:pt x="1" y="63"/>
                    </a:lnTo>
                    <a:lnTo>
                      <a:pt x="2" y="66"/>
                    </a:lnTo>
                    <a:lnTo>
                      <a:pt x="4" y="68"/>
                    </a:lnTo>
                    <a:lnTo>
                      <a:pt x="6" y="70"/>
                    </a:lnTo>
                    <a:lnTo>
                      <a:pt x="8" y="71"/>
                    </a:lnTo>
                    <a:lnTo>
                      <a:pt x="12" y="72"/>
                    </a:lnTo>
                    <a:lnTo>
                      <a:pt x="15" y="72"/>
                    </a:lnTo>
                    <a:lnTo>
                      <a:pt x="17" y="72"/>
                    </a:lnTo>
                    <a:lnTo>
                      <a:pt x="20" y="71"/>
                    </a:lnTo>
                    <a:lnTo>
                      <a:pt x="22" y="70"/>
                    </a:lnTo>
                    <a:lnTo>
                      <a:pt x="25" y="68"/>
                    </a:lnTo>
                    <a:lnTo>
                      <a:pt x="67" y="24"/>
                    </a:lnTo>
                    <a:lnTo>
                      <a:pt x="69" y="22"/>
                    </a:lnTo>
                    <a:lnTo>
                      <a:pt x="70" y="20"/>
                    </a:lnTo>
                    <a:lnTo>
                      <a:pt x="72" y="18"/>
                    </a:lnTo>
                    <a:lnTo>
                      <a:pt x="72" y="15"/>
                    </a:lnTo>
                    <a:lnTo>
                      <a:pt x="72" y="11"/>
                    </a:lnTo>
                    <a:lnTo>
                      <a:pt x="70" y="9"/>
                    </a:lnTo>
                    <a:lnTo>
                      <a:pt x="69" y="6"/>
                    </a:lnTo>
                    <a:lnTo>
                      <a:pt x="67" y="4"/>
                    </a:lnTo>
                    <a:lnTo>
                      <a:pt x="65" y="2"/>
                    </a:lnTo>
                    <a:lnTo>
                      <a:pt x="62" y="1"/>
                    </a:lnTo>
                    <a:lnTo>
                      <a:pt x="60" y="0"/>
                    </a:lnTo>
                    <a:lnTo>
                      <a:pt x="57" y="0"/>
                    </a:lnTo>
                    <a:lnTo>
                      <a:pt x="53" y="0"/>
                    </a:lnTo>
                    <a:lnTo>
                      <a:pt x="51" y="1"/>
                    </a:lnTo>
                    <a:lnTo>
                      <a:pt x="48" y="2"/>
                    </a:lnTo>
                    <a:lnTo>
                      <a:pt x="4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60">
                <a:extLst>
                  <a:ext uri="{FF2B5EF4-FFF2-40B4-BE49-F238E27FC236}">
                    <a16:creationId xmlns="" xmlns:a16="http://schemas.microsoft.com/office/drawing/2014/main" id="{E7DC7390-666A-448F-A155-70D74D5CEE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650" y="809625"/>
                <a:ext cx="22225" cy="22225"/>
              </a:xfrm>
              <a:custGeom>
                <a:avLst/>
                <a:gdLst>
                  <a:gd name="T0" fmla="*/ 46 w 71"/>
                  <a:gd name="T1" fmla="*/ 68 h 72"/>
                  <a:gd name="T2" fmla="*/ 48 w 71"/>
                  <a:gd name="T3" fmla="*/ 70 h 72"/>
                  <a:gd name="T4" fmla="*/ 51 w 71"/>
                  <a:gd name="T5" fmla="*/ 71 h 72"/>
                  <a:gd name="T6" fmla="*/ 53 w 71"/>
                  <a:gd name="T7" fmla="*/ 72 h 72"/>
                  <a:gd name="T8" fmla="*/ 56 w 71"/>
                  <a:gd name="T9" fmla="*/ 72 h 72"/>
                  <a:gd name="T10" fmla="*/ 59 w 71"/>
                  <a:gd name="T11" fmla="*/ 72 h 72"/>
                  <a:gd name="T12" fmla="*/ 62 w 71"/>
                  <a:gd name="T13" fmla="*/ 71 h 72"/>
                  <a:gd name="T14" fmla="*/ 65 w 71"/>
                  <a:gd name="T15" fmla="*/ 70 h 72"/>
                  <a:gd name="T16" fmla="*/ 67 w 71"/>
                  <a:gd name="T17" fmla="*/ 68 h 72"/>
                  <a:gd name="T18" fmla="*/ 69 w 71"/>
                  <a:gd name="T19" fmla="*/ 66 h 72"/>
                  <a:gd name="T20" fmla="*/ 70 w 71"/>
                  <a:gd name="T21" fmla="*/ 63 h 72"/>
                  <a:gd name="T22" fmla="*/ 71 w 71"/>
                  <a:gd name="T23" fmla="*/ 61 h 72"/>
                  <a:gd name="T24" fmla="*/ 71 w 71"/>
                  <a:gd name="T25" fmla="*/ 57 h 72"/>
                  <a:gd name="T26" fmla="*/ 71 w 71"/>
                  <a:gd name="T27" fmla="*/ 54 h 72"/>
                  <a:gd name="T28" fmla="*/ 70 w 71"/>
                  <a:gd name="T29" fmla="*/ 52 h 72"/>
                  <a:gd name="T30" fmla="*/ 69 w 71"/>
                  <a:gd name="T31" fmla="*/ 50 h 72"/>
                  <a:gd name="T32" fmla="*/ 67 w 71"/>
                  <a:gd name="T33" fmla="*/ 47 h 72"/>
                  <a:gd name="T34" fmla="*/ 24 w 71"/>
                  <a:gd name="T35" fmla="*/ 4 h 72"/>
                  <a:gd name="T36" fmla="*/ 22 w 71"/>
                  <a:gd name="T37" fmla="*/ 2 h 72"/>
                  <a:gd name="T38" fmla="*/ 20 w 71"/>
                  <a:gd name="T39" fmla="*/ 1 h 72"/>
                  <a:gd name="T40" fmla="*/ 17 w 71"/>
                  <a:gd name="T41" fmla="*/ 0 h 72"/>
                  <a:gd name="T42" fmla="*/ 14 w 71"/>
                  <a:gd name="T43" fmla="*/ 0 h 72"/>
                  <a:gd name="T44" fmla="*/ 11 w 71"/>
                  <a:gd name="T45" fmla="*/ 0 h 72"/>
                  <a:gd name="T46" fmla="*/ 8 w 71"/>
                  <a:gd name="T47" fmla="*/ 1 h 72"/>
                  <a:gd name="T48" fmla="*/ 6 w 71"/>
                  <a:gd name="T49" fmla="*/ 2 h 72"/>
                  <a:gd name="T50" fmla="*/ 4 w 71"/>
                  <a:gd name="T51" fmla="*/ 4 h 72"/>
                  <a:gd name="T52" fmla="*/ 2 w 71"/>
                  <a:gd name="T53" fmla="*/ 6 h 72"/>
                  <a:gd name="T54" fmla="*/ 1 w 71"/>
                  <a:gd name="T55" fmla="*/ 9 h 72"/>
                  <a:gd name="T56" fmla="*/ 0 w 71"/>
                  <a:gd name="T57" fmla="*/ 11 h 72"/>
                  <a:gd name="T58" fmla="*/ 0 w 71"/>
                  <a:gd name="T59" fmla="*/ 15 h 72"/>
                  <a:gd name="T60" fmla="*/ 0 w 71"/>
                  <a:gd name="T61" fmla="*/ 18 h 72"/>
                  <a:gd name="T62" fmla="*/ 1 w 71"/>
                  <a:gd name="T63" fmla="*/ 20 h 72"/>
                  <a:gd name="T64" fmla="*/ 2 w 71"/>
                  <a:gd name="T65" fmla="*/ 23 h 72"/>
                  <a:gd name="T66" fmla="*/ 4 w 71"/>
                  <a:gd name="T67" fmla="*/ 24 h 72"/>
                  <a:gd name="T68" fmla="*/ 46 w 71"/>
                  <a:gd name="T69" fmla="*/ 68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1" h="72">
                    <a:moveTo>
                      <a:pt x="46" y="68"/>
                    </a:moveTo>
                    <a:lnTo>
                      <a:pt x="48" y="70"/>
                    </a:lnTo>
                    <a:lnTo>
                      <a:pt x="51" y="71"/>
                    </a:lnTo>
                    <a:lnTo>
                      <a:pt x="53" y="72"/>
                    </a:lnTo>
                    <a:lnTo>
                      <a:pt x="56" y="72"/>
                    </a:lnTo>
                    <a:lnTo>
                      <a:pt x="59" y="72"/>
                    </a:lnTo>
                    <a:lnTo>
                      <a:pt x="62" y="71"/>
                    </a:lnTo>
                    <a:lnTo>
                      <a:pt x="65" y="70"/>
                    </a:lnTo>
                    <a:lnTo>
                      <a:pt x="67" y="68"/>
                    </a:lnTo>
                    <a:lnTo>
                      <a:pt x="69" y="66"/>
                    </a:lnTo>
                    <a:lnTo>
                      <a:pt x="70" y="63"/>
                    </a:lnTo>
                    <a:lnTo>
                      <a:pt x="71" y="61"/>
                    </a:lnTo>
                    <a:lnTo>
                      <a:pt x="71" y="57"/>
                    </a:lnTo>
                    <a:lnTo>
                      <a:pt x="71" y="54"/>
                    </a:lnTo>
                    <a:lnTo>
                      <a:pt x="70" y="52"/>
                    </a:lnTo>
                    <a:lnTo>
                      <a:pt x="69" y="50"/>
                    </a:lnTo>
                    <a:lnTo>
                      <a:pt x="67" y="47"/>
                    </a:lnTo>
                    <a:lnTo>
                      <a:pt x="24" y="4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2" y="23"/>
                    </a:lnTo>
                    <a:lnTo>
                      <a:pt x="4" y="24"/>
                    </a:lnTo>
                    <a:lnTo>
                      <a:pt x="46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61">
                <a:extLst>
                  <a:ext uri="{FF2B5EF4-FFF2-40B4-BE49-F238E27FC236}">
                    <a16:creationId xmlns="" xmlns:a16="http://schemas.microsoft.com/office/drawing/2014/main" id="{664E3F2B-DA77-47AE-B50D-D76744393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650" y="984250"/>
                <a:ext cx="22225" cy="22225"/>
              </a:xfrm>
              <a:custGeom>
                <a:avLst/>
                <a:gdLst>
                  <a:gd name="T0" fmla="*/ 46 w 71"/>
                  <a:gd name="T1" fmla="*/ 4 h 71"/>
                  <a:gd name="T2" fmla="*/ 4 w 71"/>
                  <a:gd name="T3" fmla="*/ 46 h 71"/>
                  <a:gd name="T4" fmla="*/ 2 w 71"/>
                  <a:gd name="T5" fmla="*/ 49 h 71"/>
                  <a:gd name="T6" fmla="*/ 1 w 71"/>
                  <a:gd name="T7" fmla="*/ 51 h 71"/>
                  <a:gd name="T8" fmla="*/ 0 w 71"/>
                  <a:gd name="T9" fmla="*/ 54 h 71"/>
                  <a:gd name="T10" fmla="*/ 0 w 71"/>
                  <a:gd name="T11" fmla="*/ 58 h 71"/>
                  <a:gd name="T12" fmla="*/ 0 w 71"/>
                  <a:gd name="T13" fmla="*/ 60 h 71"/>
                  <a:gd name="T14" fmla="*/ 1 w 71"/>
                  <a:gd name="T15" fmla="*/ 63 h 71"/>
                  <a:gd name="T16" fmla="*/ 2 w 71"/>
                  <a:gd name="T17" fmla="*/ 65 h 71"/>
                  <a:gd name="T18" fmla="*/ 4 w 71"/>
                  <a:gd name="T19" fmla="*/ 67 h 71"/>
                  <a:gd name="T20" fmla="*/ 6 w 71"/>
                  <a:gd name="T21" fmla="*/ 69 h 71"/>
                  <a:gd name="T22" fmla="*/ 8 w 71"/>
                  <a:gd name="T23" fmla="*/ 70 h 71"/>
                  <a:gd name="T24" fmla="*/ 11 w 71"/>
                  <a:gd name="T25" fmla="*/ 71 h 71"/>
                  <a:gd name="T26" fmla="*/ 14 w 71"/>
                  <a:gd name="T27" fmla="*/ 71 h 71"/>
                  <a:gd name="T28" fmla="*/ 17 w 71"/>
                  <a:gd name="T29" fmla="*/ 71 h 71"/>
                  <a:gd name="T30" fmla="*/ 20 w 71"/>
                  <a:gd name="T31" fmla="*/ 70 h 71"/>
                  <a:gd name="T32" fmla="*/ 22 w 71"/>
                  <a:gd name="T33" fmla="*/ 69 h 71"/>
                  <a:gd name="T34" fmla="*/ 24 w 71"/>
                  <a:gd name="T35" fmla="*/ 67 h 71"/>
                  <a:gd name="T36" fmla="*/ 67 w 71"/>
                  <a:gd name="T37" fmla="*/ 25 h 71"/>
                  <a:gd name="T38" fmla="*/ 69 w 71"/>
                  <a:gd name="T39" fmla="*/ 23 h 71"/>
                  <a:gd name="T40" fmla="*/ 70 w 71"/>
                  <a:gd name="T41" fmla="*/ 20 h 71"/>
                  <a:gd name="T42" fmla="*/ 71 w 71"/>
                  <a:gd name="T43" fmla="*/ 18 h 71"/>
                  <a:gd name="T44" fmla="*/ 71 w 71"/>
                  <a:gd name="T45" fmla="*/ 15 h 71"/>
                  <a:gd name="T46" fmla="*/ 71 w 71"/>
                  <a:gd name="T47" fmla="*/ 12 h 71"/>
                  <a:gd name="T48" fmla="*/ 70 w 71"/>
                  <a:gd name="T49" fmla="*/ 9 h 71"/>
                  <a:gd name="T50" fmla="*/ 69 w 71"/>
                  <a:gd name="T51" fmla="*/ 6 h 71"/>
                  <a:gd name="T52" fmla="*/ 67 w 71"/>
                  <a:gd name="T53" fmla="*/ 4 h 71"/>
                  <a:gd name="T54" fmla="*/ 65 w 71"/>
                  <a:gd name="T55" fmla="*/ 2 h 71"/>
                  <a:gd name="T56" fmla="*/ 62 w 71"/>
                  <a:gd name="T57" fmla="*/ 1 h 71"/>
                  <a:gd name="T58" fmla="*/ 59 w 71"/>
                  <a:gd name="T59" fmla="*/ 0 h 71"/>
                  <a:gd name="T60" fmla="*/ 56 w 71"/>
                  <a:gd name="T61" fmla="*/ 0 h 71"/>
                  <a:gd name="T62" fmla="*/ 53 w 71"/>
                  <a:gd name="T63" fmla="*/ 0 h 71"/>
                  <a:gd name="T64" fmla="*/ 51 w 71"/>
                  <a:gd name="T65" fmla="*/ 1 h 71"/>
                  <a:gd name="T66" fmla="*/ 48 w 71"/>
                  <a:gd name="T67" fmla="*/ 2 h 71"/>
                  <a:gd name="T68" fmla="*/ 46 w 71"/>
                  <a:gd name="T69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1" h="71">
                    <a:moveTo>
                      <a:pt x="46" y="4"/>
                    </a:moveTo>
                    <a:lnTo>
                      <a:pt x="4" y="46"/>
                    </a:lnTo>
                    <a:lnTo>
                      <a:pt x="2" y="49"/>
                    </a:lnTo>
                    <a:lnTo>
                      <a:pt x="1" y="51"/>
                    </a:lnTo>
                    <a:lnTo>
                      <a:pt x="0" y="54"/>
                    </a:lnTo>
                    <a:lnTo>
                      <a:pt x="0" y="58"/>
                    </a:lnTo>
                    <a:lnTo>
                      <a:pt x="0" y="60"/>
                    </a:lnTo>
                    <a:lnTo>
                      <a:pt x="1" y="63"/>
                    </a:lnTo>
                    <a:lnTo>
                      <a:pt x="2" y="65"/>
                    </a:lnTo>
                    <a:lnTo>
                      <a:pt x="4" y="67"/>
                    </a:lnTo>
                    <a:lnTo>
                      <a:pt x="6" y="69"/>
                    </a:lnTo>
                    <a:lnTo>
                      <a:pt x="8" y="70"/>
                    </a:lnTo>
                    <a:lnTo>
                      <a:pt x="11" y="71"/>
                    </a:lnTo>
                    <a:lnTo>
                      <a:pt x="14" y="71"/>
                    </a:lnTo>
                    <a:lnTo>
                      <a:pt x="17" y="71"/>
                    </a:lnTo>
                    <a:lnTo>
                      <a:pt x="20" y="70"/>
                    </a:lnTo>
                    <a:lnTo>
                      <a:pt x="22" y="69"/>
                    </a:lnTo>
                    <a:lnTo>
                      <a:pt x="24" y="67"/>
                    </a:lnTo>
                    <a:lnTo>
                      <a:pt x="67" y="25"/>
                    </a:lnTo>
                    <a:lnTo>
                      <a:pt x="69" y="23"/>
                    </a:lnTo>
                    <a:lnTo>
                      <a:pt x="70" y="20"/>
                    </a:lnTo>
                    <a:lnTo>
                      <a:pt x="71" y="18"/>
                    </a:lnTo>
                    <a:lnTo>
                      <a:pt x="71" y="15"/>
                    </a:lnTo>
                    <a:lnTo>
                      <a:pt x="71" y="12"/>
                    </a:lnTo>
                    <a:lnTo>
                      <a:pt x="70" y="9"/>
                    </a:lnTo>
                    <a:lnTo>
                      <a:pt x="69" y="6"/>
                    </a:lnTo>
                    <a:lnTo>
                      <a:pt x="67" y="4"/>
                    </a:lnTo>
                    <a:lnTo>
                      <a:pt x="65" y="2"/>
                    </a:lnTo>
                    <a:lnTo>
                      <a:pt x="62" y="1"/>
                    </a:lnTo>
                    <a:lnTo>
                      <a:pt x="59" y="0"/>
                    </a:lnTo>
                    <a:lnTo>
                      <a:pt x="56" y="0"/>
                    </a:lnTo>
                    <a:lnTo>
                      <a:pt x="53" y="0"/>
                    </a:lnTo>
                    <a:lnTo>
                      <a:pt x="51" y="1"/>
                    </a:lnTo>
                    <a:lnTo>
                      <a:pt x="48" y="2"/>
                    </a:lnTo>
                    <a:lnTo>
                      <a:pt x="4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62">
                <a:extLst>
                  <a:ext uri="{FF2B5EF4-FFF2-40B4-BE49-F238E27FC236}">
                    <a16:creationId xmlns="" xmlns:a16="http://schemas.microsoft.com/office/drawing/2014/main" id="{161EDA69-6CD1-4F79-ACF4-3DF42AFC5D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275" y="984250"/>
                <a:ext cx="22225" cy="22225"/>
              </a:xfrm>
              <a:custGeom>
                <a:avLst/>
                <a:gdLst>
                  <a:gd name="T0" fmla="*/ 25 w 72"/>
                  <a:gd name="T1" fmla="*/ 4 h 71"/>
                  <a:gd name="T2" fmla="*/ 22 w 72"/>
                  <a:gd name="T3" fmla="*/ 2 h 71"/>
                  <a:gd name="T4" fmla="*/ 20 w 72"/>
                  <a:gd name="T5" fmla="*/ 1 h 71"/>
                  <a:gd name="T6" fmla="*/ 17 w 72"/>
                  <a:gd name="T7" fmla="*/ 0 h 71"/>
                  <a:gd name="T8" fmla="*/ 15 w 72"/>
                  <a:gd name="T9" fmla="*/ 0 h 71"/>
                  <a:gd name="T10" fmla="*/ 12 w 72"/>
                  <a:gd name="T11" fmla="*/ 0 h 71"/>
                  <a:gd name="T12" fmla="*/ 8 w 72"/>
                  <a:gd name="T13" fmla="*/ 1 h 71"/>
                  <a:gd name="T14" fmla="*/ 6 w 72"/>
                  <a:gd name="T15" fmla="*/ 2 h 71"/>
                  <a:gd name="T16" fmla="*/ 4 w 72"/>
                  <a:gd name="T17" fmla="*/ 4 h 71"/>
                  <a:gd name="T18" fmla="*/ 2 w 72"/>
                  <a:gd name="T19" fmla="*/ 6 h 71"/>
                  <a:gd name="T20" fmla="*/ 1 w 72"/>
                  <a:gd name="T21" fmla="*/ 9 h 71"/>
                  <a:gd name="T22" fmla="*/ 0 w 72"/>
                  <a:gd name="T23" fmla="*/ 12 h 71"/>
                  <a:gd name="T24" fmla="*/ 0 w 72"/>
                  <a:gd name="T25" fmla="*/ 15 h 71"/>
                  <a:gd name="T26" fmla="*/ 0 w 72"/>
                  <a:gd name="T27" fmla="*/ 18 h 71"/>
                  <a:gd name="T28" fmla="*/ 1 w 72"/>
                  <a:gd name="T29" fmla="*/ 20 h 71"/>
                  <a:gd name="T30" fmla="*/ 2 w 72"/>
                  <a:gd name="T31" fmla="*/ 23 h 71"/>
                  <a:gd name="T32" fmla="*/ 4 w 72"/>
                  <a:gd name="T33" fmla="*/ 25 h 71"/>
                  <a:gd name="T34" fmla="*/ 46 w 72"/>
                  <a:gd name="T35" fmla="*/ 67 h 71"/>
                  <a:gd name="T36" fmla="*/ 48 w 72"/>
                  <a:gd name="T37" fmla="*/ 69 h 71"/>
                  <a:gd name="T38" fmla="*/ 51 w 72"/>
                  <a:gd name="T39" fmla="*/ 70 h 71"/>
                  <a:gd name="T40" fmla="*/ 53 w 72"/>
                  <a:gd name="T41" fmla="*/ 71 h 71"/>
                  <a:gd name="T42" fmla="*/ 57 w 72"/>
                  <a:gd name="T43" fmla="*/ 71 h 71"/>
                  <a:gd name="T44" fmla="*/ 60 w 72"/>
                  <a:gd name="T45" fmla="*/ 71 h 71"/>
                  <a:gd name="T46" fmla="*/ 62 w 72"/>
                  <a:gd name="T47" fmla="*/ 70 h 71"/>
                  <a:gd name="T48" fmla="*/ 65 w 72"/>
                  <a:gd name="T49" fmla="*/ 69 h 71"/>
                  <a:gd name="T50" fmla="*/ 67 w 72"/>
                  <a:gd name="T51" fmla="*/ 67 h 71"/>
                  <a:gd name="T52" fmla="*/ 69 w 72"/>
                  <a:gd name="T53" fmla="*/ 65 h 71"/>
                  <a:gd name="T54" fmla="*/ 70 w 72"/>
                  <a:gd name="T55" fmla="*/ 63 h 71"/>
                  <a:gd name="T56" fmla="*/ 72 w 72"/>
                  <a:gd name="T57" fmla="*/ 60 h 71"/>
                  <a:gd name="T58" fmla="*/ 72 w 72"/>
                  <a:gd name="T59" fmla="*/ 58 h 71"/>
                  <a:gd name="T60" fmla="*/ 72 w 72"/>
                  <a:gd name="T61" fmla="*/ 54 h 71"/>
                  <a:gd name="T62" fmla="*/ 70 w 72"/>
                  <a:gd name="T63" fmla="*/ 51 h 71"/>
                  <a:gd name="T64" fmla="*/ 69 w 72"/>
                  <a:gd name="T65" fmla="*/ 49 h 71"/>
                  <a:gd name="T66" fmla="*/ 67 w 72"/>
                  <a:gd name="T67" fmla="*/ 46 h 71"/>
                  <a:gd name="T68" fmla="*/ 25 w 72"/>
                  <a:gd name="T69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2" h="71">
                    <a:moveTo>
                      <a:pt x="25" y="4"/>
                    </a:moveTo>
                    <a:lnTo>
                      <a:pt x="22" y="2"/>
                    </a:lnTo>
                    <a:lnTo>
                      <a:pt x="20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46" y="67"/>
                    </a:lnTo>
                    <a:lnTo>
                      <a:pt x="48" y="69"/>
                    </a:lnTo>
                    <a:lnTo>
                      <a:pt x="51" y="70"/>
                    </a:lnTo>
                    <a:lnTo>
                      <a:pt x="53" y="71"/>
                    </a:lnTo>
                    <a:lnTo>
                      <a:pt x="57" y="71"/>
                    </a:lnTo>
                    <a:lnTo>
                      <a:pt x="60" y="71"/>
                    </a:lnTo>
                    <a:lnTo>
                      <a:pt x="62" y="70"/>
                    </a:lnTo>
                    <a:lnTo>
                      <a:pt x="65" y="69"/>
                    </a:lnTo>
                    <a:lnTo>
                      <a:pt x="67" y="67"/>
                    </a:lnTo>
                    <a:lnTo>
                      <a:pt x="69" y="65"/>
                    </a:lnTo>
                    <a:lnTo>
                      <a:pt x="70" y="63"/>
                    </a:lnTo>
                    <a:lnTo>
                      <a:pt x="72" y="60"/>
                    </a:lnTo>
                    <a:lnTo>
                      <a:pt x="72" y="58"/>
                    </a:lnTo>
                    <a:lnTo>
                      <a:pt x="72" y="54"/>
                    </a:lnTo>
                    <a:lnTo>
                      <a:pt x="70" y="51"/>
                    </a:lnTo>
                    <a:lnTo>
                      <a:pt x="69" y="49"/>
                    </a:lnTo>
                    <a:lnTo>
                      <a:pt x="67" y="46"/>
                    </a:lnTo>
                    <a:lnTo>
                      <a:pt x="2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58" name="Group 257">
            <a:extLst>
              <a:ext uri="{FF2B5EF4-FFF2-40B4-BE49-F238E27FC236}">
                <a16:creationId xmlns="" xmlns:a16="http://schemas.microsoft.com/office/drawing/2014/main" id="{6EDA77E7-52E0-43D9-939D-2714B69B4778}"/>
              </a:ext>
            </a:extLst>
          </p:cNvPr>
          <p:cNvGrpSpPr/>
          <p:nvPr/>
        </p:nvGrpSpPr>
        <p:grpSpPr>
          <a:xfrm>
            <a:off x="4478939" y="5456494"/>
            <a:ext cx="418315" cy="418315"/>
            <a:chOff x="4747002" y="3515391"/>
            <a:chExt cx="418315" cy="418315"/>
          </a:xfrm>
        </p:grpSpPr>
        <p:sp>
          <p:nvSpPr>
            <p:cNvPr id="259" name="Oval 258">
              <a:extLst>
                <a:ext uri="{FF2B5EF4-FFF2-40B4-BE49-F238E27FC236}">
                  <a16:creationId xmlns="" xmlns:a16="http://schemas.microsoft.com/office/drawing/2014/main" id="{2200388D-712C-4257-9CB4-BA73C19D4D9F}"/>
                </a:ext>
              </a:extLst>
            </p:cNvPr>
            <p:cNvSpPr/>
            <p:nvPr/>
          </p:nvSpPr>
          <p:spPr>
            <a:xfrm>
              <a:off x="4747002" y="3515391"/>
              <a:ext cx="418315" cy="418315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0" name="Group 259">
              <a:extLst>
                <a:ext uri="{FF2B5EF4-FFF2-40B4-BE49-F238E27FC236}">
                  <a16:creationId xmlns="" xmlns:a16="http://schemas.microsoft.com/office/drawing/2014/main" id="{7B77BB41-80DF-4ED8-ABE3-ED3BF6938757}"/>
                </a:ext>
              </a:extLst>
            </p:cNvPr>
            <p:cNvGrpSpPr/>
            <p:nvPr/>
          </p:nvGrpSpPr>
          <p:grpSpPr>
            <a:xfrm>
              <a:off x="4867938" y="3635834"/>
              <a:ext cx="176442" cy="177428"/>
              <a:chOff x="906463" y="769938"/>
              <a:chExt cx="284162" cy="285750"/>
            </a:xfrm>
            <a:solidFill>
              <a:schemeClr val="bg1"/>
            </a:solidFill>
          </p:grpSpPr>
          <p:sp>
            <p:nvSpPr>
              <p:cNvPr id="261" name="Freeform 63">
                <a:extLst>
                  <a:ext uri="{FF2B5EF4-FFF2-40B4-BE49-F238E27FC236}">
                    <a16:creationId xmlns="" xmlns:a16="http://schemas.microsoft.com/office/drawing/2014/main" id="{86ED3D13-A268-434E-9FB3-A26ED2421A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9650" y="769938"/>
                <a:ext cx="9525" cy="19050"/>
              </a:xfrm>
              <a:custGeom>
                <a:avLst/>
                <a:gdLst>
                  <a:gd name="T0" fmla="*/ 15 w 30"/>
                  <a:gd name="T1" fmla="*/ 59 h 59"/>
                  <a:gd name="T2" fmla="*/ 18 w 30"/>
                  <a:gd name="T3" fmla="*/ 59 h 59"/>
                  <a:gd name="T4" fmla="*/ 21 w 30"/>
                  <a:gd name="T5" fmla="*/ 58 h 59"/>
                  <a:gd name="T6" fmla="*/ 23 w 30"/>
                  <a:gd name="T7" fmla="*/ 57 h 59"/>
                  <a:gd name="T8" fmla="*/ 25 w 30"/>
                  <a:gd name="T9" fmla="*/ 55 h 59"/>
                  <a:gd name="T10" fmla="*/ 27 w 30"/>
                  <a:gd name="T11" fmla="*/ 53 h 59"/>
                  <a:gd name="T12" fmla="*/ 28 w 30"/>
                  <a:gd name="T13" fmla="*/ 51 h 59"/>
                  <a:gd name="T14" fmla="*/ 30 w 30"/>
                  <a:gd name="T15" fmla="*/ 48 h 59"/>
                  <a:gd name="T16" fmla="*/ 30 w 30"/>
                  <a:gd name="T17" fmla="*/ 44 h 59"/>
                  <a:gd name="T18" fmla="*/ 30 w 30"/>
                  <a:gd name="T19" fmla="*/ 14 h 59"/>
                  <a:gd name="T20" fmla="*/ 30 w 30"/>
                  <a:gd name="T21" fmla="*/ 11 h 59"/>
                  <a:gd name="T22" fmla="*/ 28 w 30"/>
                  <a:gd name="T23" fmla="*/ 9 h 59"/>
                  <a:gd name="T24" fmla="*/ 27 w 30"/>
                  <a:gd name="T25" fmla="*/ 6 h 59"/>
                  <a:gd name="T26" fmla="*/ 25 w 30"/>
                  <a:gd name="T27" fmla="*/ 4 h 59"/>
                  <a:gd name="T28" fmla="*/ 23 w 30"/>
                  <a:gd name="T29" fmla="*/ 2 h 59"/>
                  <a:gd name="T30" fmla="*/ 21 w 30"/>
                  <a:gd name="T31" fmla="*/ 1 h 59"/>
                  <a:gd name="T32" fmla="*/ 18 w 30"/>
                  <a:gd name="T33" fmla="*/ 0 h 59"/>
                  <a:gd name="T34" fmla="*/ 15 w 30"/>
                  <a:gd name="T35" fmla="*/ 0 h 59"/>
                  <a:gd name="T36" fmla="*/ 11 w 30"/>
                  <a:gd name="T37" fmla="*/ 0 h 59"/>
                  <a:gd name="T38" fmla="*/ 9 w 30"/>
                  <a:gd name="T39" fmla="*/ 1 h 59"/>
                  <a:gd name="T40" fmla="*/ 6 w 30"/>
                  <a:gd name="T41" fmla="*/ 2 h 59"/>
                  <a:gd name="T42" fmla="*/ 4 w 30"/>
                  <a:gd name="T43" fmla="*/ 4 h 59"/>
                  <a:gd name="T44" fmla="*/ 3 w 30"/>
                  <a:gd name="T45" fmla="*/ 6 h 59"/>
                  <a:gd name="T46" fmla="*/ 1 w 30"/>
                  <a:gd name="T47" fmla="*/ 9 h 59"/>
                  <a:gd name="T48" fmla="*/ 0 w 30"/>
                  <a:gd name="T49" fmla="*/ 11 h 59"/>
                  <a:gd name="T50" fmla="*/ 0 w 30"/>
                  <a:gd name="T51" fmla="*/ 14 h 59"/>
                  <a:gd name="T52" fmla="*/ 0 w 30"/>
                  <a:gd name="T53" fmla="*/ 44 h 59"/>
                  <a:gd name="T54" fmla="*/ 0 w 30"/>
                  <a:gd name="T55" fmla="*/ 48 h 59"/>
                  <a:gd name="T56" fmla="*/ 1 w 30"/>
                  <a:gd name="T57" fmla="*/ 51 h 59"/>
                  <a:gd name="T58" fmla="*/ 3 w 30"/>
                  <a:gd name="T59" fmla="*/ 53 h 59"/>
                  <a:gd name="T60" fmla="*/ 4 w 30"/>
                  <a:gd name="T61" fmla="*/ 55 h 59"/>
                  <a:gd name="T62" fmla="*/ 6 w 30"/>
                  <a:gd name="T63" fmla="*/ 57 h 59"/>
                  <a:gd name="T64" fmla="*/ 9 w 30"/>
                  <a:gd name="T65" fmla="*/ 58 h 59"/>
                  <a:gd name="T66" fmla="*/ 11 w 30"/>
                  <a:gd name="T67" fmla="*/ 59 h 59"/>
                  <a:gd name="T68" fmla="*/ 15 w 30"/>
                  <a:gd name="T6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59">
                    <a:moveTo>
                      <a:pt x="15" y="59"/>
                    </a:moveTo>
                    <a:lnTo>
                      <a:pt x="18" y="59"/>
                    </a:lnTo>
                    <a:lnTo>
                      <a:pt x="21" y="58"/>
                    </a:lnTo>
                    <a:lnTo>
                      <a:pt x="23" y="57"/>
                    </a:lnTo>
                    <a:lnTo>
                      <a:pt x="25" y="55"/>
                    </a:lnTo>
                    <a:lnTo>
                      <a:pt x="27" y="53"/>
                    </a:lnTo>
                    <a:lnTo>
                      <a:pt x="28" y="51"/>
                    </a:lnTo>
                    <a:lnTo>
                      <a:pt x="30" y="48"/>
                    </a:lnTo>
                    <a:lnTo>
                      <a:pt x="30" y="44"/>
                    </a:lnTo>
                    <a:lnTo>
                      <a:pt x="30" y="14"/>
                    </a:lnTo>
                    <a:lnTo>
                      <a:pt x="30" y="11"/>
                    </a:lnTo>
                    <a:lnTo>
                      <a:pt x="28" y="9"/>
                    </a:lnTo>
                    <a:lnTo>
                      <a:pt x="27" y="6"/>
                    </a:lnTo>
                    <a:lnTo>
                      <a:pt x="25" y="4"/>
                    </a:lnTo>
                    <a:lnTo>
                      <a:pt x="23" y="2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44"/>
                    </a:lnTo>
                    <a:lnTo>
                      <a:pt x="0" y="48"/>
                    </a:lnTo>
                    <a:lnTo>
                      <a:pt x="1" y="51"/>
                    </a:lnTo>
                    <a:lnTo>
                      <a:pt x="3" y="53"/>
                    </a:lnTo>
                    <a:lnTo>
                      <a:pt x="4" y="55"/>
                    </a:lnTo>
                    <a:lnTo>
                      <a:pt x="6" y="57"/>
                    </a:lnTo>
                    <a:lnTo>
                      <a:pt x="9" y="58"/>
                    </a:lnTo>
                    <a:lnTo>
                      <a:pt x="11" y="59"/>
                    </a:lnTo>
                    <a:lnTo>
                      <a:pt x="15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64">
                <a:extLst>
                  <a:ext uri="{FF2B5EF4-FFF2-40B4-BE49-F238E27FC236}">
                    <a16:creationId xmlns="" xmlns:a16="http://schemas.microsoft.com/office/drawing/2014/main" id="{7AFB0A33-AF29-410A-8255-D50A0ED1D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513" y="788988"/>
                <a:ext cx="17463" cy="19050"/>
              </a:xfrm>
              <a:custGeom>
                <a:avLst/>
                <a:gdLst>
                  <a:gd name="T0" fmla="*/ 44 w 59"/>
                  <a:gd name="T1" fmla="*/ 60 h 60"/>
                  <a:gd name="T2" fmla="*/ 47 w 59"/>
                  <a:gd name="T3" fmla="*/ 59 h 60"/>
                  <a:gd name="T4" fmla="*/ 50 w 59"/>
                  <a:gd name="T5" fmla="*/ 59 h 60"/>
                  <a:gd name="T6" fmla="*/ 52 w 59"/>
                  <a:gd name="T7" fmla="*/ 57 h 60"/>
                  <a:gd name="T8" fmla="*/ 54 w 59"/>
                  <a:gd name="T9" fmla="*/ 56 h 60"/>
                  <a:gd name="T10" fmla="*/ 57 w 59"/>
                  <a:gd name="T11" fmla="*/ 54 h 60"/>
                  <a:gd name="T12" fmla="*/ 58 w 59"/>
                  <a:gd name="T13" fmla="*/ 52 h 60"/>
                  <a:gd name="T14" fmla="*/ 59 w 59"/>
                  <a:gd name="T15" fmla="*/ 49 h 60"/>
                  <a:gd name="T16" fmla="*/ 59 w 59"/>
                  <a:gd name="T17" fmla="*/ 45 h 60"/>
                  <a:gd name="T18" fmla="*/ 59 w 59"/>
                  <a:gd name="T19" fmla="*/ 43 h 60"/>
                  <a:gd name="T20" fmla="*/ 58 w 59"/>
                  <a:gd name="T21" fmla="*/ 40 h 60"/>
                  <a:gd name="T22" fmla="*/ 57 w 59"/>
                  <a:gd name="T23" fmla="*/ 37 h 60"/>
                  <a:gd name="T24" fmla="*/ 54 w 59"/>
                  <a:gd name="T25" fmla="*/ 35 h 60"/>
                  <a:gd name="T26" fmla="*/ 24 w 59"/>
                  <a:gd name="T27" fmla="*/ 5 h 60"/>
                  <a:gd name="T28" fmla="*/ 22 w 59"/>
                  <a:gd name="T29" fmla="*/ 3 h 60"/>
                  <a:gd name="T30" fmla="*/ 20 w 59"/>
                  <a:gd name="T31" fmla="*/ 2 h 60"/>
                  <a:gd name="T32" fmla="*/ 17 w 59"/>
                  <a:gd name="T33" fmla="*/ 0 h 60"/>
                  <a:gd name="T34" fmla="*/ 15 w 59"/>
                  <a:gd name="T35" fmla="*/ 0 h 60"/>
                  <a:gd name="T36" fmla="*/ 12 w 59"/>
                  <a:gd name="T37" fmla="*/ 0 h 60"/>
                  <a:gd name="T38" fmla="*/ 8 w 59"/>
                  <a:gd name="T39" fmla="*/ 2 h 60"/>
                  <a:gd name="T40" fmla="*/ 6 w 59"/>
                  <a:gd name="T41" fmla="*/ 3 h 60"/>
                  <a:gd name="T42" fmla="*/ 4 w 59"/>
                  <a:gd name="T43" fmla="*/ 5 h 60"/>
                  <a:gd name="T44" fmla="*/ 2 w 59"/>
                  <a:gd name="T45" fmla="*/ 7 h 60"/>
                  <a:gd name="T46" fmla="*/ 1 w 59"/>
                  <a:gd name="T47" fmla="*/ 10 h 60"/>
                  <a:gd name="T48" fmla="*/ 0 w 59"/>
                  <a:gd name="T49" fmla="*/ 13 h 60"/>
                  <a:gd name="T50" fmla="*/ 0 w 59"/>
                  <a:gd name="T51" fmla="*/ 15 h 60"/>
                  <a:gd name="T52" fmla="*/ 0 w 59"/>
                  <a:gd name="T53" fmla="*/ 19 h 60"/>
                  <a:gd name="T54" fmla="*/ 1 w 59"/>
                  <a:gd name="T55" fmla="*/ 22 h 60"/>
                  <a:gd name="T56" fmla="*/ 2 w 59"/>
                  <a:gd name="T57" fmla="*/ 24 h 60"/>
                  <a:gd name="T58" fmla="*/ 4 w 59"/>
                  <a:gd name="T59" fmla="*/ 26 h 60"/>
                  <a:gd name="T60" fmla="*/ 34 w 59"/>
                  <a:gd name="T61" fmla="*/ 56 h 60"/>
                  <a:gd name="T62" fmla="*/ 36 w 59"/>
                  <a:gd name="T63" fmla="*/ 57 h 60"/>
                  <a:gd name="T64" fmla="*/ 38 w 59"/>
                  <a:gd name="T65" fmla="*/ 59 h 60"/>
                  <a:gd name="T66" fmla="*/ 42 w 59"/>
                  <a:gd name="T67" fmla="*/ 59 h 60"/>
                  <a:gd name="T68" fmla="*/ 44 w 59"/>
                  <a:gd name="T69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9" h="60">
                    <a:moveTo>
                      <a:pt x="44" y="60"/>
                    </a:moveTo>
                    <a:lnTo>
                      <a:pt x="47" y="59"/>
                    </a:lnTo>
                    <a:lnTo>
                      <a:pt x="50" y="59"/>
                    </a:lnTo>
                    <a:lnTo>
                      <a:pt x="52" y="57"/>
                    </a:lnTo>
                    <a:lnTo>
                      <a:pt x="54" y="56"/>
                    </a:lnTo>
                    <a:lnTo>
                      <a:pt x="57" y="54"/>
                    </a:lnTo>
                    <a:lnTo>
                      <a:pt x="58" y="52"/>
                    </a:lnTo>
                    <a:lnTo>
                      <a:pt x="59" y="49"/>
                    </a:lnTo>
                    <a:lnTo>
                      <a:pt x="59" y="45"/>
                    </a:lnTo>
                    <a:lnTo>
                      <a:pt x="59" y="43"/>
                    </a:lnTo>
                    <a:lnTo>
                      <a:pt x="58" y="40"/>
                    </a:lnTo>
                    <a:lnTo>
                      <a:pt x="57" y="37"/>
                    </a:lnTo>
                    <a:lnTo>
                      <a:pt x="54" y="35"/>
                    </a:lnTo>
                    <a:lnTo>
                      <a:pt x="24" y="5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9"/>
                    </a:lnTo>
                    <a:lnTo>
                      <a:pt x="1" y="22"/>
                    </a:lnTo>
                    <a:lnTo>
                      <a:pt x="2" y="24"/>
                    </a:lnTo>
                    <a:lnTo>
                      <a:pt x="4" y="26"/>
                    </a:lnTo>
                    <a:lnTo>
                      <a:pt x="34" y="56"/>
                    </a:lnTo>
                    <a:lnTo>
                      <a:pt x="36" y="57"/>
                    </a:lnTo>
                    <a:lnTo>
                      <a:pt x="38" y="59"/>
                    </a:lnTo>
                    <a:lnTo>
                      <a:pt x="42" y="59"/>
                    </a:lnTo>
                    <a:lnTo>
                      <a:pt x="44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65">
                <a:extLst>
                  <a:ext uri="{FF2B5EF4-FFF2-40B4-BE49-F238E27FC236}">
                    <a16:creationId xmlns="" xmlns:a16="http://schemas.microsoft.com/office/drawing/2014/main" id="{C0143994-C1B6-413E-9646-5A6AD3FA1D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5850" y="793750"/>
                <a:ext cx="19050" cy="19050"/>
              </a:xfrm>
              <a:custGeom>
                <a:avLst/>
                <a:gdLst>
                  <a:gd name="T0" fmla="*/ 15 w 60"/>
                  <a:gd name="T1" fmla="*/ 60 h 60"/>
                  <a:gd name="T2" fmla="*/ 19 w 60"/>
                  <a:gd name="T3" fmla="*/ 59 h 60"/>
                  <a:gd name="T4" fmla="*/ 21 w 60"/>
                  <a:gd name="T5" fmla="*/ 59 h 60"/>
                  <a:gd name="T6" fmla="*/ 24 w 60"/>
                  <a:gd name="T7" fmla="*/ 57 h 60"/>
                  <a:gd name="T8" fmla="*/ 26 w 60"/>
                  <a:gd name="T9" fmla="*/ 56 h 60"/>
                  <a:gd name="T10" fmla="*/ 56 w 60"/>
                  <a:gd name="T11" fmla="*/ 26 h 60"/>
                  <a:gd name="T12" fmla="*/ 58 w 60"/>
                  <a:gd name="T13" fmla="*/ 24 h 60"/>
                  <a:gd name="T14" fmla="*/ 59 w 60"/>
                  <a:gd name="T15" fmla="*/ 22 h 60"/>
                  <a:gd name="T16" fmla="*/ 60 w 60"/>
                  <a:gd name="T17" fmla="*/ 19 h 60"/>
                  <a:gd name="T18" fmla="*/ 60 w 60"/>
                  <a:gd name="T19" fmla="*/ 15 h 60"/>
                  <a:gd name="T20" fmla="*/ 60 w 60"/>
                  <a:gd name="T21" fmla="*/ 13 h 60"/>
                  <a:gd name="T22" fmla="*/ 59 w 60"/>
                  <a:gd name="T23" fmla="*/ 10 h 60"/>
                  <a:gd name="T24" fmla="*/ 58 w 60"/>
                  <a:gd name="T25" fmla="*/ 7 h 60"/>
                  <a:gd name="T26" fmla="*/ 56 w 60"/>
                  <a:gd name="T27" fmla="*/ 5 h 60"/>
                  <a:gd name="T28" fmla="*/ 54 w 60"/>
                  <a:gd name="T29" fmla="*/ 3 h 60"/>
                  <a:gd name="T30" fmla="*/ 51 w 60"/>
                  <a:gd name="T31" fmla="*/ 2 h 60"/>
                  <a:gd name="T32" fmla="*/ 49 w 60"/>
                  <a:gd name="T33" fmla="*/ 0 h 60"/>
                  <a:gd name="T34" fmla="*/ 45 w 60"/>
                  <a:gd name="T35" fmla="*/ 0 h 60"/>
                  <a:gd name="T36" fmla="*/ 42 w 60"/>
                  <a:gd name="T37" fmla="*/ 0 h 60"/>
                  <a:gd name="T38" fmla="*/ 40 w 60"/>
                  <a:gd name="T39" fmla="*/ 2 h 60"/>
                  <a:gd name="T40" fmla="*/ 37 w 60"/>
                  <a:gd name="T41" fmla="*/ 3 h 60"/>
                  <a:gd name="T42" fmla="*/ 35 w 60"/>
                  <a:gd name="T43" fmla="*/ 5 h 60"/>
                  <a:gd name="T44" fmla="*/ 5 w 60"/>
                  <a:gd name="T45" fmla="*/ 35 h 60"/>
                  <a:gd name="T46" fmla="*/ 3 w 60"/>
                  <a:gd name="T47" fmla="*/ 37 h 60"/>
                  <a:gd name="T48" fmla="*/ 1 w 60"/>
                  <a:gd name="T49" fmla="*/ 40 h 60"/>
                  <a:gd name="T50" fmla="*/ 0 w 60"/>
                  <a:gd name="T51" fmla="*/ 43 h 60"/>
                  <a:gd name="T52" fmla="*/ 0 w 60"/>
                  <a:gd name="T53" fmla="*/ 45 h 60"/>
                  <a:gd name="T54" fmla="*/ 0 w 60"/>
                  <a:gd name="T55" fmla="*/ 49 h 60"/>
                  <a:gd name="T56" fmla="*/ 1 w 60"/>
                  <a:gd name="T57" fmla="*/ 52 h 60"/>
                  <a:gd name="T58" fmla="*/ 3 w 60"/>
                  <a:gd name="T59" fmla="*/ 54 h 60"/>
                  <a:gd name="T60" fmla="*/ 5 w 60"/>
                  <a:gd name="T61" fmla="*/ 56 h 60"/>
                  <a:gd name="T62" fmla="*/ 7 w 60"/>
                  <a:gd name="T63" fmla="*/ 57 h 60"/>
                  <a:gd name="T64" fmla="*/ 10 w 60"/>
                  <a:gd name="T65" fmla="*/ 59 h 60"/>
                  <a:gd name="T66" fmla="*/ 12 w 60"/>
                  <a:gd name="T67" fmla="*/ 59 h 60"/>
                  <a:gd name="T68" fmla="*/ 15 w 60"/>
                  <a:gd name="T69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" h="60">
                    <a:moveTo>
                      <a:pt x="15" y="60"/>
                    </a:moveTo>
                    <a:lnTo>
                      <a:pt x="19" y="59"/>
                    </a:lnTo>
                    <a:lnTo>
                      <a:pt x="21" y="59"/>
                    </a:lnTo>
                    <a:lnTo>
                      <a:pt x="24" y="57"/>
                    </a:lnTo>
                    <a:lnTo>
                      <a:pt x="26" y="56"/>
                    </a:lnTo>
                    <a:lnTo>
                      <a:pt x="56" y="26"/>
                    </a:lnTo>
                    <a:lnTo>
                      <a:pt x="58" y="24"/>
                    </a:lnTo>
                    <a:lnTo>
                      <a:pt x="59" y="22"/>
                    </a:lnTo>
                    <a:lnTo>
                      <a:pt x="60" y="19"/>
                    </a:lnTo>
                    <a:lnTo>
                      <a:pt x="60" y="15"/>
                    </a:lnTo>
                    <a:lnTo>
                      <a:pt x="60" y="13"/>
                    </a:lnTo>
                    <a:lnTo>
                      <a:pt x="59" y="10"/>
                    </a:lnTo>
                    <a:lnTo>
                      <a:pt x="58" y="7"/>
                    </a:lnTo>
                    <a:lnTo>
                      <a:pt x="56" y="5"/>
                    </a:lnTo>
                    <a:lnTo>
                      <a:pt x="54" y="3"/>
                    </a:lnTo>
                    <a:lnTo>
                      <a:pt x="51" y="2"/>
                    </a:lnTo>
                    <a:lnTo>
                      <a:pt x="49" y="0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40" y="2"/>
                    </a:lnTo>
                    <a:lnTo>
                      <a:pt x="37" y="3"/>
                    </a:lnTo>
                    <a:lnTo>
                      <a:pt x="35" y="5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1" y="40"/>
                    </a:lnTo>
                    <a:lnTo>
                      <a:pt x="0" y="43"/>
                    </a:lnTo>
                    <a:lnTo>
                      <a:pt x="0" y="45"/>
                    </a:lnTo>
                    <a:lnTo>
                      <a:pt x="0" y="49"/>
                    </a:lnTo>
                    <a:lnTo>
                      <a:pt x="1" y="52"/>
                    </a:lnTo>
                    <a:lnTo>
                      <a:pt x="3" y="54"/>
                    </a:lnTo>
                    <a:lnTo>
                      <a:pt x="5" y="56"/>
                    </a:lnTo>
                    <a:lnTo>
                      <a:pt x="7" y="57"/>
                    </a:lnTo>
                    <a:lnTo>
                      <a:pt x="10" y="59"/>
                    </a:lnTo>
                    <a:lnTo>
                      <a:pt x="12" y="59"/>
                    </a:lnTo>
                    <a:lnTo>
                      <a:pt x="15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66">
                <a:extLst>
                  <a:ext uri="{FF2B5EF4-FFF2-40B4-BE49-F238E27FC236}">
                    <a16:creationId xmlns="" xmlns:a16="http://schemas.microsoft.com/office/drawing/2014/main" id="{C4A5306C-E960-4150-BED5-96D040A3A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6463" y="874713"/>
                <a:ext cx="19050" cy="9525"/>
              </a:xfrm>
              <a:custGeom>
                <a:avLst/>
                <a:gdLst>
                  <a:gd name="T0" fmla="*/ 45 w 60"/>
                  <a:gd name="T1" fmla="*/ 0 h 30"/>
                  <a:gd name="T2" fmla="*/ 15 w 60"/>
                  <a:gd name="T3" fmla="*/ 0 h 30"/>
                  <a:gd name="T4" fmla="*/ 12 w 60"/>
                  <a:gd name="T5" fmla="*/ 1 h 30"/>
                  <a:gd name="T6" fmla="*/ 8 w 60"/>
                  <a:gd name="T7" fmla="*/ 2 h 30"/>
                  <a:gd name="T8" fmla="*/ 6 w 60"/>
                  <a:gd name="T9" fmla="*/ 3 h 30"/>
                  <a:gd name="T10" fmla="*/ 4 w 60"/>
                  <a:gd name="T11" fmla="*/ 5 h 30"/>
                  <a:gd name="T12" fmla="*/ 2 w 60"/>
                  <a:gd name="T13" fmla="*/ 8 h 30"/>
                  <a:gd name="T14" fmla="*/ 1 w 60"/>
                  <a:gd name="T15" fmla="*/ 10 h 30"/>
                  <a:gd name="T16" fmla="*/ 0 w 60"/>
                  <a:gd name="T17" fmla="*/ 13 h 30"/>
                  <a:gd name="T18" fmla="*/ 0 w 60"/>
                  <a:gd name="T19" fmla="*/ 15 h 30"/>
                  <a:gd name="T20" fmla="*/ 0 w 60"/>
                  <a:gd name="T21" fmla="*/ 18 h 30"/>
                  <a:gd name="T22" fmla="*/ 1 w 60"/>
                  <a:gd name="T23" fmla="*/ 22 h 30"/>
                  <a:gd name="T24" fmla="*/ 2 w 60"/>
                  <a:gd name="T25" fmla="*/ 25 h 30"/>
                  <a:gd name="T26" fmla="*/ 4 w 60"/>
                  <a:gd name="T27" fmla="*/ 27 h 30"/>
                  <a:gd name="T28" fmla="*/ 6 w 60"/>
                  <a:gd name="T29" fmla="*/ 28 h 30"/>
                  <a:gd name="T30" fmla="*/ 8 w 60"/>
                  <a:gd name="T31" fmla="*/ 29 h 30"/>
                  <a:gd name="T32" fmla="*/ 12 w 60"/>
                  <a:gd name="T33" fmla="*/ 30 h 30"/>
                  <a:gd name="T34" fmla="*/ 15 w 60"/>
                  <a:gd name="T35" fmla="*/ 30 h 30"/>
                  <a:gd name="T36" fmla="*/ 45 w 60"/>
                  <a:gd name="T37" fmla="*/ 30 h 30"/>
                  <a:gd name="T38" fmla="*/ 47 w 60"/>
                  <a:gd name="T39" fmla="*/ 30 h 30"/>
                  <a:gd name="T40" fmla="*/ 50 w 60"/>
                  <a:gd name="T41" fmla="*/ 29 h 30"/>
                  <a:gd name="T42" fmla="*/ 52 w 60"/>
                  <a:gd name="T43" fmla="*/ 28 h 30"/>
                  <a:gd name="T44" fmla="*/ 54 w 60"/>
                  <a:gd name="T45" fmla="*/ 27 h 30"/>
                  <a:gd name="T46" fmla="*/ 57 w 60"/>
                  <a:gd name="T47" fmla="*/ 25 h 30"/>
                  <a:gd name="T48" fmla="*/ 58 w 60"/>
                  <a:gd name="T49" fmla="*/ 22 h 30"/>
                  <a:gd name="T50" fmla="*/ 59 w 60"/>
                  <a:gd name="T51" fmla="*/ 18 h 30"/>
                  <a:gd name="T52" fmla="*/ 60 w 60"/>
                  <a:gd name="T53" fmla="*/ 15 h 30"/>
                  <a:gd name="T54" fmla="*/ 59 w 60"/>
                  <a:gd name="T55" fmla="*/ 13 h 30"/>
                  <a:gd name="T56" fmla="*/ 58 w 60"/>
                  <a:gd name="T57" fmla="*/ 10 h 30"/>
                  <a:gd name="T58" fmla="*/ 57 w 60"/>
                  <a:gd name="T59" fmla="*/ 8 h 30"/>
                  <a:gd name="T60" fmla="*/ 54 w 60"/>
                  <a:gd name="T61" fmla="*/ 5 h 30"/>
                  <a:gd name="T62" fmla="*/ 52 w 60"/>
                  <a:gd name="T63" fmla="*/ 3 h 30"/>
                  <a:gd name="T64" fmla="*/ 50 w 60"/>
                  <a:gd name="T65" fmla="*/ 2 h 30"/>
                  <a:gd name="T66" fmla="*/ 47 w 60"/>
                  <a:gd name="T67" fmla="*/ 1 h 30"/>
                  <a:gd name="T68" fmla="*/ 45 w 60"/>
                  <a:gd name="T6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" h="30">
                    <a:moveTo>
                      <a:pt x="45" y="0"/>
                    </a:moveTo>
                    <a:lnTo>
                      <a:pt x="15" y="0"/>
                    </a:lnTo>
                    <a:lnTo>
                      <a:pt x="12" y="1"/>
                    </a:lnTo>
                    <a:lnTo>
                      <a:pt x="8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2"/>
                    </a:lnTo>
                    <a:lnTo>
                      <a:pt x="2" y="25"/>
                    </a:lnTo>
                    <a:lnTo>
                      <a:pt x="4" y="27"/>
                    </a:lnTo>
                    <a:lnTo>
                      <a:pt x="6" y="28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45" y="30"/>
                    </a:lnTo>
                    <a:lnTo>
                      <a:pt x="47" y="30"/>
                    </a:lnTo>
                    <a:lnTo>
                      <a:pt x="50" y="29"/>
                    </a:lnTo>
                    <a:lnTo>
                      <a:pt x="52" y="28"/>
                    </a:lnTo>
                    <a:lnTo>
                      <a:pt x="54" y="27"/>
                    </a:lnTo>
                    <a:lnTo>
                      <a:pt x="57" y="25"/>
                    </a:lnTo>
                    <a:lnTo>
                      <a:pt x="58" y="22"/>
                    </a:lnTo>
                    <a:lnTo>
                      <a:pt x="59" y="18"/>
                    </a:lnTo>
                    <a:lnTo>
                      <a:pt x="60" y="15"/>
                    </a:lnTo>
                    <a:lnTo>
                      <a:pt x="59" y="13"/>
                    </a:lnTo>
                    <a:lnTo>
                      <a:pt x="58" y="10"/>
                    </a:lnTo>
                    <a:lnTo>
                      <a:pt x="57" y="8"/>
                    </a:lnTo>
                    <a:lnTo>
                      <a:pt x="54" y="5"/>
                    </a:lnTo>
                    <a:lnTo>
                      <a:pt x="52" y="3"/>
                    </a:lnTo>
                    <a:lnTo>
                      <a:pt x="50" y="2"/>
                    </a:lnTo>
                    <a:lnTo>
                      <a:pt x="47" y="1"/>
                    </a:lnTo>
                    <a:lnTo>
                      <a:pt x="4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67">
                <a:extLst>
                  <a:ext uri="{FF2B5EF4-FFF2-40B4-BE49-F238E27FC236}">
                    <a16:creationId xmlns="" xmlns:a16="http://schemas.microsoft.com/office/drawing/2014/main" id="{E960E449-ADA5-47FA-B0F2-D8F3DF862A6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3450" y="865188"/>
                <a:ext cx="257175" cy="190500"/>
              </a:xfrm>
              <a:custGeom>
                <a:avLst/>
                <a:gdLst>
                  <a:gd name="T0" fmla="*/ 174 w 808"/>
                  <a:gd name="T1" fmla="*/ 564 h 599"/>
                  <a:gd name="T2" fmla="*/ 111 w 808"/>
                  <a:gd name="T3" fmla="*/ 536 h 599"/>
                  <a:gd name="T4" fmla="*/ 62 w 808"/>
                  <a:gd name="T5" fmla="*/ 487 h 599"/>
                  <a:gd name="T6" fmla="*/ 34 w 808"/>
                  <a:gd name="T7" fmla="*/ 424 h 599"/>
                  <a:gd name="T8" fmla="*/ 34 w 808"/>
                  <a:gd name="T9" fmla="*/ 356 h 599"/>
                  <a:gd name="T10" fmla="*/ 59 w 808"/>
                  <a:gd name="T11" fmla="*/ 296 h 599"/>
                  <a:gd name="T12" fmla="*/ 105 w 808"/>
                  <a:gd name="T13" fmla="*/ 246 h 599"/>
                  <a:gd name="T14" fmla="*/ 164 w 808"/>
                  <a:gd name="T15" fmla="*/ 215 h 599"/>
                  <a:gd name="T16" fmla="*/ 205 w 808"/>
                  <a:gd name="T17" fmla="*/ 206 h 599"/>
                  <a:gd name="T18" fmla="*/ 213 w 808"/>
                  <a:gd name="T19" fmla="*/ 177 h 599"/>
                  <a:gd name="T20" fmla="*/ 233 w 808"/>
                  <a:gd name="T21" fmla="*/ 127 h 599"/>
                  <a:gd name="T22" fmla="*/ 282 w 808"/>
                  <a:gd name="T23" fmla="*/ 74 h 599"/>
                  <a:gd name="T24" fmla="*/ 348 w 808"/>
                  <a:gd name="T25" fmla="*/ 41 h 599"/>
                  <a:gd name="T26" fmla="*/ 419 w 808"/>
                  <a:gd name="T27" fmla="*/ 29 h 599"/>
                  <a:gd name="T28" fmla="*/ 479 w 808"/>
                  <a:gd name="T29" fmla="*/ 42 h 599"/>
                  <a:gd name="T30" fmla="*/ 531 w 808"/>
                  <a:gd name="T31" fmla="*/ 74 h 599"/>
                  <a:gd name="T32" fmla="*/ 573 w 808"/>
                  <a:gd name="T33" fmla="*/ 119 h 599"/>
                  <a:gd name="T34" fmla="*/ 600 w 808"/>
                  <a:gd name="T35" fmla="*/ 170 h 599"/>
                  <a:gd name="T36" fmla="*/ 615 w 808"/>
                  <a:gd name="T37" fmla="*/ 179 h 599"/>
                  <a:gd name="T38" fmla="*/ 675 w 808"/>
                  <a:gd name="T39" fmla="*/ 186 h 599"/>
                  <a:gd name="T40" fmla="*/ 709 w 808"/>
                  <a:gd name="T41" fmla="*/ 208 h 599"/>
                  <a:gd name="T42" fmla="*/ 725 w 808"/>
                  <a:gd name="T43" fmla="*/ 235 h 599"/>
                  <a:gd name="T44" fmla="*/ 727 w 808"/>
                  <a:gd name="T45" fmla="*/ 273 h 599"/>
                  <a:gd name="T46" fmla="*/ 719 w 808"/>
                  <a:gd name="T47" fmla="*/ 304 h 599"/>
                  <a:gd name="T48" fmla="*/ 737 w 808"/>
                  <a:gd name="T49" fmla="*/ 321 h 599"/>
                  <a:gd name="T50" fmla="*/ 764 w 808"/>
                  <a:gd name="T51" fmla="*/ 361 h 599"/>
                  <a:gd name="T52" fmla="*/ 778 w 808"/>
                  <a:gd name="T53" fmla="*/ 434 h 599"/>
                  <a:gd name="T54" fmla="*/ 767 w 808"/>
                  <a:gd name="T55" fmla="*/ 486 h 599"/>
                  <a:gd name="T56" fmla="*/ 738 w 808"/>
                  <a:gd name="T57" fmla="*/ 529 h 599"/>
                  <a:gd name="T58" fmla="*/ 696 w 808"/>
                  <a:gd name="T59" fmla="*/ 558 h 599"/>
                  <a:gd name="T60" fmla="*/ 642 w 808"/>
                  <a:gd name="T61" fmla="*/ 569 h 599"/>
                  <a:gd name="T62" fmla="*/ 758 w 808"/>
                  <a:gd name="T63" fmla="*/ 258 h 599"/>
                  <a:gd name="T64" fmla="*/ 747 w 808"/>
                  <a:gd name="T65" fmla="*/ 212 h 599"/>
                  <a:gd name="T66" fmla="*/ 727 w 808"/>
                  <a:gd name="T67" fmla="*/ 183 h 599"/>
                  <a:gd name="T68" fmla="*/ 700 w 808"/>
                  <a:gd name="T69" fmla="*/ 165 h 599"/>
                  <a:gd name="T70" fmla="*/ 642 w 808"/>
                  <a:gd name="T71" fmla="*/ 149 h 599"/>
                  <a:gd name="T72" fmla="*/ 601 w 808"/>
                  <a:gd name="T73" fmla="*/ 108 h 599"/>
                  <a:gd name="T74" fmla="*/ 559 w 808"/>
                  <a:gd name="T75" fmla="*/ 58 h 599"/>
                  <a:gd name="T76" fmla="*/ 503 w 808"/>
                  <a:gd name="T77" fmla="*/ 19 h 599"/>
                  <a:gd name="T78" fmla="*/ 438 w 808"/>
                  <a:gd name="T79" fmla="*/ 0 h 599"/>
                  <a:gd name="T80" fmla="*/ 349 w 808"/>
                  <a:gd name="T81" fmla="*/ 9 h 599"/>
                  <a:gd name="T82" fmla="*/ 272 w 808"/>
                  <a:gd name="T83" fmla="*/ 44 h 599"/>
                  <a:gd name="T84" fmla="*/ 216 w 808"/>
                  <a:gd name="T85" fmla="*/ 99 h 599"/>
                  <a:gd name="T86" fmla="*/ 185 w 808"/>
                  <a:gd name="T87" fmla="*/ 164 h 599"/>
                  <a:gd name="T88" fmla="*/ 128 w 808"/>
                  <a:gd name="T89" fmla="*/ 197 h 599"/>
                  <a:gd name="T90" fmla="*/ 66 w 808"/>
                  <a:gd name="T91" fmla="*/ 240 h 599"/>
                  <a:gd name="T92" fmla="*/ 22 w 808"/>
                  <a:gd name="T93" fmla="*/ 300 h 599"/>
                  <a:gd name="T94" fmla="*/ 1 w 808"/>
                  <a:gd name="T95" fmla="*/ 371 h 599"/>
                  <a:gd name="T96" fmla="*/ 3 w 808"/>
                  <a:gd name="T97" fmla="*/ 420 h 599"/>
                  <a:gd name="T98" fmla="*/ 27 w 808"/>
                  <a:gd name="T99" fmla="*/ 487 h 599"/>
                  <a:gd name="T100" fmla="*/ 78 w 808"/>
                  <a:gd name="T101" fmla="*/ 549 h 599"/>
                  <a:gd name="T102" fmla="*/ 149 w 808"/>
                  <a:gd name="T103" fmla="*/ 589 h 599"/>
                  <a:gd name="T104" fmla="*/ 199 w 808"/>
                  <a:gd name="T105" fmla="*/ 597 h 599"/>
                  <a:gd name="T106" fmla="*/ 676 w 808"/>
                  <a:gd name="T107" fmla="*/ 595 h 599"/>
                  <a:gd name="T108" fmla="*/ 735 w 808"/>
                  <a:gd name="T109" fmla="*/ 571 h 599"/>
                  <a:gd name="T110" fmla="*/ 780 w 808"/>
                  <a:gd name="T111" fmla="*/ 526 h 599"/>
                  <a:gd name="T112" fmla="*/ 805 w 808"/>
                  <a:gd name="T113" fmla="*/ 467 h 599"/>
                  <a:gd name="T114" fmla="*/ 806 w 808"/>
                  <a:gd name="T115" fmla="*/ 397 h 599"/>
                  <a:gd name="T116" fmla="*/ 788 w 808"/>
                  <a:gd name="T117" fmla="*/ 342 h 599"/>
                  <a:gd name="T118" fmla="*/ 766 w 808"/>
                  <a:gd name="T119" fmla="*/ 308 h 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08" h="599">
                    <a:moveTo>
                      <a:pt x="642" y="569"/>
                    </a:moveTo>
                    <a:lnTo>
                      <a:pt x="210" y="569"/>
                    </a:lnTo>
                    <a:lnTo>
                      <a:pt x="192" y="568"/>
                    </a:lnTo>
                    <a:lnTo>
                      <a:pt x="174" y="564"/>
                    </a:lnTo>
                    <a:lnTo>
                      <a:pt x="158" y="560"/>
                    </a:lnTo>
                    <a:lnTo>
                      <a:pt x="141" y="554"/>
                    </a:lnTo>
                    <a:lnTo>
                      <a:pt x="126" y="546"/>
                    </a:lnTo>
                    <a:lnTo>
                      <a:pt x="111" y="536"/>
                    </a:lnTo>
                    <a:lnTo>
                      <a:pt x="97" y="526"/>
                    </a:lnTo>
                    <a:lnTo>
                      <a:pt x="84" y="514"/>
                    </a:lnTo>
                    <a:lnTo>
                      <a:pt x="73" y="501"/>
                    </a:lnTo>
                    <a:lnTo>
                      <a:pt x="62" y="487"/>
                    </a:lnTo>
                    <a:lnTo>
                      <a:pt x="52" y="473"/>
                    </a:lnTo>
                    <a:lnTo>
                      <a:pt x="45" y="457"/>
                    </a:lnTo>
                    <a:lnTo>
                      <a:pt x="38" y="441"/>
                    </a:lnTo>
                    <a:lnTo>
                      <a:pt x="34" y="424"/>
                    </a:lnTo>
                    <a:lnTo>
                      <a:pt x="31" y="407"/>
                    </a:lnTo>
                    <a:lnTo>
                      <a:pt x="30" y="389"/>
                    </a:lnTo>
                    <a:lnTo>
                      <a:pt x="31" y="373"/>
                    </a:lnTo>
                    <a:lnTo>
                      <a:pt x="34" y="356"/>
                    </a:lnTo>
                    <a:lnTo>
                      <a:pt x="38" y="341"/>
                    </a:lnTo>
                    <a:lnTo>
                      <a:pt x="44" y="325"/>
                    </a:lnTo>
                    <a:lnTo>
                      <a:pt x="50" y="310"/>
                    </a:lnTo>
                    <a:lnTo>
                      <a:pt x="59" y="296"/>
                    </a:lnTo>
                    <a:lnTo>
                      <a:pt x="68" y="282"/>
                    </a:lnTo>
                    <a:lnTo>
                      <a:pt x="79" y="269"/>
                    </a:lnTo>
                    <a:lnTo>
                      <a:pt x="92" y="257"/>
                    </a:lnTo>
                    <a:lnTo>
                      <a:pt x="105" y="246"/>
                    </a:lnTo>
                    <a:lnTo>
                      <a:pt x="118" y="237"/>
                    </a:lnTo>
                    <a:lnTo>
                      <a:pt x="133" y="228"/>
                    </a:lnTo>
                    <a:lnTo>
                      <a:pt x="147" y="222"/>
                    </a:lnTo>
                    <a:lnTo>
                      <a:pt x="164" y="215"/>
                    </a:lnTo>
                    <a:lnTo>
                      <a:pt x="180" y="212"/>
                    </a:lnTo>
                    <a:lnTo>
                      <a:pt x="197" y="209"/>
                    </a:lnTo>
                    <a:lnTo>
                      <a:pt x="201" y="208"/>
                    </a:lnTo>
                    <a:lnTo>
                      <a:pt x="205" y="206"/>
                    </a:lnTo>
                    <a:lnTo>
                      <a:pt x="209" y="201"/>
                    </a:lnTo>
                    <a:lnTo>
                      <a:pt x="210" y="196"/>
                    </a:lnTo>
                    <a:lnTo>
                      <a:pt x="211" y="186"/>
                    </a:lnTo>
                    <a:lnTo>
                      <a:pt x="213" y="177"/>
                    </a:lnTo>
                    <a:lnTo>
                      <a:pt x="215" y="168"/>
                    </a:lnTo>
                    <a:lnTo>
                      <a:pt x="217" y="160"/>
                    </a:lnTo>
                    <a:lnTo>
                      <a:pt x="225" y="143"/>
                    </a:lnTo>
                    <a:lnTo>
                      <a:pt x="233" y="127"/>
                    </a:lnTo>
                    <a:lnTo>
                      <a:pt x="244" y="113"/>
                    </a:lnTo>
                    <a:lnTo>
                      <a:pt x="256" y="99"/>
                    </a:lnTo>
                    <a:lnTo>
                      <a:pt x="268" y="86"/>
                    </a:lnTo>
                    <a:lnTo>
                      <a:pt x="282" y="74"/>
                    </a:lnTo>
                    <a:lnTo>
                      <a:pt x="298" y="64"/>
                    </a:lnTo>
                    <a:lnTo>
                      <a:pt x="315" y="56"/>
                    </a:lnTo>
                    <a:lnTo>
                      <a:pt x="331" y="47"/>
                    </a:lnTo>
                    <a:lnTo>
                      <a:pt x="348" y="41"/>
                    </a:lnTo>
                    <a:lnTo>
                      <a:pt x="366" y="37"/>
                    </a:lnTo>
                    <a:lnTo>
                      <a:pt x="384" y="32"/>
                    </a:lnTo>
                    <a:lnTo>
                      <a:pt x="401" y="30"/>
                    </a:lnTo>
                    <a:lnTo>
                      <a:pt x="419" y="29"/>
                    </a:lnTo>
                    <a:lnTo>
                      <a:pt x="434" y="30"/>
                    </a:lnTo>
                    <a:lnTo>
                      <a:pt x="449" y="32"/>
                    </a:lnTo>
                    <a:lnTo>
                      <a:pt x="464" y="37"/>
                    </a:lnTo>
                    <a:lnTo>
                      <a:pt x="479" y="42"/>
                    </a:lnTo>
                    <a:lnTo>
                      <a:pt x="492" y="48"/>
                    </a:lnTo>
                    <a:lnTo>
                      <a:pt x="506" y="56"/>
                    </a:lnTo>
                    <a:lnTo>
                      <a:pt x="519" y="64"/>
                    </a:lnTo>
                    <a:lnTo>
                      <a:pt x="531" y="74"/>
                    </a:lnTo>
                    <a:lnTo>
                      <a:pt x="543" y="84"/>
                    </a:lnTo>
                    <a:lnTo>
                      <a:pt x="553" y="94"/>
                    </a:lnTo>
                    <a:lnTo>
                      <a:pt x="563" y="106"/>
                    </a:lnTo>
                    <a:lnTo>
                      <a:pt x="573" y="119"/>
                    </a:lnTo>
                    <a:lnTo>
                      <a:pt x="580" y="131"/>
                    </a:lnTo>
                    <a:lnTo>
                      <a:pt x="588" y="144"/>
                    </a:lnTo>
                    <a:lnTo>
                      <a:pt x="595" y="158"/>
                    </a:lnTo>
                    <a:lnTo>
                      <a:pt x="600" y="170"/>
                    </a:lnTo>
                    <a:lnTo>
                      <a:pt x="603" y="175"/>
                    </a:lnTo>
                    <a:lnTo>
                      <a:pt x="607" y="178"/>
                    </a:lnTo>
                    <a:lnTo>
                      <a:pt x="611" y="179"/>
                    </a:lnTo>
                    <a:lnTo>
                      <a:pt x="615" y="179"/>
                    </a:lnTo>
                    <a:lnTo>
                      <a:pt x="631" y="179"/>
                    </a:lnTo>
                    <a:lnTo>
                      <a:pt x="646" y="179"/>
                    </a:lnTo>
                    <a:lnTo>
                      <a:pt x="661" y="182"/>
                    </a:lnTo>
                    <a:lnTo>
                      <a:pt x="675" y="186"/>
                    </a:lnTo>
                    <a:lnTo>
                      <a:pt x="687" y="192"/>
                    </a:lnTo>
                    <a:lnTo>
                      <a:pt x="699" y="199"/>
                    </a:lnTo>
                    <a:lnTo>
                      <a:pt x="704" y="204"/>
                    </a:lnTo>
                    <a:lnTo>
                      <a:pt x="709" y="208"/>
                    </a:lnTo>
                    <a:lnTo>
                      <a:pt x="713" y="213"/>
                    </a:lnTo>
                    <a:lnTo>
                      <a:pt x="716" y="219"/>
                    </a:lnTo>
                    <a:lnTo>
                      <a:pt x="721" y="226"/>
                    </a:lnTo>
                    <a:lnTo>
                      <a:pt x="725" y="235"/>
                    </a:lnTo>
                    <a:lnTo>
                      <a:pt x="727" y="244"/>
                    </a:lnTo>
                    <a:lnTo>
                      <a:pt x="728" y="253"/>
                    </a:lnTo>
                    <a:lnTo>
                      <a:pt x="728" y="264"/>
                    </a:lnTo>
                    <a:lnTo>
                      <a:pt x="727" y="273"/>
                    </a:lnTo>
                    <a:lnTo>
                      <a:pt x="723" y="283"/>
                    </a:lnTo>
                    <a:lnTo>
                      <a:pt x="720" y="293"/>
                    </a:lnTo>
                    <a:lnTo>
                      <a:pt x="719" y="299"/>
                    </a:lnTo>
                    <a:lnTo>
                      <a:pt x="719" y="304"/>
                    </a:lnTo>
                    <a:lnTo>
                      <a:pt x="721" y="308"/>
                    </a:lnTo>
                    <a:lnTo>
                      <a:pt x="726" y="313"/>
                    </a:lnTo>
                    <a:lnTo>
                      <a:pt x="731" y="317"/>
                    </a:lnTo>
                    <a:lnTo>
                      <a:pt x="737" y="321"/>
                    </a:lnTo>
                    <a:lnTo>
                      <a:pt x="743" y="327"/>
                    </a:lnTo>
                    <a:lnTo>
                      <a:pt x="747" y="333"/>
                    </a:lnTo>
                    <a:lnTo>
                      <a:pt x="757" y="346"/>
                    </a:lnTo>
                    <a:lnTo>
                      <a:pt x="764" y="361"/>
                    </a:lnTo>
                    <a:lnTo>
                      <a:pt x="771" y="378"/>
                    </a:lnTo>
                    <a:lnTo>
                      <a:pt x="775" y="395"/>
                    </a:lnTo>
                    <a:lnTo>
                      <a:pt x="778" y="414"/>
                    </a:lnTo>
                    <a:lnTo>
                      <a:pt x="778" y="434"/>
                    </a:lnTo>
                    <a:lnTo>
                      <a:pt x="778" y="448"/>
                    </a:lnTo>
                    <a:lnTo>
                      <a:pt x="776" y="460"/>
                    </a:lnTo>
                    <a:lnTo>
                      <a:pt x="773" y="474"/>
                    </a:lnTo>
                    <a:lnTo>
                      <a:pt x="767" y="486"/>
                    </a:lnTo>
                    <a:lnTo>
                      <a:pt x="762" y="498"/>
                    </a:lnTo>
                    <a:lnTo>
                      <a:pt x="756" y="509"/>
                    </a:lnTo>
                    <a:lnTo>
                      <a:pt x="747" y="519"/>
                    </a:lnTo>
                    <a:lnTo>
                      <a:pt x="738" y="529"/>
                    </a:lnTo>
                    <a:lnTo>
                      <a:pt x="729" y="538"/>
                    </a:lnTo>
                    <a:lnTo>
                      <a:pt x="718" y="545"/>
                    </a:lnTo>
                    <a:lnTo>
                      <a:pt x="707" y="553"/>
                    </a:lnTo>
                    <a:lnTo>
                      <a:pt x="696" y="558"/>
                    </a:lnTo>
                    <a:lnTo>
                      <a:pt x="683" y="562"/>
                    </a:lnTo>
                    <a:lnTo>
                      <a:pt x="670" y="565"/>
                    </a:lnTo>
                    <a:lnTo>
                      <a:pt x="656" y="568"/>
                    </a:lnTo>
                    <a:lnTo>
                      <a:pt x="642" y="569"/>
                    </a:lnTo>
                    <a:close/>
                    <a:moveTo>
                      <a:pt x="751" y="295"/>
                    </a:moveTo>
                    <a:lnTo>
                      <a:pt x="756" y="282"/>
                    </a:lnTo>
                    <a:lnTo>
                      <a:pt x="758" y="270"/>
                    </a:lnTo>
                    <a:lnTo>
                      <a:pt x="758" y="258"/>
                    </a:lnTo>
                    <a:lnTo>
                      <a:pt x="758" y="245"/>
                    </a:lnTo>
                    <a:lnTo>
                      <a:pt x="756" y="235"/>
                    </a:lnTo>
                    <a:lnTo>
                      <a:pt x="752" y="223"/>
                    </a:lnTo>
                    <a:lnTo>
                      <a:pt x="747" y="212"/>
                    </a:lnTo>
                    <a:lnTo>
                      <a:pt x="742" y="201"/>
                    </a:lnTo>
                    <a:lnTo>
                      <a:pt x="737" y="195"/>
                    </a:lnTo>
                    <a:lnTo>
                      <a:pt x="732" y="189"/>
                    </a:lnTo>
                    <a:lnTo>
                      <a:pt x="727" y="183"/>
                    </a:lnTo>
                    <a:lnTo>
                      <a:pt x="720" y="178"/>
                    </a:lnTo>
                    <a:lnTo>
                      <a:pt x="714" y="173"/>
                    </a:lnTo>
                    <a:lnTo>
                      <a:pt x="707" y="168"/>
                    </a:lnTo>
                    <a:lnTo>
                      <a:pt x="700" y="165"/>
                    </a:lnTo>
                    <a:lnTo>
                      <a:pt x="692" y="161"/>
                    </a:lnTo>
                    <a:lnTo>
                      <a:pt x="676" y="155"/>
                    </a:lnTo>
                    <a:lnTo>
                      <a:pt x="660" y="151"/>
                    </a:lnTo>
                    <a:lnTo>
                      <a:pt x="642" y="149"/>
                    </a:lnTo>
                    <a:lnTo>
                      <a:pt x="624" y="149"/>
                    </a:lnTo>
                    <a:lnTo>
                      <a:pt x="618" y="135"/>
                    </a:lnTo>
                    <a:lnTo>
                      <a:pt x="609" y="122"/>
                    </a:lnTo>
                    <a:lnTo>
                      <a:pt x="601" y="108"/>
                    </a:lnTo>
                    <a:lnTo>
                      <a:pt x="592" y="95"/>
                    </a:lnTo>
                    <a:lnTo>
                      <a:pt x="581" y="83"/>
                    </a:lnTo>
                    <a:lnTo>
                      <a:pt x="570" y="70"/>
                    </a:lnTo>
                    <a:lnTo>
                      <a:pt x="559" y="58"/>
                    </a:lnTo>
                    <a:lnTo>
                      <a:pt x="546" y="47"/>
                    </a:lnTo>
                    <a:lnTo>
                      <a:pt x="532" y="37"/>
                    </a:lnTo>
                    <a:lnTo>
                      <a:pt x="518" y="28"/>
                    </a:lnTo>
                    <a:lnTo>
                      <a:pt x="503" y="19"/>
                    </a:lnTo>
                    <a:lnTo>
                      <a:pt x="488" y="13"/>
                    </a:lnTo>
                    <a:lnTo>
                      <a:pt x="471" y="8"/>
                    </a:lnTo>
                    <a:lnTo>
                      <a:pt x="455" y="3"/>
                    </a:lnTo>
                    <a:lnTo>
                      <a:pt x="438" y="0"/>
                    </a:lnTo>
                    <a:lnTo>
                      <a:pt x="419" y="0"/>
                    </a:lnTo>
                    <a:lnTo>
                      <a:pt x="395" y="0"/>
                    </a:lnTo>
                    <a:lnTo>
                      <a:pt x="371" y="3"/>
                    </a:lnTo>
                    <a:lnTo>
                      <a:pt x="349" y="9"/>
                    </a:lnTo>
                    <a:lnTo>
                      <a:pt x="328" y="15"/>
                    </a:lnTo>
                    <a:lnTo>
                      <a:pt x="308" y="24"/>
                    </a:lnTo>
                    <a:lnTo>
                      <a:pt x="289" y="33"/>
                    </a:lnTo>
                    <a:lnTo>
                      <a:pt x="272" y="44"/>
                    </a:lnTo>
                    <a:lnTo>
                      <a:pt x="256" y="57"/>
                    </a:lnTo>
                    <a:lnTo>
                      <a:pt x="241" y="70"/>
                    </a:lnTo>
                    <a:lnTo>
                      <a:pt x="228" y="84"/>
                    </a:lnTo>
                    <a:lnTo>
                      <a:pt x="216" y="99"/>
                    </a:lnTo>
                    <a:lnTo>
                      <a:pt x="206" y="115"/>
                    </a:lnTo>
                    <a:lnTo>
                      <a:pt x="198" y="131"/>
                    </a:lnTo>
                    <a:lnTo>
                      <a:pt x="190" y="147"/>
                    </a:lnTo>
                    <a:lnTo>
                      <a:pt x="185" y="164"/>
                    </a:lnTo>
                    <a:lnTo>
                      <a:pt x="182" y="181"/>
                    </a:lnTo>
                    <a:lnTo>
                      <a:pt x="162" y="184"/>
                    </a:lnTo>
                    <a:lnTo>
                      <a:pt x="145" y="191"/>
                    </a:lnTo>
                    <a:lnTo>
                      <a:pt x="128" y="197"/>
                    </a:lnTo>
                    <a:lnTo>
                      <a:pt x="111" y="207"/>
                    </a:lnTo>
                    <a:lnTo>
                      <a:pt x="95" y="216"/>
                    </a:lnTo>
                    <a:lnTo>
                      <a:pt x="80" y="228"/>
                    </a:lnTo>
                    <a:lnTo>
                      <a:pt x="66" y="240"/>
                    </a:lnTo>
                    <a:lnTo>
                      <a:pt x="53" y="254"/>
                    </a:lnTo>
                    <a:lnTo>
                      <a:pt x="42" y="269"/>
                    </a:lnTo>
                    <a:lnTo>
                      <a:pt x="32" y="284"/>
                    </a:lnTo>
                    <a:lnTo>
                      <a:pt x="22" y="300"/>
                    </a:lnTo>
                    <a:lnTo>
                      <a:pt x="15" y="317"/>
                    </a:lnTo>
                    <a:lnTo>
                      <a:pt x="8" y="334"/>
                    </a:lnTo>
                    <a:lnTo>
                      <a:pt x="4" y="352"/>
                    </a:lnTo>
                    <a:lnTo>
                      <a:pt x="1" y="371"/>
                    </a:lnTo>
                    <a:lnTo>
                      <a:pt x="0" y="389"/>
                    </a:lnTo>
                    <a:lnTo>
                      <a:pt x="1" y="399"/>
                    </a:lnTo>
                    <a:lnTo>
                      <a:pt x="2" y="409"/>
                    </a:lnTo>
                    <a:lnTo>
                      <a:pt x="3" y="420"/>
                    </a:lnTo>
                    <a:lnTo>
                      <a:pt x="5" y="431"/>
                    </a:lnTo>
                    <a:lnTo>
                      <a:pt x="10" y="450"/>
                    </a:lnTo>
                    <a:lnTo>
                      <a:pt x="17" y="469"/>
                    </a:lnTo>
                    <a:lnTo>
                      <a:pt x="27" y="487"/>
                    </a:lnTo>
                    <a:lnTo>
                      <a:pt x="37" y="504"/>
                    </a:lnTo>
                    <a:lnTo>
                      <a:pt x="49" y="520"/>
                    </a:lnTo>
                    <a:lnTo>
                      <a:pt x="63" y="535"/>
                    </a:lnTo>
                    <a:lnTo>
                      <a:pt x="78" y="549"/>
                    </a:lnTo>
                    <a:lnTo>
                      <a:pt x="94" y="561"/>
                    </a:lnTo>
                    <a:lnTo>
                      <a:pt x="112" y="572"/>
                    </a:lnTo>
                    <a:lnTo>
                      <a:pt x="130" y="581"/>
                    </a:lnTo>
                    <a:lnTo>
                      <a:pt x="149" y="589"/>
                    </a:lnTo>
                    <a:lnTo>
                      <a:pt x="169" y="594"/>
                    </a:lnTo>
                    <a:lnTo>
                      <a:pt x="179" y="595"/>
                    </a:lnTo>
                    <a:lnTo>
                      <a:pt x="189" y="597"/>
                    </a:lnTo>
                    <a:lnTo>
                      <a:pt x="199" y="597"/>
                    </a:lnTo>
                    <a:lnTo>
                      <a:pt x="210" y="599"/>
                    </a:lnTo>
                    <a:lnTo>
                      <a:pt x="642" y="599"/>
                    </a:lnTo>
                    <a:lnTo>
                      <a:pt x="659" y="597"/>
                    </a:lnTo>
                    <a:lnTo>
                      <a:pt x="676" y="595"/>
                    </a:lnTo>
                    <a:lnTo>
                      <a:pt x="692" y="591"/>
                    </a:lnTo>
                    <a:lnTo>
                      <a:pt x="707" y="586"/>
                    </a:lnTo>
                    <a:lnTo>
                      <a:pt x="721" y="578"/>
                    </a:lnTo>
                    <a:lnTo>
                      <a:pt x="735" y="571"/>
                    </a:lnTo>
                    <a:lnTo>
                      <a:pt x="748" y="561"/>
                    </a:lnTo>
                    <a:lnTo>
                      <a:pt x="760" y="550"/>
                    </a:lnTo>
                    <a:lnTo>
                      <a:pt x="771" y="539"/>
                    </a:lnTo>
                    <a:lnTo>
                      <a:pt x="780" y="526"/>
                    </a:lnTo>
                    <a:lnTo>
                      <a:pt x="789" y="512"/>
                    </a:lnTo>
                    <a:lnTo>
                      <a:pt x="795" y="498"/>
                    </a:lnTo>
                    <a:lnTo>
                      <a:pt x="801" y="483"/>
                    </a:lnTo>
                    <a:lnTo>
                      <a:pt x="805" y="467"/>
                    </a:lnTo>
                    <a:lnTo>
                      <a:pt x="808" y="451"/>
                    </a:lnTo>
                    <a:lnTo>
                      <a:pt x="808" y="434"/>
                    </a:lnTo>
                    <a:lnTo>
                      <a:pt x="808" y="417"/>
                    </a:lnTo>
                    <a:lnTo>
                      <a:pt x="806" y="397"/>
                    </a:lnTo>
                    <a:lnTo>
                      <a:pt x="802" y="379"/>
                    </a:lnTo>
                    <a:lnTo>
                      <a:pt x="796" y="360"/>
                    </a:lnTo>
                    <a:lnTo>
                      <a:pt x="792" y="351"/>
                    </a:lnTo>
                    <a:lnTo>
                      <a:pt x="788" y="342"/>
                    </a:lnTo>
                    <a:lnTo>
                      <a:pt x="783" y="333"/>
                    </a:lnTo>
                    <a:lnTo>
                      <a:pt x="778" y="325"/>
                    </a:lnTo>
                    <a:lnTo>
                      <a:pt x="773" y="316"/>
                    </a:lnTo>
                    <a:lnTo>
                      <a:pt x="766" y="308"/>
                    </a:lnTo>
                    <a:lnTo>
                      <a:pt x="759" y="301"/>
                    </a:lnTo>
                    <a:lnTo>
                      <a:pt x="751" y="2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68">
                <a:extLst>
                  <a:ext uri="{FF2B5EF4-FFF2-40B4-BE49-F238E27FC236}">
                    <a16:creationId xmlns="" xmlns:a16="http://schemas.microsoft.com/office/drawing/2014/main" id="{2A462E26-B784-4AA4-8C95-F0D89402D0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450" y="798513"/>
                <a:ext cx="146050" cy="123825"/>
              </a:xfrm>
              <a:custGeom>
                <a:avLst/>
                <a:gdLst>
                  <a:gd name="T0" fmla="*/ 39 w 457"/>
                  <a:gd name="T1" fmla="*/ 386 h 388"/>
                  <a:gd name="T2" fmla="*/ 50 w 457"/>
                  <a:gd name="T3" fmla="*/ 388 h 388"/>
                  <a:gd name="T4" fmla="*/ 59 w 457"/>
                  <a:gd name="T5" fmla="*/ 383 h 388"/>
                  <a:gd name="T6" fmla="*/ 62 w 457"/>
                  <a:gd name="T7" fmla="*/ 374 h 388"/>
                  <a:gd name="T8" fmla="*/ 60 w 457"/>
                  <a:gd name="T9" fmla="*/ 365 h 388"/>
                  <a:gd name="T10" fmla="*/ 42 w 457"/>
                  <a:gd name="T11" fmla="*/ 326 h 388"/>
                  <a:gd name="T12" fmla="*/ 32 w 457"/>
                  <a:gd name="T13" fmla="*/ 284 h 388"/>
                  <a:gd name="T14" fmla="*/ 31 w 457"/>
                  <a:gd name="T15" fmla="*/ 243 h 388"/>
                  <a:gd name="T16" fmla="*/ 35 w 457"/>
                  <a:gd name="T17" fmla="*/ 210 h 388"/>
                  <a:gd name="T18" fmla="*/ 44 w 457"/>
                  <a:gd name="T19" fmla="*/ 178 h 388"/>
                  <a:gd name="T20" fmla="*/ 68 w 457"/>
                  <a:gd name="T21" fmla="*/ 130 h 388"/>
                  <a:gd name="T22" fmla="*/ 112 w 457"/>
                  <a:gd name="T23" fmla="*/ 82 h 388"/>
                  <a:gd name="T24" fmla="*/ 168 w 457"/>
                  <a:gd name="T25" fmla="*/ 48 h 388"/>
                  <a:gd name="T26" fmla="*/ 199 w 457"/>
                  <a:gd name="T27" fmla="*/ 37 h 388"/>
                  <a:gd name="T28" fmla="*/ 232 w 457"/>
                  <a:gd name="T29" fmla="*/ 31 h 388"/>
                  <a:gd name="T30" fmla="*/ 267 w 457"/>
                  <a:gd name="T31" fmla="*/ 30 h 388"/>
                  <a:gd name="T32" fmla="*/ 305 w 457"/>
                  <a:gd name="T33" fmla="*/ 36 h 388"/>
                  <a:gd name="T34" fmla="*/ 341 w 457"/>
                  <a:gd name="T35" fmla="*/ 48 h 388"/>
                  <a:gd name="T36" fmla="*/ 374 w 457"/>
                  <a:gd name="T37" fmla="*/ 65 h 388"/>
                  <a:gd name="T38" fmla="*/ 404 w 457"/>
                  <a:gd name="T39" fmla="*/ 87 h 388"/>
                  <a:gd name="T40" fmla="*/ 430 w 457"/>
                  <a:gd name="T41" fmla="*/ 115 h 388"/>
                  <a:gd name="T42" fmla="*/ 443 w 457"/>
                  <a:gd name="T43" fmla="*/ 121 h 388"/>
                  <a:gd name="T44" fmla="*/ 452 w 457"/>
                  <a:gd name="T45" fmla="*/ 118 h 388"/>
                  <a:gd name="T46" fmla="*/ 457 w 457"/>
                  <a:gd name="T47" fmla="*/ 105 h 388"/>
                  <a:gd name="T48" fmla="*/ 454 w 457"/>
                  <a:gd name="T49" fmla="*/ 98 h 388"/>
                  <a:gd name="T50" fmla="*/ 424 w 457"/>
                  <a:gd name="T51" fmla="*/ 66 h 388"/>
                  <a:gd name="T52" fmla="*/ 391 w 457"/>
                  <a:gd name="T53" fmla="*/ 40 h 388"/>
                  <a:gd name="T54" fmla="*/ 352 w 457"/>
                  <a:gd name="T55" fmla="*/ 20 h 388"/>
                  <a:gd name="T56" fmla="*/ 312 w 457"/>
                  <a:gd name="T57" fmla="*/ 7 h 388"/>
                  <a:gd name="T58" fmla="*/ 270 w 457"/>
                  <a:gd name="T59" fmla="*/ 0 h 388"/>
                  <a:gd name="T60" fmla="*/ 229 w 457"/>
                  <a:gd name="T61" fmla="*/ 1 h 388"/>
                  <a:gd name="T62" fmla="*/ 191 w 457"/>
                  <a:gd name="T63" fmla="*/ 8 h 388"/>
                  <a:gd name="T64" fmla="*/ 156 w 457"/>
                  <a:gd name="T65" fmla="*/ 21 h 388"/>
                  <a:gd name="T66" fmla="*/ 123 w 457"/>
                  <a:gd name="T67" fmla="*/ 37 h 388"/>
                  <a:gd name="T68" fmla="*/ 93 w 457"/>
                  <a:gd name="T69" fmla="*/ 58 h 388"/>
                  <a:gd name="T70" fmla="*/ 66 w 457"/>
                  <a:gd name="T71" fmla="*/ 84 h 388"/>
                  <a:gd name="T72" fmla="*/ 44 w 457"/>
                  <a:gd name="T73" fmla="*/ 113 h 388"/>
                  <a:gd name="T74" fmla="*/ 25 w 457"/>
                  <a:gd name="T75" fmla="*/ 145 h 388"/>
                  <a:gd name="T76" fmla="*/ 12 w 457"/>
                  <a:gd name="T77" fmla="*/ 179 h 388"/>
                  <a:gd name="T78" fmla="*/ 3 w 457"/>
                  <a:gd name="T79" fmla="*/ 217 h 388"/>
                  <a:gd name="T80" fmla="*/ 0 w 457"/>
                  <a:gd name="T81" fmla="*/ 254 h 388"/>
                  <a:gd name="T82" fmla="*/ 5 w 457"/>
                  <a:gd name="T83" fmla="*/ 304 h 388"/>
                  <a:gd name="T84" fmla="*/ 19 w 457"/>
                  <a:gd name="T85" fmla="*/ 352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57" h="388">
                    <a:moveTo>
                      <a:pt x="34" y="380"/>
                    </a:moveTo>
                    <a:lnTo>
                      <a:pt x="36" y="384"/>
                    </a:lnTo>
                    <a:lnTo>
                      <a:pt x="39" y="386"/>
                    </a:lnTo>
                    <a:lnTo>
                      <a:pt x="43" y="388"/>
                    </a:lnTo>
                    <a:lnTo>
                      <a:pt x="47" y="388"/>
                    </a:lnTo>
                    <a:lnTo>
                      <a:pt x="50" y="388"/>
                    </a:lnTo>
                    <a:lnTo>
                      <a:pt x="54" y="386"/>
                    </a:lnTo>
                    <a:lnTo>
                      <a:pt x="56" y="385"/>
                    </a:lnTo>
                    <a:lnTo>
                      <a:pt x="59" y="383"/>
                    </a:lnTo>
                    <a:lnTo>
                      <a:pt x="60" y="379"/>
                    </a:lnTo>
                    <a:lnTo>
                      <a:pt x="61" y="377"/>
                    </a:lnTo>
                    <a:lnTo>
                      <a:pt x="62" y="374"/>
                    </a:lnTo>
                    <a:lnTo>
                      <a:pt x="62" y="371"/>
                    </a:lnTo>
                    <a:lnTo>
                      <a:pt x="61" y="369"/>
                    </a:lnTo>
                    <a:lnTo>
                      <a:pt x="60" y="365"/>
                    </a:lnTo>
                    <a:lnTo>
                      <a:pt x="53" y="353"/>
                    </a:lnTo>
                    <a:lnTo>
                      <a:pt x="47" y="340"/>
                    </a:lnTo>
                    <a:lnTo>
                      <a:pt x="42" y="326"/>
                    </a:lnTo>
                    <a:lnTo>
                      <a:pt x="37" y="312"/>
                    </a:lnTo>
                    <a:lnTo>
                      <a:pt x="34" y="298"/>
                    </a:lnTo>
                    <a:lnTo>
                      <a:pt x="32" y="284"/>
                    </a:lnTo>
                    <a:lnTo>
                      <a:pt x="31" y="269"/>
                    </a:lnTo>
                    <a:lnTo>
                      <a:pt x="30" y="254"/>
                    </a:lnTo>
                    <a:lnTo>
                      <a:pt x="31" y="243"/>
                    </a:lnTo>
                    <a:lnTo>
                      <a:pt x="32" y="232"/>
                    </a:lnTo>
                    <a:lnTo>
                      <a:pt x="33" y="221"/>
                    </a:lnTo>
                    <a:lnTo>
                      <a:pt x="35" y="210"/>
                    </a:lnTo>
                    <a:lnTo>
                      <a:pt x="37" y="198"/>
                    </a:lnTo>
                    <a:lnTo>
                      <a:pt x="40" y="189"/>
                    </a:lnTo>
                    <a:lnTo>
                      <a:pt x="44" y="178"/>
                    </a:lnTo>
                    <a:lnTo>
                      <a:pt x="48" y="167"/>
                    </a:lnTo>
                    <a:lnTo>
                      <a:pt x="58" y="148"/>
                    </a:lnTo>
                    <a:lnTo>
                      <a:pt x="68" y="130"/>
                    </a:lnTo>
                    <a:lnTo>
                      <a:pt x="81" y="113"/>
                    </a:lnTo>
                    <a:lnTo>
                      <a:pt x="96" y="97"/>
                    </a:lnTo>
                    <a:lnTo>
                      <a:pt x="112" y="82"/>
                    </a:lnTo>
                    <a:lnTo>
                      <a:pt x="129" y="69"/>
                    </a:lnTo>
                    <a:lnTo>
                      <a:pt x="147" y="57"/>
                    </a:lnTo>
                    <a:lnTo>
                      <a:pt x="168" y="48"/>
                    </a:lnTo>
                    <a:lnTo>
                      <a:pt x="177" y="44"/>
                    </a:lnTo>
                    <a:lnTo>
                      <a:pt x="188" y="40"/>
                    </a:lnTo>
                    <a:lnTo>
                      <a:pt x="199" y="37"/>
                    </a:lnTo>
                    <a:lnTo>
                      <a:pt x="210" y="35"/>
                    </a:lnTo>
                    <a:lnTo>
                      <a:pt x="220" y="33"/>
                    </a:lnTo>
                    <a:lnTo>
                      <a:pt x="232" y="31"/>
                    </a:lnTo>
                    <a:lnTo>
                      <a:pt x="243" y="30"/>
                    </a:lnTo>
                    <a:lnTo>
                      <a:pt x="255" y="30"/>
                    </a:lnTo>
                    <a:lnTo>
                      <a:pt x="267" y="30"/>
                    </a:lnTo>
                    <a:lnTo>
                      <a:pt x="280" y="31"/>
                    </a:lnTo>
                    <a:lnTo>
                      <a:pt x="293" y="34"/>
                    </a:lnTo>
                    <a:lnTo>
                      <a:pt x="305" y="36"/>
                    </a:lnTo>
                    <a:lnTo>
                      <a:pt x="318" y="39"/>
                    </a:lnTo>
                    <a:lnTo>
                      <a:pt x="330" y="43"/>
                    </a:lnTo>
                    <a:lnTo>
                      <a:pt x="341" y="48"/>
                    </a:lnTo>
                    <a:lnTo>
                      <a:pt x="352" y="53"/>
                    </a:lnTo>
                    <a:lnTo>
                      <a:pt x="364" y="58"/>
                    </a:lnTo>
                    <a:lnTo>
                      <a:pt x="374" y="65"/>
                    </a:lnTo>
                    <a:lnTo>
                      <a:pt x="384" y="72"/>
                    </a:lnTo>
                    <a:lnTo>
                      <a:pt x="395" y="80"/>
                    </a:lnTo>
                    <a:lnTo>
                      <a:pt x="404" y="87"/>
                    </a:lnTo>
                    <a:lnTo>
                      <a:pt x="413" y="97"/>
                    </a:lnTo>
                    <a:lnTo>
                      <a:pt x="423" y="105"/>
                    </a:lnTo>
                    <a:lnTo>
                      <a:pt x="430" y="115"/>
                    </a:lnTo>
                    <a:lnTo>
                      <a:pt x="435" y="119"/>
                    </a:lnTo>
                    <a:lnTo>
                      <a:pt x="441" y="121"/>
                    </a:lnTo>
                    <a:lnTo>
                      <a:pt x="443" y="121"/>
                    </a:lnTo>
                    <a:lnTo>
                      <a:pt x="446" y="120"/>
                    </a:lnTo>
                    <a:lnTo>
                      <a:pt x="449" y="120"/>
                    </a:lnTo>
                    <a:lnTo>
                      <a:pt x="452" y="118"/>
                    </a:lnTo>
                    <a:lnTo>
                      <a:pt x="455" y="114"/>
                    </a:lnTo>
                    <a:lnTo>
                      <a:pt x="457" y="107"/>
                    </a:lnTo>
                    <a:lnTo>
                      <a:pt x="457" y="105"/>
                    </a:lnTo>
                    <a:lnTo>
                      <a:pt x="457" y="102"/>
                    </a:lnTo>
                    <a:lnTo>
                      <a:pt x="456" y="100"/>
                    </a:lnTo>
                    <a:lnTo>
                      <a:pt x="454" y="98"/>
                    </a:lnTo>
                    <a:lnTo>
                      <a:pt x="444" y="86"/>
                    </a:lnTo>
                    <a:lnTo>
                      <a:pt x="434" y="75"/>
                    </a:lnTo>
                    <a:lnTo>
                      <a:pt x="424" y="66"/>
                    </a:lnTo>
                    <a:lnTo>
                      <a:pt x="413" y="56"/>
                    </a:lnTo>
                    <a:lnTo>
                      <a:pt x="402" y="48"/>
                    </a:lnTo>
                    <a:lnTo>
                      <a:pt x="391" y="40"/>
                    </a:lnTo>
                    <a:lnTo>
                      <a:pt x="378" y="33"/>
                    </a:lnTo>
                    <a:lnTo>
                      <a:pt x="365" y="26"/>
                    </a:lnTo>
                    <a:lnTo>
                      <a:pt x="352" y="20"/>
                    </a:lnTo>
                    <a:lnTo>
                      <a:pt x="339" y="14"/>
                    </a:lnTo>
                    <a:lnTo>
                      <a:pt x="325" y="10"/>
                    </a:lnTo>
                    <a:lnTo>
                      <a:pt x="312" y="7"/>
                    </a:lnTo>
                    <a:lnTo>
                      <a:pt x="297" y="4"/>
                    </a:lnTo>
                    <a:lnTo>
                      <a:pt x="283" y="1"/>
                    </a:lnTo>
                    <a:lnTo>
                      <a:pt x="270" y="0"/>
                    </a:lnTo>
                    <a:lnTo>
                      <a:pt x="255" y="0"/>
                    </a:lnTo>
                    <a:lnTo>
                      <a:pt x="242" y="0"/>
                    </a:lnTo>
                    <a:lnTo>
                      <a:pt x="229" y="1"/>
                    </a:lnTo>
                    <a:lnTo>
                      <a:pt x="216" y="4"/>
                    </a:lnTo>
                    <a:lnTo>
                      <a:pt x="203" y="6"/>
                    </a:lnTo>
                    <a:lnTo>
                      <a:pt x="191" y="8"/>
                    </a:lnTo>
                    <a:lnTo>
                      <a:pt x="180" y="12"/>
                    </a:lnTo>
                    <a:lnTo>
                      <a:pt x="168" y="15"/>
                    </a:lnTo>
                    <a:lnTo>
                      <a:pt x="156" y="21"/>
                    </a:lnTo>
                    <a:lnTo>
                      <a:pt x="144" y="25"/>
                    </a:lnTo>
                    <a:lnTo>
                      <a:pt x="134" y="31"/>
                    </a:lnTo>
                    <a:lnTo>
                      <a:pt x="123" y="37"/>
                    </a:lnTo>
                    <a:lnTo>
                      <a:pt x="112" y="44"/>
                    </a:lnTo>
                    <a:lnTo>
                      <a:pt x="103" y="51"/>
                    </a:lnTo>
                    <a:lnTo>
                      <a:pt x="93" y="58"/>
                    </a:lnTo>
                    <a:lnTo>
                      <a:pt x="83" y="67"/>
                    </a:lnTo>
                    <a:lnTo>
                      <a:pt x="75" y="75"/>
                    </a:lnTo>
                    <a:lnTo>
                      <a:pt x="66" y="84"/>
                    </a:lnTo>
                    <a:lnTo>
                      <a:pt x="59" y="94"/>
                    </a:lnTo>
                    <a:lnTo>
                      <a:pt x="51" y="103"/>
                    </a:lnTo>
                    <a:lnTo>
                      <a:pt x="44" y="113"/>
                    </a:lnTo>
                    <a:lnTo>
                      <a:pt x="37" y="124"/>
                    </a:lnTo>
                    <a:lnTo>
                      <a:pt x="31" y="134"/>
                    </a:lnTo>
                    <a:lnTo>
                      <a:pt x="25" y="145"/>
                    </a:lnTo>
                    <a:lnTo>
                      <a:pt x="20" y="156"/>
                    </a:lnTo>
                    <a:lnTo>
                      <a:pt x="16" y="167"/>
                    </a:lnTo>
                    <a:lnTo>
                      <a:pt x="12" y="179"/>
                    </a:lnTo>
                    <a:lnTo>
                      <a:pt x="8" y="191"/>
                    </a:lnTo>
                    <a:lnTo>
                      <a:pt x="5" y="204"/>
                    </a:lnTo>
                    <a:lnTo>
                      <a:pt x="3" y="217"/>
                    </a:lnTo>
                    <a:lnTo>
                      <a:pt x="2" y="228"/>
                    </a:lnTo>
                    <a:lnTo>
                      <a:pt x="1" y="241"/>
                    </a:lnTo>
                    <a:lnTo>
                      <a:pt x="0" y="254"/>
                    </a:lnTo>
                    <a:lnTo>
                      <a:pt x="1" y="271"/>
                    </a:lnTo>
                    <a:lnTo>
                      <a:pt x="3" y="288"/>
                    </a:lnTo>
                    <a:lnTo>
                      <a:pt x="5" y="304"/>
                    </a:lnTo>
                    <a:lnTo>
                      <a:pt x="8" y="320"/>
                    </a:lnTo>
                    <a:lnTo>
                      <a:pt x="14" y="335"/>
                    </a:lnTo>
                    <a:lnTo>
                      <a:pt x="19" y="352"/>
                    </a:lnTo>
                    <a:lnTo>
                      <a:pt x="25" y="366"/>
                    </a:lnTo>
                    <a:lnTo>
                      <a:pt x="34" y="3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67" name="Group 266">
            <a:extLst>
              <a:ext uri="{FF2B5EF4-FFF2-40B4-BE49-F238E27FC236}">
                <a16:creationId xmlns="" xmlns:a16="http://schemas.microsoft.com/office/drawing/2014/main" id="{4A70010E-3F85-426F-BF78-DC555E80A862}"/>
              </a:ext>
            </a:extLst>
          </p:cNvPr>
          <p:cNvGrpSpPr/>
          <p:nvPr/>
        </p:nvGrpSpPr>
        <p:grpSpPr>
          <a:xfrm>
            <a:off x="3381597" y="3251124"/>
            <a:ext cx="418315" cy="418315"/>
            <a:chOff x="7762138" y="3202842"/>
            <a:chExt cx="418315" cy="418315"/>
          </a:xfrm>
        </p:grpSpPr>
        <p:sp>
          <p:nvSpPr>
            <p:cNvPr id="268" name="Oval 267">
              <a:extLst>
                <a:ext uri="{FF2B5EF4-FFF2-40B4-BE49-F238E27FC236}">
                  <a16:creationId xmlns="" xmlns:a16="http://schemas.microsoft.com/office/drawing/2014/main" id="{B1446F8D-BD4E-40D5-9E61-08CABDC98250}"/>
                </a:ext>
              </a:extLst>
            </p:cNvPr>
            <p:cNvSpPr/>
            <p:nvPr/>
          </p:nvSpPr>
          <p:spPr>
            <a:xfrm>
              <a:off x="7762138" y="3202842"/>
              <a:ext cx="418315" cy="418315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9" name="Group 268">
              <a:extLst>
                <a:ext uri="{FF2B5EF4-FFF2-40B4-BE49-F238E27FC236}">
                  <a16:creationId xmlns="" xmlns:a16="http://schemas.microsoft.com/office/drawing/2014/main" id="{1B66A6C7-FC97-4C1C-B69B-021AF6D314D2}"/>
                </a:ext>
              </a:extLst>
            </p:cNvPr>
            <p:cNvGrpSpPr/>
            <p:nvPr/>
          </p:nvGrpSpPr>
          <p:grpSpPr>
            <a:xfrm>
              <a:off x="7891453" y="3323285"/>
              <a:ext cx="159685" cy="177428"/>
              <a:chOff x="4911725" y="769938"/>
              <a:chExt cx="257175" cy="285750"/>
            </a:xfrm>
            <a:solidFill>
              <a:schemeClr val="bg1"/>
            </a:solidFill>
          </p:grpSpPr>
          <p:sp>
            <p:nvSpPr>
              <p:cNvPr id="270" name="Freeform 69">
                <a:extLst>
                  <a:ext uri="{FF2B5EF4-FFF2-40B4-BE49-F238E27FC236}">
                    <a16:creationId xmlns="" xmlns:a16="http://schemas.microsoft.com/office/drawing/2014/main" id="{4CC7436B-1B2B-434F-858F-20206AA6DCD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11725" y="769938"/>
                <a:ext cx="257175" cy="190500"/>
              </a:xfrm>
              <a:custGeom>
                <a:avLst/>
                <a:gdLst>
                  <a:gd name="T0" fmla="*/ 175 w 809"/>
                  <a:gd name="T1" fmla="*/ 565 h 598"/>
                  <a:gd name="T2" fmla="*/ 111 w 809"/>
                  <a:gd name="T3" fmla="*/ 537 h 598"/>
                  <a:gd name="T4" fmla="*/ 61 w 809"/>
                  <a:gd name="T5" fmla="*/ 488 h 598"/>
                  <a:gd name="T6" fmla="*/ 34 w 809"/>
                  <a:gd name="T7" fmla="*/ 423 h 598"/>
                  <a:gd name="T8" fmla="*/ 34 w 809"/>
                  <a:gd name="T9" fmla="*/ 356 h 598"/>
                  <a:gd name="T10" fmla="*/ 59 w 809"/>
                  <a:gd name="T11" fmla="*/ 295 h 598"/>
                  <a:gd name="T12" fmla="*/ 104 w 809"/>
                  <a:gd name="T13" fmla="*/ 247 h 598"/>
                  <a:gd name="T14" fmla="*/ 163 w 809"/>
                  <a:gd name="T15" fmla="*/ 216 h 598"/>
                  <a:gd name="T16" fmla="*/ 205 w 809"/>
                  <a:gd name="T17" fmla="*/ 205 h 598"/>
                  <a:gd name="T18" fmla="*/ 212 w 809"/>
                  <a:gd name="T19" fmla="*/ 177 h 598"/>
                  <a:gd name="T20" fmla="*/ 233 w 809"/>
                  <a:gd name="T21" fmla="*/ 127 h 598"/>
                  <a:gd name="T22" fmla="*/ 282 w 809"/>
                  <a:gd name="T23" fmla="*/ 74 h 598"/>
                  <a:gd name="T24" fmla="*/ 348 w 809"/>
                  <a:gd name="T25" fmla="*/ 41 h 598"/>
                  <a:gd name="T26" fmla="*/ 419 w 809"/>
                  <a:gd name="T27" fmla="*/ 29 h 598"/>
                  <a:gd name="T28" fmla="*/ 479 w 809"/>
                  <a:gd name="T29" fmla="*/ 41 h 598"/>
                  <a:gd name="T30" fmla="*/ 530 w 809"/>
                  <a:gd name="T31" fmla="*/ 73 h 598"/>
                  <a:gd name="T32" fmla="*/ 572 w 809"/>
                  <a:gd name="T33" fmla="*/ 118 h 598"/>
                  <a:gd name="T34" fmla="*/ 600 w 809"/>
                  <a:gd name="T35" fmla="*/ 170 h 598"/>
                  <a:gd name="T36" fmla="*/ 616 w 809"/>
                  <a:gd name="T37" fmla="*/ 179 h 598"/>
                  <a:gd name="T38" fmla="*/ 675 w 809"/>
                  <a:gd name="T39" fmla="*/ 186 h 598"/>
                  <a:gd name="T40" fmla="*/ 708 w 809"/>
                  <a:gd name="T41" fmla="*/ 208 h 598"/>
                  <a:gd name="T42" fmla="*/ 724 w 809"/>
                  <a:gd name="T43" fmla="*/ 235 h 598"/>
                  <a:gd name="T44" fmla="*/ 726 w 809"/>
                  <a:gd name="T45" fmla="*/ 272 h 598"/>
                  <a:gd name="T46" fmla="*/ 719 w 809"/>
                  <a:gd name="T47" fmla="*/ 303 h 598"/>
                  <a:gd name="T48" fmla="*/ 737 w 809"/>
                  <a:gd name="T49" fmla="*/ 322 h 598"/>
                  <a:gd name="T50" fmla="*/ 764 w 809"/>
                  <a:gd name="T51" fmla="*/ 361 h 598"/>
                  <a:gd name="T52" fmla="*/ 779 w 809"/>
                  <a:gd name="T53" fmla="*/ 433 h 598"/>
                  <a:gd name="T54" fmla="*/ 768 w 809"/>
                  <a:gd name="T55" fmla="*/ 485 h 598"/>
                  <a:gd name="T56" fmla="*/ 738 w 809"/>
                  <a:gd name="T57" fmla="*/ 528 h 598"/>
                  <a:gd name="T58" fmla="*/ 695 w 809"/>
                  <a:gd name="T59" fmla="*/ 557 h 598"/>
                  <a:gd name="T60" fmla="*/ 643 w 809"/>
                  <a:gd name="T61" fmla="*/ 568 h 598"/>
                  <a:gd name="T62" fmla="*/ 757 w 809"/>
                  <a:gd name="T63" fmla="*/ 257 h 598"/>
                  <a:gd name="T64" fmla="*/ 748 w 809"/>
                  <a:gd name="T65" fmla="*/ 211 h 598"/>
                  <a:gd name="T66" fmla="*/ 726 w 809"/>
                  <a:gd name="T67" fmla="*/ 183 h 598"/>
                  <a:gd name="T68" fmla="*/ 699 w 809"/>
                  <a:gd name="T69" fmla="*/ 164 h 598"/>
                  <a:gd name="T70" fmla="*/ 642 w 809"/>
                  <a:gd name="T71" fmla="*/ 149 h 598"/>
                  <a:gd name="T72" fmla="*/ 601 w 809"/>
                  <a:gd name="T73" fmla="*/ 108 h 598"/>
                  <a:gd name="T74" fmla="*/ 558 w 809"/>
                  <a:gd name="T75" fmla="*/ 57 h 598"/>
                  <a:gd name="T76" fmla="*/ 502 w 809"/>
                  <a:gd name="T77" fmla="*/ 20 h 598"/>
                  <a:gd name="T78" fmla="*/ 437 w 809"/>
                  <a:gd name="T79" fmla="*/ 1 h 598"/>
                  <a:gd name="T80" fmla="*/ 348 w 809"/>
                  <a:gd name="T81" fmla="*/ 8 h 598"/>
                  <a:gd name="T82" fmla="*/ 271 w 809"/>
                  <a:gd name="T83" fmla="*/ 44 h 598"/>
                  <a:gd name="T84" fmla="*/ 216 w 809"/>
                  <a:gd name="T85" fmla="*/ 99 h 598"/>
                  <a:gd name="T86" fmla="*/ 184 w 809"/>
                  <a:gd name="T87" fmla="*/ 163 h 598"/>
                  <a:gd name="T88" fmla="*/ 128 w 809"/>
                  <a:gd name="T89" fmla="*/ 198 h 598"/>
                  <a:gd name="T90" fmla="*/ 66 w 809"/>
                  <a:gd name="T91" fmla="*/ 240 h 598"/>
                  <a:gd name="T92" fmla="*/ 22 w 809"/>
                  <a:gd name="T93" fmla="*/ 300 h 598"/>
                  <a:gd name="T94" fmla="*/ 1 w 809"/>
                  <a:gd name="T95" fmla="*/ 370 h 598"/>
                  <a:gd name="T96" fmla="*/ 2 w 809"/>
                  <a:gd name="T97" fmla="*/ 419 h 598"/>
                  <a:gd name="T98" fmla="*/ 26 w 809"/>
                  <a:gd name="T99" fmla="*/ 487 h 598"/>
                  <a:gd name="T100" fmla="*/ 77 w 809"/>
                  <a:gd name="T101" fmla="*/ 549 h 598"/>
                  <a:gd name="T102" fmla="*/ 149 w 809"/>
                  <a:gd name="T103" fmla="*/ 588 h 598"/>
                  <a:gd name="T104" fmla="*/ 199 w 809"/>
                  <a:gd name="T105" fmla="*/ 598 h 598"/>
                  <a:gd name="T106" fmla="*/ 676 w 809"/>
                  <a:gd name="T107" fmla="*/ 595 h 598"/>
                  <a:gd name="T108" fmla="*/ 735 w 809"/>
                  <a:gd name="T109" fmla="*/ 570 h 598"/>
                  <a:gd name="T110" fmla="*/ 780 w 809"/>
                  <a:gd name="T111" fmla="*/ 525 h 598"/>
                  <a:gd name="T112" fmla="*/ 804 w 809"/>
                  <a:gd name="T113" fmla="*/ 466 h 598"/>
                  <a:gd name="T114" fmla="*/ 805 w 809"/>
                  <a:gd name="T115" fmla="*/ 398 h 598"/>
                  <a:gd name="T116" fmla="*/ 787 w 809"/>
                  <a:gd name="T117" fmla="*/ 342 h 598"/>
                  <a:gd name="T118" fmla="*/ 766 w 809"/>
                  <a:gd name="T119" fmla="*/ 308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09" h="598">
                    <a:moveTo>
                      <a:pt x="643" y="568"/>
                    </a:moveTo>
                    <a:lnTo>
                      <a:pt x="209" y="568"/>
                    </a:lnTo>
                    <a:lnTo>
                      <a:pt x="192" y="567"/>
                    </a:lnTo>
                    <a:lnTo>
                      <a:pt x="175" y="565"/>
                    </a:lnTo>
                    <a:lnTo>
                      <a:pt x="158" y="559"/>
                    </a:lnTo>
                    <a:lnTo>
                      <a:pt x="141" y="554"/>
                    </a:lnTo>
                    <a:lnTo>
                      <a:pt x="126" y="545"/>
                    </a:lnTo>
                    <a:lnTo>
                      <a:pt x="111" y="537"/>
                    </a:lnTo>
                    <a:lnTo>
                      <a:pt x="97" y="526"/>
                    </a:lnTo>
                    <a:lnTo>
                      <a:pt x="84" y="514"/>
                    </a:lnTo>
                    <a:lnTo>
                      <a:pt x="72" y="502"/>
                    </a:lnTo>
                    <a:lnTo>
                      <a:pt x="61" y="488"/>
                    </a:lnTo>
                    <a:lnTo>
                      <a:pt x="53" y="473"/>
                    </a:lnTo>
                    <a:lnTo>
                      <a:pt x="44" y="457"/>
                    </a:lnTo>
                    <a:lnTo>
                      <a:pt x="38" y="441"/>
                    </a:lnTo>
                    <a:lnTo>
                      <a:pt x="34" y="423"/>
                    </a:lnTo>
                    <a:lnTo>
                      <a:pt x="31" y="406"/>
                    </a:lnTo>
                    <a:lnTo>
                      <a:pt x="30" y="388"/>
                    </a:lnTo>
                    <a:lnTo>
                      <a:pt x="30" y="372"/>
                    </a:lnTo>
                    <a:lnTo>
                      <a:pt x="34" y="356"/>
                    </a:lnTo>
                    <a:lnTo>
                      <a:pt x="38" y="340"/>
                    </a:lnTo>
                    <a:lnTo>
                      <a:pt x="43" y="325"/>
                    </a:lnTo>
                    <a:lnTo>
                      <a:pt x="51" y="310"/>
                    </a:lnTo>
                    <a:lnTo>
                      <a:pt x="59" y="295"/>
                    </a:lnTo>
                    <a:lnTo>
                      <a:pt x="69" y="282"/>
                    </a:lnTo>
                    <a:lnTo>
                      <a:pt x="80" y="269"/>
                    </a:lnTo>
                    <a:lnTo>
                      <a:pt x="91" y="257"/>
                    </a:lnTo>
                    <a:lnTo>
                      <a:pt x="104" y="247"/>
                    </a:lnTo>
                    <a:lnTo>
                      <a:pt x="117" y="237"/>
                    </a:lnTo>
                    <a:lnTo>
                      <a:pt x="132" y="229"/>
                    </a:lnTo>
                    <a:lnTo>
                      <a:pt x="147" y="221"/>
                    </a:lnTo>
                    <a:lnTo>
                      <a:pt x="163" y="216"/>
                    </a:lnTo>
                    <a:lnTo>
                      <a:pt x="179" y="211"/>
                    </a:lnTo>
                    <a:lnTo>
                      <a:pt x="196" y="209"/>
                    </a:lnTo>
                    <a:lnTo>
                      <a:pt x="201" y="208"/>
                    </a:lnTo>
                    <a:lnTo>
                      <a:pt x="205" y="205"/>
                    </a:lnTo>
                    <a:lnTo>
                      <a:pt x="208" y="201"/>
                    </a:lnTo>
                    <a:lnTo>
                      <a:pt x="209" y="195"/>
                    </a:lnTo>
                    <a:lnTo>
                      <a:pt x="210" y="186"/>
                    </a:lnTo>
                    <a:lnTo>
                      <a:pt x="212" y="177"/>
                    </a:lnTo>
                    <a:lnTo>
                      <a:pt x="214" y="168"/>
                    </a:lnTo>
                    <a:lnTo>
                      <a:pt x="217" y="159"/>
                    </a:lnTo>
                    <a:lnTo>
                      <a:pt x="224" y="142"/>
                    </a:lnTo>
                    <a:lnTo>
                      <a:pt x="233" y="127"/>
                    </a:lnTo>
                    <a:lnTo>
                      <a:pt x="243" y="112"/>
                    </a:lnTo>
                    <a:lnTo>
                      <a:pt x="255" y="98"/>
                    </a:lnTo>
                    <a:lnTo>
                      <a:pt x="268" y="85"/>
                    </a:lnTo>
                    <a:lnTo>
                      <a:pt x="282" y="74"/>
                    </a:lnTo>
                    <a:lnTo>
                      <a:pt x="298" y="64"/>
                    </a:lnTo>
                    <a:lnTo>
                      <a:pt x="314" y="55"/>
                    </a:lnTo>
                    <a:lnTo>
                      <a:pt x="330" y="48"/>
                    </a:lnTo>
                    <a:lnTo>
                      <a:pt x="348" y="41"/>
                    </a:lnTo>
                    <a:lnTo>
                      <a:pt x="365" y="36"/>
                    </a:lnTo>
                    <a:lnTo>
                      <a:pt x="384" y="33"/>
                    </a:lnTo>
                    <a:lnTo>
                      <a:pt x="402" y="31"/>
                    </a:lnTo>
                    <a:lnTo>
                      <a:pt x="419" y="29"/>
                    </a:lnTo>
                    <a:lnTo>
                      <a:pt x="435" y="31"/>
                    </a:lnTo>
                    <a:lnTo>
                      <a:pt x="450" y="33"/>
                    </a:lnTo>
                    <a:lnTo>
                      <a:pt x="464" y="36"/>
                    </a:lnTo>
                    <a:lnTo>
                      <a:pt x="479" y="41"/>
                    </a:lnTo>
                    <a:lnTo>
                      <a:pt x="493" y="48"/>
                    </a:lnTo>
                    <a:lnTo>
                      <a:pt x="506" y="55"/>
                    </a:lnTo>
                    <a:lnTo>
                      <a:pt x="519" y="64"/>
                    </a:lnTo>
                    <a:lnTo>
                      <a:pt x="530" y="73"/>
                    </a:lnTo>
                    <a:lnTo>
                      <a:pt x="542" y="84"/>
                    </a:lnTo>
                    <a:lnTo>
                      <a:pt x="553" y="95"/>
                    </a:lnTo>
                    <a:lnTo>
                      <a:pt x="562" y="107"/>
                    </a:lnTo>
                    <a:lnTo>
                      <a:pt x="572" y="118"/>
                    </a:lnTo>
                    <a:lnTo>
                      <a:pt x="581" y="131"/>
                    </a:lnTo>
                    <a:lnTo>
                      <a:pt x="587" y="144"/>
                    </a:lnTo>
                    <a:lnTo>
                      <a:pt x="595" y="157"/>
                    </a:lnTo>
                    <a:lnTo>
                      <a:pt x="600" y="170"/>
                    </a:lnTo>
                    <a:lnTo>
                      <a:pt x="602" y="174"/>
                    </a:lnTo>
                    <a:lnTo>
                      <a:pt x="606" y="177"/>
                    </a:lnTo>
                    <a:lnTo>
                      <a:pt x="611" y="179"/>
                    </a:lnTo>
                    <a:lnTo>
                      <a:pt x="616" y="179"/>
                    </a:lnTo>
                    <a:lnTo>
                      <a:pt x="631" y="178"/>
                    </a:lnTo>
                    <a:lnTo>
                      <a:pt x="646" y="179"/>
                    </a:lnTo>
                    <a:lnTo>
                      <a:pt x="661" y="181"/>
                    </a:lnTo>
                    <a:lnTo>
                      <a:pt x="675" y="186"/>
                    </a:lnTo>
                    <a:lnTo>
                      <a:pt x="688" y="192"/>
                    </a:lnTo>
                    <a:lnTo>
                      <a:pt x="698" y="200"/>
                    </a:lnTo>
                    <a:lnTo>
                      <a:pt x="704" y="203"/>
                    </a:lnTo>
                    <a:lnTo>
                      <a:pt x="708" y="208"/>
                    </a:lnTo>
                    <a:lnTo>
                      <a:pt x="712" y="213"/>
                    </a:lnTo>
                    <a:lnTo>
                      <a:pt x="717" y="218"/>
                    </a:lnTo>
                    <a:lnTo>
                      <a:pt x="721" y="226"/>
                    </a:lnTo>
                    <a:lnTo>
                      <a:pt x="724" y="235"/>
                    </a:lnTo>
                    <a:lnTo>
                      <a:pt x="726" y="244"/>
                    </a:lnTo>
                    <a:lnTo>
                      <a:pt x="727" y="253"/>
                    </a:lnTo>
                    <a:lnTo>
                      <a:pt x="727" y="263"/>
                    </a:lnTo>
                    <a:lnTo>
                      <a:pt x="726" y="272"/>
                    </a:lnTo>
                    <a:lnTo>
                      <a:pt x="723" y="282"/>
                    </a:lnTo>
                    <a:lnTo>
                      <a:pt x="720" y="293"/>
                    </a:lnTo>
                    <a:lnTo>
                      <a:pt x="719" y="298"/>
                    </a:lnTo>
                    <a:lnTo>
                      <a:pt x="719" y="303"/>
                    </a:lnTo>
                    <a:lnTo>
                      <a:pt x="721" y="308"/>
                    </a:lnTo>
                    <a:lnTo>
                      <a:pt x="725" y="312"/>
                    </a:lnTo>
                    <a:lnTo>
                      <a:pt x="731" y="316"/>
                    </a:lnTo>
                    <a:lnTo>
                      <a:pt x="737" y="322"/>
                    </a:lnTo>
                    <a:lnTo>
                      <a:pt x="742" y="327"/>
                    </a:lnTo>
                    <a:lnTo>
                      <a:pt x="747" y="332"/>
                    </a:lnTo>
                    <a:lnTo>
                      <a:pt x="756" y="346"/>
                    </a:lnTo>
                    <a:lnTo>
                      <a:pt x="764" y="361"/>
                    </a:lnTo>
                    <a:lnTo>
                      <a:pt x="770" y="377"/>
                    </a:lnTo>
                    <a:lnTo>
                      <a:pt x="774" y="396"/>
                    </a:lnTo>
                    <a:lnTo>
                      <a:pt x="778" y="414"/>
                    </a:lnTo>
                    <a:lnTo>
                      <a:pt x="779" y="433"/>
                    </a:lnTo>
                    <a:lnTo>
                      <a:pt x="778" y="447"/>
                    </a:lnTo>
                    <a:lnTo>
                      <a:pt x="775" y="461"/>
                    </a:lnTo>
                    <a:lnTo>
                      <a:pt x="772" y="474"/>
                    </a:lnTo>
                    <a:lnTo>
                      <a:pt x="768" y="485"/>
                    </a:lnTo>
                    <a:lnTo>
                      <a:pt x="762" y="498"/>
                    </a:lnTo>
                    <a:lnTo>
                      <a:pt x="755" y="509"/>
                    </a:lnTo>
                    <a:lnTo>
                      <a:pt x="748" y="520"/>
                    </a:lnTo>
                    <a:lnTo>
                      <a:pt x="738" y="528"/>
                    </a:lnTo>
                    <a:lnTo>
                      <a:pt x="728" y="538"/>
                    </a:lnTo>
                    <a:lnTo>
                      <a:pt x="719" y="545"/>
                    </a:lnTo>
                    <a:lnTo>
                      <a:pt x="707" y="552"/>
                    </a:lnTo>
                    <a:lnTo>
                      <a:pt x="695" y="557"/>
                    </a:lnTo>
                    <a:lnTo>
                      <a:pt x="682" y="563"/>
                    </a:lnTo>
                    <a:lnTo>
                      <a:pt x="669" y="566"/>
                    </a:lnTo>
                    <a:lnTo>
                      <a:pt x="657" y="568"/>
                    </a:lnTo>
                    <a:lnTo>
                      <a:pt x="643" y="568"/>
                    </a:lnTo>
                    <a:close/>
                    <a:moveTo>
                      <a:pt x="752" y="294"/>
                    </a:moveTo>
                    <a:lnTo>
                      <a:pt x="755" y="282"/>
                    </a:lnTo>
                    <a:lnTo>
                      <a:pt x="757" y="269"/>
                    </a:lnTo>
                    <a:lnTo>
                      <a:pt x="757" y="257"/>
                    </a:lnTo>
                    <a:lnTo>
                      <a:pt x="757" y="246"/>
                    </a:lnTo>
                    <a:lnTo>
                      <a:pt x="755" y="234"/>
                    </a:lnTo>
                    <a:lnTo>
                      <a:pt x="752" y="222"/>
                    </a:lnTo>
                    <a:lnTo>
                      <a:pt x="748" y="211"/>
                    </a:lnTo>
                    <a:lnTo>
                      <a:pt x="741" y="202"/>
                    </a:lnTo>
                    <a:lnTo>
                      <a:pt x="737" y="195"/>
                    </a:lnTo>
                    <a:lnTo>
                      <a:pt x="732" y="189"/>
                    </a:lnTo>
                    <a:lnTo>
                      <a:pt x="726" y="183"/>
                    </a:lnTo>
                    <a:lnTo>
                      <a:pt x="720" y="177"/>
                    </a:lnTo>
                    <a:lnTo>
                      <a:pt x="713" y="173"/>
                    </a:lnTo>
                    <a:lnTo>
                      <a:pt x="707" y="169"/>
                    </a:lnTo>
                    <a:lnTo>
                      <a:pt x="699" y="164"/>
                    </a:lnTo>
                    <a:lnTo>
                      <a:pt x="692" y="161"/>
                    </a:lnTo>
                    <a:lnTo>
                      <a:pt x="676" y="155"/>
                    </a:lnTo>
                    <a:lnTo>
                      <a:pt x="660" y="150"/>
                    </a:lnTo>
                    <a:lnTo>
                      <a:pt x="642" y="149"/>
                    </a:lnTo>
                    <a:lnTo>
                      <a:pt x="623" y="149"/>
                    </a:lnTo>
                    <a:lnTo>
                      <a:pt x="617" y="135"/>
                    </a:lnTo>
                    <a:lnTo>
                      <a:pt x="610" y="122"/>
                    </a:lnTo>
                    <a:lnTo>
                      <a:pt x="601" y="108"/>
                    </a:lnTo>
                    <a:lnTo>
                      <a:pt x="591" y="95"/>
                    </a:lnTo>
                    <a:lnTo>
                      <a:pt x="581" y="82"/>
                    </a:lnTo>
                    <a:lnTo>
                      <a:pt x="570" y="69"/>
                    </a:lnTo>
                    <a:lnTo>
                      <a:pt x="558" y="57"/>
                    </a:lnTo>
                    <a:lnTo>
                      <a:pt x="545" y="47"/>
                    </a:lnTo>
                    <a:lnTo>
                      <a:pt x="531" y="37"/>
                    </a:lnTo>
                    <a:lnTo>
                      <a:pt x="517" y="27"/>
                    </a:lnTo>
                    <a:lnTo>
                      <a:pt x="502" y="20"/>
                    </a:lnTo>
                    <a:lnTo>
                      <a:pt x="487" y="12"/>
                    </a:lnTo>
                    <a:lnTo>
                      <a:pt x="471" y="7"/>
                    </a:lnTo>
                    <a:lnTo>
                      <a:pt x="454" y="3"/>
                    </a:lnTo>
                    <a:lnTo>
                      <a:pt x="437" y="1"/>
                    </a:lnTo>
                    <a:lnTo>
                      <a:pt x="419" y="0"/>
                    </a:lnTo>
                    <a:lnTo>
                      <a:pt x="394" y="1"/>
                    </a:lnTo>
                    <a:lnTo>
                      <a:pt x="371" y="4"/>
                    </a:lnTo>
                    <a:lnTo>
                      <a:pt x="348" y="8"/>
                    </a:lnTo>
                    <a:lnTo>
                      <a:pt x="328" y="16"/>
                    </a:lnTo>
                    <a:lnTo>
                      <a:pt x="308" y="23"/>
                    </a:lnTo>
                    <a:lnTo>
                      <a:pt x="288" y="33"/>
                    </a:lnTo>
                    <a:lnTo>
                      <a:pt x="271" y="44"/>
                    </a:lnTo>
                    <a:lnTo>
                      <a:pt x="255" y="56"/>
                    </a:lnTo>
                    <a:lnTo>
                      <a:pt x="241" y="69"/>
                    </a:lnTo>
                    <a:lnTo>
                      <a:pt x="227" y="84"/>
                    </a:lnTo>
                    <a:lnTo>
                      <a:pt x="216" y="99"/>
                    </a:lnTo>
                    <a:lnTo>
                      <a:pt x="206" y="114"/>
                    </a:lnTo>
                    <a:lnTo>
                      <a:pt x="197" y="130"/>
                    </a:lnTo>
                    <a:lnTo>
                      <a:pt x="190" y="147"/>
                    </a:lnTo>
                    <a:lnTo>
                      <a:pt x="184" y="163"/>
                    </a:lnTo>
                    <a:lnTo>
                      <a:pt x="181" y="180"/>
                    </a:lnTo>
                    <a:lnTo>
                      <a:pt x="163" y="185"/>
                    </a:lnTo>
                    <a:lnTo>
                      <a:pt x="145" y="190"/>
                    </a:lnTo>
                    <a:lnTo>
                      <a:pt x="128" y="198"/>
                    </a:lnTo>
                    <a:lnTo>
                      <a:pt x="111" y="206"/>
                    </a:lnTo>
                    <a:lnTo>
                      <a:pt x="95" y="216"/>
                    </a:lnTo>
                    <a:lnTo>
                      <a:pt x="81" y="227"/>
                    </a:lnTo>
                    <a:lnTo>
                      <a:pt x="66" y="240"/>
                    </a:lnTo>
                    <a:lnTo>
                      <a:pt x="53" y="253"/>
                    </a:lnTo>
                    <a:lnTo>
                      <a:pt x="41" y="268"/>
                    </a:lnTo>
                    <a:lnTo>
                      <a:pt x="31" y="283"/>
                    </a:lnTo>
                    <a:lnTo>
                      <a:pt x="22" y="300"/>
                    </a:lnTo>
                    <a:lnTo>
                      <a:pt x="14" y="316"/>
                    </a:lnTo>
                    <a:lnTo>
                      <a:pt x="8" y="335"/>
                    </a:lnTo>
                    <a:lnTo>
                      <a:pt x="4" y="352"/>
                    </a:lnTo>
                    <a:lnTo>
                      <a:pt x="1" y="370"/>
                    </a:lnTo>
                    <a:lnTo>
                      <a:pt x="0" y="388"/>
                    </a:lnTo>
                    <a:lnTo>
                      <a:pt x="0" y="399"/>
                    </a:lnTo>
                    <a:lnTo>
                      <a:pt x="1" y="409"/>
                    </a:lnTo>
                    <a:lnTo>
                      <a:pt x="2" y="419"/>
                    </a:lnTo>
                    <a:lnTo>
                      <a:pt x="5" y="430"/>
                    </a:lnTo>
                    <a:lnTo>
                      <a:pt x="10" y="449"/>
                    </a:lnTo>
                    <a:lnTo>
                      <a:pt x="17" y="468"/>
                    </a:lnTo>
                    <a:lnTo>
                      <a:pt x="26" y="487"/>
                    </a:lnTo>
                    <a:lnTo>
                      <a:pt x="37" y="504"/>
                    </a:lnTo>
                    <a:lnTo>
                      <a:pt x="50" y="521"/>
                    </a:lnTo>
                    <a:lnTo>
                      <a:pt x="62" y="536"/>
                    </a:lnTo>
                    <a:lnTo>
                      <a:pt x="77" y="549"/>
                    </a:lnTo>
                    <a:lnTo>
                      <a:pt x="95" y="561"/>
                    </a:lnTo>
                    <a:lnTo>
                      <a:pt x="112" y="572"/>
                    </a:lnTo>
                    <a:lnTo>
                      <a:pt x="130" y="581"/>
                    </a:lnTo>
                    <a:lnTo>
                      <a:pt x="149" y="588"/>
                    </a:lnTo>
                    <a:lnTo>
                      <a:pt x="168" y="594"/>
                    </a:lnTo>
                    <a:lnTo>
                      <a:pt x="178" y="596"/>
                    </a:lnTo>
                    <a:lnTo>
                      <a:pt x="189" y="597"/>
                    </a:lnTo>
                    <a:lnTo>
                      <a:pt x="199" y="598"/>
                    </a:lnTo>
                    <a:lnTo>
                      <a:pt x="209" y="598"/>
                    </a:lnTo>
                    <a:lnTo>
                      <a:pt x="643" y="598"/>
                    </a:lnTo>
                    <a:lnTo>
                      <a:pt x="659" y="597"/>
                    </a:lnTo>
                    <a:lnTo>
                      <a:pt x="676" y="595"/>
                    </a:lnTo>
                    <a:lnTo>
                      <a:pt x="692" y="590"/>
                    </a:lnTo>
                    <a:lnTo>
                      <a:pt x="707" y="585"/>
                    </a:lnTo>
                    <a:lnTo>
                      <a:pt x="721" y="579"/>
                    </a:lnTo>
                    <a:lnTo>
                      <a:pt x="735" y="570"/>
                    </a:lnTo>
                    <a:lnTo>
                      <a:pt x="748" y="560"/>
                    </a:lnTo>
                    <a:lnTo>
                      <a:pt x="759" y="550"/>
                    </a:lnTo>
                    <a:lnTo>
                      <a:pt x="770" y="538"/>
                    </a:lnTo>
                    <a:lnTo>
                      <a:pt x="780" y="525"/>
                    </a:lnTo>
                    <a:lnTo>
                      <a:pt x="788" y="512"/>
                    </a:lnTo>
                    <a:lnTo>
                      <a:pt x="795" y="497"/>
                    </a:lnTo>
                    <a:lnTo>
                      <a:pt x="801" y="482"/>
                    </a:lnTo>
                    <a:lnTo>
                      <a:pt x="804" y="466"/>
                    </a:lnTo>
                    <a:lnTo>
                      <a:pt x="808" y="450"/>
                    </a:lnTo>
                    <a:lnTo>
                      <a:pt x="809" y="433"/>
                    </a:lnTo>
                    <a:lnTo>
                      <a:pt x="808" y="416"/>
                    </a:lnTo>
                    <a:lnTo>
                      <a:pt x="805" y="398"/>
                    </a:lnTo>
                    <a:lnTo>
                      <a:pt x="801" y="378"/>
                    </a:lnTo>
                    <a:lnTo>
                      <a:pt x="796" y="360"/>
                    </a:lnTo>
                    <a:lnTo>
                      <a:pt x="792" y="351"/>
                    </a:lnTo>
                    <a:lnTo>
                      <a:pt x="787" y="342"/>
                    </a:lnTo>
                    <a:lnTo>
                      <a:pt x="783" y="332"/>
                    </a:lnTo>
                    <a:lnTo>
                      <a:pt x="778" y="324"/>
                    </a:lnTo>
                    <a:lnTo>
                      <a:pt x="772" y="316"/>
                    </a:lnTo>
                    <a:lnTo>
                      <a:pt x="766" y="308"/>
                    </a:lnTo>
                    <a:lnTo>
                      <a:pt x="759" y="301"/>
                    </a:lnTo>
                    <a:lnTo>
                      <a:pt x="752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70">
                <a:extLst>
                  <a:ext uri="{FF2B5EF4-FFF2-40B4-BE49-F238E27FC236}">
                    <a16:creationId xmlns="" xmlns:a16="http://schemas.microsoft.com/office/drawing/2014/main" id="{A698DFA9-DB82-42FD-B2C0-19534CA234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8413" y="98901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8 w 30"/>
                  <a:gd name="T5" fmla="*/ 1 h 30"/>
                  <a:gd name="T6" fmla="*/ 6 w 30"/>
                  <a:gd name="T7" fmla="*/ 3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2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8 h 30"/>
                  <a:gd name="T28" fmla="*/ 8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0 w 30"/>
                  <a:gd name="T37" fmla="*/ 29 h 30"/>
                  <a:gd name="T38" fmla="*/ 23 w 30"/>
                  <a:gd name="T39" fmla="*/ 28 h 30"/>
                  <a:gd name="T40" fmla="*/ 26 w 30"/>
                  <a:gd name="T41" fmla="*/ 25 h 30"/>
                  <a:gd name="T42" fmla="*/ 27 w 30"/>
                  <a:gd name="T43" fmla="*/ 23 h 30"/>
                  <a:gd name="T44" fmla="*/ 29 w 30"/>
                  <a:gd name="T45" fmla="*/ 21 h 30"/>
                  <a:gd name="T46" fmla="*/ 29 w 30"/>
                  <a:gd name="T47" fmla="*/ 18 h 30"/>
                  <a:gd name="T48" fmla="*/ 30 w 30"/>
                  <a:gd name="T49" fmla="*/ 15 h 30"/>
                  <a:gd name="T50" fmla="*/ 29 w 30"/>
                  <a:gd name="T51" fmla="*/ 12 h 30"/>
                  <a:gd name="T52" fmla="*/ 29 w 30"/>
                  <a:gd name="T53" fmla="*/ 9 h 30"/>
                  <a:gd name="T54" fmla="*/ 27 w 30"/>
                  <a:gd name="T55" fmla="*/ 6 h 30"/>
                  <a:gd name="T56" fmla="*/ 26 w 30"/>
                  <a:gd name="T57" fmla="*/ 4 h 30"/>
                  <a:gd name="T58" fmla="*/ 23 w 30"/>
                  <a:gd name="T59" fmla="*/ 3 h 30"/>
                  <a:gd name="T60" fmla="*/ 20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8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0" y="29"/>
                    </a:lnTo>
                    <a:lnTo>
                      <a:pt x="23" y="28"/>
                    </a:lnTo>
                    <a:lnTo>
                      <a:pt x="26" y="25"/>
                    </a:lnTo>
                    <a:lnTo>
                      <a:pt x="27" y="23"/>
                    </a:lnTo>
                    <a:lnTo>
                      <a:pt x="29" y="21"/>
                    </a:lnTo>
                    <a:lnTo>
                      <a:pt x="29" y="18"/>
                    </a:lnTo>
                    <a:lnTo>
                      <a:pt x="30" y="15"/>
                    </a:lnTo>
                    <a:lnTo>
                      <a:pt x="29" y="12"/>
                    </a:lnTo>
                    <a:lnTo>
                      <a:pt x="29" y="9"/>
                    </a:lnTo>
                    <a:lnTo>
                      <a:pt x="27" y="6"/>
                    </a:lnTo>
                    <a:lnTo>
                      <a:pt x="26" y="4"/>
                    </a:lnTo>
                    <a:lnTo>
                      <a:pt x="23" y="3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71">
                <a:extLst>
                  <a:ext uri="{FF2B5EF4-FFF2-40B4-BE49-F238E27FC236}">
                    <a16:creationId xmlns="" xmlns:a16="http://schemas.microsoft.com/office/drawing/2014/main" id="{3A787355-72E3-4D40-BA01-3B45B4870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0788" y="98901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8 w 30"/>
                  <a:gd name="T5" fmla="*/ 1 h 30"/>
                  <a:gd name="T6" fmla="*/ 6 w 30"/>
                  <a:gd name="T7" fmla="*/ 3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2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8 h 30"/>
                  <a:gd name="T28" fmla="*/ 8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0 w 30"/>
                  <a:gd name="T37" fmla="*/ 29 h 30"/>
                  <a:gd name="T38" fmla="*/ 23 w 30"/>
                  <a:gd name="T39" fmla="*/ 28 h 30"/>
                  <a:gd name="T40" fmla="*/ 26 w 30"/>
                  <a:gd name="T41" fmla="*/ 25 h 30"/>
                  <a:gd name="T42" fmla="*/ 27 w 30"/>
                  <a:gd name="T43" fmla="*/ 23 h 30"/>
                  <a:gd name="T44" fmla="*/ 29 w 30"/>
                  <a:gd name="T45" fmla="*/ 21 h 30"/>
                  <a:gd name="T46" fmla="*/ 30 w 30"/>
                  <a:gd name="T47" fmla="*/ 18 h 30"/>
                  <a:gd name="T48" fmla="*/ 30 w 30"/>
                  <a:gd name="T49" fmla="*/ 15 h 30"/>
                  <a:gd name="T50" fmla="*/ 30 w 30"/>
                  <a:gd name="T51" fmla="*/ 12 h 30"/>
                  <a:gd name="T52" fmla="*/ 29 w 30"/>
                  <a:gd name="T53" fmla="*/ 9 h 30"/>
                  <a:gd name="T54" fmla="*/ 27 w 30"/>
                  <a:gd name="T55" fmla="*/ 6 h 30"/>
                  <a:gd name="T56" fmla="*/ 26 w 30"/>
                  <a:gd name="T57" fmla="*/ 4 h 30"/>
                  <a:gd name="T58" fmla="*/ 23 w 30"/>
                  <a:gd name="T59" fmla="*/ 3 h 30"/>
                  <a:gd name="T60" fmla="*/ 20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8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0" y="29"/>
                    </a:lnTo>
                    <a:lnTo>
                      <a:pt x="23" y="28"/>
                    </a:lnTo>
                    <a:lnTo>
                      <a:pt x="26" y="25"/>
                    </a:lnTo>
                    <a:lnTo>
                      <a:pt x="27" y="23"/>
                    </a:lnTo>
                    <a:lnTo>
                      <a:pt x="29" y="21"/>
                    </a:lnTo>
                    <a:lnTo>
                      <a:pt x="30" y="18"/>
                    </a:lnTo>
                    <a:lnTo>
                      <a:pt x="30" y="15"/>
                    </a:lnTo>
                    <a:lnTo>
                      <a:pt x="30" y="12"/>
                    </a:lnTo>
                    <a:lnTo>
                      <a:pt x="29" y="9"/>
                    </a:lnTo>
                    <a:lnTo>
                      <a:pt x="27" y="6"/>
                    </a:lnTo>
                    <a:lnTo>
                      <a:pt x="26" y="4"/>
                    </a:lnTo>
                    <a:lnTo>
                      <a:pt x="23" y="3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72">
                <a:extLst>
                  <a:ext uri="{FF2B5EF4-FFF2-40B4-BE49-F238E27FC236}">
                    <a16:creationId xmlns="" xmlns:a16="http://schemas.microsoft.com/office/drawing/2014/main" id="{15F74B07-8293-4AE4-987C-D8E4C44286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3163" y="98901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10 w 30"/>
                  <a:gd name="T5" fmla="*/ 1 h 30"/>
                  <a:gd name="T6" fmla="*/ 6 w 30"/>
                  <a:gd name="T7" fmla="*/ 3 h 30"/>
                  <a:gd name="T8" fmla="*/ 4 w 30"/>
                  <a:gd name="T9" fmla="*/ 4 h 30"/>
                  <a:gd name="T10" fmla="*/ 3 w 30"/>
                  <a:gd name="T11" fmla="*/ 6 h 30"/>
                  <a:gd name="T12" fmla="*/ 1 w 30"/>
                  <a:gd name="T13" fmla="*/ 9 h 30"/>
                  <a:gd name="T14" fmla="*/ 0 w 30"/>
                  <a:gd name="T15" fmla="*/ 12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3 w 30"/>
                  <a:gd name="T23" fmla="*/ 23 h 30"/>
                  <a:gd name="T24" fmla="*/ 4 w 30"/>
                  <a:gd name="T25" fmla="*/ 25 h 30"/>
                  <a:gd name="T26" fmla="*/ 6 w 30"/>
                  <a:gd name="T27" fmla="*/ 28 h 30"/>
                  <a:gd name="T28" fmla="*/ 10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1 w 30"/>
                  <a:gd name="T37" fmla="*/ 29 h 30"/>
                  <a:gd name="T38" fmla="*/ 24 w 30"/>
                  <a:gd name="T39" fmla="*/ 28 h 30"/>
                  <a:gd name="T40" fmla="*/ 26 w 30"/>
                  <a:gd name="T41" fmla="*/ 25 h 30"/>
                  <a:gd name="T42" fmla="*/ 28 w 30"/>
                  <a:gd name="T43" fmla="*/ 23 h 30"/>
                  <a:gd name="T44" fmla="*/ 29 w 30"/>
                  <a:gd name="T45" fmla="*/ 21 h 30"/>
                  <a:gd name="T46" fmla="*/ 30 w 30"/>
                  <a:gd name="T47" fmla="*/ 18 h 30"/>
                  <a:gd name="T48" fmla="*/ 30 w 30"/>
                  <a:gd name="T49" fmla="*/ 15 h 30"/>
                  <a:gd name="T50" fmla="*/ 30 w 30"/>
                  <a:gd name="T51" fmla="*/ 12 h 30"/>
                  <a:gd name="T52" fmla="*/ 29 w 30"/>
                  <a:gd name="T53" fmla="*/ 9 h 30"/>
                  <a:gd name="T54" fmla="*/ 28 w 30"/>
                  <a:gd name="T55" fmla="*/ 6 h 30"/>
                  <a:gd name="T56" fmla="*/ 26 w 30"/>
                  <a:gd name="T57" fmla="*/ 4 h 30"/>
                  <a:gd name="T58" fmla="*/ 24 w 30"/>
                  <a:gd name="T59" fmla="*/ 3 h 30"/>
                  <a:gd name="T60" fmla="*/ 21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3" y="23"/>
                    </a:lnTo>
                    <a:lnTo>
                      <a:pt x="4" y="25"/>
                    </a:lnTo>
                    <a:lnTo>
                      <a:pt x="6" y="28"/>
                    </a:lnTo>
                    <a:lnTo>
                      <a:pt x="10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1" y="29"/>
                    </a:lnTo>
                    <a:lnTo>
                      <a:pt x="24" y="28"/>
                    </a:lnTo>
                    <a:lnTo>
                      <a:pt x="26" y="25"/>
                    </a:lnTo>
                    <a:lnTo>
                      <a:pt x="28" y="23"/>
                    </a:lnTo>
                    <a:lnTo>
                      <a:pt x="29" y="21"/>
                    </a:lnTo>
                    <a:lnTo>
                      <a:pt x="30" y="18"/>
                    </a:lnTo>
                    <a:lnTo>
                      <a:pt x="30" y="15"/>
                    </a:lnTo>
                    <a:lnTo>
                      <a:pt x="30" y="12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73">
                <a:extLst>
                  <a:ext uri="{FF2B5EF4-FFF2-40B4-BE49-F238E27FC236}">
                    <a16:creationId xmlns="" xmlns:a16="http://schemas.microsoft.com/office/drawing/2014/main" id="{2AF4A40D-1D5F-4337-8D27-DA77FA419A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8413" y="102711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8 w 30"/>
                  <a:gd name="T5" fmla="*/ 1 h 30"/>
                  <a:gd name="T6" fmla="*/ 6 w 30"/>
                  <a:gd name="T7" fmla="*/ 2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7 h 30"/>
                  <a:gd name="T28" fmla="*/ 8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0 w 30"/>
                  <a:gd name="T37" fmla="*/ 29 h 30"/>
                  <a:gd name="T38" fmla="*/ 23 w 30"/>
                  <a:gd name="T39" fmla="*/ 27 h 30"/>
                  <a:gd name="T40" fmla="*/ 26 w 30"/>
                  <a:gd name="T41" fmla="*/ 25 h 30"/>
                  <a:gd name="T42" fmla="*/ 27 w 30"/>
                  <a:gd name="T43" fmla="*/ 23 h 30"/>
                  <a:gd name="T44" fmla="*/ 29 w 30"/>
                  <a:gd name="T45" fmla="*/ 21 h 30"/>
                  <a:gd name="T46" fmla="*/ 29 w 30"/>
                  <a:gd name="T47" fmla="*/ 18 h 30"/>
                  <a:gd name="T48" fmla="*/ 30 w 30"/>
                  <a:gd name="T49" fmla="*/ 15 h 30"/>
                  <a:gd name="T50" fmla="*/ 29 w 30"/>
                  <a:gd name="T51" fmla="*/ 11 h 30"/>
                  <a:gd name="T52" fmla="*/ 29 w 30"/>
                  <a:gd name="T53" fmla="*/ 9 h 30"/>
                  <a:gd name="T54" fmla="*/ 27 w 30"/>
                  <a:gd name="T55" fmla="*/ 6 h 30"/>
                  <a:gd name="T56" fmla="*/ 26 w 30"/>
                  <a:gd name="T57" fmla="*/ 4 h 30"/>
                  <a:gd name="T58" fmla="*/ 23 w 30"/>
                  <a:gd name="T59" fmla="*/ 2 h 30"/>
                  <a:gd name="T60" fmla="*/ 20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7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0" y="29"/>
                    </a:lnTo>
                    <a:lnTo>
                      <a:pt x="23" y="27"/>
                    </a:lnTo>
                    <a:lnTo>
                      <a:pt x="26" y="25"/>
                    </a:lnTo>
                    <a:lnTo>
                      <a:pt x="27" y="23"/>
                    </a:lnTo>
                    <a:lnTo>
                      <a:pt x="29" y="21"/>
                    </a:lnTo>
                    <a:lnTo>
                      <a:pt x="29" y="18"/>
                    </a:lnTo>
                    <a:lnTo>
                      <a:pt x="30" y="15"/>
                    </a:lnTo>
                    <a:lnTo>
                      <a:pt x="29" y="11"/>
                    </a:lnTo>
                    <a:lnTo>
                      <a:pt x="29" y="9"/>
                    </a:lnTo>
                    <a:lnTo>
                      <a:pt x="27" y="6"/>
                    </a:lnTo>
                    <a:lnTo>
                      <a:pt x="26" y="4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74">
                <a:extLst>
                  <a:ext uri="{FF2B5EF4-FFF2-40B4-BE49-F238E27FC236}">
                    <a16:creationId xmlns="" xmlns:a16="http://schemas.microsoft.com/office/drawing/2014/main" id="{7E3629EA-6811-4277-9E6A-3AC91C42DE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0788" y="102711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8 w 30"/>
                  <a:gd name="T5" fmla="*/ 1 h 30"/>
                  <a:gd name="T6" fmla="*/ 6 w 30"/>
                  <a:gd name="T7" fmla="*/ 2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7 h 30"/>
                  <a:gd name="T28" fmla="*/ 8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0 w 30"/>
                  <a:gd name="T37" fmla="*/ 29 h 30"/>
                  <a:gd name="T38" fmla="*/ 23 w 30"/>
                  <a:gd name="T39" fmla="*/ 27 h 30"/>
                  <a:gd name="T40" fmla="*/ 26 w 30"/>
                  <a:gd name="T41" fmla="*/ 25 h 30"/>
                  <a:gd name="T42" fmla="*/ 27 w 30"/>
                  <a:gd name="T43" fmla="*/ 23 h 30"/>
                  <a:gd name="T44" fmla="*/ 29 w 30"/>
                  <a:gd name="T45" fmla="*/ 21 h 30"/>
                  <a:gd name="T46" fmla="*/ 30 w 30"/>
                  <a:gd name="T47" fmla="*/ 18 h 30"/>
                  <a:gd name="T48" fmla="*/ 30 w 30"/>
                  <a:gd name="T49" fmla="*/ 15 h 30"/>
                  <a:gd name="T50" fmla="*/ 30 w 30"/>
                  <a:gd name="T51" fmla="*/ 11 h 30"/>
                  <a:gd name="T52" fmla="*/ 29 w 30"/>
                  <a:gd name="T53" fmla="*/ 9 h 30"/>
                  <a:gd name="T54" fmla="*/ 27 w 30"/>
                  <a:gd name="T55" fmla="*/ 6 h 30"/>
                  <a:gd name="T56" fmla="*/ 26 w 30"/>
                  <a:gd name="T57" fmla="*/ 4 h 30"/>
                  <a:gd name="T58" fmla="*/ 23 w 30"/>
                  <a:gd name="T59" fmla="*/ 2 h 30"/>
                  <a:gd name="T60" fmla="*/ 20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7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0" y="29"/>
                    </a:lnTo>
                    <a:lnTo>
                      <a:pt x="23" y="27"/>
                    </a:lnTo>
                    <a:lnTo>
                      <a:pt x="26" y="25"/>
                    </a:lnTo>
                    <a:lnTo>
                      <a:pt x="27" y="23"/>
                    </a:lnTo>
                    <a:lnTo>
                      <a:pt x="29" y="21"/>
                    </a:lnTo>
                    <a:lnTo>
                      <a:pt x="30" y="18"/>
                    </a:lnTo>
                    <a:lnTo>
                      <a:pt x="30" y="15"/>
                    </a:lnTo>
                    <a:lnTo>
                      <a:pt x="30" y="11"/>
                    </a:lnTo>
                    <a:lnTo>
                      <a:pt x="29" y="9"/>
                    </a:lnTo>
                    <a:lnTo>
                      <a:pt x="27" y="6"/>
                    </a:lnTo>
                    <a:lnTo>
                      <a:pt x="26" y="4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75">
                <a:extLst>
                  <a:ext uri="{FF2B5EF4-FFF2-40B4-BE49-F238E27FC236}">
                    <a16:creationId xmlns="" xmlns:a16="http://schemas.microsoft.com/office/drawing/2014/main" id="{29C36567-E1AF-428A-8C11-DC3BF5217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3163" y="102711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10 w 30"/>
                  <a:gd name="T5" fmla="*/ 1 h 30"/>
                  <a:gd name="T6" fmla="*/ 6 w 30"/>
                  <a:gd name="T7" fmla="*/ 2 h 30"/>
                  <a:gd name="T8" fmla="*/ 4 w 30"/>
                  <a:gd name="T9" fmla="*/ 4 h 30"/>
                  <a:gd name="T10" fmla="*/ 3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3 w 30"/>
                  <a:gd name="T23" fmla="*/ 23 h 30"/>
                  <a:gd name="T24" fmla="*/ 4 w 30"/>
                  <a:gd name="T25" fmla="*/ 25 h 30"/>
                  <a:gd name="T26" fmla="*/ 6 w 30"/>
                  <a:gd name="T27" fmla="*/ 27 h 30"/>
                  <a:gd name="T28" fmla="*/ 10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1 w 30"/>
                  <a:gd name="T37" fmla="*/ 29 h 30"/>
                  <a:gd name="T38" fmla="*/ 24 w 30"/>
                  <a:gd name="T39" fmla="*/ 27 h 30"/>
                  <a:gd name="T40" fmla="*/ 26 w 30"/>
                  <a:gd name="T41" fmla="*/ 25 h 30"/>
                  <a:gd name="T42" fmla="*/ 28 w 30"/>
                  <a:gd name="T43" fmla="*/ 23 h 30"/>
                  <a:gd name="T44" fmla="*/ 29 w 30"/>
                  <a:gd name="T45" fmla="*/ 21 h 30"/>
                  <a:gd name="T46" fmla="*/ 30 w 30"/>
                  <a:gd name="T47" fmla="*/ 18 h 30"/>
                  <a:gd name="T48" fmla="*/ 30 w 30"/>
                  <a:gd name="T49" fmla="*/ 15 h 30"/>
                  <a:gd name="T50" fmla="*/ 30 w 30"/>
                  <a:gd name="T51" fmla="*/ 11 h 30"/>
                  <a:gd name="T52" fmla="*/ 29 w 30"/>
                  <a:gd name="T53" fmla="*/ 9 h 30"/>
                  <a:gd name="T54" fmla="*/ 28 w 30"/>
                  <a:gd name="T55" fmla="*/ 6 h 30"/>
                  <a:gd name="T56" fmla="*/ 26 w 30"/>
                  <a:gd name="T57" fmla="*/ 4 h 30"/>
                  <a:gd name="T58" fmla="*/ 24 w 30"/>
                  <a:gd name="T59" fmla="*/ 2 h 30"/>
                  <a:gd name="T60" fmla="*/ 21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10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3" y="23"/>
                    </a:lnTo>
                    <a:lnTo>
                      <a:pt x="4" y="25"/>
                    </a:lnTo>
                    <a:lnTo>
                      <a:pt x="6" y="27"/>
                    </a:lnTo>
                    <a:lnTo>
                      <a:pt x="10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1" y="29"/>
                    </a:lnTo>
                    <a:lnTo>
                      <a:pt x="24" y="27"/>
                    </a:lnTo>
                    <a:lnTo>
                      <a:pt x="26" y="25"/>
                    </a:lnTo>
                    <a:lnTo>
                      <a:pt x="28" y="23"/>
                    </a:lnTo>
                    <a:lnTo>
                      <a:pt x="29" y="21"/>
                    </a:lnTo>
                    <a:lnTo>
                      <a:pt x="30" y="18"/>
                    </a:lnTo>
                    <a:lnTo>
                      <a:pt x="30" y="15"/>
                    </a:lnTo>
                    <a:lnTo>
                      <a:pt x="30" y="11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76">
                <a:extLst>
                  <a:ext uri="{FF2B5EF4-FFF2-40B4-BE49-F238E27FC236}">
                    <a16:creationId xmlns="" xmlns:a16="http://schemas.microsoft.com/office/drawing/2014/main" id="{ED5778F4-A8ED-4334-A563-369DEACF30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9363" y="100806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8 w 30"/>
                  <a:gd name="T5" fmla="*/ 1 h 30"/>
                  <a:gd name="T6" fmla="*/ 6 w 30"/>
                  <a:gd name="T7" fmla="*/ 3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8 h 30"/>
                  <a:gd name="T28" fmla="*/ 8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0 w 30"/>
                  <a:gd name="T37" fmla="*/ 29 h 30"/>
                  <a:gd name="T38" fmla="*/ 23 w 30"/>
                  <a:gd name="T39" fmla="*/ 28 h 30"/>
                  <a:gd name="T40" fmla="*/ 26 w 30"/>
                  <a:gd name="T41" fmla="*/ 25 h 30"/>
                  <a:gd name="T42" fmla="*/ 27 w 30"/>
                  <a:gd name="T43" fmla="*/ 23 h 30"/>
                  <a:gd name="T44" fmla="*/ 29 w 30"/>
                  <a:gd name="T45" fmla="*/ 21 h 30"/>
                  <a:gd name="T46" fmla="*/ 29 w 30"/>
                  <a:gd name="T47" fmla="*/ 18 h 30"/>
                  <a:gd name="T48" fmla="*/ 30 w 30"/>
                  <a:gd name="T49" fmla="*/ 15 h 30"/>
                  <a:gd name="T50" fmla="*/ 29 w 30"/>
                  <a:gd name="T51" fmla="*/ 11 h 30"/>
                  <a:gd name="T52" fmla="*/ 29 w 30"/>
                  <a:gd name="T53" fmla="*/ 9 h 30"/>
                  <a:gd name="T54" fmla="*/ 27 w 30"/>
                  <a:gd name="T55" fmla="*/ 6 h 30"/>
                  <a:gd name="T56" fmla="*/ 26 w 30"/>
                  <a:gd name="T57" fmla="*/ 4 h 30"/>
                  <a:gd name="T58" fmla="*/ 23 w 30"/>
                  <a:gd name="T59" fmla="*/ 3 h 30"/>
                  <a:gd name="T60" fmla="*/ 20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8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0" y="29"/>
                    </a:lnTo>
                    <a:lnTo>
                      <a:pt x="23" y="28"/>
                    </a:lnTo>
                    <a:lnTo>
                      <a:pt x="26" y="25"/>
                    </a:lnTo>
                    <a:lnTo>
                      <a:pt x="27" y="23"/>
                    </a:lnTo>
                    <a:lnTo>
                      <a:pt x="29" y="21"/>
                    </a:lnTo>
                    <a:lnTo>
                      <a:pt x="29" y="18"/>
                    </a:lnTo>
                    <a:lnTo>
                      <a:pt x="30" y="15"/>
                    </a:lnTo>
                    <a:lnTo>
                      <a:pt x="29" y="11"/>
                    </a:lnTo>
                    <a:lnTo>
                      <a:pt x="29" y="9"/>
                    </a:lnTo>
                    <a:lnTo>
                      <a:pt x="27" y="6"/>
                    </a:lnTo>
                    <a:lnTo>
                      <a:pt x="26" y="4"/>
                    </a:lnTo>
                    <a:lnTo>
                      <a:pt x="23" y="3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77">
                <a:extLst>
                  <a:ext uri="{FF2B5EF4-FFF2-40B4-BE49-F238E27FC236}">
                    <a16:creationId xmlns="" xmlns:a16="http://schemas.microsoft.com/office/drawing/2014/main" id="{D93965E5-CF79-4CD1-B3CE-C54EB66A71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6988" y="100806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8 w 30"/>
                  <a:gd name="T5" fmla="*/ 1 h 30"/>
                  <a:gd name="T6" fmla="*/ 6 w 30"/>
                  <a:gd name="T7" fmla="*/ 3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8 h 30"/>
                  <a:gd name="T28" fmla="*/ 8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7 w 30"/>
                  <a:gd name="T35" fmla="*/ 30 h 30"/>
                  <a:gd name="T36" fmla="*/ 20 w 30"/>
                  <a:gd name="T37" fmla="*/ 29 h 30"/>
                  <a:gd name="T38" fmla="*/ 22 w 30"/>
                  <a:gd name="T39" fmla="*/ 28 h 30"/>
                  <a:gd name="T40" fmla="*/ 24 w 30"/>
                  <a:gd name="T41" fmla="*/ 25 h 30"/>
                  <a:gd name="T42" fmla="*/ 27 w 30"/>
                  <a:gd name="T43" fmla="*/ 23 h 30"/>
                  <a:gd name="T44" fmla="*/ 28 w 30"/>
                  <a:gd name="T45" fmla="*/ 21 h 30"/>
                  <a:gd name="T46" fmla="*/ 29 w 30"/>
                  <a:gd name="T47" fmla="*/ 18 h 30"/>
                  <a:gd name="T48" fmla="*/ 30 w 30"/>
                  <a:gd name="T49" fmla="*/ 15 h 30"/>
                  <a:gd name="T50" fmla="*/ 29 w 30"/>
                  <a:gd name="T51" fmla="*/ 11 h 30"/>
                  <a:gd name="T52" fmla="*/ 28 w 30"/>
                  <a:gd name="T53" fmla="*/ 9 h 30"/>
                  <a:gd name="T54" fmla="*/ 27 w 30"/>
                  <a:gd name="T55" fmla="*/ 6 h 30"/>
                  <a:gd name="T56" fmla="*/ 24 w 30"/>
                  <a:gd name="T57" fmla="*/ 4 h 30"/>
                  <a:gd name="T58" fmla="*/ 22 w 30"/>
                  <a:gd name="T59" fmla="*/ 3 h 30"/>
                  <a:gd name="T60" fmla="*/ 20 w 30"/>
                  <a:gd name="T61" fmla="*/ 1 h 30"/>
                  <a:gd name="T62" fmla="*/ 17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8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7" y="30"/>
                    </a:lnTo>
                    <a:lnTo>
                      <a:pt x="20" y="29"/>
                    </a:lnTo>
                    <a:lnTo>
                      <a:pt x="22" y="28"/>
                    </a:lnTo>
                    <a:lnTo>
                      <a:pt x="24" y="25"/>
                    </a:lnTo>
                    <a:lnTo>
                      <a:pt x="27" y="23"/>
                    </a:lnTo>
                    <a:lnTo>
                      <a:pt x="28" y="21"/>
                    </a:lnTo>
                    <a:lnTo>
                      <a:pt x="29" y="18"/>
                    </a:lnTo>
                    <a:lnTo>
                      <a:pt x="30" y="15"/>
                    </a:lnTo>
                    <a:lnTo>
                      <a:pt x="29" y="11"/>
                    </a:lnTo>
                    <a:lnTo>
                      <a:pt x="28" y="9"/>
                    </a:lnTo>
                    <a:lnTo>
                      <a:pt x="27" y="6"/>
                    </a:lnTo>
                    <a:lnTo>
                      <a:pt x="24" y="4"/>
                    </a:lnTo>
                    <a:lnTo>
                      <a:pt x="22" y="3"/>
                    </a:lnTo>
                    <a:lnTo>
                      <a:pt x="20" y="1"/>
                    </a:lnTo>
                    <a:lnTo>
                      <a:pt x="17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78">
                <a:extLst>
                  <a:ext uri="{FF2B5EF4-FFF2-40B4-BE49-F238E27FC236}">
                    <a16:creationId xmlns="" xmlns:a16="http://schemas.microsoft.com/office/drawing/2014/main" id="{70ED5F1D-7E51-4676-8E49-290A18898A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1738" y="100806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10 w 30"/>
                  <a:gd name="T5" fmla="*/ 1 h 30"/>
                  <a:gd name="T6" fmla="*/ 6 w 30"/>
                  <a:gd name="T7" fmla="*/ 3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8 h 30"/>
                  <a:gd name="T28" fmla="*/ 10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0 w 30"/>
                  <a:gd name="T37" fmla="*/ 29 h 30"/>
                  <a:gd name="T38" fmla="*/ 24 w 30"/>
                  <a:gd name="T39" fmla="*/ 28 h 30"/>
                  <a:gd name="T40" fmla="*/ 26 w 30"/>
                  <a:gd name="T41" fmla="*/ 25 h 30"/>
                  <a:gd name="T42" fmla="*/ 28 w 30"/>
                  <a:gd name="T43" fmla="*/ 23 h 30"/>
                  <a:gd name="T44" fmla="*/ 29 w 30"/>
                  <a:gd name="T45" fmla="*/ 21 h 30"/>
                  <a:gd name="T46" fmla="*/ 30 w 30"/>
                  <a:gd name="T47" fmla="*/ 18 h 30"/>
                  <a:gd name="T48" fmla="*/ 30 w 30"/>
                  <a:gd name="T49" fmla="*/ 15 h 30"/>
                  <a:gd name="T50" fmla="*/ 30 w 30"/>
                  <a:gd name="T51" fmla="*/ 11 h 30"/>
                  <a:gd name="T52" fmla="*/ 29 w 30"/>
                  <a:gd name="T53" fmla="*/ 9 h 30"/>
                  <a:gd name="T54" fmla="*/ 28 w 30"/>
                  <a:gd name="T55" fmla="*/ 6 h 30"/>
                  <a:gd name="T56" fmla="*/ 26 w 30"/>
                  <a:gd name="T57" fmla="*/ 4 h 30"/>
                  <a:gd name="T58" fmla="*/ 24 w 30"/>
                  <a:gd name="T59" fmla="*/ 3 h 30"/>
                  <a:gd name="T60" fmla="*/ 20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8"/>
                    </a:lnTo>
                    <a:lnTo>
                      <a:pt x="10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0" y="29"/>
                    </a:lnTo>
                    <a:lnTo>
                      <a:pt x="24" y="28"/>
                    </a:lnTo>
                    <a:lnTo>
                      <a:pt x="26" y="25"/>
                    </a:lnTo>
                    <a:lnTo>
                      <a:pt x="28" y="23"/>
                    </a:lnTo>
                    <a:lnTo>
                      <a:pt x="29" y="21"/>
                    </a:lnTo>
                    <a:lnTo>
                      <a:pt x="30" y="18"/>
                    </a:lnTo>
                    <a:lnTo>
                      <a:pt x="30" y="15"/>
                    </a:lnTo>
                    <a:lnTo>
                      <a:pt x="30" y="11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79">
                <a:extLst>
                  <a:ext uri="{FF2B5EF4-FFF2-40B4-BE49-F238E27FC236}">
                    <a16:creationId xmlns="" xmlns:a16="http://schemas.microsoft.com/office/drawing/2014/main" id="{44B72B46-D92F-493C-A4EA-0B89D6A2E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4113" y="100806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10 w 30"/>
                  <a:gd name="T5" fmla="*/ 1 h 30"/>
                  <a:gd name="T6" fmla="*/ 7 w 30"/>
                  <a:gd name="T7" fmla="*/ 3 h 30"/>
                  <a:gd name="T8" fmla="*/ 4 w 30"/>
                  <a:gd name="T9" fmla="*/ 4 h 30"/>
                  <a:gd name="T10" fmla="*/ 3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3 w 30"/>
                  <a:gd name="T23" fmla="*/ 23 h 30"/>
                  <a:gd name="T24" fmla="*/ 4 w 30"/>
                  <a:gd name="T25" fmla="*/ 25 h 30"/>
                  <a:gd name="T26" fmla="*/ 7 w 30"/>
                  <a:gd name="T27" fmla="*/ 28 h 30"/>
                  <a:gd name="T28" fmla="*/ 10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1 w 30"/>
                  <a:gd name="T37" fmla="*/ 29 h 30"/>
                  <a:gd name="T38" fmla="*/ 24 w 30"/>
                  <a:gd name="T39" fmla="*/ 28 h 30"/>
                  <a:gd name="T40" fmla="*/ 26 w 30"/>
                  <a:gd name="T41" fmla="*/ 25 h 30"/>
                  <a:gd name="T42" fmla="*/ 28 w 30"/>
                  <a:gd name="T43" fmla="*/ 23 h 30"/>
                  <a:gd name="T44" fmla="*/ 29 w 30"/>
                  <a:gd name="T45" fmla="*/ 21 h 30"/>
                  <a:gd name="T46" fmla="*/ 30 w 30"/>
                  <a:gd name="T47" fmla="*/ 18 h 30"/>
                  <a:gd name="T48" fmla="*/ 30 w 30"/>
                  <a:gd name="T49" fmla="*/ 15 h 30"/>
                  <a:gd name="T50" fmla="*/ 30 w 30"/>
                  <a:gd name="T51" fmla="*/ 11 h 30"/>
                  <a:gd name="T52" fmla="*/ 29 w 30"/>
                  <a:gd name="T53" fmla="*/ 9 h 30"/>
                  <a:gd name="T54" fmla="*/ 28 w 30"/>
                  <a:gd name="T55" fmla="*/ 6 h 30"/>
                  <a:gd name="T56" fmla="*/ 26 w 30"/>
                  <a:gd name="T57" fmla="*/ 4 h 30"/>
                  <a:gd name="T58" fmla="*/ 24 w 30"/>
                  <a:gd name="T59" fmla="*/ 3 h 30"/>
                  <a:gd name="T60" fmla="*/ 21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10" y="1"/>
                    </a:lnTo>
                    <a:lnTo>
                      <a:pt x="7" y="3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3" y="23"/>
                    </a:lnTo>
                    <a:lnTo>
                      <a:pt x="4" y="25"/>
                    </a:lnTo>
                    <a:lnTo>
                      <a:pt x="7" y="28"/>
                    </a:lnTo>
                    <a:lnTo>
                      <a:pt x="10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1" y="29"/>
                    </a:lnTo>
                    <a:lnTo>
                      <a:pt x="24" y="28"/>
                    </a:lnTo>
                    <a:lnTo>
                      <a:pt x="26" y="25"/>
                    </a:lnTo>
                    <a:lnTo>
                      <a:pt x="28" y="23"/>
                    </a:lnTo>
                    <a:lnTo>
                      <a:pt x="29" y="21"/>
                    </a:lnTo>
                    <a:lnTo>
                      <a:pt x="30" y="18"/>
                    </a:lnTo>
                    <a:lnTo>
                      <a:pt x="30" y="15"/>
                    </a:lnTo>
                    <a:lnTo>
                      <a:pt x="30" y="11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80">
                <a:extLst>
                  <a:ext uri="{FF2B5EF4-FFF2-40B4-BE49-F238E27FC236}">
                    <a16:creationId xmlns="" xmlns:a16="http://schemas.microsoft.com/office/drawing/2014/main" id="{E89178DB-D107-4959-99B6-42D362FBA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9363" y="104616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8 w 30"/>
                  <a:gd name="T5" fmla="*/ 1 h 30"/>
                  <a:gd name="T6" fmla="*/ 6 w 30"/>
                  <a:gd name="T7" fmla="*/ 2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0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7 h 30"/>
                  <a:gd name="T28" fmla="*/ 8 w 30"/>
                  <a:gd name="T29" fmla="*/ 28 h 30"/>
                  <a:gd name="T30" fmla="*/ 12 w 30"/>
                  <a:gd name="T31" fmla="*/ 28 h 30"/>
                  <a:gd name="T32" fmla="*/ 15 w 30"/>
                  <a:gd name="T33" fmla="*/ 30 h 30"/>
                  <a:gd name="T34" fmla="*/ 18 w 30"/>
                  <a:gd name="T35" fmla="*/ 28 h 30"/>
                  <a:gd name="T36" fmla="*/ 20 w 30"/>
                  <a:gd name="T37" fmla="*/ 28 h 30"/>
                  <a:gd name="T38" fmla="*/ 23 w 30"/>
                  <a:gd name="T39" fmla="*/ 27 h 30"/>
                  <a:gd name="T40" fmla="*/ 26 w 30"/>
                  <a:gd name="T41" fmla="*/ 25 h 30"/>
                  <a:gd name="T42" fmla="*/ 27 w 30"/>
                  <a:gd name="T43" fmla="*/ 23 h 30"/>
                  <a:gd name="T44" fmla="*/ 29 w 30"/>
                  <a:gd name="T45" fmla="*/ 20 h 30"/>
                  <a:gd name="T46" fmla="*/ 29 w 30"/>
                  <a:gd name="T47" fmla="*/ 18 h 30"/>
                  <a:gd name="T48" fmla="*/ 30 w 30"/>
                  <a:gd name="T49" fmla="*/ 15 h 30"/>
                  <a:gd name="T50" fmla="*/ 29 w 30"/>
                  <a:gd name="T51" fmla="*/ 11 h 30"/>
                  <a:gd name="T52" fmla="*/ 29 w 30"/>
                  <a:gd name="T53" fmla="*/ 9 h 30"/>
                  <a:gd name="T54" fmla="*/ 27 w 30"/>
                  <a:gd name="T55" fmla="*/ 6 h 30"/>
                  <a:gd name="T56" fmla="*/ 26 w 30"/>
                  <a:gd name="T57" fmla="*/ 4 h 30"/>
                  <a:gd name="T58" fmla="*/ 23 w 30"/>
                  <a:gd name="T59" fmla="*/ 2 h 30"/>
                  <a:gd name="T60" fmla="*/ 20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7"/>
                    </a:lnTo>
                    <a:lnTo>
                      <a:pt x="8" y="28"/>
                    </a:lnTo>
                    <a:lnTo>
                      <a:pt x="12" y="28"/>
                    </a:lnTo>
                    <a:lnTo>
                      <a:pt x="15" y="30"/>
                    </a:lnTo>
                    <a:lnTo>
                      <a:pt x="18" y="28"/>
                    </a:lnTo>
                    <a:lnTo>
                      <a:pt x="20" y="28"/>
                    </a:lnTo>
                    <a:lnTo>
                      <a:pt x="23" y="27"/>
                    </a:lnTo>
                    <a:lnTo>
                      <a:pt x="26" y="25"/>
                    </a:lnTo>
                    <a:lnTo>
                      <a:pt x="27" y="23"/>
                    </a:lnTo>
                    <a:lnTo>
                      <a:pt x="29" y="20"/>
                    </a:lnTo>
                    <a:lnTo>
                      <a:pt x="29" y="18"/>
                    </a:lnTo>
                    <a:lnTo>
                      <a:pt x="30" y="15"/>
                    </a:lnTo>
                    <a:lnTo>
                      <a:pt x="29" y="11"/>
                    </a:lnTo>
                    <a:lnTo>
                      <a:pt x="29" y="9"/>
                    </a:lnTo>
                    <a:lnTo>
                      <a:pt x="27" y="6"/>
                    </a:lnTo>
                    <a:lnTo>
                      <a:pt x="26" y="4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81">
                <a:extLst>
                  <a:ext uri="{FF2B5EF4-FFF2-40B4-BE49-F238E27FC236}">
                    <a16:creationId xmlns="" xmlns:a16="http://schemas.microsoft.com/office/drawing/2014/main" id="{FB3A95D0-3194-498C-9E22-DC39B57FCD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6988" y="104616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8 w 30"/>
                  <a:gd name="T5" fmla="*/ 1 h 30"/>
                  <a:gd name="T6" fmla="*/ 6 w 30"/>
                  <a:gd name="T7" fmla="*/ 2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0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7 h 30"/>
                  <a:gd name="T28" fmla="*/ 8 w 30"/>
                  <a:gd name="T29" fmla="*/ 28 h 30"/>
                  <a:gd name="T30" fmla="*/ 12 w 30"/>
                  <a:gd name="T31" fmla="*/ 28 h 30"/>
                  <a:gd name="T32" fmla="*/ 15 w 30"/>
                  <a:gd name="T33" fmla="*/ 30 h 30"/>
                  <a:gd name="T34" fmla="*/ 17 w 30"/>
                  <a:gd name="T35" fmla="*/ 28 h 30"/>
                  <a:gd name="T36" fmla="*/ 20 w 30"/>
                  <a:gd name="T37" fmla="*/ 28 h 30"/>
                  <a:gd name="T38" fmla="*/ 22 w 30"/>
                  <a:gd name="T39" fmla="*/ 27 h 30"/>
                  <a:gd name="T40" fmla="*/ 24 w 30"/>
                  <a:gd name="T41" fmla="*/ 25 h 30"/>
                  <a:gd name="T42" fmla="*/ 27 w 30"/>
                  <a:gd name="T43" fmla="*/ 23 h 30"/>
                  <a:gd name="T44" fmla="*/ 28 w 30"/>
                  <a:gd name="T45" fmla="*/ 20 h 30"/>
                  <a:gd name="T46" fmla="*/ 29 w 30"/>
                  <a:gd name="T47" fmla="*/ 18 h 30"/>
                  <a:gd name="T48" fmla="*/ 30 w 30"/>
                  <a:gd name="T49" fmla="*/ 15 h 30"/>
                  <a:gd name="T50" fmla="*/ 29 w 30"/>
                  <a:gd name="T51" fmla="*/ 11 h 30"/>
                  <a:gd name="T52" fmla="*/ 28 w 30"/>
                  <a:gd name="T53" fmla="*/ 9 h 30"/>
                  <a:gd name="T54" fmla="*/ 27 w 30"/>
                  <a:gd name="T55" fmla="*/ 6 h 30"/>
                  <a:gd name="T56" fmla="*/ 24 w 30"/>
                  <a:gd name="T57" fmla="*/ 4 h 30"/>
                  <a:gd name="T58" fmla="*/ 22 w 30"/>
                  <a:gd name="T59" fmla="*/ 2 h 30"/>
                  <a:gd name="T60" fmla="*/ 20 w 30"/>
                  <a:gd name="T61" fmla="*/ 1 h 30"/>
                  <a:gd name="T62" fmla="*/ 17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7"/>
                    </a:lnTo>
                    <a:lnTo>
                      <a:pt x="8" y="28"/>
                    </a:lnTo>
                    <a:lnTo>
                      <a:pt x="12" y="28"/>
                    </a:lnTo>
                    <a:lnTo>
                      <a:pt x="15" y="30"/>
                    </a:lnTo>
                    <a:lnTo>
                      <a:pt x="17" y="28"/>
                    </a:lnTo>
                    <a:lnTo>
                      <a:pt x="20" y="28"/>
                    </a:lnTo>
                    <a:lnTo>
                      <a:pt x="22" y="27"/>
                    </a:lnTo>
                    <a:lnTo>
                      <a:pt x="24" y="25"/>
                    </a:lnTo>
                    <a:lnTo>
                      <a:pt x="27" y="23"/>
                    </a:lnTo>
                    <a:lnTo>
                      <a:pt x="28" y="20"/>
                    </a:lnTo>
                    <a:lnTo>
                      <a:pt x="29" y="18"/>
                    </a:lnTo>
                    <a:lnTo>
                      <a:pt x="30" y="15"/>
                    </a:lnTo>
                    <a:lnTo>
                      <a:pt x="29" y="11"/>
                    </a:lnTo>
                    <a:lnTo>
                      <a:pt x="28" y="9"/>
                    </a:lnTo>
                    <a:lnTo>
                      <a:pt x="27" y="6"/>
                    </a:lnTo>
                    <a:lnTo>
                      <a:pt x="24" y="4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7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82">
                <a:extLst>
                  <a:ext uri="{FF2B5EF4-FFF2-40B4-BE49-F238E27FC236}">
                    <a16:creationId xmlns="" xmlns:a16="http://schemas.microsoft.com/office/drawing/2014/main" id="{B7C3BA15-9785-4855-9B35-E6348A77D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1738" y="104616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10 w 30"/>
                  <a:gd name="T5" fmla="*/ 1 h 30"/>
                  <a:gd name="T6" fmla="*/ 6 w 30"/>
                  <a:gd name="T7" fmla="*/ 2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0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7 h 30"/>
                  <a:gd name="T28" fmla="*/ 10 w 30"/>
                  <a:gd name="T29" fmla="*/ 28 h 30"/>
                  <a:gd name="T30" fmla="*/ 12 w 30"/>
                  <a:gd name="T31" fmla="*/ 28 h 30"/>
                  <a:gd name="T32" fmla="*/ 15 w 30"/>
                  <a:gd name="T33" fmla="*/ 30 h 30"/>
                  <a:gd name="T34" fmla="*/ 18 w 30"/>
                  <a:gd name="T35" fmla="*/ 28 h 30"/>
                  <a:gd name="T36" fmla="*/ 20 w 30"/>
                  <a:gd name="T37" fmla="*/ 28 h 30"/>
                  <a:gd name="T38" fmla="*/ 24 w 30"/>
                  <a:gd name="T39" fmla="*/ 27 h 30"/>
                  <a:gd name="T40" fmla="*/ 26 w 30"/>
                  <a:gd name="T41" fmla="*/ 25 h 30"/>
                  <a:gd name="T42" fmla="*/ 28 w 30"/>
                  <a:gd name="T43" fmla="*/ 23 h 30"/>
                  <a:gd name="T44" fmla="*/ 29 w 30"/>
                  <a:gd name="T45" fmla="*/ 20 h 30"/>
                  <a:gd name="T46" fmla="*/ 30 w 30"/>
                  <a:gd name="T47" fmla="*/ 18 h 30"/>
                  <a:gd name="T48" fmla="*/ 30 w 30"/>
                  <a:gd name="T49" fmla="*/ 15 h 30"/>
                  <a:gd name="T50" fmla="*/ 30 w 30"/>
                  <a:gd name="T51" fmla="*/ 11 h 30"/>
                  <a:gd name="T52" fmla="*/ 29 w 30"/>
                  <a:gd name="T53" fmla="*/ 9 h 30"/>
                  <a:gd name="T54" fmla="*/ 28 w 30"/>
                  <a:gd name="T55" fmla="*/ 6 h 30"/>
                  <a:gd name="T56" fmla="*/ 26 w 30"/>
                  <a:gd name="T57" fmla="*/ 4 h 30"/>
                  <a:gd name="T58" fmla="*/ 24 w 30"/>
                  <a:gd name="T59" fmla="*/ 2 h 30"/>
                  <a:gd name="T60" fmla="*/ 20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10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7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5" y="30"/>
                    </a:lnTo>
                    <a:lnTo>
                      <a:pt x="18" y="28"/>
                    </a:lnTo>
                    <a:lnTo>
                      <a:pt x="20" y="28"/>
                    </a:lnTo>
                    <a:lnTo>
                      <a:pt x="24" y="27"/>
                    </a:lnTo>
                    <a:lnTo>
                      <a:pt x="26" y="25"/>
                    </a:lnTo>
                    <a:lnTo>
                      <a:pt x="28" y="23"/>
                    </a:lnTo>
                    <a:lnTo>
                      <a:pt x="29" y="20"/>
                    </a:lnTo>
                    <a:lnTo>
                      <a:pt x="30" y="18"/>
                    </a:lnTo>
                    <a:lnTo>
                      <a:pt x="30" y="15"/>
                    </a:lnTo>
                    <a:lnTo>
                      <a:pt x="30" y="11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83">
                <a:extLst>
                  <a:ext uri="{FF2B5EF4-FFF2-40B4-BE49-F238E27FC236}">
                    <a16:creationId xmlns="" xmlns:a16="http://schemas.microsoft.com/office/drawing/2014/main" id="{86718310-41A9-4B9A-9497-63C5A8F3DF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4113" y="104616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10 w 30"/>
                  <a:gd name="T5" fmla="*/ 1 h 30"/>
                  <a:gd name="T6" fmla="*/ 7 w 30"/>
                  <a:gd name="T7" fmla="*/ 2 h 30"/>
                  <a:gd name="T8" fmla="*/ 4 w 30"/>
                  <a:gd name="T9" fmla="*/ 4 h 30"/>
                  <a:gd name="T10" fmla="*/ 3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0 h 30"/>
                  <a:gd name="T22" fmla="*/ 3 w 30"/>
                  <a:gd name="T23" fmla="*/ 23 h 30"/>
                  <a:gd name="T24" fmla="*/ 4 w 30"/>
                  <a:gd name="T25" fmla="*/ 25 h 30"/>
                  <a:gd name="T26" fmla="*/ 7 w 30"/>
                  <a:gd name="T27" fmla="*/ 27 h 30"/>
                  <a:gd name="T28" fmla="*/ 10 w 30"/>
                  <a:gd name="T29" fmla="*/ 28 h 30"/>
                  <a:gd name="T30" fmla="*/ 12 w 30"/>
                  <a:gd name="T31" fmla="*/ 28 h 30"/>
                  <a:gd name="T32" fmla="*/ 15 w 30"/>
                  <a:gd name="T33" fmla="*/ 30 h 30"/>
                  <a:gd name="T34" fmla="*/ 18 w 30"/>
                  <a:gd name="T35" fmla="*/ 28 h 30"/>
                  <a:gd name="T36" fmla="*/ 21 w 30"/>
                  <a:gd name="T37" fmla="*/ 28 h 30"/>
                  <a:gd name="T38" fmla="*/ 24 w 30"/>
                  <a:gd name="T39" fmla="*/ 27 h 30"/>
                  <a:gd name="T40" fmla="*/ 26 w 30"/>
                  <a:gd name="T41" fmla="*/ 25 h 30"/>
                  <a:gd name="T42" fmla="*/ 28 w 30"/>
                  <a:gd name="T43" fmla="*/ 23 h 30"/>
                  <a:gd name="T44" fmla="*/ 29 w 30"/>
                  <a:gd name="T45" fmla="*/ 20 h 30"/>
                  <a:gd name="T46" fmla="*/ 30 w 30"/>
                  <a:gd name="T47" fmla="*/ 18 h 30"/>
                  <a:gd name="T48" fmla="*/ 30 w 30"/>
                  <a:gd name="T49" fmla="*/ 15 h 30"/>
                  <a:gd name="T50" fmla="*/ 30 w 30"/>
                  <a:gd name="T51" fmla="*/ 11 h 30"/>
                  <a:gd name="T52" fmla="*/ 29 w 30"/>
                  <a:gd name="T53" fmla="*/ 9 h 30"/>
                  <a:gd name="T54" fmla="*/ 28 w 30"/>
                  <a:gd name="T55" fmla="*/ 6 h 30"/>
                  <a:gd name="T56" fmla="*/ 26 w 30"/>
                  <a:gd name="T57" fmla="*/ 4 h 30"/>
                  <a:gd name="T58" fmla="*/ 24 w 30"/>
                  <a:gd name="T59" fmla="*/ 2 h 30"/>
                  <a:gd name="T60" fmla="*/ 21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3" y="23"/>
                    </a:lnTo>
                    <a:lnTo>
                      <a:pt x="4" y="25"/>
                    </a:lnTo>
                    <a:lnTo>
                      <a:pt x="7" y="27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5" y="30"/>
                    </a:lnTo>
                    <a:lnTo>
                      <a:pt x="18" y="28"/>
                    </a:lnTo>
                    <a:lnTo>
                      <a:pt x="21" y="28"/>
                    </a:lnTo>
                    <a:lnTo>
                      <a:pt x="24" y="27"/>
                    </a:lnTo>
                    <a:lnTo>
                      <a:pt x="26" y="25"/>
                    </a:lnTo>
                    <a:lnTo>
                      <a:pt x="28" y="23"/>
                    </a:lnTo>
                    <a:lnTo>
                      <a:pt x="29" y="20"/>
                    </a:lnTo>
                    <a:lnTo>
                      <a:pt x="30" y="18"/>
                    </a:lnTo>
                    <a:lnTo>
                      <a:pt x="30" y="15"/>
                    </a:lnTo>
                    <a:lnTo>
                      <a:pt x="30" y="11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85" name="Group 284">
            <a:extLst>
              <a:ext uri="{FF2B5EF4-FFF2-40B4-BE49-F238E27FC236}">
                <a16:creationId xmlns="" xmlns:a16="http://schemas.microsoft.com/office/drawing/2014/main" id="{04A7B1D7-4294-4BEE-87C1-1D903C02426E}"/>
              </a:ext>
            </a:extLst>
          </p:cNvPr>
          <p:cNvGrpSpPr/>
          <p:nvPr/>
        </p:nvGrpSpPr>
        <p:grpSpPr>
          <a:xfrm>
            <a:off x="3201015" y="1244759"/>
            <a:ext cx="418315" cy="418315"/>
            <a:chOff x="7762138" y="3202842"/>
            <a:chExt cx="418315" cy="418315"/>
          </a:xfrm>
        </p:grpSpPr>
        <p:sp>
          <p:nvSpPr>
            <p:cNvPr id="286" name="Oval 285">
              <a:extLst>
                <a:ext uri="{FF2B5EF4-FFF2-40B4-BE49-F238E27FC236}">
                  <a16:creationId xmlns="" xmlns:a16="http://schemas.microsoft.com/office/drawing/2014/main" id="{F47F78A1-2022-4E0E-8736-253AE2CAC606}"/>
                </a:ext>
              </a:extLst>
            </p:cNvPr>
            <p:cNvSpPr/>
            <p:nvPr/>
          </p:nvSpPr>
          <p:spPr>
            <a:xfrm>
              <a:off x="7762138" y="3202842"/>
              <a:ext cx="418315" cy="418315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7" name="Group 286">
              <a:extLst>
                <a:ext uri="{FF2B5EF4-FFF2-40B4-BE49-F238E27FC236}">
                  <a16:creationId xmlns="" xmlns:a16="http://schemas.microsoft.com/office/drawing/2014/main" id="{A38C4653-0410-4A91-B24F-49C29AFBF6A5}"/>
                </a:ext>
              </a:extLst>
            </p:cNvPr>
            <p:cNvGrpSpPr/>
            <p:nvPr/>
          </p:nvGrpSpPr>
          <p:grpSpPr>
            <a:xfrm>
              <a:off x="7891453" y="3323285"/>
              <a:ext cx="159685" cy="177428"/>
              <a:chOff x="4911725" y="769938"/>
              <a:chExt cx="257175" cy="285750"/>
            </a:xfrm>
            <a:solidFill>
              <a:schemeClr val="bg1"/>
            </a:solidFill>
          </p:grpSpPr>
          <p:sp>
            <p:nvSpPr>
              <p:cNvPr id="288" name="Freeform 69">
                <a:extLst>
                  <a:ext uri="{FF2B5EF4-FFF2-40B4-BE49-F238E27FC236}">
                    <a16:creationId xmlns="" xmlns:a16="http://schemas.microsoft.com/office/drawing/2014/main" id="{83E8D882-2478-43E4-9DFD-03ABD334B05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11725" y="769938"/>
                <a:ext cx="257175" cy="190500"/>
              </a:xfrm>
              <a:custGeom>
                <a:avLst/>
                <a:gdLst>
                  <a:gd name="T0" fmla="*/ 175 w 809"/>
                  <a:gd name="T1" fmla="*/ 565 h 598"/>
                  <a:gd name="T2" fmla="*/ 111 w 809"/>
                  <a:gd name="T3" fmla="*/ 537 h 598"/>
                  <a:gd name="T4" fmla="*/ 61 w 809"/>
                  <a:gd name="T5" fmla="*/ 488 h 598"/>
                  <a:gd name="T6" fmla="*/ 34 w 809"/>
                  <a:gd name="T7" fmla="*/ 423 h 598"/>
                  <a:gd name="T8" fmla="*/ 34 w 809"/>
                  <a:gd name="T9" fmla="*/ 356 h 598"/>
                  <a:gd name="T10" fmla="*/ 59 w 809"/>
                  <a:gd name="T11" fmla="*/ 295 h 598"/>
                  <a:gd name="T12" fmla="*/ 104 w 809"/>
                  <a:gd name="T13" fmla="*/ 247 h 598"/>
                  <a:gd name="T14" fmla="*/ 163 w 809"/>
                  <a:gd name="T15" fmla="*/ 216 h 598"/>
                  <a:gd name="T16" fmla="*/ 205 w 809"/>
                  <a:gd name="T17" fmla="*/ 205 h 598"/>
                  <a:gd name="T18" fmla="*/ 212 w 809"/>
                  <a:gd name="T19" fmla="*/ 177 h 598"/>
                  <a:gd name="T20" fmla="*/ 233 w 809"/>
                  <a:gd name="T21" fmla="*/ 127 h 598"/>
                  <a:gd name="T22" fmla="*/ 282 w 809"/>
                  <a:gd name="T23" fmla="*/ 74 h 598"/>
                  <a:gd name="T24" fmla="*/ 348 w 809"/>
                  <a:gd name="T25" fmla="*/ 41 h 598"/>
                  <a:gd name="T26" fmla="*/ 419 w 809"/>
                  <a:gd name="T27" fmla="*/ 29 h 598"/>
                  <a:gd name="T28" fmla="*/ 479 w 809"/>
                  <a:gd name="T29" fmla="*/ 41 h 598"/>
                  <a:gd name="T30" fmla="*/ 530 w 809"/>
                  <a:gd name="T31" fmla="*/ 73 h 598"/>
                  <a:gd name="T32" fmla="*/ 572 w 809"/>
                  <a:gd name="T33" fmla="*/ 118 h 598"/>
                  <a:gd name="T34" fmla="*/ 600 w 809"/>
                  <a:gd name="T35" fmla="*/ 170 h 598"/>
                  <a:gd name="T36" fmla="*/ 616 w 809"/>
                  <a:gd name="T37" fmla="*/ 179 h 598"/>
                  <a:gd name="T38" fmla="*/ 675 w 809"/>
                  <a:gd name="T39" fmla="*/ 186 h 598"/>
                  <a:gd name="T40" fmla="*/ 708 w 809"/>
                  <a:gd name="T41" fmla="*/ 208 h 598"/>
                  <a:gd name="T42" fmla="*/ 724 w 809"/>
                  <a:gd name="T43" fmla="*/ 235 h 598"/>
                  <a:gd name="T44" fmla="*/ 726 w 809"/>
                  <a:gd name="T45" fmla="*/ 272 h 598"/>
                  <a:gd name="T46" fmla="*/ 719 w 809"/>
                  <a:gd name="T47" fmla="*/ 303 h 598"/>
                  <a:gd name="T48" fmla="*/ 737 w 809"/>
                  <a:gd name="T49" fmla="*/ 322 h 598"/>
                  <a:gd name="T50" fmla="*/ 764 w 809"/>
                  <a:gd name="T51" fmla="*/ 361 h 598"/>
                  <a:gd name="T52" fmla="*/ 779 w 809"/>
                  <a:gd name="T53" fmla="*/ 433 h 598"/>
                  <a:gd name="T54" fmla="*/ 768 w 809"/>
                  <a:gd name="T55" fmla="*/ 485 h 598"/>
                  <a:gd name="T56" fmla="*/ 738 w 809"/>
                  <a:gd name="T57" fmla="*/ 528 h 598"/>
                  <a:gd name="T58" fmla="*/ 695 w 809"/>
                  <a:gd name="T59" fmla="*/ 557 h 598"/>
                  <a:gd name="T60" fmla="*/ 643 w 809"/>
                  <a:gd name="T61" fmla="*/ 568 h 598"/>
                  <a:gd name="T62" fmla="*/ 757 w 809"/>
                  <a:gd name="T63" fmla="*/ 257 h 598"/>
                  <a:gd name="T64" fmla="*/ 748 w 809"/>
                  <a:gd name="T65" fmla="*/ 211 h 598"/>
                  <a:gd name="T66" fmla="*/ 726 w 809"/>
                  <a:gd name="T67" fmla="*/ 183 h 598"/>
                  <a:gd name="T68" fmla="*/ 699 w 809"/>
                  <a:gd name="T69" fmla="*/ 164 h 598"/>
                  <a:gd name="T70" fmla="*/ 642 w 809"/>
                  <a:gd name="T71" fmla="*/ 149 h 598"/>
                  <a:gd name="T72" fmla="*/ 601 w 809"/>
                  <a:gd name="T73" fmla="*/ 108 h 598"/>
                  <a:gd name="T74" fmla="*/ 558 w 809"/>
                  <a:gd name="T75" fmla="*/ 57 h 598"/>
                  <a:gd name="T76" fmla="*/ 502 w 809"/>
                  <a:gd name="T77" fmla="*/ 20 h 598"/>
                  <a:gd name="T78" fmla="*/ 437 w 809"/>
                  <a:gd name="T79" fmla="*/ 1 h 598"/>
                  <a:gd name="T80" fmla="*/ 348 w 809"/>
                  <a:gd name="T81" fmla="*/ 8 h 598"/>
                  <a:gd name="T82" fmla="*/ 271 w 809"/>
                  <a:gd name="T83" fmla="*/ 44 h 598"/>
                  <a:gd name="T84" fmla="*/ 216 w 809"/>
                  <a:gd name="T85" fmla="*/ 99 h 598"/>
                  <a:gd name="T86" fmla="*/ 184 w 809"/>
                  <a:gd name="T87" fmla="*/ 163 h 598"/>
                  <a:gd name="T88" fmla="*/ 128 w 809"/>
                  <a:gd name="T89" fmla="*/ 198 h 598"/>
                  <a:gd name="T90" fmla="*/ 66 w 809"/>
                  <a:gd name="T91" fmla="*/ 240 h 598"/>
                  <a:gd name="T92" fmla="*/ 22 w 809"/>
                  <a:gd name="T93" fmla="*/ 300 h 598"/>
                  <a:gd name="T94" fmla="*/ 1 w 809"/>
                  <a:gd name="T95" fmla="*/ 370 h 598"/>
                  <a:gd name="T96" fmla="*/ 2 w 809"/>
                  <a:gd name="T97" fmla="*/ 419 h 598"/>
                  <a:gd name="T98" fmla="*/ 26 w 809"/>
                  <a:gd name="T99" fmla="*/ 487 h 598"/>
                  <a:gd name="T100" fmla="*/ 77 w 809"/>
                  <a:gd name="T101" fmla="*/ 549 h 598"/>
                  <a:gd name="T102" fmla="*/ 149 w 809"/>
                  <a:gd name="T103" fmla="*/ 588 h 598"/>
                  <a:gd name="T104" fmla="*/ 199 w 809"/>
                  <a:gd name="T105" fmla="*/ 598 h 598"/>
                  <a:gd name="T106" fmla="*/ 676 w 809"/>
                  <a:gd name="T107" fmla="*/ 595 h 598"/>
                  <a:gd name="T108" fmla="*/ 735 w 809"/>
                  <a:gd name="T109" fmla="*/ 570 h 598"/>
                  <a:gd name="T110" fmla="*/ 780 w 809"/>
                  <a:gd name="T111" fmla="*/ 525 h 598"/>
                  <a:gd name="T112" fmla="*/ 804 w 809"/>
                  <a:gd name="T113" fmla="*/ 466 h 598"/>
                  <a:gd name="T114" fmla="*/ 805 w 809"/>
                  <a:gd name="T115" fmla="*/ 398 h 598"/>
                  <a:gd name="T116" fmla="*/ 787 w 809"/>
                  <a:gd name="T117" fmla="*/ 342 h 598"/>
                  <a:gd name="T118" fmla="*/ 766 w 809"/>
                  <a:gd name="T119" fmla="*/ 308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09" h="598">
                    <a:moveTo>
                      <a:pt x="643" y="568"/>
                    </a:moveTo>
                    <a:lnTo>
                      <a:pt x="209" y="568"/>
                    </a:lnTo>
                    <a:lnTo>
                      <a:pt x="192" y="567"/>
                    </a:lnTo>
                    <a:lnTo>
                      <a:pt x="175" y="565"/>
                    </a:lnTo>
                    <a:lnTo>
                      <a:pt x="158" y="559"/>
                    </a:lnTo>
                    <a:lnTo>
                      <a:pt x="141" y="554"/>
                    </a:lnTo>
                    <a:lnTo>
                      <a:pt x="126" y="545"/>
                    </a:lnTo>
                    <a:lnTo>
                      <a:pt x="111" y="537"/>
                    </a:lnTo>
                    <a:lnTo>
                      <a:pt x="97" y="526"/>
                    </a:lnTo>
                    <a:lnTo>
                      <a:pt x="84" y="514"/>
                    </a:lnTo>
                    <a:lnTo>
                      <a:pt x="72" y="502"/>
                    </a:lnTo>
                    <a:lnTo>
                      <a:pt x="61" y="488"/>
                    </a:lnTo>
                    <a:lnTo>
                      <a:pt x="53" y="473"/>
                    </a:lnTo>
                    <a:lnTo>
                      <a:pt x="44" y="457"/>
                    </a:lnTo>
                    <a:lnTo>
                      <a:pt x="38" y="441"/>
                    </a:lnTo>
                    <a:lnTo>
                      <a:pt x="34" y="423"/>
                    </a:lnTo>
                    <a:lnTo>
                      <a:pt x="31" y="406"/>
                    </a:lnTo>
                    <a:lnTo>
                      <a:pt x="30" y="388"/>
                    </a:lnTo>
                    <a:lnTo>
                      <a:pt x="30" y="372"/>
                    </a:lnTo>
                    <a:lnTo>
                      <a:pt x="34" y="356"/>
                    </a:lnTo>
                    <a:lnTo>
                      <a:pt x="38" y="340"/>
                    </a:lnTo>
                    <a:lnTo>
                      <a:pt x="43" y="325"/>
                    </a:lnTo>
                    <a:lnTo>
                      <a:pt x="51" y="310"/>
                    </a:lnTo>
                    <a:lnTo>
                      <a:pt x="59" y="295"/>
                    </a:lnTo>
                    <a:lnTo>
                      <a:pt x="69" y="282"/>
                    </a:lnTo>
                    <a:lnTo>
                      <a:pt x="80" y="269"/>
                    </a:lnTo>
                    <a:lnTo>
                      <a:pt x="91" y="257"/>
                    </a:lnTo>
                    <a:lnTo>
                      <a:pt x="104" y="247"/>
                    </a:lnTo>
                    <a:lnTo>
                      <a:pt x="117" y="237"/>
                    </a:lnTo>
                    <a:lnTo>
                      <a:pt x="132" y="229"/>
                    </a:lnTo>
                    <a:lnTo>
                      <a:pt x="147" y="221"/>
                    </a:lnTo>
                    <a:lnTo>
                      <a:pt x="163" y="216"/>
                    </a:lnTo>
                    <a:lnTo>
                      <a:pt x="179" y="211"/>
                    </a:lnTo>
                    <a:lnTo>
                      <a:pt x="196" y="209"/>
                    </a:lnTo>
                    <a:lnTo>
                      <a:pt x="201" y="208"/>
                    </a:lnTo>
                    <a:lnTo>
                      <a:pt x="205" y="205"/>
                    </a:lnTo>
                    <a:lnTo>
                      <a:pt x="208" y="201"/>
                    </a:lnTo>
                    <a:lnTo>
                      <a:pt x="209" y="195"/>
                    </a:lnTo>
                    <a:lnTo>
                      <a:pt x="210" y="186"/>
                    </a:lnTo>
                    <a:lnTo>
                      <a:pt x="212" y="177"/>
                    </a:lnTo>
                    <a:lnTo>
                      <a:pt x="214" y="168"/>
                    </a:lnTo>
                    <a:lnTo>
                      <a:pt x="217" y="159"/>
                    </a:lnTo>
                    <a:lnTo>
                      <a:pt x="224" y="142"/>
                    </a:lnTo>
                    <a:lnTo>
                      <a:pt x="233" y="127"/>
                    </a:lnTo>
                    <a:lnTo>
                      <a:pt x="243" y="112"/>
                    </a:lnTo>
                    <a:lnTo>
                      <a:pt x="255" y="98"/>
                    </a:lnTo>
                    <a:lnTo>
                      <a:pt x="268" y="85"/>
                    </a:lnTo>
                    <a:lnTo>
                      <a:pt x="282" y="74"/>
                    </a:lnTo>
                    <a:lnTo>
                      <a:pt x="298" y="64"/>
                    </a:lnTo>
                    <a:lnTo>
                      <a:pt x="314" y="55"/>
                    </a:lnTo>
                    <a:lnTo>
                      <a:pt x="330" y="48"/>
                    </a:lnTo>
                    <a:lnTo>
                      <a:pt x="348" y="41"/>
                    </a:lnTo>
                    <a:lnTo>
                      <a:pt x="365" y="36"/>
                    </a:lnTo>
                    <a:lnTo>
                      <a:pt x="384" y="33"/>
                    </a:lnTo>
                    <a:lnTo>
                      <a:pt x="402" y="31"/>
                    </a:lnTo>
                    <a:lnTo>
                      <a:pt x="419" y="29"/>
                    </a:lnTo>
                    <a:lnTo>
                      <a:pt x="435" y="31"/>
                    </a:lnTo>
                    <a:lnTo>
                      <a:pt x="450" y="33"/>
                    </a:lnTo>
                    <a:lnTo>
                      <a:pt x="464" y="36"/>
                    </a:lnTo>
                    <a:lnTo>
                      <a:pt x="479" y="41"/>
                    </a:lnTo>
                    <a:lnTo>
                      <a:pt x="493" y="48"/>
                    </a:lnTo>
                    <a:lnTo>
                      <a:pt x="506" y="55"/>
                    </a:lnTo>
                    <a:lnTo>
                      <a:pt x="519" y="64"/>
                    </a:lnTo>
                    <a:lnTo>
                      <a:pt x="530" y="73"/>
                    </a:lnTo>
                    <a:lnTo>
                      <a:pt x="542" y="84"/>
                    </a:lnTo>
                    <a:lnTo>
                      <a:pt x="553" y="95"/>
                    </a:lnTo>
                    <a:lnTo>
                      <a:pt x="562" y="107"/>
                    </a:lnTo>
                    <a:lnTo>
                      <a:pt x="572" y="118"/>
                    </a:lnTo>
                    <a:lnTo>
                      <a:pt x="581" y="131"/>
                    </a:lnTo>
                    <a:lnTo>
                      <a:pt x="587" y="144"/>
                    </a:lnTo>
                    <a:lnTo>
                      <a:pt x="595" y="157"/>
                    </a:lnTo>
                    <a:lnTo>
                      <a:pt x="600" y="170"/>
                    </a:lnTo>
                    <a:lnTo>
                      <a:pt x="602" y="174"/>
                    </a:lnTo>
                    <a:lnTo>
                      <a:pt x="606" y="177"/>
                    </a:lnTo>
                    <a:lnTo>
                      <a:pt x="611" y="179"/>
                    </a:lnTo>
                    <a:lnTo>
                      <a:pt x="616" y="179"/>
                    </a:lnTo>
                    <a:lnTo>
                      <a:pt x="631" y="178"/>
                    </a:lnTo>
                    <a:lnTo>
                      <a:pt x="646" y="179"/>
                    </a:lnTo>
                    <a:lnTo>
                      <a:pt x="661" y="181"/>
                    </a:lnTo>
                    <a:lnTo>
                      <a:pt x="675" y="186"/>
                    </a:lnTo>
                    <a:lnTo>
                      <a:pt x="688" y="192"/>
                    </a:lnTo>
                    <a:lnTo>
                      <a:pt x="698" y="200"/>
                    </a:lnTo>
                    <a:lnTo>
                      <a:pt x="704" y="203"/>
                    </a:lnTo>
                    <a:lnTo>
                      <a:pt x="708" y="208"/>
                    </a:lnTo>
                    <a:lnTo>
                      <a:pt x="712" y="213"/>
                    </a:lnTo>
                    <a:lnTo>
                      <a:pt x="717" y="218"/>
                    </a:lnTo>
                    <a:lnTo>
                      <a:pt x="721" y="226"/>
                    </a:lnTo>
                    <a:lnTo>
                      <a:pt x="724" y="235"/>
                    </a:lnTo>
                    <a:lnTo>
                      <a:pt x="726" y="244"/>
                    </a:lnTo>
                    <a:lnTo>
                      <a:pt x="727" y="253"/>
                    </a:lnTo>
                    <a:lnTo>
                      <a:pt x="727" y="263"/>
                    </a:lnTo>
                    <a:lnTo>
                      <a:pt x="726" y="272"/>
                    </a:lnTo>
                    <a:lnTo>
                      <a:pt x="723" y="282"/>
                    </a:lnTo>
                    <a:lnTo>
                      <a:pt x="720" y="293"/>
                    </a:lnTo>
                    <a:lnTo>
                      <a:pt x="719" y="298"/>
                    </a:lnTo>
                    <a:lnTo>
                      <a:pt x="719" y="303"/>
                    </a:lnTo>
                    <a:lnTo>
                      <a:pt x="721" y="308"/>
                    </a:lnTo>
                    <a:lnTo>
                      <a:pt x="725" y="312"/>
                    </a:lnTo>
                    <a:lnTo>
                      <a:pt x="731" y="316"/>
                    </a:lnTo>
                    <a:lnTo>
                      <a:pt x="737" y="322"/>
                    </a:lnTo>
                    <a:lnTo>
                      <a:pt x="742" y="327"/>
                    </a:lnTo>
                    <a:lnTo>
                      <a:pt x="747" y="332"/>
                    </a:lnTo>
                    <a:lnTo>
                      <a:pt x="756" y="346"/>
                    </a:lnTo>
                    <a:lnTo>
                      <a:pt x="764" y="361"/>
                    </a:lnTo>
                    <a:lnTo>
                      <a:pt x="770" y="377"/>
                    </a:lnTo>
                    <a:lnTo>
                      <a:pt x="774" y="396"/>
                    </a:lnTo>
                    <a:lnTo>
                      <a:pt x="778" y="414"/>
                    </a:lnTo>
                    <a:lnTo>
                      <a:pt x="779" y="433"/>
                    </a:lnTo>
                    <a:lnTo>
                      <a:pt x="778" y="447"/>
                    </a:lnTo>
                    <a:lnTo>
                      <a:pt x="775" y="461"/>
                    </a:lnTo>
                    <a:lnTo>
                      <a:pt x="772" y="474"/>
                    </a:lnTo>
                    <a:lnTo>
                      <a:pt x="768" y="485"/>
                    </a:lnTo>
                    <a:lnTo>
                      <a:pt x="762" y="498"/>
                    </a:lnTo>
                    <a:lnTo>
                      <a:pt x="755" y="509"/>
                    </a:lnTo>
                    <a:lnTo>
                      <a:pt x="748" y="520"/>
                    </a:lnTo>
                    <a:lnTo>
                      <a:pt x="738" y="528"/>
                    </a:lnTo>
                    <a:lnTo>
                      <a:pt x="728" y="538"/>
                    </a:lnTo>
                    <a:lnTo>
                      <a:pt x="719" y="545"/>
                    </a:lnTo>
                    <a:lnTo>
                      <a:pt x="707" y="552"/>
                    </a:lnTo>
                    <a:lnTo>
                      <a:pt x="695" y="557"/>
                    </a:lnTo>
                    <a:lnTo>
                      <a:pt x="682" y="563"/>
                    </a:lnTo>
                    <a:lnTo>
                      <a:pt x="669" y="566"/>
                    </a:lnTo>
                    <a:lnTo>
                      <a:pt x="657" y="568"/>
                    </a:lnTo>
                    <a:lnTo>
                      <a:pt x="643" y="568"/>
                    </a:lnTo>
                    <a:close/>
                    <a:moveTo>
                      <a:pt x="752" y="294"/>
                    </a:moveTo>
                    <a:lnTo>
                      <a:pt x="755" y="282"/>
                    </a:lnTo>
                    <a:lnTo>
                      <a:pt x="757" y="269"/>
                    </a:lnTo>
                    <a:lnTo>
                      <a:pt x="757" y="257"/>
                    </a:lnTo>
                    <a:lnTo>
                      <a:pt x="757" y="246"/>
                    </a:lnTo>
                    <a:lnTo>
                      <a:pt x="755" y="234"/>
                    </a:lnTo>
                    <a:lnTo>
                      <a:pt x="752" y="222"/>
                    </a:lnTo>
                    <a:lnTo>
                      <a:pt x="748" y="211"/>
                    </a:lnTo>
                    <a:lnTo>
                      <a:pt x="741" y="202"/>
                    </a:lnTo>
                    <a:lnTo>
                      <a:pt x="737" y="195"/>
                    </a:lnTo>
                    <a:lnTo>
                      <a:pt x="732" y="189"/>
                    </a:lnTo>
                    <a:lnTo>
                      <a:pt x="726" y="183"/>
                    </a:lnTo>
                    <a:lnTo>
                      <a:pt x="720" y="177"/>
                    </a:lnTo>
                    <a:lnTo>
                      <a:pt x="713" y="173"/>
                    </a:lnTo>
                    <a:lnTo>
                      <a:pt x="707" y="169"/>
                    </a:lnTo>
                    <a:lnTo>
                      <a:pt x="699" y="164"/>
                    </a:lnTo>
                    <a:lnTo>
                      <a:pt x="692" y="161"/>
                    </a:lnTo>
                    <a:lnTo>
                      <a:pt x="676" y="155"/>
                    </a:lnTo>
                    <a:lnTo>
                      <a:pt x="660" y="150"/>
                    </a:lnTo>
                    <a:lnTo>
                      <a:pt x="642" y="149"/>
                    </a:lnTo>
                    <a:lnTo>
                      <a:pt x="623" y="149"/>
                    </a:lnTo>
                    <a:lnTo>
                      <a:pt x="617" y="135"/>
                    </a:lnTo>
                    <a:lnTo>
                      <a:pt x="610" y="122"/>
                    </a:lnTo>
                    <a:lnTo>
                      <a:pt x="601" y="108"/>
                    </a:lnTo>
                    <a:lnTo>
                      <a:pt x="591" y="95"/>
                    </a:lnTo>
                    <a:lnTo>
                      <a:pt x="581" y="82"/>
                    </a:lnTo>
                    <a:lnTo>
                      <a:pt x="570" y="69"/>
                    </a:lnTo>
                    <a:lnTo>
                      <a:pt x="558" y="57"/>
                    </a:lnTo>
                    <a:lnTo>
                      <a:pt x="545" y="47"/>
                    </a:lnTo>
                    <a:lnTo>
                      <a:pt x="531" y="37"/>
                    </a:lnTo>
                    <a:lnTo>
                      <a:pt x="517" y="27"/>
                    </a:lnTo>
                    <a:lnTo>
                      <a:pt x="502" y="20"/>
                    </a:lnTo>
                    <a:lnTo>
                      <a:pt x="487" y="12"/>
                    </a:lnTo>
                    <a:lnTo>
                      <a:pt x="471" y="7"/>
                    </a:lnTo>
                    <a:lnTo>
                      <a:pt x="454" y="3"/>
                    </a:lnTo>
                    <a:lnTo>
                      <a:pt x="437" y="1"/>
                    </a:lnTo>
                    <a:lnTo>
                      <a:pt x="419" y="0"/>
                    </a:lnTo>
                    <a:lnTo>
                      <a:pt x="394" y="1"/>
                    </a:lnTo>
                    <a:lnTo>
                      <a:pt x="371" y="4"/>
                    </a:lnTo>
                    <a:lnTo>
                      <a:pt x="348" y="8"/>
                    </a:lnTo>
                    <a:lnTo>
                      <a:pt x="328" y="16"/>
                    </a:lnTo>
                    <a:lnTo>
                      <a:pt x="308" y="23"/>
                    </a:lnTo>
                    <a:lnTo>
                      <a:pt x="288" y="33"/>
                    </a:lnTo>
                    <a:lnTo>
                      <a:pt x="271" y="44"/>
                    </a:lnTo>
                    <a:lnTo>
                      <a:pt x="255" y="56"/>
                    </a:lnTo>
                    <a:lnTo>
                      <a:pt x="241" y="69"/>
                    </a:lnTo>
                    <a:lnTo>
                      <a:pt x="227" y="84"/>
                    </a:lnTo>
                    <a:lnTo>
                      <a:pt x="216" y="99"/>
                    </a:lnTo>
                    <a:lnTo>
                      <a:pt x="206" y="114"/>
                    </a:lnTo>
                    <a:lnTo>
                      <a:pt x="197" y="130"/>
                    </a:lnTo>
                    <a:lnTo>
                      <a:pt x="190" y="147"/>
                    </a:lnTo>
                    <a:lnTo>
                      <a:pt x="184" y="163"/>
                    </a:lnTo>
                    <a:lnTo>
                      <a:pt x="181" y="180"/>
                    </a:lnTo>
                    <a:lnTo>
                      <a:pt x="163" y="185"/>
                    </a:lnTo>
                    <a:lnTo>
                      <a:pt x="145" y="190"/>
                    </a:lnTo>
                    <a:lnTo>
                      <a:pt x="128" y="198"/>
                    </a:lnTo>
                    <a:lnTo>
                      <a:pt x="111" y="206"/>
                    </a:lnTo>
                    <a:lnTo>
                      <a:pt x="95" y="216"/>
                    </a:lnTo>
                    <a:lnTo>
                      <a:pt x="81" y="227"/>
                    </a:lnTo>
                    <a:lnTo>
                      <a:pt x="66" y="240"/>
                    </a:lnTo>
                    <a:lnTo>
                      <a:pt x="53" y="253"/>
                    </a:lnTo>
                    <a:lnTo>
                      <a:pt x="41" y="268"/>
                    </a:lnTo>
                    <a:lnTo>
                      <a:pt x="31" y="283"/>
                    </a:lnTo>
                    <a:lnTo>
                      <a:pt x="22" y="300"/>
                    </a:lnTo>
                    <a:lnTo>
                      <a:pt x="14" y="316"/>
                    </a:lnTo>
                    <a:lnTo>
                      <a:pt x="8" y="335"/>
                    </a:lnTo>
                    <a:lnTo>
                      <a:pt x="4" y="352"/>
                    </a:lnTo>
                    <a:lnTo>
                      <a:pt x="1" y="370"/>
                    </a:lnTo>
                    <a:lnTo>
                      <a:pt x="0" y="388"/>
                    </a:lnTo>
                    <a:lnTo>
                      <a:pt x="0" y="399"/>
                    </a:lnTo>
                    <a:lnTo>
                      <a:pt x="1" y="409"/>
                    </a:lnTo>
                    <a:lnTo>
                      <a:pt x="2" y="419"/>
                    </a:lnTo>
                    <a:lnTo>
                      <a:pt x="5" y="430"/>
                    </a:lnTo>
                    <a:lnTo>
                      <a:pt x="10" y="449"/>
                    </a:lnTo>
                    <a:lnTo>
                      <a:pt x="17" y="468"/>
                    </a:lnTo>
                    <a:lnTo>
                      <a:pt x="26" y="487"/>
                    </a:lnTo>
                    <a:lnTo>
                      <a:pt x="37" y="504"/>
                    </a:lnTo>
                    <a:lnTo>
                      <a:pt x="50" y="521"/>
                    </a:lnTo>
                    <a:lnTo>
                      <a:pt x="62" y="536"/>
                    </a:lnTo>
                    <a:lnTo>
                      <a:pt x="77" y="549"/>
                    </a:lnTo>
                    <a:lnTo>
                      <a:pt x="95" y="561"/>
                    </a:lnTo>
                    <a:lnTo>
                      <a:pt x="112" y="572"/>
                    </a:lnTo>
                    <a:lnTo>
                      <a:pt x="130" y="581"/>
                    </a:lnTo>
                    <a:lnTo>
                      <a:pt x="149" y="588"/>
                    </a:lnTo>
                    <a:lnTo>
                      <a:pt x="168" y="594"/>
                    </a:lnTo>
                    <a:lnTo>
                      <a:pt x="178" y="596"/>
                    </a:lnTo>
                    <a:lnTo>
                      <a:pt x="189" y="597"/>
                    </a:lnTo>
                    <a:lnTo>
                      <a:pt x="199" y="598"/>
                    </a:lnTo>
                    <a:lnTo>
                      <a:pt x="209" y="598"/>
                    </a:lnTo>
                    <a:lnTo>
                      <a:pt x="643" y="598"/>
                    </a:lnTo>
                    <a:lnTo>
                      <a:pt x="659" y="597"/>
                    </a:lnTo>
                    <a:lnTo>
                      <a:pt x="676" y="595"/>
                    </a:lnTo>
                    <a:lnTo>
                      <a:pt x="692" y="590"/>
                    </a:lnTo>
                    <a:lnTo>
                      <a:pt x="707" y="585"/>
                    </a:lnTo>
                    <a:lnTo>
                      <a:pt x="721" y="579"/>
                    </a:lnTo>
                    <a:lnTo>
                      <a:pt x="735" y="570"/>
                    </a:lnTo>
                    <a:lnTo>
                      <a:pt x="748" y="560"/>
                    </a:lnTo>
                    <a:lnTo>
                      <a:pt x="759" y="550"/>
                    </a:lnTo>
                    <a:lnTo>
                      <a:pt x="770" y="538"/>
                    </a:lnTo>
                    <a:lnTo>
                      <a:pt x="780" y="525"/>
                    </a:lnTo>
                    <a:lnTo>
                      <a:pt x="788" y="512"/>
                    </a:lnTo>
                    <a:lnTo>
                      <a:pt x="795" y="497"/>
                    </a:lnTo>
                    <a:lnTo>
                      <a:pt x="801" y="482"/>
                    </a:lnTo>
                    <a:lnTo>
                      <a:pt x="804" y="466"/>
                    </a:lnTo>
                    <a:lnTo>
                      <a:pt x="808" y="450"/>
                    </a:lnTo>
                    <a:lnTo>
                      <a:pt x="809" y="433"/>
                    </a:lnTo>
                    <a:lnTo>
                      <a:pt x="808" y="416"/>
                    </a:lnTo>
                    <a:lnTo>
                      <a:pt x="805" y="398"/>
                    </a:lnTo>
                    <a:lnTo>
                      <a:pt x="801" y="378"/>
                    </a:lnTo>
                    <a:lnTo>
                      <a:pt x="796" y="360"/>
                    </a:lnTo>
                    <a:lnTo>
                      <a:pt x="792" y="351"/>
                    </a:lnTo>
                    <a:lnTo>
                      <a:pt x="787" y="342"/>
                    </a:lnTo>
                    <a:lnTo>
                      <a:pt x="783" y="332"/>
                    </a:lnTo>
                    <a:lnTo>
                      <a:pt x="778" y="324"/>
                    </a:lnTo>
                    <a:lnTo>
                      <a:pt x="772" y="316"/>
                    </a:lnTo>
                    <a:lnTo>
                      <a:pt x="766" y="308"/>
                    </a:lnTo>
                    <a:lnTo>
                      <a:pt x="759" y="301"/>
                    </a:lnTo>
                    <a:lnTo>
                      <a:pt x="752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70">
                <a:extLst>
                  <a:ext uri="{FF2B5EF4-FFF2-40B4-BE49-F238E27FC236}">
                    <a16:creationId xmlns="" xmlns:a16="http://schemas.microsoft.com/office/drawing/2014/main" id="{51A46485-FF77-42CD-AE58-2784704D61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8413" y="98901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8 w 30"/>
                  <a:gd name="T5" fmla="*/ 1 h 30"/>
                  <a:gd name="T6" fmla="*/ 6 w 30"/>
                  <a:gd name="T7" fmla="*/ 3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2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8 h 30"/>
                  <a:gd name="T28" fmla="*/ 8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0 w 30"/>
                  <a:gd name="T37" fmla="*/ 29 h 30"/>
                  <a:gd name="T38" fmla="*/ 23 w 30"/>
                  <a:gd name="T39" fmla="*/ 28 h 30"/>
                  <a:gd name="T40" fmla="*/ 26 w 30"/>
                  <a:gd name="T41" fmla="*/ 25 h 30"/>
                  <a:gd name="T42" fmla="*/ 27 w 30"/>
                  <a:gd name="T43" fmla="*/ 23 h 30"/>
                  <a:gd name="T44" fmla="*/ 29 w 30"/>
                  <a:gd name="T45" fmla="*/ 21 h 30"/>
                  <a:gd name="T46" fmla="*/ 29 w 30"/>
                  <a:gd name="T47" fmla="*/ 18 h 30"/>
                  <a:gd name="T48" fmla="*/ 30 w 30"/>
                  <a:gd name="T49" fmla="*/ 15 h 30"/>
                  <a:gd name="T50" fmla="*/ 29 w 30"/>
                  <a:gd name="T51" fmla="*/ 12 h 30"/>
                  <a:gd name="T52" fmla="*/ 29 w 30"/>
                  <a:gd name="T53" fmla="*/ 9 h 30"/>
                  <a:gd name="T54" fmla="*/ 27 w 30"/>
                  <a:gd name="T55" fmla="*/ 6 h 30"/>
                  <a:gd name="T56" fmla="*/ 26 w 30"/>
                  <a:gd name="T57" fmla="*/ 4 h 30"/>
                  <a:gd name="T58" fmla="*/ 23 w 30"/>
                  <a:gd name="T59" fmla="*/ 3 h 30"/>
                  <a:gd name="T60" fmla="*/ 20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8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0" y="29"/>
                    </a:lnTo>
                    <a:lnTo>
                      <a:pt x="23" y="28"/>
                    </a:lnTo>
                    <a:lnTo>
                      <a:pt x="26" y="25"/>
                    </a:lnTo>
                    <a:lnTo>
                      <a:pt x="27" y="23"/>
                    </a:lnTo>
                    <a:lnTo>
                      <a:pt x="29" y="21"/>
                    </a:lnTo>
                    <a:lnTo>
                      <a:pt x="29" y="18"/>
                    </a:lnTo>
                    <a:lnTo>
                      <a:pt x="30" y="15"/>
                    </a:lnTo>
                    <a:lnTo>
                      <a:pt x="29" y="12"/>
                    </a:lnTo>
                    <a:lnTo>
                      <a:pt x="29" y="9"/>
                    </a:lnTo>
                    <a:lnTo>
                      <a:pt x="27" y="6"/>
                    </a:lnTo>
                    <a:lnTo>
                      <a:pt x="26" y="4"/>
                    </a:lnTo>
                    <a:lnTo>
                      <a:pt x="23" y="3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71">
                <a:extLst>
                  <a:ext uri="{FF2B5EF4-FFF2-40B4-BE49-F238E27FC236}">
                    <a16:creationId xmlns="" xmlns:a16="http://schemas.microsoft.com/office/drawing/2014/main" id="{0FB59F03-E312-4B0B-89D9-70730AFD9D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0788" y="98901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8 w 30"/>
                  <a:gd name="T5" fmla="*/ 1 h 30"/>
                  <a:gd name="T6" fmla="*/ 6 w 30"/>
                  <a:gd name="T7" fmla="*/ 3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2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8 h 30"/>
                  <a:gd name="T28" fmla="*/ 8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0 w 30"/>
                  <a:gd name="T37" fmla="*/ 29 h 30"/>
                  <a:gd name="T38" fmla="*/ 23 w 30"/>
                  <a:gd name="T39" fmla="*/ 28 h 30"/>
                  <a:gd name="T40" fmla="*/ 26 w 30"/>
                  <a:gd name="T41" fmla="*/ 25 h 30"/>
                  <a:gd name="T42" fmla="*/ 27 w 30"/>
                  <a:gd name="T43" fmla="*/ 23 h 30"/>
                  <a:gd name="T44" fmla="*/ 29 w 30"/>
                  <a:gd name="T45" fmla="*/ 21 h 30"/>
                  <a:gd name="T46" fmla="*/ 30 w 30"/>
                  <a:gd name="T47" fmla="*/ 18 h 30"/>
                  <a:gd name="T48" fmla="*/ 30 w 30"/>
                  <a:gd name="T49" fmla="*/ 15 h 30"/>
                  <a:gd name="T50" fmla="*/ 30 w 30"/>
                  <a:gd name="T51" fmla="*/ 12 h 30"/>
                  <a:gd name="T52" fmla="*/ 29 w 30"/>
                  <a:gd name="T53" fmla="*/ 9 h 30"/>
                  <a:gd name="T54" fmla="*/ 27 w 30"/>
                  <a:gd name="T55" fmla="*/ 6 h 30"/>
                  <a:gd name="T56" fmla="*/ 26 w 30"/>
                  <a:gd name="T57" fmla="*/ 4 h 30"/>
                  <a:gd name="T58" fmla="*/ 23 w 30"/>
                  <a:gd name="T59" fmla="*/ 3 h 30"/>
                  <a:gd name="T60" fmla="*/ 20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8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0" y="29"/>
                    </a:lnTo>
                    <a:lnTo>
                      <a:pt x="23" y="28"/>
                    </a:lnTo>
                    <a:lnTo>
                      <a:pt x="26" y="25"/>
                    </a:lnTo>
                    <a:lnTo>
                      <a:pt x="27" y="23"/>
                    </a:lnTo>
                    <a:lnTo>
                      <a:pt x="29" y="21"/>
                    </a:lnTo>
                    <a:lnTo>
                      <a:pt x="30" y="18"/>
                    </a:lnTo>
                    <a:lnTo>
                      <a:pt x="30" y="15"/>
                    </a:lnTo>
                    <a:lnTo>
                      <a:pt x="30" y="12"/>
                    </a:lnTo>
                    <a:lnTo>
                      <a:pt x="29" y="9"/>
                    </a:lnTo>
                    <a:lnTo>
                      <a:pt x="27" y="6"/>
                    </a:lnTo>
                    <a:lnTo>
                      <a:pt x="26" y="4"/>
                    </a:lnTo>
                    <a:lnTo>
                      <a:pt x="23" y="3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72">
                <a:extLst>
                  <a:ext uri="{FF2B5EF4-FFF2-40B4-BE49-F238E27FC236}">
                    <a16:creationId xmlns="" xmlns:a16="http://schemas.microsoft.com/office/drawing/2014/main" id="{39463C3E-B942-477F-903E-14D716CBF4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3163" y="98901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10 w 30"/>
                  <a:gd name="T5" fmla="*/ 1 h 30"/>
                  <a:gd name="T6" fmla="*/ 6 w 30"/>
                  <a:gd name="T7" fmla="*/ 3 h 30"/>
                  <a:gd name="T8" fmla="*/ 4 w 30"/>
                  <a:gd name="T9" fmla="*/ 4 h 30"/>
                  <a:gd name="T10" fmla="*/ 3 w 30"/>
                  <a:gd name="T11" fmla="*/ 6 h 30"/>
                  <a:gd name="T12" fmla="*/ 1 w 30"/>
                  <a:gd name="T13" fmla="*/ 9 h 30"/>
                  <a:gd name="T14" fmla="*/ 0 w 30"/>
                  <a:gd name="T15" fmla="*/ 12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3 w 30"/>
                  <a:gd name="T23" fmla="*/ 23 h 30"/>
                  <a:gd name="T24" fmla="*/ 4 w 30"/>
                  <a:gd name="T25" fmla="*/ 25 h 30"/>
                  <a:gd name="T26" fmla="*/ 6 w 30"/>
                  <a:gd name="T27" fmla="*/ 28 h 30"/>
                  <a:gd name="T28" fmla="*/ 10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1 w 30"/>
                  <a:gd name="T37" fmla="*/ 29 h 30"/>
                  <a:gd name="T38" fmla="*/ 24 w 30"/>
                  <a:gd name="T39" fmla="*/ 28 h 30"/>
                  <a:gd name="T40" fmla="*/ 26 w 30"/>
                  <a:gd name="T41" fmla="*/ 25 h 30"/>
                  <a:gd name="T42" fmla="*/ 28 w 30"/>
                  <a:gd name="T43" fmla="*/ 23 h 30"/>
                  <a:gd name="T44" fmla="*/ 29 w 30"/>
                  <a:gd name="T45" fmla="*/ 21 h 30"/>
                  <a:gd name="T46" fmla="*/ 30 w 30"/>
                  <a:gd name="T47" fmla="*/ 18 h 30"/>
                  <a:gd name="T48" fmla="*/ 30 w 30"/>
                  <a:gd name="T49" fmla="*/ 15 h 30"/>
                  <a:gd name="T50" fmla="*/ 30 w 30"/>
                  <a:gd name="T51" fmla="*/ 12 h 30"/>
                  <a:gd name="T52" fmla="*/ 29 w 30"/>
                  <a:gd name="T53" fmla="*/ 9 h 30"/>
                  <a:gd name="T54" fmla="*/ 28 w 30"/>
                  <a:gd name="T55" fmla="*/ 6 h 30"/>
                  <a:gd name="T56" fmla="*/ 26 w 30"/>
                  <a:gd name="T57" fmla="*/ 4 h 30"/>
                  <a:gd name="T58" fmla="*/ 24 w 30"/>
                  <a:gd name="T59" fmla="*/ 3 h 30"/>
                  <a:gd name="T60" fmla="*/ 21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3" y="23"/>
                    </a:lnTo>
                    <a:lnTo>
                      <a:pt x="4" y="25"/>
                    </a:lnTo>
                    <a:lnTo>
                      <a:pt x="6" y="28"/>
                    </a:lnTo>
                    <a:lnTo>
                      <a:pt x="10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1" y="29"/>
                    </a:lnTo>
                    <a:lnTo>
                      <a:pt x="24" y="28"/>
                    </a:lnTo>
                    <a:lnTo>
                      <a:pt x="26" y="25"/>
                    </a:lnTo>
                    <a:lnTo>
                      <a:pt x="28" y="23"/>
                    </a:lnTo>
                    <a:lnTo>
                      <a:pt x="29" y="21"/>
                    </a:lnTo>
                    <a:lnTo>
                      <a:pt x="30" y="18"/>
                    </a:lnTo>
                    <a:lnTo>
                      <a:pt x="30" y="15"/>
                    </a:lnTo>
                    <a:lnTo>
                      <a:pt x="30" y="12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73">
                <a:extLst>
                  <a:ext uri="{FF2B5EF4-FFF2-40B4-BE49-F238E27FC236}">
                    <a16:creationId xmlns="" xmlns:a16="http://schemas.microsoft.com/office/drawing/2014/main" id="{1F3C1E7B-17D8-4A04-98BF-CE5F644ED9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8413" y="102711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8 w 30"/>
                  <a:gd name="T5" fmla="*/ 1 h 30"/>
                  <a:gd name="T6" fmla="*/ 6 w 30"/>
                  <a:gd name="T7" fmla="*/ 2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7 h 30"/>
                  <a:gd name="T28" fmla="*/ 8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0 w 30"/>
                  <a:gd name="T37" fmla="*/ 29 h 30"/>
                  <a:gd name="T38" fmla="*/ 23 w 30"/>
                  <a:gd name="T39" fmla="*/ 27 h 30"/>
                  <a:gd name="T40" fmla="*/ 26 w 30"/>
                  <a:gd name="T41" fmla="*/ 25 h 30"/>
                  <a:gd name="T42" fmla="*/ 27 w 30"/>
                  <a:gd name="T43" fmla="*/ 23 h 30"/>
                  <a:gd name="T44" fmla="*/ 29 w 30"/>
                  <a:gd name="T45" fmla="*/ 21 h 30"/>
                  <a:gd name="T46" fmla="*/ 29 w 30"/>
                  <a:gd name="T47" fmla="*/ 18 h 30"/>
                  <a:gd name="T48" fmla="*/ 30 w 30"/>
                  <a:gd name="T49" fmla="*/ 15 h 30"/>
                  <a:gd name="T50" fmla="*/ 29 w 30"/>
                  <a:gd name="T51" fmla="*/ 11 h 30"/>
                  <a:gd name="T52" fmla="*/ 29 w 30"/>
                  <a:gd name="T53" fmla="*/ 9 h 30"/>
                  <a:gd name="T54" fmla="*/ 27 w 30"/>
                  <a:gd name="T55" fmla="*/ 6 h 30"/>
                  <a:gd name="T56" fmla="*/ 26 w 30"/>
                  <a:gd name="T57" fmla="*/ 4 h 30"/>
                  <a:gd name="T58" fmla="*/ 23 w 30"/>
                  <a:gd name="T59" fmla="*/ 2 h 30"/>
                  <a:gd name="T60" fmla="*/ 20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7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0" y="29"/>
                    </a:lnTo>
                    <a:lnTo>
                      <a:pt x="23" y="27"/>
                    </a:lnTo>
                    <a:lnTo>
                      <a:pt x="26" y="25"/>
                    </a:lnTo>
                    <a:lnTo>
                      <a:pt x="27" y="23"/>
                    </a:lnTo>
                    <a:lnTo>
                      <a:pt x="29" y="21"/>
                    </a:lnTo>
                    <a:lnTo>
                      <a:pt x="29" y="18"/>
                    </a:lnTo>
                    <a:lnTo>
                      <a:pt x="30" y="15"/>
                    </a:lnTo>
                    <a:lnTo>
                      <a:pt x="29" y="11"/>
                    </a:lnTo>
                    <a:lnTo>
                      <a:pt x="29" y="9"/>
                    </a:lnTo>
                    <a:lnTo>
                      <a:pt x="27" y="6"/>
                    </a:lnTo>
                    <a:lnTo>
                      <a:pt x="26" y="4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74">
                <a:extLst>
                  <a:ext uri="{FF2B5EF4-FFF2-40B4-BE49-F238E27FC236}">
                    <a16:creationId xmlns="" xmlns:a16="http://schemas.microsoft.com/office/drawing/2014/main" id="{6AF118F7-3C63-4C77-9682-35D37A437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0788" y="102711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8 w 30"/>
                  <a:gd name="T5" fmla="*/ 1 h 30"/>
                  <a:gd name="T6" fmla="*/ 6 w 30"/>
                  <a:gd name="T7" fmla="*/ 2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7 h 30"/>
                  <a:gd name="T28" fmla="*/ 8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0 w 30"/>
                  <a:gd name="T37" fmla="*/ 29 h 30"/>
                  <a:gd name="T38" fmla="*/ 23 w 30"/>
                  <a:gd name="T39" fmla="*/ 27 h 30"/>
                  <a:gd name="T40" fmla="*/ 26 w 30"/>
                  <a:gd name="T41" fmla="*/ 25 h 30"/>
                  <a:gd name="T42" fmla="*/ 27 w 30"/>
                  <a:gd name="T43" fmla="*/ 23 h 30"/>
                  <a:gd name="T44" fmla="*/ 29 w 30"/>
                  <a:gd name="T45" fmla="*/ 21 h 30"/>
                  <a:gd name="T46" fmla="*/ 30 w 30"/>
                  <a:gd name="T47" fmla="*/ 18 h 30"/>
                  <a:gd name="T48" fmla="*/ 30 w 30"/>
                  <a:gd name="T49" fmla="*/ 15 h 30"/>
                  <a:gd name="T50" fmla="*/ 30 w 30"/>
                  <a:gd name="T51" fmla="*/ 11 h 30"/>
                  <a:gd name="T52" fmla="*/ 29 w 30"/>
                  <a:gd name="T53" fmla="*/ 9 h 30"/>
                  <a:gd name="T54" fmla="*/ 27 w 30"/>
                  <a:gd name="T55" fmla="*/ 6 h 30"/>
                  <a:gd name="T56" fmla="*/ 26 w 30"/>
                  <a:gd name="T57" fmla="*/ 4 h 30"/>
                  <a:gd name="T58" fmla="*/ 23 w 30"/>
                  <a:gd name="T59" fmla="*/ 2 h 30"/>
                  <a:gd name="T60" fmla="*/ 20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7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0" y="29"/>
                    </a:lnTo>
                    <a:lnTo>
                      <a:pt x="23" y="27"/>
                    </a:lnTo>
                    <a:lnTo>
                      <a:pt x="26" y="25"/>
                    </a:lnTo>
                    <a:lnTo>
                      <a:pt x="27" y="23"/>
                    </a:lnTo>
                    <a:lnTo>
                      <a:pt x="29" y="21"/>
                    </a:lnTo>
                    <a:lnTo>
                      <a:pt x="30" y="18"/>
                    </a:lnTo>
                    <a:lnTo>
                      <a:pt x="30" y="15"/>
                    </a:lnTo>
                    <a:lnTo>
                      <a:pt x="30" y="11"/>
                    </a:lnTo>
                    <a:lnTo>
                      <a:pt x="29" y="9"/>
                    </a:lnTo>
                    <a:lnTo>
                      <a:pt x="27" y="6"/>
                    </a:lnTo>
                    <a:lnTo>
                      <a:pt x="26" y="4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75">
                <a:extLst>
                  <a:ext uri="{FF2B5EF4-FFF2-40B4-BE49-F238E27FC236}">
                    <a16:creationId xmlns="" xmlns:a16="http://schemas.microsoft.com/office/drawing/2014/main" id="{C3A23F12-BA21-47ED-AB38-657FAB978B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3163" y="102711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10 w 30"/>
                  <a:gd name="T5" fmla="*/ 1 h 30"/>
                  <a:gd name="T6" fmla="*/ 6 w 30"/>
                  <a:gd name="T7" fmla="*/ 2 h 30"/>
                  <a:gd name="T8" fmla="*/ 4 w 30"/>
                  <a:gd name="T9" fmla="*/ 4 h 30"/>
                  <a:gd name="T10" fmla="*/ 3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3 w 30"/>
                  <a:gd name="T23" fmla="*/ 23 h 30"/>
                  <a:gd name="T24" fmla="*/ 4 w 30"/>
                  <a:gd name="T25" fmla="*/ 25 h 30"/>
                  <a:gd name="T26" fmla="*/ 6 w 30"/>
                  <a:gd name="T27" fmla="*/ 27 h 30"/>
                  <a:gd name="T28" fmla="*/ 10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1 w 30"/>
                  <a:gd name="T37" fmla="*/ 29 h 30"/>
                  <a:gd name="T38" fmla="*/ 24 w 30"/>
                  <a:gd name="T39" fmla="*/ 27 h 30"/>
                  <a:gd name="T40" fmla="*/ 26 w 30"/>
                  <a:gd name="T41" fmla="*/ 25 h 30"/>
                  <a:gd name="T42" fmla="*/ 28 w 30"/>
                  <a:gd name="T43" fmla="*/ 23 h 30"/>
                  <a:gd name="T44" fmla="*/ 29 w 30"/>
                  <a:gd name="T45" fmla="*/ 21 h 30"/>
                  <a:gd name="T46" fmla="*/ 30 w 30"/>
                  <a:gd name="T47" fmla="*/ 18 h 30"/>
                  <a:gd name="T48" fmla="*/ 30 w 30"/>
                  <a:gd name="T49" fmla="*/ 15 h 30"/>
                  <a:gd name="T50" fmla="*/ 30 w 30"/>
                  <a:gd name="T51" fmla="*/ 11 h 30"/>
                  <a:gd name="T52" fmla="*/ 29 w 30"/>
                  <a:gd name="T53" fmla="*/ 9 h 30"/>
                  <a:gd name="T54" fmla="*/ 28 w 30"/>
                  <a:gd name="T55" fmla="*/ 6 h 30"/>
                  <a:gd name="T56" fmla="*/ 26 w 30"/>
                  <a:gd name="T57" fmla="*/ 4 h 30"/>
                  <a:gd name="T58" fmla="*/ 24 w 30"/>
                  <a:gd name="T59" fmla="*/ 2 h 30"/>
                  <a:gd name="T60" fmla="*/ 21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10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3" y="23"/>
                    </a:lnTo>
                    <a:lnTo>
                      <a:pt x="4" y="25"/>
                    </a:lnTo>
                    <a:lnTo>
                      <a:pt x="6" y="27"/>
                    </a:lnTo>
                    <a:lnTo>
                      <a:pt x="10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1" y="29"/>
                    </a:lnTo>
                    <a:lnTo>
                      <a:pt x="24" y="27"/>
                    </a:lnTo>
                    <a:lnTo>
                      <a:pt x="26" y="25"/>
                    </a:lnTo>
                    <a:lnTo>
                      <a:pt x="28" y="23"/>
                    </a:lnTo>
                    <a:lnTo>
                      <a:pt x="29" y="21"/>
                    </a:lnTo>
                    <a:lnTo>
                      <a:pt x="30" y="18"/>
                    </a:lnTo>
                    <a:lnTo>
                      <a:pt x="30" y="15"/>
                    </a:lnTo>
                    <a:lnTo>
                      <a:pt x="30" y="11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76">
                <a:extLst>
                  <a:ext uri="{FF2B5EF4-FFF2-40B4-BE49-F238E27FC236}">
                    <a16:creationId xmlns="" xmlns:a16="http://schemas.microsoft.com/office/drawing/2014/main" id="{38608083-D686-4732-A527-3961C066AA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9363" y="100806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8 w 30"/>
                  <a:gd name="T5" fmla="*/ 1 h 30"/>
                  <a:gd name="T6" fmla="*/ 6 w 30"/>
                  <a:gd name="T7" fmla="*/ 3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8 h 30"/>
                  <a:gd name="T28" fmla="*/ 8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0 w 30"/>
                  <a:gd name="T37" fmla="*/ 29 h 30"/>
                  <a:gd name="T38" fmla="*/ 23 w 30"/>
                  <a:gd name="T39" fmla="*/ 28 h 30"/>
                  <a:gd name="T40" fmla="*/ 26 w 30"/>
                  <a:gd name="T41" fmla="*/ 25 h 30"/>
                  <a:gd name="T42" fmla="*/ 27 w 30"/>
                  <a:gd name="T43" fmla="*/ 23 h 30"/>
                  <a:gd name="T44" fmla="*/ 29 w 30"/>
                  <a:gd name="T45" fmla="*/ 21 h 30"/>
                  <a:gd name="T46" fmla="*/ 29 w 30"/>
                  <a:gd name="T47" fmla="*/ 18 h 30"/>
                  <a:gd name="T48" fmla="*/ 30 w 30"/>
                  <a:gd name="T49" fmla="*/ 15 h 30"/>
                  <a:gd name="T50" fmla="*/ 29 w 30"/>
                  <a:gd name="T51" fmla="*/ 11 h 30"/>
                  <a:gd name="T52" fmla="*/ 29 w 30"/>
                  <a:gd name="T53" fmla="*/ 9 h 30"/>
                  <a:gd name="T54" fmla="*/ 27 w 30"/>
                  <a:gd name="T55" fmla="*/ 6 h 30"/>
                  <a:gd name="T56" fmla="*/ 26 w 30"/>
                  <a:gd name="T57" fmla="*/ 4 h 30"/>
                  <a:gd name="T58" fmla="*/ 23 w 30"/>
                  <a:gd name="T59" fmla="*/ 3 h 30"/>
                  <a:gd name="T60" fmla="*/ 20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8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0" y="29"/>
                    </a:lnTo>
                    <a:lnTo>
                      <a:pt x="23" y="28"/>
                    </a:lnTo>
                    <a:lnTo>
                      <a:pt x="26" y="25"/>
                    </a:lnTo>
                    <a:lnTo>
                      <a:pt x="27" y="23"/>
                    </a:lnTo>
                    <a:lnTo>
                      <a:pt x="29" y="21"/>
                    </a:lnTo>
                    <a:lnTo>
                      <a:pt x="29" y="18"/>
                    </a:lnTo>
                    <a:lnTo>
                      <a:pt x="30" y="15"/>
                    </a:lnTo>
                    <a:lnTo>
                      <a:pt x="29" y="11"/>
                    </a:lnTo>
                    <a:lnTo>
                      <a:pt x="29" y="9"/>
                    </a:lnTo>
                    <a:lnTo>
                      <a:pt x="27" y="6"/>
                    </a:lnTo>
                    <a:lnTo>
                      <a:pt x="26" y="4"/>
                    </a:lnTo>
                    <a:lnTo>
                      <a:pt x="23" y="3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77">
                <a:extLst>
                  <a:ext uri="{FF2B5EF4-FFF2-40B4-BE49-F238E27FC236}">
                    <a16:creationId xmlns="" xmlns:a16="http://schemas.microsoft.com/office/drawing/2014/main" id="{7BDF0E2E-11EC-4999-8600-AFAD964B68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6988" y="100806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8 w 30"/>
                  <a:gd name="T5" fmla="*/ 1 h 30"/>
                  <a:gd name="T6" fmla="*/ 6 w 30"/>
                  <a:gd name="T7" fmla="*/ 3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8 h 30"/>
                  <a:gd name="T28" fmla="*/ 8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7 w 30"/>
                  <a:gd name="T35" fmla="*/ 30 h 30"/>
                  <a:gd name="T36" fmla="*/ 20 w 30"/>
                  <a:gd name="T37" fmla="*/ 29 h 30"/>
                  <a:gd name="T38" fmla="*/ 22 w 30"/>
                  <a:gd name="T39" fmla="*/ 28 h 30"/>
                  <a:gd name="T40" fmla="*/ 24 w 30"/>
                  <a:gd name="T41" fmla="*/ 25 h 30"/>
                  <a:gd name="T42" fmla="*/ 27 w 30"/>
                  <a:gd name="T43" fmla="*/ 23 h 30"/>
                  <a:gd name="T44" fmla="*/ 28 w 30"/>
                  <a:gd name="T45" fmla="*/ 21 h 30"/>
                  <a:gd name="T46" fmla="*/ 29 w 30"/>
                  <a:gd name="T47" fmla="*/ 18 h 30"/>
                  <a:gd name="T48" fmla="*/ 30 w 30"/>
                  <a:gd name="T49" fmla="*/ 15 h 30"/>
                  <a:gd name="T50" fmla="*/ 29 w 30"/>
                  <a:gd name="T51" fmla="*/ 11 h 30"/>
                  <a:gd name="T52" fmla="*/ 28 w 30"/>
                  <a:gd name="T53" fmla="*/ 9 h 30"/>
                  <a:gd name="T54" fmla="*/ 27 w 30"/>
                  <a:gd name="T55" fmla="*/ 6 h 30"/>
                  <a:gd name="T56" fmla="*/ 24 w 30"/>
                  <a:gd name="T57" fmla="*/ 4 h 30"/>
                  <a:gd name="T58" fmla="*/ 22 w 30"/>
                  <a:gd name="T59" fmla="*/ 3 h 30"/>
                  <a:gd name="T60" fmla="*/ 20 w 30"/>
                  <a:gd name="T61" fmla="*/ 1 h 30"/>
                  <a:gd name="T62" fmla="*/ 17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8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7" y="30"/>
                    </a:lnTo>
                    <a:lnTo>
                      <a:pt x="20" y="29"/>
                    </a:lnTo>
                    <a:lnTo>
                      <a:pt x="22" y="28"/>
                    </a:lnTo>
                    <a:lnTo>
                      <a:pt x="24" y="25"/>
                    </a:lnTo>
                    <a:lnTo>
                      <a:pt x="27" y="23"/>
                    </a:lnTo>
                    <a:lnTo>
                      <a:pt x="28" y="21"/>
                    </a:lnTo>
                    <a:lnTo>
                      <a:pt x="29" y="18"/>
                    </a:lnTo>
                    <a:lnTo>
                      <a:pt x="30" y="15"/>
                    </a:lnTo>
                    <a:lnTo>
                      <a:pt x="29" y="11"/>
                    </a:lnTo>
                    <a:lnTo>
                      <a:pt x="28" y="9"/>
                    </a:lnTo>
                    <a:lnTo>
                      <a:pt x="27" y="6"/>
                    </a:lnTo>
                    <a:lnTo>
                      <a:pt x="24" y="4"/>
                    </a:lnTo>
                    <a:lnTo>
                      <a:pt x="22" y="3"/>
                    </a:lnTo>
                    <a:lnTo>
                      <a:pt x="20" y="1"/>
                    </a:lnTo>
                    <a:lnTo>
                      <a:pt x="17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78">
                <a:extLst>
                  <a:ext uri="{FF2B5EF4-FFF2-40B4-BE49-F238E27FC236}">
                    <a16:creationId xmlns="" xmlns:a16="http://schemas.microsoft.com/office/drawing/2014/main" id="{01AAD255-1165-4494-9351-C7E647135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1738" y="100806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10 w 30"/>
                  <a:gd name="T5" fmla="*/ 1 h 30"/>
                  <a:gd name="T6" fmla="*/ 6 w 30"/>
                  <a:gd name="T7" fmla="*/ 3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8 h 30"/>
                  <a:gd name="T28" fmla="*/ 10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0 w 30"/>
                  <a:gd name="T37" fmla="*/ 29 h 30"/>
                  <a:gd name="T38" fmla="*/ 24 w 30"/>
                  <a:gd name="T39" fmla="*/ 28 h 30"/>
                  <a:gd name="T40" fmla="*/ 26 w 30"/>
                  <a:gd name="T41" fmla="*/ 25 h 30"/>
                  <a:gd name="T42" fmla="*/ 28 w 30"/>
                  <a:gd name="T43" fmla="*/ 23 h 30"/>
                  <a:gd name="T44" fmla="*/ 29 w 30"/>
                  <a:gd name="T45" fmla="*/ 21 h 30"/>
                  <a:gd name="T46" fmla="*/ 30 w 30"/>
                  <a:gd name="T47" fmla="*/ 18 h 30"/>
                  <a:gd name="T48" fmla="*/ 30 w 30"/>
                  <a:gd name="T49" fmla="*/ 15 h 30"/>
                  <a:gd name="T50" fmla="*/ 30 w 30"/>
                  <a:gd name="T51" fmla="*/ 11 h 30"/>
                  <a:gd name="T52" fmla="*/ 29 w 30"/>
                  <a:gd name="T53" fmla="*/ 9 h 30"/>
                  <a:gd name="T54" fmla="*/ 28 w 30"/>
                  <a:gd name="T55" fmla="*/ 6 h 30"/>
                  <a:gd name="T56" fmla="*/ 26 w 30"/>
                  <a:gd name="T57" fmla="*/ 4 h 30"/>
                  <a:gd name="T58" fmla="*/ 24 w 30"/>
                  <a:gd name="T59" fmla="*/ 3 h 30"/>
                  <a:gd name="T60" fmla="*/ 20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8"/>
                    </a:lnTo>
                    <a:lnTo>
                      <a:pt x="10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0" y="29"/>
                    </a:lnTo>
                    <a:lnTo>
                      <a:pt x="24" y="28"/>
                    </a:lnTo>
                    <a:lnTo>
                      <a:pt x="26" y="25"/>
                    </a:lnTo>
                    <a:lnTo>
                      <a:pt x="28" y="23"/>
                    </a:lnTo>
                    <a:lnTo>
                      <a:pt x="29" y="21"/>
                    </a:lnTo>
                    <a:lnTo>
                      <a:pt x="30" y="18"/>
                    </a:lnTo>
                    <a:lnTo>
                      <a:pt x="30" y="15"/>
                    </a:lnTo>
                    <a:lnTo>
                      <a:pt x="30" y="11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79">
                <a:extLst>
                  <a:ext uri="{FF2B5EF4-FFF2-40B4-BE49-F238E27FC236}">
                    <a16:creationId xmlns="" xmlns:a16="http://schemas.microsoft.com/office/drawing/2014/main" id="{2F94333B-68F0-41A4-B21C-27A2F52DD0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4113" y="100806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10 w 30"/>
                  <a:gd name="T5" fmla="*/ 1 h 30"/>
                  <a:gd name="T6" fmla="*/ 7 w 30"/>
                  <a:gd name="T7" fmla="*/ 3 h 30"/>
                  <a:gd name="T8" fmla="*/ 4 w 30"/>
                  <a:gd name="T9" fmla="*/ 4 h 30"/>
                  <a:gd name="T10" fmla="*/ 3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3 w 30"/>
                  <a:gd name="T23" fmla="*/ 23 h 30"/>
                  <a:gd name="T24" fmla="*/ 4 w 30"/>
                  <a:gd name="T25" fmla="*/ 25 h 30"/>
                  <a:gd name="T26" fmla="*/ 7 w 30"/>
                  <a:gd name="T27" fmla="*/ 28 h 30"/>
                  <a:gd name="T28" fmla="*/ 10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1 w 30"/>
                  <a:gd name="T37" fmla="*/ 29 h 30"/>
                  <a:gd name="T38" fmla="*/ 24 w 30"/>
                  <a:gd name="T39" fmla="*/ 28 h 30"/>
                  <a:gd name="T40" fmla="*/ 26 w 30"/>
                  <a:gd name="T41" fmla="*/ 25 h 30"/>
                  <a:gd name="T42" fmla="*/ 28 w 30"/>
                  <a:gd name="T43" fmla="*/ 23 h 30"/>
                  <a:gd name="T44" fmla="*/ 29 w 30"/>
                  <a:gd name="T45" fmla="*/ 21 h 30"/>
                  <a:gd name="T46" fmla="*/ 30 w 30"/>
                  <a:gd name="T47" fmla="*/ 18 h 30"/>
                  <a:gd name="T48" fmla="*/ 30 w 30"/>
                  <a:gd name="T49" fmla="*/ 15 h 30"/>
                  <a:gd name="T50" fmla="*/ 30 w 30"/>
                  <a:gd name="T51" fmla="*/ 11 h 30"/>
                  <a:gd name="T52" fmla="*/ 29 w 30"/>
                  <a:gd name="T53" fmla="*/ 9 h 30"/>
                  <a:gd name="T54" fmla="*/ 28 w 30"/>
                  <a:gd name="T55" fmla="*/ 6 h 30"/>
                  <a:gd name="T56" fmla="*/ 26 w 30"/>
                  <a:gd name="T57" fmla="*/ 4 h 30"/>
                  <a:gd name="T58" fmla="*/ 24 w 30"/>
                  <a:gd name="T59" fmla="*/ 3 h 30"/>
                  <a:gd name="T60" fmla="*/ 21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10" y="1"/>
                    </a:lnTo>
                    <a:lnTo>
                      <a:pt x="7" y="3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3" y="23"/>
                    </a:lnTo>
                    <a:lnTo>
                      <a:pt x="4" y="25"/>
                    </a:lnTo>
                    <a:lnTo>
                      <a:pt x="7" y="28"/>
                    </a:lnTo>
                    <a:lnTo>
                      <a:pt x="10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1" y="29"/>
                    </a:lnTo>
                    <a:lnTo>
                      <a:pt x="24" y="28"/>
                    </a:lnTo>
                    <a:lnTo>
                      <a:pt x="26" y="25"/>
                    </a:lnTo>
                    <a:lnTo>
                      <a:pt x="28" y="23"/>
                    </a:lnTo>
                    <a:lnTo>
                      <a:pt x="29" y="21"/>
                    </a:lnTo>
                    <a:lnTo>
                      <a:pt x="30" y="18"/>
                    </a:lnTo>
                    <a:lnTo>
                      <a:pt x="30" y="15"/>
                    </a:lnTo>
                    <a:lnTo>
                      <a:pt x="30" y="11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80">
                <a:extLst>
                  <a:ext uri="{FF2B5EF4-FFF2-40B4-BE49-F238E27FC236}">
                    <a16:creationId xmlns="" xmlns:a16="http://schemas.microsoft.com/office/drawing/2014/main" id="{15C10FCB-EBC5-47D5-84AD-6073955FC1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9363" y="104616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8 w 30"/>
                  <a:gd name="T5" fmla="*/ 1 h 30"/>
                  <a:gd name="T6" fmla="*/ 6 w 30"/>
                  <a:gd name="T7" fmla="*/ 2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0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7 h 30"/>
                  <a:gd name="T28" fmla="*/ 8 w 30"/>
                  <a:gd name="T29" fmla="*/ 28 h 30"/>
                  <a:gd name="T30" fmla="*/ 12 w 30"/>
                  <a:gd name="T31" fmla="*/ 28 h 30"/>
                  <a:gd name="T32" fmla="*/ 15 w 30"/>
                  <a:gd name="T33" fmla="*/ 30 h 30"/>
                  <a:gd name="T34" fmla="*/ 18 w 30"/>
                  <a:gd name="T35" fmla="*/ 28 h 30"/>
                  <a:gd name="T36" fmla="*/ 20 w 30"/>
                  <a:gd name="T37" fmla="*/ 28 h 30"/>
                  <a:gd name="T38" fmla="*/ 23 w 30"/>
                  <a:gd name="T39" fmla="*/ 27 h 30"/>
                  <a:gd name="T40" fmla="*/ 26 w 30"/>
                  <a:gd name="T41" fmla="*/ 25 h 30"/>
                  <a:gd name="T42" fmla="*/ 27 w 30"/>
                  <a:gd name="T43" fmla="*/ 23 h 30"/>
                  <a:gd name="T44" fmla="*/ 29 w 30"/>
                  <a:gd name="T45" fmla="*/ 20 h 30"/>
                  <a:gd name="T46" fmla="*/ 29 w 30"/>
                  <a:gd name="T47" fmla="*/ 18 h 30"/>
                  <a:gd name="T48" fmla="*/ 30 w 30"/>
                  <a:gd name="T49" fmla="*/ 15 h 30"/>
                  <a:gd name="T50" fmla="*/ 29 w 30"/>
                  <a:gd name="T51" fmla="*/ 11 h 30"/>
                  <a:gd name="T52" fmla="*/ 29 w 30"/>
                  <a:gd name="T53" fmla="*/ 9 h 30"/>
                  <a:gd name="T54" fmla="*/ 27 w 30"/>
                  <a:gd name="T55" fmla="*/ 6 h 30"/>
                  <a:gd name="T56" fmla="*/ 26 w 30"/>
                  <a:gd name="T57" fmla="*/ 4 h 30"/>
                  <a:gd name="T58" fmla="*/ 23 w 30"/>
                  <a:gd name="T59" fmla="*/ 2 h 30"/>
                  <a:gd name="T60" fmla="*/ 20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7"/>
                    </a:lnTo>
                    <a:lnTo>
                      <a:pt x="8" y="28"/>
                    </a:lnTo>
                    <a:lnTo>
                      <a:pt x="12" y="28"/>
                    </a:lnTo>
                    <a:lnTo>
                      <a:pt x="15" y="30"/>
                    </a:lnTo>
                    <a:lnTo>
                      <a:pt x="18" y="28"/>
                    </a:lnTo>
                    <a:lnTo>
                      <a:pt x="20" y="28"/>
                    </a:lnTo>
                    <a:lnTo>
                      <a:pt x="23" y="27"/>
                    </a:lnTo>
                    <a:lnTo>
                      <a:pt x="26" y="25"/>
                    </a:lnTo>
                    <a:lnTo>
                      <a:pt x="27" y="23"/>
                    </a:lnTo>
                    <a:lnTo>
                      <a:pt x="29" y="20"/>
                    </a:lnTo>
                    <a:lnTo>
                      <a:pt x="29" y="18"/>
                    </a:lnTo>
                    <a:lnTo>
                      <a:pt x="30" y="15"/>
                    </a:lnTo>
                    <a:lnTo>
                      <a:pt x="29" y="11"/>
                    </a:lnTo>
                    <a:lnTo>
                      <a:pt x="29" y="9"/>
                    </a:lnTo>
                    <a:lnTo>
                      <a:pt x="27" y="6"/>
                    </a:lnTo>
                    <a:lnTo>
                      <a:pt x="26" y="4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81">
                <a:extLst>
                  <a:ext uri="{FF2B5EF4-FFF2-40B4-BE49-F238E27FC236}">
                    <a16:creationId xmlns="" xmlns:a16="http://schemas.microsoft.com/office/drawing/2014/main" id="{AC45165A-C0CF-46EE-966E-C4F3E52F1C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6988" y="104616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8 w 30"/>
                  <a:gd name="T5" fmla="*/ 1 h 30"/>
                  <a:gd name="T6" fmla="*/ 6 w 30"/>
                  <a:gd name="T7" fmla="*/ 2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0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7 h 30"/>
                  <a:gd name="T28" fmla="*/ 8 w 30"/>
                  <a:gd name="T29" fmla="*/ 28 h 30"/>
                  <a:gd name="T30" fmla="*/ 12 w 30"/>
                  <a:gd name="T31" fmla="*/ 28 h 30"/>
                  <a:gd name="T32" fmla="*/ 15 w 30"/>
                  <a:gd name="T33" fmla="*/ 30 h 30"/>
                  <a:gd name="T34" fmla="*/ 17 w 30"/>
                  <a:gd name="T35" fmla="*/ 28 h 30"/>
                  <a:gd name="T36" fmla="*/ 20 w 30"/>
                  <a:gd name="T37" fmla="*/ 28 h 30"/>
                  <a:gd name="T38" fmla="*/ 22 w 30"/>
                  <a:gd name="T39" fmla="*/ 27 h 30"/>
                  <a:gd name="T40" fmla="*/ 24 w 30"/>
                  <a:gd name="T41" fmla="*/ 25 h 30"/>
                  <a:gd name="T42" fmla="*/ 27 w 30"/>
                  <a:gd name="T43" fmla="*/ 23 h 30"/>
                  <a:gd name="T44" fmla="*/ 28 w 30"/>
                  <a:gd name="T45" fmla="*/ 20 h 30"/>
                  <a:gd name="T46" fmla="*/ 29 w 30"/>
                  <a:gd name="T47" fmla="*/ 18 h 30"/>
                  <a:gd name="T48" fmla="*/ 30 w 30"/>
                  <a:gd name="T49" fmla="*/ 15 h 30"/>
                  <a:gd name="T50" fmla="*/ 29 w 30"/>
                  <a:gd name="T51" fmla="*/ 11 h 30"/>
                  <a:gd name="T52" fmla="*/ 28 w 30"/>
                  <a:gd name="T53" fmla="*/ 9 h 30"/>
                  <a:gd name="T54" fmla="*/ 27 w 30"/>
                  <a:gd name="T55" fmla="*/ 6 h 30"/>
                  <a:gd name="T56" fmla="*/ 24 w 30"/>
                  <a:gd name="T57" fmla="*/ 4 h 30"/>
                  <a:gd name="T58" fmla="*/ 22 w 30"/>
                  <a:gd name="T59" fmla="*/ 2 h 30"/>
                  <a:gd name="T60" fmla="*/ 20 w 30"/>
                  <a:gd name="T61" fmla="*/ 1 h 30"/>
                  <a:gd name="T62" fmla="*/ 17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7"/>
                    </a:lnTo>
                    <a:lnTo>
                      <a:pt x="8" y="28"/>
                    </a:lnTo>
                    <a:lnTo>
                      <a:pt x="12" y="28"/>
                    </a:lnTo>
                    <a:lnTo>
                      <a:pt x="15" y="30"/>
                    </a:lnTo>
                    <a:lnTo>
                      <a:pt x="17" y="28"/>
                    </a:lnTo>
                    <a:lnTo>
                      <a:pt x="20" y="28"/>
                    </a:lnTo>
                    <a:lnTo>
                      <a:pt x="22" y="27"/>
                    </a:lnTo>
                    <a:lnTo>
                      <a:pt x="24" y="25"/>
                    </a:lnTo>
                    <a:lnTo>
                      <a:pt x="27" y="23"/>
                    </a:lnTo>
                    <a:lnTo>
                      <a:pt x="28" y="20"/>
                    </a:lnTo>
                    <a:lnTo>
                      <a:pt x="29" y="18"/>
                    </a:lnTo>
                    <a:lnTo>
                      <a:pt x="30" y="15"/>
                    </a:lnTo>
                    <a:lnTo>
                      <a:pt x="29" y="11"/>
                    </a:lnTo>
                    <a:lnTo>
                      <a:pt x="28" y="9"/>
                    </a:lnTo>
                    <a:lnTo>
                      <a:pt x="27" y="6"/>
                    </a:lnTo>
                    <a:lnTo>
                      <a:pt x="24" y="4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7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82">
                <a:extLst>
                  <a:ext uri="{FF2B5EF4-FFF2-40B4-BE49-F238E27FC236}">
                    <a16:creationId xmlns="" xmlns:a16="http://schemas.microsoft.com/office/drawing/2014/main" id="{8780B18A-36EC-4812-84AC-0DF12FCBD7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1738" y="104616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10 w 30"/>
                  <a:gd name="T5" fmla="*/ 1 h 30"/>
                  <a:gd name="T6" fmla="*/ 6 w 30"/>
                  <a:gd name="T7" fmla="*/ 2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0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7 h 30"/>
                  <a:gd name="T28" fmla="*/ 10 w 30"/>
                  <a:gd name="T29" fmla="*/ 28 h 30"/>
                  <a:gd name="T30" fmla="*/ 12 w 30"/>
                  <a:gd name="T31" fmla="*/ 28 h 30"/>
                  <a:gd name="T32" fmla="*/ 15 w 30"/>
                  <a:gd name="T33" fmla="*/ 30 h 30"/>
                  <a:gd name="T34" fmla="*/ 18 w 30"/>
                  <a:gd name="T35" fmla="*/ 28 h 30"/>
                  <a:gd name="T36" fmla="*/ 20 w 30"/>
                  <a:gd name="T37" fmla="*/ 28 h 30"/>
                  <a:gd name="T38" fmla="*/ 24 w 30"/>
                  <a:gd name="T39" fmla="*/ 27 h 30"/>
                  <a:gd name="T40" fmla="*/ 26 w 30"/>
                  <a:gd name="T41" fmla="*/ 25 h 30"/>
                  <a:gd name="T42" fmla="*/ 28 w 30"/>
                  <a:gd name="T43" fmla="*/ 23 h 30"/>
                  <a:gd name="T44" fmla="*/ 29 w 30"/>
                  <a:gd name="T45" fmla="*/ 20 h 30"/>
                  <a:gd name="T46" fmla="*/ 30 w 30"/>
                  <a:gd name="T47" fmla="*/ 18 h 30"/>
                  <a:gd name="T48" fmla="*/ 30 w 30"/>
                  <a:gd name="T49" fmla="*/ 15 h 30"/>
                  <a:gd name="T50" fmla="*/ 30 w 30"/>
                  <a:gd name="T51" fmla="*/ 11 h 30"/>
                  <a:gd name="T52" fmla="*/ 29 w 30"/>
                  <a:gd name="T53" fmla="*/ 9 h 30"/>
                  <a:gd name="T54" fmla="*/ 28 w 30"/>
                  <a:gd name="T55" fmla="*/ 6 h 30"/>
                  <a:gd name="T56" fmla="*/ 26 w 30"/>
                  <a:gd name="T57" fmla="*/ 4 h 30"/>
                  <a:gd name="T58" fmla="*/ 24 w 30"/>
                  <a:gd name="T59" fmla="*/ 2 h 30"/>
                  <a:gd name="T60" fmla="*/ 20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10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7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5" y="30"/>
                    </a:lnTo>
                    <a:lnTo>
                      <a:pt x="18" y="28"/>
                    </a:lnTo>
                    <a:lnTo>
                      <a:pt x="20" y="28"/>
                    </a:lnTo>
                    <a:lnTo>
                      <a:pt x="24" y="27"/>
                    </a:lnTo>
                    <a:lnTo>
                      <a:pt x="26" y="25"/>
                    </a:lnTo>
                    <a:lnTo>
                      <a:pt x="28" y="23"/>
                    </a:lnTo>
                    <a:lnTo>
                      <a:pt x="29" y="20"/>
                    </a:lnTo>
                    <a:lnTo>
                      <a:pt x="30" y="18"/>
                    </a:lnTo>
                    <a:lnTo>
                      <a:pt x="30" y="15"/>
                    </a:lnTo>
                    <a:lnTo>
                      <a:pt x="30" y="11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83">
                <a:extLst>
                  <a:ext uri="{FF2B5EF4-FFF2-40B4-BE49-F238E27FC236}">
                    <a16:creationId xmlns="" xmlns:a16="http://schemas.microsoft.com/office/drawing/2014/main" id="{F092C68E-2678-4FB3-88DE-E39618A01D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4113" y="104616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10 w 30"/>
                  <a:gd name="T5" fmla="*/ 1 h 30"/>
                  <a:gd name="T6" fmla="*/ 7 w 30"/>
                  <a:gd name="T7" fmla="*/ 2 h 30"/>
                  <a:gd name="T8" fmla="*/ 4 w 30"/>
                  <a:gd name="T9" fmla="*/ 4 h 30"/>
                  <a:gd name="T10" fmla="*/ 3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0 h 30"/>
                  <a:gd name="T22" fmla="*/ 3 w 30"/>
                  <a:gd name="T23" fmla="*/ 23 h 30"/>
                  <a:gd name="T24" fmla="*/ 4 w 30"/>
                  <a:gd name="T25" fmla="*/ 25 h 30"/>
                  <a:gd name="T26" fmla="*/ 7 w 30"/>
                  <a:gd name="T27" fmla="*/ 27 h 30"/>
                  <a:gd name="T28" fmla="*/ 10 w 30"/>
                  <a:gd name="T29" fmla="*/ 28 h 30"/>
                  <a:gd name="T30" fmla="*/ 12 w 30"/>
                  <a:gd name="T31" fmla="*/ 28 h 30"/>
                  <a:gd name="T32" fmla="*/ 15 w 30"/>
                  <a:gd name="T33" fmla="*/ 30 h 30"/>
                  <a:gd name="T34" fmla="*/ 18 w 30"/>
                  <a:gd name="T35" fmla="*/ 28 h 30"/>
                  <a:gd name="T36" fmla="*/ 21 w 30"/>
                  <a:gd name="T37" fmla="*/ 28 h 30"/>
                  <a:gd name="T38" fmla="*/ 24 w 30"/>
                  <a:gd name="T39" fmla="*/ 27 h 30"/>
                  <a:gd name="T40" fmla="*/ 26 w 30"/>
                  <a:gd name="T41" fmla="*/ 25 h 30"/>
                  <a:gd name="T42" fmla="*/ 28 w 30"/>
                  <a:gd name="T43" fmla="*/ 23 h 30"/>
                  <a:gd name="T44" fmla="*/ 29 w 30"/>
                  <a:gd name="T45" fmla="*/ 20 h 30"/>
                  <a:gd name="T46" fmla="*/ 30 w 30"/>
                  <a:gd name="T47" fmla="*/ 18 h 30"/>
                  <a:gd name="T48" fmla="*/ 30 w 30"/>
                  <a:gd name="T49" fmla="*/ 15 h 30"/>
                  <a:gd name="T50" fmla="*/ 30 w 30"/>
                  <a:gd name="T51" fmla="*/ 11 h 30"/>
                  <a:gd name="T52" fmla="*/ 29 w 30"/>
                  <a:gd name="T53" fmla="*/ 9 h 30"/>
                  <a:gd name="T54" fmla="*/ 28 w 30"/>
                  <a:gd name="T55" fmla="*/ 6 h 30"/>
                  <a:gd name="T56" fmla="*/ 26 w 30"/>
                  <a:gd name="T57" fmla="*/ 4 h 30"/>
                  <a:gd name="T58" fmla="*/ 24 w 30"/>
                  <a:gd name="T59" fmla="*/ 2 h 30"/>
                  <a:gd name="T60" fmla="*/ 21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3" y="23"/>
                    </a:lnTo>
                    <a:lnTo>
                      <a:pt x="4" y="25"/>
                    </a:lnTo>
                    <a:lnTo>
                      <a:pt x="7" y="27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5" y="30"/>
                    </a:lnTo>
                    <a:lnTo>
                      <a:pt x="18" y="28"/>
                    </a:lnTo>
                    <a:lnTo>
                      <a:pt x="21" y="28"/>
                    </a:lnTo>
                    <a:lnTo>
                      <a:pt x="24" y="27"/>
                    </a:lnTo>
                    <a:lnTo>
                      <a:pt x="26" y="25"/>
                    </a:lnTo>
                    <a:lnTo>
                      <a:pt x="28" y="23"/>
                    </a:lnTo>
                    <a:lnTo>
                      <a:pt x="29" y="20"/>
                    </a:lnTo>
                    <a:lnTo>
                      <a:pt x="30" y="18"/>
                    </a:lnTo>
                    <a:lnTo>
                      <a:pt x="30" y="15"/>
                    </a:lnTo>
                    <a:lnTo>
                      <a:pt x="30" y="11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03" name="Group 302">
            <a:extLst>
              <a:ext uri="{FF2B5EF4-FFF2-40B4-BE49-F238E27FC236}">
                <a16:creationId xmlns="" xmlns:a16="http://schemas.microsoft.com/office/drawing/2014/main" id="{C6E8884C-74DB-4229-938D-23C52AE61B1F}"/>
              </a:ext>
            </a:extLst>
          </p:cNvPr>
          <p:cNvGrpSpPr/>
          <p:nvPr/>
        </p:nvGrpSpPr>
        <p:grpSpPr>
          <a:xfrm>
            <a:off x="1680270" y="1375636"/>
            <a:ext cx="418315" cy="418315"/>
            <a:chOff x="7004151" y="1986191"/>
            <a:chExt cx="418315" cy="418315"/>
          </a:xfrm>
        </p:grpSpPr>
        <p:sp>
          <p:nvSpPr>
            <p:cNvPr id="304" name="Oval 303">
              <a:extLst>
                <a:ext uri="{FF2B5EF4-FFF2-40B4-BE49-F238E27FC236}">
                  <a16:creationId xmlns="" xmlns:a16="http://schemas.microsoft.com/office/drawing/2014/main" id="{7987B661-3C36-4E6F-95B4-9F7ED0D8DB02}"/>
                </a:ext>
              </a:extLst>
            </p:cNvPr>
            <p:cNvSpPr/>
            <p:nvPr/>
          </p:nvSpPr>
          <p:spPr>
            <a:xfrm>
              <a:off x="7004151" y="1986191"/>
              <a:ext cx="418315" cy="418315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5" name="Group 304">
              <a:extLst>
                <a:ext uri="{FF2B5EF4-FFF2-40B4-BE49-F238E27FC236}">
                  <a16:creationId xmlns="" xmlns:a16="http://schemas.microsoft.com/office/drawing/2014/main" id="{9926961B-D24E-43F4-9BE5-CCE216B505D1}"/>
                </a:ext>
              </a:extLst>
            </p:cNvPr>
            <p:cNvGrpSpPr/>
            <p:nvPr/>
          </p:nvGrpSpPr>
          <p:grpSpPr>
            <a:xfrm>
              <a:off x="7133466" y="2106634"/>
              <a:ext cx="159685" cy="177428"/>
              <a:chOff x="4356100" y="769938"/>
              <a:chExt cx="257175" cy="285750"/>
            </a:xfrm>
            <a:solidFill>
              <a:schemeClr val="bg1"/>
            </a:solidFill>
          </p:grpSpPr>
          <p:sp>
            <p:nvSpPr>
              <p:cNvPr id="306" name="Freeform 43">
                <a:extLst>
                  <a:ext uri="{FF2B5EF4-FFF2-40B4-BE49-F238E27FC236}">
                    <a16:creationId xmlns="" xmlns:a16="http://schemas.microsoft.com/office/drawing/2014/main" id="{DA8097C9-CFB1-496C-B8F1-F3B0B5A14F2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56100" y="769938"/>
                <a:ext cx="257175" cy="190500"/>
              </a:xfrm>
              <a:custGeom>
                <a:avLst/>
                <a:gdLst>
                  <a:gd name="T0" fmla="*/ 174 w 808"/>
                  <a:gd name="T1" fmla="*/ 565 h 598"/>
                  <a:gd name="T2" fmla="*/ 110 w 808"/>
                  <a:gd name="T3" fmla="*/ 537 h 598"/>
                  <a:gd name="T4" fmla="*/ 61 w 808"/>
                  <a:gd name="T5" fmla="*/ 488 h 598"/>
                  <a:gd name="T6" fmla="*/ 33 w 808"/>
                  <a:gd name="T7" fmla="*/ 423 h 598"/>
                  <a:gd name="T8" fmla="*/ 33 w 808"/>
                  <a:gd name="T9" fmla="*/ 356 h 598"/>
                  <a:gd name="T10" fmla="*/ 59 w 808"/>
                  <a:gd name="T11" fmla="*/ 295 h 598"/>
                  <a:gd name="T12" fmla="*/ 104 w 808"/>
                  <a:gd name="T13" fmla="*/ 247 h 598"/>
                  <a:gd name="T14" fmla="*/ 163 w 808"/>
                  <a:gd name="T15" fmla="*/ 216 h 598"/>
                  <a:gd name="T16" fmla="*/ 205 w 808"/>
                  <a:gd name="T17" fmla="*/ 205 h 598"/>
                  <a:gd name="T18" fmla="*/ 212 w 808"/>
                  <a:gd name="T19" fmla="*/ 177 h 598"/>
                  <a:gd name="T20" fmla="*/ 232 w 808"/>
                  <a:gd name="T21" fmla="*/ 127 h 598"/>
                  <a:gd name="T22" fmla="*/ 282 w 808"/>
                  <a:gd name="T23" fmla="*/ 74 h 598"/>
                  <a:gd name="T24" fmla="*/ 348 w 808"/>
                  <a:gd name="T25" fmla="*/ 41 h 598"/>
                  <a:gd name="T26" fmla="*/ 418 w 808"/>
                  <a:gd name="T27" fmla="*/ 29 h 598"/>
                  <a:gd name="T28" fmla="*/ 478 w 808"/>
                  <a:gd name="T29" fmla="*/ 41 h 598"/>
                  <a:gd name="T30" fmla="*/ 530 w 808"/>
                  <a:gd name="T31" fmla="*/ 73 h 598"/>
                  <a:gd name="T32" fmla="*/ 572 w 808"/>
                  <a:gd name="T33" fmla="*/ 118 h 598"/>
                  <a:gd name="T34" fmla="*/ 599 w 808"/>
                  <a:gd name="T35" fmla="*/ 170 h 598"/>
                  <a:gd name="T36" fmla="*/ 615 w 808"/>
                  <a:gd name="T37" fmla="*/ 179 h 598"/>
                  <a:gd name="T38" fmla="*/ 674 w 808"/>
                  <a:gd name="T39" fmla="*/ 186 h 598"/>
                  <a:gd name="T40" fmla="*/ 707 w 808"/>
                  <a:gd name="T41" fmla="*/ 208 h 598"/>
                  <a:gd name="T42" fmla="*/ 724 w 808"/>
                  <a:gd name="T43" fmla="*/ 235 h 598"/>
                  <a:gd name="T44" fmla="*/ 726 w 808"/>
                  <a:gd name="T45" fmla="*/ 272 h 598"/>
                  <a:gd name="T46" fmla="*/ 719 w 808"/>
                  <a:gd name="T47" fmla="*/ 303 h 598"/>
                  <a:gd name="T48" fmla="*/ 736 w 808"/>
                  <a:gd name="T49" fmla="*/ 322 h 598"/>
                  <a:gd name="T50" fmla="*/ 763 w 808"/>
                  <a:gd name="T51" fmla="*/ 361 h 598"/>
                  <a:gd name="T52" fmla="*/ 778 w 808"/>
                  <a:gd name="T53" fmla="*/ 433 h 598"/>
                  <a:gd name="T54" fmla="*/ 767 w 808"/>
                  <a:gd name="T55" fmla="*/ 485 h 598"/>
                  <a:gd name="T56" fmla="*/ 739 w 808"/>
                  <a:gd name="T57" fmla="*/ 528 h 598"/>
                  <a:gd name="T58" fmla="*/ 695 w 808"/>
                  <a:gd name="T59" fmla="*/ 557 h 598"/>
                  <a:gd name="T60" fmla="*/ 642 w 808"/>
                  <a:gd name="T61" fmla="*/ 568 h 598"/>
                  <a:gd name="T62" fmla="*/ 758 w 808"/>
                  <a:gd name="T63" fmla="*/ 257 h 598"/>
                  <a:gd name="T64" fmla="*/ 747 w 808"/>
                  <a:gd name="T65" fmla="*/ 211 h 598"/>
                  <a:gd name="T66" fmla="*/ 726 w 808"/>
                  <a:gd name="T67" fmla="*/ 183 h 598"/>
                  <a:gd name="T68" fmla="*/ 699 w 808"/>
                  <a:gd name="T69" fmla="*/ 164 h 598"/>
                  <a:gd name="T70" fmla="*/ 641 w 808"/>
                  <a:gd name="T71" fmla="*/ 149 h 598"/>
                  <a:gd name="T72" fmla="*/ 600 w 808"/>
                  <a:gd name="T73" fmla="*/ 108 h 598"/>
                  <a:gd name="T74" fmla="*/ 558 w 808"/>
                  <a:gd name="T75" fmla="*/ 57 h 598"/>
                  <a:gd name="T76" fmla="*/ 502 w 808"/>
                  <a:gd name="T77" fmla="*/ 20 h 598"/>
                  <a:gd name="T78" fmla="*/ 437 w 808"/>
                  <a:gd name="T79" fmla="*/ 1 h 598"/>
                  <a:gd name="T80" fmla="*/ 349 w 808"/>
                  <a:gd name="T81" fmla="*/ 8 h 598"/>
                  <a:gd name="T82" fmla="*/ 271 w 808"/>
                  <a:gd name="T83" fmla="*/ 44 h 598"/>
                  <a:gd name="T84" fmla="*/ 215 w 808"/>
                  <a:gd name="T85" fmla="*/ 99 h 598"/>
                  <a:gd name="T86" fmla="*/ 184 w 808"/>
                  <a:gd name="T87" fmla="*/ 163 h 598"/>
                  <a:gd name="T88" fmla="*/ 127 w 808"/>
                  <a:gd name="T89" fmla="*/ 198 h 598"/>
                  <a:gd name="T90" fmla="*/ 66 w 808"/>
                  <a:gd name="T91" fmla="*/ 240 h 598"/>
                  <a:gd name="T92" fmla="*/ 21 w 808"/>
                  <a:gd name="T93" fmla="*/ 300 h 598"/>
                  <a:gd name="T94" fmla="*/ 1 w 808"/>
                  <a:gd name="T95" fmla="*/ 370 h 598"/>
                  <a:gd name="T96" fmla="*/ 2 w 808"/>
                  <a:gd name="T97" fmla="*/ 419 h 598"/>
                  <a:gd name="T98" fmla="*/ 25 w 808"/>
                  <a:gd name="T99" fmla="*/ 487 h 598"/>
                  <a:gd name="T100" fmla="*/ 78 w 808"/>
                  <a:gd name="T101" fmla="*/ 549 h 598"/>
                  <a:gd name="T102" fmla="*/ 149 w 808"/>
                  <a:gd name="T103" fmla="*/ 588 h 598"/>
                  <a:gd name="T104" fmla="*/ 199 w 808"/>
                  <a:gd name="T105" fmla="*/ 598 h 598"/>
                  <a:gd name="T106" fmla="*/ 675 w 808"/>
                  <a:gd name="T107" fmla="*/ 595 h 598"/>
                  <a:gd name="T108" fmla="*/ 734 w 808"/>
                  <a:gd name="T109" fmla="*/ 570 h 598"/>
                  <a:gd name="T110" fmla="*/ 779 w 808"/>
                  <a:gd name="T111" fmla="*/ 525 h 598"/>
                  <a:gd name="T112" fmla="*/ 805 w 808"/>
                  <a:gd name="T113" fmla="*/ 466 h 598"/>
                  <a:gd name="T114" fmla="*/ 805 w 808"/>
                  <a:gd name="T115" fmla="*/ 398 h 598"/>
                  <a:gd name="T116" fmla="*/ 788 w 808"/>
                  <a:gd name="T117" fmla="*/ 342 h 598"/>
                  <a:gd name="T118" fmla="*/ 765 w 808"/>
                  <a:gd name="T119" fmla="*/ 308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08" h="598">
                    <a:moveTo>
                      <a:pt x="642" y="568"/>
                    </a:moveTo>
                    <a:lnTo>
                      <a:pt x="210" y="568"/>
                    </a:lnTo>
                    <a:lnTo>
                      <a:pt x="191" y="567"/>
                    </a:lnTo>
                    <a:lnTo>
                      <a:pt x="174" y="565"/>
                    </a:lnTo>
                    <a:lnTo>
                      <a:pt x="157" y="559"/>
                    </a:lnTo>
                    <a:lnTo>
                      <a:pt x="141" y="554"/>
                    </a:lnTo>
                    <a:lnTo>
                      <a:pt x="125" y="545"/>
                    </a:lnTo>
                    <a:lnTo>
                      <a:pt x="110" y="537"/>
                    </a:lnTo>
                    <a:lnTo>
                      <a:pt x="96" y="526"/>
                    </a:lnTo>
                    <a:lnTo>
                      <a:pt x="83" y="514"/>
                    </a:lnTo>
                    <a:lnTo>
                      <a:pt x="72" y="502"/>
                    </a:lnTo>
                    <a:lnTo>
                      <a:pt x="61" y="488"/>
                    </a:lnTo>
                    <a:lnTo>
                      <a:pt x="52" y="473"/>
                    </a:lnTo>
                    <a:lnTo>
                      <a:pt x="45" y="457"/>
                    </a:lnTo>
                    <a:lnTo>
                      <a:pt x="38" y="441"/>
                    </a:lnTo>
                    <a:lnTo>
                      <a:pt x="33" y="423"/>
                    </a:lnTo>
                    <a:lnTo>
                      <a:pt x="31" y="406"/>
                    </a:lnTo>
                    <a:lnTo>
                      <a:pt x="30" y="388"/>
                    </a:lnTo>
                    <a:lnTo>
                      <a:pt x="31" y="372"/>
                    </a:lnTo>
                    <a:lnTo>
                      <a:pt x="33" y="356"/>
                    </a:lnTo>
                    <a:lnTo>
                      <a:pt x="37" y="340"/>
                    </a:lnTo>
                    <a:lnTo>
                      <a:pt x="43" y="325"/>
                    </a:lnTo>
                    <a:lnTo>
                      <a:pt x="50" y="310"/>
                    </a:lnTo>
                    <a:lnTo>
                      <a:pt x="59" y="295"/>
                    </a:lnTo>
                    <a:lnTo>
                      <a:pt x="68" y="282"/>
                    </a:lnTo>
                    <a:lnTo>
                      <a:pt x="79" y="269"/>
                    </a:lnTo>
                    <a:lnTo>
                      <a:pt x="91" y="257"/>
                    </a:lnTo>
                    <a:lnTo>
                      <a:pt x="104" y="247"/>
                    </a:lnTo>
                    <a:lnTo>
                      <a:pt x="118" y="237"/>
                    </a:lnTo>
                    <a:lnTo>
                      <a:pt x="131" y="229"/>
                    </a:lnTo>
                    <a:lnTo>
                      <a:pt x="146" y="221"/>
                    </a:lnTo>
                    <a:lnTo>
                      <a:pt x="163" y="216"/>
                    </a:lnTo>
                    <a:lnTo>
                      <a:pt x="179" y="211"/>
                    </a:lnTo>
                    <a:lnTo>
                      <a:pt x="196" y="209"/>
                    </a:lnTo>
                    <a:lnTo>
                      <a:pt x="201" y="208"/>
                    </a:lnTo>
                    <a:lnTo>
                      <a:pt x="205" y="205"/>
                    </a:lnTo>
                    <a:lnTo>
                      <a:pt x="208" y="201"/>
                    </a:lnTo>
                    <a:lnTo>
                      <a:pt x="209" y="195"/>
                    </a:lnTo>
                    <a:lnTo>
                      <a:pt x="211" y="186"/>
                    </a:lnTo>
                    <a:lnTo>
                      <a:pt x="212" y="177"/>
                    </a:lnTo>
                    <a:lnTo>
                      <a:pt x="214" y="168"/>
                    </a:lnTo>
                    <a:lnTo>
                      <a:pt x="217" y="159"/>
                    </a:lnTo>
                    <a:lnTo>
                      <a:pt x="224" y="142"/>
                    </a:lnTo>
                    <a:lnTo>
                      <a:pt x="232" y="127"/>
                    </a:lnTo>
                    <a:lnTo>
                      <a:pt x="243" y="112"/>
                    </a:lnTo>
                    <a:lnTo>
                      <a:pt x="255" y="98"/>
                    </a:lnTo>
                    <a:lnTo>
                      <a:pt x="267" y="85"/>
                    </a:lnTo>
                    <a:lnTo>
                      <a:pt x="282" y="74"/>
                    </a:lnTo>
                    <a:lnTo>
                      <a:pt x="297" y="64"/>
                    </a:lnTo>
                    <a:lnTo>
                      <a:pt x="313" y="55"/>
                    </a:lnTo>
                    <a:lnTo>
                      <a:pt x="331" y="48"/>
                    </a:lnTo>
                    <a:lnTo>
                      <a:pt x="348" y="41"/>
                    </a:lnTo>
                    <a:lnTo>
                      <a:pt x="365" y="36"/>
                    </a:lnTo>
                    <a:lnTo>
                      <a:pt x="383" y="33"/>
                    </a:lnTo>
                    <a:lnTo>
                      <a:pt x="401" y="31"/>
                    </a:lnTo>
                    <a:lnTo>
                      <a:pt x="418" y="29"/>
                    </a:lnTo>
                    <a:lnTo>
                      <a:pt x="434" y="31"/>
                    </a:lnTo>
                    <a:lnTo>
                      <a:pt x="449" y="33"/>
                    </a:lnTo>
                    <a:lnTo>
                      <a:pt x="464" y="36"/>
                    </a:lnTo>
                    <a:lnTo>
                      <a:pt x="478" y="41"/>
                    </a:lnTo>
                    <a:lnTo>
                      <a:pt x="492" y="48"/>
                    </a:lnTo>
                    <a:lnTo>
                      <a:pt x="505" y="55"/>
                    </a:lnTo>
                    <a:lnTo>
                      <a:pt x="518" y="64"/>
                    </a:lnTo>
                    <a:lnTo>
                      <a:pt x="530" y="73"/>
                    </a:lnTo>
                    <a:lnTo>
                      <a:pt x="542" y="84"/>
                    </a:lnTo>
                    <a:lnTo>
                      <a:pt x="552" y="95"/>
                    </a:lnTo>
                    <a:lnTo>
                      <a:pt x="562" y="107"/>
                    </a:lnTo>
                    <a:lnTo>
                      <a:pt x="572" y="118"/>
                    </a:lnTo>
                    <a:lnTo>
                      <a:pt x="580" y="131"/>
                    </a:lnTo>
                    <a:lnTo>
                      <a:pt x="588" y="144"/>
                    </a:lnTo>
                    <a:lnTo>
                      <a:pt x="594" y="157"/>
                    </a:lnTo>
                    <a:lnTo>
                      <a:pt x="599" y="170"/>
                    </a:lnTo>
                    <a:lnTo>
                      <a:pt x="601" y="174"/>
                    </a:lnTo>
                    <a:lnTo>
                      <a:pt x="606" y="177"/>
                    </a:lnTo>
                    <a:lnTo>
                      <a:pt x="610" y="179"/>
                    </a:lnTo>
                    <a:lnTo>
                      <a:pt x="615" y="179"/>
                    </a:lnTo>
                    <a:lnTo>
                      <a:pt x="630" y="178"/>
                    </a:lnTo>
                    <a:lnTo>
                      <a:pt x="646" y="179"/>
                    </a:lnTo>
                    <a:lnTo>
                      <a:pt x="660" y="181"/>
                    </a:lnTo>
                    <a:lnTo>
                      <a:pt x="674" y="186"/>
                    </a:lnTo>
                    <a:lnTo>
                      <a:pt x="687" y="192"/>
                    </a:lnTo>
                    <a:lnTo>
                      <a:pt x="698" y="200"/>
                    </a:lnTo>
                    <a:lnTo>
                      <a:pt x="703" y="203"/>
                    </a:lnTo>
                    <a:lnTo>
                      <a:pt x="707" y="208"/>
                    </a:lnTo>
                    <a:lnTo>
                      <a:pt x="712" y="213"/>
                    </a:lnTo>
                    <a:lnTo>
                      <a:pt x="716" y="218"/>
                    </a:lnTo>
                    <a:lnTo>
                      <a:pt x="720" y="226"/>
                    </a:lnTo>
                    <a:lnTo>
                      <a:pt x="724" y="235"/>
                    </a:lnTo>
                    <a:lnTo>
                      <a:pt x="727" y="244"/>
                    </a:lnTo>
                    <a:lnTo>
                      <a:pt x="728" y="253"/>
                    </a:lnTo>
                    <a:lnTo>
                      <a:pt x="727" y="263"/>
                    </a:lnTo>
                    <a:lnTo>
                      <a:pt x="726" y="272"/>
                    </a:lnTo>
                    <a:lnTo>
                      <a:pt x="724" y="282"/>
                    </a:lnTo>
                    <a:lnTo>
                      <a:pt x="719" y="293"/>
                    </a:lnTo>
                    <a:lnTo>
                      <a:pt x="718" y="298"/>
                    </a:lnTo>
                    <a:lnTo>
                      <a:pt x="719" y="303"/>
                    </a:lnTo>
                    <a:lnTo>
                      <a:pt x="721" y="308"/>
                    </a:lnTo>
                    <a:lnTo>
                      <a:pt x="725" y="312"/>
                    </a:lnTo>
                    <a:lnTo>
                      <a:pt x="731" y="316"/>
                    </a:lnTo>
                    <a:lnTo>
                      <a:pt x="736" y="322"/>
                    </a:lnTo>
                    <a:lnTo>
                      <a:pt x="742" y="327"/>
                    </a:lnTo>
                    <a:lnTo>
                      <a:pt x="747" y="332"/>
                    </a:lnTo>
                    <a:lnTo>
                      <a:pt x="756" y="346"/>
                    </a:lnTo>
                    <a:lnTo>
                      <a:pt x="763" y="361"/>
                    </a:lnTo>
                    <a:lnTo>
                      <a:pt x="770" y="377"/>
                    </a:lnTo>
                    <a:lnTo>
                      <a:pt x="774" y="396"/>
                    </a:lnTo>
                    <a:lnTo>
                      <a:pt x="777" y="414"/>
                    </a:lnTo>
                    <a:lnTo>
                      <a:pt x="778" y="433"/>
                    </a:lnTo>
                    <a:lnTo>
                      <a:pt x="777" y="447"/>
                    </a:lnTo>
                    <a:lnTo>
                      <a:pt x="775" y="461"/>
                    </a:lnTo>
                    <a:lnTo>
                      <a:pt x="772" y="474"/>
                    </a:lnTo>
                    <a:lnTo>
                      <a:pt x="767" y="485"/>
                    </a:lnTo>
                    <a:lnTo>
                      <a:pt x="762" y="498"/>
                    </a:lnTo>
                    <a:lnTo>
                      <a:pt x="755" y="509"/>
                    </a:lnTo>
                    <a:lnTo>
                      <a:pt x="747" y="520"/>
                    </a:lnTo>
                    <a:lnTo>
                      <a:pt x="739" y="528"/>
                    </a:lnTo>
                    <a:lnTo>
                      <a:pt x="729" y="538"/>
                    </a:lnTo>
                    <a:lnTo>
                      <a:pt x="718" y="545"/>
                    </a:lnTo>
                    <a:lnTo>
                      <a:pt x="706" y="552"/>
                    </a:lnTo>
                    <a:lnTo>
                      <a:pt x="695" y="557"/>
                    </a:lnTo>
                    <a:lnTo>
                      <a:pt x="683" y="563"/>
                    </a:lnTo>
                    <a:lnTo>
                      <a:pt x="669" y="566"/>
                    </a:lnTo>
                    <a:lnTo>
                      <a:pt x="656" y="568"/>
                    </a:lnTo>
                    <a:lnTo>
                      <a:pt x="642" y="568"/>
                    </a:lnTo>
                    <a:close/>
                    <a:moveTo>
                      <a:pt x="751" y="294"/>
                    </a:moveTo>
                    <a:lnTo>
                      <a:pt x="755" y="282"/>
                    </a:lnTo>
                    <a:lnTo>
                      <a:pt x="757" y="269"/>
                    </a:lnTo>
                    <a:lnTo>
                      <a:pt x="758" y="257"/>
                    </a:lnTo>
                    <a:lnTo>
                      <a:pt x="757" y="246"/>
                    </a:lnTo>
                    <a:lnTo>
                      <a:pt x="755" y="234"/>
                    </a:lnTo>
                    <a:lnTo>
                      <a:pt x="751" y="222"/>
                    </a:lnTo>
                    <a:lnTo>
                      <a:pt x="747" y="211"/>
                    </a:lnTo>
                    <a:lnTo>
                      <a:pt x="741" y="202"/>
                    </a:lnTo>
                    <a:lnTo>
                      <a:pt x="736" y="195"/>
                    </a:lnTo>
                    <a:lnTo>
                      <a:pt x="731" y="189"/>
                    </a:lnTo>
                    <a:lnTo>
                      <a:pt x="726" y="183"/>
                    </a:lnTo>
                    <a:lnTo>
                      <a:pt x="719" y="177"/>
                    </a:lnTo>
                    <a:lnTo>
                      <a:pt x="713" y="173"/>
                    </a:lnTo>
                    <a:lnTo>
                      <a:pt x="706" y="169"/>
                    </a:lnTo>
                    <a:lnTo>
                      <a:pt x="699" y="164"/>
                    </a:lnTo>
                    <a:lnTo>
                      <a:pt x="691" y="161"/>
                    </a:lnTo>
                    <a:lnTo>
                      <a:pt x="676" y="155"/>
                    </a:lnTo>
                    <a:lnTo>
                      <a:pt x="659" y="150"/>
                    </a:lnTo>
                    <a:lnTo>
                      <a:pt x="641" y="149"/>
                    </a:lnTo>
                    <a:lnTo>
                      <a:pt x="623" y="149"/>
                    </a:lnTo>
                    <a:lnTo>
                      <a:pt x="616" y="135"/>
                    </a:lnTo>
                    <a:lnTo>
                      <a:pt x="609" y="122"/>
                    </a:lnTo>
                    <a:lnTo>
                      <a:pt x="600" y="108"/>
                    </a:lnTo>
                    <a:lnTo>
                      <a:pt x="591" y="95"/>
                    </a:lnTo>
                    <a:lnTo>
                      <a:pt x="581" y="82"/>
                    </a:lnTo>
                    <a:lnTo>
                      <a:pt x="569" y="69"/>
                    </a:lnTo>
                    <a:lnTo>
                      <a:pt x="558" y="57"/>
                    </a:lnTo>
                    <a:lnTo>
                      <a:pt x="545" y="47"/>
                    </a:lnTo>
                    <a:lnTo>
                      <a:pt x="532" y="37"/>
                    </a:lnTo>
                    <a:lnTo>
                      <a:pt x="517" y="27"/>
                    </a:lnTo>
                    <a:lnTo>
                      <a:pt x="502" y="20"/>
                    </a:lnTo>
                    <a:lnTo>
                      <a:pt x="487" y="12"/>
                    </a:lnTo>
                    <a:lnTo>
                      <a:pt x="471" y="7"/>
                    </a:lnTo>
                    <a:lnTo>
                      <a:pt x="454" y="3"/>
                    </a:lnTo>
                    <a:lnTo>
                      <a:pt x="437" y="1"/>
                    </a:lnTo>
                    <a:lnTo>
                      <a:pt x="418" y="0"/>
                    </a:lnTo>
                    <a:lnTo>
                      <a:pt x="394" y="1"/>
                    </a:lnTo>
                    <a:lnTo>
                      <a:pt x="371" y="4"/>
                    </a:lnTo>
                    <a:lnTo>
                      <a:pt x="349" y="8"/>
                    </a:lnTo>
                    <a:lnTo>
                      <a:pt x="327" y="16"/>
                    </a:lnTo>
                    <a:lnTo>
                      <a:pt x="307" y="23"/>
                    </a:lnTo>
                    <a:lnTo>
                      <a:pt x="289" y="33"/>
                    </a:lnTo>
                    <a:lnTo>
                      <a:pt x="271" y="44"/>
                    </a:lnTo>
                    <a:lnTo>
                      <a:pt x="255" y="56"/>
                    </a:lnTo>
                    <a:lnTo>
                      <a:pt x="241" y="69"/>
                    </a:lnTo>
                    <a:lnTo>
                      <a:pt x="227" y="84"/>
                    </a:lnTo>
                    <a:lnTo>
                      <a:pt x="215" y="99"/>
                    </a:lnTo>
                    <a:lnTo>
                      <a:pt x="205" y="114"/>
                    </a:lnTo>
                    <a:lnTo>
                      <a:pt x="197" y="130"/>
                    </a:lnTo>
                    <a:lnTo>
                      <a:pt x="189" y="147"/>
                    </a:lnTo>
                    <a:lnTo>
                      <a:pt x="184" y="163"/>
                    </a:lnTo>
                    <a:lnTo>
                      <a:pt x="181" y="180"/>
                    </a:lnTo>
                    <a:lnTo>
                      <a:pt x="163" y="185"/>
                    </a:lnTo>
                    <a:lnTo>
                      <a:pt x="144" y="190"/>
                    </a:lnTo>
                    <a:lnTo>
                      <a:pt x="127" y="198"/>
                    </a:lnTo>
                    <a:lnTo>
                      <a:pt x="110" y="206"/>
                    </a:lnTo>
                    <a:lnTo>
                      <a:pt x="95" y="216"/>
                    </a:lnTo>
                    <a:lnTo>
                      <a:pt x="80" y="227"/>
                    </a:lnTo>
                    <a:lnTo>
                      <a:pt x="66" y="240"/>
                    </a:lnTo>
                    <a:lnTo>
                      <a:pt x="53" y="253"/>
                    </a:lnTo>
                    <a:lnTo>
                      <a:pt x="42" y="268"/>
                    </a:lnTo>
                    <a:lnTo>
                      <a:pt x="31" y="283"/>
                    </a:lnTo>
                    <a:lnTo>
                      <a:pt x="21" y="300"/>
                    </a:lnTo>
                    <a:lnTo>
                      <a:pt x="14" y="316"/>
                    </a:lnTo>
                    <a:lnTo>
                      <a:pt x="8" y="335"/>
                    </a:lnTo>
                    <a:lnTo>
                      <a:pt x="3" y="352"/>
                    </a:lnTo>
                    <a:lnTo>
                      <a:pt x="1" y="370"/>
                    </a:lnTo>
                    <a:lnTo>
                      <a:pt x="0" y="388"/>
                    </a:lnTo>
                    <a:lnTo>
                      <a:pt x="0" y="399"/>
                    </a:lnTo>
                    <a:lnTo>
                      <a:pt x="1" y="409"/>
                    </a:lnTo>
                    <a:lnTo>
                      <a:pt x="2" y="419"/>
                    </a:lnTo>
                    <a:lnTo>
                      <a:pt x="4" y="430"/>
                    </a:lnTo>
                    <a:lnTo>
                      <a:pt x="9" y="449"/>
                    </a:lnTo>
                    <a:lnTo>
                      <a:pt x="17" y="468"/>
                    </a:lnTo>
                    <a:lnTo>
                      <a:pt x="25" y="487"/>
                    </a:lnTo>
                    <a:lnTo>
                      <a:pt x="36" y="504"/>
                    </a:lnTo>
                    <a:lnTo>
                      <a:pt x="49" y="521"/>
                    </a:lnTo>
                    <a:lnTo>
                      <a:pt x="63" y="536"/>
                    </a:lnTo>
                    <a:lnTo>
                      <a:pt x="78" y="549"/>
                    </a:lnTo>
                    <a:lnTo>
                      <a:pt x="94" y="561"/>
                    </a:lnTo>
                    <a:lnTo>
                      <a:pt x="111" y="572"/>
                    </a:lnTo>
                    <a:lnTo>
                      <a:pt x="129" y="581"/>
                    </a:lnTo>
                    <a:lnTo>
                      <a:pt x="149" y="588"/>
                    </a:lnTo>
                    <a:lnTo>
                      <a:pt x="168" y="594"/>
                    </a:lnTo>
                    <a:lnTo>
                      <a:pt x="179" y="596"/>
                    </a:lnTo>
                    <a:lnTo>
                      <a:pt x="188" y="597"/>
                    </a:lnTo>
                    <a:lnTo>
                      <a:pt x="199" y="598"/>
                    </a:lnTo>
                    <a:lnTo>
                      <a:pt x="210" y="598"/>
                    </a:lnTo>
                    <a:lnTo>
                      <a:pt x="642" y="598"/>
                    </a:lnTo>
                    <a:lnTo>
                      <a:pt x="659" y="597"/>
                    </a:lnTo>
                    <a:lnTo>
                      <a:pt x="675" y="595"/>
                    </a:lnTo>
                    <a:lnTo>
                      <a:pt x="691" y="590"/>
                    </a:lnTo>
                    <a:lnTo>
                      <a:pt x="706" y="585"/>
                    </a:lnTo>
                    <a:lnTo>
                      <a:pt x="721" y="579"/>
                    </a:lnTo>
                    <a:lnTo>
                      <a:pt x="734" y="570"/>
                    </a:lnTo>
                    <a:lnTo>
                      <a:pt x="747" y="560"/>
                    </a:lnTo>
                    <a:lnTo>
                      <a:pt x="759" y="550"/>
                    </a:lnTo>
                    <a:lnTo>
                      <a:pt x="770" y="538"/>
                    </a:lnTo>
                    <a:lnTo>
                      <a:pt x="779" y="525"/>
                    </a:lnTo>
                    <a:lnTo>
                      <a:pt x="788" y="512"/>
                    </a:lnTo>
                    <a:lnTo>
                      <a:pt x="795" y="497"/>
                    </a:lnTo>
                    <a:lnTo>
                      <a:pt x="801" y="482"/>
                    </a:lnTo>
                    <a:lnTo>
                      <a:pt x="805" y="466"/>
                    </a:lnTo>
                    <a:lnTo>
                      <a:pt x="807" y="450"/>
                    </a:lnTo>
                    <a:lnTo>
                      <a:pt x="808" y="433"/>
                    </a:lnTo>
                    <a:lnTo>
                      <a:pt x="807" y="416"/>
                    </a:lnTo>
                    <a:lnTo>
                      <a:pt x="805" y="398"/>
                    </a:lnTo>
                    <a:lnTo>
                      <a:pt x="801" y="378"/>
                    </a:lnTo>
                    <a:lnTo>
                      <a:pt x="795" y="360"/>
                    </a:lnTo>
                    <a:lnTo>
                      <a:pt x="792" y="351"/>
                    </a:lnTo>
                    <a:lnTo>
                      <a:pt x="788" y="342"/>
                    </a:lnTo>
                    <a:lnTo>
                      <a:pt x="782" y="332"/>
                    </a:lnTo>
                    <a:lnTo>
                      <a:pt x="777" y="324"/>
                    </a:lnTo>
                    <a:lnTo>
                      <a:pt x="772" y="316"/>
                    </a:lnTo>
                    <a:lnTo>
                      <a:pt x="765" y="308"/>
                    </a:lnTo>
                    <a:lnTo>
                      <a:pt x="759" y="301"/>
                    </a:lnTo>
                    <a:lnTo>
                      <a:pt x="751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44">
                <a:extLst>
                  <a:ext uri="{FF2B5EF4-FFF2-40B4-BE49-F238E27FC236}">
                    <a16:creationId xmlns="" xmlns:a16="http://schemas.microsoft.com/office/drawing/2014/main" id="{9FC19C64-F945-443F-A02F-8530390365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5625" y="984250"/>
                <a:ext cx="71438" cy="71438"/>
              </a:xfrm>
              <a:custGeom>
                <a:avLst/>
                <a:gdLst>
                  <a:gd name="T0" fmla="*/ 198 w 223"/>
                  <a:gd name="T1" fmla="*/ 4 h 225"/>
                  <a:gd name="T2" fmla="*/ 4 w 223"/>
                  <a:gd name="T3" fmla="*/ 199 h 225"/>
                  <a:gd name="T4" fmla="*/ 2 w 223"/>
                  <a:gd name="T5" fmla="*/ 201 h 225"/>
                  <a:gd name="T6" fmla="*/ 1 w 223"/>
                  <a:gd name="T7" fmla="*/ 204 h 225"/>
                  <a:gd name="T8" fmla="*/ 0 w 223"/>
                  <a:gd name="T9" fmla="*/ 207 h 225"/>
                  <a:gd name="T10" fmla="*/ 0 w 223"/>
                  <a:gd name="T11" fmla="*/ 210 h 225"/>
                  <a:gd name="T12" fmla="*/ 0 w 223"/>
                  <a:gd name="T13" fmla="*/ 213 h 225"/>
                  <a:gd name="T14" fmla="*/ 1 w 223"/>
                  <a:gd name="T15" fmla="*/ 216 h 225"/>
                  <a:gd name="T16" fmla="*/ 2 w 223"/>
                  <a:gd name="T17" fmla="*/ 218 h 225"/>
                  <a:gd name="T18" fmla="*/ 4 w 223"/>
                  <a:gd name="T19" fmla="*/ 220 h 225"/>
                  <a:gd name="T20" fmla="*/ 6 w 223"/>
                  <a:gd name="T21" fmla="*/ 221 h 225"/>
                  <a:gd name="T22" fmla="*/ 8 w 223"/>
                  <a:gd name="T23" fmla="*/ 223 h 225"/>
                  <a:gd name="T24" fmla="*/ 11 w 223"/>
                  <a:gd name="T25" fmla="*/ 223 h 225"/>
                  <a:gd name="T26" fmla="*/ 15 w 223"/>
                  <a:gd name="T27" fmla="*/ 225 h 225"/>
                  <a:gd name="T28" fmla="*/ 17 w 223"/>
                  <a:gd name="T29" fmla="*/ 223 h 225"/>
                  <a:gd name="T30" fmla="*/ 20 w 223"/>
                  <a:gd name="T31" fmla="*/ 223 h 225"/>
                  <a:gd name="T32" fmla="*/ 22 w 223"/>
                  <a:gd name="T33" fmla="*/ 221 h 225"/>
                  <a:gd name="T34" fmla="*/ 25 w 223"/>
                  <a:gd name="T35" fmla="*/ 220 h 225"/>
                  <a:gd name="T36" fmla="*/ 219 w 223"/>
                  <a:gd name="T37" fmla="*/ 25 h 225"/>
                  <a:gd name="T38" fmla="*/ 221 w 223"/>
                  <a:gd name="T39" fmla="*/ 23 h 225"/>
                  <a:gd name="T40" fmla="*/ 222 w 223"/>
                  <a:gd name="T41" fmla="*/ 21 h 225"/>
                  <a:gd name="T42" fmla="*/ 223 w 223"/>
                  <a:gd name="T43" fmla="*/ 18 h 225"/>
                  <a:gd name="T44" fmla="*/ 223 w 223"/>
                  <a:gd name="T45" fmla="*/ 16 h 225"/>
                  <a:gd name="T46" fmla="*/ 223 w 223"/>
                  <a:gd name="T47" fmla="*/ 13 h 225"/>
                  <a:gd name="T48" fmla="*/ 222 w 223"/>
                  <a:gd name="T49" fmla="*/ 9 h 225"/>
                  <a:gd name="T50" fmla="*/ 221 w 223"/>
                  <a:gd name="T51" fmla="*/ 7 h 225"/>
                  <a:gd name="T52" fmla="*/ 219 w 223"/>
                  <a:gd name="T53" fmla="*/ 4 h 225"/>
                  <a:gd name="T54" fmla="*/ 217 w 223"/>
                  <a:gd name="T55" fmla="*/ 2 h 225"/>
                  <a:gd name="T56" fmla="*/ 215 w 223"/>
                  <a:gd name="T57" fmla="*/ 1 h 225"/>
                  <a:gd name="T58" fmla="*/ 212 w 223"/>
                  <a:gd name="T59" fmla="*/ 0 h 225"/>
                  <a:gd name="T60" fmla="*/ 208 w 223"/>
                  <a:gd name="T61" fmla="*/ 0 h 225"/>
                  <a:gd name="T62" fmla="*/ 206 w 223"/>
                  <a:gd name="T63" fmla="*/ 0 h 225"/>
                  <a:gd name="T64" fmla="*/ 203 w 223"/>
                  <a:gd name="T65" fmla="*/ 1 h 225"/>
                  <a:gd name="T66" fmla="*/ 201 w 223"/>
                  <a:gd name="T67" fmla="*/ 2 h 225"/>
                  <a:gd name="T68" fmla="*/ 198 w 223"/>
                  <a:gd name="T69" fmla="*/ 4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23" h="225">
                    <a:moveTo>
                      <a:pt x="198" y="4"/>
                    </a:moveTo>
                    <a:lnTo>
                      <a:pt x="4" y="199"/>
                    </a:lnTo>
                    <a:lnTo>
                      <a:pt x="2" y="201"/>
                    </a:lnTo>
                    <a:lnTo>
                      <a:pt x="1" y="204"/>
                    </a:lnTo>
                    <a:lnTo>
                      <a:pt x="0" y="207"/>
                    </a:lnTo>
                    <a:lnTo>
                      <a:pt x="0" y="210"/>
                    </a:lnTo>
                    <a:lnTo>
                      <a:pt x="0" y="213"/>
                    </a:lnTo>
                    <a:lnTo>
                      <a:pt x="1" y="216"/>
                    </a:lnTo>
                    <a:lnTo>
                      <a:pt x="2" y="218"/>
                    </a:lnTo>
                    <a:lnTo>
                      <a:pt x="4" y="220"/>
                    </a:lnTo>
                    <a:lnTo>
                      <a:pt x="6" y="221"/>
                    </a:lnTo>
                    <a:lnTo>
                      <a:pt x="8" y="223"/>
                    </a:lnTo>
                    <a:lnTo>
                      <a:pt x="11" y="223"/>
                    </a:lnTo>
                    <a:lnTo>
                      <a:pt x="15" y="225"/>
                    </a:lnTo>
                    <a:lnTo>
                      <a:pt x="17" y="223"/>
                    </a:lnTo>
                    <a:lnTo>
                      <a:pt x="20" y="223"/>
                    </a:lnTo>
                    <a:lnTo>
                      <a:pt x="22" y="221"/>
                    </a:lnTo>
                    <a:lnTo>
                      <a:pt x="25" y="220"/>
                    </a:lnTo>
                    <a:lnTo>
                      <a:pt x="219" y="25"/>
                    </a:lnTo>
                    <a:lnTo>
                      <a:pt x="221" y="23"/>
                    </a:lnTo>
                    <a:lnTo>
                      <a:pt x="222" y="21"/>
                    </a:lnTo>
                    <a:lnTo>
                      <a:pt x="223" y="18"/>
                    </a:lnTo>
                    <a:lnTo>
                      <a:pt x="223" y="16"/>
                    </a:lnTo>
                    <a:lnTo>
                      <a:pt x="223" y="13"/>
                    </a:lnTo>
                    <a:lnTo>
                      <a:pt x="222" y="9"/>
                    </a:lnTo>
                    <a:lnTo>
                      <a:pt x="221" y="7"/>
                    </a:lnTo>
                    <a:lnTo>
                      <a:pt x="219" y="4"/>
                    </a:lnTo>
                    <a:lnTo>
                      <a:pt x="217" y="2"/>
                    </a:lnTo>
                    <a:lnTo>
                      <a:pt x="215" y="1"/>
                    </a:lnTo>
                    <a:lnTo>
                      <a:pt x="212" y="0"/>
                    </a:lnTo>
                    <a:lnTo>
                      <a:pt x="208" y="0"/>
                    </a:lnTo>
                    <a:lnTo>
                      <a:pt x="206" y="0"/>
                    </a:lnTo>
                    <a:lnTo>
                      <a:pt x="203" y="1"/>
                    </a:lnTo>
                    <a:lnTo>
                      <a:pt x="201" y="2"/>
                    </a:lnTo>
                    <a:lnTo>
                      <a:pt x="19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45">
                <a:extLst>
                  <a:ext uri="{FF2B5EF4-FFF2-40B4-BE49-F238E27FC236}">
                    <a16:creationId xmlns="" xmlns:a16="http://schemas.microsoft.com/office/drawing/2014/main" id="{2EE47870-BF91-4123-8E79-ABBF62F3F2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1825" y="989013"/>
                <a:ext cx="47625" cy="66675"/>
              </a:xfrm>
              <a:custGeom>
                <a:avLst/>
                <a:gdLst>
                  <a:gd name="T0" fmla="*/ 135 w 150"/>
                  <a:gd name="T1" fmla="*/ 60 h 210"/>
                  <a:gd name="T2" fmla="*/ 82 w 150"/>
                  <a:gd name="T3" fmla="*/ 60 h 210"/>
                  <a:gd name="T4" fmla="*/ 116 w 150"/>
                  <a:gd name="T5" fmla="*/ 25 h 210"/>
                  <a:gd name="T6" fmla="*/ 118 w 150"/>
                  <a:gd name="T7" fmla="*/ 23 h 210"/>
                  <a:gd name="T8" fmla="*/ 119 w 150"/>
                  <a:gd name="T9" fmla="*/ 21 h 210"/>
                  <a:gd name="T10" fmla="*/ 120 w 150"/>
                  <a:gd name="T11" fmla="*/ 18 h 210"/>
                  <a:gd name="T12" fmla="*/ 120 w 150"/>
                  <a:gd name="T13" fmla="*/ 16 h 210"/>
                  <a:gd name="T14" fmla="*/ 120 w 150"/>
                  <a:gd name="T15" fmla="*/ 13 h 210"/>
                  <a:gd name="T16" fmla="*/ 119 w 150"/>
                  <a:gd name="T17" fmla="*/ 9 h 210"/>
                  <a:gd name="T18" fmla="*/ 118 w 150"/>
                  <a:gd name="T19" fmla="*/ 6 h 210"/>
                  <a:gd name="T20" fmla="*/ 116 w 150"/>
                  <a:gd name="T21" fmla="*/ 4 h 210"/>
                  <a:gd name="T22" fmla="*/ 114 w 150"/>
                  <a:gd name="T23" fmla="*/ 2 h 210"/>
                  <a:gd name="T24" fmla="*/ 111 w 150"/>
                  <a:gd name="T25" fmla="*/ 1 h 210"/>
                  <a:gd name="T26" fmla="*/ 109 w 150"/>
                  <a:gd name="T27" fmla="*/ 0 h 210"/>
                  <a:gd name="T28" fmla="*/ 105 w 150"/>
                  <a:gd name="T29" fmla="*/ 0 h 210"/>
                  <a:gd name="T30" fmla="*/ 102 w 150"/>
                  <a:gd name="T31" fmla="*/ 0 h 210"/>
                  <a:gd name="T32" fmla="*/ 100 w 150"/>
                  <a:gd name="T33" fmla="*/ 1 h 210"/>
                  <a:gd name="T34" fmla="*/ 97 w 150"/>
                  <a:gd name="T35" fmla="*/ 2 h 210"/>
                  <a:gd name="T36" fmla="*/ 95 w 150"/>
                  <a:gd name="T37" fmla="*/ 4 h 210"/>
                  <a:gd name="T38" fmla="*/ 35 w 150"/>
                  <a:gd name="T39" fmla="*/ 64 h 210"/>
                  <a:gd name="T40" fmla="*/ 33 w 150"/>
                  <a:gd name="T41" fmla="*/ 68 h 210"/>
                  <a:gd name="T42" fmla="*/ 32 w 150"/>
                  <a:gd name="T43" fmla="*/ 71 h 210"/>
                  <a:gd name="T44" fmla="*/ 30 w 150"/>
                  <a:gd name="T45" fmla="*/ 76 h 210"/>
                  <a:gd name="T46" fmla="*/ 32 w 150"/>
                  <a:gd name="T47" fmla="*/ 81 h 210"/>
                  <a:gd name="T48" fmla="*/ 35 w 150"/>
                  <a:gd name="T49" fmla="*/ 84 h 210"/>
                  <a:gd name="T50" fmla="*/ 38 w 150"/>
                  <a:gd name="T51" fmla="*/ 88 h 210"/>
                  <a:gd name="T52" fmla="*/ 41 w 150"/>
                  <a:gd name="T53" fmla="*/ 89 h 210"/>
                  <a:gd name="T54" fmla="*/ 45 w 150"/>
                  <a:gd name="T55" fmla="*/ 90 h 210"/>
                  <a:gd name="T56" fmla="*/ 99 w 150"/>
                  <a:gd name="T57" fmla="*/ 90 h 210"/>
                  <a:gd name="T58" fmla="*/ 5 w 150"/>
                  <a:gd name="T59" fmla="*/ 184 h 210"/>
                  <a:gd name="T60" fmla="*/ 4 w 150"/>
                  <a:gd name="T61" fmla="*/ 186 h 210"/>
                  <a:gd name="T62" fmla="*/ 2 w 150"/>
                  <a:gd name="T63" fmla="*/ 189 h 210"/>
                  <a:gd name="T64" fmla="*/ 2 w 150"/>
                  <a:gd name="T65" fmla="*/ 192 h 210"/>
                  <a:gd name="T66" fmla="*/ 0 w 150"/>
                  <a:gd name="T67" fmla="*/ 195 h 210"/>
                  <a:gd name="T68" fmla="*/ 2 w 150"/>
                  <a:gd name="T69" fmla="*/ 198 h 210"/>
                  <a:gd name="T70" fmla="*/ 2 w 150"/>
                  <a:gd name="T71" fmla="*/ 201 h 210"/>
                  <a:gd name="T72" fmla="*/ 4 w 150"/>
                  <a:gd name="T73" fmla="*/ 203 h 210"/>
                  <a:gd name="T74" fmla="*/ 5 w 150"/>
                  <a:gd name="T75" fmla="*/ 205 h 210"/>
                  <a:gd name="T76" fmla="*/ 8 w 150"/>
                  <a:gd name="T77" fmla="*/ 206 h 210"/>
                  <a:gd name="T78" fmla="*/ 10 w 150"/>
                  <a:gd name="T79" fmla="*/ 208 h 210"/>
                  <a:gd name="T80" fmla="*/ 13 w 150"/>
                  <a:gd name="T81" fmla="*/ 208 h 210"/>
                  <a:gd name="T82" fmla="*/ 15 w 150"/>
                  <a:gd name="T83" fmla="*/ 210 h 210"/>
                  <a:gd name="T84" fmla="*/ 19 w 150"/>
                  <a:gd name="T85" fmla="*/ 208 h 210"/>
                  <a:gd name="T86" fmla="*/ 22 w 150"/>
                  <a:gd name="T87" fmla="*/ 208 h 210"/>
                  <a:gd name="T88" fmla="*/ 24 w 150"/>
                  <a:gd name="T89" fmla="*/ 206 h 210"/>
                  <a:gd name="T90" fmla="*/ 26 w 150"/>
                  <a:gd name="T91" fmla="*/ 205 h 210"/>
                  <a:gd name="T92" fmla="*/ 146 w 150"/>
                  <a:gd name="T93" fmla="*/ 85 h 210"/>
                  <a:gd name="T94" fmla="*/ 148 w 150"/>
                  <a:gd name="T95" fmla="*/ 82 h 210"/>
                  <a:gd name="T96" fmla="*/ 150 w 150"/>
                  <a:gd name="T97" fmla="*/ 78 h 210"/>
                  <a:gd name="T98" fmla="*/ 150 w 150"/>
                  <a:gd name="T99" fmla="*/ 74 h 210"/>
                  <a:gd name="T100" fmla="*/ 149 w 150"/>
                  <a:gd name="T101" fmla="*/ 70 h 210"/>
                  <a:gd name="T102" fmla="*/ 147 w 150"/>
                  <a:gd name="T103" fmla="*/ 66 h 210"/>
                  <a:gd name="T104" fmla="*/ 144 w 150"/>
                  <a:gd name="T105" fmla="*/ 63 h 210"/>
                  <a:gd name="T106" fmla="*/ 140 w 150"/>
                  <a:gd name="T107" fmla="*/ 61 h 210"/>
                  <a:gd name="T108" fmla="*/ 135 w 150"/>
                  <a:gd name="T109" fmla="*/ 6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0" h="210">
                    <a:moveTo>
                      <a:pt x="135" y="60"/>
                    </a:moveTo>
                    <a:lnTo>
                      <a:pt x="82" y="60"/>
                    </a:lnTo>
                    <a:lnTo>
                      <a:pt x="116" y="25"/>
                    </a:lnTo>
                    <a:lnTo>
                      <a:pt x="118" y="23"/>
                    </a:lnTo>
                    <a:lnTo>
                      <a:pt x="119" y="21"/>
                    </a:lnTo>
                    <a:lnTo>
                      <a:pt x="120" y="18"/>
                    </a:lnTo>
                    <a:lnTo>
                      <a:pt x="120" y="16"/>
                    </a:lnTo>
                    <a:lnTo>
                      <a:pt x="120" y="13"/>
                    </a:lnTo>
                    <a:lnTo>
                      <a:pt x="119" y="9"/>
                    </a:lnTo>
                    <a:lnTo>
                      <a:pt x="118" y="6"/>
                    </a:lnTo>
                    <a:lnTo>
                      <a:pt x="116" y="4"/>
                    </a:lnTo>
                    <a:lnTo>
                      <a:pt x="114" y="2"/>
                    </a:lnTo>
                    <a:lnTo>
                      <a:pt x="111" y="1"/>
                    </a:lnTo>
                    <a:lnTo>
                      <a:pt x="109" y="0"/>
                    </a:lnTo>
                    <a:lnTo>
                      <a:pt x="105" y="0"/>
                    </a:lnTo>
                    <a:lnTo>
                      <a:pt x="102" y="0"/>
                    </a:lnTo>
                    <a:lnTo>
                      <a:pt x="100" y="1"/>
                    </a:lnTo>
                    <a:lnTo>
                      <a:pt x="97" y="2"/>
                    </a:lnTo>
                    <a:lnTo>
                      <a:pt x="95" y="4"/>
                    </a:lnTo>
                    <a:lnTo>
                      <a:pt x="35" y="64"/>
                    </a:lnTo>
                    <a:lnTo>
                      <a:pt x="33" y="68"/>
                    </a:lnTo>
                    <a:lnTo>
                      <a:pt x="32" y="71"/>
                    </a:lnTo>
                    <a:lnTo>
                      <a:pt x="30" y="76"/>
                    </a:lnTo>
                    <a:lnTo>
                      <a:pt x="32" y="81"/>
                    </a:lnTo>
                    <a:lnTo>
                      <a:pt x="35" y="84"/>
                    </a:lnTo>
                    <a:lnTo>
                      <a:pt x="38" y="88"/>
                    </a:lnTo>
                    <a:lnTo>
                      <a:pt x="41" y="89"/>
                    </a:lnTo>
                    <a:lnTo>
                      <a:pt x="45" y="90"/>
                    </a:lnTo>
                    <a:lnTo>
                      <a:pt x="99" y="90"/>
                    </a:lnTo>
                    <a:lnTo>
                      <a:pt x="5" y="184"/>
                    </a:lnTo>
                    <a:lnTo>
                      <a:pt x="4" y="186"/>
                    </a:lnTo>
                    <a:lnTo>
                      <a:pt x="2" y="189"/>
                    </a:lnTo>
                    <a:lnTo>
                      <a:pt x="2" y="192"/>
                    </a:lnTo>
                    <a:lnTo>
                      <a:pt x="0" y="195"/>
                    </a:lnTo>
                    <a:lnTo>
                      <a:pt x="2" y="198"/>
                    </a:lnTo>
                    <a:lnTo>
                      <a:pt x="2" y="201"/>
                    </a:lnTo>
                    <a:lnTo>
                      <a:pt x="4" y="203"/>
                    </a:lnTo>
                    <a:lnTo>
                      <a:pt x="5" y="205"/>
                    </a:lnTo>
                    <a:lnTo>
                      <a:pt x="8" y="206"/>
                    </a:lnTo>
                    <a:lnTo>
                      <a:pt x="10" y="208"/>
                    </a:lnTo>
                    <a:lnTo>
                      <a:pt x="13" y="208"/>
                    </a:lnTo>
                    <a:lnTo>
                      <a:pt x="15" y="210"/>
                    </a:lnTo>
                    <a:lnTo>
                      <a:pt x="19" y="208"/>
                    </a:lnTo>
                    <a:lnTo>
                      <a:pt x="22" y="208"/>
                    </a:lnTo>
                    <a:lnTo>
                      <a:pt x="24" y="206"/>
                    </a:lnTo>
                    <a:lnTo>
                      <a:pt x="26" y="205"/>
                    </a:lnTo>
                    <a:lnTo>
                      <a:pt x="146" y="85"/>
                    </a:lnTo>
                    <a:lnTo>
                      <a:pt x="148" y="82"/>
                    </a:lnTo>
                    <a:lnTo>
                      <a:pt x="150" y="78"/>
                    </a:lnTo>
                    <a:lnTo>
                      <a:pt x="150" y="74"/>
                    </a:lnTo>
                    <a:lnTo>
                      <a:pt x="149" y="70"/>
                    </a:lnTo>
                    <a:lnTo>
                      <a:pt x="147" y="66"/>
                    </a:lnTo>
                    <a:lnTo>
                      <a:pt x="144" y="63"/>
                    </a:lnTo>
                    <a:lnTo>
                      <a:pt x="140" y="61"/>
                    </a:lnTo>
                    <a:lnTo>
                      <a:pt x="135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46">
                <a:extLst>
                  <a:ext uri="{FF2B5EF4-FFF2-40B4-BE49-F238E27FC236}">
                    <a16:creationId xmlns="" xmlns:a16="http://schemas.microsoft.com/office/drawing/2014/main" id="{C0441F2E-9E60-455A-9ADC-FFEB0AB2BC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9450" y="989013"/>
                <a:ext cx="66675" cy="66675"/>
              </a:xfrm>
              <a:custGeom>
                <a:avLst/>
                <a:gdLst>
                  <a:gd name="T0" fmla="*/ 184 w 210"/>
                  <a:gd name="T1" fmla="*/ 4 h 210"/>
                  <a:gd name="T2" fmla="*/ 5 w 210"/>
                  <a:gd name="T3" fmla="*/ 184 h 210"/>
                  <a:gd name="T4" fmla="*/ 2 w 210"/>
                  <a:gd name="T5" fmla="*/ 186 h 210"/>
                  <a:gd name="T6" fmla="*/ 1 w 210"/>
                  <a:gd name="T7" fmla="*/ 189 h 210"/>
                  <a:gd name="T8" fmla="*/ 0 w 210"/>
                  <a:gd name="T9" fmla="*/ 192 h 210"/>
                  <a:gd name="T10" fmla="*/ 0 w 210"/>
                  <a:gd name="T11" fmla="*/ 195 h 210"/>
                  <a:gd name="T12" fmla="*/ 0 w 210"/>
                  <a:gd name="T13" fmla="*/ 198 h 210"/>
                  <a:gd name="T14" fmla="*/ 1 w 210"/>
                  <a:gd name="T15" fmla="*/ 201 h 210"/>
                  <a:gd name="T16" fmla="*/ 2 w 210"/>
                  <a:gd name="T17" fmla="*/ 203 h 210"/>
                  <a:gd name="T18" fmla="*/ 5 w 210"/>
                  <a:gd name="T19" fmla="*/ 205 h 210"/>
                  <a:gd name="T20" fmla="*/ 7 w 210"/>
                  <a:gd name="T21" fmla="*/ 206 h 210"/>
                  <a:gd name="T22" fmla="*/ 10 w 210"/>
                  <a:gd name="T23" fmla="*/ 208 h 210"/>
                  <a:gd name="T24" fmla="*/ 12 w 210"/>
                  <a:gd name="T25" fmla="*/ 208 h 210"/>
                  <a:gd name="T26" fmla="*/ 15 w 210"/>
                  <a:gd name="T27" fmla="*/ 210 h 210"/>
                  <a:gd name="T28" fmla="*/ 19 w 210"/>
                  <a:gd name="T29" fmla="*/ 208 h 210"/>
                  <a:gd name="T30" fmla="*/ 21 w 210"/>
                  <a:gd name="T31" fmla="*/ 208 h 210"/>
                  <a:gd name="T32" fmla="*/ 24 w 210"/>
                  <a:gd name="T33" fmla="*/ 206 h 210"/>
                  <a:gd name="T34" fmla="*/ 26 w 210"/>
                  <a:gd name="T35" fmla="*/ 205 h 210"/>
                  <a:gd name="T36" fmla="*/ 206 w 210"/>
                  <a:gd name="T37" fmla="*/ 25 h 210"/>
                  <a:gd name="T38" fmla="*/ 208 w 210"/>
                  <a:gd name="T39" fmla="*/ 23 h 210"/>
                  <a:gd name="T40" fmla="*/ 209 w 210"/>
                  <a:gd name="T41" fmla="*/ 21 h 210"/>
                  <a:gd name="T42" fmla="*/ 210 w 210"/>
                  <a:gd name="T43" fmla="*/ 18 h 210"/>
                  <a:gd name="T44" fmla="*/ 210 w 210"/>
                  <a:gd name="T45" fmla="*/ 16 h 210"/>
                  <a:gd name="T46" fmla="*/ 210 w 210"/>
                  <a:gd name="T47" fmla="*/ 13 h 210"/>
                  <a:gd name="T48" fmla="*/ 209 w 210"/>
                  <a:gd name="T49" fmla="*/ 9 h 210"/>
                  <a:gd name="T50" fmla="*/ 208 w 210"/>
                  <a:gd name="T51" fmla="*/ 6 h 210"/>
                  <a:gd name="T52" fmla="*/ 206 w 210"/>
                  <a:gd name="T53" fmla="*/ 4 h 210"/>
                  <a:gd name="T54" fmla="*/ 204 w 210"/>
                  <a:gd name="T55" fmla="*/ 2 h 210"/>
                  <a:gd name="T56" fmla="*/ 201 w 210"/>
                  <a:gd name="T57" fmla="*/ 1 h 210"/>
                  <a:gd name="T58" fmla="*/ 198 w 210"/>
                  <a:gd name="T59" fmla="*/ 0 h 210"/>
                  <a:gd name="T60" fmla="*/ 195 w 210"/>
                  <a:gd name="T61" fmla="*/ 0 h 210"/>
                  <a:gd name="T62" fmla="*/ 192 w 210"/>
                  <a:gd name="T63" fmla="*/ 0 h 210"/>
                  <a:gd name="T64" fmla="*/ 190 w 210"/>
                  <a:gd name="T65" fmla="*/ 1 h 210"/>
                  <a:gd name="T66" fmla="*/ 187 w 210"/>
                  <a:gd name="T67" fmla="*/ 2 h 210"/>
                  <a:gd name="T68" fmla="*/ 184 w 210"/>
                  <a:gd name="T69" fmla="*/ 4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10" h="210">
                    <a:moveTo>
                      <a:pt x="184" y="4"/>
                    </a:moveTo>
                    <a:lnTo>
                      <a:pt x="5" y="184"/>
                    </a:lnTo>
                    <a:lnTo>
                      <a:pt x="2" y="186"/>
                    </a:lnTo>
                    <a:lnTo>
                      <a:pt x="1" y="189"/>
                    </a:lnTo>
                    <a:lnTo>
                      <a:pt x="0" y="192"/>
                    </a:lnTo>
                    <a:lnTo>
                      <a:pt x="0" y="195"/>
                    </a:lnTo>
                    <a:lnTo>
                      <a:pt x="0" y="198"/>
                    </a:lnTo>
                    <a:lnTo>
                      <a:pt x="1" y="201"/>
                    </a:lnTo>
                    <a:lnTo>
                      <a:pt x="2" y="203"/>
                    </a:lnTo>
                    <a:lnTo>
                      <a:pt x="5" y="205"/>
                    </a:lnTo>
                    <a:lnTo>
                      <a:pt x="7" y="206"/>
                    </a:lnTo>
                    <a:lnTo>
                      <a:pt x="10" y="208"/>
                    </a:lnTo>
                    <a:lnTo>
                      <a:pt x="12" y="208"/>
                    </a:lnTo>
                    <a:lnTo>
                      <a:pt x="15" y="210"/>
                    </a:lnTo>
                    <a:lnTo>
                      <a:pt x="19" y="208"/>
                    </a:lnTo>
                    <a:lnTo>
                      <a:pt x="21" y="208"/>
                    </a:lnTo>
                    <a:lnTo>
                      <a:pt x="24" y="206"/>
                    </a:lnTo>
                    <a:lnTo>
                      <a:pt x="26" y="205"/>
                    </a:lnTo>
                    <a:lnTo>
                      <a:pt x="206" y="25"/>
                    </a:lnTo>
                    <a:lnTo>
                      <a:pt x="208" y="23"/>
                    </a:lnTo>
                    <a:lnTo>
                      <a:pt x="209" y="21"/>
                    </a:lnTo>
                    <a:lnTo>
                      <a:pt x="210" y="18"/>
                    </a:lnTo>
                    <a:lnTo>
                      <a:pt x="210" y="16"/>
                    </a:lnTo>
                    <a:lnTo>
                      <a:pt x="210" y="13"/>
                    </a:lnTo>
                    <a:lnTo>
                      <a:pt x="209" y="9"/>
                    </a:lnTo>
                    <a:lnTo>
                      <a:pt x="208" y="6"/>
                    </a:lnTo>
                    <a:lnTo>
                      <a:pt x="206" y="4"/>
                    </a:lnTo>
                    <a:lnTo>
                      <a:pt x="204" y="2"/>
                    </a:lnTo>
                    <a:lnTo>
                      <a:pt x="201" y="1"/>
                    </a:lnTo>
                    <a:lnTo>
                      <a:pt x="198" y="0"/>
                    </a:lnTo>
                    <a:lnTo>
                      <a:pt x="195" y="0"/>
                    </a:lnTo>
                    <a:lnTo>
                      <a:pt x="192" y="0"/>
                    </a:lnTo>
                    <a:lnTo>
                      <a:pt x="190" y="1"/>
                    </a:lnTo>
                    <a:lnTo>
                      <a:pt x="187" y="2"/>
                    </a:lnTo>
                    <a:lnTo>
                      <a:pt x="18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10" name="Group 309">
            <a:extLst>
              <a:ext uri="{FF2B5EF4-FFF2-40B4-BE49-F238E27FC236}">
                <a16:creationId xmlns="" xmlns:a16="http://schemas.microsoft.com/office/drawing/2014/main" id="{E90B0863-D73A-45AF-8802-341AAE53647D}"/>
              </a:ext>
            </a:extLst>
          </p:cNvPr>
          <p:cNvGrpSpPr/>
          <p:nvPr/>
        </p:nvGrpSpPr>
        <p:grpSpPr>
          <a:xfrm>
            <a:off x="2079484" y="3122729"/>
            <a:ext cx="418315" cy="418315"/>
            <a:chOff x="4747002" y="3515391"/>
            <a:chExt cx="418315" cy="418315"/>
          </a:xfrm>
        </p:grpSpPr>
        <p:sp>
          <p:nvSpPr>
            <p:cNvPr id="311" name="Oval 310">
              <a:extLst>
                <a:ext uri="{FF2B5EF4-FFF2-40B4-BE49-F238E27FC236}">
                  <a16:creationId xmlns="" xmlns:a16="http://schemas.microsoft.com/office/drawing/2014/main" id="{0AF2CABE-C1B0-4800-AE07-767536AC6FDA}"/>
                </a:ext>
              </a:extLst>
            </p:cNvPr>
            <p:cNvSpPr/>
            <p:nvPr/>
          </p:nvSpPr>
          <p:spPr>
            <a:xfrm>
              <a:off x="4747002" y="3515391"/>
              <a:ext cx="418315" cy="418315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2" name="Group 311">
              <a:extLst>
                <a:ext uri="{FF2B5EF4-FFF2-40B4-BE49-F238E27FC236}">
                  <a16:creationId xmlns="" xmlns:a16="http://schemas.microsoft.com/office/drawing/2014/main" id="{2B0FED67-BC0F-461D-9DD6-EFCA7EA3D75C}"/>
                </a:ext>
              </a:extLst>
            </p:cNvPr>
            <p:cNvGrpSpPr/>
            <p:nvPr/>
          </p:nvGrpSpPr>
          <p:grpSpPr>
            <a:xfrm>
              <a:off x="4867938" y="3635834"/>
              <a:ext cx="176442" cy="177428"/>
              <a:chOff x="906463" y="769938"/>
              <a:chExt cx="284162" cy="285750"/>
            </a:xfrm>
            <a:solidFill>
              <a:schemeClr val="bg1"/>
            </a:solidFill>
          </p:grpSpPr>
          <p:sp>
            <p:nvSpPr>
              <p:cNvPr id="313" name="Freeform 63">
                <a:extLst>
                  <a:ext uri="{FF2B5EF4-FFF2-40B4-BE49-F238E27FC236}">
                    <a16:creationId xmlns="" xmlns:a16="http://schemas.microsoft.com/office/drawing/2014/main" id="{A2C4F30B-FF68-4DD7-B5C8-A2E8C8349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9650" y="769938"/>
                <a:ext cx="9525" cy="19050"/>
              </a:xfrm>
              <a:custGeom>
                <a:avLst/>
                <a:gdLst>
                  <a:gd name="T0" fmla="*/ 15 w 30"/>
                  <a:gd name="T1" fmla="*/ 59 h 59"/>
                  <a:gd name="T2" fmla="*/ 18 w 30"/>
                  <a:gd name="T3" fmla="*/ 59 h 59"/>
                  <a:gd name="T4" fmla="*/ 21 w 30"/>
                  <a:gd name="T5" fmla="*/ 58 h 59"/>
                  <a:gd name="T6" fmla="*/ 23 w 30"/>
                  <a:gd name="T7" fmla="*/ 57 h 59"/>
                  <a:gd name="T8" fmla="*/ 25 w 30"/>
                  <a:gd name="T9" fmla="*/ 55 h 59"/>
                  <a:gd name="T10" fmla="*/ 27 w 30"/>
                  <a:gd name="T11" fmla="*/ 53 h 59"/>
                  <a:gd name="T12" fmla="*/ 28 w 30"/>
                  <a:gd name="T13" fmla="*/ 51 h 59"/>
                  <a:gd name="T14" fmla="*/ 30 w 30"/>
                  <a:gd name="T15" fmla="*/ 48 h 59"/>
                  <a:gd name="T16" fmla="*/ 30 w 30"/>
                  <a:gd name="T17" fmla="*/ 44 h 59"/>
                  <a:gd name="T18" fmla="*/ 30 w 30"/>
                  <a:gd name="T19" fmla="*/ 14 h 59"/>
                  <a:gd name="T20" fmla="*/ 30 w 30"/>
                  <a:gd name="T21" fmla="*/ 11 h 59"/>
                  <a:gd name="T22" fmla="*/ 28 w 30"/>
                  <a:gd name="T23" fmla="*/ 9 h 59"/>
                  <a:gd name="T24" fmla="*/ 27 w 30"/>
                  <a:gd name="T25" fmla="*/ 6 h 59"/>
                  <a:gd name="T26" fmla="*/ 25 w 30"/>
                  <a:gd name="T27" fmla="*/ 4 h 59"/>
                  <a:gd name="T28" fmla="*/ 23 w 30"/>
                  <a:gd name="T29" fmla="*/ 2 h 59"/>
                  <a:gd name="T30" fmla="*/ 21 w 30"/>
                  <a:gd name="T31" fmla="*/ 1 h 59"/>
                  <a:gd name="T32" fmla="*/ 18 w 30"/>
                  <a:gd name="T33" fmla="*/ 0 h 59"/>
                  <a:gd name="T34" fmla="*/ 15 w 30"/>
                  <a:gd name="T35" fmla="*/ 0 h 59"/>
                  <a:gd name="T36" fmla="*/ 11 w 30"/>
                  <a:gd name="T37" fmla="*/ 0 h 59"/>
                  <a:gd name="T38" fmla="*/ 9 w 30"/>
                  <a:gd name="T39" fmla="*/ 1 h 59"/>
                  <a:gd name="T40" fmla="*/ 6 w 30"/>
                  <a:gd name="T41" fmla="*/ 2 h 59"/>
                  <a:gd name="T42" fmla="*/ 4 w 30"/>
                  <a:gd name="T43" fmla="*/ 4 h 59"/>
                  <a:gd name="T44" fmla="*/ 3 w 30"/>
                  <a:gd name="T45" fmla="*/ 6 h 59"/>
                  <a:gd name="T46" fmla="*/ 1 w 30"/>
                  <a:gd name="T47" fmla="*/ 9 h 59"/>
                  <a:gd name="T48" fmla="*/ 0 w 30"/>
                  <a:gd name="T49" fmla="*/ 11 h 59"/>
                  <a:gd name="T50" fmla="*/ 0 w 30"/>
                  <a:gd name="T51" fmla="*/ 14 h 59"/>
                  <a:gd name="T52" fmla="*/ 0 w 30"/>
                  <a:gd name="T53" fmla="*/ 44 h 59"/>
                  <a:gd name="T54" fmla="*/ 0 w 30"/>
                  <a:gd name="T55" fmla="*/ 48 h 59"/>
                  <a:gd name="T56" fmla="*/ 1 w 30"/>
                  <a:gd name="T57" fmla="*/ 51 h 59"/>
                  <a:gd name="T58" fmla="*/ 3 w 30"/>
                  <a:gd name="T59" fmla="*/ 53 h 59"/>
                  <a:gd name="T60" fmla="*/ 4 w 30"/>
                  <a:gd name="T61" fmla="*/ 55 h 59"/>
                  <a:gd name="T62" fmla="*/ 6 w 30"/>
                  <a:gd name="T63" fmla="*/ 57 h 59"/>
                  <a:gd name="T64" fmla="*/ 9 w 30"/>
                  <a:gd name="T65" fmla="*/ 58 h 59"/>
                  <a:gd name="T66" fmla="*/ 11 w 30"/>
                  <a:gd name="T67" fmla="*/ 59 h 59"/>
                  <a:gd name="T68" fmla="*/ 15 w 30"/>
                  <a:gd name="T6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59">
                    <a:moveTo>
                      <a:pt x="15" y="59"/>
                    </a:moveTo>
                    <a:lnTo>
                      <a:pt x="18" y="59"/>
                    </a:lnTo>
                    <a:lnTo>
                      <a:pt x="21" y="58"/>
                    </a:lnTo>
                    <a:lnTo>
                      <a:pt x="23" y="57"/>
                    </a:lnTo>
                    <a:lnTo>
                      <a:pt x="25" y="55"/>
                    </a:lnTo>
                    <a:lnTo>
                      <a:pt x="27" y="53"/>
                    </a:lnTo>
                    <a:lnTo>
                      <a:pt x="28" y="51"/>
                    </a:lnTo>
                    <a:lnTo>
                      <a:pt x="30" y="48"/>
                    </a:lnTo>
                    <a:lnTo>
                      <a:pt x="30" y="44"/>
                    </a:lnTo>
                    <a:lnTo>
                      <a:pt x="30" y="14"/>
                    </a:lnTo>
                    <a:lnTo>
                      <a:pt x="30" y="11"/>
                    </a:lnTo>
                    <a:lnTo>
                      <a:pt x="28" y="9"/>
                    </a:lnTo>
                    <a:lnTo>
                      <a:pt x="27" y="6"/>
                    </a:lnTo>
                    <a:lnTo>
                      <a:pt x="25" y="4"/>
                    </a:lnTo>
                    <a:lnTo>
                      <a:pt x="23" y="2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44"/>
                    </a:lnTo>
                    <a:lnTo>
                      <a:pt x="0" y="48"/>
                    </a:lnTo>
                    <a:lnTo>
                      <a:pt x="1" y="51"/>
                    </a:lnTo>
                    <a:lnTo>
                      <a:pt x="3" y="53"/>
                    </a:lnTo>
                    <a:lnTo>
                      <a:pt x="4" y="55"/>
                    </a:lnTo>
                    <a:lnTo>
                      <a:pt x="6" y="57"/>
                    </a:lnTo>
                    <a:lnTo>
                      <a:pt x="9" y="58"/>
                    </a:lnTo>
                    <a:lnTo>
                      <a:pt x="11" y="59"/>
                    </a:lnTo>
                    <a:lnTo>
                      <a:pt x="15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64">
                <a:extLst>
                  <a:ext uri="{FF2B5EF4-FFF2-40B4-BE49-F238E27FC236}">
                    <a16:creationId xmlns="" xmlns:a16="http://schemas.microsoft.com/office/drawing/2014/main" id="{A2FA0418-3C43-4438-BC91-86D0572641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513" y="788988"/>
                <a:ext cx="17463" cy="19050"/>
              </a:xfrm>
              <a:custGeom>
                <a:avLst/>
                <a:gdLst>
                  <a:gd name="T0" fmla="*/ 44 w 59"/>
                  <a:gd name="T1" fmla="*/ 60 h 60"/>
                  <a:gd name="T2" fmla="*/ 47 w 59"/>
                  <a:gd name="T3" fmla="*/ 59 h 60"/>
                  <a:gd name="T4" fmla="*/ 50 w 59"/>
                  <a:gd name="T5" fmla="*/ 59 h 60"/>
                  <a:gd name="T6" fmla="*/ 52 w 59"/>
                  <a:gd name="T7" fmla="*/ 57 h 60"/>
                  <a:gd name="T8" fmla="*/ 54 w 59"/>
                  <a:gd name="T9" fmla="*/ 56 h 60"/>
                  <a:gd name="T10" fmla="*/ 57 w 59"/>
                  <a:gd name="T11" fmla="*/ 54 h 60"/>
                  <a:gd name="T12" fmla="*/ 58 w 59"/>
                  <a:gd name="T13" fmla="*/ 52 h 60"/>
                  <a:gd name="T14" fmla="*/ 59 w 59"/>
                  <a:gd name="T15" fmla="*/ 49 h 60"/>
                  <a:gd name="T16" fmla="*/ 59 w 59"/>
                  <a:gd name="T17" fmla="*/ 45 h 60"/>
                  <a:gd name="T18" fmla="*/ 59 w 59"/>
                  <a:gd name="T19" fmla="*/ 43 h 60"/>
                  <a:gd name="T20" fmla="*/ 58 w 59"/>
                  <a:gd name="T21" fmla="*/ 40 h 60"/>
                  <a:gd name="T22" fmla="*/ 57 w 59"/>
                  <a:gd name="T23" fmla="*/ 37 h 60"/>
                  <a:gd name="T24" fmla="*/ 54 w 59"/>
                  <a:gd name="T25" fmla="*/ 35 h 60"/>
                  <a:gd name="T26" fmla="*/ 24 w 59"/>
                  <a:gd name="T27" fmla="*/ 5 h 60"/>
                  <a:gd name="T28" fmla="*/ 22 w 59"/>
                  <a:gd name="T29" fmla="*/ 3 h 60"/>
                  <a:gd name="T30" fmla="*/ 20 w 59"/>
                  <a:gd name="T31" fmla="*/ 2 h 60"/>
                  <a:gd name="T32" fmla="*/ 17 w 59"/>
                  <a:gd name="T33" fmla="*/ 0 h 60"/>
                  <a:gd name="T34" fmla="*/ 15 w 59"/>
                  <a:gd name="T35" fmla="*/ 0 h 60"/>
                  <a:gd name="T36" fmla="*/ 12 w 59"/>
                  <a:gd name="T37" fmla="*/ 0 h 60"/>
                  <a:gd name="T38" fmla="*/ 8 w 59"/>
                  <a:gd name="T39" fmla="*/ 2 h 60"/>
                  <a:gd name="T40" fmla="*/ 6 w 59"/>
                  <a:gd name="T41" fmla="*/ 3 h 60"/>
                  <a:gd name="T42" fmla="*/ 4 w 59"/>
                  <a:gd name="T43" fmla="*/ 5 h 60"/>
                  <a:gd name="T44" fmla="*/ 2 w 59"/>
                  <a:gd name="T45" fmla="*/ 7 h 60"/>
                  <a:gd name="T46" fmla="*/ 1 w 59"/>
                  <a:gd name="T47" fmla="*/ 10 h 60"/>
                  <a:gd name="T48" fmla="*/ 0 w 59"/>
                  <a:gd name="T49" fmla="*/ 13 h 60"/>
                  <a:gd name="T50" fmla="*/ 0 w 59"/>
                  <a:gd name="T51" fmla="*/ 15 h 60"/>
                  <a:gd name="T52" fmla="*/ 0 w 59"/>
                  <a:gd name="T53" fmla="*/ 19 h 60"/>
                  <a:gd name="T54" fmla="*/ 1 w 59"/>
                  <a:gd name="T55" fmla="*/ 22 h 60"/>
                  <a:gd name="T56" fmla="*/ 2 w 59"/>
                  <a:gd name="T57" fmla="*/ 24 h 60"/>
                  <a:gd name="T58" fmla="*/ 4 w 59"/>
                  <a:gd name="T59" fmla="*/ 26 h 60"/>
                  <a:gd name="T60" fmla="*/ 34 w 59"/>
                  <a:gd name="T61" fmla="*/ 56 h 60"/>
                  <a:gd name="T62" fmla="*/ 36 w 59"/>
                  <a:gd name="T63" fmla="*/ 57 h 60"/>
                  <a:gd name="T64" fmla="*/ 38 w 59"/>
                  <a:gd name="T65" fmla="*/ 59 h 60"/>
                  <a:gd name="T66" fmla="*/ 42 w 59"/>
                  <a:gd name="T67" fmla="*/ 59 h 60"/>
                  <a:gd name="T68" fmla="*/ 44 w 59"/>
                  <a:gd name="T69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9" h="60">
                    <a:moveTo>
                      <a:pt x="44" y="60"/>
                    </a:moveTo>
                    <a:lnTo>
                      <a:pt x="47" y="59"/>
                    </a:lnTo>
                    <a:lnTo>
                      <a:pt x="50" y="59"/>
                    </a:lnTo>
                    <a:lnTo>
                      <a:pt x="52" y="57"/>
                    </a:lnTo>
                    <a:lnTo>
                      <a:pt x="54" y="56"/>
                    </a:lnTo>
                    <a:lnTo>
                      <a:pt x="57" y="54"/>
                    </a:lnTo>
                    <a:lnTo>
                      <a:pt x="58" y="52"/>
                    </a:lnTo>
                    <a:lnTo>
                      <a:pt x="59" y="49"/>
                    </a:lnTo>
                    <a:lnTo>
                      <a:pt x="59" y="45"/>
                    </a:lnTo>
                    <a:lnTo>
                      <a:pt x="59" y="43"/>
                    </a:lnTo>
                    <a:lnTo>
                      <a:pt x="58" y="40"/>
                    </a:lnTo>
                    <a:lnTo>
                      <a:pt x="57" y="37"/>
                    </a:lnTo>
                    <a:lnTo>
                      <a:pt x="54" y="35"/>
                    </a:lnTo>
                    <a:lnTo>
                      <a:pt x="24" y="5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9"/>
                    </a:lnTo>
                    <a:lnTo>
                      <a:pt x="1" y="22"/>
                    </a:lnTo>
                    <a:lnTo>
                      <a:pt x="2" y="24"/>
                    </a:lnTo>
                    <a:lnTo>
                      <a:pt x="4" y="26"/>
                    </a:lnTo>
                    <a:lnTo>
                      <a:pt x="34" y="56"/>
                    </a:lnTo>
                    <a:lnTo>
                      <a:pt x="36" y="57"/>
                    </a:lnTo>
                    <a:lnTo>
                      <a:pt x="38" y="59"/>
                    </a:lnTo>
                    <a:lnTo>
                      <a:pt x="42" y="59"/>
                    </a:lnTo>
                    <a:lnTo>
                      <a:pt x="44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Freeform 65">
                <a:extLst>
                  <a:ext uri="{FF2B5EF4-FFF2-40B4-BE49-F238E27FC236}">
                    <a16:creationId xmlns="" xmlns:a16="http://schemas.microsoft.com/office/drawing/2014/main" id="{46D70D26-B1F5-47C3-8A4E-A4BD3E5F22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5850" y="793750"/>
                <a:ext cx="19050" cy="19050"/>
              </a:xfrm>
              <a:custGeom>
                <a:avLst/>
                <a:gdLst>
                  <a:gd name="T0" fmla="*/ 15 w 60"/>
                  <a:gd name="T1" fmla="*/ 60 h 60"/>
                  <a:gd name="T2" fmla="*/ 19 w 60"/>
                  <a:gd name="T3" fmla="*/ 59 h 60"/>
                  <a:gd name="T4" fmla="*/ 21 w 60"/>
                  <a:gd name="T5" fmla="*/ 59 h 60"/>
                  <a:gd name="T6" fmla="*/ 24 w 60"/>
                  <a:gd name="T7" fmla="*/ 57 h 60"/>
                  <a:gd name="T8" fmla="*/ 26 w 60"/>
                  <a:gd name="T9" fmla="*/ 56 h 60"/>
                  <a:gd name="T10" fmla="*/ 56 w 60"/>
                  <a:gd name="T11" fmla="*/ 26 h 60"/>
                  <a:gd name="T12" fmla="*/ 58 w 60"/>
                  <a:gd name="T13" fmla="*/ 24 h 60"/>
                  <a:gd name="T14" fmla="*/ 59 w 60"/>
                  <a:gd name="T15" fmla="*/ 22 h 60"/>
                  <a:gd name="T16" fmla="*/ 60 w 60"/>
                  <a:gd name="T17" fmla="*/ 19 h 60"/>
                  <a:gd name="T18" fmla="*/ 60 w 60"/>
                  <a:gd name="T19" fmla="*/ 15 h 60"/>
                  <a:gd name="T20" fmla="*/ 60 w 60"/>
                  <a:gd name="T21" fmla="*/ 13 h 60"/>
                  <a:gd name="T22" fmla="*/ 59 w 60"/>
                  <a:gd name="T23" fmla="*/ 10 h 60"/>
                  <a:gd name="T24" fmla="*/ 58 w 60"/>
                  <a:gd name="T25" fmla="*/ 7 h 60"/>
                  <a:gd name="T26" fmla="*/ 56 w 60"/>
                  <a:gd name="T27" fmla="*/ 5 h 60"/>
                  <a:gd name="T28" fmla="*/ 54 w 60"/>
                  <a:gd name="T29" fmla="*/ 3 h 60"/>
                  <a:gd name="T30" fmla="*/ 51 w 60"/>
                  <a:gd name="T31" fmla="*/ 2 h 60"/>
                  <a:gd name="T32" fmla="*/ 49 w 60"/>
                  <a:gd name="T33" fmla="*/ 0 h 60"/>
                  <a:gd name="T34" fmla="*/ 45 w 60"/>
                  <a:gd name="T35" fmla="*/ 0 h 60"/>
                  <a:gd name="T36" fmla="*/ 42 w 60"/>
                  <a:gd name="T37" fmla="*/ 0 h 60"/>
                  <a:gd name="T38" fmla="*/ 40 w 60"/>
                  <a:gd name="T39" fmla="*/ 2 h 60"/>
                  <a:gd name="T40" fmla="*/ 37 w 60"/>
                  <a:gd name="T41" fmla="*/ 3 h 60"/>
                  <a:gd name="T42" fmla="*/ 35 w 60"/>
                  <a:gd name="T43" fmla="*/ 5 h 60"/>
                  <a:gd name="T44" fmla="*/ 5 w 60"/>
                  <a:gd name="T45" fmla="*/ 35 h 60"/>
                  <a:gd name="T46" fmla="*/ 3 w 60"/>
                  <a:gd name="T47" fmla="*/ 37 h 60"/>
                  <a:gd name="T48" fmla="*/ 1 w 60"/>
                  <a:gd name="T49" fmla="*/ 40 h 60"/>
                  <a:gd name="T50" fmla="*/ 0 w 60"/>
                  <a:gd name="T51" fmla="*/ 43 h 60"/>
                  <a:gd name="T52" fmla="*/ 0 w 60"/>
                  <a:gd name="T53" fmla="*/ 45 h 60"/>
                  <a:gd name="T54" fmla="*/ 0 w 60"/>
                  <a:gd name="T55" fmla="*/ 49 h 60"/>
                  <a:gd name="T56" fmla="*/ 1 w 60"/>
                  <a:gd name="T57" fmla="*/ 52 h 60"/>
                  <a:gd name="T58" fmla="*/ 3 w 60"/>
                  <a:gd name="T59" fmla="*/ 54 h 60"/>
                  <a:gd name="T60" fmla="*/ 5 w 60"/>
                  <a:gd name="T61" fmla="*/ 56 h 60"/>
                  <a:gd name="T62" fmla="*/ 7 w 60"/>
                  <a:gd name="T63" fmla="*/ 57 h 60"/>
                  <a:gd name="T64" fmla="*/ 10 w 60"/>
                  <a:gd name="T65" fmla="*/ 59 h 60"/>
                  <a:gd name="T66" fmla="*/ 12 w 60"/>
                  <a:gd name="T67" fmla="*/ 59 h 60"/>
                  <a:gd name="T68" fmla="*/ 15 w 60"/>
                  <a:gd name="T69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" h="60">
                    <a:moveTo>
                      <a:pt x="15" y="60"/>
                    </a:moveTo>
                    <a:lnTo>
                      <a:pt x="19" y="59"/>
                    </a:lnTo>
                    <a:lnTo>
                      <a:pt x="21" y="59"/>
                    </a:lnTo>
                    <a:lnTo>
                      <a:pt x="24" y="57"/>
                    </a:lnTo>
                    <a:lnTo>
                      <a:pt x="26" y="56"/>
                    </a:lnTo>
                    <a:lnTo>
                      <a:pt x="56" y="26"/>
                    </a:lnTo>
                    <a:lnTo>
                      <a:pt x="58" y="24"/>
                    </a:lnTo>
                    <a:lnTo>
                      <a:pt x="59" y="22"/>
                    </a:lnTo>
                    <a:lnTo>
                      <a:pt x="60" y="19"/>
                    </a:lnTo>
                    <a:lnTo>
                      <a:pt x="60" y="15"/>
                    </a:lnTo>
                    <a:lnTo>
                      <a:pt x="60" y="13"/>
                    </a:lnTo>
                    <a:lnTo>
                      <a:pt x="59" y="10"/>
                    </a:lnTo>
                    <a:lnTo>
                      <a:pt x="58" y="7"/>
                    </a:lnTo>
                    <a:lnTo>
                      <a:pt x="56" y="5"/>
                    </a:lnTo>
                    <a:lnTo>
                      <a:pt x="54" y="3"/>
                    </a:lnTo>
                    <a:lnTo>
                      <a:pt x="51" y="2"/>
                    </a:lnTo>
                    <a:lnTo>
                      <a:pt x="49" y="0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40" y="2"/>
                    </a:lnTo>
                    <a:lnTo>
                      <a:pt x="37" y="3"/>
                    </a:lnTo>
                    <a:lnTo>
                      <a:pt x="35" y="5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1" y="40"/>
                    </a:lnTo>
                    <a:lnTo>
                      <a:pt x="0" y="43"/>
                    </a:lnTo>
                    <a:lnTo>
                      <a:pt x="0" y="45"/>
                    </a:lnTo>
                    <a:lnTo>
                      <a:pt x="0" y="49"/>
                    </a:lnTo>
                    <a:lnTo>
                      <a:pt x="1" y="52"/>
                    </a:lnTo>
                    <a:lnTo>
                      <a:pt x="3" y="54"/>
                    </a:lnTo>
                    <a:lnTo>
                      <a:pt x="5" y="56"/>
                    </a:lnTo>
                    <a:lnTo>
                      <a:pt x="7" y="57"/>
                    </a:lnTo>
                    <a:lnTo>
                      <a:pt x="10" y="59"/>
                    </a:lnTo>
                    <a:lnTo>
                      <a:pt x="12" y="59"/>
                    </a:lnTo>
                    <a:lnTo>
                      <a:pt x="15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Freeform 66">
                <a:extLst>
                  <a:ext uri="{FF2B5EF4-FFF2-40B4-BE49-F238E27FC236}">
                    <a16:creationId xmlns="" xmlns:a16="http://schemas.microsoft.com/office/drawing/2014/main" id="{FC29C72D-DA2C-4934-9DBD-EAF8755E1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6463" y="874713"/>
                <a:ext cx="19050" cy="9525"/>
              </a:xfrm>
              <a:custGeom>
                <a:avLst/>
                <a:gdLst>
                  <a:gd name="T0" fmla="*/ 45 w 60"/>
                  <a:gd name="T1" fmla="*/ 0 h 30"/>
                  <a:gd name="T2" fmla="*/ 15 w 60"/>
                  <a:gd name="T3" fmla="*/ 0 h 30"/>
                  <a:gd name="T4" fmla="*/ 12 w 60"/>
                  <a:gd name="T5" fmla="*/ 1 h 30"/>
                  <a:gd name="T6" fmla="*/ 8 w 60"/>
                  <a:gd name="T7" fmla="*/ 2 h 30"/>
                  <a:gd name="T8" fmla="*/ 6 w 60"/>
                  <a:gd name="T9" fmla="*/ 3 h 30"/>
                  <a:gd name="T10" fmla="*/ 4 w 60"/>
                  <a:gd name="T11" fmla="*/ 5 h 30"/>
                  <a:gd name="T12" fmla="*/ 2 w 60"/>
                  <a:gd name="T13" fmla="*/ 8 h 30"/>
                  <a:gd name="T14" fmla="*/ 1 w 60"/>
                  <a:gd name="T15" fmla="*/ 10 h 30"/>
                  <a:gd name="T16" fmla="*/ 0 w 60"/>
                  <a:gd name="T17" fmla="*/ 13 h 30"/>
                  <a:gd name="T18" fmla="*/ 0 w 60"/>
                  <a:gd name="T19" fmla="*/ 15 h 30"/>
                  <a:gd name="T20" fmla="*/ 0 w 60"/>
                  <a:gd name="T21" fmla="*/ 18 h 30"/>
                  <a:gd name="T22" fmla="*/ 1 w 60"/>
                  <a:gd name="T23" fmla="*/ 22 h 30"/>
                  <a:gd name="T24" fmla="*/ 2 w 60"/>
                  <a:gd name="T25" fmla="*/ 25 h 30"/>
                  <a:gd name="T26" fmla="*/ 4 w 60"/>
                  <a:gd name="T27" fmla="*/ 27 h 30"/>
                  <a:gd name="T28" fmla="*/ 6 w 60"/>
                  <a:gd name="T29" fmla="*/ 28 h 30"/>
                  <a:gd name="T30" fmla="*/ 8 w 60"/>
                  <a:gd name="T31" fmla="*/ 29 h 30"/>
                  <a:gd name="T32" fmla="*/ 12 w 60"/>
                  <a:gd name="T33" fmla="*/ 30 h 30"/>
                  <a:gd name="T34" fmla="*/ 15 w 60"/>
                  <a:gd name="T35" fmla="*/ 30 h 30"/>
                  <a:gd name="T36" fmla="*/ 45 w 60"/>
                  <a:gd name="T37" fmla="*/ 30 h 30"/>
                  <a:gd name="T38" fmla="*/ 47 w 60"/>
                  <a:gd name="T39" fmla="*/ 30 h 30"/>
                  <a:gd name="T40" fmla="*/ 50 w 60"/>
                  <a:gd name="T41" fmla="*/ 29 h 30"/>
                  <a:gd name="T42" fmla="*/ 52 w 60"/>
                  <a:gd name="T43" fmla="*/ 28 h 30"/>
                  <a:gd name="T44" fmla="*/ 54 w 60"/>
                  <a:gd name="T45" fmla="*/ 27 h 30"/>
                  <a:gd name="T46" fmla="*/ 57 w 60"/>
                  <a:gd name="T47" fmla="*/ 25 h 30"/>
                  <a:gd name="T48" fmla="*/ 58 w 60"/>
                  <a:gd name="T49" fmla="*/ 22 h 30"/>
                  <a:gd name="T50" fmla="*/ 59 w 60"/>
                  <a:gd name="T51" fmla="*/ 18 h 30"/>
                  <a:gd name="T52" fmla="*/ 60 w 60"/>
                  <a:gd name="T53" fmla="*/ 15 h 30"/>
                  <a:gd name="T54" fmla="*/ 59 w 60"/>
                  <a:gd name="T55" fmla="*/ 13 h 30"/>
                  <a:gd name="T56" fmla="*/ 58 w 60"/>
                  <a:gd name="T57" fmla="*/ 10 h 30"/>
                  <a:gd name="T58" fmla="*/ 57 w 60"/>
                  <a:gd name="T59" fmla="*/ 8 h 30"/>
                  <a:gd name="T60" fmla="*/ 54 w 60"/>
                  <a:gd name="T61" fmla="*/ 5 h 30"/>
                  <a:gd name="T62" fmla="*/ 52 w 60"/>
                  <a:gd name="T63" fmla="*/ 3 h 30"/>
                  <a:gd name="T64" fmla="*/ 50 w 60"/>
                  <a:gd name="T65" fmla="*/ 2 h 30"/>
                  <a:gd name="T66" fmla="*/ 47 w 60"/>
                  <a:gd name="T67" fmla="*/ 1 h 30"/>
                  <a:gd name="T68" fmla="*/ 45 w 60"/>
                  <a:gd name="T6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" h="30">
                    <a:moveTo>
                      <a:pt x="45" y="0"/>
                    </a:moveTo>
                    <a:lnTo>
                      <a:pt x="15" y="0"/>
                    </a:lnTo>
                    <a:lnTo>
                      <a:pt x="12" y="1"/>
                    </a:lnTo>
                    <a:lnTo>
                      <a:pt x="8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2"/>
                    </a:lnTo>
                    <a:lnTo>
                      <a:pt x="2" y="25"/>
                    </a:lnTo>
                    <a:lnTo>
                      <a:pt x="4" y="27"/>
                    </a:lnTo>
                    <a:lnTo>
                      <a:pt x="6" y="28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45" y="30"/>
                    </a:lnTo>
                    <a:lnTo>
                      <a:pt x="47" y="30"/>
                    </a:lnTo>
                    <a:lnTo>
                      <a:pt x="50" y="29"/>
                    </a:lnTo>
                    <a:lnTo>
                      <a:pt x="52" y="28"/>
                    </a:lnTo>
                    <a:lnTo>
                      <a:pt x="54" y="27"/>
                    </a:lnTo>
                    <a:lnTo>
                      <a:pt x="57" y="25"/>
                    </a:lnTo>
                    <a:lnTo>
                      <a:pt x="58" y="22"/>
                    </a:lnTo>
                    <a:lnTo>
                      <a:pt x="59" y="18"/>
                    </a:lnTo>
                    <a:lnTo>
                      <a:pt x="60" y="15"/>
                    </a:lnTo>
                    <a:lnTo>
                      <a:pt x="59" y="13"/>
                    </a:lnTo>
                    <a:lnTo>
                      <a:pt x="58" y="10"/>
                    </a:lnTo>
                    <a:lnTo>
                      <a:pt x="57" y="8"/>
                    </a:lnTo>
                    <a:lnTo>
                      <a:pt x="54" y="5"/>
                    </a:lnTo>
                    <a:lnTo>
                      <a:pt x="52" y="3"/>
                    </a:lnTo>
                    <a:lnTo>
                      <a:pt x="50" y="2"/>
                    </a:lnTo>
                    <a:lnTo>
                      <a:pt x="47" y="1"/>
                    </a:lnTo>
                    <a:lnTo>
                      <a:pt x="4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Freeform 67">
                <a:extLst>
                  <a:ext uri="{FF2B5EF4-FFF2-40B4-BE49-F238E27FC236}">
                    <a16:creationId xmlns="" xmlns:a16="http://schemas.microsoft.com/office/drawing/2014/main" id="{8CCA2FB9-01C3-4BCC-A49E-2AC8911EFE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3450" y="865188"/>
                <a:ext cx="257175" cy="190500"/>
              </a:xfrm>
              <a:custGeom>
                <a:avLst/>
                <a:gdLst>
                  <a:gd name="T0" fmla="*/ 174 w 808"/>
                  <a:gd name="T1" fmla="*/ 564 h 599"/>
                  <a:gd name="T2" fmla="*/ 111 w 808"/>
                  <a:gd name="T3" fmla="*/ 536 h 599"/>
                  <a:gd name="T4" fmla="*/ 62 w 808"/>
                  <a:gd name="T5" fmla="*/ 487 h 599"/>
                  <a:gd name="T6" fmla="*/ 34 w 808"/>
                  <a:gd name="T7" fmla="*/ 424 h 599"/>
                  <a:gd name="T8" fmla="*/ 34 w 808"/>
                  <a:gd name="T9" fmla="*/ 356 h 599"/>
                  <a:gd name="T10" fmla="*/ 59 w 808"/>
                  <a:gd name="T11" fmla="*/ 296 h 599"/>
                  <a:gd name="T12" fmla="*/ 105 w 808"/>
                  <a:gd name="T13" fmla="*/ 246 h 599"/>
                  <a:gd name="T14" fmla="*/ 164 w 808"/>
                  <a:gd name="T15" fmla="*/ 215 h 599"/>
                  <a:gd name="T16" fmla="*/ 205 w 808"/>
                  <a:gd name="T17" fmla="*/ 206 h 599"/>
                  <a:gd name="T18" fmla="*/ 213 w 808"/>
                  <a:gd name="T19" fmla="*/ 177 h 599"/>
                  <a:gd name="T20" fmla="*/ 233 w 808"/>
                  <a:gd name="T21" fmla="*/ 127 h 599"/>
                  <a:gd name="T22" fmla="*/ 282 w 808"/>
                  <a:gd name="T23" fmla="*/ 74 h 599"/>
                  <a:gd name="T24" fmla="*/ 348 w 808"/>
                  <a:gd name="T25" fmla="*/ 41 h 599"/>
                  <a:gd name="T26" fmla="*/ 419 w 808"/>
                  <a:gd name="T27" fmla="*/ 29 h 599"/>
                  <a:gd name="T28" fmla="*/ 479 w 808"/>
                  <a:gd name="T29" fmla="*/ 42 h 599"/>
                  <a:gd name="T30" fmla="*/ 531 w 808"/>
                  <a:gd name="T31" fmla="*/ 74 h 599"/>
                  <a:gd name="T32" fmla="*/ 573 w 808"/>
                  <a:gd name="T33" fmla="*/ 119 h 599"/>
                  <a:gd name="T34" fmla="*/ 600 w 808"/>
                  <a:gd name="T35" fmla="*/ 170 h 599"/>
                  <a:gd name="T36" fmla="*/ 615 w 808"/>
                  <a:gd name="T37" fmla="*/ 179 h 599"/>
                  <a:gd name="T38" fmla="*/ 675 w 808"/>
                  <a:gd name="T39" fmla="*/ 186 h 599"/>
                  <a:gd name="T40" fmla="*/ 709 w 808"/>
                  <a:gd name="T41" fmla="*/ 208 h 599"/>
                  <a:gd name="T42" fmla="*/ 725 w 808"/>
                  <a:gd name="T43" fmla="*/ 235 h 599"/>
                  <a:gd name="T44" fmla="*/ 727 w 808"/>
                  <a:gd name="T45" fmla="*/ 273 h 599"/>
                  <a:gd name="T46" fmla="*/ 719 w 808"/>
                  <a:gd name="T47" fmla="*/ 304 h 599"/>
                  <a:gd name="T48" fmla="*/ 737 w 808"/>
                  <a:gd name="T49" fmla="*/ 321 h 599"/>
                  <a:gd name="T50" fmla="*/ 764 w 808"/>
                  <a:gd name="T51" fmla="*/ 361 h 599"/>
                  <a:gd name="T52" fmla="*/ 778 w 808"/>
                  <a:gd name="T53" fmla="*/ 434 h 599"/>
                  <a:gd name="T54" fmla="*/ 767 w 808"/>
                  <a:gd name="T55" fmla="*/ 486 h 599"/>
                  <a:gd name="T56" fmla="*/ 738 w 808"/>
                  <a:gd name="T57" fmla="*/ 529 h 599"/>
                  <a:gd name="T58" fmla="*/ 696 w 808"/>
                  <a:gd name="T59" fmla="*/ 558 h 599"/>
                  <a:gd name="T60" fmla="*/ 642 w 808"/>
                  <a:gd name="T61" fmla="*/ 569 h 599"/>
                  <a:gd name="T62" fmla="*/ 758 w 808"/>
                  <a:gd name="T63" fmla="*/ 258 h 599"/>
                  <a:gd name="T64" fmla="*/ 747 w 808"/>
                  <a:gd name="T65" fmla="*/ 212 h 599"/>
                  <a:gd name="T66" fmla="*/ 727 w 808"/>
                  <a:gd name="T67" fmla="*/ 183 h 599"/>
                  <a:gd name="T68" fmla="*/ 700 w 808"/>
                  <a:gd name="T69" fmla="*/ 165 h 599"/>
                  <a:gd name="T70" fmla="*/ 642 w 808"/>
                  <a:gd name="T71" fmla="*/ 149 h 599"/>
                  <a:gd name="T72" fmla="*/ 601 w 808"/>
                  <a:gd name="T73" fmla="*/ 108 h 599"/>
                  <a:gd name="T74" fmla="*/ 559 w 808"/>
                  <a:gd name="T75" fmla="*/ 58 h 599"/>
                  <a:gd name="T76" fmla="*/ 503 w 808"/>
                  <a:gd name="T77" fmla="*/ 19 h 599"/>
                  <a:gd name="T78" fmla="*/ 438 w 808"/>
                  <a:gd name="T79" fmla="*/ 0 h 599"/>
                  <a:gd name="T80" fmla="*/ 349 w 808"/>
                  <a:gd name="T81" fmla="*/ 9 h 599"/>
                  <a:gd name="T82" fmla="*/ 272 w 808"/>
                  <a:gd name="T83" fmla="*/ 44 h 599"/>
                  <a:gd name="T84" fmla="*/ 216 w 808"/>
                  <a:gd name="T85" fmla="*/ 99 h 599"/>
                  <a:gd name="T86" fmla="*/ 185 w 808"/>
                  <a:gd name="T87" fmla="*/ 164 h 599"/>
                  <a:gd name="T88" fmla="*/ 128 w 808"/>
                  <a:gd name="T89" fmla="*/ 197 h 599"/>
                  <a:gd name="T90" fmla="*/ 66 w 808"/>
                  <a:gd name="T91" fmla="*/ 240 h 599"/>
                  <a:gd name="T92" fmla="*/ 22 w 808"/>
                  <a:gd name="T93" fmla="*/ 300 h 599"/>
                  <a:gd name="T94" fmla="*/ 1 w 808"/>
                  <a:gd name="T95" fmla="*/ 371 h 599"/>
                  <a:gd name="T96" fmla="*/ 3 w 808"/>
                  <a:gd name="T97" fmla="*/ 420 h 599"/>
                  <a:gd name="T98" fmla="*/ 27 w 808"/>
                  <a:gd name="T99" fmla="*/ 487 h 599"/>
                  <a:gd name="T100" fmla="*/ 78 w 808"/>
                  <a:gd name="T101" fmla="*/ 549 h 599"/>
                  <a:gd name="T102" fmla="*/ 149 w 808"/>
                  <a:gd name="T103" fmla="*/ 589 h 599"/>
                  <a:gd name="T104" fmla="*/ 199 w 808"/>
                  <a:gd name="T105" fmla="*/ 597 h 599"/>
                  <a:gd name="T106" fmla="*/ 676 w 808"/>
                  <a:gd name="T107" fmla="*/ 595 h 599"/>
                  <a:gd name="T108" fmla="*/ 735 w 808"/>
                  <a:gd name="T109" fmla="*/ 571 h 599"/>
                  <a:gd name="T110" fmla="*/ 780 w 808"/>
                  <a:gd name="T111" fmla="*/ 526 h 599"/>
                  <a:gd name="T112" fmla="*/ 805 w 808"/>
                  <a:gd name="T113" fmla="*/ 467 h 599"/>
                  <a:gd name="T114" fmla="*/ 806 w 808"/>
                  <a:gd name="T115" fmla="*/ 397 h 599"/>
                  <a:gd name="T116" fmla="*/ 788 w 808"/>
                  <a:gd name="T117" fmla="*/ 342 h 599"/>
                  <a:gd name="T118" fmla="*/ 766 w 808"/>
                  <a:gd name="T119" fmla="*/ 308 h 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08" h="599">
                    <a:moveTo>
                      <a:pt x="642" y="569"/>
                    </a:moveTo>
                    <a:lnTo>
                      <a:pt x="210" y="569"/>
                    </a:lnTo>
                    <a:lnTo>
                      <a:pt x="192" y="568"/>
                    </a:lnTo>
                    <a:lnTo>
                      <a:pt x="174" y="564"/>
                    </a:lnTo>
                    <a:lnTo>
                      <a:pt x="158" y="560"/>
                    </a:lnTo>
                    <a:lnTo>
                      <a:pt x="141" y="554"/>
                    </a:lnTo>
                    <a:lnTo>
                      <a:pt x="126" y="546"/>
                    </a:lnTo>
                    <a:lnTo>
                      <a:pt x="111" y="536"/>
                    </a:lnTo>
                    <a:lnTo>
                      <a:pt x="97" y="526"/>
                    </a:lnTo>
                    <a:lnTo>
                      <a:pt x="84" y="514"/>
                    </a:lnTo>
                    <a:lnTo>
                      <a:pt x="73" y="501"/>
                    </a:lnTo>
                    <a:lnTo>
                      <a:pt x="62" y="487"/>
                    </a:lnTo>
                    <a:lnTo>
                      <a:pt x="52" y="473"/>
                    </a:lnTo>
                    <a:lnTo>
                      <a:pt x="45" y="457"/>
                    </a:lnTo>
                    <a:lnTo>
                      <a:pt x="38" y="441"/>
                    </a:lnTo>
                    <a:lnTo>
                      <a:pt x="34" y="424"/>
                    </a:lnTo>
                    <a:lnTo>
                      <a:pt x="31" y="407"/>
                    </a:lnTo>
                    <a:lnTo>
                      <a:pt x="30" y="389"/>
                    </a:lnTo>
                    <a:lnTo>
                      <a:pt x="31" y="373"/>
                    </a:lnTo>
                    <a:lnTo>
                      <a:pt x="34" y="356"/>
                    </a:lnTo>
                    <a:lnTo>
                      <a:pt x="38" y="341"/>
                    </a:lnTo>
                    <a:lnTo>
                      <a:pt x="44" y="325"/>
                    </a:lnTo>
                    <a:lnTo>
                      <a:pt x="50" y="310"/>
                    </a:lnTo>
                    <a:lnTo>
                      <a:pt x="59" y="296"/>
                    </a:lnTo>
                    <a:lnTo>
                      <a:pt x="68" y="282"/>
                    </a:lnTo>
                    <a:lnTo>
                      <a:pt x="79" y="269"/>
                    </a:lnTo>
                    <a:lnTo>
                      <a:pt x="92" y="257"/>
                    </a:lnTo>
                    <a:lnTo>
                      <a:pt x="105" y="246"/>
                    </a:lnTo>
                    <a:lnTo>
                      <a:pt x="118" y="237"/>
                    </a:lnTo>
                    <a:lnTo>
                      <a:pt x="133" y="228"/>
                    </a:lnTo>
                    <a:lnTo>
                      <a:pt x="147" y="222"/>
                    </a:lnTo>
                    <a:lnTo>
                      <a:pt x="164" y="215"/>
                    </a:lnTo>
                    <a:lnTo>
                      <a:pt x="180" y="212"/>
                    </a:lnTo>
                    <a:lnTo>
                      <a:pt x="197" y="209"/>
                    </a:lnTo>
                    <a:lnTo>
                      <a:pt x="201" y="208"/>
                    </a:lnTo>
                    <a:lnTo>
                      <a:pt x="205" y="206"/>
                    </a:lnTo>
                    <a:lnTo>
                      <a:pt x="209" y="201"/>
                    </a:lnTo>
                    <a:lnTo>
                      <a:pt x="210" y="196"/>
                    </a:lnTo>
                    <a:lnTo>
                      <a:pt x="211" y="186"/>
                    </a:lnTo>
                    <a:lnTo>
                      <a:pt x="213" y="177"/>
                    </a:lnTo>
                    <a:lnTo>
                      <a:pt x="215" y="168"/>
                    </a:lnTo>
                    <a:lnTo>
                      <a:pt x="217" y="160"/>
                    </a:lnTo>
                    <a:lnTo>
                      <a:pt x="225" y="143"/>
                    </a:lnTo>
                    <a:lnTo>
                      <a:pt x="233" y="127"/>
                    </a:lnTo>
                    <a:lnTo>
                      <a:pt x="244" y="113"/>
                    </a:lnTo>
                    <a:lnTo>
                      <a:pt x="256" y="99"/>
                    </a:lnTo>
                    <a:lnTo>
                      <a:pt x="268" y="86"/>
                    </a:lnTo>
                    <a:lnTo>
                      <a:pt x="282" y="74"/>
                    </a:lnTo>
                    <a:lnTo>
                      <a:pt x="298" y="64"/>
                    </a:lnTo>
                    <a:lnTo>
                      <a:pt x="315" y="56"/>
                    </a:lnTo>
                    <a:lnTo>
                      <a:pt x="331" y="47"/>
                    </a:lnTo>
                    <a:lnTo>
                      <a:pt x="348" y="41"/>
                    </a:lnTo>
                    <a:lnTo>
                      <a:pt x="366" y="37"/>
                    </a:lnTo>
                    <a:lnTo>
                      <a:pt x="384" y="32"/>
                    </a:lnTo>
                    <a:lnTo>
                      <a:pt x="401" y="30"/>
                    </a:lnTo>
                    <a:lnTo>
                      <a:pt x="419" y="29"/>
                    </a:lnTo>
                    <a:lnTo>
                      <a:pt x="434" y="30"/>
                    </a:lnTo>
                    <a:lnTo>
                      <a:pt x="449" y="32"/>
                    </a:lnTo>
                    <a:lnTo>
                      <a:pt x="464" y="37"/>
                    </a:lnTo>
                    <a:lnTo>
                      <a:pt x="479" y="42"/>
                    </a:lnTo>
                    <a:lnTo>
                      <a:pt x="492" y="48"/>
                    </a:lnTo>
                    <a:lnTo>
                      <a:pt x="506" y="56"/>
                    </a:lnTo>
                    <a:lnTo>
                      <a:pt x="519" y="64"/>
                    </a:lnTo>
                    <a:lnTo>
                      <a:pt x="531" y="74"/>
                    </a:lnTo>
                    <a:lnTo>
                      <a:pt x="543" y="84"/>
                    </a:lnTo>
                    <a:lnTo>
                      <a:pt x="553" y="94"/>
                    </a:lnTo>
                    <a:lnTo>
                      <a:pt x="563" y="106"/>
                    </a:lnTo>
                    <a:lnTo>
                      <a:pt x="573" y="119"/>
                    </a:lnTo>
                    <a:lnTo>
                      <a:pt x="580" y="131"/>
                    </a:lnTo>
                    <a:lnTo>
                      <a:pt x="588" y="144"/>
                    </a:lnTo>
                    <a:lnTo>
                      <a:pt x="595" y="158"/>
                    </a:lnTo>
                    <a:lnTo>
                      <a:pt x="600" y="170"/>
                    </a:lnTo>
                    <a:lnTo>
                      <a:pt x="603" y="175"/>
                    </a:lnTo>
                    <a:lnTo>
                      <a:pt x="607" y="178"/>
                    </a:lnTo>
                    <a:lnTo>
                      <a:pt x="611" y="179"/>
                    </a:lnTo>
                    <a:lnTo>
                      <a:pt x="615" y="179"/>
                    </a:lnTo>
                    <a:lnTo>
                      <a:pt x="631" y="179"/>
                    </a:lnTo>
                    <a:lnTo>
                      <a:pt x="646" y="179"/>
                    </a:lnTo>
                    <a:lnTo>
                      <a:pt x="661" y="182"/>
                    </a:lnTo>
                    <a:lnTo>
                      <a:pt x="675" y="186"/>
                    </a:lnTo>
                    <a:lnTo>
                      <a:pt x="687" y="192"/>
                    </a:lnTo>
                    <a:lnTo>
                      <a:pt x="699" y="199"/>
                    </a:lnTo>
                    <a:lnTo>
                      <a:pt x="704" y="204"/>
                    </a:lnTo>
                    <a:lnTo>
                      <a:pt x="709" y="208"/>
                    </a:lnTo>
                    <a:lnTo>
                      <a:pt x="713" y="213"/>
                    </a:lnTo>
                    <a:lnTo>
                      <a:pt x="716" y="219"/>
                    </a:lnTo>
                    <a:lnTo>
                      <a:pt x="721" y="226"/>
                    </a:lnTo>
                    <a:lnTo>
                      <a:pt x="725" y="235"/>
                    </a:lnTo>
                    <a:lnTo>
                      <a:pt x="727" y="244"/>
                    </a:lnTo>
                    <a:lnTo>
                      <a:pt x="728" y="253"/>
                    </a:lnTo>
                    <a:lnTo>
                      <a:pt x="728" y="264"/>
                    </a:lnTo>
                    <a:lnTo>
                      <a:pt x="727" y="273"/>
                    </a:lnTo>
                    <a:lnTo>
                      <a:pt x="723" y="283"/>
                    </a:lnTo>
                    <a:lnTo>
                      <a:pt x="720" y="293"/>
                    </a:lnTo>
                    <a:lnTo>
                      <a:pt x="719" y="299"/>
                    </a:lnTo>
                    <a:lnTo>
                      <a:pt x="719" y="304"/>
                    </a:lnTo>
                    <a:lnTo>
                      <a:pt x="721" y="308"/>
                    </a:lnTo>
                    <a:lnTo>
                      <a:pt x="726" y="313"/>
                    </a:lnTo>
                    <a:lnTo>
                      <a:pt x="731" y="317"/>
                    </a:lnTo>
                    <a:lnTo>
                      <a:pt x="737" y="321"/>
                    </a:lnTo>
                    <a:lnTo>
                      <a:pt x="743" y="327"/>
                    </a:lnTo>
                    <a:lnTo>
                      <a:pt x="747" y="333"/>
                    </a:lnTo>
                    <a:lnTo>
                      <a:pt x="757" y="346"/>
                    </a:lnTo>
                    <a:lnTo>
                      <a:pt x="764" y="361"/>
                    </a:lnTo>
                    <a:lnTo>
                      <a:pt x="771" y="378"/>
                    </a:lnTo>
                    <a:lnTo>
                      <a:pt x="775" y="395"/>
                    </a:lnTo>
                    <a:lnTo>
                      <a:pt x="778" y="414"/>
                    </a:lnTo>
                    <a:lnTo>
                      <a:pt x="778" y="434"/>
                    </a:lnTo>
                    <a:lnTo>
                      <a:pt x="778" y="448"/>
                    </a:lnTo>
                    <a:lnTo>
                      <a:pt x="776" y="460"/>
                    </a:lnTo>
                    <a:lnTo>
                      <a:pt x="773" y="474"/>
                    </a:lnTo>
                    <a:lnTo>
                      <a:pt x="767" y="486"/>
                    </a:lnTo>
                    <a:lnTo>
                      <a:pt x="762" y="498"/>
                    </a:lnTo>
                    <a:lnTo>
                      <a:pt x="756" y="509"/>
                    </a:lnTo>
                    <a:lnTo>
                      <a:pt x="747" y="519"/>
                    </a:lnTo>
                    <a:lnTo>
                      <a:pt x="738" y="529"/>
                    </a:lnTo>
                    <a:lnTo>
                      <a:pt x="729" y="538"/>
                    </a:lnTo>
                    <a:lnTo>
                      <a:pt x="718" y="545"/>
                    </a:lnTo>
                    <a:lnTo>
                      <a:pt x="707" y="553"/>
                    </a:lnTo>
                    <a:lnTo>
                      <a:pt x="696" y="558"/>
                    </a:lnTo>
                    <a:lnTo>
                      <a:pt x="683" y="562"/>
                    </a:lnTo>
                    <a:lnTo>
                      <a:pt x="670" y="565"/>
                    </a:lnTo>
                    <a:lnTo>
                      <a:pt x="656" y="568"/>
                    </a:lnTo>
                    <a:lnTo>
                      <a:pt x="642" y="569"/>
                    </a:lnTo>
                    <a:close/>
                    <a:moveTo>
                      <a:pt x="751" y="295"/>
                    </a:moveTo>
                    <a:lnTo>
                      <a:pt x="756" y="282"/>
                    </a:lnTo>
                    <a:lnTo>
                      <a:pt x="758" y="270"/>
                    </a:lnTo>
                    <a:lnTo>
                      <a:pt x="758" y="258"/>
                    </a:lnTo>
                    <a:lnTo>
                      <a:pt x="758" y="245"/>
                    </a:lnTo>
                    <a:lnTo>
                      <a:pt x="756" y="235"/>
                    </a:lnTo>
                    <a:lnTo>
                      <a:pt x="752" y="223"/>
                    </a:lnTo>
                    <a:lnTo>
                      <a:pt x="747" y="212"/>
                    </a:lnTo>
                    <a:lnTo>
                      <a:pt x="742" y="201"/>
                    </a:lnTo>
                    <a:lnTo>
                      <a:pt x="737" y="195"/>
                    </a:lnTo>
                    <a:lnTo>
                      <a:pt x="732" y="189"/>
                    </a:lnTo>
                    <a:lnTo>
                      <a:pt x="727" y="183"/>
                    </a:lnTo>
                    <a:lnTo>
                      <a:pt x="720" y="178"/>
                    </a:lnTo>
                    <a:lnTo>
                      <a:pt x="714" y="173"/>
                    </a:lnTo>
                    <a:lnTo>
                      <a:pt x="707" y="168"/>
                    </a:lnTo>
                    <a:lnTo>
                      <a:pt x="700" y="165"/>
                    </a:lnTo>
                    <a:lnTo>
                      <a:pt x="692" y="161"/>
                    </a:lnTo>
                    <a:lnTo>
                      <a:pt x="676" y="155"/>
                    </a:lnTo>
                    <a:lnTo>
                      <a:pt x="660" y="151"/>
                    </a:lnTo>
                    <a:lnTo>
                      <a:pt x="642" y="149"/>
                    </a:lnTo>
                    <a:lnTo>
                      <a:pt x="624" y="149"/>
                    </a:lnTo>
                    <a:lnTo>
                      <a:pt x="618" y="135"/>
                    </a:lnTo>
                    <a:lnTo>
                      <a:pt x="609" y="122"/>
                    </a:lnTo>
                    <a:lnTo>
                      <a:pt x="601" y="108"/>
                    </a:lnTo>
                    <a:lnTo>
                      <a:pt x="592" y="95"/>
                    </a:lnTo>
                    <a:lnTo>
                      <a:pt x="581" y="83"/>
                    </a:lnTo>
                    <a:lnTo>
                      <a:pt x="570" y="70"/>
                    </a:lnTo>
                    <a:lnTo>
                      <a:pt x="559" y="58"/>
                    </a:lnTo>
                    <a:lnTo>
                      <a:pt x="546" y="47"/>
                    </a:lnTo>
                    <a:lnTo>
                      <a:pt x="532" y="37"/>
                    </a:lnTo>
                    <a:lnTo>
                      <a:pt x="518" y="28"/>
                    </a:lnTo>
                    <a:lnTo>
                      <a:pt x="503" y="19"/>
                    </a:lnTo>
                    <a:lnTo>
                      <a:pt x="488" y="13"/>
                    </a:lnTo>
                    <a:lnTo>
                      <a:pt x="471" y="8"/>
                    </a:lnTo>
                    <a:lnTo>
                      <a:pt x="455" y="3"/>
                    </a:lnTo>
                    <a:lnTo>
                      <a:pt x="438" y="0"/>
                    </a:lnTo>
                    <a:lnTo>
                      <a:pt x="419" y="0"/>
                    </a:lnTo>
                    <a:lnTo>
                      <a:pt x="395" y="0"/>
                    </a:lnTo>
                    <a:lnTo>
                      <a:pt x="371" y="3"/>
                    </a:lnTo>
                    <a:lnTo>
                      <a:pt x="349" y="9"/>
                    </a:lnTo>
                    <a:lnTo>
                      <a:pt x="328" y="15"/>
                    </a:lnTo>
                    <a:lnTo>
                      <a:pt x="308" y="24"/>
                    </a:lnTo>
                    <a:lnTo>
                      <a:pt x="289" y="33"/>
                    </a:lnTo>
                    <a:lnTo>
                      <a:pt x="272" y="44"/>
                    </a:lnTo>
                    <a:lnTo>
                      <a:pt x="256" y="57"/>
                    </a:lnTo>
                    <a:lnTo>
                      <a:pt x="241" y="70"/>
                    </a:lnTo>
                    <a:lnTo>
                      <a:pt x="228" y="84"/>
                    </a:lnTo>
                    <a:lnTo>
                      <a:pt x="216" y="99"/>
                    </a:lnTo>
                    <a:lnTo>
                      <a:pt x="206" y="115"/>
                    </a:lnTo>
                    <a:lnTo>
                      <a:pt x="198" y="131"/>
                    </a:lnTo>
                    <a:lnTo>
                      <a:pt x="190" y="147"/>
                    </a:lnTo>
                    <a:lnTo>
                      <a:pt x="185" y="164"/>
                    </a:lnTo>
                    <a:lnTo>
                      <a:pt x="182" y="181"/>
                    </a:lnTo>
                    <a:lnTo>
                      <a:pt x="162" y="184"/>
                    </a:lnTo>
                    <a:lnTo>
                      <a:pt x="145" y="191"/>
                    </a:lnTo>
                    <a:lnTo>
                      <a:pt x="128" y="197"/>
                    </a:lnTo>
                    <a:lnTo>
                      <a:pt x="111" y="207"/>
                    </a:lnTo>
                    <a:lnTo>
                      <a:pt x="95" y="216"/>
                    </a:lnTo>
                    <a:lnTo>
                      <a:pt x="80" y="228"/>
                    </a:lnTo>
                    <a:lnTo>
                      <a:pt x="66" y="240"/>
                    </a:lnTo>
                    <a:lnTo>
                      <a:pt x="53" y="254"/>
                    </a:lnTo>
                    <a:lnTo>
                      <a:pt x="42" y="269"/>
                    </a:lnTo>
                    <a:lnTo>
                      <a:pt x="32" y="284"/>
                    </a:lnTo>
                    <a:lnTo>
                      <a:pt x="22" y="300"/>
                    </a:lnTo>
                    <a:lnTo>
                      <a:pt x="15" y="317"/>
                    </a:lnTo>
                    <a:lnTo>
                      <a:pt x="8" y="334"/>
                    </a:lnTo>
                    <a:lnTo>
                      <a:pt x="4" y="352"/>
                    </a:lnTo>
                    <a:lnTo>
                      <a:pt x="1" y="371"/>
                    </a:lnTo>
                    <a:lnTo>
                      <a:pt x="0" y="389"/>
                    </a:lnTo>
                    <a:lnTo>
                      <a:pt x="1" y="399"/>
                    </a:lnTo>
                    <a:lnTo>
                      <a:pt x="2" y="409"/>
                    </a:lnTo>
                    <a:lnTo>
                      <a:pt x="3" y="420"/>
                    </a:lnTo>
                    <a:lnTo>
                      <a:pt x="5" y="431"/>
                    </a:lnTo>
                    <a:lnTo>
                      <a:pt x="10" y="450"/>
                    </a:lnTo>
                    <a:lnTo>
                      <a:pt x="17" y="469"/>
                    </a:lnTo>
                    <a:lnTo>
                      <a:pt x="27" y="487"/>
                    </a:lnTo>
                    <a:lnTo>
                      <a:pt x="37" y="504"/>
                    </a:lnTo>
                    <a:lnTo>
                      <a:pt x="49" y="520"/>
                    </a:lnTo>
                    <a:lnTo>
                      <a:pt x="63" y="535"/>
                    </a:lnTo>
                    <a:lnTo>
                      <a:pt x="78" y="549"/>
                    </a:lnTo>
                    <a:lnTo>
                      <a:pt x="94" y="561"/>
                    </a:lnTo>
                    <a:lnTo>
                      <a:pt x="112" y="572"/>
                    </a:lnTo>
                    <a:lnTo>
                      <a:pt x="130" y="581"/>
                    </a:lnTo>
                    <a:lnTo>
                      <a:pt x="149" y="589"/>
                    </a:lnTo>
                    <a:lnTo>
                      <a:pt x="169" y="594"/>
                    </a:lnTo>
                    <a:lnTo>
                      <a:pt x="179" y="595"/>
                    </a:lnTo>
                    <a:lnTo>
                      <a:pt x="189" y="597"/>
                    </a:lnTo>
                    <a:lnTo>
                      <a:pt x="199" y="597"/>
                    </a:lnTo>
                    <a:lnTo>
                      <a:pt x="210" y="599"/>
                    </a:lnTo>
                    <a:lnTo>
                      <a:pt x="642" y="599"/>
                    </a:lnTo>
                    <a:lnTo>
                      <a:pt x="659" y="597"/>
                    </a:lnTo>
                    <a:lnTo>
                      <a:pt x="676" y="595"/>
                    </a:lnTo>
                    <a:lnTo>
                      <a:pt x="692" y="591"/>
                    </a:lnTo>
                    <a:lnTo>
                      <a:pt x="707" y="586"/>
                    </a:lnTo>
                    <a:lnTo>
                      <a:pt x="721" y="578"/>
                    </a:lnTo>
                    <a:lnTo>
                      <a:pt x="735" y="571"/>
                    </a:lnTo>
                    <a:lnTo>
                      <a:pt x="748" y="561"/>
                    </a:lnTo>
                    <a:lnTo>
                      <a:pt x="760" y="550"/>
                    </a:lnTo>
                    <a:lnTo>
                      <a:pt x="771" y="539"/>
                    </a:lnTo>
                    <a:lnTo>
                      <a:pt x="780" y="526"/>
                    </a:lnTo>
                    <a:lnTo>
                      <a:pt x="789" y="512"/>
                    </a:lnTo>
                    <a:lnTo>
                      <a:pt x="795" y="498"/>
                    </a:lnTo>
                    <a:lnTo>
                      <a:pt x="801" y="483"/>
                    </a:lnTo>
                    <a:lnTo>
                      <a:pt x="805" y="467"/>
                    </a:lnTo>
                    <a:lnTo>
                      <a:pt x="808" y="451"/>
                    </a:lnTo>
                    <a:lnTo>
                      <a:pt x="808" y="434"/>
                    </a:lnTo>
                    <a:lnTo>
                      <a:pt x="808" y="417"/>
                    </a:lnTo>
                    <a:lnTo>
                      <a:pt x="806" y="397"/>
                    </a:lnTo>
                    <a:lnTo>
                      <a:pt x="802" y="379"/>
                    </a:lnTo>
                    <a:lnTo>
                      <a:pt x="796" y="360"/>
                    </a:lnTo>
                    <a:lnTo>
                      <a:pt x="792" y="351"/>
                    </a:lnTo>
                    <a:lnTo>
                      <a:pt x="788" y="342"/>
                    </a:lnTo>
                    <a:lnTo>
                      <a:pt x="783" y="333"/>
                    </a:lnTo>
                    <a:lnTo>
                      <a:pt x="778" y="325"/>
                    </a:lnTo>
                    <a:lnTo>
                      <a:pt x="773" y="316"/>
                    </a:lnTo>
                    <a:lnTo>
                      <a:pt x="766" y="308"/>
                    </a:lnTo>
                    <a:lnTo>
                      <a:pt x="759" y="301"/>
                    </a:lnTo>
                    <a:lnTo>
                      <a:pt x="751" y="2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Freeform 68">
                <a:extLst>
                  <a:ext uri="{FF2B5EF4-FFF2-40B4-BE49-F238E27FC236}">
                    <a16:creationId xmlns="" xmlns:a16="http://schemas.microsoft.com/office/drawing/2014/main" id="{D268AA00-EA11-4537-9BE8-E77478D50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450" y="798513"/>
                <a:ext cx="146050" cy="123825"/>
              </a:xfrm>
              <a:custGeom>
                <a:avLst/>
                <a:gdLst>
                  <a:gd name="T0" fmla="*/ 39 w 457"/>
                  <a:gd name="T1" fmla="*/ 386 h 388"/>
                  <a:gd name="T2" fmla="*/ 50 w 457"/>
                  <a:gd name="T3" fmla="*/ 388 h 388"/>
                  <a:gd name="T4" fmla="*/ 59 w 457"/>
                  <a:gd name="T5" fmla="*/ 383 h 388"/>
                  <a:gd name="T6" fmla="*/ 62 w 457"/>
                  <a:gd name="T7" fmla="*/ 374 h 388"/>
                  <a:gd name="T8" fmla="*/ 60 w 457"/>
                  <a:gd name="T9" fmla="*/ 365 h 388"/>
                  <a:gd name="T10" fmla="*/ 42 w 457"/>
                  <a:gd name="T11" fmla="*/ 326 h 388"/>
                  <a:gd name="T12" fmla="*/ 32 w 457"/>
                  <a:gd name="T13" fmla="*/ 284 h 388"/>
                  <a:gd name="T14" fmla="*/ 31 w 457"/>
                  <a:gd name="T15" fmla="*/ 243 h 388"/>
                  <a:gd name="T16" fmla="*/ 35 w 457"/>
                  <a:gd name="T17" fmla="*/ 210 h 388"/>
                  <a:gd name="T18" fmla="*/ 44 w 457"/>
                  <a:gd name="T19" fmla="*/ 178 h 388"/>
                  <a:gd name="T20" fmla="*/ 68 w 457"/>
                  <a:gd name="T21" fmla="*/ 130 h 388"/>
                  <a:gd name="T22" fmla="*/ 112 w 457"/>
                  <a:gd name="T23" fmla="*/ 82 h 388"/>
                  <a:gd name="T24" fmla="*/ 168 w 457"/>
                  <a:gd name="T25" fmla="*/ 48 h 388"/>
                  <a:gd name="T26" fmla="*/ 199 w 457"/>
                  <a:gd name="T27" fmla="*/ 37 h 388"/>
                  <a:gd name="T28" fmla="*/ 232 w 457"/>
                  <a:gd name="T29" fmla="*/ 31 h 388"/>
                  <a:gd name="T30" fmla="*/ 267 w 457"/>
                  <a:gd name="T31" fmla="*/ 30 h 388"/>
                  <a:gd name="T32" fmla="*/ 305 w 457"/>
                  <a:gd name="T33" fmla="*/ 36 h 388"/>
                  <a:gd name="T34" fmla="*/ 341 w 457"/>
                  <a:gd name="T35" fmla="*/ 48 h 388"/>
                  <a:gd name="T36" fmla="*/ 374 w 457"/>
                  <a:gd name="T37" fmla="*/ 65 h 388"/>
                  <a:gd name="T38" fmla="*/ 404 w 457"/>
                  <a:gd name="T39" fmla="*/ 87 h 388"/>
                  <a:gd name="T40" fmla="*/ 430 w 457"/>
                  <a:gd name="T41" fmla="*/ 115 h 388"/>
                  <a:gd name="T42" fmla="*/ 443 w 457"/>
                  <a:gd name="T43" fmla="*/ 121 h 388"/>
                  <a:gd name="T44" fmla="*/ 452 w 457"/>
                  <a:gd name="T45" fmla="*/ 118 h 388"/>
                  <a:gd name="T46" fmla="*/ 457 w 457"/>
                  <a:gd name="T47" fmla="*/ 105 h 388"/>
                  <a:gd name="T48" fmla="*/ 454 w 457"/>
                  <a:gd name="T49" fmla="*/ 98 h 388"/>
                  <a:gd name="T50" fmla="*/ 424 w 457"/>
                  <a:gd name="T51" fmla="*/ 66 h 388"/>
                  <a:gd name="T52" fmla="*/ 391 w 457"/>
                  <a:gd name="T53" fmla="*/ 40 h 388"/>
                  <a:gd name="T54" fmla="*/ 352 w 457"/>
                  <a:gd name="T55" fmla="*/ 20 h 388"/>
                  <a:gd name="T56" fmla="*/ 312 w 457"/>
                  <a:gd name="T57" fmla="*/ 7 h 388"/>
                  <a:gd name="T58" fmla="*/ 270 w 457"/>
                  <a:gd name="T59" fmla="*/ 0 h 388"/>
                  <a:gd name="T60" fmla="*/ 229 w 457"/>
                  <a:gd name="T61" fmla="*/ 1 h 388"/>
                  <a:gd name="T62" fmla="*/ 191 w 457"/>
                  <a:gd name="T63" fmla="*/ 8 h 388"/>
                  <a:gd name="T64" fmla="*/ 156 w 457"/>
                  <a:gd name="T65" fmla="*/ 21 h 388"/>
                  <a:gd name="T66" fmla="*/ 123 w 457"/>
                  <a:gd name="T67" fmla="*/ 37 h 388"/>
                  <a:gd name="T68" fmla="*/ 93 w 457"/>
                  <a:gd name="T69" fmla="*/ 58 h 388"/>
                  <a:gd name="T70" fmla="*/ 66 w 457"/>
                  <a:gd name="T71" fmla="*/ 84 h 388"/>
                  <a:gd name="T72" fmla="*/ 44 w 457"/>
                  <a:gd name="T73" fmla="*/ 113 h 388"/>
                  <a:gd name="T74" fmla="*/ 25 w 457"/>
                  <a:gd name="T75" fmla="*/ 145 h 388"/>
                  <a:gd name="T76" fmla="*/ 12 w 457"/>
                  <a:gd name="T77" fmla="*/ 179 h 388"/>
                  <a:gd name="T78" fmla="*/ 3 w 457"/>
                  <a:gd name="T79" fmla="*/ 217 h 388"/>
                  <a:gd name="T80" fmla="*/ 0 w 457"/>
                  <a:gd name="T81" fmla="*/ 254 h 388"/>
                  <a:gd name="T82" fmla="*/ 5 w 457"/>
                  <a:gd name="T83" fmla="*/ 304 h 388"/>
                  <a:gd name="T84" fmla="*/ 19 w 457"/>
                  <a:gd name="T85" fmla="*/ 352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57" h="388">
                    <a:moveTo>
                      <a:pt x="34" y="380"/>
                    </a:moveTo>
                    <a:lnTo>
                      <a:pt x="36" y="384"/>
                    </a:lnTo>
                    <a:lnTo>
                      <a:pt x="39" y="386"/>
                    </a:lnTo>
                    <a:lnTo>
                      <a:pt x="43" y="388"/>
                    </a:lnTo>
                    <a:lnTo>
                      <a:pt x="47" y="388"/>
                    </a:lnTo>
                    <a:lnTo>
                      <a:pt x="50" y="388"/>
                    </a:lnTo>
                    <a:lnTo>
                      <a:pt x="54" y="386"/>
                    </a:lnTo>
                    <a:lnTo>
                      <a:pt x="56" y="385"/>
                    </a:lnTo>
                    <a:lnTo>
                      <a:pt x="59" y="383"/>
                    </a:lnTo>
                    <a:lnTo>
                      <a:pt x="60" y="379"/>
                    </a:lnTo>
                    <a:lnTo>
                      <a:pt x="61" y="377"/>
                    </a:lnTo>
                    <a:lnTo>
                      <a:pt x="62" y="374"/>
                    </a:lnTo>
                    <a:lnTo>
                      <a:pt x="62" y="371"/>
                    </a:lnTo>
                    <a:lnTo>
                      <a:pt x="61" y="369"/>
                    </a:lnTo>
                    <a:lnTo>
                      <a:pt x="60" y="365"/>
                    </a:lnTo>
                    <a:lnTo>
                      <a:pt x="53" y="353"/>
                    </a:lnTo>
                    <a:lnTo>
                      <a:pt x="47" y="340"/>
                    </a:lnTo>
                    <a:lnTo>
                      <a:pt x="42" y="326"/>
                    </a:lnTo>
                    <a:lnTo>
                      <a:pt x="37" y="312"/>
                    </a:lnTo>
                    <a:lnTo>
                      <a:pt x="34" y="298"/>
                    </a:lnTo>
                    <a:lnTo>
                      <a:pt x="32" y="284"/>
                    </a:lnTo>
                    <a:lnTo>
                      <a:pt x="31" y="269"/>
                    </a:lnTo>
                    <a:lnTo>
                      <a:pt x="30" y="254"/>
                    </a:lnTo>
                    <a:lnTo>
                      <a:pt x="31" y="243"/>
                    </a:lnTo>
                    <a:lnTo>
                      <a:pt x="32" y="232"/>
                    </a:lnTo>
                    <a:lnTo>
                      <a:pt x="33" y="221"/>
                    </a:lnTo>
                    <a:lnTo>
                      <a:pt x="35" y="210"/>
                    </a:lnTo>
                    <a:lnTo>
                      <a:pt x="37" y="198"/>
                    </a:lnTo>
                    <a:lnTo>
                      <a:pt x="40" y="189"/>
                    </a:lnTo>
                    <a:lnTo>
                      <a:pt x="44" y="178"/>
                    </a:lnTo>
                    <a:lnTo>
                      <a:pt x="48" y="167"/>
                    </a:lnTo>
                    <a:lnTo>
                      <a:pt x="58" y="148"/>
                    </a:lnTo>
                    <a:lnTo>
                      <a:pt x="68" y="130"/>
                    </a:lnTo>
                    <a:lnTo>
                      <a:pt x="81" y="113"/>
                    </a:lnTo>
                    <a:lnTo>
                      <a:pt x="96" y="97"/>
                    </a:lnTo>
                    <a:lnTo>
                      <a:pt x="112" y="82"/>
                    </a:lnTo>
                    <a:lnTo>
                      <a:pt x="129" y="69"/>
                    </a:lnTo>
                    <a:lnTo>
                      <a:pt x="147" y="57"/>
                    </a:lnTo>
                    <a:lnTo>
                      <a:pt x="168" y="48"/>
                    </a:lnTo>
                    <a:lnTo>
                      <a:pt x="177" y="44"/>
                    </a:lnTo>
                    <a:lnTo>
                      <a:pt x="188" y="40"/>
                    </a:lnTo>
                    <a:lnTo>
                      <a:pt x="199" y="37"/>
                    </a:lnTo>
                    <a:lnTo>
                      <a:pt x="210" y="35"/>
                    </a:lnTo>
                    <a:lnTo>
                      <a:pt x="220" y="33"/>
                    </a:lnTo>
                    <a:lnTo>
                      <a:pt x="232" y="31"/>
                    </a:lnTo>
                    <a:lnTo>
                      <a:pt x="243" y="30"/>
                    </a:lnTo>
                    <a:lnTo>
                      <a:pt x="255" y="30"/>
                    </a:lnTo>
                    <a:lnTo>
                      <a:pt x="267" y="30"/>
                    </a:lnTo>
                    <a:lnTo>
                      <a:pt x="280" y="31"/>
                    </a:lnTo>
                    <a:lnTo>
                      <a:pt x="293" y="34"/>
                    </a:lnTo>
                    <a:lnTo>
                      <a:pt x="305" y="36"/>
                    </a:lnTo>
                    <a:lnTo>
                      <a:pt x="318" y="39"/>
                    </a:lnTo>
                    <a:lnTo>
                      <a:pt x="330" y="43"/>
                    </a:lnTo>
                    <a:lnTo>
                      <a:pt x="341" y="48"/>
                    </a:lnTo>
                    <a:lnTo>
                      <a:pt x="352" y="53"/>
                    </a:lnTo>
                    <a:lnTo>
                      <a:pt x="364" y="58"/>
                    </a:lnTo>
                    <a:lnTo>
                      <a:pt x="374" y="65"/>
                    </a:lnTo>
                    <a:lnTo>
                      <a:pt x="384" y="72"/>
                    </a:lnTo>
                    <a:lnTo>
                      <a:pt x="395" y="80"/>
                    </a:lnTo>
                    <a:lnTo>
                      <a:pt x="404" y="87"/>
                    </a:lnTo>
                    <a:lnTo>
                      <a:pt x="413" y="97"/>
                    </a:lnTo>
                    <a:lnTo>
                      <a:pt x="423" y="105"/>
                    </a:lnTo>
                    <a:lnTo>
                      <a:pt x="430" y="115"/>
                    </a:lnTo>
                    <a:lnTo>
                      <a:pt x="435" y="119"/>
                    </a:lnTo>
                    <a:lnTo>
                      <a:pt x="441" y="121"/>
                    </a:lnTo>
                    <a:lnTo>
                      <a:pt x="443" y="121"/>
                    </a:lnTo>
                    <a:lnTo>
                      <a:pt x="446" y="120"/>
                    </a:lnTo>
                    <a:lnTo>
                      <a:pt x="449" y="120"/>
                    </a:lnTo>
                    <a:lnTo>
                      <a:pt x="452" y="118"/>
                    </a:lnTo>
                    <a:lnTo>
                      <a:pt x="455" y="114"/>
                    </a:lnTo>
                    <a:lnTo>
                      <a:pt x="457" y="107"/>
                    </a:lnTo>
                    <a:lnTo>
                      <a:pt x="457" y="105"/>
                    </a:lnTo>
                    <a:lnTo>
                      <a:pt x="457" y="102"/>
                    </a:lnTo>
                    <a:lnTo>
                      <a:pt x="456" y="100"/>
                    </a:lnTo>
                    <a:lnTo>
                      <a:pt x="454" y="98"/>
                    </a:lnTo>
                    <a:lnTo>
                      <a:pt x="444" y="86"/>
                    </a:lnTo>
                    <a:lnTo>
                      <a:pt x="434" y="75"/>
                    </a:lnTo>
                    <a:lnTo>
                      <a:pt x="424" y="66"/>
                    </a:lnTo>
                    <a:lnTo>
                      <a:pt x="413" y="56"/>
                    </a:lnTo>
                    <a:lnTo>
                      <a:pt x="402" y="48"/>
                    </a:lnTo>
                    <a:lnTo>
                      <a:pt x="391" y="40"/>
                    </a:lnTo>
                    <a:lnTo>
                      <a:pt x="378" y="33"/>
                    </a:lnTo>
                    <a:lnTo>
                      <a:pt x="365" y="26"/>
                    </a:lnTo>
                    <a:lnTo>
                      <a:pt x="352" y="20"/>
                    </a:lnTo>
                    <a:lnTo>
                      <a:pt x="339" y="14"/>
                    </a:lnTo>
                    <a:lnTo>
                      <a:pt x="325" y="10"/>
                    </a:lnTo>
                    <a:lnTo>
                      <a:pt x="312" y="7"/>
                    </a:lnTo>
                    <a:lnTo>
                      <a:pt x="297" y="4"/>
                    </a:lnTo>
                    <a:lnTo>
                      <a:pt x="283" y="1"/>
                    </a:lnTo>
                    <a:lnTo>
                      <a:pt x="270" y="0"/>
                    </a:lnTo>
                    <a:lnTo>
                      <a:pt x="255" y="0"/>
                    </a:lnTo>
                    <a:lnTo>
                      <a:pt x="242" y="0"/>
                    </a:lnTo>
                    <a:lnTo>
                      <a:pt x="229" y="1"/>
                    </a:lnTo>
                    <a:lnTo>
                      <a:pt x="216" y="4"/>
                    </a:lnTo>
                    <a:lnTo>
                      <a:pt x="203" y="6"/>
                    </a:lnTo>
                    <a:lnTo>
                      <a:pt x="191" y="8"/>
                    </a:lnTo>
                    <a:lnTo>
                      <a:pt x="180" y="12"/>
                    </a:lnTo>
                    <a:lnTo>
                      <a:pt x="168" y="15"/>
                    </a:lnTo>
                    <a:lnTo>
                      <a:pt x="156" y="21"/>
                    </a:lnTo>
                    <a:lnTo>
                      <a:pt x="144" y="25"/>
                    </a:lnTo>
                    <a:lnTo>
                      <a:pt x="134" y="31"/>
                    </a:lnTo>
                    <a:lnTo>
                      <a:pt x="123" y="37"/>
                    </a:lnTo>
                    <a:lnTo>
                      <a:pt x="112" y="44"/>
                    </a:lnTo>
                    <a:lnTo>
                      <a:pt x="103" y="51"/>
                    </a:lnTo>
                    <a:lnTo>
                      <a:pt x="93" y="58"/>
                    </a:lnTo>
                    <a:lnTo>
                      <a:pt x="83" y="67"/>
                    </a:lnTo>
                    <a:lnTo>
                      <a:pt x="75" y="75"/>
                    </a:lnTo>
                    <a:lnTo>
                      <a:pt x="66" y="84"/>
                    </a:lnTo>
                    <a:lnTo>
                      <a:pt x="59" y="94"/>
                    </a:lnTo>
                    <a:lnTo>
                      <a:pt x="51" y="103"/>
                    </a:lnTo>
                    <a:lnTo>
                      <a:pt x="44" y="113"/>
                    </a:lnTo>
                    <a:lnTo>
                      <a:pt x="37" y="124"/>
                    </a:lnTo>
                    <a:lnTo>
                      <a:pt x="31" y="134"/>
                    </a:lnTo>
                    <a:lnTo>
                      <a:pt x="25" y="145"/>
                    </a:lnTo>
                    <a:lnTo>
                      <a:pt x="20" y="156"/>
                    </a:lnTo>
                    <a:lnTo>
                      <a:pt x="16" y="167"/>
                    </a:lnTo>
                    <a:lnTo>
                      <a:pt x="12" y="179"/>
                    </a:lnTo>
                    <a:lnTo>
                      <a:pt x="8" y="191"/>
                    </a:lnTo>
                    <a:lnTo>
                      <a:pt x="5" y="204"/>
                    </a:lnTo>
                    <a:lnTo>
                      <a:pt x="3" y="217"/>
                    </a:lnTo>
                    <a:lnTo>
                      <a:pt x="2" y="228"/>
                    </a:lnTo>
                    <a:lnTo>
                      <a:pt x="1" y="241"/>
                    </a:lnTo>
                    <a:lnTo>
                      <a:pt x="0" y="254"/>
                    </a:lnTo>
                    <a:lnTo>
                      <a:pt x="1" y="271"/>
                    </a:lnTo>
                    <a:lnTo>
                      <a:pt x="3" y="288"/>
                    </a:lnTo>
                    <a:lnTo>
                      <a:pt x="5" y="304"/>
                    </a:lnTo>
                    <a:lnTo>
                      <a:pt x="8" y="320"/>
                    </a:lnTo>
                    <a:lnTo>
                      <a:pt x="14" y="335"/>
                    </a:lnTo>
                    <a:lnTo>
                      <a:pt x="19" y="352"/>
                    </a:lnTo>
                    <a:lnTo>
                      <a:pt x="25" y="366"/>
                    </a:lnTo>
                    <a:lnTo>
                      <a:pt x="34" y="3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19" name="Group 318">
            <a:extLst>
              <a:ext uri="{FF2B5EF4-FFF2-40B4-BE49-F238E27FC236}">
                <a16:creationId xmlns="" xmlns:a16="http://schemas.microsoft.com/office/drawing/2014/main" id="{BB480B16-E917-4E26-8CFD-9F3635D8925E}"/>
              </a:ext>
            </a:extLst>
          </p:cNvPr>
          <p:cNvGrpSpPr/>
          <p:nvPr/>
        </p:nvGrpSpPr>
        <p:grpSpPr>
          <a:xfrm>
            <a:off x="4482648" y="4041360"/>
            <a:ext cx="418315" cy="418315"/>
            <a:chOff x="3103103" y="1741116"/>
            <a:chExt cx="418315" cy="418315"/>
          </a:xfrm>
        </p:grpSpPr>
        <p:sp>
          <p:nvSpPr>
            <p:cNvPr id="320" name="Oval 319">
              <a:extLst>
                <a:ext uri="{FF2B5EF4-FFF2-40B4-BE49-F238E27FC236}">
                  <a16:creationId xmlns="" xmlns:a16="http://schemas.microsoft.com/office/drawing/2014/main" id="{B39FA52B-CB99-4DE7-A885-49466C5D522F}"/>
                </a:ext>
              </a:extLst>
            </p:cNvPr>
            <p:cNvSpPr/>
            <p:nvPr/>
          </p:nvSpPr>
          <p:spPr>
            <a:xfrm>
              <a:off x="3103103" y="1741116"/>
              <a:ext cx="418315" cy="418315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1" name="Group 320">
              <a:extLst>
                <a:ext uri="{FF2B5EF4-FFF2-40B4-BE49-F238E27FC236}">
                  <a16:creationId xmlns="" xmlns:a16="http://schemas.microsoft.com/office/drawing/2014/main" id="{9791C1AA-F8AC-45DF-9F53-AFF1EE303D5A}"/>
                </a:ext>
              </a:extLst>
            </p:cNvPr>
            <p:cNvGrpSpPr/>
            <p:nvPr/>
          </p:nvGrpSpPr>
          <p:grpSpPr>
            <a:xfrm>
              <a:off x="3226503" y="1864516"/>
              <a:ext cx="171514" cy="171514"/>
              <a:chOff x="334963" y="769938"/>
              <a:chExt cx="276225" cy="276225"/>
            </a:xfrm>
            <a:solidFill>
              <a:schemeClr val="bg1"/>
            </a:solidFill>
          </p:grpSpPr>
          <p:sp>
            <p:nvSpPr>
              <p:cNvPr id="322" name="Freeform 54">
                <a:extLst>
                  <a:ext uri="{FF2B5EF4-FFF2-40B4-BE49-F238E27FC236}">
                    <a16:creationId xmlns="" xmlns:a16="http://schemas.microsoft.com/office/drawing/2014/main" id="{B3F45C03-7D0D-463B-B44B-EE20A7DAD97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7825" y="812800"/>
                <a:ext cx="190500" cy="190500"/>
              </a:xfrm>
              <a:custGeom>
                <a:avLst/>
                <a:gdLst>
                  <a:gd name="T0" fmla="*/ 245 w 599"/>
                  <a:gd name="T1" fmla="*/ 563 h 599"/>
                  <a:gd name="T2" fmla="*/ 182 w 599"/>
                  <a:gd name="T3" fmla="*/ 542 h 599"/>
                  <a:gd name="T4" fmla="*/ 128 w 599"/>
                  <a:gd name="T5" fmla="*/ 508 h 599"/>
                  <a:gd name="T6" fmla="*/ 84 w 599"/>
                  <a:gd name="T7" fmla="*/ 461 h 599"/>
                  <a:gd name="T8" fmla="*/ 52 w 599"/>
                  <a:gd name="T9" fmla="*/ 405 h 599"/>
                  <a:gd name="T10" fmla="*/ 33 w 599"/>
                  <a:gd name="T11" fmla="*/ 341 h 599"/>
                  <a:gd name="T12" fmla="*/ 31 w 599"/>
                  <a:gd name="T13" fmla="*/ 272 h 599"/>
                  <a:gd name="T14" fmla="*/ 46 w 599"/>
                  <a:gd name="T15" fmla="*/ 207 h 599"/>
                  <a:gd name="T16" fmla="*/ 76 w 599"/>
                  <a:gd name="T17" fmla="*/ 149 h 599"/>
                  <a:gd name="T18" fmla="*/ 118 w 599"/>
                  <a:gd name="T19" fmla="*/ 100 h 599"/>
                  <a:gd name="T20" fmla="*/ 171 w 599"/>
                  <a:gd name="T21" fmla="*/ 62 h 599"/>
                  <a:gd name="T22" fmla="*/ 233 w 599"/>
                  <a:gd name="T23" fmla="*/ 39 h 599"/>
                  <a:gd name="T24" fmla="*/ 299 w 599"/>
                  <a:gd name="T25" fmla="*/ 30 h 599"/>
                  <a:gd name="T26" fmla="*/ 366 w 599"/>
                  <a:gd name="T27" fmla="*/ 39 h 599"/>
                  <a:gd name="T28" fmla="*/ 427 w 599"/>
                  <a:gd name="T29" fmla="*/ 62 h 599"/>
                  <a:gd name="T30" fmla="*/ 480 w 599"/>
                  <a:gd name="T31" fmla="*/ 100 h 599"/>
                  <a:gd name="T32" fmla="*/ 523 w 599"/>
                  <a:gd name="T33" fmla="*/ 149 h 599"/>
                  <a:gd name="T34" fmla="*/ 553 w 599"/>
                  <a:gd name="T35" fmla="*/ 207 h 599"/>
                  <a:gd name="T36" fmla="*/ 568 w 599"/>
                  <a:gd name="T37" fmla="*/ 272 h 599"/>
                  <a:gd name="T38" fmla="*/ 566 w 599"/>
                  <a:gd name="T39" fmla="*/ 341 h 599"/>
                  <a:gd name="T40" fmla="*/ 547 w 599"/>
                  <a:gd name="T41" fmla="*/ 405 h 599"/>
                  <a:gd name="T42" fmla="*/ 515 w 599"/>
                  <a:gd name="T43" fmla="*/ 461 h 599"/>
                  <a:gd name="T44" fmla="*/ 470 w 599"/>
                  <a:gd name="T45" fmla="*/ 508 h 599"/>
                  <a:gd name="T46" fmla="*/ 416 w 599"/>
                  <a:gd name="T47" fmla="*/ 542 h 599"/>
                  <a:gd name="T48" fmla="*/ 354 w 599"/>
                  <a:gd name="T49" fmla="*/ 563 h 599"/>
                  <a:gd name="T50" fmla="*/ 299 w 599"/>
                  <a:gd name="T51" fmla="*/ 0 h 599"/>
                  <a:gd name="T52" fmla="*/ 225 w 599"/>
                  <a:gd name="T53" fmla="*/ 10 h 599"/>
                  <a:gd name="T54" fmla="*/ 157 w 599"/>
                  <a:gd name="T55" fmla="*/ 37 h 599"/>
                  <a:gd name="T56" fmla="*/ 98 w 599"/>
                  <a:gd name="T57" fmla="*/ 79 h 599"/>
                  <a:gd name="T58" fmla="*/ 52 w 599"/>
                  <a:gd name="T59" fmla="*/ 132 h 599"/>
                  <a:gd name="T60" fmla="*/ 18 w 599"/>
                  <a:gd name="T61" fmla="*/ 196 h 599"/>
                  <a:gd name="T62" fmla="*/ 1 w 599"/>
                  <a:gd name="T63" fmla="*/ 269 h 599"/>
                  <a:gd name="T64" fmla="*/ 3 w 599"/>
                  <a:gd name="T65" fmla="*/ 345 h 599"/>
                  <a:gd name="T66" fmla="*/ 24 w 599"/>
                  <a:gd name="T67" fmla="*/ 416 h 599"/>
                  <a:gd name="T68" fmla="*/ 59 w 599"/>
                  <a:gd name="T69" fmla="*/ 479 h 599"/>
                  <a:gd name="T70" fmla="*/ 109 w 599"/>
                  <a:gd name="T71" fmla="*/ 530 h 599"/>
                  <a:gd name="T72" fmla="*/ 169 w 599"/>
                  <a:gd name="T73" fmla="*/ 570 h 599"/>
                  <a:gd name="T74" fmla="*/ 239 w 599"/>
                  <a:gd name="T75" fmla="*/ 592 h 599"/>
                  <a:gd name="T76" fmla="*/ 315 w 599"/>
                  <a:gd name="T77" fmla="*/ 599 h 599"/>
                  <a:gd name="T78" fmla="*/ 388 w 599"/>
                  <a:gd name="T79" fmla="*/ 585 h 599"/>
                  <a:gd name="T80" fmla="*/ 454 w 599"/>
                  <a:gd name="T81" fmla="*/ 556 h 599"/>
                  <a:gd name="T82" fmla="*/ 511 w 599"/>
                  <a:gd name="T83" fmla="*/ 511 h 599"/>
                  <a:gd name="T84" fmla="*/ 555 w 599"/>
                  <a:gd name="T85" fmla="*/ 455 h 599"/>
                  <a:gd name="T86" fmla="*/ 585 w 599"/>
                  <a:gd name="T87" fmla="*/ 389 h 599"/>
                  <a:gd name="T88" fmla="*/ 599 w 599"/>
                  <a:gd name="T89" fmla="*/ 315 h 599"/>
                  <a:gd name="T90" fmla="*/ 592 w 599"/>
                  <a:gd name="T91" fmla="*/ 239 h 599"/>
                  <a:gd name="T92" fmla="*/ 569 w 599"/>
                  <a:gd name="T93" fmla="*/ 169 h 599"/>
                  <a:gd name="T94" fmla="*/ 530 w 599"/>
                  <a:gd name="T95" fmla="*/ 110 h 599"/>
                  <a:gd name="T96" fmla="*/ 479 w 599"/>
                  <a:gd name="T97" fmla="*/ 59 h 599"/>
                  <a:gd name="T98" fmla="*/ 416 w 599"/>
                  <a:gd name="T99" fmla="*/ 24 h 599"/>
                  <a:gd name="T100" fmla="*/ 345 w 599"/>
                  <a:gd name="T101" fmla="*/ 4 h 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99" h="599">
                    <a:moveTo>
                      <a:pt x="299" y="569"/>
                    </a:moveTo>
                    <a:lnTo>
                      <a:pt x="285" y="569"/>
                    </a:lnTo>
                    <a:lnTo>
                      <a:pt x="272" y="568"/>
                    </a:lnTo>
                    <a:lnTo>
                      <a:pt x="258" y="566"/>
                    </a:lnTo>
                    <a:lnTo>
                      <a:pt x="245" y="563"/>
                    </a:lnTo>
                    <a:lnTo>
                      <a:pt x="233" y="560"/>
                    </a:lnTo>
                    <a:lnTo>
                      <a:pt x="220" y="557"/>
                    </a:lnTo>
                    <a:lnTo>
                      <a:pt x="207" y="553"/>
                    </a:lnTo>
                    <a:lnTo>
                      <a:pt x="194" y="547"/>
                    </a:lnTo>
                    <a:lnTo>
                      <a:pt x="182" y="542"/>
                    </a:lnTo>
                    <a:lnTo>
                      <a:pt x="171" y="537"/>
                    </a:lnTo>
                    <a:lnTo>
                      <a:pt x="160" y="530"/>
                    </a:lnTo>
                    <a:lnTo>
                      <a:pt x="149" y="523"/>
                    </a:lnTo>
                    <a:lnTo>
                      <a:pt x="138" y="515"/>
                    </a:lnTo>
                    <a:lnTo>
                      <a:pt x="128" y="508"/>
                    </a:lnTo>
                    <a:lnTo>
                      <a:pt x="118" y="499"/>
                    </a:lnTo>
                    <a:lnTo>
                      <a:pt x="108" y="491"/>
                    </a:lnTo>
                    <a:lnTo>
                      <a:pt x="100" y="481"/>
                    </a:lnTo>
                    <a:lnTo>
                      <a:pt x="91" y="471"/>
                    </a:lnTo>
                    <a:lnTo>
                      <a:pt x="84" y="461"/>
                    </a:lnTo>
                    <a:lnTo>
                      <a:pt x="76" y="450"/>
                    </a:lnTo>
                    <a:lnTo>
                      <a:pt x="69" y="439"/>
                    </a:lnTo>
                    <a:lnTo>
                      <a:pt x="62" y="429"/>
                    </a:lnTo>
                    <a:lnTo>
                      <a:pt x="57" y="417"/>
                    </a:lnTo>
                    <a:lnTo>
                      <a:pt x="52" y="405"/>
                    </a:lnTo>
                    <a:lnTo>
                      <a:pt x="46" y="392"/>
                    </a:lnTo>
                    <a:lnTo>
                      <a:pt x="42" y="379"/>
                    </a:lnTo>
                    <a:lnTo>
                      <a:pt x="39" y="368"/>
                    </a:lnTo>
                    <a:lnTo>
                      <a:pt x="36" y="354"/>
                    </a:lnTo>
                    <a:lnTo>
                      <a:pt x="33" y="341"/>
                    </a:lnTo>
                    <a:lnTo>
                      <a:pt x="31" y="327"/>
                    </a:lnTo>
                    <a:lnTo>
                      <a:pt x="30" y="313"/>
                    </a:lnTo>
                    <a:lnTo>
                      <a:pt x="30" y="299"/>
                    </a:lnTo>
                    <a:lnTo>
                      <a:pt x="30" y="285"/>
                    </a:lnTo>
                    <a:lnTo>
                      <a:pt x="31" y="272"/>
                    </a:lnTo>
                    <a:lnTo>
                      <a:pt x="33" y="258"/>
                    </a:lnTo>
                    <a:lnTo>
                      <a:pt x="36" y="245"/>
                    </a:lnTo>
                    <a:lnTo>
                      <a:pt x="39" y="233"/>
                    </a:lnTo>
                    <a:lnTo>
                      <a:pt x="42" y="220"/>
                    </a:lnTo>
                    <a:lnTo>
                      <a:pt x="46" y="207"/>
                    </a:lnTo>
                    <a:lnTo>
                      <a:pt x="52" y="195"/>
                    </a:lnTo>
                    <a:lnTo>
                      <a:pt x="57" y="182"/>
                    </a:lnTo>
                    <a:lnTo>
                      <a:pt x="62" y="172"/>
                    </a:lnTo>
                    <a:lnTo>
                      <a:pt x="69" y="160"/>
                    </a:lnTo>
                    <a:lnTo>
                      <a:pt x="76" y="149"/>
                    </a:lnTo>
                    <a:lnTo>
                      <a:pt x="84" y="138"/>
                    </a:lnTo>
                    <a:lnTo>
                      <a:pt x="91" y="129"/>
                    </a:lnTo>
                    <a:lnTo>
                      <a:pt x="100" y="118"/>
                    </a:lnTo>
                    <a:lnTo>
                      <a:pt x="108" y="110"/>
                    </a:lnTo>
                    <a:lnTo>
                      <a:pt x="118" y="100"/>
                    </a:lnTo>
                    <a:lnTo>
                      <a:pt x="128" y="91"/>
                    </a:lnTo>
                    <a:lnTo>
                      <a:pt x="138" y="84"/>
                    </a:lnTo>
                    <a:lnTo>
                      <a:pt x="149" y="76"/>
                    </a:lnTo>
                    <a:lnTo>
                      <a:pt x="160" y="69"/>
                    </a:lnTo>
                    <a:lnTo>
                      <a:pt x="171" y="62"/>
                    </a:lnTo>
                    <a:lnTo>
                      <a:pt x="182" y="57"/>
                    </a:lnTo>
                    <a:lnTo>
                      <a:pt x="194" y="52"/>
                    </a:lnTo>
                    <a:lnTo>
                      <a:pt x="207" y="46"/>
                    </a:lnTo>
                    <a:lnTo>
                      <a:pt x="220" y="42"/>
                    </a:lnTo>
                    <a:lnTo>
                      <a:pt x="233" y="39"/>
                    </a:lnTo>
                    <a:lnTo>
                      <a:pt x="245" y="36"/>
                    </a:lnTo>
                    <a:lnTo>
                      <a:pt x="258" y="34"/>
                    </a:lnTo>
                    <a:lnTo>
                      <a:pt x="272" y="31"/>
                    </a:lnTo>
                    <a:lnTo>
                      <a:pt x="285" y="30"/>
                    </a:lnTo>
                    <a:lnTo>
                      <a:pt x="299" y="30"/>
                    </a:lnTo>
                    <a:lnTo>
                      <a:pt x="313" y="30"/>
                    </a:lnTo>
                    <a:lnTo>
                      <a:pt x="327" y="31"/>
                    </a:lnTo>
                    <a:lnTo>
                      <a:pt x="341" y="34"/>
                    </a:lnTo>
                    <a:lnTo>
                      <a:pt x="354" y="36"/>
                    </a:lnTo>
                    <a:lnTo>
                      <a:pt x="366" y="39"/>
                    </a:lnTo>
                    <a:lnTo>
                      <a:pt x="379" y="42"/>
                    </a:lnTo>
                    <a:lnTo>
                      <a:pt x="392" y="46"/>
                    </a:lnTo>
                    <a:lnTo>
                      <a:pt x="404" y="52"/>
                    </a:lnTo>
                    <a:lnTo>
                      <a:pt x="416" y="57"/>
                    </a:lnTo>
                    <a:lnTo>
                      <a:pt x="427" y="62"/>
                    </a:lnTo>
                    <a:lnTo>
                      <a:pt x="439" y="69"/>
                    </a:lnTo>
                    <a:lnTo>
                      <a:pt x="450" y="76"/>
                    </a:lnTo>
                    <a:lnTo>
                      <a:pt x="461" y="84"/>
                    </a:lnTo>
                    <a:lnTo>
                      <a:pt x="470" y="91"/>
                    </a:lnTo>
                    <a:lnTo>
                      <a:pt x="480" y="100"/>
                    </a:lnTo>
                    <a:lnTo>
                      <a:pt x="490" y="110"/>
                    </a:lnTo>
                    <a:lnTo>
                      <a:pt x="499" y="118"/>
                    </a:lnTo>
                    <a:lnTo>
                      <a:pt x="507" y="129"/>
                    </a:lnTo>
                    <a:lnTo>
                      <a:pt x="515" y="138"/>
                    </a:lnTo>
                    <a:lnTo>
                      <a:pt x="523" y="149"/>
                    </a:lnTo>
                    <a:lnTo>
                      <a:pt x="530" y="160"/>
                    </a:lnTo>
                    <a:lnTo>
                      <a:pt x="537" y="172"/>
                    </a:lnTo>
                    <a:lnTo>
                      <a:pt x="542" y="182"/>
                    </a:lnTo>
                    <a:lnTo>
                      <a:pt x="547" y="195"/>
                    </a:lnTo>
                    <a:lnTo>
                      <a:pt x="553" y="207"/>
                    </a:lnTo>
                    <a:lnTo>
                      <a:pt x="557" y="220"/>
                    </a:lnTo>
                    <a:lnTo>
                      <a:pt x="560" y="233"/>
                    </a:lnTo>
                    <a:lnTo>
                      <a:pt x="563" y="245"/>
                    </a:lnTo>
                    <a:lnTo>
                      <a:pt x="566" y="258"/>
                    </a:lnTo>
                    <a:lnTo>
                      <a:pt x="568" y="272"/>
                    </a:lnTo>
                    <a:lnTo>
                      <a:pt x="569" y="285"/>
                    </a:lnTo>
                    <a:lnTo>
                      <a:pt x="569" y="299"/>
                    </a:lnTo>
                    <a:lnTo>
                      <a:pt x="569" y="313"/>
                    </a:lnTo>
                    <a:lnTo>
                      <a:pt x="568" y="327"/>
                    </a:lnTo>
                    <a:lnTo>
                      <a:pt x="566" y="341"/>
                    </a:lnTo>
                    <a:lnTo>
                      <a:pt x="563" y="354"/>
                    </a:lnTo>
                    <a:lnTo>
                      <a:pt x="560" y="368"/>
                    </a:lnTo>
                    <a:lnTo>
                      <a:pt x="557" y="379"/>
                    </a:lnTo>
                    <a:lnTo>
                      <a:pt x="553" y="392"/>
                    </a:lnTo>
                    <a:lnTo>
                      <a:pt x="547" y="405"/>
                    </a:lnTo>
                    <a:lnTo>
                      <a:pt x="542" y="417"/>
                    </a:lnTo>
                    <a:lnTo>
                      <a:pt x="537" y="429"/>
                    </a:lnTo>
                    <a:lnTo>
                      <a:pt x="530" y="439"/>
                    </a:lnTo>
                    <a:lnTo>
                      <a:pt x="523" y="450"/>
                    </a:lnTo>
                    <a:lnTo>
                      <a:pt x="515" y="461"/>
                    </a:lnTo>
                    <a:lnTo>
                      <a:pt x="507" y="471"/>
                    </a:lnTo>
                    <a:lnTo>
                      <a:pt x="499" y="481"/>
                    </a:lnTo>
                    <a:lnTo>
                      <a:pt x="490" y="491"/>
                    </a:lnTo>
                    <a:lnTo>
                      <a:pt x="480" y="499"/>
                    </a:lnTo>
                    <a:lnTo>
                      <a:pt x="470" y="508"/>
                    </a:lnTo>
                    <a:lnTo>
                      <a:pt x="461" y="515"/>
                    </a:lnTo>
                    <a:lnTo>
                      <a:pt x="450" y="523"/>
                    </a:lnTo>
                    <a:lnTo>
                      <a:pt x="439" y="530"/>
                    </a:lnTo>
                    <a:lnTo>
                      <a:pt x="427" y="537"/>
                    </a:lnTo>
                    <a:lnTo>
                      <a:pt x="416" y="542"/>
                    </a:lnTo>
                    <a:lnTo>
                      <a:pt x="404" y="547"/>
                    </a:lnTo>
                    <a:lnTo>
                      <a:pt x="392" y="553"/>
                    </a:lnTo>
                    <a:lnTo>
                      <a:pt x="379" y="557"/>
                    </a:lnTo>
                    <a:lnTo>
                      <a:pt x="366" y="560"/>
                    </a:lnTo>
                    <a:lnTo>
                      <a:pt x="354" y="563"/>
                    </a:lnTo>
                    <a:lnTo>
                      <a:pt x="341" y="566"/>
                    </a:lnTo>
                    <a:lnTo>
                      <a:pt x="327" y="568"/>
                    </a:lnTo>
                    <a:lnTo>
                      <a:pt x="313" y="569"/>
                    </a:lnTo>
                    <a:lnTo>
                      <a:pt x="299" y="569"/>
                    </a:lnTo>
                    <a:close/>
                    <a:moveTo>
                      <a:pt x="299" y="0"/>
                    </a:moveTo>
                    <a:lnTo>
                      <a:pt x="284" y="0"/>
                    </a:lnTo>
                    <a:lnTo>
                      <a:pt x="269" y="1"/>
                    </a:lnTo>
                    <a:lnTo>
                      <a:pt x="254" y="4"/>
                    </a:lnTo>
                    <a:lnTo>
                      <a:pt x="239" y="6"/>
                    </a:lnTo>
                    <a:lnTo>
                      <a:pt x="225" y="10"/>
                    </a:lnTo>
                    <a:lnTo>
                      <a:pt x="210" y="13"/>
                    </a:lnTo>
                    <a:lnTo>
                      <a:pt x="196" y="19"/>
                    </a:lnTo>
                    <a:lnTo>
                      <a:pt x="183" y="24"/>
                    </a:lnTo>
                    <a:lnTo>
                      <a:pt x="169" y="29"/>
                    </a:lnTo>
                    <a:lnTo>
                      <a:pt x="157" y="37"/>
                    </a:lnTo>
                    <a:lnTo>
                      <a:pt x="144" y="43"/>
                    </a:lnTo>
                    <a:lnTo>
                      <a:pt x="132" y="52"/>
                    </a:lnTo>
                    <a:lnTo>
                      <a:pt x="120" y="59"/>
                    </a:lnTo>
                    <a:lnTo>
                      <a:pt x="109" y="69"/>
                    </a:lnTo>
                    <a:lnTo>
                      <a:pt x="98" y="79"/>
                    </a:lnTo>
                    <a:lnTo>
                      <a:pt x="88" y="88"/>
                    </a:lnTo>
                    <a:lnTo>
                      <a:pt x="77" y="99"/>
                    </a:lnTo>
                    <a:lnTo>
                      <a:pt x="69" y="110"/>
                    </a:lnTo>
                    <a:lnTo>
                      <a:pt x="59" y="120"/>
                    </a:lnTo>
                    <a:lnTo>
                      <a:pt x="52" y="132"/>
                    </a:lnTo>
                    <a:lnTo>
                      <a:pt x="43" y="145"/>
                    </a:lnTo>
                    <a:lnTo>
                      <a:pt x="37" y="157"/>
                    </a:lnTo>
                    <a:lnTo>
                      <a:pt x="29" y="169"/>
                    </a:lnTo>
                    <a:lnTo>
                      <a:pt x="24" y="183"/>
                    </a:lnTo>
                    <a:lnTo>
                      <a:pt x="18" y="196"/>
                    </a:lnTo>
                    <a:lnTo>
                      <a:pt x="13" y="210"/>
                    </a:lnTo>
                    <a:lnTo>
                      <a:pt x="10" y="225"/>
                    </a:lnTo>
                    <a:lnTo>
                      <a:pt x="6" y="239"/>
                    </a:lnTo>
                    <a:lnTo>
                      <a:pt x="3" y="254"/>
                    </a:lnTo>
                    <a:lnTo>
                      <a:pt x="1" y="269"/>
                    </a:lnTo>
                    <a:lnTo>
                      <a:pt x="0" y="284"/>
                    </a:lnTo>
                    <a:lnTo>
                      <a:pt x="0" y="299"/>
                    </a:lnTo>
                    <a:lnTo>
                      <a:pt x="0" y="315"/>
                    </a:lnTo>
                    <a:lnTo>
                      <a:pt x="1" y="330"/>
                    </a:lnTo>
                    <a:lnTo>
                      <a:pt x="3" y="345"/>
                    </a:lnTo>
                    <a:lnTo>
                      <a:pt x="6" y="360"/>
                    </a:lnTo>
                    <a:lnTo>
                      <a:pt x="10" y="374"/>
                    </a:lnTo>
                    <a:lnTo>
                      <a:pt x="13" y="389"/>
                    </a:lnTo>
                    <a:lnTo>
                      <a:pt x="18" y="403"/>
                    </a:lnTo>
                    <a:lnTo>
                      <a:pt x="24" y="416"/>
                    </a:lnTo>
                    <a:lnTo>
                      <a:pt x="29" y="430"/>
                    </a:lnTo>
                    <a:lnTo>
                      <a:pt x="37" y="442"/>
                    </a:lnTo>
                    <a:lnTo>
                      <a:pt x="43" y="455"/>
                    </a:lnTo>
                    <a:lnTo>
                      <a:pt x="52" y="467"/>
                    </a:lnTo>
                    <a:lnTo>
                      <a:pt x="59" y="479"/>
                    </a:lnTo>
                    <a:lnTo>
                      <a:pt x="69" y="491"/>
                    </a:lnTo>
                    <a:lnTo>
                      <a:pt x="77" y="501"/>
                    </a:lnTo>
                    <a:lnTo>
                      <a:pt x="88" y="511"/>
                    </a:lnTo>
                    <a:lnTo>
                      <a:pt x="98" y="522"/>
                    </a:lnTo>
                    <a:lnTo>
                      <a:pt x="109" y="530"/>
                    </a:lnTo>
                    <a:lnTo>
                      <a:pt x="120" y="540"/>
                    </a:lnTo>
                    <a:lnTo>
                      <a:pt x="132" y="547"/>
                    </a:lnTo>
                    <a:lnTo>
                      <a:pt x="144" y="556"/>
                    </a:lnTo>
                    <a:lnTo>
                      <a:pt x="157" y="562"/>
                    </a:lnTo>
                    <a:lnTo>
                      <a:pt x="169" y="570"/>
                    </a:lnTo>
                    <a:lnTo>
                      <a:pt x="183" y="575"/>
                    </a:lnTo>
                    <a:lnTo>
                      <a:pt x="196" y="581"/>
                    </a:lnTo>
                    <a:lnTo>
                      <a:pt x="210" y="585"/>
                    </a:lnTo>
                    <a:lnTo>
                      <a:pt x="225" y="589"/>
                    </a:lnTo>
                    <a:lnTo>
                      <a:pt x="239" y="592"/>
                    </a:lnTo>
                    <a:lnTo>
                      <a:pt x="254" y="596"/>
                    </a:lnTo>
                    <a:lnTo>
                      <a:pt x="269" y="598"/>
                    </a:lnTo>
                    <a:lnTo>
                      <a:pt x="284" y="599"/>
                    </a:lnTo>
                    <a:lnTo>
                      <a:pt x="299" y="599"/>
                    </a:lnTo>
                    <a:lnTo>
                      <a:pt x="315" y="599"/>
                    </a:lnTo>
                    <a:lnTo>
                      <a:pt x="330" y="598"/>
                    </a:lnTo>
                    <a:lnTo>
                      <a:pt x="345" y="596"/>
                    </a:lnTo>
                    <a:lnTo>
                      <a:pt x="360" y="592"/>
                    </a:lnTo>
                    <a:lnTo>
                      <a:pt x="374" y="589"/>
                    </a:lnTo>
                    <a:lnTo>
                      <a:pt x="388" y="585"/>
                    </a:lnTo>
                    <a:lnTo>
                      <a:pt x="402" y="581"/>
                    </a:lnTo>
                    <a:lnTo>
                      <a:pt x="416" y="575"/>
                    </a:lnTo>
                    <a:lnTo>
                      <a:pt x="429" y="570"/>
                    </a:lnTo>
                    <a:lnTo>
                      <a:pt x="442" y="562"/>
                    </a:lnTo>
                    <a:lnTo>
                      <a:pt x="454" y="556"/>
                    </a:lnTo>
                    <a:lnTo>
                      <a:pt x="467" y="547"/>
                    </a:lnTo>
                    <a:lnTo>
                      <a:pt x="479" y="540"/>
                    </a:lnTo>
                    <a:lnTo>
                      <a:pt x="490" y="530"/>
                    </a:lnTo>
                    <a:lnTo>
                      <a:pt x="500" y="522"/>
                    </a:lnTo>
                    <a:lnTo>
                      <a:pt x="511" y="511"/>
                    </a:lnTo>
                    <a:lnTo>
                      <a:pt x="521" y="501"/>
                    </a:lnTo>
                    <a:lnTo>
                      <a:pt x="530" y="491"/>
                    </a:lnTo>
                    <a:lnTo>
                      <a:pt x="539" y="479"/>
                    </a:lnTo>
                    <a:lnTo>
                      <a:pt x="547" y="467"/>
                    </a:lnTo>
                    <a:lnTo>
                      <a:pt x="555" y="455"/>
                    </a:lnTo>
                    <a:lnTo>
                      <a:pt x="562" y="442"/>
                    </a:lnTo>
                    <a:lnTo>
                      <a:pt x="569" y="430"/>
                    </a:lnTo>
                    <a:lnTo>
                      <a:pt x="575" y="416"/>
                    </a:lnTo>
                    <a:lnTo>
                      <a:pt x="581" y="403"/>
                    </a:lnTo>
                    <a:lnTo>
                      <a:pt x="585" y="389"/>
                    </a:lnTo>
                    <a:lnTo>
                      <a:pt x="589" y="374"/>
                    </a:lnTo>
                    <a:lnTo>
                      <a:pt x="592" y="360"/>
                    </a:lnTo>
                    <a:lnTo>
                      <a:pt x="596" y="345"/>
                    </a:lnTo>
                    <a:lnTo>
                      <a:pt x="598" y="330"/>
                    </a:lnTo>
                    <a:lnTo>
                      <a:pt x="599" y="315"/>
                    </a:lnTo>
                    <a:lnTo>
                      <a:pt x="599" y="299"/>
                    </a:lnTo>
                    <a:lnTo>
                      <a:pt x="599" y="284"/>
                    </a:lnTo>
                    <a:lnTo>
                      <a:pt x="598" y="269"/>
                    </a:lnTo>
                    <a:lnTo>
                      <a:pt x="596" y="254"/>
                    </a:lnTo>
                    <a:lnTo>
                      <a:pt x="592" y="239"/>
                    </a:lnTo>
                    <a:lnTo>
                      <a:pt x="589" y="225"/>
                    </a:lnTo>
                    <a:lnTo>
                      <a:pt x="585" y="210"/>
                    </a:lnTo>
                    <a:lnTo>
                      <a:pt x="581" y="196"/>
                    </a:lnTo>
                    <a:lnTo>
                      <a:pt x="575" y="183"/>
                    </a:lnTo>
                    <a:lnTo>
                      <a:pt x="569" y="169"/>
                    </a:lnTo>
                    <a:lnTo>
                      <a:pt x="562" y="157"/>
                    </a:lnTo>
                    <a:lnTo>
                      <a:pt x="555" y="145"/>
                    </a:lnTo>
                    <a:lnTo>
                      <a:pt x="547" y="132"/>
                    </a:lnTo>
                    <a:lnTo>
                      <a:pt x="539" y="120"/>
                    </a:lnTo>
                    <a:lnTo>
                      <a:pt x="530" y="110"/>
                    </a:lnTo>
                    <a:lnTo>
                      <a:pt x="521" y="99"/>
                    </a:lnTo>
                    <a:lnTo>
                      <a:pt x="511" y="88"/>
                    </a:lnTo>
                    <a:lnTo>
                      <a:pt x="500" y="79"/>
                    </a:lnTo>
                    <a:lnTo>
                      <a:pt x="490" y="69"/>
                    </a:lnTo>
                    <a:lnTo>
                      <a:pt x="479" y="59"/>
                    </a:lnTo>
                    <a:lnTo>
                      <a:pt x="467" y="52"/>
                    </a:lnTo>
                    <a:lnTo>
                      <a:pt x="454" y="43"/>
                    </a:lnTo>
                    <a:lnTo>
                      <a:pt x="442" y="37"/>
                    </a:lnTo>
                    <a:lnTo>
                      <a:pt x="429" y="29"/>
                    </a:lnTo>
                    <a:lnTo>
                      <a:pt x="416" y="24"/>
                    </a:lnTo>
                    <a:lnTo>
                      <a:pt x="402" y="19"/>
                    </a:lnTo>
                    <a:lnTo>
                      <a:pt x="388" y="13"/>
                    </a:lnTo>
                    <a:lnTo>
                      <a:pt x="374" y="10"/>
                    </a:lnTo>
                    <a:lnTo>
                      <a:pt x="360" y="6"/>
                    </a:lnTo>
                    <a:lnTo>
                      <a:pt x="345" y="4"/>
                    </a:lnTo>
                    <a:lnTo>
                      <a:pt x="330" y="1"/>
                    </a:lnTo>
                    <a:lnTo>
                      <a:pt x="315" y="0"/>
                    </a:lnTo>
                    <a:lnTo>
                      <a:pt x="29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Freeform 55">
                <a:extLst>
                  <a:ext uri="{FF2B5EF4-FFF2-40B4-BE49-F238E27FC236}">
                    <a16:creationId xmlns="" xmlns:a16="http://schemas.microsoft.com/office/drawing/2014/main" id="{4533F8F4-F716-4E0B-BC1C-D542CDD4BD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13" y="903288"/>
                <a:ext cx="28575" cy="9525"/>
              </a:xfrm>
              <a:custGeom>
                <a:avLst/>
                <a:gdLst>
                  <a:gd name="T0" fmla="*/ 75 w 90"/>
                  <a:gd name="T1" fmla="*/ 0 h 30"/>
                  <a:gd name="T2" fmla="*/ 15 w 90"/>
                  <a:gd name="T3" fmla="*/ 0 h 30"/>
                  <a:gd name="T4" fmla="*/ 12 w 90"/>
                  <a:gd name="T5" fmla="*/ 1 h 30"/>
                  <a:gd name="T6" fmla="*/ 8 w 90"/>
                  <a:gd name="T7" fmla="*/ 2 h 30"/>
                  <a:gd name="T8" fmla="*/ 6 w 90"/>
                  <a:gd name="T9" fmla="*/ 3 h 30"/>
                  <a:gd name="T10" fmla="*/ 4 w 90"/>
                  <a:gd name="T11" fmla="*/ 5 h 30"/>
                  <a:gd name="T12" fmla="*/ 2 w 90"/>
                  <a:gd name="T13" fmla="*/ 8 h 30"/>
                  <a:gd name="T14" fmla="*/ 1 w 90"/>
                  <a:gd name="T15" fmla="*/ 10 h 30"/>
                  <a:gd name="T16" fmla="*/ 0 w 90"/>
                  <a:gd name="T17" fmla="*/ 13 h 30"/>
                  <a:gd name="T18" fmla="*/ 0 w 90"/>
                  <a:gd name="T19" fmla="*/ 15 h 30"/>
                  <a:gd name="T20" fmla="*/ 0 w 90"/>
                  <a:gd name="T21" fmla="*/ 18 h 30"/>
                  <a:gd name="T22" fmla="*/ 1 w 90"/>
                  <a:gd name="T23" fmla="*/ 21 h 30"/>
                  <a:gd name="T24" fmla="*/ 2 w 90"/>
                  <a:gd name="T25" fmla="*/ 24 h 30"/>
                  <a:gd name="T26" fmla="*/ 4 w 90"/>
                  <a:gd name="T27" fmla="*/ 26 h 30"/>
                  <a:gd name="T28" fmla="*/ 6 w 90"/>
                  <a:gd name="T29" fmla="*/ 28 h 30"/>
                  <a:gd name="T30" fmla="*/ 8 w 90"/>
                  <a:gd name="T31" fmla="*/ 29 h 30"/>
                  <a:gd name="T32" fmla="*/ 12 w 90"/>
                  <a:gd name="T33" fmla="*/ 30 h 30"/>
                  <a:gd name="T34" fmla="*/ 15 w 90"/>
                  <a:gd name="T35" fmla="*/ 30 h 30"/>
                  <a:gd name="T36" fmla="*/ 75 w 90"/>
                  <a:gd name="T37" fmla="*/ 30 h 30"/>
                  <a:gd name="T38" fmla="*/ 78 w 90"/>
                  <a:gd name="T39" fmla="*/ 30 h 30"/>
                  <a:gd name="T40" fmla="*/ 80 w 90"/>
                  <a:gd name="T41" fmla="*/ 29 h 30"/>
                  <a:gd name="T42" fmla="*/ 83 w 90"/>
                  <a:gd name="T43" fmla="*/ 28 h 30"/>
                  <a:gd name="T44" fmla="*/ 85 w 90"/>
                  <a:gd name="T45" fmla="*/ 26 h 30"/>
                  <a:gd name="T46" fmla="*/ 86 w 90"/>
                  <a:gd name="T47" fmla="*/ 24 h 30"/>
                  <a:gd name="T48" fmla="*/ 89 w 90"/>
                  <a:gd name="T49" fmla="*/ 21 h 30"/>
                  <a:gd name="T50" fmla="*/ 90 w 90"/>
                  <a:gd name="T51" fmla="*/ 18 h 30"/>
                  <a:gd name="T52" fmla="*/ 90 w 90"/>
                  <a:gd name="T53" fmla="*/ 15 h 30"/>
                  <a:gd name="T54" fmla="*/ 90 w 90"/>
                  <a:gd name="T55" fmla="*/ 13 h 30"/>
                  <a:gd name="T56" fmla="*/ 89 w 90"/>
                  <a:gd name="T57" fmla="*/ 10 h 30"/>
                  <a:gd name="T58" fmla="*/ 86 w 90"/>
                  <a:gd name="T59" fmla="*/ 8 h 30"/>
                  <a:gd name="T60" fmla="*/ 85 w 90"/>
                  <a:gd name="T61" fmla="*/ 5 h 30"/>
                  <a:gd name="T62" fmla="*/ 83 w 90"/>
                  <a:gd name="T63" fmla="*/ 3 h 30"/>
                  <a:gd name="T64" fmla="*/ 80 w 90"/>
                  <a:gd name="T65" fmla="*/ 2 h 30"/>
                  <a:gd name="T66" fmla="*/ 78 w 90"/>
                  <a:gd name="T67" fmla="*/ 1 h 30"/>
                  <a:gd name="T68" fmla="*/ 75 w 90"/>
                  <a:gd name="T6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0" h="30">
                    <a:moveTo>
                      <a:pt x="75" y="0"/>
                    </a:moveTo>
                    <a:lnTo>
                      <a:pt x="15" y="0"/>
                    </a:lnTo>
                    <a:lnTo>
                      <a:pt x="12" y="1"/>
                    </a:lnTo>
                    <a:lnTo>
                      <a:pt x="8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4"/>
                    </a:lnTo>
                    <a:lnTo>
                      <a:pt x="4" y="26"/>
                    </a:lnTo>
                    <a:lnTo>
                      <a:pt x="6" y="28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75" y="30"/>
                    </a:lnTo>
                    <a:lnTo>
                      <a:pt x="78" y="30"/>
                    </a:lnTo>
                    <a:lnTo>
                      <a:pt x="80" y="29"/>
                    </a:lnTo>
                    <a:lnTo>
                      <a:pt x="83" y="28"/>
                    </a:lnTo>
                    <a:lnTo>
                      <a:pt x="85" y="26"/>
                    </a:lnTo>
                    <a:lnTo>
                      <a:pt x="86" y="24"/>
                    </a:lnTo>
                    <a:lnTo>
                      <a:pt x="89" y="21"/>
                    </a:lnTo>
                    <a:lnTo>
                      <a:pt x="90" y="18"/>
                    </a:lnTo>
                    <a:lnTo>
                      <a:pt x="90" y="15"/>
                    </a:lnTo>
                    <a:lnTo>
                      <a:pt x="90" y="13"/>
                    </a:lnTo>
                    <a:lnTo>
                      <a:pt x="89" y="10"/>
                    </a:lnTo>
                    <a:lnTo>
                      <a:pt x="86" y="8"/>
                    </a:lnTo>
                    <a:lnTo>
                      <a:pt x="85" y="5"/>
                    </a:lnTo>
                    <a:lnTo>
                      <a:pt x="83" y="3"/>
                    </a:lnTo>
                    <a:lnTo>
                      <a:pt x="80" y="2"/>
                    </a:lnTo>
                    <a:lnTo>
                      <a:pt x="78" y="1"/>
                    </a:lnTo>
                    <a:lnTo>
                      <a:pt x="7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Freeform 56">
                <a:extLst>
                  <a:ext uri="{FF2B5EF4-FFF2-40B4-BE49-F238E27FC236}">
                    <a16:creationId xmlns="" xmlns:a16="http://schemas.microsoft.com/office/drawing/2014/main" id="{DFC354C7-DCFC-4C5B-BB17-1A9262CE9D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313" y="769938"/>
                <a:ext cx="9525" cy="28575"/>
              </a:xfrm>
              <a:custGeom>
                <a:avLst/>
                <a:gdLst>
                  <a:gd name="T0" fmla="*/ 15 w 30"/>
                  <a:gd name="T1" fmla="*/ 89 h 89"/>
                  <a:gd name="T2" fmla="*/ 18 w 30"/>
                  <a:gd name="T3" fmla="*/ 89 h 89"/>
                  <a:gd name="T4" fmla="*/ 21 w 30"/>
                  <a:gd name="T5" fmla="*/ 88 h 89"/>
                  <a:gd name="T6" fmla="*/ 24 w 30"/>
                  <a:gd name="T7" fmla="*/ 87 h 89"/>
                  <a:gd name="T8" fmla="*/ 26 w 30"/>
                  <a:gd name="T9" fmla="*/ 85 h 89"/>
                  <a:gd name="T10" fmla="*/ 28 w 30"/>
                  <a:gd name="T11" fmla="*/ 83 h 89"/>
                  <a:gd name="T12" fmla="*/ 29 w 30"/>
                  <a:gd name="T13" fmla="*/ 81 h 89"/>
                  <a:gd name="T14" fmla="*/ 30 w 30"/>
                  <a:gd name="T15" fmla="*/ 78 h 89"/>
                  <a:gd name="T16" fmla="*/ 30 w 30"/>
                  <a:gd name="T17" fmla="*/ 74 h 89"/>
                  <a:gd name="T18" fmla="*/ 30 w 30"/>
                  <a:gd name="T19" fmla="*/ 14 h 89"/>
                  <a:gd name="T20" fmla="*/ 30 w 30"/>
                  <a:gd name="T21" fmla="*/ 11 h 89"/>
                  <a:gd name="T22" fmla="*/ 29 w 30"/>
                  <a:gd name="T23" fmla="*/ 9 h 89"/>
                  <a:gd name="T24" fmla="*/ 28 w 30"/>
                  <a:gd name="T25" fmla="*/ 6 h 89"/>
                  <a:gd name="T26" fmla="*/ 26 w 30"/>
                  <a:gd name="T27" fmla="*/ 4 h 89"/>
                  <a:gd name="T28" fmla="*/ 24 w 30"/>
                  <a:gd name="T29" fmla="*/ 2 h 89"/>
                  <a:gd name="T30" fmla="*/ 21 w 30"/>
                  <a:gd name="T31" fmla="*/ 1 h 89"/>
                  <a:gd name="T32" fmla="*/ 18 w 30"/>
                  <a:gd name="T33" fmla="*/ 0 h 89"/>
                  <a:gd name="T34" fmla="*/ 15 w 30"/>
                  <a:gd name="T35" fmla="*/ 0 h 89"/>
                  <a:gd name="T36" fmla="*/ 13 w 30"/>
                  <a:gd name="T37" fmla="*/ 0 h 89"/>
                  <a:gd name="T38" fmla="*/ 10 w 30"/>
                  <a:gd name="T39" fmla="*/ 1 h 89"/>
                  <a:gd name="T40" fmla="*/ 7 w 30"/>
                  <a:gd name="T41" fmla="*/ 2 h 89"/>
                  <a:gd name="T42" fmla="*/ 4 w 30"/>
                  <a:gd name="T43" fmla="*/ 4 h 89"/>
                  <a:gd name="T44" fmla="*/ 3 w 30"/>
                  <a:gd name="T45" fmla="*/ 6 h 89"/>
                  <a:gd name="T46" fmla="*/ 1 w 30"/>
                  <a:gd name="T47" fmla="*/ 9 h 89"/>
                  <a:gd name="T48" fmla="*/ 1 w 30"/>
                  <a:gd name="T49" fmla="*/ 11 h 89"/>
                  <a:gd name="T50" fmla="*/ 0 w 30"/>
                  <a:gd name="T51" fmla="*/ 14 h 89"/>
                  <a:gd name="T52" fmla="*/ 0 w 30"/>
                  <a:gd name="T53" fmla="*/ 74 h 89"/>
                  <a:gd name="T54" fmla="*/ 1 w 30"/>
                  <a:gd name="T55" fmla="*/ 78 h 89"/>
                  <a:gd name="T56" fmla="*/ 1 w 30"/>
                  <a:gd name="T57" fmla="*/ 81 h 89"/>
                  <a:gd name="T58" fmla="*/ 3 w 30"/>
                  <a:gd name="T59" fmla="*/ 83 h 89"/>
                  <a:gd name="T60" fmla="*/ 4 w 30"/>
                  <a:gd name="T61" fmla="*/ 85 h 89"/>
                  <a:gd name="T62" fmla="*/ 7 w 30"/>
                  <a:gd name="T63" fmla="*/ 87 h 89"/>
                  <a:gd name="T64" fmla="*/ 10 w 30"/>
                  <a:gd name="T65" fmla="*/ 88 h 89"/>
                  <a:gd name="T66" fmla="*/ 13 w 30"/>
                  <a:gd name="T67" fmla="*/ 89 h 89"/>
                  <a:gd name="T68" fmla="*/ 15 w 30"/>
                  <a:gd name="T69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89">
                    <a:moveTo>
                      <a:pt x="15" y="89"/>
                    </a:moveTo>
                    <a:lnTo>
                      <a:pt x="18" y="89"/>
                    </a:lnTo>
                    <a:lnTo>
                      <a:pt x="21" y="88"/>
                    </a:lnTo>
                    <a:lnTo>
                      <a:pt x="24" y="87"/>
                    </a:lnTo>
                    <a:lnTo>
                      <a:pt x="26" y="85"/>
                    </a:lnTo>
                    <a:lnTo>
                      <a:pt x="28" y="83"/>
                    </a:lnTo>
                    <a:lnTo>
                      <a:pt x="29" y="81"/>
                    </a:lnTo>
                    <a:lnTo>
                      <a:pt x="30" y="78"/>
                    </a:lnTo>
                    <a:lnTo>
                      <a:pt x="30" y="74"/>
                    </a:lnTo>
                    <a:lnTo>
                      <a:pt x="30" y="14"/>
                    </a:lnTo>
                    <a:lnTo>
                      <a:pt x="30" y="11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0" y="74"/>
                    </a:lnTo>
                    <a:lnTo>
                      <a:pt x="1" y="78"/>
                    </a:lnTo>
                    <a:lnTo>
                      <a:pt x="1" y="81"/>
                    </a:lnTo>
                    <a:lnTo>
                      <a:pt x="3" y="83"/>
                    </a:lnTo>
                    <a:lnTo>
                      <a:pt x="4" y="85"/>
                    </a:lnTo>
                    <a:lnTo>
                      <a:pt x="7" y="87"/>
                    </a:lnTo>
                    <a:lnTo>
                      <a:pt x="10" y="88"/>
                    </a:lnTo>
                    <a:lnTo>
                      <a:pt x="13" y="89"/>
                    </a:lnTo>
                    <a:lnTo>
                      <a:pt x="15" y="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Freeform 57">
                <a:extLst>
                  <a:ext uri="{FF2B5EF4-FFF2-40B4-BE49-F238E27FC236}">
                    <a16:creationId xmlns="" xmlns:a16="http://schemas.microsoft.com/office/drawing/2014/main" id="{E01D56C3-FC78-4E13-974C-9959E237C1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63" y="903288"/>
                <a:ext cx="28575" cy="9525"/>
              </a:xfrm>
              <a:custGeom>
                <a:avLst/>
                <a:gdLst>
                  <a:gd name="T0" fmla="*/ 75 w 90"/>
                  <a:gd name="T1" fmla="*/ 0 h 30"/>
                  <a:gd name="T2" fmla="*/ 15 w 90"/>
                  <a:gd name="T3" fmla="*/ 0 h 30"/>
                  <a:gd name="T4" fmla="*/ 12 w 90"/>
                  <a:gd name="T5" fmla="*/ 1 h 30"/>
                  <a:gd name="T6" fmla="*/ 9 w 90"/>
                  <a:gd name="T7" fmla="*/ 2 h 30"/>
                  <a:gd name="T8" fmla="*/ 7 w 90"/>
                  <a:gd name="T9" fmla="*/ 3 h 30"/>
                  <a:gd name="T10" fmla="*/ 5 w 90"/>
                  <a:gd name="T11" fmla="*/ 5 h 30"/>
                  <a:gd name="T12" fmla="*/ 3 w 90"/>
                  <a:gd name="T13" fmla="*/ 8 h 30"/>
                  <a:gd name="T14" fmla="*/ 1 w 90"/>
                  <a:gd name="T15" fmla="*/ 10 h 30"/>
                  <a:gd name="T16" fmla="*/ 0 w 90"/>
                  <a:gd name="T17" fmla="*/ 13 h 30"/>
                  <a:gd name="T18" fmla="*/ 0 w 90"/>
                  <a:gd name="T19" fmla="*/ 15 h 30"/>
                  <a:gd name="T20" fmla="*/ 0 w 90"/>
                  <a:gd name="T21" fmla="*/ 18 h 30"/>
                  <a:gd name="T22" fmla="*/ 1 w 90"/>
                  <a:gd name="T23" fmla="*/ 21 h 30"/>
                  <a:gd name="T24" fmla="*/ 3 w 90"/>
                  <a:gd name="T25" fmla="*/ 24 h 30"/>
                  <a:gd name="T26" fmla="*/ 5 w 90"/>
                  <a:gd name="T27" fmla="*/ 26 h 30"/>
                  <a:gd name="T28" fmla="*/ 7 w 90"/>
                  <a:gd name="T29" fmla="*/ 28 h 30"/>
                  <a:gd name="T30" fmla="*/ 9 w 90"/>
                  <a:gd name="T31" fmla="*/ 29 h 30"/>
                  <a:gd name="T32" fmla="*/ 12 w 90"/>
                  <a:gd name="T33" fmla="*/ 30 h 30"/>
                  <a:gd name="T34" fmla="*/ 15 w 90"/>
                  <a:gd name="T35" fmla="*/ 30 h 30"/>
                  <a:gd name="T36" fmla="*/ 75 w 90"/>
                  <a:gd name="T37" fmla="*/ 30 h 30"/>
                  <a:gd name="T38" fmla="*/ 79 w 90"/>
                  <a:gd name="T39" fmla="*/ 30 h 30"/>
                  <a:gd name="T40" fmla="*/ 81 w 90"/>
                  <a:gd name="T41" fmla="*/ 29 h 30"/>
                  <a:gd name="T42" fmla="*/ 84 w 90"/>
                  <a:gd name="T43" fmla="*/ 28 h 30"/>
                  <a:gd name="T44" fmla="*/ 86 w 90"/>
                  <a:gd name="T45" fmla="*/ 26 h 30"/>
                  <a:gd name="T46" fmla="*/ 87 w 90"/>
                  <a:gd name="T47" fmla="*/ 24 h 30"/>
                  <a:gd name="T48" fmla="*/ 89 w 90"/>
                  <a:gd name="T49" fmla="*/ 21 h 30"/>
                  <a:gd name="T50" fmla="*/ 90 w 90"/>
                  <a:gd name="T51" fmla="*/ 18 h 30"/>
                  <a:gd name="T52" fmla="*/ 90 w 90"/>
                  <a:gd name="T53" fmla="*/ 15 h 30"/>
                  <a:gd name="T54" fmla="*/ 90 w 90"/>
                  <a:gd name="T55" fmla="*/ 13 h 30"/>
                  <a:gd name="T56" fmla="*/ 89 w 90"/>
                  <a:gd name="T57" fmla="*/ 10 h 30"/>
                  <a:gd name="T58" fmla="*/ 87 w 90"/>
                  <a:gd name="T59" fmla="*/ 8 h 30"/>
                  <a:gd name="T60" fmla="*/ 86 w 90"/>
                  <a:gd name="T61" fmla="*/ 5 h 30"/>
                  <a:gd name="T62" fmla="*/ 84 w 90"/>
                  <a:gd name="T63" fmla="*/ 3 h 30"/>
                  <a:gd name="T64" fmla="*/ 81 w 90"/>
                  <a:gd name="T65" fmla="*/ 2 h 30"/>
                  <a:gd name="T66" fmla="*/ 79 w 90"/>
                  <a:gd name="T67" fmla="*/ 1 h 30"/>
                  <a:gd name="T68" fmla="*/ 75 w 90"/>
                  <a:gd name="T6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0" h="30">
                    <a:moveTo>
                      <a:pt x="75" y="0"/>
                    </a:moveTo>
                    <a:lnTo>
                      <a:pt x="15" y="0"/>
                    </a:lnTo>
                    <a:lnTo>
                      <a:pt x="12" y="1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3" y="8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3" y="24"/>
                    </a:lnTo>
                    <a:lnTo>
                      <a:pt x="5" y="26"/>
                    </a:lnTo>
                    <a:lnTo>
                      <a:pt x="7" y="28"/>
                    </a:lnTo>
                    <a:lnTo>
                      <a:pt x="9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75" y="30"/>
                    </a:lnTo>
                    <a:lnTo>
                      <a:pt x="79" y="30"/>
                    </a:lnTo>
                    <a:lnTo>
                      <a:pt x="81" y="29"/>
                    </a:lnTo>
                    <a:lnTo>
                      <a:pt x="84" y="28"/>
                    </a:lnTo>
                    <a:lnTo>
                      <a:pt x="86" y="26"/>
                    </a:lnTo>
                    <a:lnTo>
                      <a:pt x="87" y="24"/>
                    </a:lnTo>
                    <a:lnTo>
                      <a:pt x="89" y="21"/>
                    </a:lnTo>
                    <a:lnTo>
                      <a:pt x="90" y="18"/>
                    </a:lnTo>
                    <a:lnTo>
                      <a:pt x="90" y="15"/>
                    </a:lnTo>
                    <a:lnTo>
                      <a:pt x="90" y="13"/>
                    </a:lnTo>
                    <a:lnTo>
                      <a:pt x="89" y="10"/>
                    </a:lnTo>
                    <a:lnTo>
                      <a:pt x="87" y="8"/>
                    </a:lnTo>
                    <a:lnTo>
                      <a:pt x="86" y="5"/>
                    </a:lnTo>
                    <a:lnTo>
                      <a:pt x="84" y="3"/>
                    </a:lnTo>
                    <a:lnTo>
                      <a:pt x="81" y="2"/>
                    </a:lnTo>
                    <a:lnTo>
                      <a:pt x="79" y="1"/>
                    </a:lnTo>
                    <a:lnTo>
                      <a:pt x="7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Freeform 58">
                <a:extLst>
                  <a:ext uri="{FF2B5EF4-FFF2-40B4-BE49-F238E27FC236}">
                    <a16:creationId xmlns="" xmlns:a16="http://schemas.microsoft.com/office/drawing/2014/main" id="{040313F9-57D0-43AE-8B1F-198A65A7AB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313" y="1017588"/>
                <a:ext cx="9525" cy="28575"/>
              </a:xfrm>
              <a:custGeom>
                <a:avLst/>
                <a:gdLst>
                  <a:gd name="T0" fmla="*/ 15 w 30"/>
                  <a:gd name="T1" fmla="*/ 0 h 90"/>
                  <a:gd name="T2" fmla="*/ 13 w 30"/>
                  <a:gd name="T3" fmla="*/ 0 h 90"/>
                  <a:gd name="T4" fmla="*/ 10 w 30"/>
                  <a:gd name="T5" fmla="*/ 1 h 90"/>
                  <a:gd name="T6" fmla="*/ 7 w 30"/>
                  <a:gd name="T7" fmla="*/ 2 h 90"/>
                  <a:gd name="T8" fmla="*/ 4 w 30"/>
                  <a:gd name="T9" fmla="*/ 4 h 90"/>
                  <a:gd name="T10" fmla="*/ 3 w 30"/>
                  <a:gd name="T11" fmla="*/ 6 h 90"/>
                  <a:gd name="T12" fmla="*/ 1 w 30"/>
                  <a:gd name="T13" fmla="*/ 9 h 90"/>
                  <a:gd name="T14" fmla="*/ 1 w 30"/>
                  <a:gd name="T15" fmla="*/ 11 h 90"/>
                  <a:gd name="T16" fmla="*/ 0 w 30"/>
                  <a:gd name="T17" fmla="*/ 15 h 90"/>
                  <a:gd name="T18" fmla="*/ 0 w 30"/>
                  <a:gd name="T19" fmla="*/ 75 h 90"/>
                  <a:gd name="T20" fmla="*/ 1 w 30"/>
                  <a:gd name="T21" fmla="*/ 78 h 90"/>
                  <a:gd name="T22" fmla="*/ 1 w 30"/>
                  <a:gd name="T23" fmla="*/ 81 h 90"/>
                  <a:gd name="T24" fmla="*/ 3 w 30"/>
                  <a:gd name="T25" fmla="*/ 83 h 90"/>
                  <a:gd name="T26" fmla="*/ 4 w 30"/>
                  <a:gd name="T27" fmla="*/ 85 h 90"/>
                  <a:gd name="T28" fmla="*/ 7 w 30"/>
                  <a:gd name="T29" fmla="*/ 87 h 90"/>
                  <a:gd name="T30" fmla="*/ 10 w 30"/>
                  <a:gd name="T31" fmla="*/ 89 h 90"/>
                  <a:gd name="T32" fmla="*/ 13 w 30"/>
                  <a:gd name="T33" fmla="*/ 90 h 90"/>
                  <a:gd name="T34" fmla="*/ 15 w 30"/>
                  <a:gd name="T35" fmla="*/ 90 h 90"/>
                  <a:gd name="T36" fmla="*/ 18 w 30"/>
                  <a:gd name="T37" fmla="*/ 90 h 90"/>
                  <a:gd name="T38" fmla="*/ 21 w 30"/>
                  <a:gd name="T39" fmla="*/ 89 h 90"/>
                  <a:gd name="T40" fmla="*/ 24 w 30"/>
                  <a:gd name="T41" fmla="*/ 87 h 90"/>
                  <a:gd name="T42" fmla="*/ 26 w 30"/>
                  <a:gd name="T43" fmla="*/ 85 h 90"/>
                  <a:gd name="T44" fmla="*/ 28 w 30"/>
                  <a:gd name="T45" fmla="*/ 83 h 90"/>
                  <a:gd name="T46" fmla="*/ 29 w 30"/>
                  <a:gd name="T47" fmla="*/ 81 h 90"/>
                  <a:gd name="T48" fmla="*/ 30 w 30"/>
                  <a:gd name="T49" fmla="*/ 78 h 90"/>
                  <a:gd name="T50" fmla="*/ 30 w 30"/>
                  <a:gd name="T51" fmla="*/ 75 h 90"/>
                  <a:gd name="T52" fmla="*/ 30 w 30"/>
                  <a:gd name="T53" fmla="*/ 15 h 90"/>
                  <a:gd name="T54" fmla="*/ 30 w 30"/>
                  <a:gd name="T55" fmla="*/ 11 h 90"/>
                  <a:gd name="T56" fmla="*/ 29 w 30"/>
                  <a:gd name="T57" fmla="*/ 9 h 90"/>
                  <a:gd name="T58" fmla="*/ 28 w 30"/>
                  <a:gd name="T59" fmla="*/ 6 h 90"/>
                  <a:gd name="T60" fmla="*/ 26 w 30"/>
                  <a:gd name="T61" fmla="*/ 4 h 90"/>
                  <a:gd name="T62" fmla="*/ 24 w 30"/>
                  <a:gd name="T63" fmla="*/ 2 h 90"/>
                  <a:gd name="T64" fmla="*/ 21 w 30"/>
                  <a:gd name="T65" fmla="*/ 1 h 90"/>
                  <a:gd name="T66" fmla="*/ 18 w 30"/>
                  <a:gd name="T67" fmla="*/ 0 h 90"/>
                  <a:gd name="T68" fmla="*/ 15 w 30"/>
                  <a:gd name="T69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90">
                    <a:moveTo>
                      <a:pt x="15" y="0"/>
                    </a:moveTo>
                    <a:lnTo>
                      <a:pt x="13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5"/>
                    </a:lnTo>
                    <a:lnTo>
                      <a:pt x="0" y="75"/>
                    </a:lnTo>
                    <a:lnTo>
                      <a:pt x="1" y="78"/>
                    </a:lnTo>
                    <a:lnTo>
                      <a:pt x="1" y="81"/>
                    </a:lnTo>
                    <a:lnTo>
                      <a:pt x="3" y="83"/>
                    </a:lnTo>
                    <a:lnTo>
                      <a:pt x="4" y="85"/>
                    </a:lnTo>
                    <a:lnTo>
                      <a:pt x="7" y="87"/>
                    </a:lnTo>
                    <a:lnTo>
                      <a:pt x="10" y="89"/>
                    </a:lnTo>
                    <a:lnTo>
                      <a:pt x="13" y="90"/>
                    </a:lnTo>
                    <a:lnTo>
                      <a:pt x="15" y="90"/>
                    </a:lnTo>
                    <a:lnTo>
                      <a:pt x="18" y="90"/>
                    </a:lnTo>
                    <a:lnTo>
                      <a:pt x="21" y="89"/>
                    </a:lnTo>
                    <a:lnTo>
                      <a:pt x="24" y="87"/>
                    </a:lnTo>
                    <a:lnTo>
                      <a:pt x="26" y="85"/>
                    </a:lnTo>
                    <a:lnTo>
                      <a:pt x="28" y="83"/>
                    </a:lnTo>
                    <a:lnTo>
                      <a:pt x="29" y="81"/>
                    </a:lnTo>
                    <a:lnTo>
                      <a:pt x="30" y="78"/>
                    </a:lnTo>
                    <a:lnTo>
                      <a:pt x="30" y="75"/>
                    </a:lnTo>
                    <a:lnTo>
                      <a:pt x="30" y="15"/>
                    </a:lnTo>
                    <a:lnTo>
                      <a:pt x="30" y="11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Freeform 59">
                <a:extLst>
                  <a:ext uri="{FF2B5EF4-FFF2-40B4-BE49-F238E27FC236}">
                    <a16:creationId xmlns="" xmlns:a16="http://schemas.microsoft.com/office/drawing/2014/main" id="{06372B30-C393-4062-8A47-466360AA71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275" y="809625"/>
                <a:ext cx="22225" cy="22225"/>
              </a:xfrm>
              <a:custGeom>
                <a:avLst/>
                <a:gdLst>
                  <a:gd name="T0" fmla="*/ 46 w 72"/>
                  <a:gd name="T1" fmla="*/ 4 h 72"/>
                  <a:gd name="T2" fmla="*/ 4 w 72"/>
                  <a:gd name="T3" fmla="*/ 47 h 72"/>
                  <a:gd name="T4" fmla="*/ 2 w 72"/>
                  <a:gd name="T5" fmla="*/ 49 h 72"/>
                  <a:gd name="T6" fmla="*/ 1 w 72"/>
                  <a:gd name="T7" fmla="*/ 52 h 72"/>
                  <a:gd name="T8" fmla="*/ 0 w 72"/>
                  <a:gd name="T9" fmla="*/ 54 h 72"/>
                  <a:gd name="T10" fmla="*/ 0 w 72"/>
                  <a:gd name="T11" fmla="*/ 57 h 72"/>
                  <a:gd name="T12" fmla="*/ 0 w 72"/>
                  <a:gd name="T13" fmla="*/ 61 h 72"/>
                  <a:gd name="T14" fmla="*/ 1 w 72"/>
                  <a:gd name="T15" fmla="*/ 63 h 72"/>
                  <a:gd name="T16" fmla="*/ 2 w 72"/>
                  <a:gd name="T17" fmla="*/ 66 h 72"/>
                  <a:gd name="T18" fmla="*/ 4 w 72"/>
                  <a:gd name="T19" fmla="*/ 68 h 72"/>
                  <a:gd name="T20" fmla="*/ 6 w 72"/>
                  <a:gd name="T21" fmla="*/ 70 h 72"/>
                  <a:gd name="T22" fmla="*/ 8 w 72"/>
                  <a:gd name="T23" fmla="*/ 71 h 72"/>
                  <a:gd name="T24" fmla="*/ 12 w 72"/>
                  <a:gd name="T25" fmla="*/ 72 h 72"/>
                  <a:gd name="T26" fmla="*/ 15 w 72"/>
                  <a:gd name="T27" fmla="*/ 72 h 72"/>
                  <a:gd name="T28" fmla="*/ 17 w 72"/>
                  <a:gd name="T29" fmla="*/ 72 h 72"/>
                  <a:gd name="T30" fmla="*/ 20 w 72"/>
                  <a:gd name="T31" fmla="*/ 71 h 72"/>
                  <a:gd name="T32" fmla="*/ 22 w 72"/>
                  <a:gd name="T33" fmla="*/ 70 h 72"/>
                  <a:gd name="T34" fmla="*/ 25 w 72"/>
                  <a:gd name="T35" fmla="*/ 68 h 72"/>
                  <a:gd name="T36" fmla="*/ 67 w 72"/>
                  <a:gd name="T37" fmla="*/ 24 h 72"/>
                  <a:gd name="T38" fmla="*/ 69 w 72"/>
                  <a:gd name="T39" fmla="*/ 22 h 72"/>
                  <a:gd name="T40" fmla="*/ 70 w 72"/>
                  <a:gd name="T41" fmla="*/ 20 h 72"/>
                  <a:gd name="T42" fmla="*/ 72 w 72"/>
                  <a:gd name="T43" fmla="*/ 18 h 72"/>
                  <a:gd name="T44" fmla="*/ 72 w 72"/>
                  <a:gd name="T45" fmla="*/ 15 h 72"/>
                  <a:gd name="T46" fmla="*/ 72 w 72"/>
                  <a:gd name="T47" fmla="*/ 11 h 72"/>
                  <a:gd name="T48" fmla="*/ 70 w 72"/>
                  <a:gd name="T49" fmla="*/ 9 h 72"/>
                  <a:gd name="T50" fmla="*/ 69 w 72"/>
                  <a:gd name="T51" fmla="*/ 6 h 72"/>
                  <a:gd name="T52" fmla="*/ 67 w 72"/>
                  <a:gd name="T53" fmla="*/ 4 h 72"/>
                  <a:gd name="T54" fmla="*/ 65 w 72"/>
                  <a:gd name="T55" fmla="*/ 2 h 72"/>
                  <a:gd name="T56" fmla="*/ 62 w 72"/>
                  <a:gd name="T57" fmla="*/ 1 h 72"/>
                  <a:gd name="T58" fmla="*/ 60 w 72"/>
                  <a:gd name="T59" fmla="*/ 0 h 72"/>
                  <a:gd name="T60" fmla="*/ 57 w 72"/>
                  <a:gd name="T61" fmla="*/ 0 h 72"/>
                  <a:gd name="T62" fmla="*/ 53 w 72"/>
                  <a:gd name="T63" fmla="*/ 0 h 72"/>
                  <a:gd name="T64" fmla="*/ 51 w 72"/>
                  <a:gd name="T65" fmla="*/ 1 h 72"/>
                  <a:gd name="T66" fmla="*/ 48 w 72"/>
                  <a:gd name="T67" fmla="*/ 2 h 72"/>
                  <a:gd name="T68" fmla="*/ 46 w 72"/>
                  <a:gd name="T6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2" h="72">
                    <a:moveTo>
                      <a:pt x="46" y="4"/>
                    </a:moveTo>
                    <a:lnTo>
                      <a:pt x="4" y="47"/>
                    </a:lnTo>
                    <a:lnTo>
                      <a:pt x="2" y="49"/>
                    </a:lnTo>
                    <a:lnTo>
                      <a:pt x="1" y="52"/>
                    </a:lnTo>
                    <a:lnTo>
                      <a:pt x="0" y="54"/>
                    </a:lnTo>
                    <a:lnTo>
                      <a:pt x="0" y="57"/>
                    </a:lnTo>
                    <a:lnTo>
                      <a:pt x="0" y="61"/>
                    </a:lnTo>
                    <a:lnTo>
                      <a:pt x="1" y="63"/>
                    </a:lnTo>
                    <a:lnTo>
                      <a:pt x="2" y="66"/>
                    </a:lnTo>
                    <a:lnTo>
                      <a:pt x="4" y="68"/>
                    </a:lnTo>
                    <a:lnTo>
                      <a:pt x="6" y="70"/>
                    </a:lnTo>
                    <a:lnTo>
                      <a:pt x="8" y="71"/>
                    </a:lnTo>
                    <a:lnTo>
                      <a:pt x="12" y="72"/>
                    </a:lnTo>
                    <a:lnTo>
                      <a:pt x="15" y="72"/>
                    </a:lnTo>
                    <a:lnTo>
                      <a:pt x="17" y="72"/>
                    </a:lnTo>
                    <a:lnTo>
                      <a:pt x="20" y="71"/>
                    </a:lnTo>
                    <a:lnTo>
                      <a:pt x="22" y="70"/>
                    </a:lnTo>
                    <a:lnTo>
                      <a:pt x="25" y="68"/>
                    </a:lnTo>
                    <a:lnTo>
                      <a:pt x="67" y="24"/>
                    </a:lnTo>
                    <a:lnTo>
                      <a:pt x="69" y="22"/>
                    </a:lnTo>
                    <a:lnTo>
                      <a:pt x="70" y="20"/>
                    </a:lnTo>
                    <a:lnTo>
                      <a:pt x="72" y="18"/>
                    </a:lnTo>
                    <a:lnTo>
                      <a:pt x="72" y="15"/>
                    </a:lnTo>
                    <a:lnTo>
                      <a:pt x="72" y="11"/>
                    </a:lnTo>
                    <a:lnTo>
                      <a:pt x="70" y="9"/>
                    </a:lnTo>
                    <a:lnTo>
                      <a:pt x="69" y="6"/>
                    </a:lnTo>
                    <a:lnTo>
                      <a:pt x="67" y="4"/>
                    </a:lnTo>
                    <a:lnTo>
                      <a:pt x="65" y="2"/>
                    </a:lnTo>
                    <a:lnTo>
                      <a:pt x="62" y="1"/>
                    </a:lnTo>
                    <a:lnTo>
                      <a:pt x="60" y="0"/>
                    </a:lnTo>
                    <a:lnTo>
                      <a:pt x="57" y="0"/>
                    </a:lnTo>
                    <a:lnTo>
                      <a:pt x="53" y="0"/>
                    </a:lnTo>
                    <a:lnTo>
                      <a:pt x="51" y="1"/>
                    </a:lnTo>
                    <a:lnTo>
                      <a:pt x="48" y="2"/>
                    </a:lnTo>
                    <a:lnTo>
                      <a:pt x="4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Freeform 60">
                <a:extLst>
                  <a:ext uri="{FF2B5EF4-FFF2-40B4-BE49-F238E27FC236}">
                    <a16:creationId xmlns="" xmlns:a16="http://schemas.microsoft.com/office/drawing/2014/main" id="{745B17E2-A2A9-4AD6-A2DA-037FA0D018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650" y="809625"/>
                <a:ext cx="22225" cy="22225"/>
              </a:xfrm>
              <a:custGeom>
                <a:avLst/>
                <a:gdLst>
                  <a:gd name="T0" fmla="*/ 46 w 71"/>
                  <a:gd name="T1" fmla="*/ 68 h 72"/>
                  <a:gd name="T2" fmla="*/ 48 w 71"/>
                  <a:gd name="T3" fmla="*/ 70 h 72"/>
                  <a:gd name="T4" fmla="*/ 51 w 71"/>
                  <a:gd name="T5" fmla="*/ 71 h 72"/>
                  <a:gd name="T6" fmla="*/ 53 w 71"/>
                  <a:gd name="T7" fmla="*/ 72 h 72"/>
                  <a:gd name="T8" fmla="*/ 56 w 71"/>
                  <a:gd name="T9" fmla="*/ 72 h 72"/>
                  <a:gd name="T10" fmla="*/ 59 w 71"/>
                  <a:gd name="T11" fmla="*/ 72 h 72"/>
                  <a:gd name="T12" fmla="*/ 62 w 71"/>
                  <a:gd name="T13" fmla="*/ 71 h 72"/>
                  <a:gd name="T14" fmla="*/ 65 w 71"/>
                  <a:gd name="T15" fmla="*/ 70 h 72"/>
                  <a:gd name="T16" fmla="*/ 67 w 71"/>
                  <a:gd name="T17" fmla="*/ 68 h 72"/>
                  <a:gd name="T18" fmla="*/ 69 w 71"/>
                  <a:gd name="T19" fmla="*/ 66 h 72"/>
                  <a:gd name="T20" fmla="*/ 70 w 71"/>
                  <a:gd name="T21" fmla="*/ 63 h 72"/>
                  <a:gd name="T22" fmla="*/ 71 w 71"/>
                  <a:gd name="T23" fmla="*/ 61 h 72"/>
                  <a:gd name="T24" fmla="*/ 71 w 71"/>
                  <a:gd name="T25" fmla="*/ 57 h 72"/>
                  <a:gd name="T26" fmla="*/ 71 w 71"/>
                  <a:gd name="T27" fmla="*/ 54 h 72"/>
                  <a:gd name="T28" fmla="*/ 70 w 71"/>
                  <a:gd name="T29" fmla="*/ 52 h 72"/>
                  <a:gd name="T30" fmla="*/ 69 w 71"/>
                  <a:gd name="T31" fmla="*/ 50 h 72"/>
                  <a:gd name="T32" fmla="*/ 67 w 71"/>
                  <a:gd name="T33" fmla="*/ 47 h 72"/>
                  <a:gd name="T34" fmla="*/ 24 w 71"/>
                  <a:gd name="T35" fmla="*/ 4 h 72"/>
                  <a:gd name="T36" fmla="*/ 22 w 71"/>
                  <a:gd name="T37" fmla="*/ 2 h 72"/>
                  <a:gd name="T38" fmla="*/ 20 w 71"/>
                  <a:gd name="T39" fmla="*/ 1 h 72"/>
                  <a:gd name="T40" fmla="*/ 17 w 71"/>
                  <a:gd name="T41" fmla="*/ 0 h 72"/>
                  <a:gd name="T42" fmla="*/ 14 w 71"/>
                  <a:gd name="T43" fmla="*/ 0 h 72"/>
                  <a:gd name="T44" fmla="*/ 11 w 71"/>
                  <a:gd name="T45" fmla="*/ 0 h 72"/>
                  <a:gd name="T46" fmla="*/ 8 w 71"/>
                  <a:gd name="T47" fmla="*/ 1 h 72"/>
                  <a:gd name="T48" fmla="*/ 6 w 71"/>
                  <a:gd name="T49" fmla="*/ 2 h 72"/>
                  <a:gd name="T50" fmla="*/ 4 w 71"/>
                  <a:gd name="T51" fmla="*/ 4 h 72"/>
                  <a:gd name="T52" fmla="*/ 2 w 71"/>
                  <a:gd name="T53" fmla="*/ 6 h 72"/>
                  <a:gd name="T54" fmla="*/ 1 w 71"/>
                  <a:gd name="T55" fmla="*/ 9 h 72"/>
                  <a:gd name="T56" fmla="*/ 0 w 71"/>
                  <a:gd name="T57" fmla="*/ 11 h 72"/>
                  <a:gd name="T58" fmla="*/ 0 w 71"/>
                  <a:gd name="T59" fmla="*/ 15 h 72"/>
                  <a:gd name="T60" fmla="*/ 0 w 71"/>
                  <a:gd name="T61" fmla="*/ 18 h 72"/>
                  <a:gd name="T62" fmla="*/ 1 w 71"/>
                  <a:gd name="T63" fmla="*/ 20 h 72"/>
                  <a:gd name="T64" fmla="*/ 2 w 71"/>
                  <a:gd name="T65" fmla="*/ 23 h 72"/>
                  <a:gd name="T66" fmla="*/ 4 w 71"/>
                  <a:gd name="T67" fmla="*/ 24 h 72"/>
                  <a:gd name="T68" fmla="*/ 46 w 71"/>
                  <a:gd name="T69" fmla="*/ 68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1" h="72">
                    <a:moveTo>
                      <a:pt x="46" y="68"/>
                    </a:moveTo>
                    <a:lnTo>
                      <a:pt x="48" y="70"/>
                    </a:lnTo>
                    <a:lnTo>
                      <a:pt x="51" y="71"/>
                    </a:lnTo>
                    <a:lnTo>
                      <a:pt x="53" y="72"/>
                    </a:lnTo>
                    <a:lnTo>
                      <a:pt x="56" y="72"/>
                    </a:lnTo>
                    <a:lnTo>
                      <a:pt x="59" y="72"/>
                    </a:lnTo>
                    <a:lnTo>
                      <a:pt x="62" y="71"/>
                    </a:lnTo>
                    <a:lnTo>
                      <a:pt x="65" y="70"/>
                    </a:lnTo>
                    <a:lnTo>
                      <a:pt x="67" y="68"/>
                    </a:lnTo>
                    <a:lnTo>
                      <a:pt x="69" y="66"/>
                    </a:lnTo>
                    <a:lnTo>
                      <a:pt x="70" y="63"/>
                    </a:lnTo>
                    <a:lnTo>
                      <a:pt x="71" y="61"/>
                    </a:lnTo>
                    <a:lnTo>
                      <a:pt x="71" y="57"/>
                    </a:lnTo>
                    <a:lnTo>
                      <a:pt x="71" y="54"/>
                    </a:lnTo>
                    <a:lnTo>
                      <a:pt x="70" y="52"/>
                    </a:lnTo>
                    <a:lnTo>
                      <a:pt x="69" y="50"/>
                    </a:lnTo>
                    <a:lnTo>
                      <a:pt x="67" y="47"/>
                    </a:lnTo>
                    <a:lnTo>
                      <a:pt x="24" y="4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2" y="23"/>
                    </a:lnTo>
                    <a:lnTo>
                      <a:pt x="4" y="24"/>
                    </a:lnTo>
                    <a:lnTo>
                      <a:pt x="46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Freeform 61">
                <a:extLst>
                  <a:ext uri="{FF2B5EF4-FFF2-40B4-BE49-F238E27FC236}">
                    <a16:creationId xmlns="" xmlns:a16="http://schemas.microsoft.com/office/drawing/2014/main" id="{2AA0E057-8438-4B60-9DEE-E8FA614067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650" y="984250"/>
                <a:ext cx="22225" cy="22225"/>
              </a:xfrm>
              <a:custGeom>
                <a:avLst/>
                <a:gdLst>
                  <a:gd name="T0" fmla="*/ 46 w 71"/>
                  <a:gd name="T1" fmla="*/ 4 h 71"/>
                  <a:gd name="T2" fmla="*/ 4 w 71"/>
                  <a:gd name="T3" fmla="*/ 46 h 71"/>
                  <a:gd name="T4" fmla="*/ 2 w 71"/>
                  <a:gd name="T5" fmla="*/ 49 h 71"/>
                  <a:gd name="T6" fmla="*/ 1 w 71"/>
                  <a:gd name="T7" fmla="*/ 51 h 71"/>
                  <a:gd name="T8" fmla="*/ 0 w 71"/>
                  <a:gd name="T9" fmla="*/ 54 h 71"/>
                  <a:gd name="T10" fmla="*/ 0 w 71"/>
                  <a:gd name="T11" fmla="*/ 58 h 71"/>
                  <a:gd name="T12" fmla="*/ 0 w 71"/>
                  <a:gd name="T13" fmla="*/ 60 h 71"/>
                  <a:gd name="T14" fmla="*/ 1 w 71"/>
                  <a:gd name="T15" fmla="*/ 63 h 71"/>
                  <a:gd name="T16" fmla="*/ 2 w 71"/>
                  <a:gd name="T17" fmla="*/ 65 h 71"/>
                  <a:gd name="T18" fmla="*/ 4 w 71"/>
                  <a:gd name="T19" fmla="*/ 67 h 71"/>
                  <a:gd name="T20" fmla="*/ 6 w 71"/>
                  <a:gd name="T21" fmla="*/ 69 h 71"/>
                  <a:gd name="T22" fmla="*/ 8 w 71"/>
                  <a:gd name="T23" fmla="*/ 70 h 71"/>
                  <a:gd name="T24" fmla="*/ 11 w 71"/>
                  <a:gd name="T25" fmla="*/ 71 h 71"/>
                  <a:gd name="T26" fmla="*/ 14 w 71"/>
                  <a:gd name="T27" fmla="*/ 71 h 71"/>
                  <a:gd name="T28" fmla="*/ 17 w 71"/>
                  <a:gd name="T29" fmla="*/ 71 h 71"/>
                  <a:gd name="T30" fmla="*/ 20 w 71"/>
                  <a:gd name="T31" fmla="*/ 70 h 71"/>
                  <a:gd name="T32" fmla="*/ 22 w 71"/>
                  <a:gd name="T33" fmla="*/ 69 h 71"/>
                  <a:gd name="T34" fmla="*/ 24 w 71"/>
                  <a:gd name="T35" fmla="*/ 67 h 71"/>
                  <a:gd name="T36" fmla="*/ 67 w 71"/>
                  <a:gd name="T37" fmla="*/ 25 h 71"/>
                  <a:gd name="T38" fmla="*/ 69 w 71"/>
                  <a:gd name="T39" fmla="*/ 23 h 71"/>
                  <a:gd name="T40" fmla="*/ 70 w 71"/>
                  <a:gd name="T41" fmla="*/ 20 h 71"/>
                  <a:gd name="T42" fmla="*/ 71 w 71"/>
                  <a:gd name="T43" fmla="*/ 18 h 71"/>
                  <a:gd name="T44" fmla="*/ 71 w 71"/>
                  <a:gd name="T45" fmla="*/ 15 h 71"/>
                  <a:gd name="T46" fmla="*/ 71 w 71"/>
                  <a:gd name="T47" fmla="*/ 12 h 71"/>
                  <a:gd name="T48" fmla="*/ 70 w 71"/>
                  <a:gd name="T49" fmla="*/ 9 h 71"/>
                  <a:gd name="T50" fmla="*/ 69 w 71"/>
                  <a:gd name="T51" fmla="*/ 6 h 71"/>
                  <a:gd name="T52" fmla="*/ 67 w 71"/>
                  <a:gd name="T53" fmla="*/ 4 h 71"/>
                  <a:gd name="T54" fmla="*/ 65 w 71"/>
                  <a:gd name="T55" fmla="*/ 2 h 71"/>
                  <a:gd name="T56" fmla="*/ 62 w 71"/>
                  <a:gd name="T57" fmla="*/ 1 h 71"/>
                  <a:gd name="T58" fmla="*/ 59 w 71"/>
                  <a:gd name="T59" fmla="*/ 0 h 71"/>
                  <a:gd name="T60" fmla="*/ 56 w 71"/>
                  <a:gd name="T61" fmla="*/ 0 h 71"/>
                  <a:gd name="T62" fmla="*/ 53 w 71"/>
                  <a:gd name="T63" fmla="*/ 0 h 71"/>
                  <a:gd name="T64" fmla="*/ 51 w 71"/>
                  <a:gd name="T65" fmla="*/ 1 h 71"/>
                  <a:gd name="T66" fmla="*/ 48 w 71"/>
                  <a:gd name="T67" fmla="*/ 2 h 71"/>
                  <a:gd name="T68" fmla="*/ 46 w 71"/>
                  <a:gd name="T69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1" h="71">
                    <a:moveTo>
                      <a:pt x="46" y="4"/>
                    </a:moveTo>
                    <a:lnTo>
                      <a:pt x="4" y="46"/>
                    </a:lnTo>
                    <a:lnTo>
                      <a:pt x="2" y="49"/>
                    </a:lnTo>
                    <a:lnTo>
                      <a:pt x="1" y="51"/>
                    </a:lnTo>
                    <a:lnTo>
                      <a:pt x="0" y="54"/>
                    </a:lnTo>
                    <a:lnTo>
                      <a:pt x="0" y="58"/>
                    </a:lnTo>
                    <a:lnTo>
                      <a:pt x="0" y="60"/>
                    </a:lnTo>
                    <a:lnTo>
                      <a:pt x="1" y="63"/>
                    </a:lnTo>
                    <a:lnTo>
                      <a:pt x="2" y="65"/>
                    </a:lnTo>
                    <a:lnTo>
                      <a:pt x="4" y="67"/>
                    </a:lnTo>
                    <a:lnTo>
                      <a:pt x="6" y="69"/>
                    </a:lnTo>
                    <a:lnTo>
                      <a:pt x="8" y="70"/>
                    </a:lnTo>
                    <a:lnTo>
                      <a:pt x="11" y="71"/>
                    </a:lnTo>
                    <a:lnTo>
                      <a:pt x="14" y="71"/>
                    </a:lnTo>
                    <a:lnTo>
                      <a:pt x="17" y="71"/>
                    </a:lnTo>
                    <a:lnTo>
                      <a:pt x="20" y="70"/>
                    </a:lnTo>
                    <a:lnTo>
                      <a:pt x="22" y="69"/>
                    </a:lnTo>
                    <a:lnTo>
                      <a:pt x="24" y="67"/>
                    </a:lnTo>
                    <a:lnTo>
                      <a:pt x="67" y="25"/>
                    </a:lnTo>
                    <a:lnTo>
                      <a:pt x="69" y="23"/>
                    </a:lnTo>
                    <a:lnTo>
                      <a:pt x="70" y="20"/>
                    </a:lnTo>
                    <a:lnTo>
                      <a:pt x="71" y="18"/>
                    </a:lnTo>
                    <a:lnTo>
                      <a:pt x="71" y="15"/>
                    </a:lnTo>
                    <a:lnTo>
                      <a:pt x="71" y="12"/>
                    </a:lnTo>
                    <a:lnTo>
                      <a:pt x="70" y="9"/>
                    </a:lnTo>
                    <a:lnTo>
                      <a:pt x="69" y="6"/>
                    </a:lnTo>
                    <a:lnTo>
                      <a:pt x="67" y="4"/>
                    </a:lnTo>
                    <a:lnTo>
                      <a:pt x="65" y="2"/>
                    </a:lnTo>
                    <a:lnTo>
                      <a:pt x="62" y="1"/>
                    </a:lnTo>
                    <a:lnTo>
                      <a:pt x="59" y="0"/>
                    </a:lnTo>
                    <a:lnTo>
                      <a:pt x="56" y="0"/>
                    </a:lnTo>
                    <a:lnTo>
                      <a:pt x="53" y="0"/>
                    </a:lnTo>
                    <a:lnTo>
                      <a:pt x="51" y="1"/>
                    </a:lnTo>
                    <a:lnTo>
                      <a:pt x="48" y="2"/>
                    </a:lnTo>
                    <a:lnTo>
                      <a:pt x="4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Freeform 62">
                <a:extLst>
                  <a:ext uri="{FF2B5EF4-FFF2-40B4-BE49-F238E27FC236}">
                    <a16:creationId xmlns="" xmlns:a16="http://schemas.microsoft.com/office/drawing/2014/main" id="{F7141D13-281D-4EDE-99C2-F091092743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275" y="984250"/>
                <a:ext cx="22225" cy="22225"/>
              </a:xfrm>
              <a:custGeom>
                <a:avLst/>
                <a:gdLst>
                  <a:gd name="T0" fmla="*/ 25 w 72"/>
                  <a:gd name="T1" fmla="*/ 4 h 71"/>
                  <a:gd name="T2" fmla="*/ 22 w 72"/>
                  <a:gd name="T3" fmla="*/ 2 h 71"/>
                  <a:gd name="T4" fmla="*/ 20 w 72"/>
                  <a:gd name="T5" fmla="*/ 1 h 71"/>
                  <a:gd name="T6" fmla="*/ 17 w 72"/>
                  <a:gd name="T7" fmla="*/ 0 h 71"/>
                  <a:gd name="T8" fmla="*/ 15 w 72"/>
                  <a:gd name="T9" fmla="*/ 0 h 71"/>
                  <a:gd name="T10" fmla="*/ 12 w 72"/>
                  <a:gd name="T11" fmla="*/ 0 h 71"/>
                  <a:gd name="T12" fmla="*/ 8 w 72"/>
                  <a:gd name="T13" fmla="*/ 1 h 71"/>
                  <a:gd name="T14" fmla="*/ 6 w 72"/>
                  <a:gd name="T15" fmla="*/ 2 h 71"/>
                  <a:gd name="T16" fmla="*/ 4 w 72"/>
                  <a:gd name="T17" fmla="*/ 4 h 71"/>
                  <a:gd name="T18" fmla="*/ 2 w 72"/>
                  <a:gd name="T19" fmla="*/ 6 h 71"/>
                  <a:gd name="T20" fmla="*/ 1 w 72"/>
                  <a:gd name="T21" fmla="*/ 9 h 71"/>
                  <a:gd name="T22" fmla="*/ 0 w 72"/>
                  <a:gd name="T23" fmla="*/ 12 h 71"/>
                  <a:gd name="T24" fmla="*/ 0 w 72"/>
                  <a:gd name="T25" fmla="*/ 15 h 71"/>
                  <a:gd name="T26" fmla="*/ 0 w 72"/>
                  <a:gd name="T27" fmla="*/ 18 h 71"/>
                  <a:gd name="T28" fmla="*/ 1 w 72"/>
                  <a:gd name="T29" fmla="*/ 20 h 71"/>
                  <a:gd name="T30" fmla="*/ 2 w 72"/>
                  <a:gd name="T31" fmla="*/ 23 h 71"/>
                  <a:gd name="T32" fmla="*/ 4 w 72"/>
                  <a:gd name="T33" fmla="*/ 25 h 71"/>
                  <a:gd name="T34" fmla="*/ 46 w 72"/>
                  <a:gd name="T35" fmla="*/ 67 h 71"/>
                  <a:gd name="T36" fmla="*/ 48 w 72"/>
                  <a:gd name="T37" fmla="*/ 69 h 71"/>
                  <a:gd name="T38" fmla="*/ 51 w 72"/>
                  <a:gd name="T39" fmla="*/ 70 h 71"/>
                  <a:gd name="T40" fmla="*/ 53 w 72"/>
                  <a:gd name="T41" fmla="*/ 71 h 71"/>
                  <a:gd name="T42" fmla="*/ 57 w 72"/>
                  <a:gd name="T43" fmla="*/ 71 h 71"/>
                  <a:gd name="T44" fmla="*/ 60 w 72"/>
                  <a:gd name="T45" fmla="*/ 71 h 71"/>
                  <a:gd name="T46" fmla="*/ 62 w 72"/>
                  <a:gd name="T47" fmla="*/ 70 h 71"/>
                  <a:gd name="T48" fmla="*/ 65 w 72"/>
                  <a:gd name="T49" fmla="*/ 69 h 71"/>
                  <a:gd name="T50" fmla="*/ 67 w 72"/>
                  <a:gd name="T51" fmla="*/ 67 h 71"/>
                  <a:gd name="T52" fmla="*/ 69 w 72"/>
                  <a:gd name="T53" fmla="*/ 65 h 71"/>
                  <a:gd name="T54" fmla="*/ 70 w 72"/>
                  <a:gd name="T55" fmla="*/ 63 h 71"/>
                  <a:gd name="T56" fmla="*/ 72 w 72"/>
                  <a:gd name="T57" fmla="*/ 60 h 71"/>
                  <a:gd name="T58" fmla="*/ 72 w 72"/>
                  <a:gd name="T59" fmla="*/ 58 h 71"/>
                  <a:gd name="T60" fmla="*/ 72 w 72"/>
                  <a:gd name="T61" fmla="*/ 54 h 71"/>
                  <a:gd name="T62" fmla="*/ 70 w 72"/>
                  <a:gd name="T63" fmla="*/ 51 h 71"/>
                  <a:gd name="T64" fmla="*/ 69 w 72"/>
                  <a:gd name="T65" fmla="*/ 49 h 71"/>
                  <a:gd name="T66" fmla="*/ 67 w 72"/>
                  <a:gd name="T67" fmla="*/ 46 h 71"/>
                  <a:gd name="T68" fmla="*/ 25 w 72"/>
                  <a:gd name="T69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2" h="71">
                    <a:moveTo>
                      <a:pt x="25" y="4"/>
                    </a:moveTo>
                    <a:lnTo>
                      <a:pt x="22" y="2"/>
                    </a:lnTo>
                    <a:lnTo>
                      <a:pt x="20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46" y="67"/>
                    </a:lnTo>
                    <a:lnTo>
                      <a:pt x="48" y="69"/>
                    </a:lnTo>
                    <a:lnTo>
                      <a:pt x="51" y="70"/>
                    </a:lnTo>
                    <a:lnTo>
                      <a:pt x="53" y="71"/>
                    </a:lnTo>
                    <a:lnTo>
                      <a:pt x="57" y="71"/>
                    </a:lnTo>
                    <a:lnTo>
                      <a:pt x="60" y="71"/>
                    </a:lnTo>
                    <a:lnTo>
                      <a:pt x="62" y="70"/>
                    </a:lnTo>
                    <a:lnTo>
                      <a:pt x="65" y="69"/>
                    </a:lnTo>
                    <a:lnTo>
                      <a:pt x="67" y="67"/>
                    </a:lnTo>
                    <a:lnTo>
                      <a:pt x="69" y="65"/>
                    </a:lnTo>
                    <a:lnTo>
                      <a:pt x="70" y="63"/>
                    </a:lnTo>
                    <a:lnTo>
                      <a:pt x="72" y="60"/>
                    </a:lnTo>
                    <a:lnTo>
                      <a:pt x="72" y="58"/>
                    </a:lnTo>
                    <a:lnTo>
                      <a:pt x="72" y="54"/>
                    </a:lnTo>
                    <a:lnTo>
                      <a:pt x="70" y="51"/>
                    </a:lnTo>
                    <a:lnTo>
                      <a:pt x="69" y="49"/>
                    </a:lnTo>
                    <a:lnTo>
                      <a:pt x="67" y="46"/>
                    </a:lnTo>
                    <a:lnTo>
                      <a:pt x="2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31" name="Group 330">
            <a:extLst>
              <a:ext uri="{FF2B5EF4-FFF2-40B4-BE49-F238E27FC236}">
                <a16:creationId xmlns="" xmlns:a16="http://schemas.microsoft.com/office/drawing/2014/main" id="{C6EEFCF7-5453-45AA-95ED-8A19EBC979CB}"/>
              </a:ext>
            </a:extLst>
          </p:cNvPr>
          <p:cNvGrpSpPr/>
          <p:nvPr/>
        </p:nvGrpSpPr>
        <p:grpSpPr>
          <a:xfrm>
            <a:off x="5371559" y="2328140"/>
            <a:ext cx="418315" cy="418315"/>
            <a:chOff x="4747002" y="3515391"/>
            <a:chExt cx="418315" cy="418315"/>
          </a:xfrm>
        </p:grpSpPr>
        <p:sp>
          <p:nvSpPr>
            <p:cNvPr id="332" name="Oval 331">
              <a:extLst>
                <a:ext uri="{FF2B5EF4-FFF2-40B4-BE49-F238E27FC236}">
                  <a16:creationId xmlns="" xmlns:a16="http://schemas.microsoft.com/office/drawing/2014/main" id="{0F0E5601-37C7-464F-B247-88BAED129954}"/>
                </a:ext>
              </a:extLst>
            </p:cNvPr>
            <p:cNvSpPr/>
            <p:nvPr/>
          </p:nvSpPr>
          <p:spPr>
            <a:xfrm>
              <a:off x="4747002" y="3515391"/>
              <a:ext cx="418315" cy="418315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3" name="Group 332">
              <a:extLst>
                <a:ext uri="{FF2B5EF4-FFF2-40B4-BE49-F238E27FC236}">
                  <a16:creationId xmlns="" xmlns:a16="http://schemas.microsoft.com/office/drawing/2014/main" id="{2B807F0A-EFF9-4495-A81E-45D5264C1EFF}"/>
                </a:ext>
              </a:extLst>
            </p:cNvPr>
            <p:cNvGrpSpPr/>
            <p:nvPr/>
          </p:nvGrpSpPr>
          <p:grpSpPr>
            <a:xfrm>
              <a:off x="4867938" y="3635834"/>
              <a:ext cx="176442" cy="177428"/>
              <a:chOff x="906463" y="769938"/>
              <a:chExt cx="284162" cy="285750"/>
            </a:xfrm>
            <a:solidFill>
              <a:schemeClr val="bg1"/>
            </a:solidFill>
          </p:grpSpPr>
          <p:sp>
            <p:nvSpPr>
              <p:cNvPr id="334" name="Freeform 63">
                <a:extLst>
                  <a:ext uri="{FF2B5EF4-FFF2-40B4-BE49-F238E27FC236}">
                    <a16:creationId xmlns="" xmlns:a16="http://schemas.microsoft.com/office/drawing/2014/main" id="{E62E8EDF-690A-4BFB-80D7-41090B22B2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9650" y="769938"/>
                <a:ext cx="9525" cy="19050"/>
              </a:xfrm>
              <a:custGeom>
                <a:avLst/>
                <a:gdLst>
                  <a:gd name="T0" fmla="*/ 15 w 30"/>
                  <a:gd name="T1" fmla="*/ 59 h 59"/>
                  <a:gd name="T2" fmla="*/ 18 w 30"/>
                  <a:gd name="T3" fmla="*/ 59 h 59"/>
                  <a:gd name="T4" fmla="*/ 21 w 30"/>
                  <a:gd name="T5" fmla="*/ 58 h 59"/>
                  <a:gd name="T6" fmla="*/ 23 w 30"/>
                  <a:gd name="T7" fmla="*/ 57 h 59"/>
                  <a:gd name="T8" fmla="*/ 25 w 30"/>
                  <a:gd name="T9" fmla="*/ 55 h 59"/>
                  <a:gd name="T10" fmla="*/ 27 w 30"/>
                  <a:gd name="T11" fmla="*/ 53 h 59"/>
                  <a:gd name="T12" fmla="*/ 28 w 30"/>
                  <a:gd name="T13" fmla="*/ 51 h 59"/>
                  <a:gd name="T14" fmla="*/ 30 w 30"/>
                  <a:gd name="T15" fmla="*/ 48 h 59"/>
                  <a:gd name="T16" fmla="*/ 30 w 30"/>
                  <a:gd name="T17" fmla="*/ 44 h 59"/>
                  <a:gd name="T18" fmla="*/ 30 w 30"/>
                  <a:gd name="T19" fmla="*/ 14 h 59"/>
                  <a:gd name="T20" fmla="*/ 30 w 30"/>
                  <a:gd name="T21" fmla="*/ 11 h 59"/>
                  <a:gd name="T22" fmla="*/ 28 w 30"/>
                  <a:gd name="T23" fmla="*/ 9 h 59"/>
                  <a:gd name="T24" fmla="*/ 27 w 30"/>
                  <a:gd name="T25" fmla="*/ 6 h 59"/>
                  <a:gd name="T26" fmla="*/ 25 w 30"/>
                  <a:gd name="T27" fmla="*/ 4 h 59"/>
                  <a:gd name="T28" fmla="*/ 23 w 30"/>
                  <a:gd name="T29" fmla="*/ 2 h 59"/>
                  <a:gd name="T30" fmla="*/ 21 w 30"/>
                  <a:gd name="T31" fmla="*/ 1 h 59"/>
                  <a:gd name="T32" fmla="*/ 18 w 30"/>
                  <a:gd name="T33" fmla="*/ 0 h 59"/>
                  <a:gd name="T34" fmla="*/ 15 w 30"/>
                  <a:gd name="T35" fmla="*/ 0 h 59"/>
                  <a:gd name="T36" fmla="*/ 11 w 30"/>
                  <a:gd name="T37" fmla="*/ 0 h 59"/>
                  <a:gd name="T38" fmla="*/ 9 w 30"/>
                  <a:gd name="T39" fmla="*/ 1 h 59"/>
                  <a:gd name="T40" fmla="*/ 6 w 30"/>
                  <a:gd name="T41" fmla="*/ 2 h 59"/>
                  <a:gd name="T42" fmla="*/ 4 w 30"/>
                  <a:gd name="T43" fmla="*/ 4 h 59"/>
                  <a:gd name="T44" fmla="*/ 3 w 30"/>
                  <a:gd name="T45" fmla="*/ 6 h 59"/>
                  <a:gd name="T46" fmla="*/ 1 w 30"/>
                  <a:gd name="T47" fmla="*/ 9 h 59"/>
                  <a:gd name="T48" fmla="*/ 0 w 30"/>
                  <a:gd name="T49" fmla="*/ 11 h 59"/>
                  <a:gd name="T50" fmla="*/ 0 w 30"/>
                  <a:gd name="T51" fmla="*/ 14 h 59"/>
                  <a:gd name="T52" fmla="*/ 0 w 30"/>
                  <a:gd name="T53" fmla="*/ 44 h 59"/>
                  <a:gd name="T54" fmla="*/ 0 w 30"/>
                  <a:gd name="T55" fmla="*/ 48 h 59"/>
                  <a:gd name="T56" fmla="*/ 1 w 30"/>
                  <a:gd name="T57" fmla="*/ 51 h 59"/>
                  <a:gd name="T58" fmla="*/ 3 w 30"/>
                  <a:gd name="T59" fmla="*/ 53 h 59"/>
                  <a:gd name="T60" fmla="*/ 4 w 30"/>
                  <a:gd name="T61" fmla="*/ 55 h 59"/>
                  <a:gd name="T62" fmla="*/ 6 w 30"/>
                  <a:gd name="T63" fmla="*/ 57 h 59"/>
                  <a:gd name="T64" fmla="*/ 9 w 30"/>
                  <a:gd name="T65" fmla="*/ 58 h 59"/>
                  <a:gd name="T66" fmla="*/ 11 w 30"/>
                  <a:gd name="T67" fmla="*/ 59 h 59"/>
                  <a:gd name="T68" fmla="*/ 15 w 30"/>
                  <a:gd name="T6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59">
                    <a:moveTo>
                      <a:pt x="15" y="59"/>
                    </a:moveTo>
                    <a:lnTo>
                      <a:pt x="18" y="59"/>
                    </a:lnTo>
                    <a:lnTo>
                      <a:pt x="21" y="58"/>
                    </a:lnTo>
                    <a:lnTo>
                      <a:pt x="23" y="57"/>
                    </a:lnTo>
                    <a:lnTo>
                      <a:pt x="25" y="55"/>
                    </a:lnTo>
                    <a:lnTo>
                      <a:pt x="27" y="53"/>
                    </a:lnTo>
                    <a:lnTo>
                      <a:pt x="28" y="51"/>
                    </a:lnTo>
                    <a:lnTo>
                      <a:pt x="30" y="48"/>
                    </a:lnTo>
                    <a:lnTo>
                      <a:pt x="30" y="44"/>
                    </a:lnTo>
                    <a:lnTo>
                      <a:pt x="30" y="14"/>
                    </a:lnTo>
                    <a:lnTo>
                      <a:pt x="30" y="11"/>
                    </a:lnTo>
                    <a:lnTo>
                      <a:pt x="28" y="9"/>
                    </a:lnTo>
                    <a:lnTo>
                      <a:pt x="27" y="6"/>
                    </a:lnTo>
                    <a:lnTo>
                      <a:pt x="25" y="4"/>
                    </a:lnTo>
                    <a:lnTo>
                      <a:pt x="23" y="2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44"/>
                    </a:lnTo>
                    <a:lnTo>
                      <a:pt x="0" y="48"/>
                    </a:lnTo>
                    <a:lnTo>
                      <a:pt x="1" y="51"/>
                    </a:lnTo>
                    <a:lnTo>
                      <a:pt x="3" y="53"/>
                    </a:lnTo>
                    <a:lnTo>
                      <a:pt x="4" y="55"/>
                    </a:lnTo>
                    <a:lnTo>
                      <a:pt x="6" y="57"/>
                    </a:lnTo>
                    <a:lnTo>
                      <a:pt x="9" y="58"/>
                    </a:lnTo>
                    <a:lnTo>
                      <a:pt x="11" y="59"/>
                    </a:lnTo>
                    <a:lnTo>
                      <a:pt x="15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Freeform 64">
                <a:extLst>
                  <a:ext uri="{FF2B5EF4-FFF2-40B4-BE49-F238E27FC236}">
                    <a16:creationId xmlns="" xmlns:a16="http://schemas.microsoft.com/office/drawing/2014/main" id="{A119984D-55B6-4C77-AB9C-8CAB6D954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513" y="788988"/>
                <a:ext cx="17463" cy="19050"/>
              </a:xfrm>
              <a:custGeom>
                <a:avLst/>
                <a:gdLst>
                  <a:gd name="T0" fmla="*/ 44 w 59"/>
                  <a:gd name="T1" fmla="*/ 60 h 60"/>
                  <a:gd name="T2" fmla="*/ 47 w 59"/>
                  <a:gd name="T3" fmla="*/ 59 h 60"/>
                  <a:gd name="T4" fmla="*/ 50 w 59"/>
                  <a:gd name="T5" fmla="*/ 59 h 60"/>
                  <a:gd name="T6" fmla="*/ 52 w 59"/>
                  <a:gd name="T7" fmla="*/ 57 h 60"/>
                  <a:gd name="T8" fmla="*/ 54 w 59"/>
                  <a:gd name="T9" fmla="*/ 56 h 60"/>
                  <a:gd name="T10" fmla="*/ 57 w 59"/>
                  <a:gd name="T11" fmla="*/ 54 h 60"/>
                  <a:gd name="T12" fmla="*/ 58 w 59"/>
                  <a:gd name="T13" fmla="*/ 52 h 60"/>
                  <a:gd name="T14" fmla="*/ 59 w 59"/>
                  <a:gd name="T15" fmla="*/ 49 h 60"/>
                  <a:gd name="T16" fmla="*/ 59 w 59"/>
                  <a:gd name="T17" fmla="*/ 45 h 60"/>
                  <a:gd name="T18" fmla="*/ 59 w 59"/>
                  <a:gd name="T19" fmla="*/ 43 h 60"/>
                  <a:gd name="T20" fmla="*/ 58 w 59"/>
                  <a:gd name="T21" fmla="*/ 40 h 60"/>
                  <a:gd name="T22" fmla="*/ 57 w 59"/>
                  <a:gd name="T23" fmla="*/ 37 h 60"/>
                  <a:gd name="T24" fmla="*/ 54 w 59"/>
                  <a:gd name="T25" fmla="*/ 35 h 60"/>
                  <a:gd name="T26" fmla="*/ 24 w 59"/>
                  <a:gd name="T27" fmla="*/ 5 h 60"/>
                  <a:gd name="T28" fmla="*/ 22 w 59"/>
                  <a:gd name="T29" fmla="*/ 3 h 60"/>
                  <a:gd name="T30" fmla="*/ 20 w 59"/>
                  <a:gd name="T31" fmla="*/ 2 h 60"/>
                  <a:gd name="T32" fmla="*/ 17 w 59"/>
                  <a:gd name="T33" fmla="*/ 0 h 60"/>
                  <a:gd name="T34" fmla="*/ 15 w 59"/>
                  <a:gd name="T35" fmla="*/ 0 h 60"/>
                  <a:gd name="T36" fmla="*/ 12 w 59"/>
                  <a:gd name="T37" fmla="*/ 0 h 60"/>
                  <a:gd name="T38" fmla="*/ 8 w 59"/>
                  <a:gd name="T39" fmla="*/ 2 h 60"/>
                  <a:gd name="T40" fmla="*/ 6 w 59"/>
                  <a:gd name="T41" fmla="*/ 3 h 60"/>
                  <a:gd name="T42" fmla="*/ 4 w 59"/>
                  <a:gd name="T43" fmla="*/ 5 h 60"/>
                  <a:gd name="T44" fmla="*/ 2 w 59"/>
                  <a:gd name="T45" fmla="*/ 7 h 60"/>
                  <a:gd name="T46" fmla="*/ 1 w 59"/>
                  <a:gd name="T47" fmla="*/ 10 h 60"/>
                  <a:gd name="T48" fmla="*/ 0 w 59"/>
                  <a:gd name="T49" fmla="*/ 13 h 60"/>
                  <a:gd name="T50" fmla="*/ 0 w 59"/>
                  <a:gd name="T51" fmla="*/ 15 h 60"/>
                  <a:gd name="T52" fmla="*/ 0 w 59"/>
                  <a:gd name="T53" fmla="*/ 19 h 60"/>
                  <a:gd name="T54" fmla="*/ 1 w 59"/>
                  <a:gd name="T55" fmla="*/ 22 h 60"/>
                  <a:gd name="T56" fmla="*/ 2 w 59"/>
                  <a:gd name="T57" fmla="*/ 24 h 60"/>
                  <a:gd name="T58" fmla="*/ 4 w 59"/>
                  <a:gd name="T59" fmla="*/ 26 h 60"/>
                  <a:gd name="T60" fmla="*/ 34 w 59"/>
                  <a:gd name="T61" fmla="*/ 56 h 60"/>
                  <a:gd name="T62" fmla="*/ 36 w 59"/>
                  <a:gd name="T63" fmla="*/ 57 h 60"/>
                  <a:gd name="T64" fmla="*/ 38 w 59"/>
                  <a:gd name="T65" fmla="*/ 59 h 60"/>
                  <a:gd name="T66" fmla="*/ 42 w 59"/>
                  <a:gd name="T67" fmla="*/ 59 h 60"/>
                  <a:gd name="T68" fmla="*/ 44 w 59"/>
                  <a:gd name="T69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9" h="60">
                    <a:moveTo>
                      <a:pt x="44" y="60"/>
                    </a:moveTo>
                    <a:lnTo>
                      <a:pt x="47" y="59"/>
                    </a:lnTo>
                    <a:lnTo>
                      <a:pt x="50" y="59"/>
                    </a:lnTo>
                    <a:lnTo>
                      <a:pt x="52" y="57"/>
                    </a:lnTo>
                    <a:lnTo>
                      <a:pt x="54" y="56"/>
                    </a:lnTo>
                    <a:lnTo>
                      <a:pt x="57" y="54"/>
                    </a:lnTo>
                    <a:lnTo>
                      <a:pt x="58" y="52"/>
                    </a:lnTo>
                    <a:lnTo>
                      <a:pt x="59" y="49"/>
                    </a:lnTo>
                    <a:lnTo>
                      <a:pt x="59" y="45"/>
                    </a:lnTo>
                    <a:lnTo>
                      <a:pt x="59" y="43"/>
                    </a:lnTo>
                    <a:lnTo>
                      <a:pt x="58" y="40"/>
                    </a:lnTo>
                    <a:lnTo>
                      <a:pt x="57" y="37"/>
                    </a:lnTo>
                    <a:lnTo>
                      <a:pt x="54" y="35"/>
                    </a:lnTo>
                    <a:lnTo>
                      <a:pt x="24" y="5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9"/>
                    </a:lnTo>
                    <a:lnTo>
                      <a:pt x="1" y="22"/>
                    </a:lnTo>
                    <a:lnTo>
                      <a:pt x="2" y="24"/>
                    </a:lnTo>
                    <a:lnTo>
                      <a:pt x="4" y="26"/>
                    </a:lnTo>
                    <a:lnTo>
                      <a:pt x="34" y="56"/>
                    </a:lnTo>
                    <a:lnTo>
                      <a:pt x="36" y="57"/>
                    </a:lnTo>
                    <a:lnTo>
                      <a:pt x="38" y="59"/>
                    </a:lnTo>
                    <a:lnTo>
                      <a:pt x="42" y="59"/>
                    </a:lnTo>
                    <a:lnTo>
                      <a:pt x="44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Freeform 65">
                <a:extLst>
                  <a:ext uri="{FF2B5EF4-FFF2-40B4-BE49-F238E27FC236}">
                    <a16:creationId xmlns="" xmlns:a16="http://schemas.microsoft.com/office/drawing/2014/main" id="{C9E940C5-B695-47C9-B163-30919F09D1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5850" y="793750"/>
                <a:ext cx="19050" cy="19050"/>
              </a:xfrm>
              <a:custGeom>
                <a:avLst/>
                <a:gdLst>
                  <a:gd name="T0" fmla="*/ 15 w 60"/>
                  <a:gd name="T1" fmla="*/ 60 h 60"/>
                  <a:gd name="T2" fmla="*/ 19 w 60"/>
                  <a:gd name="T3" fmla="*/ 59 h 60"/>
                  <a:gd name="T4" fmla="*/ 21 w 60"/>
                  <a:gd name="T5" fmla="*/ 59 h 60"/>
                  <a:gd name="T6" fmla="*/ 24 w 60"/>
                  <a:gd name="T7" fmla="*/ 57 h 60"/>
                  <a:gd name="T8" fmla="*/ 26 w 60"/>
                  <a:gd name="T9" fmla="*/ 56 h 60"/>
                  <a:gd name="T10" fmla="*/ 56 w 60"/>
                  <a:gd name="T11" fmla="*/ 26 h 60"/>
                  <a:gd name="T12" fmla="*/ 58 w 60"/>
                  <a:gd name="T13" fmla="*/ 24 h 60"/>
                  <a:gd name="T14" fmla="*/ 59 w 60"/>
                  <a:gd name="T15" fmla="*/ 22 h 60"/>
                  <a:gd name="T16" fmla="*/ 60 w 60"/>
                  <a:gd name="T17" fmla="*/ 19 h 60"/>
                  <a:gd name="T18" fmla="*/ 60 w 60"/>
                  <a:gd name="T19" fmla="*/ 15 h 60"/>
                  <a:gd name="T20" fmla="*/ 60 w 60"/>
                  <a:gd name="T21" fmla="*/ 13 h 60"/>
                  <a:gd name="T22" fmla="*/ 59 w 60"/>
                  <a:gd name="T23" fmla="*/ 10 h 60"/>
                  <a:gd name="T24" fmla="*/ 58 w 60"/>
                  <a:gd name="T25" fmla="*/ 7 h 60"/>
                  <a:gd name="T26" fmla="*/ 56 w 60"/>
                  <a:gd name="T27" fmla="*/ 5 h 60"/>
                  <a:gd name="T28" fmla="*/ 54 w 60"/>
                  <a:gd name="T29" fmla="*/ 3 h 60"/>
                  <a:gd name="T30" fmla="*/ 51 w 60"/>
                  <a:gd name="T31" fmla="*/ 2 h 60"/>
                  <a:gd name="T32" fmla="*/ 49 w 60"/>
                  <a:gd name="T33" fmla="*/ 0 h 60"/>
                  <a:gd name="T34" fmla="*/ 45 w 60"/>
                  <a:gd name="T35" fmla="*/ 0 h 60"/>
                  <a:gd name="T36" fmla="*/ 42 w 60"/>
                  <a:gd name="T37" fmla="*/ 0 h 60"/>
                  <a:gd name="T38" fmla="*/ 40 w 60"/>
                  <a:gd name="T39" fmla="*/ 2 h 60"/>
                  <a:gd name="T40" fmla="*/ 37 w 60"/>
                  <a:gd name="T41" fmla="*/ 3 h 60"/>
                  <a:gd name="T42" fmla="*/ 35 w 60"/>
                  <a:gd name="T43" fmla="*/ 5 h 60"/>
                  <a:gd name="T44" fmla="*/ 5 w 60"/>
                  <a:gd name="T45" fmla="*/ 35 h 60"/>
                  <a:gd name="T46" fmla="*/ 3 w 60"/>
                  <a:gd name="T47" fmla="*/ 37 h 60"/>
                  <a:gd name="T48" fmla="*/ 1 w 60"/>
                  <a:gd name="T49" fmla="*/ 40 h 60"/>
                  <a:gd name="T50" fmla="*/ 0 w 60"/>
                  <a:gd name="T51" fmla="*/ 43 h 60"/>
                  <a:gd name="T52" fmla="*/ 0 w 60"/>
                  <a:gd name="T53" fmla="*/ 45 h 60"/>
                  <a:gd name="T54" fmla="*/ 0 w 60"/>
                  <a:gd name="T55" fmla="*/ 49 h 60"/>
                  <a:gd name="T56" fmla="*/ 1 w 60"/>
                  <a:gd name="T57" fmla="*/ 52 h 60"/>
                  <a:gd name="T58" fmla="*/ 3 w 60"/>
                  <a:gd name="T59" fmla="*/ 54 h 60"/>
                  <a:gd name="T60" fmla="*/ 5 w 60"/>
                  <a:gd name="T61" fmla="*/ 56 h 60"/>
                  <a:gd name="T62" fmla="*/ 7 w 60"/>
                  <a:gd name="T63" fmla="*/ 57 h 60"/>
                  <a:gd name="T64" fmla="*/ 10 w 60"/>
                  <a:gd name="T65" fmla="*/ 59 h 60"/>
                  <a:gd name="T66" fmla="*/ 12 w 60"/>
                  <a:gd name="T67" fmla="*/ 59 h 60"/>
                  <a:gd name="T68" fmla="*/ 15 w 60"/>
                  <a:gd name="T69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" h="60">
                    <a:moveTo>
                      <a:pt x="15" y="60"/>
                    </a:moveTo>
                    <a:lnTo>
                      <a:pt x="19" y="59"/>
                    </a:lnTo>
                    <a:lnTo>
                      <a:pt x="21" y="59"/>
                    </a:lnTo>
                    <a:lnTo>
                      <a:pt x="24" y="57"/>
                    </a:lnTo>
                    <a:lnTo>
                      <a:pt x="26" y="56"/>
                    </a:lnTo>
                    <a:lnTo>
                      <a:pt x="56" y="26"/>
                    </a:lnTo>
                    <a:lnTo>
                      <a:pt x="58" y="24"/>
                    </a:lnTo>
                    <a:lnTo>
                      <a:pt x="59" y="22"/>
                    </a:lnTo>
                    <a:lnTo>
                      <a:pt x="60" y="19"/>
                    </a:lnTo>
                    <a:lnTo>
                      <a:pt x="60" y="15"/>
                    </a:lnTo>
                    <a:lnTo>
                      <a:pt x="60" y="13"/>
                    </a:lnTo>
                    <a:lnTo>
                      <a:pt x="59" y="10"/>
                    </a:lnTo>
                    <a:lnTo>
                      <a:pt x="58" y="7"/>
                    </a:lnTo>
                    <a:lnTo>
                      <a:pt x="56" y="5"/>
                    </a:lnTo>
                    <a:lnTo>
                      <a:pt x="54" y="3"/>
                    </a:lnTo>
                    <a:lnTo>
                      <a:pt x="51" y="2"/>
                    </a:lnTo>
                    <a:lnTo>
                      <a:pt x="49" y="0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40" y="2"/>
                    </a:lnTo>
                    <a:lnTo>
                      <a:pt x="37" y="3"/>
                    </a:lnTo>
                    <a:lnTo>
                      <a:pt x="35" y="5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1" y="40"/>
                    </a:lnTo>
                    <a:lnTo>
                      <a:pt x="0" y="43"/>
                    </a:lnTo>
                    <a:lnTo>
                      <a:pt x="0" y="45"/>
                    </a:lnTo>
                    <a:lnTo>
                      <a:pt x="0" y="49"/>
                    </a:lnTo>
                    <a:lnTo>
                      <a:pt x="1" y="52"/>
                    </a:lnTo>
                    <a:lnTo>
                      <a:pt x="3" y="54"/>
                    </a:lnTo>
                    <a:lnTo>
                      <a:pt x="5" y="56"/>
                    </a:lnTo>
                    <a:lnTo>
                      <a:pt x="7" y="57"/>
                    </a:lnTo>
                    <a:lnTo>
                      <a:pt x="10" y="59"/>
                    </a:lnTo>
                    <a:lnTo>
                      <a:pt x="12" y="59"/>
                    </a:lnTo>
                    <a:lnTo>
                      <a:pt x="15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66">
                <a:extLst>
                  <a:ext uri="{FF2B5EF4-FFF2-40B4-BE49-F238E27FC236}">
                    <a16:creationId xmlns="" xmlns:a16="http://schemas.microsoft.com/office/drawing/2014/main" id="{BC8133D8-4545-4158-BD78-25A9F37D5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6463" y="874713"/>
                <a:ext cx="19050" cy="9525"/>
              </a:xfrm>
              <a:custGeom>
                <a:avLst/>
                <a:gdLst>
                  <a:gd name="T0" fmla="*/ 45 w 60"/>
                  <a:gd name="T1" fmla="*/ 0 h 30"/>
                  <a:gd name="T2" fmla="*/ 15 w 60"/>
                  <a:gd name="T3" fmla="*/ 0 h 30"/>
                  <a:gd name="T4" fmla="*/ 12 w 60"/>
                  <a:gd name="T5" fmla="*/ 1 h 30"/>
                  <a:gd name="T6" fmla="*/ 8 w 60"/>
                  <a:gd name="T7" fmla="*/ 2 h 30"/>
                  <a:gd name="T8" fmla="*/ 6 w 60"/>
                  <a:gd name="T9" fmla="*/ 3 h 30"/>
                  <a:gd name="T10" fmla="*/ 4 w 60"/>
                  <a:gd name="T11" fmla="*/ 5 h 30"/>
                  <a:gd name="T12" fmla="*/ 2 w 60"/>
                  <a:gd name="T13" fmla="*/ 8 h 30"/>
                  <a:gd name="T14" fmla="*/ 1 w 60"/>
                  <a:gd name="T15" fmla="*/ 10 h 30"/>
                  <a:gd name="T16" fmla="*/ 0 w 60"/>
                  <a:gd name="T17" fmla="*/ 13 h 30"/>
                  <a:gd name="T18" fmla="*/ 0 w 60"/>
                  <a:gd name="T19" fmla="*/ 15 h 30"/>
                  <a:gd name="T20" fmla="*/ 0 w 60"/>
                  <a:gd name="T21" fmla="*/ 18 h 30"/>
                  <a:gd name="T22" fmla="*/ 1 w 60"/>
                  <a:gd name="T23" fmla="*/ 22 h 30"/>
                  <a:gd name="T24" fmla="*/ 2 w 60"/>
                  <a:gd name="T25" fmla="*/ 25 h 30"/>
                  <a:gd name="T26" fmla="*/ 4 w 60"/>
                  <a:gd name="T27" fmla="*/ 27 h 30"/>
                  <a:gd name="T28" fmla="*/ 6 w 60"/>
                  <a:gd name="T29" fmla="*/ 28 h 30"/>
                  <a:gd name="T30" fmla="*/ 8 w 60"/>
                  <a:gd name="T31" fmla="*/ 29 h 30"/>
                  <a:gd name="T32" fmla="*/ 12 w 60"/>
                  <a:gd name="T33" fmla="*/ 30 h 30"/>
                  <a:gd name="T34" fmla="*/ 15 w 60"/>
                  <a:gd name="T35" fmla="*/ 30 h 30"/>
                  <a:gd name="T36" fmla="*/ 45 w 60"/>
                  <a:gd name="T37" fmla="*/ 30 h 30"/>
                  <a:gd name="T38" fmla="*/ 47 w 60"/>
                  <a:gd name="T39" fmla="*/ 30 h 30"/>
                  <a:gd name="T40" fmla="*/ 50 w 60"/>
                  <a:gd name="T41" fmla="*/ 29 h 30"/>
                  <a:gd name="T42" fmla="*/ 52 w 60"/>
                  <a:gd name="T43" fmla="*/ 28 h 30"/>
                  <a:gd name="T44" fmla="*/ 54 w 60"/>
                  <a:gd name="T45" fmla="*/ 27 h 30"/>
                  <a:gd name="T46" fmla="*/ 57 w 60"/>
                  <a:gd name="T47" fmla="*/ 25 h 30"/>
                  <a:gd name="T48" fmla="*/ 58 w 60"/>
                  <a:gd name="T49" fmla="*/ 22 h 30"/>
                  <a:gd name="T50" fmla="*/ 59 w 60"/>
                  <a:gd name="T51" fmla="*/ 18 h 30"/>
                  <a:gd name="T52" fmla="*/ 60 w 60"/>
                  <a:gd name="T53" fmla="*/ 15 h 30"/>
                  <a:gd name="T54" fmla="*/ 59 w 60"/>
                  <a:gd name="T55" fmla="*/ 13 h 30"/>
                  <a:gd name="T56" fmla="*/ 58 w 60"/>
                  <a:gd name="T57" fmla="*/ 10 h 30"/>
                  <a:gd name="T58" fmla="*/ 57 w 60"/>
                  <a:gd name="T59" fmla="*/ 8 h 30"/>
                  <a:gd name="T60" fmla="*/ 54 w 60"/>
                  <a:gd name="T61" fmla="*/ 5 h 30"/>
                  <a:gd name="T62" fmla="*/ 52 w 60"/>
                  <a:gd name="T63" fmla="*/ 3 h 30"/>
                  <a:gd name="T64" fmla="*/ 50 w 60"/>
                  <a:gd name="T65" fmla="*/ 2 h 30"/>
                  <a:gd name="T66" fmla="*/ 47 w 60"/>
                  <a:gd name="T67" fmla="*/ 1 h 30"/>
                  <a:gd name="T68" fmla="*/ 45 w 60"/>
                  <a:gd name="T6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" h="30">
                    <a:moveTo>
                      <a:pt x="45" y="0"/>
                    </a:moveTo>
                    <a:lnTo>
                      <a:pt x="15" y="0"/>
                    </a:lnTo>
                    <a:lnTo>
                      <a:pt x="12" y="1"/>
                    </a:lnTo>
                    <a:lnTo>
                      <a:pt x="8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2"/>
                    </a:lnTo>
                    <a:lnTo>
                      <a:pt x="2" y="25"/>
                    </a:lnTo>
                    <a:lnTo>
                      <a:pt x="4" y="27"/>
                    </a:lnTo>
                    <a:lnTo>
                      <a:pt x="6" y="28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45" y="30"/>
                    </a:lnTo>
                    <a:lnTo>
                      <a:pt x="47" y="30"/>
                    </a:lnTo>
                    <a:lnTo>
                      <a:pt x="50" y="29"/>
                    </a:lnTo>
                    <a:lnTo>
                      <a:pt x="52" y="28"/>
                    </a:lnTo>
                    <a:lnTo>
                      <a:pt x="54" y="27"/>
                    </a:lnTo>
                    <a:lnTo>
                      <a:pt x="57" y="25"/>
                    </a:lnTo>
                    <a:lnTo>
                      <a:pt x="58" y="22"/>
                    </a:lnTo>
                    <a:lnTo>
                      <a:pt x="59" y="18"/>
                    </a:lnTo>
                    <a:lnTo>
                      <a:pt x="60" y="15"/>
                    </a:lnTo>
                    <a:lnTo>
                      <a:pt x="59" y="13"/>
                    </a:lnTo>
                    <a:lnTo>
                      <a:pt x="58" y="10"/>
                    </a:lnTo>
                    <a:lnTo>
                      <a:pt x="57" y="8"/>
                    </a:lnTo>
                    <a:lnTo>
                      <a:pt x="54" y="5"/>
                    </a:lnTo>
                    <a:lnTo>
                      <a:pt x="52" y="3"/>
                    </a:lnTo>
                    <a:lnTo>
                      <a:pt x="50" y="2"/>
                    </a:lnTo>
                    <a:lnTo>
                      <a:pt x="47" y="1"/>
                    </a:lnTo>
                    <a:lnTo>
                      <a:pt x="4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Freeform 67">
                <a:extLst>
                  <a:ext uri="{FF2B5EF4-FFF2-40B4-BE49-F238E27FC236}">
                    <a16:creationId xmlns="" xmlns:a16="http://schemas.microsoft.com/office/drawing/2014/main" id="{E8A12F24-0D32-43F6-96B6-182AD4935BD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3450" y="865188"/>
                <a:ext cx="257175" cy="190500"/>
              </a:xfrm>
              <a:custGeom>
                <a:avLst/>
                <a:gdLst>
                  <a:gd name="T0" fmla="*/ 174 w 808"/>
                  <a:gd name="T1" fmla="*/ 564 h 599"/>
                  <a:gd name="T2" fmla="*/ 111 w 808"/>
                  <a:gd name="T3" fmla="*/ 536 h 599"/>
                  <a:gd name="T4" fmla="*/ 62 w 808"/>
                  <a:gd name="T5" fmla="*/ 487 h 599"/>
                  <a:gd name="T6" fmla="*/ 34 w 808"/>
                  <a:gd name="T7" fmla="*/ 424 h 599"/>
                  <a:gd name="T8" fmla="*/ 34 w 808"/>
                  <a:gd name="T9" fmla="*/ 356 h 599"/>
                  <a:gd name="T10" fmla="*/ 59 w 808"/>
                  <a:gd name="T11" fmla="*/ 296 h 599"/>
                  <a:gd name="T12" fmla="*/ 105 w 808"/>
                  <a:gd name="T13" fmla="*/ 246 h 599"/>
                  <a:gd name="T14" fmla="*/ 164 w 808"/>
                  <a:gd name="T15" fmla="*/ 215 h 599"/>
                  <a:gd name="T16" fmla="*/ 205 w 808"/>
                  <a:gd name="T17" fmla="*/ 206 h 599"/>
                  <a:gd name="T18" fmla="*/ 213 w 808"/>
                  <a:gd name="T19" fmla="*/ 177 h 599"/>
                  <a:gd name="T20" fmla="*/ 233 w 808"/>
                  <a:gd name="T21" fmla="*/ 127 h 599"/>
                  <a:gd name="T22" fmla="*/ 282 w 808"/>
                  <a:gd name="T23" fmla="*/ 74 h 599"/>
                  <a:gd name="T24" fmla="*/ 348 w 808"/>
                  <a:gd name="T25" fmla="*/ 41 h 599"/>
                  <a:gd name="T26" fmla="*/ 419 w 808"/>
                  <a:gd name="T27" fmla="*/ 29 h 599"/>
                  <a:gd name="T28" fmla="*/ 479 w 808"/>
                  <a:gd name="T29" fmla="*/ 42 h 599"/>
                  <a:gd name="T30" fmla="*/ 531 w 808"/>
                  <a:gd name="T31" fmla="*/ 74 h 599"/>
                  <a:gd name="T32" fmla="*/ 573 w 808"/>
                  <a:gd name="T33" fmla="*/ 119 h 599"/>
                  <a:gd name="T34" fmla="*/ 600 w 808"/>
                  <a:gd name="T35" fmla="*/ 170 h 599"/>
                  <a:gd name="T36" fmla="*/ 615 w 808"/>
                  <a:gd name="T37" fmla="*/ 179 h 599"/>
                  <a:gd name="T38" fmla="*/ 675 w 808"/>
                  <a:gd name="T39" fmla="*/ 186 h 599"/>
                  <a:gd name="T40" fmla="*/ 709 w 808"/>
                  <a:gd name="T41" fmla="*/ 208 h 599"/>
                  <a:gd name="T42" fmla="*/ 725 w 808"/>
                  <a:gd name="T43" fmla="*/ 235 h 599"/>
                  <a:gd name="T44" fmla="*/ 727 w 808"/>
                  <a:gd name="T45" fmla="*/ 273 h 599"/>
                  <a:gd name="T46" fmla="*/ 719 w 808"/>
                  <a:gd name="T47" fmla="*/ 304 h 599"/>
                  <a:gd name="T48" fmla="*/ 737 w 808"/>
                  <a:gd name="T49" fmla="*/ 321 h 599"/>
                  <a:gd name="T50" fmla="*/ 764 w 808"/>
                  <a:gd name="T51" fmla="*/ 361 h 599"/>
                  <a:gd name="T52" fmla="*/ 778 w 808"/>
                  <a:gd name="T53" fmla="*/ 434 h 599"/>
                  <a:gd name="T54" fmla="*/ 767 w 808"/>
                  <a:gd name="T55" fmla="*/ 486 h 599"/>
                  <a:gd name="T56" fmla="*/ 738 w 808"/>
                  <a:gd name="T57" fmla="*/ 529 h 599"/>
                  <a:gd name="T58" fmla="*/ 696 w 808"/>
                  <a:gd name="T59" fmla="*/ 558 h 599"/>
                  <a:gd name="T60" fmla="*/ 642 w 808"/>
                  <a:gd name="T61" fmla="*/ 569 h 599"/>
                  <a:gd name="T62" fmla="*/ 758 w 808"/>
                  <a:gd name="T63" fmla="*/ 258 h 599"/>
                  <a:gd name="T64" fmla="*/ 747 w 808"/>
                  <a:gd name="T65" fmla="*/ 212 h 599"/>
                  <a:gd name="T66" fmla="*/ 727 w 808"/>
                  <a:gd name="T67" fmla="*/ 183 h 599"/>
                  <a:gd name="T68" fmla="*/ 700 w 808"/>
                  <a:gd name="T69" fmla="*/ 165 h 599"/>
                  <a:gd name="T70" fmla="*/ 642 w 808"/>
                  <a:gd name="T71" fmla="*/ 149 h 599"/>
                  <a:gd name="T72" fmla="*/ 601 w 808"/>
                  <a:gd name="T73" fmla="*/ 108 h 599"/>
                  <a:gd name="T74" fmla="*/ 559 w 808"/>
                  <a:gd name="T75" fmla="*/ 58 h 599"/>
                  <a:gd name="T76" fmla="*/ 503 w 808"/>
                  <a:gd name="T77" fmla="*/ 19 h 599"/>
                  <a:gd name="T78" fmla="*/ 438 w 808"/>
                  <a:gd name="T79" fmla="*/ 0 h 599"/>
                  <a:gd name="T80" fmla="*/ 349 w 808"/>
                  <a:gd name="T81" fmla="*/ 9 h 599"/>
                  <a:gd name="T82" fmla="*/ 272 w 808"/>
                  <a:gd name="T83" fmla="*/ 44 h 599"/>
                  <a:gd name="T84" fmla="*/ 216 w 808"/>
                  <a:gd name="T85" fmla="*/ 99 h 599"/>
                  <a:gd name="T86" fmla="*/ 185 w 808"/>
                  <a:gd name="T87" fmla="*/ 164 h 599"/>
                  <a:gd name="T88" fmla="*/ 128 w 808"/>
                  <a:gd name="T89" fmla="*/ 197 h 599"/>
                  <a:gd name="T90" fmla="*/ 66 w 808"/>
                  <a:gd name="T91" fmla="*/ 240 h 599"/>
                  <a:gd name="T92" fmla="*/ 22 w 808"/>
                  <a:gd name="T93" fmla="*/ 300 h 599"/>
                  <a:gd name="T94" fmla="*/ 1 w 808"/>
                  <a:gd name="T95" fmla="*/ 371 h 599"/>
                  <a:gd name="T96" fmla="*/ 3 w 808"/>
                  <a:gd name="T97" fmla="*/ 420 h 599"/>
                  <a:gd name="T98" fmla="*/ 27 w 808"/>
                  <a:gd name="T99" fmla="*/ 487 h 599"/>
                  <a:gd name="T100" fmla="*/ 78 w 808"/>
                  <a:gd name="T101" fmla="*/ 549 h 599"/>
                  <a:gd name="T102" fmla="*/ 149 w 808"/>
                  <a:gd name="T103" fmla="*/ 589 h 599"/>
                  <a:gd name="T104" fmla="*/ 199 w 808"/>
                  <a:gd name="T105" fmla="*/ 597 h 599"/>
                  <a:gd name="T106" fmla="*/ 676 w 808"/>
                  <a:gd name="T107" fmla="*/ 595 h 599"/>
                  <a:gd name="T108" fmla="*/ 735 w 808"/>
                  <a:gd name="T109" fmla="*/ 571 h 599"/>
                  <a:gd name="T110" fmla="*/ 780 w 808"/>
                  <a:gd name="T111" fmla="*/ 526 h 599"/>
                  <a:gd name="T112" fmla="*/ 805 w 808"/>
                  <a:gd name="T113" fmla="*/ 467 h 599"/>
                  <a:gd name="T114" fmla="*/ 806 w 808"/>
                  <a:gd name="T115" fmla="*/ 397 h 599"/>
                  <a:gd name="T116" fmla="*/ 788 w 808"/>
                  <a:gd name="T117" fmla="*/ 342 h 599"/>
                  <a:gd name="T118" fmla="*/ 766 w 808"/>
                  <a:gd name="T119" fmla="*/ 308 h 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08" h="599">
                    <a:moveTo>
                      <a:pt x="642" y="569"/>
                    </a:moveTo>
                    <a:lnTo>
                      <a:pt x="210" y="569"/>
                    </a:lnTo>
                    <a:lnTo>
                      <a:pt x="192" y="568"/>
                    </a:lnTo>
                    <a:lnTo>
                      <a:pt x="174" y="564"/>
                    </a:lnTo>
                    <a:lnTo>
                      <a:pt x="158" y="560"/>
                    </a:lnTo>
                    <a:lnTo>
                      <a:pt x="141" y="554"/>
                    </a:lnTo>
                    <a:lnTo>
                      <a:pt x="126" y="546"/>
                    </a:lnTo>
                    <a:lnTo>
                      <a:pt x="111" y="536"/>
                    </a:lnTo>
                    <a:lnTo>
                      <a:pt x="97" y="526"/>
                    </a:lnTo>
                    <a:lnTo>
                      <a:pt x="84" y="514"/>
                    </a:lnTo>
                    <a:lnTo>
                      <a:pt x="73" y="501"/>
                    </a:lnTo>
                    <a:lnTo>
                      <a:pt x="62" y="487"/>
                    </a:lnTo>
                    <a:lnTo>
                      <a:pt x="52" y="473"/>
                    </a:lnTo>
                    <a:lnTo>
                      <a:pt x="45" y="457"/>
                    </a:lnTo>
                    <a:lnTo>
                      <a:pt x="38" y="441"/>
                    </a:lnTo>
                    <a:lnTo>
                      <a:pt x="34" y="424"/>
                    </a:lnTo>
                    <a:lnTo>
                      <a:pt x="31" y="407"/>
                    </a:lnTo>
                    <a:lnTo>
                      <a:pt x="30" y="389"/>
                    </a:lnTo>
                    <a:lnTo>
                      <a:pt x="31" y="373"/>
                    </a:lnTo>
                    <a:lnTo>
                      <a:pt x="34" y="356"/>
                    </a:lnTo>
                    <a:lnTo>
                      <a:pt x="38" y="341"/>
                    </a:lnTo>
                    <a:lnTo>
                      <a:pt x="44" y="325"/>
                    </a:lnTo>
                    <a:lnTo>
                      <a:pt x="50" y="310"/>
                    </a:lnTo>
                    <a:lnTo>
                      <a:pt x="59" y="296"/>
                    </a:lnTo>
                    <a:lnTo>
                      <a:pt x="68" y="282"/>
                    </a:lnTo>
                    <a:lnTo>
                      <a:pt x="79" y="269"/>
                    </a:lnTo>
                    <a:lnTo>
                      <a:pt x="92" y="257"/>
                    </a:lnTo>
                    <a:lnTo>
                      <a:pt x="105" y="246"/>
                    </a:lnTo>
                    <a:lnTo>
                      <a:pt x="118" y="237"/>
                    </a:lnTo>
                    <a:lnTo>
                      <a:pt x="133" y="228"/>
                    </a:lnTo>
                    <a:lnTo>
                      <a:pt x="147" y="222"/>
                    </a:lnTo>
                    <a:lnTo>
                      <a:pt x="164" y="215"/>
                    </a:lnTo>
                    <a:lnTo>
                      <a:pt x="180" y="212"/>
                    </a:lnTo>
                    <a:lnTo>
                      <a:pt x="197" y="209"/>
                    </a:lnTo>
                    <a:lnTo>
                      <a:pt x="201" y="208"/>
                    </a:lnTo>
                    <a:lnTo>
                      <a:pt x="205" y="206"/>
                    </a:lnTo>
                    <a:lnTo>
                      <a:pt x="209" y="201"/>
                    </a:lnTo>
                    <a:lnTo>
                      <a:pt x="210" y="196"/>
                    </a:lnTo>
                    <a:lnTo>
                      <a:pt x="211" y="186"/>
                    </a:lnTo>
                    <a:lnTo>
                      <a:pt x="213" y="177"/>
                    </a:lnTo>
                    <a:lnTo>
                      <a:pt x="215" y="168"/>
                    </a:lnTo>
                    <a:lnTo>
                      <a:pt x="217" y="160"/>
                    </a:lnTo>
                    <a:lnTo>
                      <a:pt x="225" y="143"/>
                    </a:lnTo>
                    <a:lnTo>
                      <a:pt x="233" y="127"/>
                    </a:lnTo>
                    <a:lnTo>
                      <a:pt x="244" y="113"/>
                    </a:lnTo>
                    <a:lnTo>
                      <a:pt x="256" y="99"/>
                    </a:lnTo>
                    <a:lnTo>
                      <a:pt x="268" y="86"/>
                    </a:lnTo>
                    <a:lnTo>
                      <a:pt x="282" y="74"/>
                    </a:lnTo>
                    <a:lnTo>
                      <a:pt x="298" y="64"/>
                    </a:lnTo>
                    <a:lnTo>
                      <a:pt x="315" y="56"/>
                    </a:lnTo>
                    <a:lnTo>
                      <a:pt x="331" y="47"/>
                    </a:lnTo>
                    <a:lnTo>
                      <a:pt x="348" y="41"/>
                    </a:lnTo>
                    <a:lnTo>
                      <a:pt x="366" y="37"/>
                    </a:lnTo>
                    <a:lnTo>
                      <a:pt x="384" y="32"/>
                    </a:lnTo>
                    <a:lnTo>
                      <a:pt x="401" y="30"/>
                    </a:lnTo>
                    <a:lnTo>
                      <a:pt x="419" y="29"/>
                    </a:lnTo>
                    <a:lnTo>
                      <a:pt x="434" y="30"/>
                    </a:lnTo>
                    <a:lnTo>
                      <a:pt x="449" y="32"/>
                    </a:lnTo>
                    <a:lnTo>
                      <a:pt x="464" y="37"/>
                    </a:lnTo>
                    <a:lnTo>
                      <a:pt x="479" y="42"/>
                    </a:lnTo>
                    <a:lnTo>
                      <a:pt x="492" y="48"/>
                    </a:lnTo>
                    <a:lnTo>
                      <a:pt x="506" y="56"/>
                    </a:lnTo>
                    <a:lnTo>
                      <a:pt x="519" y="64"/>
                    </a:lnTo>
                    <a:lnTo>
                      <a:pt x="531" y="74"/>
                    </a:lnTo>
                    <a:lnTo>
                      <a:pt x="543" y="84"/>
                    </a:lnTo>
                    <a:lnTo>
                      <a:pt x="553" y="94"/>
                    </a:lnTo>
                    <a:lnTo>
                      <a:pt x="563" y="106"/>
                    </a:lnTo>
                    <a:lnTo>
                      <a:pt x="573" y="119"/>
                    </a:lnTo>
                    <a:lnTo>
                      <a:pt x="580" y="131"/>
                    </a:lnTo>
                    <a:lnTo>
                      <a:pt x="588" y="144"/>
                    </a:lnTo>
                    <a:lnTo>
                      <a:pt x="595" y="158"/>
                    </a:lnTo>
                    <a:lnTo>
                      <a:pt x="600" y="170"/>
                    </a:lnTo>
                    <a:lnTo>
                      <a:pt x="603" y="175"/>
                    </a:lnTo>
                    <a:lnTo>
                      <a:pt x="607" y="178"/>
                    </a:lnTo>
                    <a:lnTo>
                      <a:pt x="611" y="179"/>
                    </a:lnTo>
                    <a:lnTo>
                      <a:pt x="615" y="179"/>
                    </a:lnTo>
                    <a:lnTo>
                      <a:pt x="631" y="179"/>
                    </a:lnTo>
                    <a:lnTo>
                      <a:pt x="646" y="179"/>
                    </a:lnTo>
                    <a:lnTo>
                      <a:pt x="661" y="182"/>
                    </a:lnTo>
                    <a:lnTo>
                      <a:pt x="675" y="186"/>
                    </a:lnTo>
                    <a:lnTo>
                      <a:pt x="687" y="192"/>
                    </a:lnTo>
                    <a:lnTo>
                      <a:pt x="699" y="199"/>
                    </a:lnTo>
                    <a:lnTo>
                      <a:pt x="704" y="204"/>
                    </a:lnTo>
                    <a:lnTo>
                      <a:pt x="709" y="208"/>
                    </a:lnTo>
                    <a:lnTo>
                      <a:pt x="713" y="213"/>
                    </a:lnTo>
                    <a:lnTo>
                      <a:pt x="716" y="219"/>
                    </a:lnTo>
                    <a:lnTo>
                      <a:pt x="721" y="226"/>
                    </a:lnTo>
                    <a:lnTo>
                      <a:pt x="725" y="235"/>
                    </a:lnTo>
                    <a:lnTo>
                      <a:pt x="727" y="244"/>
                    </a:lnTo>
                    <a:lnTo>
                      <a:pt x="728" y="253"/>
                    </a:lnTo>
                    <a:lnTo>
                      <a:pt x="728" y="264"/>
                    </a:lnTo>
                    <a:lnTo>
                      <a:pt x="727" y="273"/>
                    </a:lnTo>
                    <a:lnTo>
                      <a:pt x="723" y="283"/>
                    </a:lnTo>
                    <a:lnTo>
                      <a:pt x="720" y="293"/>
                    </a:lnTo>
                    <a:lnTo>
                      <a:pt x="719" y="299"/>
                    </a:lnTo>
                    <a:lnTo>
                      <a:pt x="719" y="304"/>
                    </a:lnTo>
                    <a:lnTo>
                      <a:pt x="721" y="308"/>
                    </a:lnTo>
                    <a:lnTo>
                      <a:pt x="726" y="313"/>
                    </a:lnTo>
                    <a:lnTo>
                      <a:pt x="731" y="317"/>
                    </a:lnTo>
                    <a:lnTo>
                      <a:pt x="737" y="321"/>
                    </a:lnTo>
                    <a:lnTo>
                      <a:pt x="743" y="327"/>
                    </a:lnTo>
                    <a:lnTo>
                      <a:pt x="747" y="333"/>
                    </a:lnTo>
                    <a:lnTo>
                      <a:pt x="757" y="346"/>
                    </a:lnTo>
                    <a:lnTo>
                      <a:pt x="764" y="361"/>
                    </a:lnTo>
                    <a:lnTo>
                      <a:pt x="771" y="378"/>
                    </a:lnTo>
                    <a:lnTo>
                      <a:pt x="775" y="395"/>
                    </a:lnTo>
                    <a:lnTo>
                      <a:pt x="778" y="414"/>
                    </a:lnTo>
                    <a:lnTo>
                      <a:pt x="778" y="434"/>
                    </a:lnTo>
                    <a:lnTo>
                      <a:pt x="778" y="448"/>
                    </a:lnTo>
                    <a:lnTo>
                      <a:pt x="776" y="460"/>
                    </a:lnTo>
                    <a:lnTo>
                      <a:pt x="773" y="474"/>
                    </a:lnTo>
                    <a:lnTo>
                      <a:pt x="767" y="486"/>
                    </a:lnTo>
                    <a:lnTo>
                      <a:pt x="762" y="498"/>
                    </a:lnTo>
                    <a:lnTo>
                      <a:pt x="756" y="509"/>
                    </a:lnTo>
                    <a:lnTo>
                      <a:pt x="747" y="519"/>
                    </a:lnTo>
                    <a:lnTo>
                      <a:pt x="738" y="529"/>
                    </a:lnTo>
                    <a:lnTo>
                      <a:pt x="729" y="538"/>
                    </a:lnTo>
                    <a:lnTo>
                      <a:pt x="718" y="545"/>
                    </a:lnTo>
                    <a:lnTo>
                      <a:pt x="707" y="553"/>
                    </a:lnTo>
                    <a:lnTo>
                      <a:pt x="696" y="558"/>
                    </a:lnTo>
                    <a:lnTo>
                      <a:pt x="683" y="562"/>
                    </a:lnTo>
                    <a:lnTo>
                      <a:pt x="670" y="565"/>
                    </a:lnTo>
                    <a:lnTo>
                      <a:pt x="656" y="568"/>
                    </a:lnTo>
                    <a:lnTo>
                      <a:pt x="642" y="569"/>
                    </a:lnTo>
                    <a:close/>
                    <a:moveTo>
                      <a:pt x="751" y="295"/>
                    </a:moveTo>
                    <a:lnTo>
                      <a:pt x="756" y="282"/>
                    </a:lnTo>
                    <a:lnTo>
                      <a:pt x="758" y="270"/>
                    </a:lnTo>
                    <a:lnTo>
                      <a:pt x="758" y="258"/>
                    </a:lnTo>
                    <a:lnTo>
                      <a:pt x="758" y="245"/>
                    </a:lnTo>
                    <a:lnTo>
                      <a:pt x="756" y="235"/>
                    </a:lnTo>
                    <a:lnTo>
                      <a:pt x="752" y="223"/>
                    </a:lnTo>
                    <a:lnTo>
                      <a:pt x="747" y="212"/>
                    </a:lnTo>
                    <a:lnTo>
                      <a:pt x="742" y="201"/>
                    </a:lnTo>
                    <a:lnTo>
                      <a:pt x="737" y="195"/>
                    </a:lnTo>
                    <a:lnTo>
                      <a:pt x="732" y="189"/>
                    </a:lnTo>
                    <a:lnTo>
                      <a:pt x="727" y="183"/>
                    </a:lnTo>
                    <a:lnTo>
                      <a:pt x="720" y="178"/>
                    </a:lnTo>
                    <a:lnTo>
                      <a:pt x="714" y="173"/>
                    </a:lnTo>
                    <a:lnTo>
                      <a:pt x="707" y="168"/>
                    </a:lnTo>
                    <a:lnTo>
                      <a:pt x="700" y="165"/>
                    </a:lnTo>
                    <a:lnTo>
                      <a:pt x="692" y="161"/>
                    </a:lnTo>
                    <a:lnTo>
                      <a:pt x="676" y="155"/>
                    </a:lnTo>
                    <a:lnTo>
                      <a:pt x="660" y="151"/>
                    </a:lnTo>
                    <a:lnTo>
                      <a:pt x="642" y="149"/>
                    </a:lnTo>
                    <a:lnTo>
                      <a:pt x="624" y="149"/>
                    </a:lnTo>
                    <a:lnTo>
                      <a:pt x="618" y="135"/>
                    </a:lnTo>
                    <a:lnTo>
                      <a:pt x="609" y="122"/>
                    </a:lnTo>
                    <a:lnTo>
                      <a:pt x="601" y="108"/>
                    </a:lnTo>
                    <a:lnTo>
                      <a:pt x="592" y="95"/>
                    </a:lnTo>
                    <a:lnTo>
                      <a:pt x="581" y="83"/>
                    </a:lnTo>
                    <a:lnTo>
                      <a:pt x="570" y="70"/>
                    </a:lnTo>
                    <a:lnTo>
                      <a:pt x="559" y="58"/>
                    </a:lnTo>
                    <a:lnTo>
                      <a:pt x="546" y="47"/>
                    </a:lnTo>
                    <a:lnTo>
                      <a:pt x="532" y="37"/>
                    </a:lnTo>
                    <a:lnTo>
                      <a:pt x="518" y="28"/>
                    </a:lnTo>
                    <a:lnTo>
                      <a:pt x="503" y="19"/>
                    </a:lnTo>
                    <a:lnTo>
                      <a:pt x="488" y="13"/>
                    </a:lnTo>
                    <a:lnTo>
                      <a:pt x="471" y="8"/>
                    </a:lnTo>
                    <a:lnTo>
                      <a:pt x="455" y="3"/>
                    </a:lnTo>
                    <a:lnTo>
                      <a:pt x="438" y="0"/>
                    </a:lnTo>
                    <a:lnTo>
                      <a:pt x="419" y="0"/>
                    </a:lnTo>
                    <a:lnTo>
                      <a:pt x="395" y="0"/>
                    </a:lnTo>
                    <a:lnTo>
                      <a:pt x="371" y="3"/>
                    </a:lnTo>
                    <a:lnTo>
                      <a:pt x="349" y="9"/>
                    </a:lnTo>
                    <a:lnTo>
                      <a:pt x="328" y="15"/>
                    </a:lnTo>
                    <a:lnTo>
                      <a:pt x="308" y="24"/>
                    </a:lnTo>
                    <a:lnTo>
                      <a:pt x="289" y="33"/>
                    </a:lnTo>
                    <a:lnTo>
                      <a:pt x="272" y="44"/>
                    </a:lnTo>
                    <a:lnTo>
                      <a:pt x="256" y="57"/>
                    </a:lnTo>
                    <a:lnTo>
                      <a:pt x="241" y="70"/>
                    </a:lnTo>
                    <a:lnTo>
                      <a:pt x="228" y="84"/>
                    </a:lnTo>
                    <a:lnTo>
                      <a:pt x="216" y="99"/>
                    </a:lnTo>
                    <a:lnTo>
                      <a:pt x="206" y="115"/>
                    </a:lnTo>
                    <a:lnTo>
                      <a:pt x="198" y="131"/>
                    </a:lnTo>
                    <a:lnTo>
                      <a:pt x="190" y="147"/>
                    </a:lnTo>
                    <a:lnTo>
                      <a:pt x="185" y="164"/>
                    </a:lnTo>
                    <a:lnTo>
                      <a:pt x="182" y="181"/>
                    </a:lnTo>
                    <a:lnTo>
                      <a:pt x="162" y="184"/>
                    </a:lnTo>
                    <a:lnTo>
                      <a:pt x="145" y="191"/>
                    </a:lnTo>
                    <a:lnTo>
                      <a:pt x="128" y="197"/>
                    </a:lnTo>
                    <a:lnTo>
                      <a:pt x="111" y="207"/>
                    </a:lnTo>
                    <a:lnTo>
                      <a:pt x="95" y="216"/>
                    </a:lnTo>
                    <a:lnTo>
                      <a:pt x="80" y="228"/>
                    </a:lnTo>
                    <a:lnTo>
                      <a:pt x="66" y="240"/>
                    </a:lnTo>
                    <a:lnTo>
                      <a:pt x="53" y="254"/>
                    </a:lnTo>
                    <a:lnTo>
                      <a:pt x="42" y="269"/>
                    </a:lnTo>
                    <a:lnTo>
                      <a:pt x="32" y="284"/>
                    </a:lnTo>
                    <a:lnTo>
                      <a:pt x="22" y="300"/>
                    </a:lnTo>
                    <a:lnTo>
                      <a:pt x="15" y="317"/>
                    </a:lnTo>
                    <a:lnTo>
                      <a:pt x="8" y="334"/>
                    </a:lnTo>
                    <a:lnTo>
                      <a:pt x="4" y="352"/>
                    </a:lnTo>
                    <a:lnTo>
                      <a:pt x="1" y="371"/>
                    </a:lnTo>
                    <a:lnTo>
                      <a:pt x="0" y="389"/>
                    </a:lnTo>
                    <a:lnTo>
                      <a:pt x="1" y="399"/>
                    </a:lnTo>
                    <a:lnTo>
                      <a:pt x="2" y="409"/>
                    </a:lnTo>
                    <a:lnTo>
                      <a:pt x="3" y="420"/>
                    </a:lnTo>
                    <a:lnTo>
                      <a:pt x="5" y="431"/>
                    </a:lnTo>
                    <a:lnTo>
                      <a:pt x="10" y="450"/>
                    </a:lnTo>
                    <a:lnTo>
                      <a:pt x="17" y="469"/>
                    </a:lnTo>
                    <a:lnTo>
                      <a:pt x="27" y="487"/>
                    </a:lnTo>
                    <a:lnTo>
                      <a:pt x="37" y="504"/>
                    </a:lnTo>
                    <a:lnTo>
                      <a:pt x="49" y="520"/>
                    </a:lnTo>
                    <a:lnTo>
                      <a:pt x="63" y="535"/>
                    </a:lnTo>
                    <a:lnTo>
                      <a:pt x="78" y="549"/>
                    </a:lnTo>
                    <a:lnTo>
                      <a:pt x="94" y="561"/>
                    </a:lnTo>
                    <a:lnTo>
                      <a:pt x="112" y="572"/>
                    </a:lnTo>
                    <a:lnTo>
                      <a:pt x="130" y="581"/>
                    </a:lnTo>
                    <a:lnTo>
                      <a:pt x="149" y="589"/>
                    </a:lnTo>
                    <a:lnTo>
                      <a:pt x="169" y="594"/>
                    </a:lnTo>
                    <a:lnTo>
                      <a:pt x="179" y="595"/>
                    </a:lnTo>
                    <a:lnTo>
                      <a:pt x="189" y="597"/>
                    </a:lnTo>
                    <a:lnTo>
                      <a:pt x="199" y="597"/>
                    </a:lnTo>
                    <a:lnTo>
                      <a:pt x="210" y="599"/>
                    </a:lnTo>
                    <a:lnTo>
                      <a:pt x="642" y="599"/>
                    </a:lnTo>
                    <a:lnTo>
                      <a:pt x="659" y="597"/>
                    </a:lnTo>
                    <a:lnTo>
                      <a:pt x="676" y="595"/>
                    </a:lnTo>
                    <a:lnTo>
                      <a:pt x="692" y="591"/>
                    </a:lnTo>
                    <a:lnTo>
                      <a:pt x="707" y="586"/>
                    </a:lnTo>
                    <a:lnTo>
                      <a:pt x="721" y="578"/>
                    </a:lnTo>
                    <a:lnTo>
                      <a:pt x="735" y="571"/>
                    </a:lnTo>
                    <a:lnTo>
                      <a:pt x="748" y="561"/>
                    </a:lnTo>
                    <a:lnTo>
                      <a:pt x="760" y="550"/>
                    </a:lnTo>
                    <a:lnTo>
                      <a:pt x="771" y="539"/>
                    </a:lnTo>
                    <a:lnTo>
                      <a:pt x="780" y="526"/>
                    </a:lnTo>
                    <a:lnTo>
                      <a:pt x="789" y="512"/>
                    </a:lnTo>
                    <a:lnTo>
                      <a:pt x="795" y="498"/>
                    </a:lnTo>
                    <a:lnTo>
                      <a:pt x="801" y="483"/>
                    </a:lnTo>
                    <a:lnTo>
                      <a:pt x="805" y="467"/>
                    </a:lnTo>
                    <a:lnTo>
                      <a:pt x="808" y="451"/>
                    </a:lnTo>
                    <a:lnTo>
                      <a:pt x="808" y="434"/>
                    </a:lnTo>
                    <a:lnTo>
                      <a:pt x="808" y="417"/>
                    </a:lnTo>
                    <a:lnTo>
                      <a:pt x="806" y="397"/>
                    </a:lnTo>
                    <a:lnTo>
                      <a:pt x="802" y="379"/>
                    </a:lnTo>
                    <a:lnTo>
                      <a:pt x="796" y="360"/>
                    </a:lnTo>
                    <a:lnTo>
                      <a:pt x="792" y="351"/>
                    </a:lnTo>
                    <a:lnTo>
                      <a:pt x="788" y="342"/>
                    </a:lnTo>
                    <a:lnTo>
                      <a:pt x="783" y="333"/>
                    </a:lnTo>
                    <a:lnTo>
                      <a:pt x="778" y="325"/>
                    </a:lnTo>
                    <a:lnTo>
                      <a:pt x="773" y="316"/>
                    </a:lnTo>
                    <a:lnTo>
                      <a:pt x="766" y="308"/>
                    </a:lnTo>
                    <a:lnTo>
                      <a:pt x="759" y="301"/>
                    </a:lnTo>
                    <a:lnTo>
                      <a:pt x="751" y="2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Freeform 68">
                <a:extLst>
                  <a:ext uri="{FF2B5EF4-FFF2-40B4-BE49-F238E27FC236}">
                    <a16:creationId xmlns="" xmlns:a16="http://schemas.microsoft.com/office/drawing/2014/main" id="{677A2AE3-F49E-4100-8F66-F4C0DC297C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450" y="798513"/>
                <a:ext cx="146050" cy="123825"/>
              </a:xfrm>
              <a:custGeom>
                <a:avLst/>
                <a:gdLst>
                  <a:gd name="T0" fmla="*/ 39 w 457"/>
                  <a:gd name="T1" fmla="*/ 386 h 388"/>
                  <a:gd name="T2" fmla="*/ 50 w 457"/>
                  <a:gd name="T3" fmla="*/ 388 h 388"/>
                  <a:gd name="T4" fmla="*/ 59 w 457"/>
                  <a:gd name="T5" fmla="*/ 383 h 388"/>
                  <a:gd name="T6" fmla="*/ 62 w 457"/>
                  <a:gd name="T7" fmla="*/ 374 h 388"/>
                  <a:gd name="T8" fmla="*/ 60 w 457"/>
                  <a:gd name="T9" fmla="*/ 365 h 388"/>
                  <a:gd name="T10" fmla="*/ 42 w 457"/>
                  <a:gd name="T11" fmla="*/ 326 h 388"/>
                  <a:gd name="T12" fmla="*/ 32 w 457"/>
                  <a:gd name="T13" fmla="*/ 284 h 388"/>
                  <a:gd name="T14" fmla="*/ 31 w 457"/>
                  <a:gd name="T15" fmla="*/ 243 h 388"/>
                  <a:gd name="T16" fmla="*/ 35 w 457"/>
                  <a:gd name="T17" fmla="*/ 210 h 388"/>
                  <a:gd name="T18" fmla="*/ 44 w 457"/>
                  <a:gd name="T19" fmla="*/ 178 h 388"/>
                  <a:gd name="T20" fmla="*/ 68 w 457"/>
                  <a:gd name="T21" fmla="*/ 130 h 388"/>
                  <a:gd name="T22" fmla="*/ 112 w 457"/>
                  <a:gd name="T23" fmla="*/ 82 h 388"/>
                  <a:gd name="T24" fmla="*/ 168 w 457"/>
                  <a:gd name="T25" fmla="*/ 48 h 388"/>
                  <a:gd name="T26" fmla="*/ 199 w 457"/>
                  <a:gd name="T27" fmla="*/ 37 h 388"/>
                  <a:gd name="T28" fmla="*/ 232 w 457"/>
                  <a:gd name="T29" fmla="*/ 31 h 388"/>
                  <a:gd name="T30" fmla="*/ 267 w 457"/>
                  <a:gd name="T31" fmla="*/ 30 h 388"/>
                  <a:gd name="T32" fmla="*/ 305 w 457"/>
                  <a:gd name="T33" fmla="*/ 36 h 388"/>
                  <a:gd name="T34" fmla="*/ 341 w 457"/>
                  <a:gd name="T35" fmla="*/ 48 h 388"/>
                  <a:gd name="T36" fmla="*/ 374 w 457"/>
                  <a:gd name="T37" fmla="*/ 65 h 388"/>
                  <a:gd name="T38" fmla="*/ 404 w 457"/>
                  <a:gd name="T39" fmla="*/ 87 h 388"/>
                  <a:gd name="T40" fmla="*/ 430 w 457"/>
                  <a:gd name="T41" fmla="*/ 115 h 388"/>
                  <a:gd name="T42" fmla="*/ 443 w 457"/>
                  <a:gd name="T43" fmla="*/ 121 h 388"/>
                  <a:gd name="T44" fmla="*/ 452 w 457"/>
                  <a:gd name="T45" fmla="*/ 118 h 388"/>
                  <a:gd name="T46" fmla="*/ 457 w 457"/>
                  <a:gd name="T47" fmla="*/ 105 h 388"/>
                  <a:gd name="T48" fmla="*/ 454 w 457"/>
                  <a:gd name="T49" fmla="*/ 98 h 388"/>
                  <a:gd name="T50" fmla="*/ 424 w 457"/>
                  <a:gd name="T51" fmla="*/ 66 h 388"/>
                  <a:gd name="T52" fmla="*/ 391 w 457"/>
                  <a:gd name="T53" fmla="*/ 40 h 388"/>
                  <a:gd name="T54" fmla="*/ 352 w 457"/>
                  <a:gd name="T55" fmla="*/ 20 h 388"/>
                  <a:gd name="T56" fmla="*/ 312 w 457"/>
                  <a:gd name="T57" fmla="*/ 7 h 388"/>
                  <a:gd name="T58" fmla="*/ 270 w 457"/>
                  <a:gd name="T59" fmla="*/ 0 h 388"/>
                  <a:gd name="T60" fmla="*/ 229 w 457"/>
                  <a:gd name="T61" fmla="*/ 1 h 388"/>
                  <a:gd name="T62" fmla="*/ 191 w 457"/>
                  <a:gd name="T63" fmla="*/ 8 h 388"/>
                  <a:gd name="T64" fmla="*/ 156 w 457"/>
                  <a:gd name="T65" fmla="*/ 21 h 388"/>
                  <a:gd name="T66" fmla="*/ 123 w 457"/>
                  <a:gd name="T67" fmla="*/ 37 h 388"/>
                  <a:gd name="T68" fmla="*/ 93 w 457"/>
                  <a:gd name="T69" fmla="*/ 58 h 388"/>
                  <a:gd name="T70" fmla="*/ 66 w 457"/>
                  <a:gd name="T71" fmla="*/ 84 h 388"/>
                  <a:gd name="T72" fmla="*/ 44 w 457"/>
                  <a:gd name="T73" fmla="*/ 113 h 388"/>
                  <a:gd name="T74" fmla="*/ 25 w 457"/>
                  <a:gd name="T75" fmla="*/ 145 h 388"/>
                  <a:gd name="T76" fmla="*/ 12 w 457"/>
                  <a:gd name="T77" fmla="*/ 179 h 388"/>
                  <a:gd name="T78" fmla="*/ 3 w 457"/>
                  <a:gd name="T79" fmla="*/ 217 h 388"/>
                  <a:gd name="T80" fmla="*/ 0 w 457"/>
                  <a:gd name="T81" fmla="*/ 254 h 388"/>
                  <a:gd name="T82" fmla="*/ 5 w 457"/>
                  <a:gd name="T83" fmla="*/ 304 h 388"/>
                  <a:gd name="T84" fmla="*/ 19 w 457"/>
                  <a:gd name="T85" fmla="*/ 352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57" h="388">
                    <a:moveTo>
                      <a:pt x="34" y="380"/>
                    </a:moveTo>
                    <a:lnTo>
                      <a:pt x="36" y="384"/>
                    </a:lnTo>
                    <a:lnTo>
                      <a:pt x="39" y="386"/>
                    </a:lnTo>
                    <a:lnTo>
                      <a:pt x="43" y="388"/>
                    </a:lnTo>
                    <a:lnTo>
                      <a:pt x="47" y="388"/>
                    </a:lnTo>
                    <a:lnTo>
                      <a:pt x="50" y="388"/>
                    </a:lnTo>
                    <a:lnTo>
                      <a:pt x="54" y="386"/>
                    </a:lnTo>
                    <a:lnTo>
                      <a:pt x="56" y="385"/>
                    </a:lnTo>
                    <a:lnTo>
                      <a:pt x="59" y="383"/>
                    </a:lnTo>
                    <a:lnTo>
                      <a:pt x="60" y="379"/>
                    </a:lnTo>
                    <a:lnTo>
                      <a:pt x="61" y="377"/>
                    </a:lnTo>
                    <a:lnTo>
                      <a:pt x="62" y="374"/>
                    </a:lnTo>
                    <a:lnTo>
                      <a:pt x="62" y="371"/>
                    </a:lnTo>
                    <a:lnTo>
                      <a:pt x="61" y="369"/>
                    </a:lnTo>
                    <a:lnTo>
                      <a:pt x="60" y="365"/>
                    </a:lnTo>
                    <a:lnTo>
                      <a:pt x="53" y="353"/>
                    </a:lnTo>
                    <a:lnTo>
                      <a:pt x="47" y="340"/>
                    </a:lnTo>
                    <a:lnTo>
                      <a:pt x="42" y="326"/>
                    </a:lnTo>
                    <a:lnTo>
                      <a:pt x="37" y="312"/>
                    </a:lnTo>
                    <a:lnTo>
                      <a:pt x="34" y="298"/>
                    </a:lnTo>
                    <a:lnTo>
                      <a:pt x="32" y="284"/>
                    </a:lnTo>
                    <a:lnTo>
                      <a:pt x="31" y="269"/>
                    </a:lnTo>
                    <a:lnTo>
                      <a:pt x="30" y="254"/>
                    </a:lnTo>
                    <a:lnTo>
                      <a:pt x="31" y="243"/>
                    </a:lnTo>
                    <a:lnTo>
                      <a:pt x="32" y="232"/>
                    </a:lnTo>
                    <a:lnTo>
                      <a:pt x="33" y="221"/>
                    </a:lnTo>
                    <a:lnTo>
                      <a:pt x="35" y="210"/>
                    </a:lnTo>
                    <a:lnTo>
                      <a:pt x="37" y="198"/>
                    </a:lnTo>
                    <a:lnTo>
                      <a:pt x="40" y="189"/>
                    </a:lnTo>
                    <a:lnTo>
                      <a:pt x="44" y="178"/>
                    </a:lnTo>
                    <a:lnTo>
                      <a:pt x="48" y="167"/>
                    </a:lnTo>
                    <a:lnTo>
                      <a:pt x="58" y="148"/>
                    </a:lnTo>
                    <a:lnTo>
                      <a:pt x="68" y="130"/>
                    </a:lnTo>
                    <a:lnTo>
                      <a:pt x="81" y="113"/>
                    </a:lnTo>
                    <a:lnTo>
                      <a:pt x="96" y="97"/>
                    </a:lnTo>
                    <a:lnTo>
                      <a:pt x="112" y="82"/>
                    </a:lnTo>
                    <a:lnTo>
                      <a:pt x="129" y="69"/>
                    </a:lnTo>
                    <a:lnTo>
                      <a:pt x="147" y="57"/>
                    </a:lnTo>
                    <a:lnTo>
                      <a:pt x="168" y="48"/>
                    </a:lnTo>
                    <a:lnTo>
                      <a:pt x="177" y="44"/>
                    </a:lnTo>
                    <a:lnTo>
                      <a:pt x="188" y="40"/>
                    </a:lnTo>
                    <a:lnTo>
                      <a:pt x="199" y="37"/>
                    </a:lnTo>
                    <a:lnTo>
                      <a:pt x="210" y="35"/>
                    </a:lnTo>
                    <a:lnTo>
                      <a:pt x="220" y="33"/>
                    </a:lnTo>
                    <a:lnTo>
                      <a:pt x="232" y="31"/>
                    </a:lnTo>
                    <a:lnTo>
                      <a:pt x="243" y="30"/>
                    </a:lnTo>
                    <a:lnTo>
                      <a:pt x="255" y="30"/>
                    </a:lnTo>
                    <a:lnTo>
                      <a:pt x="267" y="30"/>
                    </a:lnTo>
                    <a:lnTo>
                      <a:pt x="280" y="31"/>
                    </a:lnTo>
                    <a:lnTo>
                      <a:pt x="293" y="34"/>
                    </a:lnTo>
                    <a:lnTo>
                      <a:pt x="305" y="36"/>
                    </a:lnTo>
                    <a:lnTo>
                      <a:pt x="318" y="39"/>
                    </a:lnTo>
                    <a:lnTo>
                      <a:pt x="330" y="43"/>
                    </a:lnTo>
                    <a:lnTo>
                      <a:pt x="341" y="48"/>
                    </a:lnTo>
                    <a:lnTo>
                      <a:pt x="352" y="53"/>
                    </a:lnTo>
                    <a:lnTo>
                      <a:pt x="364" y="58"/>
                    </a:lnTo>
                    <a:lnTo>
                      <a:pt x="374" y="65"/>
                    </a:lnTo>
                    <a:lnTo>
                      <a:pt x="384" y="72"/>
                    </a:lnTo>
                    <a:lnTo>
                      <a:pt x="395" y="80"/>
                    </a:lnTo>
                    <a:lnTo>
                      <a:pt x="404" y="87"/>
                    </a:lnTo>
                    <a:lnTo>
                      <a:pt x="413" y="97"/>
                    </a:lnTo>
                    <a:lnTo>
                      <a:pt x="423" y="105"/>
                    </a:lnTo>
                    <a:lnTo>
                      <a:pt x="430" y="115"/>
                    </a:lnTo>
                    <a:lnTo>
                      <a:pt x="435" y="119"/>
                    </a:lnTo>
                    <a:lnTo>
                      <a:pt x="441" y="121"/>
                    </a:lnTo>
                    <a:lnTo>
                      <a:pt x="443" y="121"/>
                    </a:lnTo>
                    <a:lnTo>
                      <a:pt x="446" y="120"/>
                    </a:lnTo>
                    <a:lnTo>
                      <a:pt x="449" y="120"/>
                    </a:lnTo>
                    <a:lnTo>
                      <a:pt x="452" y="118"/>
                    </a:lnTo>
                    <a:lnTo>
                      <a:pt x="455" y="114"/>
                    </a:lnTo>
                    <a:lnTo>
                      <a:pt x="457" y="107"/>
                    </a:lnTo>
                    <a:lnTo>
                      <a:pt x="457" y="105"/>
                    </a:lnTo>
                    <a:lnTo>
                      <a:pt x="457" y="102"/>
                    </a:lnTo>
                    <a:lnTo>
                      <a:pt x="456" y="100"/>
                    </a:lnTo>
                    <a:lnTo>
                      <a:pt x="454" y="98"/>
                    </a:lnTo>
                    <a:lnTo>
                      <a:pt x="444" y="86"/>
                    </a:lnTo>
                    <a:lnTo>
                      <a:pt x="434" y="75"/>
                    </a:lnTo>
                    <a:lnTo>
                      <a:pt x="424" y="66"/>
                    </a:lnTo>
                    <a:lnTo>
                      <a:pt x="413" y="56"/>
                    </a:lnTo>
                    <a:lnTo>
                      <a:pt x="402" y="48"/>
                    </a:lnTo>
                    <a:lnTo>
                      <a:pt x="391" y="40"/>
                    </a:lnTo>
                    <a:lnTo>
                      <a:pt x="378" y="33"/>
                    </a:lnTo>
                    <a:lnTo>
                      <a:pt x="365" y="26"/>
                    </a:lnTo>
                    <a:lnTo>
                      <a:pt x="352" y="20"/>
                    </a:lnTo>
                    <a:lnTo>
                      <a:pt x="339" y="14"/>
                    </a:lnTo>
                    <a:lnTo>
                      <a:pt x="325" y="10"/>
                    </a:lnTo>
                    <a:lnTo>
                      <a:pt x="312" y="7"/>
                    </a:lnTo>
                    <a:lnTo>
                      <a:pt x="297" y="4"/>
                    </a:lnTo>
                    <a:lnTo>
                      <a:pt x="283" y="1"/>
                    </a:lnTo>
                    <a:lnTo>
                      <a:pt x="270" y="0"/>
                    </a:lnTo>
                    <a:lnTo>
                      <a:pt x="255" y="0"/>
                    </a:lnTo>
                    <a:lnTo>
                      <a:pt x="242" y="0"/>
                    </a:lnTo>
                    <a:lnTo>
                      <a:pt x="229" y="1"/>
                    </a:lnTo>
                    <a:lnTo>
                      <a:pt x="216" y="4"/>
                    </a:lnTo>
                    <a:lnTo>
                      <a:pt x="203" y="6"/>
                    </a:lnTo>
                    <a:lnTo>
                      <a:pt x="191" y="8"/>
                    </a:lnTo>
                    <a:lnTo>
                      <a:pt x="180" y="12"/>
                    </a:lnTo>
                    <a:lnTo>
                      <a:pt x="168" y="15"/>
                    </a:lnTo>
                    <a:lnTo>
                      <a:pt x="156" y="21"/>
                    </a:lnTo>
                    <a:lnTo>
                      <a:pt x="144" y="25"/>
                    </a:lnTo>
                    <a:lnTo>
                      <a:pt x="134" y="31"/>
                    </a:lnTo>
                    <a:lnTo>
                      <a:pt x="123" y="37"/>
                    </a:lnTo>
                    <a:lnTo>
                      <a:pt x="112" y="44"/>
                    </a:lnTo>
                    <a:lnTo>
                      <a:pt x="103" y="51"/>
                    </a:lnTo>
                    <a:lnTo>
                      <a:pt x="93" y="58"/>
                    </a:lnTo>
                    <a:lnTo>
                      <a:pt x="83" y="67"/>
                    </a:lnTo>
                    <a:lnTo>
                      <a:pt x="75" y="75"/>
                    </a:lnTo>
                    <a:lnTo>
                      <a:pt x="66" y="84"/>
                    </a:lnTo>
                    <a:lnTo>
                      <a:pt x="59" y="94"/>
                    </a:lnTo>
                    <a:lnTo>
                      <a:pt x="51" y="103"/>
                    </a:lnTo>
                    <a:lnTo>
                      <a:pt x="44" y="113"/>
                    </a:lnTo>
                    <a:lnTo>
                      <a:pt x="37" y="124"/>
                    </a:lnTo>
                    <a:lnTo>
                      <a:pt x="31" y="134"/>
                    </a:lnTo>
                    <a:lnTo>
                      <a:pt x="25" y="145"/>
                    </a:lnTo>
                    <a:lnTo>
                      <a:pt x="20" y="156"/>
                    </a:lnTo>
                    <a:lnTo>
                      <a:pt x="16" y="167"/>
                    </a:lnTo>
                    <a:lnTo>
                      <a:pt x="12" y="179"/>
                    </a:lnTo>
                    <a:lnTo>
                      <a:pt x="8" y="191"/>
                    </a:lnTo>
                    <a:lnTo>
                      <a:pt x="5" y="204"/>
                    </a:lnTo>
                    <a:lnTo>
                      <a:pt x="3" y="217"/>
                    </a:lnTo>
                    <a:lnTo>
                      <a:pt x="2" y="228"/>
                    </a:lnTo>
                    <a:lnTo>
                      <a:pt x="1" y="241"/>
                    </a:lnTo>
                    <a:lnTo>
                      <a:pt x="0" y="254"/>
                    </a:lnTo>
                    <a:lnTo>
                      <a:pt x="1" y="271"/>
                    </a:lnTo>
                    <a:lnTo>
                      <a:pt x="3" y="288"/>
                    </a:lnTo>
                    <a:lnTo>
                      <a:pt x="5" y="304"/>
                    </a:lnTo>
                    <a:lnTo>
                      <a:pt x="8" y="320"/>
                    </a:lnTo>
                    <a:lnTo>
                      <a:pt x="14" y="335"/>
                    </a:lnTo>
                    <a:lnTo>
                      <a:pt x="19" y="352"/>
                    </a:lnTo>
                    <a:lnTo>
                      <a:pt x="25" y="366"/>
                    </a:lnTo>
                    <a:lnTo>
                      <a:pt x="34" y="3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38" name="Date Placeholder 1">
            <a:extLst>
              <a:ext uri="{FF2B5EF4-FFF2-40B4-BE49-F238E27FC236}">
                <a16:creationId xmlns="" xmlns:a16="http://schemas.microsoft.com/office/drawing/2014/main" id="{C32A4CA8-DDC6-452C-90A7-26282EB932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4BF7AEFA-B56B-463F-809E-4A0CAC2C214B}" type="datetime1">
              <a:rPr lang="en-US" sz="1000" smtClean="0">
                <a:solidFill>
                  <a:schemeClr val="tx1"/>
                </a:solidFill>
              </a:rPr>
              <a:t>7/21/2022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39" name="Slide Number Placeholder 2">
            <a:extLst>
              <a:ext uri="{FF2B5EF4-FFF2-40B4-BE49-F238E27FC236}">
                <a16:creationId xmlns="" xmlns:a16="http://schemas.microsoft.com/office/drawing/2014/main" id="{86D924E9-0DBC-4804-AC18-FC26D3825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0C94304-9D7D-4EDB-90E1-FCA55F75F38C}" type="slidenum">
              <a:rPr lang="en-US" sz="1000" smtClean="0">
                <a:solidFill>
                  <a:schemeClr val="tx1"/>
                </a:solidFill>
              </a:rPr>
              <a:t>8</a:t>
            </a:fld>
            <a:endParaRPr lang="en-US" sz="1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175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="" xmlns:a16="http://schemas.microsoft.com/office/drawing/2014/main" id="{EC0476D6-A8C9-44A0-BE56-97ACFA74AADE}"/>
              </a:ext>
            </a:extLst>
          </p:cNvPr>
          <p:cNvGrpSpPr/>
          <p:nvPr/>
        </p:nvGrpSpPr>
        <p:grpSpPr>
          <a:xfrm>
            <a:off x="3048000" y="951098"/>
            <a:ext cx="6096000" cy="4955804"/>
            <a:chOff x="960438" y="2214563"/>
            <a:chExt cx="2155826" cy="1752600"/>
          </a:xfrm>
          <a:solidFill>
            <a:srgbClr val="404040"/>
          </a:solidFill>
          <a:effectLst/>
        </p:grpSpPr>
        <p:grpSp>
          <p:nvGrpSpPr>
            <p:cNvPr id="29" name="Group 543">
              <a:extLst>
                <a:ext uri="{FF2B5EF4-FFF2-40B4-BE49-F238E27FC236}">
                  <a16:creationId xmlns="" xmlns:a16="http://schemas.microsoft.com/office/drawing/2014/main" id="{EE9C5C10-1ECC-4608-B1BE-B1CC58C63A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14426" y="2239963"/>
              <a:ext cx="2001838" cy="1727200"/>
              <a:chOff x="702" y="1411"/>
              <a:chExt cx="1261" cy="1088"/>
            </a:xfrm>
            <a:grpFill/>
          </p:grpSpPr>
          <p:sp>
            <p:nvSpPr>
              <p:cNvPr id="183" name="Freeform 343">
                <a:extLst>
                  <a:ext uri="{FF2B5EF4-FFF2-40B4-BE49-F238E27FC236}">
                    <a16:creationId xmlns="" xmlns:a16="http://schemas.microsoft.com/office/drawing/2014/main" id="{D80FFA9D-5AEF-41A0-855F-C63B23FDE4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" y="1554"/>
                <a:ext cx="250" cy="142"/>
              </a:xfrm>
              <a:custGeom>
                <a:avLst/>
                <a:gdLst>
                  <a:gd name="T0" fmla="*/ 46 w 513"/>
                  <a:gd name="T1" fmla="*/ 7 h 290"/>
                  <a:gd name="T2" fmla="*/ 86 w 513"/>
                  <a:gd name="T3" fmla="*/ 11 h 290"/>
                  <a:gd name="T4" fmla="*/ 165 w 513"/>
                  <a:gd name="T5" fmla="*/ 62 h 290"/>
                  <a:gd name="T6" fmla="*/ 199 w 513"/>
                  <a:gd name="T7" fmla="*/ 68 h 290"/>
                  <a:gd name="T8" fmla="*/ 258 w 513"/>
                  <a:gd name="T9" fmla="*/ 64 h 290"/>
                  <a:gd name="T10" fmla="*/ 285 w 513"/>
                  <a:gd name="T11" fmla="*/ 87 h 290"/>
                  <a:gd name="T12" fmla="*/ 305 w 513"/>
                  <a:gd name="T13" fmla="*/ 122 h 290"/>
                  <a:gd name="T14" fmla="*/ 325 w 513"/>
                  <a:gd name="T15" fmla="*/ 146 h 290"/>
                  <a:gd name="T16" fmla="*/ 370 w 513"/>
                  <a:gd name="T17" fmla="*/ 161 h 290"/>
                  <a:gd name="T18" fmla="*/ 385 w 513"/>
                  <a:gd name="T19" fmla="*/ 159 h 290"/>
                  <a:gd name="T20" fmla="*/ 394 w 513"/>
                  <a:gd name="T21" fmla="*/ 143 h 290"/>
                  <a:gd name="T22" fmla="*/ 419 w 513"/>
                  <a:gd name="T23" fmla="*/ 127 h 290"/>
                  <a:gd name="T24" fmla="*/ 433 w 513"/>
                  <a:gd name="T25" fmla="*/ 118 h 290"/>
                  <a:gd name="T26" fmla="*/ 423 w 513"/>
                  <a:gd name="T27" fmla="*/ 139 h 290"/>
                  <a:gd name="T28" fmla="*/ 441 w 513"/>
                  <a:gd name="T29" fmla="*/ 144 h 290"/>
                  <a:gd name="T30" fmla="*/ 460 w 513"/>
                  <a:gd name="T31" fmla="*/ 148 h 290"/>
                  <a:gd name="T32" fmla="*/ 463 w 513"/>
                  <a:gd name="T33" fmla="*/ 138 h 290"/>
                  <a:gd name="T34" fmla="*/ 484 w 513"/>
                  <a:gd name="T35" fmla="*/ 157 h 290"/>
                  <a:gd name="T36" fmla="*/ 505 w 513"/>
                  <a:gd name="T37" fmla="*/ 162 h 290"/>
                  <a:gd name="T38" fmla="*/ 505 w 513"/>
                  <a:gd name="T39" fmla="*/ 168 h 290"/>
                  <a:gd name="T40" fmla="*/ 496 w 513"/>
                  <a:gd name="T41" fmla="*/ 177 h 290"/>
                  <a:gd name="T42" fmla="*/ 479 w 513"/>
                  <a:gd name="T43" fmla="*/ 185 h 290"/>
                  <a:gd name="T44" fmla="*/ 468 w 513"/>
                  <a:gd name="T45" fmla="*/ 181 h 290"/>
                  <a:gd name="T46" fmla="*/ 439 w 513"/>
                  <a:gd name="T47" fmla="*/ 179 h 290"/>
                  <a:gd name="T48" fmla="*/ 444 w 513"/>
                  <a:gd name="T49" fmla="*/ 165 h 290"/>
                  <a:gd name="T50" fmla="*/ 416 w 513"/>
                  <a:gd name="T51" fmla="*/ 169 h 290"/>
                  <a:gd name="T52" fmla="*/ 410 w 513"/>
                  <a:gd name="T53" fmla="*/ 184 h 290"/>
                  <a:gd name="T54" fmla="*/ 401 w 513"/>
                  <a:gd name="T55" fmla="*/ 189 h 290"/>
                  <a:gd name="T56" fmla="*/ 400 w 513"/>
                  <a:gd name="T57" fmla="*/ 194 h 290"/>
                  <a:gd name="T58" fmla="*/ 394 w 513"/>
                  <a:gd name="T59" fmla="*/ 198 h 290"/>
                  <a:gd name="T60" fmla="*/ 372 w 513"/>
                  <a:gd name="T61" fmla="*/ 205 h 290"/>
                  <a:gd name="T62" fmla="*/ 363 w 513"/>
                  <a:gd name="T63" fmla="*/ 213 h 290"/>
                  <a:gd name="T64" fmla="*/ 377 w 513"/>
                  <a:gd name="T65" fmla="*/ 226 h 290"/>
                  <a:gd name="T66" fmla="*/ 387 w 513"/>
                  <a:gd name="T67" fmla="*/ 237 h 290"/>
                  <a:gd name="T68" fmla="*/ 399 w 513"/>
                  <a:gd name="T69" fmla="*/ 253 h 290"/>
                  <a:gd name="T70" fmla="*/ 391 w 513"/>
                  <a:gd name="T71" fmla="*/ 285 h 290"/>
                  <a:gd name="T72" fmla="*/ 372 w 513"/>
                  <a:gd name="T73" fmla="*/ 286 h 290"/>
                  <a:gd name="T74" fmla="*/ 357 w 513"/>
                  <a:gd name="T75" fmla="*/ 283 h 290"/>
                  <a:gd name="T76" fmla="*/ 349 w 513"/>
                  <a:gd name="T77" fmla="*/ 259 h 290"/>
                  <a:gd name="T78" fmla="*/ 321 w 513"/>
                  <a:gd name="T79" fmla="*/ 252 h 290"/>
                  <a:gd name="T80" fmla="*/ 286 w 513"/>
                  <a:gd name="T81" fmla="*/ 231 h 290"/>
                  <a:gd name="T82" fmla="*/ 251 w 513"/>
                  <a:gd name="T83" fmla="*/ 212 h 290"/>
                  <a:gd name="T84" fmla="*/ 199 w 513"/>
                  <a:gd name="T85" fmla="*/ 161 h 290"/>
                  <a:gd name="T86" fmla="*/ 180 w 513"/>
                  <a:gd name="T87" fmla="*/ 147 h 290"/>
                  <a:gd name="T88" fmla="*/ 158 w 513"/>
                  <a:gd name="T89" fmla="*/ 149 h 290"/>
                  <a:gd name="T90" fmla="*/ 142 w 513"/>
                  <a:gd name="T91" fmla="*/ 130 h 290"/>
                  <a:gd name="T92" fmla="*/ 124 w 513"/>
                  <a:gd name="T93" fmla="*/ 112 h 290"/>
                  <a:gd name="T94" fmla="*/ 99 w 513"/>
                  <a:gd name="T95" fmla="*/ 103 h 290"/>
                  <a:gd name="T96" fmla="*/ 82 w 513"/>
                  <a:gd name="T97" fmla="*/ 99 h 290"/>
                  <a:gd name="T98" fmla="*/ 82 w 513"/>
                  <a:gd name="T99" fmla="*/ 107 h 290"/>
                  <a:gd name="T100" fmla="*/ 58 w 513"/>
                  <a:gd name="T101" fmla="*/ 119 h 290"/>
                  <a:gd name="T102" fmla="*/ 58 w 513"/>
                  <a:gd name="T103" fmla="*/ 147 h 290"/>
                  <a:gd name="T104" fmla="*/ 26 w 513"/>
                  <a:gd name="T105" fmla="*/ 139 h 290"/>
                  <a:gd name="T106" fmla="*/ 9 w 513"/>
                  <a:gd name="T107" fmla="*/ 6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3" h="290">
                    <a:moveTo>
                      <a:pt x="0" y="20"/>
                    </a:moveTo>
                    <a:cubicBezTo>
                      <a:pt x="16" y="15"/>
                      <a:pt x="31" y="11"/>
                      <a:pt x="46" y="7"/>
                    </a:cubicBezTo>
                    <a:cubicBezTo>
                      <a:pt x="52" y="5"/>
                      <a:pt x="57" y="3"/>
                      <a:pt x="63" y="1"/>
                    </a:cubicBezTo>
                    <a:cubicBezTo>
                      <a:pt x="70" y="0"/>
                      <a:pt x="80" y="8"/>
                      <a:pt x="86" y="11"/>
                    </a:cubicBezTo>
                    <a:cubicBezTo>
                      <a:pt x="102" y="19"/>
                      <a:pt x="118" y="28"/>
                      <a:pt x="135" y="36"/>
                    </a:cubicBezTo>
                    <a:cubicBezTo>
                      <a:pt x="146" y="41"/>
                      <a:pt x="156" y="53"/>
                      <a:pt x="165" y="62"/>
                    </a:cubicBezTo>
                    <a:cubicBezTo>
                      <a:pt x="169" y="65"/>
                      <a:pt x="173" y="69"/>
                      <a:pt x="178" y="71"/>
                    </a:cubicBezTo>
                    <a:cubicBezTo>
                      <a:pt x="184" y="73"/>
                      <a:pt x="193" y="69"/>
                      <a:pt x="199" y="68"/>
                    </a:cubicBezTo>
                    <a:cubicBezTo>
                      <a:pt x="214" y="65"/>
                      <a:pt x="231" y="73"/>
                      <a:pt x="246" y="69"/>
                    </a:cubicBezTo>
                    <a:cubicBezTo>
                      <a:pt x="250" y="68"/>
                      <a:pt x="254" y="62"/>
                      <a:pt x="258" y="64"/>
                    </a:cubicBezTo>
                    <a:cubicBezTo>
                      <a:pt x="264" y="67"/>
                      <a:pt x="267" y="73"/>
                      <a:pt x="273" y="76"/>
                    </a:cubicBezTo>
                    <a:cubicBezTo>
                      <a:pt x="279" y="79"/>
                      <a:pt x="281" y="83"/>
                      <a:pt x="285" y="87"/>
                    </a:cubicBezTo>
                    <a:cubicBezTo>
                      <a:pt x="289" y="92"/>
                      <a:pt x="291" y="90"/>
                      <a:pt x="297" y="90"/>
                    </a:cubicBezTo>
                    <a:cubicBezTo>
                      <a:pt x="298" y="98"/>
                      <a:pt x="296" y="116"/>
                      <a:pt x="305" y="122"/>
                    </a:cubicBezTo>
                    <a:cubicBezTo>
                      <a:pt x="309" y="125"/>
                      <a:pt x="314" y="121"/>
                      <a:pt x="317" y="127"/>
                    </a:cubicBezTo>
                    <a:cubicBezTo>
                      <a:pt x="321" y="133"/>
                      <a:pt x="322" y="140"/>
                      <a:pt x="325" y="146"/>
                    </a:cubicBezTo>
                    <a:cubicBezTo>
                      <a:pt x="331" y="159"/>
                      <a:pt x="350" y="150"/>
                      <a:pt x="360" y="150"/>
                    </a:cubicBezTo>
                    <a:cubicBezTo>
                      <a:pt x="366" y="151"/>
                      <a:pt x="371" y="156"/>
                      <a:pt x="370" y="161"/>
                    </a:cubicBezTo>
                    <a:cubicBezTo>
                      <a:pt x="369" y="170"/>
                      <a:pt x="382" y="169"/>
                      <a:pt x="387" y="171"/>
                    </a:cubicBezTo>
                    <a:cubicBezTo>
                      <a:pt x="387" y="167"/>
                      <a:pt x="381" y="162"/>
                      <a:pt x="385" y="159"/>
                    </a:cubicBezTo>
                    <a:cubicBezTo>
                      <a:pt x="388" y="156"/>
                      <a:pt x="388" y="153"/>
                      <a:pt x="392" y="151"/>
                    </a:cubicBezTo>
                    <a:cubicBezTo>
                      <a:pt x="396" y="149"/>
                      <a:pt x="392" y="146"/>
                      <a:pt x="394" y="143"/>
                    </a:cubicBezTo>
                    <a:cubicBezTo>
                      <a:pt x="397" y="140"/>
                      <a:pt x="403" y="137"/>
                      <a:pt x="407" y="134"/>
                    </a:cubicBezTo>
                    <a:cubicBezTo>
                      <a:pt x="411" y="132"/>
                      <a:pt x="416" y="132"/>
                      <a:pt x="419" y="127"/>
                    </a:cubicBezTo>
                    <a:cubicBezTo>
                      <a:pt x="420" y="125"/>
                      <a:pt x="422" y="121"/>
                      <a:pt x="425" y="120"/>
                    </a:cubicBezTo>
                    <a:cubicBezTo>
                      <a:pt x="429" y="119"/>
                      <a:pt x="429" y="122"/>
                      <a:pt x="433" y="118"/>
                    </a:cubicBezTo>
                    <a:cubicBezTo>
                      <a:pt x="437" y="113"/>
                      <a:pt x="442" y="113"/>
                      <a:pt x="447" y="116"/>
                    </a:cubicBezTo>
                    <a:cubicBezTo>
                      <a:pt x="441" y="122"/>
                      <a:pt x="424" y="130"/>
                      <a:pt x="423" y="139"/>
                    </a:cubicBezTo>
                    <a:cubicBezTo>
                      <a:pt x="426" y="139"/>
                      <a:pt x="428" y="143"/>
                      <a:pt x="432" y="143"/>
                    </a:cubicBezTo>
                    <a:cubicBezTo>
                      <a:pt x="436" y="143"/>
                      <a:pt x="438" y="139"/>
                      <a:pt x="441" y="144"/>
                    </a:cubicBezTo>
                    <a:cubicBezTo>
                      <a:pt x="444" y="154"/>
                      <a:pt x="455" y="147"/>
                      <a:pt x="460" y="153"/>
                    </a:cubicBezTo>
                    <a:cubicBezTo>
                      <a:pt x="461" y="151"/>
                      <a:pt x="461" y="149"/>
                      <a:pt x="460" y="148"/>
                    </a:cubicBezTo>
                    <a:cubicBezTo>
                      <a:pt x="462" y="148"/>
                      <a:pt x="463" y="147"/>
                      <a:pt x="464" y="146"/>
                    </a:cubicBezTo>
                    <a:cubicBezTo>
                      <a:pt x="465" y="144"/>
                      <a:pt x="464" y="140"/>
                      <a:pt x="463" y="138"/>
                    </a:cubicBezTo>
                    <a:cubicBezTo>
                      <a:pt x="466" y="143"/>
                      <a:pt x="470" y="143"/>
                      <a:pt x="474" y="148"/>
                    </a:cubicBezTo>
                    <a:cubicBezTo>
                      <a:pt x="478" y="152"/>
                      <a:pt x="483" y="150"/>
                      <a:pt x="484" y="157"/>
                    </a:cubicBezTo>
                    <a:cubicBezTo>
                      <a:pt x="491" y="153"/>
                      <a:pt x="494" y="161"/>
                      <a:pt x="500" y="162"/>
                    </a:cubicBezTo>
                    <a:cubicBezTo>
                      <a:pt x="501" y="162"/>
                      <a:pt x="504" y="160"/>
                      <a:pt x="505" y="162"/>
                    </a:cubicBezTo>
                    <a:cubicBezTo>
                      <a:pt x="505" y="163"/>
                      <a:pt x="509" y="162"/>
                      <a:pt x="510" y="163"/>
                    </a:cubicBezTo>
                    <a:cubicBezTo>
                      <a:pt x="513" y="164"/>
                      <a:pt x="506" y="167"/>
                      <a:pt x="505" y="168"/>
                    </a:cubicBezTo>
                    <a:cubicBezTo>
                      <a:pt x="500" y="172"/>
                      <a:pt x="501" y="174"/>
                      <a:pt x="494" y="171"/>
                    </a:cubicBezTo>
                    <a:cubicBezTo>
                      <a:pt x="494" y="173"/>
                      <a:pt x="495" y="175"/>
                      <a:pt x="496" y="177"/>
                    </a:cubicBezTo>
                    <a:cubicBezTo>
                      <a:pt x="494" y="177"/>
                      <a:pt x="477" y="178"/>
                      <a:pt x="486" y="183"/>
                    </a:cubicBezTo>
                    <a:cubicBezTo>
                      <a:pt x="484" y="183"/>
                      <a:pt x="481" y="184"/>
                      <a:pt x="479" y="185"/>
                    </a:cubicBezTo>
                    <a:cubicBezTo>
                      <a:pt x="477" y="186"/>
                      <a:pt x="477" y="183"/>
                      <a:pt x="474" y="184"/>
                    </a:cubicBezTo>
                    <a:cubicBezTo>
                      <a:pt x="472" y="185"/>
                      <a:pt x="470" y="182"/>
                      <a:pt x="468" y="181"/>
                    </a:cubicBezTo>
                    <a:cubicBezTo>
                      <a:pt x="464" y="180"/>
                      <a:pt x="460" y="181"/>
                      <a:pt x="456" y="183"/>
                    </a:cubicBezTo>
                    <a:cubicBezTo>
                      <a:pt x="448" y="186"/>
                      <a:pt x="447" y="181"/>
                      <a:pt x="439" y="179"/>
                    </a:cubicBezTo>
                    <a:cubicBezTo>
                      <a:pt x="432" y="177"/>
                      <a:pt x="448" y="169"/>
                      <a:pt x="447" y="166"/>
                    </a:cubicBezTo>
                    <a:cubicBezTo>
                      <a:pt x="446" y="165"/>
                      <a:pt x="444" y="166"/>
                      <a:pt x="444" y="165"/>
                    </a:cubicBezTo>
                    <a:cubicBezTo>
                      <a:pt x="442" y="161"/>
                      <a:pt x="438" y="158"/>
                      <a:pt x="435" y="156"/>
                    </a:cubicBezTo>
                    <a:cubicBezTo>
                      <a:pt x="433" y="159"/>
                      <a:pt x="421" y="172"/>
                      <a:pt x="416" y="169"/>
                    </a:cubicBezTo>
                    <a:cubicBezTo>
                      <a:pt x="413" y="166"/>
                      <a:pt x="406" y="162"/>
                      <a:pt x="405" y="169"/>
                    </a:cubicBezTo>
                    <a:cubicBezTo>
                      <a:pt x="404" y="172"/>
                      <a:pt x="407" y="182"/>
                      <a:pt x="410" y="184"/>
                    </a:cubicBezTo>
                    <a:cubicBezTo>
                      <a:pt x="404" y="187"/>
                      <a:pt x="396" y="180"/>
                      <a:pt x="390" y="186"/>
                    </a:cubicBezTo>
                    <a:cubicBezTo>
                      <a:pt x="394" y="189"/>
                      <a:pt x="399" y="185"/>
                      <a:pt x="401" y="189"/>
                    </a:cubicBezTo>
                    <a:cubicBezTo>
                      <a:pt x="399" y="189"/>
                      <a:pt x="398" y="189"/>
                      <a:pt x="396" y="189"/>
                    </a:cubicBezTo>
                    <a:cubicBezTo>
                      <a:pt x="397" y="191"/>
                      <a:pt x="398" y="193"/>
                      <a:pt x="400" y="194"/>
                    </a:cubicBezTo>
                    <a:cubicBezTo>
                      <a:pt x="397" y="191"/>
                      <a:pt x="396" y="192"/>
                      <a:pt x="398" y="195"/>
                    </a:cubicBezTo>
                    <a:cubicBezTo>
                      <a:pt x="397" y="195"/>
                      <a:pt x="394" y="195"/>
                      <a:pt x="394" y="198"/>
                    </a:cubicBezTo>
                    <a:cubicBezTo>
                      <a:pt x="395" y="202"/>
                      <a:pt x="396" y="207"/>
                      <a:pt x="389" y="207"/>
                    </a:cubicBezTo>
                    <a:cubicBezTo>
                      <a:pt x="383" y="207"/>
                      <a:pt x="378" y="204"/>
                      <a:pt x="372" y="205"/>
                    </a:cubicBezTo>
                    <a:cubicBezTo>
                      <a:pt x="369" y="205"/>
                      <a:pt x="367" y="206"/>
                      <a:pt x="365" y="208"/>
                    </a:cubicBezTo>
                    <a:cubicBezTo>
                      <a:pt x="362" y="210"/>
                      <a:pt x="364" y="210"/>
                      <a:pt x="363" y="213"/>
                    </a:cubicBezTo>
                    <a:cubicBezTo>
                      <a:pt x="363" y="218"/>
                      <a:pt x="365" y="219"/>
                      <a:pt x="369" y="221"/>
                    </a:cubicBezTo>
                    <a:cubicBezTo>
                      <a:pt x="374" y="222"/>
                      <a:pt x="373" y="225"/>
                      <a:pt x="377" y="226"/>
                    </a:cubicBezTo>
                    <a:cubicBezTo>
                      <a:pt x="380" y="227"/>
                      <a:pt x="387" y="226"/>
                      <a:pt x="389" y="230"/>
                    </a:cubicBezTo>
                    <a:cubicBezTo>
                      <a:pt x="390" y="232"/>
                      <a:pt x="387" y="234"/>
                      <a:pt x="387" y="237"/>
                    </a:cubicBezTo>
                    <a:cubicBezTo>
                      <a:pt x="387" y="240"/>
                      <a:pt x="389" y="242"/>
                      <a:pt x="390" y="245"/>
                    </a:cubicBezTo>
                    <a:cubicBezTo>
                      <a:pt x="393" y="248"/>
                      <a:pt x="397" y="250"/>
                      <a:pt x="399" y="253"/>
                    </a:cubicBezTo>
                    <a:cubicBezTo>
                      <a:pt x="402" y="259"/>
                      <a:pt x="396" y="264"/>
                      <a:pt x="394" y="268"/>
                    </a:cubicBezTo>
                    <a:cubicBezTo>
                      <a:pt x="392" y="275"/>
                      <a:pt x="390" y="278"/>
                      <a:pt x="391" y="285"/>
                    </a:cubicBezTo>
                    <a:cubicBezTo>
                      <a:pt x="392" y="290"/>
                      <a:pt x="387" y="287"/>
                      <a:pt x="384" y="286"/>
                    </a:cubicBezTo>
                    <a:cubicBezTo>
                      <a:pt x="379" y="285"/>
                      <a:pt x="378" y="289"/>
                      <a:pt x="372" y="286"/>
                    </a:cubicBezTo>
                    <a:cubicBezTo>
                      <a:pt x="370" y="284"/>
                      <a:pt x="368" y="283"/>
                      <a:pt x="365" y="282"/>
                    </a:cubicBezTo>
                    <a:cubicBezTo>
                      <a:pt x="362" y="281"/>
                      <a:pt x="360" y="283"/>
                      <a:pt x="357" y="283"/>
                    </a:cubicBezTo>
                    <a:cubicBezTo>
                      <a:pt x="352" y="282"/>
                      <a:pt x="352" y="277"/>
                      <a:pt x="351" y="272"/>
                    </a:cubicBezTo>
                    <a:cubicBezTo>
                      <a:pt x="350" y="267"/>
                      <a:pt x="355" y="261"/>
                      <a:pt x="349" y="259"/>
                    </a:cubicBezTo>
                    <a:cubicBezTo>
                      <a:pt x="345" y="258"/>
                      <a:pt x="342" y="258"/>
                      <a:pt x="338" y="255"/>
                    </a:cubicBezTo>
                    <a:cubicBezTo>
                      <a:pt x="332" y="251"/>
                      <a:pt x="328" y="253"/>
                      <a:pt x="321" y="252"/>
                    </a:cubicBezTo>
                    <a:cubicBezTo>
                      <a:pt x="314" y="250"/>
                      <a:pt x="308" y="244"/>
                      <a:pt x="303" y="241"/>
                    </a:cubicBezTo>
                    <a:cubicBezTo>
                      <a:pt x="297" y="237"/>
                      <a:pt x="291" y="235"/>
                      <a:pt x="286" y="231"/>
                    </a:cubicBezTo>
                    <a:cubicBezTo>
                      <a:pt x="281" y="228"/>
                      <a:pt x="275" y="228"/>
                      <a:pt x="270" y="225"/>
                    </a:cubicBezTo>
                    <a:cubicBezTo>
                      <a:pt x="264" y="220"/>
                      <a:pt x="258" y="216"/>
                      <a:pt x="251" y="212"/>
                    </a:cubicBezTo>
                    <a:cubicBezTo>
                      <a:pt x="242" y="206"/>
                      <a:pt x="221" y="199"/>
                      <a:pt x="217" y="188"/>
                    </a:cubicBezTo>
                    <a:cubicBezTo>
                      <a:pt x="212" y="177"/>
                      <a:pt x="204" y="171"/>
                      <a:pt x="199" y="161"/>
                    </a:cubicBezTo>
                    <a:cubicBezTo>
                      <a:pt x="196" y="155"/>
                      <a:pt x="192" y="151"/>
                      <a:pt x="187" y="149"/>
                    </a:cubicBezTo>
                    <a:cubicBezTo>
                      <a:pt x="185" y="148"/>
                      <a:pt x="182" y="146"/>
                      <a:pt x="180" y="147"/>
                    </a:cubicBezTo>
                    <a:cubicBezTo>
                      <a:pt x="178" y="148"/>
                      <a:pt x="180" y="151"/>
                      <a:pt x="177" y="151"/>
                    </a:cubicBezTo>
                    <a:cubicBezTo>
                      <a:pt x="171" y="152"/>
                      <a:pt x="165" y="148"/>
                      <a:pt x="158" y="149"/>
                    </a:cubicBezTo>
                    <a:cubicBezTo>
                      <a:pt x="153" y="149"/>
                      <a:pt x="149" y="147"/>
                      <a:pt x="145" y="145"/>
                    </a:cubicBezTo>
                    <a:cubicBezTo>
                      <a:pt x="141" y="143"/>
                      <a:pt x="137" y="129"/>
                      <a:pt x="142" y="130"/>
                    </a:cubicBezTo>
                    <a:cubicBezTo>
                      <a:pt x="140" y="125"/>
                      <a:pt x="134" y="127"/>
                      <a:pt x="134" y="121"/>
                    </a:cubicBezTo>
                    <a:cubicBezTo>
                      <a:pt x="133" y="114"/>
                      <a:pt x="130" y="112"/>
                      <a:pt x="124" y="112"/>
                    </a:cubicBezTo>
                    <a:cubicBezTo>
                      <a:pt x="121" y="112"/>
                      <a:pt x="112" y="113"/>
                      <a:pt x="111" y="110"/>
                    </a:cubicBezTo>
                    <a:cubicBezTo>
                      <a:pt x="109" y="104"/>
                      <a:pt x="103" y="106"/>
                      <a:pt x="99" y="103"/>
                    </a:cubicBezTo>
                    <a:cubicBezTo>
                      <a:pt x="97" y="102"/>
                      <a:pt x="92" y="96"/>
                      <a:pt x="90" y="98"/>
                    </a:cubicBezTo>
                    <a:cubicBezTo>
                      <a:pt x="86" y="100"/>
                      <a:pt x="87" y="100"/>
                      <a:pt x="82" y="99"/>
                    </a:cubicBezTo>
                    <a:cubicBezTo>
                      <a:pt x="75" y="98"/>
                      <a:pt x="89" y="111"/>
                      <a:pt x="91" y="113"/>
                    </a:cubicBezTo>
                    <a:cubicBezTo>
                      <a:pt x="87" y="112"/>
                      <a:pt x="87" y="107"/>
                      <a:pt x="82" y="107"/>
                    </a:cubicBezTo>
                    <a:cubicBezTo>
                      <a:pt x="80" y="107"/>
                      <a:pt x="72" y="104"/>
                      <a:pt x="74" y="109"/>
                    </a:cubicBezTo>
                    <a:cubicBezTo>
                      <a:pt x="76" y="120"/>
                      <a:pt x="63" y="114"/>
                      <a:pt x="58" y="119"/>
                    </a:cubicBezTo>
                    <a:cubicBezTo>
                      <a:pt x="51" y="127"/>
                      <a:pt x="51" y="129"/>
                      <a:pt x="55" y="138"/>
                    </a:cubicBezTo>
                    <a:cubicBezTo>
                      <a:pt x="56" y="141"/>
                      <a:pt x="60" y="144"/>
                      <a:pt x="58" y="147"/>
                    </a:cubicBezTo>
                    <a:cubicBezTo>
                      <a:pt x="57" y="149"/>
                      <a:pt x="49" y="147"/>
                      <a:pt x="47" y="147"/>
                    </a:cubicBezTo>
                    <a:cubicBezTo>
                      <a:pt x="38" y="147"/>
                      <a:pt x="27" y="149"/>
                      <a:pt x="26" y="139"/>
                    </a:cubicBezTo>
                    <a:cubicBezTo>
                      <a:pt x="24" y="125"/>
                      <a:pt x="20" y="112"/>
                      <a:pt x="17" y="98"/>
                    </a:cubicBezTo>
                    <a:cubicBezTo>
                      <a:pt x="14" y="86"/>
                      <a:pt x="11" y="73"/>
                      <a:pt x="9" y="60"/>
                    </a:cubicBezTo>
                    <a:cubicBezTo>
                      <a:pt x="6" y="47"/>
                      <a:pt x="5" y="33"/>
                      <a:pt x="0" y="2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344">
                <a:extLst>
                  <a:ext uri="{FF2B5EF4-FFF2-40B4-BE49-F238E27FC236}">
                    <a16:creationId xmlns="" xmlns:a16="http://schemas.microsoft.com/office/drawing/2014/main" id="{308423A5-B9A3-478B-B24E-84C6A682A2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2" y="1554"/>
                <a:ext cx="250" cy="142"/>
              </a:xfrm>
              <a:custGeom>
                <a:avLst/>
                <a:gdLst>
                  <a:gd name="T0" fmla="*/ 46 w 513"/>
                  <a:gd name="T1" fmla="*/ 7 h 290"/>
                  <a:gd name="T2" fmla="*/ 86 w 513"/>
                  <a:gd name="T3" fmla="*/ 11 h 290"/>
                  <a:gd name="T4" fmla="*/ 165 w 513"/>
                  <a:gd name="T5" fmla="*/ 62 h 290"/>
                  <a:gd name="T6" fmla="*/ 199 w 513"/>
                  <a:gd name="T7" fmla="*/ 68 h 290"/>
                  <a:gd name="T8" fmla="*/ 258 w 513"/>
                  <a:gd name="T9" fmla="*/ 64 h 290"/>
                  <a:gd name="T10" fmla="*/ 285 w 513"/>
                  <a:gd name="T11" fmla="*/ 87 h 290"/>
                  <a:gd name="T12" fmla="*/ 305 w 513"/>
                  <a:gd name="T13" fmla="*/ 122 h 290"/>
                  <a:gd name="T14" fmla="*/ 325 w 513"/>
                  <a:gd name="T15" fmla="*/ 146 h 290"/>
                  <a:gd name="T16" fmla="*/ 370 w 513"/>
                  <a:gd name="T17" fmla="*/ 161 h 290"/>
                  <a:gd name="T18" fmla="*/ 385 w 513"/>
                  <a:gd name="T19" fmla="*/ 159 h 290"/>
                  <a:gd name="T20" fmla="*/ 394 w 513"/>
                  <a:gd name="T21" fmla="*/ 143 h 290"/>
                  <a:gd name="T22" fmla="*/ 419 w 513"/>
                  <a:gd name="T23" fmla="*/ 127 h 290"/>
                  <a:gd name="T24" fmla="*/ 433 w 513"/>
                  <a:gd name="T25" fmla="*/ 118 h 290"/>
                  <a:gd name="T26" fmla="*/ 423 w 513"/>
                  <a:gd name="T27" fmla="*/ 139 h 290"/>
                  <a:gd name="T28" fmla="*/ 441 w 513"/>
                  <a:gd name="T29" fmla="*/ 144 h 290"/>
                  <a:gd name="T30" fmla="*/ 460 w 513"/>
                  <a:gd name="T31" fmla="*/ 148 h 290"/>
                  <a:gd name="T32" fmla="*/ 463 w 513"/>
                  <a:gd name="T33" fmla="*/ 138 h 290"/>
                  <a:gd name="T34" fmla="*/ 484 w 513"/>
                  <a:gd name="T35" fmla="*/ 157 h 290"/>
                  <a:gd name="T36" fmla="*/ 505 w 513"/>
                  <a:gd name="T37" fmla="*/ 162 h 290"/>
                  <a:gd name="T38" fmla="*/ 505 w 513"/>
                  <a:gd name="T39" fmla="*/ 168 h 290"/>
                  <a:gd name="T40" fmla="*/ 496 w 513"/>
                  <a:gd name="T41" fmla="*/ 177 h 290"/>
                  <a:gd name="T42" fmla="*/ 479 w 513"/>
                  <a:gd name="T43" fmla="*/ 185 h 290"/>
                  <a:gd name="T44" fmla="*/ 468 w 513"/>
                  <a:gd name="T45" fmla="*/ 181 h 290"/>
                  <a:gd name="T46" fmla="*/ 439 w 513"/>
                  <a:gd name="T47" fmla="*/ 179 h 290"/>
                  <a:gd name="T48" fmla="*/ 444 w 513"/>
                  <a:gd name="T49" fmla="*/ 165 h 290"/>
                  <a:gd name="T50" fmla="*/ 416 w 513"/>
                  <a:gd name="T51" fmla="*/ 169 h 290"/>
                  <a:gd name="T52" fmla="*/ 410 w 513"/>
                  <a:gd name="T53" fmla="*/ 184 h 290"/>
                  <a:gd name="T54" fmla="*/ 401 w 513"/>
                  <a:gd name="T55" fmla="*/ 189 h 290"/>
                  <a:gd name="T56" fmla="*/ 400 w 513"/>
                  <a:gd name="T57" fmla="*/ 194 h 290"/>
                  <a:gd name="T58" fmla="*/ 394 w 513"/>
                  <a:gd name="T59" fmla="*/ 198 h 290"/>
                  <a:gd name="T60" fmla="*/ 372 w 513"/>
                  <a:gd name="T61" fmla="*/ 205 h 290"/>
                  <a:gd name="T62" fmla="*/ 363 w 513"/>
                  <a:gd name="T63" fmla="*/ 213 h 290"/>
                  <a:gd name="T64" fmla="*/ 377 w 513"/>
                  <a:gd name="T65" fmla="*/ 226 h 290"/>
                  <a:gd name="T66" fmla="*/ 387 w 513"/>
                  <a:gd name="T67" fmla="*/ 237 h 290"/>
                  <a:gd name="T68" fmla="*/ 399 w 513"/>
                  <a:gd name="T69" fmla="*/ 253 h 290"/>
                  <a:gd name="T70" fmla="*/ 391 w 513"/>
                  <a:gd name="T71" fmla="*/ 285 h 290"/>
                  <a:gd name="T72" fmla="*/ 372 w 513"/>
                  <a:gd name="T73" fmla="*/ 286 h 290"/>
                  <a:gd name="T74" fmla="*/ 357 w 513"/>
                  <a:gd name="T75" fmla="*/ 283 h 290"/>
                  <a:gd name="T76" fmla="*/ 349 w 513"/>
                  <a:gd name="T77" fmla="*/ 259 h 290"/>
                  <a:gd name="T78" fmla="*/ 321 w 513"/>
                  <a:gd name="T79" fmla="*/ 252 h 290"/>
                  <a:gd name="T80" fmla="*/ 286 w 513"/>
                  <a:gd name="T81" fmla="*/ 231 h 290"/>
                  <a:gd name="T82" fmla="*/ 251 w 513"/>
                  <a:gd name="T83" fmla="*/ 212 h 290"/>
                  <a:gd name="T84" fmla="*/ 199 w 513"/>
                  <a:gd name="T85" fmla="*/ 161 h 290"/>
                  <a:gd name="T86" fmla="*/ 180 w 513"/>
                  <a:gd name="T87" fmla="*/ 147 h 290"/>
                  <a:gd name="T88" fmla="*/ 158 w 513"/>
                  <a:gd name="T89" fmla="*/ 149 h 290"/>
                  <a:gd name="T90" fmla="*/ 142 w 513"/>
                  <a:gd name="T91" fmla="*/ 130 h 290"/>
                  <a:gd name="T92" fmla="*/ 124 w 513"/>
                  <a:gd name="T93" fmla="*/ 112 h 290"/>
                  <a:gd name="T94" fmla="*/ 99 w 513"/>
                  <a:gd name="T95" fmla="*/ 103 h 290"/>
                  <a:gd name="T96" fmla="*/ 82 w 513"/>
                  <a:gd name="T97" fmla="*/ 99 h 290"/>
                  <a:gd name="T98" fmla="*/ 82 w 513"/>
                  <a:gd name="T99" fmla="*/ 107 h 290"/>
                  <a:gd name="T100" fmla="*/ 58 w 513"/>
                  <a:gd name="T101" fmla="*/ 119 h 290"/>
                  <a:gd name="T102" fmla="*/ 58 w 513"/>
                  <a:gd name="T103" fmla="*/ 147 h 290"/>
                  <a:gd name="T104" fmla="*/ 26 w 513"/>
                  <a:gd name="T105" fmla="*/ 139 h 290"/>
                  <a:gd name="T106" fmla="*/ 9 w 513"/>
                  <a:gd name="T107" fmla="*/ 6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13" h="290">
                    <a:moveTo>
                      <a:pt x="0" y="20"/>
                    </a:moveTo>
                    <a:cubicBezTo>
                      <a:pt x="16" y="15"/>
                      <a:pt x="31" y="11"/>
                      <a:pt x="46" y="7"/>
                    </a:cubicBezTo>
                    <a:cubicBezTo>
                      <a:pt x="52" y="5"/>
                      <a:pt x="57" y="3"/>
                      <a:pt x="63" y="1"/>
                    </a:cubicBezTo>
                    <a:cubicBezTo>
                      <a:pt x="70" y="0"/>
                      <a:pt x="80" y="8"/>
                      <a:pt x="86" y="11"/>
                    </a:cubicBezTo>
                    <a:cubicBezTo>
                      <a:pt x="102" y="19"/>
                      <a:pt x="118" y="28"/>
                      <a:pt x="135" y="36"/>
                    </a:cubicBezTo>
                    <a:cubicBezTo>
                      <a:pt x="146" y="41"/>
                      <a:pt x="156" y="53"/>
                      <a:pt x="165" y="62"/>
                    </a:cubicBezTo>
                    <a:cubicBezTo>
                      <a:pt x="169" y="65"/>
                      <a:pt x="173" y="69"/>
                      <a:pt x="178" y="71"/>
                    </a:cubicBezTo>
                    <a:cubicBezTo>
                      <a:pt x="184" y="73"/>
                      <a:pt x="193" y="69"/>
                      <a:pt x="199" y="68"/>
                    </a:cubicBezTo>
                    <a:cubicBezTo>
                      <a:pt x="214" y="65"/>
                      <a:pt x="231" y="73"/>
                      <a:pt x="246" y="69"/>
                    </a:cubicBezTo>
                    <a:cubicBezTo>
                      <a:pt x="250" y="68"/>
                      <a:pt x="254" y="62"/>
                      <a:pt x="258" y="64"/>
                    </a:cubicBezTo>
                    <a:cubicBezTo>
                      <a:pt x="264" y="67"/>
                      <a:pt x="267" y="73"/>
                      <a:pt x="273" y="76"/>
                    </a:cubicBezTo>
                    <a:cubicBezTo>
                      <a:pt x="279" y="79"/>
                      <a:pt x="281" y="83"/>
                      <a:pt x="285" y="87"/>
                    </a:cubicBezTo>
                    <a:cubicBezTo>
                      <a:pt x="289" y="92"/>
                      <a:pt x="291" y="90"/>
                      <a:pt x="297" y="90"/>
                    </a:cubicBezTo>
                    <a:cubicBezTo>
                      <a:pt x="298" y="98"/>
                      <a:pt x="296" y="116"/>
                      <a:pt x="305" y="122"/>
                    </a:cubicBezTo>
                    <a:cubicBezTo>
                      <a:pt x="309" y="125"/>
                      <a:pt x="314" y="121"/>
                      <a:pt x="317" y="127"/>
                    </a:cubicBezTo>
                    <a:cubicBezTo>
                      <a:pt x="321" y="133"/>
                      <a:pt x="322" y="140"/>
                      <a:pt x="325" y="146"/>
                    </a:cubicBezTo>
                    <a:cubicBezTo>
                      <a:pt x="331" y="159"/>
                      <a:pt x="350" y="150"/>
                      <a:pt x="360" y="150"/>
                    </a:cubicBezTo>
                    <a:cubicBezTo>
                      <a:pt x="366" y="151"/>
                      <a:pt x="371" y="156"/>
                      <a:pt x="370" y="161"/>
                    </a:cubicBezTo>
                    <a:cubicBezTo>
                      <a:pt x="369" y="170"/>
                      <a:pt x="382" y="169"/>
                      <a:pt x="387" y="171"/>
                    </a:cubicBezTo>
                    <a:cubicBezTo>
                      <a:pt x="387" y="167"/>
                      <a:pt x="381" y="162"/>
                      <a:pt x="385" y="159"/>
                    </a:cubicBezTo>
                    <a:cubicBezTo>
                      <a:pt x="388" y="156"/>
                      <a:pt x="388" y="153"/>
                      <a:pt x="392" y="151"/>
                    </a:cubicBezTo>
                    <a:cubicBezTo>
                      <a:pt x="396" y="149"/>
                      <a:pt x="392" y="146"/>
                      <a:pt x="394" y="143"/>
                    </a:cubicBezTo>
                    <a:cubicBezTo>
                      <a:pt x="397" y="140"/>
                      <a:pt x="403" y="137"/>
                      <a:pt x="407" y="134"/>
                    </a:cubicBezTo>
                    <a:cubicBezTo>
                      <a:pt x="411" y="132"/>
                      <a:pt x="416" y="132"/>
                      <a:pt x="419" y="127"/>
                    </a:cubicBezTo>
                    <a:cubicBezTo>
                      <a:pt x="420" y="125"/>
                      <a:pt x="422" y="121"/>
                      <a:pt x="425" y="120"/>
                    </a:cubicBezTo>
                    <a:cubicBezTo>
                      <a:pt x="429" y="119"/>
                      <a:pt x="429" y="122"/>
                      <a:pt x="433" y="118"/>
                    </a:cubicBezTo>
                    <a:cubicBezTo>
                      <a:pt x="437" y="113"/>
                      <a:pt x="442" y="113"/>
                      <a:pt x="447" y="116"/>
                    </a:cubicBezTo>
                    <a:cubicBezTo>
                      <a:pt x="441" y="122"/>
                      <a:pt x="424" y="130"/>
                      <a:pt x="423" y="139"/>
                    </a:cubicBezTo>
                    <a:cubicBezTo>
                      <a:pt x="426" y="139"/>
                      <a:pt x="428" y="143"/>
                      <a:pt x="432" y="143"/>
                    </a:cubicBezTo>
                    <a:cubicBezTo>
                      <a:pt x="436" y="143"/>
                      <a:pt x="438" y="139"/>
                      <a:pt x="441" y="144"/>
                    </a:cubicBezTo>
                    <a:cubicBezTo>
                      <a:pt x="444" y="154"/>
                      <a:pt x="455" y="147"/>
                      <a:pt x="460" y="153"/>
                    </a:cubicBezTo>
                    <a:cubicBezTo>
                      <a:pt x="461" y="151"/>
                      <a:pt x="461" y="149"/>
                      <a:pt x="460" y="148"/>
                    </a:cubicBezTo>
                    <a:cubicBezTo>
                      <a:pt x="462" y="148"/>
                      <a:pt x="463" y="147"/>
                      <a:pt x="464" y="146"/>
                    </a:cubicBezTo>
                    <a:cubicBezTo>
                      <a:pt x="465" y="144"/>
                      <a:pt x="464" y="140"/>
                      <a:pt x="463" y="138"/>
                    </a:cubicBezTo>
                    <a:cubicBezTo>
                      <a:pt x="466" y="143"/>
                      <a:pt x="470" y="143"/>
                      <a:pt x="474" y="148"/>
                    </a:cubicBezTo>
                    <a:cubicBezTo>
                      <a:pt x="478" y="152"/>
                      <a:pt x="483" y="150"/>
                      <a:pt x="484" y="157"/>
                    </a:cubicBezTo>
                    <a:cubicBezTo>
                      <a:pt x="491" y="153"/>
                      <a:pt x="494" y="161"/>
                      <a:pt x="500" y="162"/>
                    </a:cubicBezTo>
                    <a:cubicBezTo>
                      <a:pt x="501" y="162"/>
                      <a:pt x="504" y="160"/>
                      <a:pt x="505" y="162"/>
                    </a:cubicBezTo>
                    <a:cubicBezTo>
                      <a:pt x="505" y="163"/>
                      <a:pt x="509" y="162"/>
                      <a:pt x="510" y="163"/>
                    </a:cubicBezTo>
                    <a:cubicBezTo>
                      <a:pt x="513" y="164"/>
                      <a:pt x="506" y="167"/>
                      <a:pt x="505" y="168"/>
                    </a:cubicBezTo>
                    <a:cubicBezTo>
                      <a:pt x="500" y="172"/>
                      <a:pt x="501" y="174"/>
                      <a:pt x="494" y="171"/>
                    </a:cubicBezTo>
                    <a:cubicBezTo>
                      <a:pt x="494" y="173"/>
                      <a:pt x="495" y="175"/>
                      <a:pt x="496" y="177"/>
                    </a:cubicBezTo>
                    <a:cubicBezTo>
                      <a:pt x="494" y="177"/>
                      <a:pt x="477" y="178"/>
                      <a:pt x="486" y="183"/>
                    </a:cubicBezTo>
                    <a:cubicBezTo>
                      <a:pt x="484" y="183"/>
                      <a:pt x="481" y="184"/>
                      <a:pt x="479" y="185"/>
                    </a:cubicBezTo>
                    <a:cubicBezTo>
                      <a:pt x="477" y="186"/>
                      <a:pt x="477" y="183"/>
                      <a:pt x="474" y="184"/>
                    </a:cubicBezTo>
                    <a:cubicBezTo>
                      <a:pt x="472" y="185"/>
                      <a:pt x="470" y="182"/>
                      <a:pt x="468" y="181"/>
                    </a:cubicBezTo>
                    <a:cubicBezTo>
                      <a:pt x="464" y="180"/>
                      <a:pt x="460" y="181"/>
                      <a:pt x="456" y="183"/>
                    </a:cubicBezTo>
                    <a:cubicBezTo>
                      <a:pt x="448" y="186"/>
                      <a:pt x="447" y="181"/>
                      <a:pt x="439" y="179"/>
                    </a:cubicBezTo>
                    <a:cubicBezTo>
                      <a:pt x="432" y="177"/>
                      <a:pt x="448" y="169"/>
                      <a:pt x="447" y="166"/>
                    </a:cubicBezTo>
                    <a:cubicBezTo>
                      <a:pt x="446" y="165"/>
                      <a:pt x="444" y="166"/>
                      <a:pt x="444" y="165"/>
                    </a:cubicBezTo>
                    <a:cubicBezTo>
                      <a:pt x="442" y="161"/>
                      <a:pt x="438" y="158"/>
                      <a:pt x="435" y="156"/>
                    </a:cubicBezTo>
                    <a:cubicBezTo>
                      <a:pt x="433" y="159"/>
                      <a:pt x="421" y="172"/>
                      <a:pt x="416" y="169"/>
                    </a:cubicBezTo>
                    <a:cubicBezTo>
                      <a:pt x="413" y="166"/>
                      <a:pt x="406" y="162"/>
                      <a:pt x="405" y="169"/>
                    </a:cubicBezTo>
                    <a:cubicBezTo>
                      <a:pt x="404" y="172"/>
                      <a:pt x="407" y="182"/>
                      <a:pt x="410" y="184"/>
                    </a:cubicBezTo>
                    <a:cubicBezTo>
                      <a:pt x="404" y="187"/>
                      <a:pt x="396" y="180"/>
                      <a:pt x="390" y="186"/>
                    </a:cubicBezTo>
                    <a:cubicBezTo>
                      <a:pt x="394" y="189"/>
                      <a:pt x="399" y="185"/>
                      <a:pt x="401" y="189"/>
                    </a:cubicBezTo>
                    <a:cubicBezTo>
                      <a:pt x="399" y="189"/>
                      <a:pt x="398" y="189"/>
                      <a:pt x="396" y="189"/>
                    </a:cubicBezTo>
                    <a:cubicBezTo>
                      <a:pt x="397" y="191"/>
                      <a:pt x="398" y="193"/>
                      <a:pt x="400" y="194"/>
                    </a:cubicBezTo>
                    <a:cubicBezTo>
                      <a:pt x="397" y="191"/>
                      <a:pt x="396" y="192"/>
                      <a:pt x="398" y="195"/>
                    </a:cubicBezTo>
                    <a:cubicBezTo>
                      <a:pt x="397" y="195"/>
                      <a:pt x="394" y="195"/>
                      <a:pt x="394" y="198"/>
                    </a:cubicBezTo>
                    <a:cubicBezTo>
                      <a:pt x="395" y="202"/>
                      <a:pt x="396" y="207"/>
                      <a:pt x="389" y="207"/>
                    </a:cubicBezTo>
                    <a:cubicBezTo>
                      <a:pt x="383" y="207"/>
                      <a:pt x="378" y="204"/>
                      <a:pt x="372" y="205"/>
                    </a:cubicBezTo>
                    <a:cubicBezTo>
                      <a:pt x="369" y="205"/>
                      <a:pt x="367" y="206"/>
                      <a:pt x="365" y="208"/>
                    </a:cubicBezTo>
                    <a:cubicBezTo>
                      <a:pt x="362" y="210"/>
                      <a:pt x="364" y="210"/>
                      <a:pt x="363" y="213"/>
                    </a:cubicBezTo>
                    <a:cubicBezTo>
                      <a:pt x="363" y="218"/>
                      <a:pt x="365" y="219"/>
                      <a:pt x="369" y="221"/>
                    </a:cubicBezTo>
                    <a:cubicBezTo>
                      <a:pt x="374" y="222"/>
                      <a:pt x="373" y="225"/>
                      <a:pt x="377" y="226"/>
                    </a:cubicBezTo>
                    <a:cubicBezTo>
                      <a:pt x="380" y="227"/>
                      <a:pt x="387" y="226"/>
                      <a:pt x="389" y="230"/>
                    </a:cubicBezTo>
                    <a:cubicBezTo>
                      <a:pt x="390" y="232"/>
                      <a:pt x="387" y="234"/>
                      <a:pt x="387" y="237"/>
                    </a:cubicBezTo>
                    <a:cubicBezTo>
                      <a:pt x="387" y="240"/>
                      <a:pt x="389" y="242"/>
                      <a:pt x="390" y="245"/>
                    </a:cubicBezTo>
                    <a:cubicBezTo>
                      <a:pt x="393" y="248"/>
                      <a:pt x="397" y="250"/>
                      <a:pt x="399" y="253"/>
                    </a:cubicBezTo>
                    <a:cubicBezTo>
                      <a:pt x="402" y="259"/>
                      <a:pt x="396" y="264"/>
                      <a:pt x="394" y="268"/>
                    </a:cubicBezTo>
                    <a:cubicBezTo>
                      <a:pt x="392" y="275"/>
                      <a:pt x="390" y="278"/>
                      <a:pt x="391" y="285"/>
                    </a:cubicBezTo>
                    <a:cubicBezTo>
                      <a:pt x="392" y="290"/>
                      <a:pt x="387" y="287"/>
                      <a:pt x="384" y="286"/>
                    </a:cubicBezTo>
                    <a:cubicBezTo>
                      <a:pt x="379" y="285"/>
                      <a:pt x="378" y="289"/>
                      <a:pt x="372" y="286"/>
                    </a:cubicBezTo>
                    <a:cubicBezTo>
                      <a:pt x="370" y="284"/>
                      <a:pt x="368" y="283"/>
                      <a:pt x="365" y="282"/>
                    </a:cubicBezTo>
                    <a:cubicBezTo>
                      <a:pt x="362" y="281"/>
                      <a:pt x="360" y="283"/>
                      <a:pt x="357" y="283"/>
                    </a:cubicBezTo>
                    <a:cubicBezTo>
                      <a:pt x="352" y="282"/>
                      <a:pt x="352" y="277"/>
                      <a:pt x="351" y="272"/>
                    </a:cubicBezTo>
                    <a:cubicBezTo>
                      <a:pt x="350" y="267"/>
                      <a:pt x="355" y="261"/>
                      <a:pt x="349" y="259"/>
                    </a:cubicBezTo>
                    <a:cubicBezTo>
                      <a:pt x="345" y="258"/>
                      <a:pt x="342" y="258"/>
                      <a:pt x="338" y="255"/>
                    </a:cubicBezTo>
                    <a:cubicBezTo>
                      <a:pt x="332" y="251"/>
                      <a:pt x="328" y="253"/>
                      <a:pt x="321" y="252"/>
                    </a:cubicBezTo>
                    <a:cubicBezTo>
                      <a:pt x="314" y="250"/>
                      <a:pt x="308" y="244"/>
                      <a:pt x="303" y="241"/>
                    </a:cubicBezTo>
                    <a:cubicBezTo>
                      <a:pt x="297" y="237"/>
                      <a:pt x="291" y="235"/>
                      <a:pt x="286" y="231"/>
                    </a:cubicBezTo>
                    <a:cubicBezTo>
                      <a:pt x="281" y="228"/>
                      <a:pt x="275" y="228"/>
                      <a:pt x="270" y="225"/>
                    </a:cubicBezTo>
                    <a:cubicBezTo>
                      <a:pt x="264" y="220"/>
                      <a:pt x="258" y="216"/>
                      <a:pt x="251" y="212"/>
                    </a:cubicBezTo>
                    <a:cubicBezTo>
                      <a:pt x="242" y="206"/>
                      <a:pt x="221" y="199"/>
                      <a:pt x="217" y="188"/>
                    </a:cubicBezTo>
                    <a:cubicBezTo>
                      <a:pt x="212" y="177"/>
                      <a:pt x="204" y="171"/>
                      <a:pt x="199" y="161"/>
                    </a:cubicBezTo>
                    <a:cubicBezTo>
                      <a:pt x="196" y="155"/>
                      <a:pt x="192" y="151"/>
                      <a:pt x="187" y="149"/>
                    </a:cubicBezTo>
                    <a:cubicBezTo>
                      <a:pt x="185" y="148"/>
                      <a:pt x="182" y="146"/>
                      <a:pt x="180" y="147"/>
                    </a:cubicBezTo>
                    <a:cubicBezTo>
                      <a:pt x="178" y="148"/>
                      <a:pt x="180" y="151"/>
                      <a:pt x="177" y="151"/>
                    </a:cubicBezTo>
                    <a:cubicBezTo>
                      <a:pt x="171" y="152"/>
                      <a:pt x="165" y="148"/>
                      <a:pt x="158" y="149"/>
                    </a:cubicBezTo>
                    <a:cubicBezTo>
                      <a:pt x="153" y="149"/>
                      <a:pt x="149" y="147"/>
                      <a:pt x="145" y="145"/>
                    </a:cubicBezTo>
                    <a:cubicBezTo>
                      <a:pt x="141" y="143"/>
                      <a:pt x="137" y="129"/>
                      <a:pt x="142" y="130"/>
                    </a:cubicBezTo>
                    <a:cubicBezTo>
                      <a:pt x="140" y="125"/>
                      <a:pt x="134" y="127"/>
                      <a:pt x="134" y="121"/>
                    </a:cubicBezTo>
                    <a:cubicBezTo>
                      <a:pt x="133" y="114"/>
                      <a:pt x="130" y="112"/>
                      <a:pt x="124" y="112"/>
                    </a:cubicBezTo>
                    <a:cubicBezTo>
                      <a:pt x="121" y="112"/>
                      <a:pt x="112" y="113"/>
                      <a:pt x="111" y="110"/>
                    </a:cubicBezTo>
                    <a:cubicBezTo>
                      <a:pt x="109" y="104"/>
                      <a:pt x="103" y="106"/>
                      <a:pt x="99" y="103"/>
                    </a:cubicBezTo>
                    <a:cubicBezTo>
                      <a:pt x="97" y="102"/>
                      <a:pt x="92" y="96"/>
                      <a:pt x="90" y="98"/>
                    </a:cubicBezTo>
                    <a:cubicBezTo>
                      <a:pt x="86" y="100"/>
                      <a:pt x="87" y="100"/>
                      <a:pt x="82" y="99"/>
                    </a:cubicBezTo>
                    <a:cubicBezTo>
                      <a:pt x="75" y="98"/>
                      <a:pt x="89" y="111"/>
                      <a:pt x="91" y="113"/>
                    </a:cubicBezTo>
                    <a:cubicBezTo>
                      <a:pt x="87" y="112"/>
                      <a:pt x="87" y="107"/>
                      <a:pt x="82" y="107"/>
                    </a:cubicBezTo>
                    <a:cubicBezTo>
                      <a:pt x="80" y="107"/>
                      <a:pt x="72" y="104"/>
                      <a:pt x="74" y="109"/>
                    </a:cubicBezTo>
                    <a:cubicBezTo>
                      <a:pt x="76" y="120"/>
                      <a:pt x="63" y="114"/>
                      <a:pt x="58" y="119"/>
                    </a:cubicBezTo>
                    <a:cubicBezTo>
                      <a:pt x="51" y="127"/>
                      <a:pt x="51" y="129"/>
                      <a:pt x="55" y="138"/>
                    </a:cubicBezTo>
                    <a:cubicBezTo>
                      <a:pt x="56" y="141"/>
                      <a:pt x="60" y="144"/>
                      <a:pt x="58" y="147"/>
                    </a:cubicBezTo>
                    <a:cubicBezTo>
                      <a:pt x="57" y="149"/>
                      <a:pt x="49" y="147"/>
                      <a:pt x="47" y="147"/>
                    </a:cubicBezTo>
                    <a:cubicBezTo>
                      <a:pt x="38" y="147"/>
                      <a:pt x="27" y="149"/>
                      <a:pt x="26" y="139"/>
                    </a:cubicBezTo>
                    <a:cubicBezTo>
                      <a:pt x="24" y="125"/>
                      <a:pt x="20" y="112"/>
                      <a:pt x="17" y="98"/>
                    </a:cubicBezTo>
                    <a:cubicBezTo>
                      <a:pt x="14" y="86"/>
                      <a:pt x="11" y="73"/>
                      <a:pt x="9" y="60"/>
                    </a:cubicBezTo>
                    <a:cubicBezTo>
                      <a:pt x="6" y="47"/>
                      <a:pt x="5" y="33"/>
                      <a:pt x="0" y="2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345">
                <a:extLst>
                  <a:ext uri="{FF2B5EF4-FFF2-40B4-BE49-F238E27FC236}">
                    <a16:creationId xmlns="" xmlns:a16="http://schemas.microsoft.com/office/drawing/2014/main" id="{E3585A91-F302-40CC-802C-D2AB77E6C2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6" y="1695"/>
                <a:ext cx="223" cy="226"/>
              </a:xfrm>
              <a:custGeom>
                <a:avLst/>
                <a:gdLst>
                  <a:gd name="T0" fmla="*/ 78 w 457"/>
                  <a:gd name="T1" fmla="*/ 265 h 464"/>
                  <a:gd name="T2" fmla="*/ 124 w 457"/>
                  <a:gd name="T3" fmla="*/ 263 h 464"/>
                  <a:gd name="T4" fmla="*/ 157 w 457"/>
                  <a:gd name="T5" fmla="*/ 244 h 464"/>
                  <a:gd name="T6" fmla="*/ 169 w 457"/>
                  <a:gd name="T7" fmla="*/ 203 h 464"/>
                  <a:gd name="T8" fmla="*/ 188 w 457"/>
                  <a:gd name="T9" fmla="*/ 195 h 464"/>
                  <a:gd name="T10" fmla="*/ 221 w 457"/>
                  <a:gd name="T11" fmla="*/ 190 h 464"/>
                  <a:gd name="T12" fmla="*/ 235 w 457"/>
                  <a:gd name="T13" fmla="*/ 157 h 464"/>
                  <a:gd name="T14" fmla="*/ 251 w 457"/>
                  <a:gd name="T15" fmla="*/ 138 h 464"/>
                  <a:gd name="T16" fmla="*/ 247 w 457"/>
                  <a:gd name="T17" fmla="*/ 109 h 464"/>
                  <a:gd name="T18" fmla="*/ 267 w 457"/>
                  <a:gd name="T19" fmla="*/ 91 h 464"/>
                  <a:gd name="T20" fmla="*/ 279 w 457"/>
                  <a:gd name="T21" fmla="*/ 74 h 464"/>
                  <a:gd name="T22" fmla="*/ 279 w 457"/>
                  <a:gd name="T23" fmla="*/ 62 h 464"/>
                  <a:gd name="T24" fmla="*/ 264 w 457"/>
                  <a:gd name="T25" fmla="*/ 40 h 464"/>
                  <a:gd name="T26" fmla="*/ 292 w 457"/>
                  <a:gd name="T27" fmla="*/ 13 h 464"/>
                  <a:gd name="T28" fmla="*/ 340 w 457"/>
                  <a:gd name="T29" fmla="*/ 10 h 464"/>
                  <a:gd name="T30" fmla="*/ 391 w 457"/>
                  <a:gd name="T31" fmla="*/ 18 h 464"/>
                  <a:gd name="T32" fmla="*/ 408 w 457"/>
                  <a:gd name="T33" fmla="*/ 46 h 464"/>
                  <a:gd name="T34" fmla="*/ 439 w 457"/>
                  <a:gd name="T35" fmla="*/ 73 h 464"/>
                  <a:gd name="T36" fmla="*/ 410 w 457"/>
                  <a:gd name="T37" fmla="*/ 89 h 464"/>
                  <a:gd name="T38" fmla="*/ 354 w 457"/>
                  <a:gd name="T39" fmla="*/ 100 h 464"/>
                  <a:gd name="T40" fmla="*/ 364 w 457"/>
                  <a:gd name="T41" fmla="*/ 124 h 464"/>
                  <a:gd name="T42" fmla="*/ 377 w 457"/>
                  <a:gd name="T43" fmla="*/ 148 h 464"/>
                  <a:gd name="T44" fmla="*/ 410 w 457"/>
                  <a:gd name="T45" fmla="*/ 168 h 464"/>
                  <a:gd name="T46" fmla="*/ 398 w 457"/>
                  <a:gd name="T47" fmla="*/ 210 h 464"/>
                  <a:gd name="T48" fmla="*/ 369 w 457"/>
                  <a:gd name="T49" fmla="*/ 249 h 464"/>
                  <a:gd name="T50" fmla="*/ 344 w 457"/>
                  <a:gd name="T51" fmla="*/ 291 h 464"/>
                  <a:gd name="T52" fmla="*/ 314 w 457"/>
                  <a:gd name="T53" fmla="*/ 323 h 464"/>
                  <a:gd name="T54" fmla="*/ 281 w 457"/>
                  <a:gd name="T55" fmla="*/ 326 h 464"/>
                  <a:gd name="T56" fmla="*/ 291 w 457"/>
                  <a:gd name="T57" fmla="*/ 378 h 464"/>
                  <a:gd name="T58" fmla="*/ 311 w 457"/>
                  <a:gd name="T59" fmla="*/ 409 h 464"/>
                  <a:gd name="T60" fmla="*/ 326 w 457"/>
                  <a:gd name="T61" fmla="*/ 441 h 464"/>
                  <a:gd name="T62" fmla="*/ 298 w 457"/>
                  <a:gd name="T63" fmla="*/ 445 h 464"/>
                  <a:gd name="T64" fmla="*/ 256 w 457"/>
                  <a:gd name="T65" fmla="*/ 445 h 464"/>
                  <a:gd name="T66" fmla="*/ 240 w 457"/>
                  <a:gd name="T67" fmla="*/ 464 h 464"/>
                  <a:gd name="T68" fmla="*/ 231 w 457"/>
                  <a:gd name="T69" fmla="*/ 459 h 464"/>
                  <a:gd name="T70" fmla="*/ 221 w 457"/>
                  <a:gd name="T71" fmla="*/ 454 h 464"/>
                  <a:gd name="T72" fmla="*/ 193 w 457"/>
                  <a:gd name="T73" fmla="*/ 423 h 464"/>
                  <a:gd name="T74" fmla="*/ 184 w 457"/>
                  <a:gd name="T75" fmla="*/ 407 h 464"/>
                  <a:gd name="T76" fmla="*/ 133 w 457"/>
                  <a:gd name="T77" fmla="*/ 415 h 464"/>
                  <a:gd name="T78" fmla="*/ 113 w 457"/>
                  <a:gd name="T79" fmla="*/ 409 h 464"/>
                  <a:gd name="T80" fmla="*/ 59 w 457"/>
                  <a:gd name="T81" fmla="*/ 414 h 464"/>
                  <a:gd name="T82" fmla="*/ 56 w 457"/>
                  <a:gd name="T83" fmla="*/ 374 h 464"/>
                  <a:gd name="T84" fmla="*/ 72 w 457"/>
                  <a:gd name="T85" fmla="*/ 344 h 464"/>
                  <a:gd name="T86" fmla="*/ 55 w 457"/>
                  <a:gd name="T87" fmla="*/ 306 h 464"/>
                  <a:gd name="T88" fmla="*/ 0 w 457"/>
                  <a:gd name="T89" fmla="*/ 253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7" h="464">
                    <a:moveTo>
                      <a:pt x="0" y="253"/>
                    </a:moveTo>
                    <a:cubicBezTo>
                      <a:pt x="12" y="256"/>
                      <a:pt x="24" y="262"/>
                      <a:pt x="37" y="266"/>
                    </a:cubicBezTo>
                    <a:cubicBezTo>
                      <a:pt x="51" y="270"/>
                      <a:pt x="63" y="265"/>
                      <a:pt x="78" y="265"/>
                    </a:cubicBezTo>
                    <a:cubicBezTo>
                      <a:pt x="83" y="265"/>
                      <a:pt x="88" y="267"/>
                      <a:pt x="93" y="268"/>
                    </a:cubicBezTo>
                    <a:cubicBezTo>
                      <a:pt x="98" y="269"/>
                      <a:pt x="102" y="265"/>
                      <a:pt x="106" y="263"/>
                    </a:cubicBezTo>
                    <a:cubicBezTo>
                      <a:pt x="112" y="261"/>
                      <a:pt x="118" y="264"/>
                      <a:pt x="124" y="263"/>
                    </a:cubicBezTo>
                    <a:cubicBezTo>
                      <a:pt x="129" y="263"/>
                      <a:pt x="134" y="260"/>
                      <a:pt x="139" y="259"/>
                    </a:cubicBezTo>
                    <a:cubicBezTo>
                      <a:pt x="145" y="258"/>
                      <a:pt x="156" y="257"/>
                      <a:pt x="159" y="252"/>
                    </a:cubicBezTo>
                    <a:cubicBezTo>
                      <a:pt x="162" y="248"/>
                      <a:pt x="156" y="247"/>
                      <a:pt x="157" y="244"/>
                    </a:cubicBezTo>
                    <a:cubicBezTo>
                      <a:pt x="158" y="236"/>
                      <a:pt x="155" y="230"/>
                      <a:pt x="156" y="223"/>
                    </a:cubicBezTo>
                    <a:cubicBezTo>
                      <a:pt x="156" y="215"/>
                      <a:pt x="158" y="217"/>
                      <a:pt x="162" y="212"/>
                    </a:cubicBezTo>
                    <a:cubicBezTo>
                      <a:pt x="165" y="210"/>
                      <a:pt x="166" y="205"/>
                      <a:pt x="169" y="203"/>
                    </a:cubicBezTo>
                    <a:cubicBezTo>
                      <a:pt x="173" y="201"/>
                      <a:pt x="174" y="205"/>
                      <a:pt x="178" y="206"/>
                    </a:cubicBezTo>
                    <a:cubicBezTo>
                      <a:pt x="184" y="206"/>
                      <a:pt x="190" y="204"/>
                      <a:pt x="195" y="202"/>
                    </a:cubicBezTo>
                    <a:cubicBezTo>
                      <a:pt x="193" y="199"/>
                      <a:pt x="189" y="199"/>
                      <a:pt x="188" y="195"/>
                    </a:cubicBezTo>
                    <a:cubicBezTo>
                      <a:pt x="193" y="195"/>
                      <a:pt x="199" y="192"/>
                      <a:pt x="201" y="188"/>
                    </a:cubicBezTo>
                    <a:cubicBezTo>
                      <a:pt x="205" y="183"/>
                      <a:pt x="213" y="191"/>
                      <a:pt x="213" y="185"/>
                    </a:cubicBezTo>
                    <a:cubicBezTo>
                      <a:pt x="217" y="187"/>
                      <a:pt x="219" y="186"/>
                      <a:pt x="221" y="190"/>
                    </a:cubicBezTo>
                    <a:cubicBezTo>
                      <a:pt x="224" y="193"/>
                      <a:pt x="227" y="192"/>
                      <a:pt x="230" y="190"/>
                    </a:cubicBezTo>
                    <a:cubicBezTo>
                      <a:pt x="237" y="184"/>
                      <a:pt x="235" y="174"/>
                      <a:pt x="232" y="167"/>
                    </a:cubicBezTo>
                    <a:cubicBezTo>
                      <a:pt x="230" y="162"/>
                      <a:pt x="234" y="161"/>
                      <a:pt x="235" y="157"/>
                    </a:cubicBezTo>
                    <a:cubicBezTo>
                      <a:pt x="236" y="154"/>
                      <a:pt x="236" y="149"/>
                      <a:pt x="235" y="146"/>
                    </a:cubicBezTo>
                    <a:cubicBezTo>
                      <a:pt x="233" y="142"/>
                      <a:pt x="237" y="141"/>
                      <a:pt x="240" y="141"/>
                    </a:cubicBezTo>
                    <a:cubicBezTo>
                      <a:pt x="244" y="140"/>
                      <a:pt x="247" y="141"/>
                      <a:pt x="251" y="138"/>
                    </a:cubicBezTo>
                    <a:cubicBezTo>
                      <a:pt x="256" y="134"/>
                      <a:pt x="255" y="134"/>
                      <a:pt x="253" y="129"/>
                    </a:cubicBezTo>
                    <a:cubicBezTo>
                      <a:pt x="252" y="125"/>
                      <a:pt x="249" y="120"/>
                      <a:pt x="246" y="118"/>
                    </a:cubicBezTo>
                    <a:cubicBezTo>
                      <a:pt x="238" y="113"/>
                      <a:pt x="237" y="107"/>
                      <a:pt x="247" y="109"/>
                    </a:cubicBezTo>
                    <a:cubicBezTo>
                      <a:pt x="255" y="111"/>
                      <a:pt x="272" y="114"/>
                      <a:pt x="274" y="104"/>
                    </a:cubicBezTo>
                    <a:cubicBezTo>
                      <a:pt x="274" y="101"/>
                      <a:pt x="274" y="98"/>
                      <a:pt x="272" y="96"/>
                    </a:cubicBezTo>
                    <a:cubicBezTo>
                      <a:pt x="271" y="95"/>
                      <a:pt x="266" y="93"/>
                      <a:pt x="267" y="91"/>
                    </a:cubicBezTo>
                    <a:cubicBezTo>
                      <a:pt x="268" y="90"/>
                      <a:pt x="269" y="90"/>
                      <a:pt x="270" y="90"/>
                    </a:cubicBezTo>
                    <a:cubicBezTo>
                      <a:pt x="269" y="87"/>
                      <a:pt x="271" y="85"/>
                      <a:pt x="273" y="83"/>
                    </a:cubicBezTo>
                    <a:cubicBezTo>
                      <a:pt x="274" y="81"/>
                      <a:pt x="279" y="77"/>
                      <a:pt x="279" y="74"/>
                    </a:cubicBezTo>
                    <a:cubicBezTo>
                      <a:pt x="279" y="72"/>
                      <a:pt x="280" y="70"/>
                      <a:pt x="281" y="69"/>
                    </a:cubicBezTo>
                    <a:cubicBezTo>
                      <a:pt x="283" y="67"/>
                      <a:pt x="279" y="66"/>
                      <a:pt x="278" y="65"/>
                    </a:cubicBezTo>
                    <a:cubicBezTo>
                      <a:pt x="278" y="64"/>
                      <a:pt x="278" y="63"/>
                      <a:pt x="279" y="62"/>
                    </a:cubicBezTo>
                    <a:cubicBezTo>
                      <a:pt x="281" y="61"/>
                      <a:pt x="278" y="57"/>
                      <a:pt x="278" y="56"/>
                    </a:cubicBezTo>
                    <a:cubicBezTo>
                      <a:pt x="277" y="54"/>
                      <a:pt x="273" y="49"/>
                      <a:pt x="272" y="47"/>
                    </a:cubicBezTo>
                    <a:cubicBezTo>
                      <a:pt x="270" y="44"/>
                      <a:pt x="266" y="42"/>
                      <a:pt x="264" y="40"/>
                    </a:cubicBezTo>
                    <a:cubicBezTo>
                      <a:pt x="260" y="37"/>
                      <a:pt x="271" y="24"/>
                      <a:pt x="274" y="26"/>
                    </a:cubicBezTo>
                    <a:cubicBezTo>
                      <a:pt x="279" y="27"/>
                      <a:pt x="279" y="22"/>
                      <a:pt x="282" y="19"/>
                    </a:cubicBezTo>
                    <a:cubicBezTo>
                      <a:pt x="285" y="16"/>
                      <a:pt x="288" y="14"/>
                      <a:pt x="292" y="13"/>
                    </a:cubicBezTo>
                    <a:cubicBezTo>
                      <a:pt x="301" y="11"/>
                      <a:pt x="309" y="11"/>
                      <a:pt x="318" y="10"/>
                    </a:cubicBezTo>
                    <a:cubicBezTo>
                      <a:pt x="322" y="10"/>
                      <a:pt x="329" y="8"/>
                      <a:pt x="333" y="10"/>
                    </a:cubicBezTo>
                    <a:cubicBezTo>
                      <a:pt x="337" y="12"/>
                      <a:pt x="337" y="13"/>
                      <a:pt x="340" y="10"/>
                    </a:cubicBezTo>
                    <a:cubicBezTo>
                      <a:pt x="345" y="6"/>
                      <a:pt x="358" y="0"/>
                      <a:pt x="361" y="9"/>
                    </a:cubicBezTo>
                    <a:cubicBezTo>
                      <a:pt x="365" y="2"/>
                      <a:pt x="374" y="8"/>
                      <a:pt x="377" y="12"/>
                    </a:cubicBezTo>
                    <a:cubicBezTo>
                      <a:pt x="380" y="16"/>
                      <a:pt x="387" y="14"/>
                      <a:pt x="391" y="18"/>
                    </a:cubicBezTo>
                    <a:cubicBezTo>
                      <a:pt x="394" y="21"/>
                      <a:pt x="396" y="24"/>
                      <a:pt x="397" y="28"/>
                    </a:cubicBezTo>
                    <a:cubicBezTo>
                      <a:pt x="398" y="30"/>
                      <a:pt x="398" y="35"/>
                      <a:pt x="399" y="38"/>
                    </a:cubicBezTo>
                    <a:cubicBezTo>
                      <a:pt x="400" y="40"/>
                      <a:pt x="406" y="44"/>
                      <a:pt x="408" y="46"/>
                    </a:cubicBezTo>
                    <a:cubicBezTo>
                      <a:pt x="411" y="49"/>
                      <a:pt x="415" y="44"/>
                      <a:pt x="418" y="44"/>
                    </a:cubicBezTo>
                    <a:cubicBezTo>
                      <a:pt x="418" y="56"/>
                      <a:pt x="448" y="61"/>
                      <a:pt x="457" y="58"/>
                    </a:cubicBezTo>
                    <a:cubicBezTo>
                      <a:pt x="454" y="60"/>
                      <a:pt x="437" y="68"/>
                      <a:pt x="439" y="73"/>
                    </a:cubicBezTo>
                    <a:cubicBezTo>
                      <a:pt x="439" y="75"/>
                      <a:pt x="437" y="79"/>
                      <a:pt x="435" y="77"/>
                    </a:cubicBezTo>
                    <a:cubicBezTo>
                      <a:pt x="432" y="75"/>
                      <a:pt x="432" y="80"/>
                      <a:pt x="431" y="82"/>
                    </a:cubicBezTo>
                    <a:cubicBezTo>
                      <a:pt x="430" y="84"/>
                      <a:pt x="413" y="87"/>
                      <a:pt x="410" y="89"/>
                    </a:cubicBezTo>
                    <a:cubicBezTo>
                      <a:pt x="400" y="94"/>
                      <a:pt x="394" y="90"/>
                      <a:pt x="383" y="88"/>
                    </a:cubicBezTo>
                    <a:cubicBezTo>
                      <a:pt x="375" y="86"/>
                      <a:pt x="364" y="80"/>
                      <a:pt x="356" y="85"/>
                    </a:cubicBezTo>
                    <a:cubicBezTo>
                      <a:pt x="350" y="89"/>
                      <a:pt x="347" y="97"/>
                      <a:pt x="354" y="100"/>
                    </a:cubicBezTo>
                    <a:cubicBezTo>
                      <a:pt x="360" y="102"/>
                      <a:pt x="352" y="107"/>
                      <a:pt x="357" y="108"/>
                    </a:cubicBezTo>
                    <a:cubicBezTo>
                      <a:pt x="359" y="109"/>
                      <a:pt x="370" y="109"/>
                      <a:pt x="366" y="113"/>
                    </a:cubicBezTo>
                    <a:cubicBezTo>
                      <a:pt x="362" y="117"/>
                      <a:pt x="356" y="119"/>
                      <a:pt x="364" y="124"/>
                    </a:cubicBezTo>
                    <a:cubicBezTo>
                      <a:pt x="370" y="129"/>
                      <a:pt x="363" y="135"/>
                      <a:pt x="367" y="139"/>
                    </a:cubicBezTo>
                    <a:cubicBezTo>
                      <a:pt x="369" y="141"/>
                      <a:pt x="372" y="143"/>
                      <a:pt x="374" y="145"/>
                    </a:cubicBezTo>
                    <a:cubicBezTo>
                      <a:pt x="376" y="145"/>
                      <a:pt x="376" y="147"/>
                      <a:pt x="377" y="148"/>
                    </a:cubicBezTo>
                    <a:cubicBezTo>
                      <a:pt x="377" y="152"/>
                      <a:pt x="378" y="151"/>
                      <a:pt x="382" y="152"/>
                    </a:cubicBezTo>
                    <a:cubicBezTo>
                      <a:pt x="389" y="154"/>
                      <a:pt x="387" y="162"/>
                      <a:pt x="395" y="163"/>
                    </a:cubicBezTo>
                    <a:cubicBezTo>
                      <a:pt x="399" y="164"/>
                      <a:pt x="406" y="164"/>
                      <a:pt x="410" y="168"/>
                    </a:cubicBezTo>
                    <a:cubicBezTo>
                      <a:pt x="413" y="173"/>
                      <a:pt x="401" y="177"/>
                      <a:pt x="399" y="178"/>
                    </a:cubicBezTo>
                    <a:cubicBezTo>
                      <a:pt x="392" y="181"/>
                      <a:pt x="386" y="186"/>
                      <a:pt x="392" y="193"/>
                    </a:cubicBezTo>
                    <a:cubicBezTo>
                      <a:pt x="395" y="198"/>
                      <a:pt x="389" y="210"/>
                      <a:pt x="398" y="210"/>
                    </a:cubicBezTo>
                    <a:cubicBezTo>
                      <a:pt x="397" y="213"/>
                      <a:pt x="389" y="215"/>
                      <a:pt x="388" y="219"/>
                    </a:cubicBezTo>
                    <a:cubicBezTo>
                      <a:pt x="387" y="225"/>
                      <a:pt x="376" y="232"/>
                      <a:pt x="381" y="237"/>
                    </a:cubicBezTo>
                    <a:cubicBezTo>
                      <a:pt x="388" y="244"/>
                      <a:pt x="372" y="247"/>
                      <a:pt x="369" y="249"/>
                    </a:cubicBezTo>
                    <a:cubicBezTo>
                      <a:pt x="366" y="251"/>
                      <a:pt x="367" y="256"/>
                      <a:pt x="366" y="260"/>
                    </a:cubicBezTo>
                    <a:cubicBezTo>
                      <a:pt x="365" y="265"/>
                      <a:pt x="364" y="271"/>
                      <a:pt x="361" y="276"/>
                    </a:cubicBezTo>
                    <a:cubicBezTo>
                      <a:pt x="358" y="284"/>
                      <a:pt x="350" y="285"/>
                      <a:pt x="344" y="291"/>
                    </a:cubicBezTo>
                    <a:cubicBezTo>
                      <a:pt x="342" y="293"/>
                      <a:pt x="342" y="296"/>
                      <a:pt x="341" y="299"/>
                    </a:cubicBezTo>
                    <a:cubicBezTo>
                      <a:pt x="341" y="305"/>
                      <a:pt x="336" y="308"/>
                      <a:pt x="334" y="313"/>
                    </a:cubicBezTo>
                    <a:cubicBezTo>
                      <a:pt x="330" y="323"/>
                      <a:pt x="324" y="320"/>
                      <a:pt x="314" y="323"/>
                    </a:cubicBezTo>
                    <a:cubicBezTo>
                      <a:pt x="311" y="324"/>
                      <a:pt x="307" y="327"/>
                      <a:pt x="304" y="327"/>
                    </a:cubicBezTo>
                    <a:cubicBezTo>
                      <a:pt x="299" y="327"/>
                      <a:pt x="297" y="321"/>
                      <a:pt x="295" y="318"/>
                    </a:cubicBezTo>
                    <a:cubicBezTo>
                      <a:pt x="290" y="311"/>
                      <a:pt x="283" y="322"/>
                      <a:pt x="281" y="326"/>
                    </a:cubicBezTo>
                    <a:cubicBezTo>
                      <a:pt x="278" y="334"/>
                      <a:pt x="272" y="341"/>
                      <a:pt x="269" y="348"/>
                    </a:cubicBezTo>
                    <a:cubicBezTo>
                      <a:pt x="265" y="358"/>
                      <a:pt x="270" y="363"/>
                      <a:pt x="279" y="365"/>
                    </a:cubicBezTo>
                    <a:cubicBezTo>
                      <a:pt x="288" y="367"/>
                      <a:pt x="292" y="368"/>
                      <a:pt x="291" y="378"/>
                    </a:cubicBezTo>
                    <a:cubicBezTo>
                      <a:pt x="290" y="384"/>
                      <a:pt x="289" y="397"/>
                      <a:pt x="299" y="397"/>
                    </a:cubicBezTo>
                    <a:cubicBezTo>
                      <a:pt x="302" y="397"/>
                      <a:pt x="306" y="395"/>
                      <a:pt x="308" y="397"/>
                    </a:cubicBezTo>
                    <a:cubicBezTo>
                      <a:pt x="311" y="400"/>
                      <a:pt x="309" y="406"/>
                      <a:pt x="311" y="409"/>
                    </a:cubicBezTo>
                    <a:cubicBezTo>
                      <a:pt x="316" y="416"/>
                      <a:pt x="321" y="421"/>
                      <a:pt x="323" y="429"/>
                    </a:cubicBezTo>
                    <a:cubicBezTo>
                      <a:pt x="324" y="432"/>
                      <a:pt x="326" y="431"/>
                      <a:pt x="322" y="433"/>
                    </a:cubicBezTo>
                    <a:cubicBezTo>
                      <a:pt x="320" y="435"/>
                      <a:pt x="324" y="441"/>
                      <a:pt x="326" y="441"/>
                    </a:cubicBezTo>
                    <a:cubicBezTo>
                      <a:pt x="321" y="446"/>
                      <a:pt x="315" y="451"/>
                      <a:pt x="310" y="443"/>
                    </a:cubicBezTo>
                    <a:cubicBezTo>
                      <a:pt x="308" y="439"/>
                      <a:pt x="305" y="442"/>
                      <a:pt x="302" y="443"/>
                    </a:cubicBezTo>
                    <a:cubicBezTo>
                      <a:pt x="301" y="444"/>
                      <a:pt x="300" y="444"/>
                      <a:pt x="298" y="445"/>
                    </a:cubicBezTo>
                    <a:cubicBezTo>
                      <a:pt x="296" y="446"/>
                      <a:pt x="297" y="448"/>
                      <a:pt x="295" y="449"/>
                    </a:cubicBezTo>
                    <a:cubicBezTo>
                      <a:pt x="287" y="453"/>
                      <a:pt x="279" y="445"/>
                      <a:pt x="271" y="446"/>
                    </a:cubicBezTo>
                    <a:cubicBezTo>
                      <a:pt x="266" y="446"/>
                      <a:pt x="260" y="447"/>
                      <a:pt x="256" y="445"/>
                    </a:cubicBezTo>
                    <a:cubicBezTo>
                      <a:pt x="257" y="448"/>
                      <a:pt x="259" y="457"/>
                      <a:pt x="254" y="457"/>
                    </a:cubicBezTo>
                    <a:cubicBezTo>
                      <a:pt x="249" y="457"/>
                      <a:pt x="241" y="457"/>
                      <a:pt x="242" y="464"/>
                    </a:cubicBezTo>
                    <a:cubicBezTo>
                      <a:pt x="241" y="460"/>
                      <a:pt x="241" y="460"/>
                      <a:pt x="240" y="464"/>
                    </a:cubicBezTo>
                    <a:cubicBezTo>
                      <a:pt x="238" y="462"/>
                      <a:pt x="237" y="460"/>
                      <a:pt x="236" y="458"/>
                    </a:cubicBezTo>
                    <a:cubicBezTo>
                      <a:pt x="237" y="460"/>
                      <a:pt x="237" y="462"/>
                      <a:pt x="236" y="464"/>
                    </a:cubicBezTo>
                    <a:cubicBezTo>
                      <a:pt x="234" y="462"/>
                      <a:pt x="233" y="461"/>
                      <a:pt x="231" y="459"/>
                    </a:cubicBezTo>
                    <a:cubicBezTo>
                      <a:pt x="232" y="464"/>
                      <a:pt x="228" y="461"/>
                      <a:pt x="225" y="463"/>
                    </a:cubicBezTo>
                    <a:cubicBezTo>
                      <a:pt x="225" y="461"/>
                      <a:pt x="225" y="460"/>
                      <a:pt x="225" y="458"/>
                    </a:cubicBezTo>
                    <a:cubicBezTo>
                      <a:pt x="221" y="461"/>
                      <a:pt x="217" y="456"/>
                      <a:pt x="221" y="454"/>
                    </a:cubicBezTo>
                    <a:cubicBezTo>
                      <a:pt x="216" y="454"/>
                      <a:pt x="210" y="448"/>
                      <a:pt x="215" y="444"/>
                    </a:cubicBezTo>
                    <a:cubicBezTo>
                      <a:pt x="209" y="441"/>
                      <a:pt x="212" y="431"/>
                      <a:pt x="208" y="429"/>
                    </a:cubicBezTo>
                    <a:cubicBezTo>
                      <a:pt x="205" y="428"/>
                      <a:pt x="192" y="427"/>
                      <a:pt x="193" y="423"/>
                    </a:cubicBezTo>
                    <a:cubicBezTo>
                      <a:pt x="193" y="415"/>
                      <a:pt x="191" y="413"/>
                      <a:pt x="187" y="406"/>
                    </a:cubicBezTo>
                    <a:cubicBezTo>
                      <a:pt x="184" y="401"/>
                      <a:pt x="175" y="396"/>
                      <a:pt x="173" y="405"/>
                    </a:cubicBezTo>
                    <a:cubicBezTo>
                      <a:pt x="178" y="405"/>
                      <a:pt x="182" y="400"/>
                      <a:pt x="184" y="407"/>
                    </a:cubicBezTo>
                    <a:cubicBezTo>
                      <a:pt x="179" y="403"/>
                      <a:pt x="173" y="406"/>
                      <a:pt x="168" y="407"/>
                    </a:cubicBezTo>
                    <a:cubicBezTo>
                      <a:pt x="162" y="409"/>
                      <a:pt x="157" y="407"/>
                      <a:pt x="151" y="409"/>
                    </a:cubicBezTo>
                    <a:cubicBezTo>
                      <a:pt x="148" y="410"/>
                      <a:pt x="128" y="409"/>
                      <a:pt x="133" y="415"/>
                    </a:cubicBezTo>
                    <a:cubicBezTo>
                      <a:pt x="131" y="416"/>
                      <a:pt x="129" y="415"/>
                      <a:pt x="129" y="412"/>
                    </a:cubicBezTo>
                    <a:cubicBezTo>
                      <a:pt x="121" y="416"/>
                      <a:pt x="115" y="404"/>
                      <a:pt x="111" y="406"/>
                    </a:cubicBezTo>
                    <a:cubicBezTo>
                      <a:pt x="111" y="407"/>
                      <a:pt x="112" y="408"/>
                      <a:pt x="113" y="409"/>
                    </a:cubicBezTo>
                    <a:cubicBezTo>
                      <a:pt x="109" y="410"/>
                      <a:pt x="92" y="405"/>
                      <a:pt x="97" y="414"/>
                    </a:cubicBezTo>
                    <a:cubicBezTo>
                      <a:pt x="92" y="412"/>
                      <a:pt x="61" y="410"/>
                      <a:pt x="64" y="418"/>
                    </a:cubicBezTo>
                    <a:cubicBezTo>
                      <a:pt x="62" y="418"/>
                      <a:pt x="60" y="415"/>
                      <a:pt x="59" y="414"/>
                    </a:cubicBezTo>
                    <a:cubicBezTo>
                      <a:pt x="56" y="412"/>
                      <a:pt x="56" y="416"/>
                      <a:pt x="54" y="417"/>
                    </a:cubicBezTo>
                    <a:cubicBezTo>
                      <a:pt x="47" y="421"/>
                      <a:pt x="41" y="416"/>
                      <a:pt x="42" y="410"/>
                    </a:cubicBezTo>
                    <a:cubicBezTo>
                      <a:pt x="42" y="401"/>
                      <a:pt x="40" y="370"/>
                      <a:pt x="56" y="374"/>
                    </a:cubicBezTo>
                    <a:cubicBezTo>
                      <a:pt x="52" y="361"/>
                      <a:pt x="81" y="368"/>
                      <a:pt x="83" y="361"/>
                    </a:cubicBezTo>
                    <a:cubicBezTo>
                      <a:pt x="83" y="358"/>
                      <a:pt x="84" y="346"/>
                      <a:pt x="83" y="345"/>
                    </a:cubicBezTo>
                    <a:cubicBezTo>
                      <a:pt x="80" y="343"/>
                      <a:pt x="76" y="345"/>
                      <a:pt x="72" y="344"/>
                    </a:cubicBezTo>
                    <a:cubicBezTo>
                      <a:pt x="67" y="344"/>
                      <a:pt x="68" y="336"/>
                      <a:pt x="68" y="332"/>
                    </a:cubicBezTo>
                    <a:cubicBezTo>
                      <a:pt x="67" y="325"/>
                      <a:pt x="65" y="317"/>
                      <a:pt x="63" y="311"/>
                    </a:cubicBezTo>
                    <a:cubicBezTo>
                      <a:pt x="62" y="308"/>
                      <a:pt x="57" y="307"/>
                      <a:pt x="55" y="306"/>
                    </a:cubicBezTo>
                    <a:cubicBezTo>
                      <a:pt x="50" y="303"/>
                      <a:pt x="46" y="302"/>
                      <a:pt x="41" y="299"/>
                    </a:cubicBezTo>
                    <a:cubicBezTo>
                      <a:pt x="31" y="295"/>
                      <a:pt x="27" y="288"/>
                      <a:pt x="22" y="279"/>
                    </a:cubicBezTo>
                    <a:cubicBezTo>
                      <a:pt x="16" y="269"/>
                      <a:pt x="8" y="261"/>
                      <a:pt x="0" y="25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346">
                <a:extLst>
                  <a:ext uri="{FF2B5EF4-FFF2-40B4-BE49-F238E27FC236}">
                    <a16:creationId xmlns="" xmlns:a16="http://schemas.microsoft.com/office/drawing/2014/main" id="{7D517B30-6949-419D-9ED9-70583BB953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6" y="1695"/>
                <a:ext cx="223" cy="226"/>
              </a:xfrm>
              <a:custGeom>
                <a:avLst/>
                <a:gdLst>
                  <a:gd name="T0" fmla="*/ 78 w 457"/>
                  <a:gd name="T1" fmla="*/ 265 h 464"/>
                  <a:gd name="T2" fmla="*/ 124 w 457"/>
                  <a:gd name="T3" fmla="*/ 263 h 464"/>
                  <a:gd name="T4" fmla="*/ 157 w 457"/>
                  <a:gd name="T5" fmla="*/ 244 h 464"/>
                  <a:gd name="T6" fmla="*/ 169 w 457"/>
                  <a:gd name="T7" fmla="*/ 203 h 464"/>
                  <a:gd name="T8" fmla="*/ 188 w 457"/>
                  <a:gd name="T9" fmla="*/ 195 h 464"/>
                  <a:gd name="T10" fmla="*/ 221 w 457"/>
                  <a:gd name="T11" fmla="*/ 190 h 464"/>
                  <a:gd name="T12" fmla="*/ 235 w 457"/>
                  <a:gd name="T13" fmla="*/ 157 h 464"/>
                  <a:gd name="T14" fmla="*/ 251 w 457"/>
                  <a:gd name="T15" fmla="*/ 138 h 464"/>
                  <a:gd name="T16" fmla="*/ 247 w 457"/>
                  <a:gd name="T17" fmla="*/ 109 h 464"/>
                  <a:gd name="T18" fmla="*/ 267 w 457"/>
                  <a:gd name="T19" fmla="*/ 91 h 464"/>
                  <a:gd name="T20" fmla="*/ 279 w 457"/>
                  <a:gd name="T21" fmla="*/ 74 h 464"/>
                  <a:gd name="T22" fmla="*/ 279 w 457"/>
                  <a:gd name="T23" fmla="*/ 62 h 464"/>
                  <a:gd name="T24" fmla="*/ 264 w 457"/>
                  <a:gd name="T25" fmla="*/ 40 h 464"/>
                  <a:gd name="T26" fmla="*/ 292 w 457"/>
                  <a:gd name="T27" fmla="*/ 13 h 464"/>
                  <a:gd name="T28" fmla="*/ 340 w 457"/>
                  <a:gd name="T29" fmla="*/ 10 h 464"/>
                  <a:gd name="T30" fmla="*/ 391 w 457"/>
                  <a:gd name="T31" fmla="*/ 18 h 464"/>
                  <a:gd name="T32" fmla="*/ 408 w 457"/>
                  <a:gd name="T33" fmla="*/ 46 h 464"/>
                  <a:gd name="T34" fmla="*/ 439 w 457"/>
                  <a:gd name="T35" fmla="*/ 73 h 464"/>
                  <a:gd name="T36" fmla="*/ 410 w 457"/>
                  <a:gd name="T37" fmla="*/ 89 h 464"/>
                  <a:gd name="T38" fmla="*/ 354 w 457"/>
                  <a:gd name="T39" fmla="*/ 100 h 464"/>
                  <a:gd name="T40" fmla="*/ 364 w 457"/>
                  <a:gd name="T41" fmla="*/ 124 h 464"/>
                  <a:gd name="T42" fmla="*/ 377 w 457"/>
                  <a:gd name="T43" fmla="*/ 148 h 464"/>
                  <a:gd name="T44" fmla="*/ 410 w 457"/>
                  <a:gd name="T45" fmla="*/ 168 h 464"/>
                  <a:gd name="T46" fmla="*/ 398 w 457"/>
                  <a:gd name="T47" fmla="*/ 210 h 464"/>
                  <a:gd name="T48" fmla="*/ 369 w 457"/>
                  <a:gd name="T49" fmla="*/ 249 h 464"/>
                  <a:gd name="T50" fmla="*/ 344 w 457"/>
                  <a:gd name="T51" fmla="*/ 291 h 464"/>
                  <a:gd name="T52" fmla="*/ 314 w 457"/>
                  <a:gd name="T53" fmla="*/ 323 h 464"/>
                  <a:gd name="T54" fmla="*/ 281 w 457"/>
                  <a:gd name="T55" fmla="*/ 326 h 464"/>
                  <a:gd name="T56" fmla="*/ 291 w 457"/>
                  <a:gd name="T57" fmla="*/ 378 h 464"/>
                  <a:gd name="T58" fmla="*/ 311 w 457"/>
                  <a:gd name="T59" fmla="*/ 409 h 464"/>
                  <a:gd name="T60" fmla="*/ 326 w 457"/>
                  <a:gd name="T61" fmla="*/ 441 h 464"/>
                  <a:gd name="T62" fmla="*/ 298 w 457"/>
                  <a:gd name="T63" fmla="*/ 445 h 464"/>
                  <a:gd name="T64" fmla="*/ 256 w 457"/>
                  <a:gd name="T65" fmla="*/ 445 h 464"/>
                  <a:gd name="T66" fmla="*/ 240 w 457"/>
                  <a:gd name="T67" fmla="*/ 464 h 464"/>
                  <a:gd name="T68" fmla="*/ 231 w 457"/>
                  <a:gd name="T69" fmla="*/ 459 h 464"/>
                  <a:gd name="T70" fmla="*/ 221 w 457"/>
                  <a:gd name="T71" fmla="*/ 454 h 464"/>
                  <a:gd name="T72" fmla="*/ 193 w 457"/>
                  <a:gd name="T73" fmla="*/ 423 h 464"/>
                  <a:gd name="T74" fmla="*/ 184 w 457"/>
                  <a:gd name="T75" fmla="*/ 407 h 464"/>
                  <a:gd name="T76" fmla="*/ 133 w 457"/>
                  <a:gd name="T77" fmla="*/ 415 h 464"/>
                  <a:gd name="T78" fmla="*/ 113 w 457"/>
                  <a:gd name="T79" fmla="*/ 409 h 464"/>
                  <a:gd name="T80" fmla="*/ 59 w 457"/>
                  <a:gd name="T81" fmla="*/ 414 h 464"/>
                  <a:gd name="T82" fmla="*/ 56 w 457"/>
                  <a:gd name="T83" fmla="*/ 374 h 464"/>
                  <a:gd name="T84" fmla="*/ 72 w 457"/>
                  <a:gd name="T85" fmla="*/ 344 h 464"/>
                  <a:gd name="T86" fmla="*/ 55 w 457"/>
                  <a:gd name="T87" fmla="*/ 306 h 464"/>
                  <a:gd name="T88" fmla="*/ 0 w 457"/>
                  <a:gd name="T89" fmla="*/ 253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57" h="464">
                    <a:moveTo>
                      <a:pt x="0" y="253"/>
                    </a:moveTo>
                    <a:cubicBezTo>
                      <a:pt x="12" y="256"/>
                      <a:pt x="24" y="262"/>
                      <a:pt x="37" y="266"/>
                    </a:cubicBezTo>
                    <a:cubicBezTo>
                      <a:pt x="51" y="270"/>
                      <a:pt x="63" y="265"/>
                      <a:pt x="78" y="265"/>
                    </a:cubicBezTo>
                    <a:cubicBezTo>
                      <a:pt x="83" y="265"/>
                      <a:pt x="88" y="267"/>
                      <a:pt x="93" y="268"/>
                    </a:cubicBezTo>
                    <a:cubicBezTo>
                      <a:pt x="98" y="269"/>
                      <a:pt x="102" y="265"/>
                      <a:pt x="106" y="263"/>
                    </a:cubicBezTo>
                    <a:cubicBezTo>
                      <a:pt x="112" y="261"/>
                      <a:pt x="118" y="264"/>
                      <a:pt x="124" y="263"/>
                    </a:cubicBezTo>
                    <a:cubicBezTo>
                      <a:pt x="129" y="263"/>
                      <a:pt x="134" y="260"/>
                      <a:pt x="139" y="259"/>
                    </a:cubicBezTo>
                    <a:cubicBezTo>
                      <a:pt x="145" y="258"/>
                      <a:pt x="156" y="257"/>
                      <a:pt x="159" y="252"/>
                    </a:cubicBezTo>
                    <a:cubicBezTo>
                      <a:pt x="162" y="248"/>
                      <a:pt x="156" y="247"/>
                      <a:pt x="157" y="244"/>
                    </a:cubicBezTo>
                    <a:cubicBezTo>
                      <a:pt x="158" y="236"/>
                      <a:pt x="155" y="230"/>
                      <a:pt x="156" y="223"/>
                    </a:cubicBezTo>
                    <a:cubicBezTo>
                      <a:pt x="156" y="215"/>
                      <a:pt x="158" y="217"/>
                      <a:pt x="162" y="212"/>
                    </a:cubicBezTo>
                    <a:cubicBezTo>
                      <a:pt x="165" y="210"/>
                      <a:pt x="166" y="205"/>
                      <a:pt x="169" y="203"/>
                    </a:cubicBezTo>
                    <a:cubicBezTo>
                      <a:pt x="173" y="201"/>
                      <a:pt x="174" y="205"/>
                      <a:pt x="178" y="206"/>
                    </a:cubicBezTo>
                    <a:cubicBezTo>
                      <a:pt x="184" y="206"/>
                      <a:pt x="190" y="204"/>
                      <a:pt x="195" y="202"/>
                    </a:cubicBezTo>
                    <a:cubicBezTo>
                      <a:pt x="193" y="199"/>
                      <a:pt x="189" y="199"/>
                      <a:pt x="188" y="195"/>
                    </a:cubicBezTo>
                    <a:cubicBezTo>
                      <a:pt x="193" y="195"/>
                      <a:pt x="199" y="192"/>
                      <a:pt x="201" y="188"/>
                    </a:cubicBezTo>
                    <a:cubicBezTo>
                      <a:pt x="205" y="183"/>
                      <a:pt x="213" y="191"/>
                      <a:pt x="213" y="185"/>
                    </a:cubicBezTo>
                    <a:cubicBezTo>
                      <a:pt x="217" y="187"/>
                      <a:pt x="219" y="186"/>
                      <a:pt x="221" y="190"/>
                    </a:cubicBezTo>
                    <a:cubicBezTo>
                      <a:pt x="224" y="193"/>
                      <a:pt x="227" y="192"/>
                      <a:pt x="230" y="190"/>
                    </a:cubicBezTo>
                    <a:cubicBezTo>
                      <a:pt x="237" y="184"/>
                      <a:pt x="235" y="174"/>
                      <a:pt x="232" y="167"/>
                    </a:cubicBezTo>
                    <a:cubicBezTo>
                      <a:pt x="230" y="162"/>
                      <a:pt x="234" y="161"/>
                      <a:pt x="235" y="157"/>
                    </a:cubicBezTo>
                    <a:cubicBezTo>
                      <a:pt x="236" y="154"/>
                      <a:pt x="236" y="149"/>
                      <a:pt x="235" y="146"/>
                    </a:cubicBezTo>
                    <a:cubicBezTo>
                      <a:pt x="233" y="142"/>
                      <a:pt x="237" y="141"/>
                      <a:pt x="240" y="141"/>
                    </a:cubicBezTo>
                    <a:cubicBezTo>
                      <a:pt x="244" y="140"/>
                      <a:pt x="247" y="141"/>
                      <a:pt x="251" y="138"/>
                    </a:cubicBezTo>
                    <a:cubicBezTo>
                      <a:pt x="256" y="134"/>
                      <a:pt x="255" y="134"/>
                      <a:pt x="253" y="129"/>
                    </a:cubicBezTo>
                    <a:cubicBezTo>
                      <a:pt x="252" y="125"/>
                      <a:pt x="249" y="120"/>
                      <a:pt x="246" y="118"/>
                    </a:cubicBezTo>
                    <a:cubicBezTo>
                      <a:pt x="238" y="113"/>
                      <a:pt x="237" y="107"/>
                      <a:pt x="247" y="109"/>
                    </a:cubicBezTo>
                    <a:cubicBezTo>
                      <a:pt x="255" y="111"/>
                      <a:pt x="272" y="114"/>
                      <a:pt x="274" y="104"/>
                    </a:cubicBezTo>
                    <a:cubicBezTo>
                      <a:pt x="274" y="101"/>
                      <a:pt x="274" y="98"/>
                      <a:pt x="272" y="96"/>
                    </a:cubicBezTo>
                    <a:cubicBezTo>
                      <a:pt x="271" y="95"/>
                      <a:pt x="266" y="93"/>
                      <a:pt x="267" y="91"/>
                    </a:cubicBezTo>
                    <a:cubicBezTo>
                      <a:pt x="268" y="90"/>
                      <a:pt x="269" y="90"/>
                      <a:pt x="270" y="90"/>
                    </a:cubicBezTo>
                    <a:cubicBezTo>
                      <a:pt x="269" y="87"/>
                      <a:pt x="271" y="85"/>
                      <a:pt x="273" y="83"/>
                    </a:cubicBezTo>
                    <a:cubicBezTo>
                      <a:pt x="274" y="81"/>
                      <a:pt x="279" y="77"/>
                      <a:pt x="279" y="74"/>
                    </a:cubicBezTo>
                    <a:cubicBezTo>
                      <a:pt x="279" y="72"/>
                      <a:pt x="280" y="70"/>
                      <a:pt x="281" y="69"/>
                    </a:cubicBezTo>
                    <a:cubicBezTo>
                      <a:pt x="283" y="67"/>
                      <a:pt x="279" y="66"/>
                      <a:pt x="278" y="65"/>
                    </a:cubicBezTo>
                    <a:cubicBezTo>
                      <a:pt x="278" y="64"/>
                      <a:pt x="278" y="63"/>
                      <a:pt x="279" y="62"/>
                    </a:cubicBezTo>
                    <a:cubicBezTo>
                      <a:pt x="281" y="61"/>
                      <a:pt x="278" y="57"/>
                      <a:pt x="278" y="56"/>
                    </a:cubicBezTo>
                    <a:cubicBezTo>
                      <a:pt x="277" y="54"/>
                      <a:pt x="273" y="49"/>
                      <a:pt x="272" y="47"/>
                    </a:cubicBezTo>
                    <a:cubicBezTo>
                      <a:pt x="270" y="44"/>
                      <a:pt x="266" y="42"/>
                      <a:pt x="264" y="40"/>
                    </a:cubicBezTo>
                    <a:cubicBezTo>
                      <a:pt x="260" y="37"/>
                      <a:pt x="271" y="24"/>
                      <a:pt x="274" y="26"/>
                    </a:cubicBezTo>
                    <a:cubicBezTo>
                      <a:pt x="279" y="27"/>
                      <a:pt x="279" y="22"/>
                      <a:pt x="282" y="19"/>
                    </a:cubicBezTo>
                    <a:cubicBezTo>
                      <a:pt x="285" y="16"/>
                      <a:pt x="288" y="14"/>
                      <a:pt x="292" y="13"/>
                    </a:cubicBezTo>
                    <a:cubicBezTo>
                      <a:pt x="301" y="11"/>
                      <a:pt x="309" y="11"/>
                      <a:pt x="318" y="10"/>
                    </a:cubicBezTo>
                    <a:cubicBezTo>
                      <a:pt x="322" y="10"/>
                      <a:pt x="329" y="8"/>
                      <a:pt x="333" y="10"/>
                    </a:cubicBezTo>
                    <a:cubicBezTo>
                      <a:pt x="337" y="12"/>
                      <a:pt x="337" y="13"/>
                      <a:pt x="340" y="10"/>
                    </a:cubicBezTo>
                    <a:cubicBezTo>
                      <a:pt x="345" y="6"/>
                      <a:pt x="358" y="0"/>
                      <a:pt x="361" y="9"/>
                    </a:cubicBezTo>
                    <a:cubicBezTo>
                      <a:pt x="365" y="2"/>
                      <a:pt x="374" y="8"/>
                      <a:pt x="377" y="12"/>
                    </a:cubicBezTo>
                    <a:cubicBezTo>
                      <a:pt x="380" y="16"/>
                      <a:pt x="387" y="14"/>
                      <a:pt x="391" y="18"/>
                    </a:cubicBezTo>
                    <a:cubicBezTo>
                      <a:pt x="394" y="21"/>
                      <a:pt x="396" y="24"/>
                      <a:pt x="397" y="28"/>
                    </a:cubicBezTo>
                    <a:cubicBezTo>
                      <a:pt x="398" y="30"/>
                      <a:pt x="398" y="35"/>
                      <a:pt x="399" y="38"/>
                    </a:cubicBezTo>
                    <a:cubicBezTo>
                      <a:pt x="400" y="40"/>
                      <a:pt x="406" y="44"/>
                      <a:pt x="408" y="46"/>
                    </a:cubicBezTo>
                    <a:cubicBezTo>
                      <a:pt x="411" y="49"/>
                      <a:pt x="415" y="44"/>
                      <a:pt x="418" y="44"/>
                    </a:cubicBezTo>
                    <a:cubicBezTo>
                      <a:pt x="418" y="56"/>
                      <a:pt x="448" y="61"/>
                      <a:pt x="457" y="58"/>
                    </a:cubicBezTo>
                    <a:cubicBezTo>
                      <a:pt x="454" y="60"/>
                      <a:pt x="437" y="68"/>
                      <a:pt x="439" y="73"/>
                    </a:cubicBezTo>
                    <a:cubicBezTo>
                      <a:pt x="439" y="75"/>
                      <a:pt x="437" y="79"/>
                      <a:pt x="435" y="77"/>
                    </a:cubicBezTo>
                    <a:cubicBezTo>
                      <a:pt x="432" y="75"/>
                      <a:pt x="432" y="80"/>
                      <a:pt x="431" y="82"/>
                    </a:cubicBezTo>
                    <a:cubicBezTo>
                      <a:pt x="430" y="84"/>
                      <a:pt x="413" y="87"/>
                      <a:pt x="410" y="89"/>
                    </a:cubicBezTo>
                    <a:cubicBezTo>
                      <a:pt x="400" y="94"/>
                      <a:pt x="394" y="90"/>
                      <a:pt x="383" y="88"/>
                    </a:cubicBezTo>
                    <a:cubicBezTo>
                      <a:pt x="375" y="86"/>
                      <a:pt x="364" y="80"/>
                      <a:pt x="356" y="85"/>
                    </a:cubicBezTo>
                    <a:cubicBezTo>
                      <a:pt x="350" y="89"/>
                      <a:pt x="347" y="97"/>
                      <a:pt x="354" y="100"/>
                    </a:cubicBezTo>
                    <a:cubicBezTo>
                      <a:pt x="360" y="102"/>
                      <a:pt x="352" y="107"/>
                      <a:pt x="357" y="108"/>
                    </a:cubicBezTo>
                    <a:cubicBezTo>
                      <a:pt x="359" y="109"/>
                      <a:pt x="370" y="109"/>
                      <a:pt x="366" y="113"/>
                    </a:cubicBezTo>
                    <a:cubicBezTo>
                      <a:pt x="362" y="117"/>
                      <a:pt x="356" y="119"/>
                      <a:pt x="364" y="124"/>
                    </a:cubicBezTo>
                    <a:cubicBezTo>
                      <a:pt x="370" y="129"/>
                      <a:pt x="363" y="135"/>
                      <a:pt x="367" y="139"/>
                    </a:cubicBezTo>
                    <a:cubicBezTo>
                      <a:pt x="369" y="141"/>
                      <a:pt x="372" y="143"/>
                      <a:pt x="374" y="145"/>
                    </a:cubicBezTo>
                    <a:cubicBezTo>
                      <a:pt x="376" y="145"/>
                      <a:pt x="376" y="147"/>
                      <a:pt x="377" y="148"/>
                    </a:cubicBezTo>
                    <a:cubicBezTo>
                      <a:pt x="377" y="152"/>
                      <a:pt x="378" y="151"/>
                      <a:pt x="382" y="152"/>
                    </a:cubicBezTo>
                    <a:cubicBezTo>
                      <a:pt x="389" y="154"/>
                      <a:pt x="387" y="162"/>
                      <a:pt x="395" y="163"/>
                    </a:cubicBezTo>
                    <a:cubicBezTo>
                      <a:pt x="399" y="164"/>
                      <a:pt x="406" y="164"/>
                      <a:pt x="410" y="168"/>
                    </a:cubicBezTo>
                    <a:cubicBezTo>
                      <a:pt x="413" y="173"/>
                      <a:pt x="401" y="177"/>
                      <a:pt x="399" y="178"/>
                    </a:cubicBezTo>
                    <a:cubicBezTo>
                      <a:pt x="392" y="181"/>
                      <a:pt x="386" y="186"/>
                      <a:pt x="392" y="193"/>
                    </a:cubicBezTo>
                    <a:cubicBezTo>
                      <a:pt x="395" y="198"/>
                      <a:pt x="389" y="210"/>
                      <a:pt x="398" y="210"/>
                    </a:cubicBezTo>
                    <a:cubicBezTo>
                      <a:pt x="397" y="213"/>
                      <a:pt x="389" y="215"/>
                      <a:pt x="388" y="219"/>
                    </a:cubicBezTo>
                    <a:cubicBezTo>
                      <a:pt x="387" y="225"/>
                      <a:pt x="376" y="232"/>
                      <a:pt x="381" y="237"/>
                    </a:cubicBezTo>
                    <a:cubicBezTo>
                      <a:pt x="388" y="244"/>
                      <a:pt x="372" y="247"/>
                      <a:pt x="369" y="249"/>
                    </a:cubicBezTo>
                    <a:cubicBezTo>
                      <a:pt x="366" y="251"/>
                      <a:pt x="367" y="256"/>
                      <a:pt x="366" y="260"/>
                    </a:cubicBezTo>
                    <a:cubicBezTo>
                      <a:pt x="365" y="265"/>
                      <a:pt x="364" y="271"/>
                      <a:pt x="361" y="276"/>
                    </a:cubicBezTo>
                    <a:cubicBezTo>
                      <a:pt x="358" y="284"/>
                      <a:pt x="350" y="285"/>
                      <a:pt x="344" y="291"/>
                    </a:cubicBezTo>
                    <a:cubicBezTo>
                      <a:pt x="342" y="293"/>
                      <a:pt x="342" y="296"/>
                      <a:pt x="341" y="299"/>
                    </a:cubicBezTo>
                    <a:cubicBezTo>
                      <a:pt x="341" y="305"/>
                      <a:pt x="336" y="308"/>
                      <a:pt x="334" y="313"/>
                    </a:cubicBezTo>
                    <a:cubicBezTo>
                      <a:pt x="330" y="323"/>
                      <a:pt x="324" y="320"/>
                      <a:pt x="314" y="323"/>
                    </a:cubicBezTo>
                    <a:cubicBezTo>
                      <a:pt x="311" y="324"/>
                      <a:pt x="307" y="327"/>
                      <a:pt x="304" y="327"/>
                    </a:cubicBezTo>
                    <a:cubicBezTo>
                      <a:pt x="299" y="327"/>
                      <a:pt x="297" y="321"/>
                      <a:pt x="295" y="318"/>
                    </a:cubicBezTo>
                    <a:cubicBezTo>
                      <a:pt x="290" y="311"/>
                      <a:pt x="283" y="322"/>
                      <a:pt x="281" y="326"/>
                    </a:cubicBezTo>
                    <a:cubicBezTo>
                      <a:pt x="278" y="334"/>
                      <a:pt x="272" y="341"/>
                      <a:pt x="269" y="348"/>
                    </a:cubicBezTo>
                    <a:cubicBezTo>
                      <a:pt x="265" y="358"/>
                      <a:pt x="270" y="363"/>
                      <a:pt x="279" y="365"/>
                    </a:cubicBezTo>
                    <a:cubicBezTo>
                      <a:pt x="288" y="367"/>
                      <a:pt x="292" y="368"/>
                      <a:pt x="291" y="378"/>
                    </a:cubicBezTo>
                    <a:cubicBezTo>
                      <a:pt x="290" y="384"/>
                      <a:pt x="289" y="397"/>
                      <a:pt x="299" y="397"/>
                    </a:cubicBezTo>
                    <a:cubicBezTo>
                      <a:pt x="302" y="397"/>
                      <a:pt x="306" y="395"/>
                      <a:pt x="308" y="397"/>
                    </a:cubicBezTo>
                    <a:cubicBezTo>
                      <a:pt x="311" y="400"/>
                      <a:pt x="309" y="406"/>
                      <a:pt x="311" y="409"/>
                    </a:cubicBezTo>
                    <a:cubicBezTo>
                      <a:pt x="316" y="416"/>
                      <a:pt x="321" y="421"/>
                      <a:pt x="323" y="429"/>
                    </a:cubicBezTo>
                    <a:cubicBezTo>
                      <a:pt x="324" y="432"/>
                      <a:pt x="326" y="431"/>
                      <a:pt x="322" y="433"/>
                    </a:cubicBezTo>
                    <a:cubicBezTo>
                      <a:pt x="320" y="435"/>
                      <a:pt x="324" y="441"/>
                      <a:pt x="326" y="441"/>
                    </a:cubicBezTo>
                    <a:cubicBezTo>
                      <a:pt x="321" y="446"/>
                      <a:pt x="315" y="451"/>
                      <a:pt x="310" y="443"/>
                    </a:cubicBezTo>
                    <a:cubicBezTo>
                      <a:pt x="308" y="439"/>
                      <a:pt x="305" y="442"/>
                      <a:pt x="302" y="443"/>
                    </a:cubicBezTo>
                    <a:cubicBezTo>
                      <a:pt x="301" y="444"/>
                      <a:pt x="300" y="444"/>
                      <a:pt x="298" y="445"/>
                    </a:cubicBezTo>
                    <a:cubicBezTo>
                      <a:pt x="296" y="446"/>
                      <a:pt x="297" y="448"/>
                      <a:pt x="295" y="449"/>
                    </a:cubicBezTo>
                    <a:cubicBezTo>
                      <a:pt x="287" y="453"/>
                      <a:pt x="279" y="445"/>
                      <a:pt x="271" y="446"/>
                    </a:cubicBezTo>
                    <a:cubicBezTo>
                      <a:pt x="266" y="446"/>
                      <a:pt x="260" y="447"/>
                      <a:pt x="256" y="445"/>
                    </a:cubicBezTo>
                    <a:cubicBezTo>
                      <a:pt x="257" y="448"/>
                      <a:pt x="259" y="457"/>
                      <a:pt x="254" y="457"/>
                    </a:cubicBezTo>
                    <a:cubicBezTo>
                      <a:pt x="249" y="457"/>
                      <a:pt x="241" y="457"/>
                      <a:pt x="242" y="464"/>
                    </a:cubicBezTo>
                    <a:cubicBezTo>
                      <a:pt x="241" y="460"/>
                      <a:pt x="241" y="460"/>
                      <a:pt x="240" y="464"/>
                    </a:cubicBezTo>
                    <a:cubicBezTo>
                      <a:pt x="238" y="462"/>
                      <a:pt x="237" y="460"/>
                      <a:pt x="236" y="458"/>
                    </a:cubicBezTo>
                    <a:cubicBezTo>
                      <a:pt x="237" y="460"/>
                      <a:pt x="237" y="462"/>
                      <a:pt x="236" y="464"/>
                    </a:cubicBezTo>
                    <a:cubicBezTo>
                      <a:pt x="234" y="462"/>
                      <a:pt x="233" y="461"/>
                      <a:pt x="231" y="459"/>
                    </a:cubicBezTo>
                    <a:cubicBezTo>
                      <a:pt x="232" y="464"/>
                      <a:pt x="228" y="461"/>
                      <a:pt x="225" y="463"/>
                    </a:cubicBezTo>
                    <a:cubicBezTo>
                      <a:pt x="225" y="461"/>
                      <a:pt x="225" y="460"/>
                      <a:pt x="225" y="458"/>
                    </a:cubicBezTo>
                    <a:cubicBezTo>
                      <a:pt x="221" y="461"/>
                      <a:pt x="217" y="456"/>
                      <a:pt x="221" y="454"/>
                    </a:cubicBezTo>
                    <a:cubicBezTo>
                      <a:pt x="216" y="454"/>
                      <a:pt x="210" y="448"/>
                      <a:pt x="215" y="444"/>
                    </a:cubicBezTo>
                    <a:cubicBezTo>
                      <a:pt x="209" y="441"/>
                      <a:pt x="212" y="431"/>
                      <a:pt x="208" y="429"/>
                    </a:cubicBezTo>
                    <a:cubicBezTo>
                      <a:pt x="205" y="428"/>
                      <a:pt x="192" y="427"/>
                      <a:pt x="193" y="423"/>
                    </a:cubicBezTo>
                    <a:cubicBezTo>
                      <a:pt x="193" y="415"/>
                      <a:pt x="191" y="413"/>
                      <a:pt x="187" y="406"/>
                    </a:cubicBezTo>
                    <a:cubicBezTo>
                      <a:pt x="184" y="401"/>
                      <a:pt x="175" y="396"/>
                      <a:pt x="173" y="405"/>
                    </a:cubicBezTo>
                    <a:cubicBezTo>
                      <a:pt x="178" y="405"/>
                      <a:pt x="182" y="400"/>
                      <a:pt x="184" y="407"/>
                    </a:cubicBezTo>
                    <a:cubicBezTo>
                      <a:pt x="179" y="403"/>
                      <a:pt x="173" y="406"/>
                      <a:pt x="168" y="407"/>
                    </a:cubicBezTo>
                    <a:cubicBezTo>
                      <a:pt x="162" y="409"/>
                      <a:pt x="157" y="407"/>
                      <a:pt x="151" y="409"/>
                    </a:cubicBezTo>
                    <a:cubicBezTo>
                      <a:pt x="148" y="410"/>
                      <a:pt x="128" y="409"/>
                      <a:pt x="133" y="415"/>
                    </a:cubicBezTo>
                    <a:cubicBezTo>
                      <a:pt x="131" y="416"/>
                      <a:pt x="129" y="415"/>
                      <a:pt x="129" y="412"/>
                    </a:cubicBezTo>
                    <a:cubicBezTo>
                      <a:pt x="121" y="416"/>
                      <a:pt x="115" y="404"/>
                      <a:pt x="111" y="406"/>
                    </a:cubicBezTo>
                    <a:cubicBezTo>
                      <a:pt x="111" y="407"/>
                      <a:pt x="112" y="408"/>
                      <a:pt x="113" y="409"/>
                    </a:cubicBezTo>
                    <a:cubicBezTo>
                      <a:pt x="109" y="410"/>
                      <a:pt x="92" y="405"/>
                      <a:pt x="97" y="414"/>
                    </a:cubicBezTo>
                    <a:cubicBezTo>
                      <a:pt x="92" y="412"/>
                      <a:pt x="61" y="410"/>
                      <a:pt x="64" y="418"/>
                    </a:cubicBezTo>
                    <a:cubicBezTo>
                      <a:pt x="62" y="418"/>
                      <a:pt x="60" y="415"/>
                      <a:pt x="59" y="414"/>
                    </a:cubicBezTo>
                    <a:cubicBezTo>
                      <a:pt x="56" y="412"/>
                      <a:pt x="56" y="416"/>
                      <a:pt x="54" y="417"/>
                    </a:cubicBezTo>
                    <a:cubicBezTo>
                      <a:pt x="47" y="421"/>
                      <a:pt x="41" y="416"/>
                      <a:pt x="42" y="410"/>
                    </a:cubicBezTo>
                    <a:cubicBezTo>
                      <a:pt x="42" y="401"/>
                      <a:pt x="40" y="370"/>
                      <a:pt x="56" y="374"/>
                    </a:cubicBezTo>
                    <a:cubicBezTo>
                      <a:pt x="52" y="361"/>
                      <a:pt x="81" y="368"/>
                      <a:pt x="83" y="361"/>
                    </a:cubicBezTo>
                    <a:cubicBezTo>
                      <a:pt x="83" y="358"/>
                      <a:pt x="84" y="346"/>
                      <a:pt x="83" y="345"/>
                    </a:cubicBezTo>
                    <a:cubicBezTo>
                      <a:pt x="80" y="343"/>
                      <a:pt x="76" y="345"/>
                      <a:pt x="72" y="344"/>
                    </a:cubicBezTo>
                    <a:cubicBezTo>
                      <a:pt x="67" y="344"/>
                      <a:pt x="68" y="336"/>
                      <a:pt x="68" y="332"/>
                    </a:cubicBezTo>
                    <a:cubicBezTo>
                      <a:pt x="67" y="325"/>
                      <a:pt x="65" y="317"/>
                      <a:pt x="63" y="311"/>
                    </a:cubicBezTo>
                    <a:cubicBezTo>
                      <a:pt x="62" y="308"/>
                      <a:pt x="57" y="307"/>
                      <a:pt x="55" y="306"/>
                    </a:cubicBezTo>
                    <a:cubicBezTo>
                      <a:pt x="50" y="303"/>
                      <a:pt x="46" y="302"/>
                      <a:pt x="41" y="299"/>
                    </a:cubicBezTo>
                    <a:cubicBezTo>
                      <a:pt x="31" y="295"/>
                      <a:pt x="27" y="288"/>
                      <a:pt x="22" y="279"/>
                    </a:cubicBezTo>
                    <a:cubicBezTo>
                      <a:pt x="16" y="269"/>
                      <a:pt x="8" y="261"/>
                      <a:pt x="0" y="25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347">
                <a:extLst>
                  <a:ext uri="{FF2B5EF4-FFF2-40B4-BE49-F238E27FC236}">
                    <a16:creationId xmlns="" xmlns:a16="http://schemas.microsoft.com/office/drawing/2014/main" id="{E77CFEDF-1C6E-4464-9E07-94267DF64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8" y="2226"/>
                <a:ext cx="171" cy="198"/>
              </a:xfrm>
              <a:custGeom>
                <a:avLst/>
                <a:gdLst>
                  <a:gd name="T0" fmla="*/ 76 w 350"/>
                  <a:gd name="T1" fmla="*/ 19 h 408"/>
                  <a:gd name="T2" fmla="*/ 52 w 350"/>
                  <a:gd name="T3" fmla="*/ 18 h 408"/>
                  <a:gd name="T4" fmla="*/ 19 w 350"/>
                  <a:gd name="T5" fmla="*/ 4 h 408"/>
                  <a:gd name="T6" fmla="*/ 63 w 350"/>
                  <a:gd name="T7" fmla="*/ 68 h 408"/>
                  <a:gd name="T8" fmla="*/ 87 w 350"/>
                  <a:gd name="T9" fmla="*/ 98 h 408"/>
                  <a:gd name="T10" fmla="*/ 107 w 350"/>
                  <a:gd name="T11" fmla="*/ 123 h 408"/>
                  <a:gd name="T12" fmla="*/ 126 w 350"/>
                  <a:gd name="T13" fmla="*/ 138 h 408"/>
                  <a:gd name="T14" fmla="*/ 133 w 350"/>
                  <a:gd name="T15" fmla="*/ 166 h 408"/>
                  <a:gd name="T16" fmla="*/ 147 w 350"/>
                  <a:gd name="T17" fmla="*/ 192 h 408"/>
                  <a:gd name="T18" fmla="*/ 178 w 350"/>
                  <a:gd name="T19" fmla="*/ 235 h 408"/>
                  <a:gd name="T20" fmla="*/ 182 w 350"/>
                  <a:gd name="T21" fmla="*/ 246 h 408"/>
                  <a:gd name="T22" fmla="*/ 196 w 350"/>
                  <a:gd name="T23" fmla="*/ 285 h 408"/>
                  <a:gd name="T24" fmla="*/ 217 w 350"/>
                  <a:gd name="T25" fmla="*/ 313 h 408"/>
                  <a:gd name="T26" fmla="*/ 240 w 350"/>
                  <a:gd name="T27" fmla="*/ 341 h 408"/>
                  <a:gd name="T28" fmla="*/ 272 w 350"/>
                  <a:gd name="T29" fmla="*/ 368 h 408"/>
                  <a:gd name="T30" fmla="*/ 286 w 350"/>
                  <a:gd name="T31" fmla="*/ 386 h 408"/>
                  <a:gd name="T32" fmla="*/ 293 w 350"/>
                  <a:gd name="T33" fmla="*/ 394 h 408"/>
                  <a:gd name="T34" fmla="*/ 300 w 350"/>
                  <a:gd name="T35" fmla="*/ 390 h 408"/>
                  <a:gd name="T36" fmla="*/ 322 w 350"/>
                  <a:gd name="T37" fmla="*/ 387 h 408"/>
                  <a:gd name="T38" fmla="*/ 339 w 350"/>
                  <a:gd name="T39" fmla="*/ 387 h 408"/>
                  <a:gd name="T40" fmla="*/ 343 w 350"/>
                  <a:gd name="T41" fmla="*/ 351 h 408"/>
                  <a:gd name="T42" fmla="*/ 345 w 350"/>
                  <a:gd name="T43" fmla="*/ 330 h 408"/>
                  <a:gd name="T44" fmla="*/ 347 w 350"/>
                  <a:gd name="T45" fmla="*/ 313 h 408"/>
                  <a:gd name="T46" fmla="*/ 343 w 350"/>
                  <a:gd name="T47" fmla="*/ 300 h 408"/>
                  <a:gd name="T48" fmla="*/ 316 w 350"/>
                  <a:gd name="T49" fmla="*/ 280 h 408"/>
                  <a:gd name="T50" fmla="*/ 305 w 350"/>
                  <a:gd name="T51" fmla="*/ 291 h 408"/>
                  <a:gd name="T52" fmla="*/ 314 w 350"/>
                  <a:gd name="T53" fmla="*/ 271 h 408"/>
                  <a:gd name="T54" fmla="*/ 304 w 350"/>
                  <a:gd name="T55" fmla="*/ 258 h 408"/>
                  <a:gd name="T56" fmla="*/ 283 w 350"/>
                  <a:gd name="T57" fmla="*/ 234 h 408"/>
                  <a:gd name="T58" fmla="*/ 269 w 350"/>
                  <a:gd name="T59" fmla="*/ 214 h 408"/>
                  <a:gd name="T60" fmla="*/ 268 w 350"/>
                  <a:gd name="T61" fmla="*/ 211 h 408"/>
                  <a:gd name="T62" fmla="*/ 267 w 350"/>
                  <a:gd name="T63" fmla="*/ 207 h 408"/>
                  <a:gd name="T64" fmla="*/ 283 w 350"/>
                  <a:gd name="T65" fmla="*/ 198 h 408"/>
                  <a:gd name="T66" fmla="*/ 261 w 350"/>
                  <a:gd name="T67" fmla="*/ 185 h 408"/>
                  <a:gd name="T68" fmla="*/ 251 w 350"/>
                  <a:gd name="T69" fmla="*/ 173 h 408"/>
                  <a:gd name="T70" fmla="*/ 235 w 350"/>
                  <a:gd name="T71" fmla="*/ 165 h 408"/>
                  <a:gd name="T72" fmla="*/ 220 w 350"/>
                  <a:gd name="T73" fmla="*/ 142 h 408"/>
                  <a:gd name="T74" fmla="*/ 204 w 350"/>
                  <a:gd name="T75" fmla="*/ 127 h 408"/>
                  <a:gd name="T76" fmla="*/ 194 w 350"/>
                  <a:gd name="T77" fmla="*/ 135 h 408"/>
                  <a:gd name="T78" fmla="*/ 180 w 350"/>
                  <a:gd name="T79" fmla="*/ 122 h 408"/>
                  <a:gd name="T80" fmla="*/ 169 w 350"/>
                  <a:gd name="T81" fmla="*/ 111 h 408"/>
                  <a:gd name="T82" fmla="*/ 162 w 350"/>
                  <a:gd name="T83" fmla="*/ 96 h 408"/>
                  <a:gd name="T84" fmla="*/ 134 w 350"/>
                  <a:gd name="T85" fmla="*/ 72 h 408"/>
                  <a:gd name="T86" fmla="*/ 123 w 350"/>
                  <a:gd name="T87" fmla="*/ 63 h 408"/>
                  <a:gd name="T88" fmla="*/ 108 w 350"/>
                  <a:gd name="T89" fmla="*/ 43 h 408"/>
                  <a:gd name="T90" fmla="*/ 85 w 350"/>
                  <a:gd name="T91" fmla="*/ 16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0" h="408">
                    <a:moveTo>
                      <a:pt x="85" y="16"/>
                    </a:moveTo>
                    <a:cubicBezTo>
                      <a:pt x="83" y="18"/>
                      <a:pt x="79" y="20"/>
                      <a:pt x="76" y="19"/>
                    </a:cubicBezTo>
                    <a:cubicBezTo>
                      <a:pt x="73" y="18"/>
                      <a:pt x="72" y="16"/>
                      <a:pt x="69" y="16"/>
                    </a:cubicBezTo>
                    <a:cubicBezTo>
                      <a:pt x="63" y="15"/>
                      <a:pt x="58" y="18"/>
                      <a:pt x="52" y="18"/>
                    </a:cubicBezTo>
                    <a:cubicBezTo>
                      <a:pt x="45" y="17"/>
                      <a:pt x="41" y="15"/>
                      <a:pt x="36" y="10"/>
                    </a:cubicBezTo>
                    <a:cubicBezTo>
                      <a:pt x="33" y="6"/>
                      <a:pt x="24" y="0"/>
                      <a:pt x="19" y="4"/>
                    </a:cubicBezTo>
                    <a:cubicBezTo>
                      <a:pt x="0" y="17"/>
                      <a:pt x="46" y="54"/>
                      <a:pt x="53" y="64"/>
                    </a:cubicBezTo>
                    <a:cubicBezTo>
                      <a:pt x="56" y="67"/>
                      <a:pt x="59" y="68"/>
                      <a:pt x="63" y="68"/>
                    </a:cubicBezTo>
                    <a:cubicBezTo>
                      <a:pt x="70" y="70"/>
                      <a:pt x="73" y="77"/>
                      <a:pt x="76" y="83"/>
                    </a:cubicBezTo>
                    <a:cubicBezTo>
                      <a:pt x="78" y="86"/>
                      <a:pt x="83" y="96"/>
                      <a:pt x="87" y="98"/>
                    </a:cubicBezTo>
                    <a:cubicBezTo>
                      <a:pt x="95" y="101"/>
                      <a:pt x="92" y="108"/>
                      <a:pt x="94" y="115"/>
                    </a:cubicBezTo>
                    <a:cubicBezTo>
                      <a:pt x="96" y="121"/>
                      <a:pt x="102" y="119"/>
                      <a:pt x="107" y="123"/>
                    </a:cubicBezTo>
                    <a:cubicBezTo>
                      <a:pt x="110" y="125"/>
                      <a:pt x="113" y="127"/>
                      <a:pt x="116" y="129"/>
                    </a:cubicBezTo>
                    <a:cubicBezTo>
                      <a:pt x="119" y="132"/>
                      <a:pt x="123" y="134"/>
                      <a:pt x="126" y="138"/>
                    </a:cubicBezTo>
                    <a:cubicBezTo>
                      <a:pt x="130" y="142"/>
                      <a:pt x="126" y="143"/>
                      <a:pt x="128" y="148"/>
                    </a:cubicBezTo>
                    <a:cubicBezTo>
                      <a:pt x="129" y="154"/>
                      <a:pt x="132" y="160"/>
                      <a:pt x="133" y="166"/>
                    </a:cubicBezTo>
                    <a:cubicBezTo>
                      <a:pt x="135" y="172"/>
                      <a:pt x="140" y="179"/>
                      <a:pt x="139" y="186"/>
                    </a:cubicBezTo>
                    <a:cubicBezTo>
                      <a:pt x="139" y="193"/>
                      <a:pt x="144" y="188"/>
                      <a:pt x="147" y="192"/>
                    </a:cubicBezTo>
                    <a:cubicBezTo>
                      <a:pt x="152" y="197"/>
                      <a:pt x="158" y="196"/>
                      <a:pt x="159" y="204"/>
                    </a:cubicBezTo>
                    <a:cubicBezTo>
                      <a:pt x="161" y="216"/>
                      <a:pt x="176" y="223"/>
                      <a:pt x="178" y="235"/>
                    </a:cubicBezTo>
                    <a:cubicBezTo>
                      <a:pt x="179" y="236"/>
                      <a:pt x="176" y="237"/>
                      <a:pt x="177" y="238"/>
                    </a:cubicBezTo>
                    <a:cubicBezTo>
                      <a:pt x="179" y="241"/>
                      <a:pt x="181" y="243"/>
                      <a:pt x="182" y="246"/>
                    </a:cubicBezTo>
                    <a:cubicBezTo>
                      <a:pt x="185" y="252"/>
                      <a:pt x="192" y="261"/>
                      <a:pt x="192" y="268"/>
                    </a:cubicBezTo>
                    <a:cubicBezTo>
                      <a:pt x="192" y="274"/>
                      <a:pt x="192" y="279"/>
                      <a:pt x="196" y="285"/>
                    </a:cubicBezTo>
                    <a:cubicBezTo>
                      <a:pt x="199" y="289"/>
                      <a:pt x="204" y="292"/>
                      <a:pt x="207" y="297"/>
                    </a:cubicBezTo>
                    <a:cubicBezTo>
                      <a:pt x="210" y="303"/>
                      <a:pt x="212" y="308"/>
                      <a:pt x="217" y="313"/>
                    </a:cubicBezTo>
                    <a:cubicBezTo>
                      <a:pt x="222" y="317"/>
                      <a:pt x="228" y="320"/>
                      <a:pt x="232" y="327"/>
                    </a:cubicBezTo>
                    <a:cubicBezTo>
                      <a:pt x="235" y="333"/>
                      <a:pt x="234" y="336"/>
                      <a:pt x="240" y="341"/>
                    </a:cubicBezTo>
                    <a:cubicBezTo>
                      <a:pt x="246" y="346"/>
                      <a:pt x="251" y="351"/>
                      <a:pt x="256" y="357"/>
                    </a:cubicBezTo>
                    <a:cubicBezTo>
                      <a:pt x="261" y="361"/>
                      <a:pt x="266" y="365"/>
                      <a:pt x="272" y="368"/>
                    </a:cubicBezTo>
                    <a:cubicBezTo>
                      <a:pt x="277" y="371"/>
                      <a:pt x="278" y="373"/>
                      <a:pt x="281" y="378"/>
                    </a:cubicBezTo>
                    <a:cubicBezTo>
                      <a:pt x="282" y="381"/>
                      <a:pt x="284" y="384"/>
                      <a:pt x="286" y="386"/>
                    </a:cubicBezTo>
                    <a:cubicBezTo>
                      <a:pt x="288" y="388"/>
                      <a:pt x="290" y="390"/>
                      <a:pt x="292" y="391"/>
                    </a:cubicBezTo>
                    <a:cubicBezTo>
                      <a:pt x="293" y="392"/>
                      <a:pt x="291" y="393"/>
                      <a:pt x="293" y="394"/>
                    </a:cubicBezTo>
                    <a:cubicBezTo>
                      <a:pt x="294" y="395"/>
                      <a:pt x="304" y="408"/>
                      <a:pt x="304" y="401"/>
                    </a:cubicBezTo>
                    <a:cubicBezTo>
                      <a:pt x="304" y="397"/>
                      <a:pt x="300" y="394"/>
                      <a:pt x="300" y="390"/>
                    </a:cubicBezTo>
                    <a:cubicBezTo>
                      <a:pt x="299" y="385"/>
                      <a:pt x="308" y="392"/>
                      <a:pt x="309" y="393"/>
                    </a:cubicBezTo>
                    <a:cubicBezTo>
                      <a:pt x="316" y="399"/>
                      <a:pt x="323" y="399"/>
                      <a:pt x="322" y="387"/>
                    </a:cubicBezTo>
                    <a:cubicBezTo>
                      <a:pt x="326" y="391"/>
                      <a:pt x="329" y="399"/>
                      <a:pt x="336" y="400"/>
                    </a:cubicBezTo>
                    <a:cubicBezTo>
                      <a:pt x="339" y="401"/>
                      <a:pt x="339" y="389"/>
                      <a:pt x="339" y="387"/>
                    </a:cubicBezTo>
                    <a:cubicBezTo>
                      <a:pt x="340" y="380"/>
                      <a:pt x="341" y="372"/>
                      <a:pt x="341" y="365"/>
                    </a:cubicBezTo>
                    <a:cubicBezTo>
                      <a:pt x="342" y="361"/>
                      <a:pt x="344" y="355"/>
                      <a:pt x="343" y="351"/>
                    </a:cubicBezTo>
                    <a:cubicBezTo>
                      <a:pt x="341" y="348"/>
                      <a:pt x="340" y="347"/>
                      <a:pt x="341" y="344"/>
                    </a:cubicBezTo>
                    <a:cubicBezTo>
                      <a:pt x="342" y="340"/>
                      <a:pt x="345" y="335"/>
                      <a:pt x="345" y="330"/>
                    </a:cubicBezTo>
                    <a:cubicBezTo>
                      <a:pt x="345" y="327"/>
                      <a:pt x="341" y="327"/>
                      <a:pt x="342" y="323"/>
                    </a:cubicBezTo>
                    <a:cubicBezTo>
                      <a:pt x="343" y="320"/>
                      <a:pt x="345" y="316"/>
                      <a:pt x="347" y="313"/>
                    </a:cubicBezTo>
                    <a:cubicBezTo>
                      <a:pt x="349" y="310"/>
                      <a:pt x="350" y="309"/>
                      <a:pt x="349" y="304"/>
                    </a:cubicBezTo>
                    <a:cubicBezTo>
                      <a:pt x="349" y="300"/>
                      <a:pt x="345" y="302"/>
                      <a:pt x="343" y="300"/>
                    </a:cubicBezTo>
                    <a:cubicBezTo>
                      <a:pt x="340" y="297"/>
                      <a:pt x="335" y="286"/>
                      <a:pt x="337" y="282"/>
                    </a:cubicBezTo>
                    <a:cubicBezTo>
                      <a:pt x="334" y="281"/>
                      <a:pt x="317" y="277"/>
                      <a:pt x="316" y="280"/>
                    </a:cubicBezTo>
                    <a:cubicBezTo>
                      <a:pt x="315" y="279"/>
                      <a:pt x="315" y="278"/>
                      <a:pt x="314" y="277"/>
                    </a:cubicBezTo>
                    <a:cubicBezTo>
                      <a:pt x="310" y="282"/>
                      <a:pt x="310" y="288"/>
                      <a:pt x="305" y="291"/>
                    </a:cubicBezTo>
                    <a:cubicBezTo>
                      <a:pt x="306" y="289"/>
                      <a:pt x="313" y="281"/>
                      <a:pt x="306" y="281"/>
                    </a:cubicBezTo>
                    <a:cubicBezTo>
                      <a:pt x="310" y="279"/>
                      <a:pt x="315" y="276"/>
                      <a:pt x="314" y="271"/>
                    </a:cubicBezTo>
                    <a:cubicBezTo>
                      <a:pt x="314" y="268"/>
                      <a:pt x="310" y="269"/>
                      <a:pt x="308" y="268"/>
                    </a:cubicBezTo>
                    <a:cubicBezTo>
                      <a:pt x="305" y="266"/>
                      <a:pt x="304" y="260"/>
                      <a:pt x="304" y="258"/>
                    </a:cubicBezTo>
                    <a:cubicBezTo>
                      <a:pt x="302" y="251"/>
                      <a:pt x="300" y="245"/>
                      <a:pt x="300" y="238"/>
                    </a:cubicBezTo>
                    <a:cubicBezTo>
                      <a:pt x="299" y="234"/>
                      <a:pt x="287" y="233"/>
                      <a:pt x="283" y="234"/>
                    </a:cubicBezTo>
                    <a:cubicBezTo>
                      <a:pt x="280" y="235"/>
                      <a:pt x="275" y="229"/>
                      <a:pt x="272" y="227"/>
                    </a:cubicBezTo>
                    <a:cubicBezTo>
                      <a:pt x="269" y="224"/>
                      <a:pt x="270" y="218"/>
                      <a:pt x="269" y="214"/>
                    </a:cubicBezTo>
                    <a:cubicBezTo>
                      <a:pt x="270" y="216"/>
                      <a:pt x="273" y="216"/>
                      <a:pt x="275" y="215"/>
                    </a:cubicBezTo>
                    <a:cubicBezTo>
                      <a:pt x="274" y="211"/>
                      <a:pt x="271" y="211"/>
                      <a:pt x="268" y="211"/>
                    </a:cubicBezTo>
                    <a:cubicBezTo>
                      <a:pt x="270" y="211"/>
                      <a:pt x="272" y="209"/>
                      <a:pt x="273" y="207"/>
                    </a:cubicBezTo>
                    <a:cubicBezTo>
                      <a:pt x="271" y="207"/>
                      <a:pt x="269" y="207"/>
                      <a:pt x="267" y="207"/>
                    </a:cubicBezTo>
                    <a:cubicBezTo>
                      <a:pt x="270" y="206"/>
                      <a:pt x="272" y="203"/>
                      <a:pt x="275" y="201"/>
                    </a:cubicBezTo>
                    <a:cubicBezTo>
                      <a:pt x="277" y="199"/>
                      <a:pt x="282" y="200"/>
                      <a:pt x="283" y="198"/>
                    </a:cubicBezTo>
                    <a:cubicBezTo>
                      <a:pt x="285" y="195"/>
                      <a:pt x="278" y="188"/>
                      <a:pt x="276" y="186"/>
                    </a:cubicBezTo>
                    <a:cubicBezTo>
                      <a:pt x="271" y="180"/>
                      <a:pt x="267" y="180"/>
                      <a:pt x="261" y="185"/>
                    </a:cubicBezTo>
                    <a:cubicBezTo>
                      <a:pt x="256" y="188"/>
                      <a:pt x="245" y="196"/>
                      <a:pt x="240" y="189"/>
                    </a:cubicBezTo>
                    <a:cubicBezTo>
                      <a:pt x="250" y="195"/>
                      <a:pt x="270" y="177"/>
                      <a:pt x="251" y="173"/>
                    </a:cubicBezTo>
                    <a:cubicBezTo>
                      <a:pt x="248" y="172"/>
                      <a:pt x="245" y="174"/>
                      <a:pt x="242" y="172"/>
                    </a:cubicBezTo>
                    <a:cubicBezTo>
                      <a:pt x="239" y="171"/>
                      <a:pt x="238" y="167"/>
                      <a:pt x="235" y="165"/>
                    </a:cubicBezTo>
                    <a:cubicBezTo>
                      <a:pt x="230" y="161"/>
                      <a:pt x="233" y="152"/>
                      <a:pt x="227" y="147"/>
                    </a:cubicBezTo>
                    <a:cubicBezTo>
                      <a:pt x="224" y="146"/>
                      <a:pt x="222" y="143"/>
                      <a:pt x="220" y="142"/>
                    </a:cubicBezTo>
                    <a:cubicBezTo>
                      <a:pt x="217" y="140"/>
                      <a:pt x="214" y="142"/>
                      <a:pt x="211" y="140"/>
                    </a:cubicBezTo>
                    <a:cubicBezTo>
                      <a:pt x="206" y="138"/>
                      <a:pt x="207" y="131"/>
                      <a:pt x="204" y="127"/>
                    </a:cubicBezTo>
                    <a:cubicBezTo>
                      <a:pt x="202" y="125"/>
                      <a:pt x="192" y="115"/>
                      <a:pt x="190" y="121"/>
                    </a:cubicBezTo>
                    <a:cubicBezTo>
                      <a:pt x="188" y="125"/>
                      <a:pt x="194" y="131"/>
                      <a:pt x="194" y="135"/>
                    </a:cubicBezTo>
                    <a:cubicBezTo>
                      <a:pt x="192" y="133"/>
                      <a:pt x="192" y="131"/>
                      <a:pt x="190" y="129"/>
                    </a:cubicBezTo>
                    <a:cubicBezTo>
                      <a:pt x="188" y="125"/>
                      <a:pt x="183" y="125"/>
                      <a:pt x="180" y="122"/>
                    </a:cubicBezTo>
                    <a:cubicBezTo>
                      <a:pt x="175" y="117"/>
                      <a:pt x="175" y="109"/>
                      <a:pt x="170" y="105"/>
                    </a:cubicBezTo>
                    <a:cubicBezTo>
                      <a:pt x="168" y="106"/>
                      <a:pt x="168" y="108"/>
                      <a:pt x="169" y="111"/>
                    </a:cubicBezTo>
                    <a:cubicBezTo>
                      <a:pt x="168" y="109"/>
                      <a:pt x="163" y="99"/>
                      <a:pt x="165" y="107"/>
                    </a:cubicBezTo>
                    <a:cubicBezTo>
                      <a:pt x="162" y="103"/>
                      <a:pt x="166" y="99"/>
                      <a:pt x="162" y="96"/>
                    </a:cubicBezTo>
                    <a:cubicBezTo>
                      <a:pt x="157" y="93"/>
                      <a:pt x="154" y="88"/>
                      <a:pt x="149" y="84"/>
                    </a:cubicBezTo>
                    <a:cubicBezTo>
                      <a:pt x="144" y="81"/>
                      <a:pt x="140" y="75"/>
                      <a:pt x="134" y="72"/>
                    </a:cubicBezTo>
                    <a:cubicBezTo>
                      <a:pt x="132" y="71"/>
                      <a:pt x="130" y="71"/>
                      <a:pt x="128" y="70"/>
                    </a:cubicBezTo>
                    <a:cubicBezTo>
                      <a:pt x="125" y="68"/>
                      <a:pt x="125" y="66"/>
                      <a:pt x="123" y="63"/>
                    </a:cubicBezTo>
                    <a:cubicBezTo>
                      <a:pt x="120" y="60"/>
                      <a:pt x="114" y="60"/>
                      <a:pt x="111" y="57"/>
                    </a:cubicBezTo>
                    <a:cubicBezTo>
                      <a:pt x="107" y="53"/>
                      <a:pt x="113" y="47"/>
                      <a:pt x="108" y="43"/>
                    </a:cubicBezTo>
                    <a:cubicBezTo>
                      <a:pt x="104" y="39"/>
                      <a:pt x="103" y="39"/>
                      <a:pt x="100" y="33"/>
                    </a:cubicBezTo>
                    <a:cubicBezTo>
                      <a:pt x="99" y="27"/>
                      <a:pt x="89" y="20"/>
                      <a:pt x="85" y="16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348">
                <a:extLst>
                  <a:ext uri="{FF2B5EF4-FFF2-40B4-BE49-F238E27FC236}">
                    <a16:creationId xmlns="" xmlns:a16="http://schemas.microsoft.com/office/drawing/2014/main" id="{C3F4F177-D7C9-4FF3-ACD4-014DCE75EC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8" y="2226"/>
                <a:ext cx="171" cy="198"/>
              </a:xfrm>
              <a:custGeom>
                <a:avLst/>
                <a:gdLst>
                  <a:gd name="T0" fmla="*/ 76 w 350"/>
                  <a:gd name="T1" fmla="*/ 19 h 408"/>
                  <a:gd name="T2" fmla="*/ 52 w 350"/>
                  <a:gd name="T3" fmla="*/ 18 h 408"/>
                  <a:gd name="T4" fmla="*/ 19 w 350"/>
                  <a:gd name="T5" fmla="*/ 4 h 408"/>
                  <a:gd name="T6" fmla="*/ 63 w 350"/>
                  <a:gd name="T7" fmla="*/ 68 h 408"/>
                  <a:gd name="T8" fmla="*/ 87 w 350"/>
                  <a:gd name="T9" fmla="*/ 98 h 408"/>
                  <a:gd name="T10" fmla="*/ 107 w 350"/>
                  <a:gd name="T11" fmla="*/ 123 h 408"/>
                  <a:gd name="T12" fmla="*/ 126 w 350"/>
                  <a:gd name="T13" fmla="*/ 138 h 408"/>
                  <a:gd name="T14" fmla="*/ 133 w 350"/>
                  <a:gd name="T15" fmla="*/ 166 h 408"/>
                  <a:gd name="T16" fmla="*/ 147 w 350"/>
                  <a:gd name="T17" fmla="*/ 192 h 408"/>
                  <a:gd name="T18" fmla="*/ 178 w 350"/>
                  <a:gd name="T19" fmla="*/ 235 h 408"/>
                  <a:gd name="T20" fmla="*/ 182 w 350"/>
                  <a:gd name="T21" fmla="*/ 246 h 408"/>
                  <a:gd name="T22" fmla="*/ 196 w 350"/>
                  <a:gd name="T23" fmla="*/ 285 h 408"/>
                  <a:gd name="T24" fmla="*/ 217 w 350"/>
                  <a:gd name="T25" fmla="*/ 313 h 408"/>
                  <a:gd name="T26" fmla="*/ 240 w 350"/>
                  <a:gd name="T27" fmla="*/ 341 h 408"/>
                  <a:gd name="T28" fmla="*/ 272 w 350"/>
                  <a:gd name="T29" fmla="*/ 368 h 408"/>
                  <a:gd name="T30" fmla="*/ 286 w 350"/>
                  <a:gd name="T31" fmla="*/ 386 h 408"/>
                  <a:gd name="T32" fmla="*/ 293 w 350"/>
                  <a:gd name="T33" fmla="*/ 394 h 408"/>
                  <a:gd name="T34" fmla="*/ 300 w 350"/>
                  <a:gd name="T35" fmla="*/ 390 h 408"/>
                  <a:gd name="T36" fmla="*/ 322 w 350"/>
                  <a:gd name="T37" fmla="*/ 387 h 408"/>
                  <a:gd name="T38" fmla="*/ 339 w 350"/>
                  <a:gd name="T39" fmla="*/ 387 h 408"/>
                  <a:gd name="T40" fmla="*/ 343 w 350"/>
                  <a:gd name="T41" fmla="*/ 351 h 408"/>
                  <a:gd name="T42" fmla="*/ 345 w 350"/>
                  <a:gd name="T43" fmla="*/ 330 h 408"/>
                  <a:gd name="T44" fmla="*/ 347 w 350"/>
                  <a:gd name="T45" fmla="*/ 313 h 408"/>
                  <a:gd name="T46" fmla="*/ 343 w 350"/>
                  <a:gd name="T47" fmla="*/ 300 h 408"/>
                  <a:gd name="T48" fmla="*/ 316 w 350"/>
                  <a:gd name="T49" fmla="*/ 280 h 408"/>
                  <a:gd name="T50" fmla="*/ 305 w 350"/>
                  <a:gd name="T51" fmla="*/ 291 h 408"/>
                  <a:gd name="T52" fmla="*/ 314 w 350"/>
                  <a:gd name="T53" fmla="*/ 271 h 408"/>
                  <a:gd name="T54" fmla="*/ 304 w 350"/>
                  <a:gd name="T55" fmla="*/ 258 h 408"/>
                  <a:gd name="T56" fmla="*/ 283 w 350"/>
                  <a:gd name="T57" fmla="*/ 234 h 408"/>
                  <a:gd name="T58" fmla="*/ 269 w 350"/>
                  <a:gd name="T59" fmla="*/ 214 h 408"/>
                  <a:gd name="T60" fmla="*/ 268 w 350"/>
                  <a:gd name="T61" fmla="*/ 211 h 408"/>
                  <a:gd name="T62" fmla="*/ 267 w 350"/>
                  <a:gd name="T63" fmla="*/ 207 h 408"/>
                  <a:gd name="T64" fmla="*/ 283 w 350"/>
                  <a:gd name="T65" fmla="*/ 198 h 408"/>
                  <a:gd name="T66" fmla="*/ 261 w 350"/>
                  <a:gd name="T67" fmla="*/ 185 h 408"/>
                  <a:gd name="T68" fmla="*/ 251 w 350"/>
                  <a:gd name="T69" fmla="*/ 173 h 408"/>
                  <a:gd name="T70" fmla="*/ 235 w 350"/>
                  <a:gd name="T71" fmla="*/ 165 h 408"/>
                  <a:gd name="T72" fmla="*/ 220 w 350"/>
                  <a:gd name="T73" fmla="*/ 142 h 408"/>
                  <a:gd name="T74" fmla="*/ 204 w 350"/>
                  <a:gd name="T75" fmla="*/ 127 h 408"/>
                  <a:gd name="T76" fmla="*/ 194 w 350"/>
                  <a:gd name="T77" fmla="*/ 135 h 408"/>
                  <a:gd name="T78" fmla="*/ 180 w 350"/>
                  <a:gd name="T79" fmla="*/ 122 h 408"/>
                  <a:gd name="T80" fmla="*/ 169 w 350"/>
                  <a:gd name="T81" fmla="*/ 111 h 408"/>
                  <a:gd name="T82" fmla="*/ 162 w 350"/>
                  <a:gd name="T83" fmla="*/ 96 h 408"/>
                  <a:gd name="T84" fmla="*/ 134 w 350"/>
                  <a:gd name="T85" fmla="*/ 72 h 408"/>
                  <a:gd name="T86" fmla="*/ 123 w 350"/>
                  <a:gd name="T87" fmla="*/ 63 h 408"/>
                  <a:gd name="T88" fmla="*/ 108 w 350"/>
                  <a:gd name="T89" fmla="*/ 43 h 408"/>
                  <a:gd name="T90" fmla="*/ 85 w 350"/>
                  <a:gd name="T91" fmla="*/ 16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0" h="408">
                    <a:moveTo>
                      <a:pt x="85" y="16"/>
                    </a:moveTo>
                    <a:cubicBezTo>
                      <a:pt x="83" y="18"/>
                      <a:pt x="79" y="20"/>
                      <a:pt x="76" y="19"/>
                    </a:cubicBezTo>
                    <a:cubicBezTo>
                      <a:pt x="73" y="18"/>
                      <a:pt x="72" y="16"/>
                      <a:pt x="69" y="16"/>
                    </a:cubicBezTo>
                    <a:cubicBezTo>
                      <a:pt x="63" y="15"/>
                      <a:pt x="58" y="18"/>
                      <a:pt x="52" y="18"/>
                    </a:cubicBezTo>
                    <a:cubicBezTo>
                      <a:pt x="45" y="17"/>
                      <a:pt x="41" y="15"/>
                      <a:pt x="36" y="10"/>
                    </a:cubicBezTo>
                    <a:cubicBezTo>
                      <a:pt x="33" y="6"/>
                      <a:pt x="24" y="0"/>
                      <a:pt x="19" y="4"/>
                    </a:cubicBezTo>
                    <a:cubicBezTo>
                      <a:pt x="0" y="17"/>
                      <a:pt x="46" y="54"/>
                      <a:pt x="53" y="64"/>
                    </a:cubicBezTo>
                    <a:cubicBezTo>
                      <a:pt x="56" y="67"/>
                      <a:pt x="59" y="68"/>
                      <a:pt x="63" y="68"/>
                    </a:cubicBezTo>
                    <a:cubicBezTo>
                      <a:pt x="70" y="70"/>
                      <a:pt x="73" y="77"/>
                      <a:pt x="76" y="83"/>
                    </a:cubicBezTo>
                    <a:cubicBezTo>
                      <a:pt x="78" y="86"/>
                      <a:pt x="83" y="96"/>
                      <a:pt x="87" y="98"/>
                    </a:cubicBezTo>
                    <a:cubicBezTo>
                      <a:pt x="95" y="101"/>
                      <a:pt x="92" y="108"/>
                      <a:pt x="94" y="115"/>
                    </a:cubicBezTo>
                    <a:cubicBezTo>
                      <a:pt x="96" y="121"/>
                      <a:pt x="102" y="119"/>
                      <a:pt x="107" y="123"/>
                    </a:cubicBezTo>
                    <a:cubicBezTo>
                      <a:pt x="110" y="125"/>
                      <a:pt x="113" y="127"/>
                      <a:pt x="116" y="129"/>
                    </a:cubicBezTo>
                    <a:cubicBezTo>
                      <a:pt x="119" y="132"/>
                      <a:pt x="123" y="134"/>
                      <a:pt x="126" y="138"/>
                    </a:cubicBezTo>
                    <a:cubicBezTo>
                      <a:pt x="130" y="142"/>
                      <a:pt x="126" y="143"/>
                      <a:pt x="128" y="148"/>
                    </a:cubicBezTo>
                    <a:cubicBezTo>
                      <a:pt x="129" y="154"/>
                      <a:pt x="132" y="160"/>
                      <a:pt x="133" y="166"/>
                    </a:cubicBezTo>
                    <a:cubicBezTo>
                      <a:pt x="135" y="172"/>
                      <a:pt x="140" y="179"/>
                      <a:pt x="139" y="186"/>
                    </a:cubicBezTo>
                    <a:cubicBezTo>
                      <a:pt x="139" y="193"/>
                      <a:pt x="144" y="188"/>
                      <a:pt x="147" y="192"/>
                    </a:cubicBezTo>
                    <a:cubicBezTo>
                      <a:pt x="152" y="197"/>
                      <a:pt x="158" y="196"/>
                      <a:pt x="159" y="204"/>
                    </a:cubicBezTo>
                    <a:cubicBezTo>
                      <a:pt x="161" y="216"/>
                      <a:pt x="176" y="223"/>
                      <a:pt x="178" y="235"/>
                    </a:cubicBezTo>
                    <a:cubicBezTo>
                      <a:pt x="179" y="236"/>
                      <a:pt x="176" y="237"/>
                      <a:pt x="177" y="238"/>
                    </a:cubicBezTo>
                    <a:cubicBezTo>
                      <a:pt x="179" y="241"/>
                      <a:pt x="181" y="243"/>
                      <a:pt x="182" y="246"/>
                    </a:cubicBezTo>
                    <a:cubicBezTo>
                      <a:pt x="185" y="252"/>
                      <a:pt x="192" y="261"/>
                      <a:pt x="192" y="268"/>
                    </a:cubicBezTo>
                    <a:cubicBezTo>
                      <a:pt x="192" y="274"/>
                      <a:pt x="192" y="279"/>
                      <a:pt x="196" y="285"/>
                    </a:cubicBezTo>
                    <a:cubicBezTo>
                      <a:pt x="199" y="289"/>
                      <a:pt x="204" y="292"/>
                      <a:pt x="207" y="297"/>
                    </a:cubicBezTo>
                    <a:cubicBezTo>
                      <a:pt x="210" y="303"/>
                      <a:pt x="212" y="308"/>
                      <a:pt x="217" y="313"/>
                    </a:cubicBezTo>
                    <a:cubicBezTo>
                      <a:pt x="222" y="317"/>
                      <a:pt x="228" y="320"/>
                      <a:pt x="232" y="327"/>
                    </a:cubicBezTo>
                    <a:cubicBezTo>
                      <a:pt x="235" y="333"/>
                      <a:pt x="234" y="336"/>
                      <a:pt x="240" y="341"/>
                    </a:cubicBezTo>
                    <a:cubicBezTo>
                      <a:pt x="246" y="346"/>
                      <a:pt x="251" y="351"/>
                      <a:pt x="256" y="357"/>
                    </a:cubicBezTo>
                    <a:cubicBezTo>
                      <a:pt x="261" y="361"/>
                      <a:pt x="266" y="365"/>
                      <a:pt x="272" y="368"/>
                    </a:cubicBezTo>
                    <a:cubicBezTo>
                      <a:pt x="277" y="371"/>
                      <a:pt x="278" y="373"/>
                      <a:pt x="281" y="378"/>
                    </a:cubicBezTo>
                    <a:cubicBezTo>
                      <a:pt x="282" y="381"/>
                      <a:pt x="284" y="384"/>
                      <a:pt x="286" y="386"/>
                    </a:cubicBezTo>
                    <a:cubicBezTo>
                      <a:pt x="288" y="388"/>
                      <a:pt x="290" y="390"/>
                      <a:pt x="292" y="391"/>
                    </a:cubicBezTo>
                    <a:cubicBezTo>
                      <a:pt x="293" y="392"/>
                      <a:pt x="291" y="393"/>
                      <a:pt x="293" y="394"/>
                    </a:cubicBezTo>
                    <a:cubicBezTo>
                      <a:pt x="294" y="395"/>
                      <a:pt x="304" y="408"/>
                      <a:pt x="304" y="401"/>
                    </a:cubicBezTo>
                    <a:cubicBezTo>
                      <a:pt x="304" y="397"/>
                      <a:pt x="300" y="394"/>
                      <a:pt x="300" y="390"/>
                    </a:cubicBezTo>
                    <a:cubicBezTo>
                      <a:pt x="299" y="385"/>
                      <a:pt x="308" y="392"/>
                      <a:pt x="309" y="393"/>
                    </a:cubicBezTo>
                    <a:cubicBezTo>
                      <a:pt x="316" y="399"/>
                      <a:pt x="323" y="399"/>
                      <a:pt x="322" y="387"/>
                    </a:cubicBezTo>
                    <a:cubicBezTo>
                      <a:pt x="326" y="391"/>
                      <a:pt x="329" y="399"/>
                      <a:pt x="336" y="400"/>
                    </a:cubicBezTo>
                    <a:cubicBezTo>
                      <a:pt x="339" y="401"/>
                      <a:pt x="339" y="389"/>
                      <a:pt x="339" y="387"/>
                    </a:cubicBezTo>
                    <a:cubicBezTo>
                      <a:pt x="340" y="380"/>
                      <a:pt x="341" y="372"/>
                      <a:pt x="341" y="365"/>
                    </a:cubicBezTo>
                    <a:cubicBezTo>
                      <a:pt x="342" y="361"/>
                      <a:pt x="344" y="355"/>
                      <a:pt x="343" y="351"/>
                    </a:cubicBezTo>
                    <a:cubicBezTo>
                      <a:pt x="341" y="348"/>
                      <a:pt x="340" y="347"/>
                      <a:pt x="341" y="344"/>
                    </a:cubicBezTo>
                    <a:cubicBezTo>
                      <a:pt x="342" y="340"/>
                      <a:pt x="345" y="335"/>
                      <a:pt x="345" y="330"/>
                    </a:cubicBezTo>
                    <a:cubicBezTo>
                      <a:pt x="345" y="327"/>
                      <a:pt x="341" y="327"/>
                      <a:pt x="342" y="323"/>
                    </a:cubicBezTo>
                    <a:cubicBezTo>
                      <a:pt x="343" y="320"/>
                      <a:pt x="345" y="316"/>
                      <a:pt x="347" y="313"/>
                    </a:cubicBezTo>
                    <a:cubicBezTo>
                      <a:pt x="349" y="310"/>
                      <a:pt x="350" y="309"/>
                      <a:pt x="349" y="304"/>
                    </a:cubicBezTo>
                    <a:cubicBezTo>
                      <a:pt x="349" y="300"/>
                      <a:pt x="345" y="302"/>
                      <a:pt x="343" y="300"/>
                    </a:cubicBezTo>
                    <a:cubicBezTo>
                      <a:pt x="340" y="297"/>
                      <a:pt x="335" y="286"/>
                      <a:pt x="337" y="282"/>
                    </a:cubicBezTo>
                    <a:cubicBezTo>
                      <a:pt x="334" y="281"/>
                      <a:pt x="317" y="277"/>
                      <a:pt x="316" y="280"/>
                    </a:cubicBezTo>
                    <a:cubicBezTo>
                      <a:pt x="315" y="279"/>
                      <a:pt x="315" y="278"/>
                      <a:pt x="314" y="277"/>
                    </a:cubicBezTo>
                    <a:cubicBezTo>
                      <a:pt x="310" y="282"/>
                      <a:pt x="310" y="288"/>
                      <a:pt x="305" y="291"/>
                    </a:cubicBezTo>
                    <a:cubicBezTo>
                      <a:pt x="306" y="289"/>
                      <a:pt x="313" y="281"/>
                      <a:pt x="306" y="281"/>
                    </a:cubicBezTo>
                    <a:cubicBezTo>
                      <a:pt x="310" y="279"/>
                      <a:pt x="315" y="276"/>
                      <a:pt x="314" y="271"/>
                    </a:cubicBezTo>
                    <a:cubicBezTo>
                      <a:pt x="314" y="268"/>
                      <a:pt x="310" y="269"/>
                      <a:pt x="308" y="268"/>
                    </a:cubicBezTo>
                    <a:cubicBezTo>
                      <a:pt x="305" y="266"/>
                      <a:pt x="304" y="260"/>
                      <a:pt x="304" y="258"/>
                    </a:cubicBezTo>
                    <a:cubicBezTo>
                      <a:pt x="302" y="251"/>
                      <a:pt x="300" y="245"/>
                      <a:pt x="300" y="238"/>
                    </a:cubicBezTo>
                    <a:cubicBezTo>
                      <a:pt x="299" y="234"/>
                      <a:pt x="287" y="233"/>
                      <a:pt x="283" y="234"/>
                    </a:cubicBezTo>
                    <a:cubicBezTo>
                      <a:pt x="280" y="235"/>
                      <a:pt x="275" y="229"/>
                      <a:pt x="272" y="227"/>
                    </a:cubicBezTo>
                    <a:cubicBezTo>
                      <a:pt x="269" y="224"/>
                      <a:pt x="270" y="218"/>
                      <a:pt x="269" y="214"/>
                    </a:cubicBezTo>
                    <a:cubicBezTo>
                      <a:pt x="270" y="216"/>
                      <a:pt x="273" y="216"/>
                      <a:pt x="275" y="215"/>
                    </a:cubicBezTo>
                    <a:cubicBezTo>
                      <a:pt x="274" y="211"/>
                      <a:pt x="271" y="211"/>
                      <a:pt x="268" y="211"/>
                    </a:cubicBezTo>
                    <a:cubicBezTo>
                      <a:pt x="270" y="211"/>
                      <a:pt x="272" y="209"/>
                      <a:pt x="273" y="207"/>
                    </a:cubicBezTo>
                    <a:cubicBezTo>
                      <a:pt x="271" y="207"/>
                      <a:pt x="269" y="207"/>
                      <a:pt x="267" y="207"/>
                    </a:cubicBezTo>
                    <a:cubicBezTo>
                      <a:pt x="270" y="206"/>
                      <a:pt x="272" y="203"/>
                      <a:pt x="275" y="201"/>
                    </a:cubicBezTo>
                    <a:cubicBezTo>
                      <a:pt x="277" y="199"/>
                      <a:pt x="282" y="200"/>
                      <a:pt x="283" y="198"/>
                    </a:cubicBezTo>
                    <a:cubicBezTo>
                      <a:pt x="285" y="195"/>
                      <a:pt x="278" y="188"/>
                      <a:pt x="276" y="186"/>
                    </a:cubicBezTo>
                    <a:cubicBezTo>
                      <a:pt x="271" y="180"/>
                      <a:pt x="267" y="180"/>
                      <a:pt x="261" y="185"/>
                    </a:cubicBezTo>
                    <a:cubicBezTo>
                      <a:pt x="256" y="188"/>
                      <a:pt x="245" y="196"/>
                      <a:pt x="240" y="189"/>
                    </a:cubicBezTo>
                    <a:cubicBezTo>
                      <a:pt x="250" y="195"/>
                      <a:pt x="270" y="177"/>
                      <a:pt x="251" y="173"/>
                    </a:cubicBezTo>
                    <a:cubicBezTo>
                      <a:pt x="248" y="172"/>
                      <a:pt x="245" y="174"/>
                      <a:pt x="242" y="172"/>
                    </a:cubicBezTo>
                    <a:cubicBezTo>
                      <a:pt x="239" y="171"/>
                      <a:pt x="238" y="167"/>
                      <a:pt x="235" y="165"/>
                    </a:cubicBezTo>
                    <a:cubicBezTo>
                      <a:pt x="230" y="161"/>
                      <a:pt x="233" y="152"/>
                      <a:pt x="227" y="147"/>
                    </a:cubicBezTo>
                    <a:cubicBezTo>
                      <a:pt x="224" y="146"/>
                      <a:pt x="222" y="143"/>
                      <a:pt x="220" y="142"/>
                    </a:cubicBezTo>
                    <a:cubicBezTo>
                      <a:pt x="217" y="140"/>
                      <a:pt x="214" y="142"/>
                      <a:pt x="211" y="140"/>
                    </a:cubicBezTo>
                    <a:cubicBezTo>
                      <a:pt x="206" y="138"/>
                      <a:pt x="207" y="131"/>
                      <a:pt x="204" y="127"/>
                    </a:cubicBezTo>
                    <a:cubicBezTo>
                      <a:pt x="202" y="125"/>
                      <a:pt x="192" y="115"/>
                      <a:pt x="190" y="121"/>
                    </a:cubicBezTo>
                    <a:cubicBezTo>
                      <a:pt x="188" y="125"/>
                      <a:pt x="194" y="131"/>
                      <a:pt x="194" y="135"/>
                    </a:cubicBezTo>
                    <a:cubicBezTo>
                      <a:pt x="192" y="133"/>
                      <a:pt x="192" y="131"/>
                      <a:pt x="190" y="129"/>
                    </a:cubicBezTo>
                    <a:cubicBezTo>
                      <a:pt x="188" y="125"/>
                      <a:pt x="183" y="125"/>
                      <a:pt x="180" y="122"/>
                    </a:cubicBezTo>
                    <a:cubicBezTo>
                      <a:pt x="175" y="117"/>
                      <a:pt x="175" y="109"/>
                      <a:pt x="170" y="105"/>
                    </a:cubicBezTo>
                    <a:cubicBezTo>
                      <a:pt x="168" y="106"/>
                      <a:pt x="168" y="108"/>
                      <a:pt x="169" y="111"/>
                    </a:cubicBezTo>
                    <a:cubicBezTo>
                      <a:pt x="168" y="109"/>
                      <a:pt x="163" y="99"/>
                      <a:pt x="165" y="107"/>
                    </a:cubicBezTo>
                    <a:cubicBezTo>
                      <a:pt x="162" y="103"/>
                      <a:pt x="166" y="99"/>
                      <a:pt x="162" y="96"/>
                    </a:cubicBezTo>
                    <a:cubicBezTo>
                      <a:pt x="157" y="93"/>
                      <a:pt x="154" y="88"/>
                      <a:pt x="149" y="84"/>
                    </a:cubicBezTo>
                    <a:cubicBezTo>
                      <a:pt x="144" y="81"/>
                      <a:pt x="140" y="75"/>
                      <a:pt x="134" y="72"/>
                    </a:cubicBezTo>
                    <a:cubicBezTo>
                      <a:pt x="132" y="71"/>
                      <a:pt x="130" y="71"/>
                      <a:pt x="128" y="70"/>
                    </a:cubicBezTo>
                    <a:cubicBezTo>
                      <a:pt x="125" y="68"/>
                      <a:pt x="125" y="66"/>
                      <a:pt x="123" y="63"/>
                    </a:cubicBezTo>
                    <a:cubicBezTo>
                      <a:pt x="120" y="60"/>
                      <a:pt x="114" y="60"/>
                      <a:pt x="111" y="57"/>
                    </a:cubicBezTo>
                    <a:cubicBezTo>
                      <a:pt x="107" y="53"/>
                      <a:pt x="113" y="47"/>
                      <a:pt x="108" y="43"/>
                    </a:cubicBezTo>
                    <a:cubicBezTo>
                      <a:pt x="104" y="39"/>
                      <a:pt x="103" y="39"/>
                      <a:pt x="100" y="33"/>
                    </a:cubicBezTo>
                    <a:cubicBezTo>
                      <a:pt x="99" y="27"/>
                      <a:pt x="89" y="20"/>
                      <a:pt x="85" y="16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349">
                <a:extLst>
                  <a:ext uri="{FF2B5EF4-FFF2-40B4-BE49-F238E27FC236}">
                    <a16:creationId xmlns="" xmlns:a16="http://schemas.microsoft.com/office/drawing/2014/main" id="{65C82E88-928A-4E8A-8A05-B40CB7B40B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" y="2273"/>
                <a:ext cx="12" cy="10"/>
              </a:xfrm>
              <a:custGeom>
                <a:avLst/>
                <a:gdLst>
                  <a:gd name="T0" fmla="*/ 19 w 25"/>
                  <a:gd name="T1" fmla="*/ 19 h 20"/>
                  <a:gd name="T2" fmla="*/ 24 w 25"/>
                  <a:gd name="T3" fmla="*/ 17 h 20"/>
                  <a:gd name="T4" fmla="*/ 18 w 25"/>
                  <a:gd name="T5" fmla="*/ 12 h 20"/>
                  <a:gd name="T6" fmla="*/ 12 w 25"/>
                  <a:gd name="T7" fmla="*/ 9 h 20"/>
                  <a:gd name="T8" fmla="*/ 7 w 25"/>
                  <a:gd name="T9" fmla="*/ 3 h 20"/>
                  <a:gd name="T10" fmla="*/ 3 w 25"/>
                  <a:gd name="T11" fmla="*/ 1 h 20"/>
                  <a:gd name="T12" fmla="*/ 3 w 25"/>
                  <a:gd name="T13" fmla="*/ 8 h 20"/>
                  <a:gd name="T14" fmla="*/ 19 w 25"/>
                  <a:gd name="T15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0">
                    <a:moveTo>
                      <a:pt x="19" y="19"/>
                    </a:moveTo>
                    <a:cubicBezTo>
                      <a:pt x="21" y="20"/>
                      <a:pt x="25" y="20"/>
                      <a:pt x="24" y="17"/>
                    </a:cubicBezTo>
                    <a:cubicBezTo>
                      <a:pt x="24" y="16"/>
                      <a:pt x="19" y="13"/>
                      <a:pt x="18" y="12"/>
                    </a:cubicBezTo>
                    <a:cubicBezTo>
                      <a:pt x="16" y="10"/>
                      <a:pt x="15" y="9"/>
                      <a:pt x="12" y="9"/>
                    </a:cubicBezTo>
                    <a:cubicBezTo>
                      <a:pt x="13" y="6"/>
                      <a:pt x="9" y="4"/>
                      <a:pt x="7" y="3"/>
                    </a:cubicBezTo>
                    <a:cubicBezTo>
                      <a:pt x="6" y="2"/>
                      <a:pt x="5" y="0"/>
                      <a:pt x="3" y="1"/>
                    </a:cubicBezTo>
                    <a:cubicBezTo>
                      <a:pt x="0" y="3"/>
                      <a:pt x="0" y="6"/>
                      <a:pt x="3" y="8"/>
                    </a:cubicBezTo>
                    <a:cubicBezTo>
                      <a:pt x="8" y="12"/>
                      <a:pt x="16" y="13"/>
                      <a:pt x="19" y="19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350">
                <a:extLst>
                  <a:ext uri="{FF2B5EF4-FFF2-40B4-BE49-F238E27FC236}">
                    <a16:creationId xmlns="" xmlns:a16="http://schemas.microsoft.com/office/drawing/2014/main" id="{D61FB46C-B312-4FDA-8E6A-4CD6970654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4" y="2273"/>
                <a:ext cx="12" cy="10"/>
              </a:xfrm>
              <a:custGeom>
                <a:avLst/>
                <a:gdLst>
                  <a:gd name="T0" fmla="*/ 19 w 25"/>
                  <a:gd name="T1" fmla="*/ 19 h 20"/>
                  <a:gd name="T2" fmla="*/ 24 w 25"/>
                  <a:gd name="T3" fmla="*/ 17 h 20"/>
                  <a:gd name="T4" fmla="*/ 18 w 25"/>
                  <a:gd name="T5" fmla="*/ 12 h 20"/>
                  <a:gd name="T6" fmla="*/ 12 w 25"/>
                  <a:gd name="T7" fmla="*/ 9 h 20"/>
                  <a:gd name="T8" fmla="*/ 7 w 25"/>
                  <a:gd name="T9" fmla="*/ 3 h 20"/>
                  <a:gd name="T10" fmla="*/ 3 w 25"/>
                  <a:gd name="T11" fmla="*/ 1 h 20"/>
                  <a:gd name="T12" fmla="*/ 3 w 25"/>
                  <a:gd name="T13" fmla="*/ 8 h 20"/>
                  <a:gd name="T14" fmla="*/ 19 w 25"/>
                  <a:gd name="T15" fmla="*/ 19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0">
                    <a:moveTo>
                      <a:pt x="19" y="19"/>
                    </a:moveTo>
                    <a:cubicBezTo>
                      <a:pt x="21" y="20"/>
                      <a:pt x="25" y="20"/>
                      <a:pt x="24" y="17"/>
                    </a:cubicBezTo>
                    <a:cubicBezTo>
                      <a:pt x="24" y="16"/>
                      <a:pt x="19" y="13"/>
                      <a:pt x="18" y="12"/>
                    </a:cubicBezTo>
                    <a:cubicBezTo>
                      <a:pt x="16" y="10"/>
                      <a:pt x="15" y="9"/>
                      <a:pt x="12" y="9"/>
                    </a:cubicBezTo>
                    <a:cubicBezTo>
                      <a:pt x="13" y="6"/>
                      <a:pt x="9" y="4"/>
                      <a:pt x="7" y="3"/>
                    </a:cubicBezTo>
                    <a:cubicBezTo>
                      <a:pt x="6" y="2"/>
                      <a:pt x="5" y="0"/>
                      <a:pt x="3" y="1"/>
                    </a:cubicBezTo>
                    <a:cubicBezTo>
                      <a:pt x="0" y="3"/>
                      <a:pt x="0" y="6"/>
                      <a:pt x="3" y="8"/>
                    </a:cubicBezTo>
                    <a:cubicBezTo>
                      <a:pt x="8" y="12"/>
                      <a:pt x="16" y="13"/>
                      <a:pt x="19" y="19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351">
                <a:extLst>
                  <a:ext uri="{FF2B5EF4-FFF2-40B4-BE49-F238E27FC236}">
                    <a16:creationId xmlns="" xmlns:a16="http://schemas.microsoft.com/office/drawing/2014/main" id="{6A1677F9-C701-472F-97B4-DF9CBF4B3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6" y="2297"/>
                <a:ext cx="12" cy="18"/>
              </a:xfrm>
              <a:custGeom>
                <a:avLst/>
                <a:gdLst>
                  <a:gd name="T0" fmla="*/ 17 w 25"/>
                  <a:gd name="T1" fmla="*/ 31 h 37"/>
                  <a:gd name="T2" fmla="*/ 23 w 25"/>
                  <a:gd name="T3" fmla="*/ 16 h 37"/>
                  <a:gd name="T4" fmla="*/ 10 w 25"/>
                  <a:gd name="T5" fmla="*/ 1 h 37"/>
                  <a:gd name="T6" fmla="*/ 0 w 25"/>
                  <a:gd name="T7" fmla="*/ 3 h 37"/>
                  <a:gd name="T8" fmla="*/ 8 w 25"/>
                  <a:gd name="T9" fmla="*/ 17 h 37"/>
                  <a:gd name="T10" fmla="*/ 14 w 25"/>
                  <a:gd name="T11" fmla="*/ 23 h 37"/>
                  <a:gd name="T12" fmla="*/ 17 w 25"/>
                  <a:gd name="T13" fmla="*/ 3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7">
                    <a:moveTo>
                      <a:pt x="17" y="31"/>
                    </a:moveTo>
                    <a:cubicBezTo>
                      <a:pt x="23" y="37"/>
                      <a:pt x="25" y="19"/>
                      <a:pt x="23" y="16"/>
                    </a:cubicBezTo>
                    <a:cubicBezTo>
                      <a:pt x="19" y="12"/>
                      <a:pt x="14" y="3"/>
                      <a:pt x="10" y="1"/>
                    </a:cubicBezTo>
                    <a:cubicBezTo>
                      <a:pt x="6" y="0"/>
                      <a:pt x="4" y="5"/>
                      <a:pt x="0" y="3"/>
                    </a:cubicBezTo>
                    <a:cubicBezTo>
                      <a:pt x="1" y="8"/>
                      <a:pt x="5" y="12"/>
                      <a:pt x="8" y="17"/>
                    </a:cubicBezTo>
                    <a:cubicBezTo>
                      <a:pt x="9" y="19"/>
                      <a:pt x="12" y="20"/>
                      <a:pt x="14" y="23"/>
                    </a:cubicBezTo>
                    <a:cubicBezTo>
                      <a:pt x="15" y="25"/>
                      <a:pt x="16" y="28"/>
                      <a:pt x="17" y="3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352">
                <a:extLst>
                  <a:ext uri="{FF2B5EF4-FFF2-40B4-BE49-F238E27FC236}">
                    <a16:creationId xmlns="" xmlns:a16="http://schemas.microsoft.com/office/drawing/2014/main" id="{40189F84-B60F-48F2-92EB-ED7269637C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6" y="2297"/>
                <a:ext cx="12" cy="18"/>
              </a:xfrm>
              <a:custGeom>
                <a:avLst/>
                <a:gdLst>
                  <a:gd name="T0" fmla="*/ 17 w 25"/>
                  <a:gd name="T1" fmla="*/ 31 h 37"/>
                  <a:gd name="T2" fmla="*/ 23 w 25"/>
                  <a:gd name="T3" fmla="*/ 16 h 37"/>
                  <a:gd name="T4" fmla="*/ 10 w 25"/>
                  <a:gd name="T5" fmla="*/ 1 h 37"/>
                  <a:gd name="T6" fmla="*/ 0 w 25"/>
                  <a:gd name="T7" fmla="*/ 3 h 37"/>
                  <a:gd name="T8" fmla="*/ 8 w 25"/>
                  <a:gd name="T9" fmla="*/ 17 h 37"/>
                  <a:gd name="T10" fmla="*/ 14 w 25"/>
                  <a:gd name="T11" fmla="*/ 23 h 37"/>
                  <a:gd name="T12" fmla="*/ 17 w 25"/>
                  <a:gd name="T13" fmla="*/ 3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7">
                    <a:moveTo>
                      <a:pt x="17" y="31"/>
                    </a:moveTo>
                    <a:cubicBezTo>
                      <a:pt x="23" y="37"/>
                      <a:pt x="25" y="19"/>
                      <a:pt x="23" y="16"/>
                    </a:cubicBezTo>
                    <a:cubicBezTo>
                      <a:pt x="19" y="12"/>
                      <a:pt x="14" y="3"/>
                      <a:pt x="10" y="1"/>
                    </a:cubicBezTo>
                    <a:cubicBezTo>
                      <a:pt x="6" y="0"/>
                      <a:pt x="4" y="5"/>
                      <a:pt x="0" y="3"/>
                    </a:cubicBezTo>
                    <a:cubicBezTo>
                      <a:pt x="1" y="8"/>
                      <a:pt x="5" y="12"/>
                      <a:pt x="8" y="17"/>
                    </a:cubicBezTo>
                    <a:cubicBezTo>
                      <a:pt x="9" y="19"/>
                      <a:pt x="12" y="20"/>
                      <a:pt x="14" y="23"/>
                    </a:cubicBezTo>
                    <a:cubicBezTo>
                      <a:pt x="15" y="25"/>
                      <a:pt x="16" y="28"/>
                      <a:pt x="17" y="3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353">
                <a:extLst>
                  <a:ext uri="{FF2B5EF4-FFF2-40B4-BE49-F238E27FC236}">
                    <a16:creationId xmlns="" xmlns:a16="http://schemas.microsoft.com/office/drawing/2014/main" id="{8F9744E3-4AF3-412E-A241-F763F47F59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6" y="2284"/>
                <a:ext cx="3" cy="3"/>
              </a:xfrm>
              <a:custGeom>
                <a:avLst/>
                <a:gdLst>
                  <a:gd name="T0" fmla="*/ 6 w 6"/>
                  <a:gd name="T1" fmla="*/ 7 h 7"/>
                  <a:gd name="T2" fmla="*/ 0 w 6"/>
                  <a:gd name="T3" fmla="*/ 2 h 7"/>
                  <a:gd name="T4" fmla="*/ 6 w 6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6" y="7"/>
                    </a:moveTo>
                    <a:cubicBezTo>
                      <a:pt x="6" y="4"/>
                      <a:pt x="4" y="0"/>
                      <a:pt x="0" y="2"/>
                    </a:cubicBezTo>
                    <a:cubicBezTo>
                      <a:pt x="2" y="4"/>
                      <a:pt x="4" y="5"/>
                      <a:pt x="6" y="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354">
                <a:extLst>
                  <a:ext uri="{FF2B5EF4-FFF2-40B4-BE49-F238E27FC236}">
                    <a16:creationId xmlns="" xmlns:a16="http://schemas.microsoft.com/office/drawing/2014/main" id="{4EBF5301-BBD9-467B-8845-179D72995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6" y="2284"/>
                <a:ext cx="3" cy="3"/>
              </a:xfrm>
              <a:custGeom>
                <a:avLst/>
                <a:gdLst>
                  <a:gd name="T0" fmla="*/ 6 w 6"/>
                  <a:gd name="T1" fmla="*/ 7 h 7"/>
                  <a:gd name="T2" fmla="*/ 0 w 6"/>
                  <a:gd name="T3" fmla="*/ 2 h 7"/>
                  <a:gd name="T4" fmla="*/ 6 w 6"/>
                  <a:gd name="T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6" y="7"/>
                    </a:moveTo>
                    <a:cubicBezTo>
                      <a:pt x="6" y="4"/>
                      <a:pt x="4" y="0"/>
                      <a:pt x="0" y="2"/>
                    </a:cubicBezTo>
                    <a:cubicBezTo>
                      <a:pt x="2" y="4"/>
                      <a:pt x="4" y="5"/>
                      <a:pt x="6" y="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355">
                <a:extLst>
                  <a:ext uri="{FF2B5EF4-FFF2-40B4-BE49-F238E27FC236}">
                    <a16:creationId xmlns="" xmlns:a16="http://schemas.microsoft.com/office/drawing/2014/main" id="{1A7C8B5E-4035-4CD6-ADF0-3B7B24E8C7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3" y="2327"/>
                <a:ext cx="4" cy="6"/>
              </a:xfrm>
              <a:custGeom>
                <a:avLst/>
                <a:gdLst>
                  <a:gd name="T0" fmla="*/ 7 w 8"/>
                  <a:gd name="T1" fmla="*/ 7 h 12"/>
                  <a:gd name="T2" fmla="*/ 5 w 8"/>
                  <a:gd name="T3" fmla="*/ 0 h 12"/>
                  <a:gd name="T4" fmla="*/ 1 w 8"/>
                  <a:gd name="T5" fmla="*/ 8 h 12"/>
                  <a:gd name="T6" fmla="*/ 7 w 8"/>
                  <a:gd name="T7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7" y="7"/>
                    </a:moveTo>
                    <a:cubicBezTo>
                      <a:pt x="8" y="4"/>
                      <a:pt x="7" y="1"/>
                      <a:pt x="5" y="0"/>
                    </a:cubicBezTo>
                    <a:cubicBezTo>
                      <a:pt x="3" y="2"/>
                      <a:pt x="2" y="5"/>
                      <a:pt x="1" y="8"/>
                    </a:cubicBezTo>
                    <a:cubicBezTo>
                      <a:pt x="0" y="11"/>
                      <a:pt x="8" y="12"/>
                      <a:pt x="7" y="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356">
                <a:extLst>
                  <a:ext uri="{FF2B5EF4-FFF2-40B4-BE49-F238E27FC236}">
                    <a16:creationId xmlns="" xmlns:a16="http://schemas.microsoft.com/office/drawing/2014/main" id="{DCE1449F-85BC-420E-A5D4-1EE3A7E059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3" y="2327"/>
                <a:ext cx="4" cy="6"/>
              </a:xfrm>
              <a:custGeom>
                <a:avLst/>
                <a:gdLst>
                  <a:gd name="T0" fmla="*/ 7 w 8"/>
                  <a:gd name="T1" fmla="*/ 7 h 12"/>
                  <a:gd name="T2" fmla="*/ 5 w 8"/>
                  <a:gd name="T3" fmla="*/ 0 h 12"/>
                  <a:gd name="T4" fmla="*/ 1 w 8"/>
                  <a:gd name="T5" fmla="*/ 8 h 12"/>
                  <a:gd name="T6" fmla="*/ 7 w 8"/>
                  <a:gd name="T7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7" y="7"/>
                    </a:moveTo>
                    <a:cubicBezTo>
                      <a:pt x="8" y="4"/>
                      <a:pt x="7" y="1"/>
                      <a:pt x="5" y="0"/>
                    </a:cubicBezTo>
                    <a:cubicBezTo>
                      <a:pt x="3" y="2"/>
                      <a:pt x="2" y="5"/>
                      <a:pt x="1" y="8"/>
                    </a:cubicBezTo>
                    <a:cubicBezTo>
                      <a:pt x="0" y="11"/>
                      <a:pt x="8" y="12"/>
                      <a:pt x="7" y="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357">
                <a:extLst>
                  <a:ext uri="{FF2B5EF4-FFF2-40B4-BE49-F238E27FC236}">
                    <a16:creationId xmlns="" xmlns:a16="http://schemas.microsoft.com/office/drawing/2014/main" id="{F4FC2B6E-1990-4C36-B07F-91AFABC4E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4" y="2322"/>
                <a:ext cx="4" cy="6"/>
              </a:xfrm>
              <a:custGeom>
                <a:avLst/>
                <a:gdLst>
                  <a:gd name="T0" fmla="*/ 0 w 7"/>
                  <a:gd name="T1" fmla="*/ 0 h 12"/>
                  <a:gd name="T2" fmla="*/ 6 w 7"/>
                  <a:gd name="T3" fmla="*/ 12 h 12"/>
                  <a:gd name="T4" fmla="*/ 0 w 7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2">
                    <a:moveTo>
                      <a:pt x="0" y="0"/>
                    </a:moveTo>
                    <a:cubicBezTo>
                      <a:pt x="1" y="4"/>
                      <a:pt x="4" y="8"/>
                      <a:pt x="6" y="12"/>
                    </a:cubicBezTo>
                    <a:cubicBezTo>
                      <a:pt x="7" y="9"/>
                      <a:pt x="4" y="0"/>
                      <a:pt x="0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358">
                <a:extLst>
                  <a:ext uri="{FF2B5EF4-FFF2-40B4-BE49-F238E27FC236}">
                    <a16:creationId xmlns="" xmlns:a16="http://schemas.microsoft.com/office/drawing/2014/main" id="{2D719F33-6187-4DD3-AF50-B31394DB38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4" y="2322"/>
                <a:ext cx="4" cy="6"/>
              </a:xfrm>
              <a:custGeom>
                <a:avLst/>
                <a:gdLst>
                  <a:gd name="T0" fmla="*/ 0 w 7"/>
                  <a:gd name="T1" fmla="*/ 0 h 12"/>
                  <a:gd name="T2" fmla="*/ 6 w 7"/>
                  <a:gd name="T3" fmla="*/ 12 h 12"/>
                  <a:gd name="T4" fmla="*/ 0 w 7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2">
                    <a:moveTo>
                      <a:pt x="0" y="0"/>
                    </a:moveTo>
                    <a:cubicBezTo>
                      <a:pt x="1" y="4"/>
                      <a:pt x="4" y="8"/>
                      <a:pt x="6" y="12"/>
                    </a:cubicBezTo>
                    <a:cubicBezTo>
                      <a:pt x="7" y="9"/>
                      <a:pt x="4" y="0"/>
                      <a:pt x="0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359">
                <a:extLst>
                  <a:ext uri="{FF2B5EF4-FFF2-40B4-BE49-F238E27FC236}">
                    <a16:creationId xmlns="" xmlns:a16="http://schemas.microsoft.com/office/drawing/2014/main" id="{446CA252-B2B8-429E-9ABC-6CCDC2F61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7" y="2319"/>
                <a:ext cx="4" cy="2"/>
              </a:xfrm>
              <a:custGeom>
                <a:avLst/>
                <a:gdLst>
                  <a:gd name="T0" fmla="*/ 8 w 8"/>
                  <a:gd name="T1" fmla="*/ 4 h 5"/>
                  <a:gd name="T2" fmla="*/ 0 w 8"/>
                  <a:gd name="T3" fmla="*/ 3 h 5"/>
                  <a:gd name="T4" fmla="*/ 8 w 8"/>
                  <a:gd name="T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5">
                    <a:moveTo>
                      <a:pt x="8" y="4"/>
                    </a:moveTo>
                    <a:cubicBezTo>
                      <a:pt x="8" y="0"/>
                      <a:pt x="2" y="1"/>
                      <a:pt x="0" y="3"/>
                    </a:cubicBezTo>
                    <a:cubicBezTo>
                      <a:pt x="2" y="5"/>
                      <a:pt x="5" y="5"/>
                      <a:pt x="8" y="4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360">
                <a:extLst>
                  <a:ext uri="{FF2B5EF4-FFF2-40B4-BE49-F238E27FC236}">
                    <a16:creationId xmlns="" xmlns:a16="http://schemas.microsoft.com/office/drawing/2014/main" id="{F22E1F40-6CD8-48E5-A740-CE6349BDDB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7" y="2319"/>
                <a:ext cx="4" cy="2"/>
              </a:xfrm>
              <a:custGeom>
                <a:avLst/>
                <a:gdLst>
                  <a:gd name="T0" fmla="*/ 8 w 8"/>
                  <a:gd name="T1" fmla="*/ 4 h 5"/>
                  <a:gd name="T2" fmla="*/ 0 w 8"/>
                  <a:gd name="T3" fmla="*/ 3 h 5"/>
                  <a:gd name="T4" fmla="*/ 8 w 8"/>
                  <a:gd name="T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5">
                    <a:moveTo>
                      <a:pt x="8" y="4"/>
                    </a:moveTo>
                    <a:cubicBezTo>
                      <a:pt x="8" y="0"/>
                      <a:pt x="2" y="1"/>
                      <a:pt x="0" y="3"/>
                    </a:cubicBezTo>
                    <a:cubicBezTo>
                      <a:pt x="2" y="5"/>
                      <a:pt x="5" y="5"/>
                      <a:pt x="8" y="4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361">
                <a:extLst>
                  <a:ext uri="{FF2B5EF4-FFF2-40B4-BE49-F238E27FC236}">
                    <a16:creationId xmlns="" xmlns:a16="http://schemas.microsoft.com/office/drawing/2014/main" id="{0DE84365-98C2-4D15-8034-324C690E74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8" y="2338"/>
                <a:ext cx="13" cy="15"/>
              </a:xfrm>
              <a:custGeom>
                <a:avLst/>
                <a:gdLst>
                  <a:gd name="T0" fmla="*/ 16 w 28"/>
                  <a:gd name="T1" fmla="*/ 31 h 31"/>
                  <a:gd name="T2" fmla="*/ 10 w 28"/>
                  <a:gd name="T3" fmla="*/ 0 h 31"/>
                  <a:gd name="T4" fmla="*/ 3 w 28"/>
                  <a:gd name="T5" fmla="*/ 3 h 31"/>
                  <a:gd name="T6" fmla="*/ 2 w 28"/>
                  <a:gd name="T7" fmla="*/ 14 h 31"/>
                  <a:gd name="T8" fmla="*/ 16 w 28"/>
                  <a:gd name="T9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1">
                    <a:moveTo>
                      <a:pt x="16" y="31"/>
                    </a:moveTo>
                    <a:cubicBezTo>
                      <a:pt x="28" y="29"/>
                      <a:pt x="10" y="6"/>
                      <a:pt x="10" y="0"/>
                    </a:cubicBezTo>
                    <a:cubicBezTo>
                      <a:pt x="8" y="1"/>
                      <a:pt x="5" y="1"/>
                      <a:pt x="3" y="3"/>
                    </a:cubicBezTo>
                    <a:cubicBezTo>
                      <a:pt x="1" y="5"/>
                      <a:pt x="0" y="11"/>
                      <a:pt x="2" y="14"/>
                    </a:cubicBezTo>
                    <a:cubicBezTo>
                      <a:pt x="6" y="19"/>
                      <a:pt x="9" y="29"/>
                      <a:pt x="16" y="3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362">
                <a:extLst>
                  <a:ext uri="{FF2B5EF4-FFF2-40B4-BE49-F238E27FC236}">
                    <a16:creationId xmlns="" xmlns:a16="http://schemas.microsoft.com/office/drawing/2014/main" id="{71113DD1-E867-4C99-BB6C-3AF0244C01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8" y="2338"/>
                <a:ext cx="13" cy="15"/>
              </a:xfrm>
              <a:custGeom>
                <a:avLst/>
                <a:gdLst>
                  <a:gd name="T0" fmla="*/ 16 w 28"/>
                  <a:gd name="T1" fmla="*/ 31 h 31"/>
                  <a:gd name="T2" fmla="*/ 10 w 28"/>
                  <a:gd name="T3" fmla="*/ 0 h 31"/>
                  <a:gd name="T4" fmla="*/ 3 w 28"/>
                  <a:gd name="T5" fmla="*/ 3 h 31"/>
                  <a:gd name="T6" fmla="*/ 2 w 28"/>
                  <a:gd name="T7" fmla="*/ 14 h 31"/>
                  <a:gd name="T8" fmla="*/ 16 w 28"/>
                  <a:gd name="T9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1">
                    <a:moveTo>
                      <a:pt x="16" y="31"/>
                    </a:moveTo>
                    <a:cubicBezTo>
                      <a:pt x="28" y="29"/>
                      <a:pt x="10" y="6"/>
                      <a:pt x="10" y="0"/>
                    </a:cubicBezTo>
                    <a:cubicBezTo>
                      <a:pt x="8" y="1"/>
                      <a:pt x="5" y="1"/>
                      <a:pt x="3" y="3"/>
                    </a:cubicBezTo>
                    <a:cubicBezTo>
                      <a:pt x="1" y="5"/>
                      <a:pt x="0" y="11"/>
                      <a:pt x="2" y="14"/>
                    </a:cubicBezTo>
                    <a:cubicBezTo>
                      <a:pt x="6" y="19"/>
                      <a:pt x="9" y="29"/>
                      <a:pt x="16" y="3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363">
                <a:extLst>
                  <a:ext uri="{FF2B5EF4-FFF2-40B4-BE49-F238E27FC236}">
                    <a16:creationId xmlns="" xmlns:a16="http://schemas.microsoft.com/office/drawing/2014/main" id="{767262F1-78FE-4BFE-A82F-48E4706A5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0" y="2356"/>
                <a:ext cx="7" cy="6"/>
              </a:xfrm>
              <a:custGeom>
                <a:avLst/>
                <a:gdLst>
                  <a:gd name="T0" fmla="*/ 14 w 14"/>
                  <a:gd name="T1" fmla="*/ 13 h 13"/>
                  <a:gd name="T2" fmla="*/ 5 w 14"/>
                  <a:gd name="T3" fmla="*/ 2 h 13"/>
                  <a:gd name="T4" fmla="*/ 14 w 14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3">
                    <a:moveTo>
                      <a:pt x="14" y="13"/>
                    </a:moveTo>
                    <a:cubicBezTo>
                      <a:pt x="13" y="10"/>
                      <a:pt x="9" y="0"/>
                      <a:pt x="5" y="2"/>
                    </a:cubicBezTo>
                    <a:cubicBezTo>
                      <a:pt x="0" y="6"/>
                      <a:pt x="11" y="12"/>
                      <a:pt x="14" y="1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364">
                <a:extLst>
                  <a:ext uri="{FF2B5EF4-FFF2-40B4-BE49-F238E27FC236}">
                    <a16:creationId xmlns="" xmlns:a16="http://schemas.microsoft.com/office/drawing/2014/main" id="{6A794710-118A-439F-A3A1-15C1D34D4E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0" y="2356"/>
                <a:ext cx="7" cy="6"/>
              </a:xfrm>
              <a:custGeom>
                <a:avLst/>
                <a:gdLst>
                  <a:gd name="T0" fmla="*/ 14 w 14"/>
                  <a:gd name="T1" fmla="*/ 13 h 13"/>
                  <a:gd name="T2" fmla="*/ 5 w 14"/>
                  <a:gd name="T3" fmla="*/ 2 h 13"/>
                  <a:gd name="T4" fmla="*/ 14 w 14"/>
                  <a:gd name="T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3">
                    <a:moveTo>
                      <a:pt x="14" y="13"/>
                    </a:moveTo>
                    <a:cubicBezTo>
                      <a:pt x="13" y="10"/>
                      <a:pt x="9" y="0"/>
                      <a:pt x="5" y="2"/>
                    </a:cubicBezTo>
                    <a:cubicBezTo>
                      <a:pt x="0" y="6"/>
                      <a:pt x="11" y="12"/>
                      <a:pt x="14" y="1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365">
                <a:extLst>
                  <a:ext uri="{FF2B5EF4-FFF2-40B4-BE49-F238E27FC236}">
                    <a16:creationId xmlns="" xmlns:a16="http://schemas.microsoft.com/office/drawing/2014/main" id="{70C34EEC-AFD5-4FDB-8FBC-F8F8146FAE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8" y="2365"/>
                <a:ext cx="4" cy="6"/>
              </a:xfrm>
              <a:custGeom>
                <a:avLst/>
                <a:gdLst>
                  <a:gd name="T0" fmla="*/ 2 w 9"/>
                  <a:gd name="T1" fmla="*/ 9 h 13"/>
                  <a:gd name="T2" fmla="*/ 8 w 9"/>
                  <a:gd name="T3" fmla="*/ 9 h 13"/>
                  <a:gd name="T4" fmla="*/ 1 w 9"/>
                  <a:gd name="T5" fmla="*/ 0 h 13"/>
                  <a:gd name="T6" fmla="*/ 2 w 9"/>
                  <a:gd name="T7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3">
                    <a:moveTo>
                      <a:pt x="2" y="9"/>
                    </a:moveTo>
                    <a:cubicBezTo>
                      <a:pt x="2" y="13"/>
                      <a:pt x="6" y="11"/>
                      <a:pt x="8" y="9"/>
                    </a:cubicBezTo>
                    <a:cubicBezTo>
                      <a:pt x="9" y="6"/>
                      <a:pt x="4" y="1"/>
                      <a:pt x="1" y="0"/>
                    </a:cubicBezTo>
                    <a:cubicBezTo>
                      <a:pt x="0" y="3"/>
                      <a:pt x="2" y="6"/>
                      <a:pt x="2" y="9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366">
                <a:extLst>
                  <a:ext uri="{FF2B5EF4-FFF2-40B4-BE49-F238E27FC236}">
                    <a16:creationId xmlns="" xmlns:a16="http://schemas.microsoft.com/office/drawing/2014/main" id="{CD196D0B-75D2-4EFC-9DEF-F366D4CC1D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8" y="2365"/>
                <a:ext cx="4" cy="6"/>
              </a:xfrm>
              <a:custGeom>
                <a:avLst/>
                <a:gdLst>
                  <a:gd name="T0" fmla="*/ 2 w 9"/>
                  <a:gd name="T1" fmla="*/ 9 h 13"/>
                  <a:gd name="T2" fmla="*/ 8 w 9"/>
                  <a:gd name="T3" fmla="*/ 9 h 13"/>
                  <a:gd name="T4" fmla="*/ 1 w 9"/>
                  <a:gd name="T5" fmla="*/ 0 h 13"/>
                  <a:gd name="T6" fmla="*/ 2 w 9"/>
                  <a:gd name="T7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3">
                    <a:moveTo>
                      <a:pt x="2" y="9"/>
                    </a:moveTo>
                    <a:cubicBezTo>
                      <a:pt x="2" y="13"/>
                      <a:pt x="6" y="11"/>
                      <a:pt x="8" y="9"/>
                    </a:cubicBezTo>
                    <a:cubicBezTo>
                      <a:pt x="9" y="6"/>
                      <a:pt x="4" y="1"/>
                      <a:pt x="1" y="0"/>
                    </a:cubicBezTo>
                    <a:cubicBezTo>
                      <a:pt x="0" y="3"/>
                      <a:pt x="2" y="6"/>
                      <a:pt x="2" y="9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367">
                <a:extLst>
                  <a:ext uri="{FF2B5EF4-FFF2-40B4-BE49-F238E27FC236}">
                    <a16:creationId xmlns="" xmlns:a16="http://schemas.microsoft.com/office/drawing/2014/main" id="{16FEF045-72A5-485D-9943-6F381BF72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9" y="2369"/>
                <a:ext cx="6" cy="10"/>
              </a:xfrm>
              <a:custGeom>
                <a:avLst/>
                <a:gdLst>
                  <a:gd name="T0" fmla="*/ 11 w 12"/>
                  <a:gd name="T1" fmla="*/ 20 h 20"/>
                  <a:gd name="T2" fmla="*/ 10 w 12"/>
                  <a:gd name="T3" fmla="*/ 14 h 20"/>
                  <a:gd name="T4" fmla="*/ 11 w 12"/>
                  <a:gd name="T5" fmla="*/ 9 h 20"/>
                  <a:gd name="T6" fmla="*/ 5 w 12"/>
                  <a:gd name="T7" fmla="*/ 2 h 20"/>
                  <a:gd name="T8" fmla="*/ 11 w 12"/>
                  <a:gd name="T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0">
                    <a:moveTo>
                      <a:pt x="11" y="20"/>
                    </a:moveTo>
                    <a:cubicBezTo>
                      <a:pt x="11" y="17"/>
                      <a:pt x="9" y="16"/>
                      <a:pt x="10" y="14"/>
                    </a:cubicBezTo>
                    <a:cubicBezTo>
                      <a:pt x="10" y="11"/>
                      <a:pt x="12" y="11"/>
                      <a:pt x="11" y="9"/>
                    </a:cubicBezTo>
                    <a:cubicBezTo>
                      <a:pt x="10" y="7"/>
                      <a:pt x="8" y="0"/>
                      <a:pt x="5" y="2"/>
                    </a:cubicBezTo>
                    <a:cubicBezTo>
                      <a:pt x="0" y="3"/>
                      <a:pt x="9" y="18"/>
                      <a:pt x="11" y="2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368">
                <a:extLst>
                  <a:ext uri="{FF2B5EF4-FFF2-40B4-BE49-F238E27FC236}">
                    <a16:creationId xmlns="" xmlns:a16="http://schemas.microsoft.com/office/drawing/2014/main" id="{F0579F46-94F2-4871-B377-C7A6393A6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9" y="2369"/>
                <a:ext cx="6" cy="10"/>
              </a:xfrm>
              <a:custGeom>
                <a:avLst/>
                <a:gdLst>
                  <a:gd name="T0" fmla="*/ 11 w 12"/>
                  <a:gd name="T1" fmla="*/ 20 h 20"/>
                  <a:gd name="T2" fmla="*/ 10 w 12"/>
                  <a:gd name="T3" fmla="*/ 14 h 20"/>
                  <a:gd name="T4" fmla="*/ 11 w 12"/>
                  <a:gd name="T5" fmla="*/ 9 h 20"/>
                  <a:gd name="T6" fmla="*/ 5 w 12"/>
                  <a:gd name="T7" fmla="*/ 2 h 20"/>
                  <a:gd name="T8" fmla="*/ 11 w 12"/>
                  <a:gd name="T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0">
                    <a:moveTo>
                      <a:pt x="11" y="20"/>
                    </a:moveTo>
                    <a:cubicBezTo>
                      <a:pt x="11" y="17"/>
                      <a:pt x="9" y="16"/>
                      <a:pt x="10" y="14"/>
                    </a:cubicBezTo>
                    <a:cubicBezTo>
                      <a:pt x="10" y="11"/>
                      <a:pt x="12" y="11"/>
                      <a:pt x="11" y="9"/>
                    </a:cubicBezTo>
                    <a:cubicBezTo>
                      <a:pt x="10" y="7"/>
                      <a:pt x="8" y="0"/>
                      <a:pt x="5" y="2"/>
                    </a:cubicBezTo>
                    <a:cubicBezTo>
                      <a:pt x="0" y="3"/>
                      <a:pt x="9" y="18"/>
                      <a:pt x="11" y="2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369">
                <a:extLst>
                  <a:ext uri="{FF2B5EF4-FFF2-40B4-BE49-F238E27FC236}">
                    <a16:creationId xmlns="" xmlns:a16="http://schemas.microsoft.com/office/drawing/2014/main" id="{A7521C2B-739C-48F9-9CEF-A7A489681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9" y="2286"/>
                <a:ext cx="6" cy="8"/>
              </a:xfrm>
              <a:custGeom>
                <a:avLst/>
                <a:gdLst>
                  <a:gd name="T0" fmla="*/ 13 w 13"/>
                  <a:gd name="T1" fmla="*/ 7 h 16"/>
                  <a:gd name="T2" fmla="*/ 1 w 13"/>
                  <a:gd name="T3" fmla="*/ 6 h 16"/>
                  <a:gd name="T4" fmla="*/ 6 w 13"/>
                  <a:gd name="T5" fmla="*/ 15 h 16"/>
                  <a:gd name="T6" fmla="*/ 13 w 13"/>
                  <a:gd name="T7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6">
                    <a:moveTo>
                      <a:pt x="13" y="7"/>
                    </a:moveTo>
                    <a:cubicBezTo>
                      <a:pt x="11" y="1"/>
                      <a:pt x="3" y="0"/>
                      <a:pt x="1" y="6"/>
                    </a:cubicBezTo>
                    <a:cubicBezTo>
                      <a:pt x="0" y="9"/>
                      <a:pt x="2" y="14"/>
                      <a:pt x="6" y="15"/>
                    </a:cubicBezTo>
                    <a:cubicBezTo>
                      <a:pt x="11" y="16"/>
                      <a:pt x="11" y="10"/>
                      <a:pt x="13" y="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370">
                <a:extLst>
                  <a:ext uri="{FF2B5EF4-FFF2-40B4-BE49-F238E27FC236}">
                    <a16:creationId xmlns="" xmlns:a16="http://schemas.microsoft.com/office/drawing/2014/main" id="{C39B067E-11C1-4F53-B27A-54468A5F4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9" y="2286"/>
                <a:ext cx="6" cy="8"/>
              </a:xfrm>
              <a:custGeom>
                <a:avLst/>
                <a:gdLst>
                  <a:gd name="T0" fmla="*/ 13 w 13"/>
                  <a:gd name="T1" fmla="*/ 7 h 16"/>
                  <a:gd name="T2" fmla="*/ 1 w 13"/>
                  <a:gd name="T3" fmla="*/ 6 h 16"/>
                  <a:gd name="T4" fmla="*/ 6 w 13"/>
                  <a:gd name="T5" fmla="*/ 15 h 16"/>
                  <a:gd name="T6" fmla="*/ 13 w 13"/>
                  <a:gd name="T7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6">
                    <a:moveTo>
                      <a:pt x="13" y="7"/>
                    </a:moveTo>
                    <a:cubicBezTo>
                      <a:pt x="11" y="1"/>
                      <a:pt x="3" y="0"/>
                      <a:pt x="1" y="6"/>
                    </a:cubicBezTo>
                    <a:cubicBezTo>
                      <a:pt x="0" y="9"/>
                      <a:pt x="2" y="14"/>
                      <a:pt x="6" y="15"/>
                    </a:cubicBezTo>
                    <a:cubicBezTo>
                      <a:pt x="11" y="16"/>
                      <a:pt x="11" y="10"/>
                      <a:pt x="13" y="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371">
                <a:extLst>
                  <a:ext uri="{FF2B5EF4-FFF2-40B4-BE49-F238E27FC236}">
                    <a16:creationId xmlns="" xmlns:a16="http://schemas.microsoft.com/office/drawing/2014/main" id="{DD03A92C-D6D8-4540-B817-D92111D4C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9" y="2295"/>
                <a:ext cx="7" cy="6"/>
              </a:xfrm>
              <a:custGeom>
                <a:avLst/>
                <a:gdLst>
                  <a:gd name="T0" fmla="*/ 14 w 15"/>
                  <a:gd name="T1" fmla="*/ 4 h 13"/>
                  <a:gd name="T2" fmla="*/ 1 w 15"/>
                  <a:gd name="T3" fmla="*/ 0 h 13"/>
                  <a:gd name="T4" fmla="*/ 7 w 15"/>
                  <a:gd name="T5" fmla="*/ 7 h 13"/>
                  <a:gd name="T6" fmla="*/ 15 w 15"/>
                  <a:gd name="T7" fmla="*/ 13 h 13"/>
                  <a:gd name="T8" fmla="*/ 14 w 15"/>
                  <a:gd name="T9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14" y="4"/>
                    </a:moveTo>
                    <a:cubicBezTo>
                      <a:pt x="10" y="2"/>
                      <a:pt x="5" y="2"/>
                      <a:pt x="1" y="0"/>
                    </a:cubicBezTo>
                    <a:cubicBezTo>
                      <a:pt x="0" y="4"/>
                      <a:pt x="3" y="6"/>
                      <a:pt x="7" y="7"/>
                    </a:cubicBezTo>
                    <a:cubicBezTo>
                      <a:pt x="10" y="7"/>
                      <a:pt x="12" y="11"/>
                      <a:pt x="15" y="13"/>
                    </a:cubicBezTo>
                    <a:cubicBezTo>
                      <a:pt x="15" y="10"/>
                      <a:pt x="15" y="7"/>
                      <a:pt x="14" y="4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372">
                <a:extLst>
                  <a:ext uri="{FF2B5EF4-FFF2-40B4-BE49-F238E27FC236}">
                    <a16:creationId xmlns="" xmlns:a16="http://schemas.microsoft.com/office/drawing/2014/main" id="{3BC61C35-4DEF-4C99-B9C6-E41CA8A853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9" y="2295"/>
                <a:ext cx="7" cy="6"/>
              </a:xfrm>
              <a:custGeom>
                <a:avLst/>
                <a:gdLst>
                  <a:gd name="T0" fmla="*/ 14 w 15"/>
                  <a:gd name="T1" fmla="*/ 4 h 13"/>
                  <a:gd name="T2" fmla="*/ 1 w 15"/>
                  <a:gd name="T3" fmla="*/ 0 h 13"/>
                  <a:gd name="T4" fmla="*/ 7 w 15"/>
                  <a:gd name="T5" fmla="*/ 7 h 13"/>
                  <a:gd name="T6" fmla="*/ 15 w 15"/>
                  <a:gd name="T7" fmla="*/ 13 h 13"/>
                  <a:gd name="T8" fmla="*/ 14 w 15"/>
                  <a:gd name="T9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14" y="4"/>
                    </a:moveTo>
                    <a:cubicBezTo>
                      <a:pt x="10" y="2"/>
                      <a:pt x="5" y="2"/>
                      <a:pt x="1" y="0"/>
                    </a:cubicBezTo>
                    <a:cubicBezTo>
                      <a:pt x="0" y="4"/>
                      <a:pt x="3" y="6"/>
                      <a:pt x="7" y="7"/>
                    </a:cubicBezTo>
                    <a:cubicBezTo>
                      <a:pt x="10" y="7"/>
                      <a:pt x="12" y="11"/>
                      <a:pt x="15" y="13"/>
                    </a:cubicBezTo>
                    <a:cubicBezTo>
                      <a:pt x="15" y="10"/>
                      <a:pt x="15" y="7"/>
                      <a:pt x="14" y="4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373">
                <a:extLst>
                  <a:ext uri="{FF2B5EF4-FFF2-40B4-BE49-F238E27FC236}">
                    <a16:creationId xmlns="" xmlns:a16="http://schemas.microsoft.com/office/drawing/2014/main" id="{1D891661-6846-4ACE-A18D-99B1404F3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1" y="2299"/>
                <a:ext cx="5" cy="7"/>
              </a:xfrm>
              <a:custGeom>
                <a:avLst/>
                <a:gdLst>
                  <a:gd name="T0" fmla="*/ 9 w 9"/>
                  <a:gd name="T1" fmla="*/ 7 h 16"/>
                  <a:gd name="T2" fmla="*/ 1 w 9"/>
                  <a:gd name="T3" fmla="*/ 0 h 16"/>
                  <a:gd name="T4" fmla="*/ 8 w 9"/>
                  <a:gd name="T5" fmla="*/ 16 h 16"/>
                  <a:gd name="T6" fmla="*/ 9 w 9"/>
                  <a:gd name="T7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6">
                    <a:moveTo>
                      <a:pt x="9" y="7"/>
                    </a:moveTo>
                    <a:cubicBezTo>
                      <a:pt x="8" y="4"/>
                      <a:pt x="5" y="0"/>
                      <a:pt x="1" y="0"/>
                    </a:cubicBezTo>
                    <a:cubicBezTo>
                      <a:pt x="0" y="5"/>
                      <a:pt x="1" y="14"/>
                      <a:pt x="8" y="16"/>
                    </a:cubicBezTo>
                    <a:cubicBezTo>
                      <a:pt x="9" y="13"/>
                      <a:pt x="8" y="10"/>
                      <a:pt x="9" y="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374">
                <a:extLst>
                  <a:ext uri="{FF2B5EF4-FFF2-40B4-BE49-F238E27FC236}">
                    <a16:creationId xmlns="" xmlns:a16="http://schemas.microsoft.com/office/drawing/2014/main" id="{BAF45959-F300-414D-A601-85395004F2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1" y="2299"/>
                <a:ext cx="5" cy="7"/>
              </a:xfrm>
              <a:custGeom>
                <a:avLst/>
                <a:gdLst>
                  <a:gd name="T0" fmla="*/ 9 w 9"/>
                  <a:gd name="T1" fmla="*/ 7 h 16"/>
                  <a:gd name="T2" fmla="*/ 1 w 9"/>
                  <a:gd name="T3" fmla="*/ 0 h 16"/>
                  <a:gd name="T4" fmla="*/ 8 w 9"/>
                  <a:gd name="T5" fmla="*/ 16 h 16"/>
                  <a:gd name="T6" fmla="*/ 9 w 9"/>
                  <a:gd name="T7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6">
                    <a:moveTo>
                      <a:pt x="9" y="7"/>
                    </a:moveTo>
                    <a:cubicBezTo>
                      <a:pt x="8" y="4"/>
                      <a:pt x="5" y="0"/>
                      <a:pt x="1" y="0"/>
                    </a:cubicBezTo>
                    <a:cubicBezTo>
                      <a:pt x="0" y="5"/>
                      <a:pt x="1" y="14"/>
                      <a:pt x="8" y="16"/>
                    </a:cubicBezTo>
                    <a:cubicBezTo>
                      <a:pt x="9" y="13"/>
                      <a:pt x="8" y="10"/>
                      <a:pt x="9" y="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375">
                <a:extLst>
                  <a:ext uri="{FF2B5EF4-FFF2-40B4-BE49-F238E27FC236}">
                    <a16:creationId xmlns="" xmlns:a16="http://schemas.microsoft.com/office/drawing/2014/main" id="{ABF760AE-0499-444D-9A72-6E6CE0A06D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" y="2303"/>
                <a:ext cx="9" cy="7"/>
              </a:xfrm>
              <a:custGeom>
                <a:avLst/>
                <a:gdLst>
                  <a:gd name="T0" fmla="*/ 19 w 19"/>
                  <a:gd name="T1" fmla="*/ 12 h 15"/>
                  <a:gd name="T2" fmla="*/ 9 w 19"/>
                  <a:gd name="T3" fmla="*/ 4 h 15"/>
                  <a:gd name="T4" fmla="*/ 3 w 19"/>
                  <a:gd name="T5" fmla="*/ 0 h 15"/>
                  <a:gd name="T6" fmla="*/ 2 w 19"/>
                  <a:gd name="T7" fmla="*/ 11 h 15"/>
                  <a:gd name="T8" fmla="*/ 18 w 19"/>
                  <a:gd name="T9" fmla="*/ 15 h 15"/>
                  <a:gd name="T10" fmla="*/ 19 w 19"/>
                  <a:gd name="T11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5">
                    <a:moveTo>
                      <a:pt x="19" y="12"/>
                    </a:moveTo>
                    <a:cubicBezTo>
                      <a:pt x="17" y="8"/>
                      <a:pt x="13" y="6"/>
                      <a:pt x="9" y="4"/>
                    </a:cubicBezTo>
                    <a:cubicBezTo>
                      <a:pt x="7" y="4"/>
                      <a:pt x="5" y="1"/>
                      <a:pt x="3" y="0"/>
                    </a:cubicBezTo>
                    <a:cubicBezTo>
                      <a:pt x="2" y="0"/>
                      <a:pt x="0" y="10"/>
                      <a:pt x="2" y="11"/>
                    </a:cubicBezTo>
                    <a:cubicBezTo>
                      <a:pt x="7" y="14"/>
                      <a:pt x="14" y="11"/>
                      <a:pt x="18" y="15"/>
                    </a:cubicBezTo>
                    <a:cubicBezTo>
                      <a:pt x="19" y="14"/>
                      <a:pt x="19" y="13"/>
                      <a:pt x="19" y="1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376">
                <a:extLst>
                  <a:ext uri="{FF2B5EF4-FFF2-40B4-BE49-F238E27FC236}">
                    <a16:creationId xmlns="" xmlns:a16="http://schemas.microsoft.com/office/drawing/2014/main" id="{2D17E588-FDBD-46C4-82F0-2A8683B3D4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5" y="2303"/>
                <a:ext cx="9" cy="7"/>
              </a:xfrm>
              <a:custGeom>
                <a:avLst/>
                <a:gdLst>
                  <a:gd name="T0" fmla="*/ 19 w 19"/>
                  <a:gd name="T1" fmla="*/ 12 h 15"/>
                  <a:gd name="T2" fmla="*/ 9 w 19"/>
                  <a:gd name="T3" fmla="*/ 4 h 15"/>
                  <a:gd name="T4" fmla="*/ 3 w 19"/>
                  <a:gd name="T5" fmla="*/ 0 h 15"/>
                  <a:gd name="T6" fmla="*/ 2 w 19"/>
                  <a:gd name="T7" fmla="*/ 11 h 15"/>
                  <a:gd name="T8" fmla="*/ 18 w 19"/>
                  <a:gd name="T9" fmla="*/ 15 h 15"/>
                  <a:gd name="T10" fmla="*/ 19 w 19"/>
                  <a:gd name="T11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5">
                    <a:moveTo>
                      <a:pt x="19" y="12"/>
                    </a:moveTo>
                    <a:cubicBezTo>
                      <a:pt x="17" y="8"/>
                      <a:pt x="13" y="6"/>
                      <a:pt x="9" y="4"/>
                    </a:cubicBezTo>
                    <a:cubicBezTo>
                      <a:pt x="7" y="4"/>
                      <a:pt x="5" y="1"/>
                      <a:pt x="3" y="0"/>
                    </a:cubicBezTo>
                    <a:cubicBezTo>
                      <a:pt x="2" y="0"/>
                      <a:pt x="0" y="10"/>
                      <a:pt x="2" y="11"/>
                    </a:cubicBezTo>
                    <a:cubicBezTo>
                      <a:pt x="7" y="14"/>
                      <a:pt x="14" y="11"/>
                      <a:pt x="18" y="15"/>
                    </a:cubicBezTo>
                    <a:cubicBezTo>
                      <a:pt x="19" y="14"/>
                      <a:pt x="19" y="13"/>
                      <a:pt x="19" y="1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377">
                <a:extLst>
                  <a:ext uri="{FF2B5EF4-FFF2-40B4-BE49-F238E27FC236}">
                    <a16:creationId xmlns="" xmlns:a16="http://schemas.microsoft.com/office/drawing/2014/main" id="{F5829A7B-9AC6-45EF-B002-2BF5D45717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" y="2301"/>
                <a:ext cx="8" cy="8"/>
              </a:xfrm>
              <a:custGeom>
                <a:avLst/>
                <a:gdLst>
                  <a:gd name="T0" fmla="*/ 16 w 16"/>
                  <a:gd name="T1" fmla="*/ 15 h 17"/>
                  <a:gd name="T2" fmla="*/ 2 w 16"/>
                  <a:gd name="T3" fmla="*/ 9 h 17"/>
                  <a:gd name="T4" fmla="*/ 16 w 16"/>
                  <a:gd name="T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7">
                    <a:moveTo>
                      <a:pt x="16" y="15"/>
                    </a:moveTo>
                    <a:cubicBezTo>
                      <a:pt x="15" y="10"/>
                      <a:pt x="0" y="0"/>
                      <a:pt x="2" y="9"/>
                    </a:cubicBezTo>
                    <a:cubicBezTo>
                      <a:pt x="8" y="6"/>
                      <a:pt x="10" y="17"/>
                      <a:pt x="16" y="15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378">
                <a:extLst>
                  <a:ext uri="{FF2B5EF4-FFF2-40B4-BE49-F238E27FC236}">
                    <a16:creationId xmlns="" xmlns:a16="http://schemas.microsoft.com/office/drawing/2014/main" id="{43662F5D-F69E-4745-8932-AF2BE77141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" y="2301"/>
                <a:ext cx="8" cy="8"/>
              </a:xfrm>
              <a:custGeom>
                <a:avLst/>
                <a:gdLst>
                  <a:gd name="T0" fmla="*/ 16 w 16"/>
                  <a:gd name="T1" fmla="*/ 15 h 17"/>
                  <a:gd name="T2" fmla="*/ 2 w 16"/>
                  <a:gd name="T3" fmla="*/ 9 h 17"/>
                  <a:gd name="T4" fmla="*/ 16 w 16"/>
                  <a:gd name="T5" fmla="*/ 15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17">
                    <a:moveTo>
                      <a:pt x="16" y="15"/>
                    </a:moveTo>
                    <a:cubicBezTo>
                      <a:pt x="15" y="10"/>
                      <a:pt x="0" y="0"/>
                      <a:pt x="2" y="9"/>
                    </a:cubicBezTo>
                    <a:cubicBezTo>
                      <a:pt x="8" y="6"/>
                      <a:pt x="10" y="17"/>
                      <a:pt x="16" y="15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379">
                <a:extLst>
                  <a:ext uri="{FF2B5EF4-FFF2-40B4-BE49-F238E27FC236}">
                    <a16:creationId xmlns="" xmlns:a16="http://schemas.microsoft.com/office/drawing/2014/main" id="{234C50F3-1C9F-416F-AD2F-DCA5D183F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0" y="2326"/>
                <a:ext cx="4" cy="3"/>
              </a:xfrm>
              <a:custGeom>
                <a:avLst/>
                <a:gdLst>
                  <a:gd name="T0" fmla="*/ 9 w 9"/>
                  <a:gd name="T1" fmla="*/ 2 h 7"/>
                  <a:gd name="T2" fmla="*/ 3 w 9"/>
                  <a:gd name="T3" fmla="*/ 5 h 7"/>
                  <a:gd name="T4" fmla="*/ 9 w 9"/>
                  <a:gd name="T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7">
                    <a:moveTo>
                      <a:pt x="9" y="2"/>
                    </a:moveTo>
                    <a:cubicBezTo>
                      <a:pt x="7" y="0"/>
                      <a:pt x="0" y="1"/>
                      <a:pt x="3" y="5"/>
                    </a:cubicBezTo>
                    <a:cubicBezTo>
                      <a:pt x="5" y="7"/>
                      <a:pt x="9" y="4"/>
                      <a:pt x="9" y="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380">
                <a:extLst>
                  <a:ext uri="{FF2B5EF4-FFF2-40B4-BE49-F238E27FC236}">
                    <a16:creationId xmlns="" xmlns:a16="http://schemas.microsoft.com/office/drawing/2014/main" id="{7085C0DD-EEE1-4B1E-9A74-81842FAD0E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0" y="2326"/>
                <a:ext cx="4" cy="3"/>
              </a:xfrm>
              <a:custGeom>
                <a:avLst/>
                <a:gdLst>
                  <a:gd name="T0" fmla="*/ 9 w 9"/>
                  <a:gd name="T1" fmla="*/ 2 h 7"/>
                  <a:gd name="T2" fmla="*/ 3 w 9"/>
                  <a:gd name="T3" fmla="*/ 5 h 7"/>
                  <a:gd name="T4" fmla="*/ 9 w 9"/>
                  <a:gd name="T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7">
                    <a:moveTo>
                      <a:pt x="9" y="2"/>
                    </a:moveTo>
                    <a:cubicBezTo>
                      <a:pt x="7" y="0"/>
                      <a:pt x="0" y="1"/>
                      <a:pt x="3" y="5"/>
                    </a:cubicBezTo>
                    <a:cubicBezTo>
                      <a:pt x="5" y="7"/>
                      <a:pt x="9" y="4"/>
                      <a:pt x="9" y="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381">
                <a:extLst>
                  <a:ext uri="{FF2B5EF4-FFF2-40B4-BE49-F238E27FC236}">
                    <a16:creationId xmlns="" xmlns:a16="http://schemas.microsoft.com/office/drawing/2014/main" id="{22606D1C-8242-4042-99A4-749CDBF5AB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1" y="2300"/>
                <a:ext cx="7" cy="10"/>
              </a:xfrm>
              <a:custGeom>
                <a:avLst/>
                <a:gdLst>
                  <a:gd name="T0" fmla="*/ 15 w 15"/>
                  <a:gd name="T1" fmla="*/ 10 h 20"/>
                  <a:gd name="T2" fmla="*/ 4 w 15"/>
                  <a:gd name="T3" fmla="*/ 11 h 20"/>
                  <a:gd name="T4" fmla="*/ 10 w 15"/>
                  <a:gd name="T5" fmla="*/ 14 h 20"/>
                  <a:gd name="T6" fmla="*/ 15 w 15"/>
                  <a:gd name="T7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20">
                    <a:moveTo>
                      <a:pt x="15" y="10"/>
                    </a:moveTo>
                    <a:cubicBezTo>
                      <a:pt x="11" y="0"/>
                      <a:pt x="0" y="9"/>
                      <a:pt x="4" y="11"/>
                    </a:cubicBezTo>
                    <a:cubicBezTo>
                      <a:pt x="8" y="12"/>
                      <a:pt x="9" y="9"/>
                      <a:pt x="10" y="14"/>
                    </a:cubicBezTo>
                    <a:cubicBezTo>
                      <a:pt x="11" y="20"/>
                      <a:pt x="15" y="12"/>
                      <a:pt x="15" y="1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382">
                <a:extLst>
                  <a:ext uri="{FF2B5EF4-FFF2-40B4-BE49-F238E27FC236}">
                    <a16:creationId xmlns="" xmlns:a16="http://schemas.microsoft.com/office/drawing/2014/main" id="{A5E617FF-179A-42E0-A79D-C120BDC3B6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1" y="2300"/>
                <a:ext cx="7" cy="10"/>
              </a:xfrm>
              <a:custGeom>
                <a:avLst/>
                <a:gdLst>
                  <a:gd name="T0" fmla="*/ 15 w 15"/>
                  <a:gd name="T1" fmla="*/ 10 h 20"/>
                  <a:gd name="T2" fmla="*/ 4 w 15"/>
                  <a:gd name="T3" fmla="*/ 11 h 20"/>
                  <a:gd name="T4" fmla="*/ 10 w 15"/>
                  <a:gd name="T5" fmla="*/ 14 h 20"/>
                  <a:gd name="T6" fmla="*/ 15 w 15"/>
                  <a:gd name="T7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" h="20">
                    <a:moveTo>
                      <a:pt x="15" y="10"/>
                    </a:moveTo>
                    <a:cubicBezTo>
                      <a:pt x="11" y="0"/>
                      <a:pt x="0" y="9"/>
                      <a:pt x="4" y="11"/>
                    </a:cubicBezTo>
                    <a:cubicBezTo>
                      <a:pt x="8" y="12"/>
                      <a:pt x="9" y="9"/>
                      <a:pt x="10" y="14"/>
                    </a:cubicBezTo>
                    <a:cubicBezTo>
                      <a:pt x="11" y="20"/>
                      <a:pt x="15" y="12"/>
                      <a:pt x="15" y="1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383">
                <a:extLst>
                  <a:ext uri="{FF2B5EF4-FFF2-40B4-BE49-F238E27FC236}">
                    <a16:creationId xmlns="" xmlns:a16="http://schemas.microsoft.com/office/drawing/2014/main" id="{49BF2F8B-1B8C-4C88-9FDD-50641D381F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1" y="2328"/>
                <a:ext cx="7" cy="5"/>
              </a:xfrm>
              <a:custGeom>
                <a:avLst/>
                <a:gdLst>
                  <a:gd name="T0" fmla="*/ 9 w 13"/>
                  <a:gd name="T1" fmla="*/ 0 h 11"/>
                  <a:gd name="T2" fmla="*/ 3 w 13"/>
                  <a:gd name="T3" fmla="*/ 2 h 11"/>
                  <a:gd name="T4" fmla="*/ 6 w 13"/>
                  <a:gd name="T5" fmla="*/ 11 h 11"/>
                  <a:gd name="T6" fmla="*/ 10 w 13"/>
                  <a:gd name="T7" fmla="*/ 9 h 11"/>
                  <a:gd name="T8" fmla="*/ 9 w 13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9" y="0"/>
                    </a:moveTo>
                    <a:cubicBezTo>
                      <a:pt x="7" y="1"/>
                      <a:pt x="5" y="2"/>
                      <a:pt x="3" y="2"/>
                    </a:cubicBezTo>
                    <a:cubicBezTo>
                      <a:pt x="0" y="3"/>
                      <a:pt x="5" y="10"/>
                      <a:pt x="6" y="11"/>
                    </a:cubicBezTo>
                    <a:cubicBezTo>
                      <a:pt x="6" y="9"/>
                      <a:pt x="7" y="8"/>
                      <a:pt x="10" y="9"/>
                    </a:cubicBezTo>
                    <a:cubicBezTo>
                      <a:pt x="10" y="6"/>
                      <a:pt x="13" y="3"/>
                      <a:pt x="9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384">
                <a:extLst>
                  <a:ext uri="{FF2B5EF4-FFF2-40B4-BE49-F238E27FC236}">
                    <a16:creationId xmlns="" xmlns:a16="http://schemas.microsoft.com/office/drawing/2014/main" id="{0A430CE5-B294-439D-8F3D-097D124DC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1" y="2328"/>
                <a:ext cx="7" cy="5"/>
              </a:xfrm>
              <a:custGeom>
                <a:avLst/>
                <a:gdLst>
                  <a:gd name="T0" fmla="*/ 9 w 13"/>
                  <a:gd name="T1" fmla="*/ 0 h 11"/>
                  <a:gd name="T2" fmla="*/ 3 w 13"/>
                  <a:gd name="T3" fmla="*/ 2 h 11"/>
                  <a:gd name="T4" fmla="*/ 6 w 13"/>
                  <a:gd name="T5" fmla="*/ 11 h 11"/>
                  <a:gd name="T6" fmla="*/ 10 w 13"/>
                  <a:gd name="T7" fmla="*/ 9 h 11"/>
                  <a:gd name="T8" fmla="*/ 9 w 13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9" y="0"/>
                    </a:moveTo>
                    <a:cubicBezTo>
                      <a:pt x="7" y="1"/>
                      <a:pt x="5" y="2"/>
                      <a:pt x="3" y="2"/>
                    </a:cubicBezTo>
                    <a:cubicBezTo>
                      <a:pt x="0" y="3"/>
                      <a:pt x="5" y="10"/>
                      <a:pt x="6" y="11"/>
                    </a:cubicBezTo>
                    <a:cubicBezTo>
                      <a:pt x="6" y="9"/>
                      <a:pt x="7" y="8"/>
                      <a:pt x="10" y="9"/>
                    </a:cubicBezTo>
                    <a:cubicBezTo>
                      <a:pt x="10" y="6"/>
                      <a:pt x="13" y="3"/>
                      <a:pt x="9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385">
                <a:extLst>
                  <a:ext uri="{FF2B5EF4-FFF2-40B4-BE49-F238E27FC236}">
                    <a16:creationId xmlns="" xmlns:a16="http://schemas.microsoft.com/office/drawing/2014/main" id="{D01012A7-00EB-4324-9591-80951198E9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5" y="2322"/>
                <a:ext cx="9" cy="6"/>
              </a:xfrm>
              <a:custGeom>
                <a:avLst/>
                <a:gdLst>
                  <a:gd name="T0" fmla="*/ 3 w 18"/>
                  <a:gd name="T1" fmla="*/ 0 h 12"/>
                  <a:gd name="T2" fmla="*/ 4 w 18"/>
                  <a:gd name="T3" fmla="*/ 9 h 12"/>
                  <a:gd name="T4" fmla="*/ 10 w 18"/>
                  <a:gd name="T5" fmla="*/ 9 h 12"/>
                  <a:gd name="T6" fmla="*/ 18 w 18"/>
                  <a:gd name="T7" fmla="*/ 10 h 12"/>
                  <a:gd name="T8" fmla="*/ 3 w 18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3" y="0"/>
                    </a:moveTo>
                    <a:cubicBezTo>
                      <a:pt x="3" y="2"/>
                      <a:pt x="0" y="10"/>
                      <a:pt x="4" y="9"/>
                    </a:cubicBezTo>
                    <a:cubicBezTo>
                      <a:pt x="7" y="9"/>
                      <a:pt x="8" y="8"/>
                      <a:pt x="10" y="9"/>
                    </a:cubicBezTo>
                    <a:cubicBezTo>
                      <a:pt x="13" y="10"/>
                      <a:pt x="15" y="12"/>
                      <a:pt x="18" y="10"/>
                    </a:cubicBezTo>
                    <a:cubicBezTo>
                      <a:pt x="16" y="8"/>
                      <a:pt x="6" y="0"/>
                      <a:pt x="3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386">
                <a:extLst>
                  <a:ext uri="{FF2B5EF4-FFF2-40B4-BE49-F238E27FC236}">
                    <a16:creationId xmlns="" xmlns:a16="http://schemas.microsoft.com/office/drawing/2014/main" id="{EE7FB5FE-2F7F-4204-BC33-85644D3643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5" y="2322"/>
                <a:ext cx="9" cy="6"/>
              </a:xfrm>
              <a:custGeom>
                <a:avLst/>
                <a:gdLst>
                  <a:gd name="T0" fmla="*/ 3 w 18"/>
                  <a:gd name="T1" fmla="*/ 0 h 12"/>
                  <a:gd name="T2" fmla="*/ 4 w 18"/>
                  <a:gd name="T3" fmla="*/ 9 h 12"/>
                  <a:gd name="T4" fmla="*/ 10 w 18"/>
                  <a:gd name="T5" fmla="*/ 9 h 12"/>
                  <a:gd name="T6" fmla="*/ 18 w 18"/>
                  <a:gd name="T7" fmla="*/ 10 h 12"/>
                  <a:gd name="T8" fmla="*/ 3 w 18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3" y="0"/>
                    </a:moveTo>
                    <a:cubicBezTo>
                      <a:pt x="3" y="2"/>
                      <a:pt x="0" y="10"/>
                      <a:pt x="4" y="9"/>
                    </a:cubicBezTo>
                    <a:cubicBezTo>
                      <a:pt x="7" y="9"/>
                      <a:pt x="8" y="8"/>
                      <a:pt x="10" y="9"/>
                    </a:cubicBezTo>
                    <a:cubicBezTo>
                      <a:pt x="13" y="10"/>
                      <a:pt x="15" y="12"/>
                      <a:pt x="18" y="10"/>
                    </a:cubicBezTo>
                    <a:cubicBezTo>
                      <a:pt x="16" y="8"/>
                      <a:pt x="6" y="0"/>
                      <a:pt x="3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387">
                <a:extLst>
                  <a:ext uri="{FF2B5EF4-FFF2-40B4-BE49-F238E27FC236}">
                    <a16:creationId xmlns="" xmlns:a16="http://schemas.microsoft.com/office/drawing/2014/main" id="{AA3B3F87-3FFA-41DB-9D23-F75D84A23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6" y="2309"/>
                <a:ext cx="2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388">
                <a:extLst>
                  <a:ext uri="{FF2B5EF4-FFF2-40B4-BE49-F238E27FC236}">
                    <a16:creationId xmlns="" xmlns:a16="http://schemas.microsoft.com/office/drawing/2014/main" id="{C54FCD30-C69B-48D5-BCB7-1E0F679871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6" y="2309"/>
                <a:ext cx="2" cy="0"/>
              </a:xfrm>
              <a:custGeom>
                <a:avLst/>
                <a:gdLst>
                  <a:gd name="T0" fmla="*/ 3 w 3"/>
                  <a:gd name="T1" fmla="*/ 0 w 3"/>
                  <a:gd name="T2" fmla="*/ 3 w 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389">
                <a:extLst>
                  <a:ext uri="{FF2B5EF4-FFF2-40B4-BE49-F238E27FC236}">
                    <a16:creationId xmlns="" xmlns:a16="http://schemas.microsoft.com/office/drawing/2014/main" id="{A27E8282-783F-4BC3-8D36-8140913011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" y="2420"/>
                <a:ext cx="137" cy="51"/>
              </a:xfrm>
              <a:custGeom>
                <a:avLst/>
                <a:gdLst>
                  <a:gd name="T0" fmla="*/ 47 w 283"/>
                  <a:gd name="T1" fmla="*/ 10 h 105"/>
                  <a:gd name="T2" fmla="*/ 29 w 283"/>
                  <a:gd name="T3" fmla="*/ 8 h 105"/>
                  <a:gd name="T4" fmla="*/ 20 w 283"/>
                  <a:gd name="T5" fmla="*/ 13 h 105"/>
                  <a:gd name="T6" fmla="*/ 13 w 283"/>
                  <a:gd name="T7" fmla="*/ 24 h 105"/>
                  <a:gd name="T8" fmla="*/ 8 w 283"/>
                  <a:gd name="T9" fmla="*/ 36 h 105"/>
                  <a:gd name="T10" fmla="*/ 0 w 283"/>
                  <a:gd name="T11" fmla="*/ 35 h 105"/>
                  <a:gd name="T12" fmla="*/ 28 w 283"/>
                  <a:gd name="T13" fmla="*/ 39 h 105"/>
                  <a:gd name="T14" fmla="*/ 37 w 283"/>
                  <a:gd name="T15" fmla="*/ 43 h 105"/>
                  <a:gd name="T16" fmla="*/ 35 w 283"/>
                  <a:gd name="T17" fmla="*/ 51 h 105"/>
                  <a:gd name="T18" fmla="*/ 62 w 283"/>
                  <a:gd name="T19" fmla="*/ 59 h 105"/>
                  <a:gd name="T20" fmla="*/ 87 w 283"/>
                  <a:gd name="T21" fmla="*/ 70 h 105"/>
                  <a:gd name="T22" fmla="*/ 96 w 283"/>
                  <a:gd name="T23" fmla="*/ 70 h 105"/>
                  <a:gd name="T24" fmla="*/ 103 w 283"/>
                  <a:gd name="T25" fmla="*/ 66 h 105"/>
                  <a:gd name="T26" fmla="*/ 134 w 283"/>
                  <a:gd name="T27" fmla="*/ 71 h 105"/>
                  <a:gd name="T28" fmla="*/ 170 w 283"/>
                  <a:gd name="T29" fmla="*/ 85 h 105"/>
                  <a:gd name="T30" fmla="*/ 188 w 283"/>
                  <a:gd name="T31" fmla="*/ 87 h 105"/>
                  <a:gd name="T32" fmla="*/ 202 w 283"/>
                  <a:gd name="T33" fmla="*/ 88 h 105"/>
                  <a:gd name="T34" fmla="*/ 234 w 283"/>
                  <a:gd name="T35" fmla="*/ 89 h 105"/>
                  <a:gd name="T36" fmla="*/ 259 w 283"/>
                  <a:gd name="T37" fmla="*/ 97 h 105"/>
                  <a:gd name="T38" fmla="*/ 275 w 283"/>
                  <a:gd name="T39" fmla="*/ 100 h 105"/>
                  <a:gd name="T40" fmla="*/ 281 w 283"/>
                  <a:gd name="T41" fmla="*/ 104 h 105"/>
                  <a:gd name="T42" fmla="*/ 278 w 283"/>
                  <a:gd name="T43" fmla="*/ 96 h 105"/>
                  <a:gd name="T44" fmla="*/ 279 w 283"/>
                  <a:gd name="T45" fmla="*/ 74 h 105"/>
                  <a:gd name="T46" fmla="*/ 272 w 283"/>
                  <a:gd name="T47" fmla="*/ 67 h 105"/>
                  <a:gd name="T48" fmla="*/ 258 w 283"/>
                  <a:gd name="T49" fmla="*/ 67 h 105"/>
                  <a:gd name="T50" fmla="*/ 241 w 283"/>
                  <a:gd name="T51" fmla="*/ 68 h 105"/>
                  <a:gd name="T52" fmla="*/ 229 w 283"/>
                  <a:gd name="T53" fmla="*/ 61 h 105"/>
                  <a:gd name="T54" fmla="*/ 226 w 283"/>
                  <a:gd name="T55" fmla="*/ 51 h 105"/>
                  <a:gd name="T56" fmla="*/ 224 w 283"/>
                  <a:gd name="T57" fmla="*/ 38 h 105"/>
                  <a:gd name="T58" fmla="*/ 211 w 283"/>
                  <a:gd name="T59" fmla="*/ 39 h 105"/>
                  <a:gd name="T60" fmla="*/ 207 w 283"/>
                  <a:gd name="T61" fmla="*/ 37 h 105"/>
                  <a:gd name="T62" fmla="*/ 198 w 283"/>
                  <a:gd name="T63" fmla="*/ 35 h 105"/>
                  <a:gd name="T64" fmla="*/ 191 w 283"/>
                  <a:gd name="T65" fmla="*/ 31 h 105"/>
                  <a:gd name="T66" fmla="*/ 180 w 283"/>
                  <a:gd name="T67" fmla="*/ 30 h 105"/>
                  <a:gd name="T68" fmla="*/ 165 w 283"/>
                  <a:gd name="T69" fmla="*/ 31 h 105"/>
                  <a:gd name="T70" fmla="*/ 155 w 283"/>
                  <a:gd name="T71" fmla="*/ 41 h 105"/>
                  <a:gd name="T72" fmla="*/ 148 w 283"/>
                  <a:gd name="T73" fmla="*/ 39 h 105"/>
                  <a:gd name="T74" fmla="*/ 139 w 283"/>
                  <a:gd name="T75" fmla="*/ 39 h 105"/>
                  <a:gd name="T76" fmla="*/ 126 w 283"/>
                  <a:gd name="T77" fmla="*/ 38 h 105"/>
                  <a:gd name="T78" fmla="*/ 115 w 283"/>
                  <a:gd name="T79" fmla="*/ 36 h 105"/>
                  <a:gd name="T80" fmla="*/ 97 w 283"/>
                  <a:gd name="T81" fmla="*/ 20 h 105"/>
                  <a:gd name="T82" fmla="*/ 90 w 283"/>
                  <a:gd name="T83" fmla="*/ 20 h 105"/>
                  <a:gd name="T84" fmla="*/ 78 w 283"/>
                  <a:gd name="T85" fmla="*/ 16 h 105"/>
                  <a:gd name="T86" fmla="*/ 68 w 283"/>
                  <a:gd name="T87" fmla="*/ 10 h 105"/>
                  <a:gd name="T88" fmla="*/ 56 w 283"/>
                  <a:gd name="T89" fmla="*/ 5 h 105"/>
                  <a:gd name="T90" fmla="*/ 47 w 283"/>
                  <a:gd name="T91" fmla="*/ 1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83" h="105">
                    <a:moveTo>
                      <a:pt x="47" y="10"/>
                    </a:moveTo>
                    <a:cubicBezTo>
                      <a:pt x="44" y="8"/>
                      <a:pt x="32" y="6"/>
                      <a:pt x="29" y="8"/>
                    </a:cubicBezTo>
                    <a:cubicBezTo>
                      <a:pt x="29" y="0"/>
                      <a:pt x="21" y="11"/>
                      <a:pt x="20" y="13"/>
                    </a:cubicBezTo>
                    <a:cubicBezTo>
                      <a:pt x="19" y="16"/>
                      <a:pt x="19" y="29"/>
                      <a:pt x="13" y="24"/>
                    </a:cubicBezTo>
                    <a:cubicBezTo>
                      <a:pt x="12" y="28"/>
                      <a:pt x="10" y="32"/>
                      <a:pt x="8" y="36"/>
                    </a:cubicBezTo>
                    <a:cubicBezTo>
                      <a:pt x="6" y="32"/>
                      <a:pt x="3" y="33"/>
                      <a:pt x="0" y="35"/>
                    </a:cubicBezTo>
                    <a:cubicBezTo>
                      <a:pt x="9" y="39"/>
                      <a:pt x="20" y="34"/>
                      <a:pt x="28" y="39"/>
                    </a:cubicBezTo>
                    <a:cubicBezTo>
                      <a:pt x="31" y="41"/>
                      <a:pt x="35" y="41"/>
                      <a:pt x="37" y="43"/>
                    </a:cubicBezTo>
                    <a:cubicBezTo>
                      <a:pt x="42" y="45"/>
                      <a:pt x="36" y="48"/>
                      <a:pt x="35" y="51"/>
                    </a:cubicBezTo>
                    <a:cubicBezTo>
                      <a:pt x="33" y="60"/>
                      <a:pt x="58" y="59"/>
                      <a:pt x="62" y="59"/>
                    </a:cubicBezTo>
                    <a:cubicBezTo>
                      <a:pt x="71" y="61"/>
                      <a:pt x="78" y="67"/>
                      <a:pt x="87" y="70"/>
                    </a:cubicBezTo>
                    <a:cubicBezTo>
                      <a:pt x="90" y="70"/>
                      <a:pt x="94" y="71"/>
                      <a:pt x="96" y="70"/>
                    </a:cubicBezTo>
                    <a:cubicBezTo>
                      <a:pt x="99" y="68"/>
                      <a:pt x="98" y="66"/>
                      <a:pt x="103" y="66"/>
                    </a:cubicBezTo>
                    <a:cubicBezTo>
                      <a:pt x="113" y="65"/>
                      <a:pt x="124" y="68"/>
                      <a:pt x="134" y="71"/>
                    </a:cubicBezTo>
                    <a:cubicBezTo>
                      <a:pt x="146" y="75"/>
                      <a:pt x="158" y="82"/>
                      <a:pt x="170" y="85"/>
                    </a:cubicBezTo>
                    <a:cubicBezTo>
                      <a:pt x="176" y="86"/>
                      <a:pt x="183" y="85"/>
                      <a:pt x="188" y="87"/>
                    </a:cubicBezTo>
                    <a:cubicBezTo>
                      <a:pt x="193" y="89"/>
                      <a:pt x="197" y="87"/>
                      <a:pt x="202" y="88"/>
                    </a:cubicBezTo>
                    <a:cubicBezTo>
                      <a:pt x="213" y="89"/>
                      <a:pt x="225" y="95"/>
                      <a:pt x="234" y="89"/>
                    </a:cubicBezTo>
                    <a:cubicBezTo>
                      <a:pt x="242" y="83"/>
                      <a:pt x="252" y="93"/>
                      <a:pt x="259" y="97"/>
                    </a:cubicBezTo>
                    <a:cubicBezTo>
                      <a:pt x="261" y="98"/>
                      <a:pt x="275" y="99"/>
                      <a:pt x="275" y="100"/>
                    </a:cubicBezTo>
                    <a:cubicBezTo>
                      <a:pt x="274" y="103"/>
                      <a:pt x="279" y="105"/>
                      <a:pt x="281" y="104"/>
                    </a:cubicBezTo>
                    <a:cubicBezTo>
                      <a:pt x="283" y="103"/>
                      <a:pt x="278" y="97"/>
                      <a:pt x="278" y="96"/>
                    </a:cubicBezTo>
                    <a:cubicBezTo>
                      <a:pt x="273" y="89"/>
                      <a:pt x="279" y="82"/>
                      <a:pt x="279" y="74"/>
                    </a:cubicBezTo>
                    <a:cubicBezTo>
                      <a:pt x="280" y="69"/>
                      <a:pt x="275" y="68"/>
                      <a:pt x="272" y="67"/>
                    </a:cubicBezTo>
                    <a:cubicBezTo>
                      <a:pt x="266" y="65"/>
                      <a:pt x="264" y="68"/>
                      <a:pt x="258" y="67"/>
                    </a:cubicBezTo>
                    <a:cubicBezTo>
                      <a:pt x="253" y="67"/>
                      <a:pt x="246" y="71"/>
                      <a:pt x="241" y="68"/>
                    </a:cubicBezTo>
                    <a:cubicBezTo>
                      <a:pt x="238" y="67"/>
                      <a:pt x="230" y="64"/>
                      <a:pt x="229" y="61"/>
                    </a:cubicBezTo>
                    <a:cubicBezTo>
                      <a:pt x="228" y="58"/>
                      <a:pt x="233" y="45"/>
                      <a:pt x="226" y="51"/>
                    </a:cubicBezTo>
                    <a:cubicBezTo>
                      <a:pt x="227" y="47"/>
                      <a:pt x="224" y="43"/>
                      <a:pt x="224" y="38"/>
                    </a:cubicBezTo>
                    <a:cubicBezTo>
                      <a:pt x="220" y="40"/>
                      <a:pt x="215" y="39"/>
                      <a:pt x="211" y="39"/>
                    </a:cubicBezTo>
                    <a:cubicBezTo>
                      <a:pt x="209" y="39"/>
                      <a:pt x="208" y="38"/>
                      <a:pt x="207" y="37"/>
                    </a:cubicBezTo>
                    <a:cubicBezTo>
                      <a:pt x="204" y="35"/>
                      <a:pt x="201" y="36"/>
                      <a:pt x="198" y="35"/>
                    </a:cubicBezTo>
                    <a:cubicBezTo>
                      <a:pt x="196" y="34"/>
                      <a:pt x="193" y="27"/>
                      <a:pt x="191" y="31"/>
                    </a:cubicBezTo>
                    <a:cubicBezTo>
                      <a:pt x="188" y="34"/>
                      <a:pt x="182" y="33"/>
                      <a:pt x="180" y="30"/>
                    </a:cubicBezTo>
                    <a:cubicBezTo>
                      <a:pt x="175" y="21"/>
                      <a:pt x="169" y="20"/>
                      <a:pt x="165" y="31"/>
                    </a:cubicBezTo>
                    <a:cubicBezTo>
                      <a:pt x="164" y="34"/>
                      <a:pt x="161" y="43"/>
                      <a:pt x="155" y="41"/>
                    </a:cubicBezTo>
                    <a:cubicBezTo>
                      <a:pt x="152" y="40"/>
                      <a:pt x="152" y="38"/>
                      <a:pt x="148" y="39"/>
                    </a:cubicBezTo>
                    <a:cubicBezTo>
                      <a:pt x="145" y="39"/>
                      <a:pt x="142" y="40"/>
                      <a:pt x="139" y="39"/>
                    </a:cubicBezTo>
                    <a:cubicBezTo>
                      <a:pt x="134" y="38"/>
                      <a:pt x="131" y="38"/>
                      <a:pt x="126" y="38"/>
                    </a:cubicBezTo>
                    <a:cubicBezTo>
                      <a:pt x="123" y="38"/>
                      <a:pt x="118" y="34"/>
                      <a:pt x="115" y="36"/>
                    </a:cubicBezTo>
                    <a:cubicBezTo>
                      <a:pt x="104" y="42"/>
                      <a:pt x="101" y="26"/>
                      <a:pt x="97" y="20"/>
                    </a:cubicBezTo>
                    <a:cubicBezTo>
                      <a:pt x="93" y="14"/>
                      <a:pt x="93" y="20"/>
                      <a:pt x="90" y="20"/>
                    </a:cubicBezTo>
                    <a:cubicBezTo>
                      <a:pt x="86" y="20"/>
                      <a:pt x="82" y="13"/>
                      <a:pt x="78" y="16"/>
                    </a:cubicBezTo>
                    <a:cubicBezTo>
                      <a:pt x="73" y="18"/>
                      <a:pt x="70" y="12"/>
                      <a:pt x="68" y="10"/>
                    </a:cubicBezTo>
                    <a:cubicBezTo>
                      <a:pt x="64" y="7"/>
                      <a:pt x="61" y="8"/>
                      <a:pt x="56" y="5"/>
                    </a:cubicBezTo>
                    <a:cubicBezTo>
                      <a:pt x="55" y="9"/>
                      <a:pt x="51" y="15"/>
                      <a:pt x="47" y="1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390">
                <a:extLst>
                  <a:ext uri="{FF2B5EF4-FFF2-40B4-BE49-F238E27FC236}">
                    <a16:creationId xmlns="" xmlns:a16="http://schemas.microsoft.com/office/drawing/2014/main" id="{4BF1689A-2305-46B3-988E-D24648A60B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" y="2420"/>
                <a:ext cx="137" cy="51"/>
              </a:xfrm>
              <a:custGeom>
                <a:avLst/>
                <a:gdLst>
                  <a:gd name="T0" fmla="*/ 47 w 283"/>
                  <a:gd name="T1" fmla="*/ 10 h 105"/>
                  <a:gd name="T2" fmla="*/ 29 w 283"/>
                  <a:gd name="T3" fmla="*/ 8 h 105"/>
                  <a:gd name="T4" fmla="*/ 20 w 283"/>
                  <a:gd name="T5" fmla="*/ 13 h 105"/>
                  <a:gd name="T6" fmla="*/ 13 w 283"/>
                  <a:gd name="T7" fmla="*/ 24 h 105"/>
                  <a:gd name="T8" fmla="*/ 8 w 283"/>
                  <a:gd name="T9" fmla="*/ 36 h 105"/>
                  <a:gd name="T10" fmla="*/ 0 w 283"/>
                  <a:gd name="T11" fmla="*/ 35 h 105"/>
                  <a:gd name="T12" fmla="*/ 28 w 283"/>
                  <a:gd name="T13" fmla="*/ 39 h 105"/>
                  <a:gd name="T14" fmla="*/ 37 w 283"/>
                  <a:gd name="T15" fmla="*/ 43 h 105"/>
                  <a:gd name="T16" fmla="*/ 35 w 283"/>
                  <a:gd name="T17" fmla="*/ 51 h 105"/>
                  <a:gd name="T18" fmla="*/ 62 w 283"/>
                  <a:gd name="T19" fmla="*/ 59 h 105"/>
                  <a:gd name="T20" fmla="*/ 87 w 283"/>
                  <a:gd name="T21" fmla="*/ 70 h 105"/>
                  <a:gd name="T22" fmla="*/ 96 w 283"/>
                  <a:gd name="T23" fmla="*/ 70 h 105"/>
                  <a:gd name="T24" fmla="*/ 103 w 283"/>
                  <a:gd name="T25" fmla="*/ 66 h 105"/>
                  <a:gd name="T26" fmla="*/ 134 w 283"/>
                  <a:gd name="T27" fmla="*/ 71 h 105"/>
                  <a:gd name="T28" fmla="*/ 170 w 283"/>
                  <a:gd name="T29" fmla="*/ 85 h 105"/>
                  <a:gd name="T30" fmla="*/ 188 w 283"/>
                  <a:gd name="T31" fmla="*/ 87 h 105"/>
                  <a:gd name="T32" fmla="*/ 202 w 283"/>
                  <a:gd name="T33" fmla="*/ 88 h 105"/>
                  <a:gd name="T34" fmla="*/ 234 w 283"/>
                  <a:gd name="T35" fmla="*/ 89 h 105"/>
                  <a:gd name="T36" fmla="*/ 259 w 283"/>
                  <a:gd name="T37" fmla="*/ 97 h 105"/>
                  <a:gd name="T38" fmla="*/ 275 w 283"/>
                  <a:gd name="T39" fmla="*/ 100 h 105"/>
                  <a:gd name="T40" fmla="*/ 281 w 283"/>
                  <a:gd name="T41" fmla="*/ 104 h 105"/>
                  <a:gd name="T42" fmla="*/ 278 w 283"/>
                  <a:gd name="T43" fmla="*/ 96 h 105"/>
                  <a:gd name="T44" fmla="*/ 279 w 283"/>
                  <a:gd name="T45" fmla="*/ 74 h 105"/>
                  <a:gd name="T46" fmla="*/ 272 w 283"/>
                  <a:gd name="T47" fmla="*/ 67 h 105"/>
                  <a:gd name="T48" fmla="*/ 258 w 283"/>
                  <a:gd name="T49" fmla="*/ 67 h 105"/>
                  <a:gd name="T50" fmla="*/ 241 w 283"/>
                  <a:gd name="T51" fmla="*/ 68 h 105"/>
                  <a:gd name="T52" fmla="*/ 229 w 283"/>
                  <a:gd name="T53" fmla="*/ 61 h 105"/>
                  <a:gd name="T54" fmla="*/ 226 w 283"/>
                  <a:gd name="T55" fmla="*/ 51 h 105"/>
                  <a:gd name="T56" fmla="*/ 224 w 283"/>
                  <a:gd name="T57" fmla="*/ 38 h 105"/>
                  <a:gd name="T58" fmla="*/ 211 w 283"/>
                  <a:gd name="T59" fmla="*/ 39 h 105"/>
                  <a:gd name="T60" fmla="*/ 207 w 283"/>
                  <a:gd name="T61" fmla="*/ 37 h 105"/>
                  <a:gd name="T62" fmla="*/ 198 w 283"/>
                  <a:gd name="T63" fmla="*/ 35 h 105"/>
                  <a:gd name="T64" fmla="*/ 191 w 283"/>
                  <a:gd name="T65" fmla="*/ 31 h 105"/>
                  <a:gd name="T66" fmla="*/ 180 w 283"/>
                  <a:gd name="T67" fmla="*/ 30 h 105"/>
                  <a:gd name="T68" fmla="*/ 165 w 283"/>
                  <a:gd name="T69" fmla="*/ 31 h 105"/>
                  <a:gd name="T70" fmla="*/ 155 w 283"/>
                  <a:gd name="T71" fmla="*/ 41 h 105"/>
                  <a:gd name="T72" fmla="*/ 148 w 283"/>
                  <a:gd name="T73" fmla="*/ 39 h 105"/>
                  <a:gd name="T74" fmla="*/ 139 w 283"/>
                  <a:gd name="T75" fmla="*/ 39 h 105"/>
                  <a:gd name="T76" fmla="*/ 126 w 283"/>
                  <a:gd name="T77" fmla="*/ 38 h 105"/>
                  <a:gd name="T78" fmla="*/ 115 w 283"/>
                  <a:gd name="T79" fmla="*/ 36 h 105"/>
                  <a:gd name="T80" fmla="*/ 97 w 283"/>
                  <a:gd name="T81" fmla="*/ 20 h 105"/>
                  <a:gd name="T82" fmla="*/ 90 w 283"/>
                  <a:gd name="T83" fmla="*/ 20 h 105"/>
                  <a:gd name="T84" fmla="*/ 78 w 283"/>
                  <a:gd name="T85" fmla="*/ 16 h 105"/>
                  <a:gd name="T86" fmla="*/ 68 w 283"/>
                  <a:gd name="T87" fmla="*/ 10 h 105"/>
                  <a:gd name="T88" fmla="*/ 56 w 283"/>
                  <a:gd name="T89" fmla="*/ 5 h 105"/>
                  <a:gd name="T90" fmla="*/ 47 w 283"/>
                  <a:gd name="T91" fmla="*/ 1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83" h="105">
                    <a:moveTo>
                      <a:pt x="47" y="10"/>
                    </a:moveTo>
                    <a:cubicBezTo>
                      <a:pt x="44" y="8"/>
                      <a:pt x="32" y="6"/>
                      <a:pt x="29" y="8"/>
                    </a:cubicBezTo>
                    <a:cubicBezTo>
                      <a:pt x="29" y="0"/>
                      <a:pt x="21" y="11"/>
                      <a:pt x="20" y="13"/>
                    </a:cubicBezTo>
                    <a:cubicBezTo>
                      <a:pt x="19" y="16"/>
                      <a:pt x="19" y="29"/>
                      <a:pt x="13" y="24"/>
                    </a:cubicBezTo>
                    <a:cubicBezTo>
                      <a:pt x="12" y="28"/>
                      <a:pt x="10" y="32"/>
                      <a:pt x="8" y="36"/>
                    </a:cubicBezTo>
                    <a:cubicBezTo>
                      <a:pt x="6" y="32"/>
                      <a:pt x="3" y="33"/>
                      <a:pt x="0" y="35"/>
                    </a:cubicBezTo>
                    <a:cubicBezTo>
                      <a:pt x="9" y="39"/>
                      <a:pt x="20" y="34"/>
                      <a:pt x="28" y="39"/>
                    </a:cubicBezTo>
                    <a:cubicBezTo>
                      <a:pt x="31" y="41"/>
                      <a:pt x="35" y="41"/>
                      <a:pt x="37" y="43"/>
                    </a:cubicBezTo>
                    <a:cubicBezTo>
                      <a:pt x="42" y="45"/>
                      <a:pt x="36" y="48"/>
                      <a:pt x="35" y="51"/>
                    </a:cubicBezTo>
                    <a:cubicBezTo>
                      <a:pt x="33" y="60"/>
                      <a:pt x="58" y="59"/>
                      <a:pt x="62" y="59"/>
                    </a:cubicBezTo>
                    <a:cubicBezTo>
                      <a:pt x="71" y="61"/>
                      <a:pt x="78" y="67"/>
                      <a:pt x="87" y="70"/>
                    </a:cubicBezTo>
                    <a:cubicBezTo>
                      <a:pt x="90" y="70"/>
                      <a:pt x="94" y="71"/>
                      <a:pt x="96" y="70"/>
                    </a:cubicBezTo>
                    <a:cubicBezTo>
                      <a:pt x="99" y="68"/>
                      <a:pt x="98" y="66"/>
                      <a:pt x="103" y="66"/>
                    </a:cubicBezTo>
                    <a:cubicBezTo>
                      <a:pt x="113" y="65"/>
                      <a:pt x="124" y="68"/>
                      <a:pt x="134" y="71"/>
                    </a:cubicBezTo>
                    <a:cubicBezTo>
                      <a:pt x="146" y="75"/>
                      <a:pt x="158" y="82"/>
                      <a:pt x="170" y="85"/>
                    </a:cubicBezTo>
                    <a:cubicBezTo>
                      <a:pt x="176" y="86"/>
                      <a:pt x="183" y="85"/>
                      <a:pt x="188" y="87"/>
                    </a:cubicBezTo>
                    <a:cubicBezTo>
                      <a:pt x="193" y="89"/>
                      <a:pt x="197" y="87"/>
                      <a:pt x="202" y="88"/>
                    </a:cubicBezTo>
                    <a:cubicBezTo>
                      <a:pt x="213" y="89"/>
                      <a:pt x="225" y="95"/>
                      <a:pt x="234" y="89"/>
                    </a:cubicBezTo>
                    <a:cubicBezTo>
                      <a:pt x="242" y="83"/>
                      <a:pt x="252" y="93"/>
                      <a:pt x="259" y="97"/>
                    </a:cubicBezTo>
                    <a:cubicBezTo>
                      <a:pt x="261" y="98"/>
                      <a:pt x="275" y="99"/>
                      <a:pt x="275" y="100"/>
                    </a:cubicBezTo>
                    <a:cubicBezTo>
                      <a:pt x="274" y="103"/>
                      <a:pt x="279" y="105"/>
                      <a:pt x="281" y="104"/>
                    </a:cubicBezTo>
                    <a:cubicBezTo>
                      <a:pt x="283" y="103"/>
                      <a:pt x="278" y="97"/>
                      <a:pt x="278" y="96"/>
                    </a:cubicBezTo>
                    <a:cubicBezTo>
                      <a:pt x="273" y="89"/>
                      <a:pt x="279" y="82"/>
                      <a:pt x="279" y="74"/>
                    </a:cubicBezTo>
                    <a:cubicBezTo>
                      <a:pt x="280" y="69"/>
                      <a:pt x="275" y="68"/>
                      <a:pt x="272" y="67"/>
                    </a:cubicBezTo>
                    <a:cubicBezTo>
                      <a:pt x="266" y="65"/>
                      <a:pt x="264" y="68"/>
                      <a:pt x="258" y="67"/>
                    </a:cubicBezTo>
                    <a:cubicBezTo>
                      <a:pt x="253" y="67"/>
                      <a:pt x="246" y="71"/>
                      <a:pt x="241" y="68"/>
                    </a:cubicBezTo>
                    <a:cubicBezTo>
                      <a:pt x="238" y="67"/>
                      <a:pt x="230" y="64"/>
                      <a:pt x="229" y="61"/>
                    </a:cubicBezTo>
                    <a:cubicBezTo>
                      <a:pt x="228" y="58"/>
                      <a:pt x="233" y="45"/>
                      <a:pt x="226" y="51"/>
                    </a:cubicBezTo>
                    <a:cubicBezTo>
                      <a:pt x="227" y="47"/>
                      <a:pt x="224" y="43"/>
                      <a:pt x="224" y="38"/>
                    </a:cubicBezTo>
                    <a:cubicBezTo>
                      <a:pt x="220" y="40"/>
                      <a:pt x="215" y="39"/>
                      <a:pt x="211" y="39"/>
                    </a:cubicBezTo>
                    <a:cubicBezTo>
                      <a:pt x="209" y="39"/>
                      <a:pt x="208" y="38"/>
                      <a:pt x="207" y="37"/>
                    </a:cubicBezTo>
                    <a:cubicBezTo>
                      <a:pt x="204" y="35"/>
                      <a:pt x="201" y="36"/>
                      <a:pt x="198" y="35"/>
                    </a:cubicBezTo>
                    <a:cubicBezTo>
                      <a:pt x="196" y="34"/>
                      <a:pt x="193" y="27"/>
                      <a:pt x="191" y="31"/>
                    </a:cubicBezTo>
                    <a:cubicBezTo>
                      <a:pt x="188" y="34"/>
                      <a:pt x="182" y="33"/>
                      <a:pt x="180" y="30"/>
                    </a:cubicBezTo>
                    <a:cubicBezTo>
                      <a:pt x="175" y="21"/>
                      <a:pt x="169" y="20"/>
                      <a:pt x="165" y="31"/>
                    </a:cubicBezTo>
                    <a:cubicBezTo>
                      <a:pt x="164" y="34"/>
                      <a:pt x="161" y="43"/>
                      <a:pt x="155" y="41"/>
                    </a:cubicBezTo>
                    <a:cubicBezTo>
                      <a:pt x="152" y="40"/>
                      <a:pt x="152" y="38"/>
                      <a:pt x="148" y="39"/>
                    </a:cubicBezTo>
                    <a:cubicBezTo>
                      <a:pt x="145" y="39"/>
                      <a:pt x="142" y="40"/>
                      <a:pt x="139" y="39"/>
                    </a:cubicBezTo>
                    <a:cubicBezTo>
                      <a:pt x="134" y="38"/>
                      <a:pt x="131" y="38"/>
                      <a:pt x="126" y="38"/>
                    </a:cubicBezTo>
                    <a:cubicBezTo>
                      <a:pt x="123" y="38"/>
                      <a:pt x="118" y="34"/>
                      <a:pt x="115" y="36"/>
                    </a:cubicBezTo>
                    <a:cubicBezTo>
                      <a:pt x="104" y="42"/>
                      <a:pt x="101" y="26"/>
                      <a:pt x="97" y="20"/>
                    </a:cubicBezTo>
                    <a:cubicBezTo>
                      <a:pt x="93" y="14"/>
                      <a:pt x="93" y="20"/>
                      <a:pt x="90" y="20"/>
                    </a:cubicBezTo>
                    <a:cubicBezTo>
                      <a:pt x="86" y="20"/>
                      <a:pt x="82" y="13"/>
                      <a:pt x="78" y="16"/>
                    </a:cubicBezTo>
                    <a:cubicBezTo>
                      <a:pt x="73" y="18"/>
                      <a:pt x="70" y="12"/>
                      <a:pt x="68" y="10"/>
                    </a:cubicBezTo>
                    <a:cubicBezTo>
                      <a:pt x="64" y="7"/>
                      <a:pt x="61" y="8"/>
                      <a:pt x="56" y="5"/>
                    </a:cubicBezTo>
                    <a:cubicBezTo>
                      <a:pt x="55" y="9"/>
                      <a:pt x="51" y="15"/>
                      <a:pt x="47" y="1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391">
                <a:extLst>
                  <a:ext uri="{FF2B5EF4-FFF2-40B4-BE49-F238E27FC236}">
                    <a16:creationId xmlns="" xmlns:a16="http://schemas.microsoft.com/office/drawing/2014/main" id="{59EA2340-93AD-4769-B9E9-E304709A57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5" y="2345"/>
                <a:ext cx="25" cy="31"/>
              </a:xfrm>
              <a:custGeom>
                <a:avLst/>
                <a:gdLst>
                  <a:gd name="T0" fmla="*/ 7 w 51"/>
                  <a:gd name="T1" fmla="*/ 13 h 63"/>
                  <a:gd name="T2" fmla="*/ 0 w 51"/>
                  <a:gd name="T3" fmla="*/ 23 h 63"/>
                  <a:gd name="T4" fmla="*/ 11 w 51"/>
                  <a:gd name="T5" fmla="*/ 26 h 63"/>
                  <a:gd name="T6" fmla="*/ 20 w 51"/>
                  <a:gd name="T7" fmla="*/ 31 h 63"/>
                  <a:gd name="T8" fmla="*/ 24 w 51"/>
                  <a:gd name="T9" fmla="*/ 40 h 63"/>
                  <a:gd name="T10" fmla="*/ 28 w 51"/>
                  <a:gd name="T11" fmla="*/ 52 h 63"/>
                  <a:gd name="T12" fmla="*/ 47 w 51"/>
                  <a:gd name="T13" fmla="*/ 61 h 63"/>
                  <a:gd name="T14" fmla="*/ 45 w 51"/>
                  <a:gd name="T15" fmla="*/ 54 h 63"/>
                  <a:gd name="T16" fmla="*/ 51 w 51"/>
                  <a:gd name="T17" fmla="*/ 43 h 63"/>
                  <a:gd name="T18" fmla="*/ 36 w 51"/>
                  <a:gd name="T19" fmla="*/ 38 h 63"/>
                  <a:gd name="T20" fmla="*/ 32 w 51"/>
                  <a:gd name="T21" fmla="*/ 22 h 63"/>
                  <a:gd name="T22" fmla="*/ 28 w 51"/>
                  <a:gd name="T23" fmla="*/ 8 h 63"/>
                  <a:gd name="T24" fmla="*/ 21 w 51"/>
                  <a:gd name="T25" fmla="*/ 15 h 63"/>
                  <a:gd name="T26" fmla="*/ 7 w 51"/>
                  <a:gd name="T27" fmla="*/ 1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" h="63">
                    <a:moveTo>
                      <a:pt x="7" y="13"/>
                    </a:moveTo>
                    <a:cubicBezTo>
                      <a:pt x="10" y="17"/>
                      <a:pt x="2" y="19"/>
                      <a:pt x="0" y="23"/>
                    </a:cubicBezTo>
                    <a:cubicBezTo>
                      <a:pt x="4" y="25"/>
                      <a:pt x="6" y="28"/>
                      <a:pt x="11" y="26"/>
                    </a:cubicBezTo>
                    <a:cubicBezTo>
                      <a:pt x="14" y="25"/>
                      <a:pt x="20" y="28"/>
                      <a:pt x="20" y="31"/>
                    </a:cubicBezTo>
                    <a:cubicBezTo>
                      <a:pt x="21" y="34"/>
                      <a:pt x="24" y="37"/>
                      <a:pt x="24" y="40"/>
                    </a:cubicBezTo>
                    <a:cubicBezTo>
                      <a:pt x="25" y="46"/>
                      <a:pt x="22" y="48"/>
                      <a:pt x="28" y="52"/>
                    </a:cubicBezTo>
                    <a:cubicBezTo>
                      <a:pt x="31" y="53"/>
                      <a:pt x="44" y="63"/>
                      <a:pt x="47" y="61"/>
                    </a:cubicBezTo>
                    <a:cubicBezTo>
                      <a:pt x="50" y="58"/>
                      <a:pt x="46" y="56"/>
                      <a:pt x="45" y="54"/>
                    </a:cubicBezTo>
                    <a:cubicBezTo>
                      <a:pt x="43" y="50"/>
                      <a:pt x="48" y="44"/>
                      <a:pt x="51" y="43"/>
                    </a:cubicBezTo>
                    <a:cubicBezTo>
                      <a:pt x="47" y="40"/>
                      <a:pt x="41" y="42"/>
                      <a:pt x="36" y="38"/>
                    </a:cubicBezTo>
                    <a:cubicBezTo>
                      <a:pt x="33" y="35"/>
                      <a:pt x="31" y="27"/>
                      <a:pt x="32" y="22"/>
                    </a:cubicBezTo>
                    <a:cubicBezTo>
                      <a:pt x="32" y="19"/>
                      <a:pt x="30" y="10"/>
                      <a:pt x="28" y="8"/>
                    </a:cubicBezTo>
                    <a:cubicBezTo>
                      <a:pt x="23" y="2"/>
                      <a:pt x="16" y="9"/>
                      <a:pt x="21" y="15"/>
                    </a:cubicBezTo>
                    <a:cubicBezTo>
                      <a:pt x="19" y="15"/>
                      <a:pt x="7" y="0"/>
                      <a:pt x="7" y="1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392">
                <a:extLst>
                  <a:ext uri="{FF2B5EF4-FFF2-40B4-BE49-F238E27FC236}">
                    <a16:creationId xmlns="" xmlns:a16="http://schemas.microsoft.com/office/drawing/2014/main" id="{6CBB44B8-A658-4E0A-946F-22BFF06542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5" y="2345"/>
                <a:ext cx="25" cy="31"/>
              </a:xfrm>
              <a:custGeom>
                <a:avLst/>
                <a:gdLst>
                  <a:gd name="T0" fmla="*/ 7 w 51"/>
                  <a:gd name="T1" fmla="*/ 13 h 63"/>
                  <a:gd name="T2" fmla="*/ 0 w 51"/>
                  <a:gd name="T3" fmla="*/ 23 h 63"/>
                  <a:gd name="T4" fmla="*/ 11 w 51"/>
                  <a:gd name="T5" fmla="*/ 26 h 63"/>
                  <a:gd name="T6" fmla="*/ 20 w 51"/>
                  <a:gd name="T7" fmla="*/ 31 h 63"/>
                  <a:gd name="T8" fmla="*/ 24 w 51"/>
                  <a:gd name="T9" fmla="*/ 40 h 63"/>
                  <a:gd name="T10" fmla="*/ 28 w 51"/>
                  <a:gd name="T11" fmla="*/ 52 h 63"/>
                  <a:gd name="T12" fmla="*/ 47 w 51"/>
                  <a:gd name="T13" fmla="*/ 61 h 63"/>
                  <a:gd name="T14" fmla="*/ 45 w 51"/>
                  <a:gd name="T15" fmla="*/ 54 h 63"/>
                  <a:gd name="T16" fmla="*/ 51 w 51"/>
                  <a:gd name="T17" fmla="*/ 43 h 63"/>
                  <a:gd name="T18" fmla="*/ 36 w 51"/>
                  <a:gd name="T19" fmla="*/ 38 h 63"/>
                  <a:gd name="T20" fmla="*/ 32 w 51"/>
                  <a:gd name="T21" fmla="*/ 22 h 63"/>
                  <a:gd name="T22" fmla="*/ 28 w 51"/>
                  <a:gd name="T23" fmla="*/ 8 h 63"/>
                  <a:gd name="T24" fmla="*/ 21 w 51"/>
                  <a:gd name="T25" fmla="*/ 15 h 63"/>
                  <a:gd name="T26" fmla="*/ 7 w 51"/>
                  <a:gd name="T27" fmla="*/ 1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" h="63">
                    <a:moveTo>
                      <a:pt x="7" y="13"/>
                    </a:moveTo>
                    <a:cubicBezTo>
                      <a:pt x="10" y="17"/>
                      <a:pt x="2" y="19"/>
                      <a:pt x="0" y="23"/>
                    </a:cubicBezTo>
                    <a:cubicBezTo>
                      <a:pt x="4" y="25"/>
                      <a:pt x="6" y="28"/>
                      <a:pt x="11" y="26"/>
                    </a:cubicBezTo>
                    <a:cubicBezTo>
                      <a:pt x="14" y="25"/>
                      <a:pt x="20" y="28"/>
                      <a:pt x="20" y="31"/>
                    </a:cubicBezTo>
                    <a:cubicBezTo>
                      <a:pt x="21" y="34"/>
                      <a:pt x="24" y="37"/>
                      <a:pt x="24" y="40"/>
                    </a:cubicBezTo>
                    <a:cubicBezTo>
                      <a:pt x="25" y="46"/>
                      <a:pt x="22" y="48"/>
                      <a:pt x="28" y="52"/>
                    </a:cubicBezTo>
                    <a:cubicBezTo>
                      <a:pt x="31" y="53"/>
                      <a:pt x="44" y="63"/>
                      <a:pt x="47" y="61"/>
                    </a:cubicBezTo>
                    <a:cubicBezTo>
                      <a:pt x="50" y="58"/>
                      <a:pt x="46" y="56"/>
                      <a:pt x="45" y="54"/>
                    </a:cubicBezTo>
                    <a:cubicBezTo>
                      <a:pt x="43" y="50"/>
                      <a:pt x="48" y="44"/>
                      <a:pt x="51" y="43"/>
                    </a:cubicBezTo>
                    <a:cubicBezTo>
                      <a:pt x="47" y="40"/>
                      <a:pt x="41" y="42"/>
                      <a:pt x="36" y="38"/>
                    </a:cubicBezTo>
                    <a:cubicBezTo>
                      <a:pt x="33" y="35"/>
                      <a:pt x="31" y="27"/>
                      <a:pt x="32" y="22"/>
                    </a:cubicBezTo>
                    <a:cubicBezTo>
                      <a:pt x="32" y="19"/>
                      <a:pt x="30" y="10"/>
                      <a:pt x="28" y="8"/>
                    </a:cubicBezTo>
                    <a:cubicBezTo>
                      <a:pt x="23" y="2"/>
                      <a:pt x="16" y="9"/>
                      <a:pt x="21" y="15"/>
                    </a:cubicBezTo>
                    <a:cubicBezTo>
                      <a:pt x="19" y="15"/>
                      <a:pt x="7" y="0"/>
                      <a:pt x="7" y="1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393">
                <a:extLst>
                  <a:ext uri="{FF2B5EF4-FFF2-40B4-BE49-F238E27FC236}">
                    <a16:creationId xmlns="" xmlns:a16="http://schemas.microsoft.com/office/drawing/2014/main" id="{1B966DA3-85E9-42FA-AAB4-6EE295E7B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1" y="2365"/>
                <a:ext cx="11" cy="13"/>
              </a:xfrm>
              <a:custGeom>
                <a:avLst/>
                <a:gdLst>
                  <a:gd name="T0" fmla="*/ 4 w 22"/>
                  <a:gd name="T1" fmla="*/ 1 h 26"/>
                  <a:gd name="T2" fmla="*/ 0 w 22"/>
                  <a:gd name="T3" fmla="*/ 16 h 26"/>
                  <a:gd name="T4" fmla="*/ 7 w 22"/>
                  <a:gd name="T5" fmla="*/ 19 h 26"/>
                  <a:gd name="T6" fmla="*/ 16 w 22"/>
                  <a:gd name="T7" fmla="*/ 23 h 26"/>
                  <a:gd name="T8" fmla="*/ 22 w 22"/>
                  <a:gd name="T9" fmla="*/ 9 h 26"/>
                  <a:gd name="T10" fmla="*/ 4 w 22"/>
                  <a:gd name="T11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6">
                    <a:moveTo>
                      <a:pt x="4" y="1"/>
                    </a:moveTo>
                    <a:cubicBezTo>
                      <a:pt x="1" y="5"/>
                      <a:pt x="0" y="11"/>
                      <a:pt x="0" y="16"/>
                    </a:cubicBezTo>
                    <a:cubicBezTo>
                      <a:pt x="1" y="22"/>
                      <a:pt x="9" y="25"/>
                      <a:pt x="7" y="19"/>
                    </a:cubicBezTo>
                    <a:cubicBezTo>
                      <a:pt x="10" y="19"/>
                      <a:pt x="13" y="26"/>
                      <a:pt x="16" y="23"/>
                    </a:cubicBezTo>
                    <a:cubicBezTo>
                      <a:pt x="19" y="20"/>
                      <a:pt x="22" y="14"/>
                      <a:pt x="22" y="9"/>
                    </a:cubicBezTo>
                    <a:cubicBezTo>
                      <a:pt x="21" y="2"/>
                      <a:pt x="10" y="0"/>
                      <a:pt x="4" y="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394">
                <a:extLst>
                  <a:ext uri="{FF2B5EF4-FFF2-40B4-BE49-F238E27FC236}">
                    <a16:creationId xmlns="" xmlns:a16="http://schemas.microsoft.com/office/drawing/2014/main" id="{5BD518C5-23FA-4A31-A2CD-ABC9029082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1" y="2365"/>
                <a:ext cx="11" cy="13"/>
              </a:xfrm>
              <a:custGeom>
                <a:avLst/>
                <a:gdLst>
                  <a:gd name="T0" fmla="*/ 4 w 22"/>
                  <a:gd name="T1" fmla="*/ 1 h 26"/>
                  <a:gd name="T2" fmla="*/ 0 w 22"/>
                  <a:gd name="T3" fmla="*/ 16 h 26"/>
                  <a:gd name="T4" fmla="*/ 7 w 22"/>
                  <a:gd name="T5" fmla="*/ 19 h 26"/>
                  <a:gd name="T6" fmla="*/ 16 w 22"/>
                  <a:gd name="T7" fmla="*/ 23 h 26"/>
                  <a:gd name="T8" fmla="*/ 22 w 22"/>
                  <a:gd name="T9" fmla="*/ 9 h 26"/>
                  <a:gd name="T10" fmla="*/ 4 w 22"/>
                  <a:gd name="T11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26">
                    <a:moveTo>
                      <a:pt x="4" y="1"/>
                    </a:moveTo>
                    <a:cubicBezTo>
                      <a:pt x="1" y="5"/>
                      <a:pt x="0" y="11"/>
                      <a:pt x="0" y="16"/>
                    </a:cubicBezTo>
                    <a:cubicBezTo>
                      <a:pt x="1" y="22"/>
                      <a:pt x="9" y="25"/>
                      <a:pt x="7" y="19"/>
                    </a:cubicBezTo>
                    <a:cubicBezTo>
                      <a:pt x="10" y="19"/>
                      <a:pt x="13" y="26"/>
                      <a:pt x="16" y="23"/>
                    </a:cubicBezTo>
                    <a:cubicBezTo>
                      <a:pt x="19" y="20"/>
                      <a:pt x="22" y="14"/>
                      <a:pt x="22" y="9"/>
                    </a:cubicBezTo>
                    <a:cubicBezTo>
                      <a:pt x="21" y="2"/>
                      <a:pt x="10" y="0"/>
                      <a:pt x="4" y="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395">
                <a:extLst>
                  <a:ext uri="{FF2B5EF4-FFF2-40B4-BE49-F238E27FC236}">
                    <a16:creationId xmlns="" xmlns:a16="http://schemas.microsoft.com/office/drawing/2014/main" id="{86BEEA45-A326-475F-801A-78FB5BBC7D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6" y="2250"/>
                <a:ext cx="7" cy="11"/>
              </a:xfrm>
              <a:custGeom>
                <a:avLst/>
                <a:gdLst>
                  <a:gd name="T0" fmla="*/ 3 w 14"/>
                  <a:gd name="T1" fmla="*/ 15 h 22"/>
                  <a:gd name="T2" fmla="*/ 9 w 14"/>
                  <a:gd name="T3" fmla="*/ 19 h 22"/>
                  <a:gd name="T4" fmla="*/ 5 w 14"/>
                  <a:gd name="T5" fmla="*/ 21 h 22"/>
                  <a:gd name="T6" fmla="*/ 11 w 14"/>
                  <a:gd name="T7" fmla="*/ 10 h 22"/>
                  <a:gd name="T8" fmla="*/ 3 w 14"/>
                  <a:gd name="T9" fmla="*/ 1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22">
                    <a:moveTo>
                      <a:pt x="3" y="15"/>
                    </a:moveTo>
                    <a:cubicBezTo>
                      <a:pt x="5" y="15"/>
                      <a:pt x="7" y="17"/>
                      <a:pt x="9" y="19"/>
                    </a:cubicBezTo>
                    <a:cubicBezTo>
                      <a:pt x="7" y="17"/>
                      <a:pt x="5" y="19"/>
                      <a:pt x="5" y="21"/>
                    </a:cubicBezTo>
                    <a:cubicBezTo>
                      <a:pt x="12" y="22"/>
                      <a:pt x="14" y="15"/>
                      <a:pt x="11" y="10"/>
                    </a:cubicBezTo>
                    <a:cubicBezTo>
                      <a:pt x="6" y="0"/>
                      <a:pt x="0" y="8"/>
                      <a:pt x="3" y="15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396">
                <a:extLst>
                  <a:ext uri="{FF2B5EF4-FFF2-40B4-BE49-F238E27FC236}">
                    <a16:creationId xmlns="" xmlns:a16="http://schemas.microsoft.com/office/drawing/2014/main" id="{7477E31A-C848-46C8-B369-4061D2F2BC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6" y="2250"/>
                <a:ext cx="7" cy="11"/>
              </a:xfrm>
              <a:custGeom>
                <a:avLst/>
                <a:gdLst>
                  <a:gd name="T0" fmla="*/ 3 w 14"/>
                  <a:gd name="T1" fmla="*/ 15 h 22"/>
                  <a:gd name="T2" fmla="*/ 9 w 14"/>
                  <a:gd name="T3" fmla="*/ 19 h 22"/>
                  <a:gd name="T4" fmla="*/ 5 w 14"/>
                  <a:gd name="T5" fmla="*/ 21 h 22"/>
                  <a:gd name="T6" fmla="*/ 11 w 14"/>
                  <a:gd name="T7" fmla="*/ 10 h 22"/>
                  <a:gd name="T8" fmla="*/ 3 w 14"/>
                  <a:gd name="T9" fmla="*/ 15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22">
                    <a:moveTo>
                      <a:pt x="3" y="15"/>
                    </a:moveTo>
                    <a:cubicBezTo>
                      <a:pt x="5" y="15"/>
                      <a:pt x="7" y="17"/>
                      <a:pt x="9" y="19"/>
                    </a:cubicBezTo>
                    <a:cubicBezTo>
                      <a:pt x="7" y="17"/>
                      <a:pt x="5" y="19"/>
                      <a:pt x="5" y="21"/>
                    </a:cubicBezTo>
                    <a:cubicBezTo>
                      <a:pt x="12" y="22"/>
                      <a:pt x="14" y="15"/>
                      <a:pt x="11" y="10"/>
                    </a:cubicBezTo>
                    <a:cubicBezTo>
                      <a:pt x="6" y="0"/>
                      <a:pt x="0" y="8"/>
                      <a:pt x="3" y="15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397">
                <a:extLst>
                  <a:ext uri="{FF2B5EF4-FFF2-40B4-BE49-F238E27FC236}">
                    <a16:creationId xmlns="" xmlns:a16="http://schemas.microsoft.com/office/drawing/2014/main" id="{7ADFA0C2-8DF8-4E9A-8C9E-1D6476A48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3" y="2438"/>
                <a:ext cx="22" cy="7"/>
              </a:xfrm>
              <a:custGeom>
                <a:avLst/>
                <a:gdLst>
                  <a:gd name="T0" fmla="*/ 10 w 45"/>
                  <a:gd name="T1" fmla="*/ 2 h 16"/>
                  <a:gd name="T2" fmla="*/ 3 w 45"/>
                  <a:gd name="T3" fmla="*/ 10 h 16"/>
                  <a:gd name="T4" fmla="*/ 15 w 45"/>
                  <a:gd name="T5" fmla="*/ 11 h 16"/>
                  <a:gd name="T6" fmla="*/ 31 w 45"/>
                  <a:gd name="T7" fmla="*/ 11 h 16"/>
                  <a:gd name="T8" fmla="*/ 38 w 45"/>
                  <a:gd name="T9" fmla="*/ 10 h 16"/>
                  <a:gd name="T10" fmla="*/ 45 w 45"/>
                  <a:gd name="T11" fmla="*/ 5 h 16"/>
                  <a:gd name="T12" fmla="*/ 32 w 45"/>
                  <a:gd name="T13" fmla="*/ 1 h 16"/>
                  <a:gd name="T14" fmla="*/ 10 w 45"/>
                  <a:gd name="T15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16">
                    <a:moveTo>
                      <a:pt x="10" y="2"/>
                    </a:moveTo>
                    <a:cubicBezTo>
                      <a:pt x="7" y="1"/>
                      <a:pt x="0" y="7"/>
                      <a:pt x="3" y="10"/>
                    </a:cubicBezTo>
                    <a:cubicBezTo>
                      <a:pt x="6" y="13"/>
                      <a:pt x="14" y="15"/>
                      <a:pt x="15" y="11"/>
                    </a:cubicBezTo>
                    <a:cubicBezTo>
                      <a:pt x="19" y="16"/>
                      <a:pt x="25" y="13"/>
                      <a:pt x="31" y="11"/>
                    </a:cubicBezTo>
                    <a:cubicBezTo>
                      <a:pt x="33" y="10"/>
                      <a:pt x="36" y="9"/>
                      <a:pt x="38" y="10"/>
                    </a:cubicBezTo>
                    <a:cubicBezTo>
                      <a:pt x="38" y="6"/>
                      <a:pt x="42" y="6"/>
                      <a:pt x="45" y="5"/>
                    </a:cubicBezTo>
                    <a:cubicBezTo>
                      <a:pt x="44" y="0"/>
                      <a:pt x="36" y="1"/>
                      <a:pt x="32" y="1"/>
                    </a:cubicBezTo>
                    <a:cubicBezTo>
                      <a:pt x="25" y="2"/>
                      <a:pt x="17" y="0"/>
                      <a:pt x="10" y="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398">
                <a:extLst>
                  <a:ext uri="{FF2B5EF4-FFF2-40B4-BE49-F238E27FC236}">
                    <a16:creationId xmlns="" xmlns:a16="http://schemas.microsoft.com/office/drawing/2014/main" id="{2D4EA83B-B920-4CD0-BAD2-58318FF658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13" y="2438"/>
                <a:ext cx="22" cy="7"/>
              </a:xfrm>
              <a:custGeom>
                <a:avLst/>
                <a:gdLst>
                  <a:gd name="T0" fmla="*/ 10 w 45"/>
                  <a:gd name="T1" fmla="*/ 2 h 16"/>
                  <a:gd name="T2" fmla="*/ 3 w 45"/>
                  <a:gd name="T3" fmla="*/ 10 h 16"/>
                  <a:gd name="T4" fmla="*/ 15 w 45"/>
                  <a:gd name="T5" fmla="*/ 11 h 16"/>
                  <a:gd name="T6" fmla="*/ 31 w 45"/>
                  <a:gd name="T7" fmla="*/ 11 h 16"/>
                  <a:gd name="T8" fmla="*/ 38 w 45"/>
                  <a:gd name="T9" fmla="*/ 10 h 16"/>
                  <a:gd name="T10" fmla="*/ 45 w 45"/>
                  <a:gd name="T11" fmla="*/ 5 h 16"/>
                  <a:gd name="T12" fmla="*/ 32 w 45"/>
                  <a:gd name="T13" fmla="*/ 1 h 16"/>
                  <a:gd name="T14" fmla="*/ 10 w 45"/>
                  <a:gd name="T15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16">
                    <a:moveTo>
                      <a:pt x="10" y="2"/>
                    </a:moveTo>
                    <a:cubicBezTo>
                      <a:pt x="7" y="1"/>
                      <a:pt x="0" y="7"/>
                      <a:pt x="3" y="10"/>
                    </a:cubicBezTo>
                    <a:cubicBezTo>
                      <a:pt x="6" y="13"/>
                      <a:pt x="14" y="15"/>
                      <a:pt x="15" y="11"/>
                    </a:cubicBezTo>
                    <a:cubicBezTo>
                      <a:pt x="19" y="16"/>
                      <a:pt x="25" y="13"/>
                      <a:pt x="31" y="11"/>
                    </a:cubicBezTo>
                    <a:cubicBezTo>
                      <a:pt x="33" y="10"/>
                      <a:pt x="36" y="9"/>
                      <a:pt x="38" y="10"/>
                    </a:cubicBezTo>
                    <a:cubicBezTo>
                      <a:pt x="38" y="6"/>
                      <a:pt x="42" y="6"/>
                      <a:pt x="45" y="5"/>
                    </a:cubicBezTo>
                    <a:cubicBezTo>
                      <a:pt x="44" y="0"/>
                      <a:pt x="36" y="1"/>
                      <a:pt x="32" y="1"/>
                    </a:cubicBezTo>
                    <a:cubicBezTo>
                      <a:pt x="25" y="2"/>
                      <a:pt x="17" y="0"/>
                      <a:pt x="10" y="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399">
                <a:extLst>
                  <a:ext uri="{FF2B5EF4-FFF2-40B4-BE49-F238E27FC236}">
                    <a16:creationId xmlns="" xmlns:a16="http://schemas.microsoft.com/office/drawing/2014/main" id="{10134DE0-01AC-488E-B99C-5D2CE8E848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8" y="2458"/>
                <a:ext cx="21" cy="14"/>
              </a:xfrm>
              <a:custGeom>
                <a:avLst/>
                <a:gdLst>
                  <a:gd name="T0" fmla="*/ 3 w 44"/>
                  <a:gd name="T1" fmla="*/ 2 h 30"/>
                  <a:gd name="T2" fmla="*/ 14 w 44"/>
                  <a:gd name="T3" fmla="*/ 15 h 30"/>
                  <a:gd name="T4" fmla="*/ 22 w 44"/>
                  <a:gd name="T5" fmla="*/ 21 h 30"/>
                  <a:gd name="T6" fmla="*/ 20 w 44"/>
                  <a:gd name="T7" fmla="*/ 28 h 30"/>
                  <a:gd name="T8" fmla="*/ 30 w 44"/>
                  <a:gd name="T9" fmla="*/ 20 h 30"/>
                  <a:gd name="T10" fmla="*/ 39 w 44"/>
                  <a:gd name="T11" fmla="*/ 9 h 30"/>
                  <a:gd name="T12" fmla="*/ 23 w 44"/>
                  <a:gd name="T13" fmla="*/ 3 h 30"/>
                  <a:gd name="T14" fmla="*/ 3 w 44"/>
                  <a:gd name="T15" fmla="*/ 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30">
                    <a:moveTo>
                      <a:pt x="3" y="2"/>
                    </a:moveTo>
                    <a:cubicBezTo>
                      <a:pt x="0" y="9"/>
                      <a:pt x="9" y="13"/>
                      <a:pt x="14" y="15"/>
                    </a:cubicBezTo>
                    <a:cubicBezTo>
                      <a:pt x="17" y="17"/>
                      <a:pt x="19" y="18"/>
                      <a:pt x="22" y="21"/>
                    </a:cubicBezTo>
                    <a:cubicBezTo>
                      <a:pt x="25" y="26"/>
                      <a:pt x="21" y="25"/>
                      <a:pt x="20" y="28"/>
                    </a:cubicBezTo>
                    <a:cubicBezTo>
                      <a:pt x="20" y="30"/>
                      <a:pt x="30" y="20"/>
                      <a:pt x="30" y="20"/>
                    </a:cubicBezTo>
                    <a:cubicBezTo>
                      <a:pt x="34" y="18"/>
                      <a:pt x="44" y="14"/>
                      <a:pt x="39" y="9"/>
                    </a:cubicBezTo>
                    <a:cubicBezTo>
                      <a:pt x="35" y="5"/>
                      <a:pt x="28" y="0"/>
                      <a:pt x="23" y="3"/>
                    </a:cubicBezTo>
                    <a:cubicBezTo>
                      <a:pt x="17" y="6"/>
                      <a:pt x="9" y="7"/>
                      <a:pt x="3" y="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400">
                <a:extLst>
                  <a:ext uri="{FF2B5EF4-FFF2-40B4-BE49-F238E27FC236}">
                    <a16:creationId xmlns="" xmlns:a16="http://schemas.microsoft.com/office/drawing/2014/main" id="{1857F41F-F525-472D-8488-002C7523BD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8" y="2458"/>
                <a:ext cx="21" cy="14"/>
              </a:xfrm>
              <a:custGeom>
                <a:avLst/>
                <a:gdLst>
                  <a:gd name="T0" fmla="*/ 3 w 44"/>
                  <a:gd name="T1" fmla="*/ 2 h 30"/>
                  <a:gd name="T2" fmla="*/ 14 w 44"/>
                  <a:gd name="T3" fmla="*/ 15 h 30"/>
                  <a:gd name="T4" fmla="*/ 22 w 44"/>
                  <a:gd name="T5" fmla="*/ 21 h 30"/>
                  <a:gd name="T6" fmla="*/ 20 w 44"/>
                  <a:gd name="T7" fmla="*/ 28 h 30"/>
                  <a:gd name="T8" fmla="*/ 30 w 44"/>
                  <a:gd name="T9" fmla="*/ 20 h 30"/>
                  <a:gd name="T10" fmla="*/ 39 w 44"/>
                  <a:gd name="T11" fmla="*/ 9 h 30"/>
                  <a:gd name="T12" fmla="*/ 23 w 44"/>
                  <a:gd name="T13" fmla="*/ 3 h 30"/>
                  <a:gd name="T14" fmla="*/ 3 w 44"/>
                  <a:gd name="T15" fmla="*/ 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30">
                    <a:moveTo>
                      <a:pt x="3" y="2"/>
                    </a:moveTo>
                    <a:cubicBezTo>
                      <a:pt x="0" y="9"/>
                      <a:pt x="9" y="13"/>
                      <a:pt x="14" y="15"/>
                    </a:cubicBezTo>
                    <a:cubicBezTo>
                      <a:pt x="17" y="17"/>
                      <a:pt x="19" y="18"/>
                      <a:pt x="22" y="21"/>
                    </a:cubicBezTo>
                    <a:cubicBezTo>
                      <a:pt x="25" y="26"/>
                      <a:pt x="21" y="25"/>
                      <a:pt x="20" y="28"/>
                    </a:cubicBezTo>
                    <a:cubicBezTo>
                      <a:pt x="20" y="30"/>
                      <a:pt x="30" y="20"/>
                      <a:pt x="30" y="20"/>
                    </a:cubicBezTo>
                    <a:cubicBezTo>
                      <a:pt x="34" y="18"/>
                      <a:pt x="44" y="14"/>
                      <a:pt x="39" y="9"/>
                    </a:cubicBezTo>
                    <a:cubicBezTo>
                      <a:pt x="35" y="5"/>
                      <a:pt x="28" y="0"/>
                      <a:pt x="23" y="3"/>
                    </a:cubicBezTo>
                    <a:cubicBezTo>
                      <a:pt x="17" y="6"/>
                      <a:pt x="9" y="7"/>
                      <a:pt x="3" y="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401">
                <a:extLst>
                  <a:ext uri="{FF2B5EF4-FFF2-40B4-BE49-F238E27FC236}">
                    <a16:creationId xmlns="" xmlns:a16="http://schemas.microsoft.com/office/drawing/2014/main" id="{FFFF2EB1-0219-4943-8A5B-C5A225045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8" y="2460"/>
                <a:ext cx="16" cy="13"/>
              </a:xfrm>
              <a:custGeom>
                <a:avLst/>
                <a:gdLst>
                  <a:gd name="T0" fmla="*/ 20 w 33"/>
                  <a:gd name="T1" fmla="*/ 2 h 26"/>
                  <a:gd name="T2" fmla="*/ 11 w 33"/>
                  <a:gd name="T3" fmla="*/ 13 h 26"/>
                  <a:gd name="T4" fmla="*/ 5 w 33"/>
                  <a:gd name="T5" fmla="*/ 20 h 26"/>
                  <a:gd name="T6" fmla="*/ 24 w 33"/>
                  <a:gd name="T7" fmla="*/ 26 h 26"/>
                  <a:gd name="T8" fmla="*/ 30 w 33"/>
                  <a:gd name="T9" fmla="*/ 10 h 26"/>
                  <a:gd name="T10" fmla="*/ 20 w 33"/>
                  <a:gd name="T11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26">
                    <a:moveTo>
                      <a:pt x="20" y="2"/>
                    </a:moveTo>
                    <a:cubicBezTo>
                      <a:pt x="16" y="4"/>
                      <a:pt x="10" y="8"/>
                      <a:pt x="11" y="13"/>
                    </a:cubicBezTo>
                    <a:cubicBezTo>
                      <a:pt x="11" y="17"/>
                      <a:pt x="10" y="24"/>
                      <a:pt x="5" y="20"/>
                    </a:cubicBezTo>
                    <a:cubicBezTo>
                      <a:pt x="0" y="26"/>
                      <a:pt x="23" y="24"/>
                      <a:pt x="24" y="26"/>
                    </a:cubicBezTo>
                    <a:cubicBezTo>
                      <a:pt x="22" y="21"/>
                      <a:pt x="28" y="13"/>
                      <a:pt x="30" y="10"/>
                    </a:cubicBezTo>
                    <a:cubicBezTo>
                      <a:pt x="33" y="5"/>
                      <a:pt x="24" y="0"/>
                      <a:pt x="20" y="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402">
                <a:extLst>
                  <a:ext uri="{FF2B5EF4-FFF2-40B4-BE49-F238E27FC236}">
                    <a16:creationId xmlns="" xmlns:a16="http://schemas.microsoft.com/office/drawing/2014/main" id="{898D411C-CF85-4724-95BA-5153D562E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8" y="2460"/>
                <a:ext cx="16" cy="13"/>
              </a:xfrm>
              <a:custGeom>
                <a:avLst/>
                <a:gdLst>
                  <a:gd name="T0" fmla="*/ 20 w 33"/>
                  <a:gd name="T1" fmla="*/ 2 h 26"/>
                  <a:gd name="T2" fmla="*/ 11 w 33"/>
                  <a:gd name="T3" fmla="*/ 13 h 26"/>
                  <a:gd name="T4" fmla="*/ 5 w 33"/>
                  <a:gd name="T5" fmla="*/ 20 h 26"/>
                  <a:gd name="T6" fmla="*/ 24 w 33"/>
                  <a:gd name="T7" fmla="*/ 26 h 26"/>
                  <a:gd name="T8" fmla="*/ 30 w 33"/>
                  <a:gd name="T9" fmla="*/ 10 h 26"/>
                  <a:gd name="T10" fmla="*/ 20 w 33"/>
                  <a:gd name="T11" fmla="*/ 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26">
                    <a:moveTo>
                      <a:pt x="20" y="2"/>
                    </a:moveTo>
                    <a:cubicBezTo>
                      <a:pt x="16" y="4"/>
                      <a:pt x="10" y="8"/>
                      <a:pt x="11" y="13"/>
                    </a:cubicBezTo>
                    <a:cubicBezTo>
                      <a:pt x="11" y="17"/>
                      <a:pt x="10" y="24"/>
                      <a:pt x="5" y="20"/>
                    </a:cubicBezTo>
                    <a:cubicBezTo>
                      <a:pt x="0" y="26"/>
                      <a:pt x="23" y="24"/>
                      <a:pt x="24" y="26"/>
                    </a:cubicBezTo>
                    <a:cubicBezTo>
                      <a:pt x="22" y="21"/>
                      <a:pt x="28" y="13"/>
                      <a:pt x="30" y="10"/>
                    </a:cubicBezTo>
                    <a:cubicBezTo>
                      <a:pt x="33" y="5"/>
                      <a:pt x="24" y="0"/>
                      <a:pt x="20" y="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403">
                <a:extLst>
                  <a:ext uri="{FF2B5EF4-FFF2-40B4-BE49-F238E27FC236}">
                    <a16:creationId xmlns="" xmlns:a16="http://schemas.microsoft.com/office/drawing/2014/main" id="{D5CC9C2B-A6C1-4298-8AE8-288F039BA2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5" y="2376"/>
                <a:ext cx="6" cy="14"/>
              </a:xfrm>
              <a:custGeom>
                <a:avLst/>
                <a:gdLst>
                  <a:gd name="T0" fmla="*/ 10 w 11"/>
                  <a:gd name="T1" fmla="*/ 4 h 30"/>
                  <a:gd name="T2" fmla="*/ 5 w 11"/>
                  <a:gd name="T3" fmla="*/ 30 h 30"/>
                  <a:gd name="T4" fmla="*/ 11 w 11"/>
                  <a:gd name="T5" fmla="*/ 20 h 30"/>
                  <a:gd name="T6" fmla="*/ 10 w 11"/>
                  <a:gd name="T7" fmla="*/ 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30">
                    <a:moveTo>
                      <a:pt x="10" y="4"/>
                    </a:moveTo>
                    <a:cubicBezTo>
                      <a:pt x="0" y="0"/>
                      <a:pt x="3" y="26"/>
                      <a:pt x="5" y="30"/>
                    </a:cubicBezTo>
                    <a:cubicBezTo>
                      <a:pt x="8" y="25"/>
                      <a:pt x="11" y="26"/>
                      <a:pt x="11" y="20"/>
                    </a:cubicBezTo>
                    <a:cubicBezTo>
                      <a:pt x="10" y="15"/>
                      <a:pt x="8" y="9"/>
                      <a:pt x="10" y="4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404">
                <a:extLst>
                  <a:ext uri="{FF2B5EF4-FFF2-40B4-BE49-F238E27FC236}">
                    <a16:creationId xmlns="" xmlns:a16="http://schemas.microsoft.com/office/drawing/2014/main" id="{FE361245-3A93-4B10-8A0A-803B707A32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5" y="2376"/>
                <a:ext cx="6" cy="14"/>
              </a:xfrm>
              <a:custGeom>
                <a:avLst/>
                <a:gdLst>
                  <a:gd name="T0" fmla="*/ 10 w 11"/>
                  <a:gd name="T1" fmla="*/ 4 h 30"/>
                  <a:gd name="T2" fmla="*/ 5 w 11"/>
                  <a:gd name="T3" fmla="*/ 30 h 30"/>
                  <a:gd name="T4" fmla="*/ 11 w 11"/>
                  <a:gd name="T5" fmla="*/ 20 h 30"/>
                  <a:gd name="T6" fmla="*/ 10 w 11"/>
                  <a:gd name="T7" fmla="*/ 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30">
                    <a:moveTo>
                      <a:pt x="10" y="4"/>
                    </a:moveTo>
                    <a:cubicBezTo>
                      <a:pt x="0" y="0"/>
                      <a:pt x="3" y="26"/>
                      <a:pt x="5" y="30"/>
                    </a:cubicBezTo>
                    <a:cubicBezTo>
                      <a:pt x="8" y="25"/>
                      <a:pt x="11" y="26"/>
                      <a:pt x="11" y="20"/>
                    </a:cubicBezTo>
                    <a:cubicBezTo>
                      <a:pt x="10" y="15"/>
                      <a:pt x="8" y="9"/>
                      <a:pt x="10" y="4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405">
                <a:extLst>
                  <a:ext uri="{FF2B5EF4-FFF2-40B4-BE49-F238E27FC236}">
                    <a16:creationId xmlns="" xmlns:a16="http://schemas.microsoft.com/office/drawing/2014/main" id="{122C55B8-5A9A-4E7E-991F-68F1DB931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1" y="2458"/>
                <a:ext cx="38" cy="18"/>
              </a:xfrm>
              <a:custGeom>
                <a:avLst/>
                <a:gdLst>
                  <a:gd name="T0" fmla="*/ 38 w 78"/>
                  <a:gd name="T1" fmla="*/ 30 h 37"/>
                  <a:gd name="T2" fmla="*/ 54 w 78"/>
                  <a:gd name="T3" fmla="*/ 19 h 37"/>
                  <a:gd name="T4" fmla="*/ 54 w 78"/>
                  <a:gd name="T5" fmla="*/ 27 h 37"/>
                  <a:gd name="T6" fmla="*/ 61 w 78"/>
                  <a:gd name="T7" fmla="*/ 27 h 37"/>
                  <a:gd name="T8" fmla="*/ 69 w 78"/>
                  <a:gd name="T9" fmla="*/ 28 h 37"/>
                  <a:gd name="T10" fmla="*/ 63 w 78"/>
                  <a:gd name="T11" fmla="*/ 24 h 37"/>
                  <a:gd name="T12" fmla="*/ 78 w 78"/>
                  <a:gd name="T13" fmla="*/ 18 h 37"/>
                  <a:gd name="T14" fmla="*/ 72 w 78"/>
                  <a:gd name="T15" fmla="*/ 11 h 37"/>
                  <a:gd name="T16" fmla="*/ 63 w 78"/>
                  <a:gd name="T17" fmla="*/ 15 h 37"/>
                  <a:gd name="T18" fmla="*/ 54 w 78"/>
                  <a:gd name="T19" fmla="*/ 9 h 37"/>
                  <a:gd name="T20" fmla="*/ 46 w 78"/>
                  <a:gd name="T21" fmla="*/ 3 h 37"/>
                  <a:gd name="T22" fmla="*/ 35 w 78"/>
                  <a:gd name="T23" fmla="*/ 7 h 37"/>
                  <a:gd name="T24" fmla="*/ 50 w 78"/>
                  <a:gd name="T25" fmla="*/ 19 h 37"/>
                  <a:gd name="T26" fmla="*/ 40 w 78"/>
                  <a:gd name="T27" fmla="*/ 23 h 37"/>
                  <a:gd name="T28" fmla="*/ 32 w 78"/>
                  <a:gd name="T29" fmla="*/ 16 h 37"/>
                  <a:gd name="T30" fmla="*/ 6 w 78"/>
                  <a:gd name="T31" fmla="*/ 18 h 37"/>
                  <a:gd name="T32" fmla="*/ 4 w 78"/>
                  <a:gd name="T33" fmla="*/ 28 h 37"/>
                  <a:gd name="T34" fmla="*/ 9 w 78"/>
                  <a:gd name="T35" fmla="*/ 36 h 37"/>
                  <a:gd name="T36" fmla="*/ 15 w 78"/>
                  <a:gd name="T37" fmla="*/ 35 h 37"/>
                  <a:gd name="T38" fmla="*/ 22 w 78"/>
                  <a:gd name="T39" fmla="*/ 34 h 37"/>
                  <a:gd name="T40" fmla="*/ 38 w 78"/>
                  <a:gd name="T41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8" h="37">
                    <a:moveTo>
                      <a:pt x="38" y="30"/>
                    </a:moveTo>
                    <a:cubicBezTo>
                      <a:pt x="44" y="27"/>
                      <a:pt x="50" y="26"/>
                      <a:pt x="54" y="19"/>
                    </a:cubicBezTo>
                    <a:cubicBezTo>
                      <a:pt x="55" y="21"/>
                      <a:pt x="52" y="26"/>
                      <a:pt x="54" y="27"/>
                    </a:cubicBezTo>
                    <a:cubicBezTo>
                      <a:pt x="57" y="28"/>
                      <a:pt x="58" y="28"/>
                      <a:pt x="61" y="27"/>
                    </a:cubicBezTo>
                    <a:cubicBezTo>
                      <a:pt x="64" y="25"/>
                      <a:pt x="66" y="27"/>
                      <a:pt x="69" y="28"/>
                    </a:cubicBezTo>
                    <a:cubicBezTo>
                      <a:pt x="67" y="26"/>
                      <a:pt x="65" y="25"/>
                      <a:pt x="63" y="24"/>
                    </a:cubicBezTo>
                    <a:cubicBezTo>
                      <a:pt x="68" y="21"/>
                      <a:pt x="76" y="27"/>
                      <a:pt x="78" y="18"/>
                    </a:cubicBezTo>
                    <a:cubicBezTo>
                      <a:pt x="73" y="25"/>
                      <a:pt x="73" y="13"/>
                      <a:pt x="72" y="11"/>
                    </a:cubicBezTo>
                    <a:cubicBezTo>
                      <a:pt x="69" y="5"/>
                      <a:pt x="63" y="11"/>
                      <a:pt x="63" y="15"/>
                    </a:cubicBezTo>
                    <a:cubicBezTo>
                      <a:pt x="63" y="11"/>
                      <a:pt x="59" y="3"/>
                      <a:pt x="54" y="9"/>
                    </a:cubicBezTo>
                    <a:cubicBezTo>
                      <a:pt x="51" y="13"/>
                      <a:pt x="47" y="5"/>
                      <a:pt x="46" y="3"/>
                    </a:cubicBezTo>
                    <a:cubicBezTo>
                      <a:pt x="43" y="0"/>
                      <a:pt x="31" y="2"/>
                      <a:pt x="35" y="7"/>
                    </a:cubicBezTo>
                    <a:cubicBezTo>
                      <a:pt x="39" y="14"/>
                      <a:pt x="44" y="15"/>
                      <a:pt x="50" y="19"/>
                    </a:cubicBezTo>
                    <a:cubicBezTo>
                      <a:pt x="48" y="21"/>
                      <a:pt x="43" y="23"/>
                      <a:pt x="40" y="23"/>
                    </a:cubicBezTo>
                    <a:cubicBezTo>
                      <a:pt x="35" y="24"/>
                      <a:pt x="34" y="20"/>
                      <a:pt x="32" y="16"/>
                    </a:cubicBezTo>
                    <a:cubicBezTo>
                      <a:pt x="27" y="9"/>
                      <a:pt x="11" y="12"/>
                      <a:pt x="6" y="18"/>
                    </a:cubicBezTo>
                    <a:cubicBezTo>
                      <a:pt x="3" y="20"/>
                      <a:pt x="6" y="25"/>
                      <a:pt x="4" y="28"/>
                    </a:cubicBezTo>
                    <a:cubicBezTo>
                      <a:pt x="0" y="32"/>
                      <a:pt x="6" y="35"/>
                      <a:pt x="9" y="36"/>
                    </a:cubicBezTo>
                    <a:cubicBezTo>
                      <a:pt x="11" y="36"/>
                      <a:pt x="13" y="37"/>
                      <a:pt x="15" y="35"/>
                    </a:cubicBezTo>
                    <a:cubicBezTo>
                      <a:pt x="18" y="33"/>
                      <a:pt x="18" y="34"/>
                      <a:pt x="22" y="34"/>
                    </a:cubicBezTo>
                    <a:cubicBezTo>
                      <a:pt x="27" y="34"/>
                      <a:pt x="32" y="28"/>
                      <a:pt x="38" y="3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406">
                <a:extLst>
                  <a:ext uri="{FF2B5EF4-FFF2-40B4-BE49-F238E27FC236}">
                    <a16:creationId xmlns="" xmlns:a16="http://schemas.microsoft.com/office/drawing/2014/main" id="{712CCF0F-0142-40C6-AF43-DD4F57CAD1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1" y="2458"/>
                <a:ext cx="38" cy="18"/>
              </a:xfrm>
              <a:custGeom>
                <a:avLst/>
                <a:gdLst>
                  <a:gd name="T0" fmla="*/ 38 w 78"/>
                  <a:gd name="T1" fmla="*/ 30 h 37"/>
                  <a:gd name="T2" fmla="*/ 54 w 78"/>
                  <a:gd name="T3" fmla="*/ 19 h 37"/>
                  <a:gd name="T4" fmla="*/ 54 w 78"/>
                  <a:gd name="T5" fmla="*/ 27 h 37"/>
                  <a:gd name="T6" fmla="*/ 61 w 78"/>
                  <a:gd name="T7" fmla="*/ 27 h 37"/>
                  <a:gd name="T8" fmla="*/ 69 w 78"/>
                  <a:gd name="T9" fmla="*/ 28 h 37"/>
                  <a:gd name="T10" fmla="*/ 63 w 78"/>
                  <a:gd name="T11" fmla="*/ 24 h 37"/>
                  <a:gd name="T12" fmla="*/ 78 w 78"/>
                  <a:gd name="T13" fmla="*/ 18 h 37"/>
                  <a:gd name="T14" fmla="*/ 72 w 78"/>
                  <a:gd name="T15" fmla="*/ 11 h 37"/>
                  <a:gd name="T16" fmla="*/ 63 w 78"/>
                  <a:gd name="T17" fmla="*/ 15 h 37"/>
                  <a:gd name="T18" fmla="*/ 54 w 78"/>
                  <a:gd name="T19" fmla="*/ 9 h 37"/>
                  <a:gd name="T20" fmla="*/ 46 w 78"/>
                  <a:gd name="T21" fmla="*/ 3 h 37"/>
                  <a:gd name="T22" fmla="*/ 35 w 78"/>
                  <a:gd name="T23" fmla="*/ 7 h 37"/>
                  <a:gd name="T24" fmla="*/ 50 w 78"/>
                  <a:gd name="T25" fmla="*/ 19 h 37"/>
                  <a:gd name="T26" fmla="*/ 40 w 78"/>
                  <a:gd name="T27" fmla="*/ 23 h 37"/>
                  <a:gd name="T28" fmla="*/ 32 w 78"/>
                  <a:gd name="T29" fmla="*/ 16 h 37"/>
                  <a:gd name="T30" fmla="*/ 6 w 78"/>
                  <a:gd name="T31" fmla="*/ 18 h 37"/>
                  <a:gd name="T32" fmla="*/ 4 w 78"/>
                  <a:gd name="T33" fmla="*/ 28 h 37"/>
                  <a:gd name="T34" fmla="*/ 9 w 78"/>
                  <a:gd name="T35" fmla="*/ 36 h 37"/>
                  <a:gd name="T36" fmla="*/ 15 w 78"/>
                  <a:gd name="T37" fmla="*/ 35 h 37"/>
                  <a:gd name="T38" fmla="*/ 22 w 78"/>
                  <a:gd name="T39" fmla="*/ 34 h 37"/>
                  <a:gd name="T40" fmla="*/ 38 w 78"/>
                  <a:gd name="T41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8" h="37">
                    <a:moveTo>
                      <a:pt x="38" y="30"/>
                    </a:moveTo>
                    <a:cubicBezTo>
                      <a:pt x="44" y="27"/>
                      <a:pt x="50" y="26"/>
                      <a:pt x="54" y="19"/>
                    </a:cubicBezTo>
                    <a:cubicBezTo>
                      <a:pt x="55" y="21"/>
                      <a:pt x="52" y="26"/>
                      <a:pt x="54" y="27"/>
                    </a:cubicBezTo>
                    <a:cubicBezTo>
                      <a:pt x="57" y="28"/>
                      <a:pt x="58" y="28"/>
                      <a:pt x="61" y="27"/>
                    </a:cubicBezTo>
                    <a:cubicBezTo>
                      <a:pt x="64" y="25"/>
                      <a:pt x="66" y="27"/>
                      <a:pt x="69" y="28"/>
                    </a:cubicBezTo>
                    <a:cubicBezTo>
                      <a:pt x="67" y="26"/>
                      <a:pt x="65" y="25"/>
                      <a:pt x="63" y="24"/>
                    </a:cubicBezTo>
                    <a:cubicBezTo>
                      <a:pt x="68" y="21"/>
                      <a:pt x="76" y="27"/>
                      <a:pt x="78" y="18"/>
                    </a:cubicBezTo>
                    <a:cubicBezTo>
                      <a:pt x="73" y="25"/>
                      <a:pt x="73" y="13"/>
                      <a:pt x="72" y="11"/>
                    </a:cubicBezTo>
                    <a:cubicBezTo>
                      <a:pt x="69" y="5"/>
                      <a:pt x="63" y="11"/>
                      <a:pt x="63" y="15"/>
                    </a:cubicBezTo>
                    <a:cubicBezTo>
                      <a:pt x="63" y="11"/>
                      <a:pt x="59" y="3"/>
                      <a:pt x="54" y="9"/>
                    </a:cubicBezTo>
                    <a:cubicBezTo>
                      <a:pt x="51" y="13"/>
                      <a:pt x="47" y="5"/>
                      <a:pt x="46" y="3"/>
                    </a:cubicBezTo>
                    <a:cubicBezTo>
                      <a:pt x="43" y="0"/>
                      <a:pt x="31" y="2"/>
                      <a:pt x="35" y="7"/>
                    </a:cubicBezTo>
                    <a:cubicBezTo>
                      <a:pt x="39" y="14"/>
                      <a:pt x="44" y="15"/>
                      <a:pt x="50" y="19"/>
                    </a:cubicBezTo>
                    <a:cubicBezTo>
                      <a:pt x="48" y="21"/>
                      <a:pt x="43" y="23"/>
                      <a:pt x="40" y="23"/>
                    </a:cubicBezTo>
                    <a:cubicBezTo>
                      <a:pt x="35" y="24"/>
                      <a:pt x="34" y="20"/>
                      <a:pt x="32" y="16"/>
                    </a:cubicBezTo>
                    <a:cubicBezTo>
                      <a:pt x="27" y="9"/>
                      <a:pt x="11" y="12"/>
                      <a:pt x="6" y="18"/>
                    </a:cubicBezTo>
                    <a:cubicBezTo>
                      <a:pt x="3" y="20"/>
                      <a:pt x="6" y="25"/>
                      <a:pt x="4" y="28"/>
                    </a:cubicBezTo>
                    <a:cubicBezTo>
                      <a:pt x="0" y="32"/>
                      <a:pt x="6" y="35"/>
                      <a:pt x="9" y="36"/>
                    </a:cubicBezTo>
                    <a:cubicBezTo>
                      <a:pt x="11" y="36"/>
                      <a:pt x="13" y="37"/>
                      <a:pt x="15" y="35"/>
                    </a:cubicBezTo>
                    <a:cubicBezTo>
                      <a:pt x="18" y="33"/>
                      <a:pt x="18" y="34"/>
                      <a:pt x="22" y="34"/>
                    </a:cubicBezTo>
                    <a:cubicBezTo>
                      <a:pt x="27" y="34"/>
                      <a:pt x="32" y="28"/>
                      <a:pt x="38" y="3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407">
                <a:extLst>
                  <a:ext uri="{FF2B5EF4-FFF2-40B4-BE49-F238E27FC236}">
                    <a16:creationId xmlns="" xmlns:a16="http://schemas.microsoft.com/office/drawing/2014/main" id="{524B477F-2D59-4447-96D6-30CD22FF1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4" y="2479"/>
                <a:ext cx="31" cy="20"/>
              </a:xfrm>
              <a:custGeom>
                <a:avLst/>
                <a:gdLst>
                  <a:gd name="T0" fmla="*/ 0 w 62"/>
                  <a:gd name="T1" fmla="*/ 8 h 40"/>
                  <a:gd name="T2" fmla="*/ 16 w 62"/>
                  <a:gd name="T3" fmla="*/ 16 h 40"/>
                  <a:gd name="T4" fmla="*/ 34 w 62"/>
                  <a:gd name="T5" fmla="*/ 29 h 40"/>
                  <a:gd name="T6" fmla="*/ 52 w 62"/>
                  <a:gd name="T7" fmla="*/ 19 h 40"/>
                  <a:gd name="T8" fmla="*/ 42 w 62"/>
                  <a:gd name="T9" fmla="*/ 12 h 40"/>
                  <a:gd name="T10" fmla="*/ 33 w 62"/>
                  <a:gd name="T11" fmla="*/ 2 h 40"/>
                  <a:gd name="T12" fmla="*/ 19 w 62"/>
                  <a:gd name="T13" fmla="*/ 2 h 40"/>
                  <a:gd name="T14" fmla="*/ 0 w 62"/>
                  <a:gd name="T15" fmla="*/ 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40">
                    <a:moveTo>
                      <a:pt x="0" y="8"/>
                    </a:moveTo>
                    <a:cubicBezTo>
                      <a:pt x="3" y="16"/>
                      <a:pt x="9" y="15"/>
                      <a:pt x="16" y="16"/>
                    </a:cubicBezTo>
                    <a:cubicBezTo>
                      <a:pt x="23" y="17"/>
                      <a:pt x="29" y="24"/>
                      <a:pt x="34" y="29"/>
                    </a:cubicBezTo>
                    <a:cubicBezTo>
                      <a:pt x="43" y="40"/>
                      <a:pt x="62" y="30"/>
                      <a:pt x="52" y="19"/>
                    </a:cubicBezTo>
                    <a:cubicBezTo>
                      <a:pt x="49" y="15"/>
                      <a:pt x="46" y="12"/>
                      <a:pt x="42" y="12"/>
                    </a:cubicBezTo>
                    <a:cubicBezTo>
                      <a:pt x="42" y="12"/>
                      <a:pt x="34" y="3"/>
                      <a:pt x="33" y="2"/>
                    </a:cubicBezTo>
                    <a:cubicBezTo>
                      <a:pt x="32" y="2"/>
                      <a:pt x="20" y="2"/>
                      <a:pt x="19" y="2"/>
                    </a:cubicBezTo>
                    <a:cubicBezTo>
                      <a:pt x="13" y="6"/>
                      <a:pt x="5" y="0"/>
                      <a:pt x="0" y="8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408">
                <a:extLst>
                  <a:ext uri="{FF2B5EF4-FFF2-40B4-BE49-F238E27FC236}">
                    <a16:creationId xmlns="" xmlns:a16="http://schemas.microsoft.com/office/drawing/2014/main" id="{E6C3B477-A47C-4182-ACBF-1DF60406AD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4" y="2479"/>
                <a:ext cx="31" cy="20"/>
              </a:xfrm>
              <a:custGeom>
                <a:avLst/>
                <a:gdLst>
                  <a:gd name="T0" fmla="*/ 0 w 62"/>
                  <a:gd name="T1" fmla="*/ 8 h 40"/>
                  <a:gd name="T2" fmla="*/ 16 w 62"/>
                  <a:gd name="T3" fmla="*/ 16 h 40"/>
                  <a:gd name="T4" fmla="*/ 34 w 62"/>
                  <a:gd name="T5" fmla="*/ 29 h 40"/>
                  <a:gd name="T6" fmla="*/ 52 w 62"/>
                  <a:gd name="T7" fmla="*/ 19 h 40"/>
                  <a:gd name="T8" fmla="*/ 42 w 62"/>
                  <a:gd name="T9" fmla="*/ 12 h 40"/>
                  <a:gd name="T10" fmla="*/ 33 w 62"/>
                  <a:gd name="T11" fmla="*/ 2 h 40"/>
                  <a:gd name="T12" fmla="*/ 19 w 62"/>
                  <a:gd name="T13" fmla="*/ 2 h 40"/>
                  <a:gd name="T14" fmla="*/ 0 w 62"/>
                  <a:gd name="T15" fmla="*/ 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" h="40">
                    <a:moveTo>
                      <a:pt x="0" y="8"/>
                    </a:moveTo>
                    <a:cubicBezTo>
                      <a:pt x="3" y="16"/>
                      <a:pt x="9" y="15"/>
                      <a:pt x="16" y="16"/>
                    </a:cubicBezTo>
                    <a:cubicBezTo>
                      <a:pt x="23" y="17"/>
                      <a:pt x="29" y="24"/>
                      <a:pt x="34" y="29"/>
                    </a:cubicBezTo>
                    <a:cubicBezTo>
                      <a:pt x="43" y="40"/>
                      <a:pt x="62" y="30"/>
                      <a:pt x="52" y="19"/>
                    </a:cubicBezTo>
                    <a:cubicBezTo>
                      <a:pt x="49" y="15"/>
                      <a:pt x="46" y="12"/>
                      <a:pt x="42" y="12"/>
                    </a:cubicBezTo>
                    <a:cubicBezTo>
                      <a:pt x="42" y="12"/>
                      <a:pt x="34" y="3"/>
                      <a:pt x="33" y="2"/>
                    </a:cubicBezTo>
                    <a:cubicBezTo>
                      <a:pt x="32" y="2"/>
                      <a:pt x="20" y="2"/>
                      <a:pt x="19" y="2"/>
                    </a:cubicBezTo>
                    <a:cubicBezTo>
                      <a:pt x="13" y="6"/>
                      <a:pt x="5" y="0"/>
                      <a:pt x="0" y="8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409">
                <a:extLst>
                  <a:ext uri="{FF2B5EF4-FFF2-40B4-BE49-F238E27FC236}">
                    <a16:creationId xmlns="" xmlns:a16="http://schemas.microsoft.com/office/drawing/2014/main" id="{8C7EBE7C-6DBC-4564-948A-FF3361F7D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7" y="2293"/>
                <a:ext cx="98" cy="127"/>
              </a:xfrm>
              <a:custGeom>
                <a:avLst/>
                <a:gdLst>
                  <a:gd name="T0" fmla="*/ 17 w 200"/>
                  <a:gd name="T1" fmla="*/ 252 h 259"/>
                  <a:gd name="T2" fmla="*/ 37 w 200"/>
                  <a:gd name="T3" fmla="*/ 253 h 259"/>
                  <a:gd name="T4" fmla="*/ 45 w 200"/>
                  <a:gd name="T5" fmla="*/ 232 h 259"/>
                  <a:gd name="T6" fmla="*/ 50 w 200"/>
                  <a:gd name="T7" fmla="*/ 187 h 259"/>
                  <a:gd name="T8" fmla="*/ 47 w 200"/>
                  <a:gd name="T9" fmla="*/ 166 h 259"/>
                  <a:gd name="T10" fmla="*/ 69 w 200"/>
                  <a:gd name="T11" fmla="*/ 172 h 259"/>
                  <a:gd name="T12" fmla="*/ 83 w 200"/>
                  <a:gd name="T13" fmla="*/ 222 h 259"/>
                  <a:gd name="T14" fmla="*/ 100 w 200"/>
                  <a:gd name="T15" fmla="*/ 219 h 259"/>
                  <a:gd name="T16" fmla="*/ 119 w 200"/>
                  <a:gd name="T17" fmla="*/ 209 h 259"/>
                  <a:gd name="T18" fmla="*/ 115 w 200"/>
                  <a:gd name="T19" fmla="*/ 197 h 259"/>
                  <a:gd name="T20" fmla="*/ 108 w 200"/>
                  <a:gd name="T21" fmla="*/ 187 h 259"/>
                  <a:gd name="T22" fmla="*/ 111 w 200"/>
                  <a:gd name="T23" fmla="*/ 177 h 259"/>
                  <a:gd name="T24" fmla="*/ 110 w 200"/>
                  <a:gd name="T25" fmla="*/ 167 h 259"/>
                  <a:gd name="T26" fmla="*/ 102 w 200"/>
                  <a:gd name="T27" fmla="*/ 154 h 259"/>
                  <a:gd name="T28" fmla="*/ 90 w 200"/>
                  <a:gd name="T29" fmla="*/ 135 h 259"/>
                  <a:gd name="T30" fmla="*/ 81 w 200"/>
                  <a:gd name="T31" fmla="*/ 121 h 259"/>
                  <a:gd name="T32" fmla="*/ 109 w 200"/>
                  <a:gd name="T33" fmla="*/ 112 h 259"/>
                  <a:gd name="T34" fmla="*/ 142 w 200"/>
                  <a:gd name="T35" fmla="*/ 94 h 259"/>
                  <a:gd name="T36" fmla="*/ 124 w 200"/>
                  <a:gd name="T37" fmla="*/ 83 h 259"/>
                  <a:gd name="T38" fmla="*/ 106 w 200"/>
                  <a:gd name="T39" fmla="*/ 89 h 259"/>
                  <a:gd name="T40" fmla="*/ 78 w 200"/>
                  <a:gd name="T41" fmla="*/ 100 h 259"/>
                  <a:gd name="T42" fmla="*/ 58 w 200"/>
                  <a:gd name="T43" fmla="*/ 101 h 259"/>
                  <a:gd name="T44" fmla="*/ 49 w 200"/>
                  <a:gd name="T45" fmla="*/ 91 h 259"/>
                  <a:gd name="T46" fmla="*/ 54 w 200"/>
                  <a:gd name="T47" fmla="*/ 42 h 259"/>
                  <a:gd name="T48" fmla="*/ 85 w 200"/>
                  <a:gd name="T49" fmla="*/ 42 h 259"/>
                  <a:gd name="T50" fmla="*/ 119 w 200"/>
                  <a:gd name="T51" fmla="*/ 42 h 259"/>
                  <a:gd name="T52" fmla="*/ 177 w 200"/>
                  <a:gd name="T53" fmla="*/ 42 h 259"/>
                  <a:gd name="T54" fmla="*/ 200 w 200"/>
                  <a:gd name="T55" fmla="*/ 7 h 259"/>
                  <a:gd name="T56" fmla="*/ 190 w 200"/>
                  <a:gd name="T57" fmla="*/ 2 h 259"/>
                  <a:gd name="T58" fmla="*/ 179 w 200"/>
                  <a:gd name="T59" fmla="*/ 17 h 259"/>
                  <a:gd name="T60" fmla="*/ 151 w 200"/>
                  <a:gd name="T61" fmla="*/ 29 h 259"/>
                  <a:gd name="T62" fmla="*/ 126 w 200"/>
                  <a:gd name="T63" fmla="*/ 29 h 259"/>
                  <a:gd name="T64" fmla="*/ 92 w 200"/>
                  <a:gd name="T65" fmla="*/ 23 h 259"/>
                  <a:gd name="T66" fmla="*/ 65 w 200"/>
                  <a:gd name="T67" fmla="*/ 17 h 259"/>
                  <a:gd name="T68" fmla="*/ 44 w 200"/>
                  <a:gd name="T69" fmla="*/ 34 h 259"/>
                  <a:gd name="T70" fmla="*/ 33 w 200"/>
                  <a:gd name="T71" fmla="*/ 62 h 259"/>
                  <a:gd name="T72" fmla="*/ 33 w 200"/>
                  <a:gd name="T73" fmla="*/ 71 h 259"/>
                  <a:gd name="T74" fmla="*/ 31 w 200"/>
                  <a:gd name="T75" fmla="*/ 82 h 259"/>
                  <a:gd name="T76" fmla="*/ 19 w 200"/>
                  <a:gd name="T77" fmla="*/ 123 h 259"/>
                  <a:gd name="T78" fmla="*/ 2 w 200"/>
                  <a:gd name="T79" fmla="*/ 157 h 259"/>
                  <a:gd name="T80" fmla="*/ 5 w 200"/>
                  <a:gd name="T81" fmla="*/ 183 h 259"/>
                  <a:gd name="T82" fmla="*/ 23 w 200"/>
                  <a:gd name="T83" fmla="*/ 191 h 259"/>
                  <a:gd name="T84" fmla="*/ 17 w 200"/>
                  <a:gd name="T85" fmla="*/ 238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0" h="259">
                    <a:moveTo>
                      <a:pt x="17" y="238"/>
                    </a:moveTo>
                    <a:cubicBezTo>
                      <a:pt x="15" y="243"/>
                      <a:pt x="18" y="248"/>
                      <a:pt x="17" y="252"/>
                    </a:cubicBezTo>
                    <a:cubicBezTo>
                      <a:pt x="22" y="250"/>
                      <a:pt x="24" y="259"/>
                      <a:pt x="29" y="255"/>
                    </a:cubicBezTo>
                    <a:cubicBezTo>
                      <a:pt x="33" y="253"/>
                      <a:pt x="33" y="252"/>
                      <a:pt x="37" y="253"/>
                    </a:cubicBezTo>
                    <a:cubicBezTo>
                      <a:pt x="41" y="253"/>
                      <a:pt x="44" y="248"/>
                      <a:pt x="48" y="251"/>
                    </a:cubicBezTo>
                    <a:cubicBezTo>
                      <a:pt x="48" y="245"/>
                      <a:pt x="42" y="239"/>
                      <a:pt x="45" y="232"/>
                    </a:cubicBezTo>
                    <a:cubicBezTo>
                      <a:pt x="48" y="223"/>
                      <a:pt x="49" y="218"/>
                      <a:pt x="48" y="209"/>
                    </a:cubicBezTo>
                    <a:cubicBezTo>
                      <a:pt x="47" y="201"/>
                      <a:pt x="49" y="195"/>
                      <a:pt x="50" y="187"/>
                    </a:cubicBezTo>
                    <a:cubicBezTo>
                      <a:pt x="50" y="184"/>
                      <a:pt x="50" y="180"/>
                      <a:pt x="50" y="177"/>
                    </a:cubicBezTo>
                    <a:cubicBezTo>
                      <a:pt x="51" y="171"/>
                      <a:pt x="48" y="171"/>
                      <a:pt x="47" y="166"/>
                    </a:cubicBezTo>
                    <a:cubicBezTo>
                      <a:pt x="44" y="157"/>
                      <a:pt x="61" y="149"/>
                      <a:pt x="68" y="151"/>
                    </a:cubicBezTo>
                    <a:cubicBezTo>
                      <a:pt x="74" y="153"/>
                      <a:pt x="72" y="168"/>
                      <a:pt x="69" y="172"/>
                    </a:cubicBezTo>
                    <a:cubicBezTo>
                      <a:pt x="59" y="182"/>
                      <a:pt x="76" y="195"/>
                      <a:pt x="85" y="199"/>
                    </a:cubicBezTo>
                    <a:cubicBezTo>
                      <a:pt x="89" y="202"/>
                      <a:pt x="79" y="216"/>
                      <a:pt x="83" y="222"/>
                    </a:cubicBezTo>
                    <a:cubicBezTo>
                      <a:pt x="85" y="225"/>
                      <a:pt x="92" y="227"/>
                      <a:pt x="96" y="228"/>
                    </a:cubicBezTo>
                    <a:cubicBezTo>
                      <a:pt x="100" y="228"/>
                      <a:pt x="99" y="221"/>
                      <a:pt x="100" y="219"/>
                    </a:cubicBezTo>
                    <a:cubicBezTo>
                      <a:pt x="101" y="213"/>
                      <a:pt x="109" y="214"/>
                      <a:pt x="113" y="212"/>
                    </a:cubicBezTo>
                    <a:cubicBezTo>
                      <a:pt x="115" y="211"/>
                      <a:pt x="125" y="216"/>
                      <a:pt x="119" y="209"/>
                    </a:cubicBezTo>
                    <a:cubicBezTo>
                      <a:pt x="124" y="217"/>
                      <a:pt x="130" y="202"/>
                      <a:pt x="122" y="199"/>
                    </a:cubicBezTo>
                    <a:cubicBezTo>
                      <a:pt x="121" y="206"/>
                      <a:pt x="119" y="197"/>
                      <a:pt x="115" y="197"/>
                    </a:cubicBezTo>
                    <a:cubicBezTo>
                      <a:pt x="116" y="196"/>
                      <a:pt x="117" y="195"/>
                      <a:pt x="117" y="194"/>
                    </a:cubicBezTo>
                    <a:cubicBezTo>
                      <a:pt x="114" y="193"/>
                      <a:pt x="110" y="189"/>
                      <a:pt x="108" y="187"/>
                    </a:cubicBezTo>
                    <a:cubicBezTo>
                      <a:pt x="106" y="183"/>
                      <a:pt x="109" y="180"/>
                      <a:pt x="107" y="176"/>
                    </a:cubicBezTo>
                    <a:cubicBezTo>
                      <a:pt x="108" y="177"/>
                      <a:pt x="110" y="177"/>
                      <a:pt x="111" y="177"/>
                    </a:cubicBezTo>
                    <a:cubicBezTo>
                      <a:pt x="108" y="175"/>
                      <a:pt x="109" y="170"/>
                      <a:pt x="113" y="171"/>
                    </a:cubicBezTo>
                    <a:cubicBezTo>
                      <a:pt x="112" y="169"/>
                      <a:pt x="111" y="168"/>
                      <a:pt x="110" y="167"/>
                    </a:cubicBezTo>
                    <a:cubicBezTo>
                      <a:pt x="107" y="164"/>
                      <a:pt x="109" y="162"/>
                      <a:pt x="108" y="159"/>
                    </a:cubicBezTo>
                    <a:cubicBezTo>
                      <a:pt x="106" y="156"/>
                      <a:pt x="103" y="156"/>
                      <a:pt x="102" y="154"/>
                    </a:cubicBezTo>
                    <a:cubicBezTo>
                      <a:pt x="100" y="152"/>
                      <a:pt x="100" y="148"/>
                      <a:pt x="98" y="145"/>
                    </a:cubicBezTo>
                    <a:cubicBezTo>
                      <a:pt x="96" y="141"/>
                      <a:pt x="95" y="137"/>
                      <a:pt x="90" y="135"/>
                    </a:cubicBezTo>
                    <a:cubicBezTo>
                      <a:pt x="87" y="133"/>
                      <a:pt x="85" y="126"/>
                      <a:pt x="80" y="128"/>
                    </a:cubicBezTo>
                    <a:cubicBezTo>
                      <a:pt x="81" y="126"/>
                      <a:pt x="81" y="123"/>
                      <a:pt x="81" y="121"/>
                    </a:cubicBezTo>
                    <a:cubicBezTo>
                      <a:pt x="86" y="125"/>
                      <a:pt x="89" y="129"/>
                      <a:pt x="94" y="122"/>
                    </a:cubicBezTo>
                    <a:cubicBezTo>
                      <a:pt x="99" y="116"/>
                      <a:pt x="103" y="116"/>
                      <a:pt x="109" y="112"/>
                    </a:cubicBezTo>
                    <a:cubicBezTo>
                      <a:pt x="117" y="108"/>
                      <a:pt x="124" y="88"/>
                      <a:pt x="134" y="89"/>
                    </a:cubicBezTo>
                    <a:cubicBezTo>
                      <a:pt x="138" y="89"/>
                      <a:pt x="138" y="98"/>
                      <a:pt x="142" y="94"/>
                    </a:cubicBezTo>
                    <a:cubicBezTo>
                      <a:pt x="144" y="92"/>
                      <a:pt x="148" y="86"/>
                      <a:pt x="146" y="83"/>
                    </a:cubicBezTo>
                    <a:cubicBezTo>
                      <a:pt x="142" y="78"/>
                      <a:pt x="128" y="79"/>
                      <a:pt x="124" y="83"/>
                    </a:cubicBezTo>
                    <a:cubicBezTo>
                      <a:pt x="126" y="83"/>
                      <a:pt x="128" y="84"/>
                      <a:pt x="130" y="86"/>
                    </a:cubicBezTo>
                    <a:cubicBezTo>
                      <a:pt x="124" y="86"/>
                      <a:pt x="108" y="82"/>
                      <a:pt x="106" y="89"/>
                    </a:cubicBezTo>
                    <a:cubicBezTo>
                      <a:pt x="104" y="94"/>
                      <a:pt x="90" y="94"/>
                      <a:pt x="91" y="87"/>
                    </a:cubicBezTo>
                    <a:cubicBezTo>
                      <a:pt x="86" y="90"/>
                      <a:pt x="81" y="95"/>
                      <a:pt x="78" y="100"/>
                    </a:cubicBezTo>
                    <a:cubicBezTo>
                      <a:pt x="75" y="106"/>
                      <a:pt x="74" y="109"/>
                      <a:pt x="67" y="108"/>
                    </a:cubicBezTo>
                    <a:cubicBezTo>
                      <a:pt x="63" y="107"/>
                      <a:pt x="59" y="106"/>
                      <a:pt x="58" y="101"/>
                    </a:cubicBezTo>
                    <a:cubicBezTo>
                      <a:pt x="57" y="99"/>
                      <a:pt x="57" y="96"/>
                      <a:pt x="56" y="94"/>
                    </a:cubicBezTo>
                    <a:cubicBezTo>
                      <a:pt x="53" y="90"/>
                      <a:pt x="51" y="93"/>
                      <a:pt x="49" y="91"/>
                    </a:cubicBezTo>
                    <a:cubicBezTo>
                      <a:pt x="40" y="85"/>
                      <a:pt x="39" y="64"/>
                      <a:pt x="43" y="55"/>
                    </a:cubicBezTo>
                    <a:cubicBezTo>
                      <a:pt x="45" y="50"/>
                      <a:pt x="49" y="44"/>
                      <a:pt x="54" y="42"/>
                    </a:cubicBezTo>
                    <a:cubicBezTo>
                      <a:pt x="58" y="39"/>
                      <a:pt x="69" y="43"/>
                      <a:pt x="73" y="45"/>
                    </a:cubicBezTo>
                    <a:cubicBezTo>
                      <a:pt x="76" y="46"/>
                      <a:pt x="82" y="43"/>
                      <a:pt x="85" y="42"/>
                    </a:cubicBezTo>
                    <a:cubicBezTo>
                      <a:pt x="91" y="39"/>
                      <a:pt x="92" y="43"/>
                      <a:pt x="98" y="44"/>
                    </a:cubicBezTo>
                    <a:cubicBezTo>
                      <a:pt x="104" y="45"/>
                      <a:pt x="112" y="42"/>
                      <a:pt x="119" y="42"/>
                    </a:cubicBezTo>
                    <a:cubicBezTo>
                      <a:pt x="127" y="42"/>
                      <a:pt x="132" y="43"/>
                      <a:pt x="138" y="47"/>
                    </a:cubicBezTo>
                    <a:cubicBezTo>
                      <a:pt x="146" y="53"/>
                      <a:pt x="171" y="49"/>
                      <a:pt x="177" y="42"/>
                    </a:cubicBezTo>
                    <a:cubicBezTo>
                      <a:pt x="182" y="36"/>
                      <a:pt x="183" y="31"/>
                      <a:pt x="189" y="26"/>
                    </a:cubicBezTo>
                    <a:cubicBezTo>
                      <a:pt x="194" y="21"/>
                      <a:pt x="194" y="12"/>
                      <a:pt x="200" y="7"/>
                    </a:cubicBezTo>
                    <a:cubicBezTo>
                      <a:pt x="198" y="6"/>
                      <a:pt x="197" y="4"/>
                      <a:pt x="198" y="1"/>
                    </a:cubicBezTo>
                    <a:cubicBezTo>
                      <a:pt x="195" y="2"/>
                      <a:pt x="192" y="0"/>
                      <a:pt x="190" y="2"/>
                    </a:cubicBezTo>
                    <a:cubicBezTo>
                      <a:pt x="187" y="4"/>
                      <a:pt x="188" y="9"/>
                      <a:pt x="184" y="10"/>
                    </a:cubicBezTo>
                    <a:cubicBezTo>
                      <a:pt x="178" y="12"/>
                      <a:pt x="182" y="14"/>
                      <a:pt x="179" y="17"/>
                    </a:cubicBezTo>
                    <a:cubicBezTo>
                      <a:pt x="177" y="20"/>
                      <a:pt x="173" y="19"/>
                      <a:pt x="172" y="22"/>
                    </a:cubicBezTo>
                    <a:cubicBezTo>
                      <a:pt x="169" y="29"/>
                      <a:pt x="158" y="30"/>
                      <a:pt x="151" y="29"/>
                    </a:cubicBezTo>
                    <a:cubicBezTo>
                      <a:pt x="146" y="28"/>
                      <a:pt x="140" y="27"/>
                      <a:pt x="134" y="27"/>
                    </a:cubicBezTo>
                    <a:cubicBezTo>
                      <a:pt x="131" y="27"/>
                      <a:pt x="128" y="30"/>
                      <a:pt x="126" y="29"/>
                    </a:cubicBezTo>
                    <a:cubicBezTo>
                      <a:pt x="118" y="26"/>
                      <a:pt x="112" y="25"/>
                      <a:pt x="103" y="24"/>
                    </a:cubicBezTo>
                    <a:cubicBezTo>
                      <a:pt x="99" y="23"/>
                      <a:pt x="97" y="22"/>
                      <a:pt x="92" y="23"/>
                    </a:cubicBezTo>
                    <a:cubicBezTo>
                      <a:pt x="87" y="23"/>
                      <a:pt x="85" y="16"/>
                      <a:pt x="82" y="16"/>
                    </a:cubicBezTo>
                    <a:cubicBezTo>
                      <a:pt x="79" y="16"/>
                      <a:pt x="66" y="10"/>
                      <a:pt x="65" y="17"/>
                    </a:cubicBezTo>
                    <a:cubicBezTo>
                      <a:pt x="64" y="27"/>
                      <a:pt x="55" y="36"/>
                      <a:pt x="48" y="26"/>
                    </a:cubicBezTo>
                    <a:cubicBezTo>
                      <a:pt x="47" y="29"/>
                      <a:pt x="46" y="31"/>
                      <a:pt x="44" y="34"/>
                    </a:cubicBezTo>
                    <a:cubicBezTo>
                      <a:pt x="40" y="37"/>
                      <a:pt x="41" y="41"/>
                      <a:pt x="38" y="44"/>
                    </a:cubicBezTo>
                    <a:cubicBezTo>
                      <a:pt x="31" y="49"/>
                      <a:pt x="40" y="58"/>
                      <a:pt x="33" y="62"/>
                    </a:cubicBezTo>
                    <a:cubicBezTo>
                      <a:pt x="33" y="60"/>
                      <a:pt x="31" y="59"/>
                      <a:pt x="29" y="59"/>
                    </a:cubicBezTo>
                    <a:cubicBezTo>
                      <a:pt x="30" y="65"/>
                      <a:pt x="35" y="64"/>
                      <a:pt x="33" y="71"/>
                    </a:cubicBezTo>
                    <a:cubicBezTo>
                      <a:pt x="31" y="77"/>
                      <a:pt x="37" y="83"/>
                      <a:pt x="35" y="90"/>
                    </a:cubicBezTo>
                    <a:cubicBezTo>
                      <a:pt x="34" y="87"/>
                      <a:pt x="33" y="84"/>
                      <a:pt x="31" y="82"/>
                    </a:cubicBezTo>
                    <a:cubicBezTo>
                      <a:pt x="28" y="92"/>
                      <a:pt x="20" y="97"/>
                      <a:pt x="19" y="108"/>
                    </a:cubicBezTo>
                    <a:cubicBezTo>
                      <a:pt x="19" y="113"/>
                      <a:pt x="20" y="119"/>
                      <a:pt x="19" y="123"/>
                    </a:cubicBezTo>
                    <a:cubicBezTo>
                      <a:pt x="19" y="129"/>
                      <a:pt x="14" y="133"/>
                      <a:pt x="13" y="139"/>
                    </a:cubicBezTo>
                    <a:cubicBezTo>
                      <a:pt x="13" y="147"/>
                      <a:pt x="0" y="150"/>
                      <a:pt x="2" y="157"/>
                    </a:cubicBezTo>
                    <a:cubicBezTo>
                      <a:pt x="3" y="161"/>
                      <a:pt x="6" y="159"/>
                      <a:pt x="3" y="164"/>
                    </a:cubicBezTo>
                    <a:cubicBezTo>
                      <a:pt x="0" y="169"/>
                      <a:pt x="3" y="179"/>
                      <a:pt x="5" y="183"/>
                    </a:cubicBezTo>
                    <a:cubicBezTo>
                      <a:pt x="8" y="180"/>
                      <a:pt x="15" y="179"/>
                      <a:pt x="18" y="179"/>
                    </a:cubicBezTo>
                    <a:cubicBezTo>
                      <a:pt x="26" y="179"/>
                      <a:pt x="20" y="186"/>
                      <a:pt x="23" y="191"/>
                    </a:cubicBezTo>
                    <a:cubicBezTo>
                      <a:pt x="27" y="199"/>
                      <a:pt x="26" y="205"/>
                      <a:pt x="24" y="214"/>
                    </a:cubicBezTo>
                    <a:cubicBezTo>
                      <a:pt x="23" y="221"/>
                      <a:pt x="21" y="233"/>
                      <a:pt x="17" y="238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410">
                <a:extLst>
                  <a:ext uri="{FF2B5EF4-FFF2-40B4-BE49-F238E27FC236}">
                    <a16:creationId xmlns="" xmlns:a16="http://schemas.microsoft.com/office/drawing/2014/main" id="{D6B028A0-2711-487E-B7DB-BB134AC3A5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7" y="2293"/>
                <a:ext cx="98" cy="127"/>
              </a:xfrm>
              <a:custGeom>
                <a:avLst/>
                <a:gdLst>
                  <a:gd name="T0" fmla="*/ 17 w 200"/>
                  <a:gd name="T1" fmla="*/ 252 h 259"/>
                  <a:gd name="T2" fmla="*/ 37 w 200"/>
                  <a:gd name="T3" fmla="*/ 253 h 259"/>
                  <a:gd name="T4" fmla="*/ 45 w 200"/>
                  <a:gd name="T5" fmla="*/ 232 h 259"/>
                  <a:gd name="T6" fmla="*/ 50 w 200"/>
                  <a:gd name="T7" fmla="*/ 187 h 259"/>
                  <a:gd name="T8" fmla="*/ 47 w 200"/>
                  <a:gd name="T9" fmla="*/ 166 h 259"/>
                  <a:gd name="T10" fmla="*/ 69 w 200"/>
                  <a:gd name="T11" fmla="*/ 172 h 259"/>
                  <a:gd name="T12" fmla="*/ 83 w 200"/>
                  <a:gd name="T13" fmla="*/ 222 h 259"/>
                  <a:gd name="T14" fmla="*/ 100 w 200"/>
                  <a:gd name="T15" fmla="*/ 219 h 259"/>
                  <a:gd name="T16" fmla="*/ 119 w 200"/>
                  <a:gd name="T17" fmla="*/ 209 h 259"/>
                  <a:gd name="T18" fmla="*/ 115 w 200"/>
                  <a:gd name="T19" fmla="*/ 197 h 259"/>
                  <a:gd name="T20" fmla="*/ 108 w 200"/>
                  <a:gd name="T21" fmla="*/ 187 h 259"/>
                  <a:gd name="T22" fmla="*/ 111 w 200"/>
                  <a:gd name="T23" fmla="*/ 177 h 259"/>
                  <a:gd name="T24" fmla="*/ 110 w 200"/>
                  <a:gd name="T25" fmla="*/ 167 h 259"/>
                  <a:gd name="T26" fmla="*/ 102 w 200"/>
                  <a:gd name="T27" fmla="*/ 154 h 259"/>
                  <a:gd name="T28" fmla="*/ 90 w 200"/>
                  <a:gd name="T29" fmla="*/ 135 h 259"/>
                  <a:gd name="T30" fmla="*/ 81 w 200"/>
                  <a:gd name="T31" fmla="*/ 121 h 259"/>
                  <a:gd name="T32" fmla="*/ 109 w 200"/>
                  <a:gd name="T33" fmla="*/ 112 h 259"/>
                  <a:gd name="T34" fmla="*/ 142 w 200"/>
                  <a:gd name="T35" fmla="*/ 94 h 259"/>
                  <a:gd name="T36" fmla="*/ 124 w 200"/>
                  <a:gd name="T37" fmla="*/ 83 h 259"/>
                  <a:gd name="T38" fmla="*/ 106 w 200"/>
                  <a:gd name="T39" fmla="*/ 89 h 259"/>
                  <a:gd name="T40" fmla="*/ 78 w 200"/>
                  <a:gd name="T41" fmla="*/ 100 h 259"/>
                  <a:gd name="T42" fmla="*/ 58 w 200"/>
                  <a:gd name="T43" fmla="*/ 101 h 259"/>
                  <a:gd name="T44" fmla="*/ 49 w 200"/>
                  <a:gd name="T45" fmla="*/ 91 h 259"/>
                  <a:gd name="T46" fmla="*/ 54 w 200"/>
                  <a:gd name="T47" fmla="*/ 42 h 259"/>
                  <a:gd name="T48" fmla="*/ 85 w 200"/>
                  <a:gd name="T49" fmla="*/ 42 h 259"/>
                  <a:gd name="T50" fmla="*/ 119 w 200"/>
                  <a:gd name="T51" fmla="*/ 42 h 259"/>
                  <a:gd name="T52" fmla="*/ 177 w 200"/>
                  <a:gd name="T53" fmla="*/ 42 h 259"/>
                  <a:gd name="T54" fmla="*/ 200 w 200"/>
                  <a:gd name="T55" fmla="*/ 7 h 259"/>
                  <a:gd name="T56" fmla="*/ 190 w 200"/>
                  <a:gd name="T57" fmla="*/ 2 h 259"/>
                  <a:gd name="T58" fmla="*/ 179 w 200"/>
                  <a:gd name="T59" fmla="*/ 17 h 259"/>
                  <a:gd name="T60" fmla="*/ 151 w 200"/>
                  <a:gd name="T61" fmla="*/ 29 h 259"/>
                  <a:gd name="T62" fmla="*/ 126 w 200"/>
                  <a:gd name="T63" fmla="*/ 29 h 259"/>
                  <a:gd name="T64" fmla="*/ 92 w 200"/>
                  <a:gd name="T65" fmla="*/ 23 h 259"/>
                  <a:gd name="T66" fmla="*/ 65 w 200"/>
                  <a:gd name="T67" fmla="*/ 17 h 259"/>
                  <a:gd name="T68" fmla="*/ 44 w 200"/>
                  <a:gd name="T69" fmla="*/ 34 h 259"/>
                  <a:gd name="T70" fmla="*/ 33 w 200"/>
                  <a:gd name="T71" fmla="*/ 62 h 259"/>
                  <a:gd name="T72" fmla="*/ 33 w 200"/>
                  <a:gd name="T73" fmla="*/ 71 h 259"/>
                  <a:gd name="T74" fmla="*/ 31 w 200"/>
                  <a:gd name="T75" fmla="*/ 82 h 259"/>
                  <a:gd name="T76" fmla="*/ 19 w 200"/>
                  <a:gd name="T77" fmla="*/ 123 h 259"/>
                  <a:gd name="T78" fmla="*/ 2 w 200"/>
                  <a:gd name="T79" fmla="*/ 157 h 259"/>
                  <a:gd name="T80" fmla="*/ 5 w 200"/>
                  <a:gd name="T81" fmla="*/ 183 h 259"/>
                  <a:gd name="T82" fmla="*/ 23 w 200"/>
                  <a:gd name="T83" fmla="*/ 191 h 259"/>
                  <a:gd name="T84" fmla="*/ 17 w 200"/>
                  <a:gd name="T85" fmla="*/ 238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0" h="259">
                    <a:moveTo>
                      <a:pt x="17" y="238"/>
                    </a:moveTo>
                    <a:cubicBezTo>
                      <a:pt x="15" y="243"/>
                      <a:pt x="18" y="248"/>
                      <a:pt x="17" y="252"/>
                    </a:cubicBezTo>
                    <a:cubicBezTo>
                      <a:pt x="22" y="250"/>
                      <a:pt x="24" y="259"/>
                      <a:pt x="29" y="255"/>
                    </a:cubicBezTo>
                    <a:cubicBezTo>
                      <a:pt x="33" y="253"/>
                      <a:pt x="33" y="252"/>
                      <a:pt x="37" y="253"/>
                    </a:cubicBezTo>
                    <a:cubicBezTo>
                      <a:pt x="41" y="253"/>
                      <a:pt x="44" y="248"/>
                      <a:pt x="48" y="251"/>
                    </a:cubicBezTo>
                    <a:cubicBezTo>
                      <a:pt x="48" y="245"/>
                      <a:pt x="42" y="239"/>
                      <a:pt x="45" y="232"/>
                    </a:cubicBezTo>
                    <a:cubicBezTo>
                      <a:pt x="48" y="223"/>
                      <a:pt x="49" y="218"/>
                      <a:pt x="48" y="209"/>
                    </a:cubicBezTo>
                    <a:cubicBezTo>
                      <a:pt x="47" y="201"/>
                      <a:pt x="49" y="195"/>
                      <a:pt x="50" y="187"/>
                    </a:cubicBezTo>
                    <a:cubicBezTo>
                      <a:pt x="50" y="184"/>
                      <a:pt x="50" y="180"/>
                      <a:pt x="50" y="177"/>
                    </a:cubicBezTo>
                    <a:cubicBezTo>
                      <a:pt x="51" y="171"/>
                      <a:pt x="48" y="171"/>
                      <a:pt x="47" y="166"/>
                    </a:cubicBezTo>
                    <a:cubicBezTo>
                      <a:pt x="44" y="157"/>
                      <a:pt x="61" y="149"/>
                      <a:pt x="68" y="151"/>
                    </a:cubicBezTo>
                    <a:cubicBezTo>
                      <a:pt x="74" y="153"/>
                      <a:pt x="72" y="168"/>
                      <a:pt x="69" y="172"/>
                    </a:cubicBezTo>
                    <a:cubicBezTo>
                      <a:pt x="59" y="182"/>
                      <a:pt x="76" y="195"/>
                      <a:pt x="85" y="199"/>
                    </a:cubicBezTo>
                    <a:cubicBezTo>
                      <a:pt x="89" y="202"/>
                      <a:pt x="79" y="216"/>
                      <a:pt x="83" y="222"/>
                    </a:cubicBezTo>
                    <a:cubicBezTo>
                      <a:pt x="85" y="225"/>
                      <a:pt x="92" y="227"/>
                      <a:pt x="96" y="228"/>
                    </a:cubicBezTo>
                    <a:cubicBezTo>
                      <a:pt x="100" y="228"/>
                      <a:pt x="99" y="221"/>
                      <a:pt x="100" y="219"/>
                    </a:cubicBezTo>
                    <a:cubicBezTo>
                      <a:pt x="101" y="213"/>
                      <a:pt x="109" y="214"/>
                      <a:pt x="113" y="212"/>
                    </a:cubicBezTo>
                    <a:cubicBezTo>
                      <a:pt x="115" y="211"/>
                      <a:pt x="125" y="216"/>
                      <a:pt x="119" y="209"/>
                    </a:cubicBezTo>
                    <a:cubicBezTo>
                      <a:pt x="124" y="217"/>
                      <a:pt x="130" y="202"/>
                      <a:pt x="122" y="199"/>
                    </a:cubicBezTo>
                    <a:cubicBezTo>
                      <a:pt x="121" y="206"/>
                      <a:pt x="119" y="197"/>
                      <a:pt x="115" y="197"/>
                    </a:cubicBezTo>
                    <a:cubicBezTo>
                      <a:pt x="116" y="196"/>
                      <a:pt x="117" y="195"/>
                      <a:pt x="117" y="194"/>
                    </a:cubicBezTo>
                    <a:cubicBezTo>
                      <a:pt x="114" y="193"/>
                      <a:pt x="110" y="189"/>
                      <a:pt x="108" y="187"/>
                    </a:cubicBezTo>
                    <a:cubicBezTo>
                      <a:pt x="106" y="183"/>
                      <a:pt x="109" y="180"/>
                      <a:pt x="107" y="176"/>
                    </a:cubicBezTo>
                    <a:cubicBezTo>
                      <a:pt x="108" y="177"/>
                      <a:pt x="110" y="177"/>
                      <a:pt x="111" y="177"/>
                    </a:cubicBezTo>
                    <a:cubicBezTo>
                      <a:pt x="108" y="175"/>
                      <a:pt x="109" y="170"/>
                      <a:pt x="113" y="171"/>
                    </a:cubicBezTo>
                    <a:cubicBezTo>
                      <a:pt x="112" y="169"/>
                      <a:pt x="111" y="168"/>
                      <a:pt x="110" y="167"/>
                    </a:cubicBezTo>
                    <a:cubicBezTo>
                      <a:pt x="107" y="164"/>
                      <a:pt x="109" y="162"/>
                      <a:pt x="108" y="159"/>
                    </a:cubicBezTo>
                    <a:cubicBezTo>
                      <a:pt x="106" y="156"/>
                      <a:pt x="103" y="156"/>
                      <a:pt x="102" y="154"/>
                    </a:cubicBezTo>
                    <a:cubicBezTo>
                      <a:pt x="100" y="152"/>
                      <a:pt x="100" y="148"/>
                      <a:pt x="98" y="145"/>
                    </a:cubicBezTo>
                    <a:cubicBezTo>
                      <a:pt x="96" y="141"/>
                      <a:pt x="95" y="137"/>
                      <a:pt x="90" y="135"/>
                    </a:cubicBezTo>
                    <a:cubicBezTo>
                      <a:pt x="87" y="133"/>
                      <a:pt x="85" y="126"/>
                      <a:pt x="80" y="128"/>
                    </a:cubicBezTo>
                    <a:cubicBezTo>
                      <a:pt x="81" y="126"/>
                      <a:pt x="81" y="123"/>
                      <a:pt x="81" y="121"/>
                    </a:cubicBezTo>
                    <a:cubicBezTo>
                      <a:pt x="86" y="125"/>
                      <a:pt x="89" y="129"/>
                      <a:pt x="94" y="122"/>
                    </a:cubicBezTo>
                    <a:cubicBezTo>
                      <a:pt x="99" y="116"/>
                      <a:pt x="103" y="116"/>
                      <a:pt x="109" y="112"/>
                    </a:cubicBezTo>
                    <a:cubicBezTo>
                      <a:pt x="117" y="108"/>
                      <a:pt x="124" y="88"/>
                      <a:pt x="134" y="89"/>
                    </a:cubicBezTo>
                    <a:cubicBezTo>
                      <a:pt x="138" y="89"/>
                      <a:pt x="138" y="98"/>
                      <a:pt x="142" y="94"/>
                    </a:cubicBezTo>
                    <a:cubicBezTo>
                      <a:pt x="144" y="92"/>
                      <a:pt x="148" y="86"/>
                      <a:pt x="146" y="83"/>
                    </a:cubicBezTo>
                    <a:cubicBezTo>
                      <a:pt x="142" y="78"/>
                      <a:pt x="128" y="79"/>
                      <a:pt x="124" y="83"/>
                    </a:cubicBezTo>
                    <a:cubicBezTo>
                      <a:pt x="126" y="83"/>
                      <a:pt x="128" y="84"/>
                      <a:pt x="130" y="86"/>
                    </a:cubicBezTo>
                    <a:cubicBezTo>
                      <a:pt x="124" y="86"/>
                      <a:pt x="108" y="82"/>
                      <a:pt x="106" y="89"/>
                    </a:cubicBezTo>
                    <a:cubicBezTo>
                      <a:pt x="104" y="94"/>
                      <a:pt x="90" y="94"/>
                      <a:pt x="91" y="87"/>
                    </a:cubicBezTo>
                    <a:cubicBezTo>
                      <a:pt x="86" y="90"/>
                      <a:pt x="81" y="95"/>
                      <a:pt x="78" y="100"/>
                    </a:cubicBezTo>
                    <a:cubicBezTo>
                      <a:pt x="75" y="106"/>
                      <a:pt x="74" y="109"/>
                      <a:pt x="67" y="108"/>
                    </a:cubicBezTo>
                    <a:cubicBezTo>
                      <a:pt x="63" y="107"/>
                      <a:pt x="59" y="106"/>
                      <a:pt x="58" y="101"/>
                    </a:cubicBezTo>
                    <a:cubicBezTo>
                      <a:pt x="57" y="99"/>
                      <a:pt x="57" y="96"/>
                      <a:pt x="56" y="94"/>
                    </a:cubicBezTo>
                    <a:cubicBezTo>
                      <a:pt x="53" y="90"/>
                      <a:pt x="51" y="93"/>
                      <a:pt x="49" y="91"/>
                    </a:cubicBezTo>
                    <a:cubicBezTo>
                      <a:pt x="40" y="85"/>
                      <a:pt x="39" y="64"/>
                      <a:pt x="43" y="55"/>
                    </a:cubicBezTo>
                    <a:cubicBezTo>
                      <a:pt x="45" y="50"/>
                      <a:pt x="49" y="44"/>
                      <a:pt x="54" y="42"/>
                    </a:cubicBezTo>
                    <a:cubicBezTo>
                      <a:pt x="58" y="39"/>
                      <a:pt x="69" y="43"/>
                      <a:pt x="73" y="45"/>
                    </a:cubicBezTo>
                    <a:cubicBezTo>
                      <a:pt x="76" y="46"/>
                      <a:pt x="82" y="43"/>
                      <a:pt x="85" y="42"/>
                    </a:cubicBezTo>
                    <a:cubicBezTo>
                      <a:pt x="91" y="39"/>
                      <a:pt x="92" y="43"/>
                      <a:pt x="98" y="44"/>
                    </a:cubicBezTo>
                    <a:cubicBezTo>
                      <a:pt x="104" y="45"/>
                      <a:pt x="112" y="42"/>
                      <a:pt x="119" y="42"/>
                    </a:cubicBezTo>
                    <a:cubicBezTo>
                      <a:pt x="127" y="42"/>
                      <a:pt x="132" y="43"/>
                      <a:pt x="138" y="47"/>
                    </a:cubicBezTo>
                    <a:cubicBezTo>
                      <a:pt x="146" y="53"/>
                      <a:pt x="171" y="49"/>
                      <a:pt x="177" y="42"/>
                    </a:cubicBezTo>
                    <a:cubicBezTo>
                      <a:pt x="182" y="36"/>
                      <a:pt x="183" y="31"/>
                      <a:pt x="189" y="26"/>
                    </a:cubicBezTo>
                    <a:cubicBezTo>
                      <a:pt x="194" y="21"/>
                      <a:pt x="194" y="12"/>
                      <a:pt x="200" y="7"/>
                    </a:cubicBezTo>
                    <a:cubicBezTo>
                      <a:pt x="198" y="6"/>
                      <a:pt x="197" y="4"/>
                      <a:pt x="198" y="1"/>
                    </a:cubicBezTo>
                    <a:cubicBezTo>
                      <a:pt x="195" y="2"/>
                      <a:pt x="192" y="0"/>
                      <a:pt x="190" y="2"/>
                    </a:cubicBezTo>
                    <a:cubicBezTo>
                      <a:pt x="187" y="4"/>
                      <a:pt x="188" y="9"/>
                      <a:pt x="184" y="10"/>
                    </a:cubicBezTo>
                    <a:cubicBezTo>
                      <a:pt x="178" y="12"/>
                      <a:pt x="182" y="14"/>
                      <a:pt x="179" y="17"/>
                    </a:cubicBezTo>
                    <a:cubicBezTo>
                      <a:pt x="177" y="20"/>
                      <a:pt x="173" y="19"/>
                      <a:pt x="172" y="22"/>
                    </a:cubicBezTo>
                    <a:cubicBezTo>
                      <a:pt x="169" y="29"/>
                      <a:pt x="158" y="30"/>
                      <a:pt x="151" y="29"/>
                    </a:cubicBezTo>
                    <a:cubicBezTo>
                      <a:pt x="146" y="28"/>
                      <a:pt x="140" y="27"/>
                      <a:pt x="134" y="27"/>
                    </a:cubicBezTo>
                    <a:cubicBezTo>
                      <a:pt x="131" y="27"/>
                      <a:pt x="128" y="30"/>
                      <a:pt x="126" y="29"/>
                    </a:cubicBezTo>
                    <a:cubicBezTo>
                      <a:pt x="118" y="26"/>
                      <a:pt x="112" y="25"/>
                      <a:pt x="103" y="24"/>
                    </a:cubicBezTo>
                    <a:cubicBezTo>
                      <a:pt x="99" y="23"/>
                      <a:pt x="97" y="22"/>
                      <a:pt x="92" y="23"/>
                    </a:cubicBezTo>
                    <a:cubicBezTo>
                      <a:pt x="87" y="23"/>
                      <a:pt x="85" y="16"/>
                      <a:pt x="82" y="16"/>
                    </a:cubicBezTo>
                    <a:cubicBezTo>
                      <a:pt x="79" y="16"/>
                      <a:pt x="66" y="10"/>
                      <a:pt x="65" y="17"/>
                    </a:cubicBezTo>
                    <a:cubicBezTo>
                      <a:pt x="64" y="27"/>
                      <a:pt x="55" y="36"/>
                      <a:pt x="48" y="26"/>
                    </a:cubicBezTo>
                    <a:cubicBezTo>
                      <a:pt x="47" y="29"/>
                      <a:pt x="46" y="31"/>
                      <a:pt x="44" y="34"/>
                    </a:cubicBezTo>
                    <a:cubicBezTo>
                      <a:pt x="40" y="37"/>
                      <a:pt x="41" y="41"/>
                      <a:pt x="38" y="44"/>
                    </a:cubicBezTo>
                    <a:cubicBezTo>
                      <a:pt x="31" y="49"/>
                      <a:pt x="40" y="58"/>
                      <a:pt x="33" y="62"/>
                    </a:cubicBezTo>
                    <a:cubicBezTo>
                      <a:pt x="33" y="60"/>
                      <a:pt x="31" y="59"/>
                      <a:pt x="29" y="59"/>
                    </a:cubicBezTo>
                    <a:cubicBezTo>
                      <a:pt x="30" y="65"/>
                      <a:pt x="35" y="64"/>
                      <a:pt x="33" y="71"/>
                    </a:cubicBezTo>
                    <a:cubicBezTo>
                      <a:pt x="31" y="77"/>
                      <a:pt x="37" y="83"/>
                      <a:pt x="35" y="90"/>
                    </a:cubicBezTo>
                    <a:cubicBezTo>
                      <a:pt x="34" y="87"/>
                      <a:pt x="33" y="84"/>
                      <a:pt x="31" y="82"/>
                    </a:cubicBezTo>
                    <a:cubicBezTo>
                      <a:pt x="28" y="92"/>
                      <a:pt x="20" y="97"/>
                      <a:pt x="19" y="108"/>
                    </a:cubicBezTo>
                    <a:cubicBezTo>
                      <a:pt x="19" y="113"/>
                      <a:pt x="20" y="119"/>
                      <a:pt x="19" y="123"/>
                    </a:cubicBezTo>
                    <a:cubicBezTo>
                      <a:pt x="19" y="129"/>
                      <a:pt x="14" y="133"/>
                      <a:pt x="13" y="139"/>
                    </a:cubicBezTo>
                    <a:cubicBezTo>
                      <a:pt x="13" y="147"/>
                      <a:pt x="0" y="150"/>
                      <a:pt x="2" y="157"/>
                    </a:cubicBezTo>
                    <a:cubicBezTo>
                      <a:pt x="3" y="161"/>
                      <a:pt x="6" y="159"/>
                      <a:pt x="3" y="164"/>
                    </a:cubicBezTo>
                    <a:cubicBezTo>
                      <a:pt x="0" y="169"/>
                      <a:pt x="3" y="179"/>
                      <a:pt x="5" y="183"/>
                    </a:cubicBezTo>
                    <a:cubicBezTo>
                      <a:pt x="8" y="180"/>
                      <a:pt x="15" y="179"/>
                      <a:pt x="18" y="179"/>
                    </a:cubicBezTo>
                    <a:cubicBezTo>
                      <a:pt x="26" y="179"/>
                      <a:pt x="20" y="186"/>
                      <a:pt x="23" y="191"/>
                    </a:cubicBezTo>
                    <a:cubicBezTo>
                      <a:pt x="27" y="199"/>
                      <a:pt x="26" y="205"/>
                      <a:pt x="24" y="214"/>
                    </a:cubicBezTo>
                    <a:cubicBezTo>
                      <a:pt x="23" y="221"/>
                      <a:pt x="21" y="233"/>
                      <a:pt x="17" y="238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411">
                <a:extLst>
                  <a:ext uri="{FF2B5EF4-FFF2-40B4-BE49-F238E27FC236}">
                    <a16:creationId xmlns="" xmlns:a16="http://schemas.microsoft.com/office/drawing/2014/main" id="{03F5AB8C-11DA-4CF7-AFDC-501281309E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8" y="2457"/>
                <a:ext cx="48" cy="17"/>
              </a:xfrm>
              <a:custGeom>
                <a:avLst/>
                <a:gdLst>
                  <a:gd name="T0" fmla="*/ 5 w 98"/>
                  <a:gd name="T1" fmla="*/ 29 h 35"/>
                  <a:gd name="T2" fmla="*/ 17 w 98"/>
                  <a:gd name="T3" fmla="*/ 29 h 35"/>
                  <a:gd name="T4" fmla="*/ 29 w 98"/>
                  <a:gd name="T5" fmla="*/ 30 h 35"/>
                  <a:gd name="T6" fmla="*/ 38 w 98"/>
                  <a:gd name="T7" fmla="*/ 33 h 35"/>
                  <a:gd name="T8" fmla="*/ 47 w 98"/>
                  <a:gd name="T9" fmla="*/ 29 h 35"/>
                  <a:gd name="T10" fmla="*/ 68 w 98"/>
                  <a:gd name="T11" fmla="*/ 27 h 35"/>
                  <a:gd name="T12" fmla="*/ 91 w 98"/>
                  <a:gd name="T13" fmla="*/ 16 h 35"/>
                  <a:gd name="T14" fmla="*/ 98 w 98"/>
                  <a:gd name="T15" fmla="*/ 12 h 35"/>
                  <a:gd name="T16" fmla="*/ 90 w 98"/>
                  <a:gd name="T17" fmla="*/ 9 h 35"/>
                  <a:gd name="T18" fmla="*/ 96 w 98"/>
                  <a:gd name="T19" fmla="*/ 9 h 35"/>
                  <a:gd name="T20" fmla="*/ 82 w 98"/>
                  <a:gd name="T21" fmla="*/ 19 h 35"/>
                  <a:gd name="T22" fmla="*/ 68 w 98"/>
                  <a:gd name="T23" fmla="*/ 18 h 35"/>
                  <a:gd name="T24" fmla="*/ 56 w 98"/>
                  <a:gd name="T25" fmla="*/ 19 h 35"/>
                  <a:gd name="T26" fmla="*/ 53 w 98"/>
                  <a:gd name="T27" fmla="*/ 21 h 35"/>
                  <a:gd name="T28" fmla="*/ 45 w 98"/>
                  <a:gd name="T29" fmla="*/ 18 h 35"/>
                  <a:gd name="T30" fmla="*/ 27 w 98"/>
                  <a:gd name="T31" fmla="*/ 11 h 35"/>
                  <a:gd name="T32" fmla="*/ 7 w 98"/>
                  <a:gd name="T33" fmla="*/ 16 h 35"/>
                  <a:gd name="T34" fmla="*/ 0 w 98"/>
                  <a:gd name="T35" fmla="*/ 23 h 35"/>
                  <a:gd name="T36" fmla="*/ 5 w 98"/>
                  <a:gd name="T37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8" h="35">
                    <a:moveTo>
                      <a:pt x="5" y="29"/>
                    </a:moveTo>
                    <a:cubicBezTo>
                      <a:pt x="8" y="28"/>
                      <a:pt x="14" y="30"/>
                      <a:pt x="17" y="29"/>
                    </a:cubicBezTo>
                    <a:cubicBezTo>
                      <a:pt x="21" y="29"/>
                      <a:pt x="26" y="30"/>
                      <a:pt x="29" y="30"/>
                    </a:cubicBezTo>
                    <a:cubicBezTo>
                      <a:pt x="32" y="31"/>
                      <a:pt x="34" y="35"/>
                      <a:pt x="38" y="33"/>
                    </a:cubicBezTo>
                    <a:cubicBezTo>
                      <a:pt x="41" y="32"/>
                      <a:pt x="48" y="34"/>
                      <a:pt x="47" y="29"/>
                    </a:cubicBezTo>
                    <a:cubicBezTo>
                      <a:pt x="56" y="33"/>
                      <a:pt x="60" y="30"/>
                      <a:pt x="68" y="27"/>
                    </a:cubicBezTo>
                    <a:cubicBezTo>
                      <a:pt x="74" y="25"/>
                      <a:pt x="94" y="28"/>
                      <a:pt x="91" y="16"/>
                    </a:cubicBezTo>
                    <a:cubicBezTo>
                      <a:pt x="95" y="17"/>
                      <a:pt x="95" y="12"/>
                      <a:pt x="98" y="12"/>
                    </a:cubicBezTo>
                    <a:cubicBezTo>
                      <a:pt x="97" y="7"/>
                      <a:pt x="92" y="0"/>
                      <a:pt x="90" y="9"/>
                    </a:cubicBezTo>
                    <a:cubicBezTo>
                      <a:pt x="92" y="8"/>
                      <a:pt x="94" y="8"/>
                      <a:pt x="96" y="9"/>
                    </a:cubicBezTo>
                    <a:cubicBezTo>
                      <a:pt x="92" y="13"/>
                      <a:pt x="85" y="14"/>
                      <a:pt x="82" y="19"/>
                    </a:cubicBezTo>
                    <a:cubicBezTo>
                      <a:pt x="78" y="26"/>
                      <a:pt x="72" y="22"/>
                      <a:pt x="68" y="18"/>
                    </a:cubicBezTo>
                    <a:cubicBezTo>
                      <a:pt x="65" y="14"/>
                      <a:pt x="60" y="20"/>
                      <a:pt x="56" y="19"/>
                    </a:cubicBezTo>
                    <a:cubicBezTo>
                      <a:pt x="54" y="18"/>
                      <a:pt x="54" y="19"/>
                      <a:pt x="53" y="21"/>
                    </a:cubicBezTo>
                    <a:cubicBezTo>
                      <a:pt x="51" y="23"/>
                      <a:pt x="47" y="19"/>
                      <a:pt x="45" y="18"/>
                    </a:cubicBezTo>
                    <a:cubicBezTo>
                      <a:pt x="40" y="14"/>
                      <a:pt x="33" y="12"/>
                      <a:pt x="27" y="11"/>
                    </a:cubicBezTo>
                    <a:cubicBezTo>
                      <a:pt x="17" y="9"/>
                      <a:pt x="14" y="12"/>
                      <a:pt x="7" y="16"/>
                    </a:cubicBezTo>
                    <a:cubicBezTo>
                      <a:pt x="3" y="18"/>
                      <a:pt x="0" y="18"/>
                      <a:pt x="0" y="23"/>
                    </a:cubicBezTo>
                    <a:cubicBezTo>
                      <a:pt x="0" y="26"/>
                      <a:pt x="1" y="34"/>
                      <a:pt x="5" y="29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412">
                <a:extLst>
                  <a:ext uri="{FF2B5EF4-FFF2-40B4-BE49-F238E27FC236}">
                    <a16:creationId xmlns="" xmlns:a16="http://schemas.microsoft.com/office/drawing/2014/main" id="{F259E04A-3CC9-42EB-886C-E23283353A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8" y="2457"/>
                <a:ext cx="48" cy="17"/>
              </a:xfrm>
              <a:custGeom>
                <a:avLst/>
                <a:gdLst>
                  <a:gd name="T0" fmla="*/ 5 w 98"/>
                  <a:gd name="T1" fmla="*/ 29 h 35"/>
                  <a:gd name="T2" fmla="*/ 17 w 98"/>
                  <a:gd name="T3" fmla="*/ 29 h 35"/>
                  <a:gd name="T4" fmla="*/ 29 w 98"/>
                  <a:gd name="T5" fmla="*/ 30 h 35"/>
                  <a:gd name="T6" fmla="*/ 38 w 98"/>
                  <a:gd name="T7" fmla="*/ 33 h 35"/>
                  <a:gd name="T8" fmla="*/ 47 w 98"/>
                  <a:gd name="T9" fmla="*/ 29 h 35"/>
                  <a:gd name="T10" fmla="*/ 68 w 98"/>
                  <a:gd name="T11" fmla="*/ 27 h 35"/>
                  <a:gd name="T12" fmla="*/ 91 w 98"/>
                  <a:gd name="T13" fmla="*/ 16 h 35"/>
                  <a:gd name="T14" fmla="*/ 98 w 98"/>
                  <a:gd name="T15" fmla="*/ 12 h 35"/>
                  <a:gd name="T16" fmla="*/ 90 w 98"/>
                  <a:gd name="T17" fmla="*/ 9 h 35"/>
                  <a:gd name="T18" fmla="*/ 96 w 98"/>
                  <a:gd name="T19" fmla="*/ 9 h 35"/>
                  <a:gd name="T20" fmla="*/ 82 w 98"/>
                  <a:gd name="T21" fmla="*/ 19 h 35"/>
                  <a:gd name="T22" fmla="*/ 68 w 98"/>
                  <a:gd name="T23" fmla="*/ 18 h 35"/>
                  <a:gd name="T24" fmla="*/ 56 w 98"/>
                  <a:gd name="T25" fmla="*/ 19 h 35"/>
                  <a:gd name="T26" fmla="*/ 53 w 98"/>
                  <a:gd name="T27" fmla="*/ 21 h 35"/>
                  <a:gd name="T28" fmla="*/ 45 w 98"/>
                  <a:gd name="T29" fmla="*/ 18 h 35"/>
                  <a:gd name="T30" fmla="*/ 27 w 98"/>
                  <a:gd name="T31" fmla="*/ 11 h 35"/>
                  <a:gd name="T32" fmla="*/ 7 w 98"/>
                  <a:gd name="T33" fmla="*/ 16 h 35"/>
                  <a:gd name="T34" fmla="*/ 0 w 98"/>
                  <a:gd name="T35" fmla="*/ 23 h 35"/>
                  <a:gd name="T36" fmla="*/ 5 w 98"/>
                  <a:gd name="T37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8" h="35">
                    <a:moveTo>
                      <a:pt x="5" y="29"/>
                    </a:moveTo>
                    <a:cubicBezTo>
                      <a:pt x="8" y="28"/>
                      <a:pt x="14" y="30"/>
                      <a:pt x="17" y="29"/>
                    </a:cubicBezTo>
                    <a:cubicBezTo>
                      <a:pt x="21" y="29"/>
                      <a:pt x="26" y="30"/>
                      <a:pt x="29" y="30"/>
                    </a:cubicBezTo>
                    <a:cubicBezTo>
                      <a:pt x="32" y="31"/>
                      <a:pt x="34" y="35"/>
                      <a:pt x="38" y="33"/>
                    </a:cubicBezTo>
                    <a:cubicBezTo>
                      <a:pt x="41" y="32"/>
                      <a:pt x="48" y="34"/>
                      <a:pt x="47" y="29"/>
                    </a:cubicBezTo>
                    <a:cubicBezTo>
                      <a:pt x="56" y="33"/>
                      <a:pt x="60" y="30"/>
                      <a:pt x="68" y="27"/>
                    </a:cubicBezTo>
                    <a:cubicBezTo>
                      <a:pt x="74" y="25"/>
                      <a:pt x="94" y="28"/>
                      <a:pt x="91" y="16"/>
                    </a:cubicBezTo>
                    <a:cubicBezTo>
                      <a:pt x="95" y="17"/>
                      <a:pt x="95" y="12"/>
                      <a:pt x="98" y="12"/>
                    </a:cubicBezTo>
                    <a:cubicBezTo>
                      <a:pt x="97" y="7"/>
                      <a:pt x="92" y="0"/>
                      <a:pt x="90" y="9"/>
                    </a:cubicBezTo>
                    <a:cubicBezTo>
                      <a:pt x="92" y="8"/>
                      <a:pt x="94" y="8"/>
                      <a:pt x="96" y="9"/>
                    </a:cubicBezTo>
                    <a:cubicBezTo>
                      <a:pt x="92" y="13"/>
                      <a:pt x="85" y="14"/>
                      <a:pt x="82" y="19"/>
                    </a:cubicBezTo>
                    <a:cubicBezTo>
                      <a:pt x="78" y="26"/>
                      <a:pt x="72" y="22"/>
                      <a:pt x="68" y="18"/>
                    </a:cubicBezTo>
                    <a:cubicBezTo>
                      <a:pt x="65" y="14"/>
                      <a:pt x="60" y="20"/>
                      <a:pt x="56" y="19"/>
                    </a:cubicBezTo>
                    <a:cubicBezTo>
                      <a:pt x="54" y="18"/>
                      <a:pt x="54" y="19"/>
                      <a:pt x="53" y="21"/>
                    </a:cubicBezTo>
                    <a:cubicBezTo>
                      <a:pt x="51" y="23"/>
                      <a:pt x="47" y="19"/>
                      <a:pt x="45" y="18"/>
                    </a:cubicBezTo>
                    <a:cubicBezTo>
                      <a:pt x="40" y="14"/>
                      <a:pt x="33" y="12"/>
                      <a:pt x="27" y="11"/>
                    </a:cubicBezTo>
                    <a:cubicBezTo>
                      <a:pt x="17" y="9"/>
                      <a:pt x="14" y="12"/>
                      <a:pt x="7" y="16"/>
                    </a:cubicBezTo>
                    <a:cubicBezTo>
                      <a:pt x="3" y="18"/>
                      <a:pt x="0" y="18"/>
                      <a:pt x="0" y="23"/>
                    </a:cubicBezTo>
                    <a:cubicBezTo>
                      <a:pt x="0" y="26"/>
                      <a:pt x="1" y="34"/>
                      <a:pt x="5" y="29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413">
                <a:extLst>
                  <a:ext uri="{FF2B5EF4-FFF2-40B4-BE49-F238E27FC236}">
                    <a16:creationId xmlns="" xmlns:a16="http://schemas.microsoft.com/office/drawing/2014/main" id="{ACD11F62-9FC2-498D-AC33-A9CA71EEE3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9" y="2420"/>
                <a:ext cx="3" cy="11"/>
              </a:xfrm>
              <a:custGeom>
                <a:avLst/>
                <a:gdLst>
                  <a:gd name="T0" fmla="*/ 5 w 7"/>
                  <a:gd name="T1" fmla="*/ 0 h 23"/>
                  <a:gd name="T2" fmla="*/ 4 w 7"/>
                  <a:gd name="T3" fmla="*/ 23 h 23"/>
                  <a:gd name="T4" fmla="*/ 5 w 7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23">
                    <a:moveTo>
                      <a:pt x="5" y="0"/>
                    </a:moveTo>
                    <a:cubicBezTo>
                      <a:pt x="0" y="1"/>
                      <a:pt x="3" y="19"/>
                      <a:pt x="4" y="23"/>
                    </a:cubicBezTo>
                    <a:cubicBezTo>
                      <a:pt x="5" y="15"/>
                      <a:pt x="7" y="8"/>
                      <a:pt x="5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414">
                <a:extLst>
                  <a:ext uri="{FF2B5EF4-FFF2-40B4-BE49-F238E27FC236}">
                    <a16:creationId xmlns="" xmlns:a16="http://schemas.microsoft.com/office/drawing/2014/main" id="{7DEC05A6-4C69-461A-97F8-7F73FE74E2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9" y="2420"/>
                <a:ext cx="3" cy="11"/>
              </a:xfrm>
              <a:custGeom>
                <a:avLst/>
                <a:gdLst>
                  <a:gd name="T0" fmla="*/ 5 w 7"/>
                  <a:gd name="T1" fmla="*/ 0 h 23"/>
                  <a:gd name="T2" fmla="*/ 4 w 7"/>
                  <a:gd name="T3" fmla="*/ 23 h 23"/>
                  <a:gd name="T4" fmla="*/ 5 w 7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23">
                    <a:moveTo>
                      <a:pt x="5" y="0"/>
                    </a:moveTo>
                    <a:cubicBezTo>
                      <a:pt x="0" y="1"/>
                      <a:pt x="3" y="19"/>
                      <a:pt x="4" y="23"/>
                    </a:cubicBezTo>
                    <a:cubicBezTo>
                      <a:pt x="5" y="15"/>
                      <a:pt x="7" y="8"/>
                      <a:pt x="5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415">
                <a:extLst>
                  <a:ext uri="{FF2B5EF4-FFF2-40B4-BE49-F238E27FC236}">
                    <a16:creationId xmlns="" xmlns:a16="http://schemas.microsoft.com/office/drawing/2014/main" id="{350F49C4-3827-4415-90BA-94B46C0C7D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2" y="2441"/>
                <a:ext cx="2" cy="2"/>
              </a:xfrm>
              <a:custGeom>
                <a:avLst/>
                <a:gdLst>
                  <a:gd name="T0" fmla="*/ 1 w 4"/>
                  <a:gd name="T1" fmla="*/ 0 h 5"/>
                  <a:gd name="T2" fmla="*/ 1 w 4"/>
                  <a:gd name="T3" fmla="*/ 5 h 5"/>
                  <a:gd name="T4" fmla="*/ 4 w 4"/>
                  <a:gd name="T5" fmla="*/ 2 h 5"/>
                  <a:gd name="T6" fmla="*/ 1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cubicBezTo>
                      <a:pt x="0" y="2"/>
                      <a:pt x="0" y="3"/>
                      <a:pt x="1" y="5"/>
                    </a:cubicBezTo>
                    <a:cubicBezTo>
                      <a:pt x="2" y="4"/>
                      <a:pt x="3" y="3"/>
                      <a:pt x="4" y="2"/>
                    </a:cubicBezTo>
                    <a:cubicBezTo>
                      <a:pt x="3" y="2"/>
                      <a:pt x="2" y="1"/>
                      <a:pt x="1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416">
                <a:extLst>
                  <a:ext uri="{FF2B5EF4-FFF2-40B4-BE49-F238E27FC236}">
                    <a16:creationId xmlns="" xmlns:a16="http://schemas.microsoft.com/office/drawing/2014/main" id="{0A5D9E4B-A043-445F-A6E4-57D2F6BC10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2" y="2441"/>
                <a:ext cx="2" cy="2"/>
              </a:xfrm>
              <a:custGeom>
                <a:avLst/>
                <a:gdLst>
                  <a:gd name="T0" fmla="*/ 1 w 4"/>
                  <a:gd name="T1" fmla="*/ 0 h 5"/>
                  <a:gd name="T2" fmla="*/ 1 w 4"/>
                  <a:gd name="T3" fmla="*/ 5 h 5"/>
                  <a:gd name="T4" fmla="*/ 4 w 4"/>
                  <a:gd name="T5" fmla="*/ 2 h 5"/>
                  <a:gd name="T6" fmla="*/ 1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cubicBezTo>
                      <a:pt x="0" y="2"/>
                      <a:pt x="0" y="3"/>
                      <a:pt x="1" y="5"/>
                    </a:cubicBezTo>
                    <a:cubicBezTo>
                      <a:pt x="2" y="4"/>
                      <a:pt x="3" y="3"/>
                      <a:pt x="4" y="2"/>
                    </a:cubicBezTo>
                    <a:cubicBezTo>
                      <a:pt x="3" y="2"/>
                      <a:pt x="2" y="1"/>
                      <a:pt x="1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417">
                <a:extLst>
                  <a:ext uri="{FF2B5EF4-FFF2-40B4-BE49-F238E27FC236}">
                    <a16:creationId xmlns="" xmlns:a16="http://schemas.microsoft.com/office/drawing/2014/main" id="{414A7885-F1DF-475B-BFEE-5DC573578D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0" y="2408"/>
                <a:ext cx="5" cy="7"/>
              </a:xfrm>
              <a:custGeom>
                <a:avLst/>
                <a:gdLst>
                  <a:gd name="T0" fmla="*/ 9 w 11"/>
                  <a:gd name="T1" fmla="*/ 0 h 14"/>
                  <a:gd name="T2" fmla="*/ 9 w 11"/>
                  <a:gd name="T3" fmla="*/ 13 h 14"/>
                  <a:gd name="T4" fmla="*/ 9 w 11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4">
                    <a:moveTo>
                      <a:pt x="9" y="0"/>
                    </a:moveTo>
                    <a:cubicBezTo>
                      <a:pt x="0" y="3"/>
                      <a:pt x="8" y="14"/>
                      <a:pt x="9" y="13"/>
                    </a:cubicBezTo>
                    <a:cubicBezTo>
                      <a:pt x="11" y="11"/>
                      <a:pt x="11" y="3"/>
                      <a:pt x="9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418">
                <a:extLst>
                  <a:ext uri="{FF2B5EF4-FFF2-40B4-BE49-F238E27FC236}">
                    <a16:creationId xmlns="" xmlns:a16="http://schemas.microsoft.com/office/drawing/2014/main" id="{661E9708-D437-49C9-AB4E-5966A7BB64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0" y="2408"/>
                <a:ext cx="5" cy="7"/>
              </a:xfrm>
              <a:custGeom>
                <a:avLst/>
                <a:gdLst>
                  <a:gd name="T0" fmla="*/ 9 w 11"/>
                  <a:gd name="T1" fmla="*/ 0 h 14"/>
                  <a:gd name="T2" fmla="*/ 9 w 11"/>
                  <a:gd name="T3" fmla="*/ 13 h 14"/>
                  <a:gd name="T4" fmla="*/ 9 w 11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4">
                    <a:moveTo>
                      <a:pt x="9" y="0"/>
                    </a:moveTo>
                    <a:cubicBezTo>
                      <a:pt x="0" y="3"/>
                      <a:pt x="8" y="14"/>
                      <a:pt x="9" y="13"/>
                    </a:cubicBezTo>
                    <a:cubicBezTo>
                      <a:pt x="11" y="11"/>
                      <a:pt x="11" y="3"/>
                      <a:pt x="9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419">
                <a:extLst>
                  <a:ext uri="{FF2B5EF4-FFF2-40B4-BE49-F238E27FC236}">
                    <a16:creationId xmlns="" xmlns:a16="http://schemas.microsoft.com/office/drawing/2014/main" id="{809D0874-574A-4A23-8463-83445B052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3" y="2329"/>
                <a:ext cx="2" cy="2"/>
              </a:xfrm>
              <a:custGeom>
                <a:avLst/>
                <a:gdLst>
                  <a:gd name="T0" fmla="*/ 6 w 6"/>
                  <a:gd name="T1" fmla="*/ 3 h 4"/>
                  <a:gd name="T2" fmla="*/ 0 w 6"/>
                  <a:gd name="T3" fmla="*/ 3 h 4"/>
                  <a:gd name="T4" fmla="*/ 6 w 6"/>
                  <a:gd name="T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">
                    <a:moveTo>
                      <a:pt x="6" y="3"/>
                    </a:moveTo>
                    <a:cubicBezTo>
                      <a:pt x="4" y="0"/>
                      <a:pt x="0" y="0"/>
                      <a:pt x="0" y="3"/>
                    </a:cubicBezTo>
                    <a:cubicBezTo>
                      <a:pt x="2" y="4"/>
                      <a:pt x="4" y="4"/>
                      <a:pt x="6" y="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420">
                <a:extLst>
                  <a:ext uri="{FF2B5EF4-FFF2-40B4-BE49-F238E27FC236}">
                    <a16:creationId xmlns="" xmlns:a16="http://schemas.microsoft.com/office/drawing/2014/main" id="{23996DBD-8804-458B-9DFD-126B287780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3" y="2329"/>
                <a:ext cx="2" cy="2"/>
              </a:xfrm>
              <a:custGeom>
                <a:avLst/>
                <a:gdLst>
                  <a:gd name="T0" fmla="*/ 6 w 6"/>
                  <a:gd name="T1" fmla="*/ 3 h 4"/>
                  <a:gd name="T2" fmla="*/ 0 w 6"/>
                  <a:gd name="T3" fmla="*/ 3 h 4"/>
                  <a:gd name="T4" fmla="*/ 6 w 6"/>
                  <a:gd name="T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">
                    <a:moveTo>
                      <a:pt x="6" y="3"/>
                    </a:moveTo>
                    <a:cubicBezTo>
                      <a:pt x="4" y="0"/>
                      <a:pt x="0" y="0"/>
                      <a:pt x="0" y="3"/>
                    </a:cubicBezTo>
                    <a:cubicBezTo>
                      <a:pt x="2" y="4"/>
                      <a:pt x="4" y="4"/>
                      <a:pt x="6" y="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421">
                <a:extLst>
                  <a:ext uri="{FF2B5EF4-FFF2-40B4-BE49-F238E27FC236}">
                    <a16:creationId xmlns="" xmlns:a16="http://schemas.microsoft.com/office/drawing/2014/main" id="{5B7D5ACE-65A4-45FA-98B9-383B152EF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8" y="2399"/>
                <a:ext cx="9" cy="15"/>
              </a:xfrm>
              <a:custGeom>
                <a:avLst/>
                <a:gdLst>
                  <a:gd name="T0" fmla="*/ 9 w 18"/>
                  <a:gd name="T1" fmla="*/ 30 h 30"/>
                  <a:gd name="T2" fmla="*/ 12 w 18"/>
                  <a:gd name="T3" fmla="*/ 24 h 30"/>
                  <a:gd name="T4" fmla="*/ 15 w 18"/>
                  <a:gd name="T5" fmla="*/ 14 h 30"/>
                  <a:gd name="T6" fmla="*/ 13 w 18"/>
                  <a:gd name="T7" fmla="*/ 3 h 30"/>
                  <a:gd name="T8" fmla="*/ 5 w 18"/>
                  <a:gd name="T9" fmla="*/ 8 h 30"/>
                  <a:gd name="T10" fmla="*/ 4 w 18"/>
                  <a:gd name="T11" fmla="*/ 19 h 30"/>
                  <a:gd name="T12" fmla="*/ 1 w 18"/>
                  <a:gd name="T13" fmla="*/ 27 h 30"/>
                  <a:gd name="T14" fmla="*/ 7 w 18"/>
                  <a:gd name="T15" fmla="*/ 26 h 30"/>
                  <a:gd name="T16" fmla="*/ 9 w 18"/>
                  <a:gd name="T1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30">
                    <a:moveTo>
                      <a:pt x="9" y="30"/>
                    </a:moveTo>
                    <a:cubicBezTo>
                      <a:pt x="10" y="29"/>
                      <a:pt x="13" y="26"/>
                      <a:pt x="12" y="24"/>
                    </a:cubicBezTo>
                    <a:cubicBezTo>
                      <a:pt x="10" y="20"/>
                      <a:pt x="14" y="18"/>
                      <a:pt x="15" y="14"/>
                    </a:cubicBezTo>
                    <a:cubicBezTo>
                      <a:pt x="15" y="13"/>
                      <a:pt x="18" y="0"/>
                      <a:pt x="13" y="3"/>
                    </a:cubicBezTo>
                    <a:cubicBezTo>
                      <a:pt x="10" y="4"/>
                      <a:pt x="7" y="6"/>
                      <a:pt x="5" y="8"/>
                    </a:cubicBezTo>
                    <a:cubicBezTo>
                      <a:pt x="1" y="11"/>
                      <a:pt x="7" y="15"/>
                      <a:pt x="4" y="19"/>
                    </a:cubicBezTo>
                    <a:cubicBezTo>
                      <a:pt x="3" y="21"/>
                      <a:pt x="0" y="25"/>
                      <a:pt x="1" y="27"/>
                    </a:cubicBezTo>
                    <a:cubicBezTo>
                      <a:pt x="2" y="30"/>
                      <a:pt x="7" y="29"/>
                      <a:pt x="7" y="26"/>
                    </a:cubicBezTo>
                    <a:cubicBezTo>
                      <a:pt x="8" y="27"/>
                      <a:pt x="8" y="29"/>
                      <a:pt x="9" y="3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422">
                <a:extLst>
                  <a:ext uri="{FF2B5EF4-FFF2-40B4-BE49-F238E27FC236}">
                    <a16:creationId xmlns="" xmlns:a16="http://schemas.microsoft.com/office/drawing/2014/main" id="{D5E9D81E-87AF-4ABE-942A-EDD3B7F7E2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8" y="2399"/>
                <a:ext cx="9" cy="15"/>
              </a:xfrm>
              <a:custGeom>
                <a:avLst/>
                <a:gdLst>
                  <a:gd name="T0" fmla="*/ 9 w 18"/>
                  <a:gd name="T1" fmla="*/ 30 h 30"/>
                  <a:gd name="T2" fmla="*/ 12 w 18"/>
                  <a:gd name="T3" fmla="*/ 24 h 30"/>
                  <a:gd name="T4" fmla="*/ 15 w 18"/>
                  <a:gd name="T5" fmla="*/ 14 h 30"/>
                  <a:gd name="T6" fmla="*/ 13 w 18"/>
                  <a:gd name="T7" fmla="*/ 3 h 30"/>
                  <a:gd name="T8" fmla="*/ 5 w 18"/>
                  <a:gd name="T9" fmla="*/ 8 h 30"/>
                  <a:gd name="T10" fmla="*/ 4 w 18"/>
                  <a:gd name="T11" fmla="*/ 19 h 30"/>
                  <a:gd name="T12" fmla="*/ 1 w 18"/>
                  <a:gd name="T13" fmla="*/ 27 h 30"/>
                  <a:gd name="T14" fmla="*/ 7 w 18"/>
                  <a:gd name="T15" fmla="*/ 26 h 30"/>
                  <a:gd name="T16" fmla="*/ 9 w 18"/>
                  <a:gd name="T1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30">
                    <a:moveTo>
                      <a:pt x="9" y="30"/>
                    </a:moveTo>
                    <a:cubicBezTo>
                      <a:pt x="10" y="29"/>
                      <a:pt x="13" y="26"/>
                      <a:pt x="12" y="24"/>
                    </a:cubicBezTo>
                    <a:cubicBezTo>
                      <a:pt x="10" y="20"/>
                      <a:pt x="14" y="18"/>
                      <a:pt x="15" y="14"/>
                    </a:cubicBezTo>
                    <a:cubicBezTo>
                      <a:pt x="15" y="13"/>
                      <a:pt x="18" y="0"/>
                      <a:pt x="13" y="3"/>
                    </a:cubicBezTo>
                    <a:cubicBezTo>
                      <a:pt x="10" y="4"/>
                      <a:pt x="7" y="6"/>
                      <a:pt x="5" y="8"/>
                    </a:cubicBezTo>
                    <a:cubicBezTo>
                      <a:pt x="1" y="11"/>
                      <a:pt x="7" y="15"/>
                      <a:pt x="4" y="19"/>
                    </a:cubicBezTo>
                    <a:cubicBezTo>
                      <a:pt x="3" y="21"/>
                      <a:pt x="0" y="25"/>
                      <a:pt x="1" y="27"/>
                    </a:cubicBezTo>
                    <a:cubicBezTo>
                      <a:pt x="2" y="30"/>
                      <a:pt x="7" y="29"/>
                      <a:pt x="7" y="26"/>
                    </a:cubicBezTo>
                    <a:cubicBezTo>
                      <a:pt x="8" y="27"/>
                      <a:pt x="8" y="29"/>
                      <a:pt x="9" y="3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423">
                <a:extLst>
                  <a:ext uri="{FF2B5EF4-FFF2-40B4-BE49-F238E27FC236}">
                    <a16:creationId xmlns="" xmlns:a16="http://schemas.microsoft.com/office/drawing/2014/main" id="{E327F452-3C7B-4434-BFD7-ED4DA47B89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2" y="2397"/>
                <a:ext cx="11" cy="21"/>
              </a:xfrm>
              <a:custGeom>
                <a:avLst/>
                <a:gdLst>
                  <a:gd name="T0" fmla="*/ 18 w 23"/>
                  <a:gd name="T1" fmla="*/ 0 h 44"/>
                  <a:gd name="T2" fmla="*/ 7 w 23"/>
                  <a:gd name="T3" fmla="*/ 21 h 44"/>
                  <a:gd name="T4" fmla="*/ 2 w 23"/>
                  <a:gd name="T5" fmla="*/ 35 h 44"/>
                  <a:gd name="T6" fmla="*/ 8 w 23"/>
                  <a:gd name="T7" fmla="*/ 44 h 44"/>
                  <a:gd name="T8" fmla="*/ 11 w 23"/>
                  <a:gd name="T9" fmla="*/ 36 h 44"/>
                  <a:gd name="T10" fmla="*/ 19 w 23"/>
                  <a:gd name="T11" fmla="*/ 33 h 44"/>
                  <a:gd name="T12" fmla="*/ 13 w 23"/>
                  <a:gd name="T13" fmla="*/ 27 h 44"/>
                  <a:gd name="T14" fmla="*/ 14 w 23"/>
                  <a:gd name="T15" fmla="*/ 16 h 44"/>
                  <a:gd name="T16" fmla="*/ 20 w 23"/>
                  <a:gd name="T17" fmla="*/ 13 h 44"/>
                  <a:gd name="T18" fmla="*/ 18 w 23"/>
                  <a:gd name="T1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44">
                    <a:moveTo>
                      <a:pt x="18" y="0"/>
                    </a:moveTo>
                    <a:cubicBezTo>
                      <a:pt x="10" y="0"/>
                      <a:pt x="7" y="16"/>
                      <a:pt x="7" y="21"/>
                    </a:cubicBezTo>
                    <a:cubicBezTo>
                      <a:pt x="7" y="27"/>
                      <a:pt x="4" y="30"/>
                      <a:pt x="2" y="35"/>
                    </a:cubicBezTo>
                    <a:cubicBezTo>
                      <a:pt x="0" y="42"/>
                      <a:pt x="4" y="40"/>
                      <a:pt x="8" y="44"/>
                    </a:cubicBezTo>
                    <a:cubicBezTo>
                      <a:pt x="9" y="42"/>
                      <a:pt x="9" y="38"/>
                      <a:pt x="11" y="36"/>
                    </a:cubicBezTo>
                    <a:cubicBezTo>
                      <a:pt x="13" y="34"/>
                      <a:pt x="17" y="35"/>
                      <a:pt x="19" y="33"/>
                    </a:cubicBezTo>
                    <a:cubicBezTo>
                      <a:pt x="21" y="29"/>
                      <a:pt x="16" y="24"/>
                      <a:pt x="13" y="27"/>
                    </a:cubicBezTo>
                    <a:cubicBezTo>
                      <a:pt x="14" y="24"/>
                      <a:pt x="13" y="20"/>
                      <a:pt x="14" y="16"/>
                    </a:cubicBezTo>
                    <a:cubicBezTo>
                      <a:pt x="15" y="14"/>
                      <a:pt x="19" y="7"/>
                      <a:pt x="20" y="13"/>
                    </a:cubicBezTo>
                    <a:cubicBezTo>
                      <a:pt x="23" y="8"/>
                      <a:pt x="17" y="5"/>
                      <a:pt x="18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424">
                <a:extLst>
                  <a:ext uri="{FF2B5EF4-FFF2-40B4-BE49-F238E27FC236}">
                    <a16:creationId xmlns="" xmlns:a16="http://schemas.microsoft.com/office/drawing/2014/main" id="{F54938FC-E679-40B5-91B4-FE6CB5FB3F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2" y="2397"/>
                <a:ext cx="11" cy="21"/>
              </a:xfrm>
              <a:custGeom>
                <a:avLst/>
                <a:gdLst>
                  <a:gd name="T0" fmla="*/ 18 w 23"/>
                  <a:gd name="T1" fmla="*/ 0 h 44"/>
                  <a:gd name="T2" fmla="*/ 7 w 23"/>
                  <a:gd name="T3" fmla="*/ 21 h 44"/>
                  <a:gd name="T4" fmla="*/ 2 w 23"/>
                  <a:gd name="T5" fmla="*/ 35 h 44"/>
                  <a:gd name="T6" fmla="*/ 8 w 23"/>
                  <a:gd name="T7" fmla="*/ 44 h 44"/>
                  <a:gd name="T8" fmla="*/ 11 w 23"/>
                  <a:gd name="T9" fmla="*/ 36 h 44"/>
                  <a:gd name="T10" fmla="*/ 19 w 23"/>
                  <a:gd name="T11" fmla="*/ 33 h 44"/>
                  <a:gd name="T12" fmla="*/ 13 w 23"/>
                  <a:gd name="T13" fmla="*/ 27 h 44"/>
                  <a:gd name="T14" fmla="*/ 14 w 23"/>
                  <a:gd name="T15" fmla="*/ 16 h 44"/>
                  <a:gd name="T16" fmla="*/ 20 w 23"/>
                  <a:gd name="T17" fmla="*/ 13 h 44"/>
                  <a:gd name="T18" fmla="*/ 18 w 23"/>
                  <a:gd name="T1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44">
                    <a:moveTo>
                      <a:pt x="18" y="0"/>
                    </a:moveTo>
                    <a:cubicBezTo>
                      <a:pt x="10" y="0"/>
                      <a:pt x="7" y="16"/>
                      <a:pt x="7" y="21"/>
                    </a:cubicBezTo>
                    <a:cubicBezTo>
                      <a:pt x="7" y="27"/>
                      <a:pt x="4" y="30"/>
                      <a:pt x="2" y="35"/>
                    </a:cubicBezTo>
                    <a:cubicBezTo>
                      <a:pt x="0" y="42"/>
                      <a:pt x="4" y="40"/>
                      <a:pt x="8" y="44"/>
                    </a:cubicBezTo>
                    <a:cubicBezTo>
                      <a:pt x="9" y="42"/>
                      <a:pt x="9" y="38"/>
                      <a:pt x="11" y="36"/>
                    </a:cubicBezTo>
                    <a:cubicBezTo>
                      <a:pt x="13" y="34"/>
                      <a:pt x="17" y="35"/>
                      <a:pt x="19" y="33"/>
                    </a:cubicBezTo>
                    <a:cubicBezTo>
                      <a:pt x="21" y="29"/>
                      <a:pt x="16" y="24"/>
                      <a:pt x="13" y="27"/>
                    </a:cubicBezTo>
                    <a:cubicBezTo>
                      <a:pt x="14" y="24"/>
                      <a:pt x="13" y="20"/>
                      <a:pt x="14" y="16"/>
                    </a:cubicBezTo>
                    <a:cubicBezTo>
                      <a:pt x="15" y="14"/>
                      <a:pt x="19" y="7"/>
                      <a:pt x="20" y="13"/>
                    </a:cubicBezTo>
                    <a:cubicBezTo>
                      <a:pt x="23" y="8"/>
                      <a:pt x="17" y="5"/>
                      <a:pt x="18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425">
                <a:extLst>
                  <a:ext uri="{FF2B5EF4-FFF2-40B4-BE49-F238E27FC236}">
                    <a16:creationId xmlns="" xmlns:a16="http://schemas.microsoft.com/office/drawing/2014/main" id="{8BCD90F1-F1B2-4BC4-A650-1404AA276B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2339"/>
                <a:ext cx="11" cy="11"/>
              </a:xfrm>
              <a:custGeom>
                <a:avLst/>
                <a:gdLst>
                  <a:gd name="T0" fmla="*/ 13 w 24"/>
                  <a:gd name="T1" fmla="*/ 22 h 22"/>
                  <a:gd name="T2" fmla="*/ 14 w 24"/>
                  <a:gd name="T3" fmla="*/ 16 h 22"/>
                  <a:gd name="T4" fmla="*/ 13 w 24"/>
                  <a:gd name="T5" fmla="*/ 13 h 22"/>
                  <a:gd name="T6" fmla="*/ 10 w 24"/>
                  <a:gd name="T7" fmla="*/ 6 h 22"/>
                  <a:gd name="T8" fmla="*/ 4 w 24"/>
                  <a:gd name="T9" fmla="*/ 7 h 22"/>
                  <a:gd name="T10" fmla="*/ 2 w 24"/>
                  <a:gd name="T11" fmla="*/ 20 h 22"/>
                  <a:gd name="T12" fmla="*/ 8 w 24"/>
                  <a:gd name="T13" fmla="*/ 12 h 22"/>
                  <a:gd name="T14" fmla="*/ 13 w 24"/>
                  <a:gd name="T1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22">
                    <a:moveTo>
                      <a:pt x="13" y="22"/>
                    </a:moveTo>
                    <a:cubicBezTo>
                      <a:pt x="13" y="20"/>
                      <a:pt x="13" y="18"/>
                      <a:pt x="14" y="16"/>
                    </a:cubicBezTo>
                    <a:cubicBezTo>
                      <a:pt x="24" y="22"/>
                      <a:pt x="22" y="0"/>
                      <a:pt x="13" y="13"/>
                    </a:cubicBezTo>
                    <a:cubicBezTo>
                      <a:pt x="10" y="9"/>
                      <a:pt x="16" y="8"/>
                      <a:pt x="10" y="6"/>
                    </a:cubicBezTo>
                    <a:cubicBezTo>
                      <a:pt x="8" y="6"/>
                      <a:pt x="6" y="5"/>
                      <a:pt x="4" y="7"/>
                    </a:cubicBezTo>
                    <a:cubicBezTo>
                      <a:pt x="0" y="9"/>
                      <a:pt x="1" y="16"/>
                      <a:pt x="2" y="20"/>
                    </a:cubicBezTo>
                    <a:cubicBezTo>
                      <a:pt x="5" y="19"/>
                      <a:pt x="7" y="15"/>
                      <a:pt x="8" y="12"/>
                    </a:cubicBezTo>
                    <a:cubicBezTo>
                      <a:pt x="11" y="15"/>
                      <a:pt x="8" y="22"/>
                      <a:pt x="13" y="2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426">
                <a:extLst>
                  <a:ext uri="{FF2B5EF4-FFF2-40B4-BE49-F238E27FC236}">
                    <a16:creationId xmlns="" xmlns:a16="http://schemas.microsoft.com/office/drawing/2014/main" id="{EA75B9FE-0895-436C-A7F4-5977E03A6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2339"/>
                <a:ext cx="11" cy="11"/>
              </a:xfrm>
              <a:custGeom>
                <a:avLst/>
                <a:gdLst>
                  <a:gd name="T0" fmla="*/ 13 w 24"/>
                  <a:gd name="T1" fmla="*/ 22 h 22"/>
                  <a:gd name="T2" fmla="*/ 14 w 24"/>
                  <a:gd name="T3" fmla="*/ 16 h 22"/>
                  <a:gd name="T4" fmla="*/ 13 w 24"/>
                  <a:gd name="T5" fmla="*/ 13 h 22"/>
                  <a:gd name="T6" fmla="*/ 10 w 24"/>
                  <a:gd name="T7" fmla="*/ 6 h 22"/>
                  <a:gd name="T8" fmla="*/ 4 w 24"/>
                  <a:gd name="T9" fmla="*/ 7 h 22"/>
                  <a:gd name="T10" fmla="*/ 2 w 24"/>
                  <a:gd name="T11" fmla="*/ 20 h 22"/>
                  <a:gd name="T12" fmla="*/ 8 w 24"/>
                  <a:gd name="T13" fmla="*/ 12 h 22"/>
                  <a:gd name="T14" fmla="*/ 13 w 24"/>
                  <a:gd name="T1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22">
                    <a:moveTo>
                      <a:pt x="13" y="22"/>
                    </a:moveTo>
                    <a:cubicBezTo>
                      <a:pt x="13" y="20"/>
                      <a:pt x="13" y="18"/>
                      <a:pt x="14" y="16"/>
                    </a:cubicBezTo>
                    <a:cubicBezTo>
                      <a:pt x="24" y="22"/>
                      <a:pt x="22" y="0"/>
                      <a:pt x="13" y="13"/>
                    </a:cubicBezTo>
                    <a:cubicBezTo>
                      <a:pt x="10" y="9"/>
                      <a:pt x="16" y="8"/>
                      <a:pt x="10" y="6"/>
                    </a:cubicBezTo>
                    <a:cubicBezTo>
                      <a:pt x="8" y="6"/>
                      <a:pt x="6" y="5"/>
                      <a:pt x="4" y="7"/>
                    </a:cubicBezTo>
                    <a:cubicBezTo>
                      <a:pt x="0" y="9"/>
                      <a:pt x="1" y="16"/>
                      <a:pt x="2" y="20"/>
                    </a:cubicBezTo>
                    <a:cubicBezTo>
                      <a:pt x="5" y="19"/>
                      <a:pt x="7" y="15"/>
                      <a:pt x="8" y="12"/>
                    </a:cubicBezTo>
                    <a:cubicBezTo>
                      <a:pt x="11" y="15"/>
                      <a:pt x="8" y="22"/>
                      <a:pt x="13" y="2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427">
                <a:extLst>
                  <a:ext uri="{FF2B5EF4-FFF2-40B4-BE49-F238E27FC236}">
                    <a16:creationId xmlns="" xmlns:a16="http://schemas.microsoft.com/office/drawing/2014/main" id="{19D79A46-9475-4EB2-95AF-56799A5066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2389"/>
                <a:ext cx="5" cy="6"/>
              </a:xfrm>
              <a:custGeom>
                <a:avLst/>
                <a:gdLst>
                  <a:gd name="T0" fmla="*/ 3 w 11"/>
                  <a:gd name="T1" fmla="*/ 0 h 11"/>
                  <a:gd name="T2" fmla="*/ 4 w 11"/>
                  <a:gd name="T3" fmla="*/ 9 h 11"/>
                  <a:gd name="T4" fmla="*/ 3 w 11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3" y="0"/>
                    </a:moveTo>
                    <a:cubicBezTo>
                      <a:pt x="0" y="1"/>
                      <a:pt x="0" y="7"/>
                      <a:pt x="4" y="9"/>
                    </a:cubicBezTo>
                    <a:cubicBezTo>
                      <a:pt x="8" y="11"/>
                      <a:pt x="11" y="1"/>
                      <a:pt x="3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428">
                <a:extLst>
                  <a:ext uri="{FF2B5EF4-FFF2-40B4-BE49-F238E27FC236}">
                    <a16:creationId xmlns="" xmlns:a16="http://schemas.microsoft.com/office/drawing/2014/main" id="{378845AC-097C-4419-A740-58BAF6F64D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2389"/>
                <a:ext cx="5" cy="6"/>
              </a:xfrm>
              <a:custGeom>
                <a:avLst/>
                <a:gdLst>
                  <a:gd name="T0" fmla="*/ 3 w 11"/>
                  <a:gd name="T1" fmla="*/ 0 h 11"/>
                  <a:gd name="T2" fmla="*/ 4 w 11"/>
                  <a:gd name="T3" fmla="*/ 9 h 11"/>
                  <a:gd name="T4" fmla="*/ 3 w 11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11">
                    <a:moveTo>
                      <a:pt x="3" y="0"/>
                    </a:moveTo>
                    <a:cubicBezTo>
                      <a:pt x="0" y="1"/>
                      <a:pt x="0" y="7"/>
                      <a:pt x="4" y="9"/>
                    </a:cubicBezTo>
                    <a:cubicBezTo>
                      <a:pt x="8" y="11"/>
                      <a:pt x="11" y="1"/>
                      <a:pt x="3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429">
                <a:extLst>
                  <a:ext uri="{FF2B5EF4-FFF2-40B4-BE49-F238E27FC236}">
                    <a16:creationId xmlns="" xmlns:a16="http://schemas.microsoft.com/office/drawing/2014/main" id="{9855140C-C4E5-4E26-90F8-F54E5BB7A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2459"/>
                <a:ext cx="11" cy="9"/>
              </a:xfrm>
              <a:custGeom>
                <a:avLst/>
                <a:gdLst>
                  <a:gd name="T0" fmla="*/ 6 w 22"/>
                  <a:gd name="T1" fmla="*/ 7 h 19"/>
                  <a:gd name="T2" fmla="*/ 8 w 22"/>
                  <a:gd name="T3" fmla="*/ 10 h 19"/>
                  <a:gd name="T4" fmla="*/ 1 w 22"/>
                  <a:gd name="T5" fmla="*/ 15 h 19"/>
                  <a:gd name="T6" fmla="*/ 10 w 22"/>
                  <a:gd name="T7" fmla="*/ 17 h 19"/>
                  <a:gd name="T8" fmla="*/ 22 w 22"/>
                  <a:gd name="T9" fmla="*/ 6 h 19"/>
                  <a:gd name="T10" fmla="*/ 10 w 22"/>
                  <a:gd name="T11" fmla="*/ 10 h 19"/>
                  <a:gd name="T12" fmla="*/ 6 w 22"/>
                  <a:gd name="T13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19">
                    <a:moveTo>
                      <a:pt x="6" y="7"/>
                    </a:moveTo>
                    <a:cubicBezTo>
                      <a:pt x="7" y="8"/>
                      <a:pt x="7" y="9"/>
                      <a:pt x="8" y="10"/>
                    </a:cubicBezTo>
                    <a:cubicBezTo>
                      <a:pt x="6" y="10"/>
                      <a:pt x="2" y="12"/>
                      <a:pt x="1" y="15"/>
                    </a:cubicBezTo>
                    <a:cubicBezTo>
                      <a:pt x="0" y="19"/>
                      <a:pt x="9" y="16"/>
                      <a:pt x="10" y="17"/>
                    </a:cubicBezTo>
                    <a:cubicBezTo>
                      <a:pt x="10" y="12"/>
                      <a:pt x="18" y="7"/>
                      <a:pt x="22" y="6"/>
                    </a:cubicBezTo>
                    <a:cubicBezTo>
                      <a:pt x="17" y="0"/>
                      <a:pt x="14" y="8"/>
                      <a:pt x="10" y="10"/>
                    </a:cubicBezTo>
                    <a:cubicBezTo>
                      <a:pt x="12" y="6"/>
                      <a:pt x="9" y="6"/>
                      <a:pt x="6" y="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430">
                <a:extLst>
                  <a:ext uri="{FF2B5EF4-FFF2-40B4-BE49-F238E27FC236}">
                    <a16:creationId xmlns="" xmlns:a16="http://schemas.microsoft.com/office/drawing/2014/main" id="{5F533734-E100-48E0-9B06-803F07D38F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2459"/>
                <a:ext cx="11" cy="9"/>
              </a:xfrm>
              <a:custGeom>
                <a:avLst/>
                <a:gdLst>
                  <a:gd name="T0" fmla="*/ 6 w 22"/>
                  <a:gd name="T1" fmla="*/ 7 h 19"/>
                  <a:gd name="T2" fmla="*/ 8 w 22"/>
                  <a:gd name="T3" fmla="*/ 10 h 19"/>
                  <a:gd name="T4" fmla="*/ 1 w 22"/>
                  <a:gd name="T5" fmla="*/ 15 h 19"/>
                  <a:gd name="T6" fmla="*/ 10 w 22"/>
                  <a:gd name="T7" fmla="*/ 17 h 19"/>
                  <a:gd name="T8" fmla="*/ 22 w 22"/>
                  <a:gd name="T9" fmla="*/ 6 h 19"/>
                  <a:gd name="T10" fmla="*/ 10 w 22"/>
                  <a:gd name="T11" fmla="*/ 10 h 19"/>
                  <a:gd name="T12" fmla="*/ 6 w 22"/>
                  <a:gd name="T13" fmla="*/ 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19">
                    <a:moveTo>
                      <a:pt x="6" y="7"/>
                    </a:moveTo>
                    <a:cubicBezTo>
                      <a:pt x="7" y="8"/>
                      <a:pt x="7" y="9"/>
                      <a:pt x="8" y="10"/>
                    </a:cubicBezTo>
                    <a:cubicBezTo>
                      <a:pt x="6" y="10"/>
                      <a:pt x="2" y="12"/>
                      <a:pt x="1" y="15"/>
                    </a:cubicBezTo>
                    <a:cubicBezTo>
                      <a:pt x="0" y="19"/>
                      <a:pt x="9" y="16"/>
                      <a:pt x="10" y="17"/>
                    </a:cubicBezTo>
                    <a:cubicBezTo>
                      <a:pt x="10" y="12"/>
                      <a:pt x="18" y="7"/>
                      <a:pt x="22" y="6"/>
                    </a:cubicBezTo>
                    <a:cubicBezTo>
                      <a:pt x="17" y="0"/>
                      <a:pt x="14" y="8"/>
                      <a:pt x="10" y="10"/>
                    </a:cubicBezTo>
                    <a:cubicBezTo>
                      <a:pt x="12" y="6"/>
                      <a:pt x="9" y="6"/>
                      <a:pt x="6" y="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431">
                <a:extLst>
                  <a:ext uri="{FF2B5EF4-FFF2-40B4-BE49-F238E27FC236}">
                    <a16:creationId xmlns="" xmlns:a16="http://schemas.microsoft.com/office/drawing/2014/main" id="{79F4A47A-2B2E-4297-91F2-DF822E6D0F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1" y="2461"/>
                <a:ext cx="61" cy="36"/>
              </a:xfrm>
              <a:custGeom>
                <a:avLst/>
                <a:gdLst>
                  <a:gd name="T0" fmla="*/ 4 w 127"/>
                  <a:gd name="T1" fmla="*/ 61 h 74"/>
                  <a:gd name="T2" fmla="*/ 7 w 127"/>
                  <a:gd name="T3" fmla="*/ 63 h 74"/>
                  <a:gd name="T4" fmla="*/ 0 w 127"/>
                  <a:gd name="T5" fmla="*/ 74 h 74"/>
                  <a:gd name="T6" fmla="*/ 10 w 127"/>
                  <a:gd name="T7" fmla="*/ 73 h 74"/>
                  <a:gd name="T8" fmla="*/ 23 w 127"/>
                  <a:gd name="T9" fmla="*/ 67 h 74"/>
                  <a:gd name="T10" fmla="*/ 38 w 127"/>
                  <a:gd name="T11" fmla="*/ 59 h 74"/>
                  <a:gd name="T12" fmla="*/ 47 w 127"/>
                  <a:gd name="T13" fmla="*/ 47 h 74"/>
                  <a:gd name="T14" fmla="*/ 70 w 127"/>
                  <a:gd name="T15" fmla="*/ 33 h 74"/>
                  <a:gd name="T16" fmla="*/ 88 w 127"/>
                  <a:gd name="T17" fmla="*/ 26 h 74"/>
                  <a:gd name="T18" fmla="*/ 103 w 127"/>
                  <a:gd name="T19" fmla="*/ 18 h 74"/>
                  <a:gd name="T20" fmla="*/ 119 w 127"/>
                  <a:gd name="T21" fmla="*/ 4 h 74"/>
                  <a:gd name="T22" fmla="*/ 97 w 127"/>
                  <a:gd name="T23" fmla="*/ 8 h 74"/>
                  <a:gd name="T24" fmla="*/ 82 w 127"/>
                  <a:gd name="T25" fmla="*/ 9 h 74"/>
                  <a:gd name="T26" fmla="*/ 60 w 127"/>
                  <a:gd name="T27" fmla="*/ 13 h 74"/>
                  <a:gd name="T28" fmla="*/ 29 w 127"/>
                  <a:gd name="T29" fmla="*/ 34 h 74"/>
                  <a:gd name="T30" fmla="*/ 4 w 127"/>
                  <a:gd name="T31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7" h="74">
                    <a:moveTo>
                      <a:pt x="4" y="61"/>
                    </a:moveTo>
                    <a:cubicBezTo>
                      <a:pt x="5" y="62"/>
                      <a:pt x="5" y="64"/>
                      <a:pt x="7" y="63"/>
                    </a:cubicBezTo>
                    <a:cubicBezTo>
                      <a:pt x="8" y="67"/>
                      <a:pt x="0" y="68"/>
                      <a:pt x="0" y="74"/>
                    </a:cubicBezTo>
                    <a:cubicBezTo>
                      <a:pt x="3" y="73"/>
                      <a:pt x="7" y="74"/>
                      <a:pt x="10" y="73"/>
                    </a:cubicBezTo>
                    <a:cubicBezTo>
                      <a:pt x="15" y="72"/>
                      <a:pt x="18" y="67"/>
                      <a:pt x="23" y="67"/>
                    </a:cubicBezTo>
                    <a:cubicBezTo>
                      <a:pt x="30" y="67"/>
                      <a:pt x="33" y="65"/>
                      <a:pt x="38" y="59"/>
                    </a:cubicBezTo>
                    <a:cubicBezTo>
                      <a:pt x="41" y="56"/>
                      <a:pt x="46" y="51"/>
                      <a:pt x="47" y="47"/>
                    </a:cubicBezTo>
                    <a:cubicBezTo>
                      <a:pt x="49" y="40"/>
                      <a:pt x="64" y="35"/>
                      <a:pt x="70" y="33"/>
                    </a:cubicBezTo>
                    <a:cubicBezTo>
                      <a:pt x="76" y="31"/>
                      <a:pt x="82" y="27"/>
                      <a:pt x="88" y="26"/>
                    </a:cubicBezTo>
                    <a:cubicBezTo>
                      <a:pt x="95" y="26"/>
                      <a:pt x="98" y="21"/>
                      <a:pt x="103" y="18"/>
                    </a:cubicBezTo>
                    <a:cubicBezTo>
                      <a:pt x="107" y="17"/>
                      <a:pt x="127" y="9"/>
                      <a:pt x="119" y="4"/>
                    </a:cubicBezTo>
                    <a:cubicBezTo>
                      <a:pt x="113" y="0"/>
                      <a:pt x="103" y="10"/>
                      <a:pt x="97" y="8"/>
                    </a:cubicBezTo>
                    <a:cubicBezTo>
                      <a:pt x="92" y="7"/>
                      <a:pt x="88" y="10"/>
                      <a:pt x="82" y="9"/>
                    </a:cubicBezTo>
                    <a:cubicBezTo>
                      <a:pt x="75" y="9"/>
                      <a:pt x="67" y="10"/>
                      <a:pt x="60" y="13"/>
                    </a:cubicBezTo>
                    <a:cubicBezTo>
                      <a:pt x="48" y="18"/>
                      <a:pt x="43" y="31"/>
                      <a:pt x="29" y="34"/>
                    </a:cubicBezTo>
                    <a:cubicBezTo>
                      <a:pt x="15" y="37"/>
                      <a:pt x="8" y="49"/>
                      <a:pt x="4" y="6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432">
                <a:extLst>
                  <a:ext uri="{FF2B5EF4-FFF2-40B4-BE49-F238E27FC236}">
                    <a16:creationId xmlns="" xmlns:a16="http://schemas.microsoft.com/office/drawing/2014/main" id="{4F7FB89A-5D2D-4F16-A5A4-33009C507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1" y="2461"/>
                <a:ext cx="61" cy="36"/>
              </a:xfrm>
              <a:custGeom>
                <a:avLst/>
                <a:gdLst>
                  <a:gd name="T0" fmla="*/ 4 w 127"/>
                  <a:gd name="T1" fmla="*/ 61 h 74"/>
                  <a:gd name="T2" fmla="*/ 7 w 127"/>
                  <a:gd name="T3" fmla="*/ 63 h 74"/>
                  <a:gd name="T4" fmla="*/ 0 w 127"/>
                  <a:gd name="T5" fmla="*/ 74 h 74"/>
                  <a:gd name="T6" fmla="*/ 10 w 127"/>
                  <a:gd name="T7" fmla="*/ 73 h 74"/>
                  <a:gd name="T8" fmla="*/ 23 w 127"/>
                  <a:gd name="T9" fmla="*/ 67 h 74"/>
                  <a:gd name="T10" fmla="*/ 38 w 127"/>
                  <a:gd name="T11" fmla="*/ 59 h 74"/>
                  <a:gd name="T12" fmla="*/ 47 w 127"/>
                  <a:gd name="T13" fmla="*/ 47 h 74"/>
                  <a:gd name="T14" fmla="*/ 70 w 127"/>
                  <a:gd name="T15" fmla="*/ 33 h 74"/>
                  <a:gd name="T16" fmla="*/ 88 w 127"/>
                  <a:gd name="T17" fmla="*/ 26 h 74"/>
                  <a:gd name="T18" fmla="*/ 103 w 127"/>
                  <a:gd name="T19" fmla="*/ 18 h 74"/>
                  <a:gd name="T20" fmla="*/ 119 w 127"/>
                  <a:gd name="T21" fmla="*/ 4 h 74"/>
                  <a:gd name="T22" fmla="*/ 97 w 127"/>
                  <a:gd name="T23" fmla="*/ 8 h 74"/>
                  <a:gd name="T24" fmla="*/ 82 w 127"/>
                  <a:gd name="T25" fmla="*/ 9 h 74"/>
                  <a:gd name="T26" fmla="*/ 60 w 127"/>
                  <a:gd name="T27" fmla="*/ 13 h 74"/>
                  <a:gd name="T28" fmla="*/ 29 w 127"/>
                  <a:gd name="T29" fmla="*/ 34 h 74"/>
                  <a:gd name="T30" fmla="*/ 4 w 127"/>
                  <a:gd name="T31" fmla="*/ 6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7" h="74">
                    <a:moveTo>
                      <a:pt x="4" y="61"/>
                    </a:moveTo>
                    <a:cubicBezTo>
                      <a:pt x="5" y="62"/>
                      <a:pt x="5" y="64"/>
                      <a:pt x="7" y="63"/>
                    </a:cubicBezTo>
                    <a:cubicBezTo>
                      <a:pt x="8" y="67"/>
                      <a:pt x="0" y="68"/>
                      <a:pt x="0" y="74"/>
                    </a:cubicBezTo>
                    <a:cubicBezTo>
                      <a:pt x="3" y="73"/>
                      <a:pt x="7" y="74"/>
                      <a:pt x="10" y="73"/>
                    </a:cubicBezTo>
                    <a:cubicBezTo>
                      <a:pt x="15" y="72"/>
                      <a:pt x="18" y="67"/>
                      <a:pt x="23" y="67"/>
                    </a:cubicBezTo>
                    <a:cubicBezTo>
                      <a:pt x="30" y="67"/>
                      <a:pt x="33" y="65"/>
                      <a:pt x="38" y="59"/>
                    </a:cubicBezTo>
                    <a:cubicBezTo>
                      <a:pt x="41" y="56"/>
                      <a:pt x="46" y="51"/>
                      <a:pt x="47" y="47"/>
                    </a:cubicBezTo>
                    <a:cubicBezTo>
                      <a:pt x="49" y="40"/>
                      <a:pt x="64" y="35"/>
                      <a:pt x="70" y="33"/>
                    </a:cubicBezTo>
                    <a:cubicBezTo>
                      <a:pt x="76" y="31"/>
                      <a:pt x="82" y="27"/>
                      <a:pt x="88" y="26"/>
                    </a:cubicBezTo>
                    <a:cubicBezTo>
                      <a:pt x="95" y="26"/>
                      <a:pt x="98" y="21"/>
                      <a:pt x="103" y="18"/>
                    </a:cubicBezTo>
                    <a:cubicBezTo>
                      <a:pt x="107" y="17"/>
                      <a:pt x="127" y="9"/>
                      <a:pt x="119" y="4"/>
                    </a:cubicBezTo>
                    <a:cubicBezTo>
                      <a:pt x="113" y="0"/>
                      <a:pt x="103" y="10"/>
                      <a:pt x="97" y="8"/>
                    </a:cubicBezTo>
                    <a:cubicBezTo>
                      <a:pt x="92" y="7"/>
                      <a:pt x="88" y="10"/>
                      <a:pt x="82" y="9"/>
                    </a:cubicBezTo>
                    <a:cubicBezTo>
                      <a:pt x="75" y="9"/>
                      <a:pt x="67" y="10"/>
                      <a:pt x="60" y="13"/>
                    </a:cubicBezTo>
                    <a:cubicBezTo>
                      <a:pt x="48" y="18"/>
                      <a:pt x="43" y="31"/>
                      <a:pt x="29" y="34"/>
                    </a:cubicBezTo>
                    <a:cubicBezTo>
                      <a:pt x="15" y="37"/>
                      <a:pt x="8" y="49"/>
                      <a:pt x="4" y="6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433">
                <a:extLst>
                  <a:ext uri="{FF2B5EF4-FFF2-40B4-BE49-F238E27FC236}">
                    <a16:creationId xmlns="" xmlns:a16="http://schemas.microsoft.com/office/drawing/2014/main" id="{BDB00981-E60E-4872-A8D2-95B1ABDB4D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5" y="2343"/>
                <a:ext cx="1" cy="1"/>
              </a:xfrm>
              <a:custGeom>
                <a:avLst/>
                <a:gdLst>
                  <a:gd name="T0" fmla="*/ 2 w 2"/>
                  <a:gd name="T1" fmla="*/ 0 h 3"/>
                  <a:gd name="T2" fmla="*/ 1 w 2"/>
                  <a:gd name="T3" fmla="*/ 3 h 3"/>
                  <a:gd name="T4" fmla="*/ 2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1"/>
                      <a:pt x="0" y="1"/>
                      <a:pt x="1" y="3"/>
                    </a:cubicBezTo>
                    <a:cubicBezTo>
                      <a:pt x="1" y="2"/>
                      <a:pt x="1" y="1"/>
                      <a:pt x="2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434">
                <a:extLst>
                  <a:ext uri="{FF2B5EF4-FFF2-40B4-BE49-F238E27FC236}">
                    <a16:creationId xmlns="" xmlns:a16="http://schemas.microsoft.com/office/drawing/2014/main" id="{3F7DC3FB-B8B4-44D2-AC99-DA10FFDE0F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5" y="2343"/>
                <a:ext cx="1" cy="1"/>
              </a:xfrm>
              <a:custGeom>
                <a:avLst/>
                <a:gdLst>
                  <a:gd name="T0" fmla="*/ 2 w 2"/>
                  <a:gd name="T1" fmla="*/ 0 h 3"/>
                  <a:gd name="T2" fmla="*/ 1 w 2"/>
                  <a:gd name="T3" fmla="*/ 3 h 3"/>
                  <a:gd name="T4" fmla="*/ 2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1"/>
                      <a:pt x="0" y="1"/>
                      <a:pt x="1" y="3"/>
                    </a:cubicBezTo>
                    <a:cubicBezTo>
                      <a:pt x="1" y="2"/>
                      <a:pt x="1" y="1"/>
                      <a:pt x="2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435">
                <a:extLst>
                  <a:ext uri="{FF2B5EF4-FFF2-40B4-BE49-F238E27FC236}">
                    <a16:creationId xmlns="" xmlns:a16="http://schemas.microsoft.com/office/drawing/2014/main" id="{6A1DB7A6-53F8-489F-AA40-47F0E96C44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6" y="2351"/>
                <a:ext cx="1" cy="1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3 h 3"/>
                  <a:gd name="T4" fmla="*/ 2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0"/>
                      <a:pt x="0" y="1"/>
                      <a:pt x="0" y="3"/>
                    </a:cubicBezTo>
                    <a:cubicBezTo>
                      <a:pt x="1" y="2"/>
                      <a:pt x="1" y="1"/>
                      <a:pt x="2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436">
                <a:extLst>
                  <a:ext uri="{FF2B5EF4-FFF2-40B4-BE49-F238E27FC236}">
                    <a16:creationId xmlns="" xmlns:a16="http://schemas.microsoft.com/office/drawing/2014/main" id="{9E6663C8-6BAE-4D2D-91D9-622237C328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6" y="2351"/>
                <a:ext cx="1" cy="1"/>
              </a:xfrm>
              <a:custGeom>
                <a:avLst/>
                <a:gdLst>
                  <a:gd name="T0" fmla="*/ 2 w 2"/>
                  <a:gd name="T1" fmla="*/ 0 h 3"/>
                  <a:gd name="T2" fmla="*/ 0 w 2"/>
                  <a:gd name="T3" fmla="*/ 3 h 3"/>
                  <a:gd name="T4" fmla="*/ 2 w 2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cubicBezTo>
                      <a:pt x="1" y="0"/>
                      <a:pt x="0" y="1"/>
                      <a:pt x="0" y="3"/>
                    </a:cubicBezTo>
                    <a:cubicBezTo>
                      <a:pt x="1" y="2"/>
                      <a:pt x="1" y="1"/>
                      <a:pt x="2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437">
                <a:extLst>
                  <a:ext uri="{FF2B5EF4-FFF2-40B4-BE49-F238E27FC236}">
                    <a16:creationId xmlns="" xmlns:a16="http://schemas.microsoft.com/office/drawing/2014/main" id="{EDA70315-7687-4437-BF21-1C7314D73B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0" y="2461"/>
                <a:ext cx="6" cy="5"/>
              </a:xfrm>
              <a:custGeom>
                <a:avLst/>
                <a:gdLst>
                  <a:gd name="T0" fmla="*/ 1 w 13"/>
                  <a:gd name="T1" fmla="*/ 5 h 12"/>
                  <a:gd name="T2" fmla="*/ 0 w 13"/>
                  <a:gd name="T3" fmla="*/ 9 h 12"/>
                  <a:gd name="T4" fmla="*/ 5 w 13"/>
                  <a:gd name="T5" fmla="*/ 12 h 12"/>
                  <a:gd name="T6" fmla="*/ 9 w 13"/>
                  <a:gd name="T7" fmla="*/ 0 h 12"/>
                  <a:gd name="T8" fmla="*/ 1 w 13"/>
                  <a:gd name="T9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2">
                    <a:moveTo>
                      <a:pt x="1" y="5"/>
                    </a:moveTo>
                    <a:cubicBezTo>
                      <a:pt x="0" y="6"/>
                      <a:pt x="0" y="8"/>
                      <a:pt x="0" y="9"/>
                    </a:cubicBezTo>
                    <a:cubicBezTo>
                      <a:pt x="2" y="9"/>
                      <a:pt x="4" y="10"/>
                      <a:pt x="5" y="12"/>
                    </a:cubicBezTo>
                    <a:cubicBezTo>
                      <a:pt x="8" y="10"/>
                      <a:pt x="13" y="4"/>
                      <a:pt x="9" y="0"/>
                    </a:cubicBezTo>
                    <a:cubicBezTo>
                      <a:pt x="8" y="4"/>
                      <a:pt x="5" y="4"/>
                      <a:pt x="1" y="5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438">
                <a:extLst>
                  <a:ext uri="{FF2B5EF4-FFF2-40B4-BE49-F238E27FC236}">
                    <a16:creationId xmlns="" xmlns:a16="http://schemas.microsoft.com/office/drawing/2014/main" id="{B9E45050-1EB6-4424-BDBB-F9B49734F9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0" y="2461"/>
                <a:ext cx="6" cy="5"/>
              </a:xfrm>
              <a:custGeom>
                <a:avLst/>
                <a:gdLst>
                  <a:gd name="T0" fmla="*/ 1 w 13"/>
                  <a:gd name="T1" fmla="*/ 5 h 12"/>
                  <a:gd name="T2" fmla="*/ 0 w 13"/>
                  <a:gd name="T3" fmla="*/ 9 h 12"/>
                  <a:gd name="T4" fmla="*/ 5 w 13"/>
                  <a:gd name="T5" fmla="*/ 12 h 12"/>
                  <a:gd name="T6" fmla="*/ 9 w 13"/>
                  <a:gd name="T7" fmla="*/ 0 h 12"/>
                  <a:gd name="T8" fmla="*/ 1 w 13"/>
                  <a:gd name="T9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2">
                    <a:moveTo>
                      <a:pt x="1" y="5"/>
                    </a:moveTo>
                    <a:cubicBezTo>
                      <a:pt x="0" y="6"/>
                      <a:pt x="0" y="8"/>
                      <a:pt x="0" y="9"/>
                    </a:cubicBezTo>
                    <a:cubicBezTo>
                      <a:pt x="2" y="9"/>
                      <a:pt x="4" y="10"/>
                      <a:pt x="5" y="12"/>
                    </a:cubicBezTo>
                    <a:cubicBezTo>
                      <a:pt x="8" y="10"/>
                      <a:pt x="13" y="4"/>
                      <a:pt x="9" y="0"/>
                    </a:cubicBezTo>
                    <a:cubicBezTo>
                      <a:pt x="8" y="4"/>
                      <a:pt x="5" y="4"/>
                      <a:pt x="1" y="5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439">
                <a:extLst>
                  <a:ext uri="{FF2B5EF4-FFF2-40B4-BE49-F238E27FC236}">
                    <a16:creationId xmlns="" xmlns:a16="http://schemas.microsoft.com/office/drawing/2014/main" id="{EAD2C281-B0B0-46D6-8F9C-5AEE399D82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6" y="2459"/>
                <a:ext cx="13" cy="6"/>
              </a:xfrm>
              <a:custGeom>
                <a:avLst/>
                <a:gdLst>
                  <a:gd name="T0" fmla="*/ 4 w 26"/>
                  <a:gd name="T1" fmla="*/ 1 h 12"/>
                  <a:gd name="T2" fmla="*/ 5 w 26"/>
                  <a:gd name="T3" fmla="*/ 5 h 12"/>
                  <a:gd name="T4" fmla="*/ 0 w 26"/>
                  <a:gd name="T5" fmla="*/ 12 h 12"/>
                  <a:gd name="T6" fmla="*/ 22 w 26"/>
                  <a:gd name="T7" fmla="*/ 9 h 12"/>
                  <a:gd name="T8" fmla="*/ 20 w 26"/>
                  <a:gd name="T9" fmla="*/ 2 h 12"/>
                  <a:gd name="T10" fmla="*/ 13 w 26"/>
                  <a:gd name="T11" fmla="*/ 2 h 12"/>
                  <a:gd name="T12" fmla="*/ 4 w 26"/>
                  <a:gd name="T13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2">
                    <a:moveTo>
                      <a:pt x="4" y="1"/>
                    </a:moveTo>
                    <a:cubicBezTo>
                      <a:pt x="2" y="3"/>
                      <a:pt x="0" y="7"/>
                      <a:pt x="5" y="5"/>
                    </a:cubicBezTo>
                    <a:cubicBezTo>
                      <a:pt x="2" y="6"/>
                      <a:pt x="0" y="9"/>
                      <a:pt x="0" y="12"/>
                    </a:cubicBezTo>
                    <a:cubicBezTo>
                      <a:pt x="7" y="11"/>
                      <a:pt x="15" y="12"/>
                      <a:pt x="22" y="9"/>
                    </a:cubicBezTo>
                    <a:cubicBezTo>
                      <a:pt x="26" y="7"/>
                      <a:pt x="24" y="3"/>
                      <a:pt x="20" y="2"/>
                    </a:cubicBezTo>
                    <a:cubicBezTo>
                      <a:pt x="18" y="1"/>
                      <a:pt x="16" y="2"/>
                      <a:pt x="13" y="2"/>
                    </a:cubicBezTo>
                    <a:cubicBezTo>
                      <a:pt x="10" y="2"/>
                      <a:pt x="7" y="0"/>
                      <a:pt x="4" y="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440">
                <a:extLst>
                  <a:ext uri="{FF2B5EF4-FFF2-40B4-BE49-F238E27FC236}">
                    <a16:creationId xmlns="" xmlns:a16="http://schemas.microsoft.com/office/drawing/2014/main" id="{3D76AEDB-C3F7-48FB-8EC8-D7080A6170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6" y="2459"/>
                <a:ext cx="13" cy="6"/>
              </a:xfrm>
              <a:custGeom>
                <a:avLst/>
                <a:gdLst>
                  <a:gd name="T0" fmla="*/ 4 w 26"/>
                  <a:gd name="T1" fmla="*/ 1 h 12"/>
                  <a:gd name="T2" fmla="*/ 5 w 26"/>
                  <a:gd name="T3" fmla="*/ 5 h 12"/>
                  <a:gd name="T4" fmla="*/ 0 w 26"/>
                  <a:gd name="T5" fmla="*/ 12 h 12"/>
                  <a:gd name="T6" fmla="*/ 22 w 26"/>
                  <a:gd name="T7" fmla="*/ 9 h 12"/>
                  <a:gd name="T8" fmla="*/ 20 w 26"/>
                  <a:gd name="T9" fmla="*/ 2 h 12"/>
                  <a:gd name="T10" fmla="*/ 13 w 26"/>
                  <a:gd name="T11" fmla="*/ 2 h 12"/>
                  <a:gd name="T12" fmla="*/ 4 w 26"/>
                  <a:gd name="T13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2">
                    <a:moveTo>
                      <a:pt x="4" y="1"/>
                    </a:moveTo>
                    <a:cubicBezTo>
                      <a:pt x="2" y="3"/>
                      <a:pt x="0" y="7"/>
                      <a:pt x="5" y="5"/>
                    </a:cubicBezTo>
                    <a:cubicBezTo>
                      <a:pt x="2" y="6"/>
                      <a:pt x="0" y="9"/>
                      <a:pt x="0" y="12"/>
                    </a:cubicBezTo>
                    <a:cubicBezTo>
                      <a:pt x="7" y="11"/>
                      <a:pt x="15" y="12"/>
                      <a:pt x="22" y="9"/>
                    </a:cubicBezTo>
                    <a:cubicBezTo>
                      <a:pt x="26" y="7"/>
                      <a:pt x="24" y="3"/>
                      <a:pt x="20" y="2"/>
                    </a:cubicBezTo>
                    <a:cubicBezTo>
                      <a:pt x="18" y="1"/>
                      <a:pt x="16" y="2"/>
                      <a:pt x="13" y="2"/>
                    </a:cubicBezTo>
                    <a:cubicBezTo>
                      <a:pt x="10" y="2"/>
                      <a:pt x="7" y="0"/>
                      <a:pt x="4" y="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441">
                <a:extLst>
                  <a:ext uri="{FF2B5EF4-FFF2-40B4-BE49-F238E27FC236}">
                    <a16:creationId xmlns="" xmlns:a16="http://schemas.microsoft.com/office/drawing/2014/main" id="{4821F552-469C-405C-A813-957666547E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0" y="2349"/>
                <a:ext cx="16" cy="8"/>
              </a:xfrm>
              <a:custGeom>
                <a:avLst/>
                <a:gdLst>
                  <a:gd name="T0" fmla="*/ 5 w 32"/>
                  <a:gd name="T1" fmla="*/ 2 h 15"/>
                  <a:gd name="T2" fmla="*/ 13 w 32"/>
                  <a:gd name="T3" fmla="*/ 13 h 15"/>
                  <a:gd name="T4" fmla="*/ 17 w 32"/>
                  <a:gd name="T5" fmla="*/ 10 h 15"/>
                  <a:gd name="T6" fmla="*/ 22 w 32"/>
                  <a:gd name="T7" fmla="*/ 11 h 15"/>
                  <a:gd name="T8" fmla="*/ 32 w 32"/>
                  <a:gd name="T9" fmla="*/ 6 h 15"/>
                  <a:gd name="T10" fmla="*/ 28 w 32"/>
                  <a:gd name="T11" fmla="*/ 3 h 15"/>
                  <a:gd name="T12" fmla="*/ 5 w 32"/>
                  <a:gd name="T1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15">
                    <a:moveTo>
                      <a:pt x="5" y="2"/>
                    </a:moveTo>
                    <a:cubicBezTo>
                      <a:pt x="0" y="9"/>
                      <a:pt x="4" y="15"/>
                      <a:pt x="13" y="13"/>
                    </a:cubicBezTo>
                    <a:cubicBezTo>
                      <a:pt x="14" y="12"/>
                      <a:pt x="16" y="11"/>
                      <a:pt x="17" y="10"/>
                    </a:cubicBezTo>
                    <a:cubicBezTo>
                      <a:pt x="19" y="11"/>
                      <a:pt x="20" y="11"/>
                      <a:pt x="22" y="11"/>
                    </a:cubicBezTo>
                    <a:cubicBezTo>
                      <a:pt x="25" y="9"/>
                      <a:pt x="31" y="11"/>
                      <a:pt x="32" y="6"/>
                    </a:cubicBezTo>
                    <a:cubicBezTo>
                      <a:pt x="30" y="7"/>
                      <a:pt x="28" y="5"/>
                      <a:pt x="28" y="3"/>
                    </a:cubicBezTo>
                    <a:cubicBezTo>
                      <a:pt x="24" y="8"/>
                      <a:pt x="11" y="0"/>
                      <a:pt x="5" y="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442">
                <a:extLst>
                  <a:ext uri="{FF2B5EF4-FFF2-40B4-BE49-F238E27FC236}">
                    <a16:creationId xmlns="" xmlns:a16="http://schemas.microsoft.com/office/drawing/2014/main" id="{5A2703C3-55F0-4A62-9D12-0E0CE7FDC8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0" y="2349"/>
                <a:ext cx="16" cy="8"/>
              </a:xfrm>
              <a:custGeom>
                <a:avLst/>
                <a:gdLst>
                  <a:gd name="T0" fmla="*/ 5 w 32"/>
                  <a:gd name="T1" fmla="*/ 2 h 15"/>
                  <a:gd name="T2" fmla="*/ 13 w 32"/>
                  <a:gd name="T3" fmla="*/ 13 h 15"/>
                  <a:gd name="T4" fmla="*/ 17 w 32"/>
                  <a:gd name="T5" fmla="*/ 10 h 15"/>
                  <a:gd name="T6" fmla="*/ 22 w 32"/>
                  <a:gd name="T7" fmla="*/ 11 h 15"/>
                  <a:gd name="T8" fmla="*/ 32 w 32"/>
                  <a:gd name="T9" fmla="*/ 6 h 15"/>
                  <a:gd name="T10" fmla="*/ 28 w 32"/>
                  <a:gd name="T11" fmla="*/ 3 h 15"/>
                  <a:gd name="T12" fmla="*/ 5 w 32"/>
                  <a:gd name="T13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15">
                    <a:moveTo>
                      <a:pt x="5" y="2"/>
                    </a:moveTo>
                    <a:cubicBezTo>
                      <a:pt x="0" y="9"/>
                      <a:pt x="4" y="15"/>
                      <a:pt x="13" y="13"/>
                    </a:cubicBezTo>
                    <a:cubicBezTo>
                      <a:pt x="14" y="12"/>
                      <a:pt x="16" y="11"/>
                      <a:pt x="17" y="10"/>
                    </a:cubicBezTo>
                    <a:cubicBezTo>
                      <a:pt x="19" y="11"/>
                      <a:pt x="20" y="11"/>
                      <a:pt x="22" y="11"/>
                    </a:cubicBezTo>
                    <a:cubicBezTo>
                      <a:pt x="25" y="9"/>
                      <a:pt x="31" y="11"/>
                      <a:pt x="32" y="6"/>
                    </a:cubicBezTo>
                    <a:cubicBezTo>
                      <a:pt x="30" y="7"/>
                      <a:pt x="28" y="5"/>
                      <a:pt x="28" y="3"/>
                    </a:cubicBezTo>
                    <a:cubicBezTo>
                      <a:pt x="24" y="8"/>
                      <a:pt x="11" y="0"/>
                      <a:pt x="5" y="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443">
                <a:extLst>
                  <a:ext uri="{FF2B5EF4-FFF2-40B4-BE49-F238E27FC236}">
                    <a16:creationId xmlns="" xmlns:a16="http://schemas.microsoft.com/office/drawing/2014/main" id="{63E90520-81FD-47F2-82AE-CA78F0D251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6" y="2258"/>
                <a:ext cx="5" cy="8"/>
              </a:xfrm>
              <a:custGeom>
                <a:avLst/>
                <a:gdLst>
                  <a:gd name="T0" fmla="*/ 8 w 10"/>
                  <a:gd name="T1" fmla="*/ 15 h 15"/>
                  <a:gd name="T2" fmla="*/ 0 w 10"/>
                  <a:gd name="T3" fmla="*/ 5 h 15"/>
                  <a:gd name="T4" fmla="*/ 8 w 10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5">
                    <a:moveTo>
                      <a:pt x="8" y="15"/>
                    </a:moveTo>
                    <a:cubicBezTo>
                      <a:pt x="10" y="12"/>
                      <a:pt x="5" y="0"/>
                      <a:pt x="0" y="5"/>
                    </a:cubicBezTo>
                    <a:cubicBezTo>
                      <a:pt x="5" y="7"/>
                      <a:pt x="4" y="13"/>
                      <a:pt x="8" y="15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444">
                <a:extLst>
                  <a:ext uri="{FF2B5EF4-FFF2-40B4-BE49-F238E27FC236}">
                    <a16:creationId xmlns="" xmlns:a16="http://schemas.microsoft.com/office/drawing/2014/main" id="{4C2E6BF4-36D5-43B1-87E7-D9F99CA3C3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6" y="2258"/>
                <a:ext cx="5" cy="8"/>
              </a:xfrm>
              <a:custGeom>
                <a:avLst/>
                <a:gdLst>
                  <a:gd name="T0" fmla="*/ 8 w 10"/>
                  <a:gd name="T1" fmla="*/ 15 h 15"/>
                  <a:gd name="T2" fmla="*/ 0 w 10"/>
                  <a:gd name="T3" fmla="*/ 5 h 15"/>
                  <a:gd name="T4" fmla="*/ 8 w 10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5">
                    <a:moveTo>
                      <a:pt x="8" y="15"/>
                    </a:moveTo>
                    <a:cubicBezTo>
                      <a:pt x="10" y="12"/>
                      <a:pt x="5" y="0"/>
                      <a:pt x="0" y="5"/>
                    </a:cubicBezTo>
                    <a:cubicBezTo>
                      <a:pt x="5" y="7"/>
                      <a:pt x="4" y="13"/>
                      <a:pt x="8" y="15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445">
                <a:extLst>
                  <a:ext uri="{FF2B5EF4-FFF2-40B4-BE49-F238E27FC236}">
                    <a16:creationId xmlns="" xmlns:a16="http://schemas.microsoft.com/office/drawing/2014/main" id="{1D1246B7-FE49-4A73-B9CB-D9BC3C2A03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5" y="2352"/>
                <a:ext cx="15" cy="3"/>
              </a:xfrm>
              <a:custGeom>
                <a:avLst/>
                <a:gdLst>
                  <a:gd name="T0" fmla="*/ 4 w 31"/>
                  <a:gd name="T1" fmla="*/ 0 h 6"/>
                  <a:gd name="T2" fmla="*/ 13 w 31"/>
                  <a:gd name="T3" fmla="*/ 5 h 6"/>
                  <a:gd name="T4" fmla="*/ 31 w 31"/>
                  <a:gd name="T5" fmla="*/ 1 h 6"/>
                  <a:gd name="T6" fmla="*/ 4 w 31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6">
                    <a:moveTo>
                      <a:pt x="4" y="0"/>
                    </a:moveTo>
                    <a:cubicBezTo>
                      <a:pt x="0" y="4"/>
                      <a:pt x="11" y="5"/>
                      <a:pt x="13" y="5"/>
                    </a:cubicBezTo>
                    <a:cubicBezTo>
                      <a:pt x="18" y="5"/>
                      <a:pt x="27" y="6"/>
                      <a:pt x="31" y="1"/>
                    </a:cubicBezTo>
                    <a:cubicBezTo>
                      <a:pt x="22" y="0"/>
                      <a:pt x="13" y="3"/>
                      <a:pt x="4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446">
                <a:extLst>
                  <a:ext uri="{FF2B5EF4-FFF2-40B4-BE49-F238E27FC236}">
                    <a16:creationId xmlns="" xmlns:a16="http://schemas.microsoft.com/office/drawing/2014/main" id="{924F6867-CFA3-48FC-964B-9258E47D5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5" y="2352"/>
                <a:ext cx="15" cy="3"/>
              </a:xfrm>
              <a:custGeom>
                <a:avLst/>
                <a:gdLst>
                  <a:gd name="T0" fmla="*/ 4 w 31"/>
                  <a:gd name="T1" fmla="*/ 0 h 6"/>
                  <a:gd name="T2" fmla="*/ 13 w 31"/>
                  <a:gd name="T3" fmla="*/ 5 h 6"/>
                  <a:gd name="T4" fmla="*/ 31 w 31"/>
                  <a:gd name="T5" fmla="*/ 1 h 6"/>
                  <a:gd name="T6" fmla="*/ 4 w 31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6">
                    <a:moveTo>
                      <a:pt x="4" y="0"/>
                    </a:moveTo>
                    <a:cubicBezTo>
                      <a:pt x="0" y="4"/>
                      <a:pt x="11" y="5"/>
                      <a:pt x="13" y="5"/>
                    </a:cubicBezTo>
                    <a:cubicBezTo>
                      <a:pt x="18" y="5"/>
                      <a:pt x="27" y="6"/>
                      <a:pt x="31" y="1"/>
                    </a:cubicBezTo>
                    <a:cubicBezTo>
                      <a:pt x="22" y="0"/>
                      <a:pt x="13" y="3"/>
                      <a:pt x="4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447">
                <a:extLst>
                  <a:ext uri="{FF2B5EF4-FFF2-40B4-BE49-F238E27FC236}">
                    <a16:creationId xmlns="" xmlns:a16="http://schemas.microsoft.com/office/drawing/2014/main" id="{6107C2D9-0DF8-4421-A634-3FFC7966B3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8" y="2449"/>
                <a:ext cx="15" cy="9"/>
              </a:xfrm>
              <a:custGeom>
                <a:avLst/>
                <a:gdLst>
                  <a:gd name="T0" fmla="*/ 0 w 31"/>
                  <a:gd name="T1" fmla="*/ 17 h 17"/>
                  <a:gd name="T2" fmla="*/ 19 w 31"/>
                  <a:gd name="T3" fmla="*/ 14 h 17"/>
                  <a:gd name="T4" fmla="*/ 31 w 31"/>
                  <a:gd name="T5" fmla="*/ 8 h 17"/>
                  <a:gd name="T6" fmla="*/ 13 w 31"/>
                  <a:gd name="T7" fmla="*/ 6 h 17"/>
                  <a:gd name="T8" fmla="*/ 6 w 31"/>
                  <a:gd name="T9" fmla="*/ 6 h 17"/>
                  <a:gd name="T10" fmla="*/ 0 w 31"/>
                  <a:gd name="T11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17">
                    <a:moveTo>
                      <a:pt x="0" y="17"/>
                    </a:moveTo>
                    <a:cubicBezTo>
                      <a:pt x="6" y="12"/>
                      <a:pt x="12" y="13"/>
                      <a:pt x="19" y="14"/>
                    </a:cubicBezTo>
                    <a:cubicBezTo>
                      <a:pt x="23" y="15"/>
                      <a:pt x="27" y="7"/>
                      <a:pt x="31" y="8"/>
                    </a:cubicBezTo>
                    <a:cubicBezTo>
                      <a:pt x="25" y="0"/>
                      <a:pt x="22" y="3"/>
                      <a:pt x="13" y="6"/>
                    </a:cubicBezTo>
                    <a:cubicBezTo>
                      <a:pt x="10" y="7"/>
                      <a:pt x="9" y="5"/>
                      <a:pt x="6" y="6"/>
                    </a:cubicBezTo>
                    <a:cubicBezTo>
                      <a:pt x="3" y="7"/>
                      <a:pt x="1" y="13"/>
                      <a:pt x="0" y="1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448">
                <a:extLst>
                  <a:ext uri="{FF2B5EF4-FFF2-40B4-BE49-F238E27FC236}">
                    <a16:creationId xmlns="" xmlns:a16="http://schemas.microsoft.com/office/drawing/2014/main" id="{9CA7EB31-C82A-4863-B7CD-D5DC81322F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8" y="2449"/>
                <a:ext cx="15" cy="9"/>
              </a:xfrm>
              <a:custGeom>
                <a:avLst/>
                <a:gdLst>
                  <a:gd name="T0" fmla="*/ 0 w 31"/>
                  <a:gd name="T1" fmla="*/ 17 h 17"/>
                  <a:gd name="T2" fmla="*/ 19 w 31"/>
                  <a:gd name="T3" fmla="*/ 14 h 17"/>
                  <a:gd name="T4" fmla="*/ 31 w 31"/>
                  <a:gd name="T5" fmla="*/ 8 h 17"/>
                  <a:gd name="T6" fmla="*/ 13 w 31"/>
                  <a:gd name="T7" fmla="*/ 6 h 17"/>
                  <a:gd name="T8" fmla="*/ 6 w 31"/>
                  <a:gd name="T9" fmla="*/ 6 h 17"/>
                  <a:gd name="T10" fmla="*/ 0 w 31"/>
                  <a:gd name="T11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17">
                    <a:moveTo>
                      <a:pt x="0" y="17"/>
                    </a:moveTo>
                    <a:cubicBezTo>
                      <a:pt x="6" y="12"/>
                      <a:pt x="12" y="13"/>
                      <a:pt x="19" y="14"/>
                    </a:cubicBezTo>
                    <a:cubicBezTo>
                      <a:pt x="23" y="15"/>
                      <a:pt x="27" y="7"/>
                      <a:pt x="31" y="8"/>
                    </a:cubicBezTo>
                    <a:cubicBezTo>
                      <a:pt x="25" y="0"/>
                      <a:pt x="22" y="3"/>
                      <a:pt x="13" y="6"/>
                    </a:cubicBezTo>
                    <a:cubicBezTo>
                      <a:pt x="10" y="7"/>
                      <a:pt x="9" y="5"/>
                      <a:pt x="6" y="6"/>
                    </a:cubicBezTo>
                    <a:cubicBezTo>
                      <a:pt x="3" y="7"/>
                      <a:pt x="1" y="13"/>
                      <a:pt x="0" y="1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449">
                <a:extLst>
                  <a:ext uri="{FF2B5EF4-FFF2-40B4-BE49-F238E27FC236}">
                    <a16:creationId xmlns="" xmlns:a16="http://schemas.microsoft.com/office/drawing/2014/main" id="{45135941-E63D-439B-8604-85FA1B2E78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2" y="2356"/>
                <a:ext cx="5" cy="8"/>
              </a:xfrm>
              <a:custGeom>
                <a:avLst/>
                <a:gdLst>
                  <a:gd name="T0" fmla="*/ 7 w 10"/>
                  <a:gd name="T1" fmla="*/ 0 h 17"/>
                  <a:gd name="T2" fmla="*/ 9 w 10"/>
                  <a:gd name="T3" fmla="*/ 17 h 17"/>
                  <a:gd name="T4" fmla="*/ 7 w 10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7">
                    <a:moveTo>
                      <a:pt x="7" y="0"/>
                    </a:moveTo>
                    <a:cubicBezTo>
                      <a:pt x="0" y="1"/>
                      <a:pt x="6" y="15"/>
                      <a:pt x="9" y="17"/>
                    </a:cubicBezTo>
                    <a:cubicBezTo>
                      <a:pt x="10" y="15"/>
                      <a:pt x="8" y="2"/>
                      <a:pt x="7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450">
                <a:extLst>
                  <a:ext uri="{FF2B5EF4-FFF2-40B4-BE49-F238E27FC236}">
                    <a16:creationId xmlns="" xmlns:a16="http://schemas.microsoft.com/office/drawing/2014/main" id="{F0C088A7-D280-46D9-A71D-9FEF9BC9F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2" y="2356"/>
                <a:ext cx="5" cy="8"/>
              </a:xfrm>
              <a:custGeom>
                <a:avLst/>
                <a:gdLst>
                  <a:gd name="T0" fmla="*/ 7 w 10"/>
                  <a:gd name="T1" fmla="*/ 0 h 17"/>
                  <a:gd name="T2" fmla="*/ 9 w 10"/>
                  <a:gd name="T3" fmla="*/ 17 h 17"/>
                  <a:gd name="T4" fmla="*/ 7 w 10"/>
                  <a:gd name="T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17">
                    <a:moveTo>
                      <a:pt x="7" y="0"/>
                    </a:moveTo>
                    <a:cubicBezTo>
                      <a:pt x="0" y="1"/>
                      <a:pt x="6" y="15"/>
                      <a:pt x="9" y="17"/>
                    </a:cubicBezTo>
                    <a:cubicBezTo>
                      <a:pt x="10" y="15"/>
                      <a:pt x="8" y="2"/>
                      <a:pt x="7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451">
                <a:extLst>
                  <a:ext uri="{FF2B5EF4-FFF2-40B4-BE49-F238E27FC236}">
                    <a16:creationId xmlns="" xmlns:a16="http://schemas.microsoft.com/office/drawing/2014/main" id="{EE168950-0F3B-450E-8B55-BA70B4AE12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4" y="2373"/>
                <a:ext cx="20" cy="14"/>
              </a:xfrm>
              <a:custGeom>
                <a:avLst/>
                <a:gdLst>
                  <a:gd name="T0" fmla="*/ 22 w 41"/>
                  <a:gd name="T1" fmla="*/ 28 h 28"/>
                  <a:gd name="T2" fmla="*/ 38 w 41"/>
                  <a:gd name="T3" fmla="*/ 20 h 28"/>
                  <a:gd name="T4" fmla="*/ 34 w 41"/>
                  <a:gd name="T5" fmla="*/ 10 h 28"/>
                  <a:gd name="T6" fmla="*/ 26 w 41"/>
                  <a:gd name="T7" fmla="*/ 2 h 28"/>
                  <a:gd name="T8" fmla="*/ 9 w 41"/>
                  <a:gd name="T9" fmla="*/ 3 h 28"/>
                  <a:gd name="T10" fmla="*/ 3 w 41"/>
                  <a:gd name="T11" fmla="*/ 14 h 28"/>
                  <a:gd name="T12" fmla="*/ 22 w 41"/>
                  <a:gd name="T1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28">
                    <a:moveTo>
                      <a:pt x="22" y="28"/>
                    </a:moveTo>
                    <a:cubicBezTo>
                      <a:pt x="26" y="26"/>
                      <a:pt x="35" y="24"/>
                      <a:pt x="38" y="20"/>
                    </a:cubicBezTo>
                    <a:cubicBezTo>
                      <a:pt x="41" y="15"/>
                      <a:pt x="39" y="11"/>
                      <a:pt x="34" y="10"/>
                    </a:cubicBezTo>
                    <a:cubicBezTo>
                      <a:pt x="38" y="6"/>
                      <a:pt x="29" y="3"/>
                      <a:pt x="26" y="2"/>
                    </a:cubicBezTo>
                    <a:cubicBezTo>
                      <a:pt x="20" y="0"/>
                      <a:pt x="15" y="2"/>
                      <a:pt x="9" y="3"/>
                    </a:cubicBezTo>
                    <a:cubicBezTo>
                      <a:pt x="2" y="4"/>
                      <a:pt x="0" y="7"/>
                      <a:pt x="3" y="14"/>
                    </a:cubicBezTo>
                    <a:cubicBezTo>
                      <a:pt x="7" y="22"/>
                      <a:pt x="15" y="24"/>
                      <a:pt x="22" y="28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452">
                <a:extLst>
                  <a:ext uri="{FF2B5EF4-FFF2-40B4-BE49-F238E27FC236}">
                    <a16:creationId xmlns="" xmlns:a16="http://schemas.microsoft.com/office/drawing/2014/main" id="{D41C571C-F66C-4EB4-B7B0-D9185A2B3E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4" y="2373"/>
                <a:ext cx="20" cy="14"/>
              </a:xfrm>
              <a:custGeom>
                <a:avLst/>
                <a:gdLst>
                  <a:gd name="T0" fmla="*/ 22 w 41"/>
                  <a:gd name="T1" fmla="*/ 28 h 28"/>
                  <a:gd name="T2" fmla="*/ 38 w 41"/>
                  <a:gd name="T3" fmla="*/ 20 h 28"/>
                  <a:gd name="T4" fmla="*/ 34 w 41"/>
                  <a:gd name="T5" fmla="*/ 10 h 28"/>
                  <a:gd name="T6" fmla="*/ 26 w 41"/>
                  <a:gd name="T7" fmla="*/ 2 h 28"/>
                  <a:gd name="T8" fmla="*/ 9 w 41"/>
                  <a:gd name="T9" fmla="*/ 3 h 28"/>
                  <a:gd name="T10" fmla="*/ 3 w 41"/>
                  <a:gd name="T11" fmla="*/ 14 h 28"/>
                  <a:gd name="T12" fmla="*/ 22 w 41"/>
                  <a:gd name="T1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28">
                    <a:moveTo>
                      <a:pt x="22" y="28"/>
                    </a:moveTo>
                    <a:cubicBezTo>
                      <a:pt x="26" y="26"/>
                      <a:pt x="35" y="24"/>
                      <a:pt x="38" y="20"/>
                    </a:cubicBezTo>
                    <a:cubicBezTo>
                      <a:pt x="41" y="15"/>
                      <a:pt x="39" y="11"/>
                      <a:pt x="34" y="10"/>
                    </a:cubicBezTo>
                    <a:cubicBezTo>
                      <a:pt x="38" y="6"/>
                      <a:pt x="29" y="3"/>
                      <a:pt x="26" y="2"/>
                    </a:cubicBezTo>
                    <a:cubicBezTo>
                      <a:pt x="20" y="0"/>
                      <a:pt x="15" y="2"/>
                      <a:pt x="9" y="3"/>
                    </a:cubicBezTo>
                    <a:cubicBezTo>
                      <a:pt x="2" y="4"/>
                      <a:pt x="0" y="7"/>
                      <a:pt x="3" y="14"/>
                    </a:cubicBezTo>
                    <a:cubicBezTo>
                      <a:pt x="7" y="22"/>
                      <a:pt x="15" y="24"/>
                      <a:pt x="22" y="28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453">
                <a:extLst>
                  <a:ext uri="{FF2B5EF4-FFF2-40B4-BE49-F238E27FC236}">
                    <a16:creationId xmlns="" xmlns:a16="http://schemas.microsoft.com/office/drawing/2014/main" id="{160879F8-99AF-44F8-BE4F-A0C4FC7E3B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4" y="2245"/>
                <a:ext cx="4" cy="10"/>
              </a:xfrm>
              <a:custGeom>
                <a:avLst/>
                <a:gdLst>
                  <a:gd name="T0" fmla="*/ 3 w 7"/>
                  <a:gd name="T1" fmla="*/ 21 h 21"/>
                  <a:gd name="T2" fmla="*/ 7 w 7"/>
                  <a:gd name="T3" fmla="*/ 9 h 21"/>
                  <a:gd name="T4" fmla="*/ 2 w 7"/>
                  <a:gd name="T5" fmla="*/ 5 h 21"/>
                  <a:gd name="T6" fmla="*/ 4 w 7"/>
                  <a:gd name="T7" fmla="*/ 15 h 21"/>
                  <a:gd name="T8" fmla="*/ 3 w 7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1">
                    <a:moveTo>
                      <a:pt x="3" y="21"/>
                    </a:moveTo>
                    <a:cubicBezTo>
                      <a:pt x="7" y="18"/>
                      <a:pt x="7" y="13"/>
                      <a:pt x="7" y="9"/>
                    </a:cubicBezTo>
                    <a:cubicBezTo>
                      <a:pt x="6" y="7"/>
                      <a:pt x="5" y="0"/>
                      <a:pt x="2" y="5"/>
                    </a:cubicBezTo>
                    <a:cubicBezTo>
                      <a:pt x="1" y="9"/>
                      <a:pt x="5" y="12"/>
                      <a:pt x="4" y="15"/>
                    </a:cubicBezTo>
                    <a:cubicBezTo>
                      <a:pt x="3" y="17"/>
                      <a:pt x="0" y="19"/>
                      <a:pt x="3" y="2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454">
                <a:extLst>
                  <a:ext uri="{FF2B5EF4-FFF2-40B4-BE49-F238E27FC236}">
                    <a16:creationId xmlns="" xmlns:a16="http://schemas.microsoft.com/office/drawing/2014/main" id="{A18D54E7-A00A-4FDD-A2F8-BD50F0189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4" y="2245"/>
                <a:ext cx="4" cy="10"/>
              </a:xfrm>
              <a:custGeom>
                <a:avLst/>
                <a:gdLst>
                  <a:gd name="T0" fmla="*/ 3 w 7"/>
                  <a:gd name="T1" fmla="*/ 21 h 21"/>
                  <a:gd name="T2" fmla="*/ 7 w 7"/>
                  <a:gd name="T3" fmla="*/ 9 h 21"/>
                  <a:gd name="T4" fmla="*/ 2 w 7"/>
                  <a:gd name="T5" fmla="*/ 5 h 21"/>
                  <a:gd name="T6" fmla="*/ 4 w 7"/>
                  <a:gd name="T7" fmla="*/ 15 h 21"/>
                  <a:gd name="T8" fmla="*/ 3 w 7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21">
                    <a:moveTo>
                      <a:pt x="3" y="21"/>
                    </a:moveTo>
                    <a:cubicBezTo>
                      <a:pt x="7" y="18"/>
                      <a:pt x="7" y="13"/>
                      <a:pt x="7" y="9"/>
                    </a:cubicBezTo>
                    <a:cubicBezTo>
                      <a:pt x="6" y="7"/>
                      <a:pt x="5" y="0"/>
                      <a:pt x="2" y="5"/>
                    </a:cubicBezTo>
                    <a:cubicBezTo>
                      <a:pt x="1" y="9"/>
                      <a:pt x="5" y="12"/>
                      <a:pt x="4" y="15"/>
                    </a:cubicBezTo>
                    <a:cubicBezTo>
                      <a:pt x="3" y="17"/>
                      <a:pt x="0" y="19"/>
                      <a:pt x="3" y="2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455">
                <a:extLst>
                  <a:ext uri="{FF2B5EF4-FFF2-40B4-BE49-F238E27FC236}">
                    <a16:creationId xmlns="" xmlns:a16="http://schemas.microsoft.com/office/drawing/2014/main" id="{BF03BE3C-D01F-4897-9AB9-B4730AADF1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1" y="2326"/>
                <a:ext cx="4" cy="7"/>
              </a:xfrm>
              <a:custGeom>
                <a:avLst/>
                <a:gdLst>
                  <a:gd name="T0" fmla="*/ 7 w 7"/>
                  <a:gd name="T1" fmla="*/ 2 h 14"/>
                  <a:gd name="T2" fmla="*/ 3 w 7"/>
                  <a:gd name="T3" fmla="*/ 10 h 14"/>
                  <a:gd name="T4" fmla="*/ 7 w 7"/>
                  <a:gd name="T5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4">
                    <a:moveTo>
                      <a:pt x="7" y="2"/>
                    </a:moveTo>
                    <a:cubicBezTo>
                      <a:pt x="3" y="0"/>
                      <a:pt x="0" y="8"/>
                      <a:pt x="3" y="10"/>
                    </a:cubicBezTo>
                    <a:cubicBezTo>
                      <a:pt x="7" y="14"/>
                      <a:pt x="7" y="4"/>
                      <a:pt x="7" y="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456">
                <a:extLst>
                  <a:ext uri="{FF2B5EF4-FFF2-40B4-BE49-F238E27FC236}">
                    <a16:creationId xmlns="" xmlns:a16="http://schemas.microsoft.com/office/drawing/2014/main" id="{6F2774DA-6702-42E4-B126-4135227406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1" y="2326"/>
                <a:ext cx="4" cy="7"/>
              </a:xfrm>
              <a:custGeom>
                <a:avLst/>
                <a:gdLst>
                  <a:gd name="T0" fmla="*/ 7 w 7"/>
                  <a:gd name="T1" fmla="*/ 2 h 14"/>
                  <a:gd name="T2" fmla="*/ 3 w 7"/>
                  <a:gd name="T3" fmla="*/ 10 h 14"/>
                  <a:gd name="T4" fmla="*/ 7 w 7"/>
                  <a:gd name="T5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4">
                    <a:moveTo>
                      <a:pt x="7" y="2"/>
                    </a:moveTo>
                    <a:cubicBezTo>
                      <a:pt x="3" y="0"/>
                      <a:pt x="0" y="8"/>
                      <a:pt x="3" y="10"/>
                    </a:cubicBezTo>
                    <a:cubicBezTo>
                      <a:pt x="7" y="14"/>
                      <a:pt x="7" y="4"/>
                      <a:pt x="7" y="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457">
                <a:extLst>
                  <a:ext uri="{FF2B5EF4-FFF2-40B4-BE49-F238E27FC236}">
                    <a16:creationId xmlns="" xmlns:a16="http://schemas.microsoft.com/office/drawing/2014/main" id="{E7A11464-7927-40C5-B292-B41601FA73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3" y="2332"/>
                <a:ext cx="3" cy="4"/>
              </a:xfrm>
              <a:custGeom>
                <a:avLst/>
                <a:gdLst>
                  <a:gd name="T0" fmla="*/ 4 w 6"/>
                  <a:gd name="T1" fmla="*/ 0 h 8"/>
                  <a:gd name="T2" fmla="*/ 6 w 6"/>
                  <a:gd name="T3" fmla="*/ 6 h 8"/>
                  <a:gd name="T4" fmla="*/ 4 w 6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8">
                    <a:moveTo>
                      <a:pt x="4" y="0"/>
                    </a:moveTo>
                    <a:cubicBezTo>
                      <a:pt x="0" y="2"/>
                      <a:pt x="2" y="8"/>
                      <a:pt x="6" y="6"/>
                    </a:cubicBezTo>
                    <a:cubicBezTo>
                      <a:pt x="6" y="4"/>
                      <a:pt x="5" y="2"/>
                      <a:pt x="4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458">
                <a:extLst>
                  <a:ext uri="{FF2B5EF4-FFF2-40B4-BE49-F238E27FC236}">
                    <a16:creationId xmlns="" xmlns:a16="http://schemas.microsoft.com/office/drawing/2014/main" id="{1ADE8440-8058-491B-8ED3-DBC30F1781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3" y="2332"/>
                <a:ext cx="3" cy="4"/>
              </a:xfrm>
              <a:custGeom>
                <a:avLst/>
                <a:gdLst>
                  <a:gd name="T0" fmla="*/ 4 w 6"/>
                  <a:gd name="T1" fmla="*/ 0 h 8"/>
                  <a:gd name="T2" fmla="*/ 6 w 6"/>
                  <a:gd name="T3" fmla="*/ 6 h 8"/>
                  <a:gd name="T4" fmla="*/ 4 w 6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8">
                    <a:moveTo>
                      <a:pt x="4" y="0"/>
                    </a:moveTo>
                    <a:cubicBezTo>
                      <a:pt x="0" y="2"/>
                      <a:pt x="2" y="8"/>
                      <a:pt x="6" y="6"/>
                    </a:cubicBezTo>
                    <a:cubicBezTo>
                      <a:pt x="6" y="4"/>
                      <a:pt x="5" y="2"/>
                      <a:pt x="4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459">
                <a:extLst>
                  <a:ext uri="{FF2B5EF4-FFF2-40B4-BE49-F238E27FC236}">
                    <a16:creationId xmlns="" xmlns:a16="http://schemas.microsoft.com/office/drawing/2014/main" id="{E825B3FA-6C82-40E6-9FBD-44EDB6EC97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5" y="2327"/>
                <a:ext cx="12" cy="11"/>
              </a:xfrm>
              <a:custGeom>
                <a:avLst/>
                <a:gdLst>
                  <a:gd name="T0" fmla="*/ 9 w 25"/>
                  <a:gd name="T1" fmla="*/ 0 h 21"/>
                  <a:gd name="T2" fmla="*/ 6 w 25"/>
                  <a:gd name="T3" fmla="*/ 4 h 21"/>
                  <a:gd name="T4" fmla="*/ 3 w 25"/>
                  <a:gd name="T5" fmla="*/ 1 h 21"/>
                  <a:gd name="T6" fmla="*/ 7 w 25"/>
                  <a:gd name="T7" fmla="*/ 12 h 21"/>
                  <a:gd name="T8" fmla="*/ 7 w 25"/>
                  <a:gd name="T9" fmla="*/ 17 h 21"/>
                  <a:gd name="T10" fmla="*/ 13 w 25"/>
                  <a:gd name="T11" fmla="*/ 18 h 21"/>
                  <a:gd name="T12" fmla="*/ 15 w 25"/>
                  <a:gd name="T13" fmla="*/ 13 h 21"/>
                  <a:gd name="T14" fmla="*/ 13 w 25"/>
                  <a:gd name="T15" fmla="*/ 7 h 21"/>
                  <a:gd name="T16" fmla="*/ 9 w 25"/>
                  <a:gd name="T1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1">
                    <a:moveTo>
                      <a:pt x="9" y="0"/>
                    </a:moveTo>
                    <a:cubicBezTo>
                      <a:pt x="8" y="1"/>
                      <a:pt x="7" y="3"/>
                      <a:pt x="6" y="4"/>
                    </a:cubicBezTo>
                    <a:cubicBezTo>
                      <a:pt x="5" y="3"/>
                      <a:pt x="4" y="2"/>
                      <a:pt x="3" y="1"/>
                    </a:cubicBezTo>
                    <a:cubicBezTo>
                      <a:pt x="0" y="9"/>
                      <a:pt x="4" y="6"/>
                      <a:pt x="7" y="12"/>
                    </a:cubicBezTo>
                    <a:cubicBezTo>
                      <a:pt x="7" y="13"/>
                      <a:pt x="3" y="18"/>
                      <a:pt x="7" y="17"/>
                    </a:cubicBezTo>
                    <a:cubicBezTo>
                      <a:pt x="9" y="17"/>
                      <a:pt x="12" y="15"/>
                      <a:pt x="13" y="18"/>
                    </a:cubicBezTo>
                    <a:cubicBezTo>
                      <a:pt x="13" y="21"/>
                      <a:pt x="25" y="16"/>
                      <a:pt x="15" y="13"/>
                    </a:cubicBezTo>
                    <a:cubicBezTo>
                      <a:pt x="11" y="12"/>
                      <a:pt x="10" y="10"/>
                      <a:pt x="13" y="7"/>
                    </a:cubicBezTo>
                    <a:cubicBezTo>
                      <a:pt x="14" y="5"/>
                      <a:pt x="10" y="1"/>
                      <a:pt x="9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460">
                <a:extLst>
                  <a:ext uri="{FF2B5EF4-FFF2-40B4-BE49-F238E27FC236}">
                    <a16:creationId xmlns="" xmlns:a16="http://schemas.microsoft.com/office/drawing/2014/main" id="{2D792D90-E20C-45BF-AF77-9C746AB5B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5" y="2327"/>
                <a:ext cx="12" cy="11"/>
              </a:xfrm>
              <a:custGeom>
                <a:avLst/>
                <a:gdLst>
                  <a:gd name="T0" fmla="*/ 9 w 25"/>
                  <a:gd name="T1" fmla="*/ 0 h 21"/>
                  <a:gd name="T2" fmla="*/ 6 w 25"/>
                  <a:gd name="T3" fmla="*/ 4 h 21"/>
                  <a:gd name="T4" fmla="*/ 3 w 25"/>
                  <a:gd name="T5" fmla="*/ 1 h 21"/>
                  <a:gd name="T6" fmla="*/ 7 w 25"/>
                  <a:gd name="T7" fmla="*/ 12 h 21"/>
                  <a:gd name="T8" fmla="*/ 7 w 25"/>
                  <a:gd name="T9" fmla="*/ 17 h 21"/>
                  <a:gd name="T10" fmla="*/ 13 w 25"/>
                  <a:gd name="T11" fmla="*/ 18 h 21"/>
                  <a:gd name="T12" fmla="*/ 15 w 25"/>
                  <a:gd name="T13" fmla="*/ 13 h 21"/>
                  <a:gd name="T14" fmla="*/ 13 w 25"/>
                  <a:gd name="T15" fmla="*/ 7 h 21"/>
                  <a:gd name="T16" fmla="*/ 9 w 25"/>
                  <a:gd name="T17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21">
                    <a:moveTo>
                      <a:pt x="9" y="0"/>
                    </a:moveTo>
                    <a:cubicBezTo>
                      <a:pt x="8" y="1"/>
                      <a:pt x="7" y="3"/>
                      <a:pt x="6" y="4"/>
                    </a:cubicBezTo>
                    <a:cubicBezTo>
                      <a:pt x="5" y="3"/>
                      <a:pt x="4" y="2"/>
                      <a:pt x="3" y="1"/>
                    </a:cubicBezTo>
                    <a:cubicBezTo>
                      <a:pt x="0" y="9"/>
                      <a:pt x="4" y="6"/>
                      <a:pt x="7" y="12"/>
                    </a:cubicBezTo>
                    <a:cubicBezTo>
                      <a:pt x="7" y="13"/>
                      <a:pt x="3" y="18"/>
                      <a:pt x="7" y="17"/>
                    </a:cubicBezTo>
                    <a:cubicBezTo>
                      <a:pt x="9" y="17"/>
                      <a:pt x="12" y="15"/>
                      <a:pt x="13" y="18"/>
                    </a:cubicBezTo>
                    <a:cubicBezTo>
                      <a:pt x="13" y="21"/>
                      <a:pt x="25" y="16"/>
                      <a:pt x="15" y="13"/>
                    </a:cubicBezTo>
                    <a:cubicBezTo>
                      <a:pt x="11" y="12"/>
                      <a:pt x="10" y="10"/>
                      <a:pt x="13" y="7"/>
                    </a:cubicBezTo>
                    <a:cubicBezTo>
                      <a:pt x="14" y="5"/>
                      <a:pt x="10" y="1"/>
                      <a:pt x="9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461">
                <a:extLst>
                  <a:ext uri="{FF2B5EF4-FFF2-40B4-BE49-F238E27FC236}">
                    <a16:creationId xmlns="" xmlns:a16="http://schemas.microsoft.com/office/drawing/2014/main" id="{C78194C4-34BC-407D-98AB-CCBD4EF2D2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5" y="2345"/>
                <a:ext cx="15" cy="7"/>
              </a:xfrm>
              <a:custGeom>
                <a:avLst/>
                <a:gdLst>
                  <a:gd name="T0" fmla="*/ 5 w 30"/>
                  <a:gd name="T1" fmla="*/ 4 h 15"/>
                  <a:gd name="T2" fmla="*/ 8 w 30"/>
                  <a:gd name="T3" fmla="*/ 14 h 15"/>
                  <a:gd name="T4" fmla="*/ 15 w 30"/>
                  <a:gd name="T5" fmla="*/ 13 h 15"/>
                  <a:gd name="T6" fmla="*/ 22 w 30"/>
                  <a:gd name="T7" fmla="*/ 14 h 15"/>
                  <a:gd name="T8" fmla="*/ 19 w 30"/>
                  <a:gd name="T9" fmla="*/ 5 h 15"/>
                  <a:gd name="T10" fmla="*/ 5 w 30"/>
                  <a:gd name="T1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15">
                    <a:moveTo>
                      <a:pt x="5" y="4"/>
                    </a:moveTo>
                    <a:cubicBezTo>
                      <a:pt x="0" y="7"/>
                      <a:pt x="3" y="14"/>
                      <a:pt x="8" y="14"/>
                    </a:cubicBezTo>
                    <a:cubicBezTo>
                      <a:pt x="10" y="15"/>
                      <a:pt x="12" y="13"/>
                      <a:pt x="15" y="13"/>
                    </a:cubicBezTo>
                    <a:cubicBezTo>
                      <a:pt x="17" y="13"/>
                      <a:pt x="19" y="14"/>
                      <a:pt x="22" y="14"/>
                    </a:cubicBezTo>
                    <a:cubicBezTo>
                      <a:pt x="30" y="14"/>
                      <a:pt x="22" y="6"/>
                      <a:pt x="19" y="5"/>
                    </a:cubicBezTo>
                    <a:cubicBezTo>
                      <a:pt x="14" y="2"/>
                      <a:pt x="10" y="0"/>
                      <a:pt x="5" y="4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462">
                <a:extLst>
                  <a:ext uri="{FF2B5EF4-FFF2-40B4-BE49-F238E27FC236}">
                    <a16:creationId xmlns="" xmlns:a16="http://schemas.microsoft.com/office/drawing/2014/main" id="{AD3A13FF-C3E2-44B3-81F2-E19E65CA78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5" y="2345"/>
                <a:ext cx="15" cy="7"/>
              </a:xfrm>
              <a:custGeom>
                <a:avLst/>
                <a:gdLst>
                  <a:gd name="T0" fmla="*/ 5 w 30"/>
                  <a:gd name="T1" fmla="*/ 4 h 15"/>
                  <a:gd name="T2" fmla="*/ 8 w 30"/>
                  <a:gd name="T3" fmla="*/ 14 h 15"/>
                  <a:gd name="T4" fmla="*/ 15 w 30"/>
                  <a:gd name="T5" fmla="*/ 13 h 15"/>
                  <a:gd name="T6" fmla="*/ 22 w 30"/>
                  <a:gd name="T7" fmla="*/ 14 h 15"/>
                  <a:gd name="T8" fmla="*/ 19 w 30"/>
                  <a:gd name="T9" fmla="*/ 5 h 15"/>
                  <a:gd name="T10" fmla="*/ 5 w 30"/>
                  <a:gd name="T11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15">
                    <a:moveTo>
                      <a:pt x="5" y="4"/>
                    </a:moveTo>
                    <a:cubicBezTo>
                      <a:pt x="0" y="7"/>
                      <a:pt x="3" y="14"/>
                      <a:pt x="8" y="14"/>
                    </a:cubicBezTo>
                    <a:cubicBezTo>
                      <a:pt x="10" y="15"/>
                      <a:pt x="12" y="13"/>
                      <a:pt x="15" y="13"/>
                    </a:cubicBezTo>
                    <a:cubicBezTo>
                      <a:pt x="17" y="13"/>
                      <a:pt x="19" y="14"/>
                      <a:pt x="22" y="14"/>
                    </a:cubicBezTo>
                    <a:cubicBezTo>
                      <a:pt x="30" y="14"/>
                      <a:pt x="22" y="6"/>
                      <a:pt x="19" y="5"/>
                    </a:cubicBezTo>
                    <a:cubicBezTo>
                      <a:pt x="14" y="2"/>
                      <a:pt x="10" y="0"/>
                      <a:pt x="5" y="4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463">
                <a:extLst>
                  <a:ext uri="{FF2B5EF4-FFF2-40B4-BE49-F238E27FC236}">
                    <a16:creationId xmlns="" xmlns:a16="http://schemas.microsoft.com/office/drawing/2014/main" id="{9515272C-07A2-40D7-9617-74DDB82D9D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7" y="2286"/>
                <a:ext cx="22" cy="52"/>
              </a:xfrm>
              <a:custGeom>
                <a:avLst/>
                <a:gdLst>
                  <a:gd name="T0" fmla="*/ 9 w 45"/>
                  <a:gd name="T1" fmla="*/ 75 h 107"/>
                  <a:gd name="T2" fmla="*/ 11 w 45"/>
                  <a:gd name="T3" fmla="*/ 86 h 107"/>
                  <a:gd name="T4" fmla="*/ 17 w 45"/>
                  <a:gd name="T5" fmla="*/ 94 h 107"/>
                  <a:gd name="T6" fmla="*/ 30 w 45"/>
                  <a:gd name="T7" fmla="*/ 105 h 107"/>
                  <a:gd name="T8" fmla="*/ 16 w 45"/>
                  <a:gd name="T9" fmla="*/ 67 h 107"/>
                  <a:gd name="T10" fmla="*/ 23 w 45"/>
                  <a:gd name="T11" fmla="*/ 60 h 107"/>
                  <a:gd name="T12" fmla="*/ 45 w 45"/>
                  <a:gd name="T13" fmla="*/ 66 h 107"/>
                  <a:gd name="T14" fmla="*/ 37 w 45"/>
                  <a:gd name="T15" fmla="*/ 56 h 107"/>
                  <a:gd name="T16" fmla="*/ 28 w 45"/>
                  <a:gd name="T17" fmla="*/ 46 h 107"/>
                  <a:gd name="T18" fmla="*/ 40 w 45"/>
                  <a:gd name="T19" fmla="*/ 35 h 107"/>
                  <a:gd name="T20" fmla="*/ 40 w 45"/>
                  <a:gd name="T21" fmla="*/ 21 h 107"/>
                  <a:gd name="T22" fmla="*/ 22 w 45"/>
                  <a:gd name="T23" fmla="*/ 32 h 107"/>
                  <a:gd name="T24" fmla="*/ 20 w 45"/>
                  <a:gd name="T25" fmla="*/ 37 h 107"/>
                  <a:gd name="T26" fmla="*/ 15 w 45"/>
                  <a:gd name="T27" fmla="*/ 46 h 107"/>
                  <a:gd name="T28" fmla="*/ 8 w 45"/>
                  <a:gd name="T29" fmla="*/ 44 h 107"/>
                  <a:gd name="T30" fmla="*/ 13 w 45"/>
                  <a:gd name="T31" fmla="*/ 36 h 107"/>
                  <a:gd name="T32" fmla="*/ 19 w 45"/>
                  <a:gd name="T33" fmla="*/ 16 h 107"/>
                  <a:gd name="T34" fmla="*/ 14 w 45"/>
                  <a:gd name="T35" fmla="*/ 9 h 107"/>
                  <a:gd name="T36" fmla="*/ 18 w 45"/>
                  <a:gd name="T37" fmla="*/ 0 h 107"/>
                  <a:gd name="T38" fmla="*/ 6 w 45"/>
                  <a:gd name="T39" fmla="*/ 14 h 107"/>
                  <a:gd name="T40" fmla="*/ 1 w 45"/>
                  <a:gd name="T41" fmla="*/ 36 h 107"/>
                  <a:gd name="T42" fmla="*/ 4 w 45"/>
                  <a:gd name="T43" fmla="*/ 44 h 107"/>
                  <a:gd name="T44" fmla="*/ 7 w 45"/>
                  <a:gd name="T45" fmla="*/ 47 h 107"/>
                  <a:gd name="T46" fmla="*/ 5 w 45"/>
                  <a:gd name="T47" fmla="*/ 55 h 107"/>
                  <a:gd name="T48" fmla="*/ 9 w 45"/>
                  <a:gd name="T49" fmla="*/ 64 h 107"/>
                  <a:gd name="T50" fmla="*/ 9 w 45"/>
                  <a:gd name="T51" fmla="*/ 7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5" h="107">
                    <a:moveTo>
                      <a:pt x="9" y="75"/>
                    </a:moveTo>
                    <a:cubicBezTo>
                      <a:pt x="9" y="79"/>
                      <a:pt x="8" y="82"/>
                      <a:pt x="11" y="86"/>
                    </a:cubicBezTo>
                    <a:cubicBezTo>
                      <a:pt x="13" y="89"/>
                      <a:pt x="16" y="90"/>
                      <a:pt x="17" y="94"/>
                    </a:cubicBezTo>
                    <a:cubicBezTo>
                      <a:pt x="19" y="98"/>
                      <a:pt x="26" y="107"/>
                      <a:pt x="30" y="105"/>
                    </a:cubicBezTo>
                    <a:cubicBezTo>
                      <a:pt x="19" y="94"/>
                      <a:pt x="18" y="81"/>
                      <a:pt x="16" y="67"/>
                    </a:cubicBezTo>
                    <a:cubicBezTo>
                      <a:pt x="15" y="62"/>
                      <a:pt x="16" y="57"/>
                      <a:pt x="23" y="60"/>
                    </a:cubicBezTo>
                    <a:cubicBezTo>
                      <a:pt x="29" y="64"/>
                      <a:pt x="38" y="66"/>
                      <a:pt x="45" y="66"/>
                    </a:cubicBezTo>
                    <a:cubicBezTo>
                      <a:pt x="41" y="64"/>
                      <a:pt x="41" y="59"/>
                      <a:pt x="37" y="56"/>
                    </a:cubicBezTo>
                    <a:cubicBezTo>
                      <a:pt x="34" y="53"/>
                      <a:pt x="24" y="53"/>
                      <a:pt x="28" y="46"/>
                    </a:cubicBezTo>
                    <a:cubicBezTo>
                      <a:pt x="31" y="41"/>
                      <a:pt x="39" y="41"/>
                      <a:pt x="40" y="35"/>
                    </a:cubicBezTo>
                    <a:cubicBezTo>
                      <a:pt x="41" y="31"/>
                      <a:pt x="38" y="24"/>
                      <a:pt x="40" y="21"/>
                    </a:cubicBezTo>
                    <a:cubicBezTo>
                      <a:pt x="33" y="19"/>
                      <a:pt x="25" y="26"/>
                      <a:pt x="22" y="32"/>
                    </a:cubicBezTo>
                    <a:cubicBezTo>
                      <a:pt x="28" y="33"/>
                      <a:pt x="22" y="36"/>
                      <a:pt x="20" y="37"/>
                    </a:cubicBezTo>
                    <a:cubicBezTo>
                      <a:pt x="16" y="39"/>
                      <a:pt x="17" y="43"/>
                      <a:pt x="15" y="46"/>
                    </a:cubicBezTo>
                    <a:cubicBezTo>
                      <a:pt x="13" y="50"/>
                      <a:pt x="9" y="46"/>
                      <a:pt x="8" y="44"/>
                    </a:cubicBezTo>
                    <a:cubicBezTo>
                      <a:pt x="6" y="40"/>
                      <a:pt x="10" y="38"/>
                      <a:pt x="13" y="36"/>
                    </a:cubicBezTo>
                    <a:cubicBezTo>
                      <a:pt x="18" y="33"/>
                      <a:pt x="22" y="22"/>
                      <a:pt x="19" y="16"/>
                    </a:cubicBezTo>
                    <a:cubicBezTo>
                      <a:pt x="17" y="13"/>
                      <a:pt x="13" y="13"/>
                      <a:pt x="14" y="9"/>
                    </a:cubicBezTo>
                    <a:cubicBezTo>
                      <a:pt x="15" y="6"/>
                      <a:pt x="20" y="4"/>
                      <a:pt x="18" y="0"/>
                    </a:cubicBezTo>
                    <a:cubicBezTo>
                      <a:pt x="11" y="0"/>
                      <a:pt x="8" y="9"/>
                      <a:pt x="6" y="14"/>
                    </a:cubicBezTo>
                    <a:cubicBezTo>
                      <a:pt x="5" y="20"/>
                      <a:pt x="0" y="30"/>
                      <a:pt x="1" y="36"/>
                    </a:cubicBezTo>
                    <a:cubicBezTo>
                      <a:pt x="2" y="39"/>
                      <a:pt x="3" y="42"/>
                      <a:pt x="4" y="44"/>
                    </a:cubicBezTo>
                    <a:cubicBezTo>
                      <a:pt x="5" y="45"/>
                      <a:pt x="6" y="46"/>
                      <a:pt x="7" y="47"/>
                    </a:cubicBezTo>
                    <a:cubicBezTo>
                      <a:pt x="5" y="49"/>
                      <a:pt x="5" y="52"/>
                      <a:pt x="5" y="55"/>
                    </a:cubicBezTo>
                    <a:cubicBezTo>
                      <a:pt x="5" y="59"/>
                      <a:pt x="7" y="61"/>
                      <a:pt x="9" y="64"/>
                    </a:cubicBezTo>
                    <a:cubicBezTo>
                      <a:pt x="11" y="67"/>
                      <a:pt x="10" y="72"/>
                      <a:pt x="9" y="75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464">
                <a:extLst>
                  <a:ext uri="{FF2B5EF4-FFF2-40B4-BE49-F238E27FC236}">
                    <a16:creationId xmlns="" xmlns:a16="http://schemas.microsoft.com/office/drawing/2014/main" id="{9163423C-6941-439F-995B-D37BF0FB68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7" y="2286"/>
                <a:ext cx="22" cy="52"/>
              </a:xfrm>
              <a:custGeom>
                <a:avLst/>
                <a:gdLst>
                  <a:gd name="T0" fmla="*/ 9 w 45"/>
                  <a:gd name="T1" fmla="*/ 75 h 107"/>
                  <a:gd name="T2" fmla="*/ 11 w 45"/>
                  <a:gd name="T3" fmla="*/ 86 h 107"/>
                  <a:gd name="T4" fmla="*/ 17 w 45"/>
                  <a:gd name="T5" fmla="*/ 94 h 107"/>
                  <a:gd name="T6" fmla="*/ 30 w 45"/>
                  <a:gd name="T7" fmla="*/ 105 h 107"/>
                  <a:gd name="T8" fmla="*/ 16 w 45"/>
                  <a:gd name="T9" fmla="*/ 67 h 107"/>
                  <a:gd name="T10" fmla="*/ 23 w 45"/>
                  <a:gd name="T11" fmla="*/ 60 h 107"/>
                  <a:gd name="T12" fmla="*/ 45 w 45"/>
                  <a:gd name="T13" fmla="*/ 66 h 107"/>
                  <a:gd name="T14" fmla="*/ 37 w 45"/>
                  <a:gd name="T15" fmla="*/ 56 h 107"/>
                  <a:gd name="T16" fmla="*/ 28 w 45"/>
                  <a:gd name="T17" fmla="*/ 46 h 107"/>
                  <a:gd name="T18" fmla="*/ 40 w 45"/>
                  <a:gd name="T19" fmla="*/ 35 h 107"/>
                  <a:gd name="T20" fmla="*/ 40 w 45"/>
                  <a:gd name="T21" fmla="*/ 21 h 107"/>
                  <a:gd name="T22" fmla="*/ 22 w 45"/>
                  <a:gd name="T23" fmla="*/ 32 h 107"/>
                  <a:gd name="T24" fmla="*/ 20 w 45"/>
                  <a:gd name="T25" fmla="*/ 37 h 107"/>
                  <a:gd name="T26" fmla="*/ 15 w 45"/>
                  <a:gd name="T27" fmla="*/ 46 h 107"/>
                  <a:gd name="T28" fmla="*/ 8 w 45"/>
                  <a:gd name="T29" fmla="*/ 44 h 107"/>
                  <a:gd name="T30" fmla="*/ 13 w 45"/>
                  <a:gd name="T31" fmla="*/ 36 h 107"/>
                  <a:gd name="T32" fmla="*/ 19 w 45"/>
                  <a:gd name="T33" fmla="*/ 16 h 107"/>
                  <a:gd name="T34" fmla="*/ 14 w 45"/>
                  <a:gd name="T35" fmla="*/ 9 h 107"/>
                  <a:gd name="T36" fmla="*/ 18 w 45"/>
                  <a:gd name="T37" fmla="*/ 0 h 107"/>
                  <a:gd name="T38" fmla="*/ 6 w 45"/>
                  <a:gd name="T39" fmla="*/ 14 h 107"/>
                  <a:gd name="T40" fmla="*/ 1 w 45"/>
                  <a:gd name="T41" fmla="*/ 36 h 107"/>
                  <a:gd name="T42" fmla="*/ 4 w 45"/>
                  <a:gd name="T43" fmla="*/ 44 h 107"/>
                  <a:gd name="T44" fmla="*/ 7 w 45"/>
                  <a:gd name="T45" fmla="*/ 47 h 107"/>
                  <a:gd name="T46" fmla="*/ 5 w 45"/>
                  <a:gd name="T47" fmla="*/ 55 h 107"/>
                  <a:gd name="T48" fmla="*/ 9 w 45"/>
                  <a:gd name="T49" fmla="*/ 64 h 107"/>
                  <a:gd name="T50" fmla="*/ 9 w 45"/>
                  <a:gd name="T51" fmla="*/ 75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5" h="107">
                    <a:moveTo>
                      <a:pt x="9" y="75"/>
                    </a:moveTo>
                    <a:cubicBezTo>
                      <a:pt x="9" y="79"/>
                      <a:pt x="8" y="82"/>
                      <a:pt x="11" y="86"/>
                    </a:cubicBezTo>
                    <a:cubicBezTo>
                      <a:pt x="13" y="89"/>
                      <a:pt x="16" y="90"/>
                      <a:pt x="17" y="94"/>
                    </a:cubicBezTo>
                    <a:cubicBezTo>
                      <a:pt x="19" y="98"/>
                      <a:pt x="26" y="107"/>
                      <a:pt x="30" y="105"/>
                    </a:cubicBezTo>
                    <a:cubicBezTo>
                      <a:pt x="19" y="94"/>
                      <a:pt x="18" y="81"/>
                      <a:pt x="16" y="67"/>
                    </a:cubicBezTo>
                    <a:cubicBezTo>
                      <a:pt x="15" y="62"/>
                      <a:pt x="16" y="57"/>
                      <a:pt x="23" y="60"/>
                    </a:cubicBezTo>
                    <a:cubicBezTo>
                      <a:pt x="29" y="64"/>
                      <a:pt x="38" y="66"/>
                      <a:pt x="45" y="66"/>
                    </a:cubicBezTo>
                    <a:cubicBezTo>
                      <a:pt x="41" y="64"/>
                      <a:pt x="41" y="59"/>
                      <a:pt x="37" y="56"/>
                    </a:cubicBezTo>
                    <a:cubicBezTo>
                      <a:pt x="34" y="53"/>
                      <a:pt x="24" y="53"/>
                      <a:pt x="28" y="46"/>
                    </a:cubicBezTo>
                    <a:cubicBezTo>
                      <a:pt x="31" y="41"/>
                      <a:pt x="39" y="41"/>
                      <a:pt x="40" y="35"/>
                    </a:cubicBezTo>
                    <a:cubicBezTo>
                      <a:pt x="41" y="31"/>
                      <a:pt x="38" y="24"/>
                      <a:pt x="40" y="21"/>
                    </a:cubicBezTo>
                    <a:cubicBezTo>
                      <a:pt x="33" y="19"/>
                      <a:pt x="25" y="26"/>
                      <a:pt x="22" y="32"/>
                    </a:cubicBezTo>
                    <a:cubicBezTo>
                      <a:pt x="28" y="33"/>
                      <a:pt x="22" y="36"/>
                      <a:pt x="20" y="37"/>
                    </a:cubicBezTo>
                    <a:cubicBezTo>
                      <a:pt x="16" y="39"/>
                      <a:pt x="17" y="43"/>
                      <a:pt x="15" y="46"/>
                    </a:cubicBezTo>
                    <a:cubicBezTo>
                      <a:pt x="13" y="50"/>
                      <a:pt x="9" y="46"/>
                      <a:pt x="8" y="44"/>
                    </a:cubicBezTo>
                    <a:cubicBezTo>
                      <a:pt x="6" y="40"/>
                      <a:pt x="10" y="38"/>
                      <a:pt x="13" y="36"/>
                    </a:cubicBezTo>
                    <a:cubicBezTo>
                      <a:pt x="18" y="33"/>
                      <a:pt x="22" y="22"/>
                      <a:pt x="19" y="16"/>
                    </a:cubicBezTo>
                    <a:cubicBezTo>
                      <a:pt x="17" y="13"/>
                      <a:pt x="13" y="13"/>
                      <a:pt x="14" y="9"/>
                    </a:cubicBezTo>
                    <a:cubicBezTo>
                      <a:pt x="15" y="6"/>
                      <a:pt x="20" y="4"/>
                      <a:pt x="18" y="0"/>
                    </a:cubicBezTo>
                    <a:cubicBezTo>
                      <a:pt x="11" y="0"/>
                      <a:pt x="8" y="9"/>
                      <a:pt x="6" y="14"/>
                    </a:cubicBezTo>
                    <a:cubicBezTo>
                      <a:pt x="5" y="20"/>
                      <a:pt x="0" y="30"/>
                      <a:pt x="1" y="36"/>
                    </a:cubicBezTo>
                    <a:cubicBezTo>
                      <a:pt x="2" y="39"/>
                      <a:pt x="3" y="42"/>
                      <a:pt x="4" y="44"/>
                    </a:cubicBezTo>
                    <a:cubicBezTo>
                      <a:pt x="5" y="45"/>
                      <a:pt x="6" y="46"/>
                      <a:pt x="7" y="47"/>
                    </a:cubicBezTo>
                    <a:cubicBezTo>
                      <a:pt x="5" y="49"/>
                      <a:pt x="5" y="52"/>
                      <a:pt x="5" y="55"/>
                    </a:cubicBezTo>
                    <a:cubicBezTo>
                      <a:pt x="5" y="59"/>
                      <a:pt x="7" y="61"/>
                      <a:pt x="9" y="64"/>
                    </a:cubicBezTo>
                    <a:cubicBezTo>
                      <a:pt x="11" y="67"/>
                      <a:pt x="10" y="72"/>
                      <a:pt x="9" y="75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465">
                <a:extLst>
                  <a:ext uri="{FF2B5EF4-FFF2-40B4-BE49-F238E27FC236}">
                    <a16:creationId xmlns="" xmlns:a16="http://schemas.microsoft.com/office/drawing/2014/main" id="{419207CC-0F16-4326-986F-B924BD40E6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8" y="2342"/>
                <a:ext cx="3" cy="2"/>
              </a:xfrm>
              <a:custGeom>
                <a:avLst/>
                <a:gdLst>
                  <a:gd name="T0" fmla="*/ 3 w 6"/>
                  <a:gd name="T1" fmla="*/ 0 h 3"/>
                  <a:gd name="T2" fmla="*/ 0 w 6"/>
                  <a:gd name="T3" fmla="*/ 2 h 3"/>
                  <a:gd name="T4" fmla="*/ 6 w 6"/>
                  <a:gd name="T5" fmla="*/ 1 h 3"/>
                  <a:gd name="T6" fmla="*/ 3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3" y="0"/>
                    </a:moveTo>
                    <a:cubicBezTo>
                      <a:pt x="2" y="1"/>
                      <a:pt x="1" y="2"/>
                      <a:pt x="0" y="2"/>
                    </a:cubicBezTo>
                    <a:cubicBezTo>
                      <a:pt x="2" y="3"/>
                      <a:pt x="4" y="2"/>
                      <a:pt x="6" y="1"/>
                    </a:cubicBezTo>
                    <a:cubicBezTo>
                      <a:pt x="5" y="1"/>
                      <a:pt x="4" y="0"/>
                      <a:pt x="3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466">
                <a:extLst>
                  <a:ext uri="{FF2B5EF4-FFF2-40B4-BE49-F238E27FC236}">
                    <a16:creationId xmlns="" xmlns:a16="http://schemas.microsoft.com/office/drawing/2014/main" id="{C057467D-3E06-450E-BDCC-71F736784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38" y="2342"/>
                <a:ext cx="3" cy="2"/>
              </a:xfrm>
              <a:custGeom>
                <a:avLst/>
                <a:gdLst>
                  <a:gd name="T0" fmla="*/ 3 w 6"/>
                  <a:gd name="T1" fmla="*/ 0 h 3"/>
                  <a:gd name="T2" fmla="*/ 0 w 6"/>
                  <a:gd name="T3" fmla="*/ 2 h 3"/>
                  <a:gd name="T4" fmla="*/ 6 w 6"/>
                  <a:gd name="T5" fmla="*/ 1 h 3"/>
                  <a:gd name="T6" fmla="*/ 3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3" y="0"/>
                    </a:moveTo>
                    <a:cubicBezTo>
                      <a:pt x="2" y="1"/>
                      <a:pt x="1" y="2"/>
                      <a:pt x="0" y="2"/>
                    </a:cubicBezTo>
                    <a:cubicBezTo>
                      <a:pt x="2" y="3"/>
                      <a:pt x="4" y="2"/>
                      <a:pt x="6" y="1"/>
                    </a:cubicBezTo>
                    <a:cubicBezTo>
                      <a:pt x="5" y="1"/>
                      <a:pt x="4" y="0"/>
                      <a:pt x="3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467">
                <a:extLst>
                  <a:ext uri="{FF2B5EF4-FFF2-40B4-BE49-F238E27FC236}">
                    <a16:creationId xmlns="" xmlns:a16="http://schemas.microsoft.com/office/drawing/2014/main" id="{32FDD4C8-B66A-48FE-A6E7-00AFD4E150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2" y="2461"/>
                <a:ext cx="2" cy="1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3 h 3"/>
                  <a:gd name="T4" fmla="*/ 3 w 3"/>
                  <a:gd name="T5" fmla="*/ 0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2"/>
                      <a:pt x="2" y="1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468">
                <a:extLst>
                  <a:ext uri="{FF2B5EF4-FFF2-40B4-BE49-F238E27FC236}">
                    <a16:creationId xmlns="" xmlns:a16="http://schemas.microsoft.com/office/drawing/2014/main" id="{D5FFA915-ACDA-4254-9C41-6A4693658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2" y="2461"/>
                <a:ext cx="2" cy="1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3 h 3"/>
                  <a:gd name="T4" fmla="*/ 3 w 3"/>
                  <a:gd name="T5" fmla="*/ 0 h 3"/>
                  <a:gd name="T6" fmla="*/ 0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2"/>
                      <a:pt x="2" y="1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469">
                <a:extLst>
                  <a:ext uri="{FF2B5EF4-FFF2-40B4-BE49-F238E27FC236}">
                    <a16:creationId xmlns="" xmlns:a16="http://schemas.microsoft.com/office/drawing/2014/main" id="{DEF17E99-B25F-4E57-B6E8-14D79920F5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1" y="2369"/>
                <a:ext cx="47" cy="20"/>
              </a:xfrm>
              <a:custGeom>
                <a:avLst/>
                <a:gdLst>
                  <a:gd name="T0" fmla="*/ 68 w 95"/>
                  <a:gd name="T1" fmla="*/ 23 h 40"/>
                  <a:gd name="T2" fmla="*/ 87 w 95"/>
                  <a:gd name="T3" fmla="*/ 34 h 40"/>
                  <a:gd name="T4" fmla="*/ 94 w 95"/>
                  <a:gd name="T5" fmla="*/ 26 h 40"/>
                  <a:gd name="T6" fmla="*/ 88 w 95"/>
                  <a:gd name="T7" fmla="*/ 19 h 40"/>
                  <a:gd name="T8" fmla="*/ 84 w 95"/>
                  <a:gd name="T9" fmla="*/ 10 h 40"/>
                  <a:gd name="T10" fmla="*/ 76 w 95"/>
                  <a:gd name="T11" fmla="*/ 7 h 40"/>
                  <a:gd name="T12" fmla="*/ 66 w 95"/>
                  <a:gd name="T13" fmla="*/ 5 h 40"/>
                  <a:gd name="T14" fmla="*/ 55 w 95"/>
                  <a:gd name="T15" fmla="*/ 0 h 40"/>
                  <a:gd name="T16" fmla="*/ 45 w 95"/>
                  <a:gd name="T17" fmla="*/ 5 h 40"/>
                  <a:gd name="T18" fmla="*/ 39 w 95"/>
                  <a:gd name="T19" fmla="*/ 2 h 40"/>
                  <a:gd name="T20" fmla="*/ 27 w 95"/>
                  <a:gd name="T21" fmla="*/ 2 h 40"/>
                  <a:gd name="T22" fmla="*/ 5 w 95"/>
                  <a:gd name="T23" fmla="*/ 26 h 40"/>
                  <a:gd name="T24" fmla="*/ 14 w 95"/>
                  <a:gd name="T25" fmla="*/ 11 h 40"/>
                  <a:gd name="T26" fmla="*/ 23 w 95"/>
                  <a:gd name="T27" fmla="*/ 22 h 40"/>
                  <a:gd name="T28" fmla="*/ 37 w 95"/>
                  <a:gd name="T29" fmla="*/ 19 h 40"/>
                  <a:gd name="T30" fmla="*/ 55 w 95"/>
                  <a:gd name="T31" fmla="*/ 20 h 40"/>
                  <a:gd name="T32" fmla="*/ 68 w 95"/>
                  <a:gd name="T33" fmla="*/ 2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40">
                    <a:moveTo>
                      <a:pt x="68" y="23"/>
                    </a:moveTo>
                    <a:cubicBezTo>
                      <a:pt x="75" y="27"/>
                      <a:pt x="81" y="30"/>
                      <a:pt x="87" y="34"/>
                    </a:cubicBezTo>
                    <a:cubicBezTo>
                      <a:pt x="94" y="40"/>
                      <a:pt x="95" y="32"/>
                      <a:pt x="94" y="26"/>
                    </a:cubicBezTo>
                    <a:cubicBezTo>
                      <a:pt x="93" y="23"/>
                      <a:pt x="89" y="22"/>
                      <a:pt x="88" y="19"/>
                    </a:cubicBezTo>
                    <a:cubicBezTo>
                      <a:pt x="88" y="16"/>
                      <a:pt x="88" y="12"/>
                      <a:pt x="84" y="10"/>
                    </a:cubicBezTo>
                    <a:cubicBezTo>
                      <a:pt x="81" y="8"/>
                      <a:pt x="80" y="6"/>
                      <a:pt x="76" y="7"/>
                    </a:cubicBezTo>
                    <a:cubicBezTo>
                      <a:pt x="73" y="8"/>
                      <a:pt x="69" y="7"/>
                      <a:pt x="66" y="5"/>
                    </a:cubicBezTo>
                    <a:cubicBezTo>
                      <a:pt x="63" y="2"/>
                      <a:pt x="59" y="0"/>
                      <a:pt x="55" y="0"/>
                    </a:cubicBezTo>
                    <a:cubicBezTo>
                      <a:pt x="51" y="0"/>
                      <a:pt x="49" y="4"/>
                      <a:pt x="45" y="5"/>
                    </a:cubicBezTo>
                    <a:cubicBezTo>
                      <a:pt x="42" y="5"/>
                      <a:pt x="41" y="4"/>
                      <a:pt x="39" y="2"/>
                    </a:cubicBezTo>
                    <a:cubicBezTo>
                      <a:pt x="39" y="1"/>
                      <a:pt x="29" y="2"/>
                      <a:pt x="27" y="2"/>
                    </a:cubicBezTo>
                    <a:cubicBezTo>
                      <a:pt x="14" y="1"/>
                      <a:pt x="0" y="11"/>
                      <a:pt x="5" y="26"/>
                    </a:cubicBezTo>
                    <a:cubicBezTo>
                      <a:pt x="5" y="22"/>
                      <a:pt x="10" y="10"/>
                      <a:pt x="14" y="11"/>
                    </a:cubicBezTo>
                    <a:cubicBezTo>
                      <a:pt x="13" y="15"/>
                      <a:pt x="20" y="22"/>
                      <a:pt x="23" y="22"/>
                    </a:cubicBezTo>
                    <a:cubicBezTo>
                      <a:pt x="25" y="23"/>
                      <a:pt x="41" y="9"/>
                      <a:pt x="37" y="19"/>
                    </a:cubicBezTo>
                    <a:cubicBezTo>
                      <a:pt x="40" y="19"/>
                      <a:pt x="54" y="25"/>
                      <a:pt x="55" y="20"/>
                    </a:cubicBezTo>
                    <a:cubicBezTo>
                      <a:pt x="56" y="15"/>
                      <a:pt x="68" y="19"/>
                      <a:pt x="68" y="2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470">
                <a:extLst>
                  <a:ext uri="{FF2B5EF4-FFF2-40B4-BE49-F238E27FC236}">
                    <a16:creationId xmlns="" xmlns:a16="http://schemas.microsoft.com/office/drawing/2014/main" id="{8E9E4407-CD62-4ADC-9275-2753BD61D0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1" y="2369"/>
                <a:ext cx="47" cy="20"/>
              </a:xfrm>
              <a:custGeom>
                <a:avLst/>
                <a:gdLst>
                  <a:gd name="T0" fmla="*/ 68 w 95"/>
                  <a:gd name="T1" fmla="*/ 23 h 40"/>
                  <a:gd name="T2" fmla="*/ 87 w 95"/>
                  <a:gd name="T3" fmla="*/ 34 h 40"/>
                  <a:gd name="T4" fmla="*/ 94 w 95"/>
                  <a:gd name="T5" fmla="*/ 26 h 40"/>
                  <a:gd name="T6" fmla="*/ 88 w 95"/>
                  <a:gd name="T7" fmla="*/ 19 h 40"/>
                  <a:gd name="T8" fmla="*/ 84 w 95"/>
                  <a:gd name="T9" fmla="*/ 10 h 40"/>
                  <a:gd name="T10" fmla="*/ 76 w 95"/>
                  <a:gd name="T11" fmla="*/ 7 h 40"/>
                  <a:gd name="T12" fmla="*/ 66 w 95"/>
                  <a:gd name="T13" fmla="*/ 5 h 40"/>
                  <a:gd name="T14" fmla="*/ 55 w 95"/>
                  <a:gd name="T15" fmla="*/ 0 h 40"/>
                  <a:gd name="T16" fmla="*/ 45 w 95"/>
                  <a:gd name="T17" fmla="*/ 5 h 40"/>
                  <a:gd name="T18" fmla="*/ 39 w 95"/>
                  <a:gd name="T19" fmla="*/ 2 h 40"/>
                  <a:gd name="T20" fmla="*/ 27 w 95"/>
                  <a:gd name="T21" fmla="*/ 2 h 40"/>
                  <a:gd name="T22" fmla="*/ 5 w 95"/>
                  <a:gd name="T23" fmla="*/ 26 h 40"/>
                  <a:gd name="T24" fmla="*/ 14 w 95"/>
                  <a:gd name="T25" fmla="*/ 11 h 40"/>
                  <a:gd name="T26" fmla="*/ 23 w 95"/>
                  <a:gd name="T27" fmla="*/ 22 h 40"/>
                  <a:gd name="T28" fmla="*/ 37 w 95"/>
                  <a:gd name="T29" fmla="*/ 19 h 40"/>
                  <a:gd name="T30" fmla="*/ 55 w 95"/>
                  <a:gd name="T31" fmla="*/ 20 h 40"/>
                  <a:gd name="T32" fmla="*/ 68 w 95"/>
                  <a:gd name="T33" fmla="*/ 2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40">
                    <a:moveTo>
                      <a:pt x="68" y="23"/>
                    </a:moveTo>
                    <a:cubicBezTo>
                      <a:pt x="75" y="27"/>
                      <a:pt x="81" y="30"/>
                      <a:pt x="87" y="34"/>
                    </a:cubicBezTo>
                    <a:cubicBezTo>
                      <a:pt x="94" y="40"/>
                      <a:pt x="95" y="32"/>
                      <a:pt x="94" y="26"/>
                    </a:cubicBezTo>
                    <a:cubicBezTo>
                      <a:pt x="93" y="23"/>
                      <a:pt x="89" y="22"/>
                      <a:pt x="88" y="19"/>
                    </a:cubicBezTo>
                    <a:cubicBezTo>
                      <a:pt x="88" y="16"/>
                      <a:pt x="88" y="12"/>
                      <a:pt x="84" y="10"/>
                    </a:cubicBezTo>
                    <a:cubicBezTo>
                      <a:pt x="81" y="8"/>
                      <a:pt x="80" y="6"/>
                      <a:pt x="76" y="7"/>
                    </a:cubicBezTo>
                    <a:cubicBezTo>
                      <a:pt x="73" y="8"/>
                      <a:pt x="69" y="7"/>
                      <a:pt x="66" y="5"/>
                    </a:cubicBezTo>
                    <a:cubicBezTo>
                      <a:pt x="63" y="2"/>
                      <a:pt x="59" y="0"/>
                      <a:pt x="55" y="0"/>
                    </a:cubicBezTo>
                    <a:cubicBezTo>
                      <a:pt x="51" y="0"/>
                      <a:pt x="49" y="4"/>
                      <a:pt x="45" y="5"/>
                    </a:cubicBezTo>
                    <a:cubicBezTo>
                      <a:pt x="42" y="5"/>
                      <a:pt x="41" y="4"/>
                      <a:pt x="39" y="2"/>
                    </a:cubicBezTo>
                    <a:cubicBezTo>
                      <a:pt x="39" y="1"/>
                      <a:pt x="29" y="2"/>
                      <a:pt x="27" y="2"/>
                    </a:cubicBezTo>
                    <a:cubicBezTo>
                      <a:pt x="14" y="1"/>
                      <a:pt x="0" y="11"/>
                      <a:pt x="5" y="26"/>
                    </a:cubicBezTo>
                    <a:cubicBezTo>
                      <a:pt x="5" y="22"/>
                      <a:pt x="10" y="10"/>
                      <a:pt x="14" y="11"/>
                    </a:cubicBezTo>
                    <a:cubicBezTo>
                      <a:pt x="13" y="15"/>
                      <a:pt x="20" y="22"/>
                      <a:pt x="23" y="22"/>
                    </a:cubicBezTo>
                    <a:cubicBezTo>
                      <a:pt x="25" y="23"/>
                      <a:pt x="41" y="9"/>
                      <a:pt x="37" y="19"/>
                    </a:cubicBezTo>
                    <a:cubicBezTo>
                      <a:pt x="40" y="19"/>
                      <a:pt x="54" y="25"/>
                      <a:pt x="55" y="20"/>
                    </a:cubicBezTo>
                    <a:cubicBezTo>
                      <a:pt x="56" y="15"/>
                      <a:pt x="68" y="19"/>
                      <a:pt x="68" y="2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471">
                <a:extLst>
                  <a:ext uri="{FF2B5EF4-FFF2-40B4-BE49-F238E27FC236}">
                    <a16:creationId xmlns="" xmlns:a16="http://schemas.microsoft.com/office/drawing/2014/main" id="{88EE9860-49EF-44C9-B7A2-F133B12A4F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3" y="2382"/>
                <a:ext cx="7" cy="4"/>
              </a:xfrm>
              <a:custGeom>
                <a:avLst/>
                <a:gdLst>
                  <a:gd name="T0" fmla="*/ 4 w 14"/>
                  <a:gd name="T1" fmla="*/ 3 h 10"/>
                  <a:gd name="T2" fmla="*/ 1 w 14"/>
                  <a:gd name="T3" fmla="*/ 9 h 10"/>
                  <a:gd name="T4" fmla="*/ 10 w 14"/>
                  <a:gd name="T5" fmla="*/ 5 h 10"/>
                  <a:gd name="T6" fmla="*/ 13 w 14"/>
                  <a:gd name="T7" fmla="*/ 0 h 10"/>
                  <a:gd name="T8" fmla="*/ 4 w 14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0">
                    <a:moveTo>
                      <a:pt x="4" y="3"/>
                    </a:moveTo>
                    <a:cubicBezTo>
                      <a:pt x="2" y="4"/>
                      <a:pt x="0" y="6"/>
                      <a:pt x="1" y="9"/>
                    </a:cubicBezTo>
                    <a:cubicBezTo>
                      <a:pt x="4" y="8"/>
                      <a:pt x="6" y="5"/>
                      <a:pt x="10" y="5"/>
                    </a:cubicBezTo>
                    <a:cubicBezTo>
                      <a:pt x="7" y="10"/>
                      <a:pt x="14" y="5"/>
                      <a:pt x="13" y="0"/>
                    </a:cubicBezTo>
                    <a:cubicBezTo>
                      <a:pt x="10" y="0"/>
                      <a:pt x="8" y="3"/>
                      <a:pt x="4" y="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472">
                <a:extLst>
                  <a:ext uri="{FF2B5EF4-FFF2-40B4-BE49-F238E27FC236}">
                    <a16:creationId xmlns="" xmlns:a16="http://schemas.microsoft.com/office/drawing/2014/main" id="{E23C0013-370D-48F7-8DD1-31107FCA52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3" y="2382"/>
                <a:ext cx="7" cy="4"/>
              </a:xfrm>
              <a:custGeom>
                <a:avLst/>
                <a:gdLst>
                  <a:gd name="T0" fmla="*/ 4 w 14"/>
                  <a:gd name="T1" fmla="*/ 3 h 10"/>
                  <a:gd name="T2" fmla="*/ 1 w 14"/>
                  <a:gd name="T3" fmla="*/ 9 h 10"/>
                  <a:gd name="T4" fmla="*/ 10 w 14"/>
                  <a:gd name="T5" fmla="*/ 5 h 10"/>
                  <a:gd name="T6" fmla="*/ 13 w 14"/>
                  <a:gd name="T7" fmla="*/ 0 h 10"/>
                  <a:gd name="T8" fmla="*/ 4 w 14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0">
                    <a:moveTo>
                      <a:pt x="4" y="3"/>
                    </a:moveTo>
                    <a:cubicBezTo>
                      <a:pt x="2" y="4"/>
                      <a:pt x="0" y="6"/>
                      <a:pt x="1" y="9"/>
                    </a:cubicBezTo>
                    <a:cubicBezTo>
                      <a:pt x="4" y="8"/>
                      <a:pt x="6" y="5"/>
                      <a:pt x="10" y="5"/>
                    </a:cubicBezTo>
                    <a:cubicBezTo>
                      <a:pt x="7" y="10"/>
                      <a:pt x="14" y="5"/>
                      <a:pt x="13" y="0"/>
                    </a:cubicBezTo>
                    <a:cubicBezTo>
                      <a:pt x="10" y="0"/>
                      <a:pt x="8" y="3"/>
                      <a:pt x="4" y="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473">
                <a:extLst>
                  <a:ext uri="{FF2B5EF4-FFF2-40B4-BE49-F238E27FC236}">
                    <a16:creationId xmlns="" xmlns:a16="http://schemas.microsoft.com/office/drawing/2014/main" id="{5EC9C992-8304-47F2-AB2C-0EF3DA60E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9" y="2278"/>
                <a:ext cx="8" cy="10"/>
              </a:xfrm>
              <a:custGeom>
                <a:avLst/>
                <a:gdLst>
                  <a:gd name="T0" fmla="*/ 2 w 17"/>
                  <a:gd name="T1" fmla="*/ 21 h 21"/>
                  <a:gd name="T2" fmla="*/ 11 w 17"/>
                  <a:gd name="T3" fmla="*/ 0 h 21"/>
                  <a:gd name="T4" fmla="*/ 4 w 17"/>
                  <a:gd name="T5" fmla="*/ 6 h 21"/>
                  <a:gd name="T6" fmla="*/ 2 w 17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21">
                    <a:moveTo>
                      <a:pt x="2" y="21"/>
                    </a:moveTo>
                    <a:cubicBezTo>
                      <a:pt x="13" y="19"/>
                      <a:pt x="17" y="10"/>
                      <a:pt x="11" y="0"/>
                    </a:cubicBezTo>
                    <a:cubicBezTo>
                      <a:pt x="10" y="3"/>
                      <a:pt x="6" y="4"/>
                      <a:pt x="4" y="6"/>
                    </a:cubicBezTo>
                    <a:cubicBezTo>
                      <a:pt x="0" y="10"/>
                      <a:pt x="0" y="17"/>
                      <a:pt x="2" y="2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474">
                <a:extLst>
                  <a:ext uri="{FF2B5EF4-FFF2-40B4-BE49-F238E27FC236}">
                    <a16:creationId xmlns="" xmlns:a16="http://schemas.microsoft.com/office/drawing/2014/main" id="{A618C8B4-3B0E-49E2-B11E-42EE0DA67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9" y="2278"/>
                <a:ext cx="8" cy="10"/>
              </a:xfrm>
              <a:custGeom>
                <a:avLst/>
                <a:gdLst>
                  <a:gd name="T0" fmla="*/ 2 w 17"/>
                  <a:gd name="T1" fmla="*/ 21 h 21"/>
                  <a:gd name="T2" fmla="*/ 11 w 17"/>
                  <a:gd name="T3" fmla="*/ 0 h 21"/>
                  <a:gd name="T4" fmla="*/ 4 w 17"/>
                  <a:gd name="T5" fmla="*/ 6 h 21"/>
                  <a:gd name="T6" fmla="*/ 2 w 17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21">
                    <a:moveTo>
                      <a:pt x="2" y="21"/>
                    </a:moveTo>
                    <a:cubicBezTo>
                      <a:pt x="13" y="19"/>
                      <a:pt x="17" y="10"/>
                      <a:pt x="11" y="0"/>
                    </a:cubicBezTo>
                    <a:cubicBezTo>
                      <a:pt x="10" y="3"/>
                      <a:pt x="6" y="4"/>
                      <a:pt x="4" y="6"/>
                    </a:cubicBezTo>
                    <a:cubicBezTo>
                      <a:pt x="0" y="10"/>
                      <a:pt x="0" y="17"/>
                      <a:pt x="2" y="2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Freeform 475">
                <a:extLst>
                  <a:ext uri="{FF2B5EF4-FFF2-40B4-BE49-F238E27FC236}">
                    <a16:creationId xmlns="" xmlns:a16="http://schemas.microsoft.com/office/drawing/2014/main" id="{E1F72B6D-8312-4B07-82D6-A92C57F189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4" y="2454"/>
                <a:ext cx="5" cy="4"/>
              </a:xfrm>
              <a:custGeom>
                <a:avLst/>
                <a:gdLst>
                  <a:gd name="T0" fmla="*/ 3 w 12"/>
                  <a:gd name="T1" fmla="*/ 0 h 8"/>
                  <a:gd name="T2" fmla="*/ 5 w 12"/>
                  <a:gd name="T3" fmla="*/ 8 h 8"/>
                  <a:gd name="T4" fmla="*/ 3 w 12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8">
                    <a:moveTo>
                      <a:pt x="3" y="0"/>
                    </a:moveTo>
                    <a:cubicBezTo>
                      <a:pt x="0" y="2"/>
                      <a:pt x="2" y="8"/>
                      <a:pt x="5" y="8"/>
                    </a:cubicBezTo>
                    <a:cubicBezTo>
                      <a:pt x="12" y="8"/>
                      <a:pt x="9" y="0"/>
                      <a:pt x="3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Freeform 476">
                <a:extLst>
                  <a:ext uri="{FF2B5EF4-FFF2-40B4-BE49-F238E27FC236}">
                    <a16:creationId xmlns="" xmlns:a16="http://schemas.microsoft.com/office/drawing/2014/main" id="{D2628ADD-DEB4-4263-AE27-AED02812F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4" y="2454"/>
                <a:ext cx="5" cy="4"/>
              </a:xfrm>
              <a:custGeom>
                <a:avLst/>
                <a:gdLst>
                  <a:gd name="T0" fmla="*/ 3 w 12"/>
                  <a:gd name="T1" fmla="*/ 0 h 8"/>
                  <a:gd name="T2" fmla="*/ 5 w 12"/>
                  <a:gd name="T3" fmla="*/ 8 h 8"/>
                  <a:gd name="T4" fmla="*/ 3 w 12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8">
                    <a:moveTo>
                      <a:pt x="3" y="0"/>
                    </a:moveTo>
                    <a:cubicBezTo>
                      <a:pt x="0" y="2"/>
                      <a:pt x="2" y="8"/>
                      <a:pt x="5" y="8"/>
                    </a:cubicBezTo>
                    <a:cubicBezTo>
                      <a:pt x="12" y="8"/>
                      <a:pt x="9" y="0"/>
                      <a:pt x="3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Freeform 477">
                <a:extLst>
                  <a:ext uri="{FF2B5EF4-FFF2-40B4-BE49-F238E27FC236}">
                    <a16:creationId xmlns="" xmlns:a16="http://schemas.microsoft.com/office/drawing/2014/main" id="{16CF466A-8A8A-487F-A1D6-5EA4A3344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0" y="2321"/>
                <a:ext cx="16" cy="10"/>
              </a:xfrm>
              <a:custGeom>
                <a:avLst/>
                <a:gdLst>
                  <a:gd name="T0" fmla="*/ 13 w 32"/>
                  <a:gd name="T1" fmla="*/ 17 h 21"/>
                  <a:gd name="T2" fmla="*/ 10 w 32"/>
                  <a:gd name="T3" fmla="*/ 6 h 21"/>
                  <a:gd name="T4" fmla="*/ 18 w 32"/>
                  <a:gd name="T5" fmla="*/ 12 h 21"/>
                  <a:gd name="T6" fmla="*/ 25 w 32"/>
                  <a:gd name="T7" fmla="*/ 14 h 21"/>
                  <a:gd name="T8" fmla="*/ 28 w 32"/>
                  <a:gd name="T9" fmla="*/ 6 h 21"/>
                  <a:gd name="T10" fmla="*/ 0 w 32"/>
                  <a:gd name="T11" fmla="*/ 8 h 21"/>
                  <a:gd name="T12" fmla="*/ 0 w 32"/>
                  <a:gd name="T13" fmla="*/ 10 h 21"/>
                  <a:gd name="T14" fmla="*/ 7 w 32"/>
                  <a:gd name="T15" fmla="*/ 17 h 21"/>
                  <a:gd name="T16" fmla="*/ 11 w 32"/>
                  <a:gd name="T17" fmla="*/ 13 h 21"/>
                  <a:gd name="T18" fmla="*/ 13 w 32"/>
                  <a:gd name="T19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21">
                    <a:moveTo>
                      <a:pt x="13" y="17"/>
                    </a:moveTo>
                    <a:cubicBezTo>
                      <a:pt x="25" y="21"/>
                      <a:pt x="13" y="9"/>
                      <a:pt x="10" y="6"/>
                    </a:cubicBezTo>
                    <a:cubicBezTo>
                      <a:pt x="14" y="6"/>
                      <a:pt x="16" y="10"/>
                      <a:pt x="18" y="12"/>
                    </a:cubicBezTo>
                    <a:cubicBezTo>
                      <a:pt x="21" y="16"/>
                      <a:pt x="22" y="12"/>
                      <a:pt x="25" y="14"/>
                    </a:cubicBezTo>
                    <a:cubicBezTo>
                      <a:pt x="32" y="17"/>
                      <a:pt x="32" y="8"/>
                      <a:pt x="28" y="6"/>
                    </a:cubicBezTo>
                    <a:cubicBezTo>
                      <a:pt x="23" y="3"/>
                      <a:pt x="1" y="0"/>
                      <a:pt x="0" y="8"/>
                    </a:cubicBezTo>
                    <a:cubicBezTo>
                      <a:pt x="6" y="5"/>
                      <a:pt x="3" y="11"/>
                      <a:pt x="0" y="10"/>
                    </a:cubicBezTo>
                    <a:cubicBezTo>
                      <a:pt x="2" y="13"/>
                      <a:pt x="9" y="11"/>
                      <a:pt x="7" y="17"/>
                    </a:cubicBezTo>
                    <a:cubicBezTo>
                      <a:pt x="8" y="15"/>
                      <a:pt x="9" y="13"/>
                      <a:pt x="11" y="13"/>
                    </a:cubicBezTo>
                    <a:cubicBezTo>
                      <a:pt x="12" y="14"/>
                      <a:pt x="12" y="16"/>
                      <a:pt x="13" y="1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Freeform 478">
                <a:extLst>
                  <a:ext uri="{FF2B5EF4-FFF2-40B4-BE49-F238E27FC236}">
                    <a16:creationId xmlns="" xmlns:a16="http://schemas.microsoft.com/office/drawing/2014/main" id="{53AEF01D-C767-4D7B-A931-6865353713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0" y="2321"/>
                <a:ext cx="16" cy="10"/>
              </a:xfrm>
              <a:custGeom>
                <a:avLst/>
                <a:gdLst>
                  <a:gd name="T0" fmla="*/ 13 w 32"/>
                  <a:gd name="T1" fmla="*/ 17 h 21"/>
                  <a:gd name="T2" fmla="*/ 10 w 32"/>
                  <a:gd name="T3" fmla="*/ 6 h 21"/>
                  <a:gd name="T4" fmla="*/ 18 w 32"/>
                  <a:gd name="T5" fmla="*/ 12 h 21"/>
                  <a:gd name="T6" fmla="*/ 25 w 32"/>
                  <a:gd name="T7" fmla="*/ 14 h 21"/>
                  <a:gd name="T8" fmla="*/ 28 w 32"/>
                  <a:gd name="T9" fmla="*/ 6 h 21"/>
                  <a:gd name="T10" fmla="*/ 0 w 32"/>
                  <a:gd name="T11" fmla="*/ 8 h 21"/>
                  <a:gd name="T12" fmla="*/ 0 w 32"/>
                  <a:gd name="T13" fmla="*/ 10 h 21"/>
                  <a:gd name="T14" fmla="*/ 7 w 32"/>
                  <a:gd name="T15" fmla="*/ 17 h 21"/>
                  <a:gd name="T16" fmla="*/ 11 w 32"/>
                  <a:gd name="T17" fmla="*/ 13 h 21"/>
                  <a:gd name="T18" fmla="*/ 13 w 32"/>
                  <a:gd name="T19" fmla="*/ 17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21">
                    <a:moveTo>
                      <a:pt x="13" y="17"/>
                    </a:moveTo>
                    <a:cubicBezTo>
                      <a:pt x="25" y="21"/>
                      <a:pt x="13" y="9"/>
                      <a:pt x="10" y="6"/>
                    </a:cubicBezTo>
                    <a:cubicBezTo>
                      <a:pt x="14" y="6"/>
                      <a:pt x="16" y="10"/>
                      <a:pt x="18" y="12"/>
                    </a:cubicBezTo>
                    <a:cubicBezTo>
                      <a:pt x="21" y="16"/>
                      <a:pt x="22" y="12"/>
                      <a:pt x="25" y="14"/>
                    </a:cubicBezTo>
                    <a:cubicBezTo>
                      <a:pt x="32" y="17"/>
                      <a:pt x="32" y="8"/>
                      <a:pt x="28" y="6"/>
                    </a:cubicBezTo>
                    <a:cubicBezTo>
                      <a:pt x="23" y="3"/>
                      <a:pt x="1" y="0"/>
                      <a:pt x="0" y="8"/>
                    </a:cubicBezTo>
                    <a:cubicBezTo>
                      <a:pt x="6" y="5"/>
                      <a:pt x="3" y="11"/>
                      <a:pt x="0" y="10"/>
                    </a:cubicBezTo>
                    <a:cubicBezTo>
                      <a:pt x="2" y="13"/>
                      <a:pt x="9" y="11"/>
                      <a:pt x="7" y="17"/>
                    </a:cubicBezTo>
                    <a:cubicBezTo>
                      <a:pt x="8" y="15"/>
                      <a:pt x="9" y="13"/>
                      <a:pt x="11" y="13"/>
                    </a:cubicBezTo>
                    <a:cubicBezTo>
                      <a:pt x="12" y="14"/>
                      <a:pt x="12" y="16"/>
                      <a:pt x="13" y="1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Freeform 479">
                <a:extLst>
                  <a:ext uri="{FF2B5EF4-FFF2-40B4-BE49-F238E27FC236}">
                    <a16:creationId xmlns="" xmlns:a16="http://schemas.microsoft.com/office/drawing/2014/main" id="{E9FD064D-F3B4-4FF4-85A0-E876D1F94F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5" y="2442"/>
                <a:ext cx="12" cy="19"/>
              </a:xfrm>
              <a:custGeom>
                <a:avLst/>
                <a:gdLst>
                  <a:gd name="T0" fmla="*/ 23 w 26"/>
                  <a:gd name="T1" fmla="*/ 0 h 39"/>
                  <a:gd name="T2" fmla="*/ 9 w 26"/>
                  <a:gd name="T3" fmla="*/ 20 h 39"/>
                  <a:gd name="T4" fmla="*/ 11 w 26"/>
                  <a:gd name="T5" fmla="*/ 28 h 39"/>
                  <a:gd name="T6" fmla="*/ 21 w 26"/>
                  <a:gd name="T7" fmla="*/ 17 h 39"/>
                  <a:gd name="T8" fmla="*/ 26 w 26"/>
                  <a:gd name="T9" fmla="*/ 3 h 39"/>
                  <a:gd name="T10" fmla="*/ 23 w 26"/>
                  <a:gd name="T1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39">
                    <a:moveTo>
                      <a:pt x="23" y="0"/>
                    </a:moveTo>
                    <a:cubicBezTo>
                      <a:pt x="18" y="0"/>
                      <a:pt x="5" y="16"/>
                      <a:pt x="9" y="20"/>
                    </a:cubicBezTo>
                    <a:cubicBezTo>
                      <a:pt x="0" y="16"/>
                      <a:pt x="7" y="39"/>
                      <a:pt x="11" y="28"/>
                    </a:cubicBezTo>
                    <a:cubicBezTo>
                      <a:pt x="13" y="24"/>
                      <a:pt x="19" y="21"/>
                      <a:pt x="21" y="17"/>
                    </a:cubicBezTo>
                    <a:cubicBezTo>
                      <a:pt x="23" y="13"/>
                      <a:pt x="21" y="4"/>
                      <a:pt x="26" y="3"/>
                    </a:cubicBezTo>
                    <a:cubicBezTo>
                      <a:pt x="25" y="2"/>
                      <a:pt x="24" y="1"/>
                      <a:pt x="23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Freeform 480">
                <a:extLst>
                  <a:ext uri="{FF2B5EF4-FFF2-40B4-BE49-F238E27FC236}">
                    <a16:creationId xmlns="" xmlns:a16="http://schemas.microsoft.com/office/drawing/2014/main" id="{9F026405-2B0E-44EF-8C5F-0E9335C64D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5" y="2442"/>
                <a:ext cx="12" cy="19"/>
              </a:xfrm>
              <a:custGeom>
                <a:avLst/>
                <a:gdLst>
                  <a:gd name="T0" fmla="*/ 23 w 26"/>
                  <a:gd name="T1" fmla="*/ 0 h 39"/>
                  <a:gd name="T2" fmla="*/ 9 w 26"/>
                  <a:gd name="T3" fmla="*/ 20 h 39"/>
                  <a:gd name="T4" fmla="*/ 11 w 26"/>
                  <a:gd name="T5" fmla="*/ 28 h 39"/>
                  <a:gd name="T6" fmla="*/ 21 w 26"/>
                  <a:gd name="T7" fmla="*/ 17 h 39"/>
                  <a:gd name="T8" fmla="*/ 26 w 26"/>
                  <a:gd name="T9" fmla="*/ 3 h 39"/>
                  <a:gd name="T10" fmla="*/ 23 w 26"/>
                  <a:gd name="T11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39">
                    <a:moveTo>
                      <a:pt x="23" y="0"/>
                    </a:moveTo>
                    <a:cubicBezTo>
                      <a:pt x="18" y="0"/>
                      <a:pt x="5" y="16"/>
                      <a:pt x="9" y="20"/>
                    </a:cubicBezTo>
                    <a:cubicBezTo>
                      <a:pt x="0" y="16"/>
                      <a:pt x="7" y="39"/>
                      <a:pt x="11" y="28"/>
                    </a:cubicBezTo>
                    <a:cubicBezTo>
                      <a:pt x="13" y="24"/>
                      <a:pt x="19" y="21"/>
                      <a:pt x="21" y="17"/>
                    </a:cubicBezTo>
                    <a:cubicBezTo>
                      <a:pt x="23" y="13"/>
                      <a:pt x="21" y="4"/>
                      <a:pt x="26" y="3"/>
                    </a:cubicBezTo>
                    <a:cubicBezTo>
                      <a:pt x="25" y="2"/>
                      <a:pt x="24" y="1"/>
                      <a:pt x="23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481">
                <a:extLst>
                  <a:ext uri="{FF2B5EF4-FFF2-40B4-BE49-F238E27FC236}">
                    <a16:creationId xmlns="" xmlns:a16="http://schemas.microsoft.com/office/drawing/2014/main" id="{E885BA9C-1BC4-40D2-84B7-08C5FD69B8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7" y="2442"/>
                <a:ext cx="4" cy="2"/>
              </a:xfrm>
              <a:custGeom>
                <a:avLst/>
                <a:gdLst>
                  <a:gd name="T0" fmla="*/ 0 w 7"/>
                  <a:gd name="T1" fmla="*/ 1 h 5"/>
                  <a:gd name="T2" fmla="*/ 7 w 7"/>
                  <a:gd name="T3" fmla="*/ 5 h 5"/>
                  <a:gd name="T4" fmla="*/ 0 w 7"/>
                  <a:gd name="T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5">
                    <a:moveTo>
                      <a:pt x="0" y="1"/>
                    </a:moveTo>
                    <a:cubicBezTo>
                      <a:pt x="2" y="3"/>
                      <a:pt x="5" y="2"/>
                      <a:pt x="7" y="5"/>
                    </a:cubicBezTo>
                    <a:cubicBezTo>
                      <a:pt x="7" y="1"/>
                      <a:pt x="3" y="0"/>
                      <a:pt x="0" y="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Freeform 482">
                <a:extLst>
                  <a:ext uri="{FF2B5EF4-FFF2-40B4-BE49-F238E27FC236}">
                    <a16:creationId xmlns="" xmlns:a16="http://schemas.microsoft.com/office/drawing/2014/main" id="{E3293BD6-BF6C-4647-82F5-6C3E2AC656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97" y="2442"/>
                <a:ext cx="4" cy="2"/>
              </a:xfrm>
              <a:custGeom>
                <a:avLst/>
                <a:gdLst>
                  <a:gd name="T0" fmla="*/ 0 w 7"/>
                  <a:gd name="T1" fmla="*/ 1 h 5"/>
                  <a:gd name="T2" fmla="*/ 7 w 7"/>
                  <a:gd name="T3" fmla="*/ 5 h 5"/>
                  <a:gd name="T4" fmla="*/ 0 w 7"/>
                  <a:gd name="T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5">
                    <a:moveTo>
                      <a:pt x="0" y="1"/>
                    </a:moveTo>
                    <a:cubicBezTo>
                      <a:pt x="2" y="3"/>
                      <a:pt x="5" y="2"/>
                      <a:pt x="7" y="5"/>
                    </a:cubicBezTo>
                    <a:cubicBezTo>
                      <a:pt x="7" y="1"/>
                      <a:pt x="3" y="0"/>
                      <a:pt x="0" y="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Freeform 483">
                <a:extLst>
                  <a:ext uri="{FF2B5EF4-FFF2-40B4-BE49-F238E27FC236}">
                    <a16:creationId xmlns="" xmlns:a16="http://schemas.microsoft.com/office/drawing/2014/main" id="{67E640BF-870E-4967-AD5A-219237F4E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2" y="2418"/>
                <a:ext cx="3" cy="5"/>
              </a:xfrm>
              <a:custGeom>
                <a:avLst/>
                <a:gdLst>
                  <a:gd name="T0" fmla="*/ 3 w 7"/>
                  <a:gd name="T1" fmla="*/ 1 h 11"/>
                  <a:gd name="T2" fmla="*/ 0 w 7"/>
                  <a:gd name="T3" fmla="*/ 0 h 11"/>
                  <a:gd name="T4" fmla="*/ 2 w 7"/>
                  <a:gd name="T5" fmla="*/ 9 h 11"/>
                  <a:gd name="T6" fmla="*/ 3 w 7"/>
                  <a:gd name="T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1">
                    <a:moveTo>
                      <a:pt x="3" y="1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2" y="2"/>
                      <a:pt x="0" y="8"/>
                      <a:pt x="2" y="9"/>
                    </a:cubicBezTo>
                    <a:cubicBezTo>
                      <a:pt x="7" y="11"/>
                      <a:pt x="4" y="2"/>
                      <a:pt x="3" y="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Freeform 484">
                <a:extLst>
                  <a:ext uri="{FF2B5EF4-FFF2-40B4-BE49-F238E27FC236}">
                    <a16:creationId xmlns="" xmlns:a16="http://schemas.microsoft.com/office/drawing/2014/main" id="{E27AD1A0-E43A-43B1-98F0-1A3658568F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2" y="2418"/>
                <a:ext cx="3" cy="5"/>
              </a:xfrm>
              <a:custGeom>
                <a:avLst/>
                <a:gdLst>
                  <a:gd name="T0" fmla="*/ 3 w 7"/>
                  <a:gd name="T1" fmla="*/ 1 h 11"/>
                  <a:gd name="T2" fmla="*/ 0 w 7"/>
                  <a:gd name="T3" fmla="*/ 0 h 11"/>
                  <a:gd name="T4" fmla="*/ 2 w 7"/>
                  <a:gd name="T5" fmla="*/ 9 h 11"/>
                  <a:gd name="T6" fmla="*/ 3 w 7"/>
                  <a:gd name="T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11">
                    <a:moveTo>
                      <a:pt x="3" y="1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2" y="2"/>
                      <a:pt x="0" y="8"/>
                      <a:pt x="2" y="9"/>
                    </a:cubicBezTo>
                    <a:cubicBezTo>
                      <a:pt x="7" y="11"/>
                      <a:pt x="4" y="2"/>
                      <a:pt x="3" y="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Freeform 485">
                <a:extLst>
                  <a:ext uri="{FF2B5EF4-FFF2-40B4-BE49-F238E27FC236}">
                    <a16:creationId xmlns="" xmlns:a16="http://schemas.microsoft.com/office/drawing/2014/main" id="{EE6E1821-AFD8-4E77-904D-691DAE4590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4" y="2412"/>
                <a:ext cx="7" cy="11"/>
              </a:xfrm>
              <a:custGeom>
                <a:avLst/>
                <a:gdLst>
                  <a:gd name="T0" fmla="*/ 0 w 13"/>
                  <a:gd name="T1" fmla="*/ 24 h 24"/>
                  <a:gd name="T2" fmla="*/ 13 w 13"/>
                  <a:gd name="T3" fmla="*/ 0 h 24"/>
                  <a:gd name="T4" fmla="*/ 7 w 13"/>
                  <a:gd name="T5" fmla="*/ 10 h 24"/>
                  <a:gd name="T6" fmla="*/ 0 w 13"/>
                  <a:gd name="T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24">
                    <a:moveTo>
                      <a:pt x="0" y="24"/>
                    </a:moveTo>
                    <a:cubicBezTo>
                      <a:pt x="6" y="20"/>
                      <a:pt x="11" y="7"/>
                      <a:pt x="13" y="0"/>
                    </a:cubicBezTo>
                    <a:cubicBezTo>
                      <a:pt x="8" y="2"/>
                      <a:pt x="9" y="6"/>
                      <a:pt x="7" y="10"/>
                    </a:cubicBezTo>
                    <a:cubicBezTo>
                      <a:pt x="5" y="15"/>
                      <a:pt x="2" y="19"/>
                      <a:pt x="0" y="24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Freeform 486">
                <a:extLst>
                  <a:ext uri="{FF2B5EF4-FFF2-40B4-BE49-F238E27FC236}">
                    <a16:creationId xmlns="" xmlns:a16="http://schemas.microsoft.com/office/drawing/2014/main" id="{F8CAF7A1-E342-42AC-8D1C-C8D10DE444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14" y="2412"/>
                <a:ext cx="7" cy="11"/>
              </a:xfrm>
              <a:custGeom>
                <a:avLst/>
                <a:gdLst>
                  <a:gd name="T0" fmla="*/ 0 w 13"/>
                  <a:gd name="T1" fmla="*/ 24 h 24"/>
                  <a:gd name="T2" fmla="*/ 13 w 13"/>
                  <a:gd name="T3" fmla="*/ 0 h 24"/>
                  <a:gd name="T4" fmla="*/ 7 w 13"/>
                  <a:gd name="T5" fmla="*/ 10 h 24"/>
                  <a:gd name="T6" fmla="*/ 0 w 13"/>
                  <a:gd name="T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24">
                    <a:moveTo>
                      <a:pt x="0" y="24"/>
                    </a:moveTo>
                    <a:cubicBezTo>
                      <a:pt x="6" y="20"/>
                      <a:pt x="11" y="7"/>
                      <a:pt x="13" y="0"/>
                    </a:cubicBezTo>
                    <a:cubicBezTo>
                      <a:pt x="8" y="2"/>
                      <a:pt x="9" y="6"/>
                      <a:pt x="7" y="10"/>
                    </a:cubicBezTo>
                    <a:cubicBezTo>
                      <a:pt x="5" y="15"/>
                      <a:pt x="2" y="19"/>
                      <a:pt x="0" y="24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Freeform 487">
                <a:extLst>
                  <a:ext uri="{FF2B5EF4-FFF2-40B4-BE49-F238E27FC236}">
                    <a16:creationId xmlns="" xmlns:a16="http://schemas.microsoft.com/office/drawing/2014/main" id="{5EBFB894-5C0D-4D59-AD29-7946A832B2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1" y="2433"/>
                <a:ext cx="1" cy="4"/>
              </a:xfrm>
              <a:custGeom>
                <a:avLst/>
                <a:gdLst>
                  <a:gd name="T0" fmla="*/ 2 w 3"/>
                  <a:gd name="T1" fmla="*/ 0 h 7"/>
                  <a:gd name="T2" fmla="*/ 1 w 3"/>
                  <a:gd name="T3" fmla="*/ 7 h 7"/>
                  <a:gd name="T4" fmla="*/ 2 w 3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7">
                    <a:moveTo>
                      <a:pt x="2" y="0"/>
                    </a:moveTo>
                    <a:cubicBezTo>
                      <a:pt x="0" y="2"/>
                      <a:pt x="0" y="4"/>
                      <a:pt x="1" y="7"/>
                    </a:cubicBezTo>
                    <a:cubicBezTo>
                      <a:pt x="2" y="5"/>
                      <a:pt x="3" y="3"/>
                      <a:pt x="2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Freeform 488">
                <a:extLst>
                  <a:ext uri="{FF2B5EF4-FFF2-40B4-BE49-F238E27FC236}">
                    <a16:creationId xmlns="" xmlns:a16="http://schemas.microsoft.com/office/drawing/2014/main" id="{6B98571C-DAFA-42ED-A2FC-C5649032F4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1" y="2433"/>
                <a:ext cx="1" cy="4"/>
              </a:xfrm>
              <a:custGeom>
                <a:avLst/>
                <a:gdLst>
                  <a:gd name="T0" fmla="*/ 2 w 3"/>
                  <a:gd name="T1" fmla="*/ 0 h 7"/>
                  <a:gd name="T2" fmla="*/ 1 w 3"/>
                  <a:gd name="T3" fmla="*/ 7 h 7"/>
                  <a:gd name="T4" fmla="*/ 2 w 3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7">
                    <a:moveTo>
                      <a:pt x="2" y="0"/>
                    </a:moveTo>
                    <a:cubicBezTo>
                      <a:pt x="0" y="2"/>
                      <a:pt x="0" y="4"/>
                      <a:pt x="1" y="7"/>
                    </a:cubicBezTo>
                    <a:cubicBezTo>
                      <a:pt x="2" y="5"/>
                      <a:pt x="3" y="3"/>
                      <a:pt x="2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Freeform 489">
                <a:extLst>
                  <a:ext uri="{FF2B5EF4-FFF2-40B4-BE49-F238E27FC236}">
                    <a16:creationId xmlns="" xmlns:a16="http://schemas.microsoft.com/office/drawing/2014/main" id="{B2914E44-BF99-46AC-B0FF-1A5774A428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0" y="2248"/>
                <a:ext cx="153" cy="146"/>
              </a:xfrm>
              <a:custGeom>
                <a:avLst/>
                <a:gdLst>
                  <a:gd name="T0" fmla="*/ 5 w 313"/>
                  <a:gd name="T1" fmla="*/ 114 h 300"/>
                  <a:gd name="T2" fmla="*/ 8 w 313"/>
                  <a:gd name="T3" fmla="*/ 110 h 300"/>
                  <a:gd name="T4" fmla="*/ 16 w 313"/>
                  <a:gd name="T5" fmla="*/ 88 h 300"/>
                  <a:gd name="T6" fmla="*/ 25 w 313"/>
                  <a:gd name="T7" fmla="*/ 90 h 300"/>
                  <a:gd name="T8" fmla="*/ 45 w 313"/>
                  <a:gd name="T9" fmla="*/ 116 h 300"/>
                  <a:gd name="T10" fmla="*/ 67 w 313"/>
                  <a:gd name="T11" fmla="*/ 117 h 300"/>
                  <a:gd name="T12" fmla="*/ 99 w 313"/>
                  <a:gd name="T13" fmla="*/ 113 h 300"/>
                  <a:gd name="T14" fmla="*/ 128 w 313"/>
                  <a:gd name="T15" fmla="*/ 100 h 300"/>
                  <a:gd name="T16" fmla="*/ 162 w 313"/>
                  <a:gd name="T17" fmla="*/ 103 h 300"/>
                  <a:gd name="T18" fmla="*/ 177 w 313"/>
                  <a:gd name="T19" fmla="*/ 102 h 300"/>
                  <a:gd name="T20" fmla="*/ 196 w 313"/>
                  <a:gd name="T21" fmla="*/ 65 h 300"/>
                  <a:gd name="T22" fmla="*/ 205 w 313"/>
                  <a:gd name="T23" fmla="*/ 35 h 300"/>
                  <a:gd name="T24" fmla="*/ 208 w 313"/>
                  <a:gd name="T25" fmla="*/ 8 h 300"/>
                  <a:gd name="T26" fmla="*/ 226 w 313"/>
                  <a:gd name="T27" fmla="*/ 1 h 300"/>
                  <a:gd name="T28" fmla="*/ 249 w 313"/>
                  <a:gd name="T29" fmla="*/ 2 h 300"/>
                  <a:gd name="T30" fmla="*/ 259 w 313"/>
                  <a:gd name="T31" fmla="*/ 10 h 300"/>
                  <a:gd name="T32" fmla="*/ 270 w 313"/>
                  <a:gd name="T33" fmla="*/ 20 h 300"/>
                  <a:gd name="T34" fmla="*/ 262 w 313"/>
                  <a:gd name="T35" fmla="*/ 21 h 300"/>
                  <a:gd name="T36" fmla="*/ 251 w 313"/>
                  <a:gd name="T37" fmla="*/ 27 h 300"/>
                  <a:gd name="T38" fmla="*/ 257 w 313"/>
                  <a:gd name="T39" fmla="*/ 40 h 300"/>
                  <a:gd name="T40" fmla="*/ 266 w 313"/>
                  <a:gd name="T41" fmla="*/ 51 h 300"/>
                  <a:gd name="T42" fmla="*/ 275 w 313"/>
                  <a:gd name="T43" fmla="*/ 60 h 300"/>
                  <a:gd name="T44" fmla="*/ 274 w 313"/>
                  <a:gd name="T45" fmla="*/ 82 h 300"/>
                  <a:gd name="T46" fmla="*/ 289 w 313"/>
                  <a:gd name="T47" fmla="*/ 98 h 300"/>
                  <a:gd name="T48" fmla="*/ 308 w 313"/>
                  <a:gd name="T49" fmla="*/ 116 h 300"/>
                  <a:gd name="T50" fmla="*/ 299 w 313"/>
                  <a:gd name="T51" fmla="*/ 124 h 300"/>
                  <a:gd name="T52" fmla="*/ 277 w 313"/>
                  <a:gd name="T53" fmla="*/ 124 h 300"/>
                  <a:gd name="T54" fmla="*/ 264 w 313"/>
                  <a:gd name="T55" fmla="*/ 171 h 300"/>
                  <a:gd name="T56" fmla="*/ 268 w 313"/>
                  <a:gd name="T57" fmla="*/ 174 h 300"/>
                  <a:gd name="T58" fmla="*/ 259 w 313"/>
                  <a:gd name="T59" fmla="*/ 180 h 300"/>
                  <a:gd name="T60" fmla="*/ 238 w 313"/>
                  <a:gd name="T61" fmla="*/ 202 h 300"/>
                  <a:gd name="T62" fmla="*/ 227 w 313"/>
                  <a:gd name="T63" fmla="*/ 215 h 300"/>
                  <a:gd name="T64" fmla="*/ 237 w 313"/>
                  <a:gd name="T65" fmla="*/ 228 h 300"/>
                  <a:gd name="T66" fmla="*/ 228 w 313"/>
                  <a:gd name="T67" fmla="*/ 240 h 300"/>
                  <a:gd name="T68" fmla="*/ 226 w 313"/>
                  <a:gd name="T69" fmla="*/ 261 h 300"/>
                  <a:gd name="T70" fmla="*/ 192 w 313"/>
                  <a:gd name="T71" fmla="*/ 289 h 300"/>
                  <a:gd name="T72" fmla="*/ 175 w 313"/>
                  <a:gd name="T73" fmla="*/ 283 h 300"/>
                  <a:gd name="T74" fmla="*/ 168 w 313"/>
                  <a:gd name="T75" fmla="*/ 264 h 300"/>
                  <a:gd name="T76" fmla="*/ 145 w 313"/>
                  <a:gd name="T77" fmla="*/ 271 h 300"/>
                  <a:gd name="T78" fmla="*/ 136 w 313"/>
                  <a:gd name="T79" fmla="*/ 262 h 300"/>
                  <a:gd name="T80" fmla="*/ 116 w 313"/>
                  <a:gd name="T81" fmla="*/ 269 h 300"/>
                  <a:gd name="T82" fmla="*/ 91 w 313"/>
                  <a:gd name="T83" fmla="*/ 273 h 300"/>
                  <a:gd name="T84" fmla="*/ 76 w 313"/>
                  <a:gd name="T85" fmla="*/ 254 h 300"/>
                  <a:gd name="T86" fmla="*/ 58 w 313"/>
                  <a:gd name="T87" fmla="*/ 257 h 300"/>
                  <a:gd name="T88" fmla="*/ 54 w 313"/>
                  <a:gd name="T89" fmla="*/ 257 h 300"/>
                  <a:gd name="T90" fmla="*/ 41 w 313"/>
                  <a:gd name="T91" fmla="*/ 236 h 300"/>
                  <a:gd name="T92" fmla="*/ 33 w 313"/>
                  <a:gd name="T93" fmla="*/ 214 h 300"/>
                  <a:gd name="T94" fmla="*/ 37 w 313"/>
                  <a:gd name="T95" fmla="*/ 198 h 300"/>
                  <a:gd name="T96" fmla="*/ 28 w 313"/>
                  <a:gd name="T97" fmla="*/ 183 h 300"/>
                  <a:gd name="T98" fmla="*/ 15 w 313"/>
                  <a:gd name="T99" fmla="*/ 183 h 300"/>
                  <a:gd name="T100" fmla="*/ 22 w 313"/>
                  <a:gd name="T101" fmla="*/ 177 h 300"/>
                  <a:gd name="T102" fmla="*/ 10 w 313"/>
                  <a:gd name="T103" fmla="*/ 171 h 300"/>
                  <a:gd name="T104" fmla="*/ 14 w 313"/>
                  <a:gd name="T105" fmla="*/ 152 h 300"/>
                  <a:gd name="T106" fmla="*/ 3 w 313"/>
                  <a:gd name="T107" fmla="*/ 122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13" h="300">
                    <a:moveTo>
                      <a:pt x="3" y="122"/>
                    </a:moveTo>
                    <a:cubicBezTo>
                      <a:pt x="6" y="120"/>
                      <a:pt x="4" y="117"/>
                      <a:pt x="5" y="114"/>
                    </a:cubicBezTo>
                    <a:cubicBezTo>
                      <a:pt x="6" y="109"/>
                      <a:pt x="12" y="109"/>
                      <a:pt x="13" y="104"/>
                    </a:cubicBezTo>
                    <a:cubicBezTo>
                      <a:pt x="11" y="106"/>
                      <a:pt x="10" y="108"/>
                      <a:pt x="8" y="110"/>
                    </a:cubicBezTo>
                    <a:cubicBezTo>
                      <a:pt x="4" y="105"/>
                      <a:pt x="9" y="100"/>
                      <a:pt x="12" y="96"/>
                    </a:cubicBezTo>
                    <a:cubicBezTo>
                      <a:pt x="14" y="93"/>
                      <a:pt x="15" y="91"/>
                      <a:pt x="16" y="88"/>
                    </a:cubicBezTo>
                    <a:cubicBezTo>
                      <a:pt x="17" y="84"/>
                      <a:pt x="22" y="83"/>
                      <a:pt x="25" y="80"/>
                    </a:cubicBezTo>
                    <a:cubicBezTo>
                      <a:pt x="25" y="84"/>
                      <a:pt x="20" y="88"/>
                      <a:pt x="25" y="90"/>
                    </a:cubicBezTo>
                    <a:cubicBezTo>
                      <a:pt x="26" y="91"/>
                      <a:pt x="28" y="99"/>
                      <a:pt x="29" y="101"/>
                    </a:cubicBezTo>
                    <a:cubicBezTo>
                      <a:pt x="34" y="106"/>
                      <a:pt x="42" y="109"/>
                      <a:pt x="45" y="116"/>
                    </a:cubicBezTo>
                    <a:cubicBezTo>
                      <a:pt x="46" y="118"/>
                      <a:pt x="51" y="120"/>
                      <a:pt x="53" y="121"/>
                    </a:cubicBezTo>
                    <a:cubicBezTo>
                      <a:pt x="57" y="123"/>
                      <a:pt x="64" y="119"/>
                      <a:pt x="67" y="117"/>
                    </a:cubicBezTo>
                    <a:cubicBezTo>
                      <a:pt x="75" y="114"/>
                      <a:pt x="82" y="118"/>
                      <a:pt x="90" y="118"/>
                    </a:cubicBezTo>
                    <a:cubicBezTo>
                      <a:pt x="93" y="117"/>
                      <a:pt x="96" y="115"/>
                      <a:pt x="99" y="113"/>
                    </a:cubicBezTo>
                    <a:cubicBezTo>
                      <a:pt x="103" y="111"/>
                      <a:pt x="102" y="105"/>
                      <a:pt x="105" y="102"/>
                    </a:cubicBezTo>
                    <a:cubicBezTo>
                      <a:pt x="109" y="98"/>
                      <a:pt x="126" y="95"/>
                      <a:pt x="128" y="100"/>
                    </a:cubicBezTo>
                    <a:cubicBezTo>
                      <a:pt x="131" y="105"/>
                      <a:pt x="146" y="111"/>
                      <a:pt x="151" y="107"/>
                    </a:cubicBezTo>
                    <a:cubicBezTo>
                      <a:pt x="156" y="105"/>
                      <a:pt x="157" y="101"/>
                      <a:pt x="162" y="103"/>
                    </a:cubicBezTo>
                    <a:cubicBezTo>
                      <a:pt x="165" y="104"/>
                      <a:pt x="168" y="101"/>
                      <a:pt x="170" y="100"/>
                    </a:cubicBezTo>
                    <a:cubicBezTo>
                      <a:pt x="172" y="99"/>
                      <a:pt x="174" y="102"/>
                      <a:pt x="177" y="102"/>
                    </a:cubicBezTo>
                    <a:cubicBezTo>
                      <a:pt x="175" y="96"/>
                      <a:pt x="187" y="84"/>
                      <a:pt x="184" y="81"/>
                    </a:cubicBezTo>
                    <a:cubicBezTo>
                      <a:pt x="178" y="75"/>
                      <a:pt x="191" y="67"/>
                      <a:pt x="196" y="65"/>
                    </a:cubicBezTo>
                    <a:cubicBezTo>
                      <a:pt x="193" y="62"/>
                      <a:pt x="188" y="49"/>
                      <a:pt x="196" y="48"/>
                    </a:cubicBezTo>
                    <a:cubicBezTo>
                      <a:pt x="207" y="47"/>
                      <a:pt x="199" y="40"/>
                      <a:pt x="205" y="35"/>
                    </a:cubicBezTo>
                    <a:cubicBezTo>
                      <a:pt x="207" y="32"/>
                      <a:pt x="204" y="23"/>
                      <a:pt x="205" y="19"/>
                    </a:cubicBezTo>
                    <a:cubicBezTo>
                      <a:pt x="205" y="16"/>
                      <a:pt x="206" y="11"/>
                      <a:pt x="208" y="8"/>
                    </a:cubicBezTo>
                    <a:cubicBezTo>
                      <a:pt x="209" y="5"/>
                      <a:pt x="212" y="4"/>
                      <a:pt x="213" y="0"/>
                    </a:cubicBezTo>
                    <a:cubicBezTo>
                      <a:pt x="218" y="2"/>
                      <a:pt x="220" y="4"/>
                      <a:pt x="226" y="1"/>
                    </a:cubicBezTo>
                    <a:cubicBezTo>
                      <a:pt x="228" y="0"/>
                      <a:pt x="233" y="8"/>
                      <a:pt x="233" y="0"/>
                    </a:cubicBezTo>
                    <a:cubicBezTo>
                      <a:pt x="237" y="4"/>
                      <a:pt x="245" y="3"/>
                      <a:pt x="249" y="2"/>
                    </a:cubicBezTo>
                    <a:cubicBezTo>
                      <a:pt x="256" y="2"/>
                      <a:pt x="259" y="8"/>
                      <a:pt x="266" y="8"/>
                    </a:cubicBezTo>
                    <a:cubicBezTo>
                      <a:pt x="264" y="9"/>
                      <a:pt x="262" y="10"/>
                      <a:pt x="259" y="10"/>
                    </a:cubicBezTo>
                    <a:cubicBezTo>
                      <a:pt x="261" y="11"/>
                      <a:pt x="271" y="20"/>
                      <a:pt x="264" y="16"/>
                    </a:cubicBezTo>
                    <a:cubicBezTo>
                      <a:pt x="266" y="18"/>
                      <a:pt x="269" y="18"/>
                      <a:pt x="270" y="20"/>
                    </a:cubicBezTo>
                    <a:cubicBezTo>
                      <a:pt x="271" y="22"/>
                      <a:pt x="271" y="23"/>
                      <a:pt x="273" y="24"/>
                    </a:cubicBezTo>
                    <a:cubicBezTo>
                      <a:pt x="270" y="29"/>
                      <a:pt x="264" y="26"/>
                      <a:pt x="262" y="21"/>
                    </a:cubicBezTo>
                    <a:cubicBezTo>
                      <a:pt x="263" y="23"/>
                      <a:pt x="263" y="25"/>
                      <a:pt x="263" y="27"/>
                    </a:cubicBezTo>
                    <a:cubicBezTo>
                      <a:pt x="260" y="25"/>
                      <a:pt x="255" y="26"/>
                      <a:pt x="251" y="27"/>
                    </a:cubicBezTo>
                    <a:cubicBezTo>
                      <a:pt x="256" y="29"/>
                      <a:pt x="258" y="33"/>
                      <a:pt x="262" y="34"/>
                    </a:cubicBezTo>
                    <a:cubicBezTo>
                      <a:pt x="261" y="36"/>
                      <a:pt x="260" y="41"/>
                      <a:pt x="257" y="40"/>
                    </a:cubicBezTo>
                    <a:cubicBezTo>
                      <a:pt x="259" y="43"/>
                      <a:pt x="264" y="45"/>
                      <a:pt x="268" y="46"/>
                    </a:cubicBezTo>
                    <a:cubicBezTo>
                      <a:pt x="264" y="50"/>
                      <a:pt x="271" y="51"/>
                      <a:pt x="266" y="51"/>
                    </a:cubicBezTo>
                    <a:cubicBezTo>
                      <a:pt x="267" y="51"/>
                      <a:pt x="269" y="52"/>
                      <a:pt x="271" y="53"/>
                    </a:cubicBezTo>
                    <a:cubicBezTo>
                      <a:pt x="265" y="54"/>
                      <a:pt x="272" y="58"/>
                      <a:pt x="275" y="60"/>
                    </a:cubicBezTo>
                    <a:cubicBezTo>
                      <a:pt x="277" y="63"/>
                      <a:pt x="279" y="67"/>
                      <a:pt x="281" y="70"/>
                    </a:cubicBezTo>
                    <a:cubicBezTo>
                      <a:pt x="284" y="74"/>
                      <a:pt x="279" y="83"/>
                      <a:pt x="274" y="82"/>
                    </a:cubicBezTo>
                    <a:cubicBezTo>
                      <a:pt x="277" y="84"/>
                      <a:pt x="275" y="87"/>
                      <a:pt x="278" y="89"/>
                    </a:cubicBezTo>
                    <a:cubicBezTo>
                      <a:pt x="281" y="92"/>
                      <a:pt x="285" y="95"/>
                      <a:pt x="289" y="98"/>
                    </a:cubicBezTo>
                    <a:cubicBezTo>
                      <a:pt x="292" y="100"/>
                      <a:pt x="294" y="104"/>
                      <a:pt x="297" y="105"/>
                    </a:cubicBezTo>
                    <a:cubicBezTo>
                      <a:pt x="302" y="107"/>
                      <a:pt x="305" y="112"/>
                      <a:pt x="308" y="116"/>
                    </a:cubicBezTo>
                    <a:cubicBezTo>
                      <a:pt x="310" y="117"/>
                      <a:pt x="313" y="116"/>
                      <a:pt x="311" y="120"/>
                    </a:cubicBezTo>
                    <a:cubicBezTo>
                      <a:pt x="308" y="124"/>
                      <a:pt x="303" y="122"/>
                      <a:pt x="299" y="124"/>
                    </a:cubicBezTo>
                    <a:cubicBezTo>
                      <a:pt x="292" y="128"/>
                      <a:pt x="284" y="118"/>
                      <a:pt x="278" y="116"/>
                    </a:cubicBezTo>
                    <a:cubicBezTo>
                      <a:pt x="281" y="119"/>
                      <a:pt x="283" y="124"/>
                      <a:pt x="277" y="124"/>
                    </a:cubicBezTo>
                    <a:cubicBezTo>
                      <a:pt x="272" y="125"/>
                      <a:pt x="270" y="133"/>
                      <a:pt x="269" y="137"/>
                    </a:cubicBezTo>
                    <a:cubicBezTo>
                      <a:pt x="265" y="147"/>
                      <a:pt x="263" y="159"/>
                      <a:pt x="264" y="171"/>
                    </a:cubicBezTo>
                    <a:cubicBezTo>
                      <a:pt x="266" y="169"/>
                      <a:pt x="268" y="168"/>
                      <a:pt x="270" y="168"/>
                    </a:cubicBezTo>
                    <a:cubicBezTo>
                      <a:pt x="269" y="170"/>
                      <a:pt x="265" y="173"/>
                      <a:pt x="268" y="174"/>
                    </a:cubicBezTo>
                    <a:cubicBezTo>
                      <a:pt x="265" y="176"/>
                      <a:pt x="265" y="178"/>
                      <a:pt x="268" y="180"/>
                    </a:cubicBezTo>
                    <a:cubicBezTo>
                      <a:pt x="264" y="181"/>
                      <a:pt x="260" y="185"/>
                      <a:pt x="259" y="180"/>
                    </a:cubicBezTo>
                    <a:cubicBezTo>
                      <a:pt x="258" y="187"/>
                      <a:pt x="244" y="203"/>
                      <a:pt x="242" y="188"/>
                    </a:cubicBezTo>
                    <a:cubicBezTo>
                      <a:pt x="239" y="193"/>
                      <a:pt x="244" y="197"/>
                      <a:pt x="238" y="202"/>
                    </a:cubicBezTo>
                    <a:cubicBezTo>
                      <a:pt x="236" y="203"/>
                      <a:pt x="237" y="206"/>
                      <a:pt x="235" y="209"/>
                    </a:cubicBezTo>
                    <a:cubicBezTo>
                      <a:pt x="233" y="212"/>
                      <a:pt x="229" y="212"/>
                      <a:pt x="227" y="215"/>
                    </a:cubicBezTo>
                    <a:cubicBezTo>
                      <a:pt x="236" y="211"/>
                      <a:pt x="233" y="224"/>
                      <a:pt x="228" y="227"/>
                    </a:cubicBezTo>
                    <a:cubicBezTo>
                      <a:pt x="231" y="229"/>
                      <a:pt x="235" y="226"/>
                      <a:pt x="237" y="228"/>
                    </a:cubicBezTo>
                    <a:cubicBezTo>
                      <a:pt x="239" y="231"/>
                      <a:pt x="235" y="239"/>
                      <a:pt x="234" y="241"/>
                    </a:cubicBezTo>
                    <a:cubicBezTo>
                      <a:pt x="232" y="239"/>
                      <a:pt x="230" y="239"/>
                      <a:pt x="228" y="240"/>
                    </a:cubicBezTo>
                    <a:cubicBezTo>
                      <a:pt x="234" y="245"/>
                      <a:pt x="226" y="260"/>
                      <a:pt x="222" y="252"/>
                    </a:cubicBezTo>
                    <a:cubicBezTo>
                      <a:pt x="221" y="256"/>
                      <a:pt x="224" y="259"/>
                      <a:pt x="226" y="261"/>
                    </a:cubicBezTo>
                    <a:cubicBezTo>
                      <a:pt x="218" y="263"/>
                      <a:pt x="221" y="275"/>
                      <a:pt x="214" y="277"/>
                    </a:cubicBezTo>
                    <a:cubicBezTo>
                      <a:pt x="207" y="280"/>
                      <a:pt x="199" y="285"/>
                      <a:pt x="192" y="289"/>
                    </a:cubicBezTo>
                    <a:cubicBezTo>
                      <a:pt x="190" y="289"/>
                      <a:pt x="174" y="300"/>
                      <a:pt x="175" y="294"/>
                    </a:cubicBezTo>
                    <a:cubicBezTo>
                      <a:pt x="175" y="290"/>
                      <a:pt x="175" y="287"/>
                      <a:pt x="175" y="283"/>
                    </a:cubicBezTo>
                    <a:cubicBezTo>
                      <a:pt x="175" y="278"/>
                      <a:pt x="172" y="273"/>
                      <a:pt x="173" y="268"/>
                    </a:cubicBezTo>
                    <a:cubicBezTo>
                      <a:pt x="168" y="274"/>
                      <a:pt x="164" y="272"/>
                      <a:pt x="168" y="264"/>
                    </a:cubicBezTo>
                    <a:cubicBezTo>
                      <a:pt x="165" y="268"/>
                      <a:pt x="159" y="271"/>
                      <a:pt x="160" y="263"/>
                    </a:cubicBezTo>
                    <a:cubicBezTo>
                      <a:pt x="160" y="267"/>
                      <a:pt x="149" y="277"/>
                      <a:pt x="145" y="271"/>
                    </a:cubicBezTo>
                    <a:cubicBezTo>
                      <a:pt x="144" y="269"/>
                      <a:pt x="147" y="267"/>
                      <a:pt x="145" y="264"/>
                    </a:cubicBezTo>
                    <a:cubicBezTo>
                      <a:pt x="141" y="260"/>
                      <a:pt x="137" y="268"/>
                      <a:pt x="136" y="262"/>
                    </a:cubicBezTo>
                    <a:cubicBezTo>
                      <a:pt x="137" y="269"/>
                      <a:pt x="129" y="257"/>
                      <a:pt x="128" y="254"/>
                    </a:cubicBezTo>
                    <a:cubicBezTo>
                      <a:pt x="128" y="260"/>
                      <a:pt x="121" y="267"/>
                      <a:pt x="116" y="269"/>
                    </a:cubicBezTo>
                    <a:cubicBezTo>
                      <a:pt x="111" y="272"/>
                      <a:pt x="106" y="264"/>
                      <a:pt x="101" y="268"/>
                    </a:cubicBezTo>
                    <a:cubicBezTo>
                      <a:pt x="99" y="270"/>
                      <a:pt x="92" y="280"/>
                      <a:pt x="91" y="273"/>
                    </a:cubicBezTo>
                    <a:cubicBezTo>
                      <a:pt x="89" y="265"/>
                      <a:pt x="92" y="258"/>
                      <a:pt x="87" y="249"/>
                    </a:cubicBezTo>
                    <a:cubicBezTo>
                      <a:pt x="84" y="258"/>
                      <a:pt x="83" y="254"/>
                      <a:pt x="76" y="254"/>
                    </a:cubicBezTo>
                    <a:cubicBezTo>
                      <a:pt x="73" y="254"/>
                      <a:pt x="71" y="256"/>
                      <a:pt x="69" y="258"/>
                    </a:cubicBezTo>
                    <a:cubicBezTo>
                      <a:pt x="65" y="260"/>
                      <a:pt x="62" y="258"/>
                      <a:pt x="58" y="257"/>
                    </a:cubicBezTo>
                    <a:cubicBezTo>
                      <a:pt x="59" y="256"/>
                      <a:pt x="61" y="254"/>
                      <a:pt x="62" y="253"/>
                    </a:cubicBezTo>
                    <a:cubicBezTo>
                      <a:pt x="59" y="254"/>
                      <a:pt x="58" y="258"/>
                      <a:pt x="54" y="257"/>
                    </a:cubicBezTo>
                    <a:cubicBezTo>
                      <a:pt x="56" y="249"/>
                      <a:pt x="47" y="254"/>
                      <a:pt x="43" y="256"/>
                    </a:cubicBezTo>
                    <a:cubicBezTo>
                      <a:pt x="39" y="251"/>
                      <a:pt x="42" y="242"/>
                      <a:pt x="41" y="236"/>
                    </a:cubicBezTo>
                    <a:cubicBezTo>
                      <a:pt x="39" y="232"/>
                      <a:pt x="40" y="228"/>
                      <a:pt x="39" y="224"/>
                    </a:cubicBezTo>
                    <a:cubicBezTo>
                      <a:pt x="39" y="220"/>
                      <a:pt x="33" y="217"/>
                      <a:pt x="33" y="214"/>
                    </a:cubicBezTo>
                    <a:cubicBezTo>
                      <a:pt x="34" y="214"/>
                      <a:pt x="37" y="210"/>
                      <a:pt x="37" y="209"/>
                    </a:cubicBezTo>
                    <a:cubicBezTo>
                      <a:pt x="38" y="205"/>
                      <a:pt x="39" y="202"/>
                      <a:pt x="37" y="198"/>
                    </a:cubicBezTo>
                    <a:cubicBezTo>
                      <a:pt x="35" y="196"/>
                      <a:pt x="35" y="193"/>
                      <a:pt x="33" y="191"/>
                    </a:cubicBezTo>
                    <a:cubicBezTo>
                      <a:pt x="32" y="188"/>
                      <a:pt x="28" y="187"/>
                      <a:pt x="28" y="183"/>
                    </a:cubicBezTo>
                    <a:cubicBezTo>
                      <a:pt x="27" y="184"/>
                      <a:pt x="27" y="185"/>
                      <a:pt x="26" y="186"/>
                    </a:cubicBezTo>
                    <a:cubicBezTo>
                      <a:pt x="23" y="180"/>
                      <a:pt x="19" y="185"/>
                      <a:pt x="15" y="183"/>
                    </a:cubicBezTo>
                    <a:cubicBezTo>
                      <a:pt x="13" y="181"/>
                      <a:pt x="14" y="179"/>
                      <a:pt x="15" y="177"/>
                    </a:cubicBezTo>
                    <a:cubicBezTo>
                      <a:pt x="16" y="175"/>
                      <a:pt x="20" y="177"/>
                      <a:pt x="22" y="177"/>
                    </a:cubicBezTo>
                    <a:cubicBezTo>
                      <a:pt x="19" y="176"/>
                      <a:pt x="18" y="173"/>
                      <a:pt x="15" y="172"/>
                    </a:cubicBezTo>
                    <a:cubicBezTo>
                      <a:pt x="14" y="172"/>
                      <a:pt x="11" y="172"/>
                      <a:pt x="10" y="171"/>
                    </a:cubicBezTo>
                    <a:cubicBezTo>
                      <a:pt x="8" y="168"/>
                      <a:pt x="7" y="157"/>
                      <a:pt x="13" y="160"/>
                    </a:cubicBezTo>
                    <a:cubicBezTo>
                      <a:pt x="11" y="157"/>
                      <a:pt x="9" y="152"/>
                      <a:pt x="14" y="152"/>
                    </a:cubicBezTo>
                    <a:cubicBezTo>
                      <a:pt x="10" y="147"/>
                      <a:pt x="5" y="142"/>
                      <a:pt x="3" y="136"/>
                    </a:cubicBezTo>
                    <a:cubicBezTo>
                      <a:pt x="3" y="133"/>
                      <a:pt x="0" y="124"/>
                      <a:pt x="3" y="12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Freeform 490">
                <a:extLst>
                  <a:ext uri="{FF2B5EF4-FFF2-40B4-BE49-F238E27FC236}">
                    <a16:creationId xmlns="" xmlns:a16="http://schemas.microsoft.com/office/drawing/2014/main" id="{333D9D94-1926-4F0E-9C7C-FEF45A0EA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0" y="2248"/>
                <a:ext cx="153" cy="146"/>
              </a:xfrm>
              <a:custGeom>
                <a:avLst/>
                <a:gdLst>
                  <a:gd name="T0" fmla="*/ 5 w 313"/>
                  <a:gd name="T1" fmla="*/ 114 h 300"/>
                  <a:gd name="T2" fmla="*/ 8 w 313"/>
                  <a:gd name="T3" fmla="*/ 110 h 300"/>
                  <a:gd name="T4" fmla="*/ 16 w 313"/>
                  <a:gd name="T5" fmla="*/ 88 h 300"/>
                  <a:gd name="T6" fmla="*/ 25 w 313"/>
                  <a:gd name="T7" fmla="*/ 90 h 300"/>
                  <a:gd name="T8" fmla="*/ 45 w 313"/>
                  <a:gd name="T9" fmla="*/ 116 h 300"/>
                  <a:gd name="T10" fmla="*/ 67 w 313"/>
                  <a:gd name="T11" fmla="*/ 117 h 300"/>
                  <a:gd name="T12" fmla="*/ 99 w 313"/>
                  <a:gd name="T13" fmla="*/ 113 h 300"/>
                  <a:gd name="T14" fmla="*/ 128 w 313"/>
                  <a:gd name="T15" fmla="*/ 100 h 300"/>
                  <a:gd name="T16" fmla="*/ 162 w 313"/>
                  <a:gd name="T17" fmla="*/ 103 h 300"/>
                  <a:gd name="T18" fmla="*/ 177 w 313"/>
                  <a:gd name="T19" fmla="*/ 102 h 300"/>
                  <a:gd name="T20" fmla="*/ 196 w 313"/>
                  <a:gd name="T21" fmla="*/ 65 h 300"/>
                  <a:gd name="T22" fmla="*/ 205 w 313"/>
                  <a:gd name="T23" fmla="*/ 35 h 300"/>
                  <a:gd name="T24" fmla="*/ 208 w 313"/>
                  <a:gd name="T25" fmla="*/ 8 h 300"/>
                  <a:gd name="T26" fmla="*/ 226 w 313"/>
                  <a:gd name="T27" fmla="*/ 1 h 300"/>
                  <a:gd name="T28" fmla="*/ 249 w 313"/>
                  <a:gd name="T29" fmla="*/ 2 h 300"/>
                  <a:gd name="T30" fmla="*/ 259 w 313"/>
                  <a:gd name="T31" fmla="*/ 10 h 300"/>
                  <a:gd name="T32" fmla="*/ 270 w 313"/>
                  <a:gd name="T33" fmla="*/ 20 h 300"/>
                  <a:gd name="T34" fmla="*/ 262 w 313"/>
                  <a:gd name="T35" fmla="*/ 21 h 300"/>
                  <a:gd name="T36" fmla="*/ 251 w 313"/>
                  <a:gd name="T37" fmla="*/ 27 h 300"/>
                  <a:gd name="T38" fmla="*/ 257 w 313"/>
                  <a:gd name="T39" fmla="*/ 40 h 300"/>
                  <a:gd name="T40" fmla="*/ 266 w 313"/>
                  <a:gd name="T41" fmla="*/ 51 h 300"/>
                  <a:gd name="T42" fmla="*/ 275 w 313"/>
                  <a:gd name="T43" fmla="*/ 60 h 300"/>
                  <a:gd name="T44" fmla="*/ 274 w 313"/>
                  <a:gd name="T45" fmla="*/ 82 h 300"/>
                  <a:gd name="T46" fmla="*/ 289 w 313"/>
                  <a:gd name="T47" fmla="*/ 98 h 300"/>
                  <a:gd name="T48" fmla="*/ 308 w 313"/>
                  <a:gd name="T49" fmla="*/ 116 h 300"/>
                  <a:gd name="T50" fmla="*/ 299 w 313"/>
                  <a:gd name="T51" fmla="*/ 124 h 300"/>
                  <a:gd name="T52" fmla="*/ 277 w 313"/>
                  <a:gd name="T53" fmla="*/ 124 h 300"/>
                  <a:gd name="T54" fmla="*/ 264 w 313"/>
                  <a:gd name="T55" fmla="*/ 171 h 300"/>
                  <a:gd name="T56" fmla="*/ 268 w 313"/>
                  <a:gd name="T57" fmla="*/ 174 h 300"/>
                  <a:gd name="T58" fmla="*/ 259 w 313"/>
                  <a:gd name="T59" fmla="*/ 180 h 300"/>
                  <a:gd name="T60" fmla="*/ 238 w 313"/>
                  <a:gd name="T61" fmla="*/ 202 h 300"/>
                  <a:gd name="T62" fmla="*/ 227 w 313"/>
                  <a:gd name="T63" fmla="*/ 215 h 300"/>
                  <a:gd name="T64" fmla="*/ 237 w 313"/>
                  <a:gd name="T65" fmla="*/ 228 h 300"/>
                  <a:gd name="T66" fmla="*/ 228 w 313"/>
                  <a:gd name="T67" fmla="*/ 240 h 300"/>
                  <a:gd name="T68" fmla="*/ 226 w 313"/>
                  <a:gd name="T69" fmla="*/ 261 h 300"/>
                  <a:gd name="T70" fmla="*/ 192 w 313"/>
                  <a:gd name="T71" fmla="*/ 289 h 300"/>
                  <a:gd name="T72" fmla="*/ 175 w 313"/>
                  <a:gd name="T73" fmla="*/ 283 h 300"/>
                  <a:gd name="T74" fmla="*/ 168 w 313"/>
                  <a:gd name="T75" fmla="*/ 264 h 300"/>
                  <a:gd name="T76" fmla="*/ 145 w 313"/>
                  <a:gd name="T77" fmla="*/ 271 h 300"/>
                  <a:gd name="T78" fmla="*/ 136 w 313"/>
                  <a:gd name="T79" fmla="*/ 262 h 300"/>
                  <a:gd name="T80" fmla="*/ 116 w 313"/>
                  <a:gd name="T81" fmla="*/ 269 h 300"/>
                  <a:gd name="T82" fmla="*/ 91 w 313"/>
                  <a:gd name="T83" fmla="*/ 273 h 300"/>
                  <a:gd name="T84" fmla="*/ 76 w 313"/>
                  <a:gd name="T85" fmla="*/ 254 h 300"/>
                  <a:gd name="T86" fmla="*/ 58 w 313"/>
                  <a:gd name="T87" fmla="*/ 257 h 300"/>
                  <a:gd name="T88" fmla="*/ 54 w 313"/>
                  <a:gd name="T89" fmla="*/ 257 h 300"/>
                  <a:gd name="T90" fmla="*/ 41 w 313"/>
                  <a:gd name="T91" fmla="*/ 236 h 300"/>
                  <a:gd name="T92" fmla="*/ 33 w 313"/>
                  <a:gd name="T93" fmla="*/ 214 h 300"/>
                  <a:gd name="T94" fmla="*/ 37 w 313"/>
                  <a:gd name="T95" fmla="*/ 198 h 300"/>
                  <a:gd name="T96" fmla="*/ 28 w 313"/>
                  <a:gd name="T97" fmla="*/ 183 h 300"/>
                  <a:gd name="T98" fmla="*/ 15 w 313"/>
                  <a:gd name="T99" fmla="*/ 183 h 300"/>
                  <a:gd name="T100" fmla="*/ 22 w 313"/>
                  <a:gd name="T101" fmla="*/ 177 h 300"/>
                  <a:gd name="T102" fmla="*/ 10 w 313"/>
                  <a:gd name="T103" fmla="*/ 171 h 300"/>
                  <a:gd name="T104" fmla="*/ 14 w 313"/>
                  <a:gd name="T105" fmla="*/ 152 h 300"/>
                  <a:gd name="T106" fmla="*/ 3 w 313"/>
                  <a:gd name="T107" fmla="*/ 122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13" h="300">
                    <a:moveTo>
                      <a:pt x="3" y="122"/>
                    </a:moveTo>
                    <a:cubicBezTo>
                      <a:pt x="6" y="120"/>
                      <a:pt x="4" y="117"/>
                      <a:pt x="5" y="114"/>
                    </a:cubicBezTo>
                    <a:cubicBezTo>
                      <a:pt x="6" y="109"/>
                      <a:pt x="12" y="109"/>
                      <a:pt x="13" y="104"/>
                    </a:cubicBezTo>
                    <a:cubicBezTo>
                      <a:pt x="11" y="106"/>
                      <a:pt x="10" y="108"/>
                      <a:pt x="8" y="110"/>
                    </a:cubicBezTo>
                    <a:cubicBezTo>
                      <a:pt x="4" y="105"/>
                      <a:pt x="9" y="100"/>
                      <a:pt x="12" y="96"/>
                    </a:cubicBezTo>
                    <a:cubicBezTo>
                      <a:pt x="14" y="93"/>
                      <a:pt x="15" y="91"/>
                      <a:pt x="16" y="88"/>
                    </a:cubicBezTo>
                    <a:cubicBezTo>
                      <a:pt x="17" y="84"/>
                      <a:pt x="22" y="83"/>
                      <a:pt x="25" y="80"/>
                    </a:cubicBezTo>
                    <a:cubicBezTo>
                      <a:pt x="25" y="84"/>
                      <a:pt x="20" y="88"/>
                      <a:pt x="25" y="90"/>
                    </a:cubicBezTo>
                    <a:cubicBezTo>
                      <a:pt x="26" y="91"/>
                      <a:pt x="28" y="99"/>
                      <a:pt x="29" y="101"/>
                    </a:cubicBezTo>
                    <a:cubicBezTo>
                      <a:pt x="34" y="106"/>
                      <a:pt x="42" y="109"/>
                      <a:pt x="45" y="116"/>
                    </a:cubicBezTo>
                    <a:cubicBezTo>
                      <a:pt x="46" y="118"/>
                      <a:pt x="51" y="120"/>
                      <a:pt x="53" y="121"/>
                    </a:cubicBezTo>
                    <a:cubicBezTo>
                      <a:pt x="57" y="123"/>
                      <a:pt x="64" y="119"/>
                      <a:pt x="67" y="117"/>
                    </a:cubicBezTo>
                    <a:cubicBezTo>
                      <a:pt x="75" y="114"/>
                      <a:pt x="82" y="118"/>
                      <a:pt x="90" y="118"/>
                    </a:cubicBezTo>
                    <a:cubicBezTo>
                      <a:pt x="93" y="117"/>
                      <a:pt x="96" y="115"/>
                      <a:pt x="99" y="113"/>
                    </a:cubicBezTo>
                    <a:cubicBezTo>
                      <a:pt x="103" y="111"/>
                      <a:pt x="102" y="105"/>
                      <a:pt x="105" y="102"/>
                    </a:cubicBezTo>
                    <a:cubicBezTo>
                      <a:pt x="109" y="98"/>
                      <a:pt x="126" y="95"/>
                      <a:pt x="128" y="100"/>
                    </a:cubicBezTo>
                    <a:cubicBezTo>
                      <a:pt x="131" y="105"/>
                      <a:pt x="146" y="111"/>
                      <a:pt x="151" y="107"/>
                    </a:cubicBezTo>
                    <a:cubicBezTo>
                      <a:pt x="156" y="105"/>
                      <a:pt x="157" y="101"/>
                      <a:pt x="162" y="103"/>
                    </a:cubicBezTo>
                    <a:cubicBezTo>
                      <a:pt x="165" y="104"/>
                      <a:pt x="168" y="101"/>
                      <a:pt x="170" y="100"/>
                    </a:cubicBezTo>
                    <a:cubicBezTo>
                      <a:pt x="172" y="99"/>
                      <a:pt x="174" y="102"/>
                      <a:pt x="177" y="102"/>
                    </a:cubicBezTo>
                    <a:cubicBezTo>
                      <a:pt x="175" y="96"/>
                      <a:pt x="187" y="84"/>
                      <a:pt x="184" y="81"/>
                    </a:cubicBezTo>
                    <a:cubicBezTo>
                      <a:pt x="178" y="75"/>
                      <a:pt x="191" y="67"/>
                      <a:pt x="196" y="65"/>
                    </a:cubicBezTo>
                    <a:cubicBezTo>
                      <a:pt x="193" y="62"/>
                      <a:pt x="188" y="49"/>
                      <a:pt x="196" y="48"/>
                    </a:cubicBezTo>
                    <a:cubicBezTo>
                      <a:pt x="207" y="47"/>
                      <a:pt x="199" y="40"/>
                      <a:pt x="205" y="35"/>
                    </a:cubicBezTo>
                    <a:cubicBezTo>
                      <a:pt x="207" y="32"/>
                      <a:pt x="204" y="23"/>
                      <a:pt x="205" y="19"/>
                    </a:cubicBezTo>
                    <a:cubicBezTo>
                      <a:pt x="205" y="16"/>
                      <a:pt x="206" y="11"/>
                      <a:pt x="208" y="8"/>
                    </a:cubicBezTo>
                    <a:cubicBezTo>
                      <a:pt x="209" y="5"/>
                      <a:pt x="212" y="4"/>
                      <a:pt x="213" y="0"/>
                    </a:cubicBezTo>
                    <a:cubicBezTo>
                      <a:pt x="218" y="2"/>
                      <a:pt x="220" y="4"/>
                      <a:pt x="226" y="1"/>
                    </a:cubicBezTo>
                    <a:cubicBezTo>
                      <a:pt x="228" y="0"/>
                      <a:pt x="233" y="8"/>
                      <a:pt x="233" y="0"/>
                    </a:cubicBezTo>
                    <a:cubicBezTo>
                      <a:pt x="237" y="4"/>
                      <a:pt x="245" y="3"/>
                      <a:pt x="249" y="2"/>
                    </a:cubicBezTo>
                    <a:cubicBezTo>
                      <a:pt x="256" y="2"/>
                      <a:pt x="259" y="8"/>
                      <a:pt x="266" y="8"/>
                    </a:cubicBezTo>
                    <a:cubicBezTo>
                      <a:pt x="264" y="9"/>
                      <a:pt x="262" y="10"/>
                      <a:pt x="259" y="10"/>
                    </a:cubicBezTo>
                    <a:cubicBezTo>
                      <a:pt x="261" y="11"/>
                      <a:pt x="271" y="20"/>
                      <a:pt x="264" y="16"/>
                    </a:cubicBezTo>
                    <a:cubicBezTo>
                      <a:pt x="266" y="18"/>
                      <a:pt x="269" y="18"/>
                      <a:pt x="270" y="20"/>
                    </a:cubicBezTo>
                    <a:cubicBezTo>
                      <a:pt x="271" y="22"/>
                      <a:pt x="271" y="23"/>
                      <a:pt x="273" y="24"/>
                    </a:cubicBezTo>
                    <a:cubicBezTo>
                      <a:pt x="270" y="29"/>
                      <a:pt x="264" y="26"/>
                      <a:pt x="262" y="21"/>
                    </a:cubicBezTo>
                    <a:cubicBezTo>
                      <a:pt x="263" y="23"/>
                      <a:pt x="263" y="25"/>
                      <a:pt x="263" y="27"/>
                    </a:cubicBezTo>
                    <a:cubicBezTo>
                      <a:pt x="260" y="25"/>
                      <a:pt x="255" y="26"/>
                      <a:pt x="251" y="27"/>
                    </a:cubicBezTo>
                    <a:cubicBezTo>
                      <a:pt x="256" y="29"/>
                      <a:pt x="258" y="33"/>
                      <a:pt x="262" y="34"/>
                    </a:cubicBezTo>
                    <a:cubicBezTo>
                      <a:pt x="261" y="36"/>
                      <a:pt x="260" y="41"/>
                      <a:pt x="257" y="40"/>
                    </a:cubicBezTo>
                    <a:cubicBezTo>
                      <a:pt x="259" y="43"/>
                      <a:pt x="264" y="45"/>
                      <a:pt x="268" y="46"/>
                    </a:cubicBezTo>
                    <a:cubicBezTo>
                      <a:pt x="264" y="50"/>
                      <a:pt x="271" y="51"/>
                      <a:pt x="266" y="51"/>
                    </a:cubicBezTo>
                    <a:cubicBezTo>
                      <a:pt x="267" y="51"/>
                      <a:pt x="269" y="52"/>
                      <a:pt x="271" y="53"/>
                    </a:cubicBezTo>
                    <a:cubicBezTo>
                      <a:pt x="265" y="54"/>
                      <a:pt x="272" y="58"/>
                      <a:pt x="275" y="60"/>
                    </a:cubicBezTo>
                    <a:cubicBezTo>
                      <a:pt x="277" y="63"/>
                      <a:pt x="279" y="67"/>
                      <a:pt x="281" y="70"/>
                    </a:cubicBezTo>
                    <a:cubicBezTo>
                      <a:pt x="284" y="74"/>
                      <a:pt x="279" y="83"/>
                      <a:pt x="274" y="82"/>
                    </a:cubicBezTo>
                    <a:cubicBezTo>
                      <a:pt x="277" y="84"/>
                      <a:pt x="275" y="87"/>
                      <a:pt x="278" y="89"/>
                    </a:cubicBezTo>
                    <a:cubicBezTo>
                      <a:pt x="281" y="92"/>
                      <a:pt x="285" y="95"/>
                      <a:pt x="289" y="98"/>
                    </a:cubicBezTo>
                    <a:cubicBezTo>
                      <a:pt x="292" y="100"/>
                      <a:pt x="294" y="104"/>
                      <a:pt x="297" y="105"/>
                    </a:cubicBezTo>
                    <a:cubicBezTo>
                      <a:pt x="302" y="107"/>
                      <a:pt x="305" y="112"/>
                      <a:pt x="308" y="116"/>
                    </a:cubicBezTo>
                    <a:cubicBezTo>
                      <a:pt x="310" y="117"/>
                      <a:pt x="313" y="116"/>
                      <a:pt x="311" y="120"/>
                    </a:cubicBezTo>
                    <a:cubicBezTo>
                      <a:pt x="308" y="124"/>
                      <a:pt x="303" y="122"/>
                      <a:pt x="299" y="124"/>
                    </a:cubicBezTo>
                    <a:cubicBezTo>
                      <a:pt x="292" y="128"/>
                      <a:pt x="284" y="118"/>
                      <a:pt x="278" y="116"/>
                    </a:cubicBezTo>
                    <a:cubicBezTo>
                      <a:pt x="281" y="119"/>
                      <a:pt x="283" y="124"/>
                      <a:pt x="277" y="124"/>
                    </a:cubicBezTo>
                    <a:cubicBezTo>
                      <a:pt x="272" y="125"/>
                      <a:pt x="270" y="133"/>
                      <a:pt x="269" y="137"/>
                    </a:cubicBezTo>
                    <a:cubicBezTo>
                      <a:pt x="265" y="147"/>
                      <a:pt x="263" y="159"/>
                      <a:pt x="264" y="171"/>
                    </a:cubicBezTo>
                    <a:cubicBezTo>
                      <a:pt x="266" y="169"/>
                      <a:pt x="268" y="168"/>
                      <a:pt x="270" y="168"/>
                    </a:cubicBezTo>
                    <a:cubicBezTo>
                      <a:pt x="269" y="170"/>
                      <a:pt x="265" y="173"/>
                      <a:pt x="268" y="174"/>
                    </a:cubicBezTo>
                    <a:cubicBezTo>
                      <a:pt x="265" y="176"/>
                      <a:pt x="265" y="178"/>
                      <a:pt x="268" y="180"/>
                    </a:cubicBezTo>
                    <a:cubicBezTo>
                      <a:pt x="264" y="181"/>
                      <a:pt x="260" y="185"/>
                      <a:pt x="259" y="180"/>
                    </a:cubicBezTo>
                    <a:cubicBezTo>
                      <a:pt x="258" y="187"/>
                      <a:pt x="244" y="203"/>
                      <a:pt x="242" y="188"/>
                    </a:cubicBezTo>
                    <a:cubicBezTo>
                      <a:pt x="239" y="193"/>
                      <a:pt x="244" y="197"/>
                      <a:pt x="238" y="202"/>
                    </a:cubicBezTo>
                    <a:cubicBezTo>
                      <a:pt x="236" y="203"/>
                      <a:pt x="237" y="206"/>
                      <a:pt x="235" y="209"/>
                    </a:cubicBezTo>
                    <a:cubicBezTo>
                      <a:pt x="233" y="212"/>
                      <a:pt x="229" y="212"/>
                      <a:pt x="227" y="215"/>
                    </a:cubicBezTo>
                    <a:cubicBezTo>
                      <a:pt x="236" y="211"/>
                      <a:pt x="233" y="224"/>
                      <a:pt x="228" y="227"/>
                    </a:cubicBezTo>
                    <a:cubicBezTo>
                      <a:pt x="231" y="229"/>
                      <a:pt x="235" y="226"/>
                      <a:pt x="237" y="228"/>
                    </a:cubicBezTo>
                    <a:cubicBezTo>
                      <a:pt x="239" y="231"/>
                      <a:pt x="235" y="239"/>
                      <a:pt x="234" y="241"/>
                    </a:cubicBezTo>
                    <a:cubicBezTo>
                      <a:pt x="232" y="239"/>
                      <a:pt x="230" y="239"/>
                      <a:pt x="228" y="240"/>
                    </a:cubicBezTo>
                    <a:cubicBezTo>
                      <a:pt x="234" y="245"/>
                      <a:pt x="226" y="260"/>
                      <a:pt x="222" y="252"/>
                    </a:cubicBezTo>
                    <a:cubicBezTo>
                      <a:pt x="221" y="256"/>
                      <a:pt x="224" y="259"/>
                      <a:pt x="226" y="261"/>
                    </a:cubicBezTo>
                    <a:cubicBezTo>
                      <a:pt x="218" y="263"/>
                      <a:pt x="221" y="275"/>
                      <a:pt x="214" y="277"/>
                    </a:cubicBezTo>
                    <a:cubicBezTo>
                      <a:pt x="207" y="280"/>
                      <a:pt x="199" y="285"/>
                      <a:pt x="192" y="289"/>
                    </a:cubicBezTo>
                    <a:cubicBezTo>
                      <a:pt x="190" y="289"/>
                      <a:pt x="174" y="300"/>
                      <a:pt x="175" y="294"/>
                    </a:cubicBezTo>
                    <a:cubicBezTo>
                      <a:pt x="175" y="290"/>
                      <a:pt x="175" y="287"/>
                      <a:pt x="175" y="283"/>
                    </a:cubicBezTo>
                    <a:cubicBezTo>
                      <a:pt x="175" y="278"/>
                      <a:pt x="172" y="273"/>
                      <a:pt x="173" y="268"/>
                    </a:cubicBezTo>
                    <a:cubicBezTo>
                      <a:pt x="168" y="274"/>
                      <a:pt x="164" y="272"/>
                      <a:pt x="168" y="264"/>
                    </a:cubicBezTo>
                    <a:cubicBezTo>
                      <a:pt x="165" y="268"/>
                      <a:pt x="159" y="271"/>
                      <a:pt x="160" y="263"/>
                    </a:cubicBezTo>
                    <a:cubicBezTo>
                      <a:pt x="160" y="267"/>
                      <a:pt x="149" y="277"/>
                      <a:pt x="145" y="271"/>
                    </a:cubicBezTo>
                    <a:cubicBezTo>
                      <a:pt x="144" y="269"/>
                      <a:pt x="147" y="267"/>
                      <a:pt x="145" y="264"/>
                    </a:cubicBezTo>
                    <a:cubicBezTo>
                      <a:pt x="141" y="260"/>
                      <a:pt x="137" y="268"/>
                      <a:pt x="136" y="262"/>
                    </a:cubicBezTo>
                    <a:cubicBezTo>
                      <a:pt x="137" y="269"/>
                      <a:pt x="129" y="257"/>
                      <a:pt x="128" y="254"/>
                    </a:cubicBezTo>
                    <a:cubicBezTo>
                      <a:pt x="128" y="260"/>
                      <a:pt x="121" y="267"/>
                      <a:pt x="116" y="269"/>
                    </a:cubicBezTo>
                    <a:cubicBezTo>
                      <a:pt x="111" y="272"/>
                      <a:pt x="106" y="264"/>
                      <a:pt x="101" y="268"/>
                    </a:cubicBezTo>
                    <a:cubicBezTo>
                      <a:pt x="99" y="270"/>
                      <a:pt x="92" y="280"/>
                      <a:pt x="91" y="273"/>
                    </a:cubicBezTo>
                    <a:cubicBezTo>
                      <a:pt x="89" y="265"/>
                      <a:pt x="92" y="258"/>
                      <a:pt x="87" y="249"/>
                    </a:cubicBezTo>
                    <a:cubicBezTo>
                      <a:pt x="84" y="258"/>
                      <a:pt x="83" y="254"/>
                      <a:pt x="76" y="254"/>
                    </a:cubicBezTo>
                    <a:cubicBezTo>
                      <a:pt x="73" y="254"/>
                      <a:pt x="71" y="256"/>
                      <a:pt x="69" y="258"/>
                    </a:cubicBezTo>
                    <a:cubicBezTo>
                      <a:pt x="65" y="260"/>
                      <a:pt x="62" y="258"/>
                      <a:pt x="58" y="257"/>
                    </a:cubicBezTo>
                    <a:cubicBezTo>
                      <a:pt x="59" y="256"/>
                      <a:pt x="61" y="254"/>
                      <a:pt x="62" y="253"/>
                    </a:cubicBezTo>
                    <a:cubicBezTo>
                      <a:pt x="59" y="254"/>
                      <a:pt x="58" y="258"/>
                      <a:pt x="54" y="257"/>
                    </a:cubicBezTo>
                    <a:cubicBezTo>
                      <a:pt x="56" y="249"/>
                      <a:pt x="47" y="254"/>
                      <a:pt x="43" y="256"/>
                    </a:cubicBezTo>
                    <a:cubicBezTo>
                      <a:pt x="39" y="251"/>
                      <a:pt x="42" y="242"/>
                      <a:pt x="41" y="236"/>
                    </a:cubicBezTo>
                    <a:cubicBezTo>
                      <a:pt x="39" y="232"/>
                      <a:pt x="40" y="228"/>
                      <a:pt x="39" y="224"/>
                    </a:cubicBezTo>
                    <a:cubicBezTo>
                      <a:pt x="39" y="220"/>
                      <a:pt x="33" y="217"/>
                      <a:pt x="33" y="214"/>
                    </a:cubicBezTo>
                    <a:cubicBezTo>
                      <a:pt x="34" y="214"/>
                      <a:pt x="37" y="210"/>
                      <a:pt x="37" y="209"/>
                    </a:cubicBezTo>
                    <a:cubicBezTo>
                      <a:pt x="38" y="205"/>
                      <a:pt x="39" y="202"/>
                      <a:pt x="37" y="198"/>
                    </a:cubicBezTo>
                    <a:cubicBezTo>
                      <a:pt x="35" y="196"/>
                      <a:pt x="35" y="193"/>
                      <a:pt x="33" y="191"/>
                    </a:cubicBezTo>
                    <a:cubicBezTo>
                      <a:pt x="32" y="188"/>
                      <a:pt x="28" y="187"/>
                      <a:pt x="28" y="183"/>
                    </a:cubicBezTo>
                    <a:cubicBezTo>
                      <a:pt x="27" y="184"/>
                      <a:pt x="27" y="185"/>
                      <a:pt x="26" y="186"/>
                    </a:cubicBezTo>
                    <a:cubicBezTo>
                      <a:pt x="23" y="180"/>
                      <a:pt x="19" y="185"/>
                      <a:pt x="15" y="183"/>
                    </a:cubicBezTo>
                    <a:cubicBezTo>
                      <a:pt x="13" y="181"/>
                      <a:pt x="14" y="179"/>
                      <a:pt x="15" y="177"/>
                    </a:cubicBezTo>
                    <a:cubicBezTo>
                      <a:pt x="16" y="175"/>
                      <a:pt x="20" y="177"/>
                      <a:pt x="22" y="177"/>
                    </a:cubicBezTo>
                    <a:cubicBezTo>
                      <a:pt x="19" y="176"/>
                      <a:pt x="18" y="173"/>
                      <a:pt x="15" y="172"/>
                    </a:cubicBezTo>
                    <a:cubicBezTo>
                      <a:pt x="14" y="172"/>
                      <a:pt x="11" y="172"/>
                      <a:pt x="10" y="171"/>
                    </a:cubicBezTo>
                    <a:cubicBezTo>
                      <a:pt x="8" y="168"/>
                      <a:pt x="7" y="157"/>
                      <a:pt x="13" y="160"/>
                    </a:cubicBezTo>
                    <a:cubicBezTo>
                      <a:pt x="11" y="157"/>
                      <a:pt x="9" y="152"/>
                      <a:pt x="14" y="152"/>
                    </a:cubicBezTo>
                    <a:cubicBezTo>
                      <a:pt x="10" y="147"/>
                      <a:pt x="5" y="142"/>
                      <a:pt x="3" y="136"/>
                    </a:cubicBezTo>
                    <a:cubicBezTo>
                      <a:pt x="3" y="133"/>
                      <a:pt x="0" y="124"/>
                      <a:pt x="3" y="12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Freeform 491">
                <a:extLst>
                  <a:ext uri="{FF2B5EF4-FFF2-40B4-BE49-F238E27FC236}">
                    <a16:creationId xmlns="" xmlns:a16="http://schemas.microsoft.com/office/drawing/2014/main" id="{75E9CB5D-E6F9-4F78-A025-8578E8516C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1" y="2251"/>
                <a:ext cx="4" cy="3"/>
              </a:xfrm>
              <a:custGeom>
                <a:avLst/>
                <a:gdLst>
                  <a:gd name="T0" fmla="*/ 0 w 8"/>
                  <a:gd name="T1" fmla="*/ 1 h 6"/>
                  <a:gd name="T2" fmla="*/ 8 w 8"/>
                  <a:gd name="T3" fmla="*/ 5 h 6"/>
                  <a:gd name="T4" fmla="*/ 0 w 8"/>
                  <a:gd name="T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6">
                    <a:moveTo>
                      <a:pt x="0" y="1"/>
                    </a:moveTo>
                    <a:cubicBezTo>
                      <a:pt x="4" y="1"/>
                      <a:pt x="8" y="0"/>
                      <a:pt x="8" y="5"/>
                    </a:cubicBezTo>
                    <a:cubicBezTo>
                      <a:pt x="4" y="6"/>
                      <a:pt x="3" y="3"/>
                      <a:pt x="0" y="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Freeform 492">
                <a:extLst>
                  <a:ext uri="{FF2B5EF4-FFF2-40B4-BE49-F238E27FC236}">
                    <a16:creationId xmlns="" xmlns:a16="http://schemas.microsoft.com/office/drawing/2014/main" id="{D77FA255-9A3E-4A22-A990-FBC5CBCD8E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1" y="2251"/>
                <a:ext cx="4" cy="3"/>
              </a:xfrm>
              <a:custGeom>
                <a:avLst/>
                <a:gdLst>
                  <a:gd name="T0" fmla="*/ 0 w 8"/>
                  <a:gd name="T1" fmla="*/ 1 h 6"/>
                  <a:gd name="T2" fmla="*/ 8 w 8"/>
                  <a:gd name="T3" fmla="*/ 5 h 6"/>
                  <a:gd name="T4" fmla="*/ 0 w 8"/>
                  <a:gd name="T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6">
                    <a:moveTo>
                      <a:pt x="0" y="1"/>
                    </a:moveTo>
                    <a:cubicBezTo>
                      <a:pt x="4" y="1"/>
                      <a:pt x="8" y="0"/>
                      <a:pt x="8" y="5"/>
                    </a:cubicBezTo>
                    <a:cubicBezTo>
                      <a:pt x="4" y="6"/>
                      <a:pt x="3" y="3"/>
                      <a:pt x="0" y="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Freeform 493">
                <a:extLst>
                  <a:ext uri="{FF2B5EF4-FFF2-40B4-BE49-F238E27FC236}">
                    <a16:creationId xmlns="" xmlns:a16="http://schemas.microsoft.com/office/drawing/2014/main" id="{3D43483D-1264-4273-B8D7-B0467D224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1" y="2250"/>
                <a:ext cx="3" cy="2"/>
              </a:xfrm>
              <a:custGeom>
                <a:avLst/>
                <a:gdLst>
                  <a:gd name="T0" fmla="*/ 0 w 7"/>
                  <a:gd name="T1" fmla="*/ 3 h 3"/>
                  <a:gd name="T2" fmla="*/ 0 w 7"/>
                  <a:gd name="T3" fmla="*/ 0 h 3"/>
                  <a:gd name="T4" fmla="*/ 7 w 7"/>
                  <a:gd name="T5" fmla="*/ 3 h 3"/>
                  <a:gd name="T6" fmla="*/ 0 w 7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3" y="0"/>
                      <a:pt x="5" y="1"/>
                      <a:pt x="7" y="3"/>
                    </a:cubicBezTo>
                    <a:cubicBezTo>
                      <a:pt x="5" y="3"/>
                      <a:pt x="3" y="3"/>
                      <a:pt x="0" y="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Freeform 494">
                <a:extLst>
                  <a:ext uri="{FF2B5EF4-FFF2-40B4-BE49-F238E27FC236}">
                    <a16:creationId xmlns="" xmlns:a16="http://schemas.microsoft.com/office/drawing/2014/main" id="{6DD87D94-C63B-44E0-9E05-35E01358A3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1" y="2250"/>
                <a:ext cx="3" cy="2"/>
              </a:xfrm>
              <a:custGeom>
                <a:avLst/>
                <a:gdLst>
                  <a:gd name="T0" fmla="*/ 0 w 7"/>
                  <a:gd name="T1" fmla="*/ 3 h 3"/>
                  <a:gd name="T2" fmla="*/ 0 w 7"/>
                  <a:gd name="T3" fmla="*/ 0 h 3"/>
                  <a:gd name="T4" fmla="*/ 7 w 7"/>
                  <a:gd name="T5" fmla="*/ 3 h 3"/>
                  <a:gd name="T6" fmla="*/ 0 w 7"/>
                  <a:gd name="T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cubicBezTo>
                      <a:pt x="0" y="2"/>
                      <a:pt x="0" y="1"/>
                      <a:pt x="0" y="0"/>
                    </a:cubicBezTo>
                    <a:cubicBezTo>
                      <a:pt x="3" y="0"/>
                      <a:pt x="5" y="1"/>
                      <a:pt x="7" y="3"/>
                    </a:cubicBezTo>
                    <a:cubicBezTo>
                      <a:pt x="5" y="3"/>
                      <a:pt x="3" y="3"/>
                      <a:pt x="0" y="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Freeform 495">
                <a:extLst>
                  <a:ext uri="{FF2B5EF4-FFF2-40B4-BE49-F238E27FC236}">
                    <a16:creationId xmlns="" xmlns:a16="http://schemas.microsoft.com/office/drawing/2014/main" id="{D3833CA2-F854-4F37-82BC-CE277E5AF6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6" y="2428"/>
                <a:ext cx="5" cy="5"/>
              </a:xfrm>
              <a:custGeom>
                <a:avLst/>
                <a:gdLst>
                  <a:gd name="T0" fmla="*/ 4 w 9"/>
                  <a:gd name="T1" fmla="*/ 0 h 9"/>
                  <a:gd name="T2" fmla="*/ 7 w 9"/>
                  <a:gd name="T3" fmla="*/ 7 h 9"/>
                  <a:gd name="T4" fmla="*/ 4 w 9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4" y="0"/>
                    </a:moveTo>
                    <a:cubicBezTo>
                      <a:pt x="6" y="1"/>
                      <a:pt x="9" y="6"/>
                      <a:pt x="7" y="7"/>
                    </a:cubicBezTo>
                    <a:cubicBezTo>
                      <a:pt x="3" y="9"/>
                      <a:pt x="0" y="1"/>
                      <a:pt x="4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Freeform 496">
                <a:extLst>
                  <a:ext uri="{FF2B5EF4-FFF2-40B4-BE49-F238E27FC236}">
                    <a16:creationId xmlns="" xmlns:a16="http://schemas.microsoft.com/office/drawing/2014/main" id="{54B70BC3-4973-4A5E-81E4-3471A3215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6" y="2428"/>
                <a:ext cx="5" cy="5"/>
              </a:xfrm>
              <a:custGeom>
                <a:avLst/>
                <a:gdLst>
                  <a:gd name="T0" fmla="*/ 4 w 9"/>
                  <a:gd name="T1" fmla="*/ 0 h 9"/>
                  <a:gd name="T2" fmla="*/ 7 w 9"/>
                  <a:gd name="T3" fmla="*/ 7 h 9"/>
                  <a:gd name="T4" fmla="*/ 4 w 9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9">
                    <a:moveTo>
                      <a:pt x="4" y="0"/>
                    </a:moveTo>
                    <a:cubicBezTo>
                      <a:pt x="6" y="1"/>
                      <a:pt x="9" y="6"/>
                      <a:pt x="7" y="7"/>
                    </a:cubicBezTo>
                    <a:cubicBezTo>
                      <a:pt x="3" y="9"/>
                      <a:pt x="0" y="1"/>
                      <a:pt x="4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497">
                <a:extLst>
                  <a:ext uri="{FF2B5EF4-FFF2-40B4-BE49-F238E27FC236}">
                    <a16:creationId xmlns="" xmlns:a16="http://schemas.microsoft.com/office/drawing/2014/main" id="{2DAEE5E2-0AC7-4A84-91C4-F43D8554B2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5" y="1424"/>
                <a:ext cx="767" cy="557"/>
              </a:xfrm>
              <a:custGeom>
                <a:avLst/>
                <a:gdLst>
                  <a:gd name="T0" fmla="*/ 64 w 1574"/>
                  <a:gd name="T1" fmla="*/ 446 h 1143"/>
                  <a:gd name="T2" fmla="*/ 159 w 1574"/>
                  <a:gd name="T3" fmla="*/ 360 h 1143"/>
                  <a:gd name="T4" fmla="*/ 170 w 1574"/>
                  <a:gd name="T5" fmla="*/ 281 h 1143"/>
                  <a:gd name="T6" fmla="*/ 232 w 1574"/>
                  <a:gd name="T7" fmla="*/ 223 h 1143"/>
                  <a:gd name="T8" fmla="*/ 292 w 1574"/>
                  <a:gd name="T9" fmla="*/ 167 h 1143"/>
                  <a:gd name="T10" fmla="*/ 407 w 1574"/>
                  <a:gd name="T11" fmla="*/ 272 h 1143"/>
                  <a:gd name="T12" fmla="*/ 577 w 1574"/>
                  <a:gd name="T13" fmla="*/ 345 h 1143"/>
                  <a:gd name="T14" fmla="*/ 791 w 1574"/>
                  <a:gd name="T15" fmla="*/ 388 h 1143"/>
                  <a:gd name="T16" fmla="*/ 1007 w 1574"/>
                  <a:gd name="T17" fmla="*/ 339 h 1143"/>
                  <a:gd name="T18" fmla="*/ 1099 w 1574"/>
                  <a:gd name="T19" fmla="*/ 262 h 1143"/>
                  <a:gd name="T20" fmla="*/ 1173 w 1574"/>
                  <a:gd name="T21" fmla="*/ 232 h 1143"/>
                  <a:gd name="T22" fmla="*/ 1036 w 1574"/>
                  <a:gd name="T23" fmla="*/ 124 h 1143"/>
                  <a:gd name="T24" fmla="*/ 1086 w 1574"/>
                  <a:gd name="T25" fmla="*/ 38 h 1143"/>
                  <a:gd name="T26" fmla="*/ 1220 w 1574"/>
                  <a:gd name="T27" fmla="*/ 32 h 1143"/>
                  <a:gd name="T28" fmla="*/ 1349 w 1574"/>
                  <a:gd name="T29" fmla="*/ 134 h 1143"/>
                  <a:gd name="T30" fmla="*/ 1472 w 1574"/>
                  <a:gd name="T31" fmla="*/ 195 h 1143"/>
                  <a:gd name="T32" fmla="*/ 1557 w 1574"/>
                  <a:gd name="T33" fmla="*/ 207 h 1143"/>
                  <a:gd name="T34" fmla="*/ 1534 w 1574"/>
                  <a:gd name="T35" fmla="*/ 278 h 1143"/>
                  <a:gd name="T36" fmla="*/ 1525 w 1574"/>
                  <a:gd name="T37" fmla="*/ 357 h 1143"/>
                  <a:gd name="T38" fmla="*/ 1457 w 1574"/>
                  <a:gd name="T39" fmla="*/ 418 h 1143"/>
                  <a:gd name="T40" fmla="*/ 1380 w 1574"/>
                  <a:gd name="T41" fmla="*/ 478 h 1143"/>
                  <a:gd name="T42" fmla="*/ 1353 w 1574"/>
                  <a:gd name="T43" fmla="*/ 459 h 1143"/>
                  <a:gd name="T44" fmla="*/ 1254 w 1574"/>
                  <a:gd name="T45" fmla="*/ 486 h 1143"/>
                  <a:gd name="T46" fmla="*/ 1341 w 1574"/>
                  <a:gd name="T47" fmla="*/ 538 h 1143"/>
                  <a:gd name="T48" fmla="*/ 1415 w 1574"/>
                  <a:gd name="T49" fmla="*/ 567 h 1143"/>
                  <a:gd name="T50" fmla="*/ 1369 w 1574"/>
                  <a:gd name="T51" fmla="*/ 595 h 1143"/>
                  <a:gd name="T52" fmla="*/ 1415 w 1574"/>
                  <a:gd name="T53" fmla="*/ 693 h 1143"/>
                  <a:gd name="T54" fmla="*/ 1393 w 1574"/>
                  <a:gd name="T55" fmla="*/ 723 h 1143"/>
                  <a:gd name="T56" fmla="*/ 1464 w 1574"/>
                  <a:gd name="T57" fmla="*/ 758 h 1143"/>
                  <a:gd name="T58" fmla="*/ 1449 w 1574"/>
                  <a:gd name="T59" fmla="*/ 800 h 1143"/>
                  <a:gd name="T60" fmla="*/ 1492 w 1574"/>
                  <a:gd name="T61" fmla="*/ 825 h 1143"/>
                  <a:gd name="T62" fmla="*/ 1475 w 1574"/>
                  <a:gd name="T63" fmla="*/ 844 h 1143"/>
                  <a:gd name="T64" fmla="*/ 1471 w 1574"/>
                  <a:gd name="T65" fmla="*/ 898 h 1143"/>
                  <a:gd name="T66" fmla="*/ 1448 w 1574"/>
                  <a:gd name="T67" fmla="*/ 922 h 1143"/>
                  <a:gd name="T68" fmla="*/ 1455 w 1574"/>
                  <a:gd name="T69" fmla="*/ 964 h 1143"/>
                  <a:gd name="T70" fmla="*/ 1430 w 1574"/>
                  <a:gd name="T71" fmla="*/ 988 h 1143"/>
                  <a:gd name="T72" fmla="*/ 1401 w 1574"/>
                  <a:gd name="T73" fmla="*/ 1019 h 1143"/>
                  <a:gd name="T74" fmla="*/ 1356 w 1574"/>
                  <a:gd name="T75" fmla="*/ 1057 h 1143"/>
                  <a:gd name="T76" fmla="*/ 1296 w 1574"/>
                  <a:gd name="T77" fmla="*/ 1045 h 1143"/>
                  <a:gd name="T78" fmla="*/ 1289 w 1574"/>
                  <a:gd name="T79" fmla="*/ 1079 h 1143"/>
                  <a:gd name="T80" fmla="*/ 1234 w 1574"/>
                  <a:gd name="T81" fmla="*/ 1101 h 1143"/>
                  <a:gd name="T82" fmla="*/ 1217 w 1574"/>
                  <a:gd name="T83" fmla="*/ 1135 h 1143"/>
                  <a:gd name="T84" fmla="*/ 1183 w 1574"/>
                  <a:gd name="T85" fmla="*/ 1096 h 1143"/>
                  <a:gd name="T86" fmla="*/ 1145 w 1574"/>
                  <a:gd name="T87" fmla="*/ 1092 h 1143"/>
                  <a:gd name="T88" fmla="*/ 1073 w 1574"/>
                  <a:gd name="T89" fmla="*/ 1047 h 1143"/>
                  <a:gd name="T90" fmla="*/ 972 w 1574"/>
                  <a:gd name="T91" fmla="*/ 1057 h 1143"/>
                  <a:gd name="T92" fmla="*/ 942 w 1574"/>
                  <a:gd name="T93" fmla="*/ 1107 h 1143"/>
                  <a:gd name="T94" fmla="*/ 864 w 1574"/>
                  <a:gd name="T95" fmla="*/ 1043 h 1143"/>
                  <a:gd name="T96" fmla="*/ 813 w 1574"/>
                  <a:gd name="T97" fmla="*/ 983 h 1143"/>
                  <a:gd name="T98" fmla="*/ 812 w 1574"/>
                  <a:gd name="T99" fmla="*/ 889 h 1143"/>
                  <a:gd name="T100" fmla="*/ 747 w 1574"/>
                  <a:gd name="T101" fmla="*/ 836 h 1143"/>
                  <a:gd name="T102" fmla="*/ 674 w 1574"/>
                  <a:gd name="T103" fmla="*/ 844 h 1143"/>
                  <a:gd name="T104" fmla="*/ 570 w 1574"/>
                  <a:gd name="T105" fmla="*/ 864 h 1143"/>
                  <a:gd name="T106" fmla="*/ 460 w 1574"/>
                  <a:gd name="T107" fmla="*/ 876 h 1143"/>
                  <a:gd name="T108" fmla="*/ 339 w 1574"/>
                  <a:gd name="T109" fmla="*/ 812 h 1143"/>
                  <a:gd name="T110" fmla="*/ 223 w 1574"/>
                  <a:gd name="T111" fmla="*/ 757 h 1143"/>
                  <a:gd name="T112" fmla="*/ 215 w 1574"/>
                  <a:gd name="T113" fmla="*/ 694 h 1143"/>
                  <a:gd name="T114" fmla="*/ 205 w 1574"/>
                  <a:gd name="T115" fmla="*/ 608 h 1143"/>
                  <a:gd name="T116" fmla="*/ 57 w 1574"/>
                  <a:gd name="T117" fmla="*/ 565 h 1143"/>
                  <a:gd name="T118" fmla="*/ 10 w 1574"/>
                  <a:gd name="T119" fmla="*/ 495 h 1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74" h="1143">
                    <a:moveTo>
                      <a:pt x="0" y="477"/>
                    </a:moveTo>
                    <a:cubicBezTo>
                      <a:pt x="4" y="477"/>
                      <a:pt x="7" y="475"/>
                      <a:pt x="6" y="471"/>
                    </a:cubicBezTo>
                    <a:cubicBezTo>
                      <a:pt x="5" y="465"/>
                      <a:pt x="2" y="466"/>
                      <a:pt x="4" y="460"/>
                    </a:cubicBezTo>
                    <a:cubicBezTo>
                      <a:pt x="5" y="455"/>
                      <a:pt x="9" y="457"/>
                      <a:pt x="13" y="455"/>
                    </a:cubicBezTo>
                    <a:cubicBezTo>
                      <a:pt x="17" y="453"/>
                      <a:pt x="19" y="447"/>
                      <a:pt x="24" y="447"/>
                    </a:cubicBezTo>
                    <a:cubicBezTo>
                      <a:pt x="23" y="445"/>
                      <a:pt x="23" y="443"/>
                      <a:pt x="24" y="441"/>
                    </a:cubicBezTo>
                    <a:cubicBezTo>
                      <a:pt x="27" y="442"/>
                      <a:pt x="33" y="445"/>
                      <a:pt x="35" y="442"/>
                    </a:cubicBezTo>
                    <a:cubicBezTo>
                      <a:pt x="37" y="440"/>
                      <a:pt x="40" y="437"/>
                      <a:pt x="43" y="437"/>
                    </a:cubicBezTo>
                    <a:cubicBezTo>
                      <a:pt x="46" y="437"/>
                      <a:pt x="47" y="445"/>
                      <a:pt x="49" y="446"/>
                    </a:cubicBezTo>
                    <a:cubicBezTo>
                      <a:pt x="53" y="449"/>
                      <a:pt x="60" y="445"/>
                      <a:pt x="64" y="446"/>
                    </a:cubicBezTo>
                    <a:cubicBezTo>
                      <a:pt x="72" y="446"/>
                      <a:pt x="73" y="435"/>
                      <a:pt x="74" y="429"/>
                    </a:cubicBezTo>
                    <a:cubicBezTo>
                      <a:pt x="75" y="424"/>
                      <a:pt x="77" y="422"/>
                      <a:pt x="82" y="423"/>
                    </a:cubicBezTo>
                    <a:cubicBezTo>
                      <a:pt x="88" y="424"/>
                      <a:pt x="95" y="424"/>
                      <a:pt x="101" y="423"/>
                    </a:cubicBezTo>
                    <a:cubicBezTo>
                      <a:pt x="104" y="422"/>
                      <a:pt x="109" y="423"/>
                      <a:pt x="111" y="421"/>
                    </a:cubicBezTo>
                    <a:cubicBezTo>
                      <a:pt x="114" y="418"/>
                      <a:pt x="114" y="412"/>
                      <a:pt x="117" y="409"/>
                    </a:cubicBezTo>
                    <a:cubicBezTo>
                      <a:pt x="124" y="401"/>
                      <a:pt x="138" y="400"/>
                      <a:pt x="146" y="393"/>
                    </a:cubicBezTo>
                    <a:cubicBezTo>
                      <a:pt x="149" y="390"/>
                      <a:pt x="151" y="389"/>
                      <a:pt x="155" y="389"/>
                    </a:cubicBezTo>
                    <a:cubicBezTo>
                      <a:pt x="161" y="389"/>
                      <a:pt x="159" y="387"/>
                      <a:pt x="157" y="383"/>
                    </a:cubicBezTo>
                    <a:cubicBezTo>
                      <a:pt x="155" y="378"/>
                      <a:pt x="153" y="373"/>
                      <a:pt x="151" y="369"/>
                    </a:cubicBezTo>
                    <a:cubicBezTo>
                      <a:pt x="148" y="362"/>
                      <a:pt x="155" y="361"/>
                      <a:pt x="159" y="360"/>
                    </a:cubicBezTo>
                    <a:cubicBezTo>
                      <a:pt x="157" y="358"/>
                      <a:pt x="155" y="357"/>
                      <a:pt x="153" y="356"/>
                    </a:cubicBezTo>
                    <a:cubicBezTo>
                      <a:pt x="155" y="353"/>
                      <a:pt x="158" y="349"/>
                      <a:pt x="162" y="352"/>
                    </a:cubicBezTo>
                    <a:cubicBezTo>
                      <a:pt x="164" y="347"/>
                      <a:pt x="158" y="346"/>
                      <a:pt x="157" y="342"/>
                    </a:cubicBezTo>
                    <a:cubicBezTo>
                      <a:pt x="157" y="336"/>
                      <a:pt x="151" y="332"/>
                      <a:pt x="148" y="328"/>
                    </a:cubicBezTo>
                    <a:cubicBezTo>
                      <a:pt x="144" y="322"/>
                      <a:pt x="139" y="316"/>
                      <a:pt x="137" y="309"/>
                    </a:cubicBezTo>
                    <a:cubicBezTo>
                      <a:pt x="135" y="305"/>
                      <a:pt x="138" y="297"/>
                      <a:pt x="133" y="295"/>
                    </a:cubicBezTo>
                    <a:cubicBezTo>
                      <a:pt x="130" y="293"/>
                      <a:pt x="115" y="295"/>
                      <a:pt x="119" y="289"/>
                    </a:cubicBezTo>
                    <a:cubicBezTo>
                      <a:pt x="121" y="285"/>
                      <a:pt x="130" y="284"/>
                      <a:pt x="134" y="283"/>
                    </a:cubicBezTo>
                    <a:cubicBezTo>
                      <a:pt x="141" y="281"/>
                      <a:pt x="148" y="280"/>
                      <a:pt x="156" y="278"/>
                    </a:cubicBezTo>
                    <a:cubicBezTo>
                      <a:pt x="163" y="275"/>
                      <a:pt x="164" y="279"/>
                      <a:pt x="170" y="281"/>
                    </a:cubicBezTo>
                    <a:cubicBezTo>
                      <a:pt x="175" y="283"/>
                      <a:pt x="179" y="278"/>
                      <a:pt x="183" y="281"/>
                    </a:cubicBezTo>
                    <a:cubicBezTo>
                      <a:pt x="189" y="285"/>
                      <a:pt x="189" y="279"/>
                      <a:pt x="188" y="275"/>
                    </a:cubicBezTo>
                    <a:cubicBezTo>
                      <a:pt x="186" y="270"/>
                      <a:pt x="179" y="273"/>
                      <a:pt x="176" y="269"/>
                    </a:cubicBezTo>
                    <a:cubicBezTo>
                      <a:pt x="174" y="265"/>
                      <a:pt x="176" y="258"/>
                      <a:pt x="177" y="255"/>
                    </a:cubicBezTo>
                    <a:cubicBezTo>
                      <a:pt x="177" y="249"/>
                      <a:pt x="176" y="243"/>
                      <a:pt x="176" y="237"/>
                    </a:cubicBezTo>
                    <a:cubicBezTo>
                      <a:pt x="176" y="231"/>
                      <a:pt x="178" y="225"/>
                      <a:pt x="177" y="219"/>
                    </a:cubicBezTo>
                    <a:cubicBezTo>
                      <a:pt x="176" y="213"/>
                      <a:pt x="179" y="211"/>
                      <a:pt x="185" y="214"/>
                    </a:cubicBezTo>
                    <a:cubicBezTo>
                      <a:pt x="190" y="216"/>
                      <a:pt x="194" y="218"/>
                      <a:pt x="199" y="220"/>
                    </a:cubicBezTo>
                    <a:cubicBezTo>
                      <a:pt x="206" y="221"/>
                      <a:pt x="213" y="219"/>
                      <a:pt x="220" y="219"/>
                    </a:cubicBezTo>
                    <a:cubicBezTo>
                      <a:pt x="226" y="220"/>
                      <a:pt x="227" y="227"/>
                      <a:pt x="232" y="223"/>
                    </a:cubicBezTo>
                    <a:cubicBezTo>
                      <a:pt x="236" y="220"/>
                      <a:pt x="241" y="219"/>
                      <a:pt x="245" y="216"/>
                    </a:cubicBezTo>
                    <a:cubicBezTo>
                      <a:pt x="252" y="210"/>
                      <a:pt x="235" y="194"/>
                      <a:pt x="233" y="188"/>
                    </a:cubicBezTo>
                    <a:cubicBezTo>
                      <a:pt x="232" y="184"/>
                      <a:pt x="232" y="175"/>
                      <a:pt x="235" y="172"/>
                    </a:cubicBezTo>
                    <a:cubicBezTo>
                      <a:pt x="238" y="170"/>
                      <a:pt x="243" y="172"/>
                      <a:pt x="247" y="171"/>
                    </a:cubicBezTo>
                    <a:cubicBezTo>
                      <a:pt x="256" y="167"/>
                      <a:pt x="255" y="162"/>
                      <a:pt x="252" y="154"/>
                    </a:cubicBezTo>
                    <a:cubicBezTo>
                      <a:pt x="251" y="148"/>
                      <a:pt x="257" y="148"/>
                      <a:pt x="261" y="148"/>
                    </a:cubicBezTo>
                    <a:cubicBezTo>
                      <a:pt x="267" y="149"/>
                      <a:pt x="269" y="149"/>
                      <a:pt x="275" y="147"/>
                    </a:cubicBezTo>
                    <a:cubicBezTo>
                      <a:pt x="277" y="146"/>
                      <a:pt x="284" y="151"/>
                      <a:pt x="282" y="153"/>
                    </a:cubicBezTo>
                    <a:cubicBezTo>
                      <a:pt x="279" y="156"/>
                      <a:pt x="283" y="159"/>
                      <a:pt x="287" y="160"/>
                    </a:cubicBezTo>
                    <a:cubicBezTo>
                      <a:pt x="294" y="162"/>
                      <a:pt x="288" y="165"/>
                      <a:pt x="292" y="167"/>
                    </a:cubicBezTo>
                    <a:cubicBezTo>
                      <a:pt x="298" y="170"/>
                      <a:pt x="305" y="169"/>
                      <a:pt x="310" y="175"/>
                    </a:cubicBezTo>
                    <a:cubicBezTo>
                      <a:pt x="314" y="180"/>
                      <a:pt x="328" y="188"/>
                      <a:pt x="335" y="185"/>
                    </a:cubicBezTo>
                    <a:cubicBezTo>
                      <a:pt x="340" y="184"/>
                      <a:pt x="353" y="195"/>
                      <a:pt x="354" y="189"/>
                    </a:cubicBezTo>
                    <a:cubicBezTo>
                      <a:pt x="357" y="190"/>
                      <a:pt x="357" y="192"/>
                      <a:pt x="359" y="194"/>
                    </a:cubicBezTo>
                    <a:cubicBezTo>
                      <a:pt x="362" y="196"/>
                      <a:pt x="365" y="196"/>
                      <a:pt x="368" y="198"/>
                    </a:cubicBezTo>
                    <a:cubicBezTo>
                      <a:pt x="373" y="203"/>
                      <a:pt x="375" y="209"/>
                      <a:pt x="380" y="214"/>
                    </a:cubicBezTo>
                    <a:cubicBezTo>
                      <a:pt x="384" y="217"/>
                      <a:pt x="389" y="220"/>
                      <a:pt x="394" y="224"/>
                    </a:cubicBezTo>
                    <a:cubicBezTo>
                      <a:pt x="401" y="230"/>
                      <a:pt x="399" y="235"/>
                      <a:pt x="401" y="243"/>
                    </a:cubicBezTo>
                    <a:cubicBezTo>
                      <a:pt x="403" y="248"/>
                      <a:pt x="409" y="249"/>
                      <a:pt x="406" y="256"/>
                    </a:cubicBezTo>
                    <a:cubicBezTo>
                      <a:pt x="404" y="261"/>
                      <a:pt x="402" y="267"/>
                      <a:pt x="407" y="272"/>
                    </a:cubicBezTo>
                    <a:cubicBezTo>
                      <a:pt x="410" y="275"/>
                      <a:pt x="415" y="281"/>
                      <a:pt x="420" y="281"/>
                    </a:cubicBezTo>
                    <a:cubicBezTo>
                      <a:pt x="427" y="280"/>
                      <a:pt x="433" y="284"/>
                      <a:pt x="440" y="285"/>
                    </a:cubicBezTo>
                    <a:cubicBezTo>
                      <a:pt x="446" y="285"/>
                      <a:pt x="453" y="287"/>
                      <a:pt x="460" y="287"/>
                    </a:cubicBezTo>
                    <a:cubicBezTo>
                      <a:pt x="466" y="286"/>
                      <a:pt x="472" y="286"/>
                      <a:pt x="478" y="286"/>
                    </a:cubicBezTo>
                    <a:cubicBezTo>
                      <a:pt x="493" y="288"/>
                      <a:pt x="503" y="296"/>
                      <a:pt x="517" y="302"/>
                    </a:cubicBezTo>
                    <a:cubicBezTo>
                      <a:pt x="523" y="304"/>
                      <a:pt x="528" y="308"/>
                      <a:pt x="535" y="310"/>
                    </a:cubicBezTo>
                    <a:cubicBezTo>
                      <a:pt x="539" y="312"/>
                      <a:pt x="544" y="311"/>
                      <a:pt x="548" y="312"/>
                    </a:cubicBezTo>
                    <a:cubicBezTo>
                      <a:pt x="554" y="313"/>
                      <a:pt x="549" y="317"/>
                      <a:pt x="554" y="320"/>
                    </a:cubicBezTo>
                    <a:cubicBezTo>
                      <a:pt x="560" y="323"/>
                      <a:pt x="563" y="324"/>
                      <a:pt x="567" y="330"/>
                    </a:cubicBezTo>
                    <a:cubicBezTo>
                      <a:pt x="570" y="335"/>
                      <a:pt x="574" y="340"/>
                      <a:pt x="577" y="345"/>
                    </a:cubicBezTo>
                    <a:cubicBezTo>
                      <a:pt x="582" y="350"/>
                      <a:pt x="588" y="352"/>
                      <a:pt x="593" y="357"/>
                    </a:cubicBezTo>
                    <a:cubicBezTo>
                      <a:pt x="597" y="360"/>
                      <a:pt x="598" y="364"/>
                      <a:pt x="603" y="365"/>
                    </a:cubicBezTo>
                    <a:cubicBezTo>
                      <a:pt x="610" y="366"/>
                      <a:pt x="616" y="363"/>
                      <a:pt x="622" y="363"/>
                    </a:cubicBezTo>
                    <a:cubicBezTo>
                      <a:pt x="636" y="361"/>
                      <a:pt x="651" y="368"/>
                      <a:pt x="664" y="369"/>
                    </a:cubicBezTo>
                    <a:cubicBezTo>
                      <a:pt x="672" y="369"/>
                      <a:pt x="679" y="370"/>
                      <a:pt x="686" y="370"/>
                    </a:cubicBezTo>
                    <a:cubicBezTo>
                      <a:pt x="693" y="370"/>
                      <a:pt x="699" y="366"/>
                      <a:pt x="706" y="367"/>
                    </a:cubicBezTo>
                    <a:cubicBezTo>
                      <a:pt x="714" y="368"/>
                      <a:pt x="722" y="369"/>
                      <a:pt x="729" y="370"/>
                    </a:cubicBezTo>
                    <a:cubicBezTo>
                      <a:pt x="736" y="371"/>
                      <a:pt x="743" y="370"/>
                      <a:pt x="749" y="372"/>
                    </a:cubicBezTo>
                    <a:cubicBezTo>
                      <a:pt x="755" y="374"/>
                      <a:pt x="759" y="380"/>
                      <a:pt x="764" y="382"/>
                    </a:cubicBezTo>
                    <a:cubicBezTo>
                      <a:pt x="772" y="387"/>
                      <a:pt x="783" y="386"/>
                      <a:pt x="791" y="388"/>
                    </a:cubicBezTo>
                    <a:cubicBezTo>
                      <a:pt x="805" y="391"/>
                      <a:pt x="817" y="399"/>
                      <a:pt x="830" y="396"/>
                    </a:cubicBezTo>
                    <a:cubicBezTo>
                      <a:pt x="837" y="394"/>
                      <a:pt x="837" y="395"/>
                      <a:pt x="841" y="399"/>
                    </a:cubicBezTo>
                    <a:cubicBezTo>
                      <a:pt x="845" y="404"/>
                      <a:pt x="852" y="399"/>
                      <a:pt x="856" y="403"/>
                    </a:cubicBezTo>
                    <a:cubicBezTo>
                      <a:pt x="855" y="402"/>
                      <a:pt x="886" y="384"/>
                      <a:pt x="889" y="383"/>
                    </a:cubicBezTo>
                    <a:cubicBezTo>
                      <a:pt x="895" y="380"/>
                      <a:pt x="903" y="378"/>
                      <a:pt x="910" y="377"/>
                    </a:cubicBezTo>
                    <a:cubicBezTo>
                      <a:pt x="918" y="376"/>
                      <a:pt x="926" y="374"/>
                      <a:pt x="934" y="374"/>
                    </a:cubicBezTo>
                    <a:cubicBezTo>
                      <a:pt x="946" y="374"/>
                      <a:pt x="960" y="378"/>
                      <a:pt x="971" y="372"/>
                    </a:cubicBezTo>
                    <a:cubicBezTo>
                      <a:pt x="976" y="369"/>
                      <a:pt x="985" y="368"/>
                      <a:pt x="989" y="363"/>
                    </a:cubicBezTo>
                    <a:cubicBezTo>
                      <a:pt x="992" y="359"/>
                      <a:pt x="993" y="353"/>
                      <a:pt x="995" y="348"/>
                    </a:cubicBezTo>
                    <a:cubicBezTo>
                      <a:pt x="998" y="343"/>
                      <a:pt x="1002" y="342"/>
                      <a:pt x="1007" y="339"/>
                    </a:cubicBezTo>
                    <a:cubicBezTo>
                      <a:pt x="1009" y="338"/>
                      <a:pt x="1011" y="336"/>
                      <a:pt x="1012" y="334"/>
                    </a:cubicBezTo>
                    <a:cubicBezTo>
                      <a:pt x="1013" y="332"/>
                      <a:pt x="1016" y="333"/>
                      <a:pt x="1016" y="332"/>
                    </a:cubicBezTo>
                    <a:cubicBezTo>
                      <a:pt x="1018" y="324"/>
                      <a:pt x="996" y="316"/>
                      <a:pt x="993" y="310"/>
                    </a:cubicBezTo>
                    <a:cubicBezTo>
                      <a:pt x="989" y="304"/>
                      <a:pt x="987" y="287"/>
                      <a:pt x="996" y="285"/>
                    </a:cubicBezTo>
                    <a:cubicBezTo>
                      <a:pt x="1008" y="283"/>
                      <a:pt x="1022" y="293"/>
                      <a:pt x="1034" y="295"/>
                    </a:cubicBezTo>
                    <a:cubicBezTo>
                      <a:pt x="1036" y="295"/>
                      <a:pt x="1043" y="297"/>
                      <a:pt x="1046" y="295"/>
                    </a:cubicBezTo>
                    <a:cubicBezTo>
                      <a:pt x="1049" y="292"/>
                      <a:pt x="1054" y="289"/>
                      <a:pt x="1056" y="285"/>
                    </a:cubicBezTo>
                    <a:cubicBezTo>
                      <a:pt x="1058" y="281"/>
                      <a:pt x="1059" y="277"/>
                      <a:pt x="1062" y="274"/>
                    </a:cubicBezTo>
                    <a:cubicBezTo>
                      <a:pt x="1064" y="271"/>
                      <a:pt x="1073" y="273"/>
                      <a:pt x="1076" y="274"/>
                    </a:cubicBezTo>
                    <a:cubicBezTo>
                      <a:pt x="1085" y="274"/>
                      <a:pt x="1094" y="270"/>
                      <a:pt x="1099" y="262"/>
                    </a:cubicBezTo>
                    <a:cubicBezTo>
                      <a:pt x="1101" y="259"/>
                      <a:pt x="1095" y="253"/>
                      <a:pt x="1098" y="248"/>
                    </a:cubicBezTo>
                    <a:cubicBezTo>
                      <a:pt x="1101" y="242"/>
                      <a:pt x="1104" y="241"/>
                      <a:pt x="1110" y="241"/>
                    </a:cubicBezTo>
                    <a:cubicBezTo>
                      <a:pt x="1114" y="241"/>
                      <a:pt x="1118" y="243"/>
                      <a:pt x="1117" y="236"/>
                    </a:cubicBezTo>
                    <a:cubicBezTo>
                      <a:pt x="1116" y="232"/>
                      <a:pt x="1123" y="235"/>
                      <a:pt x="1125" y="235"/>
                    </a:cubicBezTo>
                    <a:cubicBezTo>
                      <a:pt x="1127" y="236"/>
                      <a:pt x="1134" y="231"/>
                      <a:pt x="1137" y="230"/>
                    </a:cubicBezTo>
                    <a:cubicBezTo>
                      <a:pt x="1140" y="229"/>
                      <a:pt x="1142" y="230"/>
                      <a:pt x="1145" y="230"/>
                    </a:cubicBezTo>
                    <a:cubicBezTo>
                      <a:pt x="1146" y="230"/>
                      <a:pt x="1148" y="230"/>
                      <a:pt x="1150" y="230"/>
                    </a:cubicBezTo>
                    <a:cubicBezTo>
                      <a:pt x="1150" y="229"/>
                      <a:pt x="1151" y="228"/>
                      <a:pt x="1152" y="227"/>
                    </a:cubicBezTo>
                    <a:cubicBezTo>
                      <a:pt x="1154" y="227"/>
                      <a:pt x="1158" y="230"/>
                      <a:pt x="1160" y="230"/>
                    </a:cubicBezTo>
                    <a:cubicBezTo>
                      <a:pt x="1165" y="231"/>
                      <a:pt x="1169" y="232"/>
                      <a:pt x="1173" y="232"/>
                    </a:cubicBezTo>
                    <a:cubicBezTo>
                      <a:pt x="1189" y="233"/>
                      <a:pt x="1175" y="220"/>
                      <a:pt x="1169" y="215"/>
                    </a:cubicBezTo>
                    <a:cubicBezTo>
                      <a:pt x="1154" y="204"/>
                      <a:pt x="1138" y="195"/>
                      <a:pt x="1121" y="188"/>
                    </a:cubicBezTo>
                    <a:cubicBezTo>
                      <a:pt x="1114" y="184"/>
                      <a:pt x="1103" y="182"/>
                      <a:pt x="1098" y="190"/>
                    </a:cubicBezTo>
                    <a:cubicBezTo>
                      <a:pt x="1092" y="201"/>
                      <a:pt x="1084" y="190"/>
                      <a:pt x="1074" y="190"/>
                    </a:cubicBezTo>
                    <a:cubicBezTo>
                      <a:pt x="1071" y="190"/>
                      <a:pt x="1063" y="189"/>
                      <a:pt x="1061" y="191"/>
                    </a:cubicBezTo>
                    <a:cubicBezTo>
                      <a:pt x="1057" y="192"/>
                      <a:pt x="1057" y="197"/>
                      <a:pt x="1051" y="194"/>
                    </a:cubicBezTo>
                    <a:cubicBezTo>
                      <a:pt x="1048" y="192"/>
                      <a:pt x="1035" y="186"/>
                      <a:pt x="1039" y="180"/>
                    </a:cubicBezTo>
                    <a:cubicBezTo>
                      <a:pt x="1040" y="177"/>
                      <a:pt x="1043" y="177"/>
                      <a:pt x="1040" y="174"/>
                    </a:cubicBezTo>
                    <a:cubicBezTo>
                      <a:pt x="1038" y="170"/>
                      <a:pt x="1038" y="167"/>
                      <a:pt x="1038" y="163"/>
                    </a:cubicBezTo>
                    <a:cubicBezTo>
                      <a:pt x="1038" y="150"/>
                      <a:pt x="1037" y="137"/>
                      <a:pt x="1036" y="124"/>
                    </a:cubicBezTo>
                    <a:cubicBezTo>
                      <a:pt x="1045" y="129"/>
                      <a:pt x="1056" y="129"/>
                      <a:pt x="1065" y="133"/>
                    </a:cubicBezTo>
                    <a:cubicBezTo>
                      <a:pt x="1075" y="137"/>
                      <a:pt x="1077" y="128"/>
                      <a:pt x="1083" y="122"/>
                    </a:cubicBezTo>
                    <a:cubicBezTo>
                      <a:pt x="1088" y="118"/>
                      <a:pt x="1100" y="122"/>
                      <a:pt x="1099" y="113"/>
                    </a:cubicBezTo>
                    <a:cubicBezTo>
                      <a:pt x="1099" y="109"/>
                      <a:pt x="1096" y="108"/>
                      <a:pt x="1092" y="107"/>
                    </a:cubicBezTo>
                    <a:cubicBezTo>
                      <a:pt x="1089" y="106"/>
                      <a:pt x="1090" y="102"/>
                      <a:pt x="1090" y="100"/>
                    </a:cubicBezTo>
                    <a:cubicBezTo>
                      <a:pt x="1089" y="97"/>
                      <a:pt x="1092" y="95"/>
                      <a:pt x="1090" y="91"/>
                    </a:cubicBezTo>
                    <a:cubicBezTo>
                      <a:pt x="1089" y="90"/>
                      <a:pt x="1089" y="88"/>
                      <a:pt x="1090" y="86"/>
                    </a:cubicBezTo>
                    <a:cubicBezTo>
                      <a:pt x="1091" y="82"/>
                      <a:pt x="1089" y="80"/>
                      <a:pt x="1089" y="77"/>
                    </a:cubicBezTo>
                    <a:cubicBezTo>
                      <a:pt x="1089" y="69"/>
                      <a:pt x="1086" y="63"/>
                      <a:pt x="1094" y="57"/>
                    </a:cubicBezTo>
                    <a:cubicBezTo>
                      <a:pt x="1102" y="51"/>
                      <a:pt x="1089" y="44"/>
                      <a:pt x="1086" y="38"/>
                    </a:cubicBezTo>
                    <a:cubicBezTo>
                      <a:pt x="1084" y="33"/>
                      <a:pt x="1077" y="30"/>
                      <a:pt x="1072" y="32"/>
                    </a:cubicBezTo>
                    <a:cubicBezTo>
                      <a:pt x="1067" y="34"/>
                      <a:pt x="1064" y="30"/>
                      <a:pt x="1061" y="27"/>
                    </a:cubicBezTo>
                    <a:cubicBezTo>
                      <a:pt x="1069" y="24"/>
                      <a:pt x="1068" y="11"/>
                      <a:pt x="1077" y="10"/>
                    </a:cubicBezTo>
                    <a:cubicBezTo>
                      <a:pt x="1089" y="7"/>
                      <a:pt x="1099" y="3"/>
                      <a:pt x="1111" y="4"/>
                    </a:cubicBezTo>
                    <a:cubicBezTo>
                      <a:pt x="1123" y="4"/>
                      <a:pt x="1133" y="0"/>
                      <a:pt x="1145" y="3"/>
                    </a:cubicBezTo>
                    <a:cubicBezTo>
                      <a:pt x="1150" y="5"/>
                      <a:pt x="1155" y="7"/>
                      <a:pt x="1160" y="9"/>
                    </a:cubicBezTo>
                    <a:cubicBezTo>
                      <a:pt x="1166" y="12"/>
                      <a:pt x="1174" y="12"/>
                      <a:pt x="1180" y="16"/>
                    </a:cubicBezTo>
                    <a:cubicBezTo>
                      <a:pt x="1180" y="9"/>
                      <a:pt x="1201" y="17"/>
                      <a:pt x="1203" y="20"/>
                    </a:cubicBezTo>
                    <a:cubicBezTo>
                      <a:pt x="1204" y="22"/>
                      <a:pt x="1214" y="25"/>
                      <a:pt x="1217" y="27"/>
                    </a:cubicBezTo>
                    <a:cubicBezTo>
                      <a:pt x="1219" y="28"/>
                      <a:pt x="1218" y="31"/>
                      <a:pt x="1220" y="32"/>
                    </a:cubicBezTo>
                    <a:cubicBezTo>
                      <a:pt x="1223" y="34"/>
                      <a:pt x="1227" y="34"/>
                      <a:pt x="1229" y="37"/>
                    </a:cubicBezTo>
                    <a:cubicBezTo>
                      <a:pt x="1233" y="39"/>
                      <a:pt x="1238" y="41"/>
                      <a:pt x="1240" y="45"/>
                    </a:cubicBezTo>
                    <a:cubicBezTo>
                      <a:pt x="1241" y="47"/>
                      <a:pt x="1247" y="46"/>
                      <a:pt x="1247" y="50"/>
                    </a:cubicBezTo>
                    <a:cubicBezTo>
                      <a:pt x="1247" y="55"/>
                      <a:pt x="1253" y="58"/>
                      <a:pt x="1257" y="61"/>
                    </a:cubicBezTo>
                    <a:cubicBezTo>
                      <a:pt x="1261" y="63"/>
                      <a:pt x="1265" y="70"/>
                      <a:pt x="1269" y="71"/>
                    </a:cubicBezTo>
                    <a:cubicBezTo>
                      <a:pt x="1275" y="73"/>
                      <a:pt x="1277" y="80"/>
                      <a:pt x="1281" y="84"/>
                    </a:cubicBezTo>
                    <a:cubicBezTo>
                      <a:pt x="1287" y="88"/>
                      <a:pt x="1293" y="90"/>
                      <a:pt x="1298" y="95"/>
                    </a:cubicBezTo>
                    <a:cubicBezTo>
                      <a:pt x="1302" y="98"/>
                      <a:pt x="1303" y="104"/>
                      <a:pt x="1308" y="107"/>
                    </a:cubicBezTo>
                    <a:cubicBezTo>
                      <a:pt x="1312" y="111"/>
                      <a:pt x="1316" y="110"/>
                      <a:pt x="1318" y="116"/>
                    </a:cubicBezTo>
                    <a:cubicBezTo>
                      <a:pt x="1321" y="127"/>
                      <a:pt x="1339" y="135"/>
                      <a:pt x="1349" y="134"/>
                    </a:cubicBezTo>
                    <a:cubicBezTo>
                      <a:pt x="1354" y="133"/>
                      <a:pt x="1359" y="131"/>
                      <a:pt x="1363" y="133"/>
                    </a:cubicBezTo>
                    <a:cubicBezTo>
                      <a:pt x="1369" y="137"/>
                      <a:pt x="1376" y="138"/>
                      <a:pt x="1382" y="141"/>
                    </a:cubicBezTo>
                    <a:cubicBezTo>
                      <a:pt x="1379" y="134"/>
                      <a:pt x="1390" y="143"/>
                      <a:pt x="1393" y="143"/>
                    </a:cubicBezTo>
                    <a:cubicBezTo>
                      <a:pt x="1397" y="143"/>
                      <a:pt x="1403" y="151"/>
                      <a:pt x="1408" y="153"/>
                    </a:cubicBezTo>
                    <a:cubicBezTo>
                      <a:pt x="1415" y="157"/>
                      <a:pt x="1421" y="154"/>
                      <a:pt x="1427" y="156"/>
                    </a:cubicBezTo>
                    <a:cubicBezTo>
                      <a:pt x="1429" y="157"/>
                      <a:pt x="1428" y="163"/>
                      <a:pt x="1430" y="165"/>
                    </a:cubicBezTo>
                    <a:cubicBezTo>
                      <a:pt x="1432" y="167"/>
                      <a:pt x="1435" y="168"/>
                      <a:pt x="1437" y="170"/>
                    </a:cubicBezTo>
                    <a:cubicBezTo>
                      <a:pt x="1444" y="173"/>
                      <a:pt x="1443" y="177"/>
                      <a:pt x="1445" y="183"/>
                    </a:cubicBezTo>
                    <a:cubicBezTo>
                      <a:pt x="1447" y="187"/>
                      <a:pt x="1460" y="197"/>
                      <a:pt x="1464" y="196"/>
                    </a:cubicBezTo>
                    <a:cubicBezTo>
                      <a:pt x="1467" y="196"/>
                      <a:pt x="1469" y="195"/>
                      <a:pt x="1472" y="195"/>
                    </a:cubicBezTo>
                    <a:cubicBezTo>
                      <a:pt x="1476" y="195"/>
                      <a:pt x="1480" y="197"/>
                      <a:pt x="1484" y="197"/>
                    </a:cubicBezTo>
                    <a:cubicBezTo>
                      <a:pt x="1488" y="196"/>
                      <a:pt x="1502" y="197"/>
                      <a:pt x="1503" y="191"/>
                    </a:cubicBezTo>
                    <a:cubicBezTo>
                      <a:pt x="1503" y="186"/>
                      <a:pt x="1510" y="181"/>
                      <a:pt x="1515" y="182"/>
                    </a:cubicBezTo>
                    <a:cubicBezTo>
                      <a:pt x="1516" y="182"/>
                      <a:pt x="1521" y="184"/>
                      <a:pt x="1521" y="183"/>
                    </a:cubicBezTo>
                    <a:cubicBezTo>
                      <a:pt x="1522" y="179"/>
                      <a:pt x="1522" y="178"/>
                      <a:pt x="1525" y="177"/>
                    </a:cubicBezTo>
                    <a:cubicBezTo>
                      <a:pt x="1529" y="177"/>
                      <a:pt x="1535" y="171"/>
                      <a:pt x="1539" y="173"/>
                    </a:cubicBezTo>
                    <a:cubicBezTo>
                      <a:pt x="1541" y="174"/>
                      <a:pt x="1548" y="177"/>
                      <a:pt x="1550" y="177"/>
                    </a:cubicBezTo>
                    <a:cubicBezTo>
                      <a:pt x="1549" y="181"/>
                      <a:pt x="1550" y="184"/>
                      <a:pt x="1553" y="187"/>
                    </a:cubicBezTo>
                    <a:cubicBezTo>
                      <a:pt x="1557" y="191"/>
                      <a:pt x="1566" y="197"/>
                      <a:pt x="1562" y="204"/>
                    </a:cubicBezTo>
                    <a:cubicBezTo>
                      <a:pt x="1561" y="205"/>
                      <a:pt x="1558" y="206"/>
                      <a:pt x="1557" y="207"/>
                    </a:cubicBezTo>
                    <a:cubicBezTo>
                      <a:pt x="1554" y="210"/>
                      <a:pt x="1558" y="212"/>
                      <a:pt x="1560" y="215"/>
                    </a:cubicBezTo>
                    <a:cubicBezTo>
                      <a:pt x="1561" y="217"/>
                      <a:pt x="1560" y="219"/>
                      <a:pt x="1560" y="222"/>
                    </a:cubicBezTo>
                    <a:cubicBezTo>
                      <a:pt x="1561" y="226"/>
                      <a:pt x="1565" y="229"/>
                      <a:pt x="1565" y="233"/>
                    </a:cubicBezTo>
                    <a:cubicBezTo>
                      <a:pt x="1564" y="238"/>
                      <a:pt x="1574" y="245"/>
                      <a:pt x="1567" y="249"/>
                    </a:cubicBezTo>
                    <a:cubicBezTo>
                      <a:pt x="1572" y="252"/>
                      <a:pt x="1567" y="253"/>
                      <a:pt x="1568" y="258"/>
                    </a:cubicBezTo>
                    <a:cubicBezTo>
                      <a:pt x="1568" y="261"/>
                      <a:pt x="1572" y="264"/>
                      <a:pt x="1571" y="267"/>
                    </a:cubicBezTo>
                    <a:cubicBezTo>
                      <a:pt x="1570" y="272"/>
                      <a:pt x="1565" y="270"/>
                      <a:pt x="1568" y="277"/>
                    </a:cubicBezTo>
                    <a:cubicBezTo>
                      <a:pt x="1569" y="279"/>
                      <a:pt x="1571" y="281"/>
                      <a:pt x="1571" y="284"/>
                    </a:cubicBezTo>
                    <a:cubicBezTo>
                      <a:pt x="1572" y="288"/>
                      <a:pt x="1549" y="282"/>
                      <a:pt x="1545" y="281"/>
                    </a:cubicBezTo>
                    <a:cubicBezTo>
                      <a:pt x="1544" y="280"/>
                      <a:pt x="1534" y="276"/>
                      <a:pt x="1534" y="278"/>
                    </a:cubicBezTo>
                    <a:cubicBezTo>
                      <a:pt x="1532" y="281"/>
                      <a:pt x="1532" y="286"/>
                      <a:pt x="1529" y="288"/>
                    </a:cubicBezTo>
                    <a:cubicBezTo>
                      <a:pt x="1527" y="289"/>
                      <a:pt x="1521" y="290"/>
                      <a:pt x="1520" y="292"/>
                    </a:cubicBezTo>
                    <a:cubicBezTo>
                      <a:pt x="1518" y="293"/>
                      <a:pt x="1526" y="298"/>
                      <a:pt x="1527" y="299"/>
                    </a:cubicBezTo>
                    <a:cubicBezTo>
                      <a:pt x="1535" y="308"/>
                      <a:pt x="1541" y="318"/>
                      <a:pt x="1547" y="329"/>
                    </a:cubicBezTo>
                    <a:cubicBezTo>
                      <a:pt x="1551" y="338"/>
                      <a:pt x="1560" y="344"/>
                      <a:pt x="1559" y="354"/>
                    </a:cubicBezTo>
                    <a:cubicBezTo>
                      <a:pt x="1559" y="359"/>
                      <a:pt x="1562" y="358"/>
                      <a:pt x="1556" y="360"/>
                    </a:cubicBezTo>
                    <a:cubicBezTo>
                      <a:pt x="1552" y="362"/>
                      <a:pt x="1548" y="361"/>
                      <a:pt x="1545" y="366"/>
                    </a:cubicBezTo>
                    <a:cubicBezTo>
                      <a:pt x="1552" y="368"/>
                      <a:pt x="1551" y="371"/>
                      <a:pt x="1556" y="375"/>
                    </a:cubicBezTo>
                    <a:cubicBezTo>
                      <a:pt x="1551" y="371"/>
                      <a:pt x="1543" y="369"/>
                      <a:pt x="1539" y="363"/>
                    </a:cubicBezTo>
                    <a:cubicBezTo>
                      <a:pt x="1535" y="358"/>
                      <a:pt x="1531" y="357"/>
                      <a:pt x="1525" y="357"/>
                    </a:cubicBezTo>
                    <a:cubicBezTo>
                      <a:pt x="1526" y="361"/>
                      <a:pt x="1532" y="371"/>
                      <a:pt x="1530" y="375"/>
                    </a:cubicBezTo>
                    <a:cubicBezTo>
                      <a:pt x="1528" y="377"/>
                      <a:pt x="1522" y="375"/>
                      <a:pt x="1520" y="377"/>
                    </a:cubicBezTo>
                    <a:cubicBezTo>
                      <a:pt x="1516" y="380"/>
                      <a:pt x="1523" y="386"/>
                      <a:pt x="1515" y="388"/>
                    </a:cubicBezTo>
                    <a:cubicBezTo>
                      <a:pt x="1508" y="390"/>
                      <a:pt x="1500" y="388"/>
                      <a:pt x="1493" y="390"/>
                    </a:cubicBezTo>
                    <a:cubicBezTo>
                      <a:pt x="1497" y="395"/>
                      <a:pt x="1509" y="402"/>
                      <a:pt x="1507" y="409"/>
                    </a:cubicBezTo>
                    <a:cubicBezTo>
                      <a:pt x="1506" y="412"/>
                      <a:pt x="1491" y="410"/>
                      <a:pt x="1488" y="409"/>
                    </a:cubicBezTo>
                    <a:cubicBezTo>
                      <a:pt x="1484" y="409"/>
                      <a:pt x="1480" y="408"/>
                      <a:pt x="1477" y="406"/>
                    </a:cubicBezTo>
                    <a:cubicBezTo>
                      <a:pt x="1473" y="404"/>
                      <a:pt x="1470" y="397"/>
                      <a:pt x="1465" y="398"/>
                    </a:cubicBezTo>
                    <a:cubicBezTo>
                      <a:pt x="1462" y="398"/>
                      <a:pt x="1462" y="401"/>
                      <a:pt x="1459" y="401"/>
                    </a:cubicBezTo>
                    <a:cubicBezTo>
                      <a:pt x="1459" y="408"/>
                      <a:pt x="1460" y="411"/>
                      <a:pt x="1457" y="418"/>
                    </a:cubicBezTo>
                    <a:cubicBezTo>
                      <a:pt x="1456" y="420"/>
                      <a:pt x="1456" y="425"/>
                      <a:pt x="1453" y="427"/>
                    </a:cubicBezTo>
                    <a:cubicBezTo>
                      <a:pt x="1452" y="428"/>
                      <a:pt x="1446" y="428"/>
                      <a:pt x="1446" y="430"/>
                    </a:cubicBezTo>
                    <a:cubicBezTo>
                      <a:pt x="1447" y="433"/>
                      <a:pt x="1444" y="433"/>
                      <a:pt x="1443" y="435"/>
                    </a:cubicBezTo>
                    <a:cubicBezTo>
                      <a:pt x="1442" y="436"/>
                      <a:pt x="1440" y="437"/>
                      <a:pt x="1438" y="437"/>
                    </a:cubicBezTo>
                    <a:cubicBezTo>
                      <a:pt x="1436" y="438"/>
                      <a:pt x="1434" y="443"/>
                      <a:pt x="1433" y="443"/>
                    </a:cubicBezTo>
                    <a:cubicBezTo>
                      <a:pt x="1427" y="445"/>
                      <a:pt x="1422" y="452"/>
                      <a:pt x="1422" y="459"/>
                    </a:cubicBezTo>
                    <a:cubicBezTo>
                      <a:pt x="1422" y="467"/>
                      <a:pt x="1410" y="467"/>
                      <a:pt x="1405" y="462"/>
                    </a:cubicBezTo>
                    <a:cubicBezTo>
                      <a:pt x="1406" y="467"/>
                      <a:pt x="1400" y="466"/>
                      <a:pt x="1397" y="466"/>
                    </a:cubicBezTo>
                    <a:cubicBezTo>
                      <a:pt x="1398" y="469"/>
                      <a:pt x="1395" y="470"/>
                      <a:pt x="1393" y="470"/>
                    </a:cubicBezTo>
                    <a:cubicBezTo>
                      <a:pt x="1388" y="471"/>
                      <a:pt x="1384" y="475"/>
                      <a:pt x="1380" y="478"/>
                    </a:cubicBezTo>
                    <a:cubicBezTo>
                      <a:pt x="1377" y="481"/>
                      <a:pt x="1374" y="482"/>
                      <a:pt x="1373" y="487"/>
                    </a:cubicBezTo>
                    <a:cubicBezTo>
                      <a:pt x="1373" y="491"/>
                      <a:pt x="1369" y="491"/>
                      <a:pt x="1370" y="495"/>
                    </a:cubicBezTo>
                    <a:cubicBezTo>
                      <a:pt x="1368" y="493"/>
                      <a:pt x="1366" y="493"/>
                      <a:pt x="1363" y="493"/>
                    </a:cubicBezTo>
                    <a:cubicBezTo>
                      <a:pt x="1367" y="497"/>
                      <a:pt x="1353" y="507"/>
                      <a:pt x="1350" y="497"/>
                    </a:cubicBezTo>
                    <a:cubicBezTo>
                      <a:pt x="1349" y="492"/>
                      <a:pt x="1358" y="492"/>
                      <a:pt x="1360" y="491"/>
                    </a:cubicBezTo>
                    <a:cubicBezTo>
                      <a:pt x="1362" y="489"/>
                      <a:pt x="1359" y="487"/>
                      <a:pt x="1359" y="485"/>
                    </a:cubicBezTo>
                    <a:cubicBezTo>
                      <a:pt x="1359" y="482"/>
                      <a:pt x="1363" y="481"/>
                      <a:pt x="1364" y="479"/>
                    </a:cubicBezTo>
                    <a:cubicBezTo>
                      <a:pt x="1355" y="483"/>
                      <a:pt x="1351" y="477"/>
                      <a:pt x="1343" y="475"/>
                    </a:cubicBezTo>
                    <a:cubicBezTo>
                      <a:pt x="1344" y="473"/>
                      <a:pt x="1346" y="472"/>
                      <a:pt x="1349" y="471"/>
                    </a:cubicBezTo>
                    <a:cubicBezTo>
                      <a:pt x="1344" y="464"/>
                      <a:pt x="1347" y="465"/>
                      <a:pt x="1353" y="459"/>
                    </a:cubicBezTo>
                    <a:cubicBezTo>
                      <a:pt x="1355" y="457"/>
                      <a:pt x="1356" y="449"/>
                      <a:pt x="1357" y="446"/>
                    </a:cubicBezTo>
                    <a:cubicBezTo>
                      <a:pt x="1358" y="433"/>
                      <a:pt x="1338" y="436"/>
                      <a:pt x="1337" y="425"/>
                    </a:cubicBezTo>
                    <a:cubicBezTo>
                      <a:pt x="1338" y="432"/>
                      <a:pt x="1330" y="429"/>
                      <a:pt x="1326" y="427"/>
                    </a:cubicBezTo>
                    <a:cubicBezTo>
                      <a:pt x="1322" y="426"/>
                      <a:pt x="1311" y="431"/>
                      <a:pt x="1319" y="434"/>
                    </a:cubicBezTo>
                    <a:cubicBezTo>
                      <a:pt x="1313" y="435"/>
                      <a:pt x="1309" y="444"/>
                      <a:pt x="1310" y="449"/>
                    </a:cubicBezTo>
                    <a:cubicBezTo>
                      <a:pt x="1310" y="454"/>
                      <a:pt x="1297" y="459"/>
                      <a:pt x="1294" y="461"/>
                    </a:cubicBezTo>
                    <a:cubicBezTo>
                      <a:pt x="1291" y="463"/>
                      <a:pt x="1289" y="464"/>
                      <a:pt x="1287" y="467"/>
                    </a:cubicBezTo>
                    <a:cubicBezTo>
                      <a:pt x="1284" y="473"/>
                      <a:pt x="1290" y="475"/>
                      <a:pt x="1288" y="479"/>
                    </a:cubicBezTo>
                    <a:cubicBezTo>
                      <a:pt x="1285" y="489"/>
                      <a:pt x="1277" y="486"/>
                      <a:pt x="1270" y="490"/>
                    </a:cubicBezTo>
                    <a:cubicBezTo>
                      <a:pt x="1265" y="493"/>
                      <a:pt x="1260" y="485"/>
                      <a:pt x="1254" y="486"/>
                    </a:cubicBezTo>
                    <a:cubicBezTo>
                      <a:pt x="1247" y="488"/>
                      <a:pt x="1250" y="501"/>
                      <a:pt x="1252" y="505"/>
                    </a:cubicBezTo>
                    <a:cubicBezTo>
                      <a:pt x="1255" y="514"/>
                      <a:pt x="1265" y="517"/>
                      <a:pt x="1272" y="522"/>
                    </a:cubicBezTo>
                    <a:cubicBezTo>
                      <a:pt x="1274" y="523"/>
                      <a:pt x="1279" y="524"/>
                      <a:pt x="1282" y="523"/>
                    </a:cubicBezTo>
                    <a:cubicBezTo>
                      <a:pt x="1286" y="521"/>
                      <a:pt x="1287" y="527"/>
                      <a:pt x="1290" y="528"/>
                    </a:cubicBezTo>
                    <a:cubicBezTo>
                      <a:pt x="1291" y="526"/>
                      <a:pt x="1291" y="524"/>
                      <a:pt x="1290" y="522"/>
                    </a:cubicBezTo>
                    <a:cubicBezTo>
                      <a:pt x="1296" y="522"/>
                      <a:pt x="1304" y="528"/>
                      <a:pt x="1307" y="533"/>
                    </a:cubicBezTo>
                    <a:cubicBezTo>
                      <a:pt x="1311" y="540"/>
                      <a:pt x="1305" y="547"/>
                      <a:pt x="1313" y="553"/>
                    </a:cubicBezTo>
                    <a:cubicBezTo>
                      <a:pt x="1318" y="557"/>
                      <a:pt x="1325" y="558"/>
                      <a:pt x="1331" y="557"/>
                    </a:cubicBezTo>
                    <a:cubicBezTo>
                      <a:pt x="1335" y="556"/>
                      <a:pt x="1341" y="554"/>
                      <a:pt x="1336" y="549"/>
                    </a:cubicBezTo>
                    <a:cubicBezTo>
                      <a:pt x="1338" y="548"/>
                      <a:pt x="1350" y="538"/>
                      <a:pt x="1341" y="538"/>
                    </a:cubicBezTo>
                    <a:cubicBezTo>
                      <a:pt x="1346" y="539"/>
                      <a:pt x="1351" y="535"/>
                      <a:pt x="1355" y="534"/>
                    </a:cubicBezTo>
                    <a:cubicBezTo>
                      <a:pt x="1359" y="532"/>
                      <a:pt x="1366" y="537"/>
                      <a:pt x="1368" y="540"/>
                    </a:cubicBezTo>
                    <a:cubicBezTo>
                      <a:pt x="1370" y="542"/>
                      <a:pt x="1372" y="542"/>
                      <a:pt x="1375" y="541"/>
                    </a:cubicBezTo>
                    <a:cubicBezTo>
                      <a:pt x="1377" y="541"/>
                      <a:pt x="1379" y="544"/>
                      <a:pt x="1380" y="545"/>
                    </a:cubicBezTo>
                    <a:cubicBezTo>
                      <a:pt x="1384" y="549"/>
                      <a:pt x="1390" y="543"/>
                      <a:pt x="1395" y="547"/>
                    </a:cubicBezTo>
                    <a:cubicBezTo>
                      <a:pt x="1395" y="546"/>
                      <a:pt x="1395" y="545"/>
                      <a:pt x="1396" y="544"/>
                    </a:cubicBezTo>
                    <a:cubicBezTo>
                      <a:pt x="1402" y="548"/>
                      <a:pt x="1410" y="545"/>
                      <a:pt x="1416" y="549"/>
                    </a:cubicBezTo>
                    <a:cubicBezTo>
                      <a:pt x="1415" y="550"/>
                      <a:pt x="1414" y="550"/>
                      <a:pt x="1413" y="551"/>
                    </a:cubicBezTo>
                    <a:cubicBezTo>
                      <a:pt x="1419" y="556"/>
                      <a:pt x="1410" y="557"/>
                      <a:pt x="1416" y="562"/>
                    </a:cubicBezTo>
                    <a:cubicBezTo>
                      <a:pt x="1418" y="563"/>
                      <a:pt x="1418" y="566"/>
                      <a:pt x="1415" y="567"/>
                    </a:cubicBezTo>
                    <a:cubicBezTo>
                      <a:pt x="1409" y="569"/>
                      <a:pt x="1409" y="565"/>
                      <a:pt x="1407" y="561"/>
                    </a:cubicBezTo>
                    <a:cubicBezTo>
                      <a:pt x="1406" y="563"/>
                      <a:pt x="1405" y="564"/>
                      <a:pt x="1404" y="566"/>
                    </a:cubicBezTo>
                    <a:cubicBezTo>
                      <a:pt x="1404" y="561"/>
                      <a:pt x="1401" y="563"/>
                      <a:pt x="1399" y="565"/>
                    </a:cubicBezTo>
                    <a:cubicBezTo>
                      <a:pt x="1397" y="566"/>
                      <a:pt x="1387" y="573"/>
                      <a:pt x="1393" y="567"/>
                    </a:cubicBezTo>
                    <a:cubicBezTo>
                      <a:pt x="1390" y="569"/>
                      <a:pt x="1384" y="575"/>
                      <a:pt x="1380" y="576"/>
                    </a:cubicBezTo>
                    <a:cubicBezTo>
                      <a:pt x="1377" y="576"/>
                      <a:pt x="1371" y="573"/>
                      <a:pt x="1373" y="578"/>
                    </a:cubicBezTo>
                    <a:cubicBezTo>
                      <a:pt x="1377" y="574"/>
                      <a:pt x="1381" y="580"/>
                      <a:pt x="1378" y="584"/>
                    </a:cubicBezTo>
                    <a:cubicBezTo>
                      <a:pt x="1377" y="581"/>
                      <a:pt x="1373" y="580"/>
                      <a:pt x="1373" y="584"/>
                    </a:cubicBezTo>
                    <a:cubicBezTo>
                      <a:pt x="1372" y="587"/>
                      <a:pt x="1375" y="589"/>
                      <a:pt x="1375" y="592"/>
                    </a:cubicBezTo>
                    <a:cubicBezTo>
                      <a:pt x="1375" y="593"/>
                      <a:pt x="1370" y="595"/>
                      <a:pt x="1369" y="595"/>
                    </a:cubicBezTo>
                    <a:cubicBezTo>
                      <a:pt x="1365" y="594"/>
                      <a:pt x="1367" y="589"/>
                      <a:pt x="1363" y="587"/>
                    </a:cubicBezTo>
                    <a:cubicBezTo>
                      <a:pt x="1367" y="593"/>
                      <a:pt x="1362" y="588"/>
                      <a:pt x="1359" y="589"/>
                    </a:cubicBezTo>
                    <a:cubicBezTo>
                      <a:pt x="1359" y="592"/>
                      <a:pt x="1363" y="598"/>
                      <a:pt x="1367" y="598"/>
                    </a:cubicBezTo>
                    <a:cubicBezTo>
                      <a:pt x="1359" y="599"/>
                      <a:pt x="1364" y="613"/>
                      <a:pt x="1354" y="611"/>
                    </a:cubicBezTo>
                    <a:cubicBezTo>
                      <a:pt x="1354" y="615"/>
                      <a:pt x="1353" y="623"/>
                      <a:pt x="1351" y="626"/>
                    </a:cubicBezTo>
                    <a:cubicBezTo>
                      <a:pt x="1348" y="632"/>
                      <a:pt x="1351" y="636"/>
                      <a:pt x="1352" y="641"/>
                    </a:cubicBezTo>
                    <a:cubicBezTo>
                      <a:pt x="1356" y="637"/>
                      <a:pt x="1363" y="643"/>
                      <a:pt x="1366" y="645"/>
                    </a:cubicBezTo>
                    <a:cubicBezTo>
                      <a:pt x="1373" y="650"/>
                      <a:pt x="1380" y="652"/>
                      <a:pt x="1388" y="655"/>
                    </a:cubicBezTo>
                    <a:cubicBezTo>
                      <a:pt x="1393" y="658"/>
                      <a:pt x="1395" y="666"/>
                      <a:pt x="1399" y="671"/>
                    </a:cubicBezTo>
                    <a:cubicBezTo>
                      <a:pt x="1404" y="678"/>
                      <a:pt x="1409" y="687"/>
                      <a:pt x="1415" y="693"/>
                    </a:cubicBezTo>
                    <a:cubicBezTo>
                      <a:pt x="1420" y="697"/>
                      <a:pt x="1424" y="703"/>
                      <a:pt x="1425" y="709"/>
                    </a:cubicBezTo>
                    <a:cubicBezTo>
                      <a:pt x="1425" y="716"/>
                      <a:pt x="1436" y="717"/>
                      <a:pt x="1442" y="720"/>
                    </a:cubicBezTo>
                    <a:cubicBezTo>
                      <a:pt x="1446" y="722"/>
                      <a:pt x="1444" y="724"/>
                      <a:pt x="1446" y="728"/>
                    </a:cubicBezTo>
                    <a:cubicBezTo>
                      <a:pt x="1448" y="731"/>
                      <a:pt x="1451" y="731"/>
                      <a:pt x="1454" y="732"/>
                    </a:cubicBezTo>
                    <a:cubicBezTo>
                      <a:pt x="1458" y="734"/>
                      <a:pt x="1468" y="739"/>
                      <a:pt x="1465" y="745"/>
                    </a:cubicBezTo>
                    <a:cubicBezTo>
                      <a:pt x="1459" y="744"/>
                      <a:pt x="1452" y="737"/>
                      <a:pt x="1445" y="739"/>
                    </a:cubicBezTo>
                    <a:cubicBezTo>
                      <a:pt x="1436" y="742"/>
                      <a:pt x="1436" y="735"/>
                      <a:pt x="1428" y="733"/>
                    </a:cubicBezTo>
                    <a:cubicBezTo>
                      <a:pt x="1420" y="730"/>
                      <a:pt x="1417" y="740"/>
                      <a:pt x="1410" y="736"/>
                    </a:cubicBezTo>
                    <a:cubicBezTo>
                      <a:pt x="1407" y="734"/>
                      <a:pt x="1405" y="731"/>
                      <a:pt x="1403" y="728"/>
                    </a:cubicBezTo>
                    <a:cubicBezTo>
                      <a:pt x="1401" y="725"/>
                      <a:pt x="1397" y="725"/>
                      <a:pt x="1393" y="723"/>
                    </a:cubicBezTo>
                    <a:cubicBezTo>
                      <a:pt x="1395" y="724"/>
                      <a:pt x="1396" y="726"/>
                      <a:pt x="1395" y="728"/>
                    </a:cubicBezTo>
                    <a:cubicBezTo>
                      <a:pt x="1396" y="727"/>
                      <a:pt x="1398" y="726"/>
                      <a:pt x="1400" y="728"/>
                    </a:cubicBezTo>
                    <a:cubicBezTo>
                      <a:pt x="1399" y="727"/>
                      <a:pt x="1398" y="726"/>
                      <a:pt x="1397" y="726"/>
                    </a:cubicBezTo>
                    <a:cubicBezTo>
                      <a:pt x="1400" y="724"/>
                      <a:pt x="1407" y="733"/>
                      <a:pt x="1401" y="730"/>
                    </a:cubicBezTo>
                    <a:cubicBezTo>
                      <a:pt x="1405" y="734"/>
                      <a:pt x="1411" y="741"/>
                      <a:pt x="1417" y="738"/>
                    </a:cubicBezTo>
                    <a:cubicBezTo>
                      <a:pt x="1420" y="736"/>
                      <a:pt x="1420" y="734"/>
                      <a:pt x="1423" y="734"/>
                    </a:cubicBezTo>
                    <a:cubicBezTo>
                      <a:pt x="1426" y="734"/>
                      <a:pt x="1430" y="735"/>
                      <a:pt x="1431" y="738"/>
                    </a:cubicBezTo>
                    <a:cubicBezTo>
                      <a:pt x="1433" y="739"/>
                      <a:pt x="1431" y="741"/>
                      <a:pt x="1433" y="742"/>
                    </a:cubicBezTo>
                    <a:cubicBezTo>
                      <a:pt x="1436" y="744"/>
                      <a:pt x="1440" y="744"/>
                      <a:pt x="1443" y="745"/>
                    </a:cubicBezTo>
                    <a:cubicBezTo>
                      <a:pt x="1451" y="748"/>
                      <a:pt x="1457" y="755"/>
                      <a:pt x="1464" y="758"/>
                    </a:cubicBezTo>
                    <a:cubicBezTo>
                      <a:pt x="1467" y="760"/>
                      <a:pt x="1476" y="768"/>
                      <a:pt x="1475" y="773"/>
                    </a:cubicBezTo>
                    <a:cubicBezTo>
                      <a:pt x="1475" y="775"/>
                      <a:pt x="1471" y="774"/>
                      <a:pt x="1469" y="774"/>
                    </a:cubicBezTo>
                    <a:cubicBezTo>
                      <a:pt x="1464" y="775"/>
                      <a:pt x="1462" y="779"/>
                      <a:pt x="1458" y="782"/>
                    </a:cubicBezTo>
                    <a:cubicBezTo>
                      <a:pt x="1456" y="783"/>
                      <a:pt x="1453" y="784"/>
                      <a:pt x="1452" y="787"/>
                    </a:cubicBezTo>
                    <a:cubicBezTo>
                      <a:pt x="1452" y="789"/>
                      <a:pt x="1452" y="792"/>
                      <a:pt x="1450" y="792"/>
                    </a:cubicBezTo>
                    <a:cubicBezTo>
                      <a:pt x="1446" y="793"/>
                      <a:pt x="1444" y="789"/>
                      <a:pt x="1440" y="791"/>
                    </a:cubicBezTo>
                    <a:cubicBezTo>
                      <a:pt x="1437" y="792"/>
                      <a:pt x="1435" y="795"/>
                      <a:pt x="1432" y="797"/>
                    </a:cubicBezTo>
                    <a:cubicBezTo>
                      <a:pt x="1434" y="796"/>
                      <a:pt x="1441" y="791"/>
                      <a:pt x="1443" y="792"/>
                    </a:cubicBezTo>
                    <a:cubicBezTo>
                      <a:pt x="1447" y="795"/>
                      <a:pt x="1447" y="802"/>
                      <a:pt x="1452" y="802"/>
                    </a:cubicBezTo>
                    <a:cubicBezTo>
                      <a:pt x="1451" y="801"/>
                      <a:pt x="1450" y="800"/>
                      <a:pt x="1449" y="800"/>
                    </a:cubicBezTo>
                    <a:cubicBezTo>
                      <a:pt x="1456" y="801"/>
                      <a:pt x="1460" y="793"/>
                      <a:pt x="1466" y="795"/>
                    </a:cubicBezTo>
                    <a:cubicBezTo>
                      <a:pt x="1471" y="796"/>
                      <a:pt x="1473" y="800"/>
                      <a:pt x="1476" y="803"/>
                    </a:cubicBezTo>
                    <a:cubicBezTo>
                      <a:pt x="1480" y="806"/>
                      <a:pt x="1488" y="807"/>
                      <a:pt x="1493" y="808"/>
                    </a:cubicBezTo>
                    <a:cubicBezTo>
                      <a:pt x="1490" y="810"/>
                      <a:pt x="1488" y="813"/>
                      <a:pt x="1486" y="815"/>
                    </a:cubicBezTo>
                    <a:cubicBezTo>
                      <a:pt x="1485" y="817"/>
                      <a:pt x="1484" y="818"/>
                      <a:pt x="1483" y="819"/>
                    </a:cubicBezTo>
                    <a:cubicBezTo>
                      <a:pt x="1481" y="821"/>
                      <a:pt x="1479" y="820"/>
                      <a:pt x="1477" y="822"/>
                    </a:cubicBezTo>
                    <a:cubicBezTo>
                      <a:pt x="1478" y="823"/>
                      <a:pt x="1479" y="824"/>
                      <a:pt x="1479" y="825"/>
                    </a:cubicBezTo>
                    <a:cubicBezTo>
                      <a:pt x="1481" y="822"/>
                      <a:pt x="1485" y="819"/>
                      <a:pt x="1488" y="821"/>
                    </a:cubicBezTo>
                    <a:cubicBezTo>
                      <a:pt x="1486" y="820"/>
                      <a:pt x="1486" y="815"/>
                      <a:pt x="1490" y="817"/>
                    </a:cubicBezTo>
                    <a:cubicBezTo>
                      <a:pt x="1493" y="819"/>
                      <a:pt x="1490" y="822"/>
                      <a:pt x="1492" y="825"/>
                    </a:cubicBezTo>
                    <a:cubicBezTo>
                      <a:pt x="1492" y="825"/>
                      <a:pt x="1496" y="835"/>
                      <a:pt x="1492" y="832"/>
                    </a:cubicBezTo>
                    <a:cubicBezTo>
                      <a:pt x="1490" y="831"/>
                      <a:pt x="1490" y="828"/>
                      <a:pt x="1488" y="826"/>
                    </a:cubicBezTo>
                    <a:cubicBezTo>
                      <a:pt x="1489" y="828"/>
                      <a:pt x="1489" y="830"/>
                      <a:pt x="1489" y="832"/>
                    </a:cubicBezTo>
                    <a:cubicBezTo>
                      <a:pt x="1487" y="832"/>
                      <a:pt x="1485" y="831"/>
                      <a:pt x="1484" y="829"/>
                    </a:cubicBezTo>
                    <a:cubicBezTo>
                      <a:pt x="1485" y="834"/>
                      <a:pt x="1484" y="831"/>
                      <a:pt x="1483" y="829"/>
                    </a:cubicBezTo>
                    <a:cubicBezTo>
                      <a:pt x="1482" y="831"/>
                      <a:pt x="1481" y="833"/>
                      <a:pt x="1480" y="835"/>
                    </a:cubicBezTo>
                    <a:cubicBezTo>
                      <a:pt x="1483" y="834"/>
                      <a:pt x="1489" y="838"/>
                      <a:pt x="1490" y="842"/>
                    </a:cubicBezTo>
                    <a:cubicBezTo>
                      <a:pt x="1488" y="840"/>
                      <a:pt x="1487" y="840"/>
                      <a:pt x="1486" y="842"/>
                    </a:cubicBezTo>
                    <a:cubicBezTo>
                      <a:pt x="1489" y="842"/>
                      <a:pt x="1492" y="846"/>
                      <a:pt x="1489" y="848"/>
                    </a:cubicBezTo>
                    <a:cubicBezTo>
                      <a:pt x="1484" y="851"/>
                      <a:pt x="1478" y="846"/>
                      <a:pt x="1475" y="844"/>
                    </a:cubicBezTo>
                    <a:cubicBezTo>
                      <a:pt x="1477" y="846"/>
                      <a:pt x="1478" y="849"/>
                      <a:pt x="1480" y="850"/>
                    </a:cubicBezTo>
                    <a:cubicBezTo>
                      <a:pt x="1483" y="851"/>
                      <a:pt x="1486" y="849"/>
                      <a:pt x="1488" y="853"/>
                    </a:cubicBezTo>
                    <a:cubicBezTo>
                      <a:pt x="1489" y="855"/>
                      <a:pt x="1494" y="860"/>
                      <a:pt x="1491" y="862"/>
                    </a:cubicBezTo>
                    <a:cubicBezTo>
                      <a:pt x="1489" y="864"/>
                      <a:pt x="1486" y="864"/>
                      <a:pt x="1487" y="868"/>
                    </a:cubicBezTo>
                    <a:cubicBezTo>
                      <a:pt x="1484" y="867"/>
                      <a:pt x="1483" y="862"/>
                      <a:pt x="1479" y="860"/>
                    </a:cubicBezTo>
                    <a:cubicBezTo>
                      <a:pt x="1478" y="862"/>
                      <a:pt x="1478" y="862"/>
                      <a:pt x="1476" y="863"/>
                    </a:cubicBezTo>
                    <a:cubicBezTo>
                      <a:pt x="1482" y="864"/>
                      <a:pt x="1474" y="881"/>
                      <a:pt x="1464" y="870"/>
                    </a:cubicBezTo>
                    <a:cubicBezTo>
                      <a:pt x="1465" y="874"/>
                      <a:pt x="1475" y="873"/>
                      <a:pt x="1474" y="878"/>
                    </a:cubicBezTo>
                    <a:cubicBezTo>
                      <a:pt x="1473" y="882"/>
                      <a:pt x="1468" y="890"/>
                      <a:pt x="1473" y="892"/>
                    </a:cubicBezTo>
                    <a:cubicBezTo>
                      <a:pt x="1471" y="894"/>
                      <a:pt x="1471" y="896"/>
                      <a:pt x="1471" y="898"/>
                    </a:cubicBezTo>
                    <a:cubicBezTo>
                      <a:pt x="1472" y="904"/>
                      <a:pt x="1467" y="898"/>
                      <a:pt x="1469" y="902"/>
                    </a:cubicBezTo>
                    <a:cubicBezTo>
                      <a:pt x="1467" y="900"/>
                      <a:pt x="1465" y="899"/>
                      <a:pt x="1463" y="897"/>
                    </a:cubicBezTo>
                    <a:cubicBezTo>
                      <a:pt x="1463" y="899"/>
                      <a:pt x="1473" y="906"/>
                      <a:pt x="1465" y="904"/>
                    </a:cubicBezTo>
                    <a:cubicBezTo>
                      <a:pt x="1466" y="908"/>
                      <a:pt x="1463" y="911"/>
                      <a:pt x="1460" y="912"/>
                    </a:cubicBezTo>
                    <a:cubicBezTo>
                      <a:pt x="1464" y="917"/>
                      <a:pt x="1466" y="925"/>
                      <a:pt x="1456" y="923"/>
                    </a:cubicBezTo>
                    <a:cubicBezTo>
                      <a:pt x="1459" y="922"/>
                      <a:pt x="1461" y="918"/>
                      <a:pt x="1459" y="915"/>
                    </a:cubicBezTo>
                    <a:cubicBezTo>
                      <a:pt x="1458" y="916"/>
                      <a:pt x="1457" y="918"/>
                      <a:pt x="1456" y="919"/>
                    </a:cubicBezTo>
                    <a:cubicBezTo>
                      <a:pt x="1454" y="918"/>
                      <a:pt x="1453" y="916"/>
                      <a:pt x="1452" y="914"/>
                    </a:cubicBezTo>
                    <a:cubicBezTo>
                      <a:pt x="1451" y="916"/>
                      <a:pt x="1449" y="917"/>
                      <a:pt x="1446" y="916"/>
                    </a:cubicBezTo>
                    <a:cubicBezTo>
                      <a:pt x="1448" y="918"/>
                      <a:pt x="1448" y="919"/>
                      <a:pt x="1448" y="922"/>
                    </a:cubicBezTo>
                    <a:cubicBezTo>
                      <a:pt x="1453" y="920"/>
                      <a:pt x="1458" y="928"/>
                      <a:pt x="1452" y="927"/>
                    </a:cubicBezTo>
                    <a:cubicBezTo>
                      <a:pt x="1452" y="931"/>
                      <a:pt x="1456" y="933"/>
                      <a:pt x="1457" y="928"/>
                    </a:cubicBezTo>
                    <a:cubicBezTo>
                      <a:pt x="1461" y="932"/>
                      <a:pt x="1457" y="932"/>
                      <a:pt x="1455" y="934"/>
                    </a:cubicBezTo>
                    <a:cubicBezTo>
                      <a:pt x="1452" y="937"/>
                      <a:pt x="1451" y="940"/>
                      <a:pt x="1450" y="943"/>
                    </a:cubicBezTo>
                    <a:cubicBezTo>
                      <a:pt x="1446" y="940"/>
                      <a:pt x="1442" y="939"/>
                      <a:pt x="1438" y="937"/>
                    </a:cubicBezTo>
                    <a:cubicBezTo>
                      <a:pt x="1441" y="939"/>
                      <a:pt x="1443" y="945"/>
                      <a:pt x="1447" y="944"/>
                    </a:cubicBezTo>
                    <a:cubicBezTo>
                      <a:pt x="1452" y="943"/>
                      <a:pt x="1453" y="939"/>
                      <a:pt x="1457" y="944"/>
                    </a:cubicBezTo>
                    <a:cubicBezTo>
                      <a:pt x="1454" y="946"/>
                      <a:pt x="1455" y="950"/>
                      <a:pt x="1454" y="954"/>
                    </a:cubicBezTo>
                    <a:cubicBezTo>
                      <a:pt x="1452" y="959"/>
                      <a:pt x="1460" y="959"/>
                      <a:pt x="1458" y="964"/>
                    </a:cubicBezTo>
                    <a:cubicBezTo>
                      <a:pt x="1458" y="960"/>
                      <a:pt x="1457" y="960"/>
                      <a:pt x="1455" y="964"/>
                    </a:cubicBezTo>
                    <a:cubicBezTo>
                      <a:pt x="1453" y="961"/>
                      <a:pt x="1451" y="959"/>
                      <a:pt x="1448" y="958"/>
                    </a:cubicBezTo>
                    <a:cubicBezTo>
                      <a:pt x="1448" y="960"/>
                      <a:pt x="1446" y="962"/>
                      <a:pt x="1444" y="963"/>
                    </a:cubicBezTo>
                    <a:cubicBezTo>
                      <a:pt x="1446" y="965"/>
                      <a:pt x="1451" y="965"/>
                      <a:pt x="1451" y="969"/>
                    </a:cubicBezTo>
                    <a:cubicBezTo>
                      <a:pt x="1449" y="974"/>
                      <a:pt x="1445" y="967"/>
                      <a:pt x="1445" y="973"/>
                    </a:cubicBezTo>
                    <a:cubicBezTo>
                      <a:pt x="1445" y="970"/>
                      <a:pt x="1442" y="965"/>
                      <a:pt x="1439" y="969"/>
                    </a:cubicBezTo>
                    <a:cubicBezTo>
                      <a:pt x="1443" y="971"/>
                      <a:pt x="1439" y="977"/>
                      <a:pt x="1444" y="977"/>
                    </a:cubicBezTo>
                    <a:cubicBezTo>
                      <a:pt x="1443" y="980"/>
                      <a:pt x="1436" y="985"/>
                      <a:pt x="1436" y="980"/>
                    </a:cubicBezTo>
                    <a:cubicBezTo>
                      <a:pt x="1433" y="982"/>
                      <a:pt x="1434" y="983"/>
                      <a:pt x="1436" y="984"/>
                    </a:cubicBezTo>
                    <a:cubicBezTo>
                      <a:pt x="1440" y="987"/>
                      <a:pt x="1437" y="992"/>
                      <a:pt x="1435" y="994"/>
                    </a:cubicBezTo>
                    <a:cubicBezTo>
                      <a:pt x="1433" y="992"/>
                      <a:pt x="1432" y="990"/>
                      <a:pt x="1430" y="988"/>
                    </a:cubicBezTo>
                    <a:cubicBezTo>
                      <a:pt x="1429" y="992"/>
                      <a:pt x="1424" y="995"/>
                      <a:pt x="1422" y="990"/>
                    </a:cubicBezTo>
                    <a:cubicBezTo>
                      <a:pt x="1420" y="993"/>
                      <a:pt x="1415" y="991"/>
                      <a:pt x="1418" y="996"/>
                    </a:cubicBezTo>
                    <a:cubicBezTo>
                      <a:pt x="1416" y="995"/>
                      <a:pt x="1413" y="995"/>
                      <a:pt x="1411" y="996"/>
                    </a:cubicBezTo>
                    <a:cubicBezTo>
                      <a:pt x="1413" y="998"/>
                      <a:pt x="1416" y="999"/>
                      <a:pt x="1419" y="998"/>
                    </a:cubicBezTo>
                    <a:cubicBezTo>
                      <a:pt x="1418" y="1000"/>
                      <a:pt x="1420" y="1001"/>
                      <a:pt x="1422" y="1001"/>
                    </a:cubicBezTo>
                    <a:cubicBezTo>
                      <a:pt x="1421" y="1004"/>
                      <a:pt x="1419" y="1004"/>
                      <a:pt x="1418" y="1005"/>
                    </a:cubicBezTo>
                    <a:cubicBezTo>
                      <a:pt x="1415" y="1007"/>
                      <a:pt x="1417" y="1011"/>
                      <a:pt x="1413" y="1013"/>
                    </a:cubicBezTo>
                    <a:cubicBezTo>
                      <a:pt x="1415" y="1010"/>
                      <a:pt x="1414" y="1009"/>
                      <a:pt x="1411" y="1010"/>
                    </a:cubicBezTo>
                    <a:cubicBezTo>
                      <a:pt x="1412" y="1013"/>
                      <a:pt x="1410" y="1016"/>
                      <a:pt x="1410" y="1019"/>
                    </a:cubicBezTo>
                    <a:cubicBezTo>
                      <a:pt x="1409" y="1013"/>
                      <a:pt x="1404" y="1019"/>
                      <a:pt x="1401" y="1019"/>
                    </a:cubicBezTo>
                    <a:cubicBezTo>
                      <a:pt x="1400" y="1020"/>
                      <a:pt x="1398" y="1030"/>
                      <a:pt x="1395" y="1027"/>
                    </a:cubicBezTo>
                    <a:cubicBezTo>
                      <a:pt x="1392" y="1024"/>
                      <a:pt x="1390" y="1023"/>
                      <a:pt x="1389" y="1028"/>
                    </a:cubicBezTo>
                    <a:cubicBezTo>
                      <a:pt x="1389" y="1033"/>
                      <a:pt x="1386" y="1034"/>
                      <a:pt x="1381" y="1034"/>
                    </a:cubicBezTo>
                    <a:cubicBezTo>
                      <a:pt x="1384" y="1035"/>
                      <a:pt x="1388" y="1035"/>
                      <a:pt x="1389" y="1039"/>
                    </a:cubicBezTo>
                    <a:cubicBezTo>
                      <a:pt x="1385" y="1035"/>
                      <a:pt x="1386" y="1042"/>
                      <a:pt x="1383" y="1039"/>
                    </a:cubicBezTo>
                    <a:cubicBezTo>
                      <a:pt x="1382" y="1042"/>
                      <a:pt x="1384" y="1047"/>
                      <a:pt x="1379" y="1048"/>
                    </a:cubicBezTo>
                    <a:cubicBezTo>
                      <a:pt x="1376" y="1049"/>
                      <a:pt x="1371" y="1050"/>
                      <a:pt x="1368" y="1049"/>
                    </a:cubicBezTo>
                    <a:cubicBezTo>
                      <a:pt x="1372" y="1053"/>
                      <a:pt x="1356" y="1056"/>
                      <a:pt x="1359" y="1048"/>
                    </a:cubicBezTo>
                    <a:cubicBezTo>
                      <a:pt x="1357" y="1051"/>
                      <a:pt x="1354" y="1050"/>
                      <a:pt x="1351" y="1049"/>
                    </a:cubicBezTo>
                    <a:cubicBezTo>
                      <a:pt x="1351" y="1051"/>
                      <a:pt x="1358" y="1054"/>
                      <a:pt x="1356" y="1057"/>
                    </a:cubicBezTo>
                    <a:cubicBezTo>
                      <a:pt x="1355" y="1059"/>
                      <a:pt x="1353" y="1058"/>
                      <a:pt x="1352" y="1057"/>
                    </a:cubicBezTo>
                    <a:cubicBezTo>
                      <a:pt x="1348" y="1055"/>
                      <a:pt x="1345" y="1055"/>
                      <a:pt x="1346" y="1051"/>
                    </a:cubicBezTo>
                    <a:cubicBezTo>
                      <a:pt x="1344" y="1053"/>
                      <a:pt x="1337" y="1057"/>
                      <a:pt x="1335" y="1056"/>
                    </a:cubicBezTo>
                    <a:cubicBezTo>
                      <a:pt x="1340" y="1058"/>
                      <a:pt x="1337" y="1062"/>
                      <a:pt x="1334" y="1061"/>
                    </a:cubicBezTo>
                    <a:cubicBezTo>
                      <a:pt x="1330" y="1060"/>
                      <a:pt x="1330" y="1055"/>
                      <a:pt x="1333" y="1053"/>
                    </a:cubicBezTo>
                    <a:cubicBezTo>
                      <a:pt x="1329" y="1053"/>
                      <a:pt x="1326" y="1055"/>
                      <a:pt x="1324" y="1058"/>
                    </a:cubicBezTo>
                    <a:cubicBezTo>
                      <a:pt x="1328" y="1059"/>
                      <a:pt x="1324" y="1063"/>
                      <a:pt x="1328" y="1064"/>
                    </a:cubicBezTo>
                    <a:cubicBezTo>
                      <a:pt x="1327" y="1064"/>
                      <a:pt x="1326" y="1065"/>
                      <a:pt x="1325" y="1065"/>
                    </a:cubicBezTo>
                    <a:cubicBezTo>
                      <a:pt x="1324" y="1059"/>
                      <a:pt x="1309" y="1060"/>
                      <a:pt x="1306" y="1065"/>
                    </a:cubicBezTo>
                    <a:cubicBezTo>
                      <a:pt x="1306" y="1056"/>
                      <a:pt x="1295" y="1054"/>
                      <a:pt x="1296" y="1045"/>
                    </a:cubicBezTo>
                    <a:cubicBezTo>
                      <a:pt x="1295" y="1051"/>
                      <a:pt x="1295" y="1048"/>
                      <a:pt x="1293" y="1045"/>
                    </a:cubicBezTo>
                    <a:cubicBezTo>
                      <a:pt x="1295" y="1042"/>
                      <a:pt x="1298" y="1042"/>
                      <a:pt x="1302" y="1042"/>
                    </a:cubicBezTo>
                    <a:cubicBezTo>
                      <a:pt x="1297" y="1039"/>
                      <a:pt x="1293" y="1045"/>
                      <a:pt x="1289" y="1043"/>
                    </a:cubicBezTo>
                    <a:cubicBezTo>
                      <a:pt x="1295" y="1046"/>
                      <a:pt x="1289" y="1051"/>
                      <a:pt x="1284" y="1050"/>
                    </a:cubicBezTo>
                    <a:cubicBezTo>
                      <a:pt x="1286" y="1050"/>
                      <a:pt x="1292" y="1052"/>
                      <a:pt x="1292" y="1054"/>
                    </a:cubicBezTo>
                    <a:cubicBezTo>
                      <a:pt x="1292" y="1055"/>
                      <a:pt x="1291" y="1055"/>
                      <a:pt x="1290" y="1054"/>
                    </a:cubicBezTo>
                    <a:cubicBezTo>
                      <a:pt x="1294" y="1057"/>
                      <a:pt x="1302" y="1068"/>
                      <a:pt x="1299" y="1073"/>
                    </a:cubicBezTo>
                    <a:cubicBezTo>
                      <a:pt x="1295" y="1079"/>
                      <a:pt x="1287" y="1063"/>
                      <a:pt x="1285" y="1061"/>
                    </a:cubicBezTo>
                    <a:cubicBezTo>
                      <a:pt x="1285" y="1066"/>
                      <a:pt x="1291" y="1071"/>
                      <a:pt x="1293" y="1075"/>
                    </a:cubicBezTo>
                    <a:cubicBezTo>
                      <a:pt x="1291" y="1075"/>
                      <a:pt x="1289" y="1077"/>
                      <a:pt x="1289" y="1079"/>
                    </a:cubicBezTo>
                    <a:cubicBezTo>
                      <a:pt x="1287" y="1078"/>
                      <a:pt x="1285" y="1076"/>
                      <a:pt x="1285" y="1074"/>
                    </a:cubicBezTo>
                    <a:cubicBezTo>
                      <a:pt x="1280" y="1076"/>
                      <a:pt x="1286" y="1082"/>
                      <a:pt x="1282" y="1086"/>
                    </a:cubicBezTo>
                    <a:cubicBezTo>
                      <a:pt x="1278" y="1080"/>
                      <a:pt x="1275" y="1085"/>
                      <a:pt x="1273" y="1088"/>
                    </a:cubicBezTo>
                    <a:cubicBezTo>
                      <a:pt x="1271" y="1091"/>
                      <a:pt x="1265" y="1085"/>
                      <a:pt x="1268" y="1082"/>
                    </a:cubicBezTo>
                    <a:cubicBezTo>
                      <a:pt x="1266" y="1083"/>
                      <a:pt x="1264" y="1082"/>
                      <a:pt x="1264" y="1079"/>
                    </a:cubicBezTo>
                    <a:cubicBezTo>
                      <a:pt x="1264" y="1083"/>
                      <a:pt x="1266" y="1086"/>
                      <a:pt x="1265" y="1089"/>
                    </a:cubicBezTo>
                    <a:cubicBezTo>
                      <a:pt x="1264" y="1094"/>
                      <a:pt x="1253" y="1086"/>
                      <a:pt x="1251" y="1085"/>
                    </a:cubicBezTo>
                    <a:cubicBezTo>
                      <a:pt x="1256" y="1092"/>
                      <a:pt x="1249" y="1089"/>
                      <a:pt x="1245" y="1089"/>
                    </a:cubicBezTo>
                    <a:cubicBezTo>
                      <a:pt x="1252" y="1092"/>
                      <a:pt x="1242" y="1101"/>
                      <a:pt x="1238" y="1095"/>
                    </a:cubicBezTo>
                    <a:cubicBezTo>
                      <a:pt x="1237" y="1097"/>
                      <a:pt x="1236" y="1100"/>
                      <a:pt x="1234" y="1101"/>
                    </a:cubicBezTo>
                    <a:cubicBezTo>
                      <a:pt x="1236" y="1096"/>
                      <a:pt x="1231" y="1099"/>
                      <a:pt x="1228" y="1099"/>
                    </a:cubicBezTo>
                    <a:cubicBezTo>
                      <a:pt x="1224" y="1100"/>
                      <a:pt x="1219" y="1102"/>
                      <a:pt x="1217" y="1105"/>
                    </a:cubicBezTo>
                    <a:cubicBezTo>
                      <a:pt x="1217" y="1103"/>
                      <a:pt x="1218" y="1102"/>
                      <a:pt x="1219" y="1100"/>
                    </a:cubicBezTo>
                    <a:cubicBezTo>
                      <a:pt x="1217" y="1102"/>
                      <a:pt x="1215" y="1105"/>
                      <a:pt x="1217" y="1108"/>
                    </a:cubicBezTo>
                    <a:cubicBezTo>
                      <a:pt x="1210" y="1110"/>
                      <a:pt x="1213" y="1105"/>
                      <a:pt x="1209" y="1102"/>
                    </a:cubicBezTo>
                    <a:cubicBezTo>
                      <a:pt x="1207" y="1106"/>
                      <a:pt x="1212" y="1108"/>
                      <a:pt x="1209" y="1111"/>
                    </a:cubicBezTo>
                    <a:cubicBezTo>
                      <a:pt x="1207" y="1113"/>
                      <a:pt x="1202" y="1115"/>
                      <a:pt x="1204" y="1119"/>
                    </a:cubicBezTo>
                    <a:cubicBezTo>
                      <a:pt x="1205" y="1121"/>
                      <a:pt x="1208" y="1121"/>
                      <a:pt x="1210" y="1122"/>
                    </a:cubicBezTo>
                    <a:cubicBezTo>
                      <a:pt x="1213" y="1123"/>
                      <a:pt x="1212" y="1129"/>
                      <a:pt x="1210" y="1122"/>
                    </a:cubicBezTo>
                    <a:cubicBezTo>
                      <a:pt x="1210" y="1127"/>
                      <a:pt x="1217" y="1130"/>
                      <a:pt x="1217" y="1135"/>
                    </a:cubicBezTo>
                    <a:cubicBezTo>
                      <a:pt x="1216" y="1143"/>
                      <a:pt x="1205" y="1139"/>
                      <a:pt x="1200" y="1141"/>
                    </a:cubicBezTo>
                    <a:cubicBezTo>
                      <a:pt x="1200" y="1138"/>
                      <a:pt x="1197" y="1134"/>
                      <a:pt x="1202" y="1137"/>
                    </a:cubicBezTo>
                    <a:cubicBezTo>
                      <a:pt x="1201" y="1132"/>
                      <a:pt x="1192" y="1133"/>
                      <a:pt x="1196" y="1126"/>
                    </a:cubicBezTo>
                    <a:cubicBezTo>
                      <a:pt x="1192" y="1126"/>
                      <a:pt x="1194" y="1121"/>
                      <a:pt x="1191" y="1120"/>
                    </a:cubicBezTo>
                    <a:cubicBezTo>
                      <a:pt x="1189" y="1120"/>
                      <a:pt x="1188" y="1112"/>
                      <a:pt x="1190" y="1110"/>
                    </a:cubicBezTo>
                    <a:cubicBezTo>
                      <a:pt x="1192" y="1108"/>
                      <a:pt x="1189" y="1105"/>
                      <a:pt x="1193" y="1103"/>
                    </a:cubicBezTo>
                    <a:cubicBezTo>
                      <a:pt x="1199" y="1099"/>
                      <a:pt x="1190" y="1097"/>
                      <a:pt x="1188" y="1095"/>
                    </a:cubicBezTo>
                    <a:cubicBezTo>
                      <a:pt x="1189" y="1096"/>
                      <a:pt x="1189" y="1097"/>
                      <a:pt x="1189" y="1099"/>
                    </a:cubicBezTo>
                    <a:cubicBezTo>
                      <a:pt x="1185" y="1099"/>
                      <a:pt x="1183" y="1093"/>
                      <a:pt x="1181" y="1090"/>
                    </a:cubicBezTo>
                    <a:cubicBezTo>
                      <a:pt x="1179" y="1093"/>
                      <a:pt x="1180" y="1095"/>
                      <a:pt x="1183" y="1096"/>
                    </a:cubicBezTo>
                    <a:cubicBezTo>
                      <a:pt x="1181" y="1098"/>
                      <a:pt x="1176" y="1103"/>
                      <a:pt x="1173" y="1099"/>
                    </a:cubicBezTo>
                    <a:cubicBezTo>
                      <a:pt x="1170" y="1107"/>
                      <a:pt x="1169" y="1095"/>
                      <a:pt x="1167" y="1093"/>
                    </a:cubicBezTo>
                    <a:cubicBezTo>
                      <a:pt x="1165" y="1092"/>
                      <a:pt x="1158" y="1095"/>
                      <a:pt x="1162" y="1089"/>
                    </a:cubicBezTo>
                    <a:cubicBezTo>
                      <a:pt x="1161" y="1089"/>
                      <a:pt x="1160" y="1088"/>
                      <a:pt x="1159" y="1088"/>
                    </a:cubicBezTo>
                    <a:cubicBezTo>
                      <a:pt x="1159" y="1090"/>
                      <a:pt x="1159" y="1092"/>
                      <a:pt x="1160" y="1094"/>
                    </a:cubicBezTo>
                    <a:cubicBezTo>
                      <a:pt x="1157" y="1093"/>
                      <a:pt x="1155" y="1087"/>
                      <a:pt x="1152" y="1088"/>
                    </a:cubicBezTo>
                    <a:cubicBezTo>
                      <a:pt x="1153" y="1086"/>
                      <a:pt x="1153" y="1084"/>
                      <a:pt x="1150" y="1083"/>
                    </a:cubicBezTo>
                    <a:cubicBezTo>
                      <a:pt x="1149" y="1085"/>
                      <a:pt x="1149" y="1088"/>
                      <a:pt x="1148" y="1084"/>
                    </a:cubicBezTo>
                    <a:cubicBezTo>
                      <a:pt x="1147" y="1088"/>
                      <a:pt x="1154" y="1090"/>
                      <a:pt x="1151" y="1095"/>
                    </a:cubicBezTo>
                    <a:cubicBezTo>
                      <a:pt x="1150" y="1097"/>
                      <a:pt x="1146" y="1092"/>
                      <a:pt x="1145" y="1092"/>
                    </a:cubicBezTo>
                    <a:cubicBezTo>
                      <a:pt x="1146" y="1095"/>
                      <a:pt x="1145" y="1097"/>
                      <a:pt x="1142" y="1098"/>
                    </a:cubicBezTo>
                    <a:cubicBezTo>
                      <a:pt x="1142" y="1096"/>
                      <a:pt x="1135" y="1095"/>
                      <a:pt x="1132" y="1093"/>
                    </a:cubicBezTo>
                    <a:cubicBezTo>
                      <a:pt x="1128" y="1091"/>
                      <a:pt x="1121" y="1097"/>
                      <a:pt x="1119" y="1093"/>
                    </a:cubicBezTo>
                    <a:cubicBezTo>
                      <a:pt x="1119" y="1093"/>
                      <a:pt x="1118" y="1094"/>
                      <a:pt x="1117" y="1094"/>
                    </a:cubicBezTo>
                    <a:cubicBezTo>
                      <a:pt x="1115" y="1090"/>
                      <a:pt x="1109" y="1090"/>
                      <a:pt x="1106" y="1087"/>
                    </a:cubicBezTo>
                    <a:cubicBezTo>
                      <a:pt x="1105" y="1086"/>
                      <a:pt x="1107" y="1085"/>
                      <a:pt x="1105" y="1084"/>
                    </a:cubicBezTo>
                    <a:cubicBezTo>
                      <a:pt x="1102" y="1083"/>
                      <a:pt x="1098" y="1079"/>
                      <a:pt x="1095" y="1082"/>
                    </a:cubicBezTo>
                    <a:cubicBezTo>
                      <a:pt x="1093" y="1074"/>
                      <a:pt x="1088" y="1068"/>
                      <a:pt x="1088" y="1060"/>
                    </a:cubicBezTo>
                    <a:cubicBezTo>
                      <a:pt x="1096" y="1063"/>
                      <a:pt x="1093" y="1045"/>
                      <a:pt x="1083" y="1050"/>
                    </a:cubicBezTo>
                    <a:cubicBezTo>
                      <a:pt x="1079" y="1052"/>
                      <a:pt x="1077" y="1049"/>
                      <a:pt x="1073" y="1047"/>
                    </a:cubicBezTo>
                    <a:cubicBezTo>
                      <a:pt x="1069" y="1045"/>
                      <a:pt x="1067" y="1051"/>
                      <a:pt x="1063" y="1047"/>
                    </a:cubicBezTo>
                    <a:cubicBezTo>
                      <a:pt x="1057" y="1043"/>
                      <a:pt x="1051" y="1040"/>
                      <a:pt x="1046" y="1033"/>
                    </a:cubicBezTo>
                    <a:cubicBezTo>
                      <a:pt x="1044" y="1038"/>
                      <a:pt x="1038" y="1039"/>
                      <a:pt x="1034" y="1042"/>
                    </a:cubicBezTo>
                    <a:cubicBezTo>
                      <a:pt x="1032" y="1044"/>
                      <a:pt x="1036" y="1047"/>
                      <a:pt x="1034" y="1050"/>
                    </a:cubicBezTo>
                    <a:cubicBezTo>
                      <a:pt x="1031" y="1053"/>
                      <a:pt x="1016" y="1060"/>
                      <a:pt x="1018" y="1052"/>
                    </a:cubicBezTo>
                    <a:cubicBezTo>
                      <a:pt x="1012" y="1052"/>
                      <a:pt x="1011" y="1065"/>
                      <a:pt x="1009" y="1063"/>
                    </a:cubicBezTo>
                    <a:cubicBezTo>
                      <a:pt x="1007" y="1062"/>
                      <a:pt x="1004" y="1059"/>
                      <a:pt x="1002" y="1057"/>
                    </a:cubicBezTo>
                    <a:cubicBezTo>
                      <a:pt x="998" y="1052"/>
                      <a:pt x="998" y="1057"/>
                      <a:pt x="997" y="1061"/>
                    </a:cubicBezTo>
                    <a:cubicBezTo>
                      <a:pt x="991" y="1054"/>
                      <a:pt x="990" y="1053"/>
                      <a:pt x="986" y="1061"/>
                    </a:cubicBezTo>
                    <a:cubicBezTo>
                      <a:pt x="982" y="1068"/>
                      <a:pt x="976" y="1061"/>
                      <a:pt x="972" y="1057"/>
                    </a:cubicBezTo>
                    <a:cubicBezTo>
                      <a:pt x="964" y="1050"/>
                      <a:pt x="963" y="1060"/>
                      <a:pt x="959" y="1066"/>
                    </a:cubicBezTo>
                    <a:cubicBezTo>
                      <a:pt x="957" y="1069"/>
                      <a:pt x="955" y="1065"/>
                      <a:pt x="953" y="1065"/>
                    </a:cubicBezTo>
                    <a:cubicBezTo>
                      <a:pt x="951" y="1066"/>
                      <a:pt x="950" y="1066"/>
                      <a:pt x="948" y="1066"/>
                    </a:cubicBezTo>
                    <a:cubicBezTo>
                      <a:pt x="946" y="1067"/>
                      <a:pt x="947" y="1064"/>
                      <a:pt x="945" y="1064"/>
                    </a:cubicBezTo>
                    <a:cubicBezTo>
                      <a:pt x="937" y="1064"/>
                      <a:pt x="941" y="1078"/>
                      <a:pt x="943" y="1081"/>
                    </a:cubicBezTo>
                    <a:cubicBezTo>
                      <a:pt x="945" y="1084"/>
                      <a:pt x="948" y="1087"/>
                      <a:pt x="949" y="1091"/>
                    </a:cubicBezTo>
                    <a:cubicBezTo>
                      <a:pt x="950" y="1092"/>
                      <a:pt x="950" y="1093"/>
                      <a:pt x="951" y="1094"/>
                    </a:cubicBezTo>
                    <a:cubicBezTo>
                      <a:pt x="951" y="1097"/>
                      <a:pt x="950" y="1098"/>
                      <a:pt x="950" y="1101"/>
                    </a:cubicBezTo>
                    <a:cubicBezTo>
                      <a:pt x="950" y="1103"/>
                      <a:pt x="954" y="1107"/>
                      <a:pt x="952" y="1109"/>
                    </a:cubicBezTo>
                    <a:cubicBezTo>
                      <a:pt x="949" y="1112"/>
                      <a:pt x="946" y="1106"/>
                      <a:pt x="942" y="1107"/>
                    </a:cubicBezTo>
                    <a:cubicBezTo>
                      <a:pt x="937" y="1109"/>
                      <a:pt x="936" y="1109"/>
                      <a:pt x="934" y="1104"/>
                    </a:cubicBezTo>
                    <a:cubicBezTo>
                      <a:pt x="932" y="1099"/>
                      <a:pt x="929" y="1094"/>
                      <a:pt x="929" y="1089"/>
                    </a:cubicBezTo>
                    <a:cubicBezTo>
                      <a:pt x="924" y="1092"/>
                      <a:pt x="916" y="1102"/>
                      <a:pt x="909" y="1098"/>
                    </a:cubicBezTo>
                    <a:cubicBezTo>
                      <a:pt x="906" y="1096"/>
                      <a:pt x="905" y="1101"/>
                      <a:pt x="903" y="1100"/>
                    </a:cubicBezTo>
                    <a:cubicBezTo>
                      <a:pt x="900" y="1100"/>
                      <a:pt x="899" y="1094"/>
                      <a:pt x="901" y="1092"/>
                    </a:cubicBezTo>
                    <a:cubicBezTo>
                      <a:pt x="891" y="1092"/>
                      <a:pt x="898" y="1082"/>
                      <a:pt x="893" y="1080"/>
                    </a:cubicBezTo>
                    <a:cubicBezTo>
                      <a:pt x="887" y="1077"/>
                      <a:pt x="880" y="1077"/>
                      <a:pt x="873" y="1078"/>
                    </a:cubicBezTo>
                    <a:cubicBezTo>
                      <a:pt x="865" y="1079"/>
                      <a:pt x="872" y="1068"/>
                      <a:pt x="872" y="1065"/>
                    </a:cubicBezTo>
                    <a:cubicBezTo>
                      <a:pt x="873" y="1061"/>
                      <a:pt x="868" y="1049"/>
                      <a:pt x="876" y="1049"/>
                    </a:cubicBezTo>
                    <a:cubicBezTo>
                      <a:pt x="874" y="1043"/>
                      <a:pt x="870" y="1043"/>
                      <a:pt x="864" y="1043"/>
                    </a:cubicBezTo>
                    <a:cubicBezTo>
                      <a:pt x="856" y="1043"/>
                      <a:pt x="857" y="1036"/>
                      <a:pt x="854" y="1031"/>
                    </a:cubicBezTo>
                    <a:cubicBezTo>
                      <a:pt x="854" y="1031"/>
                      <a:pt x="851" y="1028"/>
                      <a:pt x="851" y="1027"/>
                    </a:cubicBezTo>
                    <a:cubicBezTo>
                      <a:pt x="854" y="1023"/>
                      <a:pt x="849" y="1021"/>
                      <a:pt x="847" y="1018"/>
                    </a:cubicBezTo>
                    <a:cubicBezTo>
                      <a:pt x="844" y="1013"/>
                      <a:pt x="851" y="1011"/>
                      <a:pt x="850" y="1006"/>
                    </a:cubicBezTo>
                    <a:cubicBezTo>
                      <a:pt x="843" y="1011"/>
                      <a:pt x="834" y="1005"/>
                      <a:pt x="827" y="1009"/>
                    </a:cubicBezTo>
                    <a:cubicBezTo>
                      <a:pt x="825" y="1010"/>
                      <a:pt x="816" y="1017"/>
                      <a:pt x="814" y="1016"/>
                    </a:cubicBezTo>
                    <a:cubicBezTo>
                      <a:pt x="810" y="1013"/>
                      <a:pt x="814" y="1010"/>
                      <a:pt x="815" y="1008"/>
                    </a:cubicBezTo>
                    <a:cubicBezTo>
                      <a:pt x="816" y="1005"/>
                      <a:pt x="814" y="1000"/>
                      <a:pt x="813" y="998"/>
                    </a:cubicBezTo>
                    <a:cubicBezTo>
                      <a:pt x="810" y="994"/>
                      <a:pt x="809" y="995"/>
                      <a:pt x="808" y="990"/>
                    </a:cubicBezTo>
                    <a:cubicBezTo>
                      <a:pt x="807" y="986"/>
                      <a:pt x="809" y="983"/>
                      <a:pt x="813" y="983"/>
                    </a:cubicBezTo>
                    <a:cubicBezTo>
                      <a:pt x="810" y="978"/>
                      <a:pt x="813" y="974"/>
                      <a:pt x="813" y="968"/>
                    </a:cubicBezTo>
                    <a:cubicBezTo>
                      <a:pt x="819" y="974"/>
                      <a:pt x="820" y="959"/>
                      <a:pt x="820" y="957"/>
                    </a:cubicBezTo>
                    <a:cubicBezTo>
                      <a:pt x="830" y="957"/>
                      <a:pt x="823" y="953"/>
                      <a:pt x="830" y="948"/>
                    </a:cubicBezTo>
                    <a:cubicBezTo>
                      <a:pt x="831" y="947"/>
                      <a:pt x="834" y="949"/>
                      <a:pt x="834" y="948"/>
                    </a:cubicBezTo>
                    <a:cubicBezTo>
                      <a:pt x="835" y="944"/>
                      <a:pt x="830" y="942"/>
                      <a:pt x="829" y="939"/>
                    </a:cubicBezTo>
                    <a:cubicBezTo>
                      <a:pt x="835" y="941"/>
                      <a:pt x="832" y="930"/>
                      <a:pt x="832" y="927"/>
                    </a:cubicBezTo>
                    <a:cubicBezTo>
                      <a:pt x="832" y="921"/>
                      <a:pt x="830" y="914"/>
                      <a:pt x="828" y="908"/>
                    </a:cubicBezTo>
                    <a:cubicBezTo>
                      <a:pt x="826" y="903"/>
                      <a:pt x="825" y="898"/>
                      <a:pt x="824" y="893"/>
                    </a:cubicBezTo>
                    <a:cubicBezTo>
                      <a:pt x="823" y="887"/>
                      <a:pt x="820" y="886"/>
                      <a:pt x="814" y="884"/>
                    </a:cubicBezTo>
                    <a:cubicBezTo>
                      <a:pt x="815" y="886"/>
                      <a:pt x="814" y="888"/>
                      <a:pt x="812" y="889"/>
                    </a:cubicBezTo>
                    <a:cubicBezTo>
                      <a:pt x="810" y="885"/>
                      <a:pt x="806" y="881"/>
                      <a:pt x="805" y="876"/>
                    </a:cubicBezTo>
                    <a:cubicBezTo>
                      <a:pt x="804" y="872"/>
                      <a:pt x="804" y="869"/>
                      <a:pt x="800" y="866"/>
                    </a:cubicBezTo>
                    <a:cubicBezTo>
                      <a:pt x="795" y="861"/>
                      <a:pt x="787" y="859"/>
                      <a:pt x="782" y="854"/>
                    </a:cubicBezTo>
                    <a:cubicBezTo>
                      <a:pt x="782" y="858"/>
                      <a:pt x="782" y="870"/>
                      <a:pt x="776" y="863"/>
                    </a:cubicBezTo>
                    <a:cubicBezTo>
                      <a:pt x="772" y="860"/>
                      <a:pt x="770" y="863"/>
                      <a:pt x="767" y="861"/>
                    </a:cubicBezTo>
                    <a:cubicBezTo>
                      <a:pt x="763" y="860"/>
                      <a:pt x="759" y="857"/>
                      <a:pt x="756" y="857"/>
                    </a:cubicBezTo>
                    <a:cubicBezTo>
                      <a:pt x="752" y="857"/>
                      <a:pt x="751" y="861"/>
                      <a:pt x="748" y="860"/>
                    </a:cubicBezTo>
                    <a:cubicBezTo>
                      <a:pt x="745" y="859"/>
                      <a:pt x="747" y="855"/>
                      <a:pt x="748" y="854"/>
                    </a:cubicBezTo>
                    <a:cubicBezTo>
                      <a:pt x="749" y="852"/>
                      <a:pt x="752" y="849"/>
                      <a:pt x="752" y="847"/>
                    </a:cubicBezTo>
                    <a:cubicBezTo>
                      <a:pt x="753" y="843"/>
                      <a:pt x="746" y="841"/>
                      <a:pt x="747" y="836"/>
                    </a:cubicBezTo>
                    <a:cubicBezTo>
                      <a:pt x="745" y="837"/>
                      <a:pt x="742" y="840"/>
                      <a:pt x="739" y="840"/>
                    </a:cubicBezTo>
                    <a:cubicBezTo>
                      <a:pt x="733" y="838"/>
                      <a:pt x="740" y="832"/>
                      <a:pt x="742" y="831"/>
                    </a:cubicBezTo>
                    <a:cubicBezTo>
                      <a:pt x="740" y="829"/>
                      <a:pt x="736" y="826"/>
                      <a:pt x="733" y="824"/>
                    </a:cubicBezTo>
                    <a:cubicBezTo>
                      <a:pt x="730" y="822"/>
                      <a:pt x="722" y="828"/>
                      <a:pt x="720" y="830"/>
                    </a:cubicBezTo>
                    <a:cubicBezTo>
                      <a:pt x="717" y="831"/>
                      <a:pt x="718" y="835"/>
                      <a:pt x="716" y="837"/>
                    </a:cubicBezTo>
                    <a:cubicBezTo>
                      <a:pt x="714" y="838"/>
                      <a:pt x="710" y="836"/>
                      <a:pt x="709" y="835"/>
                    </a:cubicBezTo>
                    <a:cubicBezTo>
                      <a:pt x="708" y="835"/>
                      <a:pt x="699" y="830"/>
                      <a:pt x="703" y="834"/>
                    </a:cubicBezTo>
                    <a:cubicBezTo>
                      <a:pt x="700" y="833"/>
                      <a:pt x="696" y="829"/>
                      <a:pt x="693" y="829"/>
                    </a:cubicBezTo>
                    <a:cubicBezTo>
                      <a:pt x="690" y="828"/>
                      <a:pt x="688" y="831"/>
                      <a:pt x="684" y="832"/>
                    </a:cubicBezTo>
                    <a:cubicBezTo>
                      <a:pt x="680" y="835"/>
                      <a:pt x="677" y="840"/>
                      <a:pt x="674" y="844"/>
                    </a:cubicBezTo>
                    <a:cubicBezTo>
                      <a:pt x="670" y="849"/>
                      <a:pt x="666" y="849"/>
                      <a:pt x="660" y="850"/>
                    </a:cubicBezTo>
                    <a:cubicBezTo>
                      <a:pt x="653" y="851"/>
                      <a:pt x="656" y="855"/>
                      <a:pt x="653" y="860"/>
                    </a:cubicBezTo>
                    <a:cubicBezTo>
                      <a:pt x="650" y="863"/>
                      <a:pt x="644" y="865"/>
                      <a:pt x="643" y="869"/>
                    </a:cubicBezTo>
                    <a:cubicBezTo>
                      <a:pt x="641" y="875"/>
                      <a:pt x="641" y="879"/>
                      <a:pt x="633" y="880"/>
                    </a:cubicBezTo>
                    <a:cubicBezTo>
                      <a:pt x="628" y="880"/>
                      <a:pt x="624" y="883"/>
                      <a:pt x="620" y="882"/>
                    </a:cubicBezTo>
                    <a:cubicBezTo>
                      <a:pt x="616" y="882"/>
                      <a:pt x="613" y="881"/>
                      <a:pt x="613" y="877"/>
                    </a:cubicBezTo>
                    <a:cubicBezTo>
                      <a:pt x="613" y="874"/>
                      <a:pt x="604" y="871"/>
                      <a:pt x="601" y="871"/>
                    </a:cubicBezTo>
                    <a:cubicBezTo>
                      <a:pt x="596" y="870"/>
                      <a:pt x="596" y="876"/>
                      <a:pt x="591" y="873"/>
                    </a:cubicBezTo>
                    <a:cubicBezTo>
                      <a:pt x="586" y="871"/>
                      <a:pt x="582" y="871"/>
                      <a:pt x="576" y="871"/>
                    </a:cubicBezTo>
                    <a:cubicBezTo>
                      <a:pt x="571" y="871"/>
                      <a:pt x="575" y="865"/>
                      <a:pt x="570" y="864"/>
                    </a:cubicBezTo>
                    <a:cubicBezTo>
                      <a:pt x="564" y="862"/>
                      <a:pt x="559" y="862"/>
                      <a:pt x="554" y="866"/>
                    </a:cubicBezTo>
                    <a:cubicBezTo>
                      <a:pt x="549" y="869"/>
                      <a:pt x="545" y="875"/>
                      <a:pt x="542" y="881"/>
                    </a:cubicBezTo>
                    <a:cubicBezTo>
                      <a:pt x="540" y="885"/>
                      <a:pt x="536" y="892"/>
                      <a:pt x="535" y="897"/>
                    </a:cubicBezTo>
                    <a:cubicBezTo>
                      <a:pt x="527" y="892"/>
                      <a:pt x="533" y="883"/>
                      <a:pt x="530" y="876"/>
                    </a:cubicBezTo>
                    <a:cubicBezTo>
                      <a:pt x="526" y="866"/>
                      <a:pt x="516" y="874"/>
                      <a:pt x="509" y="875"/>
                    </a:cubicBezTo>
                    <a:cubicBezTo>
                      <a:pt x="509" y="876"/>
                      <a:pt x="509" y="877"/>
                      <a:pt x="509" y="878"/>
                    </a:cubicBezTo>
                    <a:cubicBezTo>
                      <a:pt x="503" y="876"/>
                      <a:pt x="494" y="878"/>
                      <a:pt x="487" y="878"/>
                    </a:cubicBezTo>
                    <a:cubicBezTo>
                      <a:pt x="480" y="878"/>
                      <a:pt x="477" y="876"/>
                      <a:pt x="471" y="873"/>
                    </a:cubicBezTo>
                    <a:cubicBezTo>
                      <a:pt x="469" y="872"/>
                      <a:pt x="465" y="870"/>
                      <a:pt x="463" y="871"/>
                    </a:cubicBezTo>
                    <a:cubicBezTo>
                      <a:pt x="461" y="872"/>
                      <a:pt x="462" y="875"/>
                      <a:pt x="460" y="876"/>
                    </a:cubicBezTo>
                    <a:cubicBezTo>
                      <a:pt x="456" y="876"/>
                      <a:pt x="450" y="871"/>
                      <a:pt x="449" y="868"/>
                    </a:cubicBezTo>
                    <a:cubicBezTo>
                      <a:pt x="449" y="868"/>
                      <a:pt x="448" y="880"/>
                      <a:pt x="445" y="875"/>
                    </a:cubicBezTo>
                    <a:cubicBezTo>
                      <a:pt x="442" y="870"/>
                      <a:pt x="436" y="867"/>
                      <a:pt x="434" y="861"/>
                    </a:cubicBezTo>
                    <a:cubicBezTo>
                      <a:pt x="433" y="866"/>
                      <a:pt x="417" y="864"/>
                      <a:pt x="416" y="860"/>
                    </a:cubicBezTo>
                    <a:cubicBezTo>
                      <a:pt x="416" y="858"/>
                      <a:pt x="418" y="854"/>
                      <a:pt x="416" y="852"/>
                    </a:cubicBezTo>
                    <a:cubicBezTo>
                      <a:pt x="414" y="850"/>
                      <a:pt x="409" y="855"/>
                      <a:pt x="406" y="853"/>
                    </a:cubicBezTo>
                    <a:cubicBezTo>
                      <a:pt x="401" y="850"/>
                      <a:pt x="389" y="846"/>
                      <a:pt x="387" y="840"/>
                    </a:cubicBezTo>
                    <a:cubicBezTo>
                      <a:pt x="385" y="833"/>
                      <a:pt x="377" y="825"/>
                      <a:pt x="369" y="832"/>
                    </a:cubicBezTo>
                    <a:cubicBezTo>
                      <a:pt x="367" y="835"/>
                      <a:pt x="358" y="823"/>
                      <a:pt x="356" y="821"/>
                    </a:cubicBezTo>
                    <a:cubicBezTo>
                      <a:pt x="352" y="817"/>
                      <a:pt x="345" y="816"/>
                      <a:pt x="339" y="812"/>
                    </a:cubicBezTo>
                    <a:cubicBezTo>
                      <a:pt x="330" y="807"/>
                      <a:pt x="322" y="800"/>
                      <a:pt x="314" y="793"/>
                    </a:cubicBezTo>
                    <a:cubicBezTo>
                      <a:pt x="311" y="791"/>
                      <a:pt x="307" y="791"/>
                      <a:pt x="303" y="790"/>
                    </a:cubicBezTo>
                    <a:cubicBezTo>
                      <a:pt x="299" y="789"/>
                      <a:pt x="299" y="794"/>
                      <a:pt x="295" y="792"/>
                    </a:cubicBezTo>
                    <a:cubicBezTo>
                      <a:pt x="297" y="803"/>
                      <a:pt x="291" y="804"/>
                      <a:pt x="285" y="797"/>
                    </a:cubicBezTo>
                    <a:cubicBezTo>
                      <a:pt x="279" y="791"/>
                      <a:pt x="272" y="788"/>
                      <a:pt x="265" y="786"/>
                    </a:cubicBezTo>
                    <a:cubicBezTo>
                      <a:pt x="263" y="786"/>
                      <a:pt x="259" y="785"/>
                      <a:pt x="258" y="784"/>
                    </a:cubicBezTo>
                    <a:cubicBezTo>
                      <a:pt x="256" y="782"/>
                      <a:pt x="260" y="778"/>
                      <a:pt x="256" y="777"/>
                    </a:cubicBezTo>
                    <a:cubicBezTo>
                      <a:pt x="253" y="776"/>
                      <a:pt x="251" y="775"/>
                      <a:pt x="249" y="773"/>
                    </a:cubicBezTo>
                    <a:cubicBezTo>
                      <a:pt x="245" y="769"/>
                      <a:pt x="242" y="772"/>
                      <a:pt x="237" y="771"/>
                    </a:cubicBezTo>
                    <a:cubicBezTo>
                      <a:pt x="230" y="769"/>
                      <a:pt x="227" y="761"/>
                      <a:pt x="223" y="757"/>
                    </a:cubicBezTo>
                    <a:cubicBezTo>
                      <a:pt x="218" y="752"/>
                      <a:pt x="213" y="765"/>
                      <a:pt x="210" y="756"/>
                    </a:cubicBezTo>
                    <a:cubicBezTo>
                      <a:pt x="209" y="753"/>
                      <a:pt x="210" y="749"/>
                      <a:pt x="208" y="746"/>
                    </a:cubicBezTo>
                    <a:cubicBezTo>
                      <a:pt x="206" y="743"/>
                      <a:pt x="206" y="741"/>
                      <a:pt x="205" y="737"/>
                    </a:cubicBezTo>
                    <a:cubicBezTo>
                      <a:pt x="204" y="733"/>
                      <a:pt x="201" y="731"/>
                      <a:pt x="198" y="729"/>
                    </a:cubicBezTo>
                    <a:cubicBezTo>
                      <a:pt x="194" y="725"/>
                      <a:pt x="195" y="720"/>
                      <a:pt x="192" y="716"/>
                    </a:cubicBezTo>
                    <a:cubicBezTo>
                      <a:pt x="199" y="710"/>
                      <a:pt x="201" y="714"/>
                      <a:pt x="206" y="720"/>
                    </a:cubicBezTo>
                    <a:cubicBezTo>
                      <a:pt x="208" y="723"/>
                      <a:pt x="211" y="723"/>
                      <a:pt x="213" y="720"/>
                    </a:cubicBezTo>
                    <a:cubicBezTo>
                      <a:pt x="215" y="716"/>
                      <a:pt x="220" y="717"/>
                      <a:pt x="222" y="714"/>
                    </a:cubicBezTo>
                    <a:cubicBezTo>
                      <a:pt x="225" y="710"/>
                      <a:pt x="220" y="705"/>
                      <a:pt x="218" y="703"/>
                    </a:cubicBezTo>
                    <a:cubicBezTo>
                      <a:pt x="216" y="700"/>
                      <a:pt x="217" y="694"/>
                      <a:pt x="215" y="694"/>
                    </a:cubicBezTo>
                    <a:cubicBezTo>
                      <a:pt x="205" y="691"/>
                      <a:pt x="202" y="688"/>
                      <a:pt x="199" y="678"/>
                    </a:cubicBezTo>
                    <a:cubicBezTo>
                      <a:pt x="206" y="679"/>
                      <a:pt x="190" y="667"/>
                      <a:pt x="202" y="665"/>
                    </a:cubicBezTo>
                    <a:cubicBezTo>
                      <a:pt x="204" y="664"/>
                      <a:pt x="209" y="666"/>
                      <a:pt x="211" y="664"/>
                    </a:cubicBezTo>
                    <a:cubicBezTo>
                      <a:pt x="213" y="661"/>
                      <a:pt x="212" y="655"/>
                      <a:pt x="210" y="652"/>
                    </a:cubicBezTo>
                    <a:cubicBezTo>
                      <a:pt x="212" y="651"/>
                      <a:pt x="218" y="652"/>
                      <a:pt x="216" y="649"/>
                    </a:cubicBezTo>
                    <a:cubicBezTo>
                      <a:pt x="214" y="647"/>
                      <a:pt x="220" y="642"/>
                      <a:pt x="221" y="642"/>
                    </a:cubicBezTo>
                    <a:cubicBezTo>
                      <a:pt x="227" y="641"/>
                      <a:pt x="225" y="623"/>
                      <a:pt x="224" y="619"/>
                    </a:cubicBezTo>
                    <a:cubicBezTo>
                      <a:pt x="224" y="619"/>
                      <a:pt x="227" y="609"/>
                      <a:pt x="222" y="613"/>
                    </a:cubicBezTo>
                    <a:cubicBezTo>
                      <a:pt x="217" y="617"/>
                      <a:pt x="216" y="615"/>
                      <a:pt x="213" y="611"/>
                    </a:cubicBezTo>
                    <a:cubicBezTo>
                      <a:pt x="212" y="609"/>
                      <a:pt x="207" y="609"/>
                      <a:pt x="205" y="608"/>
                    </a:cubicBezTo>
                    <a:cubicBezTo>
                      <a:pt x="201" y="606"/>
                      <a:pt x="198" y="599"/>
                      <a:pt x="194" y="598"/>
                    </a:cubicBezTo>
                    <a:cubicBezTo>
                      <a:pt x="189" y="596"/>
                      <a:pt x="178" y="599"/>
                      <a:pt x="174" y="602"/>
                    </a:cubicBezTo>
                    <a:cubicBezTo>
                      <a:pt x="167" y="606"/>
                      <a:pt x="159" y="614"/>
                      <a:pt x="151" y="615"/>
                    </a:cubicBezTo>
                    <a:cubicBezTo>
                      <a:pt x="142" y="615"/>
                      <a:pt x="114" y="613"/>
                      <a:pt x="113" y="600"/>
                    </a:cubicBezTo>
                    <a:cubicBezTo>
                      <a:pt x="110" y="600"/>
                      <a:pt x="106" y="605"/>
                      <a:pt x="103" y="602"/>
                    </a:cubicBezTo>
                    <a:cubicBezTo>
                      <a:pt x="101" y="600"/>
                      <a:pt x="95" y="597"/>
                      <a:pt x="94" y="594"/>
                    </a:cubicBezTo>
                    <a:cubicBezTo>
                      <a:pt x="93" y="591"/>
                      <a:pt x="93" y="587"/>
                      <a:pt x="92" y="584"/>
                    </a:cubicBezTo>
                    <a:cubicBezTo>
                      <a:pt x="91" y="580"/>
                      <a:pt x="89" y="577"/>
                      <a:pt x="86" y="574"/>
                    </a:cubicBezTo>
                    <a:cubicBezTo>
                      <a:pt x="82" y="570"/>
                      <a:pt x="75" y="572"/>
                      <a:pt x="72" y="568"/>
                    </a:cubicBezTo>
                    <a:cubicBezTo>
                      <a:pt x="69" y="564"/>
                      <a:pt x="60" y="558"/>
                      <a:pt x="57" y="565"/>
                    </a:cubicBezTo>
                    <a:cubicBezTo>
                      <a:pt x="54" y="558"/>
                      <a:pt x="46" y="563"/>
                      <a:pt x="43" y="558"/>
                    </a:cubicBezTo>
                    <a:cubicBezTo>
                      <a:pt x="39" y="551"/>
                      <a:pt x="52" y="554"/>
                      <a:pt x="54" y="554"/>
                    </a:cubicBezTo>
                    <a:cubicBezTo>
                      <a:pt x="61" y="552"/>
                      <a:pt x="58" y="545"/>
                      <a:pt x="54" y="543"/>
                    </a:cubicBezTo>
                    <a:cubicBezTo>
                      <a:pt x="50" y="541"/>
                      <a:pt x="52" y="539"/>
                      <a:pt x="52" y="536"/>
                    </a:cubicBezTo>
                    <a:cubicBezTo>
                      <a:pt x="52" y="534"/>
                      <a:pt x="49" y="530"/>
                      <a:pt x="48" y="528"/>
                    </a:cubicBezTo>
                    <a:cubicBezTo>
                      <a:pt x="47" y="526"/>
                      <a:pt x="45" y="525"/>
                      <a:pt x="44" y="523"/>
                    </a:cubicBezTo>
                    <a:cubicBezTo>
                      <a:pt x="43" y="520"/>
                      <a:pt x="44" y="516"/>
                      <a:pt x="43" y="513"/>
                    </a:cubicBezTo>
                    <a:cubicBezTo>
                      <a:pt x="42" y="507"/>
                      <a:pt x="32" y="506"/>
                      <a:pt x="27" y="505"/>
                    </a:cubicBezTo>
                    <a:cubicBezTo>
                      <a:pt x="21" y="503"/>
                      <a:pt x="16" y="512"/>
                      <a:pt x="11" y="506"/>
                    </a:cubicBezTo>
                    <a:cubicBezTo>
                      <a:pt x="10" y="504"/>
                      <a:pt x="3" y="495"/>
                      <a:pt x="10" y="495"/>
                    </a:cubicBezTo>
                    <a:cubicBezTo>
                      <a:pt x="8" y="492"/>
                      <a:pt x="5" y="489"/>
                      <a:pt x="2" y="487"/>
                    </a:cubicBezTo>
                    <a:cubicBezTo>
                      <a:pt x="0" y="485"/>
                      <a:pt x="1" y="480"/>
                      <a:pt x="0" y="47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Freeform 498">
                <a:extLst>
                  <a:ext uri="{FF2B5EF4-FFF2-40B4-BE49-F238E27FC236}">
                    <a16:creationId xmlns="" xmlns:a16="http://schemas.microsoft.com/office/drawing/2014/main" id="{EE0E962A-2E01-4073-A145-790AB9AF4F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5" y="1424"/>
                <a:ext cx="767" cy="557"/>
              </a:xfrm>
              <a:custGeom>
                <a:avLst/>
                <a:gdLst>
                  <a:gd name="T0" fmla="*/ 64 w 1574"/>
                  <a:gd name="T1" fmla="*/ 446 h 1143"/>
                  <a:gd name="T2" fmla="*/ 159 w 1574"/>
                  <a:gd name="T3" fmla="*/ 360 h 1143"/>
                  <a:gd name="T4" fmla="*/ 170 w 1574"/>
                  <a:gd name="T5" fmla="*/ 281 h 1143"/>
                  <a:gd name="T6" fmla="*/ 232 w 1574"/>
                  <a:gd name="T7" fmla="*/ 223 h 1143"/>
                  <a:gd name="T8" fmla="*/ 292 w 1574"/>
                  <a:gd name="T9" fmla="*/ 167 h 1143"/>
                  <a:gd name="T10" fmla="*/ 407 w 1574"/>
                  <a:gd name="T11" fmla="*/ 272 h 1143"/>
                  <a:gd name="T12" fmla="*/ 577 w 1574"/>
                  <a:gd name="T13" fmla="*/ 345 h 1143"/>
                  <a:gd name="T14" fmla="*/ 791 w 1574"/>
                  <a:gd name="T15" fmla="*/ 388 h 1143"/>
                  <a:gd name="T16" fmla="*/ 1007 w 1574"/>
                  <a:gd name="T17" fmla="*/ 339 h 1143"/>
                  <a:gd name="T18" fmla="*/ 1099 w 1574"/>
                  <a:gd name="T19" fmla="*/ 262 h 1143"/>
                  <a:gd name="T20" fmla="*/ 1173 w 1574"/>
                  <a:gd name="T21" fmla="*/ 232 h 1143"/>
                  <a:gd name="T22" fmla="*/ 1036 w 1574"/>
                  <a:gd name="T23" fmla="*/ 124 h 1143"/>
                  <a:gd name="T24" fmla="*/ 1086 w 1574"/>
                  <a:gd name="T25" fmla="*/ 38 h 1143"/>
                  <a:gd name="T26" fmla="*/ 1220 w 1574"/>
                  <a:gd name="T27" fmla="*/ 32 h 1143"/>
                  <a:gd name="T28" fmla="*/ 1349 w 1574"/>
                  <a:gd name="T29" fmla="*/ 134 h 1143"/>
                  <a:gd name="T30" fmla="*/ 1472 w 1574"/>
                  <a:gd name="T31" fmla="*/ 195 h 1143"/>
                  <a:gd name="T32" fmla="*/ 1557 w 1574"/>
                  <a:gd name="T33" fmla="*/ 207 h 1143"/>
                  <a:gd name="T34" fmla="*/ 1534 w 1574"/>
                  <a:gd name="T35" fmla="*/ 278 h 1143"/>
                  <a:gd name="T36" fmla="*/ 1525 w 1574"/>
                  <a:gd name="T37" fmla="*/ 357 h 1143"/>
                  <a:gd name="T38" fmla="*/ 1457 w 1574"/>
                  <a:gd name="T39" fmla="*/ 418 h 1143"/>
                  <a:gd name="T40" fmla="*/ 1380 w 1574"/>
                  <a:gd name="T41" fmla="*/ 478 h 1143"/>
                  <a:gd name="T42" fmla="*/ 1353 w 1574"/>
                  <a:gd name="T43" fmla="*/ 459 h 1143"/>
                  <a:gd name="T44" fmla="*/ 1254 w 1574"/>
                  <a:gd name="T45" fmla="*/ 486 h 1143"/>
                  <a:gd name="T46" fmla="*/ 1341 w 1574"/>
                  <a:gd name="T47" fmla="*/ 538 h 1143"/>
                  <a:gd name="T48" fmla="*/ 1415 w 1574"/>
                  <a:gd name="T49" fmla="*/ 567 h 1143"/>
                  <a:gd name="T50" fmla="*/ 1369 w 1574"/>
                  <a:gd name="T51" fmla="*/ 595 h 1143"/>
                  <a:gd name="T52" fmla="*/ 1415 w 1574"/>
                  <a:gd name="T53" fmla="*/ 693 h 1143"/>
                  <a:gd name="T54" fmla="*/ 1393 w 1574"/>
                  <a:gd name="T55" fmla="*/ 723 h 1143"/>
                  <a:gd name="T56" fmla="*/ 1464 w 1574"/>
                  <a:gd name="T57" fmla="*/ 758 h 1143"/>
                  <a:gd name="T58" fmla="*/ 1449 w 1574"/>
                  <a:gd name="T59" fmla="*/ 800 h 1143"/>
                  <a:gd name="T60" fmla="*/ 1492 w 1574"/>
                  <a:gd name="T61" fmla="*/ 825 h 1143"/>
                  <a:gd name="T62" fmla="*/ 1475 w 1574"/>
                  <a:gd name="T63" fmla="*/ 844 h 1143"/>
                  <a:gd name="T64" fmla="*/ 1471 w 1574"/>
                  <a:gd name="T65" fmla="*/ 898 h 1143"/>
                  <a:gd name="T66" fmla="*/ 1448 w 1574"/>
                  <a:gd name="T67" fmla="*/ 922 h 1143"/>
                  <a:gd name="T68" fmla="*/ 1455 w 1574"/>
                  <a:gd name="T69" fmla="*/ 964 h 1143"/>
                  <a:gd name="T70" fmla="*/ 1430 w 1574"/>
                  <a:gd name="T71" fmla="*/ 988 h 1143"/>
                  <a:gd name="T72" fmla="*/ 1401 w 1574"/>
                  <a:gd name="T73" fmla="*/ 1019 h 1143"/>
                  <a:gd name="T74" fmla="*/ 1356 w 1574"/>
                  <a:gd name="T75" fmla="*/ 1057 h 1143"/>
                  <a:gd name="T76" fmla="*/ 1296 w 1574"/>
                  <a:gd name="T77" fmla="*/ 1045 h 1143"/>
                  <a:gd name="T78" fmla="*/ 1289 w 1574"/>
                  <a:gd name="T79" fmla="*/ 1079 h 1143"/>
                  <a:gd name="T80" fmla="*/ 1234 w 1574"/>
                  <a:gd name="T81" fmla="*/ 1101 h 1143"/>
                  <a:gd name="T82" fmla="*/ 1217 w 1574"/>
                  <a:gd name="T83" fmla="*/ 1135 h 1143"/>
                  <a:gd name="T84" fmla="*/ 1183 w 1574"/>
                  <a:gd name="T85" fmla="*/ 1096 h 1143"/>
                  <a:gd name="T86" fmla="*/ 1145 w 1574"/>
                  <a:gd name="T87" fmla="*/ 1092 h 1143"/>
                  <a:gd name="T88" fmla="*/ 1073 w 1574"/>
                  <a:gd name="T89" fmla="*/ 1047 h 1143"/>
                  <a:gd name="T90" fmla="*/ 972 w 1574"/>
                  <a:gd name="T91" fmla="*/ 1057 h 1143"/>
                  <a:gd name="T92" fmla="*/ 942 w 1574"/>
                  <a:gd name="T93" fmla="*/ 1107 h 1143"/>
                  <a:gd name="T94" fmla="*/ 864 w 1574"/>
                  <a:gd name="T95" fmla="*/ 1043 h 1143"/>
                  <a:gd name="T96" fmla="*/ 813 w 1574"/>
                  <a:gd name="T97" fmla="*/ 983 h 1143"/>
                  <a:gd name="T98" fmla="*/ 812 w 1574"/>
                  <a:gd name="T99" fmla="*/ 889 h 1143"/>
                  <a:gd name="T100" fmla="*/ 747 w 1574"/>
                  <a:gd name="T101" fmla="*/ 836 h 1143"/>
                  <a:gd name="T102" fmla="*/ 674 w 1574"/>
                  <a:gd name="T103" fmla="*/ 844 h 1143"/>
                  <a:gd name="T104" fmla="*/ 570 w 1574"/>
                  <a:gd name="T105" fmla="*/ 864 h 1143"/>
                  <a:gd name="T106" fmla="*/ 460 w 1574"/>
                  <a:gd name="T107" fmla="*/ 876 h 1143"/>
                  <a:gd name="T108" fmla="*/ 339 w 1574"/>
                  <a:gd name="T109" fmla="*/ 812 h 1143"/>
                  <a:gd name="T110" fmla="*/ 223 w 1574"/>
                  <a:gd name="T111" fmla="*/ 757 h 1143"/>
                  <a:gd name="T112" fmla="*/ 215 w 1574"/>
                  <a:gd name="T113" fmla="*/ 694 h 1143"/>
                  <a:gd name="T114" fmla="*/ 205 w 1574"/>
                  <a:gd name="T115" fmla="*/ 608 h 1143"/>
                  <a:gd name="T116" fmla="*/ 57 w 1574"/>
                  <a:gd name="T117" fmla="*/ 565 h 1143"/>
                  <a:gd name="T118" fmla="*/ 10 w 1574"/>
                  <a:gd name="T119" fmla="*/ 495 h 1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74" h="1143">
                    <a:moveTo>
                      <a:pt x="0" y="477"/>
                    </a:moveTo>
                    <a:cubicBezTo>
                      <a:pt x="4" y="477"/>
                      <a:pt x="7" y="475"/>
                      <a:pt x="6" y="471"/>
                    </a:cubicBezTo>
                    <a:cubicBezTo>
                      <a:pt x="5" y="465"/>
                      <a:pt x="2" y="466"/>
                      <a:pt x="4" y="460"/>
                    </a:cubicBezTo>
                    <a:cubicBezTo>
                      <a:pt x="5" y="455"/>
                      <a:pt x="9" y="457"/>
                      <a:pt x="13" y="455"/>
                    </a:cubicBezTo>
                    <a:cubicBezTo>
                      <a:pt x="17" y="453"/>
                      <a:pt x="19" y="447"/>
                      <a:pt x="24" y="447"/>
                    </a:cubicBezTo>
                    <a:cubicBezTo>
                      <a:pt x="23" y="445"/>
                      <a:pt x="23" y="443"/>
                      <a:pt x="24" y="441"/>
                    </a:cubicBezTo>
                    <a:cubicBezTo>
                      <a:pt x="27" y="442"/>
                      <a:pt x="33" y="445"/>
                      <a:pt x="35" y="442"/>
                    </a:cubicBezTo>
                    <a:cubicBezTo>
                      <a:pt x="37" y="440"/>
                      <a:pt x="40" y="437"/>
                      <a:pt x="43" y="437"/>
                    </a:cubicBezTo>
                    <a:cubicBezTo>
                      <a:pt x="46" y="437"/>
                      <a:pt x="47" y="445"/>
                      <a:pt x="49" y="446"/>
                    </a:cubicBezTo>
                    <a:cubicBezTo>
                      <a:pt x="53" y="449"/>
                      <a:pt x="60" y="445"/>
                      <a:pt x="64" y="446"/>
                    </a:cubicBezTo>
                    <a:cubicBezTo>
                      <a:pt x="72" y="446"/>
                      <a:pt x="73" y="435"/>
                      <a:pt x="74" y="429"/>
                    </a:cubicBezTo>
                    <a:cubicBezTo>
                      <a:pt x="75" y="424"/>
                      <a:pt x="77" y="422"/>
                      <a:pt x="82" y="423"/>
                    </a:cubicBezTo>
                    <a:cubicBezTo>
                      <a:pt x="88" y="424"/>
                      <a:pt x="95" y="424"/>
                      <a:pt x="101" y="423"/>
                    </a:cubicBezTo>
                    <a:cubicBezTo>
                      <a:pt x="104" y="422"/>
                      <a:pt x="109" y="423"/>
                      <a:pt x="111" y="421"/>
                    </a:cubicBezTo>
                    <a:cubicBezTo>
                      <a:pt x="114" y="418"/>
                      <a:pt x="114" y="412"/>
                      <a:pt x="117" y="409"/>
                    </a:cubicBezTo>
                    <a:cubicBezTo>
                      <a:pt x="124" y="401"/>
                      <a:pt x="138" y="400"/>
                      <a:pt x="146" y="393"/>
                    </a:cubicBezTo>
                    <a:cubicBezTo>
                      <a:pt x="149" y="390"/>
                      <a:pt x="151" y="389"/>
                      <a:pt x="155" y="389"/>
                    </a:cubicBezTo>
                    <a:cubicBezTo>
                      <a:pt x="161" y="389"/>
                      <a:pt x="159" y="387"/>
                      <a:pt x="157" y="383"/>
                    </a:cubicBezTo>
                    <a:cubicBezTo>
                      <a:pt x="155" y="378"/>
                      <a:pt x="153" y="373"/>
                      <a:pt x="151" y="369"/>
                    </a:cubicBezTo>
                    <a:cubicBezTo>
                      <a:pt x="148" y="362"/>
                      <a:pt x="155" y="361"/>
                      <a:pt x="159" y="360"/>
                    </a:cubicBezTo>
                    <a:cubicBezTo>
                      <a:pt x="157" y="358"/>
                      <a:pt x="155" y="357"/>
                      <a:pt x="153" y="356"/>
                    </a:cubicBezTo>
                    <a:cubicBezTo>
                      <a:pt x="155" y="353"/>
                      <a:pt x="158" y="349"/>
                      <a:pt x="162" y="352"/>
                    </a:cubicBezTo>
                    <a:cubicBezTo>
                      <a:pt x="164" y="347"/>
                      <a:pt x="158" y="346"/>
                      <a:pt x="157" y="342"/>
                    </a:cubicBezTo>
                    <a:cubicBezTo>
                      <a:pt x="157" y="336"/>
                      <a:pt x="151" y="332"/>
                      <a:pt x="148" y="328"/>
                    </a:cubicBezTo>
                    <a:cubicBezTo>
                      <a:pt x="144" y="322"/>
                      <a:pt x="139" y="316"/>
                      <a:pt x="137" y="309"/>
                    </a:cubicBezTo>
                    <a:cubicBezTo>
                      <a:pt x="135" y="305"/>
                      <a:pt x="138" y="297"/>
                      <a:pt x="133" y="295"/>
                    </a:cubicBezTo>
                    <a:cubicBezTo>
                      <a:pt x="130" y="293"/>
                      <a:pt x="115" y="295"/>
                      <a:pt x="119" y="289"/>
                    </a:cubicBezTo>
                    <a:cubicBezTo>
                      <a:pt x="121" y="285"/>
                      <a:pt x="130" y="284"/>
                      <a:pt x="134" y="283"/>
                    </a:cubicBezTo>
                    <a:cubicBezTo>
                      <a:pt x="141" y="281"/>
                      <a:pt x="148" y="280"/>
                      <a:pt x="156" y="278"/>
                    </a:cubicBezTo>
                    <a:cubicBezTo>
                      <a:pt x="163" y="275"/>
                      <a:pt x="164" y="279"/>
                      <a:pt x="170" y="281"/>
                    </a:cubicBezTo>
                    <a:cubicBezTo>
                      <a:pt x="175" y="283"/>
                      <a:pt x="179" y="278"/>
                      <a:pt x="183" y="281"/>
                    </a:cubicBezTo>
                    <a:cubicBezTo>
                      <a:pt x="189" y="285"/>
                      <a:pt x="189" y="279"/>
                      <a:pt x="188" y="275"/>
                    </a:cubicBezTo>
                    <a:cubicBezTo>
                      <a:pt x="186" y="270"/>
                      <a:pt x="179" y="273"/>
                      <a:pt x="176" y="269"/>
                    </a:cubicBezTo>
                    <a:cubicBezTo>
                      <a:pt x="174" y="265"/>
                      <a:pt x="176" y="258"/>
                      <a:pt x="177" y="255"/>
                    </a:cubicBezTo>
                    <a:cubicBezTo>
                      <a:pt x="177" y="249"/>
                      <a:pt x="176" y="243"/>
                      <a:pt x="176" y="237"/>
                    </a:cubicBezTo>
                    <a:cubicBezTo>
                      <a:pt x="176" y="231"/>
                      <a:pt x="178" y="225"/>
                      <a:pt x="177" y="219"/>
                    </a:cubicBezTo>
                    <a:cubicBezTo>
                      <a:pt x="176" y="213"/>
                      <a:pt x="179" y="211"/>
                      <a:pt x="185" y="214"/>
                    </a:cubicBezTo>
                    <a:cubicBezTo>
                      <a:pt x="190" y="216"/>
                      <a:pt x="194" y="218"/>
                      <a:pt x="199" y="220"/>
                    </a:cubicBezTo>
                    <a:cubicBezTo>
                      <a:pt x="206" y="221"/>
                      <a:pt x="213" y="219"/>
                      <a:pt x="220" y="219"/>
                    </a:cubicBezTo>
                    <a:cubicBezTo>
                      <a:pt x="226" y="220"/>
                      <a:pt x="227" y="227"/>
                      <a:pt x="232" y="223"/>
                    </a:cubicBezTo>
                    <a:cubicBezTo>
                      <a:pt x="236" y="220"/>
                      <a:pt x="241" y="219"/>
                      <a:pt x="245" y="216"/>
                    </a:cubicBezTo>
                    <a:cubicBezTo>
                      <a:pt x="252" y="210"/>
                      <a:pt x="235" y="194"/>
                      <a:pt x="233" y="188"/>
                    </a:cubicBezTo>
                    <a:cubicBezTo>
                      <a:pt x="232" y="184"/>
                      <a:pt x="232" y="175"/>
                      <a:pt x="235" y="172"/>
                    </a:cubicBezTo>
                    <a:cubicBezTo>
                      <a:pt x="238" y="170"/>
                      <a:pt x="243" y="172"/>
                      <a:pt x="247" y="171"/>
                    </a:cubicBezTo>
                    <a:cubicBezTo>
                      <a:pt x="256" y="167"/>
                      <a:pt x="255" y="162"/>
                      <a:pt x="252" y="154"/>
                    </a:cubicBezTo>
                    <a:cubicBezTo>
                      <a:pt x="251" y="148"/>
                      <a:pt x="257" y="148"/>
                      <a:pt x="261" y="148"/>
                    </a:cubicBezTo>
                    <a:cubicBezTo>
                      <a:pt x="267" y="149"/>
                      <a:pt x="269" y="149"/>
                      <a:pt x="275" y="147"/>
                    </a:cubicBezTo>
                    <a:cubicBezTo>
                      <a:pt x="277" y="146"/>
                      <a:pt x="284" y="151"/>
                      <a:pt x="282" y="153"/>
                    </a:cubicBezTo>
                    <a:cubicBezTo>
                      <a:pt x="279" y="156"/>
                      <a:pt x="283" y="159"/>
                      <a:pt x="287" y="160"/>
                    </a:cubicBezTo>
                    <a:cubicBezTo>
                      <a:pt x="294" y="162"/>
                      <a:pt x="288" y="165"/>
                      <a:pt x="292" y="167"/>
                    </a:cubicBezTo>
                    <a:cubicBezTo>
                      <a:pt x="298" y="170"/>
                      <a:pt x="305" y="169"/>
                      <a:pt x="310" y="175"/>
                    </a:cubicBezTo>
                    <a:cubicBezTo>
                      <a:pt x="314" y="180"/>
                      <a:pt x="328" y="188"/>
                      <a:pt x="335" y="185"/>
                    </a:cubicBezTo>
                    <a:cubicBezTo>
                      <a:pt x="340" y="184"/>
                      <a:pt x="353" y="195"/>
                      <a:pt x="354" y="189"/>
                    </a:cubicBezTo>
                    <a:cubicBezTo>
                      <a:pt x="357" y="190"/>
                      <a:pt x="357" y="192"/>
                      <a:pt x="359" y="194"/>
                    </a:cubicBezTo>
                    <a:cubicBezTo>
                      <a:pt x="362" y="196"/>
                      <a:pt x="365" y="196"/>
                      <a:pt x="368" y="198"/>
                    </a:cubicBezTo>
                    <a:cubicBezTo>
                      <a:pt x="373" y="203"/>
                      <a:pt x="375" y="209"/>
                      <a:pt x="380" y="214"/>
                    </a:cubicBezTo>
                    <a:cubicBezTo>
                      <a:pt x="384" y="217"/>
                      <a:pt x="389" y="220"/>
                      <a:pt x="394" y="224"/>
                    </a:cubicBezTo>
                    <a:cubicBezTo>
                      <a:pt x="401" y="230"/>
                      <a:pt x="399" y="235"/>
                      <a:pt x="401" y="243"/>
                    </a:cubicBezTo>
                    <a:cubicBezTo>
                      <a:pt x="403" y="248"/>
                      <a:pt x="409" y="249"/>
                      <a:pt x="406" y="256"/>
                    </a:cubicBezTo>
                    <a:cubicBezTo>
                      <a:pt x="404" y="261"/>
                      <a:pt x="402" y="267"/>
                      <a:pt x="407" y="272"/>
                    </a:cubicBezTo>
                    <a:cubicBezTo>
                      <a:pt x="410" y="275"/>
                      <a:pt x="415" y="281"/>
                      <a:pt x="420" y="281"/>
                    </a:cubicBezTo>
                    <a:cubicBezTo>
                      <a:pt x="427" y="280"/>
                      <a:pt x="433" y="284"/>
                      <a:pt x="440" y="285"/>
                    </a:cubicBezTo>
                    <a:cubicBezTo>
                      <a:pt x="446" y="285"/>
                      <a:pt x="453" y="287"/>
                      <a:pt x="460" y="287"/>
                    </a:cubicBezTo>
                    <a:cubicBezTo>
                      <a:pt x="466" y="286"/>
                      <a:pt x="472" y="286"/>
                      <a:pt x="478" y="286"/>
                    </a:cubicBezTo>
                    <a:cubicBezTo>
                      <a:pt x="493" y="288"/>
                      <a:pt x="503" y="296"/>
                      <a:pt x="517" y="302"/>
                    </a:cubicBezTo>
                    <a:cubicBezTo>
                      <a:pt x="523" y="304"/>
                      <a:pt x="528" y="308"/>
                      <a:pt x="535" y="310"/>
                    </a:cubicBezTo>
                    <a:cubicBezTo>
                      <a:pt x="539" y="312"/>
                      <a:pt x="544" y="311"/>
                      <a:pt x="548" y="312"/>
                    </a:cubicBezTo>
                    <a:cubicBezTo>
                      <a:pt x="554" y="313"/>
                      <a:pt x="549" y="317"/>
                      <a:pt x="554" y="320"/>
                    </a:cubicBezTo>
                    <a:cubicBezTo>
                      <a:pt x="560" y="323"/>
                      <a:pt x="563" y="324"/>
                      <a:pt x="567" y="330"/>
                    </a:cubicBezTo>
                    <a:cubicBezTo>
                      <a:pt x="570" y="335"/>
                      <a:pt x="574" y="340"/>
                      <a:pt x="577" y="345"/>
                    </a:cubicBezTo>
                    <a:cubicBezTo>
                      <a:pt x="582" y="350"/>
                      <a:pt x="588" y="352"/>
                      <a:pt x="593" y="357"/>
                    </a:cubicBezTo>
                    <a:cubicBezTo>
                      <a:pt x="597" y="360"/>
                      <a:pt x="598" y="364"/>
                      <a:pt x="603" y="365"/>
                    </a:cubicBezTo>
                    <a:cubicBezTo>
                      <a:pt x="610" y="366"/>
                      <a:pt x="616" y="363"/>
                      <a:pt x="622" y="363"/>
                    </a:cubicBezTo>
                    <a:cubicBezTo>
                      <a:pt x="636" y="361"/>
                      <a:pt x="651" y="368"/>
                      <a:pt x="664" y="369"/>
                    </a:cubicBezTo>
                    <a:cubicBezTo>
                      <a:pt x="672" y="369"/>
                      <a:pt x="679" y="370"/>
                      <a:pt x="686" y="370"/>
                    </a:cubicBezTo>
                    <a:cubicBezTo>
                      <a:pt x="693" y="370"/>
                      <a:pt x="699" y="366"/>
                      <a:pt x="706" y="367"/>
                    </a:cubicBezTo>
                    <a:cubicBezTo>
                      <a:pt x="714" y="368"/>
                      <a:pt x="722" y="369"/>
                      <a:pt x="729" y="370"/>
                    </a:cubicBezTo>
                    <a:cubicBezTo>
                      <a:pt x="736" y="371"/>
                      <a:pt x="743" y="370"/>
                      <a:pt x="749" y="372"/>
                    </a:cubicBezTo>
                    <a:cubicBezTo>
                      <a:pt x="755" y="374"/>
                      <a:pt x="759" y="380"/>
                      <a:pt x="764" y="382"/>
                    </a:cubicBezTo>
                    <a:cubicBezTo>
                      <a:pt x="772" y="387"/>
                      <a:pt x="783" y="386"/>
                      <a:pt x="791" y="388"/>
                    </a:cubicBezTo>
                    <a:cubicBezTo>
                      <a:pt x="805" y="391"/>
                      <a:pt x="817" y="399"/>
                      <a:pt x="830" y="396"/>
                    </a:cubicBezTo>
                    <a:cubicBezTo>
                      <a:pt x="837" y="394"/>
                      <a:pt x="837" y="395"/>
                      <a:pt x="841" y="399"/>
                    </a:cubicBezTo>
                    <a:cubicBezTo>
                      <a:pt x="845" y="404"/>
                      <a:pt x="852" y="399"/>
                      <a:pt x="856" y="403"/>
                    </a:cubicBezTo>
                    <a:cubicBezTo>
                      <a:pt x="855" y="402"/>
                      <a:pt x="886" y="384"/>
                      <a:pt x="889" y="383"/>
                    </a:cubicBezTo>
                    <a:cubicBezTo>
                      <a:pt x="895" y="380"/>
                      <a:pt x="903" y="378"/>
                      <a:pt x="910" y="377"/>
                    </a:cubicBezTo>
                    <a:cubicBezTo>
                      <a:pt x="918" y="376"/>
                      <a:pt x="926" y="374"/>
                      <a:pt x="934" y="374"/>
                    </a:cubicBezTo>
                    <a:cubicBezTo>
                      <a:pt x="946" y="374"/>
                      <a:pt x="960" y="378"/>
                      <a:pt x="971" y="372"/>
                    </a:cubicBezTo>
                    <a:cubicBezTo>
                      <a:pt x="976" y="369"/>
                      <a:pt x="985" y="368"/>
                      <a:pt x="989" y="363"/>
                    </a:cubicBezTo>
                    <a:cubicBezTo>
                      <a:pt x="992" y="359"/>
                      <a:pt x="993" y="353"/>
                      <a:pt x="995" y="348"/>
                    </a:cubicBezTo>
                    <a:cubicBezTo>
                      <a:pt x="998" y="343"/>
                      <a:pt x="1002" y="342"/>
                      <a:pt x="1007" y="339"/>
                    </a:cubicBezTo>
                    <a:cubicBezTo>
                      <a:pt x="1009" y="338"/>
                      <a:pt x="1011" y="336"/>
                      <a:pt x="1012" y="334"/>
                    </a:cubicBezTo>
                    <a:cubicBezTo>
                      <a:pt x="1013" y="332"/>
                      <a:pt x="1016" y="333"/>
                      <a:pt x="1016" y="332"/>
                    </a:cubicBezTo>
                    <a:cubicBezTo>
                      <a:pt x="1018" y="324"/>
                      <a:pt x="996" y="316"/>
                      <a:pt x="993" y="310"/>
                    </a:cubicBezTo>
                    <a:cubicBezTo>
                      <a:pt x="989" y="304"/>
                      <a:pt x="987" y="287"/>
                      <a:pt x="996" y="285"/>
                    </a:cubicBezTo>
                    <a:cubicBezTo>
                      <a:pt x="1008" y="283"/>
                      <a:pt x="1022" y="293"/>
                      <a:pt x="1034" y="295"/>
                    </a:cubicBezTo>
                    <a:cubicBezTo>
                      <a:pt x="1036" y="295"/>
                      <a:pt x="1043" y="297"/>
                      <a:pt x="1046" y="295"/>
                    </a:cubicBezTo>
                    <a:cubicBezTo>
                      <a:pt x="1049" y="292"/>
                      <a:pt x="1054" y="289"/>
                      <a:pt x="1056" y="285"/>
                    </a:cubicBezTo>
                    <a:cubicBezTo>
                      <a:pt x="1058" y="281"/>
                      <a:pt x="1059" y="277"/>
                      <a:pt x="1062" y="274"/>
                    </a:cubicBezTo>
                    <a:cubicBezTo>
                      <a:pt x="1064" y="271"/>
                      <a:pt x="1073" y="273"/>
                      <a:pt x="1076" y="274"/>
                    </a:cubicBezTo>
                    <a:cubicBezTo>
                      <a:pt x="1085" y="274"/>
                      <a:pt x="1094" y="270"/>
                      <a:pt x="1099" y="262"/>
                    </a:cubicBezTo>
                    <a:cubicBezTo>
                      <a:pt x="1101" y="259"/>
                      <a:pt x="1095" y="253"/>
                      <a:pt x="1098" y="248"/>
                    </a:cubicBezTo>
                    <a:cubicBezTo>
                      <a:pt x="1101" y="242"/>
                      <a:pt x="1104" y="241"/>
                      <a:pt x="1110" y="241"/>
                    </a:cubicBezTo>
                    <a:cubicBezTo>
                      <a:pt x="1114" y="241"/>
                      <a:pt x="1118" y="243"/>
                      <a:pt x="1117" y="236"/>
                    </a:cubicBezTo>
                    <a:cubicBezTo>
                      <a:pt x="1116" y="232"/>
                      <a:pt x="1123" y="235"/>
                      <a:pt x="1125" y="235"/>
                    </a:cubicBezTo>
                    <a:cubicBezTo>
                      <a:pt x="1127" y="236"/>
                      <a:pt x="1134" y="231"/>
                      <a:pt x="1137" y="230"/>
                    </a:cubicBezTo>
                    <a:cubicBezTo>
                      <a:pt x="1140" y="229"/>
                      <a:pt x="1142" y="230"/>
                      <a:pt x="1145" y="230"/>
                    </a:cubicBezTo>
                    <a:cubicBezTo>
                      <a:pt x="1146" y="230"/>
                      <a:pt x="1148" y="230"/>
                      <a:pt x="1150" y="230"/>
                    </a:cubicBezTo>
                    <a:cubicBezTo>
                      <a:pt x="1150" y="229"/>
                      <a:pt x="1151" y="228"/>
                      <a:pt x="1152" y="227"/>
                    </a:cubicBezTo>
                    <a:cubicBezTo>
                      <a:pt x="1154" y="227"/>
                      <a:pt x="1158" y="230"/>
                      <a:pt x="1160" y="230"/>
                    </a:cubicBezTo>
                    <a:cubicBezTo>
                      <a:pt x="1165" y="231"/>
                      <a:pt x="1169" y="232"/>
                      <a:pt x="1173" y="232"/>
                    </a:cubicBezTo>
                    <a:cubicBezTo>
                      <a:pt x="1189" y="233"/>
                      <a:pt x="1175" y="220"/>
                      <a:pt x="1169" y="215"/>
                    </a:cubicBezTo>
                    <a:cubicBezTo>
                      <a:pt x="1154" y="204"/>
                      <a:pt x="1138" y="195"/>
                      <a:pt x="1121" y="188"/>
                    </a:cubicBezTo>
                    <a:cubicBezTo>
                      <a:pt x="1114" y="184"/>
                      <a:pt x="1103" y="182"/>
                      <a:pt x="1098" y="190"/>
                    </a:cubicBezTo>
                    <a:cubicBezTo>
                      <a:pt x="1092" y="201"/>
                      <a:pt x="1084" y="190"/>
                      <a:pt x="1074" y="190"/>
                    </a:cubicBezTo>
                    <a:cubicBezTo>
                      <a:pt x="1071" y="190"/>
                      <a:pt x="1063" y="189"/>
                      <a:pt x="1061" y="191"/>
                    </a:cubicBezTo>
                    <a:cubicBezTo>
                      <a:pt x="1057" y="192"/>
                      <a:pt x="1057" y="197"/>
                      <a:pt x="1051" y="194"/>
                    </a:cubicBezTo>
                    <a:cubicBezTo>
                      <a:pt x="1048" y="192"/>
                      <a:pt x="1035" y="186"/>
                      <a:pt x="1039" y="180"/>
                    </a:cubicBezTo>
                    <a:cubicBezTo>
                      <a:pt x="1040" y="177"/>
                      <a:pt x="1043" y="177"/>
                      <a:pt x="1040" y="174"/>
                    </a:cubicBezTo>
                    <a:cubicBezTo>
                      <a:pt x="1038" y="170"/>
                      <a:pt x="1038" y="167"/>
                      <a:pt x="1038" y="163"/>
                    </a:cubicBezTo>
                    <a:cubicBezTo>
                      <a:pt x="1038" y="150"/>
                      <a:pt x="1037" y="137"/>
                      <a:pt x="1036" y="124"/>
                    </a:cubicBezTo>
                    <a:cubicBezTo>
                      <a:pt x="1045" y="129"/>
                      <a:pt x="1056" y="129"/>
                      <a:pt x="1065" y="133"/>
                    </a:cubicBezTo>
                    <a:cubicBezTo>
                      <a:pt x="1075" y="137"/>
                      <a:pt x="1077" y="128"/>
                      <a:pt x="1083" y="122"/>
                    </a:cubicBezTo>
                    <a:cubicBezTo>
                      <a:pt x="1088" y="118"/>
                      <a:pt x="1100" y="122"/>
                      <a:pt x="1099" y="113"/>
                    </a:cubicBezTo>
                    <a:cubicBezTo>
                      <a:pt x="1099" y="109"/>
                      <a:pt x="1096" y="108"/>
                      <a:pt x="1092" y="107"/>
                    </a:cubicBezTo>
                    <a:cubicBezTo>
                      <a:pt x="1089" y="106"/>
                      <a:pt x="1090" y="102"/>
                      <a:pt x="1090" y="100"/>
                    </a:cubicBezTo>
                    <a:cubicBezTo>
                      <a:pt x="1089" y="97"/>
                      <a:pt x="1092" y="95"/>
                      <a:pt x="1090" y="91"/>
                    </a:cubicBezTo>
                    <a:cubicBezTo>
                      <a:pt x="1089" y="90"/>
                      <a:pt x="1089" y="88"/>
                      <a:pt x="1090" y="86"/>
                    </a:cubicBezTo>
                    <a:cubicBezTo>
                      <a:pt x="1091" y="82"/>
                      <a:pt x="1089" y="80"/>
                      <a:pt x="1089" y="77"/>
                    </a:cubicBezTo>
                    <a:cubicBezTo>
                      <a:pt x="1089" y="69"/>
                      <a:pt x="1086" y="63"/>
                      <a:pt x="1094" y="57"/>
                    </a:cubicBezTo>
                    <a:cubicBezTo>
                      <a:pt x="1102" y="51"/>
                      <a:pt x="1089" y="44"/>
                      <a:pt x="1086" y="38"/>
                    </a:cubicBezTo>
                    <a:cubicBezTo>
                      <a:pt x="1084" y="33"/>
                      <a:pt x="1077" y="30"/>
                      <a:pt x="1072" y="32"/>
                    </a:cubicBezTo>
                    <a:cubicBezTo>
                      <a:pt x="1067" y="34"/>
                      <a:pt x="1064" y="30"/>
                      <a:pt x="1061" y="27"/>
                    </a:cubicBezTo>
                    <a:cubicBezTo>
                      <a:pt x="1069" y="24"/>
                      <a:pt x="1068" y="11"/>
                      <a:pt x="1077" y="10"/>
                    </a:cubicBezTo>
                    <a:cubicBezTo>
                      <a:pt x="1089" y="7"/>
                      <a:pt x="1099" y="3"/>
                      <a:pt x="1111" y="4"/>
                    </a:cubicBezTo>
                    <a:cubicBezTo>
                      <a:pt x="1123" y="4"/>
                      <a:pt x="1133" y="0"/>
                      <a:pt x="1145" y="3"/>
                    </a:cubicBezTo>
                    <a:cubicBezTo>
                      <a:pt x="1150" y="5"/>
                      <a:pt x="1155" y="7"/>
                      <a:pt x="1160" y="9"/>
                    </a:cubicBezTo>
                    <a:cubicBezTo>
                      <a:pt x="1166" y="12"/>
                      <a:pt x="1174" y="12"/>
                      <a:pt x="1180" y="16"/>
                    </a:cubicBezTo>
                    <a:cubicBezTo>
                      <a:pt x="1180" y="9"/>
                      <a:pt x="1201" y="17"/>
                      <a:pt x="1203" y="20"/>
                    </a:cubicBezTo>
                    <a:cubicBezTo>
                      <a:pt x="1204" y="22"/>
                      <a:pt x="1214" y="25"/>
                      <a:pt x="1217" y="27"/>
                    </a:cubicBezTo>
                    <a:cubicBezTo>
                      <a:pt x="1219" y="28"/>
                      <a:pt x="1218" y="31"/>
                      <a:pt x="1220" y="32"/>
                    </a:cubicBezTo>
                    <a:cubicBezTo>
                      <a:pt x="1223" y="34"/>
                      <a:pt x="1227" y="34"/>
                      <a:pt x="1229" y="37"/>
                    </a:cubicBezTo>
                    <a:cubicBezTo>
                      <a:pt x="1233" y="39"/>
                      <a:pt x="1238" y="41"/>
                      <a:pt x="1240" y="45"/>
                    </a:cubicBezTo>
                    <a:cubicBezTo>
                      <a:pt x="1241" y="47"/>
                      <a:pt x="1247" y="46"/>
                      <a:pt x="1247" y="50"/>
                    </a:cubicBezTo>
                    <a:cubicBezTo>
                      <a:pt x="1247" y="55"/>
                      <a:pt x="1253" y="58"/>
                      <a:pt x="1257" y="61"/>
                    </a:cubicBezTo>
                    <a:cubicBezTo>
                      <a:pt x="1261" y="63"/>
                      <a:pt x="1265" y="70"/>
                      <a:pt x="1269" y="71"/>
                    </a:cubicBezTo>
                    <a:cubicBezTo>
                      <a:pt x="1275" y="73"/>
                      <a:pt x="1277" y="80"/>
                      <a:pt x="1281" y="84"/>
                    </a:cubicBezTo>
                    <a:cubicBezTo>
                      <a:pt x="1287" y="88"/>
                      <a:pt x="1293" y="90"/>
                      <a:pt x="1298" y="95"/>
                    </a:cubicBezTo>
                    <a:cubicBezTo>
                      <a:pt x="1302" y="98"/>
                      <a:pt x="1303" y="104"/>
                      <a:pt x="1308" y="107"/>
                    </a:cubicBezTo>
                    <a:cubicBezTo>
                      <a:pt x="1312" y="111"/>
                      <a:pt x="1316" y="110"/>
                      <a:pt x="1318" y="116"/>
                    </a:cubicBezTo>
                    <a:cubicBezTo>
                      <a:pt x="1321" y="127"/>
                      <a:pt x="1339" y="135"/>
                      <a:pt x="1349" y="134"/>
                    </a:cubicBezTo>
                    <a:cubicBezTo>
                      <a:pt x="1354" y="133"/>
                      <a:pt x="1359" y="131"/>
                      <a:pt x="1363" y="133"/>
                    </a:cubicBezTo>
                    <a:cubicBezTo>
                      <a:pt x="1369" y="137"/>
                      <a:pt x="1376" y="138"/>
                      <a:pt x="1382" y="141"/>
                    </a:cubicBezTo>
                    <a:cubicBezTo>
                      <a:pt x="1379" y="134"/>
                      <a:pt x="1390" y="143"/>
                      <a:pt x="1393" y="143"/>
                    </a:cubicBezTo>
                    <a:cubicBezTo>
                      <a:pt x="1397" y="143"/>
                      <a:pt x="1403" y="151"/>
                      <a:pt x="1408" y="153"/>
                    </a:cubicBezTo>
                    <a:cubicBezTo>
                      <a:pt x="1415" y="157"/>
                      <a:pt x="1421" y="154"/>
                      <a:pt x="1427" y="156"/>
                    </a:cubicBezTo>
                    <a:cubicBezTo>
                      <a:pt x="1429" y="157"/>
                      <a:pt x="1428" y="163"/>
                      <a:pt x="1430" y="165"/>
                    </a:cubicBezTo>
                    <a:cubicBezTo>
                      <a:pt x="1432" y="167"/>
                      <a:pt x="1435" y="168"/>
                      <a:pt x="1437" y="170"/>
                    </a:cubicBezTo>
                    <a:cubicBezTo>
                      <a:pt x="1444" y="173"/>
                      <a:pt x="1443" y="177"/>
                      <a:pt x="1445" y="183"/>
                    </a:cubicBezTo>
                    <a:cubicBezTo>
                      <a:pt x="1447" y="187"/>
                      <a:pt x="1460" y="197"/>
                      <a:pt x="1464" y="196"/>
                    </a:cubicBezTo>
                    <a:cubicBezTo>
                      <a:pt x="1467" y="196"/>
                      <a:pt x="1469" y="195"/>
                      <a:pt x="1472" y="195"/>
                    </a:cubicBezTo>
                    <a:cubicBezTo>
                      <a:pt x="1476" y="195"/>
                      <a:pt x="1480" y="197"/>
                      <a:pt x="1484" y="197"/>
                    </a:cubicBezTo>
                    <a:cubicBezTo>
                      <a:pt x="1488" y="196"/>
                      <a:pt x="1502" y="197"/>
                      <a:pt x="1503" y="191"/>
                    </a:cubicBezTo>
                    <a:cubicBezTo>
                      <a:pt x="1503" y="186"/>
                      <a:pt x="1510" y="181"/>
                      <a:pt x="1515" y="182"/>
                    </a:cubicBezTo>
                    <a:cubicBezTo>
                      <a:pt x="1516" y="182"/>
                      <a:pt x="1521" y="184"/>
                      <a:pt x="1521" y="183"/>
                    </a:cubicBezTo>
                    <a:cubicBezTo>
                      <a:pt x="1522" y="179"/>
                      <a:pt x="1522" y="178"/>
                      <a:pt x="1525" y="177"/>
                    </a:cubicBezTo>
                    <a:cubicBezTo>
                      <a:pt x="1529" y="177"/>
                      <a:pt x="1535" y="171"/>
                      <a:pt x="1539" y="173"/>
                    </a:cubicBezTo>
                    <a:cubicBezTo>
                      <a:pt x="1541" y="174"/>
                      <a:pt x="1548" y="177"/>
                      <a:pt x="1550" y="177"/>
                    </a:cubicBezTo>
                    <a:cubicBezTo>
                      <a:pt x="1549" y="181"/>
                      <a:pt x="1550" y="184"/>
                      <a:pt x="1553" y="187"/>
                    </a:cubicBezTo>
                    <a:cubicBezTo>
                      <a:pt x="1557" y="191"/>
                      <a:pt x="1566" y="197"/>
                      <a:pt x="1562" y="204"/>
                    </a:cubicBezTo>
                    <a:cubicBezTo>
                      <a:pt x="1561" y="205"/>
                      <a:pt x="1558" y="206"/>
                      <a:pt x="1557" y="207"/>
                    </a:cubicBezTo>
                    <a:cubicBezTo>
                      <a:pt x="1554" y="210"/>
                      <a:pt x="1558" y="212"/>
                      <a:pt x="1560" y="215"/>
                    </a:cubicBezTo>
                    <a:cubicBezTo>
                      <a:pt x="1561" y="217"/>
                      <a:pt x="1560" y="219"/>
                      <a:pt x="1560" y="222"/>
                    </a:cubicBezTo>
                    <a:cubicBezTo>
                      <a:pt x="1561" y="226"/>
                      <a:pt x="1565" y="229"/>
                      <a:pt x="1565" y="233"/>
                    </a:cubicBezTo>
                    <a:cubicBezTo>
                      <a:pt x="1564" y="238"/>
                      <a:pt x="1574" y="245"/>
                      <a:pt x="1567" y="249"/>
                    </a:cubicBezTo>
                    <a:cubicBezTo>
                      <a:pt x="1572" y="252"/>
                      <a:pt x="1567" y="253"/>
                      <a:pt x="1568" y="258"/>
                    </a:cubicBezTo>
                    <a:cubicBezTo>
                      <a:pt x="1568" y="261"/>
                      <a:pt x="1572" y="264"/>
                      <a:pt x="1571" y="267"/>
                    </a:cubicBezTo>
                    <a:cubicBezTo>
                      <a:pt x="1570" y="272"/>
                      <a:pt x="1565" y="270"/>
                      <a:pt x="1568" y="277"/>
                    </a:cubicBezTo>
                    <a:cubicBezTo>
                      <a:pt x="1569" y="279"/>
                      <a:pt x="1571" y="281"/>
                      <a:pt x="1571" y="284"/>
                    </a:cubicBezTo>
                    <a:cubicBezTo>
                      <a:pt x="1572" y="288"/>
                      <a:pt x="1549" y="282"/>
                      <a:pt x="1545" y="281"/>
                    </a:cubicBezTo>
                    <a:cubicBezTo>
                      <a:pt x="1544" y="280"/>
                      <a:pt x="1534" y="276"/>
                      <a:pt x="1534" y="278"/>
                    </a:cubicBezTo>
                    <a:cubicBezTo>
                      <a:pt x="1532" y="281"/>
                      <a:pt x="1532" y="286"/>
                      <a:pt x="1529" y="288"/>
                    </a:cubicBezTo>
                    <a:cubicBezTo>
                      <a:pt x="1527" y="289"/>
                      <a:pt x="1521" y="290"/>
                      <a:pt x="1520" y="292"/>
                    </a:cubicBezTo>
                    <a:cubicBezTo>
                      <a:pt x="1518" y="293"/>
                      <a:pt x="1526" y="298"/>
                      <a:pt x="1527" y="299"/>
                    </a:cubicBezTo>
                    <a:cubicBezTo>
                      <a:pt x="1535" y="308"/>
                      <a:pt x="1541" y="318"/>
                      <a:pt x="1547" y="329"/>
                    </a:cubicBezTo>
                    <a:cubicBezTo>
                      <a:pt x="1551" y="338"/>
                      <a:pt x="1560" y="344"/>
                      <a:pt x="1559" y="354"/>
                    </a:cubicBezTo>
                    <a:cubicBezTo>
                      <a:pt x="1559" y="359"/>
                      <a:pt x="1562" y="358"/>
                      <a:pt x="1556" y="360"/>
                    </a:cubicBezTo>
                    <a:cubicBezTo>
                      <a:pt x="1552" y="362"/>
                      <a:pt x="1548" y="361"/>
                      <a:pt x="1545" y="366"/>
                    </a:cubicBezTo>
                    <a:cubicBezTo>
                      <a:pt x="1552" y="368"/>
                      <a:pt x="1551" y="371"/>
                      <a:pt x="1556" y="375"/>
                    </a:cubicBezTo>
                    <a:cubicBezTo>
                      <a:pt x="1551" y="371"/>
                      <a:pt x="1543" y="369"/>
                      <a:pt x="1539" y="363"/>
                    </a:cubicBezTo>
                    <a:cubicBezTo>
                      <a:pt x="1535" y="358"/>
                      <a:pt x="1531" y="357"/>
                      <a:pt x="1525" y="357"/>
                    </a:cubicBezTo>
                    <a:cubicBezTo>
                      <a:pt x="1526" y="361"/>
                      <a:pt x="1532" y="371"/>
                      <a:pt x="1530" y="375"/>
                    </a:cubicBezTo>
                    <a:cubicBezTo>
                      <a:pt x="1528" y="377"/>
                      <a:pt x="1522" y="375"/>
                      <a:pt x="1520" y="377"/>
                    </a:cubicBezTo>
                    <a:cubicBezTo>
                      <a:pt x="1516" y="380"/>
                      <a:pt x="1523" y="386"/>
                      <a:pt x="1515" y="388"/>
                    </a:cubicBezTo>
                    <a:cubicBezTo>
                      <a:pt x="1508" y="390"/>
                      <a:pt x="1500" y="388"/>
                      <a:pt x="1493" y="390"/>
                    </a:cubicBezTo>
                    <a:cubicBezTo>
                      <a:pt x="1497" y="395"/>
                      <a:pt x="1509" y="402"/>
                      <a:pt x="1507" y="409"/>
                    </a:cubicBezTo>
                    <a:cubicBezTo>
                      <a:pt x="1506" y="412"/>
                      <a:pt x="1491" y="410"/>
                      <a:pt x="1488" y="409"/>
                    </a:cubicBezTo>
                    <a:cubicBezTo>
                      <a:pt x="1484" y="409"/>
                      <a:pt x="1480" y="408"/>
                      <a:pt x="1477" y="406"/>
                    </a:cubicBezTo>
                    <a:cubicBezTo>
                      <a:pt x="1473" y="404"/>
                      <a:pt x="1470" y="397"/>
                      <a:pt x="1465" y="398"/>
                    </a:cubicBezTo>
                    <a:cubicBezTo>
                      <a:pt x="1462" y="398"/>
                      <a:pt x="1462" y="401"/>
                      <a:pt x="1459" y="401"/>
                    </a:cubicBezTo>
                    <a:cubicBezTo>
                      <a:pt x="1459" y="408"/>
                      <a:pt x="1460" y="411"/>
                      <a:pt x="1457" y="418"/>
                    </a:cubicBezTo>
                    <a:cubicBezTo>
                      <a:pt x="1456" y="420"/>
                      <a:pt x="1456" y="425"/>
                      <a:pt x="1453" y="427"/>
                    </a:cubicBezTo>
                    <a:cubicBezTo>
                      <a:pt x="1452" y="428"/>
                      <a:pt x="1446" y="428"/>
                      <a:pt x="1446" y="430"/>
                    </a:cubicBezTo>
                    <a:cubicBezTo>
                      <a:pt x="1447" y="433"/>
                      <a:pt x="1444" y="433"/>
                      <a:pt x="1443" y="435"/>
                    </a:cubicBezTo>
                    <a:cubicBezTo>
                      <a:pt x="1442" y="436"/>
                      <a:pt x="1440" y="437"/>
                      <a:pt x="1438" y="437"/>
                    </a:cubicBezTo>
                    <a:cubicBezTo>
                      <a:pt x="1436" y="438"/>
                      <a:pt x="1434" y="443"/>
                      <a:pt x="1433" y="443"/>
                    </a:cubicBezTo>
                    <a:cubicBezTo>
                      <a:pt x="1427" y="445"/>
                      <a:pt x="1422" y="452"/>
                      <a:pt x="1422" y="459"/>
                    </a:cubicBezTo>
                    <a:cubicBezTo>
                      <a:pt x="1422" y="467"/>
                      <a:pt x="1410" y="467"/>
                      <a:pt x="1405" y="462"/>
                    </a:cubicBezTo>
                    <a:cubicBezTo>
                      <a:pt x="1406" y="467"/>
                      <a:pt x="1400" y="466"/>
                      <a:pt x="1397" y="466"/>
                    </a:cubicBezTo>
                    <a:cubicBezTo>
                      <a:pt x="1398" y="469"/>
                      <a:pt x="1395" y="470"/>
                      <a:pt x="1393" y="470"/>
                    </a:cubicBezTo>
                    <a:cubicBezTo>
                      <a:pt x="1388" y="471"/>
                      <a:pt x="1384" y="475"/>
                      <a:pt x="1380" y="478"/>
                    </a:cubicBezTo>
                    <a:cubicBezTo>
                      <a:pt x="1377" y="481"/>
                      <a:pt x="1374" y="482"/>
                      <a:pt x="1373" y="487"/>
                    </a:cubicBezTo>
                    <a:cubicBezTo>
                      <a:pt x="1373" y="491"/>
                      <a:pt x="1369" y="491"/>
                      <a:pt x="1370" y="495"/>
                    </a:cubicBezTo>
                    <a:cubicBezTo>
                      <a:pt x="1368" y="493"/>
                      <a:pt x="1366" y="493"/>
                      <a:pt x="1363" y="493"/>
                    </a:cubicBezTo>
                    <a:cubicBezTo>
                      <a:pt x="1367" y="497"/>
                      <a:pt x="1353" y="507"/>
                      <a:pt x="1350" y="497"/>
                    </a:cubicBezTo>
                    <a:cubicBezTo>
                      <a:pt x="1349" y="492"/>
                      <a:pt x="1358" y="492"/>
                      <a:pt x="1360" y="491"/>
                    </a:cubicBezTo>
                    <a:cubicBezTo>
                      <a:pt x="1362" y="489"/>
                      <a:pt x="1359" y="487"/>
                      <a:pt x="1359" y="485"/>
                    </a:cubicBezTo>
                    <a:cubicBezTo>
                      <a:pt x="1359" y="482"/>
                      <a:pt x="1363" y="481"/>
                      <a:pt x="1364" y="479"/>
                    </a:cubicBezTo>
                    <a:cubicBezTo>
                      <a:pt x="1355" y="483"/>
                      <a:pt x="1351" y="477"/>
                      <a:pt x="1343" y="475"/>
                    </a:cubicBezTo>
                    <a:cubicBezTo>
                      <a:pt x="1344" y="473"/>
                      <a:pt x="1346" y="472"/>
                      <a:pt x="1349" y="471"/>
                    </a:cubicBezTo>
                    <a:cubicBezTo>
                      <a:pt x="1344" y="464"/>
                      <a:pt x="1347" y="465"/>
                      <a:pt x="1353" y="459"/>
                    </a:cubicBezTo>
                    <a:cubicBezTo>
                      <a:pt x="1355" y="457"/>
                      <a:pt x="1356" y="449"/>
                      <a:pt x="1357" y="446"/>
                    </a:cubicBezTo>
                    <a:cubicBezTo>
                      <a:pt x="1358" y="433"/>
                      <a:pt x="1338" y="436"/>
                      <a:pt x="1337" y="425"/>
                    </a:cubicBezTo>
                    <a:cubicBezTo>
                      <a:pt x="1338" y="432"/>
                      <a:pt x="1330" y="429"/>
                      <a:pt x="1326" y="427"/>
                    </a:cubicBezTo>
                    <a:cubicBezTo>
                      <a:pt x="1322" y="426"/>
                      <a:pt x="1311" y="431"/>
                      <a:pt x="1319" y="434"/>
                    </a:cubicBezTo>
                    <a:cubicBezTo>
                      <a:pt x="1313" y="435"/>
                      <a:pt x="1309" y="444"/>
                      <a:pt x="1310" y="449"/>
                    </a:cubicBezTo>
                    <a:cubicBezTo>
                      <a:pt x="1310" y="454"/>
                      <a:pt x="1297" y="459"/>
                      <a:pt x="1294" y="461"/>
                    </a:cubicBezTo>
                    <a:cubicBezTo>
                      <a:pt x="1291" y="463"/>
                      <a:pt x="1289" y="464"/>
                      <a:pt x="1287" y="467"/>
                    </a:cubicBezTo>
                    <a:cubicBezTo>
                      <a:pt x="1284" y="473"/>
                      <a:pt x="1290" y="475"/>
                      <a:pt x="1288" y="479"/>
                    </a:cubicBezTo>
                    <a:cubicBezTo>
                      <a:pt x="1285" y="489"/>
                      <a:pt x="1277" y="486"/>
                      <a:pt x="1270" y="490"/>
                    </a:cubicBezTo>
                    <a:cubicBezTo>
                      <a:pt x="1265" y="493"/>
                      <a:pt x="1260" y="485"/>
                      <a:pt x="1254" y="486"/>
                    </a:cubicBezTo>
                    <a:cubicBezTo>
                      <a:pt x="1247" y="488"/>
                      <a:pt x="1250" y="501"/>
                      <a:pt x="1252" y="505"/>
                    </a:cubicBezTo>
                    <a:cubicBezTo>
                      <a:pt x="1255" y="514"/>
                      <a:pt x="1265" y="517"/>
                      <a:pt x="1272" y="522"/>
                    </a:cubicBezTo>
                    <a:cubicBezTo>
                      <a:pt x="1274" y="523"/>
                      <a:pt x="1279" y="524"/>
                      <a:pt x="1282" y="523"/>
                    </a:cubicBezTo>
                    <a:cubicBezTo>
                      <a:pt x="1286" y="521"/>
                      <a:pt x="1287" y="527"/>
                      <a:pt x="1290" y="528"/>
                    </a:cubicBezTo>
                    <a:cubicBezTo>
                      <a:pt x="1291" y="526"/>
                      <a:pt x="1291" y="524"/>
                      <a:pt x="1290" y="522"/>
                    </a:cubicBezTo>
                    <a:cubicBezTo>
                      <a:pt x="1296" y="522"/>
                      <a:pt x="1304" y="528"/>
                      <a:pt x="1307" y="533"/>
                    </a:cubicBezTo>
                    <a:cubicBezTo>
                      <a:pt x="1311" y="540"/>
                      <a:pt x="1305" y="547"/>
                      <a:pt x="1313" y="553"/>
                    </a:cubicBezTo>
                    <a:cubicBezTo>
                      <a:pt x="1318" y="557"/>
                      <a:pt x="1325" y="558"/>
                      <a:pt x="1331" y="557"/>
                    </a:cubicBezTo>
                    <a:cubicBezTo>
                      <a:pt x="1335" y="556"/>
                      <a:pt x="1341" y="554"/>
                      <a:pt x="1336" y="549"/>
                    </a:cubicBezTo>
                    <a:cubicBezTo>
                      <a:pt x="1338" y="548"/>
                      <a:pt x="1350" y="538"/>
                      <a:pt x="1341" y="538"/>
                    </a:cubicBezTo>
                    <a:cubicBezTo>
                      <a:pt x="1346" y="539"/>
                      <a:pt x="1351" y="535"/>
                      <a:pt x="1355" y="534"/>
                    </a:cubicBezTo>
                    <a:cubicBezTo>
                      <a:pt x="1359" y="532"/>
                      <a:pt x="1366" y="537"/>
                      <a:pt x="1368" y="540"/>
                    </a:cubicBezTo>
                    <a:cubicBezTo>
                      <a:pt x="1370" y="542"/>
                      <a:pt x="1372" y="542"/>
                      <a:pt x="1375" y="541"/>
                    </a:cubicBezTo>
                    <a:cubicBezTo>
                      <a:pt x="1377" y="541"/>
                      <a:pt x="1379" y="544"/>
                      <a:pt x="1380" y="545"/>
                    </a:cubicBezTo>
                    <a:cubicBezTo>
                      <a:pt x="1384" y="549"/>
                      <a:pt x="1390" y="543"/>
                      <a:pt x="1395" y="547"/>
                    </a:cubicBezTo>
                    <a:cubicBezTo>
                      <a:pt x="1395" y="546"/>
                      <a:pt x="1395" y="545"/>
                      <a:pt x="1396" y="544"/>
                    </a:cubicBezTo>
                    <a:cubicBezTo>
                      <a:pt x="1402" y="548"/>
                      <a:pt x="1410" y="545"/>
                      <a:pt x="1416" y="549"/>
                    </a:cubicBezTo>
                    <a:cubicBezTo>
                      <a:pt x="1415" y="550"/>
                      <a:pt x="1414" y="550"/>
                      <a:pt x="1413" y="551"/>
                    </a:cubicBezTo>
                    <a:cubicBezTo>
                      <a:pt x="1419" y="556"/>
                      <a:pt x="1410" y="557"/>
                      <a:pt x="1416" y="562"/>
                    </a:cubicBezTo>
                    <a:cubicBezTo>
                      <a:pt x="1418" y="563"/>
                      <a:pt x="1418" y="566"/>
                      <a:pt x="1415" y="567"/>
                    </a:cubicBezTo>
                    <a:cubicBezTo>
                      <a:pt x="1409" y="569"/>
                      <a:pt x="1409" y="565"/>
                      <a:pt x="1407" y="561"/>
                    </a:cubicBezTo>
                    <a:cubicBezTo>
                      <a:pt x="1406" y="563"/>
                      <a:pt x="1405" y="564"/>
                      <a:pt x="1404" y="566"/>
                    </a:cubicBezTo>
                    <a:cubicBezTo>
                      <a:pt x="1404" y="561"/>
                      <a:pt x="1401" y="563"/>
                      <a:pt x="1399" y="565"/>
                    </a:cubicBezTo>
                    <a:cubicBezTo>
                      <a:pt x="1397" y="566"/>
                      <a:pt x="1387" y="573"/>
                      <a:pt x="1393" y="567"/>
                    </a:cubicBezTo>
                    <a:cubicBezTo>
                      <a:pt x="1390" y="569"/>
                      <a:pt x="1384" y="575"/>
                      <a:pt x="1380" y="576"/>
                    </a:cubicBezTo>
                    <a:cubicBezTo>
                      <a:pt x="1377" y="576"/>
                      <a:pt x="1371" y="573"/>
                      <a:pt x="1373" y="578"/>
                    </a:cubicBezTo>
                    <a:cubicBezTo>
                      <a:pt x="1377" y="574"/>
                      <a:pt x="1381" y="580"/>
                      <a:pt x="1378" y="584"/>
                    </a:cubicBezTo>
                    <a:cubicBezTo>
                      <a:pt x="1377" y="581"/>
                      <a:pt x="1373" y="580"/>
                      <a:pt x="1373" y="584"/>
                    </a:cubicBezTo>
                    <a:cubicBezTo>
                      <a:pt x="1372" y="587"/>
                      <a:pt x="1375" y="589"/>
                      <a:pt x="1375" y="592"/>
                    </a:cubicBezTo>
                    <a:cubicBezTo>
                      <a:pt x="1375" y="593"/>
                      <a:pt x="1370" y="595"/>
                      <a:pt x="1369" y="595"/>
                    </a:cubicBezTo>
                    <a:cubicBezTo>
                      <a:pt x="1365" y="594"/>
                      <a:pt x="1367" y="589"/>
                      <a:pt x="1363" y="587"/>
                    </a:cubicBezTo>
                    <a:cubicBezTo>
                      <a:pt x="1367" y="593"/>
                      <a:pt x="1362" y="588"/>
                      <a:pt x="1359" y="589"/>
                    </a:cubicBezTo>
                    <a:cubicBezTo>
                      <a:pt x="1359" y="592"/>
                      <a:pt x="1363" y="598"/>
                      <a:pt x="1367" y="598"/>
                    </a:cubicBezTo>
                    <a:cubicBezTo>
                      <a:pt x="1359" y="599"/>
                      <a:pt x="1364" y="613"/>
                      <a:pt x="1354" y="611"/>
                    </a:cubicBezTo>
                    <a:cubicBezTo>
                      <a:pt x="1354" y="615"/>
                      <a:pt x="1353" y="623"/>
                      <a:pt x="1351" y="626"/>
                    </a:cubicBezTo>
                    <a:cubicBezTo>
                      <a:pt x="1348" y="632"/>
                      <a:pt x="1351" y="636"/>
                      <a:pt x="1352" y="641"/>
                    </a:cubicBezTo>
                    <a:cubicBezTo>
                      <a:pt x="1356" y="637"/>
                      <a:pt x="1363" y="643"/>
                      <a:pt x="1366" y="645"/>
                    </a:cubicBezTo>
                    <a:cubicBezTo>
                      <a:pt x="1373" y="650"/>
                      <a:pt x="1380" y="652"/>
                      <a:pt x="1388" y="655"/>
                    </a:cubicBezTo>
                    <a:cubicBezTo>
                      <a:pt x="1393" y="658"/>
                      <a:pt x="1395" y="666"/>
                      <a:pt x="1399" y="671"/>
                    </a:cubicBezTo>
                    <a:cubicBezTo>
                      <a:pt x="1404" y="678"/>
                      <a:pt x="1409" y="687"/>
                      <a:pt x="1415" y="693"/>
                    </a:cubicBezTo>
                    <a:cubicBezTo>
                      <a:pt x="1420" y="697"/>
                      <a:pt x="1424" y="703"/>
                      <a:pt x="1425" y="709"/>
                    </a:cubicBezTo>
                    <a:cubicBezTo>
                      <a:pt x="1425" y="716"/>
                      <a:pt x="1436" y="717"/>
                      <a:pt x="1442" y="720"/>
                    </a:cubicBezTo>
                    <a:cubicBezTo>
                      <a:pt x="1446" y="722"/>
                      <a:pt x="1444" y="724"/>
                      <a:pt x="1446" y="728"/>
                    </a:cubicBezTo>
                    <a:cubicBezTo>
                      <a:pt x="1448" y="731"/>
                      <a:pt x="1451" y="731"/>
                      <a:pt x="1454" y="732"/>
                    </a:cubicBezTo>
                    <a:cubicBezTo>
                      <a:pt x="1458" y="734"/>
                      <a:pt x="1468" y="739"/>
                      <a:pt x="1465" y="745"/>
                    </a:cubicBezTo>
                    <a:cubicBezTo>
                      <a:pt x="1459" y="744"/>
                      <a:pt x="1452" y="737"/>
                      <a:pt x="1445" y="739"/>
                    </a:cubicBezTo>
                    <a:cubicBezTo>
                      <a:pt x="1436" y="742"/>
                      <a:pt x="1436" y="735"/>
                      <a:pt x="1428" y="733"/>
                    </a:cubicBezTo>
                    <a:cubicBezTo>
                      <a:pt x="1420" y="730"/>
                      <a:pt x="1417" y="740"/>
                      <a:pt x="1410" y="736"/>
                    </a:cubicBezTo>
                    <a:cubicBezTo>
                      <a:pt x="1407" y="734"/>
                      <a:pt x="1405" y="731"/>
                      <a:pt x="1403" y="728"/>
                    </a:cubicBezTo>
                    <a:cubicBezTo>
                      <a:pt x="1401" y="725"/>
                      <a:pt x="1397" y="725"/>
                      <a:pt x="1393" y="723"/>
                    </a:cubicBezTo>
                    <a:cubicBezTo>
                      <a:pt x="1395" y="724"/>
                      <a:pt x="1396" y="726"/>
                      <a:pt x="1395" y="728"/>
                    </a:cubicBezTo>
                    <a:cubicBezTo>
                      <a:pt x="1396" y="727"/>
                      <a:pt x="1398" y="726"/>
                      <a:pt x="1400" y="728"/>
                    </a:cubicBezTo>
                    <a:cubicBezTo>
                      <a:pt x="1399" y="727"/>
                      <a:pt x="1398" y="726"/>
                      <a:pt x="1397" y="726"/>
                    </a:cubicBezTo>
                    <a:cubicBezTo>
                      <a:pt x="1400" y="724"/>
                      <a:pt x="1407" y="733"/>
                      <a:pt x="1401" y="730"/>
                    </a:cubicBezTo>
                    <a:cubicBezTo>
                      <a:pt x="1405" y="734"/>
                      <a:pt x="1411" y="741"/>
                      <a:pt x="1417" y="738"/>
                    </a:cubicBezTo>
                    <a:cubicBezTo>
                      <a:pt x="1420" y="736"/>
                      <a:pt x="1420" y="734"/>
                      <a:pt x="1423" y="734"/>
                    </a:cubicBezTo>
                    <a:cubicBezTo>
                      <a:pt x="1426" y="734"/>
                      <a:pt x="1430" y="735"/>
                      <a:pt x="1431" y="738"/>
                    </a:cubicBezTo>
                    <a:cubicBezTo>
                      <a:pt x="1433" y="739"/>
                      <a:pt x="1431" y="741"/>
                      <a:pt x="1433" y="742"/>
                    </a:cubicBezTo>
                    <a:cubicBezTo>
                      <a:pt x="1436" y="744"/>
                      <a:pt x="1440" y="744"/>
                      <a:pt x="1443" y="745"/>
                    </a:cubicBezTo>
                    <a:cubicBezTo>
                      <a:pt x="1451" y="748"/>
                      <a:pt x="1457" y="755"/>
                      <a:pt x="1464" y="758"/>
                    </a:cubicBezTo>
                    <a:cubicBezTo>
                      <a:pt x="1467" y="760"/>
                      <a:pt x="1476" y="768"/>
                      <a:pt x="1475" y="773"/>
                    </a:cubicBezTo>
                    <a:cubicBezTo>
                      <a:pt x="1475" y="775"/>
                      <a:pt x="1471" y="774"/>
                      <a:pt x="1469" y="774"/>
                    </a:cubicBezTo>
                    <a:cubicBezTo>
                      <a:pt x="1464" y="775"/>
                      <a:pt x="1462" y="779"/>
                      <a:pt x="1458" y="782"/>
                    </a:cubicBezTo>
                    <a:cubicBezTo>
                      <a:pt x="1456" y="783"/>
                      <a:pt x="1453" y="784"/>
                      <a:pt x="1452" y="787"/>
                    </a:cubicBezTo>
                    <a:cubicBezTo>
                      <a:pt x="1452" y="789"/>
                      <a:pt x="1452" y="792"/>
                      <a:pt x="1450" y="792"/>
                    </a:cubicBezTo>
                    <a:cubicBezTo>
                      <a:pt x="1446" y="793"/>
                      <a:pt x="1444" y="789"/>
                      <a:pt x="1440" y="791"/>
                    </a:cubicBezTo>
                    <a:cubicBezTo>
                      <a:pt x="1437" y="792"/>
                      <a:pt x="1435" y="795"/>
                      <a:pt x="1432" y="797"/>
                    </a:cubicBezTo>
                    <a:cubicBezTo>
                      <a:pt x="1434" y="796"/>
                      <a:pt x="1441" y="791"/>
                      <a:pt x="1443" y="792"/>
                    </a:cubicBezTo>
                    <a:cubicBezTo>
                      <a:pt x="1447" y="795"/>
                      <a:pt x="1447" y="802"/>
                      <a:pt x="1452" y="802"/>
                    </a:cubicBezTo>
                    <a:cubicBezTo>
                      <a:pt x="1451" y="801"/>
                      <a:pt x="1450" y="800"/>
                      <a:pt x="1449" y="800"/>
                    </a:cubicBezTo>
                    <a:cubicBezTo>
                      <a:pt x="1456" y="801"/>
                      <a:pt x="1460" y="793"/>
                      <a:pt x="1466" y="795"/>
                    </a:cubicBezTo>
                    <a:cubicBezTo>
                      <a:pt x="1471" y="796"/>
                      <a:pt x="1473" y="800"/>
                      <a:pt x="1476" y="803"/>
                    </a:cubicBezTo>
                    <a:cubicBezTo>
                      <a:pt x="1480" y="806"/>
                      <a:pt x="1488" y="807"/>
                      <a:pt x="1493" y="808"/>
                    </a:cubicBezTo>
                    <a:cubicBezTo>
                      <a:pt x="1490" y="810"/>
                      <a:pt x="1488" y="813"/>
                      <a:pt x="1486" y="815"/>
                    </a:cubicBezTo>
                    <a:cubicBezTo>
                      <a:pt x="1485" y="817"/>
                      <a:pt x="1484" y="818"/>
                      <a:pt x="1483" y="819"/>
                    </a:cubicBezTo>
                    <a:cubicBezTo>
                      <a:pt x="1481" y="821"/>
                      <a:pt x="1479" y="820"/>
                      <a:pt x="1477" y="822"/>
                    </a:cubicBezTo>
                    <a:cubicBezTo>
                      <a:pt x="1478" y="823"/>
                      <a:pt x="1479" y="824"/>
                      <a:pt x="1479" y="825"/>
                    </a:cubicBezTo>
                    <a:cubicBezTo>
                      <a:pt x="1481" y="822"/>
                      <a:pt x="1485" y="819"/>
                      <a:pt x="1488" y="821"/>
                    </a:cubicBezTo>
                    <a:cubicBezTo>
                      <a:pt x="1486" y="820"/>
                      <a:pt x="1486" y="815"/>
                      <a:pt x="1490" y="817"/>
                    </a:cubicBezTo>
                    <a:cubicBezTo>
                      <a:pt x="1493" y="819"/>
                      <a:pt x="1490" y="822"/>
                      <a:pt x="1492" y="825"/>
                    </a:cubicBezTo>
                    <a:cubicBezTo>
                      <a:pt x="1492" y="825"/>
                      <a:pt x="1496" y="835"/>
                      <a:pt x="1492" y="832"/>
                    </a:cubicBezTo>
                    <a:cubicBezTo>
                      <a:pt x="1490" y="831"/>
                      <a:pt x="1490" y="828"/>
                      <a:pt x="1488" y="826"/>
                    </a:cubicBezTo>
                    <a:cubicBezTo>
                      <a:pt x="1489" y="828"/>
                      <a:pt x="1489" y="830"/>
                      <a:pt x="1489" y="832"/>
                    </a:cubicBezTo>
                    <a:cubicBezTo>
                      <a:pt x="1487" y="832"/>
                      <a:pt x="1485" y="831"/>
                      <a:pt x="1484" y="829"/>
                    </a:cubicBezTo>
                    <a:cubicBezTo>
                      <a:pt x="1485" y="834"/>
                      <a:pt x="1484" y="831"/>
                      <a:pt x="1483" y="829"/>
                    </a:cubicBezTo>
                    <a:cubicBezTo>
                      <a:pt x="1482" y="831"/>
                      <a:pt x="1481" y="833"/>
                      <a:pt x="1480" y="835"/>
                    </a:cubicBezTo>
                    <a:cubicBezTo>
                      <a:pt x="1483" y="834"/>
                      <a:pt x="1489" y="838"/>
                      <a:pt x="1490" y="842"/>
                    </a:cubicBezTo>
                    <a:cubicBezTo>
                      <a:pt x="1488" y="840"/>
                      <a:pt x="1487" y="840"/>
                      <a:pt x="1486" y="842"/>
                    </a:cubicBezTo>
                    <a:cubicBezTo>
                      <a:pt x="1489" y="842"/>
                      <a:pt x="1492" y="846"/>
                      <a:pt x="1489" y="848"/>
                    </a:cubicBezTo>
                    <a:cubicBezTo>
                      <a:pt x="1484" y="851"/>
                      <a:pt x="1478" y="846"/>
                      <a:pt x="1475" y="844"/>
                    </a:cubicBezTo>
                    <a:cubicBezTo>
                      <a:pt x="1477" y="846"/>
                      <a:pt x="1478" y="849"/>
                      <a:pt x="1480" y="850"/>
                    </a:cubicBezTo>
                    <a:cubicBezTo>
                      <a:pt x="1483" y="851"/>
                      <a:pt x="1486" y="849"/>
                      <a:pt x="1488" y="853"/>
                    </a:cubicBezTo>
                    <a:cubicBezTo>
                      <a:pt x="1489" y="855"/>
                      <a:pt x="1494" y="860"/>
                      <a:pt x="1491" y="862"/>
                    </a:cubicBezTo>
                    <a:cubicBezTo>
                      <a:pt x="1489" y="864"/>
                      <a:pt x="1486" y="864"/>
                      <a:pt x="1487" y="868"/>
                    </a:cubicBezTo>
                    <a:cubicBezTo>
                      <a:pt x="1484" y="867"/>
                      <a:pt x="1483" y="862"/>
                      <a:pt x="1479" y="860"/>
                    </a:cubicBezTo>
                    <a:cubicBezTo>
                      <a:pt x="1478" y="862"/>
                      <a:pt x="1478" y="862"/>
                      <a:pt x="1476" y="863"/>
                    </a:cubicBezTo>
                    <a:cubicBezTo>
                      <a:pt x="1482" y="864"/>
                      <a:pt x="1474" y="881"/>
                      <a:pt x="1464" y="870"/>
                    </a:cubicBezTo>
                    <a:cubicBezTo>
                      <a:pt x="1465" y="874"/>
                      <a:pt x="1475" y="873"/>
                      <a:pt x="1474" y="878"/>
                    </a:cubicBezTo>
                    <a:cubicBezTo>
                      <a:pt x="1473" y="882"/>
                      <a:pt x="1468" y="890"/>
                      <a:pt x="1473" y="892"/>
                    </a:cubicBezTo>
                    <a:cubicBezTo>
                      <a:pt x="1471" y="894"/>
                      <a:pt x="1471" y="896"/>
                      <a:pt x="1471" y="898"/>
                    </a:cubicBezTo>
                    <a:cubicBezTo>
                      <a:pt x="1472" y="904"/>
                      <a:pt x="1467" y="898"/>
                      <a:pt x="1469" y="902"/>
                    </a:cubicBezTo>
                    <a:cubicBezTo>
                      <a:pt x="1467" y="900"/>
                      <a:pt x="1465" y="899"/>
                      <a:pt x="1463" y="897"/>
                    </a:cubicBezTo>
                    <a:cubicBezTo>
                      <a:pt x="1463" y="899"/>
                      <a:pt x="1473" y="906"/>
                      <a:pt x="1465" y="904"/>
                    </a:cubicBezTo>
                    <a:cubicBezTo>
                      <a:pt x="1466" y="908"/>
                      <a:pt x="1463" y="911"/>
                      <a:pt x="1460" y="912"/>
                    </a:cubicBezTo>
                    <a:cubicBezTo>
                      <a:pt x="1464" y="917"/>
                      <a:pt x="1466" y="925"/>
                      <a:pt x="1456" y="923"/>
                    </a:cubicBezTo>
                    <a:cubicBezTo>
                      <a:pt x="1459" y="922"/>
                      <a:pt x="1461" y="918"/>
                      <a:pt x="1459" y="915"/>
                    </a:cubicBezTo>
                    <a:cubicBezTo>
                      <a:pt x="1458" y="916"/>
                      <a:pt x="1457" y="918"/>
                      <a:pt x="1456" y="919"/>
                    </a:cubicBezTo>
                    <a:cubicBezTo>
                      <a:pt x="1454" y="918"/>
                      <a:pt x="1453" y="916"/>
                      <a:pt x="1452" y="914"/>
                    </a:cubicBezTo>
                    <a:cubicBezTo>
                      <a:pt x="1451" y="916"/>
                      <a:pt x="1449" y="917"/>
                      <a:pt x="1446" y="916"/>
                    </a:cubicBezTo>
                    <a:cubicBezTo>
                      <a:pt x="1448" y="918"/>
                      <a:pt x="1448" y="919"/>
                      <a:pt x="1448" y="922"/>
                    </a:cubicBezTo>
                    <a:cubicBezTo>
                      <a:pt x="1453" y="920"/>
                      <a:pt x="1458" y="928"/>
                      <a:pt x="1452" y="927"/>
                    </a:cubicBezTo>
                    <a:cubicBezTo>
                      <a:pt x="1452" y="931"/>
                      <a:pt x="1456" y="933"/>
                      <a:pt x="1457" y="928"/>
                    </a:cubicBezTo>
                    <a:cubicBezTo>
                      <a:pt x="1461" y="932"/>
                      <a:pt x="1457" y="932"/>
                      <a:pt x="1455" y="934"/>
                    </a:cubicBezTo>
                    <a:cubicBezTo>
                      <a:pt x="1452" y="937"/>
                      <a:pt x="1451" y="940"/>
                      <a:pt x="1450" y="943"/>
                    </a:cubicBezTo>
                    <a:cubicBezTo>
                      <a:pt x="1446" y="940"/>
                      <a:pt x="1442" y="939"/>
                      <a:pt x="1438" y="937"/>
                    </a:cubicBezTo>
                    <a:cubicBezTo>
                      <a:pt x="1441" y="939"/>
                      <a:pt x="1443" y="945"/>
                      <a:pt x="1447" y="944"/>
                    </a:cubicBezTo>
                    <a:cubicBezTo>
                      <a:pt x="1452" y="943"/>
                      <a:pt x="1453" y="939"/>
                      <a:pt x="1457" y="944"/>
                    </a:cubicBezTo>
                    <a:cubicBezTo>
                      <a:pt x="1454" y="946"/>
                      <a:pt x="1455" y="950"/>
                      <a:pt x="1454" y="954"/>
                    </a:cubicBezTo>
                    <a:cubicBezTo>
                      <a:pt x="1452" y="959"/>
                      <a:pt x="1460" y="959"/>
                      <a:pt x="1458" y="964"/>
                    </a:cubicBezTo>
                    <a:cubicBezTo>
                      <a:pt x="1458" y="960"/>
                      <a:pt x="1457" y="960"/>
                      <a:pt x="1455" y="964"/>
                    </a:cubicBezTo>
                    <a:cubicBezTo>
                      <a:pt x="1453" y="961"/>
                      <a:pt x="1451" y="959"/>
                      <a:pt x="1448" y="958"/>
                    </a:cubicBezTo>
                    <a:cubicBezTo>
                      <a:pt x="1448" y="960"/>
                      <a:pt x="1446" y="962"/>
                      <a:pt x="1444" y="963"/>
                    </a:cubicBezTo>
                    <a:cubicBezTo>
                      <a:pt x="1446" y="965"/>
                      <a:pt x="1451" y="965"/>
                      <a:pt x="1451" y="969"/>
                    </a:cubicBezTo>
                    <a:cubicBezTo>
                      <a:pt x="1449" y="974"/>
                      <a:pt x="1445" y="967"/>
                      <a:pt x="1445" y="973"/>
                    </a:cubicBezTo>
                    <a:cubicBezTo>
                      <a:pt x="1445" y="970"/>
                      <a:pt x="1442" y="965"/>
                      <a:pt x="1439" y="969"/>
                    </a:cubicBezTo>
                    <a:cubicBezTo>
                      <a:pt x="1443" y="971"/>
                      <a:pt x="1439" y="977"/>
                      <a:pt x="1444" y="977"/>
                    </a:cubicBezTo>
                    <a:cubicBezTo>
                      <a:pt x="1443" y="980"/>
                      <a:pt x="1436" y="985"/>
                      <a:pt x="1436" y="980"/>
                    </a:cubicBezTo>
                    <a:cubicBezTo>
                      <a:pt x="1433" y="982"/>
                      <a:pt x="1434" y="983"/>
                      <a:pt x="1436" y="984"/>
                    </a:cubicBezTo>
                    <a:cubicBezTo>
                      <a:pt x="1440" y="987"/>
                      <a:pt x="1437" y="992"/>
                      <a:pt x="1435" y="994"/>
                    </a:cubicBezTo>
                    <a:cubicBezTo>
                      <a:pt x="1433" y="992"/>
                      <a:pt x="1432" y="990"/>
                      <a:pt x="1430" y="988"/>
                    </a:cubicBezTo>
                    <a:cubicBezTo>
                      <a:pt x="1429" y="992"/>
                      <a:pt x="1424" y="995"/>
                      <a:pt x="1422" y="990"/>
                    </a:cubicBezTo>
                    <a:cubicBezTo>
                      <a:pt x="1420" y="993"/>
                      <a:pt x="1415" y="991"/>
                      <a:pt x="1418" y="996"/>
                    </a:cubicBezTo>
                    <a:cubicBezTo>
                      <a:pt x="1416" y="995"/>
                      <a:pt x="1413" y="995"/>
                      <a:pt x="1411" y="996"/>
                    </a:cubicBezTo>
                    <a:cubicBezTo>
                      <a:pt x="1413" y="998"/>
                      <a:pt x="1416" y="999"/>
                      <a:pt x="1419" y="998"/>
                    </a:cubicBezTo>
                    <a:cubicBezTo>
                      <a:pt x="1418" y="1000"/>
                      <a:pt x="1420" y="1001"/>
                      <a:pt x="1422" y="1001"/>
                    </a:cubicBezTo>
                    <a:cubicBezTo>
                      <a:pt x="1421" y="1004"/>
                      <a:pt x="1419" y="1004"/>
                      <a:pt x="1418" y="1005"/>
                    </a:cubicBezTo>
                    <a:cubicBezTo>
                      <a:pt x="1415" y="1007"/>
                      <a:pt x="1417" y="1011"/>
                      <a:pt x="1413" y="1013"/>
                    </a:cubicBezTo>
                    <a:cubicBezTo>
                      <a:pt x="1415" y="1010"/>
                      <a:pt x="1414" y="1009"/>
                      <a:pt x="1411" y="1010"/>
                    </a:cubicBezTo>
                    <a:cubicBezTo>
                      <a:pt x="1412" y="1013"/>
                      <a:pt x="1410" y="1016"/>
                      <a:pt x="1410" y="1019"/>
                    </a:cubicBezTo>
                    <a:cubicBezTo>
                      <a:pt x="1409" y="1013"/>
                      <a:pt x="1404" y="1019"/>
                      <a:pt x="1401" y="1019"/>
                    </a:cubicBezTo>
                    <a:cubicBezTo>
                      <a:pt x="1400" y="1020"/>
                      <a:pt x="1398" y="1030"/>
                      <a:pt x="1395" y="1027"/>
                    </a:cubicBezTo>
                    <a:cubicBezTo>
                      <a:pt x="1392" y="1024"/>
                      <a:pt x="1390" y="1023"/>
                      <a:pt x="1389" y="1028"/>
                    </a:cubicBezTo>
                    <a:cubicBezTo>
                      <a:pt x="1389" y="1033"/>
                      <a:pt x="1386" y="1034"/>
                      <a:pt x="1381" y="1034"/>
                    </a:cubicBezTo>
                    <a:cubicBezTo>
                      <a:pt x="1384" y="1035"/>
                      <a:pt x="1388" y="1035"/>
                      <a:pt x="1389" y="1039"/>
                    </a:cubicBezTo>
                    <a:cubicBezTo>
                      <a:pt x="1385" y="1035"/>
                      <a:pt x="1386" y="1042"/>
                      <a:pt x="1383" y="1039"/>
                    </a:cubicBezTo>
                    <a:cubicBezTo>
                      <a:pt x="1382" y="1042"/>
                      <a:pt x="1384" y="1047"/>
                      <a:pt x="1379" y="1048"/>
                    </a:cubicBezTo>
                    <a:cubicBezTo>
                      <a:pt x="1376" y="1049"/>
                      <a:pt x="1371" y="1050"/>
                      <a:pt x="1368" y="1049"/>
                    </a:cubicBezTo>
                    <a:cubicBezTo>
                      <a:pt x="1372" y="1053"/>
                      <a:pt x="1356" y="1056"/>
                      <a:pt x="1359" y="1048"/>
                    </a:cubicBezTo>
                    <a:cubicBezTo>
                      <a:pt x="1357" y="1051"/>
                      <a:pt x="1354" y="1050"/>
                      <a:pt x="1351" y="1049"/>
                    </a:cubicBezTo>
                    <a:cubicBezTo>
                      <a:pt x="1351" y="1051"/>
                      <a:pt x="1358" y="1054"/>
                      <a:pt x="1356" y="1057"/>
                    </a:cubicBezTo>
                    <a:cubicBezTo>
                      <a:pt x="1355" y="1059"/>
                      <a:pt x="1353" y="1058"/>
                      <a:pt x="1352" y="1057"/>
                    </a:cubicBezTo>
                    <a:cubicBezTo>
                      <a:pt x="1348" y="1055"/>
                      <a:pt x="1345" y="1055"/>
                      <a:pt x="1346" y="1051"/>
                    </a:cubicBezTo>
                    <a:cubicBezTo>
                      <a:pt x="1344" y="1053"/>
                      <a:pt x="1337" y="1057"/>
                      <a:pt x="1335" y="1056"/>
                    </a:cubicBezTo>
                    <a:cubicBezTo>
                      <a:pt x="1340" y="1058"/>
                      <a:pt x="1337" y="1062"/>
                      <a:pt x="1334" y="1061"/>
                    </a:cubicBezTo>
                    <a:cubicBezTo>
                      <a:pt x="1330" y="1060"/>
                      <a:pt x="1330" y="1055"/>
                      <a:pt x="1333" y="1053"/>
                    </a:cubicBezTo>
                    <a:cubicBezTo>
                      <a:pt x="1329" y="1053"/>
                      <a:pt x="1326" y="1055"/>
                      <a:pt x="1324" y="1058"/>
                    </a:cubicBezTo>
                    <a:cubicBezTo>
                      <a:pt x="1328" y="1059"/>
                      <a:pt x="1324" y="1063"/>
                      <a:pt x="1328" y="1064"/>
                    </a:cubicBezTo>
                    <a:cubicBezTo>
                      <a:pt x="1327" y="1064"/>
                      <a:pt x="1326" y="1065"/>
                      <a:pt x="1325" y="1065"/>
                    </a:cubicBezTo>
                    <a:cubicBezTo>
                      <a:pt x="1324" y="1059"/>
                      <a:pt x="1309" y="1060"/>
                      <a:pt x="1306" y="1065"/>
                    </a:cubicBezTo>
                    <a:cubicBezTo>
                      <a:pt x="1306" y="1056"/>
                      <a:pt x="1295" y="1054"/>
                      <a:pt x="1296" y="1045"/>
                    </a:cubicBezTo>
                    <a:cubicBezTo>
                      <a:pt x="1295" y="1051"/>
                      <a:pt x="1295" y="1048"/>
                      <a:pt x="1293" y="1045"/>
                    </a:cubicBezTo>
                    <a:cubicBezTo>
                      <a:pt x="1295" y="1042"/>
                      <a:pt x="1298" y="1042"/>
                      <a:pt x="1302" y="1042"/>
                    </a:cubicBezTo>
                    <a:cubicBezTo>
                      <a:pt x="1297" y="1039"/>
                      <a:pt x="1293" y="1045"/>
                      <a:pt x="1289" y="1043"/>
                    </a:cubicBezTo>
                    <a:cubicBezTo>
                      <a:pt x="1295" y="1046"/>
                      <a:pt x="1289" y="1051"/>
                      <a:pt x="1284" y="1050"/>
                    </a:cubicBezTo>
                    <a:cubicBezTo>
                      <a:pt x="1286" y="1050"/>
                      <a:pt x="1292" y="1052"/>
                      <a:pt x="1292" y="1054"/>
                    </a:cubicBezTo>
                    <a:cubicBezTo>
                      <a:pt x="1292" y="1055"/>
                      <a:pt x="1291" y="1055"/>
                      <a:pt x="1290" y="1054"/>
                    </a:cubicBezTo>
                    <a:cubicBezTo>
                      <a:pt x="1294" y="1057"/>
                      <a:pt x="1302" y="1068"/>
                      <a:pt x="1299" y="1073"/>
                    </a:cubicBezTo>
                    <a:cubicBezTo>
                      <a:pt x="1295" y="1079"/>
                      <a:pt x="1287" y="1063"/>
                      <a:pt x="1285" y="1061"/>
                    </a:cubicBezTo>
                    <a:cubicBezTo>
                      <a:pt x="1285" y="1066"/>
                      <a:pt x="1291" y="1071"/>
                      <a:pt x="1293" y="1075"/>
                    </a:cubicBezTo>
                    <a:cubicBezTo>
                      <a:pt x="1291" y="1075"/>
                      <a:pt x="1289" y="1077"/>
                      <a:pt x="1289" y="1079"/>
                    </a:cubicBezTo>
                    <a:cubicBezTo>
                      <a:pt x="1287" y="1078"/>
                      <a:pt x="1285" y="1076"/>
                      <a:pt x="1285" y="1074"/>
                    </a:cubicBezTo>
                    <a:cubicBezTo>
                      <a:pt x="1280" y="1076"/>
                      <a:pt x="1286" y="1082"/>
                      <a:pt x="1282" y="1086"/>
                    </a:cubicBezTo>
                    <a:cubicBezTo>
                      <a:pt x="1278" y="1080"/>
                      <a:pt x="1275" y="1085"/>
                      <a:pt x="1273" y="1088"/>
                    </a:cubicBezTo>
                    <a:cubicBezTo>
                      <a:pt x="1271" y="1091"/>
                      <a:pt x="1265" y="1085"/>
                      <a:pt x="1268" y="1082"/>
                    </a:cubicBezTo>
                    <a:cubicBezTo>
                      <a:pt x="1266" y="1083"/>
                      <a:pt x="1264" y="1082"/>
                      <a:pt x="1264" y="1079"/>
                    </a:cubicBezTo>
                    <a:cubicBezTo>
                      <a:pt x="1264" y="1083"/>
                      <a:pt x="1266" y="1086"/>
                      <a:pt x="1265" y="1089"/>
                    </a:cubicBezTo>
                    <a:cubicBezTo>
                      <a:pt x="1264" y="1094"/>
                      <a:pt x="1253" y="1086"/>
                      <a:pt x="1251" y="1085"/>
                    </a:cubicBezTo>
                    <a:cubicBezTo>
                      <a:pt x="1256" y="1092"/>
                      <a:pt x="1249" y="1089"/>
                      <a:pt x="1245" y="1089"/>
                    </a:cubicBezTo>
                    <a:cubicBezTo>
                      <a:pt x="1252" y="1092"/>
                      <a:pt x="1242" y="1101"/>
                      <a:pt x="1238" y="1095"/>
                    </a:cubicBezTo>
                    <a:cubicBezTo>
                      <a:pt x="1237" y="1097"/>
                      <a:pt x="1236" y="1100"/>
                      <a:pt x="1234" y="1101"/>
                    </a:cubicBezTo>
                    <a:cubicBezTo>
                      <a:pt x="1236" y="1096"/>
                      <a:pt x="1231" y="1099"/>
                      <a:pt x="1228" y="1099"/>
                    </a:cubicBezTo>
                    <a:cubicBezTo>
                      <a:pt x="1224" y="1100"/>
                      <a:pt x="1219" y="1102"/>
                      <a:pt x="1217" y="1105"/>
                    </a:cubicBezTo>
                    <a:cubicBezTo>
                      <a:pt x="1217" y="1103"/>
                      <a:pt x="1218" y="1102"/>
                      <a:pt x="1219" y="1100"/>
                    </a:cubicBezTo>
                    <a:cubicBezTo>
                      <a:pt x="1217" y="1102"/>
                      <a:pt x="1215" y="1105"/>
                      <a:pt x="1217" y="1108"/>
                    </a:cubicBezTo>
                    <a:cubicBezTo>
                      <a:pt x="1210" y="1110"/>
                      <a:pt x="1213" y="1105"/>
                      <a:pt x="1209" y="1102"/>
                    </a:cubicBezTo>
                    <a:cubicBezTo>
                      <a:pt x="1207" y="1106"/>
                      <a:pt x="1212" y="1108"/>
                      <a:pt x="1209" y="1111"/>
                    </a:cubicBezTo>
                    <a:cubicBezTo>
                      <a:pt x="1207" y="1113"/>
                      <a:pt x="1202" y="1115"/>
                      <a:pt x="1204" y="1119"/>
                    </a:cubicBezTo>
                    <a:cubicBezTo>
                      <a:pt x="1205" y="1121"/>
                      <a:pt x="1208" y="1121"/>
                      <a:pt x="1210" y="1122"/>
                    </a:cubicBezTo>
                    <a:cubicBezTo>
                      <a:pt x="1213" y="1123"/>
                      <a:pt x="1212" y="1129"/>
                      <a:pt x="1210" y="1122"/>
                    </a:cubicBezTo>
                    <a:cubicBezTo>
                      <a:pt x="1210" y="1127"/>
                      <a:pt x="1217" y="1130"/>
                      <a:pt x="1217" y="1135"/>
                    </a:cubicBezTo>
                    <a:cubicBezTo>
                      <a:pt x="1216" y="1143"/>
                      <a:pt x="1205" y="1139"/>
                      <a:pt x="1200" y="1141"/>
                    </a:cubicBezTo>
                    <a:cubicBezTo>
                      <a:pt x="1200" y="1138"/>
                      <a:pt x="1197" y="1134"/>
                      <a:pt x="1202" y="1137"/>
                    </a:cubicBezTo>
                    <a:cubicBezTo>
                      <a:pt x="1201" y="1132"/>
                      <a:pt x="1192" y="1133"/>
                      <a:pt x="1196" y="1126"/>
                    </a:cubicBezTo>
                    <a:cubicBezTo>
                      <a:pt x="1192" y="1126"/>
                      <a:pt x="1194" y="1121"/>
                      <a:pt x="1191" y="1120"/>
                    </a:cubicBezTo>
                    <a:cubicBezTo>
                      <a:pt x="1189" y="1120"/>
                      <a:pt x="1188" y="1112"/>
                      <a:pt x="1190" y="1110"/>
                    </a:cubicBezTo>
                    <a:cubicBezTo>
                      <a:pt x="1192" y="1108"/>
                      <a:pt x="1189" y="1105"/>
                      <a:pt x="1193" y="1103"/>
                    </a:cubicBezTo>
                    <a:cubicBezTo>
                      <a:pt x="1199" y="1099"/>
                      <a:pt x="1190" y="1097"/>
                      <a:pt x="1188" y="1095"/>
                    </a:cubicBezTo>
                    <a:cubicBezTo>
                      <a:pt x="1189" y="1096"/>
                      <a:pt x="1189" y="1097"/>
                      <a:pt x="1189" y="1099"/>
                    </a:cubicBezTo>
                    <a:cubicBezTo>
                      <a:pt x="1185" y="1099"/>
                      <a:pt x="1183" y="1093"/>
                      <a:pt x="1181" y="1090"/>
                    </a:cubicBezTo>
                    <a:cubicBezTo>
                      <a:pt x="1179" y="1093"/>
                      <a:pt x="1180" y="1095"/>
                      <a:pt x="1183" y="1096"/>
                    </a:cubicBezTo>
                    <a:cubicBezTo>
                      <a:pt x="1181" y="1098"/>
                      <a:pt x="1176" y="1103"/>
                      <a:pt x="1173" y="1099"/>
                    </a:cubicBezTo>
                    <a:cubicBezTo>
                      <a:pt x="1170" y="1107"/>
                      <a:pt x="1169" y="1095"/>
                      <a:pt x="1167" y="1093"/>
                    </a:cubicBezTo>
                    <a:cubicBezTo>
                      <a:pt x="1165" y="1092"/>
                      <a:pt x="1158" y="1095"/>
                      <a:pt x="1162" y="1089"/>
                    </a:cubicBezTo>
                    <a:cubicBezTo>
                      <a:pt x="1161" y="1089"/>
                      <a:pt x="1160" y="1088"/>
                      <a:pt x="1159" y="1088"/>
                    </a:cubicBezTo>
                    <a:cubicBezTo>
                      <a:pt x="1159" y="1090"/>
                      <a:pt x="1159" y="1092"/>
                      <a:pt x="1160" y="1094"/>
                    </a:cubicBezTo>
                    <a:cubicBezTo>
                      <a:pt x="1157" y="1093"/>
                      <a:pt x="1155" y="1087"/>
                      <a:pt x="1152" y="1088"/>
                    </a:cubicBezTo>
                    <a:cubicBezTo>
                      <a:pt x="1153" y="1086"/>
                      <a:pt x="1153" y="1084"/>
                      <a:pt x="1150" y="1083"/>
                    </a:cubicBezTo>
                    <a:cubicBezTo>
                      <a:pt x="1149" y="1085"/>
                      <a:pt x="1149" y="1088"/>
                      <a:pt x="1148" y="1084"/>
                    </a:cubicBezTo>
                    <a:cubicBezTo>
                      <a:pt x="1147" y="1088"/>
                      <a:pt x="1154" y="1090"/>
                      <a:pt x="1151" y="1095"/>
                    </a:cubicBezTo>
                    <a:cubicBezTo>
                      <a:pt x="1150" y="1097"/>
                      <a:pt x="1146" y="1092"/>
                      <a:pt x="1145" y="1092"/>
                    </a:cubicBezTo>
                    <a:cubicBezTo>
                      <a:pt x="1146" y="1095"/>
                      <a:pt x="1145" y="1097"/>
                      <a:pt x="1142" y="1098"/>
                    </a:cubicBezTo>
                    <a:cubicBezTo>
                      <a:pt x="1142" y="1096"/>
                      <a:pt x="1135" y="1095"/>
                      <a:pt x="1132" y="1093"/>
                    </a:cubicBezTo>
                    <a:cubicBezTo>
                      <a:pt x="1128" y="1091"/>
                      <a:pt x="1121" y="1097"/>
                      <a:pt x="1119" y="1093"/>
                    </a:cubicBezTo>
                    <a:cubicBezTo>
                      <a:pt x="1119" y="1093"/>
                      <a:pt x="1118" y="1094"/>
                      <a:pt x="1117" y="1094"/>
                    </a:cubicBezTo>
                    <a:cubicBezTo>
                      <a:pt x="1115" y="1090"/>
                      <a:pt x="1109" y="1090"/>
                      <a:pt x="1106" y="1087"/>
                    </a:cubicBezTo>
                    <a:cubicBezTo>
                      <a:pt x="1105" y="1086"/>
                      <a:pt x="1107" y="1085"/>
                      <a:pt x="1105" y="1084"/>
                    </a:cubicBezTo>
                    <a:cubicBezTo>
                      <a:pt x="1102" y="1083"/>
                      <a:pt x="1098" y="1079"/>
                      <a:pt x="1095" y="1082"/>
                    </a:cubicBezTo>
                    <a:cubicBezTo>
                      <a:pt x="1093" y="1074"/>
                      <a:pt x="1088" y="1068"/>
                      <a:pt x="1088" y="1060"/>
                    </a:cubicBezTo>
                    <a:cubicBezTo>
                      <a:pt x="1096" y="1063"/>
                      <a:pt x="1093" y="1045"/>
                      <a:pt x="1083" y="1050"/>
                    </a:cubicBezTo>
                    <a:cubicBezTo>
                      <a:pt x="1079" y="1052"/>
                      <a:pt x="1077" y="1049"/>
                      <a:pt x="1073" y="1047"/>
                    </a:cubicBezTo>
                    <a:cubicBezTo>
                      <a:pt x="1069" y="1045"/>
                      <a:pt x="1067" y="1051"/>
                      <a:pt x="1063" y="1047"/>
                    </a:cubicBezTo>
                    <a:cubicBezTo>
                      <a:pt x="1057" y="1043"/>
                      <a:pt x="1051" y="1040"/>
                      <a:pt x="1046" y="1033"/>
                    </a:cubicBezTo>
                    <a:cubicBezTo>
                      <a:pt x="1044" y="1038"/>
                      <a:pt x="1038" y="1039"/>
                      <a:pt x="1034" y="1042"/>
                    </a:cubicBezTo>
                    <a:cubicBezTo>
                      <a:pt x="1032" y="1044"/>
                      <a:pt x="1036" y="1047"/>
                      <a:pt x="1034" y="1050"/>
                    </a:cubicBezTo>
                    <a:cubicBezTo>
                      <a:pt x="1031" y="1053"/>
                      <a:pt x="1016" y="1060"/>
                      <a:pt x="1018" y="1052"/>
                    </a:cubicBezTo>
                    <a:cubicBezTo>
                      <a:pt x="1012" y="1052"/>
                      <a:pt x="1011" y="1065"/>
                      <a:pt x="1009" y="1063"/>
                    </a:cubicBezTo>
                    <a:cubicBezTo>
                      <a:pt x="1007" y="1062"/>
                      <a:pt x="1004" y="1059"/>
                      <a:pt x="1002" y="1057"/>
                    </a:cubicBezTo>
                    <a:cubicBezTo>
                      <a:pt x="998" y="1052"/>
                      <a:pt x="998" y="1057"/>
                      <a:pt x="997" y="1061"/>
                    </a:cubicBezTo>
                    <a:cubicBezTo>
                      <a:pt x="991" y="1054"/>
                      <a:pt x="990" y="1053"/>
                      <a:pt x="986" y="1061"/>
                    </a:cubicBezTo>
                    <a:cubicBezTo>
                      <a:pt x="982" y="1068"/>
                      <a:pt x="976" y="1061"/>
                      <a:pt x="972" y="1057"/>
                    </a:cubicBezTo>
                    <a:cubicBezTo>
                      <a:pt x="964" y="1050"/>
                      <a:pt x="963" y="1060"/>
                      <a:pt x="959" y="1066"/>
                    </a:cubicBezTo>
                    <a:cubicBezTo>
                      <a:pt x="957" y="1069"/>
                      <a:pt x="955" y="1065"/>
                      <a:pt x="953" y="1065"/>
                    </a:cubicBezTo>
                    <a:cubicBezTo>
                      <a:pt x="951" y="1066"/>
                      <a:pt x="950" y="1066"/>
                      <a:pt x="948" y="1066"/>
                    </a:cubicBezTo>
                    <a:cubicBezTo>
                      <a:pt x="946" y="1067"/>
                      <a:pt x="947" y="1064"/>
                      <a:pt x="945" y="1064"/>
                    </a:cubicBezTo>
                    <a:cubicBezTo>
                      <a:pt x="937" y="1064"/>
                      <a:pt x="941" y="1078"/>
                      <a:pt x="943" y="1081"/>
                    </a:cubicBezTo>
                    <a:cubicBezTo>
                      <a:pt x="945" y="1084"/>
                      <a:pt x="948" y="1087"/>
                      <a:pt x="949" y="1091"/>
                    </a:cubicBezTo>
                    <a:cubicBezTo>
                      <a:pt x="950" y="1092"/>
                      <a:pt x="950" y="1093"/>
                      <a:pt x="951" y="1094"/>
                    </a:cubicBezTo>
                    <a:cubicBezTo>
                      <a:pt x="951" y="1097"/>
                      <a:pt x="950" y="1098"/>
                      <a:pt x="950" y="1101"/>
                    </a:cubicBezTo>
                    <a:cubicBezTo>
                      <a:pt x="950" y="1103"/>
                      <a:pt x="954" y="1107"/>
                      <a:pt x="952" y="1109"/>
                    </a:cubicBezTo>
                    <a:cubicBezTo>
                      <a:pt x="949" y="1112"/>
                      <a:pt x="946" y="1106"/>
                      <a:pt x="942" y="1107"/>
                    </a:cubicBezTo>
                    <a:cubicBezTo>
                      <a:pt x="937" y="1109"/>
                      <a:pt x="936" y="1109"/>
                      <a:pt x="934" y="1104"/>
                    </a:cubicBezTo>
                    <a:cubicBezTo>
                      <a:pt x="932" y="1099"/>
                      <a:pt x="929" y="1094"/>
                      <a:pt x="929" y="1089"/>
                    </a:cubicBezTo>
                    <a:cubicBezTo>
                      <a:pt x="924" y="1092"/>
                      <a:pt x="916" y="1102"/>
                      <a:pt x="909" y="1098"/>
                    </a:cubicBezTo>
                    <a:cubicBezTo>
                      <a:pt x="906" y="1096"/>
                      <a:pt x="905" y="1101"/>
                      <a:pt x="903" y="1100"/>
                    </a:cubicBezTo>
                    <a:cubicBezTo>
                      <a:pt x="900" y="1100"/>
                      <a:pt x="899" y="1094"/>
                      <a:pt x="901" y="1092"/>
                    </a:cubicBezTo>
                    <a:cubicBezTo>
                      <a:pt x="891" y="1092"/>
                      <a:pt x="898" y="1082"/>
                      <a:pt x="893" y="1080"/>
                    </a:cubicBezTo>
                    <a:cubicBezTo>
                      <a:pt x="887" y="1077"/>
                      <a:pt x="880" y="1077"/>
                      <a:pt x="873" y="1078"/>
                    </a:cubicBezTo>
                    <a:cubicBezTo>
                      <a:pt x="865" y="1079"/>
                      <a:pt x="872" y="1068"/>
                      <a:pt x="872" y="1065"/>
                    </a:cubicBezTo>
                    <a:cubicBezTo>
                      <a:pt x="873" y="1061"/>
                      <a:pt x="868" y="1049"/>
                      <a:pt x="876" y="1049"/>
                    </a:cubicBezTo>
                    <a:cubicBezTo>
                      <a:pt x="874" y="1043"/>
                      <a:pt x="870" y="1043"/>
                      <a:pt x="864" y="1043"/>
                    </a:cubicBezTo>
                    <a:cubicBezTo>
                      <a:pt x="856" y="1043"/>
                      <a:pt x="857" y="1036"/>
                      <a:pt x="854" y="1031"/>
                    </a:cubicBezTo>
                    <a:cubicBezTo>
                      <a:pt x="854" y="1031"/>
                      <a:pt x="851" y="1028"/>
                      <a:pt x="851" y="1027"/>
                    </a:cubicBezTo>
                    <a:cubicBezTo>
                      <a:pt x="854" y="1023"/>
                      <a:pt x="849" y="1021"/>
                      <a:pt x="847" y="1018"/>
                    </a:cubicBezTo>
                    <a:cubicBezTo>
                      <a:pt x="844" y="1013"/>
                      <a:pt x="851" y="1011"/>
                      <a:pt x="850" y="1006"/>
                    </a:cubicBezTo>
                    <a:cubicBezTo>
                      <a:pt x="843" y="1011"/>
                      <a:pt x="834" y="1005"/>
                      <a:pt x="827" y="1009"/>
                    </a:cubicBezTo>
                    <a:cubicBezTo>
                      <a:pt x="825" y="1010"/>
                      <a:pt x="816" y="1017"/>
                      <a:pt x="814" y="1016"/>
                    </a:cubicBezTo>
                    <a:cubicBezTo>
                      <a:pt x="810" y="1013"/>
                      <a:pt x="814" y="1010"/>
                      <a:pt x="815" y="1008"/>
                    </a:cubicBezTo>
                    <a:cubicBezTo>
                      <a:pt x="816" y="1005"/>
                      <a:pt x="814" y="1000"/>
                      <a:pt x="813" y="998"/>
                    </a:cubicBezTo>
                    <a:cubicBezTo>
                      <a:pt x="810" y="994"/>
                      <a:pt x="809" y="995"/>
                      <a:pt x="808" y="990"/>
                    </a:cubicBezTo>
                    <a:cubicBezTo>
                      <a:pt x="807" y="986"/>
                      <a:pt x="809" y="983"/>
                      <a:pt x="813" y="983"/>
                    </a:cubicBezTo>
                    <a:cubicBezTo>
                      <a:pt x="810" y="978"/>
                      <a:pt x="813" y="974"/>
                      <a:pt x="813" y="968"/>
                    </a:cubicBezTo>
                    <a:cubicBezTo>
                      <a:pt x="819" y="974"/>
                      <a:pt x="820" y="959"/>
                      <a:pt x="820" y="957"/>
                    </a:cubicBezTo>
                    <a:cubicBezTo>
                      <a:pt x="830" y="957"/>
                      <a:pt x="823" y="953"/>
                      <a:pt x="830" y="948"/>
                    </a:cubicBezTo>
                    <a:cubicBezTo>
                      <a:pt x="831" y="947"/>
                      <a:pt x="834" y="949"/>
                      <a:pt x="834" y="948"/>
                    </a:cubicBezTo>
                    <a:cubicBezTo>
                      <a:pt x="835" y="944"/>
                      <a:pt x="830" y="942"/>
                      <a:pt x="829" y="939"/>
                    </a:cubicBezTo>
                    <a:cubicBezTo>
                      <a:pt x="835" y="941"/>
                      <a:pt x="832" y="930"/>
                      <a:pt x="832" y="927"/>
                    </a:cubicBezTo>
                    <a:cubicBezTo>
                      <a:pt x="832" y="921"/>
                      <a:pt x="830" y="914"/>
                      <a:pt x="828" y="908"/>
                    </a:cubicBezTo>
                    <a:cubicBezTo>
                      <a:pt x="826" y="903"/>
                      <a:pt x="825" y="898"/>
                      <a:pt x="824" y="893"/>
                    </a:cubicBezTo>
                    <a:cubicBezTo>
                      <a:pt x="823" y="887"/>
                      <a:pt x="820" y="886"/>
                      <a:pt x="814" y="884"/>
                    </a:cubicBezTo>
                    <a:cubicBezTo>
                      <a:pt x="815" y="886"/>
                      <a:pt x="814" y="888"/>
                      <a:pt x="812" y="889"/>
                    </a:cubicBezTo>
                    <a:cubicBezTo>
                      <a:pt x="810" y="885"/>
                      <a:pt x="806" y="881"/>
                      <a:pt x="805" y="876"/>
                    </a:cubicBezTo>
                    <a:cubicBezTo>
                      <a:pt x="804" y="872"/>
                      <a:pt x="804" y="869"/>
                      <a:pt x="800" y="866"/>
                    </a:cubicBezTo>
                    <a:cubicBezTo>
                      <a:pt x="795" y="861"/>
                      <a:pt x="787" y="859"/>
                      <a:pt x="782" y="854"/>
                    </a:cubicBezTo>
                    <a:cubicBezTo>
                      <a:pt x="782" y="858"/>
                      <a:pt x="782" y="870"/>
                      <a:pt x="776" y="863"/>
                    </a:cubicBezTo>
                    <a:cubicBezTo>
                      <a:pt x="772" y="860"/>
                      <a:pt x="770" y="863"/>
                      <a:pt x="767" y="861"/>
                    </a:cubicBezTo>
                    <a:cubicBezTo>
                      <a:pt x="763" y="860"/>
                      <a:pt x="759" y="857"/>
                      <a:pt x="756" y="857"/>
                    </a:cubicBezTo>
                    <a:cubicBezTo>
                      <a:pt x="752" y="857"/>
                      <a:pt x="751" y="861"/>
                      <a:pt x="748" y="860"/>
                    </a:cubicBezTo>
                    <a:cubicBezTo>
                      <a:pt x="745" y="859"/>
                      <a:pt x="747" y="855"/>
                      <a:pt x="748" y="854"/>
                    </a:cubicBezTo>
                    <a:cubicBezTo>
                      <a:pt x="749" y="852"/>
                      <a:pt x="752" y="849"/>
                      <a:pt x="752" y="847"/>
                    </a:cubicBezTo>
                    <a:cubicBezTo>
                      <a:pt x="753" y="843"/>
                      <a:pt x="746" y="841"/>
                      <a:pt x="747" y="836"/>
                    </a:cubicBezTo>
                    <a:cubicBezTo>
                      <a:pt x="745" y="837"/>
                      <a:pt x="742" y="840"/>
                      <a:pt x="739" y="840"/>
                    </a:cubicBezTo>
                    <a:cubicBezTo>
                      <a:pt x="733" y="838"/>
                      <a:pt x="740" y="832"/>
                      <a:pt x="742" y="831"/>
                    </a:cubicBezTo>
                    <a:cubicBezTo>
                      <a:pt x="740" y="829"/>
                      <a:pt x="736" y="826"/>
                      <a:pt x="733" y="824"/>
                    </a:cubicBezTo>
                    <a:cubicBezTo>
                      <a:pt x="730" y="822"/>
                      <a:pt x="722" y="828"/>
                      <a:pt x="720" y="830"/>
                    </a:cubicBezTo>
                    <a:cubicBezTo>
                      <a:pt x="717" y="831"/>
                      <a:pt x="718" y="835"/>
                      <a:pt x="716" y="837"/>
                    </a:cubicBezTo>
                    <a:cubicBezTo>
                      <a:pt x="714" y="838"/>
                      <a:pt x="710" y="836"/>
                      <a:pt x="709" y="835"/>
                    </a:cubicBezTo>
                    <a:cubicBezTo>
                      <a:pt x="708" y="835"/>
                      <a:pt x="699" y="830"/>
                      <a:pt x="703" y="834"/>
                    </a:cubicBezTo>
                    <a:cubicBezTo>
                      <a:pt x="700" y="833"/>
                      <a:pt x="696" y="829"/>
                      <a:pt x="693" y="829"/>
                    </a:cubicBezTo>
                    <a:cubicBezTo>
                      <a:pt x="690" y="828"/>
                      <a:pt x="688" y="831"/>
                      <a:pt x="684" y="832"/>
                    </a:cubicBezTo>
                    <a:cubicBezTo>
                      <a:pt x="680" y="835"/>
                      <a:pt x="677" y="840"/>
                      <a:pt x="674" y="844"/>
                    </a:cubicBezTo>
                    <a:cubicBezTo>
                      <a:pt x="670" y="849"/>
                      <a:pt x="666" y="849"/>
                      <a:pt x="660" y="850"/>
                    </a:cubicBezTo>
                    <a:cubicBezTo>
                      <a:pt x="653" y="851"/>
                      <a:pt x="656" y="855"/>
                      <a:pt x="653" y="860"/>
                    </a:cubicBezTo>
                    <a:cubicBezTo>
                      <a:pt x="650" y="863"/>
                      <a:pt x="644" y="865"/>
                      <a:pt x="643" y="869"/>
                    </a:cubicBezTo>
                    <a:cubicBezTo>
                      <a:pt x="641" y="875"/>
                      <a:pt x="641" y="879"/>
                      <a:pt x="633" y="880"/>
                    </a:cubicBezTo>
                    <a:cubicBezTo>
                      <a:pt x="628" y="880"/>
                      <a:pt x="624" y="883"/>
                      <a:pt x="620" y="882"/>
                    </a:cubicBezTo>
                    <a:cubicBezTo>
                      <a:pt x="616" y="882"/>
                      <a:pt x="613" y="881"/>
                      <a:pt x="613" y="877"/>
                    </a:cubicBezTo>
                    <a:cubicBezTo>
                      <a:pt x="613" y="874"/>
                      <a:pt x="604" y="871"/>
                      <a:pt x="601" y="871"/>
                    </a:cubicBezTo>
                    <a:cubicBezTo>
                      <a:pt x="596" y="870"/>
                      <a:pt x="596" y="876"/>
                      <a:pt x="591" y="873"/>
                    </a:cubicBezTo>
                    <a:cubicBezTo>
                      <a:pt x="586" y="871"/>
                      <a:pt x="582" y="871"/>
                      <a:pt x="576" y="871"/>
                    </a:cubicBezTo>
                    <a:cubicBezTo>
                      <a:pt x="571" y="871"/>
                      <a:pt x="575" y="865"/>
                      <a:pt x="570" y="864"/>
                    </a:cubicBezTo>
                    <a:cubicBezTo>
                      <a:pt x="564" y="862"/>
                      <a:pt x="559" y="862"/>
                      <a:pt x="554" y="866"/>
                    </a:cubicBezTo>
                    <a:cubicBezTo>
                      <a:pt x="549" y="869"/>
                      <a:pt x="545" y="875"/>
                      <a:pt x="542" y="881"/>
                    </a:cubicBezTo>
                    <a:cubicBezTo>
                      <a:pt x="540" y="885"/>
                      <a:pt x="536" y="892"/>
                      <a:pt x="535" y="897"/>
                    </a:cubicBezTo>
                    <a:cubicBezTo>
                      <a:pt x="527" y="892"/>
                      <a:pt x="533" y="883"/>
                      <a:pt x="530" y="876"/>
                    </a:cubicBezTo>
                    <a:cubicBezTo>
                      <a:pt x="526" y="866"/>
                      <a:pt x="516" y="874"/>
                      <a:pt x="509" y="875"/>
                    </a:cubicBezTo>
                    <a:cubicBezTo>
                      <a:pt x="509" y="876"/>
                      <a:pt x="509" y="877"/>
                      <a:pt x="509" y="878"/>
                    </a:cubicBezTo>
                    <a:cubicBezTo>
                      <a:pt x="503" y="876"/>
                      <a:pt x="494" y="878"/>
                      <a:pt x="487" y="878"/>
                    </a:cubicBezTo>
                    <a:cubicBezTo>
                      <a:pt x="480" y="878"/>
                      <a:pt x="477" y="876"/>
                      <a:pt x="471" y="873"/>
                    </a:cubicBezTo>
                    <a:cubicBezTo>
                      <a:pt x="469" y="872"/>
                      <a:pt x="465" y="870"/>
                      <a:pt x="463" y="871"/>
                    </a:cubicBezTo>
                    <a:cubicBezTo>
                      <a:pt x="461" y="872"/>
                      <a:pt x="462" y="875"/>
                      <a:pt x="460" y="876"/>
                    </a:cubicBezTo>
                    <a:cubicBezTo>
                      <a:pt x="456" y="876"/>
                      <a:pt x="450" y="871"/>
                      <a:pt x="449" y="868"/>
                    </a:cubicBezTo>
                    <a:cubicBezTo>
                      <a:pt x="449" y="868"/>
                      <a:pt x="448" y="880"/>
                      <a:pt x="445" y="875"/>
                    </a:cubicBezTo>
                    <a:cubicBezTo>
                      <a:pt x="442" y="870"/>
                      <a:pt x="436" y="867"/>
                      <a:pt x="434" y="861"/>
                    </a:cubicBezTo>
                    <a:cubicBezTo>
                      <a:pt x="433" y="866"/>
                      <a:pt x="417" y="864"/>
                      <a:pt x="416" y="860"/>
                    </a:cubicBezTo>
                    <a:cubicBezTo>
                      <a:pt x="416" y="858"/>
                      <a:pt x="418" y="854"/>
                      <a:pt x="416" y="852"/>
                    </a:cubicBezTo>
                    <a:cubicBezTo>
                      <a:pt x="414" y="850"/>
                      <a:pt x="409" y="855"/>
                      <a:pt x="406" y="853"/>
                    </a:cubicBezTo>
                    <a:cubicBezTo>
                      <a:pt x="401" y="850"/>
                      <a:pt x="389" y="846"/>
                      <a:pt x="387" y="840"/>
                    </a:cubicBezTo>
                    <a:cubicBezTo>
                      <a:pt x="385" y="833"/>
                      <a:pt x="377" y="825"/>
                      <a:pt x="369" y="832"/>
                    </a:cubicBezTo>
                    <a:cubicBezTo>
                      <a:pt x="367" y="835"/>
                      <a:pt x="358" y="823"/>
                      <a:pt x="356" y="821"/>
                    </a:cubicBezTo>
                    <a:cubicBezTo>
                      <a:pt x="352" y="817"/>
                      <a:pt x="345" y="816"/>
                      <a:pt x="339" y="812"/>
                    </a:cubicBezTo>
                    <a:cubicBezTo>
                      <a:pt x="330" y="807"/>
                      <a:pt x="322" y="800"/>
                      <a:pt x="314" y="793"/>
                    </a:cubicBezTo>
                    <a:cubicBezTo>
                      <a:pt x="311" y="791"/>
                      <a:pt x="307" y="791"/>
                      <a:pt x="303" y="790"/>
                    </a:cubicBezTo>
                    <a:cubicBezTo>
                      <a:pt x="299" y="789"/>
                      <a:pt x="299" y="794"/>
                      <a:pt x="295" y="792"/>
                    </a:cubicBezTo>
                    <a:cubicBezTo>
                      <a:pt x="297" y="803"/>
                      <a:pt x="291" y="804"/>
                      <a:pt x="285" y="797"/>
                    </a:cubicBezTo>
                    <a:cubicBezTo>
                      <a:pt x="279" y="791"/>
                      <a:pt x="272" y="788"/>
                      <a:pt x="265" y="786"/>
                    </a:cubicBezTo>
                    <a:cubicBezTo>
                      <a:pt x="263" y="786"/>
                      <a:pt x="259" y="785"/>
                      <a:pt x="258" y="784"/>
                    </a:cubicBezTo>
                    <a:cubicBezTo>
                      <a:pt x="256" y="782"/>
                      <a:pt x="260" y="778"/>
                      <a:pt x="256" y="777"/>
                    </a:cubicBezTo>
                    <a:cubicBezTo>
                      <a:pt x="253" y="776"/>
                      <a:pt x="251" y="775"/>
                      <a:pt x="249" y="773"/>
                    </a:cubicBezTo>
                    <a:cubicBezTo>
                      <a:pt x="245" y="769"/>
                      <a:pt x="242" y="772"/>
                      <a:pt x="237" y="771"/>
                    </a:cubicBezTo>
                    <a:cubicBezTo>
                      <a:pt x="230" y="769"/>
                      <a:pt x="227" y="761"/>
                      <a:pt x="223" y="757"/>
                    </a:cubicBezTo>
                    <a:cubicBezTo>
                      <a:pt x="218" y="752"/>
                      <a:pt x="213" y="765"/>
                      <a:pt x="210" y="756"/>
                    </a:cubicBezTo>
                    <a:cubicBezTo>
                      <a:pt x="209" y="753"/>
                      <a:pt x="210" y="749"/>
                      <a:pt x="208" y="746"/>
                    </a:cubicBezTo>
                    <a:cubicBezTo>
                      <a:pt x="206" y="743"/>
                      <a:pt x="206" y="741"/>
                      <a:pt x="205" y="737"/>
                    </a:cubicBezTo>
                    <a:cubicBezTo>
                      <a:pt x="204" y="733"/>
                      <a:pt x="201" y="731"/>
                      <a:pt x="198" y="729"/>
                    </a:cubicBezTo>
                    <a:cubicBezTo>
                      <a:pt x="194" y="725"/>
                      <a:pt x="195" y="720"/>
                      <a:pt x="192" y="716"/>
                    </a:cubicBezTo>
                    <a:cubicBezTo>
                      <a:pt x="199" y="710"/>
                      <a:pt x="201" y="714"/>
                      <a:pt x="206" y="720"/>
                    </a:cubicBezTo>
                    <a:cubicBezTo>
                      <a:pt x="208" y="723"/>
                      <a:pt x="211" y="723"/>
                      <a:pt x="213" y="720"/>
                    </a:cubicBezTo>
                    <a:cubicBezTo>
                      <a:pt x="215" y="716"/>
                      <a:pt x="220" y="717"/>
                      <a:pt x="222" y="714"/>
                    </a:cubicBezTo>
                    <a:cubicBezTo>
                      <a:pt x="225" y="710"/>
                      <a:pt x="220" y="705"/>
                      <a:pt x="218" y="703"/>
                    </a:cubicBezTo>
                    <a:cubicBezTo>
                      <a:pt x="216" y="700"/>
                      <a:pt x="217" y="694"/>
                      <a:pt x="215" y="694"/>
                    </a:cubicBezTo>
                    <a:cubicBezTo>
                      <a:pt x="205" y="691"/>
                      <a:pt x="202" y="688"/>
                      <a:pt x="199" y="678"/>
                    </a:cubicBezTo>
                    <a:cubicBezTo>
                      <a:pt x="206" y="679"/>
                      <a:pt x="190" y="667"/>
                      <a:pt x="202" y="665"/>
                    </a:cubicBezTo>
                    <a:cubicBezTo>
                      <a:pt x="204" y="664"/>
                      <a:pt x="209" y="666"/>
                      <a:pt x="211" y="664"/>
                    </a:cubicBezTo>
                    <a:cubicBezTo>
                      <a:pt x="213" y="661"/>
                      <a:pt x="212" y="655"/>
                      <a:pt x="210" y="652"/>
                    </a:cubicBezTo>
                    <a:cubicBezTo>
                      <a:pt x="212" y="651"/>
                      <a:pt x="218" y="652"/>
                      <a:pt x="216" y="649"/>
                    </a:cubicBezTo>
                    <a:cubicBezTo>
                      <a:pt x="214" y="647"/>
                      <a:pt x="220" y="642"/>
                      <a:pt x="221" y="642"/>
                    </a:cubicBezTo>
                    <a:cubicBezTo>
                      <a:pt x="227" y="641"/>
                      <a:pt x="225" y="623"/>
                      <a:pt x="224" y="619"/>
                    </a:cubicBezTo>
                    <a:cubicBezTo>
                      <a:pt x="224" y="619"/>
                      <a:pt x="227" y="609"/>
                      <a:pt x="222" y="613"/>
                    </a:cubicBezTo>
                    <a:cubicBezTo>
                      <a:pt x="217" y="617"/>
                      <a:pt x="216" y="615"/>
                      <a:pt x="213" y="611"/>
                    </a:cubicBezTo>
                    <a:cubicBezTo>
                      <a:pt x="212" y="609"/>
                      <a:pt x="207" y="609"/>
                      <a:pt x="205" y="608"/>
                    </a:cubicBezTo>
                    <a:cubicBezTo>
                      <a:pt x="201" y="606"/>
                      <a:pt x="198" y="599"/>
                      <a:pt x="194" y="598"/>
                    </a:cubicBezTo>
                    <a:cubicBezTo>
                      <a:pt x="189" y="596"/>
                      <a:pt x="178" y="599"/>
                      <a:pt x="174" y="602"/>
                    </a:cubicBezTo>
                    <a:cubicBezTo>
                      <a:pt x="167" y="606"/>
                      <a:pt x="159" y="614"/>
                      <a:pt x="151" y="615"/>
                    </a:cubicBezTo>
                    <a:cubicBezTo>
                      <a:pt x="142" y="615"/>
                      <a:pt x="114" y="613"/>
                      <a:pt x="113" y="600"/>
                    </a:cubicBezTo>
                    <a:cubicBezTo>
                      <a:pt x="110" y="600"/>
                      <a:pt x="106" y="605"/>
                      <a:pt x="103" y="602"/>
                    </a:cubicBezTo>
                    <a:cubicBezTo>
                      <a:pt x="101" y="600"/>
                      <a:pt x="95" y="597"/>
                      <a:pt x="94" y="594"/>
                    </a:cubicBezTo>
                    <a:cubicBezTo>
                      <a:pt x="93" y="591"/>
                      <a:pt x="93" y="587"/>
                      <a:pt x="92" y="584"/>
                    </a:cubicBezTo>
                    <a:cubicBezTo>
                      <a:pt x="91" y="580"/>
                      <a:pt x="89" y="577"/>
                      <a:pt x="86" y="574"/>
                    </a:cubicBezTo>
                    <a:cubicBezTo>
                      <a:pt x="82" y="570"/>
                      <a:pt x="75" y="572"/>
                      <a:pt x="72" y="568"/>
                    </a:cubicBezTo>
                    <a:cubicBezTo>
                      <a:pt x="69" y="564"/>
                      <a:pt x="60" y="558"/>
                      <a:pt x="57" y="565"/>
                    </a:cubicBezTo>
                    <a:cubicBezTo>
                      <a:pt x="54" y="558"/>
                      <a:pt x="46" y="563"/>
                      <a:pt x="43" y="558"/>
                    </a:cubicBezTo>
                    <a:cubicBezTo>
                      <a:pt x="39" y="551"/>
                      <a:pt x="52" y="554"/>
                      <a:pt x="54" y="554"/>
                    </a:cubicBezTo>
                    <a:cubicBezTo>
                      <a:pt x="61" y="552"/>
                      <a:pt x="58" y="545"/>
                      <a:pt x="54" y="543"/>
                    </a:cubicBezTo>
                    <a:cubicBezTo>
                      <a:pt x="50" y="541"/>
                      <a:pt x="52" y="539"/>
                      <a:pt x="52" y="536"/>
                    </a:cubicBezTo>
                    <a:cubicBezTo>
                      <a:pt x="52" y="534"/>
                      <a:pt x="49" y="530"/>
                      <a:pt x="48" y="528"/>
                    </a:cubicBezTo>
                    <a:cubicBezTo>
                      <a:pt x="47" y="526"/>
                      <a:pt x="45" y="525"/>
                      <a:pt x="44" y="523"/>
                    </a:cubicBezTo>
                    <a:cubicBezTo>
                      <a:pt x="43" y="520"/>
                      <a:pt x="44" y="516"/>
                      <a:pt x="43" y="513"/>
                    </a:cubicBezTo>
                    <a:cubicBezTo>
                      <a:pt x="42" y="507"/>
                      <a:pt x="32" y="506"/>
                      <a:pt x="27" y="505"/>
                    </a:cubicBezTo>
                    <a:cubicBezTo>
                      <a:pt x="21" y="503"/>
                      <a:pt x="16" y="512"/>
                      <a:pt x="11" y="506"/>
                    </a:cubicBezTo>
                    <a:cubicBezTo>
                      <a:pt x="10" y="504"/>
                      <a:pt x="3" y="495"/>
                      <a:pt x="10" y="495"/>
                    </a:cubicBezTo>
                    <a:cubicBezTo>
                      <a:pt x="8" y="492"/>
                      <a:pt x="5" y="489"/>
                      <a:pt x="2" y="487"/>
                    </a:cubicBezTo>
                    <a:cubicBezTo>
                      <a:pt x="0" y="485"/>
                      <a:pt x="1" y="480"/>
                      <a:pt x="0" y="47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Freeform 499">
                <a:extLst>
                  <a:ext uri="{FF2B5EF4-FFF2-40B4-BE49-F238E27FC236}">
                    <a16:creationId xmlns="" xmlns:a16="http://schemas.microsoft.com/office/drawing/2014/main" id="{A5E46C7C-A1FC-4AD5-803A-D411010B38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3" y="1981"/>
                <a:ext cx="35" cy="34"/>
              </a:xfrm>
              <a:custGeom>
                <a:avLst/>
                <a:gdLst>
                  <a:gd name="T0" fmla="*/ 2 w 72"/>
                  <a:gd name="T1" fmla="*/ 32 h 70"/>
                  <a:gd name="T2" fmla="*/ 4 w 72"/>
                  <a:gd name="T3" fmla="*/ 46 h 70"/>
                  <a:gd name="T4" fmla="*/ 7 w 72"/>
                  <a:gd name="T5" fmla="*/ 60 h 70"/>
                  <a:gd name="T6" fmla="*/ 23 w 72"/>
                  <a:gd name="T7" fmla="*/ 66 h 70"/>
                  <a:gd name="T8" fmla="*/ 39 w 72"/>
                  <a:gd name="T9" fmla="*/ 69 h 70"/>
                  <a:gd name="T10" fmla="*/ 47 w 72"/>
                  <a:gd name="T11" fmla="*/ 64 h 70"/>
                  <a:gd name="T12" fmla="*/ 57 w 72"/>
                  <a:gd name="T13" fmla="*/ 52 h 70"/>
                  <a:gd name="T14" fmla="*/ 58 w 72"/>
                  <a:gd name="T15" fmla="*/ 37 h 70"/>
                  <a:gd name="T16" fmla="*/ 65 w 72"/>
                  <a:gd name="T17" fmla="*/ 21 h 70"/>
                  <a:gd name="T18" fmla="*/ 67 w 72"/>
                  <a:gd name="T19" fmla="*/ 10 h 70"/>
                  <a:gd name="T20" fmla="*/ 57 w 72"/>
                  <a:gd name="T21" fmla="*/ 11 h 70"/>
                  <a:gd name="T22" fmla="*/ 51 w 72"/>
                  <a:gd name="T23" fmla="*/ 11 h 70"/>
                  <a:gd name="T24" fmla="*/ 38 w 72"/>
                  <a:gd name="T25" fmla="*/ 11 h 70"/>
                  <a:gd name="T26" fmla="*/ 24 w 72"/>
                  <a:gd name="T27" fmla="*/ 10 h 70"/>
                  <a:gd name="T28" fmla="*/ 26 w 72"/>
                  <a:gd name="T29" fmla="*/ 13 h 70"/>
                  <a:gd name="T30" fmla="*/ 17 w 72"/>
                  <a:gd name="T31" fmla="*/ 11 h 70"/>
                  <a:gd name="T32" fmla="*/ 19 w 72"/>
                  <a:gd name="T33" fmla="*/ 18 h 70"/>
                  <a:gd name="T34" fmla="*/ 2 w 72"/>
                  <a:gd name="T35" fmla="*/ 3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70">
                    <a:moveTo>
                      <a:pt x="2" y="32"/>
                    </a:moveTo>
                    <a:cubicBezTo>
                      <a:pt x="0" y="34"/>
                      <a:pt x="3" y="43"/>
                      <a:pt x="4" y="46"/>
                    </a:cubicBezTo>
                    <a:cubicBezTo>
                      <a:pt x="4" y="50"/>
                      <a:pt x="4" y="57"/>
                      <a:pt x="7" y="60"/>
                    </a:cubicBezTo>
                    <a:cubicBezTo>
                      <a:pt x="11" y="64"/>
                      <a:pt x="18" y="64"/>
                      <a:pt x="23" y="66"/>
                    </a:cubicBezTo>
                    <a:cubicBezTo>
                      <a:pt x="27" y="69"/>
                      <a:pt x="34" y="70"/>
                      <a:pt x="39" y="69"/>
                    </a:cubicBezTo>
                    <a:cubicBezTo>
                      <a:pt x="37" y="64"/>
                      <a:pt x="45" y="60"/>
                      <a:pt x="47" y="64"/>
                    </a:cubicBezTo>
                    <a:cubicBezTo>
                      <a:pt x="45" y="62"/>
                      <a:pt x="55" y="54"/>
                      <a:pt x="57" y="52"/>
                    </a:cubicBezTo>
                    <a:cubicBezTo>
                      <a:pt x="59" y="50"/>
                      <a:pt x="62" y="39"/>
                      <a:pt x="58" y="37"/>
                    </a:cubicBezTo>
                    <a:cubicBezTo>
                      <a:pt x="62" y="35"/>
                      <a:pt x="66" y="25"/>
                      <a:pt x="65" y="21"/>
                    </a:cubicBezTo>
                    <a:cubicBezTo>
                      <a:pt x="72" y="27"/>
                      <a:pt x="68" y="12"/>
                      <a:pt x="67" y="10"/>
                    </a:cubicBezTo>
                    <a:cubicBezTo>
                      <a:pt x="65" y="5"/>
                      <a:pt x="52" y="0"/>
                      <a:pt x="57" y="11"/>
                    </a:cubicBezTo>
                    <a:cubicBezTo>
                      <a:pt x="55" y="8"/>
                      <a:pt x="47" y="5"/>
                      <a:pt x="51" y="11"/>
                    </a:cubicBezTo>
                    <a:cubicBezTo>
                      <a:pt x="49" y="3"/>
                      <a:pt x="40" y="8"/>
                      <a:pt x="38" y="11"/>
                    </a:cubicBezTo>
                    <a:cubicBezTo>
                      <a:pt x="36" y="7"/>
                      <a:pt x="28" y="7"/>
                      <a:pt x="24" y="10"/>
                    </a:cubicBezTo>
                    <a:cubicBezTo>
                      <a:pt x="25" y="11"/>
                      <a:pt x="25" y="12"/>
                      <a:pt x="26" y="13"/>
                    </a:cubicBezTo>
                    <a:cubicBezTo>
                      <a:pt x="23" y="14"/>
                      <a:pt x="20" y="10"/>
                      <a:pt x="17" y="11"/>
                    </a:cubicBezTo>
                    <a:cubicBezTo>
                      <a:pt x="13" y="12"/>
                      <a:pt x="15" y="17"/>
                      <a:pt x="19" y="18"/>
                    </a:cubicBezTo>
                    <a:cubicBezTo>
                      <a:pt x="11" y="20"/>
                      <a:pt x="7" y="27"/>
                      <a:pt x="2" y="3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Freeform 500">
                <a:extLst>
                  <a:ext uri="{FF2B5EF4-FFF2-40B4-BE49-F238E27FC236}">
                    <a16:creationId xmlns="" xmlns:a16="http://schemas.microsoft.com/office/drawing/2014/main" id="{5794F187-8614-45CD-8880-EEF48BC6A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3" y="1981"/>
                <a:ext cx="35" cy="34"/>
              </a:xfrm>
              <a:custGeom>
                <a:avLst/>
                <a:gdLst>
                  <a:gd name="T0" fmla="*/ 2 w 72"/>
                  <a:gd name="T1" fmla="*/ 32 h 70"/>
                  <a:gd name="T2" fmla="*/ 4 w 72"/>
                  <a:gd name="T3" fmla="*/ 46 h 70"/>
                  <a:gd name="T4" fmla="*/ 7 w 72"/>
                  <a:gd name="T5" fmla="*/ 60 h 70"/>
                  <a:gd name="T6" fmla="*/ 23 w 72"/>
                  <a:gd name="T7" fmla="*/ 66 h 70"/>
                  <a:gd name="T8" fmla="*/ 39 w 72"/>
                  <a:gd name="T9" fmla="*/ 69 h 70"/>
                  <a:gd name="T10" fmla="*/ 47 w 72"/>
                  <a:gd name="T11" fmla="*/ 64 h 70"/>
                  <a:gd name="T12" fmla="*/ 57 w 72"/>
                  <a:gd name="T13" fmla="*/ 52 h 70"/>
                  <a:gd name="T14" fmla="*/ 58 w 72"/>
                  <a:gd name="T15" fmla="*/ 37 h 70"/>
                  <a:gd name="T16" fmla="*/ 65 w 72"/>
                  <a:gd name="T17" fmla="*/ 21 h 70"/>
                  <a:gd name="T18" fmla="*/ 67 w 72"/>
                  <a:gd name="T19" fmla="*/ 10 h 70"/>
                  <a:gd name="T20" fmla="*/ 57 w 72"/>
                  <a:gd name="T21" fmla="*/ 11 h 70"/>
                  <a:gd name="T22" fmla="*/ 51 w 72"/>
                  <a:gd name="T23" fmla="*/ 11 h 70"/>
                  <a:gd name="T24" fmla="*/ 38 w 72"/>
                  <a:gd name="T25" fmla="*/ 11 h 70"/>
                  <a:gd name="T26" fmla="*/ 24 w 72"/>
                  <a:gd name="T27" fmla="*/ 10 h 70"/>
                  <a:gd name="T28" fmla="*/ 26 w 72"/>
                  <a:gd name="T29" fmla="*/ 13 h 70"/>
                  <a:gd name="T30" fmla="*/ 17 w 72"/>
                  <a:gd name="T31" fmla="*/ 11 h 70"/>
                  <a:gd name="T32" fmla="*/ 19 w 72"/>
                  <a:gd name="T33" fmla="*/ 18 h 70"/>
                  <a:gd name="T34" fmla="*/ 2 w 72"/>
                  <a:gd name="T35" fmla="*/ 3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70">
                    <a:moveTo>
                      <a:pt x="2" y="32"/>
                    </a:moveTo>
                    <a:cubicBezTo>
                      <a:pt x="0" y="34"/>
                      <a:pt x="3" y="43"/>
                      <a:pt x="4" y="46"/>
                    </a:cubicBezTo>
                    <a:cubicBezTo>
                      <a:pt x="4" y="50"/>
                      <a:pt x="4" y="57"/>
                      <a:pt x="7" y="60"/>
                    </a:cubicBezTo>
                    <a:cubicBezTo>
                      <a:pt x="11" y="64"/>
                      <a:pt x="18" y="64"/>
                      <a:pt x="23" y="66"/>
                    </a:cubicBezTo>
                    <a:cubicBezTo>
                      <a:pt x="27" y="69"/>
                      <a:pt x="34" y="70"/>
                      <a:pt x="39" y="69"/>
                    </a:cubicBezTo>
                    <a:cubicBezTo>
                      <a:pt x="37" y="64"/>
                      <a:pt x="45" y="60"/>
                      <a:pt x="47" y="64"/>
                    </a:cubicBezTo>
                    <a:cubicBezTo>
                      <a:pt x="45" y="62"/>
                      <a:pt x="55" y="54"/>
                      <a:pt x="57" y="52"/>
                    </a:cubicBezTo>
                    <a:cubicBezTo>
                      <a:pt x="59" y="50"/>
                      <a:pt x="62" y="39"/>
                      <a:pt x="58" y="37"/>
                    </a:cubicBezTo>
                    <a:cubicBezTo>
                      <a:pt x="62" y="35"/>
                      <a:pt x="66" y="25"/>
                      <a:pt x="65" y="21"/>
                    </a:cubicBezTo>
                    <a:cubicBezTo>
                      <a:pt x="72" y="27"/>
                      <a:pt x="68" y="12"/>
                      <a:pt x="67" y="10"/>
                    </a:cubicBezTo>
                    <a:cubicBezTo>
                      <a:pt x="65" y="5"/>
                      <a:pt x="52" y="0"/>
                      <a:pt x="57" y="11"/>
                    </a:cubicBezTo>
                    <a:cubicBezTo>
                      <a:pt x="55" y="8"/>
                      <a:pt x="47" y="5"/>
                      <a:pt x="51" y="11"/>
                    </a:cubicBezTo>
                    <a:cubicBezTo>
                      <a:pt x="49" y="3"/>
                      <a:pt x="40" y="8"/>
                      <a:pt x="38" y="11"/>
                    </a:cubicBezTo>
                    <a:cubicBezTo>
                      <a:pt x="36" y="7"/>
                      <a:pt x="28" y="7"/>
                      <a:pt x="24" y="10"/>
                    </a:cubicBezTo>
                    <a:cubicBezTo>
                      <a:pt x="25" y="11"/>
                      <a:pt x="25" y="12"/>
                      <a:pt x="26" y="13"/>
                    </a:cubicBezTo>
                    <a:cubicBezTo>
                      <a:pt x="23" y="14"/>
                      <a:pt x="20" y="10"/>
                      <a:pt x="17" y="11"/>
                    </a:cubicBezTo>
                    <a:cubicBezTo>
                      <a:pt x="13" y="12"/>
                      <a:pt x="15" y="17"/>
                      <a:pt x="19" y="18"/>
                    </a:cubicBezTo>
                    <a:cubicBezTo>
                      <a:pt x="11" y="20"/>
                      <a:pt x="7" y="27"/>
                      <a:pt x="2" y="3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Freeform 501">
                <a:extLst>
                  <a:ext uri="{FF2B5EF4-FFF2-40B4-BE49-F238E27FC236}">
                    <a16:creationId xmlns="" xmlns:a16="http://schemas.microsoft.com/office/drawing/2014/main" id="{8593FEDB-9F8A-46F2-8ACD-70204FCAA7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8" y="1895"/>
                <a:ext cx="23" cy="58"/>
              </a:xfrm>
              <a:custGeom>
                <a:avLst/>
                <a:gdLst>
                  <a:gd name="T0" fmla="*/ 2 w 47"/>
                  <a:gd name="T1" fmla="*/ 62 h 118"/>
                  <a:gd name="T2" fmla="*/ 3 w 47"/>
                  <a:gd name="T3" fmla="*/ 71 h 118"/>
                  <a:gd name="T4" fmla="*/ 4 w 47"/>
                  <a:gd name="T5" fmla="*/ 77 h 118"/>
                  <a:gd name="T6" fmla="*/ 11 w 47"/>
                  <a:gd name="T7" fmla="*/ 93 h 118"/>
                  <a:gd name="T8" fmla="*/ 25 w 47"/>
                  <a:gd name="T9" fmla="*/ 105 h 118"/>
                  <a:gd name="T10" fmla="*/ 31 w 47"/>
                  <a:gd name="T11" fmla="*/ 116 h 118"/>
                  <a:gd name="T12" fmla="*/ 33 w 47"/>
                  <a:gd name="T13" fmla="*/ 104 h 118"/>
                  <a:gd name="T14" fmla="*/ 36 w 47"/>
                  <a:gd name="T15" fmla="*/ 91 h 118"/>
                  <a:gd name="T16" fmla="*/ 44 w 47"/>
                  <a:gd name="T17" fmla="*/ 49 h 118"/>
                  <a:gd name="T18" fmla="*/ 43 w 47"/>
                  <a:gd name="T19" fmla="*/ 41 h 118"/>
                  <a:gd name="T20" fmla="*/ 45 w 47"/>
                  <a:gd name="T21" fmla="*/ 34 h 118"/>
                  <a:gd name="T22" fmla="*/ 44 w 47"/>
                  <a:gd name="T23" fmla="*/ 17 h 118"/>
                  <a:gd name="T24" fmla="*/ 44 w 47"/>
                  <a:gd name="T25" fmla="*/ 9 h 118"/>
                  <a:gd name="T26" fmla="*/ 31 w 47"/>
                  <a:gd name="T27" fmla="*/ 2 h 118"/>
                  <a:gd name="T28" fmla="*/ 18 w 47"/>
                  <a:gd name="T29" fmla="*/ 12 h 118"/>
                  <a:gd name="T30" fmla="*/ 13 w 47"/>
                  <a:gd name="T31" fmla="*/ 25 h 118"/>
                  <a:gd name="T32" fmla="*/ 7 w 47"/>
                  <a:gd name="T33" fmla="*/ 39 h 118"/>
                  <a:gd name="T34" fmla="*/ 2 w 47"/>
                  <a:gd name="T35" fmla="*/ 62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7" h="118">
                    <a:moveTo>
                      <a:pt x="2" y="62"/>
                    </a:moveTo>
                    <a:cubicBezTo>
                      <a:pt x="2" y="65"/>
                      <a:pt x="4" y="67"/>
                      <a:pt x="3" y="71"/>
                    </a:cubicBezTo>
                    <a:cubicBezTo>
                      <a:pt x="2" y="73"/>
                      <a:pt x="1" y="75"/>
                      <a:pt x="4" y="77"/>
                    </a:cubicBezTo>
                    <a:cubicBezTo>
                      <a:pt x="8" y="81"/>
                      <a:pt x="9" y="88"/>
                      <a:pt x="11" y="93"/>
                    </a:cubicBezTo>
                    <a:cubicBezTo>
                      <a:pt x="14" y="99"/>
                      <a:pt x="21" y="100"/>
                      <a:pt x="25" y="105"/>
                    </a:cubicBezTo>
                    <a:cubicBezTo>
                      <a:pt x="26" y="107"/>
                      <a:pt x="28" y="118"/>
                      <a:pt x="31" y="116"/>
                    </a:cubicBezTo>
                    <a:cubicBezTo>
                      <a:pt x="35" y="114"/>
                      <a:pt x="33" y="107"/>
                      <a:pt x="33" y="104"/>
                    </a:cubicBezTo>
                    <a:cubicBezTo>
                      <a:pt x="32" y="99"/>
                      <a:pt x="33" y="95"/>
                      <a:pt x="36" y="91"/>
                    </a:cubicBezTo>
                    <a:cubicBezTo>
                      <a:pt x="43" y="80"/>
                      <a:pt x="45" y="61"/>
                      <a:pt x="44" y="49"/>
                    </a:cubicBezTo>
                    <a:cubicBezTo>
                      <a:pt x="44" y="47"/>
                      <a:pt x="42" y="43"/>
                      <a:pt x="43" y="41"/>
                    </a:cubicBezTo>
                    <a:cubicBezTo>
                      <a:pt x="44" y="38"/>
                      <a:pt x="45" y="37"/>
                      <a:pt x="45" y="34"/>
                    </a:cubicBezTo>
                    <a:cubicBezTo>
                      <a:pt x="46" y="28"/>
                      <a:pt x="44" y="23"/>
                      <a:pt x="44" y="17"/>
                    </a:cubicBezTo>
                    <a:cubicBezTo>
                      <a:pt x="44" y="14"/>
                      <a:pt x="47" y="11"/>
                      <a:pt x="44" y="9"/>
                    </a:cubicBezTo>
                    <a:cubicBezTo>
                      <a:pt x="42" y="7"/>
                      <a:pt x="33" y="0"/>
                      <a:pt x="31" y="2"/>
                    </a:cubicBezTo>
                    <a:cubicBezTo>
                      <a:pt x="27" y="6"/>
                      <a:pt x="20" y="7"/>
                      <a:pt x="18" y="12"/>
                    </a:cubicBezTo>
                    <a:cubicBezTo>
                      <a:pt x="16" y="17"/>
                      <a:pt x="17" y="20"/>
                      <a:pt x="13" y="25"/>
                    </a:cubicBezTo>
                    <a:cubicBezTo>
                      <a:pt x="9" y="29"/>
                      <a:pt x="9" y="35"/>
                      <a:pt x="7" y="39"/>
                    </a:cubicBezTo>
                    <a:cubicBezTo>
                      <a:pt x="5" y="47"/>
                      <a:pt x="0" y="54"/>
                      <a:pt x="2" y="6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Freeform 502">
                <a:extLst>
                  <a:ext uri="{FF2B5EF4-FFF2-40B4-BE49-F238E27FC236}">
                    <a16:creationId xmlns="" xmlns:a16="http://schemas.microsoft.com/office/drawing/2014/main" id="{232DA9C1-6455-402D-A7B4-91DDD7E35F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8" y="1895"/>
                <a:ext cx="23" cy="58"/>
              </a:xfrm>
              <a:custGeom>
                <a:avLst/>
                <a:gdLst>
                  <a:gd name="T0" fmla="*/ 2 w 47"/>
                  <a:gd name="T1" fmla="*/ 62 h 118"/>
                  <a:gd name="T2" fmla="*/ 3 w 47"/>
                  <a:gd name="T3" fmla="*/ 71 h 118"/>
                  <a:gd name="T4" fmla="*/ 4 w 47"/>
                  <a:gd name="T5" fmla="*/ 77 h 118"/>
                  <a:gd name="T6" fmla="*/ 11 w 47"/>
                  <a:gd name="T7" fmla="*/ 93 h 118"/>
                  <a:gd name="T8" fmla="*/ 25 w 47"/>
                  <a:gd name="T9" fmla="*/ 105 h 118"/>
                  <a:gd name="T10" fmla="*/ 31 w 47"/>
                  <a:gd name="T11" fmla="*/ 116 h 118"/>
                  <a:gd name="T12" fmla="*/ 33 w 47"/>
                  <a:gd name="T13" fmla="*/ 104 h 118"/>
                  <a:gd name="T14" fmla="*/ 36 w 47"/>
                  <a:gd name="T15" fmla="*/ 91 h 118"/>
                  <a:gd name="T16" fmla="*/ 44 w 47"/>
                  <a:gd name="T17" fmla="*/ 49 h 118"/>
                  <a:gd name="T18" fmla="*/ 43 w 47"/>
                  <a:gd name="T19" fmla="*/ 41 h 118"/>
                  <a:gd name="T20" fmla="*/ 45 w 47"/>
                  <a:gd name="T21" fmla="*/ 34 h 118"/>
                  <a:gd name="T22" fmla="*/ 44 w 47"/>
                  <a:gd name="T23" fmla="*/ 17 h 118"/>
                  <a:gd name="T24" fmla="*/ 44 w 47"/>
                  <a:gd name="T25" fmla="*/ 9 h 118"/>
                  <a:gd name="T26" fmla="*/ 31 w 47"/>
                  <a:gd name="T27" fmla="*/ 2 h 118"/>
                  <a:gd name="T28" fmla="*/ 18 w 47"/>
                  <a:gd name="T29" fmla="*/ 12 h 118"/>
                  <a:gd name="T30" fmla="*/ 13 w 47"/>
                  <a:gd name="T31" fmla="*/ 25 h 118"/>
                  <a:gd name="T32" fmla="*/ 7 w 47"/>
                  <a:gd name="T33" fmla="*/ 39 h 118"/>
                  <a:gd name="T34" fmla="*/ 2 w 47"/>
                  <a:gd name="T35" fmla="*/ 62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7" h="118">
                    <a:moveTo>
                      <a:pt x="2" y="62"/>
                    </a:moveTo>
                    <a:cubicBezTo>
                      <a:pt x="2" y="65"/>
                      <a:pt x="4" y="67"/>
                      <a:pt x="3" y="71"/>
                    </a:cubicBezTo>
                    <a:cubicBezTo>
                      <a:pt x="2" y="73"/>
                      <a:pt x="1" y="75"/>
                      <a:pt x="4" y="77"/>
                    </a:cubicBezTo>
                    <a:cubicBezTo>
                      <a:pt x="8" y="81"/>
                      <a:pt x="9" y="88"/>
                      <a:pt x="11" y="93"/>
                    </a:cubicBezTo>
                    <a:cubicBezTo>
                      <a:pt x="14" y="99"/>
                      <a:pt x="21" y="100"/>
                      <a:pt x="25" y="105"/>
                    </a:cubicBezTo>
                    <a:cubicBezTo>
                      <a:pt x="26" y="107"/>
                      <a:pt x="28" y="118"/>
                      <a:pt x="31" y="116"/>
                    </a:cubicBezTo>
                    <a:cubicBezTo>
                      <a:pt x="35" y="114"/>
                      <a:pt x="33" y="107"/>
                      <a:pt x="33" y="104"/>
                    </a:cubicBezTo>
                    <a:cubicBezTo>
                      <a:pt x="32" y="99"/>
                      <a:pt x="33" y="95"/>
                      <a:pt x="36" y="91"/>
                    </a:cubicBezTo>
                    <a:cubicBezTo>
                      <a:pt x="43" y="80"/>
                      <a:pt x="45" y="61"/>
                      <a:pt x="44" y="49"/>
                    </a:cubicBezTo>
                    <a:cubicBezTo>
                      <a:pt x="44" y="47"/>
                      <a:pt x="42" y="43"/>
                      <a:pt x="43" y="41"/>
                    </a:cubicBezTo>
                    <a:cubicBezTo>
                      <a:pt x="44" y="38"/>
                      <a:pt x="45" y="37"/>
                      <a:pt x="45" y="34"/>
                    </a:cubicBezTo>
                    <a:cubicBezTo>
                      <a:pt x="46" y="28"/>
                      <a:pt x="44" y="23"/>
                      <a:pt x="44" y="17"/>
                    </a:cubicBezTo>
                    <a:cubicBezTo>
                      <a:pt x="44" y="14"/>
                      <a:pt x="47" y="11"/>
                      <a:pt x="44" y="9"/>
                    </a:cubicBezTo>
                    <a:cubicBezTo>
                      <a:pt x="42" y="7"/>
                      <a:pt x="33" y="0"/>
                      <a:pt x="31" y="2"/>
                    </a:cubicBezTo>
                    <a:cubicBezTo>
                      <a:pt x="27" y="6"/>
                      <a:pt x="20" y="7"/>
                      <a:pt x="18" y="12"/>
                    </a:cubicBezTo>
                    <a:cubicBezTo>
                      <a:pt x="16" y="17"/>
                      <a:pt x="17" y="20"/>
                      <a:pt x="13" y="25"/>
                    </a:cubicBezTo>
                    <a:cubicBezTo>
                      <a:pt x="9" y="29"/>
                      <a:pt x="9" y="35"/>
                      <a:pt x="7" y="39"/>
                    </a:cubicBezTo>
                    <a:cubicBezTo>
                      <a:pt x="5" y="47"/>
                      <a:pt x="0" y="54"/>
                      <a:pt x="2" y="6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Freeform 503">
                <a:extLst>
                  <a:ext uri="{FF2B5EF4-FFF2-40B4-BE49-F238E27FC236}">
                    <a16:creationId xmlns="" xmlns:a16="http://schemas.microsoft.com/office/drawing/2014/main" id="{8DC6B5A1-A41B-4EB7-8A83-56281533E0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5" y="2462"/>
                <a:ext cx="36" cy="21"/>
              </a:xfrm>
              <a:custGeom>
                <a:avLst/>
                <a:gdLst>
                  <a:gd name="T0" fmla="*/ 1 w 74"/>
                  <a:gd name="T1" fmla="*/ 32 h 42"/>
                  <a:gd name="T2" fmla="*/ 11 w 74"/>
                  <a:gd name="T3" fmla="*/ 33 h 42"/>
                  <a:gd name="T4" fmla="*/ 34 w 74"/>
                  <a:gd name="T5" fmla="*/ 24 h 42"/>
                  <a:gd name="T6" fmla="*/ 70 w 74"/>
                  <a:gd name="T7" fmla="*/ 5 h 42"/>
                  <a:gd name="T8" fmla="*/ 59 w 74"/>
                  <a:gd name="T9" fmla="*/ 2 h 42"/>
                  <a:gd name="T10" fmla="*/ 39 w 74"/>
                  <a:gd name="T11" fmla="*/ 6 h 42"/>
                  <a:gd name="T12" fmla="*/ 16 w 74"/>
                  <a:gd name="T13" fmla="*/ 9 h 42"/>
                  <a:gd name="T14" fmla="*/ 6 w 74"/>
                  <a:gd name="T15" fmla="*/ 11 h 42"/>
                  <a:gd name="T16" fmla="*/ 0 w 74"/>
                  <a:gd name="T17" fmla="*/ 19 h 42"/>
                  <a:gd name="T18" fmla="*/ 2 w 74"/>
                  <a:gd name="T19" fmla="*/ 3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4" h="42">
                    <a:moveTo>
                      <a:pt x="1" y="32"/>
                    </a:moveTo>
                    <a:cubicBezTo>
                      <a:pt x="2" y="42"/>
                      <a:pt x="4" y="37"/>
                      <a:pt x="11" y="33"/>
                    </a:cubicBezTo>
                    <a:cubicBezTo>
                      <a:pt x="17" y="29"/>
                      <a:pt x="27" y="27"/>
                      <a:pt x="34" y="24"/>
                    </a:cubicBezTo>
                    <a:cubicBezTo>
                      <a:pt x="46" y="20"/>
                      <a:pt x="62" y="16"/>
                      <a:pt x="70" y="5"/>
                    </a:cubicBezTo>
                    <a:cubicBezTo>
                      <a:pt x="74" y="0"/>
                      <a:pt x="62" y="1"/>
                      <a:pt x="59" y="2"/>
                    </a:cubicBezTo>
                    <a:cubicBezTo>
                      <a:pt x="52" y="4"/>
                      <a:pt x="46" y="5"/>
                      <a:pt x="39" y="6"/>
                    </a:cubicBezTo>
                    <a:cubicBezTo>
                      <a:pt x="31" y="7"/>
                      <a:pt x="24" y="7"/>
                      <a:pt x="16" y="9"/>
                    </a:cubicBezTo>
                    <a:cubicBezTo>
                      <a:pt x="13" y="9"/>
                      <a:pt x="9" y="9"/>
                      <a:pt x="6" y="11"/>
                    </a:cubicBezTo>
                    <a:cubicBezTo>
                      <a:pt x="3" y="13"/>
                      <a:pt x="3" y="17"/>
                      <a:pt x="0" y="19"/>
                    </a:cubicBezTo>
                    <a:cubicBezTo>
                      <a:pt x="7" y="22"/>
                      <a:pt x="5" y="25"/>
                      <a:pt x="2" y="3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Freeform 504">
                <a:extLst>
                  <a:ext uri="{FF2B5EF4-FFF2-40B4-BE49-F238E27FC236}">
                    <a16:creationId xmlns="" xmlns:a16="http://schemas.microsoft.com/office/drawing/2014/main" id="{98AA7CA6-CD7F-486C-8153-517F5E2120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5" y="2462"/>
                <a:ext cx="36" cy="21"/>
              </a:xfrm>
              <a:custGeom>
                <a:avLst/>
                <a:gdLst>
                  <a:gd name="T0" fmla="*/ 1 w 74"/>
                  <a:gd name="T1" fmla="*/ 32 h 42"/>
                  <a:gd name="T2" fmla="*/ 11 w 74"/>
                  <a:gd name="T3" fmla="*/ 33 h 42"/>
                  <a:gd name="T4" fmla="*/ 34 w 74"/>
                  <a:gd name="T5" fmla="*/ 24 h 42"/>
                  <a:gd name="T6" fmla="*/ 70 w 74"/>
                  <a:gd name="T7" fmla="*/ 5 h 42"/>
                  <a:gd name="T8" fmla="*/ 59 w 74"/>
                  <a:gd name="T9" fmla="*/ 2 h 42"/>
                  <a:gd name="T10" fmla="*/ 39 w 74"/>
                  <a:gd name="T11" fmla="*/ 6 h 42"/>
                  <a:gd name="T12" fmla="*/ 16 w 74"/>
                  <a:gd name="T13" fmla="*/ 9 h 42"/>
                  <a:gd name="T14" fmla="*/ 6 w 74"/>
                  <a:gd name="T15" fmla="*/ 11 h 42"/>
                  <a:gd name="T16" fmla="*/ 0 w 74"/>
                  <a:gd name="T17" fmla="*/ 19 h 42"/>
                  <a:gd name="T18" fmla="*/ 2 w 74"/>
                  <a:gd name="T19" fmla="*/ 3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4" h="42">
                    <a:moveTo>
                      <a:pt x="1" y="32"/>
                    </a:moveTo>
                    <a:cubicBezTo>
                      <a:pt x="2" y="42"/>
                      <a:pt x="4" y="37"/>
                      <a:pt x="11" y="33"/>
                    </a:cubicBezTo>
                    <a:cubicBezTo>
                      <a:pt x="17" y="29"/>
                      <a:pt x="27" y="27"/>
                      <a:pt x="34" y="24"/>
                    </a:cubicBezTo>
                    <a:cubicBezTo>
                      <a:pt x="46" y="20"/>
                      <a:pt x="62" y="16"/>
                      <a:pt x="70" y="5"/>
                    </a:cubicBezTo>
                    <a:cubicBezTo>
                      <a:pt x="74" y="0"/>
                      <a:pt x="62" y="1"/>
                      <a:pt x="59" y="2"/>
                    </a:cubicBezTo>
                    <a:cubicBezTo>
                      <a:pt x="52" y="4"/>
                      <a:pt x="46" y="5"/>
                      <a:pt x="39" y="6"/>
                    </a:cubicBezTo>
                    <a:cubicBezTo>
                      <a:pt x="31" y="7"/>
                      <a:pt x="24" y="7"/>
                      <a:pt x="16" y="9"/>
                    </a:cubicBezTo>
                    <a:cubicBezTo>
                      <a:pt x="13" y="9"/>
                      <a:pt x="9" y="9"/>
                      <a:pt x="6" y="11"/>
                    </a:cubicBezTo>
                    <a:cubicBezTo>
                      <a:pt x="3" y="13"/>
                      <a:pt x="3" y="17"/>
                      <a:pt x="0" y="19"/>
                    </a:cubicBezTo>
                    <a:cubicBezTo>
                      <a:pt x="7" y="22"/>
                      <a:pt x="5" y="25"/>
                      <a:pt x="2" y="3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Freeform 505">
                <a:extLst>
                  <a:ext uri="{FF2B5EF4-FFF2-40B4-BE49-F238E27FC236}">
                    <a16:creationId xmlns="" xmlns:a16="http://schemas.microsoft.com/office/drawing/2014/main" id="{FA88770E-69CE-496F-8717-8B91649223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8" y="2477"/>
                <a:ext cx="9" cy="6"/>
              </a:xfrm>
              <a:custGeom>
                <a:avLst/>
                <a:gdLst>
                  <a:gd name="T0" fmla="*/ 0 w 18"/>
                  <a:gd name="T1" fmla="*/ 8 h 12"/>
                  <a:gd name="T2" fmla="*/ 18 w 18"/>
                  <a:gd name="T3" fmla="*/ 0 h 12"/>
                  <a:gd name="T4" fmla="*/ 12 w 18"/>
                  <a:gd name="T5" fmla="*/ 12 h 12"/>
                  <a:gd name="T6" fmla="*/ 10 w 18"/>
                  <a:gd name="T7" fmla="*/ 8 h 12"/>
                  <a:gd name="T8" fmla="*/ 0 w 18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0" y="8"/>
                    </a:moveTo>
                    <a:cubicBezTo>
                      <a:pt x="5" y="4"/>
                      <a:pt x="11" y="1"/>
                      <a:pt x="18" y="0"/>
                    </a:cubicBezTo>
                    <a:cubicBezTo>
                      <a:pt x="17" y="5"/>
                      <a:pt x="12" y="7"/>
                      <a:pt x="12" y="12"/>
                    </a:cubicBezTo>
                    <a:cubicBezTo>
                      <a:pt x="11" y="11"/>
                      <a:pt x="11" y="9"/>
                      <a:pt x="10" y="8"/>
                    </a:cubicBezTo>
                    <a:cubicBezTo>
                      <a:pt x="7" y="12"/>
                      <a:pt x="3" y="9"/>
                      <a:pt x="0" y="8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Freeform 506">
                <a:extLst>
                  <a:ext uri="{FF2B5EF4-FFF2-40B4-BE49-F238E27FC236}">
                    <a16:creationId xmlns="" xmlns:a16="http://schemas.microsoft.com/office/drawing/2014/main" id="{E1DC9DF4-7CAF-4156-91E8-3766EAA7EA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8" y="2477"/>
                <a:ext cx="9" cy="6"/>
              </a:xfrm>
              <a:custGeom>
                <a:avLst/>
                <a:gdLst>
                  <a:gd name="T0" fmla="*/ 0 w 18"/>
                  <a:gd name="T1" fmla="*/ 8 h 12"/>
                  <a:gd name="T2" fmla="*/ 18 w 18"/>
                  <a:gd name="T3" fmla="*/ 0 h 12"/>
                  <a:gd name="T4" fmla="*/ 12 w 18"/>
                  <a:gd name="T5" fmla="*/ 12 h 12"/>
                  <a:gd name="T6" fmla="*/ 10 w 18"/>
                  <a:gd name="T7" fmla="*/ 8 h 12"/>
                  <a:gd name="T8" fmla="*/ 0 w 18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0" y="8"/>
                    </a:moveTo>
                    <a:cubicBezTo>
                      <a:pt x="5" y="4"/>
                      <a:pt x="11" y="1"/>
                      <a:pt x="18" y="0"/>
                    </a:cubicBezTo>
                    <a:cubicBezTo>
                      <a:pt x="17" y="5"/>
                      <a:pt x="12" y="7"/>
                      <a:pt x="12" y="12"/>
                    </a:cubicBezTo>
                    <a:cubicBezTo>
                      <a:pt x="11" y="11"/>
                      <a:pt x="11" y="9"/>
                      <a:pt x="10" y="8"/>
                    </a:cubicBezTo>
                    <a:cubicBezTo>
                      <a:pt x="7" y="12"/>
                      <a:pt x="3" y="9"/>
                      <a:pt x="0" y="8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Freeform 507">
                <a:extLst>
                  <a:ext uri="{FF2B5EF4-FFF2-40B4-BE49-F238E27FC236}">
                    <a16:creationId xmlns="" xmlns:a16="http://schemas.microsoft.com/office/drawing/2014/main" id="{140B9FC6-F7FF-4C67-90B0-AD83306F83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9" y="1942"/>
                <a:ext cx="4" cy="8"/>
              </a:xfrm>
              <a:custGeom>
                <a:avLst/>
                <a:gdLst>
                  <a:gd name="T0" fmla="*/ 0 w 7"/>
                  <a:gd name="T1" fmla="*/ 15 h 15"/>
                  <a:gd name="T2" fmla="*/ 0 w 7"/>
                  <a:gd name="T3" fmla="*/ 0 h 15"/>
                  <a:gd name="T4" fmla="*/ 0 w 7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5">
                    <a:moveTo>
                      <a:pt x="0" y="15"/>
                    </a:moveTo>
                    <a:cubicBezTo>
                      <a:pt x="7" y="12"/>
                      <a:pt x="3" y="5"/>
                      <a:pt x="0" y="0"/>
                    </a:cubicBezTo>
                    <a:cubicBezTo>
                      <a:pt x="1" y="5"/>
                      <a:pt x="1" y="10"/>
                      <a:pt x="0" y="15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Freeform 508">
                <a:extLst>
                  <a:ext uri="{FF2B5EF4-FFF2-40B4-BE49-F238E27FC236}">
                    <a16:creationId xmlns="" xmlns:a16="http://schemas.microsoft.com/office/drawing/2014/main" id="{AA6A4D25-BD35-479F-84C0-19E3CA884A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9" y="1942"/>
                <a:ext cx="4" cy="8"/>
              </a:xfrm>
              <a:custGeom>
                <a:avLst/>
                <a:gdLst>
                  <a:gd name="T0" fmla="*/ 0 w 7"/>
                  <a:gd name="T1" fmla="*/ 15 h 15"/>
                  <a:gd name="T2" fmla="*/ 0 w 7"/>
                  <a:gd name="T3" fmla="*/ 0 h 15"/>
                  <a:gd name="T4" fmla="*/ 0 w 7"/>
                  <a:gd name="T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15">
                    <a:moveTo>
                      <a:pt x="0" y="15"/>
                    </a:moveTo>
                    <a:cubicBezTo>
                      <a:pt x="7" y="12"/>
                      <a:pt x="3" y="5"/>
                      <a:pt x="0" y="0"/>
                    </a:cubicBezTo>
                    <a:cubicBezTo>
                      <a:pt x="1" y="5"/>
                      <a:pt x="1" y="10"/>
                      <a:pt x="0" y="15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Freeform 509">
                <a:extLst>
                  <a:ext uri="{FF2B5EF4-FFF2-40B4-BE49-F238E27FC236}">
                    <a16:creationId xmlns="" xmlns:a16="http://schemas.microsoft.com/office/drawing/2014/main" id="{7E0516CF-F91C-4D79-BB44-6BF00E701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4" y="1411"/>
                <a:ext cx="114" cy="139"/>
              </a:xfrm>
              <a:custGeom>
                <a:avLst/>
                <a:gdLst>
                  <a:gd name="T0" fmla="*/ 15 w 233"/>
                  <a:gd name="T1" fmla="*/ 14 h 285"/>
                  <a:gd name="T2" fmla="*/ 21 w 233"/>
                  <a:gd name="T3" fmla="*/ 19 h 285"/>
                  <a:gd name="T4" fmla="*/ 28 w 233"/>
                  <a:gd name="T5" fmla="*/ 24 h 285"/>
                  <a:gd name="T6" fmla="*/ 22 w 233"/>
                  <a:gd name="T7" fmla="*/ 25 h 285"/>
                  <a:gd name="T8" fmla="*/ 30 w 233"/>
                  <a:gd name="T9" fmla="*/ 30 h 285"/>
                  <a:gd name="T10" fmla="*/ 25 w 233"/>
                  <a:gd name="T11" fmla="*/ 35 h 285"/>
                  <a:gd name="T12" fmla="*/ 20 w 233"/>
                  <a:gd name="T13" fmla="*/ 31 h 285"/>
                  <a:gd name="T14" fmla="*/ 19 w 233"/>
                  <a:gd name="T15" fmla="*/ 42 h 285"/>
                  <a:gd name="T16" fmla="*/ 34 w 233"/>
                  <a:gd name="T17" fmla="*/ 61 h 285"/>
                  <a:gd name="T18" fmla="*/ 44 w 233"/>
                  <a:gd name="T19" fmla="*/ 80 h 285"/>
                  <a:gd name="T20" fmla="*/ 79 w 233"/>
                  <a:gd name="T21" fmla="*/ 106 h 285"/>
                  <a:gd name="T22" fmla="*/ 89 w 233"/>
                  <a:gd name="T23" fmla="*/ 124 h 285"/>
                  <a:gd name="T24" fmla="*/ 105 w 233"/>
                  <a:gd name="T25" fmla="*/ 143 h 285"/>
                  <a:gd name="T26" fmla="*/ 127 w 233"/>
                  <a:gd name="T27" fmla="*/ 180 h 285"/>
                  <a:gd name="T28" fmla="*/ 155 w 233"/>
                  <a:gd name="T29" fmla="*/ 212 h 285"/>
                  <a:gd name="T30" fmla="*/ 160 w 233"/>
                  <a:gd name="T31" fmla="*/ 230 h 285"/>
                  <a:gd name="T32" fmla="*/ 174 w 233"/>
                  <a:gd name="T33" fmla="*/ 246 h 285"/>
                  <a:gd name="T34" fmla="*/ 181 w 233"/>
                  <a:gd name="T35" fmla="*/ 265 h 285"/>
                  <a:gd name="T36" fmla="*/ 201 w 233"/>
                  <a:gd name="T37" fmla="*/ 285 h 285"/>
                  <a:gd name="T38" fmla="*/ 198 w 233"/>
                  <a:gd name="T39" fmla="*/ 274 h 285"/>
                  <a:gd name="T40" fmla="*/ 196 w 233"/>
                  <a:gd name="T41" fmla="*/ 265 h 285"/>
                  <a:gd name="T42" fmla="*/ 203 w 233"/>
                  <a:gd name="T43" fmla="*/ 260 h 285"/>
                  <a:gd name="T44" fmla="*/ 221 w 233"/>
                  <a:gd name="T45" fmla="*/ 264 h 285"/>
                  <a:gd name="T46" fmla="*/ 233 w 233"/>
                  <a:gd name="T47" fmla="*/ 278 h 285"/>
                  <a:gd name="T48" fmla="*/ 226 w 233"/>
                  <a:gd name="T49" fmla="*/ 263 h 285"/>
                  <a:gd name="T50" fmla="*/ 221 w 233"/>
                  <a:gd name="T51" fmla="*/ 256 h 285"/>
                  <a:gd name="T52" fmla="*/ 210 w 233"/>
                  <a:gd name="T53" fmla="*/ 253 h 285"/>
                  <a:gd name="T54" fmla="*/ 216 w 233"/>
                  <a:gd name="T55" fmla="*/ 256 h 285"/>
                  <a:gd name="T56" fmla="*/ 198 w 233"/>
                  <a:gd name="T57" fmla="*/ 242 h 285"/>
                  <a:gd name="T58" fmla="*/ 171 w 233"/>
                  <a:gd name="T59" fmla="*/ 222 h 285"/>
                  <a:gd name="T60" fmla="*/ 155 w 233"/>
                  <a:gd name="T61" fmla="*/ 183 h 285"/>
                  <a:gd name="T62" fmla="*/ 154 w 233"/>
                  <a:gd name="T63" fmla="*/ 172 h 285"/>
                  <a:gd name="T64" fmla="*/ 164 w 233"/>
                  <a:gd name="T65" fmla="*/ 170 h 285"/>
                  <a:gd name="T66" fmla="*/ 153 w 233"/>
                  <a:gd name="T67" fmla="*/ 168 h 285"/>
                  <a:gd name="T68" fmla="*/ 182 w 233"/>
                  <a:gd name="T69" fmla="*/ 174 h 285"/>
                  <a:gd name="T70" fmla="*/ 198 w 233"/>
                  <a:gd name="T71" fmla="*/ 184 h 285"/>
                  <a:gd name="T72" fmla="*/ 210 w 233"/>
                  <a:gd name="T73" fmla="*/ 192 h 285"/>
                  <a:gd name="T74" fmla="*/ 201 w 233"/>
                  <a:gd name="T75" fmla="*/ 184 h 285"/>
                  <a:gd name="T76" fmla="*/ 189 w 233"/>
                  <a:gd name="T77" fmla="*/ 177 h 285"/>
                  <a:gd name="T78" fmla="*/ 164 w 233"/>
                  <a:gd name="T79" fmla="*/ 153 h 285"/>
                  <a:gd name="T80" fmla="*/ 111 w 233"/>
                  <a:gd name="T81" fmla="*/ 103 h 285"/>
                  <a:gd name="T82" fmla="*/ 108 w 233"/>
                  <a:gd name="T83" fmla="*/ 102 h 285"/>
                  <a:gd name="T84" fmla="*/ 98 w 233"/>
                  <a:gd name="T85" fmla="*/ 92 h 285"/>
                  <a:gd name="T86" fmla="*/ 100 w 233"/>
                  <a:gd name="T87" fmla="*/ 95 h 285"/>
                  <a:gd name="T88" fmla="*/ 94 w 233"/>
                  <a:gd name="T89" fmla="*/ 91 h 285"/>
                  <a:gd name="T90" fmla="*/ 87 w 233"/>
                  <a:gd name="T91" fmla="*/ 84 h 285"/>
                  <a:gd name="T92" fmla="*/ 71 w 233"/>
                  <a:gd name="T93" fmla="*/ 63 h 285"/>
                  <a:gd name="T94" fmla="*/ 75 w 233"/>
                  <a:gd name="T95" fmla="*/ 69 h 285"/>
                  <a:gd name="T96" fmla="*/ 45 w 233"/>
                  <a:gd name="T97" fmla="*/ 35 h 285"/>
                  <a:gd name="T98" fmla="*/ 65 w 233"/>
                  <a:gd name="T99" fmla="*/ 51 h 285"/>
                  <a:gd name="T100" fmla="*/ 49 w 233"/>
                  <a:gd name="T101" fmla="*/ 35 h 285"/>
                  <a:gd name="T102" fmla="*/ 27 w 233"/>
                  <a:gd name="T103" fmla="*/ 20 h 285"/>
                  <a:gd name="T104" fmla="*/ 33 w 233"/>
                  <a:gd name="T105" fmla="*/ 24 h 285"/>
                  <a:gd name="T106" fmla="*/ 26 w 233"/>
                  <a:gd name="T107" fmla="*/ 18 h 285"/>
                  <a:gd name="T108" fmla="*/ 23 w 233"/>
                  <a:gd name="T109" fmla="*/ 11 h 285"/>
                  <a:gd name="T110" fmla="*/ 7 w 233"/>
                  <a:gd name="T111" fmla="*/ 0 h 285"/>
                  <a:gd name="T112" fmla="*/ 0 w 233"/>
                  <a:gd name="T113" fmla="*/ 5 h 285"/>
                  <a:gd name="T114" fmla="*/ 15 w 233"/>
                  <a:gd name="T115" fmla="*/ 14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33" h="285">
                    <a:moveTo>
                      <a:pt x="15" y="14"/>
                    </a:moveTo>
                    <a:cubicBezTo>
                      <a:pt x="18" y="15"/>
                      <a:pt x="21" y="17"/>
                      <a:pt x="21" y="19"/>
                    </a:cubicBezTo>
                    <a:cubicBezTo>
                      <a:pt x="22" y="23"/>
                      <a:pt x="26" y="21"/>
                      <a:pt x="28" y="24"/>
                    </a:cubicBezTo>
                    <a:cubicBezTo>
                      <a:pt x="26" y="24"/>
                      <a:pt x="24" y="25"/>
                      <a:pt x="22" y="25"/>
                    </a:cubicBezTo>
                    <a:cubicBezTo>
                      <a:pt x="23" y="28"/>
                      <a:pt x="27" y="28"/>
                      <a:pt x="30" y="30"/>
                    </a:cubicBezTo>
                    <a:cubicBezTo>
                      <a:pt x="29" y="31"/>
                      <a:pt x="28" y="35"/>
                      <a:pt x="25" y="35"/>
                    </a:cubicBezTo>
                    <a:cubicBezTo>
                      <a:pt x="22" y="35"/>
                      <a:pt x="23" y="32"/>
                      <a:pt x="20" y="31"/>
                    </a:cubicBezTo>
                    <a:cubicBezTo>
                      <a:pt x="8" y="27"/>
                      <a:pt x="15" y="38"/>
                      <a:pt x="19" y="42"/>
                    </a:cubicBezTo>
                    <a:cubicBezTo>
                      <a:pt x="24" y="48"/>
                      <a:pt x="31" y="53"/>
                      <a:pt x="34" y="61"/>
                    </a:cubicBezTo>
                    <a:cubicBezTo>
                      <a:pt x="37" y="68"/>
                      <a:pt x="39" y="73"/>
                      <a:pt x="44" y="80"/>
                    </a:cubicBezTo>
                    <a:cubicBezTo>
                      <a:pt x="52" y="91"/>
                      <a:pt x="69" y="96"/>
                      <a:pt x="79" y="106"/>
                    </a:cubicBezTo>
                    <a:cubicBezTo>
                      <a:pt x="84" y="111"/>
                      <a:pt x="86" y="118"/>
                      <a:pt x="89" y="124"/>
                    </a:cubicBezTo>
                    <a:cubicBezTo>
                      <a:pt x="93" y="131"/>
                      <a:pt x="100" y="136"/>
                      <a:pt x="105" y="143"/>
                    </a:cubicBezTo>
                    <a:cubicBezTo>
                      <a:pt x="114" y="155"/>
                      <a:pt x="122" y="166"/>
                      <a:pt x="127" y="180"/>
                    </a:cubicBezTo>
                    <a:cubicBezTo>
                      <a:pt x="132" y="195"/>
                      <a:pt x="147" y="199"/>
                      <a:pt x="155" y="212"/>
                    </a:cubicBezTo>
                    <a:cubicBezTo>
                      <a:pt x="158" y="217"/>
                      <a:pt x="157" y="224"/>
                      <a:pt x="160" y="230"/>
                    </a:cubicBezTo>
                    <a:cubicBezTo>
                      <a:pt x="164" y="236"/>
                      <a:pt x="171" y="240"/>
                      <a:pt x="174" y="246"/>
                    </a:cubicBezTo>
                    <a:cubicBezTo>
                      <a:pt x="177" y="252"/>
                      <a:pt x="177" y="260"/>
                      <a:pt x="181" y="265"/>
                    </a:cubicBezTo>
                    <a:cubicBezTo>
                      <a:pt x="186" y="273"/>
                      <a:pt x="193" y="280"/>
                      <a:pt x="201" y="285"/>
                    </a:cubicBezTo>
                    <a:cubicBezTo>
                      <a:pt x="199" y="282"/>
                      <a:pt x="200" y="278"/>
                      <a:pt x="198" y="274"/>
                    </a:cubicBezTo>
                    <a:cubicBezTo>
                      <a:pt x="197" y="271"/>
                      <a:pt x="196" y="268"/>
                      <a:pt x="196" y="265"/>
                    </a:cubicBezTo>
                    <a:cubicBezTo>
                      <a:pt x="195" y="260"/>
                      <a:pt x="198" y="253"/>
                      <a:pt x="203" y="260"/>
                    </a:cubicBezTo>
                    <a:cubicBezTo>
                      <a:pt x="206" y="264"/>
                      <a:pt x="217" y="261"/>
                      <a:pt x="221" y="264"/>
                    </a:cubicBezTo>
                    <a:cubicBezTo>
                      <a:pt x="226" y="267"/>
                      <a:pt x="230" y="274"/>
                      <a:pt x="233" y="278"/>
                    </a:cubicBezTo>
                    <a:cubicBezTo>
                      <a:pt x="232" y="273"/>
                      <a:pt x="230" y="268"/>
                      <a:pt x="226" y="263"/>
                    </a:cubicBezTo>
                    <a:cubicBezTo>
                      <a:pt x="224" y="261"/>
                      <a:pt x="223" y="258"/>
                      <a:pt x="221" y="256"/>
                    </a:cubicBezTo>
                    <a:cubicBezTo>
                      <a:pt x="217" y="253"/>
                      <a:pt x="214" y="256"/>
                      <a:pt x="210" y="253"/>
                    </a:cubicBezTo>
                    <a:cubicBezTo>
                      <a:pt x="212" y="255"/>
                      <a:pt x="214" y="256"/>
                      <a:pt x="216" y="256"/>
                    </a:cubicBezTo>
                    <a:cubicBezTo>
                      <a:pt x="210" y="261"/>
                      <a:pt x="201" y="246"/>
                      <a:pt x="198" y="242"/>
                    </a:cubicBezTo>
                    <a:cubicBezTo>
                      <a:pt x="191" y="233"/>
                      <a:pt x="179" y="230"/>
                      <a:pt x="171" y="222"/>
                    </a:cubicBezTo>
                    <a:cubicBezTo>
                      <a:pt x="161" y="211"/>
                      <a:pt x="161" y="196"/>
                      <a:pt x="155" y="183"/>
                    </a:cubicBezTo>
                    <a:cubicBezTo>
                      <a:pt x="153" y="180"/>
                      <a:pt x="149" y="175"/>
                      <a:pt x="154" y="172"/>
                    </a:cubicBezTo>
                    <a:cubicBezTo>
                      <a:pt x="157" y="170"/>
                      <a:pt x="161" y="170"/>
                      <a:pt x="164" y="170"/>
                    </a:cubicBezTo>
                    <a:cubicBezTo>
                      <a:pt x="161" y="169"/>
                      <a:pt x="157" y="170"/>
                      <a:pt x="153" y="168"/>
                    </a:cubicBezTo>
                    <a:cubicBezTo>
                      <a:pt x="158" y="164"/>
                      <a:pt x="178" y="172"/>
                      <a:pt x="182" y="174"/>
                    </a:cubicBezTo>
                    <a:cubicBezTo>
                      <a:pt x="187" y="177"/>
                      <a:pt x="193" y="180"/>
                      <a:pt x="198" y="184"/>
                    </a:cubicBezTo>
                    <a:cubicBezTo>
                      <a:pt x="202" y="187"/>
                      <a:pt x="205" y="191"/>
                      <a:pt x="210" y="192"/>
                    </a:cubicBezTo>
                    <a:cubicBezTo>
                      <a:pt x="206" y="190"/>
                      <a:pt x="204" y="187"/>
                      <a:pt x="201" y="184"/>
                    </a:cubicBezTo>
                    <a:cubicBezTo>
                      <a:pt x="197" y="181"/>
                      <a:pt x="193" y="179"/>
                      <a:pt x="189" y="177"/>
                    </a:cubicBezTo>
                    <a:cubicBezTo>
                      <a:pt x="179" y="170"/>
                      <a:pt x="172" y="161"/>
                      <a:pt x="164" y="153"/>
                    </a:cubicBezTo>
                    <a:cubicBezTo>
                      <a:pt x="146" y="136"/>
                      <a:pt x="128" y="120"/>
                      <a:pt x="111" y="103"/>
                    </a:cubicBezTo>
                    <a:cubicBezTo>
                      <a:pt x="117" y="110"/>
                      <a:pt x="108" y="103"/>
                      <a:pt x="108" y="102"/>
                    </a:cubicBezTo>
                    <a:cubicBezTo>
                      <a:pt x="105" y="98"/>
                      <a:pt x="102" y="95"/>
                      <a:pt x="98" y="92"/>
                    </a:cubicBezTo>
                    <a:cubicBezTo>
                      <a:pt x="99" y="93"/>
                      <a:pt x="99" y="94"/>
                      <a:pt x="100" y="95"/>
                    </a:cubicBezTo>
                    <a:cubicBezTo>
                      <a:pt x="97" y="96"/>
                      <a:pt x="95" y="93"/>
                      <a:pt x="94" y="91"/>
                    </a:cubicBezTo>
                    <a:cubicBezTo>
                      <a:pt x="93" y="87"/>
                      <a:pt x="91" y="86"/>
                      <a:pt x="87" y="84"/>
                    </a:cubicBezTo>
                    <a:cubicBezTo>
                      <a:pt x="81" y="81"/>
                      <a:pt x="73" y="70"/>
                      <a:pt x="71" y="63"/>
                    </a:cubicBezTo>
                    <a:cubicBezTo>
                      <a:pt x="72" y="65"/>
                      <a:pt x="74" y="67"/>
                      <a:pt x="75" y="69"/>
                    </a:cubicBezTo>
                    <a:cubicBezTo>
                      <a:pt x="75" y="50"/>
                      <a:pt x="49" y="51"/>
                      <a:pt x="45" y="35"/>
                    </a:cubicBezTo>
                    <a:cubicBezTo>
                      <a:pt x="52" y="35"/>
                      <a:pt x="60" y="47"/>
                      <a:pt x="65" y="51"/>
                    </a:cubicBezTo>
                    <a:cubicBezTo>
                      <a:pt x="60" y="46"/>
                      <a:pt x="55" y="39"/>
                      <a:pt x="49" y="35"/>
                    </a:cubicBezTo>
                    <a:cubicBezTo>
                      <a:pt x="41" y="31"/>
                      <a:pt x="35" y="24"/>
                      <a:pt x="27" y="20"/>
                    </a:cubicBezTo>
                    <a:cubicBezTo>
                      <a:pt x="29" y="21"/>
                      <a:pt x="31" y="22"/>
                      <a:pt x="33" y="24"/>
                    </a:cubicBezTo>
                    <a:cubicBezTo>
                      <a:pt x="31" y="22"/>
                      <a:pt x="29" y="20"/>
                      <a:pt x="26" y="18"/>
                    </a:cubicBezTo>
                    <a:cubicBezTo>
                      <a:pt x="23" y="17"/>
                      <a:pt x="25" y="14"/>
                      <a:pt x="23" y="11"/>
                    </a:cubicBezTo>
                    <a:cubicBezTo>
                      <a:pt x="19" y="6"/>
                      <a:pt x="12" y="4"/>
                      <a:pt x="7" y="0"/>
                    </a:cubicBezTo>
                    <a:cubicBezTo>
                      <a:pt x="7" y="4"/>
                      <a:pt x="3" y="6"/>
                      <a:pt x="0" y="5"/>
                    </a:cubicBezTo>
                    <a:cubicBezTo>
                      <a:pt x="5" y="7"/>
                      <a:pt x="11" y="10"/>
                      <a:pt x="15" y="14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Freeform 510">
                <a:extLst>
                  <a:ext uri="{FF2B5EF4-FFF2-40B4-BE49-F238E27FC236}">
                    <a16:creationId xmlns="" xmlns:a16="http://schemas.microsoft.com/office/drawing/2014/main" id="{E7D786B5-4376-4197-AA37-B2872B491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4" y="1411"/>
                <a:ext cx="114" cy="139"/>
              </a:xfrm>
              <a:custGeom>
                <a:avLst/>
                <a:gdLst>
                  <a:gd name="T0" fmla="*/ 15 w 233"/>
                  <a:gd name="T1" fmla="*/ 14 h 285"/>
                  <a:gd name="T2" fmla="*/ 21 w 233"/>
                  <a:gd name="T3" fmla="*/ 19 h 285"/>
                  <a:gd name="T4" fmla="*/ 28 w 233"/>
                  <a:gd name="T5" fmla="*/ 24 h 285"/>
                  <a:gd name="T6" fmla="*/ 22 w 233"/>
                  <a:gd name="T7" fmla="*/ 25 h 285"/>
                  <a:gd name="T8" fmla="*/ 30 w 233"/>
                  <a:gd name="T9" fmla="*/ 30 h 285"/>
                  <a:gd name="T10" fmla="*/ 25 w 233"/>
                  <a:gd name="T11" fmla="*/ 35 h 285"/>
                  <a:gd name="T12" fmla="*/ 20 w 233"/>
                  <a:gd name="T13" fmla="*/ 31 h 285"/>
                  <a:gd name="T14" fmla="*/ 19 w 233"/>
                  <a:gd name="T15" fmla="*/ 42 h 285"/>
                  <a:gd name="T16" fmla="*/ 34 w 233"/>
                  <a:gd name="T17" fmla="*/ 61 h 285"/>
                  <a:gd name="T18" fmla="*/ 44 w 233"/>
                  <a:gd name="T19" fmla="*/ 80 h 285"/>
                  <a:gd name="T20" fmla="*/ 79 w 233"/>
                  <a:gd name="T21" fmla="*/ 106 h 285"/>
                  <a:gd name="T22" fmla="*/ 89 w 233"/>
                  <a:gd name="T23" fmla="*/ 124 h 285"/>
                  <a:gd name="T24" fmla="*/ 105 w 233"/>
                  <a:gd name="T25" fmla="*/ 143 h 285"/>
                  <a:gd name="T26" fmla="*/ 127 w 233"/>
                  <a:gd name="T27" fmla="*/ 180 h 285"/>
                  <a:gd name="T28" fmla="*/ 155 w 233"/>
                  <a:gd name="T29" fmla="*/ 212 h 285"/>
                  <a:gd name="T30" fmla="*/ 160 w 233"/>
                  <a:gd name="T31" fmla="*/ 230 h 285"/>
                  <a:gd name="T32" fmla="*/ 174 w 233"/>
                  <a:gd name="T33" fmla="*/ 246 h 285"/>
                  <a:gd name="T34" fmla="*/ 181 w 233"/>
                  <a:gd name="T35" fmla="*/ 265 h 285"/>
                  <a:gd name="T36" fmla="*/ 201 w 233"/>
                  <a:gd name="T37" fmla="*/ 285 h 285"/>
                  <a:gd name="T38" fmla="*/ 198 w 233"/>
                  <a:gd name="T39" fmla="*/ 274 h 285"/>
                  <a:gd name="T40" fmla="*/ 196 w 233"/>
                  <a:gd name="T41" fmla="*/ 265 h 285"/>
                  <a:gd name="T42" fmla="*/ 203 w 233"/>
                  <a:gd name="T43" fmla="*/ 260 h 285"/>
                  <a:gd name="T44" fmla="*/ 221 w 233"/>
                  <a:gd name="T45" fmla="*/ 264 h 285"/>
                  <a:gd name="T46" fmla="*/ 233 w 233"/>
                  <a:gd name="T47" fmla="*/ 278 h 285"/>
                  <a:gd name="T48" fmla="*/ 226 w 233"/>
                  <a:gd name="T49" fmla="*/ 263 h 285"/>
                  <a:gd name="T50" fmla="*/ 221 w 233"/>
                  <a:gd name="T51" fmla="*/ 256 h 285"/>
                  <a:gd name="T52" fmla="*/ 210 w 233"/>
                  <a:gd name="T53" fmla="*/ 253 h 285"/>
                  <a:gd name="T54" fmla="*/ 216 w 233"/>
                  <a:gd name="T55" fmla="*/ 256 h 285"/>
                  <a:gd name="T56" fmla="*/ 198 w 233"/>
                  <a:gd name="T57" fmla="*/ 242 h 285"/>
                  <a:gd name="T58" fmla="*/ 171 w 233"/>
                  <a:gd name="T59" fmla="*/ 222 h 285"/>
                  <a:gd name="T60" fmla="*/ 155 w 233"/>
                  <a:gd name="T61" fmla="*/ 183 h 285"/>
                  <a:gd name="T62" fmla="*/ 154 w 233"/>
                  <a:gd name="T63" fmla="*/ 172 h 285"/>
                  <a:gd name="T64" fmla="*/ 164 w 233"/>
                  <a:gd name="T65" fmla="*/ 170 h 285"/>
                  <a:gd name="T66" fmla="*/ 153 w 233"/>
                  <a:gd name="T67" fmla="*/ 168 h 285"/>
                  <a:gd name="T68" fmla="*/ 182 w 233"/>
                  <a:gd name="T69" fmla="*/ 174 h 285"/>
                  <a:gd name="T70" fmla="*/ 198 w 233"/>
                  <a:gd name="T71" fmla="*/ 184 h 285"/>
                  <a:gd name="T72" fmla="*/ 210 w 233"/>
                  <a:gd name="T73" fmla="*/ 192 h 285"/>
                  <a:gd name="T74" fmla="*/ 201 w 233"/>
                  <a:gd name="T75" fmla="*/ 184 h 285"/>
                  <a:gd name="T76" fmla="*/ 189 w 233"/>
                  <a:gd name="T77" fmla="*/ 177 h 285"/>
                  <a:gd name="T78" fmla="*/ 164 w 233"/>
                  <a:gd name="T79" fmla="*/ 153 h 285"/>
                  <a:gd name="T80" fmla="*/ 111 w 233"/>
                  <a:gd name="T81" fmla="*/ 103 h 285"/>
                  <a:gd name="T82" fmla="*/ 108 w 233"/>
                  <a:gd name="T83" fmla="*/ 102 h 285"/>
                  <a:gd name="T84" fmla="*/ 98 w 233"/>
                  <a:gd name="T85" fmla="*/ 92 h 285"/>
                  <a:gd name="T86" fmla="*/ 100 w 233"/>
                  <a:gd name="T87" fmla="*/ 95 h 285"/>
                  <a:gd name="T88" fmla="*/ 94 w 233"/>
                  <a:gd name="T89" fmla="*/ 91 h 285"/>
                  <a:gd name="T90" fmla="*/ 87 w 233"/>
                  <a:gd name="T91" fmla="*/ 84 h 285"/>
                  <a:gd name="T92" fmla="*/ 71 w 233"/>
                  <a:gd name="T93" fmla="*/ 63 h 285"/>
                  <a:gd name="T94" fmla="*/ 75 w 233"/>
                  <a:gd name="T95" fmla="*/ 69 h 285"/>
                  <a:gd name="T96" fmla="*/ 45 w 233"/>
                  <a:gd name="T97" fmla="*/ 35 h 285"/>
                  <a:gd name="T98" fmla="*/ 65 w 233"/>
                  <a:gd name="T99" fmla="*/ 51 h 285"/>
                  <a:gd name="T100" fmla="*/ 49 w 233"/>
                  <a:gd name="T101" fmla="*/ 35 h 285"/>
                  <a:gd name="T102" fmla="*/ 27 w 233"/>
                  <a:gd name="T103" fmla="*/ 20 h 285"/>
                  <a:gd name="T104" fmla="*/ 33 w 233"/>
                  <a:gd name="T105" fmla="*/ 24 h 285"/>
                  <a:gd name="T106" fmla="*/ 26 w 233"/>
                  <a:gd name="T107" fmla="*/ 18 h 285"/>
                  <a:gd name="T108" fmla="*/ 23 w 233"/>
                  <a:gd name="T109" fmla="*/ 11 h 285"/>
                  <a:gd name="T110" fmla="*/ 7 w 233"/>
                  <a:gd name="T111" fmla="*/ 0 h 285"/>
                  <a:gd name="T112" fmla="*/ 0 w 233"/>
                  <a:gd name="T113" fmla="*/ 5 h 285"/>
                  <a:gd name="T114" fmla="*/ 15 w 233"/>
                  <a:gd name="T115" fmla="*/ 14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33" h="285">
                    <a:moveTo>
                      <a:pt x="15" y="14"/>
                    </a:moveTo>
                    <a:cubicBezTo>
                      <a:pt x="18" y="15"/>
                      <a:pt x="21" y="17"/>
                      <a:pt x="21" y="19"/>
                    </a:cubicBezTo>
                    <a:cubicBezTo>
                      <a:pt x="22" y="23"/>
                      <a:pt x="26" y="21"/>
                      <a:pt x="28" y="24"/>
                    </a:cubicBezTo>
                    <a:cubicBezTo>
                      <a:pt x="26" y="24"/>
                      <a:pt x="24" y="25"/>
                      <a:pt x="22" y="25"/>
                    </a:cubicBezTo>
                    <a:cubicBezTo>
                      <a:pt x="23" y="28"/>
                      <a:pt x="27" y="28"/>
                      <a:pt x="30" y="30"/>
                    </a:cubicBezTo>
                    <a:cubicBezTo>
                      <a:pt x="29" y="31"/>
                      <a:pt x="28" y="35"/>
                      <a:pt x="25" y="35"/>
                    </a:cubicBezTo>
                    <a:cubicBezTo>
                      <a:pt x="22" y="35"/>
                      <a:pt x="23" y="32"/>
                      <a:pt x="20" y="31"/>
                    </a:cubicBezTo>
                    <a:cubicBezTo>
                      <a:pt x="8" y="27"/>
                      <a:pt x="15" y="38"/>
                      <a:pt x="19" y="42"/>
                    </a:cubicBezTo>
                    <a:cubicBezTo>
                      <a:pt x="24" y="48"/>
                      <a:pt x="31" y="53"/>
                      <a:pt x="34" y="61"/>
                    </a:cubicBezTo>
                    <a:cubicBezTo>
                      <a:pt x="37" y="68"/>
                      <a:pt x="39" y="73"/>
                      <a:pt x="44" y="80"/>
                    </a:cubicBezTo>
                    <a:cubicBezTo>
                      <a:pt x="52" y="91"/>
                      <a:pt x="69" y="96"/>
                      <a:pt x="79" y="106"/>
                    </a:cubicBezTo>
                    <a:cubicBezTo>
                      <a:pt x="84" y="111"/>
                      <a:pt x="86" y="118"/>
                      <a:pt x="89" y="124"/>
                    </a:cubicBezTo>
                    <a:cubicBezTo>
                      <a:pt x="93" y="131"/>
                      <a:pt x="100" y="136"/>
                      <a:pt x="105" y="143"/>
                    </a:cubicBezTo>
                    <a:cubicBezTo>
                      <a:pt x="114" y="155"/>
                      <a:pt x="122" y="166"/>
                      <a:pt x="127" y="180"/>
                    </a:cubicBezTo>
                    <a:cubicBezTo>
                      <a:pt x="132" y="195"/>
                      <a:pt x="147" y="199"/>
                      <a:pt x="155" y="212"/>
                    </a:cubicBezTo>
                    <a:cubicBezTo>
                      <a:pt x="158" y="217"/>
                      <a:pt x="157" y="224"/>
                      <a:pt x="160" y="230"/>
                    </a:cubicBezTo>
                    <a:cubicBezTo>
                      <a:pt x="164" y="236"/>
                      <a:pt x="171" y="240"/>
                      <a:pt x="174" y="246"/>
                    </a:cubicBezTo>
                    <a:cubicBezTo>
                      <a:pt x="177" y="252"/>
                      <a:pt x="177" y="260"/>
                      <a:pt x="181" y="265"/>
                    </a:cubicBezTo>
                    <a:cubicBezTo>
                      <a:pt x="186" y="273"/>
                      <a:pt x="193" y="280"/>
                      <a:pt x="201" y="285"/>
                    </a:cubicBezTo>
                    <a:cubicBezTo>
                      <a:pt x="199" y="282"/>
                      <a:pt x="200" y="278"/>
                      <a:pt x="198" y="274"/>
                    </a:cubicBezTo>
                    <a:cubicBezTo>
                      <a:pt x="197" y="271"/>
                      <a:pt x="196" y="268"/>
                      <a:pt x="196" y="265"/>
                    </a:cubicBezTo>
                    <a:cubicBezTo>
                      <a:pt x="195" y="260"/>
                      <a:pt x="198" y="253"/>
                      <a:pt x="203" y="260"/>
                    </a:cubicBezTo>
                    <a:cubicBezTo>
                      <a:pt x="206" y="264"/>
                      <a:pt x="217" y="261"/>
                      <a:pt x="221" y="264"/>
                    </a:cubicBezTo>
                    <a:cubicBezTo>
                      <a:pt x="226" y="267"/>
                      <a:pt x="230" y="274"/>
                      <a:pt x="233" y="278"/>
                    </a:cubicBezTo>
                    <a:cubicBezTo>
                      <a:pt x="232" y="273"/>
                      <a:pt x="230" y="268"/>
                      <a:pt x="226" y="263"/>
                    </a:cubicBezTo>
                    <a:cubicBezTo>
                      <a:pt x="224" y="261"/>
                      <a:pt x="223" y="258"/>
                      <a:pt x="221" y="256"/>
                    </a:cubicBezTo>
                    <a:cubicBezTo>
                      <a:pt x="217" y="253"/>
                      <a:pt x="214" y="256"/>
                      <a:pt x="210" y="253"/>
                    </a:cubicBezTo>
                    <a:cubicBezTo>
                      <a:pt x="212" y="255"/>
                      <a:pt x="214" y="256"/>
                      <a:pt x="216" y="256"/>
                    </a:cubicBezTo>
                    <a:cubicBezTo>
                      <a:pt x="210" y="261"/>
                      <a:pt x="201" y="246"/>
                      <a:pt x="198" y="242"/>
                    </a:cubicBezTo>
                    <a:cubicBezTo>
                      <a:pt x="191" y="233"/>
                      <a:pt x="179" y="230"/>
                      <a:pt x="171" y="222"/>
                    </a:cubicBezTo>
                    <a:cubicBezTo>
                      <a:pt x="161" y="211"/>
                      <a:pt x="161" y="196"/>
                      <a:pt x="155" y="183"/>
                    </a:cubicBezTo>
                    <a:cubicBezTo>
                      <a:pt x="153" y="180"/>
                      <a:pt x="149" y="175"/>
                      <a:pt x="154" y="172"/>
                    </a:cubicBezTo>
                    <a:cubicBezTo>
                      <a:pt x="157" y="170"/>
                      <a:pt x="161" y="170"/>
                      <a:pt x="164" y="170"/>
                    </a:cubicBezTo>
                    <a:cubicBezTo>
                      <a:pt x="161" y="169"/>
                      <a:pt x="157" y="170"/>
                      <a:pt x="153" y="168"/>
                    </a:cubicBezTo>
                    <a:cubicBezTo>
                      <a:pt x="158" y="164"/>
                      <a:pt x="178" y="172"/>
                      <a:pt x="182" y="174"/>
                    </a:cubicBezTo>
                    <a:cubicBezTo>
                      <a:pt x="187" y="177"/>
                      <a:pt x="193" y="180"/>
                      <a:pt x="198" y="184"/>
                    </a:cubicBezTo>
                    <a:cubicBezTo>
                      <a:pt x="202" y="187"/>
                      <a:pt x="205" y="191"/>
                      <a:pt x="210" y="192"/>
                    </a:cubicBezTo>
                    <a:cubicBezTo>
                      <a:pt x="206" y="190"/>
                      <a:pt x="204" y="187"/>
                      <a:pt x="201" y="184"/>
                    </a:cubicBezTo>
                    <a:cubicBezTo>
                      <a:pt x="197" y="181"/>
                      <a:pt x="193" y="179"/>
                      <a:pt x="189" y="177"/>
                    </a:cubicBezTo>
                    <a:cubicBezTo>
                      <a:pt x="179" y="170"/>
                      <a:pt x="172" y="161"/>
                      <a:pt x="164" y="153"/>
                    </a:cubicBezTo>
                    <a:cubicBezTo>
                      <a:pt x="146" y="136"/>
                      <a:pt x="128" y="120"/>
                      <a:pt x="111" y="103"/>
                    </a:cubicBezTo>
                    <a:cubicBezTo>
                      <a:pt x="117" y="110"/>
                      <a:pt x="108" y="103"/>
                      <a:pt x="108" y="102"/>
                    </a:cubicBezTo>
                    <a:cubicBezTo>
                      <a:pt x="105" y="98"/>
                      <a:pt x="102" y="95"/>
                      <a:pt x="98" y="92"/>
                    </a:cubicBezTo>
                    <a:cubicBezTo>
                      <a:pt x="99" y="93"/>
                      <a:pt x="99" y="94"/>
                      <a:pt x="100" y="95"/>
                    </a:cubicBezTo>
                    <a:cubicBezTo>
                      <a:pt x="97" y="96"/>
                      <a:pt x="95" y="93"/>
                      <a:pt x="94" y="91"/>
                    </a:cubicBezTo>
                    <a:cubicBezTo>
                      <a:pt x="93" y="87"/>
                      <a:pt x="91" y="86"/>
                      <a:pt x="87" y="84"/>
                    </a:cubicBezTo>
                    <a:cubicBezTo>
                      <a:pt x="81" y="81"/>
                      <a:pt x="73" y="70"/>
                      <a:pt x="71" y="63"/>
                    </a:cubicBezTo>
                    <a:cubicBezTo>
                      <a:pt x="72" y="65"/>
                      <a:pt x="74" y="67"/>
                      <a:pt x="75" y="69"/>
                    </a:cubicBezTo>
                    <a:cubicBezTo>
                      <a:pt x="75" y="50"/>
                      <a:pt x="49" y="51"/>
                      <a:pt x="45" y="35"/>
                    </a:cubicBezTo>
                    <a:cubicBezTo>
                      <a:pt x="52" y="35"/>
                      <a:pt x="60" y="47"/>
                      <a:pt x="65" y="51"/>
                    </a:cubicBezTo>
                    <a:cubicBezTo>
                      <a:pt x="60" y="46"/>
                      <a:pt x="55" y="39"/>
                      <a:pt x="49" y="35"/>
                    </a:cubicBezTo>
                    <a:cubicBezTo>
                      <a:pt x="41" y="31"/>
                      <a:pt x="35" y="24"/>
                      <a:pt x="27" y="20"/>
                    </a:cubicBezTo>
                    <a:cubicBezTo>
                      <a:pt x="29" y="21"/>
                      <a:pt x="31" y="22"/>
                      <a:pt x="33" y="24"/>
                    </a:cubicBezTo>
                    <a:cubicBezTo>
                      <a:pt x="31" y="22"/>
                      <a:pt x="29" y="20"/>
                      <a:pt x="26" y="18"/>
                    </a:cubicBezTo>
                    <a:cubicBezTo>
                      <a:pt x="23" y="17"/>
                      <a:pt x="25" y="14"/>
                      <a:pt x="23" y="11"/>
                    </a:cubicBezTo>
                    <a:cubicBezTo>
                      <a:pt x="19" y="6"/>
                      <a:pt x="12" y="4"/>
                      <a:pt x="7" y="0"/>
                    </a:cubicBezTo>
                    <a:cubicBezTo>
                      <a:pt x="7" y="4"/>
                      <a:pt x="3" y="6"/>
                      <a:pt x="0" y="5"/>
                    </a:cubicBezTo>
                    <a:cubicBezTo>
                      <a:pt x="5" y="7"/>
                      <a:pt x="11" y="10"/>
                      <a:pt x="15" y="14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Freeform 511">
                <a:extLst>
                  <a:ext uri="{FF2B5EF4-FFF2-40B4-BE49-F238E27FC236}">
                    <a16:creationId xmlns="" xmlns:a16="http://schemas.microsoft.com/office/drawing/2014/main" id="{6DABBD3A-1583-48E9-9884-993882389B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8" y="1572"/>
                <a:ext cx="10" cy="14"/>
              </a:xfrm>
              <a:custGeom>
                <a:avLst/>
                <a:gdLst>
                  <a:gd name="T0" fmla="*/ 6 w 19"/>
                  <a:gd name="T1" fmla="*/ 0 h 28"/>
                  <a:gd name="T2" fmla="*/ 3 w 19"/>
                  <a:gd name="T3" fmla="*/ 18 h 28"/>
                  <a:gd name="T4" fmla="*/ 6 w 19"/>
                  <a:gd name="T5" fmla="*/ 27 h 28"/>
                  <a:gd name="T6" fmla="*/ 19 w 19"/>
                  <a:gd name="T7" fmla="*/ 5 h 28"/>
                  <a:gd name="T8" fmla="*/ 19 w 19"/>
                  <a:gd name="T9" fmla="*/ 2 h 28"/>
                  <a:gd name="T10" fmla="*/ 6 w 19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8">
                    <a:moveTo>
                      <a:pt x="6" y="0"/>
                    </a:moveTo>
                    <a:cubicBezTo>
                      <a:pt x="4" y="6"/>
                      <a:pt x="6" y="12"/>
                      <a:pt x="3" y="18"/>
                    </a:cubicBezTo>
                    <a:cubicBezTo>
                      <a:pt x="2" y="22"/>
                      <a:pt x="0" y="28"/>
                      <a:pt x="6" y="27"/>
                    </a:cubicBezTo>
                    <a:cubicBezTo>
                      <a:pt x="4" y="20"/>
                      <a:pt x="11" y="3"/>
                      <a:pt x="19" y="5"/>
                    </a:cubicBezTo>
                    <a:cubicBezTo>
                      <a:pt x="19" y="4"/>
                      <a:pt x="19" y="3"/>
                      <a:pt x="19" y="2"/>
                    </a:cubicBezTo>
                    <a:cubicBezTo>
                      <a:pt x="14" y="4"/>
                      <a:pt x="10" y="2"/>
                      <a:pt x="6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Freeform 512">
                <a:extLst>
                  <a:ext uri="{FF2B5EF4-FFF2-40B4-BE49-F238E27FC236}">
                    <a16:creationId xmlns="" xmlns:a16="http://schemas.microsoft.com/office/drawing/2014/main" id="{E58CFA1E-B821-4497-8D30-41CB57B902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8" y="1572"/>
                <a:ext cx="10" cy="14"/>
              </a:xfrm>
              <a:custGeom>
                <a:avLst/>
                <a:gdLst>
                  <a:gd name="T0" fmla="*/ 6 w 19"/>
                  <a:gd name="T1" fmla="*/ 0 h 28"/>
                  <a:gd name="T2" fmla="*/ 3 w 19"/>
                  <a:gd name="T3" fmla="*/ 18 h 28"/>
                  <a:gd name="T4" fmla="*/ 6 w 19"/>
                  <a:gd name="T5" fmla="*/ 27 h 28"/>
                  <a:gd name="T6" fmla="*/ 19 w 19"/>
                  <a:gd name="T7" fmla="*/ 5 h 28"/>
                  <a:gd name="T8" fmla="*/ 19 w 19"/>
                  <a:gd name="T9" fmla="*/ 2 h 28"/>
                  <a:gd name="T10" fmla="*/ 6 w 19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8">
                    <a:moveTo>
                      <a:pt x="6" y="0"/>
                    </a:moveTo>
                    <a:cubicBezTo>
                      <a:pt x="4" y="6"/>
                      <a:pt x="6" y="12"/>
                      <a:pt x="3" y="18"/>
                    </a:cubicBezTo>
                    <a:cubicBezTo>
                      <a:pt x="2" y="22"/>
                      <a:pt x="0" y="28"/>
                      <a:pt x="6" y="27"/>
                    </a:cubicBezTo>
                    <a:cubicBezTo>
                      <a:pt x="4" y="20"/>
                      <a:pt x="11" y="3"/>
                      <a:pt x="19" y="5"/>
                    </a:cubicBezTo>
                    <a:cubicBezTo>
                      <a:pt x="19" y="4"/>
                      <a:pt x="19" y="3"/>
                      <a:pt x="19" y="2"/>
                    </a:cubicBezTo>
                    <a:cubicBezTo>
                      <a:pt x="14" y="4"/>
                      <a:pt x="10" y="2"/>
                      <a:pt x="6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Freeform 513">
                <a:extLst>
                  <a:ext uri="{FF2B5EF4-FFF2-40B4-BE49-F238E27FC236}">
                    <a16:creationId xmlns="" xmlns:a16="http://schemas.microsoft.com/office/drawing/2014/main" id="{03389EB5-DB6B-4371-ADB5-384272CEDC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0" y="1555"/>
                <a:ext cx="21" cy="19"/>
              </a:xfrm>
              <a:custGeom>
                <a:avLst/>
                <a:gdLst>
                  <a:gd name="T0" fmla="*/ 31 w 43"/>
                  <a:gd name="T1" fmla="*/ 1 h 39"/>
                  <a:gd name="T2" fmla="*/ 23 w 43"/>
                  <a:gd name="T3" fmla="*/ 8 h 39"/>
                  <a:gd name="T4" fmla="*/ 10 w 43"/>
                  <a:gd name="T5" fmla="*/ 4 h 39"/>
                  <a:gd name="T6" fmla="*/ 12 w 43"/>
                  <a:gd name="T7" fmla="*/ 8 h 39"/>
                  <a:gd name="T8" fmla="*/ 10 w 43"/>
                  <a:gd name="T9" fmla="*/ 16 h 39"/>
                  <a:gd name="T10" fmla="*/ 7 w 43"/>
                  <a:gd name="T11" fmla="*/ 15 h 39"/>
                  <a:gd name="T12" fmla="*/ 6 w 43"/>
                  <a:gd name="T13" fmla="*/ 29 h 39"/>
                  <a:gd name="T14" fmla="*/ 5 w 43"/>
                  <a:gd name="T15" fmla="*/ 39 h 39"/>
                  <a:gd name="T16" fmla="*/ 12 w 43"/>
                  <a:gd name="T17" fmla="*/ 19 h 39"/>
                  <a:gd name="T18" fmla="*/ 25 w 43"/>
                  <a:gd name="T19" fmla="*/ 11 h 39"/>
                  <a:gd name="T20" fmla="*/ 31 w 43"/>
                  <a:gd name="T21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" h="39">
                    <a:moveTo>
                      <a:pt x="31" y="1"/>
                    </a:moveTo>
                    <a:cubicBezTo>
                      <a:pt x="27" y="0"/>
                      <a:pt x="26" y="6"/>
                      <a:pt x="23" y="8"/>
                    </a:cubicBezTo>
                    <a:cubicBezTo>
                      <a:pt x="19" y="13"/>
                      <a:pt x="14" y="6"/>
                      <a:pt x="10" y="4"/>
                    </a:cubicBezTo>
                    <a:cubicBezTo>
                      <a:pt x="9" y="6"/>
                      <a:pt x="11" y="7"/>
                      <a:pt x="12" y="8"/>
                    </a:cubicBezTo>
                    <a:cubicBezTo>
                      <a:pt x="14" y="11"/>
                      <a:pt x="9" y="13"/>
                      <a:pt x="10" y="16"/>
                    </a:cubicBezTo>
                    <a:cubicBezTo>
                      <a:pt x="9" y="16"/>
                      <a:pt x="8" y="16"/>
                      <a:pt x="7" y="15"/>
                    </a:cubicBezTo>
                    <a:cubicBezTo>
                      <a:pt x="8" y="19"/>
                      <a:pt x="0" y="28"/>
                      <a:pt x="6" y="29"/>
                    </a:cubicBezTo>
                    <a:cubicBezTo>
                      <a:pt x="1" y="30"/>
                      <a:pt x="0" y="37"/>
                      <a:pt x="5" y="39"/>
                    </a:cubicBezTo>
                    <a:cubicBezTo>
                      <a:pt x="6" y="32"/>
                      <a:pt x="16" y="27"/>
                      <a:pt x="12" y="19"/>
                    </a:cubicBezTo>
                    <a:cubicBezTo>
                      <a:pt x="19" y="23"/>
                      <a:pt x="21" y="14"/>
                      <a:pt x="25" y="11"/>
                    </a:cubicBezTo>
                    <a:cubicBezTo>
                      <a:pt x="26" y="10"/>
                      <a:pt x="43" y="5"/>
                      <a:pt x="31" y="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Freeform 514">
                <a:extLst>
                  <a:ext uri="{FF2B5EF4-FFF2-40B4-BE49-F238E27FC236}">
                    <a16:creationId xmlns="" xmlns:a16="http://schemas.microsoft.com/office/drawing/2014/main" id="{8C98EB17-2BF2-4614-8A0C-6C7366093F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0" y="1555"/>
                <a:ext cx="21" cy="19"/>
              </a:xfrm>
              <a:custGeom>
                <a:avLst/>
                <a:gdLst>
                  <a:gd name="T0" fmla="*/ 31 w 43"/>
                  <a:gd name="T1" fmla="*/ 1 h 39"/>
                  <a:gd name="T2" fmla="*/ 23 w 43"/>
                  <a:gd name="T3" fmla="*/ 8 h 39"/>
                  <a:gd name="T4" fmla="*/ 10 w 43"/>
                  <a:gd name="T5" fmla="*/ 4 h 39"/>
                  <a:gd name="T6" fmla="*/ 12 w 43"/>
                  <a:gd name="T7" fmla="*/ 8 h 39"/>
                  <a:gd name="T8" fmla="*/ 10 w 43"/>
                  <a:gd name="T9" fmla="*/ 16 h 39"/>
                  <a:gd name="T10" fmla="*/ 7 w 43"/>
                  <a:gd name="T11" fmla="*/ 15 h 39"/>
                  <a:gd name="T12" fmla="*/ 6 w 43"/>
                  <a:gd name="T13" fmla="*/ 29 h 39"/>
                  <a:gd name="T14" fmla="*/ 5 w 43"/>
                  <a:gd name="T15" fmla="*/ 39 h 39"/>
                  <a:gd name="T16" fmla="*/ 12 w 43"/>
                  <a:gd name="T17" fmla="*/ 19 h 39"/>
                  <a:gd name="T18" fmla="*/ 25 w 43"/>
                  <a:gd name="T19" fmla="*/ 11 h 39"/>
                  <a:gd name="T20" fmla="*/ 31 w 43"/>
                  <a:gd name="T21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" h="39">
                    <a:moveTo>
                      <a:pt x="31" y="1"/>
                    </a:moveTo>
                    <a:cubicBezTo>
                      <a:pt x="27" y="0"/>
                      <a:pt x="26" y="6"/>
                      <a:pt x="23" y="8"/>
                    </a:cubicBezTo>
                    <a:cubicBezTo>
                      <a:pt x="19" y="13"/>
                      <a:pt x="14" y="6"/>
                      <a:pt x="10" y="4"/>
                    </a:cubicBezTo>
                    <a:cubicBezTo>
                      <a:pt x="9" y="6"/>
                      <a:pt x="11" y="7"/>
                      <a:pt x="12" y="8"/>
                    </a:cubicBezTo>
                    <a:cubicBezTo>
                      <a:pt x="14" y="11"/>
                      <a:pt x="9" y="13"/>
                      <a:pt x="10" y="16"/>
                    </a:cubicBezTo>
                    <a:cubicBezTo>
                      <a:pt x="9" y="16"/>
                      <a:pt x="8" y="16"/>
                      <a:pt x="7" y="15"/>
                    </a:cubicBezTo>
                    <a:cubicBezTo>
                      <a:pt x="8" y="19"/>
                      <a:pt x="0" y="28"/>
                      <a:pt x="6" y="29"/>
                    </a:cubicBezTo>
                    <a:cubicBezTo>
                      <a:pt x="1" y="30"/>
                      <a:pt x="0" y="37"/>
                      <a:pt x="5" y="39"/>
                    </a:cubicBezTo>
                    <a:cubicBezTo>
                      <a:pt x="6" y="32"/>
                      <a:pt x="16" y="27"/>
                      <a:pt x="12" y="19"/>
                    </a:cubicBezTo>
                    <a:cubicBezTo>
                      <a:pt x="19" y="23"/>
                      <a:pt x="21" y="14"/>
                      <a:pt x="25" y="11"/>
                    </a:cubicBezTo>
                    <a:cubicBezTo>
                      <a:pt x="26" y="10"/>
                      <a:pt x="43" y="5"/>
                      <a:pt x="31" y="1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Freeform 515">
                <a:extLst>
                  <a:ext uri="{FF2B5EF4-FFF2-40B4-BE49-F238E27FC236}">
                    <a16:creationId xmlns="" xmlns:a16="http://schemas.microsoft.com/office/drawing/2014/main" id="{5AB3F19B-63BE-434E-B474-91FFE6E56E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5" y="1583"/>
                <a:ext cx="3" cy="4"/>
              </a:xfrm>
              <a:custGeom>
                <a:avLst/>
                <a:gdLst>
                  <a:gd name="T0" fmla="*/ 6 w 7"/>
                  <a:gd name="T1" fmla="*/ 0 h 7"/>
                  <a:gd name="T2" fmla="*/ 0 w 7"/>
                  <a:gd name="T3" fmla="*/ 3 h 7"/>
                  <a:gd name="T4" fmla="*/ 6 w 7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6" y="0"/>
                    </a:moveTo>
                    <a:cubicBezTo>
                      <a:pt x="4" y="0"/>
                      <a:pt x="2" y="1"/>
                      <a:pt x="0" y="3"/>
                    </a:cubicBezTo>
                    <a:cubicBezTo>
                      <a:pt x="3" y="7"/>
                      <a:pt x="7" y="4"/>
                      <a:pt x="6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Freeform 516">
                <a:extLst>
                  <a:ext uri="{FF2B5EF4-FFF2-40B4-BE49-F238E27FC236}">
                    <a16:creationId xmlns="" xmlns:a16="http://schemas.microsoft.com/office/drawing/2014/main" id="{B3AFF446-7C37-4844-93EC-3860904439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5" y="1583"/>
                <a:ext cx="3" cy="4"/>
              </a:xfrm>
              <a:custGeom>
                <a:avLst/>
                <a:gdLst>
                  <a:gd name="T0" fmla="*/ 6 w 7"/>
                  <a:gd name="T1" fmla="*/ 0 h 7"/>
                  <a:gd name="T2" fmla="*/ 0 w 7"/>
                  <a:gd name="T3" fmla="*/ 3 h 7"/>
                  <a:gd name="T4" fmla="*/ 6 w 7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6" y="0"/>
                    </a:moveTo>
                    <a:cubicBezTo>
                      <a:pt x="4" y="0"/>
                      <a:pt x="2" y="1"/>
                      <a:pt x="0" y="3"/>
                    </a:cubicBezTo>
                    <a:cubicBezTo>
                      <a:pt x="3" y="7"/>
                      <a:pt x="7" y="4"/>
                      <a:pt x="6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Freeform 517">
                <a:extLst>
                  <a:ext uri="{FF2B5EF4-FFF2-40B4-BE49-F238E27FC236}">
                    <a16:creationId xmlns="" xmlns:a16="http://schemas.microsoft.com/office/drawing/2014/main" id="{DE3F827F-EFB0-4D26-B09F-4A68383D4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2" y="1543"/>
                <a:ext cx="9" cy="14"/>
              </a:xfrm>
              <a:custGeom>
                <a:avLst/>
                <a:gdLst>
                  <a:gd name="T0" fmla="*/ 7 w 18"/>
                  <a:gd name="T1" fmla="*/ 8 h 28"/>
                  <a:gd name="T2" fmla="*/ 3 w 18"/>
                  <a:gd name="T3" fmla="*/ 23 h 28"/>
                  <a:gd name="T4" fmla="*/ 18 w 18"/>
                  <a:gd name="T5" fmla="*/ 3 h 28"/>
                  <a:gd name="T6" fmla="*/ 7 w 18"/>
                  <a:gd name="T7" fmla="*/ 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8">
                    <a:moveTo>
                      <a:pt x="7" y="8"/>
                    </a:moveTo>
                    <a:cubicBezTo>
                      <a:pt x="5" y="13"/>
                      <a:pt x="0" y="17"/>
                      <a:pt x="3" y="23"/>
                    </a:cubicBezTo>
                    <a:cubicBezTo>
                      <a:pt x="5" y="28"/>
                      <a:pt x="17" y="5"/>
                      <a:pt x="18" y="3"/>
                    </a:cubicBezTo>
                    <a:cubicBezTo>
                      <a:pt x="13" y="0"/>
                      <a:pt x="11" y="6"/>
                      <a:pt x="7" y="8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Freeform 518">
                <a:extLst>
                  <a:ext uri="{FF2B5EF4-FFF2-40B4-BE49-F238E27FC236}">
                    <a16:creationId xmlns="" xmlns:a16="http://schemas.microsoft.com/office/drawing/2014/main" id="{7B9C6EEB-566D-41A8-841B-25DBF87AB6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2" y="1543"/>
                <a:ext cx="9" cy="14"/>
              </a:xfrm>
              <a:custGeom>
                <a:avLst/>
                <a:gdLst>
                  <a:gd name="T0" fmla="*/ 7 w 18"/>
                  <a:gd name="T1" fmla="*/ 8 h 28"/>
                  <a:gd name="T2" fmla="*/ 3 w 18"/>
                  <a:gd name="T3" fmla="*/ 23 h 28"/>
                  <a:gd name="T4" fmla="*/ 18 w 18"/>
                  <a:gd name="T5" fmla="*/ 3 h 28"/>
                  <a:gd name="T6" fmla="*/ 7 w 18"/>
                  <a:gd name="T7" fmla="*/ 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28">
                    <a:moveTo>
                      <a:pt x="7" y="8"/>
                    </a:moveTo>
                    <a:cubicBezTo>
                      <a:pt x="5" y="13"/>
                      <a:pt x="0" y="17"/>
                      <a:pt x="3" y="23"/>
                    </a:cubicBezTo>
                    <a:cubicBezTo>
                      <a:pt x="5" y="28"/>
                      <a:pt x="17" y="5"/>
                      <a:pt x="18" y="3"/>
                    </a:cubicBezTo>
                    <a:cubicBezTo>
                      <a:pt x="13" y="0"/>
                      <a:pt x="11" y="6"/>
                      <a:pt x="7" y="8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Freeform 519">
                <a:extLst>
                  <a:ext uri="{FF2B5EF4-FFF2-40B4-BE49-F238E27FC236}">
                    <a16:creationId xmlns="" xmlns:a16="http://schemas.microsoft.com/office/drawing/2014/main" id="{A7EA5DCF-DD28-4BA0-A9E7-095A617861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9" y="1529"/>
                <a:ext cx="4" cy="6"/>
              </a:xfrm>
              <a:custGeom>
                <a:avLst/>
                <a:gdLst>
                  <a:gd name="T0" fmla="*/ 6 w 8"/>
                  <a:gd name="T1" fmla="*/ 0 h 12"/>
                  <a:gd name="T2" fmla="*/ 0 w 8"/>
                  <a:gd name="T3" fmla="*/ 9 h 12"/>
                  <a:gd name="T4" fmla="*/ 2 w 8"/>
                  <a:gd name="T5" fmla="*/ 12 h 12"/>
                  <a:gd name="T6" fmla="*/ 8 w 8"/>
                  <a:gd name="T7" fmla="*/ 0 h 12"/>
                  <a:gd name="T8" fmla="*/ 6 w 8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2">
                    <a:moveTo>
                      <a:pt x="6" y="0"/>
                    </a:moveTo>
                    <a:cubicBezTo>
                      <a:pt x="5" y="3"/>
                      <a:pt x="4" y="10"/>
                      <a:pt x="0" y="9"/>
                    </a:cubicBezTo>
                    <a:cubicBezTo>
                      <a:pt x="0" y="10"/>
                      <a:pt x="1" y="11"/>
                      <a:pt x="2" y="12"/>
                    </a:cubicBezTo>
                    <a:cubicBezTo>
                      <a:pt x="5" y="9"/>
                      <a:pt x="6" y="4"/>
                      <a:pt x="8" y="0"/>
                    </a:cubicBezTo>
                    <a:cubicBezTo>
                      <a:pt x="7" y="0"/>
                      <a:pt x="6" y="0"/>
                      <a:pt x="6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Freeform 520">
                <a:extLst>
                  <a:ext uri="{FF2B5EF4-FFF2-40B4-BE49-F238E27FC236}">
                    <a16:creationId xmlns="" xmlns:a16="http://schemas.microsoft.com/office/drawing/2014/main" id="{CC2A14B6-3306-4952-AEF3-2310B06C3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9" y="1529"/>
                <a:ext cx="4" cy="6"/>
              </a:xfrm>
              <a:custGeom>
                <a:avLst/>
                <a:gdLst>
                  <a:gd name="T0" fmla="*/ 6 w 8"/>
                  <a:gd name="T1" fmla="*/ 0 h 12"/>
                  <a:gd name="T2" fmla="*/ 0 w 8"/>
                  <a:gd name="T3" fmla="*/ 9 h 12"/>
                  <a:gd name="T4" fmla="*/ 2 w 8"/>
                  <a:gd name="T5" fmla="*/ 12 h 12"/>
                  <a:gd name="T6" fmla="*/ 8 w 8"/>
                  <a:gd name="T7" fmla="*/ 0 h 12"/>
                  <a:gd name="T8" fmla="*/ 6 w 8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2">
                    <a:moveTo>
                      <a:pt x="6" y="0"/>
                    </a:moveTo>
                    <a:cubicBezTo>
                      <a:pt x="5" y="3"/>
                      <a:pt x="4" y="10"/>
                      <a:pt x="0" y="9"/>
                    </a:cubicBezTo>
                    <a:cubicBezTo>
                      <a:pt x="0" y="10"/>
                      <a:pt x="1" y="11"/>
                      <a:pt x="2" y="12"/>
                    </a:cubicBezTo>
                    <a:cubicBezTo>
                      <a:pt x="5" y="9"/>
                      <a:pt x="6" y="4"/>
                      <a:pt x="8" y="0"/>
                    </a:cubicBezTo>
                    <a:cubicBezTo>
                      <a:pt x="7" y="0"/>
                      <a:pt x="6" y="0"/>
                      <a:pt x="6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Freeform 521">
                <a:extLst>
                  <a:ext uri="{FF2B5EF4-FFF2-40B4-BE49-F238E27FC236}">
                    <a16:creationId xmlns="" xmlns:a16="http://schemas.microsoft.com/office/drawing/2014/main" id="{5FBC26BD-1DC0-4D22-9140-FA875B6FFC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6" y="1874"/>
                <a:ext cx="79" cy="98"/>
              </a:xfrm>
              <a:custGeom>
                <a:avLst/>
                <a:gdLst>
                  <a:gd name="T0" fmla="*/ 9 w 163"/>
                  <a:gd name="T1" fmla="*/ 0 h 201"/>
                  <a:gd name="T2" fmla="*/ 30 w 163"/>
                  <a:gd name="T3" fmla="*/ 12 h 201"/>
                  <a:gd name="T4" fmla="*/ 34 w 163"/>
                  <a:gd name="T5" fmla="*/ 13 h 201"/>
                  <a:gd name="T6" fmla="*/ 48 w 163"/>
                  <a:gd name="T7" fmla="*/ 15 h 201"/>
                  <a:gd name="T8" fmla="*/ 62 w 163"/>
                  <a:gd name="T9" fmla="*/ 45 h 201"/>
                  <a:gd name="T10" fmla="*/ 125 w 163"/>
                  <a:gd name="T11" fmla="*/ 49 h 201"/>
                  <a:gd name="T12" fmla="*/ 127 w 163"/>
                  <a:gd name="T13" fmla="*/ 83 h 201"/>
                  <a:gd name="T14" fmla="*/ 111 w 163"/>
                  <a:gd name="T15" fmla="*/ 86 h 201"/>
                  <a:gd name="T16" fmla="*/ 115 w 163"/>
                  <a:gd name="T17" fmla="*/ 121 h 201"/>
                  <a:gd name="T18" fmla="*/ 129 w 163"/>
                  <a:gd name="T19" fmla="*/ 123 h 201"/>
                  <a:gd name="T20" fmla="*/ 130 w 163"/>
                  <a:gd name="T21" fmla="*/ 100 h 201"/>
                  <a:gd name="T22" fmla="*/ 147 w 163"/>
                  <a:gd name="T23" fmla="*/ 125 h 201"/>
                  <a:gd name="T24" fmla="*/ 163 w 163"/>
                  <a:gd name="T25" fmla="*/ 183 h 201"/>
                  <a:gd name="T26" fmla="*/ 154 w 163"/>
                  <a:gd name="T27" fmla="*/ 201 h 201"/>
                  <a:gd name="T28" fmla="*/ 142 w 163"/>
                  <a:gd name="T29" fmla="*/ 173 h 201"/>
                  <a:gd name="T30" fmla="*/ 132 w 163"/>
                  <a:gd name="T31" fmla="*/ 151 h 201"/>
                  <a:gd name="T32" fmla="*/ 114 w 163"/>
                  <a:gd name="T33" fmla="*/ 135 h 201"/>
                  <a:gd name="T34" fmla="*/ 107 w 163"/>
                  <a:gd name="T35" fmla="*/ 136 h 201"/>
                  <a:gd name="T36" fmla="*/ 96 w 163"/>
                  <a:gd name="T37" fmla="*/ 124 h 201"/>
                  <a:gd name="T38" fmla="*/ 92 w 163"/>
                  <a:gd name="T39" fmla="*/ 111 h 201"/>
                  <a:gd name="T40" fmla="*/ 91 w 163"/>
                  <a:gd name="T41" fmla="*/ 107 h 201"/>
                  <a:gd name="T42" fmla="*/ 87 w 163"/>
                  <a:gd name="T43" fmla="*/ 104 h 201"/>
                  <a:gd name="T44" fmla="*/ 81 w 163"/>
                  <a:gd name="T45" fmla="*/ 109 h 201"/>
                  <a:gd name="T46" fmla="*/ 89 w 163"/>
                  <a:gd name="T47" fmla="*/ 123 h 201"/>
                  <a:gd name="T48" fmla="*/ 91 w 163"/>
                  <a:gd name="T49" fmla="*/ 142 h 201"/>
                  <a:gd name="T50" fmla="*/ 91 w 163"/>
                  <a:gd name="T51" fmla="*/ 155 h 201"/>
                  <a:gd name="T52" fmla="*/ 89 w 163"/>
                  <a:gd name="T53" fmla="*/ 162 h 201"/>
                  <a:gd name="T54" fmla="*/ 81 w 163"/>
                  <a:gd name="T55" fmla="*/ 164 h 201"/>
                  <a:gd name="T56" fmla="*/ 80 w 163"/>
                  <a:gd name="T57" fmla="*/ 159 h 201"/>
                  <a:gd name="T58" fmla="*/ 78 w 163"/>
                  <a:gd name="T59" fmla="*/ 159 h 201"/>
                  <a:gd name="T60" fmla="*/ 75 w 163"/>
                  <a:gd name="T61" fmla="*/ 155 h 201"/>
                  <a:gd name="T62" fmla="*/ 70 w 163"/>
                  <a:gd name="T63" fmla="*/ 162 h 201"/>
                  <a:gd name="T64" fmla="*/ 67 w 163"/>
                  <a:gd name="T65" fmla="*/ 147 h 201"/>
                  <a:gd name="T66" fmla="*/ 63 w 163"/>
                  <a:gd name="T67" fmla="*/ 149 h 201"/>
                  <a:gd name="T68" fmla="*/ 61 w 163"/>
                  <a:gd name="T69" fmla="*/ 160 h 201"/>
                  <a:gd name="T70" fmla="*/ 52 w 163"/>
                  <a:gd name="T71" fmla="*/ 156 h 201"/>
                  <a:gd name="T72" fmla="*/ 43 w 163"/>
                  <a:gd name="T73" fmla="*/ 128 h 201"/>
                  <a:gd name="T74" fmla="*/ 38 w 163"/>
                  <a:gd name="T75" fmla="*/ 116 h 201"/>
                  <a:gd name="T76" fmla="*/ 29 w 163"/>
                  <a:gd name="T77" fmla="*/ 98 h 201"/>
                  <a:gd name="T78" fmla="*/ 31 w 163"/>
                  <a:gd name="T79" fmla="*/ 81 h 201"/>
                  <a:gd name="T80" fmla="*/ 9 w 163"/>
                  <a:gd name="T81" fmla="*/ 66 h 201"/>
                  <a:gd name="T82" fmla="*/ 21 w 163"/>
                  <a:gd name="T83" fmla="*/ 49 h 201"/>
                  <a:gd name="T84" fmla="*/ 29 w 163"/>
                  <a:gd name="T85" fmla="*/ 40 h 201"/>
                  <a:gd name="T86" fmla="*/ 11 w 163"/>
                  <a:gd name="T87" fmla="*/ 28 h 201"/>
                  <a:gd name="T88" fmla="*/ 8 w 163"/>
                  <a:gd name="T89" fmla="*/ 3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63" h="201">
                    <a:moveTo>
                      <a:pt x="8" y="3"/>
                    </a:moveTo>
                    <a:cubicBezTo>
                      <a:pt x="8" y="2"/>
                      <a:pt x="9" y="1"/>
                      <a:pt x="9" y="0"/>
                    </a:cubicBezTo>
                    <a:cubicBezTo>
                      <a:pt x="12" y="2"/>
                      <a:pt x="18" y="4"/>
                      <a:pt x="20" y="8"/>
                    </a:cubicBezTo>
                    <a:cubicBezTo>
                      <a:pt x="21" y="11"/>
                      <a:pt x="27" y="11"/>
                      <a:pt x="30" y="12"/>
                    </a:cubicBezTo>
                    <a:cubicBezTo>
                      <a:pt x="29" y="10"/>
                      <a:pt x="28" y="8"/>
                      <a:pt x="26" y="6"/>
                    </a:cubicBezTo>
                    <a:cubicBezTo>
                      <a:pt x="31" y="5"/>
                      <a:pt x="32" y="10"/>
                      <a:pt x="34" y="13"/>
                    </a:cubicBezTo>
                    <a:cubicBezTo>
                      <a:pt x="36" y="18"/>
                      <a:pt x="43" y="19"/>
                      <a:pt x="47" y="22"/>
                    </a:cubicBezTo>
                    <a:cubicBezTo>
                      <a:pt x="48" y="19"/>
                      <a:pt x="49" y="17"/>
                      <a:pt x="48" y="15"/>
                    </a:cubicBezTo>
                    <a:cubicBezTo>
                      <a:pt x="57" y="14"/>
                      <a:pt x="59" y="31"/>
                      <a:pt x="59" y="37"/>
                    </a:cubicBezTo>
                    <a:cubicBezTo>
                      <a:pt x="59" y="40"/>
                      <a:pt x="58" y="44"/>
                      <a:pt x="62" y="45"/>
                    </a:cubicBezTo>
                    <a:cubicBezTo>
                      <a:pt x="69" y="47"/>
                      <a:pt x="76" y="49"/>
                      <a:pt x="83" y="49"/>
                    </a:cubicBezTo>
                    <a:cubicBezTo>
                      <a:pt x="97" y="49"/>
                      <a:pt x="111" y="48"/>
                      <a:pt x="125" y="49"/>
                    </a:cubicBezTo>
                    <a:cubicBezTo>
                      <a:pt x="131" y="50"/>
                      <a:pt x="149" y="61"/>
                      <a:pt x="134" y="59"/>
                    </a:cubicBezTo>
                    <a:cubicBezTo>
                      <a:pt x="138" y="68"/>
                      <a:pt x="128" y="76"/>
                      <a:pt x="127" y="83"/>
                    </a:cubicBezTo>
                    <a:cubicBezTo>
                      <a:pt x="124" y="81"/>
                      <a:pt x="121" y="86"/>
                      <a:pt x="119" y="83"/>
                    </a:cubicBezTo>
                    <a:cubicBezTo>
                      <a:pt x="120" y="87"/>
                      <a:pt x="114" y="86"/>
                      <a:pt x="111" y="86"/>
                    </a:cubicBezTo>
                    <a:cubicBezTo>
                      <a:pt x="113" y="90"/>
                      <a:pt x="108" y="97"/>
                      <a:pt x="108" y="101"/>
                    </a:cubicBezTo>
                    <a:cubicBezTo>
                      <a:pt x="107" y="107"/>
                      <a:pt x="113" y="116"/>
                      <a:pt x="115" y="121"/>
                    </a:cubicBezTo>
                    <a:cubicBezTo>
                      <a:pt x="116" y="119"/>
                      <a:pt x="116" y="117"/>
                      <a:pt x="116" y="115"/>
                    </a:cubicBezTo>
                    <a:cubicBezTo>
                      <a:pt x="119" y="117"/>
                      <a:pt x="123" y="132"/>
                      <a:pt x="129" y="123"/>
                    </a:cubicBezTo>
                    <a:cubicBezTo>
                      <a:pt x="131" y="120"/>
                      <a:pt x="127" y="114"/>
                      <a:pt x="129" y="110"/>
                    </a:cubicBezTo>
                    <a:cubicBezTo>
                      <a:pt x="131" y="106"/>
                      <a:pt x="132" y="105"/>
                      <a:pt x="130" y="100"/>
                    </a:cubicBezTo>
                    <a:cubicBezTo>
                      <a:pt x="134" y="104"/>
                      <a:pt x="138" y="95"/>
                      <a:pt x="141" y="101"/>
                    </a:cubicBezTo>
                    <a:cubicBezTo>
                      <a:pt x="144" y="109"/>
                      <a:pt x="145" y="117"/>
                      <a:pt x="147" y="125"/>
                    </a:cubicBezTo>
                    <a:cubicBezTo>
                      <a:pt x="150" y="135"/>
                      <a:pt x="154" y="144"/>
                      <a:pt x="156" y="154"/>
                    </a:cubicBezTo>
                    <a:cubicBezTo>
                      <a:pt x="159" y="163"/>
                      <a:pt x="159" y="174"/>
                      <a:pt x="163" y="183"/>
                    </a:cubicBezTo>
                    <a:cubicBezTo>
                      <a:pt x="160" y="184"/>
                      <a:pt x="155" y="178"/>
                      <a:pt x="152" y="179"/>
                    </a:cubicBezTo>
                    <a:cubicBezTo>
                      <a:pt x="146" y="180"/>
                      <a:pt x="154" y="197"/>
                      <a:pt x="154" y="201"/>
                    </a:cubicBezTo>
                    <a:cubicBezTo>
                      <a:pt x="151" y="196"/>
                      <a:pt x="146" y="191"/>
                      <a:pt x="145" y="186"/>
                    </a:cubicBezTo>
                    <a:cubicBezTo>
                      <a:pt x="143" y="181"/>
                      <a:pt x="143" y="178"/>
                      <a:pt x="142" y="173"/>
                    </a:cubicBezTo>
                    <a:cubicBezTo>
                      <a:pt x="141" y="164"/>
                      <a:pt x="128" y="154"/>
                      <a:pt x="135" y="144"/>
                    </a:cubicBezTo>
                    <a:cubicBezTo>
                      <a:pt x="134" y="146"/>
                      <a:pt x="132" y="149"/>
                      <a:pt x="132" y="151"/>
                    </a:cubicBezTo>
                    <a:cubicBezTo>
                      <a:pt x="130" y="143"/>
                      <a:pt x="120" y="136"/>
                      <a:pt x="120" y="128"/>
                    </a:cubicBezTo>
                    <a:cubicBezTo>
                      <a:pt x="120" y="131"/>
                      <a:pt x="116" y="133"/>
                      <a:pt x="114" y="135"/>
                    </a:cubicBezTo>
                    <a:cubicBezTo>
                      <a:pt x="113" y="136"/>
                      <a:pt x="113" y="137"/>
                      <a:pt x="113" y="138"/>
                    </a:cubicBezTo>
                    <a:cubicBezTo>
                      <a:pt x="111" y="139"/>
                      <a:pt x="108" y="138"/>
                      <a:pt x="107" y="136"/>
                    </a:cubicBezTo>
                    <a:cubicBezTo>
                      <a:pt x="108" y="137"/>
                      <a:pt x="108" y="138"/>
                      <a:pt x="107" y="139"/>
                    </a:cubicBezTo>
                    <a:cubicBezTo>
                      <a:pt x="103" y="141"/>
                      <a:pt x="97" y="126"/>
                      <a:pt x="96" y="124"/>
                    </a:cubicBezTo>
                    <a:cubicBezTo>
                      <a:pt x="94" y="122"/>
                      <a:pt x="94" y="120"/>
                      <a:pt x="94" y="118"/>
                    </a:cubicBezTo>
                    <a:cubicBezTo>
                      <a:pt x="94" y="115"/>
                      <a:pt x="93" y="114"/>
                      <a:pt x="92" y="111"/>
                    </a:cubicBezTo>
                    <a:cubicBezTo>
                      <a:pt x="91" y="108"/>
                      <a:pt x="95" y="107"/>
                      <a:pt x="94" y="105"/>
                    </a:cubicBezTo>
                    <a:cubicBezTo>
                      <a:pt x="93" y="107"/>
                      <a:pt x="96" y="106"/>
                      <a:pt x="91" y="107"/>
                    </a:cubicBezTo>
                    <a:cubicBezTo>
                      <a:pt x="91" y="106"/>
                      <a:pt x="91" y="105"/>
                      <a:pt x="92" y="104"/>
                    </a:cubicBezTo>
                    <a:cubicBezTo>
                      <a:pt x="90" y="105"/>
                      <a:pt x="89" y="105"/>
                      <a:pt x="87" y="104"/>
                    </a:cubicBezTo>
                    <a:cubicBezTo>
                      <a:pt x="88" y="105"/>
                      <a:pt x="93" y="112"/>
                      <a:pt x="89" y="111"/>
                    </a:cubicBezTo>
                    <a:cubicBezTo>
                      <a:pt x="86" y="111"/>
                      <a:pt x="82" y="109"/>
                      <a:pt x="81" y="109"/>
                    </a:cubicBezTo>
                    <a:cubicBezTo>
                      <a:pt x="84" y="111"/>
                      <a:pt x="90" y="113"/>
                      <a:pt x="92" y="117"/>
                    </a:cubicBezTo>
                    <a:cubicBezTo>
                      <a:pt x="94" y="120"/>
                      <a:pt x="91" y="122"/>
                      <a:pt x="89" y="123"/>
                    </a:cubicBezTo>
                    <a:cubicBezTo>
                      <a:pt x="92" y="126"/>
                      <a:pt x="90" y="130"/>
                      <a:pt x="88" y="133"/>
                    </a:cubicBezTo>
                    <a:cubicBezTo>
                      <a:pt x="93" y="133"/>
                      <a:pt x="91" y="138"/>
                      <a:pt x="91" y="142"/>
                    </a:cubicBezTo>
                    <a:cubicBezTo>
                      <a:pt x="92" y="141"/>
                      <a:pt x="92" y="140"/>
                      <a:pt x="93" y="139"/>
                    </a:cubicBezTo>
                    <a:cubicBezTo>
                      <a:pt x="98" y="143"/>
                      <a:pt x="99" y="153"/>
                      <a:pt x="91" y="155"/>
                    </a:cubicBezTo>
                    <a:cubicBezTo>
                      <a:pt x="92" y="153"/>
                      <a:pt x="91" y="151"/>
                      <a:pt x="90" y="149"/>
                    </a:cubicBezTo>
                    <a:cubicBezTo>
                      <a:pt x="91" y="154"/>
                      <a:pt x="90" y="158"/>
                      <a:pt x="89" y="162"/>
                    </a:cubicBezTo>
                    <a:cubicBezTo>
                      <a:pt x="88" y="168"/>
                      <a:pt x="81" y="166"/>
                      <a:pt x="84" y="161"/>
                    </a:cubicBezTo>
                    <a:cubicBezTo>
                      <a:pt x="83" y="162"/>
                      <a:pt x="82" y="163"/>
                      <a:pt x="81" y="164"/>
                    </a:cubicBezTo>
                    <a:cubicBezTo>
                      <a:pt x="80" y="159"/>
                      <a:pt x="86" y="157"/>
                      <a:pt x="86" y="152"/>
                    </a:cubicBezTo>
                    <a:cubicBezTo>
                      <a:pt x="85" y="155"/>
                      <a:pt x="82" y="157"/>
                      <a:pt x="80" y="159"/>
                    </a:cubicBezTo>
                    <a:cubicBezTo>
                      <a:pt x="80" y="157"/>
                      <a:pt x="81" y="155"/>
                      <a:pt x="82" y="153"/>
                    </a:cubicBezTo>
                    <a:cubicBezTo>
                      <a:pt x="81" y="155"/>
                      <a:pt x="79" y="157"/>
                      <a:pt x="78" y="159"/>
                    </a:cubicBezTo>
                    <a:cubicBezTo>
                      <a:pt x="76" y="153"/>
                      <a:pt x="75" y="148"/>
                      <a:pt x="78" y="142"/>
                    </a:cubicBezTo>
                    <a:cubicBezTo>
                      <a:pt x="71" y="145"/>
                      <a:pt x="77" y="151"/>
                      <a:pt x="75" y="155"/>
                    </a:cubicBezTo>
                    <a:cubicBezTo>
                      <a:pt x="73" y="158"/>
                      <a:pt x="77" y="158"/>
                      <a:pt x="76" y="162"/>
                    </a:cubicBezTo>
                    <a:cubicBezTo>
                      <a:pt x="74" y="165"/>
                      <a:pt x="71" y="164"/>
                      <a:pt x="70" y="162"/>
                    </a:cubicBezTo>
                    <a:cubicBezTo>
                      <a:pt x="69" y="163"/>
                      <a:pt x="69" y="165"/>
                      <a:pt x="69" y="167"/>
                    </a:cubicBezTo>
                    <a:cubicBezTo>
                      <a:pt x="65" y="167"/>
                      <a:pt x="67" y="150"/>
                      <a:pt x="67" y="147"/>
                    </a:cubicBezTo>
                    <a:cubicBezTo>
                      <a:pt x="66" y="151"/>
                      <a:pt x="67" y="155"/>
                      <a:pt x="67" y="159"/>
                    </a:cubicBezTo>
                    <a:cubicBezTo>
                      <a:pt x="65" y="156"/>
                      <a:pt x="63" y="152"/>
                      <a:pt x="63" y="149"/>
                    </a:cubicBezTo>
                    <a:cubicBezTo>
                      <a:pt x="63" y="155"/>
                      <a:pt x="69" y="163"/>
                      <a:pt x="63" y="169"/>
                    </a:cubicBezTo>
                    <a:cubicBezTo>
                      <a:pt x="61" y="166"/>
                      <a:pt x="63" y="163"/>
                      <a:pt x="61" y="160"/>
                    </a:cubicBezTo>
                    <a:cubicBezTo>
                      <a:pt x="62" y="163"/>
                      <a:pt x="60" y="169"/>
                      <a:pt x="58" y="171"/>
                    </a:cubicBezTo>
                    <a:cubicBezTo>
                      <a:pt x="58" y="166"/>
                      <a:pt x="52" y="162"/>
                      <a:pt x="52" y="156"/>
                    </a:cubicBezTo>
                    <a:cubicBezTo>
                      <a:pt x="51" y="149"/>
                      <a:pt x="47" y="144"/>
                      <a:pt x="46" y="137"/>
                    </a:cubicBezTo>
                    <a:cubicBezTo>
                      <a:pt x="45" y="134"/>
                      <a:pt x="44" y="131"/>
                      <a:pt x="43" y="128"/>
                    </a:cubicBezTo>
                    <a:cubicBezTo>
                      <a:pt x="42" y="124"/>
                      <a:pt x="43" y="122"/>
                      <a:pt x="43" y="118"/>
                    </a:cubicBezTo>
                    <a:cubicBezTo>
                      <a:pt x="43" y="116"/>
                      <a:pt x="40" y="116"/>
                      <a:pt x="38" y="116"/>
                    </a:cubicBezTo>
                    <a:cubicBezTo>
                      <a:pt x="35" y="115"/>
                      <a:pt x="37" y="111"/>
                      <a:pt x="37" y="109"/>
                    </a:cubicBezTo>
                    <a:cubicBezTo>
                      <a:pt x="38" y="104"/>
                      <a:pt x="29" y="104"/>
                      <a:pt x="29" y="98"/>
                    </a:cubicBezTo>
                    <a:cubicBezTo>
                      <a:pt x="29" y="95"/>
                      <a:pt x="33" y="94"/>
                      <a:pt x="33" y="91"/>
                    </a:cubicBezTo>
                    <a:cubicBezTo>
                      <a:pt x="34" y="88"/>
                      <a:pt x="33" y="84"/>
                      <a:pt x="31" y="81"/>
                    </a:cubicBezTo>
                    <a:cubicBezTo>
                      <a:pt x="30" y="77"/>
                      <a:pt x="21" y="77"/>
                      <a:pt x="16" y="74"/>
                    </a:cubicBezTo>
                    <a:cubicBezTo>
                      <a:pt x="14" y="72"/>
                      <a:pt x="10" y="70"/>
                      <a:pt x="9" y="66"/>
                    </a:cubicBezTo>
                    <a:cubicBezTo>
                      <a:pt x="9" y="63"/>
                      <a:pt x="12" y="60"/>
                      <a:pt x="13" y="57"/>
                    </a:cubicBezTo>
                    <a:cubicBezTo>
                      <a:pt x="17" y="65"/>
                      <a:pt x="19" y="49"/>
                      <a:pt x="21" y="49"/>
                    </a:cubicBezTo>
                    <a:cubicBezTo>
                      <a:pt x="24" y="48"/>
                      <a:pt x="31" y="48"/>
                      <a:pt x="34" y="49"/>
                    </a:cubicBezTo>
                    <a:cubicBezTo>
                      <a:pt x="37" y="43"/>
                      <a:pt x="30" y="45"/>
                      <a:pt x="29" y="40"/>
                    </a:cubicBezTo>
                    <a:cubicBezTo>
                      <a:pt x="28" y="36"/>
                      <a:pt x="23" y="39"/>
                      <a:pt x="21" y="37"/>
                    </a:cubicBezTo>
                    <a:cubicBezTo>
                      <a:pt x="17" y="35"/>
                      <a:pt x="15" y="30"/>
                      <a:pt x="11" y="28"/>
                    </a:cubicBezTo>
                    <a:cubicBezTo>
                      <a:pt x="0" y="24"/>
                      <a:pt x="6" y="11"/>
                      <a:pt x="15" y="7"/>
                    </a:cubicBezTo>
                    <a:cubicBezTo>
                      <a:pt x="14" y="5"/>
                      <a:pt x="11" y="3"/>
                      <a:pt x="8" y="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Freeform 522">
                <a:extLst>
                  <a:ext uri="{FF2B5EF4-FFF2-40B4-BE49-F238E27FC236}">
                    <a16:creationId xmlns="" xmlns:a16="http://schemas.microsoft.com/office/drawing/2014/main" id="{461935FB-6B3E-40B4-887A-447057EBF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6" y="1874"/>
                <a:ext cx="79" cy="98"/>
              </a:xfrm>
              <a:custGeom>
                <a:avLst/>
                <a:gdLst>
                  <a:gd name="T0" fmla="*/ 9 w 163"/>
                  <a:gd name="T1" fmla="*/ 0 h 201"/>
                  <a:gd name="T2" fmla="*/ 30 w 163"/>
                  <a:gd name="T3" fmla="*/ 12 h 201"/>
                  <a:gd name="T4" fmla="*/ 34 w 163"/>
                  <a:gd name="T5" fmla="*/ 13 h 201"/>
                  <a:gd name="T6" fmla="*/ 48 w 163"/>
                  <a:gd name="T7" fmla="*/ 15 h 201"/>
                  <a:gd name="T8" fmla="*/ 62 w 163"/>
                  <a:gd name="T9" fmla="*/ 45 h 201"/>
                  <a:gd name="T10" fmla="*/ 125 w 163"/>
                  <a:gd name="T11" fmla="*/ 49 h 201"/>
                  <a:gd name="T12" fmla="*/ 127 w 163"/>
                  <a:gd name="T13" fmla="*/ 83 h 201"/>
                  <a:gd name="T14" fmla="*/ 111 w 163"/>
                  <a:gd name="T15" fmla="*/ 86 h 201"/>
                  <a:gd name="T16" fmla="*/ 115 w 163"/>
                  <a:gd name="T17" fmla="*/ 121 h 201"/>
                  <a:gd name="T18" fmla="*/ 129 w 163"/>
                  <a:gd name="T19" fmla="*/ 123 h 201"/>
                  <a:gd name="T20" fmla="*/ 130 w 163"/>
                  <a:gd name="T21" fmla="*/ 100 h 201"/>
                  <a:gd name="T22" fmla="*/ 147 w 163"/>
                  <a:gd name="T23" fmla="*/ 125 h 201"/>
                  <a:gd name="T24" fmla="*/ 163 w 163"/>
                  <a:gd name="T25" fmla="*/ 183 h 201"/>
                  <a:gd name="T26" fmla="*/ 154 w 163"/>
                  <a:gd name="T27" fmla="*/ 201 h 201"/>
                  <a:gd name="T28" fmla="*/ 142 w 163"/>
                  <a:gd name="T29" fmla="*/ 173 h 201"/>
                  <a:gd name="T30" fmla="*/ 132 w 163"/>
                  <a:gd name="T31" fmla="*/ 151 h 201"/>
                  <a:gd name="T32" fmla="*/ 114 w 163"/>
                  <a:gd name="T33" fmla="*/ 135 h 201"/>
                  <a:gd name="T34" fmla="*/ 107 w 163"/>
                  <a:gd name="T35" fmla="*/ 136 h 201"/>
                  <a:gd name="T36" fmla="*/ 96 w 163"/>
                  <a:gd name="T37" fmla="*/ 124 h 201"/>
                  <a:gd name="T38" fmla="*/ 92 w 163"/>
                  <a:gd name="T39" fmla="*/ 111 h 201"/>
                  <a:gd name="T40" fmla="*/ 91 w 163"/>
                  <a:gd name="T41" fmla="*/ 107 h 201"/>
                  <a:gd name="T42" fmla="*/ 87 w 163"/>
                  <a:gd name="T43" fmla="*/ 104 h 201"/>
                  <a:gd name="T44" fmla="*/ 81 w 163"/>
                  <a:gd name="T45" fmla="*/ 109 h 201"/>
                  <a:gd name="T46" fmla="*/ 89 w 163"/>
                  <a:gd name="T47" fmla="*/ 123 h 201"/>
                  <a:gd name="T48" fmla="*/ 91 w 163"/>
                  <a:gd name="T49" fmla="*/ 142 h 201"/>
                  <a:gd name="T50" fmla="*/ 91 w 163"/>
                  <a:gd name="T51" fmla="*/ 155 h 201"/>
                  <a:gd name="T52" fmla="*/ 89 w 163"/>
                  <a:gd name="T53" fmla="*/ 162 h 201"/>
                  <a:gd name="T54" fmla="*/ 81 w 163"/>
                  <a:gd name="T55" fmla="*/ 164 h 201"/>
                  <a:gd name="T56" fmla="*/ 80 w 163"/>
                  <a:gd name="T57" fmla="*/ 159 h 201"/>
                  <a:gd name="T58" fmla="*/ 78 w 163"/>
                  <a:gd name="T59" fmla="*/ 159 h 201"/>
                  <a:gd name="T60" fmla="*/ 75 w 163"/>
                  <a:gd name="T61" fmla="*/ 155 h 201"/>
                  <a:gd name="T62" fmla="*/ 70 w 163"/>
                  <a:gd name="T63" fmla="*/ 162 h 201"/>
                  <a:gd name="T64" fmla="*/ 67 w 163"/>
                  <a:gd name="T65" fmla="*/ 147 h 201"/>
                  <a:gd name="T66" fmla="*/ 63 w 163"/>
                  <a:gd name="T67" fmla="*/ 149 h 201"/>
                  <a:gd name="T68" fmla="*/ 61 w 163"/>
                  <a:gd name="T69" fmla="*/ 160 h 201"/>
                  <a:gd name="T70" fmla="*/ 52 w 163"/>
                  <a:gd name="T71" fmla="*/ 156 h 201"/>
                  <a:gd name="T72" fmla="*/ 43 w 163"/>
                  <a:gd name="T73" fmla="*/ 128 h 201"/>
                  <a:gd name="T74" fmla="*/ 38 w 163"/>
                  <a:gd name="T75" fmla="*/ 116 h 201"/>
                  <a:gd name="T76" fmla="*/ 29 w 163"/>
                  <a:gd name="T77" fmla="*/ 98 h 201"/>
                  <a:gd name="T78" fmla="*/ 31 w 163"/>
                  <a:gd name="T79" fmla="*/ 81 h 201"/>
                  <a:gd name="T80" fmla="*/ 9 w 163"/>
                  <a:gd name="T81" fmla="*/ 66 h 201"/>
                  <a:gd name="T82" fmla="*/ 21 w 163"/>
                  <a:gd name="T83" fmla="*/ 49 h 201"/>
                  <a:gd name="T84" fmla="*/ 29 w 163"/>
                  <a:gd name="T85" fmla="*/ 40 h 201"/>
                  <a:gd name="T86" fmla="*/ 11 w 163"/>
                  <a:gd name="T87" fmla="*/ 28 h 201"/>
                  <a:gd name="T88" fmla="*/ 8 w 163"/>
                  <a:gd name="T89" fmla="*/ 3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63" h="201">
                    <a:moveTo>
                      <a:pt x="8" y="3"/>
                    </a:moveTo>
                    <a:cubicBezTo>
                      <a:pt x="8" y="2"/>
                      <a:pt x="9" y="1"/>
                      <a:pt x="9" y="0"/>
                    </a:cubicBezTo>
                    <a:cubicBezTo>
                      <a:pt x="12" y="2"/>
                      <a:pt x="18" y="4"/>
                      <a:pt x="20" y="8"/>
                    </a:cubicBezTo>
                    <a:cubicBezTo>
                      <a:pt x="21" y="11"/>
                      <a:pt x="27" y="11"/>
                      <a:pt x="30" y="12"/>
                    </a:cubicBezTo>
                    <a:cubicBezTo>
                      <a:pt x="29" y="10"/>
                      <a:pt x="28" y="8"/>
                      <a:pt x="26" y="6"/>
                    </a:cubicBezTo>
                    <a:cubicBezTo>
                      <a:pt x="31" y="5"/>
                      <a:pt x="32" y="10"/>
                      <a:pt x="34" y="13"/>
                    </a:cubicBezTo>
                    <a:cubicBezTo>
                      <a:pt x="36" y="18"/>
                      <a:pt x="43" y="19"/>
                      <a:pt x="47" y="22"/>
                    </a:cubicBezTo>
                    <a:cubicBezTo>
                      <a:pt x="48" y="19"/>
                      <a:pt x="49" y="17"/>
                      <a:pt x="48" y="15"/>
                    </a:cubicBezTo>
                    <a:cubicBezTo>
                      <a:pt x="57" y="14"/>
                      <a:pt x="59" y="31"/>
                      <a:pt x="59" y="37"/>
                    </a:cubicBezTo>
                    <a:cubicBezTo>
                      <a:pt x="59" y="40"/>
                      <a:pt x="58" y="44"/>
                      <a:pt x="62" y="45"/>
                    </a:cubicBezTo>
                    <a:cubicBezTo>
                      <a:pt x="69" y="47"/>
                      <a:pt x="76" y="49"/>
                      <a:pt x="83" y="49"/>
                    </a:cubicBezTo>
                    <a:cubicBezTo>
                      <a:pt x="97" y="49"/>
                      <a:pt x="111" y="48"/>
                      <a:pt x="125" y="49"/>
                    </a:cubicBezTo>
                    <a:cubicBezTo>
                      <a:pt x="131" y="50"/>
                      <a:pt x="149" y="61"/>
                      <a:pt x="134" y="59"/>
                    </a:cubicBezTo>
                    <a:cubicBezTo>
                      <a:pt x="138" y="68"/>
                      <a:pt x="128" y="76"/>
                      <a:pt x="127" y="83"/>
                    </a:cubicBezTo>
                    <a:cubicBezTo>
                      <a:pt x="124" y="81"/>
                      <a:pt x="121" y="86"/>
                      <a:pt x="119" y="83"/>
                    </a:cubicBezTo>
                    <a:cubicBezTo>
                      <a:pt x="120" y="87"/>
                      <a:pt x="114" y="86"/>
                      <a:pt x="111" y="86"/>
                    </a:cubicBezTo>
                    <a:cubicBezTo>
                      <a:pt x="113" y="90"/>
                      <a:pt x="108" y="97"/>
                      <a:pt x="108" y="101"/>
                    </a:cubicBezTo>
                    <a:cubicBezTo>
                      <a:pt x="107" y="107"/>
                      <a:pt x="113" y="116"/>
                      <a:pt x="115" y="121"/>
                    </a:cubicBezTo>
                    <a:cubicBezTo>
                      <a:pt x="116" y="119"/>
                      <a:pt x="116" y="117"/>
                      <a:pt x="116" y="115"/>
                    </a:cubicBezTo>
                    <a:cubicBezTo>
                      <a:pt x="119" y="117"/>
                      <a:pt x="123" y="132"/>
                      <a:pt x="129" y="123"/>
                    </a:cubicBezTo>
                    <a:cubicBezTo>
                      <a:pt x="131" y="120"/>
                      <a:pt x="127" y="114"/>
                      <a:pt x="129" y="110"/>
                    </a:cubicBezTo>
                    <a:cubicBezTo>
                      <a:pt x="131" y="106"/>
                      <a:pt x="132" y="105"/>
                      <a:pt x="130" y="100"/>
                    </a:cubicBezTo>
                    <a:cubicBezTo>
                      <a:pt x="134" y="104"/>
                      <a:pt x="138" y="95"/>
                      <a:pt x="141" y="101"/>
                    </a:cubicBezTo>
                    <a:cubicBezTo>
                      <a:pt x="144" y="109"/>
                      <a:pt x="145" y="117"/>
                      <a:pt x="147" y="125"/>
                    </a:cubicBezTo>
                    <a:cubicBezTo>
                      <a:pt x="150" y="135"/>
                      <a:pt x="154" y="144"/>
                      <a:pt x="156" y="154"/>
                    </a:cubicBezTo>
                    <a:cubicBezTo>
                      <a:pt x="159" y="163"/>
                      <a:pt x="159" y="174"/>
                      <a:pt x="163" y="183"/>
                    </a:cubicBezTo>
                    <a:cubicBezTo>
                      <a:pt x="160" y="184"/>
                      <a:pt x="155" y="178"/>
                      <a:pt x="152" y="179"/>
                    </a:cubicBezTo>
                    <a:cubicBezTo>
                      <a:pt x="146" y="180"/>
                      <a:pt x="154" y="197"/>
                      <a:pt x="154" y="201"/>
                    </a:cubicBezTo>
                    <a:cubicBezTo>
                      <a:pt x="151" y="196"/>
                      <a:pt x="146" y="191"/>
                      <a:pt x="145" y="186"/>
                    </a:cubicBezTo>
                    <a:cubicBezTo>
                      <a:pt x="143" y="181"/>
                      <a:pt x="143" y="178"/>
                      <a:pt x="142" y="173"/>
                    </a:cubicBezTo>
                    <a:cubicBezTo>
                      <a:pt x="141" y="164"/>
                      <a:pt x="128" y="154"/>
                      <a:pt x="135" y="144"/>
                    </a:cubicBezTo>
                    <a:cubicBezTo>
                      <a:pt x="134" y="146"/>
                      <a:pt x="132" y="149"/>
                      <a:pt x="132" y="151"/>
                    </a:cubicBezTo>
                    <a:cubicBezTo>
                      <a:pt x="130" y="143"/>
                      <a:pt x="120" y="136"/>
                      <a:pt x="120" y="128"/>
                    </a:cubicBezTo>
                    <a:cubicBezTo>
                      <a:pt x="120" y="131"/>
                      <a:pt x="116" y="133"/>
                      <a:pt x="114" y="135"/>
                    </a:cubicBezTo>
                    <a:cubicBezTo>
                      <a:pt x="113" y="136"/>
                      <a:pt x="113" y="137"/>
                      <a:pt x="113" y="138"/>
                    </a:cubicBezTo>
                    <a:cubicBezTo>
                      <a:pt x="111" y="139"/>
                      <a:pt x="108" y="138"/>
                      <a:pt x="107" y="136"/>
                    </a:cubicBezTo>
                    <a:cubicBezTo>
                      <a:pt x="108" y="137"/>
                      <a:pt x="108" y="138"/>
                      <a:pt x="107" y="139"/>
                    </a:cubicBezTo>
                    <a:cubicBezTo>
                      <a:pt x="103" y="141"/>
                      <a:pt x="97" y="126"/>
                      <a:pt x="96" y="124"/>
                    </a:cubicBezTo>
                    <a:cubicBezTo>
                      <a:pt x="94" y="122"/>
                      <a:pt x="94" y="120"/>
                      <a:pt x="94" y="118"/>
                    </a:cubicBezTo>
                    <a:cubicBezTo>
                      <a:pt x="94" y="115"/>
                      <a:pt x="93" y="114"/>
                      <a:pt x="92" y="111"/>
                    </a:cubicBezTo>
                    <a:cubicBezTo>
                      <a:pt x="91" y="108"/>
                      <a:pt x="95" y="107"/>
                      <a:pt x="94" y="105"/>
                    </a:cubicBezTo>
                    <a:cubicBezTo>
                      <a:pt x="93" y="107"/>
                      <a:pt x="96" y="106"/>
                      <a:pt x="91" y="107"/>
                    </a:cubicBezTo>
                    <a:cubicBezTo>
                      <a:pt x="91" y="106"/>
                      <a:pt x="91" y="105"/>
                      <a:pt x="92" y="104"/>
                    </a:cubicBezTo>
                    <a:cubicBezTo>
                      <a:pt x="90" y="105"/>
                      <a:pt x="89" y="105"/>
                      <a:pt x="87" y="104"/>
                    </a:cubicBezTo>
                    <a:cubicBezTo>
                      <a:pt x="88" y="105"/>
                      <a:pt x="93" y="112"/>
                      <a:pt x="89" y="111"/>
                    </a:cubicBezTo>
                    <a:cubicBezTo>
                      <a:pt x="86" y="111"/>
                      <a:pt x="82" y="109"/>
                      <a:pt x="81" y="109"/>
                    </a:cubicBezTo>
                    <a:cubicBezTo>
                      <a:pt x="84" y="111"/>
                      <a:pt x="90" y="113"/>
                      <a:pt x="92" y="117"/>
                    </a:cubicBezTo>
                    <a:cubicBezTo>
                      <a:pt x="94" y="120"/>
                      <a:pt x="91" y="122"/>
                      <a:pt x="89" y="123"/>
                    </a:cubicBezTo>
                    <a:cubicBezTo>
                      <a:pt x="92" y="126"/>
                      <a:pt x="90" y="130"/>
                      <a:pt x="88" y="133"/>
                    </a:cubicBezTo>
                    <a:cubicBezTo>
                      <a:pt x="93" y="133"/>
                      <a:pt x="91" y="138"/>
                      <a:pt x="91" y="142"/>
                    </a:cubicBezTo>
                    <a:cubicBezTo>
                      <a:pt x="92" y="141"/>
                      <a:pt x="92" y="140"/>
                      <a:pt x="93" y="139"/>
                    </a:cubicBezTo>
                    <a:cubicBezTo>
                      <a:pt x="98" y="143"/>
                      <a:pt x="99" y="153"/>
                      <a:pt x="91" y="155"/>
                    </a:cubicBezTo>
                    <a:cubicBezTo>
                      <a:pt x="92" y="153"/>
                      <a:pt x="91" y="151"/>
                      <a:pt x="90" y="149"/>
                    </a:cubicBezTo>
                    <a:cubicBezTo>
                      <a:pt x="91" y="154"/>
                      <a:pt x="90" y="158"/>
                      <a:pt x="89" y="162"/>
                    </a:cubicBezTo>
                    <a:cubicBezTo>
                      <a:pt x="88" y="168"/>
                      <a:pt x="81" y="166"/>
                      <a:pt x="84" y="161"/>
                    </a:cubicBezTo>
                    <a:cubicBezTo>
                      <a:pt x="83" y="162"/>
                      <a:pt x="82" y="163"/>
                      <a:pt x="81" y="164"/>
                    </a:cubicBezTo>
                    <a:cubicBezTo>
                      <a:pt x="80" y="159"/>
                      <a:pt x="86" y="157"/>
                      <a:pt x="86" y="152"/>
                    </a:cubicBezTo>
                    <a:cubicBezTo>
                      <a:pt x="85" y="155"/>
                      <a:pt x="82" y="157"/>
                      <a:pt x="80" y="159"/>
                    </a:cubicBezTo>
                    <a:cubicBezTo>
                      <a:pt x="80" y="157"/>
                      <a:pt x="81" y="155"/>
                      <a:pt x="82" y="153"/>
                    </a:cubicBezTo>
                    <a:cubicBezTo>
                      <a:pt x="81" y="155"/>
                      <a:pt x="79" y="157"/>
                      <a:pt x="78" y="159"/>
                    </a:cubicBezTo>
                    <a:cubicBezTo>
                      <a:pt x="76" y="153"/>
                      <a:pt x="75" y="148"/>
                      <a:pt x="78" y="142"/>
                    </a:cubicBezTo>
                    <a:cubicBezTo>
                      <a:pt x="71" y="145"/>
                      <a:pt x="77" y="151"/>
                      <a:pt x="75" y="155"/>
                    </a:cubicBezTo>
                    <a:cubicBezTo>
                      <a:pt x="73" y="158"/>
                      <a:pt x="77" y="158"/>
                      <a:pt x="76" y="162"/>
                    </a:cubicBezTo>
                    <a:cubicBezTo>
                      <a:pt x="74" y="165"/>
                      <a:pt x="71" y="164"/>
                      <a:pt x="70" y="162"/>
                    </a:cubicBezTo>
                    <a:cubicBezTo>
                      <a:pt x="69" y="163"/>
                      <a:pt x="69" y="165"/>
                      <a:pt x="69" y="167"/>
                    </a:cubicBezTo>
                    <a:cubicBezTo>
                      <a:pt x="65" y="167"/>
                      <a:pt x="67" y="150"/>
                      <a:pt x="67" y="147"/>
                    </a:cubicBezTo>
                    <a:cubicBezTo>
                      <a:pt x="66" y="151"/>
                      <a:pt x="67" y="155"/>
                      <a:pt x="67" y="159"/>
                    </a:cubicBezTo>
                    <a:cubicBezTo>
                      <a:pt x="65" y="156"/>
                      <a:pt x="63" y="152"/>
                      <a:pt x="63" y="149"/>
                    </a:cubicBezTo>
                    <a:cubicBezTo>
                      <a:pt x="63" y="155"/>
                      <a:pt x="69" y="163"/>
                      <a:pt x="63" y="169"/>
                    </a:cubicBezTo>
                    <a:cubicBezTo>
                      <a:pt x="61" y="166"/>
                      <a:pt x="63" y="163"/>
                      <a:pt x="61" y="160"/>
                    </a:cubicBezTo>
                    <a:cubicBezTo>
                      <a:pt x="62" y="163"/>
                      <a:pt x="60" y="169"/>
                      <a:pt x="58" y="171"/>
                    </a:cubicBezTo>
                    <a:cubicBezTo>
                      <a:pt x="58" y="166"/>
                      <a:pt x="52" y="162"/>
                      <a:pt x="52" y="156"/>
                    </a:cubicBezTo>
                    <a:cubicBezTo>
                      <a:pt x="51" y="149"/>
                      <a:pt x="47" y="144"/>
                      <a:pt x="46" y="137"/>
                    </a:cubicBezTo>
                    <a:cubicBezTo>
                      <a:pt x="45" y="134"/>
                      <a:pt x="44" y="131"/>
                      <a:pt x="43" y="128"/>
                    </a:cubicBezTo>
                    <a:cubicBezTo>
                      <a:pt x="42" y="124"/>
                      <a:pt x="43" y="122"/>
                      <a:pt x="43" y="118"/>
                    </a:cubicBezTo>
                    <a:cubicBezTo>
                      <a:pt x="43" y="116"/>
                      <a:pt x="40" y="116"/>
                      <a:pt x="38" y="116"/>
                    </a:cubicBezTo>
                    <a:cubicBezTo>
                      <a:pt x="35" y="115"/>
                      <a:pt x="37" y="111"/>
                      <a:pt x="37" y="109"/>
                    </a:cubicBezTo>
                    <a:cubicBezTo>
                      <a:pt x="38" y="104"/>
                      <a:pt x="29" y="104"/>
                      <a:pt x="29" y="98"/>
                    </a:cubicBezTo>
                    <a:cubicBezTo>
                      <a:pt x="29" y="95"/>
                      <a:pt x="33" y="94"/>
                      <a:pt x="33" y="91"/>
                    </a:cubicBezTo>
                    <a:cubicBezTo>
                      <a:pt x="34" y="88"/>
                      <a:pt x="33" y="84"/>
                      <a:pt x="31" y="81"/>
                    </a:cubicBezTo>
                    <a:cubicBezTo>
                      <a:pt x="30" y="77"/>
                      <a:pt x="21" y="77"/>
                      <a:pt x="16" y="74"/>
                    </a:cubicBezTo>
                    <a:cubicBezTo>
                      <a:pt x="14" y="72"/>
                      <a:pt x="10" y="70"/>
                      <a:pt x="9" y="66"/>
                    </a:cubicBezTo>
                    <a:cubicBezTo>
                      <a:pt x="9" y="63"/>
                      <a:pt x="12" y="60"/>
                      <a:pt x="13" y="57"/>
                    </a:cubicBezTo>
                    <a:cubicBezTo>
                      <a:pt x="17" y="65"/>
                      <a:pt x="19" y="49"/>
                      <a:pt x="21" y="49"/>
                    </a:cubicBezTo>
                    <a:cubicBezTo>
                      <a:pt x="24" y="48"/>
                      <a:pt x="31" y="48"/>
                      <a:pt x="34" y="49"/>
                    </a:cubicBezTo>
                    <a:cubicBezTo>
                      <a:pt x="37" y="43"/>
                      <a:pt x="30" y="45"/>
                      <a:pt x="29" y="40"/>
                    </a:cubicBezTo>
                    <a:cubicBezTo>
                      <a:pt x="28" y="36"/>
                      <a:pt x="23" y="39"/>
                      <a:pt x="21" y="37"/>
                    </a:cubicBezTo>
                    <a:cubicBezTo>
                      <a:pt x="17" y="35"/>
                      <a:pt x="15" y="30"/>
                      <a:pt x="11" y="28"/>
                    </a:cubicBezTo>
                    <a:cubicBezTo>
                      <a:pt x="0" y="24"/>
                      <a:pt x="6" y="11"/>
                      <a:pt x="15" y="7"/>
                    </a:cubicBezTo>
                    <a:cubicBezTo>
                      <a:pt x="14" y="5"/>
                      <a:pt x="11" y="3"/>
                      <a:pt x="8" y="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Freeform 523">
                <a:extLst>
                  <a:ext uri="{FF2B5EF4-FFF2-40B4-BE49-F238E27FC236}">
                    <a16:creationId xmlns="" xmlns:a16="http://schemas.microsoft.com/office/drawing/2014/main" id="{5A98C764-CE9B-4D88-9BA7-D27587407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7" y="1744"/>
                <a:ext cx="3" cy="3"/>
              </a:xfrm>
              <a:custGeom>
                <a:avLst/>
                <a:gdLst>
                  <a:gd name="T0" fmla="*/ 4 w 6"/>
                  <a:gd name="T1" fmla="*/ 3 h 8"/>
                  <a:gd name="T2" fmla="*/ 0 w 6"/>
                  <a:gd name="T3" fmla="*/ 1 h 8"/>
                  <a:gd name="T4" fmla="*/ 4 w 6"/>
                  <a:gd name="T5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cubicBezTo>
                      <a:pt x="3" y="1"/>
                      <a:pt x="2" y="0"/>
                      <a:pt x="0" y="1"/>
                    </a:cubicBezTo>
                    <a:cubicBezTo>
                      <a:pt x="1" y="8"/>
                      <a:pt x="6" y="7"/>
                      <a:pt x="4" y="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Freeform 524">
                <a:extLst>
                  <a:ext uri="{FF2B5EF4-FFF2-40B4-BE49-F238E27FC236}">
                    <a16:creationId xmlns="" xmlns:a16="http://schemas.microsoft.com/office/drawing/2014/main" id="{B11787DD-770D-42EF-B3FD-B94F3B8DED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7" y="1744"/>
                <a:ext cx="3" cy="3"/>
              </a:xfrm>
              <a:custGeom>
                <a:avLst/>
                <a:gdLst>
                  <a:gd name="T0" fmla="*/ 4 w 6"/>
                  <a:gd name="T1" fmla="*/ 3 h 8"/>
                  <a:gd name="T2" fmla="*/ 0 w 6"/>
                  <a:gd name="T3" fmla="*/ 1 h 8"/>
                  <a:gd name="T4" fmla="*/ 4 w 6"/>
                  <a:gd name="T5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8">
                    <a:moveTo>
                      <a:pt x="4" y="3"/>
                    </a:moveTo>
                    <a:cubicBezTo>
                      <a:pt x="3" y="1"/>
                      <a:pt x="2" y="0"/>
                      <a:pt x="0" y="1"/>
                    </a:cubicBezTo>
                    <a:cubicBezTo>
                      <a:pt x="1" y="8"/>
                      <a:pt x="6" y="7"/>
                      <a:pt x="4" y="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Freeform 525">
                <a:extLst>
                  <a:ext uri="{FF2B5EF4-FFF2-40B4-BE49-F238E27FC236}">
                    <a16:creationId xmlns="" xmlns:a16="http://schemas.microsoft.com/office/drawing/2014/main" id="{30D6C850-EF52-4995-B673-EB0E45DEB3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1769"/>
                <a:ext cx="4" cy="3"/>
              </a:xfrm>
              <a:custGeom>
                <a:avLst/>
                <a:gdLst>
                  <a:gd name="T0" fmla="*/ 1 w 8"/>
                  <a:gd name="T1" fmla="*/ 3 h 6"/>
                  <a:gd name="T2" fmla="*/ 2 w 8"/>
                  <a:gd name="T3" fmla="*/ 6 h 6"/>
                  <a:gd name="T4" fmla="*/ 8 w 8"/>
                  <a:gd name="T5" fmla="*/ 4 h 6"/>
                  <a:gd name="T6" fmla="*/ 0 w 8"/>
                  <a:gd name="T7" fmla="*/ 0 h 6"/>
                  <a:gd name="T8" fmla="*/ 1 w 8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1" y="3"/>
                    </a:moveTo>
                    <a:cubicBezTo>
                      <a:pt x="1" y="4"/>
                      <a:pt x="2" y="5"/>
                      <a:pt x="2" y="6"/>
                    </a:cubicBezTo>
                    <a:cubicBezTo>
                      <a:pt x="4" y="5"/>
                      <a:pt x="6" y="4"/>
                      <a:pt x="8" y="4"/>
                    </a:cubicBezTo>
                    <a:cubicBezTo>
                      <a:pt x="6" y="0"/>
                      <a:pt x="3" y="1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Freeform 526">
                <a:extLst>
                  <a:ext uri="{FF2B5EF4-FFF2-40B4-BE49-F238E27FC236}">
                    <a16:creationId xmlns="" xmlns:a16="http://schemas.microsoft.com/office/drawing/2014/main" id="{13022C4C-7B36-40A2-8AF1-59E9D28E67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9" y="1769"/>
                <a:ext cx="4" cy="3"/>
              </a:xfrm>
              <a:custGeom>
                <a:avLst/>
                <a:gdLst>
                  <a:gd name="T0" fmla="*/ 1 w 8"/>
                  <a:gd name="T1" fmla="*/ 3 h 6"/>
                  <a:gd name="T2" fmla="*/ 2 w 8"/>
                  <a:gd name="T3" fmla="*/ 6 h 6"/>
                  <a:gd name="T4" fmla="*/ 8 w 8"/>
                  <a:gd name="T5" fmla="*/ 4 h 6"/>
                  <a:gd name="T6" fmla="*/ 0 w 8"/>
                  <a:gd name="T7" fmla="*/ 0 h 6"/>
                  <a:gd name="T8" fmla="*/ 1 w 8"/>
                  <a:gd name="T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6">
                    <a:moveTo>
                      <a:pt x="1" y="3"/>
                    </a:moveTo>
                    <a:cubicBezTo>
                      <a:pt x="1" y="4"/>
                      <a:pt x="2" y="5"/>
                      <a:pt x="2" y="6"/>
                    </a:cubicBezTo>
                    <a:cubicBezTo>
                      <a:pt x="4" y="5"/>
                      <a:pt x="6" y="4"/>
                      <a:pt x="8" y="4"/>
                    </a:cubicBezTo>
                    <a:cubicBezTo>
                      <a:pt x="6" y="0"/>
                      <a:pt x="3" y="1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Freeform 527">
                <a:extLst>
                  <a:ext uri="{FF2B5EF4-FFF2-40B4-BE49-F238E27FC236}">
                    <a16:creationId xmlns="" xmlns:a16="http://schemas.microsoft.com/office/drawing/2014/main" id="{5B341875-07ED-41E9-ACDF-AE322D5577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8" y="1749"/>
                <a:ext cx="39" cy="50"/>
              </a:xfrm>
              <a:custGeom>
                <a:avLst/>
                <a:gdLst>
                  <a:gd name="T0" fmla="*/ 7 w 80"/>
                  <a:gd name="T1" fmla="*/ 22 h 102"/>
                  <a:gd name="T2" fmla="*/ 1 w 80"/>
                  <a:gd name="T3" fmla="*/ 22 h 102"/>
                  <a:gd name="T4" fmla="*/ 5 w 80"/>
                  <a:gd name="T5" fmla="*/ 29 h 102"/>
                  <a:gd name="T6" fmla="*/ 14 w 80"/>
                  <a:gd name="T7" fmla="*/ 33 h 102"/>
                  <a:gd name="T8" fmla="*/ 19 w 80"/>
                  <a:gd name="T9" fmla="*/ 39 h 102"/>
                  <a:gd name="T10" fmla="*/ 13 w 80"/>
                  <a:gd name="T11" fmla="*/ 38 h 102"/>
                  <a:gd name="T12" fmla="*/ 10 w 80"/>
                  <a:gd name="T13" fmla="*/ 32 h 102"/>
                  <a:gd name="T14" fmla="*/ 16 w 80"/>
                  <a:gd name="T15" fmla="*/ 46 h 102"/>
                  <a:gd name="T16" fmla="*/ 26 w 80"/>
                  <a:gd name="T17" fmla="*/ 42 h 102"/>
                  <a:gd name="T18" fmla="*/ 29 w 80"/>
                  <a:gd name="T19" fmla="*/ 46 h 102"/>
                  <a:gd name="T20" fmla="*/ 23 w 80"/>
                  <a:gd name="T21" fmla="*/ 39 h 102"/>
                  <a:gd name="T22" fmla="*/ 19 w 80"/>
                  <a:gd name="T23" fmla="*/ 29 h 102"/>
                  <a:gd name="T24" fmla="*/ 35 w 80"/>
                  <a:gd name="T25" fmla="*/ 39 h 102"/>
                  <a:gd name="T26" fmla="*/ 39 w 80"/>
                  <a:gd name="T27" fmla="*/ 60 h 102"/>
                  <a:gd name="T28" fmla="*/ 35 w 80"/>
                  <a:gd name="T29" fmla="*/ 69 h 102"/>
                  <a:gd name="T30" fmla="*/ 40 w 80"/>
                  <a:gd name="T31" fmla="*/ 76 h 102"/>
                  <a:gd name="T32" fmla="*/ 41 w 80"/>
                  <a:gd name="T33" fmla="*/ 88 h 102"/>
                  <a:gd name="T34" fmla="*/ 51 w 80"/>
                  <a:gd name="T35" fmla="*/ 94 h 102"/>
                  <a:gd name="T36" fmla="*/ 57 w 80"/>
                  <a:gd name="T37" fmla="*/ 97 h 102"/>
                  <a:gd name="T38" fmla="*/ 56 w 80"/>
                  <a:gd name="T39" fmla="*/ 92 h 102"/>
                  <a:gd name="T40" fmla="*/ 52 w 80"/>
                  <a:gd name="T41" fmla="*/ 79 h 102"/>
                  <a:gd name="T42" fmla="*/ 55 w 80"/>
                  <a:gd name="T43" fmla="*/ 81 h 102"/>
                  <a:gd name="T44" fmla="*/ 60 w 80"/>
                  <a:gd name="T45" fmla="*/ 90 h 102"/>
                  <a:gd name="T46" fmla="*/ 61 w 80"/>
                  <a:gd name="T47" fmla="*/ 102 h 102"/>
                  <a:gd name="T48" fmla="*/ 72 w 80"/>
                  <a:gd name="T49" fmla="*/ 93 h 102"/>
                  <a:gd name="T50" fmla="*/ 76 w 80"/>
                  <a:gd name="T51" fmla="*/ 89 h 102"/>
                  <a:gd name="T52" fmla="*/ 73 w 80"/>
                  <a:gd name="T53" fmla="*/ 57 h 102"/>
                  <a:gd name="T54" fmla="*/ 72 w 80"/>
                  <a:gd name="T55" fmla="*/ 47 h 102"/>
                  <a:gd name="T56" fmla="*/ 73 w 80"/>
                  <a:gd name="T57" fmla="*/ 34 h 102"/>
                  <a:gd name="T58" fmla="*/ 75 w 80"/>
                  <a:gd name="T59" fmla="*/ 31 h 102"/>
                  <a:gd name="T60" fmla="*/ 68 w 80"/>
                  <a:gd name="T61" fmla="*/ 26 h 102"/>
                  <a:gd name="T62" fmla="*/ 57 w 80"/>
                  <a:gd name="T63" fmla="*/ 23 h 102"/>
                  <a:gd name="T64" fmla="*/ 57 w 80"/>
                  <a:gd name="T65" fmla="*/ 10 h 102"/>
                  <a:gd name="T66" fmla="*/ 37 w 80"/>
                  <a:gd name="T67" fmla="*/ 9 h 102"/>
                  <a:gd name="T68" fmla="*/ 29 w 80"/>
                  <a:gd name="T69" fmla="*/ 1 h 102"/>
                  <a:gd name="T70" fmla="*/ 20 w 80"/>
                  <a:gd name="T71" fmla="*/ 13 h 102"/>
                  <a:gd name="T72" fmla="*/ 11 w 80"/>
                  <a:gd name="T73" fmla="*/ 18 h 102"/>
                  <a:gd name="T74" fmla="*/ 7 w 80"/>
                  <a:gd name="T75" fmla="*/ 2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0" h="102">
                    <a:moveTo>
                      <a:pt x="7" y="22"/>
                    </a:moveTo>
                    <a:cubicBezTo>
                      <a:pt x="6" y="21"/>
                      <a:pt x="2" y="21"/>
                      <a:pt x="1" y="22"/>
                    </a:cubicBezTo>
                    <a:cubicBezTo>
                      <a:pt x="0" y="23"/>
                      <a:pt x="4" y="28"/>
                      <a:pt x="5" y="29"/>
                    </a:cubicBezTo>
                    <a:cubicBezTo>
                      <a:pt x="7" y="31"/>
                      <a:pt x="11" y="31"/>
                      <a:pt x="14" y="33"/>
                    </a:cubicBezTo>
                    <a:cubicBezTo>
                      <a:pt x="17" y="34"/>
                      <a:pt x="17" y="38"/>
                      <a:pt x="19" y="39"/>
                    </a:cubicBezTo>
                    <a:cubicBezTo>
                      <a:pt x="18" y="38"/>
                      <a:pt x="15" y="39"/>
                      <a:pt x="13" y="38"/>
                    </a:cubicBezTo>
                    <a:cubicBezTo>
                      <a:pt x="12" y="37"/>
                      <a:pt x="11" y="34"/>
                      <a:pt x="10" y="32"/>
                    </a:cubicBezTo>
                    <a:cubicBezTo>
                      <a:pt x="4" y="37"/>
                      <a:pt x="16" y="41"/>
                      <a:pt x="16" y="46"/>
                    </a:cubicBezTo>
                    <a:cubicBezTo>
                      <a:pt x="17" y="44"/>
                      <a:pt x="24" y="38"/>
                      <a:pt x="26" y="42"/>
                    </a:cubicBezTo>
                    <a:cubicBezTo>
                      <a:pt x="26" y="44"/>
                      <a:pt x="25" y="47"/>
                      <a:pt x="29" y="46"/>
                    </a:cubicBezTo>
                    <a:cubicBezTo>
                      <a:pt x="33" y="46"/>
                      <a:pt x="30" y="35"/>
                      <a:pt x="23" y="39"/>
                    </a:cubicBezTo>
                    <a:cubicBezTo>
                      <a:pt x="25" y="35"/>
                      <a:pt x="22" y="32"/>
                      <a:pt x="19" y="29"/>
                    </a:cubicBezTo>
                    <a:cubicBezTo>
                      <a:pt x="23" y="23"/>
                      <a:pt x="33" y="36"/>
                      <a:pt x="35" y="39"/>
                    </a:cubicBezTo>
                    <a:cubicBezTo>
                      <a:pt x="39" y="45"/>
                      <a:pt x="43" y="53"/>
                      <a:pt x="39" y="60"/>
                    </a:cubicBezTo>
                    <a:cubicBezTo>
                      <a:pt x="37" y="64"/>
                      <a:pt x="34" y="63"/>
                      <a:pt x="35" y="69"/>
                    </a:cubicBezTo>
                    <a:cubicBezTo>
                      <a:pt x="36" y="72"/>
                      <a:pt x="38" y="74"/>
                      <a:pt x="40" y="76"/>
                    </a:cubicBezTo>
                    <a:cubicBezTo>
                      <a:pt x="41" y="78"/>
                      <a:pt x="49" y="91"/>
                      <a:pt x="41" y="88"/>
                    </a:cubicBezTo>
                    <a:cubicBezTo>
                      <a:pt x="44" y="91"/>
                      <a:pt x="46" y="94"/>
                      <a:pt x="51" y="94"/>
                    </a:cubicBezTo>
                    <a:cubicBezTo>
                      <a:pt x="53" y="94"/>
                      <a:pt x="54" y="97"/>
                      <a:pt x="57" y="97"/>
                    </a:cubicBezTo>
                    <a:cubicBezTo>
                      <a:pt x="60" y="96"/>
                      <a:pt x="58" y="93"/>
                      <a:pt x="56" y="92"/>
                    </a:cubicBezTo>
                    <a:cubicBezTo>
                      <a:pt x="52" y="90"/>
                      <a:pt x="50" y="83"/>
                      <a:pt x="52" y="79"/>
                    </a:cubicBezTo>
                    <a:cubicBezTo>
                      <a:pt x="55" y="75"/>
                      <a:pt x="61" y="83"/>
                      <a:pt x="55" y="81"/>
                    </a:cubicBezTo>
                    <a:cubicBezTo>
                      <a:pt x="56" y="84"/>
                      <a:pt x="59" y="87"/>
                      <a:pt x="60" y="90"/>
                    </a:cubicBezTo>
                    <a:cubicBezTo>
                      <a:pt x="62" y="94"/>
                      <a:pt x="61" y="98"/>
                      <a:pt x="61" y="102"/>
                    </a:cubicBezTo>
                    <a:cubicBezTo>
                      <a:pt x="66" y="100"/>
                      <a:pt x="68" y="96"/>
                      <a:pt x="72" y="93"/>
                    </a:cubicBezTo>
                    <a:cubicBezTo>
                      <a:pt x="64" y="88"/>
                      <a:pt x="69" y="86"/>
                      <a:pt x="76" y="89"/>
                    </a:cubicBezTo>
                    <a:cubicBezTo>
                      <a:pt x="80" y="80"/>
                      <a:pt x="72" y="67"/>
                      <a:pt x="73" y="57"/>
                    </a:cubicBezTo>
                    <a:cubicBezTo>
                      <a:pt x="73" y="56"/>
                      <a:pt x="71" y="48"/>
                      <a:pt x="72" y="47"/>
                    </a:cubicBezTo>
                    <a:cubicBezTo>
                      <a:pt x="75" y="42"/>
                      <a:pt x="80" y="38"/>
                      <a:pt x="73" y="34"/>
                    </a:cubicBezTo>
                    <a:cubicBezTo>
                      <a:pt x="74" y="33"/>
                      <a:pt x="74" y="32"/>
                      <a:pt x="75" y="31"/>
                    </a:cubicBezTo>
                    <a:cubicBezTo>
                      <a:pt x="71" y="32"/>
                      <a:pt x="70" y="29"/>
                      <a:pt x="68" y="26"/>
                    </a:cubicBezTo>
                    <a:cubicBezTo>
                      <a:pt x="65" y="24"/>
                      <a:pt x="60" y="26"/>
                      <a:pt x="57" y="23"/>
                    </a:cubicBezTo>
                    <a:cubicBezTo>
                      <a:pt x="61" y="20"/>
                      <a:pt x="62" y="13"/>
                      <a:pt x="57" y="10"/>
                    </a:cubicBezTo>
                    <a:cubicBezTo>
                      <a:pt x="50" y="7"/>
                      <a:pt x="44" y="18"/>
                      <a:pt x="37" y="9"/>
                    </a:cubicBezTo>
                    <a:cubicBezTo>
                      <a:pt x="33" y="3"/>
                      <a:pt x="36" y="0"/>
                      <a:pt x="29" y="1"/>
                    </a:cubicBezTo>
                    <a:cubicBezTo>
                      <a:pt x="23" y="2"/>
                      <a:pt x="16" y="6"/>
                      <a:pt x="20" y="13"/>
                    </a:cubicBezTo>
                    <a:cubicBezTo>
                      <a:pt x="13" y="13"/>
                      <a:pt x="16" y="13"/>
                      <a:pt x="11" y="18"/>
                    </a:cubicBezTo>
                    <a:cubicBezTo>
                      <a:pt x="8" y="11"/>
                      <a:pt x="6" y="18"/>
                      <a:pt x="7" y="2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Freeform 528">
                <a:extLst>
                  <a:ext uri="{FF2B5EF4-FFF2-40B4-BE49-F238E27FC236}">
                    <a16:creationId xmlns="" xmlns:a16="http://schemas.microsoft.com/office/drawing/2014/main" id="{97A3014A-C154-4E37-85B3-1D9E234012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8" y="1749"/>
                <a:ext cx="39" cy="50"/>
              </a:xfrm>
              <a:custGeom>
                <a:avLst/>
                <a:gdLst>
                  <a:gd name="T0" fmla="*/ 7 w 80"/>
                  <a:gd name="T1" fmla="*/ 22 h 102"/>
                  <a:gd name="T2" fmla="*/ 1 w 80"/>
                  <a:gd name="T3" fmla="*/ 22 h 102"/>
                  <a:gd name="T4" fmla="*/ 5 w 80"/>
                  <a:gd name="T5" fmla="*/ 29 h 102"/>
                  <a:gd name="T6" fmla="*/ 14 w 80"/>
                  <a:gd name="T7" fmla="*/ 33 h 102"/>
                  <a:gd name="T8" fmla="*/ 19 w 80"/>
                  <a:gd name="T9" fmla="*/ 39 h 102"/>
                  <a:gd name="T10" fmla="*/ 13 w 80"/>
                  <a:gd name="T11" fmla="*/ 38 h 102"/>
                  <a:gd name="T12" fmla="*/ 10 w 80"/>
                  <a:gd name="T13" fmla="*/ 32 h 102"/>
                  <a:gd name="T14" fmla="*/ 16 w 80"/>
                  <a:gd name="T15" fmla="*/ 46 h 102"/>
                  <a:gd name="T16" fmla="*/ 26 w 80"/>
                  <a:gd name="T17" fmla="*/ 42 h 102"/>
                  <a:gd name="T18" fmla="*/ 29 w 80"/>
                  <a:gd name="T19" fmla="*/ 46 h 102"/>
                  <a:gd name="T20" fmla="*/ 23 w 80"/>
                  <a:gd name="T21" fmla="*/ 39 h 102"/>
                  <a:gd name="T22" fmla="*/ 19 w 80"/>
                  <a:gd name="T23" fmla="*/ 29 h 102"/>
                  <a:gd name="T24" fmla="*/ 35 w 80"/>
                  <a:gd name="T25" fmla="*/ 39 h 102"/>
                  <a:gd name="T26" fmla="*/ 39 w 80"/>
                  <a:gd name="T27" fmla="*/ 60 h 102"/>
                  <a:gd name="T28" fmla="*/ 35 w 80"/>
                  <a:gd name="T29" fmla="*/ 69 h 102"/>
                  <a:gd name="T30" fmla="*/ 40 w 80"/>
                  <a:gd name="T31" fmla="*/ 76 h 102"/>
                  <a:gd name="T32" fmla="*/ 41 w 80"/>
                  <a:gd name="T33" fmla="*/ 88 h 102"/>
                  <a:gd name="T34" fmla="*/ 51 w 80"/>
                  <a:gd name="T35" fmla="*/ 94 h 102"/>
                  <a:gd name="T36" fmla="*/ 57 w 80"/>
                  <a:gd name="T37" fmla="*/ 97 h 102"/>
                  <a:gd name="T38" fmla="*/ 56 w 80"/>
                  <a:gd name="T39" fmla="*/ 92 h 102"/>
                  <a:gd name="T40" fmla="*/ 52 w 80"/>
                  <a:gd name="T41" fmla="*/ 79 h 102"/>
                  <a:gd name="T42" fmla="*/ 55 w 80"/>
                  <a:gd name="T43" fmla="*/ 81 h 102"/>
                  <a:gd name="T44" fmla="*/ 60 w 80"/>
                  <a:gd name="T45" fmla="*/ 90 h 102"/>
                  <a:gd name="T46" fmla="*/ 61 w 80"/>
                  <a:gd name="T47" fmla="*/ 102 h 102"/>
                  <a:gd name="T48" fmla="*/ 72 w 80"/>
                  <a:gd name="T49" fmla="*/ 93 h 102"/>
                  <a:gd name="T50" fmla="*/ 76 w 80"/>
                  <a:gd name="T51" fmla="*/ 89 h 102"/>
                  <a:gd name="T52" fmla="*/ 73 w 80"/>
                  <a:gd name="T53" fmla="*/ 57 h 102"/>
                  <a:gd name="T54" fmla="*/ 72 w 80"/>
                  <a:gd name="T55" fmla="*/ 47 h 102"/>
                  <a:gd name="T56" fmla="*/ 73 w 80"/>
                  <a:gd name="T57" fmla="*/ 34 h 102"/>
                  <a:gd name="T58" fmla="*/ 75 w 80"/>
                  <a:gd name="T59" fmla="*/ 31 h 102"/>
                  <a:gd name="T60" fmla="*/ 68 w 80"/>
                  <a:gd name="T61" fmla="*/ 26 h 102"/>
                  <a:gd name="T62" fmla="*/ 57 w 80"/>
                  <a:gd name="T63" fmla="*/ 23 h 102"/>
                  <a:gd name="T64" fmla="*/ 57 w 80"/>
                  <a:gd name="T65" fmla="*/ 10 h 102"/>
                  <a:gd name="T66" fmla="*/ 37 w 80"/>
                  <a:gd name="T67" fmla="*/ 9 h 102"/>
                  <a:gd name="T68" fmla="*/ 29 w 80"/>
                  <a:gd name="T69" fmla="*/ 1 h 102"/>
                  <a:gd name="T70" fmla="*/ 20 w 80"/>
                  <a:gd name="T71" fmla="*/ 13 h 102"/>
                  <a:gd name="T72" fmla="*/ 11 w 80"/>
                  <a:gd name="T73" fmla="*/ 18 h 102"/>
                  <a:gd name="T74" fmla="*/ 7 w 80"/>
                  <a:gd name="T75" fmla="*/ 2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0" h="102">
                    <a:moveTo>
                      <a:pt x="7" y="22"/>
                    </a:moveTo>
                    <a:cubicBezTo>
                      <a:pt x="6" y="21"/>
                      <a:pt x="2" y="21"/>
                      <a:pt x="1" y="22"/>
                    </a:cubicBezTo>
                    <a:cubicBezTo>
                      <a:pt x="0" y="23"/>
                      <a:pt x="4" y="28"/>
                      <a:pt x="5" y="29"/>
                    </a:cubicBezTo>
                    <a:cubicBezTo>
                      <a:pt x="7" y="31"/>
                      <a:pt x="11" y="31"/>
                      <a:pt x="14" y="33"/>
                    </a:cubicBezTo>
                    <a:cubicBezTo>
                      <a:pt x="17" y="34"/>
                      <a:pt x="17" y="38"/>
                      <a:pt x="19" y="39"/>
                    </a:cubicBezTo>
                    <a:cubicBezTo>
                      <a:pt x="18" y="38"/>
                      <a:pt x="15" y="39"/>
                      <a:pt x="13" y="38"/>
                    </a:cubicBezTo>
                    <a:cubicBezTo>
                      <a:pt x="12" y="37"/>
                      <a:pt x="11" y="34"/>
                      <a:pt x="10" y="32"/>
                    </a:cubicBezTo>
                    <a:cubicBezTo>
                      <a:pt x="4" y="37"/>
                      <a:pt x="16" y="41"/>
                      <a:pt x="16" y="46"/>
                    </a:cubicBezTo>
                    <a:cubicBezTo>
                      <a:pt x="17" y="44"/>
                      <a:pt x="24" y="38"/>
                      <a:pt x="26" y="42"/>
                    </a:cubicBezTo>
                    <a:cubicBezTo>
                      <a:pt x="26" y="44"/>
                      <a:pt x="25" y="47"/>
                      <a:pt x="29" y="46"/>
                    </a:cubicBezTo>
                    <a:cubicBezTo>
                      <a:pt x="33" y="46"/>
                      <a:pt x="30" y="35"/>
                      <a:pt x="23" y="39"/>
                    </a:cubicBezTo>
                    <a:cubicBezTo>
                      <a:pt x="25" y="35"/>
                      <a:pt x="22" y="32"/>
                      <a:pt x="19" y="29"/>
                    </a:cubicBezTo>
                    <a:cubicBezTo>
                      <a:pt x="23" y="23"/>
                      <a:pt x="33" y="36"/>
                      <a:pt x="35" y="39"/>
                    </a:cubicBezTo>
                    <a:cubicBezTo>
                      <a:pt x="39" y="45"/>
                      <a:pt x="43" y="53"/>
                      <a:pt x="39" y="60"/>
                    </a:cubicBezTo>
                    <a:cubicBezTo>
                      <a:pt x="37" y="64"/>
                      <a:pt x="34" y="63"/>
                      <a:pt x="35" y="69"/>
                    </a:cubicBezTo>
                    <a:cubicBezTo>
                      <a:pt x="36" y="72"/>
                      <a:pt x="38" y="74"/>
                      <a:pt x="40" y="76"/>
                    </a:cubicBezTo>
                    <a:cubicBezTo>
                      <a:pt x="41" y="78"/>
                      <a:pt x="49" y="91"/>
                      <a:pt x="41" y="88"/>
                    </a:cubicBezTo>
                    <a:cubicBezTo>
                      <a:pt x="44" y="91"/>
                      <a:pt x="46" y="94"/>
                      <a:pt x="51" y="94"/>
                    </a:cubicBezTo>
                    <a:cubicBezTo>
                      <a:pt x="53" y="94"/>
                      <a:pt x="54" y="97"/>
                      <a:pt x="57" y="97"/>
                    </a:cubicBezTo>
                    <a:cubicBezTo>
                      <a:pt x="60" y="96"/>
                      <a:pt x="58" y="93"/>
                      <a:pt x="56" y="92"/>
                    </a:cubicBezTo>
                    <a:cubicBezTo>
                      <a:pt x="52" y="90"/>
                      <a:pt x="50" y="83"/>
                      <a:pt x="52" y="79"/>
                    </a:cubicBezTo>
                    <a:cubicBezTo>
                      <a:pt x="55" y="75"/>
                      <a:pt x="61" y="83"/>
                      <a:pt x="55" y="81"/>
                    </a:cubicBezTo>
                    <a:cubicBezTo>
                      <a:pt x="56" y="84"/>
                      <a:pt x="59" y="87"/>
                      <a:pt x="60" y="90"/>
                    </a:cubicBezTo>
                    <a:cubicBezTo>
                      <a:pt x="62" y="94"/>
                      <a:pt x="61" y="98"/>
                      <a:pt x="61" y="102"/>
                    </a:cubicBezTo>
                    <a:cubicBezTo>
                      <a:pt x="66" y="100"/>
                      <a:pt x="68" y="96"/>
                      <a:pt x="72" y="93"/>
                    </a:cubicBezTo>
                    <a:cubicBezTo>
                      <a:pt x="64" y="88"/>
                      <a:pt x="69" y="86"/>
                      <a:pt x="76" y="89"/>
                    </a:cubicBezTo>
                    <a:cubicBezTo>
                      <a:pt x="80" y="80"/>
                      <a:pt x="72" y="67"/>
                      <a:pt x="73" y="57"/>
                    </a:cubicBezTo>
                    <a:cubicBezTo>
                      <a:pt x="73" y="56"/>
                      <a:pt x="71" y="48"/>
                      <a:pt x="72" y="47"/>
                    </a:cubicBezTo>
                    <a:cubicBezTo>
                      <a:pt x="75" y="42"/>
                      <a:pt x="80" y="38"/>
                      <a:pt x="73" y="34"/>
                    </a:cubicBezTo>
                    <a:cubicBezTo>
                      <a:pt x="74" y="33"/>
                      <a:pt x="74" y="32"/>
                      <a:pt x="75" y="31"/>
                    </a:cubicBezTo>
                    <a:cubicBezTo>
                      <a:pt x="71" y="32"/>
                      <a:pt x="70" y="29"/>
                      <a:pt x="68" y="26"/>
                    </a:cubicBezTo>
                    <a:cubicBezTo>
                      <a:pt x="65" y="24"/>
                      <a:pt x="60" y="26"/>
                      <a:pt x="57" y="23"/>
                    </a:cubicBezTo>
                    <a:cubicBezTo>
                      <a:pt x="61" y="20"/>
                      <a:pt x="62" y="13"/>
                      <a:pt x="57" y="10"/>
                    </a:cubicBezTo>
                    <a:cubicBezTo>
                      <a:pt x="50" y="7"/>
                      <a:pt x="44" y="18"/>
                      <a:pt x="37" y="9"/>
                    </a:cubicBezTo>
                    <a:cubicBezTo>
                      <a:pt x="33" y="3"/>
                      <a:pt x="36" y="0"/>
                      <a:pt x="29" y="1"/>
                    </a:cubicBezTo>
                    <a:cubicBezTo>
                      <a:pt x="23" y="2"/>
                      <a:pt x="16" y="6"/>
                      <a:pt x="20" y="13"/>
                    </a:cubicBezTo>
                    <a:cubicBezTo>
                      <a:pt x="13" y="13"/>
                      <a:pt x="16" y="13"/>
                      <a:pt x="11" y="18"/>
                    </a:cubicBezTo>
                    <a:cubicBezTo>
                      <a:pt x="8" y="11"/>
                      <a:pt x="6" y="18"/>
                      <a:pt x="7" y="22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Freeform 529">
                <a:extLst>
                  <a:ext uri="{FF2B5EF4-FFF2-40B4-BE49-F238E27FC236}">
                    <a16:creationId xmlns="" xmlns:a16="http://schemas.microsoft.com/office/drawing/2014/main" id="{A4D3D23F-1173-42CF-AA88-708DECB5B7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8" y="1870"/>
                <a:ext cx="9" cy="12"/>
              </a:xfrm>
              <a:custGeom>
                <a:avLst/>
                <a:gdLst>
                  <a:gd name="T0" fmla="*/ 3 w 18"/>
                  <a:gd name="T1" fmla="*/ 26 h 26"/>
                  <a:gd name="T2" fmla="*/ 8 w 18"/>
                  <a:gd name="T3" fmla="*/ 13 h 26"/>
                  <a:gd name="T4" fmla="*/ 15 w 18"/>
                  <a:gd name="T5" fmla="*/ 0 h 26"/>
                  <a:gd name="T6" fmla="*/ 5 w 18"/>
                  <a:gd name="T7" fmla="*/ 4 h 26"/>
                  <a:gd name="T8" fmla="*/ 4 w 18"/>
                  <a:gd name="T9" fmla="*/ 13 h 26"/>
                  <a:gd name="T10" fmla="*/ 3 w 18"/>
                  <a:gd name="T11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26">
                    <a:moveTo>
                      <a:pt x="3" y="26"/>
                    </a:moveTo>
                    <a:cubicBezTo>
                      <a:pt x="7" y="24"/>
                      <a:pt x="5" y="16"/>
                      <a:pt x="8" y="13"/>
                    </a:cubicBezTo>
                    <a:cubicBezTo>
                      <a:pt x="11" y="9"/>
                      <a:pt x="18" y="6"/>
                      <a:pt x="15" y="0"/>
                    </a:cubicBezTo>
                    <a:cubicBezTo>
                      <a:pt x="12" y="1"/>
                      <a:pt x="9" y="10"/>
                      <a:pt x="5" y="4"/>
                    </a:cubicBezTo>
                    <a:cubicBezTo>
                      <a:pt x="5" y="9"/>
                      <a:pt x="7" y="10"/>
                      <a:pt x="4" y="13"/>
                    </a:cubicBezTo>
                    <a:cubicBezTo>
                      <a:pt x="1" y="16"/>
                      <a:pt x="0" y="23"/>
                      <a:pt x="3" y="26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Freeform 530">
                <a:extLst>
                  <a:ext uri="{FF2B5EF4-FFF2-40B4-BE49-F238E27FC236}">
                    <a16:creationId xmlns="" xmlns:a16="http://schemas.microsoft.com/office/drawing/2014/main" id="{1F05C386-4E5D-46A1-AAE4-F3BE8733C3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8" y="1870"/>
                <a:ext cx="9" cy="12"/>
              </a:xfrm>
              <a:custGeom>
                <a:avLst/>
                <a:gdLst>
                  <a:gd name="T0" fmla="*/ 3 w 18"/>
                  <a:gd name="T1" fmla="*/ 26 h 26"/>
                  <a:gd name="T2" fmla="*/ 8 w 18"/>
                  <a:gd name="T3" fmla="*/ 13 h 26"/>
                  <a:gd name="T4" fmla="*/ 15 w 18"/>
                  <a:gd name="T5" fmla="*/ 0 h 26"/>
                  <a:gd name="T6" fmla="*/ 5 w 18"/>
                  <a:gd name="T7" fmla="*/ 4 h 26"/>
                  <a:gd name="T8" fmla="*/ 4 w 18"/>
                  <a:gd name="T9" fmla="*/ 13 h 26"/>
                  <a:gd name="T10" fmla="*/ 3 w 18"/>
                  <a:gd name="T11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26">
                    <a:moveTo>
                      <a:pt x="3" y="26"/>
                    </a:moveTo>
                    <a:cubicBezTo>
                      <a:pt x="7" y="24"/>
                      <a:pt x="5" y="16"/>
                      <a:pt x="8" y="13"/>
                    </a:cubicBezTo>
                    <a:cubicBezTo>
                      <a:pt x="11" y="9"/>
                      <a:pt x="18" y="6"/>
                      <a:pt x="15" y="0"/>
                    </a:cubicBezTo>
                    <a:cubicBezTo>
                      <a:pt x="12" y="1"/>
                      <a:pt x="9" y="10"/>
                      <a:pt x="5" y="4"/>
                    </a:cubicBezTo>
                    <a:cubicBezTo>
                      <a:pt x="5" y="9"/>
                      <a:pt x="7" y="10"/>
                      <a:pt x="4" y="13"/>
                    </a:cubicBezTo>
                    <a:cubicBezTo>
                      <a:pt x="1" y="16"/>
                      <a:pt x="0" y="23"/>
                      <a:pt x="3" y="26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Freeform 531">
                <a:extLst>
                  <a:ext uri="{FF2B5EF4-FFF2-40B4-BE49-F238E27FC236}">
                    <a16:creationId xmlns="" xmlns:a16="http://schemas.microsoft.com/office/drawing/2014/main" id="{CD9FF019-291E-4911-B750-1AF73EC58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1" y="1621"/>
                <a:ext cx="130" cy="138"/>
              </a:xfrm>
              <a:custGeom>
                <a:avLst/>
                <a:gdLst>
                  <a:gd name="T0" fmla="*/ 18 w 266"/>
                  <a:gd name="T1" fmla="*/ 263 h 282"/>
                  <a:gd name="T2" fmla="*/ 43 w 266"/>
                  <a:gd name="T3" fmla="*/ 249 h 282"/>
                  <a:gd name="T4" fmla="*/ 63 w 266"/>
                  <a:gd name="T5" fmla="*/ 248 h 282"/>
                  <a:gd name="T6" fmla="*/ 66 w 266"/>
                  <a:gd name="T7" fmla="*/ 248 h 282"/>
                  <a:gd name="T8" fmla="*/ 80 w 266"/>
                  <a:gd name="T9" fmla="*/ 245 h 282"/>
                  <a:gd name="T10" fmla="*/ 99 w 266"/>
                  <a:gd name="T11" fmla="*/ 236 h 282"/>
                  <a:gd name="T12" fmla="*/ 127 w 266"/>
                  <a:gd name="T13" fmla="*/ 240 h 282"/>
                  <a:gd name="T14" fmla="*/ 126 w 266"/>
                  <a:gd name="T15" fmla="*/ 261 h 282"/>
                  <a:gd name="T16" fmla="*/ 143 w 266"/>
                  <a:gd name="T17" fmla="*/ 277 h 282"/>
                  <a:gd name="T18" fmla="*/ 158 w 266"/>
                  <a:gd name="T19" fmla="*/ 264 h 282"/>
                  <a:gd name="T20" fmla="*/ 173 w 266"/>
                  <a:gd name="T21" fmla="*/ 252 h 282"/>
                  <a:gd name="T22" fmla="*/ 157 w 266"/>
                  <a:gd name="T23" fmla="*/ 230 h 282"/>
                  <a:gd name="T24" fmla="*/ 168 w 266"/>
                  <a:gd name="T25" fmla="*/ 236 h 282"/>
                  <a:gd name="T26" fmla="*/ 179 w 266"/>
                  <a:gd name="T27" fmla="*/ 237 h 282"/>
                  <a:gd name="T28" fmla="*/ 207 w 266"/>
                  <a:gd name="T29" fmla="*/ 241 h 282"/>
                  <a:gd name="T30" fmla="*/ 217 w 266"/>
                  <a:gd name="T31" fmla="*/ 228 h 282"/>
                  <a:gd name="T32" fmla="*/ 229 w 266"/>
                  <a:gd name="T33" fmla="*/ 231 h 282"/>
                  <a:gd name="T34" fmla="*/ 240 w 266"/>
                  <a:gd name="T35" fmla="*/ 221 h 282"/>
                  <a:gd name="T36" fmla="*/ 245 w 266"/>
                  <a:gd name="T37" fmla="*/ 212 h 282"/>
                  <a:gd name="T38" fmla="*/ 260 w 266"/>
                  <a:gd name="T39" fmla="*/ 219 h 282"/>
                  <a:gd name="T40" fmla="*/ 266 w 266"/>
                  <a:gd name="T41" fmla="*/ 202 h 282"/>
                  <a:gd name="T42" fmla="*/ 245 w 266"/>
                  <a:gd name="T43" fmla="*/ 164 h 282"/>
                  <a:gd name="T44" fmla="*/ 247 w 266"/>
                  <a:gd name="T45" fmla="*/ 157 h 282"/>
                  <a:gd name="T46" fmla="*/ 242 w 266"/>
                  <a:gd name="T47" fmla="*/ 114 h 282"/>
                  <a:gd name="T48" fmla="*/ 235 w 266"/>
                  <a:gd name="T49" fmla="*/ 76 h 282"/>
                  <a:gd name="T50" fmla="*/ 225 w 266"/>
                  <a:gd name="T51" fmla="*/ 57 h 282"/>
                  <a:gd name="T52" fmla="*/ 199 w 266"/>
                  <a:gd name="T53" fmla="*/ 34 h 282"/>
                  <a:gd name="T54" fmla="*/ 166 w 266"/>
                  <a:gd name="T55" fmla="*/ 5 h 282"/>
                  <a:gd name="T56" fmla="*/ 183 w 266"/>
                  <a:gd name="T57" fmla="*/ 25 h 282"/>
                  <a:gd name="T58" fmla="*/ 174 w 266"/>
                  <a:gd name="T59" fmla="*/ 26 h 282"/>
                  <a:gd name="T60" fmla="*/ 154 w 266"/>
                  <a:gd name="T61" fmla="*/ 12 h 282"/>
                  <a:gd name="T62" fmla="*/ 154 w 266"/>
                  <a:gd name="T63" fmla="*/ 35 h 282"/>
                  <a:gd name="T64" fmla="*/ 160 w 266"/>
                  <a:gd name="T65" fmla="*/ 55 h 282"/>
                  <a:gd name="T66" fmla="*/ 176 w 266"/>
                  <a:gd name="T67" fmla="*/ 66 h 282"/>
                  <a:gd name="T68" fmla="*/ 180 w 266"/>
                  <a:gd name="T69" fmla="*/ 125 h 282"/>
                  <a:gd name="T70" fmla="*/ 152 w 266"/>
                  <a:gd name="T71" fmla="*/ 159 h 282"/>
                  <a:gd name="T72" fmla="*/ 133 w 266"/>
                  <a:gd name="T73" fmla="*/ 156 h 282"/>
                  <a:gd name="T74" fmla="*/ 136 w 266"/>
                  <a:gd name="T75" fmla="*/ 140 h 282"/>
                  <a:gd name="T76" fmla="*/ 130 w 266"/>
                  <a:gd name="T77" fmla="*/ 169 h 282"/>
                  <a:gd name="T78" fmla="*/ 129 w 266"/>
                  <a:gd name="T79" fmla="*/ 205 h 282"/>
                  <a:gd name="T80" fmla="*/ 112 w 266"/>
                  <a:gd name="T81" fmla="*/ 211 h 282"/>
                  <a:gd name="T82" fmla="*/ 103 w 266"/>
                  <a:gd name="T83" fmla="*/ 201 h 282"/>
                  <a:gd name="T84" fmla="*/ 81 w 266"/>
                  <a:gd name="T85" fmla="*/ 206 h 282"/>
                  <a:gd name="T86" fmla="*/ 58 w 266"/>
                  <a:gd name="T87" fmla="*/ 210 h 282"/>
                  <a:gd name="T88" fmla="*/ 34 w 266"/>
                  <a:gd name="T89" fmla="*/ 212 h 282"/>
                  <a:gd name="T90" fmla="*/ 0 w 266"/>
                  <a:gd name="T91" fmla="*/ 251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66" h="282">
                    <a:moveTo>
                      <a:pt x="6" y="264"/>
                    </a:moveTo>
                    <a:cubicBezTo>
                      <a:pt x="6" y="259"/>
                      <a:pt x="14" y="265"/>
                      <a:pt x="18" y="263"/>
                    </a:cubicBezTo>
                    <a:cubicBezTo>
                      <a:pt x="28" y="260"/>
                      <a:pt x="34" y="262"/>
                      <a:pt x="42" y="267"/>
                    </a:cubicBezTo>
                    <a:cubicBezTo>
                      <a:pt x="39" y="265"/>
                      <a:pt x="37" y="250"/>
                      <a:pt x="43" y="249"/>
                    </a:cubicBezTo>
                    <a:cubicBezTo>
                      <a:pt x="46" y="249"/>
                      <a:pt x="48" y="253"/>
                      <a:pt x="51" y="254"/>
                    </a:cubicBezTo>
                    <a:cubicBezTo>
                      <a:pt x="53" y="255"/>
                      <a:pt x="62" y="250"/>
                      <a:pt x="63" y="248"/>
                    </a:cubicBezTo>
                    <a:cubicBezTo>
                      <a:pt x="63" y="250"/>
                      <a:pt x="64" y="251"/>
                      <a:pt x="65" y="251"/>
                    </a:cubicBezTo>
                    <a:cubicBezTo>
                      <a:pt x="66" y="250"/>
                      <a:pt x="66" y="249"/>
                      <a:pt x="66" y="248"/>
                    </a:cubicBezTo>
                    <a:cubicBezTo>
                      <a:pt x="68" y="249"/>
                      <a:pt x="71" y="249"/>
                      <a:pt x="71" y="245"/>
                    </a:cubicBezTo>
                    <a:cubicBezTo>
                      <a:pt x="74" y="247"/>
                      <a:pt x="77" y="243"/>
                      <a:pt x="80" y="245"/>
                    </a:cubicBezTo>
                    <a:cubicBezTo>
                      <a:pt x="85" y="246"/>
                      <a:pt x="89" y="240"/>
                      <a:pt x="83" y="241"/>
                    </a:cubicBezTo>
                    <a:cubicBezTo>
                      <a:pt x="88" y="240"/>
                      <a:pt x="93" y="237"/>
                      <a:pt x="99" y="236"/>
                    </a:cubicBezTo>
                    <a:cubicBezTo>
                      <a:pt x="105" y="235"/>
                      <a:pt x="109" y="240"/>
                      <a:pt x="115" y="239"/>
                    </a:cubicBezTo>
                    <a:cubicBezTo>
                      <a:pt x="119" y="239"/>
                      <a:pt x="124" y="235"/>
                      <a:pt x="127" y="240"/>
                    </a:cubicBezTo>
                    <a:cubicBezTo>
                      <a:pt x="129" y="244"/>
                      <a:pt x="124" y="250"/>
                      <a:pt x="120" y="252"/>
                    </a:cubicBezTo>
                    <a:cubicBezTo>
                      <a:pt x="124" y="254"/>
                      <a:pt x="126" y="257"/>
                      <a:pt x="126" y="261"/>
                    </a:cubicBezTo>
                    <a:cubicBezTo>
                      <a:pt x="125" y="266"/>
                      <a:pt x="131" y="268"/>
                      <a:pt x="134" y="270"/>
                    </a:cubicBezTo>
                    <a:cubicBezTo>
                      <a:pt x="138" y="272"/>
                      <a:pt x="139" y="276"/>
                      <a:pt x="143" y="277"/>
                    </a:cubicBezTo>
                    <a:cubicBezTo>
                      <a:pt x="146" y="279"/>
                      <a:pt x="149" y="280"/>
                      <a:pt x="152" y="281"/>
                    </a:cubicBezTo>
                    <a:cubicBezTo>
                      <a:pt x="155" y="282"/>
                      <a:pt x="157" y="266"/>
                      <a:pt x="158" y="264"/>
                    </a:cubicBezTo>
                    <a:cubicBezTo>
                      <a:pt x="159" y="261"/>
                      <a:pt x="158" y="256"/>
                      <a:pt x="160" y="254"/>
                    </a:cubicBezTo>
                    <a:cubicBezTo>
                      <a:pt x="164" y="251"/>
                      <a:pt x="169" y="254"/>
                      <a:pt x="173" y="252"/>
                    </a:cubicBezTo>
                    <a:cubicBezTo>
                      <a:pt x="170" y="247"/>
                      <a:pt x="167" y="244"/>
                      <a:pt x="162" y="242"/>
                    </a:cubicBezTo>
                    <a:cubicBezTo>
                      <a:pt x="155" y="239"/>
                      <a:pt x="157" y="236"/>
                      <a:pt x="157" y="230"/>
                    </a:cubicBezTo>
                    <a:cubicBezTo>
                      <a:pt x="157" y="227"/>
                      <a:pt x="160" y="222"/>
                      <a:pt x="162" y="227"/>
                    </a:cubicBezTo>
                    <a:cubicBezTo>
                      <a:pt x="164" y="230"/>
                      <a:pt x="163" y="237"/>
                      <a:pt x="168" y="236"/>
                    </a:cubicBezTo>
                    <a:cubicBezTo>
                      <a:pt x="166" y="234"/>
                      <a:pt x="166" y="232"/>
                      <a:pt x="167" y="230"/>
                    </a:cubicBezTo>
                    <a:cubicBezTo>
                      <a:pt x="168" y="238"/>
                      <a:pt x="178" y="231"/>
                      <a:pt x="179" y="237"/>
                    </a:cubicBezTo>
                    <a:cubicBezTo>
                      <a:pt x="177" y="238"/>
                      <a:pt x="175" y="239"/>
                      <a:pt x="175" y="242"/>
                    </a:cubicBezTo>
                    <a:cubicBezTo>
                      <a:pt x="185" y="236"/>
                      <a:pt x="197" y="240"/>
                      <a:pt x="207" y="241"/>
                    </a:cubicBezTo>
                    <a:cubicBezTo>
                      <a:pt x="200" y="235"/>
                      <a:pt x="212" y="216"/>
                      <a:pt x="220" y="227"/>
                    </a:cubicBezTo>
                    <a:cubicBezTo>
                      <a:pt x="219" y="227"/>
                      <a:pt x="218" y="227"/>
                      <a:pt x="217" y="228"/>
                    </a:cubicBezTo>
                    <a:cubicBezTo>
                      <a:pt x="219" y="231"/>
                      <a:pt x="219" y="238"/>
                      <a:pt x="223" y="240"/>
                    </a:cubicBezTo>
                    <a:cubicBezTo>
                      <a:pt x="228" y="242"/>
                      <a:pt x="229" y="234"/>
                      <a:pt x="229" y="231"/>
                    </a:cubicBezTo>
                    <a:cubicBezTo>
                      <a:pt x="228" y="227"/>
                      <a:pt x="225" y="225"/>
                      <a:pt x="224" y="221"/>
                    </a:cubicBezTo>
                    <a:cubicBezTo>
                      <a:pt x="223" y="212"/>
                      <a:pt x="237" y="219"/>
                      <a:pt x="240" y="221"/>
                    </a:cubicBezTo>
                    <a:cubicBezTo>
                      <a:pt x="242" y="218"/>
                      <a:pt x="230" y="211"/>
                      <a:pt x="238" y="209"/>
                    </a:cubicBezTo>
                    <a:cubicBezTo>
                      <a:pt x="234" y="204"/>
                      <a:pt x="250" y="202"/>
                      <a:pt x="245" y="212"/>
                    </a:cubicBezTo>
                    <a:cubicBezTo>
                      <a:pt x="244" y="214"/>
                      <a:pt x="244" y="229"/>
                      <a:pt x="248" y="230"/>
                    </a:cubicBezTo>
                    <a:cubicBezTo>
                      <a:pt x="250" y="231"/>
                      <a:pt x="260" y="221"/>
                      <a:pt x="260" y="219"/>
                    </a:cubicBezTo>
                    <a:cubicBezTo>
                      <a:pt x="260" y="216"/>
                      <a:pt x="257" y="214"/>
                      <a:pt x="257" y="210"/>
                    </a:cubicBezTo>
                    <a:cubicBezTo>
                      <a:pt x="257" y="206"/>
                      <a:pt x="262" y="204"/>
                      <a:pt x="266" y="202"/>
                    </a:cubicBezTo>
                    <a:cubicBezTo>
                      <a:pt x="256" y="196"/>
                      <a:pt x="250" y="187"/>
                      <a:pt x="247" y="176"/>
                    </a:cubicBezTo>
                    <a:cubicBezTo>
                      <a:pt x="245" y="172"/>
                      <a:pt x="245" y="168"/>
                      <a:pt x="245" y="164"/>
                    </a:cubicBezTo>
                    <a:cubicBezTo>
                      <a:pt x="245" y="161"/>
                      <a:pt x="245" y="161"/>
                      <a:pt x="247" y="160"/>
                    </a:cubicBezTo>
                    <a:cubicBezTo>
                      <a:pt x="249" y="160"/>
                      <a:pt x="247" y="158"/>
                      <a:pt x="247" y="157"/>
                    </a:cubicBezTo>
                    <a:cubicBezTo>
                      <a:pt x="247" y="145"/>
                      <a:pt x="237" y="136"/>
                      <a:pt x="231" y="126"/>
                    </a:cubicBezTo>
                    <a:cubicBezTo>
                      <a:pt x="225" y="116"/>
                      <a:pt x="230" y="106"/>
                      <a:pt x="242" y="114"/>
                    </a:cubicBezTo>
                    <a:cubicBezTo>
                      <a:pt x="238" y="109"/>
                      <a:pt x="229" y="89"/>
                      <a:pt x="238" y="87"/>
                    </a:cubicBezTo>
                    <a:cubicBezTo>
                      <a:pt x="235" y="84"/>
                      <a:pt x="237" y="79"/>
                      <a:pt x="235" y="76"/>
                    </a:cubicBezTo>
                    <a:cubicBezTo>
                      <a:pt x="233" y="73"/>
                      <a:pt x="233" y="70"/>
                      <a:pt x="231" y="68"/>
                    </a:cubicBezTo>
                    <a:cubicBezTo>
                      <a:pt x="229" y="64"/>
                      <a:pt x="227" y="60"/>
                      <a:pt x="225" y="57"/>
                    </a:cubicBezTo>
                    <a:cubicBezTo>
                      <a:pt x="222" y="54"/>
                      <a:pt x="220" y="53"/>
                      <a:pt x="218" y="50"/>
                    </a:cubicBezTo>
                    <a:cubicBezTo>
                      <a:pt x="214" y="43"/>
                      <a:pt x="205" y="39"/>
                      <a:pt x="199" y="34"/>
                    </a:cubicBezTo>
                    <a:cubicBezTo>
                      <a:pt x="191" y="28"/>
                      <a:pt x="186" y="16"/>
                      <a:pt x="183" y="7"/>
                    </a:cubicBezTo>
                    <a:cubicBezTo>
                      <a:pt x="179" y="11"/>
                      <a:pt x="168" y="0"/>
                      <a:pt x="166" y="5"/>
                    </a:cubicBezTo>
                    <a:cubicBezTo>
                      <a:pt x="162" y="11"/>
                      <a:pt x="175" y="20"/>
                      <a:pt x="177" y="11"/>
                    </a:cubicBezTo>
                    <a:cubicBezTo>
                      <a:pt x="182" y="13"/>
                      <a:pt x="186" y="20"/>
                      <a:pt x="183" y="25"/>
                    </a:cubicBezTo>
                    <a:cubicBezTo>
                      <a:pt x="180" y="23"/>
                      <a:pt x="177" y="22"/>
                      <a:pt x="174" y="20"/>
                    </a:cubicBezTo>
                    <a:cubicBezTo>
                      <a:pt x="176" y="22"/>
                      <a:pt x="176" y="24"/>
                      <a:pt x="174" y="26"/>
                    </a:cubicBezTo>
                    <a:cubicBezTo>
                      <a:pt x="169" y="25"/>
                      <a:pt x="168" y="20"/>
                      <a:pt x="165" y="17"/>
                    </a:cubicBezTo>
                    <a:cubicBezTo>
                      <a:pt x="162" y="13"/>
                      <a:pt x="158" y="14"/>
                      <a:pt x="154" y="12"/>
                    </a:cubicBezTo>
                    <a:cubicBezTo>
                      <a:pt x="154" y="16"/>
                      <a:pt x="163" y="25"/>
                      <a:pt x="159" y="28"/>
                    </a:cubicBezTo>
                    <a:cubicBezTo>
                      <a:pt x="157" y="30"/>
                      <a:pt x="150" y="31"/>
                      <a:pt x="154" y="35"/>
                    </a:cubicBezTo>
                    <a:cubicBezTo>
                      <a:pt x="157" y="38"/>
                      <a:pt x="163" y="42"/>
                      <a:pt x="165" y="46"/>
                    </a:cubicBezTo>
                    <a:cubicBezTo>
                      <a:pt x="166" y="50"/>
                      <a:pt x="166" y="59"/>
                      <a:pt x="160" y="55"/>
                    </a:cubicBezTo>
                    <a:cubicBezTo>
                      <a:pt x="161" y="59"/>
                      <a:pt x="163" y="58"/>
                      <a:pt x="167" y="58"/>
                    </a:cubicBezTo>
                    <a:cubicBezTo>
                      <a:pt x="171" y="58"/>
                      <a:pt x="174" y="63"/>
                      <a:pt x="176" y="66"/>
                    </a:cubicBezTo>
                    <a:cubicBezTo>
                      <a:pt x="181" y="75"/>
                      <a:pt x="183" y="90"/>
                      <a:pt x="182" y="100"/>
                    </a:cubicBezTo>
                    <a:cubicBezTo>
                      <a:pt x="181" y="107"/>
                      <a:pt x="188" y="120"/>
                      <a:pt x="180" y="125"/>
                    </a:cubicBezTo>
                    <a:cubicBezTo>
                      <a:pt x="171" y="130"/>
                      <a:pt x="175" y="139"/>
                      <a:pt x="171" y="147"/>
                    </a:cubicBezTo>
                    <a:cubicBezTo>
                      <a:pt x="167" y="154"/>
                      <a:pt x="158" y="155"/>
                      <a:pt x="152" y="159"/>
                    </a:cubicBezTo>
                    <a:cubicBezTo>
                      <a:pt x="148" y="161"/>
                      <a:pt x="144" y="173"/>
                      <a:pt x="138" y="163"/>
                    </a:cubicBezTo>
                    <a:cubicBezTo>
                      <a:pt x="136" y="161"/>
                      <a:pt x="137" y="157"/>
                      <a:pt x="133" y="156"/>
                    </a:cubicBezTo>
                    <a:cubicBezTo>
                      <a:pt x="131" y="156"/>
                      <a:pt x="128" y="151"/>
                      <a:pt x="131" y="152"/>
                    </a:cubicBezTo>
                    <a:cubicBezTo>
                      <a:pt x="138" y="153"/>
                      <a:pt x="135" y="142"/>
                      <a:pt x="136" y="140"/>
                    </a:cubicBezTo>
                    <a:cubicBezTo>
                      <a:pt x="132" y="139"/>
                      <a:pt x="124" y="143"/>
                      <a:pt x="123" y="148"/>
                    </a:cubicBezTo>
                    <a:cubicBezTo>
                      <a:pt x="121" y="154"/>
                      <a:pt x="131" y="161"/>
                      <a:pt x="130" y="169"/>
                    </a:cubicBezTo>
                    <a:cubicBezTo>
                      <a:pt x="129" y="176"/>
                      <a:pt x="126" y="179"/>
                      <a:pt x="122" y="184"/>
                    </a:cubicBezTo>
                    <a:cubicBezTo>
                      <a:pt x="116" y="193"/>
                      <a:pt x="129" y="198"/>
                      <a:pt x="129" y="205"/>
                    </a:cubicBezTo>
                    <a:cubicBezTo>
                      <a:pt x="123" y="200"/>
                      <a:pt x="128" y="208"/>
                      <a:pt x="122" y="206"/>
                    </a:cubicBezTo>
                    <a:cubicBezTo>
                      <a:pt x="124" y="215"/>
                      <a:pt x="106" y="204"/>
                      <a:pt x="112" y="211"/>
                    </a:cubicBezTo>
                    <a:cubicBezTo>
                      <a:pt x="110" y="210"/>
                      <a:pt x="106" y="210"/>
                      <a:pt x="106" y="207"/>
                    </a:cubicBezTo>
                    <a:cubicBezTo>
                      <a:pt x="105" y="204"/>
                      <a:pt x="107" y="200"/>
                      <a:pt x="103" y="201"/>
                    </a:cubicBezTo>
                    <a:cubicBezTo>
                      <a:pt x="100" y="202"/>
                      <a:pt x="99" y="203"/>
                      <a:pt x="97" y="204"/>
                    </a:cubicBezTo>
                    <a:cubicBezTo>
                      <a:pt x="92" y="205"/>
                      <a:pt x="86" y="204"/>
                      <a:pt x="81" y="206"/>
                    </a:cubicBezTo>
                    <a:cubicBezTo>
                      <a:pt x="78" y="208"/>
                      <a:pt x="75" y="209"/>
                      <a:pt x="71" y="210"/>
                    </a:cubicBezTo>
                    <a:cubicBezTo>
                      <a:pt x="68" y="210"/>
                      <a:pt x="60" y="208"/>
                      <a:pt x="58" y="210"/>
                    </a:cubicBezTo>
                    <a:cubicBezTo>
                      <a:pt x="54" y="212"/>
                      <a:pt x="52" y="211"/>
                      <a:pt x="49" y="209"/>
                    </a:cubicBezTo>
                    <a:cubicBezTo>
                      <a:pt x="45" y="206"/>
                      <a:pt x="38" y="211"/>
                      <a:pt x="34" y="212"/>
                    </a:cubicBezTo>
                    <a:cubicBezTo>
                      <a:pt x="41" y="219"/>
                      <a:pt x="15" y="239"/>
                      <a:pt x="13" y="244"/>
                    </a:cubicBezTo>
                    <a:cubicBezTo>
                      <a:pt x="11" y="250"/>
                      <a:pt x="0" y="245"/>
                      <a:pt x="0" y="251"/>
                    </a:cubicBezTo>
                    <a:cubicBezTo>
                      <a:pt x="0" y="255"/>
                      <a:pt x="3" y="260"/>
                      <a:pt x="6" y="264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Freeform 532">
                <a:extLst>
                  <a:ext uri="{FF2B5EF4-FFF2-40B4-BE49-F238E27FC236}">
                    <a16:creationId xmlns="" xmlns:a16="http://schemas.microsoft.com/office/drawing/2014/main" id="{CD6555B1-9FCB-4836-96F0-D84998F3E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1" y="1621"/>
                <a:ext cx="130" cy="138"/>
              </a:xfrm>
              <a:custGeom>
                <a:avLst/>
                <a:gdLst>
                  <a:gd name="T0" fmla="*/ 18 w 266"/>
                  <a:gd name="T1" fmla="*/ 263 h 282"/>
                  <a:gd name="T2" fmla="*/ 43 w 266"/>
                  <a:gd name="T3" fmla="*/ 249 h 282"/>
                  <a:gd name="T4" fmla="*/ 63 w 266"/>
                  <a:gd name="T5" fmla="*/ 248 h 282"/>
                  <a:gd name="T6" fmla="*/ 66 w 266"/>
                  <a:gd name="T7" fmla="*/ 248 h 282"/>
                  <a:gd name="T8" fmla="*/ 80 w 266"/>
                  <a:gd name="T9" fmla="*/ 245 h 282"/>
                  <a:gd name="T10" fmla="*/ 99 w 266"/>
                  <a:gd name="T11" fmla="*/ 236 h 282"/>
                  <a:gd name="T12" fmla="*/ 127 w 266"/>
                  <a:gd name="T13" fmla="*/ 240 h 282"/>
                  <a:gd name="T14" fmla="*/ 126 w 266"/>
                  <a:gd name="T15" fmla="*/ 261 h 282"/>
                  <a:gd name="T16" fmla="*/ 143 w 266"/>
                  <a:gd name="T17" fmla="*/ 277 h 282"/>
                  <a:gd name="T18" fmla="*/ 158 w 266"/>
                  <a:gd name="T19" fmla="*/ 264 h 282"/>
                  <a:gd name="T20" fmla="*/ 173 w 266"/>
                  <a:gd name="T21" fmla="*/ 252 h 282"/>
                  <a:gd name="T22" fmla="*/ 157 w 266"/>
                  <a:gd name="T23" fmla="*/ 230 h 282"/>
                  <a:gd name="T24" fmla="*/ 168 w 266"/>
                  <a:gd name="T25" fmla="*/ 236 h 282"/>
                  <a:gd name="T26" fmla="*/ 179 w 266"/>
                  <a:gd name="T27" fmla="*/ 237 h 282"/>
                  <a:gd name="T28" fmla="*/ 207 w 266"/>
                  <a:gd name="T29" fmla="*/ 241 h 282"/>
                  <a:gd name="T30" fmla="*/ 217 w 266"/>
                  <a:gd name="T31" fmla="*/ 228 h 282"/>
                  <a:gd name="T32" fmla="*/ 229 w 266"/>
                  <a:gd name="T33" fmla="*/ 231 h 282"/>
                  <a:gd name="T34" fmla="*/ 240 w 266"/>
                  <a:gd name="T35" fmla="*/ 221 h 282"/>
                  <a:gd name="T36" fmla="*/ 245 w 266"/>
                  <a:gd name="T37" fmla="*/ 212 h 282"/>
                  <a:gd name="T38" fmla="*/ 260 w 266"/>
                  <a:gd name="T39" fmla="*/ 219 h 282"/>
                  <a:gd name="T40" fmla="*/ 266 w 266"/>
                  <a:gd name="T41" fmla="*/ 202 h 282"/>
                  <a:gd name="T42" fmla="*/ 245 w 266"/>
                  <a:gd name="T43" fmla="*/ 164 h 282"/>
                  <a:gd name="T44" fmla="*/ 247 w 266"/>
                  <a:gd name="T45" fmla="*/ 157 h 282"/>
                  <a:gd name="T46" fmla="*/ 242 w 266"/>
                  <a:gd name="T47" fmla="*/ 114 h 282"/>
                  <a:gd name="T48" fmla="*/ 235 w 266"/>
                  <a:gd name="T49" fmla="*/ 76 h 282"/>
                  <a:gd name="T50" fmla="*/ 225 w 266"/>
                  <a:gd name="T51" fmla="*/ 57 h 282"/>
                  <a:gd name="T52" fmla="*/ 199 w 266"/>
                  <a:gd name="T53" fmla="*/ 34 h 282"/>
                  <a:gd name="T54" fmla="*/ 166 w 266"/>
                  <a:gd name="T55" fmla="*/ 5 h 282"/>
                  <a:gd name="T56" fmla="*/ 183 w 266"/>
                  <a:gd name="T57" fmla="*/ 25 h 282"/>
                  <a:gd name="T58" fmla="*/ 174 w 266"/>
                  <a:gd name="T59" fmla="*/ 26 h 282"/>
                  <a:gd name="T60" fmla="*/ 154 w 266"/>
                  <a:gd name="T61" fmla="*/ 12 h 282"/>
                  <a:gd name="T62" fmla="*/ 154 w 266"/>
                  <a:gd name="T63" fmla="*/ 35 h 282"/>
                  <a:gd name="T64" fmla="*/ 160 w 266"/>
                  <a:gd name="T65" fmla="*/ 55 h 282"/>
                  <a:gd name="T66" fmla="*/ 176 w 266"/>
                  <a:gd name="T67" fmla="*/ 66 h 282"/>
                  <a:gd name="T68" fmla="*/ 180 w 266"/>
                  <a:gd name="T69" fmla="*/ 125 h 282"/>
                  <a:gd name="T70" fmla="*/ 152 w 266"/>
                  <a:gd name="T71" fmla="*/ 159 h 282"/>
                  <a:gd name="T72" fmla="*/ 133 w 266"/>
                  <a:gd name="T73" fmla="*/ 156 h 282"/>
                  <a:gd name="T74" fmla="*/ 136 w 266"/>
                  <a:gd name="T75" fmla="*/ 140 h 282"/>
                  <a:gd name="T76" fmla="*/ 130 w 266"/>
                  <a:gd name="T77" fmla="*/ 169 h 282"/>
                  <a:gd name="T78" fmla="*/ 129 w 266"/>
                  <a:gd name="T79" fmla="*/ 205 h 282"/>
                  <a:gd name="T80" fmla="*/ 112 w 266"/>
                  <a:gd name="T81" fmla="*/ 211 h 282"/>
                  <a:gd name="T82" fmla="*/ 103 w 266"/>
                  <a:gd name="T83" fmla="*/ 201 h 282"/>
                  <a:gd name="T84" fmla="*/ 81 w 266"/>
                  <a:gd name="T85" fmla="*/ 206 h 282"/>
                  <a:gd name="T86" fmla="*/ 58 w 266"/>
                  <a:gd name="T87" fmla="*/ 210 h 282"/>
                  <a:gd name="T88" fmla="*/ 34 w 266"/>
                  <a:gd name="T89" fmla="*/ 212 h 282"/>
                  <a:gd name="T90" fmla="*/ 0 w 266"/>
                  <a:gd name="T91" fmla="*/ 251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66" h="282">
                    <a:moveTo>
                      <a:pt x="6" y="264"/>
                    </a:moveTo>
                    <a:cubicBezTo>
                      <a:pt x="6" y="259"/>
                      <a:pt x="14" y="265"/>
                      <a:pt x="18" y="263"/>
                    </a:cubicBezTo>
                    <a:cubicBezTo>
                      <a:pt x="28" y="260"/>
                      <a:pt x="34" y="262"/>
                      <a:pt x="42" y="267"/>
                    </a:cubicBezTo>
                    <a:cubicBezTo>
                      <a:pt x="39" y="265"/>
                      <a:pt x="37" y="250"/>
                      <a:pt x="43" y="249"/>
                    </a:cubicBezTo>
                    <a:cubicBezTo>
                      <a:pt x="46" y="249"/>
                      <a:pt x="48" y="253"/>
                      <a:pt x="51" y="254"/>
                    </a:cubicBezTo>
                    <a:cubicBezTo>
                      <a:pt x="53" y="255"/>
                      <a:pt x="62" y="250"/>
                      <a:pt x="63" y="248"/>
                    </a:cubicBezTo>
                    <a:cubicBezTo>
                      <a:pt x="63" y="250"/>
                      <a:pt x="64" y="251"/>
                      <a:pt x="65" y="251"/>
                    </a:cubicBezTo>
                    <a:cubicBezTo>
                      <a:pt x="66" y="250"/>
                      <a:pt x="66" y="249"/>
                      <a:pt x="66" y="248"/>
                    </a:cubicBezTo>
                    <a:cubicBezTo>
                      <a:pt x="68" y="249"/>
                      <a:pt x="71" y="249"/>
                      <a:pt x="71" y="245"/>
                    </a:cubicBezTo>
                    <a:cubicBezTo>
                      <a:pt x="74" y="247"/>
                      <a:pt x="77" y="243"/>
                      <a:pt x="80" y="245"/>
                    </a:cubicBezTo>
                    <a:cubicBezTo>
                      <a:pt x="85" y="246"/>
                      <a:pt x="89" y="240"/>
                      <a:pt x="83" y="241"/>
                    </a:cubicBezTo>
                    <a:cubicBezTo>
                      <a:pt x="88" y="240"/>
                      <a:pt x="93" y="237"/>
                      <a:pt x="99" y="236"/>
                    </a:cubicBezTo>
                    <a:cubicBezTo>
                      <a:pt x="105" y="235"/>
                      <a:pt x="109" y="240"/>
                      <a:pt x="115" y="239"/>
                    </a:cubicBezTo>
                    <a:cubicBezTo>
                      <a:pt x="119" y="239"/>
                      <a:pt x="124" y="235"/>
                      <a:pt x="127" y="240"/>
                    </a:cubicBezTo>
                    <a:cubicBezTo>
                      <a:pt x="129" y="244"/>
                      <a:pt x="124" y="250"/>
                      <a:pt x="120" y="252"/>
                    </a:cubicBezTo>
                    <a:cubicBezTo>
                      <a:pt x="124" y="254"/>
                      <a:pt x="126" y="257"/>
                      <a:pt x="126" y="261"/>
                    </a:cubicBezTo>
                    <a:cubicBezTo>
                      <a:pt x="125" y="266"/>
                      <a:pt x="131" y="268"/>
                      <a:pt x="134" y="270"/>
                    </a:cubicBezTo>
                    <a:cubicBezTo>
                      <a:pt x="138" y="272"/>
                      <a:pt x="139" y="276"/>
                      <a:pt x="143" y="277"/>
                    </a:cubicBezTo>
                    <a:cubicBezTo>
                      <a:pt x="146" y="279"/>
                      <a:pt x="149" y="280"/>
                      <a:pt x="152" y="281"/>
                    </a:cubicBezTo>
                    <a:cubicBezTo>
                      <a:pt x="155" y="282"/>
                      <a:pt x="157" y="266"/>
                      <a:pt x="158" y="264"/>
                    </a:cubicBezTo>
                    <a:cubicBezTo>
                      <a:pt x="159" y="261"/>
                      <a:pt x="158" y="256"/>
                      <a:pt x="160" y="254"/>
                    </a:cubicBezTo>
                    <a:cubicBezTo>
                      <a:pt x="164" y="251"/>
                      <a:pt x="169" y="254"/>
                      <a:pt x="173" y="252"/>
                    </a:cubicBezTo>
                    <a:cubicBezTo>
                      <a:pt x="170" y="247"/>
                      <a:pt x="167" y="244"/>
                      <a:pt x="162" y="242"/>
                    </a:cubicBezTo>
                    <a:cubicBezTo>
                      <a:pt x="155" y="239"/>
                      <a:pt x="157" y="236"/>
                      <a:pt x="157" y="230"/>
                    </a:cubicBezTo>
                    <a:cubicBezTo>
                      <a:pt x="157" y="227"/>
                      <a:pt x="160" y="222"/>
                      <a:pt x="162" y="227"/>
                    </a:cubicBezTo>
                    <a:cubicBezTo>
                      <a:pt x="164" y="230"/>
                      <a:pt x="163" y="237"/>
                      <a:pt x="168" y="236"/>
                    </a:cubicBezTo>
                    <a:cubicBezTo>
                      <a:pt x="166" y="234"/>
                      <a:pt x="166" y="232"/>
                      <a:pt x="167" y="230"/>
                    </a:cubicBezTo>
                    <a:cubicBezTo>
                      <a:pt x="168" y="238"/>
                      <a:pt x="178" y="231"/>
                      <a:pt x="179" y="237"/>
                    </a:cubicBezTo>
                    <a:cubicBezTo>
                      <a:pt x="177" y="238"/>
                      <a:pt x="175" y="239"/>
                      <a:pt x="175" y="242"/>
                    </a:cubicBezTo>
                    <a:cubicBezTo>
                      <a:pt x="185" y="236"/>
                      <a:pt x="197" y="240"/>
                      <a:pt x="207" y="241"/>
                    </a:cubicBezTo>
                    <a:cubicBezTo>
                      <a:pt x="200" y="235"/>
                      <a:pt x="212" y="216"/>
                      <a:pt x="220" y="227"/>
                    </a:cubicBezTo>
                    <a:cubicBezTo>
                      <a:pt x="219" y="227"/>
                      <a:pt x="218" y="227"/>
                      <a:pt x="217" y="228"/>
                    </a:cubicBezTo>
                    <a:cubicBezTo>
                      <a:pt x="219" y="231"/>
                      <a:pt x="219" y="238"/>
                      <a:pt x="223" y="240"/>
                    </a:cubicBezTo>
                    <a:cubicBezTo>
                      <a:pt x="228" y="242"/>
                      <a:pt x="229" y="234"/>
                      <a:pt x="229" y="231"/>
                    </a:cubicBezTo>
                    <a:cubicBezTo>
                      <a:pt x="228" y="227"/>
                      <a:pt x="225" y="225"/>
                      <a:pt x="224" y="221"/>
                    </a:cubicBezTo>
                    <a:cubicBezTo>
                      <a:pt x="223" y="212"/>
                      <a:pt x="237" y="219"/>
                      <a:pt x="240" y="221"/>
                    </a:cubicBezTo>
                    <a:cubicBezTo>
                      <a:pt x="242" y="218"/>
                      <a:pt x="230" y="211"/>
                      <a:pt x="238" y="209"/>
                    </a:cubicBezTo>
                    <a:cubicBezTo>
                      <a:pt x="234" y="204"/>
                      <a:pt x="250" y="202"/>
                      <a:pt x="245" y="212"/>
                    </a:cubicBezTo>
                    <a:cubicBezTo>
                      <a:pt x="244" y="214"/>
                      <a:pt x="244" y="229"/>
                      <a:pt x="248" y="230"/>
                    </a:cubicBezTo>
                    <a:cubicBezTo>
                      <a:pt x="250" y="231"/>
                      <a:pt x="260" y="221"/>
                      <a:pt x="260" y="219"/>
                    </a:cubicBezTo>
                    <a:cubicBezTo>
                      <a:pt x="260" y="216"/>
                      <a:pt x="257" y="214"/>
                      <a:pt x="257" y="210"/>
                    </a:cubicBezTo>
                    <a:cubicBezTo>
                      <a:pt x="257" y="206"/>
                      <a:pt x="262" y="204"/>
                      <a:pt x="266" y="202"/>
                    </a:cubicBezTo>
                    <a:cubicBezTo>
                      <a:pt x="256" y="196"/>
                      <a:pt x="250" y="187"/>
                      <a:pt x="247" y="176"/>
                    </a:cubicBezTo>
                    <a:cubicBezTo>
                      <a:pt x="245" y="172"/>
                      <a:pt x="245" y="168"/>
                      <a:pt x="245" y="164"/>
                    </a:cubicBezTo>
                    <a:cubicBezTo>
                      <a:pt x="245" y="161"/>
                      <a:pt x="245" y="161"/>
                      <a:pt x="247" y="160"/>
                    </a:cubicBezTo>
                    <a:cubicBezTo>
                      <a:pt x="249" y="160"/>
                      <a:pt x="247" y="158"/>
                      <a:pt x="247" y="157"/>
                    </a:cubicBezTo>
                    <a:cubicBezTo>
                      <a:pt x="247" y="145"/>
                      <a:pt x="237" y="136"/>
                      <a:pt x="231" y="126"/>
                    </a:cubicBezTo>
                    <a:cubicBezTo>
                      <a:pt x="225" y="116"/>
                      <a:pt x="230" y="106"/>
                      <a:pt x="242" y="114"/>
                    </a:cubicBezTo>
                    <a:cubicBezTo>
                      <a:pt x="238" y="109"/>
                      <a:pt x="229" y="89"/>
                      <a:pt x="238" y="87"/>
                    </a:cubicBezTo>
                    <a:cubicBezTo>
                      <a:pt x="235" y="84"/>
                      <a:pt x="237" y="79"/>
                      <a:pt x="235" y="76"/>
                    </a:cubicBezTo>
                    <a:cubicBezTo>
                      <a:pt x="233" y="73"/>
                      <a:pt x="233" y="70"/>
                      <a:pt x="231" y="68"/>
                    </a:cubicBezTo>
                    <a:cubicBezTo>
                      <a:pt x="229" y="64"/>
                      <a:pt x="227" y="60"/>
                      <a:pt x="225" y="57"/>
                    </a:cubicBezTo>
                    <a:cubicBezTo>
                      <a:pt x="222" y="54"/>
                      <a:pt x="220" y="53"/>
                      <a:pt x="218" y="50"/>
                    </a:cubicBezTo>
                    <a:cubicBezTo>
                      <a:pt x="214" y="43"/>
                      <a:pt x="205" y="39"/>
                      <a:pt x="199" y="34"/>
                    </a:cubicBezTo>
                    <a:cubicBezTo>
                      <a:pt x="191" y="28"/>
                      <a:pt x="186" y="16"/>
                      <a:pt x="183" y="7"/>
                    </a:cubicBezTo>
                    <a:cubicBezTo>
                      <a:pt x="179" y="11"/>
                      <a:pt x="168" y="0"/>
                      <a:pt x="166" y="5"/>
                    </a:cubicBezTo>
                    <a:cubicBezTo>
                      <a:pt x="162" y="11"/>
                      <a:pt x="175" y="20"/>
                      <a:pt x="177" y="11"/>
                    </a:cubicBezTo>
                    <a:cubicBezTo>
                      <a:pt x="182" y="13"/>
                      <a:pt x="186" y="20"/>
                      <a:pt x="183" y="25"/>
                    </a:cubicBezTo>
                    <a:cubicBezTo>
                      <a:pt x="180" y="23"/>
                      <a:pt x="177" y="22"/>
                      <a:pt x="174" y="20"/>
                    </a:cubicBezTo>
                    <a:cubicBezTo>
                      <a:pt x="176" y="22"/>
                      <a:pt x="176" y="24"/>
                      <a:pt x="174" y="26"/>
                    </a:cubicBezTo>
                    <a:cubicBezTo>
                      <a:pt x="169" y="25"/>
                      <a:pt x="168" y="20"/>
                      <a:pt x="165" y="17"/>
                    </a:cubicBezTo>
                    <a:cubicBezTo>
                      <a:pt x="162" y="13"/>
                      <a:pt x="158" y="14"/>
                      <a:pt x="154" y="12"/>
                    </a:cubicBezTo>
                    <a:cubicBezTo>
                      <a:pt x="154" y="16"/>
                      <a:pt x="163" y="25"/>
                      <a:pt x="159" y="28"/>
                    </a:cubicBezTo>
                    <a:cubicBezTo>
                      <a:pt x="157" y="30"/>
                      <a:pt x="150" y="31"/>
                      <a:pt x="154" y="35"/>
                    </a:cubicBezTo>
                    <a:cubicBezTo>
                      <a:pt x="157" y="38"/>
                      <a:pt x="163" y="42"/>
                      <a:pt x="165" y="46"/>
                    </a:cubicBezTo>
                    <a:cubicBezTo>
                      <a:pt x="166" y="50"/>
                      <a:pt x="166" y="59"/>
                      <a:pt x="160" y="55"/>
                    </a:cubicBezTo>
                    <a:cubicBezTo>
                      <a:pt x="161" y="59"/>
                      <a:pt x="163" y="58"/>
                      <a:pt x="167" y="58"/>
                    </a:cubicBezTo>
                    <a:cubicBezTo>
                      <a:pt x="171" y="58"/>
                      <a:pt x="174" y="63"/>
                      <a:pt x="176" y="66"/>
                    </a:cubicBezTo>
                    <a:cubicBezTo>
                      <a:pt x="181" y="75"/>
                      <a:pt x="183" y="90"/>
                      <a:pt x="182" y="100"/>
                    </a:cubicBezTo>
                    <a:cubicBezTo>
                      <a:pt x="181" y="107"/>
                      <a:pt x="188" y="120"/>
                      <a:pt x="180" y="125"/>
                    </a:cubicBezTo>
                    <a:cubicBezTo>
                      <a:pt x="171" y="130"/>
                      <a:pt x="175" y="139"/>
                      <a:pt x="171" y="147"/>
                    </a:cubicBezTo>
                    <a:cubicBezTo>
                      <a:pt x="167" y="154"/>
                      <a:pt x="158" y="155"/>
                      <a:pt x="152" y="159"/>
                    </a:cubicBezTo>
                    <a:cubicBezTo>
                      <a:pt x="148" y="161"/>
                      <a:pt x="144" y="173"/>
                      <a:pt x="138" y="163"/>
                    </a:cubicBezTo>
                    <a:cubicBezTo>
                      <a:pt x="136" y="161"/>
                      <a:pt x="137" y="157"/>
                      <a:pt x="133" y="156"/>
                    </a:cubicBezTo>
                    <a:cubicBezTo>
                      <a:pt x="131" y="156"/>
                      <a:pt x="128" y="151"/>
                      <a:pt x="131" y="152"/>
                    </a:cubicBezTo>
                    <a:cubicBezTo>
                      <a:pt x="138" y="153"/>
                      <a:pt x="135" y="142"/>
                      <a:pt x="136" y="140"/>
                    </a:cubicBezTo>
                    <a:cubicBezTo>
                      <a:pt x="132" y="139"/>
                      <a:pt x="124" y="143"/>
                      <a:pt x="123" y="148"/>
                    </a:cubicBezTo>
                    <a:cubicBezTo>
                      <a:pt x="121" y="154"/>
                      <a:pt x="131" y="161"/>
                      <a:pt x="130" y="169"/>
                    </a:cubicBezTo>
                    <a:cubicBezTo>
                      <a:pt x="129" y="176"/>
                      <a:pt x="126" y="179"/>
                      <a:pt x="122" y="184"/>
                    </a:cubicBezTo>
                    <a:cubicBezTo>
                      <a:pt x="116" y="193"/>
                      <a:pt x="129" y="198"/>
                      <a:pt x="129" y="205"/>
                    </a:cubicBezTo>
                    <a:cubicBezTo>
                      <a:pt x="123" y="200"/>
                      <a:pt x="128" y="208"/>
                      <a:pt x="122" y="206"/>
                    </a:cubicBezTo>
                    <a:cubicBezTo>
                      <a:pt x="124" y="215"/>
                      <a:pt x="106" y="204"/>
                      <a:pt x="112" y="211"/>
                    </a:cubicBezTo>
                    <a:cubicBezTo>
                      <a:pt x="110" y="210"/>
                      <a:pt x="106" y="210"/>
                      <a:pt x="106" y="207"/>
                    </a:cubicBezTo>
                    <a:cubicBezTo>
                      <a:pt x="105" y="204"/>
                      <a:pt x="107" y="200"/>
                      <a:pt x="103" y="201"/>
                    </a:cubicBezTo>
                    <a:cubicBezTo>
                      <a:pt x="100" y="202"/>
                      <a:pt x="99" y="203"/>
                      <a:pt x="97" y="204"/>
                    </a:cubicBezTo>
                    <a:cubicBezTo>
                      <a:pt x="92" y="205"/>
                      <a:pt x="86" y="204"/>
                      <a:pt x="81" y="206"/>
                    </a:cubicBezTo>
                    <a:cubicBezTo>
                      <a:pt x="78" y="208"/>
                      <a:pt x="75" y="209"/>
                      <a:pt x="71" y="210"/>
                    </a:cubicBezTo>
                    <a:cubicBezTo>
                      <a:pt x="68" y="210"/>
                      <a:pt x="60" y="208"/>
                      <a:pt x="58" y="210"/>
                    </a:cubicBezTo>
                    <a:cubicBezTo>
                      <a:pt x="54" y="212"/>
                      <a:pt x="52" y="211"/>
                      <a:pt x="49" y="209"/>
                    </a:cubicBezTo>
                    <a:cubicBezTo>
                      <a:pt x="45" y="206"/>
                      <a:pt x="38" y="211"/>
                      <a:pt x="34" y="212"/>
                    </a:cubicBezTo>
                    <a:cubicBezTo>
                      <a:pt x="41" y="219"/>
                      <a:pt x="15" y="239"/>
                      <a:pt x="13" y="244"/>
                    </a:cubicBezTo>
                    <a:cubicBezTo>
                      <a:pt x="11" y="250"/>
                      <a:pt x="0" y="245"/>
                      <a:pt x="0" y="251"/>
                    </a:cubicBezTo>
                    <a:cubicBezTo>
                      <a:pt x="0" y="255"/>
                      <a:pt x="3" y="260"/>
                      <a:pt x="6" y="264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Freeform 533">
                <a:extLst>
                  <a:ext uri="{FF2B5EF4-FFF2-40B4-BE49-F238E27FC236}">
                    <a16:creationId xmlns="" xmlns:a16="http://schemas.microsoft.com/office/drawing/2014/main" id="{60D586D7-702E-414C-B47A-CC5181E177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8" y="1852"/>
                <a:ext cx="3" cy="3"/>
              </a:xfrm>
              <a:custGeom>
                <a:avLst/>
                <a:gdLst>
                  <a:gd name="T0" fmla="*/ 2 w 6"/>
                  <a:gd name="T1" fmla="*/ 0 h 7"/>
                  <a:gd name="T2" fmla="*/ 6 w 6"/>
                  <a:gd name="T3" fmla="*/ 6 h 7"/>
                  <a:gd name="T4" fmla="*/ 2 w 6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2" y="0"/>
                    </a:moveTo>
                    <a:cubicBezTo>
                      <a:pt x="0" y="2"/>
                      <a:pt x="3" y="7"/>
                      <a:pt x="6" y="6"/>
                    </a:cubicBezTo>
                    <a:cubicBezTo>
                      <a:pt x="5" y="4"/>
                      <a:pt x="4" y="2"/>
                      <a:pt x="2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Freeform 534">
                <a:extLst>
                  <a:ext uri="{FF2B5EF4-FFF2-40B4-BE49-F238E27FC236}">
                    <a16:creationId xmlns="" xmlns:a16="http://schemas.microsoft.com/office/drawing/2014/main" id="{2F92C505-C2EC-4BBF-9CB2-564CFB65B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8" y="1852"/>
                <a:ext cx="3" cy="3"/>
              </a:xfrm>
              <a:custGeom>
                <a:avLst/>
                <a:gdLst>
                  <a:gd name="T0" fmla="*/ 2 w 6"/>
                  <a:gd name="T1" fmla="*/ 0 h 7"/>
                  <a:gd name="T2" fmla="*/ 6 w 6"/>
                  <a:gd name="T3" fmla="*/ 6 h 7"/>
                  <a:gd name="T4" fmla="*/ 2 w 6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7">
                    <a:moveTo>
                      <a:pt x="2" y="0"/>
                    </a:moveTo>
                    <a:cubicBezTo>
                      <a:pt x="0" y="2"/>
                      <a:pt x="3" y="7"/>
                      <a:pt x="6" y="6"/>
                    </a:cubicBezTo>
                    <a:cubicBezTo>
                      <a:pt x="5" y="4"/>
                      <a:pt x="4" y="2"/>
                      <a:pt x="2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Freeform 535">
                <a:extLst>
                  <a:ext uri="{FF2B5EF4-FFF2-40B4-BE49-F238E27FC236}">
                    <a16:creationId xmlns="" xmlns:a16="http://schemas.microsoft.com/office/drawing/2014/main" id="{3FB315EB-FA65-4947-96F5-7459D997D9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" y="1841"/>
                <a:ext cx="11" cy="7"/>
              </a:xfrm>
              <a:custGeom>
                <a:avLst/>
                <a:gdLst>
                  <a:gd name="T0" fmla="*/ 18 w 22"/>
                  <a:gd name="T1" fmla="*/ 0 h 15"/>
                  <a:gd name="T2" fmla="*/ 10 w 22"/>
                  <a:gd name="T3" fmla="*/ 13 h 15"/>
                  <a:gd name="T4" fmla="*/ 13 w 22"/>
                  <a:gd name="T5" fmla="*/ 8 h 15"/>
                  <a:gd name="T6" fmla="*/ 18 w 22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15">
                    <a:moveTo>
                      <a:pt x="18" y="0"/>
                    </a:moveTo>
                    <a:cubicBezTo>
                      <a:pt x="15" y="3"/>
                      <a:pt x="0" y="9"/>
                      <a:pt x="10" y="13"/>
                    </a:cubicBezTo>
                    <a:cubicBezTo>
                      <a:pt x="15" y="15"/>
                      <a:pt x="12" y="11"/>
                      <a:pt x="13" y="8"/>
                    </a:cubicBezTo>
                    <a:cubicBezTo>
                      <a:pt x="15" y="5"/>
                      <a:pt x="22" y="5"/>
                      <a:pt x="18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Freeform 536">
                <a:extLst>
                  <a:ext uri="{FF2B5EF4-FFF2-40B4-BE49-F238E27FC236}">
                    <a16:creationId xmlns="" xmlns:a16="http://schemas.microsoft.com/office/drawing/2014/main" id="{E6D78362-17EB-4C56-AF8F-FF3A6E12A5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" y="1841"/>
                <a:ext cx="11" cy="7"/>
              </a:xfrm>
              <a:custGeom>
                <a:avLst/>
                <a:gdLst>
                  <a:gd name="T0" fmla="*/ 18 w 22"/>
                  <a:gd name="T1" fmla="*/ 0 h 15"/>
                  <a:gd name="T2" fmla="*/ 10 w 22"/>
                  <a:gd name="T3" fmla="*/ 13 h 15"/>
                  <a:gd name="T4" fmla="*/ 13 w 22"/>
                  <a:gd name="T5" fmla="*/ 8 h 15"/>
                  <a:gd name="T6" fmla="*/ 18 w 22"/>
                  <a:gd name="T7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15">
                    <a:moveTo>
                      <a:pt x="18" y="0"/>
                    </a:moveTo>
                    <a:cubicBezTo>
                      <a:pt x="15" y="3"/>
                      <a:pt x="0" y="9"/>
                      <a:pt x="10" y="13"/>
                    </a:cubicBezTo>
                    <a:cubicBezTo>
                      <a:pt x="15" y="15"/>
                      <a:pt x="12" y="11"/>
                      <a:pt x="13" y="8"/>
                    </a:cubicBezTo>
                    <a:cubicBezTo>
                      <a:pt x="15" y="5"/>
                      <a:pt x="22" y="5"/>
                      <a:pt x="18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Freeform 537">
                <a:extLst>
                  <a:ext uri="{FF2B5EF4-FFF2-40B4-BE49-F238E27FC236}">
                    <a16:creationId xmlns="" xmlns:a16="http://schemas.microsoft.com/office/drawing/2014/main" id="{BABCE385-86A2-49F9-8AE1-917977E40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7" y="1809"/>
                <a:ext cx="6" cy="4"/>
              </a:xfrm>
              <a:custGeom>
                <a:avLst/>
                <a:gdLst>
                  <a:gd name="T0" fmla="*/ 5 w 14"/>
                  <a:gd name="T1" fmla="*/ 0 h 8"/>
                  <a:gd name="T2" fmla="*/ 8 w 14"/>
                  <a:gd name="T3" fmla="*/ 7 h 8"/>
                  <a:gd name="T4" fmla="*/ 5 w 14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8">
                    <a:moveTo>
                      <a:pt x="5" y="0"/>
                    </a:moveTo>
                    <a:cubicBezTo>
                      <a:pt x="0" y="1"/>
                      <a:pt x="5" y="6"/>
                      <a:pt x="8" y="7"/>
                    </a:cubicBezTo>
                    <a:cubicBezTo>
                      <a:pt x="14" y="8"/>
                      <a:pt x="9" y="0"/>
                      <a:pt x="5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Freeform 538">
                <a:extLst>
                  <a:ext uri="{FF2B5EF4-FFF2-40B4-BE49-F238E27FC236}">
                    <a16:creationId xmlns="" xmlns:a16="http://schemas.microsoft.com/office/drawing/2014/main" id="{D669705B-1B51-4C28-A7B0-D70977CCA3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7" y="1809"/>
                <a:ext cx="6" cy="4"/>
              </a:xfrm>
              <a:custGeom>
                <a:avLst/>
                <a:gdLst>
                  <a:gd name="T0" fmla="*/ 5 w 14"/>
                  <a:gd name="T1" fmla="*/ 0 h 8"/>
                  <a:gd name="T2" fmla="*/ 8 w 14"/>
                  <a:gd name="T3" fmla="*/ 7 h 8"/>
                  <a:gd name="T4" fmla="*/ 5 w 14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8">
                    <a:moveTo>
                      <a:pt x="5" y="0"/>
                    </a:moveTo>
                    <a:cubicBezTo>
                      <a:pt x="0" y="1"/>
                      <a:pt x="5" y="6"/>
                      <a:pt x="8" y="7"/>
                    </a:cubicBezTo>
                    <a:cubicBezTo>
                      <a:pt x="14" y="8"/>
                      <a:pt x="9" y="0"/>
                      <a:pt x="5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Freeform 539">
                <a:extLst>
                  <a:ext uri="{FF2B5EF4-FFF2-40B4-BE49-F238E27FC236}">
                    <a16:creationId xmlns="" xmlns:a16="http://schemas.microsoft.com/office/drawing/2014/main" id="{56C21C3B-BDDF-426F-A03D-1502954961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9" y="1709"/>
                <a:ext cx="3" cy="4"/>
              </a:xfrm>
              <a:custGeom>
                <a:avLst/>
                <a:gdLst>
                  <a:gd name="T0" fmla="*/ 2 w 7"/>
                  <a:gd name="T1" fmla="*/ 0 h 7"/>
                  <a:gd name="T2" fmla="*/ 2 w 7"/>
                  <a:gd name="T3" fmla="*/ 5 h 7"/>
                  <a:gd name="T4" fmla="*/ 2 w 7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2" y="0"/>
                    </a:moveTo>
                    <a:cubicBezTo>
                      <a:pt x="0" y="1"/>
                      <a:pt x="0" y="5"/>
                      <a:pt x="2" y="5"/>
                    </a:cubicBezTo>
                    <a:cubicBezTo>
                      <a:pt x="7" y="7"/>
                      <a:pt x="5" y="1"/>
                      <a:pt x="2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Freeform 540">
                <a:extLst>
                  <a:ext uri="{FF2B5EF4-FFF2-40B4-BE49-F238E27FC236}">
                    <a16:creationId xmlns="" xmlns:a16="http://schemas.microsoft.com/office/drawing/2014/main" id="{6C22C3F7-CAF7-47E8-9B92-DD94F225E7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9" y="1709"/>
                <a:ext cx="3" cy="4"/>
              </a:xfrm>
              <a:custGeom>
                <a:avLst/>
                <a:gdLst>
                  <a:gd name="T0" fmla="*/ 2 w 7"/>
                  <a:gd name="T1" fmla="*/ 0 h 7"/>
                  <a:gd name="T2" fmla="*/ 2 w 7"/>
                  <a:gd name="T3" fmla="*/ 5 h 7"/>
                  <a:gd name="T4" fmla="*/ 2 w 7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7">
                    <a:moveTo>
                      <a:pt x="2" y="0"/>
                    </a:moveTo>
                    <a:cubicBezTo>
                      <a:pt x="0" y="1"/>
                      <a:pt x="0" y="5"/>
                      <a:pt x="2" y="5"/>
                    </a:cubicBezTo>
                    <a:cubicBezTo>
                      <a:pt x="7" y="7"/>
                      <a:pt x="5" y="1"/>
                      <a:pt x="2" y="0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Freeform 541">
                <a:extLst>
                  <a:ext uri="{FF2B5EF4-FFF2-40B4-BE49-F238E27FC236}">
                    <a16:creationId xmlns="" xmlns:a16="http://schemas.microsoft.com/office/drawing/2014/main" id="{4CEF81BE-942B-4DAD-AECF-EDB55095A6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3" y="1742"/>
                <a:ext cx="35" cy="28"/>
              </a:xfrm>
              <a:custGeom>
                <a:avLst/>
                <a:gdLst>
                  <a:gd name="T0" fmla="*/ 11 w 72"/>
                  <a:gd name="T1" fmla="*/ 27 h 58"/>
                  <a:gd name="T2" fmla="*/ 0 w 72"/>
                  <a:gd name="T3" fmla="*/ 36 h 58"/>
                  <a:gd name="T4" fmla="*/ 9 w 72"/>
                  <a:gd name="T5" fmla="*/ 32 h 58"/>
                  <a:gd name="T6" fmla="*/ 13 w 72"/>
                  <a:gd name="T7" fmla="*/ 39 h 58"/>
                  <a:gd name="T8" fmla="*/ 13 w 72"/>
                  <a:gd name="T9" fmla="*/ 42 h 58"/>
                  <a:gd name="T10" fmla="*/ 21 w 72"/>
                  <a:gd name="T11" fmla="*/ 51 h 58"/>
                  <a:gd name="T12" fmla="*/ 29 w 72"/>
                  <a:gd name="T13" fmla="*/ 56 h 58"/>
                  <a:gd name="T14" fmla="*/ 38 w 72"/>
                  <a:gd name="T15" fmla="*/ 58 h 58"/>
                  <a:gd name="T16" fmla="*/ 38 w 72"/>
                  <a:gd name="T17" fmla="*/ 37 h 58"/>
                  <a:gd name="T18" fmla="*/ 63 w 72"/>
                  <a:gd name="T19" fmla="*/ 39 h 58"/>
                  <a:gd name="T20" fmla="*/ 64 w 72"/>
                  <a:gd name="T21" fmla="*/ 30 h 58"/>
                  <a:gd name="T22" fmla="*/ 70 w 72"/>
                  <a:gd name="T23" fmla="*/ 21 h 58"/>
                  <a:gd name="T24" fmla="*/ 64 w 72"/>
                  <a:gd name="T25" fmla="*/ 6 h 58"/>
                  <a:gd name="T26" fmla="*/ 47 w 72"/>
                  <a:gd name="T27" fmla="*/ 1 h 58"/>
                  <a:gd name="T28" fmla="*/ 33 w 72"/>
                  <a:gd name="T29" fmla="*/ 5 h 58"/>
                  <a:gd name="T30" fmla="*/ 30 w 72"/>
                  <a:gd name="T31" fmla="*/ 14 h 58"/>
                  <a:gd name="T32" fmla="*/ 15 w 72"/>
                  <a:gd name="T33" fmla="*/ 10 h 58"/>
                  <a:gd name="T34" fmla="*/ 11 w 72"/>
                  <a:gd name="T35" fmla="*/ 2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58">
                    <a:moveTo>
                      <a:pt x="11" y="27"/>
                    </a:moveTo>
                    <a:cubicBezTo>
                      <a:pt x="9" y="31"/>
                      <a:pt x="3" y="33"/>
                      <a:pt x="0" y="36"/>
                    </a:cubicBezTo>
                    <a:cubicBezTo>
                      <a:pt x="4" y="37"/>
                      <a:pt x="6" y="33"/>
                      <a:pt x="9" y="32"/>
                    </a:cubicBezTo>
                    <a:cubicBezTo>
                      <a:pt x="10" y="34"/>
                      <a:pt x="11" y="39"/>
                      <a:pt x="13" y="39"/>
                    </a:cubicBezTo>
                    <a:cubicBezTo>
                      <a:pt x="17" y="38"/>
                      <a:pt x="18" y="41"/>
                      <a:pt x="13" y="42"/>
                    </a:cubicBezTo>
                    <a:cubicBezTo>
                      <a:pt x="17" y="43"/>
                      <a:pt x="17" y="52"/>
                      <a:pt x="21" y="51"/>
                    </a:cubicBezTo>
                    <a:cubicBezTo>
                      <a:pt x="25" y="50"/>
                      <a:pt x="26" y="55"/>
                      <a:pt x="29" y="56"/>
                    </a:cubicBezTo>
                    <a:cubicBezTo>
                      <a:pt x="32" y="57"/>
                      <a:pt x="35" y="56"/>
                      <a:pt x="38" y="58"/>
                    </a:cubicBezTo>
                    <a:cubicBezTo>
                      <a:pt x="32" y="54"/>
                      <a:pt x="35" y="43"/>
                      <a:pt x="38" y="37"/>
                    </a:cubicBezTo>
                    <a:cubicBezTo>
                      <a:pt x="44" y="24"/>
                      <a:pt x="55" y="34"/>
                      <a:pt x="63" y="39"/>
                    </a:cubicBezTo>
                    <a:cubicBezTo>
                      <a:pt x="64" y="36"/>
                      <a:pt x="63" y="33"/>
                      <a:pt x="64" y="30"/>
                    </a:cubicBezTo>
                    <a:cubicBezTo>
                      <a:pt x="65" y="26"/>
                      <a:pt x="68" y="24"/>
                      <a:pt x="70" y="21"/>
                    </a:cubicBezTo>
                    <a:cubicBezTo>
                      <a:pt x="72" y="18"/>
                      <a:pt x="64" y="10"/>
                      <a:pt x="64" y="6"/>
                    </a:cubicBezTo>
                    <a:cubicBezTo>
                      <a:pt x="58" y="7"/>
                      <a:pt x="53" y="2"/>
                      <a:pt x="47" y="1"/>
                    </a:cubicBezTo>
                    <a:cubicBezTo>
                      <a:pt x="42" y="0"/>
                      <a:pt x="37" y="7"/>
                      <a:pt x="33" y="5"/>
                    </a:cubicBezTo>
                    <a:cubicBezTo>
                      <a:pt x="39" y="10"/>
                      <a:pt x="36" y="13"/>
                      <a:pt x="30" y="14"/>
                    </a:cubicBezTo>
                    <a:cubicBezTo>
                      <a:pt x="22" y="17"/>
                      <a:pt x="23" y="11"/>
                      <a:pt x="15" y="10"/>
                    </a:cubicBezTo>
                    <a:cubicBezTo>
                      <a:pt x="15" y="14"/>
                      <a:pt x="15" y="25"/>
                      <a:pt x="11" y="2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Freeform 542">
                <a:extLst>
                  <a:ext uri="{FF2B5EF4-FFF2-40B4-BE49-F238E27FC236}">
                    <a16:creationId xmlns="" xmlns:a16="http://schemas.microsoft.com/office/drawing/2014/main" id="{242FFCBA-66C9-4696-8BD9-F175B3583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3" y="1742"/>
                <a:ext cx="35" cy="28"/>
              </a:xfrm>
              <a:custGeom>
                <a:avLst/>
                <a:gdLst>
                  <a:gd name="T0" fmla="*/ 11 w 72"/>
                  <a:gd name="T1" fmla="*/ 27 h 58"/>
                  <a:gd name="T2" fmla="*/ 0 w 72"/>
                  <a:gd name="T3" fmla="*/ 36 h 58"/>
                  <a:gd name="T4" fmla="*/ 9 w 72"/>
                  <a:gd name="T5" fmla="*/ 32 h 58"/>
                  <a:gd name="T6" fmla="*/ 13 w 72"/>
                  <a:gd name="T7" fmla="*/ 39 h 58"/>
                  <a:gd name="T8" fmla="*/ 13 w 72"/>
                  <a:gd name="T9" fmla="*/ 42 h 58"/>
                  <a:gd name="T10" fmla="*/ 21 w 72"/>
                  <a:gd name="T11" fmla="*/ 51 h 58"/>
                  <a:gd name="T12" fmla="*/ 29 w 72"/>
                  <a:gd name="T13" fmla="*/ 56 h 58"/>
                  <a:gd name="T14" fmla="*/ 38 w 72"/>
                  <a:gd name="T15" fmla="*/ 58 h 58"/>
                  <a:gd name="T16" fmla="*/ 38 w 72"/>
                  <a:gd name="T17" fmla="*/ 37 h 58"/>
                  <a:gd name="T18" fmla="*/ 63 w 72"/>
                  <a:gd name="T19" fmla="*/ 39 h 58"/>
                  <a:gd name="T20" fmla="*/ 64 w 72"/>
                  <a:gd name="T21" fmla="*/ 30 h 58"/>
                  <a:gd name="T22" fmla="*/ 70 w 72"/>
                  <a:gd name="T23" fmla="*/ 21 h 58"/>
                  <a:gd name="T24" fmla="*/ 64 w 72"/>
                  <a:gd name="T25" fmla="*/ 6 h 58"/>
                  <a:gd name="T26" fmla="*/ 47 w 72"/>
                  <a:gd name="T27" fmla="*/ 1 h 58"/>
                  <a:gd name="T28" fmla="*/ 33 w 72"/>
                  <a:gd name="T29" fmla="*/ 5 h 58"/>
                  <a:gd name="T30" fmla="*/ 30 w 72"/>
                  <a:gd name="T31" fmla="*/ 14 h 58"/>
                  <a:gd name="T32" fmla="*/ 15 w 72"/>
                  <a:gd name="T33" fmla="*/ 10 h 58"/>
                  <a:gd name="T34" fmla="*/ 11 w 72"/>
                  <a:gd name="T35" fmla="*/ 2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2" h="58">
                    <a:moveTo>
                      <a:pt x="11" y="27"/>
                    </a:moveTo>
                    <a:cubicBezTo>
                      <a:pt x="9" y="31"/>
                      <a:pt x="3" y="33"/>
                      <a:pt x="0" y="36"/>
                    </a:cubicBezTo>
                    <a:cubicBezTo>
                      <a:pt x="4" y="37"/>
                      <a:pt x="6" y="33"/>
                      <a:pt x="9" y="32"/>
                    </a:cubicBezTo>
                    <a:cubicBezTo>
                      <a:pt x="10" y="34"/>
                      <a:pt x="11" y="39"/>
                      <a:pt x="13" y="39"/>
                    </a:cubicBezTo>
                    <a:cubicBezTo>
                      <a:pt x="17" y="38"/>
                      <a:pt x="18" y="41"/>
                      <a:pt x="13" y="42"/>
                    </a:cubicBezTo>
                    <a:cubicBezTo>
                      <a:pt x="17" y="43"/>
                      <a:pt x="17" y="52"/>
                      <a:pt x="21" y="51"/>
                    </a:cubicBezTo>
                    <a:cubicBezTo>
                      <a:pt x="25" y="50"/>
                      <a:pt x="26" y="55"/>
                      <a:pt x="29" y="56"/>
                    </a:cubicBezTo>
                    <a:cubicBezTo>
                      <a:pt x="32" y="57"/>
                      <a:pt x="35" y="56"/>
                      <a:pt x="38" y="58"/>
                    </a:cubicBezTo>
                    <a:cubicBezTo>
                      <a:pt x="32" y="54"/>
                      <a:pt x="35" y="43"/>
                      <a:pt x="38" y="37"/>
                    </a:cubicBezTo>
                    <a:cubicBezTo>
                      <a:pt x="44" y="24"/>
                      <a:pt x="55" y="34"/>
                      <a:pt x="63" y="39"/>
                    </a:cubicBezTo>
                    <a:cubicBezTo>
                      <a:pt x="64" y="36"/>
                      <a:pt x="63" y="33"/>
                      <a:pt x="64" y="30"/>
                    </a:cubicBezTo>
                    <a:cubicBezTo>
                      <a:pt x="65" y="26"/>
                      <a:pt x="68" y="24"/>
                      <a:pt x="70" y="21"/>
                    </a:cubicBezTo>
                    <a:cubicBezTo>
                      <a:pt x="72" y="18"/>
                      <a:pt x="64" y="10"/>
                      <a:pt x="64" y="6"/>
                    </a:cubicBezTo>
                    <a:cubicBezTo>
                      <a:pt x="58" y="7"/>
                      <a:pt x="53" y="2"/>
                      <a:pt x="47" y="1"/>
                    </a:cubicBezTo>
                    <a:cubicBezTo>
                      <a:pt x="42" y="0"/>
                      <a:pt x="37" y="7"/>
                      <a:pt x="33" y="5"/>
                    </a:cubicBezTo>
                    <a:cubicBezTo>
                      <a:pt x="39" y="10"/>
                      <a:pt x="36" y="13"/>
                      <a:pt x="30" y="14"/>
                    </a:cubicBezTo>
                    <a:cubicBezTo>
                      <a:pt x="22" y="17"/>
                      <a:pt x="23" y="11"/>
                      <a:pt x="15" y="10"/>
                    </a:cubicBezTo>
                    <a:cubicBezTo>
                      <a:pt x="15" y="14"/>
                      <a:pt x="15" y="25"/>
                      <a:pt x="11" y="27"/>
                    </a:cubicBezTo>
                  </a:path>
                </a:pathLst>
              </a:custGeom>
              <a:grpFill/>
              <a:ln w="1588" cap="flat">
                <a:noFill/>
                <a:prstDash val="solid"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0" name="Freeform 544">
              <a:extLst>
                <a:ext uri="{FF2B5EF4-FFF2-40B4-BE49-F238E27FC236}">
                  <a16:creationId xmlns="" xmlns:a16="http://schemas.microsoft.com/office/drawing/2014/main" id="{5A9711BA-C1D7-4F00-9479-8A89B78022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8138" y="2860675"/>
              <a:ext cx="4763" cy="12700"/>
            </a:xfrm>
            <a:custGeom>
              <a:avLst/>
              <a:gdLst>
                <a:gd name="T0" fmla="*/ 3 w 6"/>
                <a:gd name="T1" fmla="*/ 0 h 17"/>
                <a:gd name="T2" fmla="*/ 5 w 6"/>
                <a:gd name="T3" fmla="*/ 15 h 17"/>
                <a:gd name="T4" fmla="*/ 3 w 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7">
                  <a:moveTo>
                    <a:pt x="3" y="0"/>
                  </a:moveTo>
                  <a:cubicBezTo>
                    <a:pt x="0" y="2"/>
                    <a:pt x="0" y="17"/>
                    <a:pt x="5" y="15"/>
                  </a:cubicBezTo>
                  <a:cubicBezTo>
                    <a:pt x="3" y="10"/>
                    <a:pt x="6" y="5"/>
                    <a:pt x="3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545">
              <a:extLst>
                <a:ext uri="{FF2B5EF4-FFF2-40B4-BE49-F238E27FC236}">
                  <a16:creationId xmlns="" xmlns:a16="http://schemas.microsoft.com/office/drawing/2014/main" id="{4EFA2B6B-0BAC-470E-8940-D108E8574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8138" y="2860675"/>
              <a:ext cx="4763" cy="12700"/>
            </a:xfrm>
            <a:custGeom>
              <a:avLst/>
              <a:gdLst>
                <a:gd name="T0" fmla="*/ 3 w 6"/>
                <a:gd name="T1" fmla="*/ 0 h 17"/>
                <a:gd name="T2" fmla="*/ 5 w 6"/>
                <a:gd name="T3" fmla="*/ 15 h 17"/>
                <a:gd name="T4" fmla="*/ 3 w 6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7">
                  <a:moveTo>
                    <a:pt x="3" y="0"/>
                  </a:moveTo>
                  <a:cubicBezTo>
                    <a:pt x="0" y="2"/>
                    <a:pt x="0" y="17"/>
                    <a:pt x="5" y="15"/>
                  </a:cubicBezTo>
                  <a:cubicBezTo>
                    <a:pt x="3" y="10"/>
                    <a:pt x="6" y="5"/>
                    <a:pt x="3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546">
              <a:extLst>
                <a:ext uri="{FF2B5EF4-FFF2-40B4-BE49-F238E27FC236}">
                  <a16:creationId xmlns="" xmlns:a16="http://schemas.microsoft.com/office/drawing/2014/main" id="{EB736BA4-B743-4AC4-89ED-27AF5DF46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2588" y="2470150"/>
              <a:ext cx="123825" cy="111125"/>
            </a:xfrm>
            <a:custGeom>
              <a:avLst/>
              <a:gdLst>
                <a:gd name="T0" fmla="*/ 0 w 159"/>
                <a:gd name="T1" fmla="*/ 2 h 143"/>
                <a:gd name="T2" fmla="*/ 7 w 159"/>
                <a:gd name="T3" fmla="*/ 14 h 143"/>
                <a:gd name="T4" fmla="*/ 22 w 159"/>
                <a:gd name="T5" fmla="*/ 31 h 143"/>
                <a:gd name="T6" fmla="*/ 31 w 159"/>
                <a:gd name="T7" fmla="*/ 50 h 143"/>
                <a:gd name="T8" fmla="*/ 31 w 159"/>
                <a:gd name="T9" fmla="*/ 64 h 143"/>
                <a:gd name="T10" fmla="*/ 32 w 159"/>
                <a:gd name="T11" fmla="*/ 80 h 143"/>
                <a:gd name="T12" fmla="*/ 12 w 159"/>
                <a:gd name="T13" fmla="*/ 74 h 143"/>
                <a:gd name="T14" fmla="*/ 14 w 159"/>
                <a:gd name="T15" fmla="*/ 81 h 143"/>
                <a:gd name="T16" fmla="*/ 20 w 159"/>
                <a:gd name="T17" fmla="*/ 89 h 143"/>
                <a:gd name="T18" fmla="*/ 13 w 159"/>
                <a:gd name="T19" fmla="*/ 105 h 143"/>
                <a:gd name="T20" fmla="*/ 31 w 159"/>
                <a:gd name="T21" fmla="*/ 120 h 143"/>
                <a:gd name="T22" fmla="*/ 36 w 159"/>
                <a:gd name="T23" fmla="*/ 135 h 143"/>
                <a:gd name="T24" fmla="*/ 48 w 159"/>
                <a:gd name="T25" fmla="*/ 136 h 143"/>
                <a:gd name="T26" fmla="*/ 52 w 159"/>
                <a:gd name="T27" fmla="*/ 128 h 143"/>
                <a:gd name="T28" fmla="*/ 62 w 159"/>
                <a:gd name="T29" fmla="*/ 126 h 143"/>
                <a:gd name="T30" fmla="*/ 48 w 159"/>
                <a:gd name="T31" fmla="*/ 118 h 143"/>
                <a:gd name="T32" fmla="*/ 31 w 159"/>
                <a:gd name="T33" fmla="*/ 111 h 143"/>
                <a:gd name="T34" fmla="*/ 28 w 159"/>
                <a:gd name="T35" fmla="*/ 101 h 143"/>
                <a:gd name="T36" fmla="*/ 38 w 159"/>
                <a:gd name="T37" fmla="*/ 102 h 143"/>
                <a:gd name="T38" fmla="*/ 46 w 159"/>
                <a:gd name="T39" fmla="*/ 108 h 143"/>
                <a:gd name="T40" fmla="*/ 57 w 159"/>
                <a:gd name="T41" fmla="*/ 100 h 143"/>
                <a:gd name="T42" fmla="*/ 89 w 159"/>
                <a:gd name="T43" fmla="*/ 110 h 143"/>
                <a:gd name="T44" fmla="*/ 115 w 159"/>
                <a:gd name="T45" fmla="*/ 120 h 143"/>
                <a:gd name="T46" fmla="*/ 116 w 159"/>
                <a:gd name="T47" fmla="*/ 113 h 143"/>
                <a:gd name="T48" fmla="*/ 115 w 159"/>
                <a:gd name="T49" fmla="*/ 98 h 143"/>
                <a:gd name="T50" fmla="*/ 140 w 159"/>
                <a:gd name="T51" fmla="*/ 88 h 143"/>
                <a:gd name="T52" fmla="*/ 146 w 159"/>
                <a:gd name="T53" fmla="*/ 81 h 143"/>
                <a:gd name="T54" fmla="*/ 155 w 159"/>
                <a:gd name="T55" fmla="*/ 80 h 143"/>
                <a:gd name="T56" fmla="*/ 159 w 159"/>
                <a:gd name="T57" fmla="*/ 75 h 143"/>
                <a:gd name="T58" fmla="*/ 152 w 159"/>
                <a:gd name="T59" fmla="*/ 77 h 143"/>
                <a:gd name="T60" fmla="*/ 147 w 159"/>
                <a:gd name="T61" fmla="*/ 74 h 143"/>
                <a:gd name="T62" fmla="*/ 143 w 159"/>
                <a:gd name="T63" fmla="*/ 66 h 143"/>
                <a:gd name="T64" fmla="*/ 130 w 159"/>
                <a:gd name="T65" fmla="*/ 56 h 143"/>
                <a:gd name="T66" fmla="*/ 125 w 159"/>
                <a:gd name="T67" fmla="*/ 40 h 143"/>
                <a:gd name="T68" fmla="*/ 118 w 159"/>
                <a:gd name="T69" fmla="*/ 54 h 143"/>
                <a:gd name="T70" fmla="*/ 98 w 159"/>
                <a:gd name="T71" fmla="*/ 50 h 143"/>
                <a:gd name="T72" fmla="*/ 91 w 159"/>
                <a:gd name="T73" fmla="*/ 48 h 143"/>
                <a:gd name="T74" fmla="*/ 83 w 159"/>
                <a:gd name="T75" fmla="*/ 44 h 143"/>
                <a:gd name="T76" fmla="*/ 53 w 159"/>
                <a:gd name="T77" fmla="*/ 30 h 143"/>
                <a:gd name="T78" fmla="*/ 19 w 159"/>
                <a:gd name="T79" fmla="*/ 8 h 143"/>
                <a:gd name="T80" fmla="*/ 7 w 159"/>
                <a:gd name="T81" fmla="*/ 1 h 143"/>
                <a:gd name="T82" fmla="*/ 0 w 159"/>
                <a:gd name="T83" fmla="*/ 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9" h="143">
                  <a:moveTo>
                    <a:pt x="0" y="2"/>
                  </a:moveTo>
                  <a:cubicBezTo>
                    <a:pt x="3" y="6"/>
                    <a:pt x="3" y="11"/>
                    <a:pt x="7" y="14"/>
                  </a:cubicBezTo>
                  <a:cubicBezTo>
                    <a:pt x="13" y="19"/>
                    <a:pt x="19" y="25"/>
                    <a:pt x="22" y="31"/>
                  </a:cubicBezTo>
                  <a:cubicBezTo>
                    <a:pt x="25" y="37"/>
                    <a:pt x="29" y="44"/>
                    <a:pt x="31" y="50"/>
                  </a:cubicBezTo>
                  <a:cubicBezTo>
                    <a:pt x="33" y="56"/>
                    <a:pt x="27" y="59"/>
                    <a:pt x="31" y="64"/>
                  </a:cubicBezTo>
                  <a:cubicBezTo>
                    <a:pt x="36" y="69"/>
                    <a:pt x="46" y="82"/>
                    <a:pt x="32" y="80"/>
                  </a:cubicBezTo>
                  <a:cubicBezTo>
                    <a:pt x="25" y="79"/>
                    <a:pt x="18" y="74"/>
                    <a:pt x="12" y="74"/>
                  </a:cubicBezTo>
                  <a:cubicBezTo>
                    <a:pt x="8" y="74"/>
                    <a:pt x="13" y="80"/>
                    <a:pt x="14" y="81"/>
                  </a:cubicBezTo>
                  <a:cubicBezTo>
                    <a:pt x="17" y="83"/>
                    <a:pt x="21" y="84"/>
                    <a:pt x="20" y="89"/>
                  </a:cubicBezTo>
                  <a:cubicBezTo>
                    <a:pt x="19" y="98"/>
                    <a:pt x="8" y="93"/>
                    <a:pt x="13" y="105"/>
                  </a:cubicBezTo>
                  <a:cubicBezTo>
                    <a:pt x="16" y="114"/>
                    <a:pt x="25" y="114"/>
                    <a:pt x="31" y="120"/>
                  </a:cubicBezTo>
                  <a:cubicBezTo>
                    <a:pt x="34" y="125"/>
                    <a:pt x="33" y="131"/>
                    <a:pt x="36" y="135"/>
                  </a:cubicBezTo>
                  <a:cubicBezTo>
                    <a:pt x="41" y="143"/>
                    <a:pt x="42" y="138"/>
                    <a:pt x="48" y="136"/>
                  </a:cubicBezTo>
                  <a:cubicBezTo>
                    <a:pt x="44" y="132"/>
                    <a:pt x="48" y="129"/>
                    <a:pt x="52" y="128"/>
                  </a:cubicBezTo>
                  <a:cubicBezTo>
                    <a:pt x="53" y="128"/>
                    <a:pt x="65" y="131"/>
                    <a:pt x="62" y="126"/>
                  </a:cubicBezTo>
                  <a:cubicBezTo>
                    <a:pt x="60" y="122"/>
                    <a:pt x="52" y="120"/>
                    <a:pt x="48" y="118"/>
                  </a:cubicBezTo>
                  <a:cubicBezTo>
                    <a:pt x="43" y="114"/>
                    <a:pt x="36" y="115"/>
                    <a:pt x="31" y="111"/>
                  </a:cubicBezTo>
                  <a:cubicBezTo>
                    <a:pt x="28" y="109"/>
                    <a:pt x="26" y="105"/>
                    <a:pt x="28" y="101"/>
                  </a:cubicBezTo>
                  <a:cubicBezTo>
                    <a:pt x="30" y="98"/>
                    <a:pt x="35" y="101"/>
                    <a:pt x="38" y="102"/>
                  </a:cubicBezTo>
                  <a:cubicBezTo>
                    <a:pt x="41" y="104"/>
                    <a:pt x="43" y="107"/>
                    <a:pt x="46" y="108"/>
                  </a:cubicBezTo>
                  <a:cubicBezTo>
                    <a:pt x="50" y="109"/>
                    <a:pt x="54" y="102"/>
                    <a:pt x="57" y="100"/>
                  </a:cubicBezTo>
                  <a:cubicBezTo>
                    <a:pt x="67" y="94"/>
                    <a:pt x="80" y="107"/>
                    <a:pt x="89" y="110"/>
                  </a:cubicBezTo>
                  <a:cubicBezTo>
                    <a:pt x="95" y="113"/>
                    <a:pt x="109" y="121"/>
                    <a:pt x="115" y="120"/>
                  </a:cubicBezTo>
                  <a:cubicBezTo>
                    <a:pt x="120" y="120"/>
                    <a:pt x="117" y="115"/>
                    <a:pt x="116" y="113"/>
                  </a:cubicBezTo>
                  <a:cubicBezTo>
                    <a:pt x="113" y="108"/>
                    <a:pt x="113" y="104"/>
                    <a:pt x="115" y="98"/>
                  </a:cubicBezTo>
                  <a:cubicBezTo>
                    <a:pt x="120" y="86"/>
                    <a:pt x="128" y="85"/>
                    <a:pt x="140" y="88"/>
                  </a:cubicBezTo>
                  <a:cubicBezTo>
                    <a:pt x="134" y="82"/>
                    <a:pt x="152" y="89"/>
                    <a:pt x="146" y="81"/>
                  </a:cubicBezTo>
                  <a:cubicBezTo>
                    <a:pt x="149" y="80"/>
                    <a:pt x="152" y="79"/>
                    <a:pt x="155" y="80"/>
                  </a:cubicBezTo>
                  <a:cubicBezTo>
                    <a:pt x="155" y="77"/>
                    <a:pt x="156" y="75"/>
                    <a:pt x="159" y="75"/>
                  </a:cubicBezTo>
                  <a:cubicBezTo>
                    <a:pt x="155" y="70"/>
                    <a:pt x="155" y="76"/>
                    <a:pt x="152" y="77"/>
                  </a:cubicBezTo>
                  <a:cubicBezTo>
                    <a:pt x="151" y="78"/>
                    <a:pt x="148" y="74"/>
                    <a:pt x="147" y="74"/>
                  </a:cubicBezTo>
                  <a:cubicBezTo>
                    <a:pt x="146" y="73"/>
                    <a:pt x="135" y="63"/>
                    <a:pt x="143" y="66"/>
                  </a:cubicBezTo>
                  <a:cubicBezTo>
                    <a:pt x="137" y="64"/>
                    <a:pt x="131" y="63"/>
                    <a:pt x="130" y="56"/>
                  </a:cubicBezTo>
                  <a:cubicBezTo>
                    <a:pt x="129" y="51"/>
                    <a:pt x="130" y="42"/>
                    <a:pt x="125" y="40"/>
                  </a:cubicBezTo>
                  <a:cubicBezTo>
                    <a:pt x="124" y="44"/>
                    <a:pt x="123" y="52"/>
                    <a:pt x="118" y="54"/>
                  </a:cubicBezTo>
                  <a:cubicBezTo>
                    <a:pt x="111" y="56"/>
                    <a:pt x="102" y="46"/>
                    <a:pt x="98" y="50"/>
                  </a:cubicBezTo>
                  <a:cubicBezTo>
                    <a:pt x="97" y="47"/>
                    <a:pt x="94" y="47"/>
                    <a:pt x="91" y="48"/>
                  </a:cubicBezTo>
                  <a:cubicBezTo>
                    <a:pt x="87" y="48"/>
                    <a:pt x="87" y="45"/>
                    <a:pt x="83" y="44"/>
                  </a:cubicBezTo>
                  <a:cubicBezTo>
                    <a:pt x="72" y="40"/>
                    <a:pt x="63" y="36"/>
                    <a:pt x="53" y="30"/>
                  </a:cubicBezTo>
                  <a:cubicBezTo>
                    <a:pt x="41" y="23"/>
                    <a:pt x="31" y="15"/>
                    <a:pt x="19" y="8"/>
                  </a:cubicBezTo>
                  <a:cubicBezTo>
                    <a:pt x="16" y="6"/>
                    <a:pt x="11" y="2"/>
                    <a:pt x="7" y="1"/>
                  </a:cubicBezTo>
                  <a:cubicBezTo>
                    <a:pt x="3" y="0"/>
                    <a:pt x="4" y="5"/>
                    <a:pt x="0" y="2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547">
              <a:extLst>
                <a:ext uri="{FF2B5EF4-FFF2-40B4-BE49-F238E27FC236}">
                  <a16:creationId xmlns="" xmlns:a16="http://schemas.microsoft.com/office/drawing/2014/main" id="{BE88419D-58F4-43A3-98F4-14566252F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2588" y="2470150"/>
              <a:ext cx="123825" cy="111125"/>
            </a:xfrm>
            <a:custGeom>
              <a:avLst/>
              <a:gdLst>
                <a:gd name="T0" fmla="*/ 0 w 159"/>
                <a:gd name="T1" fmla="*/ 2 h 143"/>
                <a:gd name="T2" fmla="*/ 7 w 159"/>
                <a:gd name="T3" fmla="*/ 14 h 143"/>
                <a:gd name="T4" fmla="*/ 22 w 159"/>
                <a:gd name="T5" fmla="*/ 31 h 143"/>
                <a:gd name="T6" fmla="*/ 31 w 159"/>
                <a:gd name="T7" fmla="*/ 50 h 143"/>
                <a:gd name="T8" fmla="*/ 31 w 159"/>
                <a:gd name="T9" fmla="*/ 64 h 143"/>
                <a:gd name="T10" fmla="*/ 32 w 159"/>
                <a:gd name="T11" fmla="*/ 80 h 143"/>
                <a:gd name="T12" fmla="*/ 12 w 159"/>
                <a:gd name="T13" fmla="*/ 74 h 143"/>
                <a:gd name="T14" fmla="*/ 14 w 159"/>
                <a:gd name="T15" fmla="*/ 81 h 143"/>
                <a:gd name="T16" fmla="*/ 20 w 159"/>
                <a:gd name="T17" fmla="*/ 89 h 143"/>
                <a:gd name="T18" fmla="*/ 13 w 159"/>
                <a:gd name="T19" fmla="*/ 105 h 143"/>
                <a:gd name="T20" fmla="*/ 31 w 159"/>
                <a:gd name="T21" fmla="*/ 120 h 143"/>
                <a:gd name="T22" fmla="*/ 36 w 159"/>
                <a:gd name="T23" fmla="*/ 135 h 143"/>
                <a:gd name="T24" fmla="*/ 48 w 159"/>
                <a:gd name="T25" fmla="*/ 136 h 143"/>
                <a:gd name="T26" fmla="*/ 52 w 159"/>
                <a:gd name="T27" fmla="*/ 128 h 143"/>
                <a:gd name="T28" fmla="*/ 62 w 159"/>
                <a:gd name="T29" fmla="*/ 126 h 143"/>
                <a:gd name="T30" fmla="*/ 48 w 159"/>
                <a:gd name="T31" fmla="*/ 118 h 143"/>
                <a:gd name="T32" fmla="*/ 31 w 159"/>
                <a:gd name="T33" fmla="*/ 111 h 143"/>
                <a:gd name="T34" fmla="*/ 28 w 159"/>
                <a:gd name="T35" fmla="*/ 101 h 143"/>
                <a:gd name="T36" fmla="*/ 38 w 159"/>
                <a:gd name="T37" fmla="*/ 102 h 143"/>
                <a:gd name="T38" fmla="*/ 46 w 159"/>
                <a:gd name="T39" fmla="*/ 108 h 143"/>
                <a:gd name="T40" fmla="*/ 57 w 159"/>
                <a:gd name="T41" fmla="*/ 100 h 143"/>
                <a:gd name="T42" fmla="*/ 89 w 159"/>
                <a:gd name="T43" fmla="*/ 110 h 143"/>
                <a:gd name="T44" fmla="*/ 115 w 159"/>
                <a:gd name="T45" fmla="*/ 120 h 143"/>
                <a:gd name="T46" fmla="*/ 116 w 159"/>
                <a:gd name="T47" fmla="*/ 113 h 143"/>
                <a:gd name="T48" fmla="*/ 115 w 159"/>
                <a:gd name="T49" fmla="*/ 98 h 143"/>
                <a:gd name="T50" fmla="*/ 140 w 159"/>
                <a:gd name="T51" fmla="*/ 88 h 143"/>
                <a:gd name="T52" fmla="*/ 146 w 159"/>
                <a:gd name="T53" fmla="*/ 81 h 143"/>
                <a:gd name="T54" fmla="*/ 155 w 159"/>
                <a:gd name="T55" fmla="*/ 80 h 143"/>
                <a:gd name="T56" fmla="*/ 159 w 159"/>
                <a:gd name="T57" fmla="*/ 75 h 143"/>
                <a:gd name="T58" fmla="*/ 152 w 159"/>
                <a:gd name="T59" fmla="*/ 77 h 143"/>
                <a:gd name="T60" fmla="*/ 147 w 159"/>
                <a:gd name="T61" fmla="*/ 74 h 143"/>
                <a:gd name="T62" fmla="*/ 143 w 159"/>
                <a:gd name="T63" fmla="*/ 66 h 143"/>
                <a:gd name="T64" fmla="*/ 130 w 159"/>
                <a:gd name="T65" fmla="*/ 56 h 143"/>
                <a:gd name="T66" fmla="*/ 125 w 159"/>
                <a:gd name="T67" fmla="*/ 40 h 143"/>
                <a:gd name="T68" fmla="*/ 118 w 159"/>
                <a:gd name="T69" fmla="*/ 54 h 143"/>
                <a:gd name="T70" fmla="*/ 98 w 159"/>
                <a:gd name="T71" fmla="*/ 50 h 143"/>
                <a:gd name="T72" fmla="*/ 91 w 159"/>
                <a:gd name="T73" fmla="*/ 48 h 143"/>
                <a:gd name="T74" fmla="*/ 83 w 159"/>
                <a:gd name="T75" fmla="*/ 44 h 143"/>
                <a:gd name="T76" fmla="*/ 53 w 159"/>
                <a:gd name="T77" fmla="*/ 30 h 143"/>
                <a:gd name="T78" fmla="*/ 19 w 159"/>
                <a:gd name="T79" fmla="*/ 8 h 143"/>
                <a:gd name="T80" fmla="*/ 7 w 159"/>
                <a:gd name="T81" fmla="*/ 1 h 143"/>
                <a:gd name="T82" fmla="*/ 0 w 159"/>
                <a:gd name="T83" fmla="*/ 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9" h="143">
                  <a:moveTo>
                    <a:pt x="0" y="2"/>
                  </a:moveTo>
                  <a:cubicBezTo>
                    <a:pt x="3" y="6"/>
                    <a:pt x="3" y="11"/>
                    <a:pt x="7" y="14"/>
                  </a:cubicBezTo>
                  <a:cubicBezTo>
                    <a:pt x="13" y="19"/>
                    <a:pt x="19" y="25"/>
                    <a:pt x="22" y="31"/>
                  </a:cubicBezTo>
                  <a:cubicBezTo>
                    <a:pt x="25" y="37"/>
                    <a:pt x="29" y="44"/>
                    <a:pt x="31" y="50"/>
                  </a:cubicBezTo>
                  <a:cubicBezTo>
                    <a:pt x="33" y="56"/>
                    <a:pt x="27" y="59"/>
                    <a:pt x="31" y="64"/>
                  </a:cubicBezTo>
                  <a:cubicBezTo>
                    <a:pt x="36" y="69"/>
                    <a:pt x="46" y="82"/>
                    <a:pt x="32" y="80"/>
                  </a:cubicBezTo>
                  <a:cubicBezTo>
                    <a:pt x="25" y="79"/>
                    <a:pt x="18" y="74"/>
                    <a:pt x="12" y="74"/>
                  </a:cubicBezTo>
                  <a:cubicBezTo>
                    <a:pt x="8" y="74"/>
                    <a:pt x="13" y="80"/>
                    <a:pt x="14" y="81"/>
                  </a:cubicBezTo>
                  <a:cubicBezTo>
                    <a:pt x="17" y="83"/>
                    <a:pt x="21" y="84"/>
                    <a:pt x="20" y="89"/>
                  </a:cubicBezTo>
                  <a:cubicBezTo>
                    <a:pt x="19" y="98"/>
                    <a:pt x="8" y="93"/>
                    <a:pt x="13" y="105"/>
                  </a:cubicBezTo>
                  <a:cubicBezTo>
                    <a:pt x="16" y="114"/>
                    <a:pt x="25" y="114"/>
                    <a:pt x="31" y="120"/>
                  </a:cubicBezTo>
                  <a:cubicBezTo>
                    <a:pt x="34" y="125"/>
                    <a:pt x="33" y="131"/>
                    <a:pt x="36" y="135"/>
                  </a:cubicBezTo>
                  <a:cubicBezTo>
                    <a:pt x="41" y="143"/>
                    <a:pt x="42" y="138"/>
                    <a:pt x="48" y="136"/>
                  </a:cubicBezTo>
                  <a:cubicBezTo>
                    <a:pt x="44" y="132"/>
                    <a:pt x="48" y="129"/>
                    <a:pt x="52" y="128"/>
                  </a:cubicBezTo>
                  <a:cubicBezTo>
                    <a:pt x="53" y="128"/>
                    <a:pt x="65" y="131"/>
                    <a:pt x="62" y="126"/>
                  </a:cubicBezTo>
                  <a:cubicBezTo>
                    <a:pt x="60" y="122"/>
                    <a:pt x="52" y="120"/>
                    <a:pt x="48" y="118"/>
                  </a:cubicBezTo>
                  <a:cubicBezTo>
                    <a:pt x="43" y="114"/>
                    <a:pt x="36" y="115"/>
                    <a:pt x="31" y="111"/>
                  </a:cubicBezTo>
                  <a:cubicBezTo>
                    <a:pt x="28" y="109"/>
                    <a:pt x="26" y="105"/>
                    <a:pt x="28" y="101"/>
                  </a:cubicBezTo>
                  <a:cubicBezTo>
                    <a:pt x="30" y="98"/>
                    <a:pt x="35" y="101"/>
                    <a:pt x="38" y="102"/>
                  </a:cubicBezTo>
                  <a:cubicBezTo>
                    <a:pt x="41" y="104"/>
                    <a:pt x="43" y="107"/>
                    <a:pt x="46" y="108"/>
                  </a:cubicBezTo>
                  <a:cubicBezTo>
                    <a:pt x="50" y="109"/>
                    <a:pt x="54" y="102"/>
                    <a:pt x="57" y="100"/>
                  </a:cubicBezTo>
                  <a:cubicBezTo>
                    <a:pt x="67" y="94"/>
                    <a:pt x="80" y="107"/>
                    <a:pt x="89" y="110"/>
                  </a:cubicBezTo>
                  <a:cubicBezTo>
                    <a:pt x="95" y="113"/>
                    <a:pt x="109" y="121"/>
                    <a:pt x="115" y="120"/>
                  </a:cubicBezTo>
                  <a:cubicBezTo>
                    <a:pt x="120" y="120"/>
                    <a:pt x="117" y="115"/>
                    <a:pt x="116" y="113"/>
                  </a:cubicBezTo>
                  <a:cubicBezTo>
                    <a:pt x="113" y="108"/>
                    <a:pt x="113" y="104"/>
                    <a:pt x="115" y="98"/>
                  </a:cubicBezTo>
                  <a:cubicBezTo>
                    <a:pt x="120" y="86"/>
                    <a:pt x="128" y="85"/>
                    <a:pt x="140" y="88"/>
                  </a:cubicBezTo>
                  <a:cubicBezTo>
                    <a:pt x="134" y="82"/>
                    <a:pt x="152" y="89"/>
                    <a:pt x="146" y="81"/>
                  </a:cubicBezTo>
                  <a:cubicBezTo>
                    <a:pt x="149" y="80"/>
                    <a:pt x="152" y="79"/>
                    <a:pt x="155" y="80"/>
                  </a:cubicBezTo>
                  <a:cubicBezTo>
                    <a:pt x="155" y="77"/>
                    <a:pt x="156" y="75"/>
                    <a:pt x="159" y="75"/>
                  </a:cubicBezTo>
                  <a:cubicBezTo>
                    <a:pt x="155" y="70"/>
                    <a:pt x="155" y="76"/>
                    <a:pt x="152" y="77"/>
                  </a:cubicBezTo>
                  <a:cubicBezTo>
                    <a:pt x="151" y="78"/>
                    <a:pt x="148" y="74"/>
                    <a:pt x="147" y="74"/>
                  </a:cubicBezTo>
                  <a:cubicBezTo>
                    <a:pt x="146" y="73"/>
                    <a:pt x="135" y="63"/>
                    <a:pt x="143" y="66"/>
                  </a:cubicBezTo>
                  <a:cubicBezTo>
                    <a:pt x="137" y="64"/>
                    <a:pt x="131" y="63"/>
                    <a:pt x="130" y="56"/>
                  </a:cubicBezTo>
                  <a:cubicBezTo>
                    <a:pt x="129" y="51"/>
                    <a:pt x="130" y="42"/>
                    <a:pt x="125" y="40"/>
                  </a:cubicBezTo>
                  <a:cubicBezTo>
                    <a:pt x="124" y="44"/>
                    <a:pt x="123" y="52"/>
                    <a:pt x="118" y="54"/>
                  </a:cubicBezTo>
                  <a:cubicBezTo>
                    <a:pt x="111" y="56"/>
                    <a:pt x="102" y="46"/>
                    <a:pt x="98" y="50"/>
                  </a:cubicBezTo>
                  <a:cubicBezTo>
                    <a:pt x="97" y="47"/>
                    <a:pt x="94" y="47"/>
                    <a:pt x="91" y="48"/>
                  </a:cubicBezTo>
                  <a:cubicBezTo>
                    <a:pt x="87" y="48"/>
                    <a:pt x="87" y="45"/>
                    <a:pt x="83" y="44"/>
                  </a:cubicBezTo>
                  <a:cubicBezTo>
                    <a:pt x="72" y="40"/>
                    <a:pt x="63" y="36"/>
                    <a:pt x="53" y="30"/>
                  </a:cubicBezTo>
                  <a:cubicBezTo>
                    <a:pt x="41" y="23"/>
                    <a:pt x="31" y="15"/>
                    <a:pt x="19" y="8"/>
                  </a:cubicBezTo>
                  <a:cubicBezTo>
                    <a:pt x="16" y="6"/>
                    <a:pt x="11" y="2"/>
                    <a:pt x="7" y="1"/>
                  </a:cubicBezTo>
                  <a:cubicBezTo>
                    <a:pt x="3" y="0"/>
                    <a:pt x="4" y="5"/>
                    <a:pt x="0" y="2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548">
              <a:extLst>
                <a:ext uri="{FF2B5EF4-FFF2-40B4-BE49-F238E27FC236}">
                  <a16:creationId xmlns="" xmlns:a16="http://schemas.microsoft.com/office/drawing/2014/main" id="{D8E677BC-FD63-40AC-ACAD-40F735805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351" y="2762250"/>
              <a:ext cx="6350" cy="11113"/>
            </a:xfrm>
            <a:custGeom>
              <a:avLst/>
              <a:gdLst>
                <a:gd name="T0" fmla="*/ 7 w 9"/>
                <a:gd name="T1" fmla="*/ 0 h 16"/>
                <a:gd name="T2" fmla="*/ 3 w 9"/>
                <a:gd name="T3" fmla="*/ 11 h 16"/>
                <a:gd name="T4" fmla="*/ 7 w 9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6">
                  <a:moveTo>
                    <a:pt x="7" y="0"/>
                  </a:moveTo>
                  <a:cubicBezTo>
                    <a:pt x="2" y="0"/>
                    <a:pt x="0" y="9"/>
                    <a:pt x="3" y="11"/>
                  </a:cubicBezTo>
                  <a:cubicBezTo>
                    <a:pt x="9" y="16"/>
                    <a:pt x="6" y="1"/>
                    <a:pt x="7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549">
              <a:extLst>
                <a:ext uri="{FF2B5EF4-FFF2-40B4-BE49-F238E27FC236}">
                  <a16:creationId xmlns="" xmlns:a16="http://schemas.microsoft.com/office/drawing/2014/main" id="{432FB52E-97A1-400B-81D2-5169F6292D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351" y="2762250"/>
              <a:ext cx="6350" cy="11113"/>
            </a:xfrm>
            <a:custGeom>
              <a:avLst/>
              <a:gdLst>
                <a:gd name="T0" fmla="*/ 7 w 9"/>
                <a:gd name="T1" fmla="*/ 0 h 16"/>
                <a:gd name="T2" fmla="*/ 3 w 9"/>
                <a:gd name="T3" fmla="*/ 11 h 16"/>
                <a:gd name="T4" fmla="*/ 7 w 9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6">
                  <a:moveTo>
                    <a:pt x="7" y="0"/>
                  </a:moveTo>
                  <a:cubicBezTo>
                    <a:pt x="2" y="0"/>
                    <a:pt x="0" y="9"/>
                    <a:pt x="3" y="11"/>
                  </a:cubicBezTo>
                  <a:cubicBezTo>
                    <a:pt x="9" y="16"/>
                    <a:pt x="6" y="1"/>
                    <a:pt x="7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550">
              <a:extLst>
                <a:ext uri="{FF2B5EF4-FFF2-40B4-BE49-F238E27FC236}">
                  <a16:creationId xmlns="" xmlns:a16="http://schemas.microsoft.com/office/drawing/2014/main" id="{C73D9BE7-DAA1-4880-AB9B-E08F2A1D11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9101" y="2662238"/>
              <a:ext cx="9525" cy="12700"/>
            </a:xfrm>
            <a:custGeom>
              <a:avLst/>
              <a:gdLst>
                <a:gd name="T0" fmla="*/ 6 w 13"/>
                <a:gd name="T1" fmla="*/ 0 h 16"/>
                <a:gd name="T2" fmla="*/ 4 w 13"/>
                <a:gd name="T3" fmla="*/ 9 h 16"/>
                <a:gd name="T4" fmla="*/ 6 w 13"/>
                <a:gd name="T5" fmla="*/ 16 h 16"/>
                <a:gd name="T6" fmla="*/ 11 w 13"/>
                <a:gd name="T7" fmla="*/ 8 h 16"/>
                <a:gd name="T8" fmla="*/ 8 w 13"/>
                <a:gd name="T9" fmla="*/ 6 h 16"/>
                <a:gd name="T10" fmla="*/ 6 w 13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6">
                  <a:moveTo>
                    <a:pt x="6" y="0"/>
                  </a:moveTo>
                  <a:cubicBezTo>
                    <a:pt x="3" y="1"/>
                    <a:pt x="0" y="7"/>
                    <a:pt x="4" y="9"/>
                  </a:cubicBezTo>
                  <a:cubicBezTo>
                    <a:pt x="8" y="11"/>
                    <a:pt x="7" y="12"/>
                    <a:pt x="6" y="16"/>
                  </a:cubicBezTo>
                  <a:cubicBezTo>
                    <a:pt x="11" y="16"/>
                    <a:pt x="13" y="12"/>
                    <a:pt x="11" y="8"/>
                  </a:cubicBezTo>
                  <a:cubicBezTo>
                    <a:pt x="10" y="7"/>
                    <a:pt x="9" y="7"/>
                    <a:pt x="8" y="6"/>
                  </a:cubicBezTo>
                  <a:cubicBezTo>
                    <a:pt x="7" y="5"/>
                    <a:pt x="7" y="1"/>
                    <a:pt x="6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551">
              <a:extLst>
                <a:ext uri="{FF2B5EF4-FFF2-40B4-BE49-F238E27FC236}">
                  <a16:creationId xmlns="" xmlns:a16="http://schemas.microsoft.com/office/drawing/2014/main" id="{8369A6CC-2430-427B-A0E6-2018D6892A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9101" y="2662238"/>
              <a:ext cx="9525" cy="12700"/>
            </a:xfrm>
            <a:custGeom>
              <a:avLst/>
              <a:gdLst>
                <a:gd name="T0" fmla="*/ 6 w 13"/>
                <a:gd name="T1" fmla="*/ 0 h 16"/>
                <a:gd name="T2" fmla="*/ 4 w 13"/>
                <a:gd name="T3" fmla="*/ 9 h 16"/>
                <a:gd name="T4" fmla="*/ 6 w 13"/>
                <a:gd name="T5" fmla="*/ 16 h 16"/>
                <a:gd name="T6" fmla="*/ 11 w 13"/>
                <a:gd name="T7" fmla="*/ 8 h 16"/>
                <a:gd name="T8" fmla="*/ 8 w 13"/>
                <a:gd name="T9" fmla="*/ 6 h 16"/>
                <a:gd name="T10" fmla="*/ 6 w 13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6">
                  <a:moveTo>
                    <a:pt x="6" y="0"/>
                  </a:moveTo>
                  <a:cubicBezTo>
                    <a:pt x="3" y="1"/>
                    <a:pt x="0" y="7"/>
                    <a:pt x="4" y="9"/>
                  </a:cubicBezTo>
                  <a:cubicBezTo>
                    <a:pt x="8" y="11"/>
                    <a:pt x="7" y="12"/>
                    <a:pt x="6" y="16"/>
                  </a:cubicBezTo>
                  <a:cubicBezTo>
                    <a:pt x="11" y="16"/>
                    <a:pt x="13" y="12"/>
                    <a:pt x="11" y="8"/>
                  </a:cubicBezTo>
                  <a:cubicBezTo>
                    <a:pt x="10" y="7"/>
                    <a:pt x="9" y="7"/>
                    <a:pt x="8" y="6"/>
                  </a:cubicBezTo>
                  <a:cubicBezTo>
                    <a:pt x="7" y="5"/>
                    <a:pt x="7" y="1"/>
                    <a:pt x="6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52">
              <a:extLst>
                <a:ext uri="{FF2B5EF4-FFF2-40B4-BE49-F238E27FC236}">
                  <a16:creationId xmlns="" xmlns:a16="http://schemas.microsoft.com/office/drawing/2014/main" id="{D2FB3F30-0CEF-4D1A-B013-346BBF0C9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126" y="3060700"/>
              <a:ext cx="204788" cy="398463"/>
            </a:xfrm>
            <a:custGeom>
              <a:avLst/>
              <a:gdLst>
                <a:gd name="T0" fmla="*/ 21 w 263"/>
                <a:gd name="T1" fmla="*/ 29 h 516"/>
                <a:gd name="T2" fmla="*/ 46 w 263"/>
                <a:gd name="T3" fmla="*/ 23 h 516"/>
                <a:gd name="T4" fmla="*/ 77 w 263"/>
                <a:gd name="T5" fmla="*/ 17 h 516"/>
                <a:gd name="T6" fmla="*/ 106 w 263"/>
                <a:gd name="T7" fmla="*/ 14 h 516"/>
                <a:gd name="T8" fmla="*/ 132 w 263"/>
                <a:gd name="T9" fmla="*/ 27 h 516"/>
                <a:gd name="T10" fmla="*/ 161 w 263"/>
                <a:gd name="T11" fmla="*/ 61 h 516"/>
                <a:gd name="T12" fmla="*/ 182 w 263"/>
                <a:gd name="T13" fmla="*/ 65 h 516"/>
                <a:gd name="T14" fmla="*/ 163 w 263"/>
                <a:gd name="T15" fmla="*/ 81 h 516"/>
                <a:gd name="T16" fmla="*/ 142 w 263"/>
                <a:gd name="T17" fmla="*/ 82 h 516"/>
                <a:gd name="T18" fmla="*/ 142 w 263"/>
                <a:gd name="T19" fmla="*/ 94 h 516"/>
                <a:gd name="T20" fmla="*/ 131 w 263"/>
                <a:gd name="T21" fmla="*/ 116 h 516"/>
                <a:gd name="T22" fmla="*/ 127 w 263"/>
                <a:gd name="T23" fmla="*/ 163 h 516"/>
                <a:gd name="T24" fmla="*/ 150 w 263"/>
                <a:gd name="T25" fmla="*/ 184 h 516"/>
                <a:gd name="T26" fmla="*/ 164 w 263"/>
                <a:gd name="T27" fmla="*/ 209 h 516"/>
                <a:gd name="T28" fmla="*/ 188 w 263"/>
                <a:gd name="T29" fmla="*/ 233 h 516"/>
                <a:gd name="T30" fmla="*/ 217 w 263"/>
                <a:gd name="T31" fmla="*/ 251 h 516"/>
                <a:gd name="T32" fmla="*/ 237 w 263"/>
                <a:gd name="T33" fmla="*/ 285 h 516"/>
                <a:gd name="T34" fmla="*/ 255 w 263"/>
                <a:gd name="T35" fmla="*/ 328 h 516"/>
                <a:gd name="T36" fmla="*/ 258 w 263"/>
                <a:gd name="T37" fmla="*/ 344 h 516"/>
                <a:gd name="T38" fmla="*/ 263 w 263"/>
                <a:gd name="T39" fmla="*/ 373 h 516"/>
                <a:gd name="T40" fmla="*/ 255 w 263"/>
                <a:gd name="T41" fmla="*/ 379 h 516"/>
                <a:gd name="T42" fmla="*/ 257 w 263"/>
                <a:gd name="T43" fmla="*/ 400 h 516"/>
                <a:gd name="T44" fmla="*/ 249 w 263"/>
                <a:gd name="T45" fmla="*/ 418 h 516"/>
                <a:gd name="T46" fmla="*/ 229 w 263"/>
                <a:gd name="T47" fmla="*/ 431 h 516"/>
                <a:gd name="T48" fmla="*/ 203 w 263"/>
                <a:gd name="T49" fmla="*/ 450 h 516"/>
                <a:gd name="T50" fmla="*/ 193 w 263"/>
                <a:gd name="T51" fmla="*/ 442 h 516"/>
                <a:gd name="T52" fmla="*/ 183 w 263"/>
                <a:gd name="T53" fmla="*/ 447 h 516"/>
                <a:gd name="T54" fmla="*/ 191 w 263"/>
                <a:gd name="T55" fmla="*/ 459 h 516"/>
                <a:gd name="T56" fmla="*/ 186 w 263"/>
                <a:gd name="T57" fmla="*/ 469 h 516"/>
                <a:gd name="T58" fmla="*/ 161 w 263"/>
                <a:gd name="T59" fmla="*/ 463 h 516"/>
                <a:gd name="T60" fmla="*/ 148 w 263"/>
                <a:gd name="T61" fmla="*/ 506 h 516"/>
                <a:gd name="T62" fmla="*/ 137 w 263"/>
                <a:gd name="T63" fmla="*/ 504 h 516"/>
                <a:gd name="T64" fmla="*/ 133 w 263"/>
                <a:gd name="T65" fmla="*/ 473 h 516"/>
                <a:gd name="T66" fmla="*/ 118 w 263"/>
                <a:gd name="T67" fmla="*/ 449 h 516"/>
                <a:gd name="T68" fmla="*/ 136 w 263"/>
                <a:gd name="T69" fmla="*/ 439 h 516"/>
                <a:gd name="T70" fmla="*/ 160 w 263"/>
                <a:gd name="T71" fmla="*/ 431 h 516"/>
                <a:gd name="T72" fmla="*/ 161 w 263"/>
                <a:gd name="T73" fmla="*/ 420 h 516"/>
                <a:gd name="T74" fmla="*/ 176 w 263"/>
                <a:gd name="T75" fmla="*/ 406 h 516"/>
                <a:gd name="T76" fmla="*/ 192 w 263"/>
                <a:gd name="T77" fmla="*/ 389 h 516"/>
                <a:gd name="T78" fmla="*/ 204 w 263"/>
                <a:gd name="T79" fmla="*/ 355 h 516"/>
                <a:gd name="T80" fmla="*/ 199 w 263"/>
                <a:gd name="T81" fmla="*/ 327 h 516"/>
                <a:gd name="T82" fmla="*/ 199 w 263"/>
                <a:gd name="T83" fmla="*/ 293 h 516"/>
                <a:gd name="T84" fmla="*/ 183 w 263"/>
                <a:gd name="T85" fmla="*/ 263 h 516"/>
                <a:gd name="T86" fmla="*/ 174 w 263"/>
                <a:gd name="T87" fmla="*/ 242 h 516"/>
                <a:gd name="T88" fmla="*/ 151 w 263"/>
                <a:gd name="T89" fmla="*/ 212 h 516"/>
                <a:gd name="T90" fmla="*/ 123 w 263"/>
                <a:gd name="T91" fmla="*/ 182 h 516"/>
                <a:gd name="T92" fmla="*/ 110 w 263"/>
                <a:gd name="T93" fmla="*/ 165 h 516"/>
                <a:gd name="T94" fmla="*/ 71 w 263"/>
                <a:gd name="T95" fmla="*/ 138 h 516"/>
                <a:gd name="T96" fmla="*/ 92 w 263"/>
                <a:gd name="T97" fmla="*/ 121 h 516"/>
                <a:gd name="T98" fmla="*/ 87 w 263"/>
                <a:gd name="T99" fmla="*/ 106 h 516"/>
                <a:gd name="T100" fmla="*/ 76 w 263"/>
                <a:gd name="T101" fmla="*/ 89 h 516"/>
                <a:gd name="T102" fmla="*/ 45 w 263"/>
                <a:gd name="T103" fmla="*/ 89 h 516"/>
                <a:gd name="T104" fmla="*/ 23 w 263"/>
                <a:gd name="T105" fmla="*/ 53 h 516"/>
                <a:gd name="T106" fmla="*/ 0 w 263"/>
                <a:gd name="T107" fmla="*/ 34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3" h="516">
                  <a:moveTo>
                    <a:pt x="0" y="34"/>
                  </a:moveTo>
                  <a:cubicBezTo>
                    <a:pt x="6" y="34"/>
                    <a:pt x="4" y="27"/>
                    <a:pt x="6" y="23"/>
                  </a:cubicBezTo>
                  <a:cubicBezTo>
                    <a:pt x="10" y="18"/>
                    <a:pt x="19" y="26"/>
                    <a:pt x="21" y="29"/>
                  </a:cubicBezTo>
                  <a:cubicBezTo>
                    <a:pt x="26" y="33"/>
                    <a:pt x="29" y="30"/>
                    <a:pt x="32" y="25"/>
                  </a:cubicBezTo>
                  <a:cubicBezTo>
                    <a:pt x="36" y="18"/>
                    <a:pt x="38" y="24"/>
                    <a:pt x="40" y="28"/>
                  </a:cubicBezTo>
                  <a:cubicBezTo>
                    <a:pt x="42" y="25"/>
                    <a:pt x="42" y="19"/>
                    <a:pt x="46" y="23"/>
                  </a:cubicBezTo>
                  <a:cubicBezTo>
                    <a:pt x="48" y="25"/>
                    <a:pt x="50" y="28"/>
                    <a:pt x="53" y="30"/>
                  </a:cubicBezTo>
                  <a:cubicBezTo>
                    <a:pt x="55" y="31"/>
                    <a:pt x="56" y="19"/>
                    <a:pt x="62" y="19"/>
                  </a:cubicBezTo>
                  <a:cubicBezTo>
                    <a:pt x="60" y="27"/>
                    <a:pt x="75" y="20"/>
                    <a:pt x="77" y="17"/>
                  </a:cubicBezTo>
                  <a:cubicBezTo>
                    <a:pt x="80" y="14"/>
                    <a:pt x="77" y="12"/>
                    <a:pt x="78" y="10"/>
                  </a:cubicBezTo>
                  <a:cubicBezTo>
                    <a:pt x="79" y="5"/>
                    <a:pt x="88" y="5"/>
                    <a:pt x="90" y="0"/>
                  </a:cubicBezTo>
                  <a:cubicBezTo>
                    <a:pt x="94" y="6"/>
                    <a:pt x="100" y="11"/>
                    <a:pt x="106" y="14"/>
                  </a:cubicBezTo>
                  <a:cubicBezTo>
                    <a:pt x="111" y="16"/>
                    <a:pt x="116" y="12"/>
                    <a:pt x="120" y="16"/>
                  </a:cubicBezTo>
                  <a:cubicBezTo>
                    <a:pt x="123" y="21"/>
                    <a:pt x="129" y="14"/>
                    <a:pt x="134" y="18"/>
                  </a:cubicBezTo>
                  <a:cubicBezTo>
                    <a:pt x="136" y="20"/>
                    <a:pt x="139" y="30"/>
                    <a:pt x="132" y="27"/>
                  </a:cubicBezTo>
                  <a:cubicBezTo>
                    <a:pt x="132" y="35"/>
                    <a:pt x="137" y="41"/>
                    <a:pt x="139" y="49"/>
                  </a:cubicBezTo>
                  <a:cubicBezTo>
                    <a:pt x="141" y="47"/>
                    <a:pt x="150" y="49"/>
                    <a:pt x="150" y="53"/>
                  </a:cubicBezTo>
                  <a:cubicBezTo>
                    <a:pt x="150" y="58"/>
                    <a:pt x="159" y="57"/>
                    <a:pt x="161" y="61"/>
                  </a:cubicBezTo>
                  <a:cubicBezTo>
                    <a:pt x="162" y="61"/>
                    <a:pt x="162" y="60"/>
                    <a:pt x="163" y="60"/>
                  </a:cubicBezTo>
                  <a:cubicBezTo>
                    <a:pt x="165" y="64"/>
                    <a:pt x="168" y="61"/>
                    <a:pt x="171" y="60"/>
                  </a:cubicBezTo>
                  <a:cubicBezTo>
                    <a:pt x="175" y="58"/>
                    <a:pt x="179" y="63"/>
                    <a:pt x="182" y="65"/>
                  </a:cubicBezTo>
                  <a:cubicBezTo>
                    <a:pt x="178" y="69"/>
                    <a:pt x="178" y="63"/>
                    <a:pt x="174" y="66"/>
                  </a:cubicBezTo>
                  <a:cubicBezTo>
                    <a:pt x="171" y="68"/>
                    <a:pt x="170" y="72"/>
                    <a:pt x="166" y="73"/>
                  </a:cubicBezTo>
                  <a:cubicBezTo>
                    <a:pt x="161" y="74"/>
                    <a:pt x="165" y="78"/>
                    <a:pt x="163" y="81"/>
                  </a:cubicBezTo>
                  <a:cubicBezTo>
                    <a:pt x="161" y="84"/>
                    <a:pt x="152" y="87"/>
                    <a:pt x="157" y="81"/>
                  </a:cubicBezTo>
                  <a:cubicBezTo>
                    <a:pt x="154" y="81"/>
                    <a:pt x="150" y="85"/>
                    <a:pt x="149" y="87"/>
                  </a:cubicBezTo>
                  <a:cubicBezTo>
                    <a:pt x="147" y="85"/>
                    <a:pt x="146" y="81"/>
                    <a:pt x="142" y="82"/>
                  </a:cubicBezTo>
                  <a:cubicBezTo>
                    <a:pt x="143" y="83"/>
                    <a:pt x="145" y="84"/>
                    <a:pt x="146" y="85"/>
                  </a:cubicBezTo>
                  <a:cubicBezTo>
                    <a:pt x="144" y="88"/>
                    <a:pt x="146" y="89"/>
                    <a:pt x="147" y="92"/>
                  </a:cubicBezTo>
                  <a:cubicBezTo>
                    <a:pt x="149" y="95"/>
                    <a:pt x="143" y="95"/>
                    <a:pt x="142" y="94"/>
                  </a:cubicBezTo>
                  <a:cubicBezTo>
                    <a:pt x="143" y="97"/>
                    <a:pt x="144" y="105"/>
                    <a:pt x="141" y="107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2" y="109"/>
                    <a:pt x="133" y="119"/>
                    <a:pt x="131" y="116"/>
                  </a:cubicBezTo>
                  <a:cubicBezTo>
                    <a:pt x="126" y="119"/>
                    <a:pt x="125" y="126"/>
                    <a:pt x="124" y="131"/>
                  </a:cubicBezTo>
                  <a:cubicBezTo>
                    <a:pt x="124" y="137"/>
                    <a:pt x="126" y="142"/>
                    <a:pt x="123" y="148"/>
                  </a:cubicBezTo>
                  <a:cubicBezTo>
                    <a:pt x="119" y="155"/>
                    <a:pt x="127" y="157"/>
                    <a:pt x="127" y="163"/>
                  </a:cubicBezTo>
                  <a:cubicBezTo>
                    <a:pt x="129" y="159"/>
                    <a:pt x="130" y="166"/>
                    <a:pt x="132" y="168"/>
                  </a:cubicBezTo>
                  <a:cubicBezTo>
                    <a:pt x="134" y="171"/>
                    <a:pt x="137" y="174"/>
                    <a:pt x="141" y="176"/>
                  </a:cubicBezTo>
                  <a:cubicBezTo>
                    <a:pt x="144" y="179"/>
                    <a:pt x="147" y="181"/>
                    <a:pt x="150" y="184"/>
                  </a:cubicBezTo>
                  <a:cubicBezTo>
                    <a:pt x="154" y="187"/>
                    <a:pt x="152" y="192"/>
                    <a:pt x="154" y="197"/>
                  </a:cubicBezTo>
                  <a:cubicBezTo>
                    <a:pt x="152" y="195"/>
                    <a:pt x="150" y="194"/>
                    <a:pt x="148" y="194"/>
                  </a:cubicBezTo>
                  <a:cubicBezTo>
                    <a:pt x="155" y="195"/>
                    <a:pt x="158" y="204"/>
                    <a:pt x="164" y="209"/>
                  </a:cubicBezTo>
                  <a:cubicBezTo>
                    <a:pt x="168" y="212"/>
                    <a:pt x="181" y="219"/>
                    <a:pt x="178" y="226"/>
                  </a:cubicBezTo>
                  <a:cubicBezTo>
                    <a:pt x="182" y="223"/>
                    <a:pt x="189" y="232"/>
                    <a:pt x="191" y="235"/>
                  </a:cubicBezTo>
                  <a:cubicBezTo>
                    <a:pt x="190" y="234"/>
                    <a:pt x="189" y="234"/>
                    <a:pt x="188" y="233"/>
                  </a:cubicBezTo>
                  <a:cubicBezTo>
                    <a:pt x="193" y="236"/>
                    <a:pt x="198" y="240"/>
                    <a:pt x="201" y="246"/>
                  </a:cubicBezTo>
                  <a:cubicBezTo>
                    <a:pt x="206" y="240"/>
                    <a:pt x="216" y="253"/>
                    <a:pt x="213" y="256"/>
                  </a:cubicBezTo>
                  <a:cubicBezTo>
                    <a:pt x="216" y="254"/>
                    <a:pt x="212" y="248"/>
                    <a:pt x="217" y="251"/>
                  </a:cubicBezTo>
                  <a:cubicBezTo>
                    <a:pt x="209" y="258"/>
                    <a:pt x="233" y="273"/>
                    <a:pt x="233" y="279"/>
                  </a:cubicBezTo>
                  <a:cubicBezTo>
                    <a:pt x="235" y="274"/>
                    <a:pt x="236" y="278"/>
                    <a:pt x="238" y="280"/>
                  </a:cubicBezTo>
                  <a:cubicBezTo>
                    <a:pt x="240" y="284"/>
                    <a:pt x="237" y="282"/>
                    <a:pt x="237" y="285"/>
                  </a:cubicBezTo>
                  <a:cubicBezTo>
                    <a:pt x="238" y="290"/>
                    <a:pt x="242" y="295"/>
                    <a:pt x="245" y="300"/>
                  </a:cubicBezTo>
                  <a:cubicBezTo>
                    <a:pt x="247" y="306"/>
                    <a:pt x="249" y="313"/>
                    <a:pt x="252" y="320"/>
                  </a:cubicBezTo>
                  <a:cubicBezTo>
                    <a:pt x="253" y="322"/>
                    <a:pt x="254" y="325"/>
                    <a:pt x="255" y="328"/>
                  </a:cubicBezTo>
                  <a:cubicBezTo>
                    <a:pt x="255" y="329"/>
                    <a:pt x="255" y="336"/>
                    <a:pt x="253" y="329"/>
                  </a:cubicBezTo>
                  <a:cubicBezTo>
                    <a:pt x="253" y="333"/>
                    <a:pt x="258" y="345"/>
                    <a:pt x="253" y="338"/>
                  </a:cubicBezTo>
                  <a:cubicBezTo>
                    <a:pt x="254" y="340"/>
                    <a:pt x="256" y="342"/>
                    <a:pt x="258" y="344"/>
                  </a:cubicBezTo>
                  <a:cubicBezTo>
                    <a:pt x="252" y="344"/>
                    <a:pt x="257" y="347"/>
                    <a:pt x="257" y="350"/>
                  </a:cubicBezTo>
                  <a:cubicBezTo>
                    <a:pt x="259" y="355"/>
                    <a:pt x="260" y="358"/>
                    <a:pt x="262" y="361"/>
                  </a:cubicBezTo>
                  <a:cubicBezTo>
                    <a:pt x="263" y="363"/>
                    <a:pt x="263" y="371"/>
                    <a:pt x="263" y="373"/>
                  </a:cubicBezTo>
                  <a:cubicBezTo>
                    <a:pt x="261" y="372"/>
                    <a:pt x="260" y="370"/>
                    <a:pt x="260" y="368"/>
                  </a:cubicBezTo>
                  <a:cubicBezTo>
                    <a:pt x="254" y="371"/>
                    <a:pt x="259" y="377"/>
                    <a:pt x="261" y="381"/>
                  </a:cubicBezTo>
                  <a:cubicBezTo>
                    <a:pt x="259" y="380"/>
                    <a:pt x="257" y="379"/>
                    <a:pt x="255" y="379"/>
                  </a:cubicBezTo>
                  <a:cubicBezTo>
                    <a:pt x="258" y="381"/>
                    <a:pt x="260" y="394"/>
                    <a:pt x="259" y="397"/>
                  </a:cubicBezTo>
                  <a:cubicBezTo>
                    <a:pt x="259" y="395"/>
                    <a:pt x="258" y="393"/>
                    <a:pt x="257" y="391"/>
                  </a:cubicBezTo>
                  <a:cubicBezTo>
                    <a:pt x="259" y="394"/>
                    <a:pt x="258" y="397"/>
                    <a:pt x="257" y="400"/>
                  </a:cubicBezTo>
                  <a:cubicBezTo>
                    <a:pt x="260" y="400"/>
                    <a:pt x="260" y="402"/>
                    <a:pt x="259" y="405"/>
                  </a:cubicBezTo>
                  <a:cubicBezTo>
                    <a:pt x="258" y="407"/>
                    <a:pt x="255" y="409"/>
                    <a:pt x="254" y="409"/>
                  </a:cubicBezTo>
                  <a:cubicBezTo>
                    <a:pt x="253" y="415"/>
                    <a:pt x="255" y="415"/>
                    <a:pt x="249" y="418"/>
                  </a:cubicBezTo>
                  <a:cubicBezTo>
                    <a:pt x="247" y="419"/>
                    <a:pt x="246" y="421"/>
                    <a:pt x="244" y="422"/>
                  </a:cubicBezTo>
                  <a:cubicBezTo>
                    <a:pt x="241" y="423"/>
                    <a:pt x="240" y="427"/>
                    <a:pt x="238" y="427"/>
                  </a:cubicBezTo>
                  <a:cubicBezTo>
                    <a:pt x="235" y="428"/>
                    <a:pt x="232" y="430"/>
                    <a:pt x="229" y="431"/>
                  </a:cubicBezTo>
                  <a:cubicBezTo>
                    <a:pt x="228" y="432"/>
                    <a:pt x="226" y="439"/>
                    <a:pt x="225" y="438"/>
                  </a:cubicBezTo>
                  <a:cubicBezTo>
                    <a:pt x="222" y="437"/>
                    <a:pt x="217" y="441"/>
                    <a:pt x="215" y="443"/>
                  </a:cubicBezTo>
                  <a:cubicBezTo>
                    <a:pt x="212" y="445"/>
                    <a:pt x="206" y="447"/>
                    <a:pt x="203" y="450"/>
                  </a:cubicBezTo>
                  <a:cubicBezTo>
                    <a:pt x="201" y="446"/>
                    <a:pt x="196" y="446"/>
                    <a:pt x="196" y="441"/>
                  </a:cubicBezTo>
                  <a:cubicBezTo>
                    <a:pt x="195" y="443"/>
                    <a:pt x="195" y="445"/>
                    <a:pt x="195" y="447"/>
                  </a:cubicBezTo>
                  <a:cubicBezTo>
                    <a:pt x="194" y="445"/>
                    <a:pt x="193" y="444"/>
                    <a:pt x="193" y="442"/>
                  </a:cubicBezTo>
                  <a:cubicBezTo>
                    <a:pt x="194" y="446"/>
                    <a:pt x="194" y="445"/>
                    <a:pt x="191" y="442"/>
                  </a:cubicBezTo>
                  <a:cubicBezTo>
                    <a:pt x="194" y="442"/>
                    <a:pt x="188" y="440"/>
                    <a:pt x="188" y="440"/>
                  </a:cubicBezTo>
                  <a:cubicBezTo>
                    <a:pt x="189" y="443"/>
                    <a:pt x="188" y="448"/>
                    <a:pt x="183" y="447"/>
                  </a:cubicBezTo>
                  <a:cubicBezTo>
                    <a:pt x="184" y="450"/>
                    <a:pt x="189" y="445"/>
                    <a:pt x="190" y="449"/>
                  </a:cubicBezTo>
                  <a:cubicBezTo>
                    <a:pt x="191" y="455"/>
                    <a:pt x="181" y="452"/>
                    <a:pt x="179" y="452"/>
                  </a:cubicBezTo>
                  <a:cubicBezTo>
                    <a:pt x="182" y="455"/>
                    <a:pt x="188" y="455"/>
                    <a:pt x="191" y="459"/>
                  </a:cubicBezTo>
                  <a:cubicBezTo>
                    <a:pt x="187" y="460"/>
                    <a:pt x="187" y="465"/>
                    <a:pt x="183" y="462"/>
                  </a:cubicBezTo>
                  <a:cubicBezTo>
                    <a:pt x="180" y="461"/>
                    <a:pt x="178" y="455"/>
                    <a:pt x="175" y="455"/>
                  </a:cubicBezTo>
                  <a:cubicBezTo>
                    <a:pt x="177" y="457"/>
                    <a:pt x="188" y="466"/>
                    <a:pt x="186" y="469"/>
                  </a:cubicBezTo>
                  <a:cubicBezTo>
                    <a:pt x="179" y="466"/>
                    <a:pt x="176" y="459"/>
                    <a:pt x="170" y="455"/>
                  </a:cubicBezTo>
                  <a:cubicBezTo>
                    <a:pt x="171" y="460"/>
                    <a:pt x="192" y="474"/>
                    <a:pt x="183" y="479"/>
                  </a:cubicBezTo>
                  <a:cubicBezTo>
                    <a:pt x="176" y="482"/>
                    <a:pt x="166" y="466"/>
                    <a:pt x="161" y="463"/>
                  </a:cubicBezTo>
                  <a:cubicBezTo>
                    <a:pt x="165" y="468"/>
                    <a:pt x="176" y="476"/>
                    <a:pt x="174" y="483"/>
                  </a:cubicBezTo>
                  <a:cubicBezTo>
                    <a:pt x="172" y="488"/>
                    <a:pt x="164" y="489"/>
                    <a:pt x="159" y="491"/>
                  </a:cubicBezTo>
                  <a:cubicBezTo>
                    <a:pt x="152" y="495"/>
                    <a:pt x="152" y="500"/>
                    <a:pt x="148" y="506"/>
                  </a:cubicBezTo>
                  <a:cubicBezTo>
                    <a:pt x="145" y="510"/>
                    <a:pt x="137" y="516"/>
                    <a:pt x="132" y="511"/>
                  </a:cubicBezTo>
                  <a:cubicBezTo>
                    <a:pt x="134" y="509"/>
                    <a:pt x="136" y="508"/>
                    <a:pt x="138" y="508"/>
                  </a:cubicBezTo>
                  <a:cubicBezTo>
                    <a:pt x="138" y="507"/>
                    <a:pt x="137" y="505"/>
                    <a:pt x="137" y="504"/>
                  </a:cubicBezTo>
                  <a:cubicBezTo>
                    <a:pt x="136" y="505"/>
                    <a:pt x="134" y="505"/>
                    <a:pt x="133" y="506"/>
                  </a:cubicBezTo>
                  <a:cubicBezTo>
                    <a:pt x="133" y="498"/>
                    <a:pt x="132" y="491"/>
                    <a:pt x="132" y="484"/>
                  </a:cubicBezTo>
                  <a:cubicBezTo>
                    <a:pt x="132" y="480"/>
                    <a:pt x="132" y="477"/>
                    <a:pt x="133" y="473"/>
                  </a:cubicBezTo>
                  <a:cubicBezTo>
                    <a:pt x="134" y="471"/>
                    <a:pt x="139" y="461"/>
                    <a:pt x="140" y="468"/>
                  </a:cubicBezTo>
                  <a:cubicBezTo>
                    <a:pt x="140" y="457"/>
                    <a:pt x="119" y="458"/>
                    <a:pt x="121" y="449"/>
                  </a:cubicBezTo>
                  <a:cubicBezTo>
                    <a:pt x="120" y="451"/>
                    <a:pt x="119" y="450"/>
                    <a:pt x="118" y="449"/>
                  </a:cubicBezTo>
                  <a:cubicBezTo>
                    <a:pt x="120" y="448"/>
                    <a:pt x="121" y="445"/>
                    <a:pt x="124" y="445"/>
                  </a:cubicBezTo>
                  <a:cubicBezTo>
                    <a:pt x="126" y="445"/>
                    <a:pt x="128" y="445"/>
                    <a:pt x="131" y="444"/>
                  </a:cubicBezTo>
                  <a:cubicBezTo>
                    <a:pt x="132" y="444"/>
                    <a:pt x="135" y="441"/>
                    <a:pt x="136" y="439"/>
                  </a:cubicBezTo>
                  <a:cubicBezTo>
                    <a:pt x="138" y="436"/>
                    <a:pt x="134" y="433"/>
                    <a:pt x="137" y="430"/>
                  </a:cubicBezTo>
                  <a:cubicBezTo>
                    <a:pt x="142" y="435"/>
                    <a:pt x="150" y="430"/>
                    <a:pt x="156" y="429"/>
                  </a:cubicBezTo>
                  <a:cubicBezTo>
                    <a:pt x="158" y="428"/>
                    <a:pt x="159" y="430"/>
                    <a:pt x="160" y="431"/>
                  </a:cubicBezTo>
                  <a:cubicBezTo>
                    <a:pt x="162" y="435"/>
                    <a:pt x="166" y="435"/>
                    <a:pt x="170" y="436"/>
                  </a:cubicBezTo>
                  <a:cubicBezTo>
                    <a:pt x="170" y="433"/>
                    <a:pt x="167" y="430"/>
                    <a:pt x="171" y="430"/>
                  </a:cubicBezTo>
                  <a:cubicBezTo>
                    <a:pt x="170" y="424"/>
                    <a:pt x="163" y="424"/>
                    <a:pt x="161" y="420"/>
                  </a:cubicBezTo>
                  <a:cubicBezTo>
                    <a:pt x="159" y="417"/>
                    <a:pt x="158" y="413"/>
                    <a:pt x="157" y="410"/>
                  </a:cubicBezTo>
                  <a:cubicBezTo>
                    <a:pt x="156" y="406"/>
                    <a:pt x="160" y="406"/>
                    <a:pt x="162" y="403"/>
                  </a:cubicBezTo>
                  <a:cubicBezTo>
                    <a:pt x="164" y="399"/>
                    <a:pt x="173" y="405"/>
                    <a:pt x="176" y="406"/>
                  </a:cubicBezTo>
                  <a:cubicBezTo>
                    <a:pt x="174" y="402"/>
                    <a:pt x="177" y="398"/>
                    <a:pt x="174" y="395"/>
                  </a:cubicBezTo>
                  <a:cubicBezTo>
                    <a:pt x="177" y="395"/>
                    <a:pt x="180" y="396"/>
                    <a:pt x="183" y="395"/>
                  </a:cubicBezTo>
                  <a:cubicBezTo>
                    <a:pt x="185" y="394"/>
                    <a:pt x="190" y="391"/>
                    <a:pt x="192" y="389"/>
                  </a:cubicBezTo>
                  <a:cubicBezTo>
                    <a:pt x="194" y="387"/>
                    <a:pt x="195" y="385"/>
                    <a:pt x="198" y="384"/>
                  </a:cubicBezTo>
                  <a:cubicBezTo>
                    <a:pt x="201" y="383"/>
                    <a:pt x="204" y="383"/>
                    <a:pt x="206" y="381"/>
                  </a:cubicBezTo>
                  <a:cubicBezTo>
                    <a:pt x="212" y="376"/>
                    <a:pt x="203" y="362"/>
                    <a:pt x="204" y="355"/>
                  </a:cubicBezTo>
                  <a:cubicBezTo>
                    <a:pt x="205" y="350"/>
                    <a:pt x="207" y="346"/>
                    <a:pt x="204" y="340"/>
                  </a:cubicBezTo>
                  <a:cubicBezTo>
                    <a:pt x="203" y="338"/>
                    <a:pt x="202" y="337"/>
                    <a:pt x="201" y="335"/>
                  </a:cubicBezTo>
                  <a:cubicBezTo>
                    <a:pt x="200" y="332"/>
                    <a:pt x="201" y="330"/>
                    <a:pt x="199" y="327"/>
                  </a:cubicBezTo>
                  <a:cubicBezTo>
                    <a:pt x="198" y="323"/>
                    <a:pt x="196" y="323"/>
                    <a:pt x="195" y="318"/>
                  </a:cubicBezTo>
                  <a:cubicBezTo>
                    <a:pt x="195" y="312"/>
                    <a:pt x="199" y="308"/>
                    <a:pt x="199" y="303"/>
                  </a:cubicBezTo>
                  <a:cubicBezTo>
                    <a:pt x="199" y="301"/>
                    <a:pt x="199" y="294"/>
                    <a:pt x="199" y="293"/>
                  </a:cubicBezTo>
                  <a:cubicBezTo>
                    <a:pt x="194" y="289"/>
                    <a:pt x="198" y="290"/>
                    <a:pt x="200" y="286"/>
                  </a:cubicBezTo>
                  <a:cubicBezTo>
                    <a:pt x="203" y="280"/>
                    <a:pt x="195" y="274"/>
                    <a:pt x="191" y="271"/>
                  </a:cubicBezTo>
                  <a:cubicBezTo>
                    <a:pt x="189" y="269"/>
                    <a:pt x="183" y="266"/>
                    <a:pt x="183" y="263"/>
                  </a:cubicBezTo>
                  <a:cubicBezTo>
                    <a:pt x="184" y="259"/>
                    <a:pt x="190" y="258"/>
                    <a:pt x="191" y="254"/>
                  </a:cubicBezTo>
                  <a:cubicBezTo>
                    <a:pt x="187" y="253"/>
                    <a:pt x="182" y="250"/>
                    <a:pt x="180" y="246"/>
                  </a:cubicBezTo>
                  <a:cubicBezTo>
                    <a:pt x="178" y="244"/>
                    <a:pt x="176" y="246"/>
                    <a:pt x="174" y="242"/>
                  </a:cubicBezTo>
                  <a:cubicBezTo>
                    <a:pt x="171" y="237"/>
                    <a:pt x="169" y="242"/>
                    <a:pt x="166" y="240"/>
                  </a:cubicBezTo>
                  <a:cubicBezTo>
                    <a:pt x="164" y="239"/>
                    <a:pt x="161" y="233"/>
                    <a:pt x="161" y="231"/>
                  </a:cubicBezTo>
                  <a:cubicBezTo>
                    <a:pt x="160" y="224"/>
                    <a:pt x="157" y="218"/>
                    <a:pt x="151" y="212"/>
                  </a:cubicBezTo>
                  <a:cubicBezTo>
                    <a:pt x="149" y="211"/>
                    <a:pt x="145" y="210"/>
                    <a:pt x="143" y="208"/>
                  </a:cubicBezTo>
                  <a:cubicBezTo>
                    <a:pt x="138" y="203"/>
                    <a:pt x="133" y="198"/>
                    <a:pt x="129" y="193"/>
                  </a:cubicBezTo>
                  <a:cubicBezTo>
                    <a:pt x="127" y="190"/>
                    <a:pt x="126" y="185"/>
                    <a:pt x="123" y="182"/>
                  </a:cubicBezTo>
                  <a:cubicBezTo>
                    <a:pt x="122" y="181"/>
                    <a:pt x="121" y="179"/>
                    <a:pt x="119" y="181"/>
                  </a:cubicBezTo>
                  <a:cubicBezTo>
                    <a:pt x="117" y="178"/>
                    <a:pt x="114" y="177"/>
                    <a:pt x="112" y="174"/>
                  </a:cubicBezTo>
                  <a:cubicBezTo>
                    <a:pt x="111" y="172"/>
                    <a:pt x="108" y="167"/>
                    <a:pt x="110" y="165"/>
                  </a:cubicBezTo>
                  <a:cubicBezTo>
                    <a:pt x="113" y="162"/>
                    <a:pt x="99" y="159"/>
                    <a:pt x="98" y="159"/>
                  </a:cubicBezTo>
                  <a:cubicBezTo>
                    <a:pt x="89" y="157"/>
                    <a:pt x="83" y="147"/>
                    <a:pt x="75" y="144"/>
                  </a:cubicBezTo>
                  <a:cubicBezTo>
                    <a:pt x="72" y="144"/>
                    <a:pt x="65" y="141"/>
                    <a:pt x="71" y="138"/>
                  </a:cubicBezTo>
                  <a:cubicBezTo>
                    <a:pt x="78" y="134"/>
                    <a:pt x="69" y="132"/>
                    <a:pt x="70" y="128"/>
                  </a:cubicBezTo>
                  <a:cubicBezTo>
                    <a:pt x="71" y="126"/>
                    <a:pt x="81" y="129"/>
                    <a:pt x="82" y="129"/>
                  </a:cubicBezTo>
                  <a:cubicBezTo>
                    <a:pt x="87" y="130"/>
                    <a:pt x="98" y="123"/>
                    <a:pt x="92" y="121"/>
                  </a:cubicBezTo>
                  <a:cubicBezTo>
                    <a:pt x="93" y="119"/>
                    <a:pt x="97" y="118"/>
                    <a:pt x="97" y="116"/>
                  </a:cubicBezTo>
                  <a:cubicBezTo>
                    <a:pt x="97" y="112"/>
                    <a:pt x="93" y="109"/>
                    <a:pt x="90" y="109"/>
                  </a:cubicBezTo>
                  <a:cubicBezTo>
                    <a:pt x="88" y="110"/>
                    <a:pt x="87" y="108"/>
                    <a:pt x="87" y="106"/>
                  </a:cubicBezTo>
                  <a:cubicBezTo>
                    <a:pt x="85" y="102"/>
                    <a:pt x="81" y="103"/>
                    <a:pt x="77" y="102"/>
                  </a:cubicBezTo>
                  <a:cubicBezTo>
                    <a:pt x="78" y="99"/>
                    <a:pt x="83" y="99"/>
                    <a:pt x="83" y="97"/>
                  </a:cubicBezTo>
                  <a:cubicBezTo>
                    <a:pt x="83" y="93"/>
                    <a:pt x="78" y="91"/>
                    <a:pt x="76" y="89"/>
                  </a:cubicBezTo>
                  <a:cubicBezTo>
                    <a:pt x="72" y="87"/>
                    <a:pt x="70" y="84"/>
                    <a:pt x="65" y="84"/>
                  </a:cubicBezTo>
                  <a:cubicBezTo>
                    <a:pt x="58" y="86"/>
                    <a:pt x="60" y="90"/>
                    <a:pt x="57" y="94"/>
                  </a:cubicBezTo>
                  <a:cubicBezTo>
                    <a:pt x="53" y="92"/>
                    <a:pt x="49" y="88"/>
                    <a:pt x="45" y="89"/>
                  </a:cubicBezTo>
                  <a:cubicBezTo>
                    <a:pt x="41" y="90"/>
                    <a:pt x="34" y="83"/>
                    <a:pt x="32" y="80"/>
                  </a:cubicBezTo>
                  <a:cubicBezTo>
                    <a:pt x="29" y="76"/>
                    <a:pt x="27" y="68"/>
                    <a:pt x="28" y="64"/>
                  </a:cubicBezTo>
                  <a:cubicBezTo>
                    <a:pt x="30" y="57"/>
                    <a:pt x="25" y="59"/>
                    <a:pt x="23" y="53"/>
                  </a:cubicBezTo>
                  <a:cubicBezTo>
                    <a:pt x="24" y="56"/>
                    <a:pt x="24" y="58"/>
                    <a:pt x="22" y="59"/>
                  </a:cubicBezTo>
                  <a:cubicBezTo>
                    <a:pt x="18" y="58"/>
                    <a:pt x="17" y="52"/>
                    <a:pt x="14" y="49"/>
                  </a:cubicBezTo>
                  <a:cubicBezTo>
                    <a:pt x="10" y="46"/>
                    <a:pt x="2" y="39"/>
                    <a:pt x="0" y="34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553">
              <a:extLst>
                <a:ext uri="{FF2B5EF4-FFF2-40B4-BE49-F238E27FC236}">
                  <a16:creationId xmlns="" xmlns:a16="http://schemas.microsoft.com/office/drawing/2014/main" id="{9D91DB0C-002E-44F1-9EA0-D6539A57A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0126" y="3060700"/>
              <a:ext cx="204788" cy="398463"/>
            </a:xfrm>
            <a:custGeom>
              <a:avLst/>
              <a:gdLst>
                <a:gd name="T0" fmla="*/ 21 w 263"/>
                <a:gd name="T1" fmla="*/ 29 h 516"/>
                <a:gd name="T2" fmla="*/ 46 w 263"/>
                <a:gd name="T3" fmla="*/ 23 h 516"/>
                <a:gd name="T4" fmla="*/ 77 w 263"/>
                <a:gd name="T5" fmla="*/ 17 h 516"/>
                <a:gd name="T6" fmla="*/ 106 w 263"/>
                <a:gd name="T7" fmla="*/ 14 h 516"/>
                <a:gd name="T8" fmla="*/ 132 w 263"/>
                <a:gd name="T9" fmla="*/ 27 h 516"/>
                <a:gd name="T10" fmla="*/ 161 w 263"/>
                <a:gd name="T11" fmla="*/ 61 h 516"/>
                <a:gd name="T12" fmla="*/ 182 w 263"/>
                <a:gd name="T13" fmla="*/ 65 h 516"/>
                <a:gd name="T14" fmla="*/ 163 w 263"/>
                <a:gd name="T15" fmla="*/ 81 h 516"/>
                <a:gd name="T16" fmla="*/ 142 w 263"/>
                <a:gd name="T17" fmla="*/ 82 h 516"/>
                <a:gd name="T18" fmla="*/ 142 w 263"/>
                <a:gd name="T19" fmla="*/ 94 h 516"/>
                <a:gd name="T20" fmla="*/ 131 w 263"/>
                <a:gd name="T21" fmla="*/ 116 h 516"/>
                <a:gd name="T22" fmla="*/ 127 w 263"/>
                <a:gd name="T23" fmla="*/ 163 h 516"/>
                <a:gd name="T24" fmla="*/ 150 w 263"/>
                <a:gd name="T25" fmla="*/ 184 h 516"/>
                <a:gd name="T26" fmla="*/ 164 w 263"/>
                <a:gd name="T27" fmla="*/ 209 h 516"/>
                <a:gd name="T28" fmla="*/ 188 w 263"/>
                <a:gd name="T29" fmla="*/ 233 h 516"/>
                <a:gd name="T30" fmla="*/ 217 w 263"/>
                <a:gd name="T31" fmla="*/ 251 h 516"/>
                <a:gd name="T32" fmla="*/ 237 w 263"/>
                <a:gd name="T33" fmla="*/ 285 h 516"/>
                <a:gd name="T34" fmla="*/ 255 w 263"/>
                <a:gd name="T35" fmla="*/ 328 h 516"/>
                <a:gd name="T36" fmla="*/ 258 w 263"/>
                <a:gd name="T37" fmla="*/ 344 h 516"/>
                <a:gd name="T38" fmla="*/ 263 w 263"/>
                <a:gd name="T39" fmla="*/ 373 h 516"/>
                <a:gd name="T40" fmla="*/ 255 w 263"/>
                <a:gd name="T41" fmla="*/ 379 h 516"/>
                <a:gd name="T42" fmla="*/ 257 w 263"/>
                <a:gd name="T43" fmla="*/ 400 h 516"/>
                <a:gd name="T44" fmla="*/ 249 w 263"/>
                <a:gd name="T45" fmla="*/ 418 h 516"/>
                <a:gd name="T46" fmla="*/ 229 w 263"/>
                <a:gd name="T47" fmla="*/ 431 h 516"/>
                <a:gd name="T48" fmla="*/ 203 w 263"/>
                <a:gd name="T49" fmla="*/ 450 h 516"/>
                <a:gd name="T50" fmla="*/ 193 w 263"/>
                <a:gd name="T51" fmla="*/ 442 h 516"/>
                <a:gd name="T52" fmla="*/ 183 w 263"/>
                <a:gd name="T53" fmla="*/ 447 h 516"/>
                <a:gd name="T54" fmla="*/ 191 w 263"/>
                <a:gd name="T55" fmla="*/ 459 h 516"/>
                <a:gd name="T56" fmla="*/ 186 w 263"/>
                <a:gd name="T57" fmla="*/ 469 h 516"/>
                <a:gd name="T58" fmla="*/ 161 w 263"/>
                <a:gd name="T59" fmla="*/ 463 h 516"/>
                <a:gd name="T60" fmla="*/ 148 w 263"/>
                <a:gd name="T61" fmla="*/ 506 h 516"/>
                <a:gd name="T62" fmla="*/ 137 w 263"/>
                <a:gd name="T63" fmla="*/ 504 h 516"/>
                <a:gd name="T64" fmla="*/ 133 w 263"/>
                <a:gd name="T65" fmla="*/ 473 h 516"/>
                <a:gd name="T66" fmla="*/ 118 w 263"/>
                <a:gd name="T67" fmla="*/ 449 h 516"/>
                <a:gd name="T68" fmla="*/ 136 w 263"/>
                <a:gd name="T69" fmla="*/ 439 h 516"/>
                <a:gd name="T70" fmla="*/ 160 w 263"/>
                <a:gd name="T71" fmla="*/ 431 h 516"/>
                <a:gd name="T72" fmla="*/ 161 w 263"/>
                <a:gd name="T73" fmla="*/ 420 h 516"/>
                <a:gd name="T74" fmla="*/ 176 w 263"/>
                <a:gd name="T75" fmla="*/ 406 h 516"/>
                <a:gd name="T76" fmla="*/ 192 w 263"/>
                <a:gd name="T77" fmla="*/ 389 h 516"/>
                <a:gd name="T78" fmla="*/ 204 w 263"/>
                <a:gd name="T79" fmla="*/ 355 h 516"/>
                <a:gd name="T80" fmla="*/ 199 w 263"/>
                <a:gd name="T81" fmla="*/ 327 h 516"/>
                <a:gd name="T82" fmla="*/ 199 w 263"/>
                <a:gd name="T83" fmla="*/ 293 h 516"/>
                <a:gd name="T84" fmla="*/ 183 w 263"/>
                <a:gd name="T85" fmla="*/ 263 h 516"/>
                <a:gd name="T86" fmla="*/ 174 w 263"/>
                <a:gd name="T87" fmla="*/ 242 h 516"/>
                <a:gd name="T88" fmla="*/ 151 w 263"/>
                <a:gd name="T89" fmla="*/ 212 h 516"/>
                <a:gd name="T90" fmla="*/ 123 w 263"/>
                <a:gd name="T91" fmla="*/ 182 h 516"/>
                <a:gd name="T92" fmla="*/ 110 w 263"/>
                <a:gd name="T93" fmla="*/ 165 h 516"/>
                <a:gd name="T94" fmla="*/ 71 w 263"/>
                <a:gd name="T95" fmla="*/ 138 h 516"/>
                <a:gd name="T96" fmla="*/ 92 w 263"/>
                <a:gd name="T97" fmla="*/ 121 h 516"/>
                <a:gd name="T98" fmla="*/ 87 w 263"/>
                <a:gd name="T99" fmla="*/ 106 h 516"/>
                <a:gd name="T100" fmla="*/ 76 w 263"/>
                <a:gd name="T101" fmla="*/ 89 h 516"/>
                <a:gd name="T102" fmla="*/ 45 w 263"/>
                <a:gd name="T103" fmla="*/ 89 h 516"/>
                <a:gd name="T104" fmla="*/ 23 w 263"/>
                <a:gd name="T105" fmla="*/ 53 h 516"/>
                <a:gd name="T106" fmla="*/ 0 w 263"/>
                <a:gd name="T107" fmla="*/ 34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3" h="516">
                  <a:moveTo>
                    <a:pt x="0" y="34"/>
                  </a:moveTo>
                  <a:cubicBezTo>
                    <a:pt x="6" y="34"/>
                    <a:pt x="4" y="27"/>
                    <a:pt x="6" y="23"/>
                  </a:cubicBezTo>
                  <a:cubicBezTo>
                    <a:pt x="10" y="18"/>
                    <a:pt x="19" y="26"/>
                    <a:pt x="21" y="29"/>
                  </a:cubicBezTo>
                  <a:cubicBezTo>
                    <a:pt x="26" y="33"/>
                    <a:pt x="29" y="30"/>
                    <a:pt x="32" y="25"/>
                  </a:cubicBezTo>
                  <a:cubicBezTo>
                    <a:pt x="36" y="18"/>
                    <a:pt x="38" y="24"/>
                    <a:pt x="40" y="28"/>
                  </a:cubicBezTo>
                  <a:cubicBezTo>
                    <a:pt x="42" y="25"/>
                    <a:pt x="42" y="19"/>
                    <a:pt x="46" y="23"/>
                  </a:cubicBezTo>
                  <a:cubicBezTo>
                    <a:pt x="48" y="25"/>
                    <a:pt x="50" y="28"/>
                    <a:pt x="53" y="30"/>
                  </a:cubicBezTo>
                  <a:cubicBezTo>
                    <a:pt x="55" y="31"/>
                    <a:pt x="56" y="19"/>
                    <a:pt x="62" y="19"/>
                  </a:cubicBezTo>
                  <a:cubicBezTo>
                    <a:pt x="60" y="27"/>
                    <a:pt x="75" y="20"/>
                    <a:pt x="77" y="17"/>
                  </a:cubicBezTo>
                  <a:cubicBezTo>
                    <a:pt x="80" y="14"/>
                    <a:pt x="77" y="12"/>
                    <a:pt x="78" y="10"/>
                  </a:cubicBezTo>
                  <a:cubicBezTo>
                    <a:pt x="79" y="5"/>
                    <a:pt x="88" y="5"/>
                    <a:pt x="90" y="0"/>
                  </a:cubicBezTo>
                  <a:cubicBezTo>
                    <a:pt x="94" y="6"/>
                    <a:pt x="100" y="11"/>
                    <a:pt x="106" y="14"/>
                  </a:cubicBezTo>
                  <a:cubicBezTo>
                    <a:pt x="111" y="16"/>
                    <a:pt x="116" y="12"/>
                    <a:pt x="120" y="16"/>
                  </a:cubicBezTo>
                  <a:cubicBezTo>
                    <a:pt x="123" y="21"/>
                    <a:pt x="129" y="14"/>
                    <a:pt x="134" y="18"/>
                  </a:cubicBezTo>
                  <a:cubicBezTo>
                    <a:pt x="136" y="20"/>
                    <a:pt x="139" y="30"/>
                    <a:pt x="132" y="27"/>
                  </a:cubicBezTo>
                  <a:cubicBezTo>
                    <a:pt x="132" y="35"/>
                    <a:pt x="137" y="41"/>
                    <a:pt x="139" y="49"/>
                  </a:cubicBezTo>
                  <a:cubicBezTo>
                    <a:pt x="141" y="47"/>
                    <a:pt x="150" y="49"/>
                    <a:pt x="150" y="53"/>
                  </a:cubicBezTo>
                  <a:cubicBezTo>
                    <a:pt x="150" y="58"/>
                    <a:pt x="159" y="57"/>
                    <a:pt x="161" y="61"/>
                  </a:cubicBezTo>
                  <a:cubicBezTo>
                    <a:pt x="162" y="61"/>
                    <a:pt x="162" y="60"/>
                    <a:pt x="163" y="60"/>
                  </a:cubicBezTo>
                  <a:cubicBezTo>
                    <a:pt x="165" y="64"/>
                    <a:pt x="168" y="61"/>
                    <a:pt x="171" y="60"/>
                  </a:cubicBezTo>
                  <a:cubicBezTo>
                    <a:pt x="175" y="58"/>
                    <a:pt x="179" y="63"/>
                    <a:pt x="182" y="65"/>
                  </a:cubicBezTo>
                  <a:cubicBezTo>
                    <a:pt x="178" y="69"/>
                    <a:pt x="178" y="63"/>
                    <a:pt x="174" y="66"/>
                  </a:cubicBezTo>
                  <a:cubicBezTo>
                    <a:pt x="171" y="68"/>
                    <a:pt x="170" y="72"/>
                    <a:pt x="166" y="73"/>
                  </a:cubicBezTo>
                  <a:cubicBezTo>
                    <a:pt x="161" y="74"/>
                    <a:pt x="165" y="78"/>
                    <a:pt x="163" y="81"/>
                  </a:cubicBezTo>
                  <a:cubicBezTo>
                    <a:pt x="161" y="84"/>
                    <a:pt x="152" y="87"/>
                    <a:pt x="157" y="81"/>
                  </a:cubicBezTo>
                  <a:cubicBezTo>
                    <a:pt x="154" y="81"/>
                    <a:pt x="150" y="85"/>
                    <a:pt x="149" y="87"/>
                  </a:cubicBezTo>
                  <a:cubicBezTo>
                    <a:pt x="147" y="85"/>
                    <a:pt x="146" y="81"/>
                    <a:pt x="142" y="82"/>
                  </a:cubicBezTo>
                  <a:cubicBezTo>
                    <a:pt x="143" y="83"/>
                    <a:pt x="145" y="84"/>
                    <a:pt x="146" y="85"/>
                  </a:cubicBezTo>
                  <a:cubicBezTo>
                    <a:pt x="144" y="88"/>
                    <a:pt x="146" y="89"/>
                    <a:pt x="147" y="92"/>
                  </a:cubicBezTo>
                  <a:cubicBezTo>
                    <a:pt x="149" y="95"/>
                    <a:pt x="143" y="95"/>
                    <a:pt x="142" y="94"/>
                  </a:cubicBezTo>
                  <a:cubicBezTo>
                    <a:pt x="143" y="97"/>
                    <a:pt x="144" y="105"/>
                    <a:pt x="141" y="107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2" y="109"/>
                    <a:pt x="133" y="119"/>
                    <a:pt x="131" y="116"/>
                  </a:cubicBezTo>
                  <a:cubicBezTo>
                    <a:pt x="126" y="119"/>
                    <a:pt x="125" y="126"/>
                    <a:pt x="124" y="131"/>
                  </a:cubicBezTo>
                  <a:cubicBezTo>
                    <a:pt x="124" y="137"/>
                    <a:pt x="126" y="142"/>
                    <a:pt x="123" y="148"/>
                  </a:cubicBezTo>
                  <a:cubicBezTo>
                    <a:pt x="119" y="155"/>
                    <a:pt x="127" y="157"/>
                    <a:pt x="127" y="163"/>
                  </a:cubicBezTo>
                  <a:cubicBezTo>
                    <a:pt x="129" y="159"/>
                    <a:pt x="130" y="166"/>
                    <a:pt x="132" y="168"/>
                  </a:cubicBezTo>
                  <a:cubicBezTo>
                    <a:pt x="134" y="171"/>
                    <a:pt x="137" y="174"/>
                    <a:pt x="141" y="176"/>
                  </a:cubicBezTo>
                  <a:cubicBezTo>
                    <a:pt x="144" y="179"/>
                    <a:pt x="147" y="181"/>
                    <a:pt x="150" y="184"/>
                  </a:cubicBezTo>
                  <a:cubicBezTo>
                    <a:pt x="154" y="187"/>
                    <a:pt x="152" y="192"/>
                    <a:pt x="154" y="197"/>
                  </a:cubicBezTo>
                  <a:cubicBezTo>
                    <a:pt x="152" y="195"/>
                    <a:pt x="150" y="194"/>
                    <a:pt x="148" y="194"/>
                  </a:cubicBezTo>
                  <a:cubicBezTo>
                    <a:pt x="155" y="195"/>
                    <a:pt x="158" y="204"/>
                    <a:pt x="164" y="209"/>
                  </a:cubicBezTo>
                  <a:cubicBezTo>
                    <a:pt x="168" y="212"/>
                    <a:pt x="181" y="219"/>
                    <a:pt x="178" y="226"/>
                  </a:cubicBezTo>
                  <a:cubicBezTo>
                    <a:pt x="182" y="223"/>
                    <a:pt x="189" y="232"/>
                    <a:pt x="191" y="235"/>
                  </a:cubicBezTo>
                  <a:cubicBezTo>
                    <a:pt x="190" y="234"/>
                    <a:pt x="189" y="234"/>
                    <a:pt x="188" y="233"/>
                  </a:cubicBezTo>
                  <a:cubicBezTo>
                    <a:pt x="193" y="236"/>
                    <a:pt x="198" y="240"/>
                    <a:pt x="201" y="246"/>
                  </a:cubicBezTo>
                  <a:cubicBezTo>
                    <a:pt x="206" y="240"/>
                    <a:pt x="216" y="253"/>
                    <a:pt x="213" y="256"/>
                  </a:cubicBezTo>
                  <a:cubicBezTo>
                    <a:pt x="216" y="254"/>
                    <a:pt x="212" y="248"/>
                    <a:pt x="217" y="251"/>
                  </a:cubicBezTo>
                  <a:cubicBezTo>
                    <a:pt x="209" y="258"/>
                    <a:pt x="233" y="273"/>
                    <a:pt x="233" y="279"/>
                  </a:cubicBezTo>
                  <a:cubicBezTo>
                    <a:pt x="235" y="274"/>
                    <a:pt x="236" y="278"/>
                    <a:pt x="238" y="280"/>
                  </a:cubicBezTo>
                  <a:cubicBezTo>
                    <a:pt x="240" y="284"/>
                    <a:pt x="237" y="282"/>
                    <a:pt x="237" y="285"/>
                  </a:cubicBezTo>
                  <a:cubicBezTo>
                    <a:pt x="238" y="290"/>
                    <a:pt x="242" y="295"/>
                    <a:pt x="245" y="300"/>
                  </a:cubicBezTo>
                  <a:cubicBezTo>
                    <a:pt x="247" y="306"/>
                    <a:pt x="249" y="313"/>
                    <a:pt x="252" y="320"/>
                  </a:cubicBezTo>
                  <a:cubicBezTo>
                    <a:pt x="253" y="322"/>
                    <a:pt x="254" y="325"/>
                    <a:pt x="255" y="328"/>
                  </a:cubicBezTo>
                  <a:cubicBezTo>
                    <a:pt x="255" y="329"/>
                    <a:pt x="255" y="336"/>
                    <a:pt x="253" y="329"/>
                  </a:cubicBezTo>
                  <a:cubicBezTo>
                    <a:pt x="253" y="333"/>
                    <a:pt x="258" y="345"/>
                    <a:pt x="253" y="338"/>
                  </a:cubicBezTo>
                  <a:cubicBezTo>
                    <a:pt x="254" y="340"/>
                    <a:pt x="256" y="342"/>
                    <a:pt x="258" y="344"/>
                  </a:cubicBezTo>
                  <a:cubicBezTo>
                    <a:pt x="252" y="344"/>
                    <a:pt x="257" y="347"/>
                    <a:pt x="257" y="350"/>
                  </a:cubicBezTo>
                  <a:cubicBezTo>
                    <a:pt x="259" y="355"/>
                    <a:pt x="260" y="358"/>
                    <a:pt x="262" y="361"/>
                  </a:cubicBezTo>
                  <a:cubicBezTo>
                    <a:pt x="263" y="363"/>
                    <a:pt x="263" y="371"/>
                    <a:pt x="263" y="373"/>
                  </a:cubicBezTo>
                  <a:cubicBezTo>
                    <a:pt x="261" y="372"/>
                    <a:pt x="260" y="370"/>
                    <a:pt x="260" y="368"/>
                  </a:cubicBezTo>
                  <a:cubicBezTo>
                    <a:pt x="254" y="371"/>
                    <a:pt x="259" y="377"/>
                    <a:pt x="261" y="381"/>
                  </a:cubicBezTo>
                  <a:cubicBezTo>
                    <a:pt x="259" y="380"/>
                    <a:pt x="257" y="379"/>
                    <a:pt x="255" y="379"/>
                  </a:cubicBezTo>
                  <a:cubicBezTo>
                    <a:pt x="258" y="381"/>
                    <a:pt x="260" y="394"/>
                    <a:pt x="259" y="397"/>
                  </a:cubicBezTo>
                  <a:cubicBezTo>
                    <a:pt x="259" y="395"/>
                    <a:pt x="258" y="393"/>
                    <a:pt x="257" y="391"/>
                  </a:cubicBezTo>
                  <a:cubicBezTo>
                    <a:pt x="259" y="394"/>
                    <a:pt x="258" y="397"/>
                    <a:pt x="257" y="400"/>
                  </a:cubicBezTo>
                  <a:cubicBezTo>
                    <a:pt x="260" y="400"/>
                    <a:pt x="260" y="402"/>
                    <a:pt x="259" y="405"/>
                  </a:cubicBezTo>
                  <a:cubicBezTo>
                    <a:pt x="258" y="407"/>
                    <a:pt x="255" y="409"/>
                    <a:pt x="254" y="409"/>
                  </a:cubicBezTo>
                  <a:cubicBezTo>
                    <a:pt x="253" y="415"/>
                    <a:pt x="255" y="415"/>
                    <a:pt x="249" y="418"/>
                  </a:cubicBezTo>
                  <a:cubicBezTo>
                    <a:pt x="247" y="419"/>
                    <a:pt x="246" y="421"/>
                    <a:pt x="244" y="422"/>
                  </a:cubicBezTo>
                  <a:cubicBezTo>
                    <a:pt x="241" y="423"/>
                    <a:pt x="240" y="427"/>
                    <a:pt x="238" y="427"/>
                  </a:cubicBezTo>
                  <a:cubicBezTo>
                    <a:pt x="235" y="428"/>
                    <a:pt x="232" y="430"/>
                    <a:pt x="229" y="431"/>
                  </a:cubicBezTo>
                  <a:cubicBezTo>
                    <a:pt x="228" y="432"/>
                    <a:pt x="226" y="439"/>
                    <a:pt x="225" y="438"/>
                  </a:cubicBezTo>
                  <a:cubicBezTo>
                    <a:pt x="222" y="437"/>
                    <a:pt x="217" y="441"/>
                    <a:pt x="215" y="443"/>
                  </a:cubicBezTo>
                  <a:cubicBezTo>
                    <a:pt x="212" y="445"/>
                    <a:pt x="206" y="447"/>
                    <a:pt x="203" y="450"/>
                  </a:cubicBezTo>
                  <a:cubicBezTo>
                    <a:pt x="201" y="446"/>
                    <a:pt x="196" y="446"/>
                    <a:pt x="196" y="441"/>
                  </a:cubicBezTo>
                  <a:cubicBezTo>
                    <a:pt x="195" y="443"/>
                    <a:pt x="195" y="445"/>
                    <a:pt x="195" y="447"/>
                  </a:cubicBezTo>
                  <a:cubicBezTo>
                    <a:pt x="194" y="445"/>
                    <a:pt x="193" y="444"/>
                    <a:pt x="193" y="442"/>
                  </a:cubicBezTo>
                  <a:cubicBezTo>
                    <a:pt x="194" y="446"/>
                    <a:pt x="194" y="445"/>
                    <a:pt x="191" y="442"/>
                  </a:cubicBezTo>
                  <a:cubicBezTo>
                    <a:pt x="194" y="442"/>
                    <a:pt x="188" y="440"/>
                    <a:pt x="188" y="440"/>
                  </a:cubicBezTo>
                  <a:cubicBezTo>
                    <a:pt x="189" y="443"/>
                    <a:pt x="188" y="448"/>
                    <a:pt x="183" y="447"/>
                  </a:cubicBezTo>
                  <a:cubicBezTo>
                    <a:pt x="184" y="450"/>
                    <a:pt x="189" y="445"/>
                    <a:pt x="190" y="449"/>
                  </a:cubicBezTo>
                  <a:cubicBezTo>
                    <a:pt x="191" y="455"/>
                    <a:pt x="181" y="452"/>
                    <a:pt x="179" y="452"/>
                  </a:cubicBezTo>
                  <a:cubicBezTo>
                    <a:pt x="182" y="455"/>
                    <a:pt x="188" y="455"/>
                    <a:pt x="191" y="459"/>
                  </a:cubicBezTo>
                  <a:cubicBezTo>
                    <a:pt x="187" y="460"/>
                    <a:pt x="187" y="465"/>
                    <a:pt x="183" y="462"/>
                  </a:cubicBezTo>
                  <a:cubicBezTo>
                    <a:pt x="180" y="461"/>
                    <a:pt x="178" y="455"/>
                    <a:pt x="175" y="455"/>
                  </a:cubicBezTo>
                  <a:cubicBezTo>
                    <a:pt x="177" y="457"/>
                    <a:pt x="188" y="466"/>
                    <a:pt x="186" y="469"/>
                  </a:cubicBezTo>
                  <a:cubicBezTo>
                    <a:pt x="179" y="466"/>
                    <a:pt x="176" y="459"/>
                    <a:pt x="170" y="455"/>
                  </a:cubicBezTo>
                  <a:cubicBezTo>
                    <a:pt x="171" y="460"/>
                    <a:pt x="192" y="474"/>
                    <a:pt x="183" y="479"/>
                  </a:cubicBezTo>
                  <a:cubicBezTo>
                    <a:pt x="176" y="482"/>
                    <a:pt x="166" y="466"/>
                    <a:pt x="161" y="463"/>
                  </a:cubicBezTo>
                  <a:cubicBezTo>
                    <a:pt x="165" y="468"/>
                    <a:pt x="176" y="476"/>
                    <a:pt x="174" y="483"/>
                  </a:cubicBezTo>
                  <a:cubicBezTo>
                    <a:pt x="172" y="488"/>
                    <a:pt x="164" y="489"/>
                    <a:pt x="159" y="491"/>
                  </a:cubicBezTo>
                  <a:cubicBezTo>
                    <a:pt x="152" y="495"/>
                    <a:pt x="152" y="500"/>
                    <a:pt x="148" y="506"/>
                  </a:cubicBezTo>
                  <a:cubicBezTo>
                    <a:pt x="145" y="510"/>
                    <a:pt x="137" y="516"/>
                    <a:pt x="132" y="511"/>
                  </a:cubicBezTo>
                  <a:cubicBezTo>
                    <a:pt x="134" y="509"/>
                    <a:pt x="136" y="508"/>
                    <a:pt x="138" y="508"/>
                  </a:cubicBezTo>
                  <a:cubicBezTo>
                    <a:pt x="138" y="507"/>
                    <a:pt x="137" y="505"/>
                    <a:pt x="137" y="504"/>
                  </a:cubicBezTo>
                  <a:cubicBezTo>
                    <a:pt x="136" y="505"/>
                    <a:pt x="134" y="505"/>
                    <a:pt x="133" y="506"/>
                  </a:cubicBezTo>
                  <a:cubicBezTo>
                    <a:pt x="133" y="498"/>
                    <a:pt x="132" y="491"/>
                    <a:pt x="132" y="484"/>
                  </a:cubicBezTo>
                  <a:cubicBezTo>
                    <a:pt x="132" y="480"/>
                    <a:pt x="132" y="477"/>
                    <a:pt x="133" y="473"/>
                  </a:cubicBezTo>
                  <a:cubicBezTo>
                    <a:pt x="134" y="471"/>
                    <a:pt x="139" y="461"/>
                    <a:pt x="140" y="468"/>
                  </a:cubicBezTo>
                  <a:cubicBezTo>
                    <a:pt x="140" y="457"/>
                    <a:pt x="119" y="458"/>
                    <a:pt x="121" y="449"/>
                  </a:cubicBezTo>
                  <a:cubicBezTo>
                    <a:pt x="120" y="451"/>
                    <a:pt x="119" y="450"/>
                    <a:pt x="118" y="449"/>
                  </a:cubicBezTo>
                  <a:cubicBezTo>
                    <a:pt x="120" y="448"/>
                    <a:pt x="121" y="445"/>
                    <a:pt x="124" y="445"/>
                  </a:cubicBezTo>
                  <a:cubicBezTo>
                    <a:pt x="126" y="445"/>
                    <a:pt x="128" y="445"/>
                    <a:pt x="131" y="444"/>
                  </a:cubicBezTo>
                  <a:cubicBezTo>
                    <a:pt x="132" y="444"/>
                    <a:pt x="135" y="441"/>
                    <a:pt x="136" y="439"/>
                  </a:cubicBezTo>
                  <a:cubicBezTo>
                    <a:pt x="138" y="436"/>
                    <a:pt x="134" y="433"/>
                    <a:pt x="137" y="430"/>
                  </a:cubicBezTo>
                  <a:cubicBezTo>
                    <a:pt x="142" y="435"/>
                    <a:pt x="150" y="430"/>
                    <a:pt x="156" y="429"/>
                  </a:cubicBezTo>
                  <a:cubicBezTo>
                    <a:pt x="158" y="428"/>
                    <a:pt x="159" y="430"/>
                    <a:pt x="160" y="431"/>
                  </a:cubicBezTo>
                  <a:cubicBezTo>
                    <a:pt x="162" y="435"/>
                    <a:pt x="166" y="435"/>
                    <a:pt x="170" y="436"/>
                  </a:cubicBezTo>
                  <a:cubicBezTo>
                    <a:pt x="170" y="433"/>
                    <a:pt x="167" y="430"/>
                    <a:pt x="171" y="430"/>
                  </a:cubicBezTo>
                  <a:cubicBezTo>
                    <a:pt x="170" y="424"/>
                    <a:pt x="163" y="424"/>
                    <a:pt x="161" y="420"/>
                  </a:cubicBezTo>
                  <a:cubicBezTo>
                    <a:pt x="159" y="417"/>
                    <a:pt x="158" y="413"/>
                    <a:pt x="157" y="410"/>
                  </a:cubicBezTo>
                  <a:cubicBezTo>
                    <a:pt x="156" y="406"/>
                    <a:pt x="160" y="406"/>
                    <a:pt x="162" y="403"/>
                  </a:cubicBezTo>
                  <a:cubicBezTo>
                    <a:pt x="164" y="399"/>
                    <a:pt x="173" y="405"/>
                    <a:pt x="176" y="406"/>
                  </a:cubicBezTo>
                  <a:cubicBezTo>
                    <a:pt x="174" y="402"/>
                    <a:pt x="177" y="398"/>
                    <a:pt x="174" y="395"/>
                  </a:cubicBezTo>
                  <a:cubicBezTo>
                    <a:pt x="177" y="395"/>
                    <a:pt x="180" y="396"/>
                    <a:pt x="183" y="395"/>
                  </a:cubicBezTo>
                  <a:cubicBezTo>
                    <a:pt x="185" y="394"/>
                    <a:pt x="190" y="391"/>
                    <a:pt x="192" y="389"/>
                  </a:cubicBezTo>
                  <a:cubicBezTo>
                    <a:pt x="194" y="387"/>
                    <a:pt x="195" y="385"/>
                    <a:pt x="198" y="384"/>
                  </a:cubicBezTo>
                  <a:cubicBezTo>
                    <a:pt x="201" y="383"/>
                    <a:pt x="204" y="383"/>
                    <a:pt x="206" y="381"/>
                  </a:cubicBezTo>
                  <a:cubicBezTo>
                    <a:pt x="212" y="376"/>
                    <a:pt x="203" y="362"/>
                    <a:pt x="204" y="355"/>
                  </a:cubicBezTo>
                  <a:cubicBezTo>
                    <a:pt x="205" y="350"/>
                    <a:pt x="207" y="346"/>
                    <a:pt x="204" y="340"/>
                  </a:cubicBezTo>
                  <a:cubicBezTo>
                    <a:pt x="203" y="338"/>
                    <a:pt x="202" y="337"/>
                    <a:pt x="201" y="335"/>
                  </a:cubicBezTo>
                  <a:cubicBezTo>
                    <a:pt x="200" y="332"/>
                    <a:pt x="201" y="330"/>
                    <a:pt x="199" y="327"/>
                  </a:cubicBezTo>
                  <a:cubicBezTo>
                    <a:pt x="198" y="323"/>
                    <a:pt x="196" y="323"/>
                    <a:pt x="195" y="318"/>
                  </a:cubicBezTo>
                  <a:cubicBezTo>
                    <a:pt x="195" y="312"/>
                    <a:pt x="199" y="308"/>
                    <a:pt x="199" y="303"/>
                  </a:cubicBezTo>
                  <a:cubicBezTo>
                    <a:pt x="199" y="301"/>
                    <a:pt x="199" y="294"/>
                    <a:pt x="199" y="293"/>
                  </a:cubicBezTo>
                  <a:cubicBezTo>
                    <a:pt x="194" y="289"/>
                    <a:pt x="198" y="290"/>
                    <a:pt x="200" y="286"/>
                  </a:cubicBezTo>
                  <a:cubicBezTo>
                    <a:pt x="203" y="280"/>
                    <a:pt x="195" y="274"/>
                    <a:pt x="191" y="271"/>
                  </a:cubicBezTo>
                  <a:cubicBezTo>
                    <a:pt x="189" y="269"/>
                    <a:pt x="183" y="266"/>
                    <a:pt x="183" y="263"/>
                  </a:cubicBezTo>
                  <a:cubicBezTo>
                    <a:pt x="184" y="259"/>
                    <a:pt x="190" y="258"/>
                    <a:pt x="191" y="254"/>
                  </a:cubicBezTo>
                  <a:cubicBezTo>
                    <a:pt x="187" y="253"/>
                    <a:pt x="182" y="250"/>
                    <a:pt x="180" y="246"/>
                  </a:cubicBezTo>
                  <a:cubicBezTo>
                    <a:pt x="178" y="244"/>
                    <a:pt x="176" y="246"/>
                    <a:pt x="174" y="242"/>
                  </a:cubicBezTo>
                  <a:cubicBezTo>
                    <a:pt x="171" y="237"/>
                    <a:pt x="169" y="242"/>
                    <a:pt x="166" y="240"/>
                  </a:cubicBezTo>
                  <a:cubicBezTo>
                    <a:pt x="164" y="239"/>
                    <a:pt x="161" y="233"/>
                    <a:pt x="161" y="231"/>
                  </a:cubicBezTo>
                  <a:cubicBezTo>
                    <a:pt x="160" y="224"/>
                    <a:pt x="157" y="218"/>
                    <a:pt x="151" y="212"/>
                  </a:cubicBezTo>
                  <a:cubicBezTo>
                    <a:pt x="149" y="211"/>
                    <a:pt x="145" y="210"/>
                    <a:pt x="143" y="208"/>
                  </a:cubicBezTo>
                  <a:cubicBezTo>
                    <a:pt x="138" y="203"/>
                    <a:pt x="133" y="198"/>
                    <a:pt x="129" y="193"/>
                  </a:cubicBezTo>
                  <a:cubicBezTo>
                    <a:pt x="127" y="190"/>
                    <a:pt x="126" y="185"/>
                    <a:pt x="123" y="182"/>
                  </a:cubicBezTo>
                  <a:cubicBezTo>
                    <a:pt x="122" y="181"/>
                    <a:pt x="121" y="179"/>
                    <a:pt x="119" y="181"/>
                  </a:cubicBezTo>
                  <a:cubicBezTo>
                    <a:pt x="117" y="178"/>
                    <a:pt x="114" y="177"/>
                    <a:pt x="112" y="174"/>
                  </a:cubicBezTo>
                  <a:cubicBezTo>
                    <a:pt x="111" y="172"/>
                    <a:pt x="108" y="167"/>
                    <a:pt x="110" y="165"/>
                  </a:cubicBezTo>
                  <a:cubicBezTo>
                    <a:pt x="113" y="162"/>
                    <a:pt x="99" y="159"/>
                    <a:pt x="98" y="159"/>
                  </a:cubicBezTo>
                  <a:cubicBezTo>
                    <a:pt x="89" y="157"/>
                    <a:pt x="83" y="147"/>
                    <a:pt x="75" y="144"/>
                  </a:cubicBezTo>
                  <a:cubicBezTo>
                    <a:pt x="72" y="144"/>
                    <a:pt x="65" y="141"/>
                    <a:pt x="71" y="138"/>
                  </a:cubicBezTo>
                  <a:cubicBezTo>
                    <a:pt x="78" y="134"/>
                    <a:pt x="69" y="132"/>
                    <a:pt x="70" y="128"/>
                  </a:cubicBezTo>
                  <a:cubicBezTo>
                    <a:pt x="71" y="126"/>
                    <a:pt x="81" y="129"/>
                    <a:pt x="82" y="129"/>
                  </a:cubicBezTo>
                  <a:cubicBezTo>
                    <a:pt x="87" y="130"/>
                    <a:pt x="98" y="123"/>
                    <a:pt x="92" y="121"/>
                  </a:cubicBezTo>
                  <a:cubicBezTo>
                    <a:pt x="93" y="119"/>
                    <a:pt x="97" y="118"/>
                    <a:pt x="97" y="116"/>
                  </a:cubicBezTo>
                  <a:cubicBezTo>
                    <a:pt x="97" y="112"/>
                    <a:pt x="93" y="109"/>
                    <a:pt x="90" y="109"/>
                  </a:cubicBezTo>
                  <a:cubicBezTo>
                    <a:pt x="88" y="110"/>
                    <a:pt x="87" y="108"/>
                    <a:pt x="87" y="106"/>
                  </a:cubicBezTo>
                  <a:cubicBezTo>
                    <a:pt x="85" y="102"/>
                    <a:pt x="81" y="103"/>
                    <a:pt x="77" y="102"/>
                  </a:cubicBezTo>
                  <a:cubicBezTo>
                    <a:pt x="78" y="99"/>
                    <a:pt x="83" y="99"/>
                    <a:pt x="83" y="97"/>
                  </a:cubicBezTo>
                  <a:cubicBezTo>
                    <a:pt x="83" y="93"/>
                    <a:pt x="78" y="91"/>
                    <a:pt x="76" y="89"/>
                  </a:cubicBezTo>
                  <a:cubicBezTo>
                    <a:pt x="72" y="87"/>
                    <a:pt x="70" y="84"/>
                    <a:pt x="65" y="84"/>
                  </a:cubicBezTo>
                  <a:cubicBezTo>
                    <a:pt x="58" y="86"/>
                    <a:pt x="60" y="90"/>
                    <a:pt x="57" y="94"/>
                  </a:cubicBezTo>
                  <a:cubicBezTo>
                    <a:pt x="53" y="92"/>
                    <a:pt x="49" y="88"/>
                    <a:pt x="45" y="89"/>
                  </a:cubicBezTo>
                  <a:cubicBezTo>
                    <a:pt x="41" y="90"/>
                    <a:pt x="34" y="83"/>
                    <a:pt x="32" y="80"/>
                  </a:cubicBezTo>
                  <a:cubicBezTo>
                    <a:pt x="29" y="76"/>
                    <a:pt x="27" y="68"/>
                    <a:pt x="28" y="64"/>
                  </a:cubicBezTo>
                  <a:cubicBezTo>
                    <a:pt x="30" y="57"/>
                    <a:pt x="25" y="59"/>
                    <a:pt x="23" y="53"/>
                  </a:cubicBezTo>
                  <a:cubicBezTo>
                    <a:pt x="24" y="56"/>
                    <a:pt x="24" y="58"/>
                    <a:pt x="22" y="59"/>
                  </a:cubicBezTo>
                  <a:cubicBezTo>
                    <a:pt x="18" y="58"/>
                    <a:pt x="17" y="52"/>
                    <a:pt x="14" y="49"/>
                  </a:cubicBezTo>
                  <a:cubicBezTo>
                    <a:pt x="10" y="46"/>
                    <a:pt x="2" y="39"/>
                    <a:pt x="0" y="34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554">
              <a:extLst>
                <a:ext uri="{FF2B5EF4-FFF2-40B4-BE49-F238E27FC236}">
                  <a16:creationId xmlns="" xmlns:a16="http://schemas.microsoft.com/office/drawing/2014/main" id="{1B8D6319-3E02-49A5-85F2-5B47FE1F0CE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438" y="2214563"/>
              <a:ext cx="776288" cy="385763"/>
            </a:xfrm>
            <a:custGeom>
              <a:avLst/>
              <a:gdLst>
                <a:gd name="T0" fmla="*/ 142 w 1004"/>
                <a:gd name="T1" fmla="*/ 159 h 499"/>
                <a:gd name="T2" fmla="*/ 162 w 1004"/>
                <a:gd name="T3" fmla="*/ 144 h 499"/>
                <a:gd name="T4" fmla="*/ 188 w 1004"/>
                <a:gd name="T5" fmla="*/ 150 h 499"/>
                <a:gd name="T6" fmla="*/ 215 w 1004"/>
                <a:gd name="T7" fmla="*/ 143 h 499"/>
                <a:gd name="T8" fmla="*/ 257 w 1004"/>
                <a:gd name="T9" fmla="*/ 158 h 499"/>
                <a:gd name="T10" fmla="*/ 279 w 1004"/>
                <a:gd name="T11" fmla="*/ 158 h 499"/>
                <a:gd name="T12" fmla="*/ 288 w 1004"/>
                <a:gd name="T13" fmla="*/ 131 h 499"/>
                <a:gd name="T14" fmla="*/ 258 w 1004"/>
                <a:gd name="T15" fmla="*/ 120 h 499"/>
                <a:gd name="T16" fmla="*/ 258 w 1004"/>
                <a:gd name="T17" fmla="*/ 108 h 499"/>
                <a:gd name="T18" fmla="*/ 262 w 1004"/>
                <a:gd name="T19" fmla="*/ 81 h 499"/>
                <a:gd name="T20" fmla="*/ 284 w 1004"/>
                <a:gd name="T21" fmla="*/ 74 h 499"/>
                <a:gd name="T22" fmla="*/ 265 w 1004"/>
                <a:gd name="T23" fmla="*/ 61 h 499"/>
                <a:gd name="T24" fmla="*/ 259 w 1004"/>
                <a:gd name="T25" fmla="*/ 49 h 499"/>
                <a:gd name="T26" fmla="*/ 293 w 1004"/>
                <a:gd name="T27" fmla="*/ 50 h 499"/>
                <a:gd name="T28" fmla="*/ 312 w 1004"/>
                <a:gd name="T29" fmla="*/ 41 h 499"/>
                <a:gd name="T30" fmla="*/ 342 w 1004"/>
                <a:gd name="T31" fmla="*/ 35 h 499"/>
                <a:gd name="T32" fmla="*/ 386 w 1004"/>
                <a:gd name="T33" fmla="*/ 24 h 499"/>
                <a:gd name="T34" fmla="*/ 427 w 1004"/>
                <a:gd name="T35" fmla="*/ 12 h 499"/>
                <a:gd name="T36" fmla="*/ 441 w 1004"/>
                <a:gd name="T37" fmla="*/ 3 h 499"/>
                <a:gd name="T38" fmla="*/ 457 w 1004"/>
                <a:gd name="T39" fmla="*/ 2 h 499"/>
                <a:gd name="T40" fmla="*/ 497 w 1004"/>
                <a:gd name="T41" fmla="*/ 17 h 499"/>
                <a:gd name="T42" fmla="*/ 520 w 1004"/>
                <a:gd name="T43" fmla="*/ 43 h 499"/>
                <a:gd name="T44" fmla="*/ 534 w 1004"/>
                <a:gd name="T45" fmla="*/ 34 h 499"/>
                <a:gd name="T46" fmla="*/ 554 w 1004"/>
                <a:gd name="T47" fmla="*/ 47 h 499"/>
                <a:gd name="T48" fmla="*/ 581 w 1004"/>
                <a:gd name="T49" fmla="*/ 51 h 499"/>
                <a:gd name="T50" fmla="*/ 591 w 1004"/>
                <a:gd name="T51" fmla="*/ 59 h 499"/>
                <a:gd name="T52" fmla="*/ 622 w 1004"/>
                <a:gd name="T53" fmla="*/ 44 h 499"/>
                <a:gd name="T54" fmla="*/ 641 w 1004"/>
                <a:gd name="T55" fmla="*/ 36 h 499"/>
                <a:gd name="T56" fmla="*/ 653 w 1004"/>
                <a:gd name="T57" fmla="*/ 35 h 499"/>
                <a:gd name="T58" fmla="*/ 686 w 1004"/>
                <a:gd name="T59" fmla="*/ 65 h 499"/>
                <a:gd name="T60" fmla="*/ 789 w 1004"/>
                <a:gd name="T61" fmla="*/ 154 h 499"/>
                <a:gd name="T62" fmla="*/ 812 w 1004"/>
                <a:gd name="T63" fmla="*/ 141 h 499"/>
                <a:gd name="T64" fmla="*/ 836 w 1004"/>
                <a:gd name="T65" fmla="*/ 154 h 499"/>
                <a:gd name="T66" fmla="*/ 863 w 1004"/>
                <a:gd name="T67" fmla="*/ 150 h 499"/>
                <a:gd name="T68" fmla="*/ 920 w 1004"/>
                <a:gd name="T69" fmla="*/ 174 h 499"/>
                <a:gd name="T70" fmla="*/ 947 w 1004"/>
                <a:gd name="T71" fmla="*/ 193 h 499"/>
                <a:gd name="T72" fmla="*/ 979 w 1004"/>
                <a:gd name="T73" fmla="*/ 189 h 499"/>
                <a:gd name="T74" fmla="*/ 986 w 1004"/>
                <a:gd name="T75" fmla="*/ 231 h 499"/>
                <a:gd name="T76" fmla="*/ 972 w 1004"/>
                <a:gd name="T77" fmla="*/ 283 h 499"/>
                <a:gd name="T78" fmla="*/ 920 w 1004"/>
                <a:gd name="T79" fmla="*/ 274 h 499"/>
                <a:gd name="T80" fmla="*/ 926 w 1004"/>
                <a:gd name="T81" fmla="*/ 342 h 499"/>
                <a:gd name="T82" fmla="*/ 899 w 1004"/>
                <a:gd name="T83" fmla="*/ 337 h 499"/>
                <a:gd name="T84" fmla="*/ 873 w 1004"/>
                <a:gd name="T85" fmla="*/ 360 h 499"/>
                <a:gd name="T86" fmla="*/ 899 w 1004"/>
                <a:gd name="T87" fmla="*/ 413 h 499"/>
                <a:gd name="T88" fmla="*/ 889 w 1004"/>
                <a:gd name="T89" fmla="*/ 423 h 499"/>
                <a:gd name="T90" fmla="*/ 877 w 1004"/>
                <a:gd name="T91" fmla="*/ 435 h 499"/>
                <a:gd name="T92" fmla="*/ 807 w 1004"/>
                <a:gd name="T93" fmla="*/ 420 h 499"/>
                <a:gd name="T94" fmla="*/ 763 w 1004"/>
                <a:gd name="T95" fmla="*/ 420 h 499"/>
                <a:gd name="T96" fmla="*/ 706 w 1004"/>
                <a:gd name="T97" fmla="*/ 436 h 499"/>
                <a:gd name="T98" fmla="*/ 654 w 1004"/>
                <a:gd name="T99" fmla="*/ 423 h 499"/>
                <a:gd name="T100" fmla="*/ 636 w 1004"/>
                <a:gd name="T101" fmla="*/ 442 h 499"/>
                <a:gd name="T102" fmla="*/ 601 w 1004"/>
                <a:gd name="T103" fmla="*/ 465 h 499"/>
                <a:gd name="T104" fmla="*/ 583 w 1004"/>
                <a:gd name="T105" fmla="*/ 487 h 499"/>
                <a:gd name="T106" fmla="*/ 559 w 1004"/>
                <a:gd name="T107" fmla="*/ 479 h 499"/>
                <a:gd name="T108" fmla="*/ 503 w 1004"/>
                <a:gd name="T109" fmla="*/ 450 h 499"/>
                <a:gd name="T110" fmla="*/ 461 w 1004"/>
                <a:gd name="T111" fmla="*/ 397 h 499"/>
                <a:gd name="T112" fmla="*/ 385 w 1004"/>
                <a:gd name="T113" fmla="*/ 399 h 499"/>
                <a:gd name="T114" fmla="*/ 314 w 1004"/>
                <a:gd name="T115" fmla="*/ 354 h 499"/>
                <a:gd name="T116" fmla="*/ 200 w 1004"/>
                <a:gd name="T117" fmla="*/ 348 h 499"/>
                <a:gd name="T118" fmla="*/ 215 w 1004"/>
                <a:gd name="T119" fmla="*/ 476 h 499"/>
                <a:gd name="T120" fmla="*/ 151 w 1004"/>
                <a:gd name="T121" fmla="*/ 441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04" h="499">
                  <a:moveTo>
                    <a:pt x="0" y="130"/>
                  </a:moveTo>
                  <a:cubicBezTo>
                    <a:pt x="2" y="132"/>
                    <a:pt x="25" y="117"/>
                    <a:pt x="52" y="122"/>
                  </a:cubicBezTo>
                  <a:cubicBezTo>
                    <a:pt x="92" y="129"/>
                    <a:pt x="139" y="156"/>
                    <a:pt x="142" y="159"/>
                  </a:cubicBezTo>
                  <a:cubicBezTo>
                    <a:pt x="146" y="163"/>
                    <a:pt x="150" y="160"/>
                    <a:pt x="154" y="156"/>
                  </a:cubicBezTo>
                  <a:cubicBezTo>
                    <a:pt x="156" y="155"/>
                    <a:pt x="155" y="152"/>
                    <a:pt x="156" y="151"/>
                  </a:cubicBezTo>
                  <a:cubicBezTo>
                    <a:pt x="159" y="150"/>
                    <a:pt x="162" y="148"/>
                    <a:pt x="162" y="144"/>
                  </a:cubicBezTo>
                  <a:cubicBezTo>
                    <a:pt x="164" y="145"/>
                    <a:pt x="166" y="145"/>
                    <a:pt x="168" y="147"/>
                  </a:cubicBezTo>
                  <a:cubicBezTo>
                    <a:pt x="168" y="143"/>
                    <a:pt x="180" y="142"/>
                    <a:pt x="182" y="145"/>
                  </a:cubicBezTo>
                  <a:cubicBezTo>
                    <a:pt x="183" y="147"/>
                    <a:pt x="186" y="148"/>
                    <a:pt x="188" y="150"/>
                  </a:cubicBezTo>
                  <a:cubicBezTo>
                    <a:pt x="191" y="152"/>
                    <a:pt x="194" y="148"/>
                    <a:pt x="197" y="149"/>
                  </a:cubicBezTo>
                  <a:cubicBezTo>
                    <a:pt x="197" y="141"/>
                    <a:pt x="196" y="144"/>
                    <a:pt x="205" y="144"/>
                  </a:cubicBezTo>
                  <a:cubicBezTo>
                    <a:pt x="209" y="144"/>
                    <a:pt x="211" y="141"/>
                    <a:pt x="215" y="143"/>
                  </a:cubicBezTo>
                  <a:cubicBezTo>
                    <a:pt x="219" y="145"/>
                    <a:pt x="220" y="148"/>
                    <a:pt x="221" y="151"/>
                  </a:cubicBezTo>
                  <a:cubicBezTo>
                    <a:pt x="223" y="156"/>
                    <a:pt x="251" y="158"/>
                    <a:pt x="248" y="163"/>
                  </a:cubicBezTo>
                  <a:cubicBezTo>
                    <a:pt x="251" y="162"/>
                    <a:pt x="255" y="162"/>
                    <a:pt x="257" y="158"/>
                  </a:cubicBezTo>
                  <a:cubicBezTo>
                    <a:pt x="258" y="156"/>
                    <a:pt x="256" y="152"/>
                    <a:pt x="258" y="151"/>
                  </a:cubicBezTo>
                  <a:cubicBezTo>
                    <a:pt x="262" y="150"/>
                    <a:pt x="264" y="155"/>
                    <a:pt x="266" y="156"/>
                  </a:cubicBezTo>
                  <a:cubicBezTo>
                    <a:pt x="269" y="158"/>
                    <a:pt x="275" y="158"/>
                    <a:pt x="279" y="158"/>
                  </a:cubicBezTo>
                  <a:cubicBezTo>
                    <a:pt x="283" y="158"/>
                    <a:pt x="294" y="156"/>
                    <a:pt x="295" y="151"/>
                  </a:cubicBezTo>
                  <a:cubicBezTo>
                    <a:pt x="296" y="147"/>
                    <a:pt x="292" y="138"/>
                    <a:pt x="298" y="138"/>
                  </a:cubicBezTo>
                  <a:cubicBezTo>
                    <a:pt x="294" y="136"/>
                    <a:pt x="293" y="132"/>
                    <a:pt x="288" y="131"/>
                  </a:cubicBezTo>
                  <a:cubicBezTo>
                    <a:pt x="284" y="131"/>
                    <a:pt x="280" y="132"/>
                    <a:pt x="277" y="129"/>
                  </a:cubicBezTo>
                  <a:cubicBezTo>
                    <a:pt x="274" y="126"/>
                    <a:pt x="272" y="125"/>
                    <a:pt x="268" y="125"/>
                  </a:cubicBezTo>
                  <a:cubicBezTo>
                    <a:pt x="263" y="125"/>
                    <a:pt x="262" y="123"/>
                    <a:pt x="258" y="120"/>
                  </a:cubicBezTo>
                  <a:cubicBezTo>
                    <a:pt x="255" y="118"/>
                    <a:pt x="253" y="117"/>
                    <a:pt x="250" y="117"/>
                  </a:cubicBezTo>
                  <a:cubicBezTo>
                    <a:pt x="246" y="117"/>
                    <a:pt x="246" y="113"/>
                    <a:pt x="250" y="113"/>
                  </a:cubicBezTo>
                  <a:cubicBezTo>
                    <a:pt x="253" y="114"/>
                    <a:pt x="255" y="109"/>
                    <a:pt x="258" y="108"/>
                  </a:cubicBezTo>
                  <a:cubicBezTo>
                    <a:pt x="263" y="107"/>
                    <a:pt x="266" y="104"/>
                    <a:pt x="270" y="102"/>
                  </a:cubicBezTo>
                  <a:cubicBezTo>
                    <a:pt x="269" y="101"/>
                    <a:pt x="258" y="91"/>
                    <a:pt x="258" y="90"/>
                  </a:cubicBezTo>
                  <a:cubicBezTo>
                    <a:pt x="257" y="86"/>
                    <a:pt x="266" y="85"/>
                    <a:pt x="262" y="81"/>
                  </a:cubicBezTo>
                  <a:cubicBezTo>
                    <a:pt x="270" y="80"/>
                    <a:pt x="277" y="81"/>
                    <a:pt x="284" y="81"/>
                  </a:cubicBezTo>
                  <a:cubicBezTo>
                    <a:pt x="286" y="81"/>
                    <a:pt x="290" y="83"/>
                    <a:pt x="290" y="80"/>
                  </a:cubicBezTo>
                  <a:cubicBezTo>
                    <a:pt x="291" y="76"/>
                    <a:pt x="286" y="75"/>
                    <a:pt x="284" y="74"/>
                  </a:cubicBezTo>
                  <a:cubicBezTo>
                    <a:pt x="277" y="73"/>
                    <a:pt x="270" y="72"/>
                    <a:pt x="264" y="70"/>
                  </a:cubicBezTo>
                  <a:cubicBezTo>
                    <a:pt x="256" y="67"/>
                    <a:pt x="271" y="63"/>
                    <a:pt x="272" y="63"/>
                  </a:cubicBezTo>
                  <a:cubicBezTo>
                    <a:pt x="270" y="60"/>
                    <a:pt x="268" y="61"/>
                    <a:pt x="265" y="61"/>
                  </a:cubicBezTo>
                  <a:cubicBezTo>
                    <a:pt x="261" y="62"/>
                    <a:pt x="257" y="60"/>
                    <a:pt x="254" y="58"/>
                  </a:cubicBezTo>
                  <a:cubicBezTo>
                    <a:pt x="264" y="57"/>
                    <a:pt x="256" y="51"/>
                    <a:pt x="253" y="49"/>
                  </a:cubicBezTo>
                  <a:cubicBezTo>
                    <a:pt x="255" y="48"/>
                    <a:pt x="257" y="48"/>
                    <a:pt x="259" y="49"/>
                  </a:cubicBezTo>
                  <a:cubicBezTo>
                    <a:pt x="257" y="43"/>
                    <a:pt x="271" y="47"/>
                    <a:pt x="274" y="48"/>
                  </a:cubicBezTo>
                  <a:cubicBezTo>
                    <a:pt x="278" y="49"/>
                    <a:pt x="279" y="47"/>
                    <a:pt x="283" y="46"/>
                  </a:cubicBezTo>
                  <a:cubicBezTo>
                    <a:pt x="288" y="45"/>
                    <a:pt x="289" y="50"/>
                    <a:pt x="293" y="50"/>
                  </a:cubicBezTo>
                  <a:cubicBezTo>
                    <a:pt x="292" y="43"/>
                    <a:pt x="300" y="44"/>
                    <a:pt x="305" y="44"/>
                  </a:cubicBezTo>
                  <a:cubicBezTo>
                    <a:pt x="306" y="43"/>
                    <a:pt x="306" y="42"/>
                    <a:pt x="306" y="41"/>
                  </a:cubicBezTo>
                  <a:cubicBezTo>
                    <a:pt x="308" y="41"/>
                    <a:pt x="310" y="40"/>
                    <a:pt x="312" y="41"/>
                  </a:cubicBezTo>
                  <a:cubicBezTo>
                    <a:pt x="316" y="40"/>
                    <a:pt x="319" y="40"/>
                    <a:pt x="323" y="40"/>
                  </a:cubicBezTo>
                  <a:cubicBezTo>
                    <a:pt x="327" y="41"/>
                    <a:pt x="326" y="36"/>
                    <a:pt x="330" y="36"/>
                  </a:cubicBezTo>
                  <a:cubicBezTo>
                    <a:pt x="334" y="36"/>
                    <a:pt x="338" y="34"/>
                    <a:pt x="342" y="35"/>
                  </a:cubicBezTo>
                  <a:cubicBezTo>
                    <a:pt x="345" y="36"/>
                    <a:pt x="348" y="33"/>
                    <a:pt x="351" y="35"/>
                  </a:cubicBezTo>
                  <a:cubicBezTo>
                    <a:pt x="355" y="37"/>
                    <a:pt x="355" y="35"/>
                    <a:pt x="355" y="32"/>
                  </a:cubicBezTo>
                  <a:cubicBezTo>
                    <a:pt x="355" y="22"/>
                    <a:pt x="380" y="25"/>
                    <a:pt x="386" y="24"/>
                  </a:cubicBezTo>
                  <a:cubicBezTo>
                    <a:pt x="393" y="22"/>
                    <a:pt x="402" y="19"/>
                    <a:pt x="410" y="19"/>
                  </a:cubicBezTo>
                  <a:cubicBezTo>
                    <a:pt x="413" y="19"/>
                    <a:pt x="416" y="15"/>
                    <a:pt x="418" y="15"/>
                  </a:cubicBezTo>
                  <a:cubicBezTo>
                    <a:pt x="421" y="15"/>
                    <a:pt x="425" y="15"/>
                    <a:pt x="427" y="12"/>
                  </a:cubicBezTo>
                  <a:cubicBezTo>
                    <a:pt x="425" y="12"/>
                    <a:pt x="423" y="8"/>
                    <a:pt x="426" y="8"/>
                  </a:cubicBezTo>
                  <a:cubicBezTo>
                    <a:pt x="430" y="8"/>
                    <a:pt x="435" y="6"/>
                    <a:pt x="433" y="2"/>
                  </a:cubicBezTo>
                  <a:cubicBezTo>
                    <a:pt x="436" y="3"/>
                    <a:pt x="438" y="3"/>
                    <a:pt x="441" y="3"/>
                  </a:cubicBezTo>
                  <a:cubicBezTo>
                    <a:pt x="440" y="2"/>
                    <a:pt x="439" y="1"/>
                    <a:pt x="438" y="0"/>
                  </a:cubicBezTo>
                  <a:cubicBezTo>
                    <a:pt x="441" y="0"/>
                    <a:pt x="444" y="2"/>
                    <a:pt x="447" y="2"/>
                  </a:cubicBezTo>
                  <a:cubicBezTo>
                    <a:pt x="450" y="3"/>
                    <a:pt x="453" y="2"/>
                    <a:pt x="457" y="2"/>
                  </a:cubicBezTo>
                  <a:cubicBezTo>
                    <a:pt x="459" y="3"/>
                    <a:pt x="478" y="13"/>
                    <a:pt x="479" y="7"/>
                  </a:cubicBezTo>
                  <a:cubicBezTo>
                    <a:pt x="479" y="0"/>
                    <a:pt x="490" y="7"/>
                    <a:pt x="493" y="9"/>
                  </a:cubicBezTo>
                  <a:cubicBezTo>
                    <a:pt x="495" y="12"/>
                    <a:pt x="496" y="14"/>
                    <a:pt x="497" y="17"/>
                  </a:cubicBezTo>
                  <a:cubicBezTo>
                    <a:pt x="499" y="21"/>
                    <a:pt x="504" y="23"/>
                    <a:pt x="507" y="24"/>
                  </a:cubicBezTo>
                  <a:cubicBezTo>
                    <a:pt x="503" y="28"/>
                    <a:pt x="514" y="37"/>
                    <a:pt x="505" y="38"/>
                  </a:cubicBezTo>
                  <a:cubicBezTo>
                    <a:pt x="511" y="44"/>
                    <a:pt x="515" y="39"/>
                    <a:pt x="520" y="43"/>
                  </a:cubicBezTo>
                  <a:cubicBezTo>
                    <a:pt x="523" y="44"/>
                    <a:pt x="526" y="42"/>
                    <a:pt x="527" y="39"/>
                  </a:cubicBezTo>
                  <a:cubicBezTo>
                    <a:pt x="527" y="36"/>
                    <a:pt x="535" y="41"/>
                    <a:pt x="537" y="40"/>
                  </a:cubicBezTo>
                  <a:cubicBezTo>
                    <a:pt x="534" y="39"/>
                    <a:pt x="533" y="37"/>
                    <a:pt x="534" y="34"/>
                  </a:cubicBezTo>
                  <a:cubicBezTo>
                    <a:pt x="538" y="36"/>
                    <a:pt x="541" y="42"/>
                    <a:pt x="546" y="42"/>
                  </a:cubicBezTo>
                  <a:cubicBezTo>
                    <a:pt x="542" y="45"/>
                    <a:pt x="546" y="46"/>
                    <a:pt x="548" y="50"/>
                  </a:cubicBezTo>
                  <a:cubicBezTo>
                    <a:pt x="549" y="48"/>
                    <a:pt x="551" y="47"/>
                    <a:pt x="554" y="47"/>
                  </a:cubicBezTo>
                  <a:cubicBezTo>
                    <a:pt x="552" y="45"/>
                    <a:pt x="550" y="44"/>
                    <a:pt x="548" y="45"/>
                  </a:cubicBezTo>
                  <a:cubicBezTo>
                    <a:pt x="552" y="33"/>
                    <a:pt x="572" y="58"/>
                    <a:pt x="577" y="44"/>
                  </a:cubicBezTo>
                  <a:cubicBezTo>
                    <a:pt x="579" y="46"/>
                    <a:pt x="581" y="48"/>
                    <a:pt x="581" y="51"/>
                  </a:cubicBezTo>
                  <a:cubicBezTo>
                    <a:pt x="575" y="50"/>
                    <a:pt x="574" y="53"/>
                    <a:pt x="572" y="58"/>
                  </a:cubicBezTo>
                  <a:cubicBezTo>
                    <a:pt x="570" y="61"/>
                    <a:pt x="578" y="63"/>
                    <a:pt x="579" y="66"/>
                  </a:cubicBezTo>
                  <a:cubicBezTo>
                    <a:pt x="583" y="62"/>
                    <a:pt x="585" y="59"/>
                    <a:pt x="591" y="59"/>
                  </a:cubicBezTo>
                  <a:cubicBezTo>
                    <a:pt x="596" y="59"/>
                    <a:pt x="600" y="64"/>
                    <a:pt x="604" y="64"/>
                  </a:cubicBezTo>
                  <a:cubicBezTo>
                    <a:pt x="604" y="55"/>
                    <a:pt x="608" y="55"/>
                    <a:pt x="614" y="53"/>
                  </a:cubicBezTo>
                  <a:cubicBezTo>
                    <a:pt x="617" y="52"/>
                    <a:pt x="626" y="48"/>
                    <a:pt x="622" y="44"/>
                  </a:cubicBezTo>
                  <a:cubicBezTo>
                    <a:pt x="626" y="44"/>
                    <a:pt x="629" y="43"/>
                    <a:pt x="632" y="42"/>
                  </a:cubicBezTo>
                  <a:cubicBezTo>
                    <a:pt x="634" y="41"/>
                    <a:pt x="636" y="40"/>
                    <a:pt x="638" y="39"/>
                  </a:cubicBezTo>
                  <a:cubicBezTo>
                    <a:pt x="639" y="38"/>
                    <a:pt x="640" y="37"/>
                    <a:pt x="641" y="36"/>
                  </a:cubicBezTo>
                  <a:cubicBezTo>
                    <a:pt x="643" y="35"/>
                    <a:pt x="645" y="37"/>
                    <a:pt x="647" y="35"/>
                  </a:cubicBezTo>
                  <a:cubicBezTo>
                    <a:pt x="650" y="32"/>
                    <a:pt x="651" y="33"/>
                    <a:pt x="655" y="32"/>
                  </a:cubicBezTo>
                  <a:cubicBezTo>
                    <a:pt x="654" y="33"/>
                    <a:pt x="653" y="34"/>
                    <a:pt x="653" y="35"/>
                  </a:cubicBezTo>
                  <a:cubicBezTo>
                    <a:pt x="655" y="35"/>
                    <a:pt x="656" y="38"/>
                    <a:pt x="655" y="40"/>
                  </a:cubicBezTo>
                  <a:cubicBezTo>
                    <a:pt x="652" y="43"/>
                    <a:pt x="650" y="41"/>
                    <a:pt x="647" y="43"/>
                  </a:cubicBezTo>
                  <a:cubicBezTo>
                    <a:pt x="659" y="52"/>
                    <a:pt x="673" y="57"/>
                    <a:pt x="686" y="65"/>
                  </a:cubicBezTo>
                  <a:cubicBezTo>
                    <a:pt x="700" y="72"/>
                    <a:pt x="711" y="83"/>
                    <a:pt x="722" y="93"/>
                  </a:cubicBezTo>
                  <a:cubicBezTo>
                    <a:pt x="735" y="104"/>
                    <a:pt x="748" y="116"/>
                    <a:pt x="760" y="128"/>
                  </a:cubicBezTo>
                  <a:cubicBezTo>
                    <a:pt x="768" y="135"/>
                    <a:pt x="778" y="152"/>
                    <a:pt x="789" y="154"/>
                  </a:cubicBezTo>
                  <a:cubicBezTo>
                    <a:pt x="784" y="149"/>
                    <a:pt x="800" y="150"/>
                    <a:pt x="795" y="144"/>
                  </a:cubicBezTo>
                  <a:cubicBezTo>
                    <a:pt x="791" y="138"/>
                    <a:pt x="798" y="141"/>
                    <a:pt x="798" y="136"/>
                  </a:cubicBezTo>
                  <a:cubicBezTo>
                    <a:pt x="801" y="137"/>
                    <a:pt x="811" y="137"/>
                    <a:pt x="812" y="141"/>
                  </a:cubicBezTo>
                  <a:cubicBezTo>
                    <a:pt x="813" y="145"/>
                    <a:pt x="811" y="149"/>
                    <a:pt x="817" y="148"/>
                  </a:cubicBezTo>
                  <a:cubicBezTo>
                    <a:pt x="823" y="147"/>
                    <a:pt x="824" y="154"/>
                    <a:pt x="829" y="155"/>
                  </a:cubicBezTo>
                  <a:cubicBezTo>
                    <a:pt x="831" y="156"/>
                    <a:pt x="833" y="154"/>
                    <a:pt x="836" y="154"/>
                  </a:cubicBezTo>
                  <a:cubicBezTo>
                    <a:pt x="839" y="154"/>
                    <a:pt x="842" y="156"/>
                    <a:pt x="846" y="156"/>
                  </a:cubicBezTo>
                  <a:cubicBezTo>
                    <a:pt x="852" y="155"/>
                    <a:pt x="854" y="154"/>
                    <a:pt x="859" y="150"/>
                  </a:cubicBezTo>
                  <a:cubicBezTo>
                    <a:pt x="860" y="149"/>
                    <a:pt x="862" y="150"/>
                    <a:pt x="863" y="150"/>
                  </a:cubicBezTo>
                  <a:cubicBezTo>
                    <a:pt x="866" y="149"/>
                    <a:pt x="865" y="147"/>
                    <a:pt x="867" y="147"/>
                  </a:cubicBezTo>
                  <a:cubicBezTo>
                    <a:pt x="881" y="142"/>
                    <a:pt x="896" y="159"/>
                    <a:pt x="904" y="167"/>
                  </a:cubicBezTo>
                  <a:cubicBezTo>
                    <a:pt x="908" y="172"/>
                    <a:pt x="914" y="173"/>
                    <a:pt x="920" y="174"/>
                  </a:cubicBezTo>
                  <a:cubicBezTo>
                    <a:pt x="927" y="177"/>
                    <a:pt x="929" y="181"/>
                    <a:pt x="934" y="186"/>
                  </a:cubicBezTo>
                  <a:cubicBezTo>
                    <a:pt x="936" y="188"/>
                    <a:pt x="938" y="189"/>
                    <a:pt x="940" y="191"/>
                  </a:cubicBezTo>
                  <a:cubicBezTo>
                    <a:pt x="942" y="195"/>
                    <a:pt x="944" y="192"/>
                    <a:pt x="947" y="193"/>
                  </a:cubicBezTo>
                  <a:cubicBezTo>
                    <a:pt x="952" y="195"/>
                    <a:pt x="958" y="193"/>
                    <a:pt x="963" y="195"/>
                  </a:cubicBezTo>
                  <a:cubicBezTo>
                    <a:pt x="968" y="197"/>
                    <a:pt x="968" y="194"/>
                    <a:pt x="972" y="191"/>
                  </a:cubicBezTo>
                  <a:cubicBezTo>
                    <a:pt x="973" y="190"/>
                    <a:pt x="981" y="184"/>
                    <a:pt x="979" y="189"/>
                  </a:cubicBezTo>
                  <a:cubicBezTo>
                    <a:pt x="975" y="197"/>
                    <a:pt x="1000" y="205"/>
                    <a:pt x="1004" y="210"/>
                  </a:cubicBezTo>
                  <a:cubicBezTo>
                    <a:pt x="999" y="209"/>
                    <a:pt x="985" y="208"/>
                    <a:pt x="991" y="216"/>
                  </a:cubicBezTo>
                  <a:cubicBezTo>
                    <a:pt x="995" y="223"/>
                    <a:pt x="992" y="228"/>
                    <a:pt x="986" y="231"/>
                  </a:cubicBezTo>
                  <a:cubicBezTo>
                    <a:pt x="981" y="233"/>
                    <a:pt x="971" y="230"/>
                    <a:pt x="971" y="238"/>
                  </a:cubicBezTo>
                  <a:cubicBezTo>
                    <a:pt x="970" y="249"/>
                    <a:pt x="977" y="260"/>
                    <a:pt x="983" y="268"/>
                  </a:cubicBezTo>
                  <a:cubicBezTo>
                    <a:pt x="989" y="278"/>
                    <a:pt x="976" y="279"/>
                    <a:pt x="972" y="283"/>
                  </a:cubicBezTo>
                  <a:cubicBezTo>
                    <a:pt x="968" y="286"/>
                    <a:pt x="967" y="287"/>
                    <a:pt x="963" y="283"/>
                  </a:cubicBezTo>
                  <a:cubicBezTo>
                    <a:pt x="959" y="279"/>
                    <a:pt x="952" y="281"/>
                    <a:pt x="947" y="281"/>
                  </a:cubicBezTo>
                  <a:cubicBezTo>
                    <a:pt x="936" y="283"/>
                    <a:pt x="929" y="278"/>
                    <a:pt x="920" y="274"/>
                  </a:cubicBezTo>
                  <a:cubicBezTo>
                    <a:pt x="911" y="271"/>
                    <a:pt x="914" y="292"/>
                    <a:pt x="914" y="297"/>
                  </a:cubicBezTo>
                  <a:cubicBezTo>
                    <a:pt x="914" y="307"/>
                    <a:pt x="913" y="316"/>
                    <a:pt x="913" y="326"/>
                  </a:cubicBezTo>
                  <a:cubicBezTo>
                    <a:pt x="913" y="336"/>
                    <a:pt x="928" y="331"/>
                    <a:pt x="926" y="342"/>
                  </a:cubicBezTo>
                  <a:cubicBezTo>
                    <a:pt x="925" y="346"/>
                    <a:pt x="921" y="343"/>
                    <a:pt x="919" y="342"/>
                  </a:cubicBezTo>
                  <a:cubicBezTo>
                    <a:pt x="915" y="340"/>
                    <a:pt x="912" y="343"/>
                    <a:pt x="907" y="342"/>
                  </a:cubicBezTo>
                  <a:cubicBezTo>
                    <a:pt x="904" y="342"/>
                    <a:pt x="902" y="336"/>
                    <a:pt x="899" y="337"/>
                  </a:cubicBezTo>
                  <a:cubicBezTo>
                    <a:pt x="894" y="339"/>
                    <a:pt x="887" y="342"/>
                    <a:pt x="882" y="343"/>
                  </a:cubicBezTo>
                  <a:cubicBezTo>
                    <a:pt x="876" y="344"/>
                    <a:pt x="859" y="344"/>
                    <a:pt x="856" y="352"/>
                  </a:cubicBezTo>
                  <a:cubicBezTo>
                    <a:pt x="854" y="357"/>
                    <a:pt x="878" y="353"/>
                    <a:pt x="873" y="360"/>
                  </a:cubicBezTo>
                  <a:cubicBezTo>
                    <a:pt x="868" y="366"/>
                    <a:pt x="882" y="385"/>
                    <a:pt x="885" y="389"/>
                  </a:cubicBezTo>
                  <a:cubicBezTo>
                    <a:pt x="889" y="393"/>
                    <a:pt x="893" y="397"/>
                    <a:pt x="895" y="402"/>
                  </a:cubicBezTo>
                  <a:cubicBezTo>
                    <a:pt x="896" y="406"/>
                    <a:pt x="901" y="409"/>
                    <a:pt x="899" y="413"/>
                  </a:cubicBezTo>
                  <a:cubicBezTo>
                    <a:pt x="896" y="411"/>
                    <a:pt x="893" y="415"/>
                    <a:pt x="891" y="417"/>
                  </a:cubicBezTo>
                  <a:cubicBezTo>
                    <a:pt x="893" y="418"/>
                    <a:pt x="895" y="419"/>
                    <a:pt x="897" y="421"/>
                  </a:cubicBezTo>
                  <a:cubicBezTo>
                    <a:pt x="894" y="422"/>
                    <a:pt x="892" y="423"/>
                    <a:pt x="889" y="423"/>
                  </a:cubicBezTo>
                  <a:cubicBezTo>
                    <a:pt x="889" y="426"/>
                    <a:pt x="889" y="429"/>
                    <a:pt x="890" y="432"/>
                  </a:cubicBezTo>
                  <a:cubicBezTo>
                    <a:pt x="892" y="436"/>
                    <a:pt x="896" y="439"/>
                    <a:pt x="895" y="444"/>
                  </a:cubicBezTo>
                  <a:cubicBezTo>
                    <a:pt x="888" y="440"/>
                    <a:pt x="885" y="436"/>
                    <a:pt x="877" y="435"/>
                  </a:cubicBezTo>
                  <a:cubicBezTo>
                    <a:pt x="869" y="435"/>
                    <a:pt x="866" y="429"/>
                    <a:pt x="860" y="425"/>
                  </a:cubicBezTo>
                  <a:cubicBezTo>
                    <a:pt x="854" y="422"/>
                    <a:pt x="843" y="422"/>
                    <a:pt x="837" y="422"/>
                  </a:cubicBezTo>
                  <a:cubicBezTo>
                    <a:pt x="828" y="421"/>
                    <a:pt x="817" y="421"/>
                    <a:pt x="807" y="420"/>
                  </a:cubicBezTo>
                  <a:cubicBezTo>
                    <a:pt x="804" y="420"/>
                    <a:pt x="802" y="419"/>
                    <a:pt x="799" y="418"/>
                  </a:cubicBezTo>
                  <a:cubicBezTo>
                    <a:pt x="795" y="416"/>
                    <a:pt x="792" y="419"/>
                    <a:pt x="788" y="420"/>
                  </a:cubicBezTo>
                  <a:cubicBezTo>
                    <a:pt x="784" y="421"/>
                    <a:pt x="764" y="417"/>
                    <a:pt x="763" y="420"/>
                  </a:cubicBezTo>
                  <a:cubicBezTo>
                    <a:pt x="760" y="431"/>
                    <a:pt x="724" y="410"/>
                    <a:pt x="716" y="408"/>
                  </a:cubicBezTo>
                  <a:cubicBezTo>
                    <a:pt x="718" y="410"/>
                    <a:pt x="705" y="413"/>
                    <a:pt x="704" y="414"/>
                  </a:cubicBezTo>
                  <a:cubicBezTo>
                    <a:pt x="698" y="418"/>
                    <a:pt x="701" y="432"/>
                    <a:pt x="706" y="436"/>
                  </a:cubicBezTo>
                  <a:cubicBezTo>
                    <a:pt x="702" y="437"/>
                    <a:pt x="698" y="434"/>
                    <a:pt x="696" y="433"/>
                  </a:cubicBezTo>
                  <a:cubicBezTo>
                    <a:pt x="691" y="431"/>
                    <a:pt x="686" y="431"/>
                    <a:pt x="681" y="430"/>
                  </a:cubicBezTo>
                  <a:cubicBezTo>
                    <a:pt x="673" y="427"/>
                    <a:pt x="663" y="423"/>
                    <a:pt x="654" y="423"/>
                  </a:cubicBezTo>
                  <a:cubicBezTo>
                    <a:pt x="652" y="423"/>
                    <a:pt x="649" y="426"/>
                    <a:pt x="647" y="424"/>
                  </a:cubicBezTo>
                  <a:cubicBezTo>
                    <a:pt x="646" y="423"/>
                    <a:pt x="641" y="424"/>
                    <a:pt x="640" y="425"/>
                  </a:cubicBezTo>
                  <a:cubicBezTo>
                    <a:pt x="637" y="427"/>
                    <a:pt x="631" y="442"/>
                    <a:pt x="636" y="442"/>
                  </a:cubicBezTo>
                  <a:cubicBezTo>
                    <a:pt x="634" y="444"/>
                    <a:pt x="630" y="448"/>
                    <a:pt x="629" y="449"/>
                  </a:cubicBezTo>
                  <a:cubicBezTo>
                    <a:pt x="625" y="451"/>
                    <a:pt x="624" y="446"/>
                    <a:pt x="620" y="451"/>
                  </a:cubicBezTo>
                  <a:cubicBezTo>
                    <a:pt x="615" y="458"/>
                    <a:pt x="609" y="461"/>
                    <a:pt x="601" y="465"/>
                  </a:cubicBezTo>
                  <a:cubicBezTo>
                    <a:pt x="598" y="467"/>
                    <a:pt x="595" y="469"/>
                    <a:pt x="593" y="471"/>
                  </a:cubicBezTo>
                  <a:cubicBezTo>
                    <a:pt x="591" y="473"/>
                    <a:pt x="594" y="475"/>
                    <a:pt x="591" y="478"/>
                  </a:cubicBezTo>
                  <a:cubicBezTo>
                    <a:pt x="588" y="481"/>
                    <a:pt x="585" y="483"/>
                    <a:pt x="583" y="487"/>
                  </a:cubicBezTo>
                  <a:cubicBezTo>
                    <a:pt x="580" y="492"/>
                    <a:pt x="585" y="494"/>
                    <a:pt x="586" y="499"/>
                  </a:cubicBezTo>
                  <a:cubicBezTo>
                    <a:pt x="581" y="497"/>
                    <a:pt x="568" y="496"/>
                    <a:pt x="569" y="489"/>
                  </a:cubicBezTo>
                  <a:cubicBezTo>
                    <a:pt x="569" y="484"/>
                    <a:pt x="565" y="479"/>
                    <a:pt x="559" y="479"/>
                  </a:cubicBezTo>
                  <a:cubicBezTo>
                    <a:pt x="550" y="478"/>
                    <a:pt x="531" y="486"/>
                    <a:pt x="525" y="476"/>
                  </a:cubicBezTo>
                  <a:cubicBezTo>
                    <a:pt x="521" y="470"/>
                    <a:pt x="520" y="463"/>
                    <a:pt x="517" y="457"/>
                  </a:cubicBezTo>
                  <a:cubicBezTo>
                    <a:pt x="514" y="448"/>
                    <a:pt x="509" y="454"/>
                    <a:pt x="503" y="450"/>
                  </a:cubicBezTo>
                  <a:cubicBezTo>
                    <a:pt x="495" y="444"/>
                    <a:pt x="496" y="427"/>
                    <a:pt x="495" y="418"/>
                  </a:cubicBezTo>
                  <a:cubicBezTo>
                    <a:pt x="487" y="419"/>
                    <a:pt x="486" y="419"/>
                    <a:pt x="481" y="412"/>
                  </a:cubicBezTo>
                  <a:cubicBezTo>
                    <a:pt x="475" y="405"/>
                    <a:pt x="467" y="403"/>
                    <a:pt x="461" y="397"/>
                  </a:cubicBezTo>
                  <a:cubicBezTo>
                    <a:pt x="453" y="389"/>
                    <a:pt x="451" y="396"/>
                    <a:pt x="443" y="398"/>
                  </a:cubicBezTo>
                  <a:cubicBezTo>
                    <a:pt x="434" y="399"/>
                    <a:pt x="425" y="397"/>
                    <a:pt x="417" y="396"/>
                  </a:cubicBezTo>
                  <a:cubicBezTo>
                    <a:pt x="406" y="395"/>
                    <a:pt x="395" y="397"/>
                    <a:pt x="385" y="399"/>
                  </a:cubicBezTo>
                  <a:cubicBezTo>
                    <a:pt x="375" y="401"/>
                    <a:pt x="370" y="393"/>
                    <a:pt x="362" y="388"/>
                  </a:cubicBezTo>
                  <a:cubicBezTo>
                    <a:pt x="355" y="382"/>
                    <a:pt x="349" y="375"/>
                    <a:pt x="343" y="369"/>
                  </a:cubicBezTo>
                  <a:cubicBezTo>
                    <a:pt x="335" y="363"/>
                    <a:pt x="323" y="359"/>
                    <a:pt x="314" y="354"/>
                  </a:cubicBezTo>
                  <a:cubicBezTo>
                    <a:pt x="303" y="349"/>
                    <a:pt x="293" y="344"/>
                    <a:pt x="283" y="338"/>
                  </a:cubicBezTo>
                  <a:cubicBezTo>
                    <a:pt x="274" y="334"/>
                    <a:pt x="267" y="328"/>
                    <a:pt x="257" y="331"/>
                  </a:cubicBezTo>
                  <a:cubicBezTo>
                    <a:pt x="239" y="336"/>
                    <a:pt x="217" y="340"/>
                    <a:pt x="200" y="348"/>
                  </a:cubicBezTo>
                  <a:cubicBezTo>
                    <a:pt x="197" y="350"/>
                    <a:pt x="210" y="397"/>
                    <a:pt x="211" y="403"/>
                  </a:cubicBezTo>
                  <a:cubicBezTo>
                    <a:pt x="216" y="426"/>
                    <a:pt x="221" y="450"/>
                    <a:pt x="226" y="474"/>
                  </a:cubicBezTo>
                  <a:cubicBezTo>
                    <a:pt x="222" y="474"/>
                    <a:pt x="219" y="476"/>
                    <a:pt x="215" y="476"/>
                  </a:cubicBezTo>
                  <a:cubicBezTo>
                    <a:pt x="210" y="476"/>
                    <a:pt x="206" y="471"/>
                    <a:pt x="203" y="468"/>
                  </a:cubicBezTo>
                  <a:cubicBezTo>
                    <a:pt x="196" y="460"/>
                    <a:pt x="190" y="451"/>
                    <a:pt x="180" y="446"/>
                  </a:cubicBezTo>
                  <a:cubicBezTo>
                    <a:pt x="170" y="440"/>
                    <a:pt x="163" y="438"/>
                    <a:pt x="151" y="441"/>
                  </a:cubicBezTo>
                  <a:cubicBezTo>
                    <a:pt x="88" y="468"/>
                    <a:pt x="53" y="381"/>
                    <a:pt x="53" y="392"/>
                  </a:cubicBezTo>
                  <a:lnTo>
                    <a:pt x="0" y="130"/>
                  </a:lnTo>
                  <a:close/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555">
              <a:extLst>
                <a:ext uri="{FF2B5EF4-FFF2-40B4-BE49-F238E27FC236}">
                  <a16:creationId xmlns="" xmlns:a16="http://schemas.microsoft.com/office/drawing/2014/main" id="{19596CE2-0010-4DD1-969F-6B41D5AE8F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876" y="3135313"/>
              <a:ext cx="204788" cy="400050"/>
            </a:xfrm>
            <a:custGeom>
              <a:avLst/>
              <a:gdLst>
                <a:gd name="T0" fmla="*/ 10 w 265"/>
                <a:gd name="T1" fmla="*/ 55 h 516"/>
                <a:gd name="T2" fmla="*/ 17 w 265"/>
                <a:gd name="T3" fmla="*/ 28 h 516"/>
                <a:gd name="T4" fmla="*/ 44 w 265"/>
                <a:gd name="T5" fmla="*/ 26 h 516"/>
                <a:gd name="T6" fmla="*/ 75 w 265"/>
                <a:gd name="T7" fmla="*/ 11 h 516"/>
                <a:gd name="T8" fmla="*/ 87 w 265"/>
                <a:gd name="T9" fmla="*/ 26 h 516"/>
                <a:gd name="T10" fmla="*/ 113 w 265"/>
                <a:gd name="T11" fmla="*/ 40 h 516"/>
                <a:gd name="T12" fmla="*/ 113 w 265"/>
                <a:gd name="T13" fmla="*/ 74 h 516"/>
                <a:gd name="T14" fmla="*/ 120 w 265"/>
                <a:gd name="T15" fmla="*/ 108 h 516"/>
                <a:gd name="T16" fmla="*/ 153 w 265"/>
                <a:gd name="T17" fmla="*/ 88 h 516"/>
                <a:gd name="T18" fmla="*/ 180 w 265"/>
                <a:gd name="T19" fmla="*/ 80 h 516"/>
                <a:gd name="T20" fmla="*/ 231 w 265"/>
                <a:gd name="T21" fmla="*/ 136 h 516"/>
                <a:gd name="T22" fmla="*/ 261 w 265"/>
                <a:gd name="T23" fmla="*/ 168 h 516"/>
                <a:gd name="T24" fmla="*/ 263 w 265"/>
                <a:gd name="T25" fmla="*/ 196 h 516"/>
                <a:gd name="T26" fmla="*/ 228 w 265"/>
                <a:gd name="T27" fmla="*/ 214 h 516"/>
                <a:gd name="T28" fmla="*/ 193 w 265"/>
                <a:gd name="T29" fmla="*/ 216 h 516"/>
                <a:gd name="T30" fmla="*/ 170 w 265"/>
                <a:gd name="T31" fmla="*/ 243 h 516"/>
                <a:gd name="T32" fmla="*/ 186 w 265"/>
                <a:gd name="T33" fmla="*/ 290 h 516"/>
                <a:gd name="T34" fmla="*/ 181 w 265"/>
                <a:gd name="T35" fmla="*/ 290 h 516"/>
                <a:gd name="T36" fmla="*/ 170 w 265"/>
                <a:gd name="T37" fmla="*/ 282 h 516"/>
                <a:gd name="T38" fmla="*/ 144 w 265"/>
                <a:gd name="T39" fmla="*/ 276 h 516"/>
                <a:gd name="T40" fmla="*/ 128 w 265"/>
                <a:gd name="T41" fmla="*/ 255 h 516"/>
                <a:gd name="T42" fmla="*/ 101 w 265"/>
                <a:gd name="T43" fmla="*/ 255 h 516"/>
                <a:gd name="T44" fmla="*/ 100 w 265"/>
                <a:gd name="T45" fmla="*/ 298 h 516"/>
                <a:gd name="T46" fmla="*/ 86 w 265"/>
                <a:gd name="T47" fmla="*/ 346 h 516"/>
                <a:gd name="T48" fmla="*/ 88 w 265"/>
                <a:gd name="T49" fmla="*/ 389 h 516"/>
                <a:gd name="T50" fmla="*/ 119 w 265"/>
                <a:gd name="T51" fmla="*/ 420 h 516"/>
                <a:gd name="T52" fmla="*/ 119 w 265"/>
                <a:gd name="T53" fmla="*/ 444 h 516"/>
                <a:gd name="T54" fmla="*/ 135 w 265"/>
                <a:gd name="T55" fmla="*/ 466 h 516"/>
                <a:gd name="T56" fmla="*/ 173 w 265"/>
                <a:gd name="T57" fmla="*/ 490 h 516"/>
                <a:gd name="T58" fmla="*/ 166 w 265"/>
                <a:gd name="T59" fmla="*/ 508 h 516"/>
                <a:gd name="T60" fmla="*/ 145 w 265"/>
                <a:gd name="T61" fmla="*/ 496 h 516"/>
                <a:gd name="T62" fmla="*/ 120 w 265"/>
                <a:gd name="T63" fmla="*/ 490 h 516"/>
                <a:gd name="T64" fmla="*/ 95 w 265"/>
                <a:gd name="T65" fmla="*/ 457 h 516"/>
                <a:gd name="T66" fmla="*/ 83 w 265"/>
                <a:gd name="T67" fmla="*/ 438 h 516"/>
                <a:gd name="T68" fmla="*/ 69 w 265"/>
                <a:gd name="T69" fmla="*/ 423 h 516"/>
                <a:gd name="T70" fmla="*/ 67 w 265"/>
                <a:gd name="T71" fmla="*/ 365 h 516"/>
                <a:gd name="T72" fmla="*/ 92 w 265"/>
                <a:gd name="T73" fmla="*/ 301 h 516"/>
                <a:gd name="T74" fmla="*/ 75 w 265"/>
                <a:gd name="T75" fmla="*/ 257 h 516"/>
                <a:gd name="T76" fmla="*/ 40 w 265"/>
                <a:gd name="T77" fmla="*/ 191 h 516"/>
                <a:gd name="T78" fmla="*/ 48 w 265"/>
                <a:gd name="T79" fmla="*/ 160 h 516"/>
                <a:gd name="T80" fmla="*/ 51 w 265"/>
                <a:gd name="T81" fmla="*/ 149 h 516"/>
                <a:gd name="T82" fmla="*/ 16 w 265"/>
                <a:gd name="T83" fmla="*/ 99 h 516"/>
                <a:gd name="T84" fmla="*/ 0 w 265"/>
                <a:gd name="T85" fmla="*/ 69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5" h="516">
                  <a:moveTo>
                    <a:pt x="0" y="69"/>
                  </a:moveTo>
                  <a:cubicBezTo>
                    <a:pt x="2" y="72"/>
                    <a:pt x="9" y="72"/>
                    <a:pt x="12" y="70"/>
                  </a:cubicBezTo>
                  <a:cubicBezTo>
                    <a:pt x="15" y="67"/>
                    <a:pt x="9" y="59"/>
                    <a:pt x="10" y="55"/>
                  </a:cubicBezTo>
                  <a:cubicBezTo>
                    <a:pt x="10" y="52"/>
                    <a:pt x="12" y="51"/>
                    <a:pt x="12" y="49"/>
                  </a:cubicBezTo>
                  <a:cubicBezTo>
                    <a:pt x="12" y="45"/>
                    <a:pt x="9" y="43"/>
                    <a:pt x="10" y="39"/>
                  </a:cubicBezTo>
                  <a:cubicBezTo>
                    <a:pt x="11" y="36"/>
                    <a:pt x="15" y="28"/>
                    <a:pt x="17" y="28"/>
                  </a:cubicBezTo>
                  <a:cubicBezTo>
                    <a:pt x="22" y="29"/>
                    <a:pt x="27" y="31"/>
                    <a:pt x="32" y="30"/>
                  </a:cubicBezTo>
                  <a:cubicBezTo>
                    <a:pt x="34" y="30"/>
                    <a:pt x="36" y="27"/>
                    <a:pt x="39" y="27"/>
                  </a:cubicBezTo>
                  <a:cubicBezTo>
                    <a:pt x="41" y="27"/>
                    <a:pt x="42" y="29"/>
                    <a:pt x="44" y="26"/>
                  </a:cubicBezTo>
                  <a:cubicBezTo>
                    <a:pt x="46" y="23"/>
                    <a:pt x="42" y="18"/>
                    <a:pt x="47" y="16"/>
                  </a:cubicBezTo>
                  <a:cubicBezTo>
                    <a:pt x="50" y="15"/>
                    <a:pt x="63" y="18"/>
                    <a:pt x="56" y="9"/>
                  </a:cubicBezTo>
                  <a:cubicBezTo>
                    <a:pt x="61" y="9"/>
                    <a:pt x="75" y="0"/>
                    <a:pt x="75" y="11"/>
                  </a:cubicBezTo>
                  <a:cubicBezTo>
                    <a:pt x="77" y="10"/>
                    <a:pt x="78" y="6"/>
                    <a:pt x="81" y="7"/>
                  </a:cubicBezTo>
                  <a:cubicBezTo>
                    <a:pt x="83" y="8"/>
                    <a:pt x="87" y="14"/>
                    <a:pt x="89" y="15"/>
                  </a:cubicBezTo>
                  <a:cubicBezTo>
                    <a:pt x="91" y="18"/>
                    <a:pt x="87" y="23"/>
                    <a:pt x="87" y="26"/>
                  </a:cubicBezTo>
                  <a:cubicBezTo>
                    <a:pt x="85" y="31"/>
                    <a:pt x="89" y="34"/>
                    <a:pt x="92" y="37"/>
                  </a:cubicBezTo>
                  <a:cubicBezTo>
                    <a:pt x="96" y="41"/>
                    <a:pt x="103" y="33"/>
                    <a:pt x="108" y="35"/>
                  </a:cubicBezTo>
                  <a:cubicBezTo>
                    <a:pt x="111" y="36"/>
                    <a:pt x="114" y="36"/>
                    <a:pt x="113" y="40"/>
                  </a:cubicBezTo>
                  <a:cubicBezTo>
                    <a:pt x="111" y="44"/>
                    <a:pt x="116" y="50"/>
                    <a:pt x="117" y="53"/>
                  </a:cubicBezTo>
                  <a:cubicBezTo>
                    <a:pt x="118" y="57"/>
                    <a:pt x="116" y="60"/>
                    <a:pt x="116" y="63"/>
                  </a:cubicBezTo>
                  <a:cubicBezTo>
                    <a:pt x="117" y="68"/>
                    <a:pt x="113" y="70"/>
                    <a:pt x="113" y="74"/>
                  </a:cubicBezTo>
                  <a:cubicBezTo>
                    <a:pt x="113" y="75"/>
                    <a:pt x="116" y="77"/>
                    <a:pt x="117" y="79"/>
                  </a:cubicBezTo>
                  <a:cubicBezTo>
                    <a:pt x="117" y="83"/>
                    <a:pt x="117" y="86"/>
                    <a:pt x="116" y="90"/>
                  </a:cubicBezTo>
                  <a:cubicBezTo>
                    <a:pt x="112" y="99"/>
                    <a:pt x="109" y="104"/>
                    <a:pt x="120" y="108"/>
                  </a:cubicBezTo>
                  <a:cubicBezTo>
                    <a:pt x="124" y="101"/>
                    <a:pt x="135" y="96"/>
                    <a:pt x="136" y="87"/>
                  </a:cubicBezTo>
                  <a:cubicBezTo>
                    <a:pt x="140" y="90"/>
                    <a:pt x="141" y="82"/>
                    <a:pt x="145" y="82"/>
                  </a:cubicBezTo>
                  <a:cubicBezTo>
                    <a:pt x="147" y="82"/>
                    <a:pt x="151" y="87"/>
                    <a:pt x="153" y="88"/>
                  </a:cubicBezTo>
                  <a:cubicBezTo>
                    <a:pt x="155" y="89"/>
                    <a:pt x="159" y="89"/>
                    <a:pt x="160" y="91"/>
                  </a:cubicBezTo>
                  <a:cubicBezTo>
                    <a:pt x="164" y="97"/>
                    <a:pt x="168" y="89"/>
                    <a:pt x="172" y="89"/>
                  </a:cubicBezTo>
                  <a:cubicBezTo>
                    <a:pt x="175" y="90"/>
                    <a:pt x="176" y="80"/>
                    <a:pt x="180" y="80"/>
                  </a:cubicBezTo>
                  <a:cubicBezTo>
                    <a:pt x="173" y="72"/>
                    <a:pt x="194" y="77"/>
                    <a:pt x="196" y="78"/>
                  </a:cubicBezTo>
                  <a:cubicBezTo>
                    <a:pt x="208" y="81"/>
                    <a:pt x="213" y="99"/>
                    <a:pt x="224" y="105"/>
                  </a:cubicBezTo>
                  <a:cubicBezTo>
                    <a:pt x="234" y="110"/>
                    <a:pt x="229" y="128"/>
                    <a:pt x="231" y="136"/>
                  </a:cubicBezTo>
                  <a:cubicBezTo>
                    <a:pt x="232" y="142"/>
                    <a:pt x="237" y="145"/>
                    <a:pt x="240" y="149"/>
                  </a:cubicBezTo>
                  <a:cubicBezTo>
                    <a:pt x="245" y="156"/>
                    <a:pt x="247" y="156"/>
                    <a:pt x="255" y="159"/>
                  </a:cubicBezTo>
                  <a:cubicBezTo>
                    <a:pt x="248" y="163"/>
                    <a:pt x="258" y="166"/>
                    <a:pt x="261" y="168"/>
                  </a:cubicBezTo>
                  <a:cubicBezTo>
                    <a:pt x="264" y="171"/>
                    <a:pt x="258" y="182"/>
                    <a:pt x="262" y="182"/>
                  </a:cubicBezTo>
                  <a:cubicBezTo>
                    <a:pt x="261" y="184"/>
                    <a:pt x="258" y="187"/>
                    <a:pt x="260" y="190"/>
                  </a:cubicBezTo>
                  <a:cubicBezTo>
                    <a:pt x="261" y="192"/>
                    <a:pt x="264" y="193"/>
                    <a:pt x="263" y="196"/>
                  </a:cubicBezTo>
                  <a:cubicBezTo>
                    <a:pt x="263" y="202"/>
                    <a:pt x="265" y="209"/>
                    <a:pt x="258" y="214"/>
                  </a:cubicBezTo>
                  <a:cubicBezTo>
                    <a:pt x="254" y="216"/>
                    <a:pt x="251" y="222"/>
                    <a:pt x="248" y="216"/>
                  </a:cubicBezTo>
                  <a:cubicBezTo>
                    <a:pt x="244" y="209"/>
                    <a:pt x="234" y="216"/>
                    <a:pt x="228" y="214"/>
                  </a:cubicBezTo>
                  <a:cubicBezTo>
                    <a:pt x="225" y="213"/>
                    <a:pt x="221" y="214"/>
                    <a:pt x="217" y="215"/>
                  </a:cubicBezTo>
                  <a:cubicBezTo>
                    <a:pt x="213" y="216"/>
                    <a:pt x="212" y="213"/>
                    <a:pt x="208" y="213"/>
                  </a:cubicBezTo>
                  <a:cubicBezTo>
                    <a:pt x="203" y="212"/>
                    <a:pt x="197" y="215"/>
                    <a:pt x="193" y="216"/>
                  </a:cubicBezTo>
                  <a:cubicBezTo>
                    <a:pt x="186" y="219"/>
                    <a:pt x="185" y="227"/>
                    <a:pt x="182" y="233"/>
                  </a:cubicBezTo>
                  <a:cubicBezTo>
                    <a:pt x="180" y="235"/>
                    <a:pt x="176" y="238"/>
                    <a:pt x="176" y="241"/>
                  </a:cubicBezTo>
                  <a:cubicBezTo>
                    <a:pt x="177" y="244"/>
                    <a:pt x="172" y="243"/>
                    <a:pt x="170" y="243"/>
                  </a:cubicBezTo>
                  <a:cubicBezTo>
                    <a:pt x="172" y="249"/>
                    <a:pt x="173" y="255"/>
                    <a:pt x="175" y="261"/>
                  </a:cubicBezTo>
                  <a:cubicBezTo>
                    <a:pt x="177" y="266"/>
                    <a:pt x="177" y="273"/>
                    <a:pt x="182" y="276"/>
                  </a:cubicBezTo>
                  <a:cubicBezTo>
                    <a:pt x="187" y="280"/>
                    <a:pt x="186" y="284"/>
                    <a:pt x="186" y="290"/>
                  </a:cubicBezTo>
                  <a:cubicBezTo>
                    <a:pt x="187" y="297"/>
                    <a:pt x="195" y="302"/>
                    <a:pt x="193" y="309"/>
                  </a:cubicBezTo>
                  <a:cubicBezTo>
                    <a:pt x="193" y="306"/>
                    <a:pt x="190" y="304"/>
                    <a:pt x="189" y="301"/>
                  </a:cubicBezTo>
                  <a:cubicBezTo>
                    <a:pt x="187" y="297"/>
                    <a:pt x="187" y="292"/>
                    <a:pt x="181" y="290"/>
                  </a:cubicBezTo>
                  <a:cubicBezTo>
                    <a:pt x="181" y="292"/>
                    <a:pt x="181" y="293"/>
                    <a:pt x="181" y="295"/>
                  </a:cubicBezTo>
                  <a:cubicBezTo>
                    <a:pt x="180" y="291"/>
                    <a:pt x="167" y="289"/>
                    <a:pt x="174" y="284"/>
                  </a:cubicBezTo>
                  <a:cubicBezTo>
                    <a:pt x="172" y="286"/>
                    <a:pt x="171" y="284"/>
                    <a:pt x="170" y="282"/>
                  </a:cubicBezTo>
                  <a:cubicBezTo>
                    <a:pt x="170" y="289"/>
                    <a:pt x="163" y="279"/>
                    <a:pt x="161" y="276"/>
                  </a:cubicBezTo>
                  <a:cubicBezTo>
                    <a:pt x="161" y="282"/>
                    <a:pt x="157" y="270"/>
                    <a:pt x="152" y="273"/>
                  </a:cubicBezTo>
                  <a:cubicBezTo>
                    <a:pt x="150" y="274"/>
                    <a:pt x="147" y="276"/>
                    <a:pt x="144" y="276"/>
                  </a:cubicBezTo>
                  <a:cubicBezTo>
                    <a:pt x="141" y="275"/>
                    <a:pt x="136" y="273"/>
                    <a:pt x="133" y="274"/>
                  </a:cubicBezTo>
                  <a:cubicBezTo>
                    <a:pt x="125" y="276"/>
                    <a:pt x="129" y="268"/>
                    <a:pt x="129" y="263"/>
                  </a:cubicBezTo>
                  <a:cubicBezTo>
                    <a:pt x="128" y="261"/>
                    <a:pt x="128" y="258"/>
                    <a:pt x="128" y="255"/>
                  </a:cubicBezTo>
                  <a:cubicBezTo>
                    <a:pt x="128" y="252"/>
                    <a:pt x="130" y="249"/>
                    <a:pt x="130" y="245"/>
                  </a:cubicBezTo>
                  <a:cubicBezTo>
                    <a:pt x="126" y="248"/>
                    <a:pt x="118" y="245"/>
                    <a:pt x="117" y="242"/>
                  </a:cubicBezTo>
                  <a:cubicBezTo>
                    <a:pt x="118" y="249"/>
                    <a:pt x="94" y="242"/>
                    <a:pt x="101" y="255"/>
                  </a:cubicBezTo>
                  <a:cubicBezTo>
                    <a:pt x="105" y="261"/>
                    <a:pt x="102" y="265"/>
                    <a:pt x="101" y="271"/>
                  </a:cubicBezTo>
                  <a:cubicBezTo>
                    <a:pt x="100" y="278"/>
                    <a:pt x="105" y="284"/>
                    <a:pt x="104" y="291"/>
                  </a:cubicBezTo>
                  <a:cubicBezTo>
                    <a:pt x="103" y="294"/>
                    <a:pt x="101" y="296"/>
                    <a:pt x="100" y="298"/>
                  </a:cubicBezTo>
                  <a:cubicBezTo>
                    <a:pt x="98" y="301"/>
                    <a:pt x="99" y="304"/>
                    <a:pt x="97" y="307"/>
                  </a:cubicBezTo>
                  <a:cubicBezTo>
                    <a:pt x="94" y="312"/>
                    <a:pt x="93" y="320"/>
                    <a:pt x="92" y="326"/>
                  </a:cubicBezTo>
                  <a:cubicBezTo>
                    <a:pt x="90" y="334"/>
                    <a:pt x="89" y="339"/>
                    <a:pt x="86" y="346"/>
                  </a:cubicBezTo>
                  <a:cubicBezTo>
                    <a:pt x="85" y="348"/>
                    <a:pt x="87" y="355"/>
                    <a:pt x="83" y="354"/>
                  </a:cubicBezTo>
                  <a:cubicBezTo>
                    <a:pt x="88" y="360"/>
                    <a:pt x="82" y="372"/>
                    <a:pt x="86" y="380"/>
                  </a:cubicBezTo>
                  <a:cubicBezTo>
                    <a:pt x="87" y="383"/>
                    <a:pt x="89" y="386"/>
                    <a:pt x="88" y="389"/>
                  </a:cubicBezTo>
                  <a:cubicBezTo>
                    <a:pt x="86" y="394"/>
                    <a:pt x="93" y="394"/>
                    <a:pt x="95" y="393"/>
                  </a:cubicBezTo>
                  <a:cubicBezTo>
                    <a:pt x="103" y="389"/>
                    <a:pt x="108" y="389"/>
                    <a:pt x="109" y="400"/>
                  </a:cubicBezTo>
                  <a:cubicBezTo>
                    <a:pt x="109" y="403"/>
                    <a:pt x="114" y="428"/>
                    <a:pt x="119" y="420"/>
                  </a:cubicBezTo>
                  <a:cubicBezTo>
                    <a:pt x="122" y="427"/>
                    <a:pt x="123" y="435"/>
                    <a:pt x="125" y="442"/>
                  </a:cubicBezTo>
                  <a:cubicBezTo>
                    <a:pt x="127" y="448"/>
                    <a:pt x="130" y="455"/>
                    <a:pt x="130" y="462"/>
                  </a:cubicBezTo>
                  <a:cubicBezTo>
                    <a:pt x="126" y="461"/>
                    <a:pt x="125" y="440"/>
                    <a:pt x="119" y="444"/>
                  </a:cubicBezTo>
                  <a:cubicBezTo>
                    <a:pt x="116" y="447"/>
                    <a:pt x="121" y="455"/>
                    <a:pt x="123" y="457"/>
                  </a:cubicBezTo>
                  <a:cubicBezTo>
                    <a:pt x="125" y="459"/>
                    <a:pt x="127" y="461"/>
                    <a:pt x="129" y="463"/>
                  </a:cubicBezTo>
                  <a:cubicBezTo>
                    <a:pt x="131" y="465"/>
                    <a:pt x="133" y="464"/>
                    <a:pt x="135" y="466"/>
                  </a:cubicBezTo>
                  <a:cubicBezTo>
                    <a:pt x="139" y="470"/>
                    <a:pt x="140" y="474"/>
                    <a:pt x="147" y="474"/>
                  </a:cubicBezTo>
                  <a:cubicBezTo>
                    <a:pt x="152" y="474"/>
                    <a:pt x="158" y="472"/>
                    <a:pt x="162" y="476"/>
                  </a:cubicBezTo>
                  <a:cubicBezTo>
                    <a:pt x="167" y="479"/>
                    <a:pt x="168" y="486"/>
                    <a:pt x="173" y="490"/>
                  </a:cubicBezTo>
                  <a:cubicBezTo>
                    <a:pt x="178" y="495"/>
                    <a:pt x="181" y="497"/>
                    <a:pt x="179" y="503"/>
                  </a:cubicBezTo>
                  <a:cubicBezTo>
                    <a:pt x="177" y="506"/>
                    <a:pt x="175" y="512"/>
                    <a:pt x="172" y="513"/>
                  </a:cubicBezTo>
                  <a:cubicBezTo>
                    <a:pt x="169" y="514"/>
                    <a:pt x="168" y="509"/>
                    <a:pt x="166" y="508"/>
                  </a:cubicBezTo>
                  <a:cubicBezTo>
                    <a:pt x="160" y="506"/>
                    <a:pt x="157" y="516"/>
                    <a:pt x="153" y="516"/>
                  </a:cubicBezTo>
                  <a:cubicBezTo>
                    <a:pt x="146" y="516"/>
                    <a:pt x="148" y="509"/>
                    <a:pt x="150" y="505"/>
                  </a:cubicBezTo>
                  <a:cubicBezTo>
                    <a:pt x="153" y="501"/>
                    <a:pt x="148" y="497"/>
                    <a:pt x="145" y="496"/>
                  </a:cubicBezTo>
                  <a:cubicBezTo>
                    <a:pt x="140" y="495"/>
                    <a:pt x="142" y="489"/>
                    <a:pt x="136" y="488"/>
                  </a:cubicBezTo>
                  <a:cubicBezTo>
                    <a:pt x="131" y="487"/>
                    <a:pt x="128" y="487"/>
                    <a:pt x="125" y="483"/>
                  </a:cubicBezTo>
                  <a:cubicBezTo>
                    <a:pt x="120" y="476"/>
                    <a:pt x="122" y="487"/>
                    <a:pt x="120" y="490"/>
                  </a:cubicBezTo>
                  <a:cubicBezTo>
                    <a:pt x="119" y="482"/>
                    <a:pt x="99" y="474"/>
                    <a:pt x="107" y="465"/>
                  </a:cubicBezTo>
                  <a:cubicBezTo>
                    <a:pt x="100" y="469"/>
                    <a:pt x="103" y="459"/>
                    <a:pt x="100" y="457"/>
                  </a:cubicBezTo>
                  <a:cubicBezTo>
                    <a:pt x="100" y="461"/>
                    <a:pt x="96" y="460"/>
                    <a:pt x="95" y="457"/>
                  </a:cubicBezTo>
                  <a:cubicBezTo>
                    <a:pt x="93" y="454"/>
                    <a:pt x="93" y="449"/>
                    <a:pt x="90" y="446"/>
                  </a:cubicBezTo>
                  <a:cubicBezTo>
                    <a:pt x="89" y="445"/>
                    <a:pt x="85" y="447"/>
                    <a:pt x="84" y="444"/>
                  </a:cubicBezTo>
                  <a:cubicBezTo>
                    <a:pt x="84" y="441"/>
                    <a:pt x="85" y="440"/>
                    <a:pt x="83" y="438"/>
                  </a:cubicBezTo>
                  <a:cubicBezTo>
                    <a:pt x="81" y="435"/>
                    <a:pt x="81" y="435"/>
                    <a:pt x="77" y="434"/>
                  </a:cubicBezTo>
                  <a:cubicBezTo>
                    <a:pt x="75" y="434"/>
                    <a:pt x="75" y="430"/>
                    <a:pt x="75" y="428"/>
                  </a:cubicBezTo>
                  <a:cubicBezTo>
                    <a:pt x="74" y="426"/>
                    <a:pt x="72" y="422"/>
                    <a:pt x="69" y="423"/>
                  </a:cubicBezTo>
                  <a:cubicBezTo>
                    <a:pt x="65" y="424"/>
                    <a:pt x="66" y="427"/>
                    <a:pt x="65" y="430"/>
                  </a:cubicBezTo>
                  <a:cubicBezTo>
                    <a:pt x="56" y="428"/>
                    <a:pt x="58" y="414"/>
                    <a:pt x="59" y="407"/>
                  </a:cubicBezTo>
                  <a:cubicBezTo>
                    <a:pt x="61" y="393"/>
                    <a:pt x="64" y="379"/>
                    <a:pt x="67" y="365"/>
                  </a:cubicBezTo>
                  <a:cubicBezTo>
                    <a:pt x="68" y="359"/>
                    <a:pt x="72" y="352"/>
                    <a:pt x="72" y="347"/>
                  </a:cubicBezTo>
                  <a:cubicBezTo>
                    <a:pt x="72" y="341"/>
                    <a:pt x="75" y="340"/>
                    <a:pt x="77" y="335"/>
                  </a:cubicBezTo>
                  <a:cubicBezTo>
                    <a:pt x="80" y="328"/>
                    <a:pt x="98" y="309"/>
                    <a:pt x="92" y="301"/>
                  </a:cubicBezTo>
                  <a:cubicBezTo>
                    <a:pt x="90" y="298"/>
                    <a:pt x="87" y="289"/>
                    <a:pt x="86" y="285"/>
                  </a:cubicBezTo>
                  <a:cubicBezTo>
                    <a:pt x="85" y="279"/>
                    <a:pt x="83" y="277"/>
                    <a:pt x="80" y="272"/>
                  </a:cubicBezTo>
                  <a:cubicBezTo>
                    <a:pt x="78" y="269"/>
                    <a:pt x="74" y="261"/>
                    <a:pt x="75" y="257"/>
                  </a:cubicBezTo>
                  <a:cubicBezTo>
                    <a:pt x="76" y="249"/>
                    <a:pt x="76" y="244"/>
                    <a:pt x="72" y="236"/>
                  </a:cubicBezTo>
                  <a:cubicBezTo>
                    <a:pt x="67" y="224"/>
                    <a:pt x="55" y="216"/>
                    <a:pt x="47" y="206"/>
                  </a:cubicBezTo>
                  <a:cubicBezTo>
                    <a:pt x="44" y="201"/>
                    <a:pt x="40" y="197"/>
                    <a:pt x="40" y="191"/>
                  </a:cubicBezTo>
                  <a:cubicBezTo>
                    <a:pt x="39" y="188"/>
                    <a:pt x="40" y="180"/>
                    <a:pt x="45" y="184"/>
                  </a:cubicBezTo>
                  <a:cubicBezTo>
                    <a:pt x="44" y="180"/>
                    <a:pt x="49" y="181"/>
                    <a:pt x="50" y="178"/>
                  </a:cubicBezTo>
                  <a:cubicBezTo>
                    <a:pt x="51" y="174"/>
                    <a:pt x="49" y="165"/>
                    <a:pt x="48" y="160"/>
                  </a:cubicBezTo>
                  <a:cubicBezTo>
                    <a:pt x="47" y="153"/>
                    <a:pt x="53" y="157"/>
                    <a:pt x="55" y="153"/>
                  </a:cubicBezTo>
                  <a:cubicBezTo>
                    <a:pt x="57" y="150"/>
                    <a:pt x="57" y="145"/>
                    <a:pt x="54" y="142"/>
                  </a:cubicBezTo>
                  <a:cubicBezTo>
                    <a:pt x="54" y="145"/>
                    <a:pt x="52" y="147"/>
                    <a:pt x="51" y="149"/>
                  </a:cubicBezTo>
                  <a:cubicBezTo>
                    <a:pt x="46" y="143"/>
                    <a:pt x="45" y="135"/>
                    <a:pt x="43" y="128"/>
                  </a:cubicBezTo>
                  <a:cubicBezTo>
                    <a:pt x="41" y="124"/>
                    <a:pt x="35" y="119"/>
                    <a:pt x="31" y="116"/>
                  </a:cubicBezTo>
                  <a:cubicBezTo>
                    <a:pt x="26" y="110"/>
                    <a:pt x="20" y="105"/>
                    <a:pt x="16" y="99"/>
                  </a:cubicBezTo>
                  <a:cubicBezTo>
                    <a:pt x="14" y="95"/>
                    <a:pt x="15" y="92"/>
                    <a:pt x="14" y="89"/>
                  </a:cubicBezTo>
                  <a:cubicBezTo>
                    <a:pt x="13" y="86"/>
                    <a:pt x="9" y="83"/>
                    <a:pt x="10" y="79"/>
                  </a:cubicBezTo>
                  <a:cubicBezTo>
                    <a:pt x="4" y="81"/>
                    <a:pt x="1" y="73"/>
                    <a:pt x="0" y="69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56">
              <a:extLst>
                <a:ext uri="{FF2B5EF4-FFF2-40B4-BE49-F238E27FC236}">
                  <a16:creationId xmlns="" xmlns:a16="http://schemas.microsoft.com/office/drawing/2014/main" id="{BCCC9035-F60A-448A-A675-4DDD471B6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876" y="3135313"/>
              <a:ext cx="204788" cy="400050"/>
            </a:xfrm>
            <a:custGeom>
              <a:avLst/>
              <a:gdLst>
                <a:gd name="T0" fmla="*/ 10 w 265"/>
                <a:gd name="T1" fmla="*/ 55 h 516"/>
                <a:gd name="T2" fmla="*/ 17 w 265"/>
                <a:gd name="T3" fmla="*/ 28 h 516"/>
                <a:gd name="T4" fmla="*/ 44 w 265"/>
                <a:gd name="T5" fmla="*/ 26 h 516"/>
                <a:gd name="T6" fmla="*/ 75 w 265"/>
                <a:gd name="T7" fmla="*/ 11 h 516"/>
                <a:gd name="T8" fmla="*/ 87 w 265"/>
                <a:gd name="T9" fmla="*/ 26 h 516"/>
                <a:gd name="T10" fmla="*/ 113 w 265"/>
                <a:gd name="T11" fmla="*/ 40 h 516"/>
                <a:gd name="T12" fmla="*/ 113 w 265"/>
                <a:gd name="T13" fmla="*/ 74 h 516"/>
                <a:gd name="T14" fmla="*/ 120 w 265"/>
                <a:gd name="T15" fmla="*/ 108 h 516"/>
                <a:gd name="T16" fmla="*/ 153 w 265"/>
                <a:gd name="T17" fmla="*/ 88 h 516"/>
                <a:gd name="T18" fmla="*/ 180 w 265"/>
                <a:gd name="T19" fmla="*/ 80 h 516"/>
                <a:gd name="T20" fmla="*/ 231 w 265"/>
                <a:gd name="T21" fmla="*/ 136 h 516"/>
                <a:gd name="T22" fmla="*/ 261 w 265"/>
                <a:gd name="T23" fmla="*/ 168 h 516"/>
                <a:gd name="T24" fmla="*/ 263 w 265"/>
                <a:gd name="T25" fmla="*/ 196 h 516"/>
                <a:gd name="T26" fmla="*/ 228 w 265"/>
                <a:gd name="T27" fmla="*/ 214 h 516"/>
                <a:gd name="T28" fmla="*/ 193 w 265"/>
                <a:gd name="T29" fmla="*/ 216 h 516"/>
                <a:gd name="T30" fmla="*/ 170 w 265"/>
                <a:gd name="T31" fmla="*/ 243 h 516"/>
                <a:gd name="T32" fmla="*/ 186 w 265"/>
                <a:gd name="T33" fmla="*/ 290 h 516"/>
                <a:gd name="T34" fmla="*/ 181 w 265"/>
                <a:gd name="T35" fmla="*/ 290 h 516"/>
                <a:gd name="T36" fmla="*/ 170 w 265"/>
                <a:gd name="T37" fmla="*/ 282 h 516"/>
                <a:gd name="T38" fmla="*/ 144 w 265"/>
                <a:gd name="T39" fmla="*/ 276 h 516"/>
                <a:gd name="T40" fmla="*/ 128 w 265"/>
                <a:gd name="T41" fmla="*/ 255 h 516"/>
                <a:gd name="T42" fmla="*/ 101 w 265"/>
                <a:gd name="T43" fmla="*/ 255 h 516"/>
                <a:gd name="T44" fmla="*/ 100 w 265"/>
                <a:gd name="T45" fmla="*/ 298 h 516"/>
                <a:gd name="T46" fmla="*/ 86 w 265"/>
                <a:gd name="T47" fmla="*/ 346 h 516"/>
                <a:gd name="T48" fmla="*/ 88 w 265"/>
                <a:gd name="T49" fmla="*/ 389 h 516"/>
                <a:gd name="T50" fmla="*/ 119 w 265"/>
                <a:gd name="T51" fmla="*/ 420 h 516"/>
                <a:gd name="T52" fmla="*/ 119 w 265"/>
                <a:gd name="T53" fmla="*/ 444 h 516"/>
                <a:gd name="T54" fmla="*/ 135 w 265"/>
                <a:gd name="T55" fmla="*/ 466 h 516"/>
                <a:gd name="T56" fmla="*/ 173 w 265"/>
                <a:gd name="T57" fmla="*/ 490 h 516"/>
                <a:gd name="T58" fmla="*/ 166 w 265"/>
                <a:gd name="T59" fmla="*/ 508 h 516"/>
                <a:gd name="T60" fmla="*/ 145 w 265"/>
                <a:gd name="T61" fmla="*/ 496 h 516"/>
                <a:gd name="T62" fmla="*/ 120 w 265"/>
                <a:gd name="T63" fmla="*/ 490 h 516"/>
                <a:gd name="T64" fmla="*/ 95 w 265"/>
                <a:gd name="T65" fmla="*/ 457 h 516"/>
                <a:gd name="T66" fmla="*/ 83 w 265"/>
                <a:gd name="T67" fmla="*/ 438 h 516"/>
                <a:gd name="T68" fmla="*/ 69 w 265"/>
                <a:gd name="T69" fmla="*/ 423 h 516"/>
                <a:gd name="T70" fmla="*/ 67 w 265"/>
                <a:gd name="T71" fmla="*/ 365 h 516"/>
                <a:gd name="T72" fmla="*/ 92 w 265"/>
                <a:gd name="T73" fmla="*/ 301 h 516"/>
                <a:gd name="T74" fmla="*/ 75 w 265"/>
                <a:gd name="T75" fmla="*/ 257 h 516"/>
                <a:gd name="T76" fmla="*/ 40 w 265"/>
                <a:gd name="T77" fmla="*/ 191 h 516"/>
                <a:gd name="T78" fmla="*/ 48 w 265"/>
                <a:gd name="T79" fmla="*/ 160 h 516"/>
                <a:gd name="T80" fmla="*/ 51 w 265"/>
                <a:gd name="T81" fmla="*/ 149 h 516"/>
                <a:gd name="T82" fmla="*/ 16 w 265"/>
                <a:gd name="T83" fmla="*/ 99 h 516"/>
                <a:gd name="T84" fmla="*/ 0 w 265"/>
                <a:gd name="T85" fmla="*/ 69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5" h="516">
                  <a:moveTo>
                    <a:pt x="0" y="69"/>
                  </a:moveTo>
                  <a:cubicBezTo>
                    <a:pt x="2" y="72"/>
                    <a:pt x="9" y="72"/>
                    <a:pt x="12" y="70"/>
                  </a:cubicBezTo>
                  <a:cubicBezTo>
                    <a:pt x="15" y="67"/>
                    <a:pt x="9" y="59"/>
                    <a:pt x="10" y="55"/>
                  </a:cubicBezTo>
                  <a:cubicBezTo>
                    <a:pt x="10" y="52"/>
                    <a:pt x="12" y="51"/>
                    <a:pt x="12" y="49"/>
                  </a:cubicBezTo>
                  <a:cubicBezTo>
                    <a:pt x="12" y="45"/>
                    <a:pt x="9" y="43"/>
                    <a:pt x="10" y="39"/>
                  </a:cubicBezTo>
                  <a:cubicBezTo>
                    <a:pt x="11" y="36"/>
                    <a:pt x="15" y="28"/>
                    <a:pt x="17" y="28"/>
                  </a:cubicBezTo>
                  <a:cubicBezTo>
                    <a:pt x="22" y="29"/>
                    <a:pt x="27" y="31"/>
                    <a:pt x="32" y="30"/>
                  </a:cubicBezTo>
                  <a:cubicBezTo>
                    <a:pt x="34" y="30"/>
                    <a:pt x="36" y="27"/>
                    <a:pt x="39" y="27"/>
                  </a:cubicBezTo>
                  <a:cubicBezTo>
                    <a:pt x="41" y="27"/>
                    <a:pt x="42" y="29"/>
                    <a:pt x="44" y="26"/>
                  </a:cubicBezTo>
                  <a:cubicBezTo>
                    <a:pt x="46" y="23"/>
                    <a:pt x="42" y="18"/>
                    <a:pt x="47" y="16"/>
                  </a:cubicBezTo>
                  <a:cubicBezTo>
                    <a:pt x="50" y="15"/>
                    <a:pt x="63" y="18"/>
                    <a:pt x="56" y="9"/>
                  </a:cubicBezTo>
                  <a:cubicBezTo>
                    <a:pt x="61" y="9"/>
                    <a:pt x="75" y="0"/>
                    <a:pt x="75" y="11"/>
                  </a:cubicBezTo>
                  <a:cubicBezTo>
                    <a:pt x="77" y="10"/>
                    <a:pt x="78" y="6"/>
                    <a:pt x="81" y="7"/>
                  </a:cubicBezTo>
                  <a:cubicBezTo>
                    <a:pt x="83" y="8"/>
                    <a:pt x="87" y="14"/>
                    <a:pt x="89" y="15"/>
                  </a:cubicBezTo>
                  <a:cubicBezTo>
                    <a:pt x="91" y="18"/>
                    <a:pt x="87" y="23"/>
                    <a:pt x="87" y="26"/>
                  </a:cubicBezTo>
                  <a:cubicBezTo>
                    <a:pt x="85" y="31"/>
                    <a:pt x="89" y="34"/>
                    <a:pt x="92" y="37"/>
                  </a:cubicBezTo>
                  <a:cubicBezTo>
                    <a:pt x="96" y="41"/>
                    <a:pt x="103" y="33"/>
                    <a:pt x="108" y="35"/>
                  </a:cubicBezTo>
                  <a:cubicBezTo>
                    <a:pt x="111" y="36"/>
                    <a:pt x="114" y="36"/>
                    <a:pt x="113" y="40"/>
                  </a:cubicBezTo>
                  <a:cubicBezTo>
                    <a:pt x="111" y="44"/>
                    <a:pt x="116" y="50"/>
                    <a:pt x="117" y="53"/>
                  </a:cubicBezTo>
                  <a:cubicBezTo>
                    <a:pt x="118" y="57"/>
                    <a:pt x="116" y="60"/>
                    <a:pt x="116" y="63"/>
                  </a:cubicBezTo>
                  <a:cubicBezTo>
                    <a:pt x="117" y="68"/>
                    <a:pt x="113" y="70"/>
                    <a:pt x="113" y="74"/>
                  </a:cubicBezTo>
                  <a:cubicBezTo>
                    <a:pt x="113" y="75"/>
                    <a:pt x="116" y="77"/>
                    <a:pt x="117" y="79"/>
                  </a:cubicBezTo>
                  <a:cubicBezTo>
                    <a:pt x="117" y="83"/>
                    <a:pt x="117" y="86"/>
                    <a:pt x="116" y="90"/>
                  </a:cubicBezTo>
                  <a:cubicBezTo>
                    <a:pt x="112" y="99"/>
                    <a:pt x="109" y="104"/>
                    <a:pt x="120" y="108"/>
                  </a:cubicBezTo>
                  <a:cubicBezTo>
                    <a:pt x="124" y="101"/>
                    <a:pt x="135" y="96"/>
                    <a:pt x="136" y="87"/>
                  </a:cubicBezTo>
                  <a:cubicBezTo>
                    <a:pt x="140" y="90"/>
                    <a:pt x="141" y="82"/>
                    <a:pt x="145" y="82"/>
                  </a:cubicBezTo>
                  <a:cubicBezTo>
                    <a:pt x="147" y="82"/>
                    <a:pt x="151" y="87"/>
                    <a:pt x="153" y="88"/>
                  </a:cubicBezTo>
                  <a:cubicBezTo>
                    <a:pt x="155" y="89"/>
                    <a:pt x="159" y="89"/>
                    <a:pt x="160" y="91"/>
                  </a:cubicBezTo>
                  <a:cubicBezTo>
                    <a:pt x="164" y="97"/>
                    <a:pt x="168" y="89"/>
                    <a:pt x="172" y="89"/>
                  </a:cubicBezTo>
                  <a:cubicBezTo>
                    <a:pt x="175" y="90"/>
                    <a:pt x="176" y="80"/>
                    <a:pt x="180" y="80"/>
                  </a:cubicBezTo>
                  <a:cubicBezTo>
                    <a:pt x="173" y="72"/>
                    <a:pt x="194" y="77"/>
                    <a:pt x="196" y="78"/>
                  </a:cubicBezTo>
                  <a:cubicBezTo>
                    <a:pt x="208" y="81"/>
                    <a:pt x="213" y="99"/>
                    <a:pt x="224" y="105"/>
                  </a:cubicBezTo>
                  <a:cubicBezTo>
                    <a:pt x="234" y="110"/>
                    <a:pt x="229" y="128"/>
                    <a:pt x="231" y="136"/>
                  </a:cubicBezTo>
                  <a:cubicBezTo>
                    <a:pt x="232" y="142"/>
                    <a:pt x="237" y="145"/>
                    <a:pt x="240" y="149"/>
                  </a:cubicBezTo>
                  <a:cubicBezTo>
                    <a:pt x="245" y="156"/>
                    <a:pt x="247" y="156"/>
                    <a:pt x="255" y="159"/>
                  </a:cubicBezTo>
                  <a:cubicBezTo>
                    <a:pt x="248" y="163"/>
                    <a:pt x="258" y="166"/>
                    <a:pt x="261" y="168"/>
                  </a:cubicBezTo>
                  <a:cubicBezTo>
                    <a:pt x="264" y="171"/>
                    <a:pt x="258" y="182"/>
                    <a:pt x="262" y="182"/>
                  </a:cubicBezTo>
                  <a:cubicBezTo>
                    <a:pt x="261" y="184"/>
                    <a:pt x="258" y="187"/>
                    <a:pt x="260" y="190"/>
                  </a:cubicBezTo>
                  <a:cubicBezTo>
                    <a:pt x="261" y="192"/>
                    <a:pt x="264" y="193"/>
                    <a:pt x="263" y="196"/>
                  </a:cubicBezTo>
                  <a:cubicBezTo>
                    <a:pt x="263" y="202"/>
                    <a:pt x="265" y="209"/>
                    <a:pt x="258" y="214"/>
                  </a:cubicBezTo>
                  <a:cubicBezTo>
                    <a:pt x="254" y="216"/>
                    <a:pt x="251" y="222"/>
                    <a:pt x="248" y="216"/>
                  </a:cubicBezTo>
                  <a:cubicBezTo>
                    <a:pt x="244" y="209"/>
                    <a:pt x="234" y="216"/>
                    <a:pt x="228" y="214"/>
                  </a:cubicBezTo>
                  <a:cubicBezTo>
                    <a:pt x="225" y="213"/>
                    <a:pt x="221" y="214"/>
                    <a:pt x="217" y="215"/>
                  </a:cubicBezTo>
                  <a:cubicBezTo>
                    <a:pt x="213" y="216"/>
                    <a:pt x="212" y="213"/>
                    <a:pt x="208" y="213"/>
                  </a:cubicBezTo>
                  <a:cubicBezTo>
                    <a:pt x="203" y="212"/>
                    <a:pt x="197" y="215"/>
                    <a:pt x="193" y="216"/>
                  </a:cubicBezTo>
                  <a:cubicBezTo>
                    <a:pt x="186" y="219"/>
                    <a:pt x="185" y="227"/>
                    <a:pt x="182" y="233"/>
                  </a:cubicBezTo>
                  <a:cubicBezTo>
                    <a:pt x="180" y="235"/>
                    <a:pt x="176" y="238"/>
                    <a:pt x="176" y="241"/>
                  </a:cubicBezTo>
                  <a:cubicBezTo>
                    <a:pt x="177" y="244"/>
                    <a:pt x="172" y="243"/>
                    <a:pt x="170" y="243"/>
                  </a:cubicBezTo>
                  <a:cubicBezTo>
                    <a:pt x="172" y="249"/>
                    <a:pt x="173" y="255"/>
                    <a:pt x="175" y="261"/>
                  </a:cubicBezTo>
                  <a:cubicBezTo>
                    <a:pt x="177" y="266"/>
                    <a:pt x="177" y="273"/>
                    <a:pt x="182" y="276"/>
                  </a:cubicBezTo>
                  <a:cubicBezTo>
                    <a:pt x="187" y="280"/>
                    <a:pt x="186" y="284"/>
                    <a:pt x="186" y="290"/>
                  </a:cubicBezTo>
                  <a:cubicBezTo>
                    <a:pt x="187" y="297"/>
                    <a:pt x="195" y="302"/>
                    <a:pt x="193" y="309"/>
                  </a:cubicBezTo>
                  <a:cubicBezTo>
                    <a:pt x="193" y="306"/>
                    <a:pt x="190" y="304"/>
                    <a:pt x="189" y="301"/>
                  </a:cubicBezTo>
                  <a:cubicBezTo>
                    <a:pt x="187" y="297"/>
                    <a:pt x="187" y="292"/>
                    <a:pt x="181" y="290"/>
                  </a:cubicBezTo>
                  <a:cubicBezTo>
                    <a:pt x="181" y="292"/>
                    <a:pt x="181" y="293"/>
                    <a:pt x="181" y="295"/>
                  </a:cubicBezTo>
                  <a:cubicBezTo>
                    <a:pt x="180" y="291"/>
                    <a:pt x="167" y="289"/>
                    <a:pt x="174" y="284"/>
                  </a:cubicBezTo>
                  <a:cubicBezTo>
                    <a:pt x="172" y="286"/>
                    <a:pt x="171" y="284"/>
                    <a:pt x="170" y="282"/>
                  </a:cubicBezTo>
                  <a:cubicBezTo>
                    <a:pt x="170" y="289"/>
                    <a:pt x="163" y="279"/>
                    <a:pt x="161" y="276"/>
                  </a:cubicBezTo>
                  <a:cubicBezTo>
                    <a:pt x="161" y="282"/>
                    <a:pt x="157" y="270"/>
                    <a:pt x="152" y="273"/>
                  </a:cubicBezTo>
                  <a:cubicBezTo>
                    <a:pt x="150" y="274"/>
                    <a:pt x="147" y="276"/>
                    <a:pt x="144" y="276"/>
                  </a:cubicBezTo>
                  <a:cubicBezTo>
                    <a:pt x="141" y="275"/>
                    <a:pt x="136" y="273"/>
                    <a:pt x="133" y="274"/>
                  </a:cubicBezTo>
                  <a:cubicBezTo>
                    <a:pt x="125" y="276"/>
                    <a:pt x="129" y="268"/>
                    <a:pt x="129" y="263"/>
                  </a:cubicBezTo>
                  <a:cubicBezTo>
                    <a:pt x="128" y="261"/>
                    <a:pt x="128" y="258"/>
                    <a:pt x="128" y="255"/>
                  </a:cubicBezTo>
                  <a:cubicBezTo>
                    <a:pt x="128" y="252"/>
                    <a:pt x="130" y="249"/>
                    <a:pt x="130" y="245"/>
                  </a:cubicBezTo>
                  <a:cubicBezTo>
                    <a:pt x="126" y="248"/>
                    <a:pt x="118" y="245"/>
                    <a:pt x="117" y="242"/>
                  </a:cubicBezTo>
                  <a:cubicBezTo>
                    <a:pt x="118" y="249"/>
                    <a:pt x="94" y="242"/>
                    <a:pt x="101" y="255"/>
                  </a:cubicBezTo>
                  <a:cubicBezTo>
                    <a:pt x="105" y="261"/>
                    <a:pt x="102" y="265"/>
                    <a:pt x="101" y="271"/>
                  </a:cubicBezTo>
                  <a:cubicBezTo>
                    <a:pt x="100" y="278"/>
                    <a:pt x="105" y="284"/>
                    <a:pt x="104" y="291"/>
                  </a:cubicBezTo>
                  <a:cubicBezTo>
                    <a:pt x="103" y="294"/>
                    <a:pt x="101" y="296"/>
                    <a:pt x="100" y="298"/>
                  </a:cubicBezTo>
                  <a:cubicBezTo>
                    <a:pt x="98" y="301"/>
                    <a:pt x="99" y="304"/>
                    <a:pt x="97" y="307"/>
                  </a:cubicBezTo>
                  <a:cubicBezTo>
                    <a:pt x="94" y="312"/>
                    <a:pt x="93" y="320"/>
                    <a:pt x="92" y="326"/>
                  </a:cubicBezTo>
                  <a:cubicBezTo>
                    <a:pt x="90" y="334"/>
                    <a:pt x="89" y="339"/>
                    <a:pt x="86" y="346"/>
                  </a:cubicBezTo>
                  <a:cubicBezTo>
                    <a:pt x="85" y="348"/>
                    <a:pt x="87" y="355"/>
                    <a:pt x="83" y="354"/>
                  </a:cubicBezTo>
                  <a:cubicBezTo>
                    <a:pt x="88" y="360"/>
                    <a:pt x="82" y="372"/>
                    <a:pt x="86" y="380"/>
                  </a:cubicBezTo>
                  <a:cubicBezTo>
                    <a:pt x="87" y="383"/>
                    <a:pt x="89" y="386"/>
                    <a:pt x="88" y="389"/>
                  </a:cubicBezTo>
                  <a:cubicBezTo>
                    <a:pt x="86" y="394"/>
                    <a:pt x="93" y="394"/>
                    <a:pt x="95" y="393"/>
                  </a:cubicBezTo>
                  <a:cubicBezTo>
                    <a:pt x="103" y="389"/>
                    <a:pt x="108" y="389"/>
                    <a:pt x="109" y="400"/>
                  </a:cubicBezTo>
                  <a:cubicBezTo>
                    <a:pt x="109" y="403"/>
                    <a:pt x="114" y="428"/>
                    <a:pt x="119" y="420"/>
                  </a:cubicBezTo>
                  <a:cubicBezTo>
                    <a:pt x="122" y="427"/>
                    <a:pt x="123" y="435"/>
                    <a:pt x="125" y="442"/>
                  </a:cubicBezTo>
                  <a:cubicBezTo>
                    <a:pt x="127" y="448"/>
                    <a:pt x="130" y="455"/>
                    <a:pt x="130" y="462"/>
                  </a:cubicBezTo>
                  <a:cubicBezTo>
                    <a:pt x="126" y="461"/>
                    <a:pt x="125" y="440"/>
                    <a:pt x="119" y="444"/>
                  </a:cubicBezTo>
                  <a:cubicBezTo>
                    <a:pt x="116" y="447"/>
                    <a:pt x="121" y="455"/>
                    <a:pt x="123" y="457"/>
                  </a:cubicBezTo>
                  <a:cubicBezTo>
                    <a:pt x="125" y="459"/>
                    <a:pt x="127" y="461"/>
                    <a:pt x="129" y="463"/>
                  </a:cubicBezTo>
                  <a:cubicBezTo>
                    <a:pt x="131" y="465"/>
                    <a:pt x="133" y="464"/>
                    <a:pt x="135" y="466"/>
                  </a:cubicBezTo>
                  <a:cubicBezTo>
                    <a:pt x="139" y="470"/>
                    <a:pt x="140" y="474"/>
                    <a:pt x="147" y="474"/>
                  </a:cubicBezTo>
                  <a:cubicBezTo>
                    <a:pt x="152" y="474"/>
                    <a:pt x="158" y="472"/>
                    <a:pt x="162" y="476"/>
                  </a:cubicBezTo>
                  <a:cubicBezTo>
                    <a:pt x="167" y="479"/>
                    <a:pt x="168" y="486"/>
                    <a:pt x="173" y="490"/>
                  </a:cubicBezTo>
                  <a:cubicBezTo>
                    <a:pt x="178" y="495"/>
                    <a:pt x="181" y="497"/>
                    <a:pt x="179" y="503"/>
                  </a:cubicBezTo>
                  <a:cubicBezTo>
                    <a:pt x="177" y="506"/>
                    <a:pt x="175" y="512"/>
                    <a:pt x="172" y="513"/>
                  </a:cubicBezTo>
                  <a:cubicBezTo>
                    <a:pt x="169" y="514"/>
                    <a:pt x="168" y="509"/>
                    <a:pt x="166" y="508"/>
                  </a:cubicBezTo>
                  <a:cubicBezTo>
                    <a:pt x="160" y="506"/>
                    <a:pt x="157" y="516"/>
                    <a:pt x="153" y="516"/>
                  </a:cubicBezTo>
                  <a:cubicBezTo>
                    <a:pt x="146" y="516"/>
                    <a:pt x="148" y="509"/>
                    <a:pt x="150" y="505"/>
                  </a:cubicBezTo>
                  <a:cubicBezTo>
                    <a:pt x="153" y="501"/>
                    <a:pt x="148" y="497"/>
                    <a:pt x="145" y="496"/>
                  </a:cubicBezTo>
                  <a:cubicBezTo>
                    <a:pt x="140" y="495"/>
                    <a:pt x="142" y="489"/>
                    <a:pt x="136" y="488"/>
                  </a:cubicBezTo>
                  <a:cubicBezTo>
                    <a:pt x="131" y="487"/>
                    <a:pt x="128" y="487"/>
                    <a:pt x="125" y="483"/>
                  </a:cubicBezTo>
                  <a:cubicBezTo>
                    <a:pt x="120" y="476"/>
                    <a:pt x="122" y="487"/>
                    <a:pt x="120" y="490"/>
                  </a:cubicBezTo>
                  <a:cubicBezTo>
                    <a:pt x="119" y="482"/>
                    <a:pt x="99" y="474"/>
                    <a:pt x="107" y="465"/>
                  </a:cubicBezTo>
                  <a:cubicBezTo>
                    <a:pt x="100" y="469"/>
                    <a:pt x="103" y="459"/>
                    <a:pt x="100" y="457"/>
                  </a:cubicBezTo>
                  <a:cubicBezTo>
                    <a:pt x="100" y="461"/>
                    <a:pt x="96" y="460"/>
                    <a:pt x="95" y="457"/>
                  </a:cubicBezTo>
                  <a:cubicBezTo>
                    <a:pt x="93" y="454"/>
                    <a:pt x="93" y="449"/>
                    <a:pt x="90" y="446"/>
                  </a:cubicBezTo>
                  <a:cubicBezTo>
                    <a:pt x="89" y="445"/>
                    <a:pt x="85" y="447"/>
                    <a:pt x="84" y="444"/>
                  </a:cubicBezTo>
                  <a:cubicBezTo>
                    <a:pt x="84" y="441"/>
                    <a:pt x="85" y="440"/>
                    <a:pt x="83" y="438"/>
                  </a:cubicBezTo>
                  <a:cubicBezTo>
                    <a:pt x="81" y="435"/>
                    <a:pt x="81" y="435"/>
                    <a:pt x="77" y="434"/>
                  </a:cubicBezTo>
                  <a:cubicBezTo>
                    <a:pt x="75" y="434"/>
                    <a:pt x="75" y="430"/>
                    <a:pt x="75" y="428"/>
                  </a:cubicBezTo>
                  <a:cubicBezTo>
                    <a:pt x="74" y="426"/>
                    <a:pt x="72" y="422"/>
                    <a:pt x="69" y="423"/>
                  </a:cubicBezTo>
                  <a:cubicBezTo>
                    <a:pt x="65" y="424"/>
                    <a:pt x="66" y="427"/>
                    <a:pt x="65" y="430"/>
                  </a:cubicBezTo>
                  <a:cubicBezTo>
                    <a:pt x="56" y="428"/>
                    <a:pt x="58" y="414"/>
                    <a:pt x="59" y="407"/>
                  </a:cubicBezTo>
                  <a:cubicBezTo>
                    <a:pt x="61" y="393"/>
                    <a:pt x="64" y="379"/>
                    <a:pt x="67" y="365"/>
                  </a:cubicBezTo>
                  <a:cubicBezTo>
                    <a:pt x="68" y="359"/>
                    <a:pt x="72" y="352"/>
                    <a:pt x="72" y="347"/>
                  </a:cubicBezTo>
                  <a:cubicBezTo>
                    <a:pt x="72" y="341"/>
                    <a:pt x="75" y="340"/>
                    <a:pt x="77" y="335"/>
                  </a:cubicBezTo>
                  <a:cubicBezTo>
                    <a:pt x="80" y="328"/>
                    <a:pt x="98" y="309"/>
                    <a:pt x="92" y="301"/>
                  </a:cubicBezTo>
                  <a:cubicBezTo>
                    <a:pt x="90" y="298"/>
                    <a:pt x="87" y="289"/>
                    <a:pt x="86" y="285"/>
                  </a:cubicBezTo>
                  <a:cubicBezTo>
                    <a:pt x="85" y="279"/>
                    <a:pt x="83" y="277"/>
                    <a:pt x="80" y="272"/>
                  </a:cubicBezTo>
                  <a:cubicBezTo>
                    <a:pt x="78" y="269"/>
                    <a:pt x="74" y="261"/>
                    <a:pt x="75" y="257"/>
                  </a:cubicBezTo>
                  <a:cubicBezTo>
                    <a:pt x="76" y="249"/>
                    <a:pt x="76" y="244"/>
                    <a:pt x="72" y="236"/>
                  </a:cubicBezTo>
                  <a:cubicBezTo>
                    <a:pt x="67" y="224"/>
                    <a:pt x="55" y="216"/>
                    <a:pt x="47" y="206"/>
                  </a:cubicBezTo>
                  <a:cubicBezTo>
                    <a:pt x="44" y="201"/>
                    <a:pt x="40" y="197"/>
                    <a:pt x="40" y="191"/>
                  </a:cubicBezTo>
                  <a:cubicBezTo>
                    <a:pt x="39" y="188"/>
                    <a:pt x="40" y="180"/>
                    <a:pt x="45" y="184"/>
                  </a:cubicBezTo>
                  <a:cubicBezTo>
                    <a:pt x="44" y="180"/>
                    <a:pt x="49" y="181"/>
                    <a:pt x="50" y="178"/>
                  </a:cubicBezTo>
                  <a:cubicBezTo>
                    <a:pt x="51" y="174"/>
                    <a:pt x="49" y="165"/>
                    <a:pt x="48" y="160"/>
                  </a:cubicBezTo>
                  <a:cubicBezTo>
                    <a:pt x="47" y="153"/>
                    <a:pt x="53" y="157"/>
                    <a:pt x="55" y="153"/>
                  </a:cubicBezTo>
                  <a:cubicBezTo>
                    <a:pt x="57" y="150"/>
                    <a:pt x="57" y="145"/>
                    <a:pt x="54" y="142"/>
                  </a:cubicBezTo>
                  <a:cubicBezTo>
                    <a:pt x="54" y="145"/>
                    <a:pt x="52" y="147"/>
                    <a:pt x="51" y="149"/>
                  </a:cubicBezTo>
                  <a:cubicBezTo>
                    <a:pt x="46" y="143"/>
                    <a:pt x="45" y="135"/>
                    <a:pt x="43" y="128"/>
                  </a:cubicBezTo>
                  <a:cubicBezTo>
                    <a:pt x="41" y="124"/>
                    <a:pt x="35" y="119"/>
                    <a:pt x="31" y="116"/>
                  </a:cubicBezTo>
                  <a:cubicBezTo>
                    <a:pt x="26" y="110"/>
                    <a:pt x="20" y="105"/>
                    <a:pt x="16" y="99"/>
                  </a:cubicBezTo>
                  <a:cubicBezTo>
                    <a:pt x="14" y="95"/>
                    <a:pt x="15" y="92"/>
                    <a:pt x="14" y="89"/>
                  </a:cubicBezTo>
                  <a:cubicBezTo>
                    <a:pt x="13" y="86"/>
                    <a:pt x="9" y="83"/>
                    <a:pt x="10" y="79"/>
                  </a:cubicBezTo>
                  <a:cubicBezTo>
                    <a:pt x="4" y="81"/>
                    <a:pt x="1" y="73"/>
                    <a:pt x="0" y="69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557">
              <a:extLst>
                <a:ext uri="{FF2B5EF4-FFF2-40B4-BE49-F238E27FC236}">
                  <a16:creationId xmlns="" xmlns:a16="http://schemas.microsoft.com/office/drawing/2014/main" id="{879E6BB7-432B-4713-B074-FDA8918269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4701" y="2922588"/>
              <a:ext cx="207963" cy="496888"/>
            </a:xfrm>
            <a:custGeom>
              <a:avLst/>
              <a:gdLst>
                <a:gd name="T0" fmla="*/ 14 w 269"/>
                <a:gd name="T1" fmla="*/ 251 h 643"/>
                <a:gd name="T2" fmla="*/ 11 w 269"/>
                <a:gd name="T3" fmla="*/ 221 h 643"/>
                <a:gd name="T4" fmla="*/ 24 w 269"/>
                <a:gd name="T5" fmla="*/ 212 h 643"/>
                <a:gd name="T6" fmla="*/ 21 w 269"/>
                <a:gd name="T7" fmla="*/ 156 h 643"/>
                <a:gd name="T8" fmla="*/ 46 w 269"/>
                <a:gd name="T9" fmla="*/ 163 h 643"/>
                <a:gd name="T10" fmla="*/ 61 w 269"/>
                <a:gd name="T11" fmla="*/ 82 h 643"/>
                <a:gd name="T12" fmla="*/ 77 w 269"/>
                <a:gd name="T13" fmla="*/ 56 h 643"/>
                <a:gd name="T14" fmla="*/ 105 w 269"/>
                <a:gd name="T15" fmla="*/ 43 h 643"/>
                <a:gd name="T16" fmla="*/ 111 w 269"/>
                <a:gd name="T17" fmla="*/ 26 h 643"/>
                <a:gd name="T18" fmla="*/ 118 w 269"/>
                <a:gd name="T19" fmla="*/ 0 h 643"/>
                <a:gd name="T20" fmla="*/ 148 w 269"/>
                <a:gd name="T21" fmla="*/ 35 h 643"/>
                <a:gd name="T22" fmla="*/ 167 w 269"/>
                <a:gd name="T23" fmla="*/ 76 h 643"/>
                <a:gd name="T24" fmla="*/ 162 w 269"/>
                <a:gd name="T25" fmla="*/ 101 h 643"/>
                <a:gd name="T26" fmla="*/ 149 w 269"/>
                <a:gd name="T27" fmla="*/ 129 h 643"/>
                <a:gd name="T28" fmla="*/ 152 w 269"/>
                <a:gd name="T29" fmla="*/ 152 h 643"/>
                <a:gd name="T30" fmla="*/ 186 w 269"/>
                <a:gd name="T31" fmla="*/ 152 h 643"/>
                <a:gd name="T32" fmla="*/ 188 w 269"/>
                <a:gd name="T33" fmla="*/ 175 h 643"/>
                <a:gd name="T34" fmla="*/ 209 w 269"/>
                <a:gd name="T35" fmla="*/ 208 h 643"/>
                <a:gd name="T36" fmla="*/ 237 w 269"/>
                <a:gd name="T37" fmla="*/ 238 h 643"/>
                <a:gd name="T38" fmla="*/ 265 w 269"/>
                <a:gd name="T39" fmla="*/ 235 h 643"/>
                <a:gd name="T40" fmla="*/ 255 w 269"/>
                <a:gd name="T41" fmla="*/ 265 h 643"/>
                <a:gd name="T42" fmla="*/ 223 w 269"/>
                <a:gd name="T43" fmla="*/ 285 h 643"/>
                <a:gd name="T44" fmla="*/ 211 w 269"/>
                <a:gd name="T45" fmla="*/ 302 h 643"/>
                <a:gd name="T46" fmla="*/ 182 w 269"/>
                <a:gd name="T47" fmla="*/ 304 h 643"/>
                <a:gd name="T48" fmla="*/ 176 w 269"/>
                <a:gd name="T49" fmla="*/ 333 h 643"/>
                <a:gd name="T50" fmla="*/ 177 w 269"/>
                <a:gd name="T51" fmla="*/ 355 h 643"/>
                <a:gd name="T52" fmla="*/ 196 w 269"/>
                <a:gd name="T53" fmla="*/ 389 h 643"/>
                <a:gd name="T54" fmla="*/ 218 w 269"/>
                <a:gd name="T55" fmla="*/ 425 h 643"/>
                <a:gd name="T56" fmla="*/ 215 w 269"/>
                <a:gd name="T57" fmla="*/ 438 h 643"/>
                <a:gd name="T58" fmla="*/ 206 w 269"/>
                <a:gd name="T59" fmla="*/ 463 h 643"/>
                <a:gd name="T60" fmla="*/ 243 w 269"/>
                <a:gd name="T61" fmla="*/ 530 h 643"/>
                <a:gd name="T62" fmla="*/ 254 w 269"/>
                <a:gd name="T63" fmla="*/ 563 h 643"/>
                <a:gd name="T64" fmla="*/ 239 w 269"/>
                <a:gd name="T65" fmla="*/ 617 h 643"/>
                <a:gd name="T66" fmla="*/ 229 w 269"/>
                <a:gd name="T67" fmla="*/ 623 h 643"/>
                <a:gd name="T68" fmla="*/ 234 w 269"/>
                <a:gd name="T69" fmla="*/ 595 h 643"/>
                <a:gd name="T70" fmla="*/ 230 w 269"/>
                <a:gd name="T71" fmla="*/ 583 h 643"/>
                <a:gd name="T72" fmla="*/ 226 w 269"/>
                <a:gd name="T73" fmla="*/ 563 h 643"/>
                <a:gd name="T74" fmla="*/ 228 w 269"/>
                <a:gd name="T75" fmla="*/ 548 h 643"/>
                <a:gd name="T76" fmla="*/ 210 w 269"/>
                <a:gd name="T77" fmla="*/ 502 h 643"/>
                <a:gd name="T78" fmla="*/ 207 w 269"/>
                <a:gd name="T79" fmla="*/ 498 h 643"/>
                <a:gd name="T80" fmla="*/ 197 w 269"/>
                <a:gd name="T81" fmla="*/ 479 h 643"/>
                <a:gd name="T82" fmla="*/ 185 w 269"/>
                <a:gd name="T83" fmla="*/ 428 h 643"/>
                <a:gd name="T84" fmla="*/ 168 w 269"/>
                <a:gd name="T85" fmla="*/ 395 h 643"/>
                <a:gd name="T86" fmla="*/ 158 w 269"/>
                <a:gd name="T87" fmla="*/ 393 h 643"/>
                <a:gd name="T88" fmla="*/ 142 w 269"/>
                <a:gd name="T89" fmla="*/ 406 h 643"/>
                <a:gd name="T90" fmla="*/ 127 w 269"/>
                <a:gd name="T91" fmla="*/ 427 h 643"/>
                <a:gd name="T92" fmla="*/ 115 w 269"/>
                <a:gd name="T93" fmla="*/ 434 h 643"/>
                <a:gd name="T94" fmla="*/ 103 w 269"/>
                <a:gd name="T95" fmla="*/ 443 h 643"/>
                <a:gd name="T96" fmla="*/ 95 w 269"/>
                <a:gd name="T97" fmla="*/ 437 h 643"/>
                <a:gd name="T98" fmla="*/ 96 w 269"/>
                <a:gd name="T99" fmla="*/ 416 h 643"/>
                <a:gd name="T100" fmla="*/ 85 w 269"/>
                <a:gd name="T101" fmla="*/ 406 h 643"/>
                <a:gd name="T102" fmla="*/ 79 w 269"/>
                <a:gd name="T103" fmla="*/ 353 h 643"/>
                <a:gd name="T104" fmla="*/ 66 w 269"/>
                <a:gd name="T105" fmla="*/ 331 h 643"/>
                <a:gd name="T106" fmla="*/ 63 w 269"/>
                <a:gd name="T107" fmla="*/ 335 h 643"/>
                <a:gd name="T108" fmla="*/ 56 w 269"/>
                <a:gd name="T109" fmla="*/ 321 h 643"/>
                <a:gd name="T110" fmla="*/ 49 w 269"/>
                <a:gd name="T111" fmla="*/ 305 h 643"/>
                <a:gd name="T112" fmla="*/ 33 w 269"/>
                <a:gd name="T113" fmla="*/ 293 h 643"/>
                <a:gd name="T114" fmla="*/ 35 w 269"/>
                <a:gd name="T115" fmla="*/ 302 h 643"/>
                <a:gd name="T116" fmla="*/ 31 w 269"/>
                <a:gd name="T117" fmla="*/ 283 h 643"/>
                <a:gd name="T118" fmla="*/ 25 w 269"/>
                <a:gd name="T119" fmla="*/ 292 h 643"/>
                <a:gd name="T120" fmla="*/ 19 w 269"/>
                <a:gd name="T121" fmla="*/ 285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9" h="643">
                  <a:moveTo>
                    <a:pt x="0" y="255"/>
                  </a:moveTo>
                  <a:cubicBezTo>
                    <a:pt x="0" y="253"/>
                    <a:pt x="0" y="247"/>
                    <a:pt x="3" y="247"/>
                  </a:cubicBezTo>
                  <a:cubicBezTo>
                    <a:pt x="7" y="246"/>
                    <a:pt x="10" y="252"/>
                    <a:pt x="14" y="251"/>
                  </a:cubicBezTo>
                  <a:cubicBezTo>
                    <a:pt x="12" y="246"/>
                    <a:pt x="10" y="241"/>
                    <a:pt x="10" y="235"/>
                  </a:cubicBezTo>
                  <a:cubicBezTo>
                    <a:pt x="10" y="233"/>
                    <a:pt x="10" y="230"/>
                    <a:pt x="9" y="228"/>
                  </a:cubicBezTo>
                  <a:cubicBezTo>
                    <a:pt x="8" y="226"/>
                    <a:pt x="12" y="224"/>
                    <a:pt x="11" y="221"/>
                  </a:cubicBezTo>
                  <a:cubicBezTo>
                    <a:pt x="14" y="223"/>
                    <a:pt x="16" y="229"/>
                    <a:pt x="19" y="228"/>
                  </a:cubicBezTo>
                  <a:cubicBezTo>
                    <a:pt x="22" y="227"/>
                    <a:pt x="21" y="222"/>
                    <a:pt x="21" y="220"/>
                  </a:cubicBezTo>
                  <a:cubicBezTo>
                    <a:pt x="27" y="223"/>
                    <a:pt x="25" y="214"/>
                    <a:pt x="24" y="212"/>
                  </a:cubicBezTo>
                  <a:cubicBezTo>
                    <a:pt x="20" y="204"/>
                    <a:pt x="21" y="198"/>
                    <a:pt x="20" y="191"/>
                  </a:cubicBezTo>
                  <a:cubicBezTo>
                    <a:pt x="26" y="195"/>
                    <a:pt x="26" y="186"/>
                    <a:pt x="26" y="182"/>
                  </a:cubicBezTo>
                  <a:cubicBezTo>
                    <a:pt x="26" y="173"/>
                    <a:pt x="24" y="165"/>
                    <a:pt x="21" y="156"/>
                  </a:cubicBezTo>
                  <a:cubicBezTo>
                    <a:pt x="22" y="156"/>
                    <a:pt x="24" y="157"/>
                    <a:pt x="25" y="158"/>
                  </a:cubicBezTo>
                  <a:cubicBezTo>
                    <a:pt x="27" y="159"/>
                    <a:pt x="27" y="158"/>
                    <a:pt x="30" y="157"/>
                  </a:cubicBezTo>
                  <a:cubicBezTo>
                    <a:pt x="34" y="157"/>
                    <a:pt x="43" y="161"/>
                    <a:pt x="46" y="163"/>
                  </a:cubicBezTo>
                  <a:cubicBezTo>
                    <a:pt x="46" y="150"/>
                    <a:pt x="64" y="126"/>
                    <a:pt x="54" y="116"/>
                  </a:cubicBezTo>
                  <a:cubicBezTo>
                    <a:pt x="48" y="110"/>
                    <a:pt x="60" y="103"/>
                    <a:pt x="61" y="97"/>
                  </a:cubicBezTo>
                  <a:cubicBezTo>
                    <a:pt x="63" y="91"/>
                    <a:pt x="64" y="87"/>
                    <a:pt x="61" y="82"/>
                  </a:cubicBezTo>
                  <a:cubicBezTo>
                    <a:pt x="59" y="77"/>
                    <a:pt x="58" y="68"/>
                    <a:pt x="63" y="65"/>
                  </a:cubicBezTo>
                  <a:cubicBezTo>
                    <a:pt x="65" y="64"/>
                    <a:pt x="69" y="65"/>
                    <a:pt x="70" y="62"/>
                  </a:cubicBezTo>
                  <a:cubicBezTo>
                    <a:pt x="70" y="60"/>
                    <a:pt x="75" y="58"/>
                    <a:pt x="77" y="56"/>
                  </a:cubicBezTo>
                  <a:cubicBezTo>
                    <a:pt x="79" y="54"/>
                    <a:pt x="81" y="51"/>
                    <a:pt x="83" y="48"/>
                  </a:cubicBezTo>
                  <a:cubicBezTo>
                    <a:pt x="85" y="43"/>
                    <a:pt x="93" y="44"/>
                    <a:pt x="98" y="43"/>
                  </a:cubicBezTo>
                  <a:cubicBezTo>
                    <a:pt x="100" y="43"/>
                    <a:pt x="103" y="41"/>
                    <a:pt x="105" y="43"/>
                  </a:cubicBezTo>
                  <a:cubicBezTo>
                    <a:pt x="108" y="46"/>
                    <a:pt x="111" y="52"/>
                    <a:pt x="116" y="50"/>
                  </a:cubicBezTo>
                  <a:cubicBezTo>
                    <a:pt x="115" y="46"/>
                    <a:pt x="111" y="44"/>
                    <a:pt x="108" y="40"/>
                  </a:cubicBezTo>
                  <a:cubicBezTo>
                    <a:pt x="103" y="35"/>
                    <a:pt x="107" y="30"/>
                    <a:pt x="111" y="26"/>
                  </a:cubicBezTo>
                  <a:cubicBezTo>
                    <a:pt x="117" y="19"/>
                    <a:pt x="114" y="21"/>
                    <a:pt x="114" y="14"/>
                  </a:cubicBezTo>
                  <a:cubicBezTo>
                    <a:pt x="114" y="12"/>
                    <a:pt x="118" y="11"/>
                    <a:pt x="117" y="8"/>
                  </a:cubicBezTo>
                  <a:cubicBezTo>
                    <a:pt x="117" y="6"/>
                    <a:pt x="118" y="3"/>
                    <a:pt x="118" y="0"/>
                  </a:cubicBezTo>
                  <a:cubicBezTo>
                    <a:pt x="124" y="6"/>
                    <a:pt x="134" y="7"/>
                    <a:pt x="139" y="15"/>
                  </a:cubicBezTo>
                  <a:cubicBezTo>
                    <a:pt x="140" y="18"/>
                    <a:pt x="140" y="21"/>
                    <a:pt x="141" y="24"/>
                  </a:cubicBezTo>
                  <a:cubicBezTo>
                    <a:pt x="143" y="28"/>
                    <a:pt x="146" y="31"/>
                    <a:pt x="148" y="35"/>
                  </a:cubicBezTo>
                  <a:cubicBezTo>
                    <a:pt x="150" y="34"/>
                    <a:pt x="151" y="32"/>
                    <a:pt x="150" y="30"/>
                  </a:cubicBezTo>
                  <a:cubicBezTo>
                    <a:pt x="162" y="35"/>
                    <a:pt x="162" y="48"/>
                    <a:pt x="166" y="60"/>
                  </a:cubicBezTo>
                  <a:cubicBezTo>
                    <a:pt x="167" y="65"/>
                    <a:pt x="168" y="70"/>
                    <a:pt x="167" y="76"/>
                  </a:cubicBezTo>
                  <a:cubicBezTo>
                    <a:pt x="167" y="79"/>
                    <a:pt x="172" y="87"/>
                    <a:pt x="165" y="85"/>
                  </a:cubicBezTo>
                  <a:cubicBezTo>
                    <a:pt x="166" y="87"/>
                    <a:pt x="174" y="97"/>
                    <a:pt x="166" y="94"/>
                  </a:cubicBezTo>
                  <a:cubicBezTo>
                    <a:pt x="165" y="94"/>
                    <a:pt x="162" y="100"/>
                    <a:pt x="162" y="101"/>
                  </a:cubicBezTo>
                  <a:cubicBezTo>
                    <a:pt x="163" y="105"/>
                    <a:pt x="158" y="103"/>
                    <a:pt x="156" y="103"/>
                  </a:cubicBezTo>
                  <a:cubicBezTo>
                    <a:pt x="156" y="105"/>
                    <a:pt x="155" y="120"/>
                    <a:pt x="148" y="114"/>
                  </a:cubicBezTo>
                  <a:cubicBezTo>
                    <a:pt x="149" y="120"/>
                    <a:pt x="146" y="124"/>
                    <a:pt x="149" y="129"/>
                  </a:cubicBezTo>
                  <a:cubicBezTo>
                    <a:pt x="144" y="129"/>
                    <a:pt x="144" y="133"/>
                    <a:pt x="144" y="137"/>
                  </a:cubicBezTo>
                  <a:cubicBezTo>
                    <a:pt x="144" y="142"/>
                    <a:pt x="148" y="142"/>
                    <a:pt x="149" y="145"/>
                  </a:cubicBezTo>
                  <a:cubicBezTo>
                    <a:pt x="150" y="146"/>
                    <a:pt x="152" y="151"/>
                    <a:pt x="152" y="152"/>
                  </a:cubicBezTo>
                  <a:cubicBezTo>
                    <a:pt x="150" y="155"/>
                    <a:pt x="146" y="159"/>
                    <a:pt x="150" y="162"/>
                  </a:cubicBezTo>
                  <a:cubicBezTo>
                    <a:pt x="151" y="163"/>
                    <a:pt x="161" y="156"/>
                    <a:pt x="163" y="155"/>
                  </a:cubicBezTo>
                  <a:cubicBezTo>
                    <a:pt x="170" y="151"/>
                    <a:pt x="179" y="157"/>
                    <a:pt x="186" y="152"/>
                  </a:cubicBezTo>
                  <a:cubicBezTo>
                    <a:pt x="187" y="157"/>
                    <a:pt x="181" y="158"/>
                    <a:pt x="183" y="163"/>
                  </a:cubicBezTo>
                  <a:cubicBezTo>
                    <a:pt x="183" y="165"/>
                    <a:pt x="185" y="167"/>
                    <a:pt x="187" y="168"/>
                  </a:cubicBezTo>
                  <a:cubicBezTo>
                    <a:pt x="189" y="171"/>
                    <a:pt x="186" y="173"/>
                    <a:pt x="188" y="175"/>
                  </a:cubicBezTo>
                  <a:cubicBezTo>
                    <a:pt x="192" y="178"/>
                    <a:pt x="190" y="185"/>
                    <a:pt x="196" y="188"/>
                  </a:cubicBezTo>
                  <a:cubicBezTo>
                    <a:pt x="203" y="191"/>
                    <a:pt x="209" y="187"/>
                    <a:pt x="212" y="195"/>
                  </a:cubicBezTo>
                  <a:cubicBezTo>
                    <a:pt x="204" y="195"/>
                    <a:pt x="208" y="204"/>
                    <a:pt x="209" y="208"/>
                  </a:cubicBezTo>
                  <a:cubicBezTo>
                    <a:pt x="210" y="212"/>
                    <a:pt x="200" y="221"/>
                    <a:pt x="208" y="223"/>
                  </a:cubicBezTo>
                  <a:cubicBezTo>
                    <a:pt x="213" y="225"/>
                    <a:pt x="224" y="221"/>
                    <a:pt x="229" y="225"/>
                  </a:cubicBezTo>
                  <a:cubicBezTo>
                    <a:pt x="234" y="230"/>
                    <a:pt x="227" y="238"/>
                    <a:pt x="237" y="238"/>
                  </a:cubicBezTo>
                  <a:cubicBezTo>
                    <a:pt x="235" y="240"/>
                    <a:pt x="236" y="244"/>
                    <a:pt x="238" y="246"/>
                  </a:cubicBezTo>
                  <a:cubicBezTo>
                    <a:pt x="240" y="248"/>
                    <a:pt x="242" y="242"/>
                    <a:pt x="245" y="244"/>
                  </a:cubicBezTo>
                  <a:cubicBezTo>
                    <a:pt x="252" y="248"/>
                    <a:pt x="260" y="238"/>
                    <a:pt x="265" y="235"/>
                  </a:cubicBezTo>
                  <a:cubicBezTo>
                    <a:pt x="265" y="240"/>
                    <a:pt x="269" y="243"/>
                    <a:pt x="264" y="247"/>
                  </a:cubicBezTo>
                  <a:cubicBezTo>
                    <a:pt x="262" y="249"/>
                    <a:pt x="257" y="250"/>
                    <a:pt x="256" y="252"/>
                  </a:cubicBezTo>
                  <a:cubicBezTo>
                    <a:pt x="255" y="254"/>
                    <a:pt x="249" y="269"/>
                    <a:pt x="255" y="265"/>
                  </a:cubicBezTo>
                  <a:cubicBezTo>
                    <a:pt x="254" y="270"/>
                    <a:pt x="247" y="267"/>
                    <a:pt x="245" y="269"/>
                  </a:cubicBezTo>
                  <a:cubicBezTo>
                    <a:pt x="241" y="273"/>
                    <a:pt x="242" y="279"/>
                    <a:pt x="241" y="284"/>
                  </a:cubicBezTo>
                  <a:cubicBezTo>
                    <a:pt x="235" y="278"/>
                    <a:pt x="230" y="285"/>
                    <a:pt x="223" y="285"/>
                  </a:cubicBezTo>
                  <a:cubicBezTo>
                    <a:pt x="225" y="288"/>
                    <a:pt x="225" y="292"/>
                    <a:pt x="222" y="293"/>
                  </a:cubicBezTo>
                  <a:cubicBezTo>
                    <a:pt x="219" y="294"/>
                    <a:pt x="217" y="291"/>
                    <a:pt x="214" y="291"/>
                  </a:cubicBezTo>
                  <a:cubicBezTo>
                    <a:pt x="211" y="292"/>
                    <a:pt x="211" y="299"/>
                    <a:pt x="211" y="302"/>
                  </a:cubicBezTo>
                  <a:cubicBezTo>
                    <a:pt x="210" y="304"/>
                    <a:pt x="208" y="304"/>
                    <a:pt x="207" y="303"/>
                  </a:cubicBezTo>
                  <a:cubicBezTo>
                    <a:pt x="205" y="302"/>
                    <a:pt x="200" y="307"/>
                    <a:pt x="197" y="307"/>
                  </a:cubicBezTo>
                  <a:cubicBezTo>
                    <a:pt x="196" y="307"/>
                    <a:pt x="182" y="305"/>
                    <a:pt x="182" y="304"/>
                  </a:cubicBezTo>
                  <a:cubicBezTo>
                    <a:pt x="182" y="309"/>
                    <a:pt x="178" y="312"/>
                    <a:pt x="177" y="317"/>
                  </a:cubicBezTo>
                  <a:cubicBezTo>
                    <a:pt x="177" y="319"/>
                    <a:pt x="178" y="322"/>
                    <a:pt x="179" y="324"/>
                  </a:cubicBezTo>
                  <a:cubicBezTo>
                    <a:pt x="180" y="327"/>
                    <a:pt x="177" y="330"/>
                    <a:pt x="176" y="333"/>
                  </a:cubicBezTo>
                  <a:cubicBezTo>
                    <a:pt x="176" y="336"/>
                    <a:pt x="182" y="341"/>
                    <a:pt x="179" y="345"/>
                  </a:cubicBezTo>
                  <a:cubicBezTo>
                    <a:pt x="177" y="348"/>
                    <a:pt x="169" y="349"/>
                    <a:pt x="167" y="345"/>
                  </a:cubicBezTo>
                  <a:cubicBezTo>
                    <a:pt x="168" y="349"/>
                    <a:pt x="171" y="357"/>
                    <a:pt x="177" y="355"/>
                  </a:cubicBezTo>
                  <a:cubicBezTo>
                    <a:pt x="176" y="358"/>
                    <a:pt x="178" y="360"/>
                    <a:pt x="180" y="362"/>
                  </a:cubicBezTo>
                  <a:cubicBezTo>
                    <a:pt x="181" y="366"/>
                    <a:pt x="180" y="369"/>
                    <a:pt x="182" y="372"/>
                  </a:cubicBezTo>
                  <a:cubicBezTo>
                    <a:pt x="184" y="378"/>
                    <a:pt x="192" y="385"/>
                    <a:pt x="196" y="389"/>
                  </a:cubicBezTo>
                  <a:cubicBezTo>
                    <a:pt x="198" y="392"/>
                    <a:pt x="201" y="394"/>
                    <a:pt x="203" y="398"/>
                  </a:cubicBezTo>
                  <a:cubicBezTo>
                    <a:pt x="205" y="400"/>
                    <a:pt x="208" y="400"/>
                    <a:pt x="210" y="404"/>
                  </a:cubicBezTo>
                  <a:cubicBezTo>
                    <a:pt x="212" y="411"/>
                    <a:pt x="213" y="418"/>
                    <a:pt x="218" y="425"/>
                  </a:cubicBezTo>
                  <a:cubicBezTo>
                    <a:pt x="219" y="423"/>
                    <a:pt x="221" y="421"/>
                    <a:pt x="221" y="418"/>
                  </a:cubicBezTo>
                  <a:cubicBezTo>
                    <a:pt x="225" y="421"/>
                    <a:pt x="224" y="428"/>
                    <a:pt x="220" y="430"/>
                  </a:cubicBezTo>
                  <a:cubicBezTo>
                    <a:pt x="216" y="434"/>
                    <a:pt x="214" y="430"/>
                    <a:pt x="215" y="438"/>
                  </a:cubicBezTo>
                  <a:cubicBezTo>
                    <a:pt x="216" y="442"/>
                    <a:pt x="217" y="449"/>
                    <a:pt x="217" y="453"/>
                  </a:cubicBezTo>
                  <a:cubicBezTo>
                    <a:pt x="216" y="456"/>
                    <a:pt x="211" y="456"/>
                    <a:pt x="212" y="460"/>
                  </a:cubicBezTo>
                  <a:cubicBezTo>
                    <a:pt x="209" y="458"/>
                    <a:pt x="207" y="460"/>
                    <a:pt x="206" y="463"/>
                  </a:cubicBezTo>
                  <a:cubicBezTo>
                    <a:pt x="206" y="467"/>
                    <a:pt x="208" y="473"/>
                    <a:pt x="210" y="476"/>
                  </a:cubicBezTo>
                  <a:cubicBezTo>
                    <a:pt x="216" y="486"/>
                    <a:pt x="226" y="494"/>
                    <a:pt x="234" y="502"/>
                  </a:cubicBezTo>
                  <a:cubicBezTo>
                    <a:pt x="241" y="510"/>
                    <a:pt x="242" y="520"/>
                    <a:pt x="243" y="530"/>
                  </a:cubicBezTo>
                  <a:cubicBezTo>
                    <a:pt x="244" y="535"/>
                    <a:pt x="241" y="534"/>
                    <a:pt x="243" y="539"/>
                  </a:cubicBezTo>
                  <a:cubicBezTo>
                    <a:pt x="245" y="544"/>
                    <a:pt x="245" y="547"/>
                    <a:pt x="249" y="551"/>
                  </a:cubicBezTo>
                  <a:cubicBezTo>
                    <a:pt x="253" y="554"/>
                    <a:pt x="252" y="558"/>
                    <a:pt x="254" y="563"/>
                  </a:cubicBezTo>
                  <a:cubicBezTo>
                    <a:pt x="255" y="568"/>
                    <a:pt x="258" y="572"/>
                    <a:pt x="260" y="576"/>
                  </a:cubicBezTo>
                  <a:cubicBezTo>
                    <a:pt x="261" y="583"/>
                    <a:pt x="255" y="592"/>
                    <a:pt x="252" y="598"/>
                  </a:cubicBezTo>
                  <a:cubicBezTo>
                    <a:pt x="249" y="605"/>
                    <a:pt x="245" y="612"/>
                    <a:pt x="239" y="617"/>
                  </a:cubicBezTo>
                  <a:cubicBezTo>
                    <a:pt x="236" y="620"/>
                    <a:pt x="240" y="623"/>
                    <a:pt x="238" y="627"/>
                  </a:cubicBezTo>
                  <a:cubicBezTo>
                    <a:pt x="235" y="632"/>
                    <a:pt x="235" y="638"/>
                    <a:pt x="232" y="643"/>
                  </a:cubicBezTo>
                  <a:cubicBezTo>
                    <a:pt x="229" y="637"/>
                    <a:pt x="230" y="629"/>
                    <a:pt x="229" y="623"/>
                  </a:cubicBezTo>
                  <a:cubicBezTo>
                    <a:pt x="228" y="621"/>
                    <a:pt x="227" y="619"/>
                    <a:pt x="229" y="617"/>
                  </a:cubicBezTo>
                  <a:cubicBezTo>
                    <a:pt x="232" y="615"/>
                    <a:pt x="230" y="614"/>
                    <a:pt x="232" y="612"/>
                  </a:cubicBezTo>
                  <a:cubicBezTo>
                    <a:pt x="235" y="607"/>
                    <a:pt x="235" y="601"/>
                    <a:pt x="234" y="595"/>
                  </a:cubicBezTo>
                  <a:cubicBezTo>
                    <a:pt x="234" y="592"/>
                    <a:pt x="232" y="583"/>
                    <a:pt x="237" y="583"/>
                  </a:cubicBezTo>
                  <a:cubicBezTo>
                    <a:pt x="236" y="582"/>
                    <a:pt x="236" y="580"/>
                    <a:pt x="236" y="579"/>
                  </a:cubicBezTo>
                  <a:cubicBezTo>
                    <a:pt x="234" y="581"/>
                    <a:pt x="232" y="582"/>
                    <a:pt x="230" y="583"/>
                  </a:cubicBezTo>
                  <a:cubicBezTo>
                    <a:pt x="229" y="579"/>
                    <a:pt x="235" y="577"/>
                    <a:pt x="229" y="577"/>
                  </a:cubicBezTo>
                  <a:cubicBezTo>
                    <a:pt x="236" y="574"/>
                    <a:pt x="226" y="569"/>
                    <a:pt x="231" y="566"/>
                  </a:cubicBezTo>
                  <a:cubicBezTo>
                    <a:pt x="229" y="567"/>
                    <a:pt x="227" y="565"/>
                    <a:pt x="226" y="563"/>
                  </a:cubicBezTo>
                  <a:cubicBezTo>
                    <a:pt x="228" y="563"/>
                    <a:pt x="229" y="562"/>
                    <a:pt x="231" y="561"/>
                  </a:cubicBezTo>
                  <a:cubicBezTo>
                    <a:pt x="228" y="560"/>
                    <a:pt x="226" y="557"/>
                    <a:pt x="230" y="556"/>
                  </a:cubicBezTo>
                  <a:cubicBezTo>
                    <a:pt x="227" y="555"/>
                    <a:pt x="229" y="551"/>
                    <a:pt x="228" y="548"/>
                  </a:cubicBezTo>
                  <a:cubicBezTo>
                    <a:pt x="227" y="543"/>
                    <a:pt x="225" y="537"/>
                    <a:pt x="223" y="532"/>
                  </a:cubicBezTo>
                  <a:cubicBezTo>
                    <a:pt x="221" y="527"/>
                    <a:pt x="218" y="522"/>
                    <a:pt x="215" y="517"/>
                  </a:cubicBezTo>
                  <a:cubicBezTo>
                    <a:pt x="213" y="512"/>
                    <a:pt x="213" y="506"/>
                    <a:pt x="210" y="502"/>
                  </a:cubicBezTo>
                  <a:cubicBezTo>
                    <a:pt x="211" y="506"/>
                    <a:pt x="213" y="515"/>
                    <a:pt x="210" y="519"/>
                  </a:cubicBezTo>
                  <a:cubicBezTo>
                    <a:pt x="211" y="516"/>
                    <a:pt x="208" y="512"/>
                    <a:pt x="208" y="509"/>
                  </a:cubicBezTo>
                  <a:cubicBezTo>
                    <a:pt x="207" y="506"/>
                    <a:pt x="207" y="501"/>
                    <a:pt x="207" y="498"/>
                  </a:cubicBezTo>
                  <a:cubicBezTo>
                    <a:pt x="206" y="496"/>
                    <a:pt x="195" y="477"/>
                    <a:pt x="202" y="480"/>
                  </a:cubicBezTo>
                  <a:cubicBezTo>
                    <a:pt x="201" y="479"/>
                    <a:pt x="201" y="478"/>
                    <a:pt x="200" y="477"/>
                  </a:cubicBezTo>
                  <a:cubicBezTo>
                    <a:pt x="199" y="478"/>
                    <a:pt x="198" y="478"/>
                    <a:pt x="197" y="479"/>
                  </a:cubicBezTo>
                  <a:cubicBezTo>
                    <a:pt x="192" y="467"/>
                    <a:pt x="194" y="453"/>
                    <a:pt x="189" y="440"/>
                  </a:cubicBezTo>
                  <a:cubicBezTo>
                    <a:pt x="188" y="438"/>
                    <a:pt x="186" y="437"/>
                    <a:pt x="185" y="434"/>
                  </a:cubicBezTo>
                  <a:cubicBezTo>
                    <a:pt x="184" y="432"/>
                    <a:pt x="185" y="430"/>
                    <a:pt x="185" y="428"/>
                  </a:cubicBezTo>
                  <a:cubicBezTo>
                    <a:pt x="185" y="424"/>
                    <a:pt x="182" y="417"/>
                    <a:pt x="187" y="415"/>
                  </a:cubicBezTo>
                  <a:cubicBezTo>
                    <a:pt x="184" y="416"/>
                    <a:pt x="178" y="418"/>
                    <a:pt x="176" y="415"/>
                  </a:cubicBezTo>
                  <a:cubicBezTo>
                    <a:pt x="172" y="409"/>
                    <a:pt x="168" y="403"/>
                    <a:pt x="168" y="395"/>
                  </a:cubicBezTo>
                  <a:cubicBezTo>
                    <a:pt x="165" y="397"/>
                    <a:pt x="165" y="393"/>
                    <a:pt x="163" y="391"/>
                  </a:cubicBezTo>
                  <a:cubicBezTo>
                    <a:pt x="161" y="389"/>
                    <a:pt x="158" y="387"/>
                    <a:pt x="157" y="384"/>
                  </a:cubicBezTo>
                  <a:cubicBezTo>
                    <a:pt x="157" y="385"/>
                    <a:pt x="158" y="391"/>
                    <a:pt x="158" y="393"/>
                  </a:cubicBezTo>
                  <a:cubicBezTo>
                    <a:pt x="158" y="398"/>
                    <a:pt x="161" y="403"/>
                    <a:pt x="158" y="408"/>
                  </a:cubicBezTo>
                  <a:cubicBezTo>
                    <a:pt x="156" y="411"/>
                    <a:pt x="154" y="417"/>
                    <a:pt x="149" y="417"/>
                  </a:cubicBezTo>
                  <a:cubicBezTo>
                    <a:pt x="144" y="417"/>
                    <a:pt x="139" y="411"/>
                    <a:pt x="142" y="406"/>
                  </a:cubicBezTo>
                  <a:cubicBezTo>
                    <a:pt x="136" y="408"/>
                    <a:pt x="141" y="412"/>
                    <a:pt x="143" y="415"/>
                  </a:cubicBezTo>
                  <a:cubicBezTo>
                    <a:pt x="145" y="420"/>
                    <a:pt x="140" y="426"/>
                    <a:pt x="135" y="421"/>
                  </a:cubicBezTo>
                  <a:cubicBezTo>
                    <a:pt x="140" y="425"/>
                    <a:pt x="131" y="431"/>
                    <a:pt x="127" y="427"/>
                  </a:cubicBezTo>
                  <a:cubicBezTo>
                    <a:pt x="129" y="432"/>
                    <a:pt x="125" y="446"/>
                    <a:pt x="118" y="444"/>
                  </a:cubicBezTo>
                  <a:cubicBezTo>
                    <a:pt x="114" y="442"/>
                    <a:pt x="118" y="432"/>
                    <a:pt x="117" y="429"/>
                  </a:cubicBezTo>
                  <a:cubicBezTo>
                    <a:pt x="117" y="430"/>
                    <a:pt x="113" y="443"/>
                    <a:pt x="115" y="434"/>
                  </a:cubicBezTo>
                  <a:cubicBezTo>
                    <a:pt x="114" y="437"/>
                    <a:pt x="113" y="439"/>
                    <a:pt x="113" y="442"/>
                  </a:cubicBezTo>
                  <a:cubicBezTo>
                    <a:pt x="110" y="440"/>
                    <a:pt x="109" y="432"/>
                    <a:pt x="112" y="430"/>
                  </a:cubicBezTo>
                  <a:cubicBezTo>
                    <a:pt x="107" y="427"/>
                    <a:pt x="109" y="448"/>
                    <a:pt x="103" y="443"/>
                  </a:cubicBezTo>
                  <a:cubicBezTo>
                    <a:pt x="101" y="440"/>
                    <a:pt x="103" y="427"/>
                    <a:pt x="105" y="426"/>
                  </a:cubicBezTo>
                  <a:cubicBezTo>
                    <a:pt x="101" y="428"/>
                    <a:pt x="100" y="436"/>
                    <a:pt x="98" y="440"/>
                  </a:cubicBezTo>
                  <a:cubicBezTo>
                    <a:pt x="96" y="439"/>
                    <a:pt x="95" y="438"/>
                    <a:pt x="95" y="437"/>
                  </a:cubicBezTo>
                  <a:cubicBezTo>
                    <a:pt x="98" y="436"/>
                    <a:pt x="99" y="432"/>
                    <a:pt x="99" y="429"/>
                  </a:cubicBezTo>
                  <a:cubicBezTo>
                    <a:pt x="98" y="432"/>
                    <a:pt x="97" y="436"/>
                    <a:pt x="93" y="436"/>
                  </a:cubicBezTo>
                  <a:cubicBezTo>
                    <a:pt x="97" y="430"/>
                    <a:pt x="96" y="423"/>
                    <a:pt x="96" y="416"/>
                  </a:cubicBezTo>
                  <a:cubicBezTo>
                    <a:pt x="96" y="416"/>
                    <a:pt x="95" y="416"/>
                    <a:pt x="95" y="416"/>
                  </a:cubicBezTo>
                  <a:cubicBezTo>
                    <a:pt x="97" y="421"/>
                    <a:pt x="90" y="432"/>
                    <a:pt x="86" y="434"/>
                  </a:cubicBezTo>
                  <a:cubicBezTo>
                    <a:pt x="79" y="436"/>
                    <a:pt x="85" y="409"/>
                    <a:pt x="85" y="406"/>
                  </a:cubicBezTo>
                  <a:cubicBezTo>
                    <a:pt x="86" y="403"/>
                    <a:pt x="85" y="394"/>
                    <a:pt x="87" y="392"/>
                  </a:cubicBezTo>
                  <a:cubicBezTo>
                    <a:pt x="91" y="388"/>
                    <a:pt x="87" y="377"/>
                    <a:pt x="85" y="372"/>
                  </a:cubicBezTo>
                  <a:cubicBezTo>
                    <a:pt x="82" y="367"/>
                    <a:pt x="83" y="358"/>
                    <a:pt x="79" y="353"/>
                  </a:cubicBezTo>
                  <a:cubicBezTo>
                    <a:pt x="77" y="351"/>
                    <a:pt x="76" y="349"/>
                    <a:pt x="75" y="346"/>
                  </a:cubicBezTo>
                  <a:cubicBezTo>
                    <a:pt x="73" y="343"/>
                    <a:pt x="68" y="340"/>
                    <a:pt x="73" y="340"/>
                  </a:cubicBezTo>
                  <a:cubicBezTo>
                    <a:pt x="70" y="337"/>
                    <a:pt x="66" y="336"/>
                    <a:pt x="66" y="331"/>
                  </a:cubicBezTo>
                  <a:cubicBezTo>
                    <a:pt x="66" y="328"/>
                    <a:pt x="66" y="322"/>
                    <a:pt x="64" y="319"/>
                  </a:cubicBezTo>
                  <a:cubicBezTo>
                    <a:pt x="64" y="321"/>
                    <a:pt x="65" y="327"/>
                    <a:pt x="61" y="324"/>
                  </a:cubicBezTo>
                  <a:cubicBezTo>
                    <a:pt x="63" y="327"/>
                    <a:pt x="65" y="332"/>
                    <a:pt x="63" y="335"/>
                  </a:cubicBezTo>
                  <a:cubicBezTo>
                    <a:pt x="56" y="333"/>
                    <a:pt x="52" y="325"/>
                    <a:pt x="48" y="320"/>
                  </a:cubicBezTo>
                  <a:cubicBezTo>
                    <a:pt x="46" y="318"/>
                    <a:pt x="50" y="316"/>
                    <a:pt x="51" y="318"/>
                  </a:cubicBezTo>
                  <a:cubicBezTo>
                    <a:pt x="52" y="320"/>
                    <a:pt x="54" y="321"/>
                    <a:pt x="56" y="321"/>
                  </a:cubicBezTo>
                  <a:cubicBezTo>
                    <a:pt x="60" y="322"/>
                    <a:pt x="65" y="320"/>
                    <a:pt x="61" y="316"/>
                  </a:cubicBezTo>
                  <a:cubicBezTo>
                    <a:pt x="59" y="313"/>
                    <a:pt x="51" y="310"/>
                    <a:pt x="56" y="306"/>
                  </a:cubicBezTo>
                  <a:cubicBezTo>
                    <a:pt x="53" y="306"/>
                    <a:pt x="51" y="306"/>
                    <a:pt x="49" y="305"/>
                  </a:cubicBezTo>
                  <a:cubicBezTo>
                    <a:pt x="49" y="303"/>
                    <a:pt x="50" y="301"/>
                    <a:pt x="50" y="299"/>
                  </a:cubicBezTo>
                  <a:cubicBezTo>
                    <a:pt x="47" y="301"/>
                    <a:pt x="43" y="297"/>
                    <a:pt x="42" y="296"/>
                  </a:cubicBezTo>
                  <a:cubicBezTo>
                    <a:pt x="39" y="292"/>
                    <a:pt x="37" y="295"/>
                    <a:pt x="33" y="293"/>
                  </a:cubicBezTo>
                  <a:cubicBezTo>
                    <a:pt x="34" y="296"/>
                    <a:pt x="36" y="299"/>
                    <a:pt x="37" y="302"/>
                  </a:cubicBezTo>
                  <a:cubicBezTo>
                    <a:pt x="36" y="300"/>
                    <a:pt x="35" y="298"/>
                    <a:pt x="34" y="296"/>
                  </a:cubicBezTo>
                  <a:cubicBezTo>
                    <a:pt x="33" y="298"/>
                    <a:pt x="33" y="300"/>
                    <a:pt x="35" y="302"/>
                  </a:cubicBezTo>
                  <a:cubicBezTo>
                    <a:pt x="31" y="297"/>
                    <a:pt x="29" y="294"/>
                    <a:pt x="32" y="289"/>
                  </a:cubicBezTo>
                  <a:cubicBezTo>
                    <a:pt x="31" y="289"/>
                    <a:pt x="30" y="289"/>
                    <a:pt x="28" y="289"/>
                  </a:cubicBezTo>
                  <a:cubicBezTo>
                    <a:pt x="29" y="287"/>
                    <a:pt x="30" y="285"/>
                    <a:pt x="31" y="283"/>
                  </a:cubicBezTo>
                  <a:cubicBezTo>
                    <a:pt x="30" y="283"/>
                    <a:pt x="30" y="283"/>
                    <a:pt x="30" y="284"/>
                  </a:cubicBezTo>
                  <a:cubicBezTo>
                    <a:pt x="29" y="281"/>
                    <a:pt x="29" y="279"/>
                    <a:pt x="30" y="277"/>
                  </a:cubicBezTo>
                  <a:cubicBezTo>
                    <a:pt x="28" y="282"/>
                    <a:pt x="28" y="287"/>
                    <a:pt x="25" y="292"/>
                  </a:cubicBezTo>
                  <a:cubicBezTo>
                    <a:pt x="22" y="290"/>
                    <a:pt x="23" y="288"/>
                    <a:pt x="24" y="285"/>
                  </a:cubicBezTo>
                  <a:cubicBezTo>
                    <a:pt x="24" y="282"/>
                    <a:pt x="20" y="279"/>
                    <a:pt x="19" y="276"/>
                  </a:cubicBezTo>
                  <a:cubicBezTo>
                    <a:pt x="19" y="279"/>
                    <a:pt x="21" y="282"/>
                    <a:pt x="19" y="285"/>
                  </a:cubicBezTo>
                  <a:cubicBezTo>
                    <a:pt x="17" y="280"/>
                    <a:pt x="12" y="277"/>
                    <a:pt x="9" y="273"/>
                  </a:cubicBezTo>
                  <a:cubicBezTo>
                    <a:pt x="5" y="268"/>
                    <a:pt x="3" y="261"/>
                    <a:pt x="0" y="255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558">
              <a:extLst>
                <a:ext uri="{FF2B5EF4-FFF2-40B4-BE49-F238E27FC236}">
                  <a16:creationId xmlns="" xmlns:a16="http://schemas.microsoft.com/office/drawing/2014/main" id="{B3689CB9-1E2D-4FDF-B3A6-C9898216A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4701" y="2922588"/>
              <a:ext cx="207963" cy="496888"/>
            </a:xfrm>
            <a:custGeom>
              <a:avLst/>
              <a:gdLst>
                <a:gd name="T0" fmla="*/ 14 w 269"/>
                <a:gd name="T1" fmla="*/ 251 h 643"/>
                <a:gd name="T2" fmla="*/ 11 w 269"/>
                <a:gd name="T3" fmla="*/ 221 h 643"/>
                <a:gd name="T4" fmla="*/ 24 w 269"/>
                <a:gd name="T5" fmla="*/ 212 h 643"/>
                <a:gd name="T6" fmla="*/ 21 w 269"/>
                <a:gd name="T7" fmla="*/ 156 h 643"/>
                <a:gd name="T8" fmla="*/ 46 w 269"/>
                <a:gd name="T9" fmla="*/ 163 h 643"/>
                <a:gd name="T10" fmla="*/ 61 w 269"/>
                <a:gd name="T11" fmla="*/ 82 h 643"/>
                <a:gd name="T12" fmla="*/ 77 w 269"/>
                <a:gd name="T13" fmla="*/ 56 h 643"/>
                <a:gd name="T14" fmla="*/ 105 w 269"/>
                <a:gd name="T15" fmla="*/ 43 h 643"/>
                <a:gd name="T16" fmla="*/ 111 w 269"/>
                <a:gd name="T17" fmla="*/ 26 h 643"/>
                <a:gd name="T18" fmla="*/ 118 w 269"/>
                <a:gd name="T19" fmla="*/ 0 h 643"/>
                <a:gd name="T20" fmla="*/ 148 w 269"/>
                <a:gd name="T21" fmla="*/ 35 h 643"/>
                <a:gd name="T22" fmla="*/ 167 w 269"/>
                <a:gd name="T23" fmla="*/ 76 h 643"/>
                <a:gd name="T24" fmla="*/ 162 w 269"/>
                <a:gd name="T25" fmla="*/ 101 h 643"/>
                <a:gd name="T26" fmla="*/ 149 w 269"/>
                <a:gd name="T27" fmla="*/ 129 h 643"/>
                <a:gd name="T28" fmla="*/ 152 w 269"/>
                <a:gd name="T29" fmla="*/ 152 h 643"/>
                <a:gd name="T30" fmla="*/ 186 w 269"/>
                <a:gd name="T31" fmla="*/ 152 h 643"/>
                <a:gd name="T32" fmla="*/ 188 w 269"/>
                <a:gd name="T33" fmla="*/ 175 h 643"/>
                <a:gd name="T34" fmla="*/ 209 w 269"/>
                <a:gd name="T35" fmla="*/ 208 h 643"/>
                <a:gd name="T36" fmla="*/ 237 w 269"/>
                <a:gd name="T37" fmla="*/ 238 h 643"/>
                <a:gd name="T38" fmla="*/ 265 w 269"/>
                <a:gd name="T39" fmla="*/ 235 h 643"/>
                <a:gd name="T40" fmla="*/ 255 w 269"/>
                <a:gd name="T41" fmla="*/ 265 h 643"/>
                <a:gd name="T42" fmla="*/ 223 w 269"/>
                <a:gd name="T43" fmla="*/ 285 h 643"/>
                <a:gd name="T44" fmla="*/ 211 w 269"/>
                <a:gd name="T45" fmla="*/ 302 h 643"/>
                <a:gd name="T46" fmla="*/ 182 w 269"/>
                <a:gd name="T47" fmla="*/ 304 h 643"/>
                <a:gd name="T48" fmla="*/ 176 w 269"/>
                <a:gd name="T49" fmla="*/ 333 h 643"/>
                <a:gd name="T50" fmla="*/ 177 w 269"/>
                <a:gd name="T51" fmla="*/ 355 h 643"/>
                <a:gd name="T52" fmla="*/ 196 w 269"/>
                <a:gd name="T53" fmla="*/ 389 h 643"/>
                <a:gd name="T54" fmla="*/ 218 w 269"/>
                <a:gd name="T55" fmla="*/ 425 h 643"/>
                <a:gd name="T56" fmla="*/ 215 w 269"/>
                <a:gd name="T57" fmla="*/ 438 h 643"/>
                <a:gd name="T58" fmla="*/ 206 w 269"/>
                <a:gd name="T59" fmla="*/ 463 h 643"/>
                <a:gd name="T60" fmla="*/ 243 w 269"/>
                <a:gd name="T61" fmla="*/ 530 h 643"/>
                <a:gd name="T62" fmla="*/ 254 w 269"/>
                <a:gd name="T63" fmla="*/ 563 h 643"/>
                <a:gd name="T64" fmla="*/ 239 w 269"/>
                <a:gd name="T65" fmla="*/ 617 h 643"/>
                <a:gd name="T66" fmla="*/ 229 w 269"/>
                <a:gd name="T67" fmla="*/ 623 h 643"/>
                <a:gd name="T68" fmla="*/ 234 w 269"/>
                <a:gd name="T69" fmla="*/ 595 h 643"/>
                <a:gd name="T70" fmla="*/ 230 w 269"/>
                <a:gd name="T71" fmla="*/ 583 h 643"/>
                <a:gd name="T72" fmla="*/ 226 w 269"/>
                <a:gd name="T73" fmla="*/ 563 h 643"/>
                <a:gd name="T74" fmla="*/ 228 w 269"/>
                <a:gd name="T75" fmla="*/ 548 h 643"/>
                <a:gd name="T76" fmla="*/ 210 w 269"/>
                <a:gd name="T77" fmla="*/ 502 h 643"/>
                <a:gd name="T78" fmla="*/ 207 w 269"/>
                <a:gd name="T79" fmla="*/ 498 h 643"/>
                <a:gd name="T80" fmla="*/ 197 w 269"/>
                <a:gd name="T81" fmla="*/ 479 h 643"/>
                <a:gd name="T82" fmla="*/ 185 w 269"/>
                <a:gd name="T83" fmla="*/ 428 h 643"/>
                <a:gd name="T84" fmla="*/ 168 w 269"/>
                <a:gd name="T85" fmla="*/ 395 h 643"/>
                <a:gd name="T86" fmla="*/ 158 w 269"/>
                <a:gd name="T87" fmla="*/ 393 h 643"/>
                <a:gd name="T88" fmla="*/ 142 w 269"/>
                <a:gd name="T89" fmla="*/ 406 h 643"/>
                <a:gd name="T90" fmla="*/ 127 w 269"/>
                <a:gd name="T91" fmla="*/ 427 h 643"/>
                <a:gd name="T92" fmla="*/ 115 w 269"/>
                <a:gd name="T93" fmla="*/ 434 h 643"/>
                <a:gd name="T94" fmla="*/ 103 w 269"/>
                <a:gd name="T95" fmla="*/ 443 h 643"/>
                <a:gd name="T96" fmla="*/ 95 w 269"/>
                <a:gd name="T97" fmla="*/ 437 h 643"/>
                <a:gd name="T98" fmla="*/ 96 w 269"/>
                <a:gd name="T99" fmla="*/ 416 h 643"/>
                <a:gd name="T100" fmla="*/ 85 w 269"/>
                <a:gd name="T101" fmla="*/ 406 h 643"/>
                <a:gd name="T102" fmla="*/ 79 w 269"/>
                <a:gd name="T103" fmla="*/ 353 h 643"/>
                <a:gd name="T104" fmla="*/ 66 w 269"/>
                <a:gd name="T105" fmla="*/ 331 h 643"/>
                <a:gd name="T106" fmla="*/ 63 w 269"/>
                <a:gd name="T107" fmla="*/ 335 h 643"/>
                <a:gd name="T108" fmla="*/ 56 w 269"/>
                <a:gd name="T109" fmla="*/ 321 h 643"/>
                <a:gd name="T110" fmla="*/ 49 w 269"/>
                <a:gd name="T111" fmla="*/ 305 h 643"/>
                <a:gd name="T112" fmla="*/ 33 w 269"/>
                <a:gd name="T113" fmla="*/ 293 h 643"/>
                <a:gd name="T114" fmla="*/ 35 w 269"/>
                <a:gd name="T115" fmla="*/ 302 h 643"/>
                <a:gd name="T116" fmla="*/ 31 w 269"/>
                <a:gd name="T117" fmla="*/ 283 h 643"/>
                <a:gd name="T118" fmla="*/ 25 w 269"/>
                <a:gd name="T119" fmla="*/ 292 h 643"/>
                <a:gd name="T120" fmla="*/ 19 w 269"/>
                <a:gd name="T121" fmla="*/ 285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9" h="643">
                  <a:moveTo>
                    <a:pt x="0" y="255"/>
                  </a:moveTo>
                  <a:cubicBezTo>
                    <a:pt x="0" y="253"/>
                    <a:pt x="0" y="247"/>
                    <a:pt x="3" y="247"/>
                  </a:cubicBezTo>
                  <a:cubicBezTo>
                    <a:pt x="7" y="246"/>
                    <a:pt x="10" y="252"/>
                    <a:pt x="14" y="251"/>
                  </a:cubicBezTo>
                  <a:cubicBezTo>
                    <a:pt x="12" y="246"/>
                    <a:pt x="10" y="241"/>
                    <a:pt x="10" y="235"/>
                  </a:cubicBezTo>
                  <a:cubicBezTo>
                    <a:pt x="10" y="233"/>
                    <a:pt x="10" y="230"/>
                    <a:pt x="9" y="228"/>
                  </a:cubicBezTo>
                  <a:cubicBezTo>
                    <a:pt x="8" y="226"/>
                    <a:pt x="12" y="224"/>
                    <a:pt x="11" y="221"/>
                  </a:cubicBezTo>
                  <a:cubicBezTo>
                    <a:pt x="14" y="223"/>
                    <a:pt x="16" y="229"/>
                    <a:pt x="19" y="228"/>
                  </a:cubicBezTo>
                  <a:cubicBezTo>
                    <a:pt x="22" y="227"/>
                    <a:pt x="21" y="222"/>
                    <a:pt x="21" y="220"/>
                  </a:cubicBezTo>
                  <a:cubicBezTo>
                    <a:pt x="27" y="223"/>
                    <a:pt x="25" y="214"/>
                    <a:pt x="24" y="212"/>
                  </a:cubicBezTo>
                  <a:cubicBezTo>
                    <a:pt x="20" y="204"/>
                    <a:pt x="21" y="198"/>
                    <a:pt x="20" y="191"/>
                  </a:cubicBezTo>
                  <a:cubicBezTo>
                    <a:pt x="26" y="195"/>
                    <a:pt x="26" y="186"/>
                    <a:pt x="26" y="182"/>
                  </a:cubicBezTo>
                  <a:cubicBezTo>
                    <a:pt x="26" y="173"/>
                    <a:pt x="24" y="165"/>
                    <a:pt x="21" y="156"/>
                  </a:cubicBezTo>
                  <a:cubicBezTo>
                    <a:pt x="22" y="156"/>
                    <a:pt x="24" y="157"/>
                    <a:pt x="25" y="158"/>
                  </a:cubicBezTo>
                  <a:cubicBezTo>
                    <a:pt x="27" y="159"/>
                    <a:pt x="27" y="158"/>
                    <a:pt x="30" y="157"/>
                  </a:cubicBezTo>
                  <a:cubicBezTo>
                    <a:pt x="34" y="157"/>
                    <a:pt x="43" y="161"/>
                    <a:pt x="46" y="163"/>
                  </a:cubicBezTo>
                  <a:cubicBezTo>
                    <a:pt x="46" y="150"/>
                    <a:pt x="64" y="126"/>
                    <a:pt x="54" y="116"/>
                  </a:cubicBezTo>
                  <a:cubicBezTo>
                    <a:pt x="48" y="110"/>
                    <a:pt x="60" y="103"/>
                    <a:pt x="61" y="97"/>
                  </a:cubicBezTo>
                  <a:cubicBezTo>
                    <a:pt x="63" y="91"/>
                    <a:pt x="64" y="87"/>
                    <a:pt x="61" y="82"/>
                  </a:cubicBezTo>
                  <a:cubicBezTo>
                    <a:pt x="59" y="77"/>
                    <a:pt x="58" y="68"/>
                    <a:pt x="63" y="65"/>
                  </a:cubicBezTo>
                  <a:cubicBezTo>
                    <a:pt x="65" y="64"/>
                    <a:pt x="69" y="65"/>
                    <a:pt x="70" y="62"/>
                  </a:cubicBezTo>
                  <a:cubicBezTo>
                    <a:pt x="70" y="60"/>
                    <a:pt x="75" y="58"/>
                    <a:pt x="77" y="56"/>
                  </a:cubicBezTo>
                  <a:cubicBezTo>
                    <a:pt x="79" y="54"/>
                    <a:pt x="81" y="51"/>
                    <a:pt x="83" y="48"/>
                  </a:cubicBezTo>
                  <a:cubicBezTo>
                    <a:pt x="85" y="43"/>
                    <a:pt x="93" y="44"/>
                    <a:pt x="98" y="43"/>
                  </a:cubicBezTo>
                  <a:cubicBezTo>
                    <a:pt x="100" y="43"/>
                    <a:pt x="103" y="41"/>
                    <a:pt x="105" y="43"/>
                  </a:cubicBezTo>
                  <a:cubicBezTo>
                    <a:pt x="108" y="46"/>
                    <a:pt x="111" y="52"/>
                    <a:pt x="116" y="50"/>
                  </a:cubicBezTo>
                  <a:cubicBezTo>
                    <a:pt x="115" y="46"/>
                    <a:pt x="111" y="44"/>
                    <a:pt x="108" y="40"/>
                  </a:cubicBezTo>
                  <a:cubicBezTo>
                    <a:pt x="103" y="35"/>
                    <a:pt x="107" y="30"/>
                    <a:pt x="111" y="26"/>
                  </a:cubicBezTo>
                  <a:cubicBezTo>
                    <a:pt x="117" y="19"/>
                    <a:pt x="114" y="21"/>
                    <a:pt x="114" y="14"/>
                  </a:cubicBezTo>
                  <a:cubicBezTo>
                    <a:pt x="114" y="12"/>
                    <a:pt x="118" y="11"/>
                    <a:pt x="117" y="8"/>
                  </a:cubicBezTo>
                  <a:cubicBezTo>
                    <a:pt x="117" y="6"/>
                    <a:pt x="118" y="3"/>
                    <a:pt x="118" y="0"/>
                  </a:cubicBezTo>
                  <a:cubicBezTo>
                    <a:pt x="124" y="6"/>
                    <a:pt x="134" y="7"/>
                    <a:pt x="139" y="15"/>
                  </a:cubicBezTo>
                  <a:cubicBezTo>
                    <a:pt x="140" y="18"/>
                    <a:pt x="140" y="21"/>
                    <a:pt x="141" y="24"/>
                  </a:cubicBezTo>
                  <a:cubicBezTo>
                    <a:pt x="143" y="28"/>
                    <a:pt x="146" y="31"/>
                    <a:pt x="148" y="35"/>
                  </a:cubicBezTo>
                  <a:cubicBezTo>
                    <a:pt x="150" y="34"/>
                    <a:pt x="151" y="32"/>
                    <a:pt x="150" y="30"/>
                  </a:cubicBezTo>
                  <a:cubicBezTo>
                    <a:pt x="162" y="35"/>
                    <a:pt x="162" y="48"/>
                    <a:pt x="166" y="60"/>
                  </a:cubicBezTo>
                  <a:cubicBezTo>
                    <a:pt x="167" y="65"/>
                    <a:pt x="168" y="70"/>
                    <a:pt x="167" y="76"/>
                  </a:cubicBezTo>
                  <a:cubicBezTo>
                    <a:pt x="167" y="79"/>
                    <a:pt x="172" y="87"/>
                    <a:pt x="165" y="85"/>
                  </a:cubicBezTo>
                  <a:cubicBezTo>
                    <a:pt x="166" y="87"/>
                    <a:pt x="174" y="97"/>
                    <a:pt x="166" y="94"/>
                  </a:cubicBezTo>
                  <a:cubicBezTo>
                    <a:pt x="165" y="94"/>
                    <a:pt x="162" y="100"/>
                    <a:pt x="162" y="101"/>
                  </a:cubicBezTo>
                  <a:cubicBezTo>
                    <a:pt x="163" y="105"/>
                    <a:pt x="158" y="103"/>
                    <a:pt x="156" y="103"/>
                  </a:cubicBezTo>
                  <a:cubicBezTo>
                    <a:pt x="156" y="105"/>
                    <a:pt x="155" y="120"/>
                    <a:pt x="148" y="114"/>
                  </a:cubicBezTo>
                  <a:cubicBezTo>
                    <a:pt x="149" y="120"/>
                    <a:pt x="146" y="124"/>
                    <a:pt x="149" y="129"/>
                  </a:cubicBezTo>
                  <a:cubicBezTo>
                    <a:pt x="144" y="129"/>
                    <a:pt x="144" y="133"/>
                    <a:pt x="144" y="137"/>
                  </a:cubicBezTo>
                  <a:cubicBezTo>
                    <a:pt x="144" y="142"/>
                    <a:pt x="148" y="142"/>
                    <a:pt x="149" y="145"/>
                  </a:cubicBezTo>
                  <a:cubicBezTo>
                    <a:pt x="150" y="146"/>
                    <a:pt x="152" y="151"/>
                    <a:pt x="152" y="152"/>
                  </a:cubicBezTo>
                  <a:cubicBezTo>
                    <a:pt x="150" y="155"/>
                    <a:pt x="146" y="159"/>
                    <a:pt x="150" y="162"/>
                  </a:cubicBezTo>
                  <a:cubicBezTo>
                    <a:pt x="151" y="163"/>
                    <a:pt x="161" y="156"/>
                    <a:pt x="163" y="155"/>
                  </a:cubicBezTo>
                  <a:cubicBezTo>
                    <a:pt x="170" y="151"/>
                    <a:pt x="179" y="157"/>
                    <a:pt x="186" y="152"/>
                  </a:cubicBezTo>
                  <a:cubicBezTo>
                    <a:pt x="187" y="157"/>
                    <a:pt x="181" y="158"/>
                    <a:pt x="183" y="163"/>
                  </a:cubicBezTo>
                  <a:cubicBezTo>
                    <a:pt x="183" y="165"/>
                    <a:pt x="185" y="167"/>
                    <a:pt x="187" y="168"/>
                  </a:cubicBezTo>
                  <a:cubicBezTo>
                    <a:pt x="189" y="171"/>
                    <a:pt x="186" y="173"/>
                    <a:pt x="188" y="175"/>
                  </a:cubicBezTo>
                  <a:cubicBezTo>
                    <a:pt x="192" y="178"/>
                    <a:pt x="190" y="185"/>
                    <a:pt x="196" y="188"/>
                  </a:cubicBezTo>
                  <a:cubicBezTo>
                    <a:pt x="203" y="191"/>
                    <a:pt x="209" y="187"/>
                    <a:pt x="212" y="195"/>
                  </a:cubicBezTo>
                  <a:cubicBezTo>
                    <a:pt x="204" y="195"/>
                    <a:pt x="208" y="204"/>
                    <a:pt x="209" y="208"/>
                  </a:cubicBezTo>
                  <a:cubicBezTo>
                    <a:pt x="210" y="212"/>
                    <a:pt x="200" y="221"/>
                    <a:pt x="208" y="223"/>
                  </a:cubicBezTo>
                  <a:cubicBezTo>
                    <a:pt x="213" y="225"/>
                    <a:pt x="224" y="221"/>
                    <a:pt x="229" y="225"/>
                  </a:cubicBezTo>
                  <a:cubicBezTo>
                    <a:pt x="234" y="230"/>
                    <a:pt x="227" y="238"/>
                    <a:pt x="237" y="238"/>
                  </a:cubicBezTo>
                  <a:cubicBezTo>
                    <a:pt x="235" y="240"/>
                    <a:pt x="236" y="244"/>
                    <a:pt x="238" y="246"/>
                  </a:cubicBezTo>
                  <a:cubicBezTo>
                    <a:pt x="240" y="248"/>
                    <a:pt x="242" y="242"/>
                    <a:pt x="245" y="244"/>
                  </a:cubicBezTo>
                  <a:cubicBezTo>
                    <a:pt x="252" y="248"/>
                    <a:pt x="260" y="238"/>
                    <a:pt x="265" y="235"/>
                  </a:cubicBezTo>
                  <a:cubicBezTo>
                    <a:pt x="265" y="240"/>
                    <a:pt x="269" y="243"/>
                    <a:pt x="264" y="247"/>
                  </a:cubicBezTo>
                  <a:cubicBezTo>
                    <a:pt x="262" y="249"/>
                    <a:pt x="257" y="250"/>
                    <a:pt x="256" y="252"/>
                  </a:cubicBezTo>
                  <a:cubicBezTo>
                    <a:pt x="255" y="254"/>
                    <a:pt x="249" y="269"/>
                    <a:pt x="255" y="265"/>
                  </a:cubicBezTo>
                  <a:cubicBezTo>
                    <a:pt x="254" y="270"/>
                    <a:pt x="247" y="267"/>
                    <a:pt x="245" y="269"/>
                  </a:cubicBezTo>
                  <a:cubicBezTo>
                    <a:pt x="241" y="273"/>
                    <a:pt x="242" y="279"/>
                    <a:pt x="241" y="284"/>
                  </a:cubicBezTo>
                  <a:cubicBezTo>
                    <a:pt x="235" y="278"/>
                    <a:pt x="230" y="285"/>
                    <a:pt x="223" y="285"/>
                  </a:cubicBezTo>
                  <a:cubicBezTo>
                    <a:pt x="225" y="288"/>
                    <a:pt x="225" y="292"/>
                    <a:pt x="222" y="293"/>
                  </a:cubicBezTo>
                  <a:cubicBezTo>
                    <a:pt x="219" y="294"/>
                    <a:pt x="217" y="291"/>
                    <a:pt x="214" y="291"/>
                  </a:cubicBezTo>
                  <a:cubicBezTo>
                    <a:pt x="211" y="292"/>
                    <a:pt x="211" y="299"/>
                    <a:pt x="211" y="302"/>
                  </a:cubicBezTo>
                  <a:cubicBezTo>
                    <a:pt x="210" y="304"/>
                    <a:pt x="208" y="304"/>
                    <a:pt x="207" y="303"/>
                  </a:cubicBezTo>
                  <a:cubicBezTo>
                    <a:pt x="205" y="302"/>
                    <a:pt x="200" y="307"/>
                    <a:pt x="197" y="307"/>
                  </a:cubicBezTo>
                  <a:cubicBezTo>
                    <a:pt x="196" y="307"/>
                    <a:pt x="182" y="305"/>
                    <a:pt x="182" y="304"/>
                  </a:cubicBezTo>
                  <a:cubicBezTo>
                    <a:pt x="182" y="309"/>
                    <a:pt x="178" y="312"/>
                    <a:pt x="177" y="317"/>
                  </a:cubicBezTo>
                  <a:cubicBezTo>
                    <a:pt x="177" y="319"/>
                    <a:pt x="178" y="322"/>
                    <a:pt x="179" y="324"/>
                  </a:cubicBezTo>
                  <a:cubicBezTo>
                    <a:pt x="180" y="327"/>
                    <a:pt x="177" y="330"/>
                    <a:pt x="176" y="333"/>
                  </a:cubicBezTo>
                  <a:cubicBezTo>
                    <a:pt x="176" y="336"/>
                    <a:pt x="182" y="341"/>
                    <a:pt x="179" y="345"/>
                  </a:cubicBezTo>
                  <a:cubicBezTo>
                    <a:pt x="177" y="348"/>
                    <a:pt x="169" y="349"/>
                    <a:pt x="167" y="345"/>
                  </a:cubicBezTo>
                  <a:cubicBezTo>
                    <a:pt x="168" y="349"/>
                    <a:pt x="171" y="357"/>
                    <a:pt x="177" y="355"/>
                  </a:cubicBezTo>
                  <a:cubicBezTo>
                    <a:pt x="176" y="358"/>
                    <a:pt x="178" y="360"/>
                    <a:pt x="180" y="362"/>
                  </a:cubicBezTo>
                  <a:cubicBezTo>
                    <a:pt x="181" y="366"/>
                    <a:pt x="180" y="369"/>
                    <a:pt x="182" y="372"/>
                  </a:cubicBezTo>
                  <a:cubicBezTo>
                    <a:pt x="184" y="378"/>
                    <a:pt x="192" y="385"/>
                    <a:pt x="196" y="389"/>
                  </a:cubicBezTo>
                  <a:cubicBezTo>
                    <a:pt x="198" y="392"/>
                    <a:pt x="201" y="394"/>
                    <a:pt x="203" y="398"/>
                  </a:cubicBezTo>
                  <a:cubicBezTo>
                    <a:pt x="205" y="400"/>
                    <a:pt x="208" y="400"/>
                    <a:pt x="210" y="404"/>
                  </a:cubicBezTo>
                  <a:cubicBezTo>
                    <a:pt x="212" y="411"/>
                    <a:pt x="213" y="418"/>
                    <a:pt x="218" y="425"/>
                  </a:cubicBezTo>
                  <a:cubicBezTo>
                    <a:pt x="219" y="423"/>
                    <a:pt x="221" y="421"/>
                    <a:pt x="221" y="418"/>
                  </a:cubicBezTo>
                  <a:cubicBezTo>
                    <a:pt x="225" y="421"/>
                    <a:pt x="224" y="428"/>
                    <a:pt x="220" y="430"/>
                  </a:cubicBezTo>
                  <a:cubicBezTo>
                    <a:pt x="216" y="434"/>
                    <a:pt x="214" y="430"/>
                    <a:pt x="215" y="438"/>
                  </a:cubicBezTo>
                  <a:cubicBezTo>
                    <a:pt x="216" y="442"/>
                    <a:pt x="217" y="449"/>
                    <a:pt x="217" y="453"/>
                  </a:cubicBezTo>
                  <a:cubicBezTo>
                    <a:pt x="216" y="456"/>
                    <a:pt x="211" y="456"/>
                    <a:pt x="212" y="460"/>
                  </a:cubicBezTo>
                  <a:cubicBezTo>
                    <a:pt x="209" y="458"/>
                    <a:pt x="207" y="460"/>
                    <a:pt x="206" y="463"/>
                  </a:cubicBezTo>
                  <a:cubicBezTo>
                    <a:pt x="206" y="467"/>
                    <a:pt x="208" y="473"/>
                    <a:pt x="210" y="476"/>
                  </a:cubicBezTo>
                  <a:cubicBezTo>
                    <a:pt x="216" y="486"/>
                    <a:pt x="226" y="494"/>
                    <a:pt x="234" y="502"/>
                  </a:cubicBezTo>
                  <a:cubicBezTo>
                    <a:pt x="241" y="510"/>
                    <a:pt x="242" y="520"/>
                    <a:pt x="243" y="530"/>
                  </a:cubicBezTo>
                  <a:cubicBezTo>
                    <a:pt x="244" y="535"/>
                    <a:pt x="241" y="534"/>
                    <a:pt x="243" y="539"/>
                  </a:cubicBezTo>
                  <a:cubicBezTo>
                    <a:pt x="245" y="544"/>
                    <a:pt x="245" y="547"/>
                    <a:pt x="249" y="551"/>
                  </a:cubicBezTo>
                  <a:cubicBezTo>
                    <a:pt x="253" y="554"/>
                    <a:pt x="252" y="558"/>
                    <a:pt x="254" y="563"/>
                  </a:cubicBezTo>
                  <a:cubicBezTo>
                    <a:pt x="255" y="568"/>
                    <a:pt x="258" y="572"/>
                    <a:pt x="260" y="576"/>
                  </a:cubicBezTo>
                  <a:cubicBezTo>
                    <a:pt x="261" y="583"/>
                    <a:pt x="255" y="592"/>
                    <a:pt x="252" y="598"/>
                  </a:cubicBezTo>
                  <a:cubicBezTo>
                    <a:pt x="249" y="605"/>
                    <a:pt x="245" y="612"/>
                    <a:pt x="239" y="617"/>
                  </a:cubicBezTo>
                  <a:cubicBezTo>
                    <a:pt x="236" y="620"/>
                    <a:pt x="240" y="623"/>
                    <a:pt x="238" y="627"/>
                  </a:cubicBezTo>
                  <a:cubicBezTo>
                    <a:pt x="235" y="632"/>
                    <a:pt x="235" y="638"/>
                    <a:pt x="232" y="643"/>
                  </a:cubicBezTo>
                  <a:cubicBezTo>
                    <a:pt x="229" y="637"/>
                    <a:pt x="230" y="629"/>
                    <a:pt x="229" y="623"/>
                  </a:cubicBezTo>
                  <a:cubicBezTo>
                    <a:pt x="228" y="621"/>
                    <a:pt x="227" y="619"/>
                    <a:pt x="229" y="617"/>
                  </a:cubicBezTo>
                  <a:cubicBezTo>
                    <a:pt x="232" y="615"/>
                    <a:pt x="230" y="614"/>
                    <a:pt x="232" y="612"/>
                  </a:cubicBezTo>
                  <a:cubicBezTo>
                    <a:pt x="235" y="607"/>
                    <a:pt x="235" y="601"/>
                    <a:pt x="234" y="595"/>
                  </a:cubicBezTo>
                  <a:cubicBezTo>
                    <a:pt x="234" y="592"/>
                    <a:pt x="232" y="583"/>
                    <a:pt x="237" y="583"/>
                  </a:cubicBezTo>
                  <a:cubicBezTo>
                    <a:pt x="236" y="582"/>
                    <a:pt x="236" y="580"/>
                    <a:pt x="236" y="579"/>
                  </a:cubicBezTo>
                  <a:cubicBezTo>
                    <a:pt x="234" y="581"/>
                    <a:pt x="232" y="582"/>
                    <a:pt x="230" y="583"/>
                  </a:cubicBezTo>
                  <a:cubicBezTo>
                    <a:pt x="229" y="579"/>
                    <a:pt x="235" y="577"/>
                    <a:pt x="229" y="577"/>
                  </a:cubicBezTo>
                  <a:cubicBezTo>
                    <a:pt x="236" y="574"/>
                    <a:pt x="226" y="569"/>
                    <a:pt x="231" y="566"/>
                  </a:cubicBezTo>
                  <a:cubicBezTo>
                    <a:pt x="229" y="567"/>
                    <a:pt x="227" y="565"/>
                    <a:pt x="226" y="563"/>
                  </a:cubicBezTo>
                  <a:cubicBezTo>
                    <a:pt x="228" y="563"/>
                    <a:pt x="229" y="562"/>
                    <a:pt x="231" y="561"/>
                  </a:cubicBezTo>
                  <a:cubicBezTo>
                    <a:pt x="228" y="560"/>
                    <a:pt x="226" y="557"/>
                    <a:pt x="230" y="556"/>
                  </a:cubicBezTo>
                  <a:cubicBezTo>
                    <a:pt x="227" y="555"/>
                    <a:pt x="229" y="551"/>
                    <a:pt x="228" y="548"/>
                  </a:cubicBezTo>
                  <a:cubicBezTo>
                    <a:pt x="227" y="543"/>
                    <a:pt x="225" y="537"/>
                    <a:pt x="223" y="532"/>
                  </a:cubicBezTo>
                  <a:cubicBezTo>
                    <a:pt x="221" y="527"/>
                    <a:pt x="218" y="522"/>
                    <a:pt x="215" y="517"/>
                  </a:cubicBezTo>
                  <a:cubicBezTo>
                    <a:pt x="213" y="512"/>
                    <a:pt x="213" y="506"/>
                    <a:pt x="210" y="502"/>
                  </a:cubicBezTo>
                  <a:cubicBezTo>
                    <a:pt x="211" y="506"/>
                    <a:pt x="213" y="515"/>
                    <a:pt x="210" y="519"/>
                  </a:cubicBezTo>
                  <a:cubicBezTo>
                    <a:pt x="211" y="516"/>
                    <a:pt x="208" y="512"/>
                    <a:pt x="208" y="509"/>
                  </a:cubicBezTo>
                  <a:cubicBezTo>
                    <a:pt x="207" y="506"/>
                    <a:pt x="207" y="501"/>
                    <a:pt x="207" y="498"/>
                  </a:cubicBezTo>
                  <a:cubicBezTo>
                    <a:pt x="206" y="496"/>
                    <a:pt x="195" y="477"/>
                    <a:pt x="202" y="480"/>
                  </a:cubicBezTo>
                  <a:cubicBezTo>
                    <a:pt x="201" y="479"/>
                    <a:pt x="201" y="478"/>
                    <a:pt x="200" y="477"/>
                  </a:cubicBezTo>
                  <a:cubicBezTo>
                    <a:pt x="199" y="478"/>
                    <a:pt x="198" y="478"/>
                    <a:pt x="197" y="479"/>
                  </a:cubicBezTo>
                  <a:cubicBezTo>
                    <a:pt x="192" y="467"/>
                    <a:pt x="194" y="453"/>
                    <a:pt x="189" y="440"/>
                  </a:cubicBezTo>
                  <a:cubicBezTo>
                    <a:pt x="188" y="438"/>
                    <a:pt x="186" y="437"/>
                    <a:pt x="185" y="434"/>
                  </a:cubicBezTo>
                  <a:cubicBezTo>
                    <a:pt x="184" y="432"/>
                    <a:pt x="185" y="430"/>
                    <a:pt x="185" y="428"/>
                  </a:cubicBezTo>
                  <a:cubicBezTo>
                    <a:pt x="185" y="424"/>
                    <a:pt x="182" y="417"/>
                    <a:pt x="187" y="415"/>
                  </a:cubicBezTo>
                  <a:cubicBezTo>
                    <a:pt x="184" y="416"/>
                    <a:pt x="178" y="418"/>
                    <a:pt x="176" y="415"/>
                  </a:cubicBezTo>
                  <a:cubicBezTo>
                    <a:pt x="172" y="409"/>
                    <a:pt x="168" y="403"/>
                    <a:pt x="168" y="395"/>
                  </a:cubicBezTo>
                  <a:cubicBezTo>
                    <a:pt x="165" y="397"/>
                    <a:pt x="165" y="393"/>
                    <a:pt x="163" y="391"/>
                  </a:cubicBezTo>
                  <a:cubicBezTo>
                    <a:pt x="161" y="389"/>
                    <a:pt x="158" y="387"/>
                    <a:pt x="157" y="384"/>
                  </a:cubicBezTo>
                  <a:cubicBezTo>
                    <a:pt x="157" y="385"/>
                    <a:pt x="158" y="391"/>
                    <a:pt x="158" y="393"/>
                  </a:cubicBezTo>
                  <a:cubicBezTo>
                    <a:pt x="158" y="398"/>
                    <a:pt x="161" y="403"/>
                    <a:pt x="158" y="408"/>
                  </a:cubicBezTo>
                  <a:cubicBezTo>
                    <a:pt x="156" y="411"/>
                    <a:pt x="154" y="417"/>
                    <a:pt x="149" y="417"/>
                  </a:cubicBezTo>
                  <a:cubicBezTo>
                    <a:pt x="144" y="417"/>
                    <a:pt x="139" y="411"/>
                    <a:pt x="142" y="406"/>
                  </a:cubicBezTo>
                  <a:cubicBezTo>
                    <a:pt x="136" y="408"/>
                    <a:pt x="141" y="412"/>
                    <a:pt x="143" y="415"/>
                  </a:cubicBezTo>
                  <a:cubicBezTo>
                    <a:pt x="145" y="420"/>
                    <a:pt x="140" y="426"/>
                    <a:pt x="135" y="421"/>
                  </a:cubicBezTo>
                  <a:cubicBezTo>
                    <a:pt x="140" y="425"/>
                    <a:pt x="131" y="431"/>
                    <a:pt x="127" y="427"/>
                  </a:cubicBezTo>
                  <a:cubicBezTo>
                    <a:pt x="129" y="432"/>
                    <a:pt x="125" y="446"/>
                    <a:pt x="118" y="444"/>
                  </a:cubicBezTo>
                  <a:cubicBezTo>
                    <a:pt x="114" y="442"/>
                    <a:pt x="118" y="432"/>
                    <a:pt x="117" y="429"/>
                  </a:cubicBezTo>
                  <a:cubicBezTo>
                    <a:pt x="117" y="430"/>
                    <a:pt x="113" y="443"/>
                    <a:pt x="115" y="434"/>
                  </a:cubicBezTo>
                  <a:cubicBezTo>
                    <a:pt x="114" y="437"/>
                    <a:pt x="113" y="439"/>
                    <a:pt x="113" y="442"/>
                  </a:cubicBezTo>
                  <a:cubicBezTo>
                    <a:pt x="110" y="440"/>
                    <a:pt x="109" y="432"/>
                    <a:pt x="112" y="430"/>
                  </a:cubicBezTo>
                  <a:cubicBezTo>
                    <a:pt x="107" y="427"/>
                    <a:pt x="109" y="448"/>
                    <a:pt x="103" y="443"/>
                  </a:cubicBezTo>
                  <a:cubicBezTo>
                    <a:pt x="101" y="440"/>
                    <a:pt x="103" y="427"/>
                    <a:pt x="105" y="426"/>
                  </a:cubicBezTo>
                  <a:cubicBezTo>
                    <a:pt x="101" y="428"/>
                    <a:pt x="100" y="436"/>
                    <a:pt x="98" y="440"/>
                  </a:cubicBezTo>
                  <a:cubicBezTo>
                    <a:pt x="96" y="439"/>
                    <a:pt x="95" y="438"/>
                    <a:pt x="95" y="437"/>
                  </a:cubicBezTo>
                  <a:cubicBezTo>
                    <a:pt x="98" y="436"/>
                    <a:pt x="99" y="432"/>
                    <a:pt x="99" y="429"/>
                  </a:cubicBezTo>
                  <a:cubicBezTo>
                    <a:pt x="98" y="432"/>
                    <a:pt x="97" y="436"/>
                    <a:pt x="93" y="436"/>
                  </a:cubicBezTo>
                  <a:cubicBezTo>
                    <a:pt x="97" y="430"/>
                    <a:pt x="96" y="423"/>
                    <a:pt x="96" y="416"/>
                  </a:cubicBezTo>
                  <a:cubicBezTo>
                    <a:pt x="96" y="416"/>
                    <a:pt x="95" y="416"/>
                    <a:pt x="95" y="416"/>
                  </a:cubicBezTo>
                  <a:cubicBezTo>
                    <a:pt x="97" y="421"/>
                    <a:pt x="90" y="432"/>
                    <a:pt x="86" y="434"/>
                  </a:cubicBezTo>
                  <a:cubicBezTo>
                    <a:pt x="79" y="436"/>
                    <a:pt x="85" y="409"/>
                    <a:pt x="85" y="406"/>
                  </a:cubicBezTo>
                  <a:cubicBezTo>
                    <a:pt x="86" y="403"/>
                    <a:pt x="85" y="394"/>
                    <a:pt x="87" y="392"/>
                  </a:cubicBezTo>
                  <a:cubicBezTo>
                    <a:pt x="91" y="388"/>
                    <a:pt x="87" y="377"/>
                    <a:pt x="85" y="372"/>
                  </a:cubicBezTo>
                  <a:cubicBezTo>
                    <a:pt x="82" y="367"/>
                    <a:pt x="83" y="358"/>
                    <a:pt x="79" y="353"/>
                  </a:cubicBezTo>
                  <a:cubicBezTo>
                    <a:pt x="77" y="351"/>
                    <a:pt x="76" y="349"/>
                    <a:pt x="75" y="346"/>
                  </a:cubicBezTo>
                  <a:cubicBezTo>
                    <a:pt x="73" y="343"/>
                    <a:pt x="68" y="340"/>
                    <a:pt x="73" y="340"/>
                  </a:cubicBezTo>
                  <a:cubicBezTo>
                    <a:pt x="70" y="337"/>
                    <a:pt x="66" y="336"/>
                    <a:pt x="66" y="331"/>
                  </a:cubicBezTo>
                  <a:cubicBezTo>
                    <a:pt x="66" y="328"/>
                    <a:pt x="66" y="322"/>
                    <a:pt x="64" y="319"/>
                  </a:cubicBezTo>
                  <a:cubicBezTo>
                    <a:pt x="64" y="321"/>
                    <a:pt x="65" y="327"/>
                    <a:pt x="61" y="324"/>
                  </a:cubicBezTo>
                  <a:cubicBezTo>
                    <a:pt x="63" y="327"/>
                    <a:pt x="65" y="332"/>
                    <a:pt x="63" y="335"/>
                  </a:cubicBezTo>
                  <a:cubicBezTo>
                    <a:pt x="56" y="333"/>
                    <a:pt x="52" y="325"/>
                    <a:pt x="48" y="320"/>
                  </a:cubicBezTo>
                  <a:cubicBezTo>
                    <a:pt x="46" y="318"/>
                    <a:pt x="50" y="316"/>
                    <a:pt x="51" y="318"/>
                  </a:cubicBezTo>
                  <a:cubicBezTo>
                    <a:pt x="52" y="320"/>
                    <a:pt x="54" y="321"/>
                    <a:pt x="56" y="321"/>
                  </a:cubicBezTo>
                  <a:cubicBezTo>
                    <a:pt x="60" y="322"/>
                    <a:pt x="65" y="320"/>
                    <a:pt x="61" y="316"/>
                  </a:cubicBezTo>
                  <a:cubicBezTo>
                    <a:pt x="59" y="313"/>
                    <a:pt x="51" y="310"/>
                    <a:pt x="56" y="306"/>
                  </a:cubicBezTo>
                  <a:cubicBezTo>
                    <a:pt x="53" y="306"/>
                    <a:pt x="51" y="306"/>
                    <a:pt x="49" y="305"/>
                  </a:cubicBezTo>
                  <a:cubicBezTo>
                    <a:pt x="49" y="303"/>
                    <a:pt x="50" y="301"/>
                    <a:pt x="50" y="299"/>
                  </a:cubicBezTo>
                  <a:cubicBezTo>
                    <a:pt x="47" y="301"/>
                    <a:pt x="43" y="297"/>
                    <a:pt x="42" y="296"/>
                  </a:cubicBezTo>
                  <a:cubicBezTo>
                    <a:pt x="39" y="292"/>
                    <a:pt x="37" y="295"/>
                    <a:pt x="33" y="293"/>
                  </a:cubicBezTo>
                  <a:cubicBezTo>
                    <a:pt x="34" y="296"/>
                    <a:pt x="36" y="299"/>
                    <a:pt x="37" y="302"/>
                  </a:cubicBezTo>
                  <a:cubicBezTo>
                    <a:pt x="36" y="300"/>
                    <a:pt x="35" y="298"/>
                    <a:pt x="34" y="296"/>
                  </a:cubicBezTo>
                  <a:cubicBezTo>
                    <a:pt x="33" y="298"/>
                    <a:pt x="33" y="300"/>
                    <a:pt x="35" y="302"/>
                  </a:cubicBezTo>
                  <a:cubicBezTo>
                    <a:pt x="31" y="297"/>
                    <a:pt x="29" y="294"/>
                    <a:pt x="32" y="289"/>
                  </a:cubicBezTo>
                  <a:cubicBezTo>
                    <a:pt x="31" y="289"/>
                    <a:pt x="30" y="289"/>
                    <a:pt x="28" y="289"/>
                  </a:cubicBezTo>
                  <a:cubicBezTo>
                    <a:pt x="29" y="287"/>
                    <a:pt x="30" y="285"/>
                    <a:pt x="31" y="283"/>
                  </a:cubicBezTo>
                  <a:cubicBezTo>
                    <a:pt x="30" y="283"/>
                    <a:pt x="30" y="283"/>
                    <a:pt x="30" y="284"/>
                  </a:cubicBezTo>
                  <a:cubicBezTo>
                    <a:pt x="29" y="281"/>
                    <a:pt x="29" y="279"/>
                    <a:pt x="30" y="277"/>
                  </a:cubicBezTo>
                  <a:cubicBezTo>
                    <a:pt x="28" y="282"/>
                    <a:pt x="28" y="287"/>
                    <a:pt x="25" y="292"/>
                  </a:cubicBezTo>
                  <a:cubicBezTo>
                    <a:pt x="22" y="290"/>
                    <a:pt x="23" y="288"/>
                    <a:pt x="24" y="285"/>
                  </a:cubicBezTo>
                  <a:cubicBezTo>
                    <a:pt x="24" y="282"/>
                    <a:pt x="20" y="279"/>
                    <a:pt x="19" y="276"/>
                  </a:cubicBezTo>
                  <a:cubicBezTo>
                    <a:pt x="19" y="279"/>
                    <a:pt x="21" y="282"/>
                    <a:pt x="19" y="285"/>
                  </a:cubicBezTo>
                  <a:cubicBezTo>
                    <a:pt x="17" y="280"/>
                    <a:pt x="12" y="277"/>
                    <a:pt x="9" y="273"/>
                  </a:cubicBezTo>
                  <a:cubicBezTo>
                    <a:pt x="5" y="268"/>
                    <a:pt x="3" y="261"/>
                    <a:pt x="0" y="255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559">
              <a:extLst>
                <a:ext uri="{FF2B5EF4-FFF2-40B4-BE49-F238E27FC236}">
                  <a16:creationId xmlns="" xmlns:a16="http://schemas.microsoft.com/office/drawing/2014/main" id="{05CD4133-FF33-435D-AFF2-2A1412612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1926" y="2528888"/>
              <a:ext cx="222250" cy="107950"/>
            </a:xfrm>
            <a:custGeom>
              <a:avLst/>
              <a:gdLst>
                <a:gd name="T0" fmla="*/ 25 w 287"/>
                <a:gd name="T1" fmla="*/ 106 h 139"/>
                <a:gd name="T2" fmla="*/ 42 w 287"/>
                <a:gd name="T3" fmla="*/ 106 h 139"/>
                <a:gd name="T4" fmla="*/ 62 w 287"/>
                <a:gd name="T5" fmla="*/ 104 h 139"/>
                <a:gd name="T6" fmla="*/ 75 w 287"/>
                <a:gd name="T7" fmla="*/ 103 h 139"/>
                <a:gd name="T8" fmla="*/ 83 w 287"/>
                <a:gd name="T9" fmla="*/ 91 h 139"/>
                <a:gd name="T10" fmla="*/ 99 w 287"/>
                <a:gd name="T11" fmla="*/ 83 h 139"/>
                <a:gd name="T12" fmla="*/ 73 w 287"/>
                <a:gd name="T13" fmla="*/ 77 h 139"/>
                <a:gd name="T14" fmla="*/ 52 w 287"/>
                <a:gd name="T15" fmla="*/ 58 h 139"/>
                <a:gd name="T16" fmla="*/ 49 w 287"/>
                <a:gd name="T17" fmla="*/ 68 h 139"/>
                <a:gd name="T18" fmla="*/ 30 w 287"/>
                <a:gd name="T19" fmla="*/ 66 h 139"/>
                <a:gd name="T20" fmla="*/ 12 w 287"/>
                <a:gd name="T21" fmla="*/ 59 h 139"/>
                <a:gd name="T22" fmla="*/ 27 w 287"/>
                <a:gd name="T23" fmla="*/ 25 h 139"/>
                <a:gd name="T24" fmla="*/ 41 w 287"/>
                <a:gd name="T25" fmla="*/ 16 h 139"/>
                <a:gd name="T26" fmla="*/ 75 w 287"/>
                <a:gd name="T27" fmla="*/ 22 h 139"/>
                <a:gd name="T28" fmla="*/ 96 w 287"/>
                <a:gd name="T29" fmla="*/ 28 h 139"/>
                <a:gd name="T30" fmla="*/ 107 w 287"/>
                <a:gd name="T31" fmla="*/ 0 h 139"/>
                <a:gd name="T32" fmla="*/ 152 w 287"/>
                <a:gd name="T33" fmla="*/ 15 h 139"/>
                <a:gd name="T34" fmla="*/ 174 w 287"/>
                <a:gd name="T35" fmla="*/ 12 h 139"/>
                <a:gd name="T36" fmla="*/ 199 w 287"/>
                <a:gd name="T37" fmla="*/ 11 h 139"/>
                <a:gd name="T38" fmla="*/ 227 w 287"/>
                <a:gd name="T39" fmla="*/ 12 h 139"/>
                <a:gd name="T40" fmla="*/ 264 w 287"/>
                <a:gd name="T41" fmla="*/ 27 h 139"/>
                <a:gd name="T42" fmla="*/ 286 w 287"/>
                <a:gd name="T43" fmla="*/ 40 h 139"/>
                <a:gd name="T44" fmla="*/ 248 w 287"/>
                <a:gd name="T45" fmla="*/ 60 h 139"/>
                <a:gd name="T46" fmla="*/ 235 w 287"/>
                <a:gd name="T47" fmla="*/ 75 h 139"/>
                <a:gd name="T48" fmla="*/ 209 w 287"/>
                <a:gd name="T49" fmla="*/ 76 h 139"/>
                <a:gd name="T50" fmla="*/ 184 w 287"/>
                <a:gd name="T51" fmla="*/ 100 h 139"/>
                <a:gd name="T52" fmla="*/ 165 w 287"/>
                <a:gd name="T53" fmla="*/ 94 h 139"/>
                <a:gd name="T54" fmla="*/ 152 w 287"/>
                <a:gd name="T55" fmla="*/ 100 h 139"/>
                <a:gd name="T56" fmla="*/ 132 w 287"/>
                <a:gd name="T57" fmla="*/ 112 h 139"/>
                <a:gd name="T58" fmla="*/ 121 w 287"/>
                <a:gd name="T59" fmla="*/ 131 h 139"/>
                <a:gd name="T60" fmla="*/ 90 w 287"/>
                <a:gd name="T61" fmla="*/ 139 h 139"/>
                <a:gd name="T62" fmla="*/ 77 w 287"/>
                <a:gd name="T63" fmla="*/ 136 h 139"/>
                <a:gd name="T64" fmla="*/ 69 w 287"/>
                <a:gd name="T65" fmla="*/ 130 h 139"/>
                <a:gd name="T66" fmla="*/ 50 w 287"/>
                <a:gd name="T67" fmla="*/ 132 h 139"/>
                <a:gd name="T68" fmla="*/ 30 w 287"/>
                <a:gd name="T69" fmla="*/ 128 h 139"/>
                <a:gd name="T70" fmla="*/ 18 w 287"/>
                <a:gd name="T71" fmla="*/ 127 h 139"/>
                <a:gd name="T72" fmla="*/ 6 w 287"/>
                <a:gd name="T73" fmla="*/ 11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7" h="139">
                  <a:moveTo>
                    <a:pt x="5" y="109"/>
                  </a:moveTo>
                  <a:cubicBezTo>
                    <a:pt x="11" y="105"/>
                    <a:pt x="18" y="104"/>
                    <a:pt x="25" y="106"/>
                  </a:cubicBezTo>
                  <a:cubicBezTo>
                    <a:pt x="27" y="106"/>
                    <a:pt x="38" y="110"/>
                    <a:pt x="34" y="114"/>
                  </a:cubicBezTo>
                  <a:cubicBezTo>
                    <a:pt x="38" y="113"/>
                    <a:pt x="38" y="108"/>
                    <a:pt x="42" y="106"/>
                  </a:cubicBezTo>
                  <a:cubicBezTo>
                    <a:pt x="47" y="103"/>
                    <a:pt x="51" y="99"/>
                    <a:pt x="57" y="101"/>
                  </a:cubicBezTo>
                  <a:cubicBezTo>
                    <a:pt x="59" y="102"/>
                    <a:pt x="60" y="104"/>
                    <a:pt x="62" y="104"/>
                  </a:cubicBezTo>
                  <a:cubicBezTo>
                    <a:pt x="64" y="105"/>
                    <a:pt x="64" y="101"/>
                    <a:pt x="66" y="104"/>
                  </a:cubicBezTo>
                  <a:cubicBezTo>
                    <a:pt x="68" y="107"/>
                    <a:pt x="72" y="103"/>
                    <a:pt x="75" y="103"/>
                  </a:cubicBezTo>
                  <a:cubicBezTo>
                    <a:pt x="66" y="98"/>
                    <a:pt x="83" y="97"/>
                    <a:pt x="85" y="97"/>
                  </a:cubicBezTo>
                  <a:cubicBezTo>
                    <a:pt x="84" y="95"/>
                    <a:pt x="83" y="93"/>
                    <a:pt x="83" y="91"/>
                  </a:cubicBezTo>
                  <a:cubicBezTo>
                    <a:pt x="88" y="93"/>
                    <a:pt x="91" y="94"/>
                    <a:pt x="94" y="88"/>
                  </a:cubicBezTo>
                  <a:cubicBezTo>
                    <a:pt x="94" y="87"/>
                    <a:pt x="102" y="85"/>
                    <a:pt x="99" y="83"/>
                  </a:cubicBezTo>
                  <a:cubicBezTo>
                    <a:pt x="98" y="82"/>
                    <a:pt x="92" y="81"/>
                    <a:pt x="90" y="81"/>
                  </a:cubicBezTo>
                  <a:cubicBezTo>
                    <a:pt x="84" y="81"/>
                    <a:pt x="80" y="73"/>
                    <a:pt x="73" y="77"/>
                  </a:cubicBezTo>
                  <a:cubicBezTo>
                    <a:pt x="72" y="70"/>
                    <a:pt x="68" y="73"/>
                    <a:pt x="64" y="69"/>
                  </a:cubicBezTo>
                  <a:cubicBezTo>
                    <a:pt x="60" y="66"/>
                    <a:pt x="55" y="62"/>
                    <a:pt x="52" y="58"/>
                  </a:cubicBezTo>
                  <a:cubicBezTo>
                    <a:pt x="53" y="60"/>
                    <a:pt x="54" y="64"/>
                    <a:pt x="53" y="66"/>
                  </a:cubicBezTo>
                  <a:cubicBezTo>
                    <a:pt x="52" y="67"/>
                    <a:pt x="51" y="68"/>
                    <a:pt x="49" y="68"/>
                  </a:cubicBezTo>
                  <a:cubicBezTo>
                    <a:pt x="50" y="69"/>
                    <a:pt x="50" y="71"/>
                    <a:pt x="49" y="73"/>
                  </a:cubicBezTo>
                  <a:cubicBezTo>
                    <a:pt x="44" y="68"/>
                    <a:pt x="33" y="74"/>
                    <a:pt x="30" y="66"/>
                  </a:cubicBezTo>
                  <a:cubicBezTo>
                    <a:pt x="28" y="62"/>
                    <a:pt x="26" y="61"/>
                    <a:pt x="22" y="62"/>
                  </a:cubicBezTo>
                  <a:cubicBezTo>
                    <a:pt x="19" y="63"/>
                    <a:pt x="15" y="59"/>
                    <a:pt x="12" y="59"/>
                  </a:cubicBezTo>
                  <a:cubicBezTo>
                    <a:pt x="13" y="49"/>
                    <a:pt x="30" y="42"/>
                    <a:pt x="36" y="36"/>
                  </a:cubicBezTo>
                  <a:cubicBezTo>
                    <a:pt x="27" y="31"/>
                    <a:pt x="22" y="36"/>
                    <a:pt x="27" y="25"/>
                  </a:cubicBezTo>
                  <a:cubicBezTo>
                    <a:pt x="28" y="22"/>
                    <a:pt x="27" y="20"/>
                    <a:pt x="30" y="18"/>
                  </a:cubicBezTo>
                  <a:cubicBezTo>
                    <a:pt x="33" y="16"/>
                    <a:pt x="38" y="17"/>
                    <a:pt x="41" y="16"/>
                  </a:cubicBezTo>
                  <a:cubicBezTo>
                    <a:pt x="47" y="11"/>
                    <a:pt x="62" y="17"/>
                    <a:pt x="69" y="19"/>
                  </a:cubicBezTo>
                  <a:cubicBezTo>
                    <a:pt x="71" y="20"/>
                    <a:pt x="73" y="21"/>
                    <a:pt x="75" y="22"/>
                  </a:cubicBezTo>
                  <a:cubicBezTo>
                    <a:pt x="78" y="25"/>
                    <a:pt x="80" y="23"/>
                    <a:pt x="84" y="24"/>
                  </a:cubicBezTo>
                  <a:cubicBezTo>
                    <a:pt x="88" y="24"/>
                    <a:pt x="92" y="29"/>
                    <a:pt x="96" y="28"/>
                  </a:cubicBezTo>
                  <a:cubicBezTo>
                    <a:pt x="92" y="24"/>
                    <a:pt x="88" y="9"/>
                    <a:pt x="94" y="6"/>
                  </a:cubicBezTo>
                  <a:cubicBezTo>
                    <a:pt x="96" y="5"/>
                    <a:pt x="108" y="2"/>
                    <a:pt x="107" y="0"/>
                  </a:cubicBezTo>
                  <a:cubicBezTo>
                    <a:pt x="115" y="2"/>
                    <a:pt x="123" y="7"/>
                    <a:pt x="131" y="11"/>
                  </a:cubicBezTo>
                  <a:cubicBezTo>
                    <a:pt x="134" y="12"/>
                    <a:pt x="148" y="17"/>
                    <a:pt x="152" y="15"/>
                  </a:cubicBezTo>
                  <a:cubicBezTo>
                    <a:pt x="155" y="14"/>
                    <a:pt x="153" y="10"/>
                    <a:pt x="157" y="10"/>
                  </a:cubicBezTo>
                  <a:cubicBezTo>
                    <a:pt x="162" y="10"/>
                    <a:pt x="168" y="13"/>
                    <a:pt x="174" y="12"/>
                  </a:cubicBezTo>
                  <a:cubicBezTo>
                    <a:pt x="178" y="11"/>
                    <a:pt x="182" y="9"/>
                    <a:pt x="186" y="9"/>
                  </a:cubicBezTo>
                  <a:cubicBezTo>
                    <a:pt x="191" y="9"/>
                    <a:pt x="194" y="13"/>
                    <a:pt x="199" y="11"/>
                  </a:cubicBezTo>
                  <a:cubicBezTo>
                    <a:pt x="203" y="10"/>
                    <a:pt x="208" y="11"/>
                    <a:pt x="212" y="12"/>
                  </a:cubicBezTo>
                  <a:cubicBezTo>
                    <a:pt x="217" y="13"/>
                    <a:pt x="222" y="12"/>
                    <a:pt x="227" y="12"/>
                  </a:cubicBezTo>
                  <a:cubicBezTo>
                    <a:pt x="236" y="13"/>
                    <a:pt x="249" y="16"/>
                    <a:pt x="256" y="22"/>
                  </a:cubicBezTo>
                  <a:cubicBezTo>
                    <a:pt x="259" y="24"/>
                    <a:pt x="260" y="27"/>
                    <a:pt x="264" y="27"/>
                  </a:cubicBezTo>
                  <a:cubicBezTo>
                    <a:pt x="268" y="27"/>
                    <a:pt x="271" y="27"/>
                    <a:pt x="274" y="29"/>
                  </a:cubicBezTo>
                  <a:cubicBezTo>
                    <a:pt x="278" y="31"/>
                    <a:pt x="284" y="35"/>
                    <a:pt x="286" y="40"/>
                  </a:cubicBezTo>
                  <a:cubicBezTo>
                    <a:pt x="287" y="41"/>
                    <a:pt x="276" y="45"/>
                    <a:pt x="273" y="46"/>
                  </a:cubicBezTo>
                  <a:cubicBezTo>
                    <a:pt x="266" y="52"/>
                    <a:pt x="256" y="55"/>
                    <a:pt x="248" y="60"/>
                  </a:cubicBezTo>
                  <a:cubicBezTo>
                    <a:pt x="244" y="62"/>
                    <a:pt x="242" y="64"/>
                    <a:pt x="241" y="68"/>
                  </a:cubicBezTo>
                  <a:cubicBezTo>
                    <a:pt x="241" y="72"/>
                    <a:pt x="239" y="75"/>
                    <a:pt x="235" y="75"/>
                  </a:cubicBezTo>
                  <a:cubicBezTo>
                    <a:pt x="231" y="75"/>
                    <a:pt x="227" y="78"/>
                    <a:pt x="223" y="77"/>
                  </a:cubicBezTo>
                  <a:cubicBezTo>
                    <a:pt x="218" y="77"/>
                    <a:pt x="214" y="76"/>
                    <a:pt x="209" y="76"/>
                  </a:cubicBezTo>
                  <a:cubicBezTo>
                    <a:pt x="203" y="76"/>
                    <a:pt x="201" y="84"/>
                    <a:pt x="200" y="89"/>
                  </a:cubicBezTo>
                  <a:cubicBezTo>
                    <a:pt x="199" y="101"/>
                    <a:pt x="192" y="96"/>
                    <a:pt x="184" y="100"/>
                  </a:cubicBezTo>
                  <a:cubicBezTo>
                    <a:pt x="176" y="104"/>
                    <a:pt x="176" y="94"/>
                    <a:pt x="172" y="91"/>
                  </a:cubicBezTo>
                  <a:cubicBezTo>
                    <a:pt x="170" y="89"/>
                    <a:pt x="166" y="92"/>
                    <a:pt x="165" y="94"/>
                  </a:cubicBezTo>
                  <a:cubicBezTo>
                    <a:pt x="160" y="96"/>
                    <a:pt x="156" y="95"/>
                    <a:pt x="152" y="94"/>
                  </a:cubicBezTo>
                  <a:cubicBezTo>
                    <a:pt x="151" y="96"/>
                    <a:pt x="151" y="98"/>
                    <a:pt x="152" y="100"/>
                  </a:cubicBezTo>
                  <a:cubicBezTo>
                    <a:pt x="148" y="100"/>
                    <a:pt x="146" y="104"/>
                    <a:pt x="144" y="106"/>
                  </a:cubicBezTo>
                  <a:cubicBezTo>
                    <a:pt x="140" y="109"/>
                    <a:pt x="135" y="107"/>
                    <a:pt x="132" y="112"/>
                  </a:cubicBezTo>
                  <a:cubicBezTo>
                    <a:pt x="127" y="117"/>
                    <a:pt x="139" y="126"/>
                    <a:pt x="131" y="130"/>
                  </a:cubicBezTo>
                  <a:cubicBezTo>
                    <a:pt x="128" y="131"/>
                    <a:pt x="124" y="128"/>
                    <a:pt x="121" y="131"/>
                  </a:cubicBezTo>
                  <a:cubicBezTo>
                    <a:pt x="117" y="133"/>
                    <a:pt x="112" y="134"/>
                    <a:pt x="108" y="133"/>
                  </a:cubicBezTo>
                  <a:cubicBezTo>
                    <a:pt x="102" y="133"/>
                    <a:pt x="91" y="131"/>
                    <a:pt x="90" y="139"/>
                  </a:cubicBezTo>
                  <a:cubicBezTo>
                    <a:pt x="89" y="137"/>
                    <a:pt x="86" y="135"/>
                    <a:pt x="84" y="134"/>
                  </a:cubicBezTo>
                  <a:cubicBezTo>
                    <a:pt x="81" y="133"/>
                    <a:pt x="79" y="137"/>
                    <a:pt x="77" y="136"/>
                  </a:cubicBezTo>
                  <a:cubicBezTo>
                    <a:pt x="74" y="135"/>
                    <a:pt x="75" y="131"/>
                    <a:pt x="74" y="130"/>
                  </a:cubicBezTo>
                  <a:cubicBezTo>
                    <a:pt x="72" y="130"/>
                    <a:pt x="70" y="130"/>
                    <a:pt x="69" y="130"/>
                  </a:cubicBezTo>
                  <a:cubicBezTo>
                    <a:pt x="67" y="129"/>
                    <a:pt x="67" y="127"/>
                    <a:pt x="65" y="126"/>
                  </a:cubicBezTo>
                  <a:cubicBezTo>
                    <a:pt x="61" y="123"/>
                    <a:pt x="54" y="132"/>
                    <a:pt x="50" y="132"/>
                  </a:cubicBezTo>
                  <a:cubicBezTo>
                    <a:pt x="46" y="132"/>
                    <a:pt x="44" y="131"/>
                    <a:pt x="42" y="128"/>
                  </a:cubicBezTo>
                  <a:cubicBezTo>
                    <a:pt x="40" y="124"/>
                    <a:pt x="34" y="126"/>
                    <a:pt x="30" y="128"/>
                  </a:cubicBezTo>
                  <a:cubicBezTo>
                    <a:pt x="30" y="127"/>
                    <a:pt x="30" y="126"/>
                    <a:pt x="30" y="125"/>
                  </a:cubicBezTo>
                  <a:cubicBezTo>
                    <a:pt x="27" y="126"/>
                    <a:pt x="20" y="128"/>
                    <a:pt x="18" y="127"/>
                  </a:cubicBezTo>
                  <a:cubicBezTo>
                    <a:pt x="14" y="124"/>
                    <a:pt x="10" y="129"/>
                    <a:pt x="5" y="127"/>
                  </a:cubicBezTo>
                  <a:cubicBezTo>
                    <a:pt x="1" y="125"/>
                    <a:pt x="0" y="109"/>
                    <a:pt x="6" y="114"/>
                  </a:cubicBezTo>
                  <a:cubicBezTo>
                    <a:pt x="6" y="112"/>
                    <a:pt x="6" y="111"/>
                    <a:pt x="5" y="109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560">
              <a:extLst>
                <a:ext uri="{FF2B5EF4-FFF2-40B4-BE49-F238E27FC236}">
                  <a16:creationId xmlns="" xmlns:a16="http://schemas.microsoft.com/office/drawing/2014/main" id="{3F65C308-CC31-4E36-9D24-0742DB8F55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1926" y="2528888"/>
              <a:ext cx="222250" cy="107950"/>
            </a:xfrm>
            <a:custGeom>
              <a:avLst/>
              <a:gdLst>
                <a:gd name="T0" fmla="*/ 25 w 287"/>
                <a:gd name="T1" fmla="*/ 106 h 139"/>
                <a:gd name="T2" fmla="*/ 42 w 287"/>
                <a:gd name="T3" fmla="*/ 106 h 139"/>
                <a:gd name="T4" fmla="*/ 62 w 287"/>
                <a:gd name="T5" fmla="*/ 104 h 139"/>
                <a:gd name="T6" fmla="*/ 75 w 287"/>
                <a:gd name="T7" fmla="*/ 103 h 139"/>
                <a:gd name="T8" fmla="*/ 83 w 287"/>
                <a:gd name="T9" fmla="*/ 91 h 139"/>
                <a:gd name="T10" fmla="*/ 99 w 287"/>
                <a:gd name="T11" fmla="*/ 83 h 139"/>
                <a:gd name="T12" fmla="*/ 73 w 287"/>
                <a:gd name="T13" fmla="*/ 77 h 139"/>
                <a:gd name="T14" fmla="*/ 52 w 287"/>
                <a:gd name="T15" fmla="*/ 58 h 139"/>
                <a:gd name="T16" fmla="*/ 49 w 287"/>
                <a:gd name="T17" fmla="*/ 68 h 139"/>
                <a:gd name="T18" fmla="*/ 30 w 287"/>
                <a:gd name="T19" fmla="*/ 66 h 139"/>
                <a:gd name="T20" fmla="*/ 12 w 287"/>
                <a:gd name="T21" fmla="*/ 59 h 139"/>
                <a:gd name="T22" fmla="*/ 27 w 287"/>
                <a:gd name="T23" fmla="*/ 25 h 139"/>
                <a:gd name="T24" fmla="*/ 41 w 287"/>
                <a:gd name="T25" fmla="*/ 16 h 139"/>
                <a:gd name="T26" fmla="*/ 75 w 287"/>
                <a:gd name="T27" fmla="*/ 22 h 139"/>
                <a:gd name="T28" fmla="*/ 96 w 287"/>
                <a:gd name="T29" fmla="*/ 28 h 139"/>
                <a:gd name="T30" fmla="*/ 107 w 287"/>
                <a:gd name="T31" fmla="*/ 0 h 139"/>
                <a:gd name="T32" fmla="*/ 152 w 287"/>
                <a:gd name="T33" fmla="*/ 15 h 139"/>
                <a:gd name="T34" fmla="*/ 174 w 287"/>
                <a:gd name="T35" fmla="*/ 12 h 139"/>
                <a:gd name="T36" fmla="*/ 199 w 287"/>
                <a:gd name="T37" fmla="*/ 11 h 139"/>
                <a:gd name="T38" fmla="*/ 227 w 287"/>
                <a:gd name="T39" fmla="*/ 12 h 139"/>
                <a:gd name="T40" fmla="*/ 264 w 287"/>
                <a:gd name="T41" fmla="*/ 27 h 139"/>
                <a:gd name="T42" fmla="*/ 286 w 287"/>
                <a:gd name="T43" fmla="*/ 40 h 139"/>
                <a:gd name="T44" fmla="*/ 248 w 287"/>
                <a:gd name="T45" fmla="*/ 60 h 139"/>
                <a:gd name="T46" fmla="*/ 235 w 287"/>
                <a:gd name="T47" fmla="*/ 75 h 139"/>
                <a:gd name="T48" fmla="*/ 209 w 287"/>
                <a:gd name="T49" fmla="*/ 76 h 139"/>
                <a:gd name="T50" fmla="*/ 184 w 287"/>
                <a:gd name="T51" fmla="*/ 100 h 139"/>
                <a:gd name="T52" fmla="*/ 165 w 287"/>
                <a:gd name="T53" fmla="*/ 94 h 139"/>
                <a:gd name="T54" fmla="*/ 152 w 287"/>
                <a:gd name="T55" fmla="*/ 100 h 139"/>
                <a:gd name="T56" fmla="*/ 132 w 287"/>
                <a:gd name="T57" fmla="*/ 112 h 139"/>
                <a:gd name="T58" fmla="*/ 121 w 287"/>
                <a:gd name="T59" fmla="*/ 131 h 139"/>
                <a:gd name="T60" fmla="*/ 90 w 287"/>
                <a:gd name="T61" fmla="*/ 139 h 139"/>
                <a:gd name="T62" fmla="*/ 77 w 287"/>
                <a:gd name="T63" fmla="*/ 136 h 139"/>
                <a:gd name="T64" fmla="*/ 69 w 287"/>
                <a:gd name="T65" fmla="*/ 130 h 139"/>
                <a:gd name="T66" fmla="*/ 50 w 287"/>
                <a:gd name="T67" fmla="*/ 132 h 139"/>
                <a:gd name="T68" fmla="*/ 30 w 287"/>
                <a:gd name="T69" fmla="*/ 128 h 139"/>
                <a:gd name="T70" fmla="*/ 18 w 287"/>
                <a:gd name="T71" fmla="*/ 127 h 139"/>
                <a:gd name="T72" fmla="*/ 6 w 287"/>
                <a:gd name="T73" fmla="*/ 11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7" h="139">
                  <a:moveTo>
                    <a:pt x="5" y="109"/>
                  </a:moveTo>
                  <a:cubicBezTo>
                    <a:pt x="11" y="105"/>
                    <a:pt x="18" y="104"/>
                    <a:pt x="25" y="106"/>
                  </a:cubicBezTo>
                  <a:cubicBezTo>
                    <a:pt x="27" y="106"/>
                    <a:pt x="38" y="110"/>
                    <a:pt x="34" y="114"/>
                  </a:cubicBezTo>
                  <a:cubicBezTo>
                    <a:pt x="38" y="113"/>
                    <a:pt x="38" y="108"/>
                    <a:pt x="42" y="106"/>
                  </a:cubicBezTo>
                  <a:cubicBezTo>
                    <a:pt x="47" y="103"/>
                    <a:pt x="51" y="99"/>
                    <a:pt x="57" y="101"/>
                  </a:cubicBezTo>
                  <a:cubicBezTo>
                    <a:pt x="59" y="102"/>
                    <a:pt x="60" y="104"/>
                    <a:pt x="62" y="104"/>
                  </a:cubicBezTo>
                  <a:cubicBezTo>
                    <a:pt x="64" y="105"/>
                    <a:pt x="64" y="101"/>
                    <a:pt x="66" y="104"/>
                  </a:cubicBezTo>
                  <a:cubicBezTo>
                    <a:pt x="68" y="107"/>
                    <a:pt x="72" y="103"/>
                    <a:pt x="75" y="103"/>
                  </a:cubicBezTo>
                  <a:cubicBezTo>
                    <a:pt x="66" y="98"/>
                    <a:pt x="83" y="97"/>
                    <a:pt x="85" y="97"/>
                  </a:cubicBezTo>
                  <a:cubicBezTo>
                    <a:pt x="84" y="95"/>
                    <a:pt x="83" y="93"/>
                    <a:pt x="83" y="91"/>
                  </a:cubicBezTo>
                  <a:cubicBezTo>
                    <a:pt x="88" y="93"/>
                    <a:pt x="91" y="94"/>
                    <a:pt x="94" y="88"/>
                  </a:cubicBezTo>
                  <a:cubicBezTo>
                    <a:pt x="94" y="87"/>
                    <a:pt x="102" y="85"/>
                    <a:pt x="99" y="83"/>
                  </a:cubicBezTo>
                  <a:cubicBezTo>
                    <a:pt x="98" y="82"/>
                    <a:pt x="92" y="81"/>
                    <a:pt x="90" y="81"/>
                  </a:cubicBezTo>
                  <a:cubicBezTo>
                    <a:pt x="84" y="81"/>
                    <a:pt x="80" y="73"/>
                    <a:pt x="73" y="77"/>
                  </a:cubicBezTo>
                  <a:cubicBezTo>
                    <a:pt x="72" y="70"/>
                    <a:pt x="68" y="73"/>
                    <a:pt x="64" y="69"/>
                  </a:cubicBezTo>
                  <a:cubicBezTo>
                    <a:pt x="60" y="66"/>
                    <a:pt x="55" y="62"/>
                    <a:pt x="52" y="58"/>
                  </a:cubicBezTo>
                  <a:cubicBezTo>
                    <a:pt x="53" y="60"/>
                    <a:pt x="54" y="64"/>
                    <a:pt x="53" y="66"/>
                  </a:cubicBezTo>
                  <a:cubicBezTo>
                    <a:pt x="52" y="67"/>
                    <a:pt x="51" y="68"/>
                    <a:pt x="49" y="68"/>
                  </a:cubicBezTo>
                  <a:cubicBezTo>
                    <a:pt x="50" y="69"/>
                    <a:pt x="50" y="71"/>
                    <a:pt x="49" y="73"/>
                  </a:cubicBezTo>
                  <a:cubicBezTo>
                    <a:pt x="44" y="68"/>
                    <a:pt x="33" y="74"/>
                    <a:pt x="30" y="66"/>
                  </a:cubicBezTo>
                  <a:cubicBezTo>
                    <a:pt x="28" y="62"/>
                    <a:pt x="26" y="61"/>
                    <a:pt x="22" y="62"/>
                  </a:cubicBezTo>
                  <a:cubicBezTo>
                    <a:pt x="19" y="63"/>
                    <a:pt x="15" y="59"/>
                    <a:pt x="12" y="59"/>
                  </a:cubicBezTo>
                  <a:cubicBezTo>
                    <a:pt x="13" y="49"/>
                    <a:pt x="30" y="42"/>
                    <a:pt x="36" y="36"/>
                  </a:cubicBezTo>
                  <a:cubicBezTo>
                    <a:pt x="27" y="31"/>
                    <a:pt x="22" y="36"/>
                    <a:pt x="27" y="25"/>
                  </a:cubicBezTo>
                  <a:cubicBezTo>
                    <a:pt x="28" y="22"/>
                    <a:pt x="27" y="20"/>
                    <a:pt x="30" y="18"/>
                  </a:cubicBezTo>
                  <a:cubicBezTo>
                    <a:pt x="33" y="16"/>
                    <a:pt x="38" y="17"/>
                    <a:pt x="41" y="16"/>
                  </a:cubicBezTo>
                  <a:cubicBezTo>
                    <a:pt x="47" y="11"/>
                    <a:pt x="62" y="17"/>
                    <a:pt x="69" y="19"/>
                  </a:cubicBezTo>
                  <a:cubicBezTo>
                    <a:pt x="71" y="20"/>
                    <a:pt x="73" y="21"/>
                    <a:pt x="75" y="22"/>
                  </a:cubicBezTo>
                  <a:cubicBezTo>
                    <a:pt x="78" y="25"/>
                    <a:pt x="80" y="23"/>
                    <a:pt x="84" y="24"/>
                  </a:cubicBezTo>
                  <a:cubicBezTo>
                    <a:pt x="88" y="24"/>
                    <a:pt x="92" y="29"/>
                    <a:pt x="96" y="28"/>
                  </a:cubicBezTo>
                  <a:cubicBezTo>
                    <a:pt x="92" y="24"/>
                    <a:pt x="88" y="9"/>
                    <a:pt x="94" y="6"/>
                  </a:cubicBezTo>
                  <a:cubicBezTo>
                    <a:pt x="96" y="5"/>
                    <a:pt x="108" y="2"/>
                    <a:pt x="107" y="0"/>
                  </a:cubicBezTo>
                  <a:cubicBezTo>
                    <a:pt x="115" y="2"/>
                    <a:pt x="123" y="7"/>
                    <a:pt x="131" y="11"/>
                  </a:cubicBezTo>
                  <a:cubicBezTo>
                    <a:pt x="134" y="12"/>
                    <a:pt x="148" y="17"/>
                    <a:pt x="152" y="15"/>
                  </a:cubicBezTo>
                  <a:cubicBezTo>
                    <a:pt x="155" y="14"/>
                    <a:pt x="153" y="10"/>
                    <a:pt x="157" y="10"/>
                  </a:cubicBezTo>
                  <a:cubicBezTo>
                    <a:pt x="162" y="10"/>
                    <a:pt x="168" y="13"/>
                    <a:pt x="174" y="12"/>
                  </a:cubicBezTo>
                  <a:cubicBezTo>
                    <a:pt x="178" y="11"/>
                    <a:pt x="182" y="9"/>
                    <a:pt x="186" y="9"/>
                  </a:cubicBezTo>
                  <a:cubicBezTo>
                    <a:pt x="191" y="9"/>
                    <a:pt x="194" y="13"/>
                    <a:pt x="199" y="11"/>
                  </a:cubicBezTo>
                  <a:cubicBezTo>
                    <a:pt x="203" y="10"/>
                    <a:pt x="208" y="11"/>
                    <a:pt x="212" y="12"/>
                  </a:cubicBezTo>
                  <a:cubicBezTo>
                    <a:pt x="217" y="13"/>
                    <a:pt x="222" y="12"/>
                    <a:pt x="227" y="12"/>
                  </a:cubicBezTo>
                  <a:cubicBezTo>
                    <a:pt x="236" y="13"/>
                    <a:pt x="249" y="16"/>
                    <a:pt x="256" y="22"/>
                  </a:cubicBezTo>
                  <a:cubicBezTo>
                    <a:pt x="259" y="24"/>
                    <a:pt x="260" y="27"/>
                    <a:pt x="264" y="27"/>
                  </a:cubicBezTo>
                  <a:cubicBezTo>
                    <a:pt x="268" y="27"/>
                    <a:pt x="271" y="27"/>
                    <a:pt x="274" y="29"/>
                  </a:cubicBezTo>
                  <a:cubicBezTo>
                    <a:pt x="278" y="31"/>
                    <a:pt x="284" y="35"/>
                    <a:pt x="286" y="40"/>
                  </a:cubicBezTo>
                  <a:cubicBezTo>
                    <a:pt x="287" y="41"/>
                    <a:pt x="276" y="45"/>
                    <a:pt x="273" y="46"/>
                  </a:cubicBezTo>
                  <a:cubicBezTo>
                    <a:pt x="266" y="52"/>
                    <a:pt x="256" y="55"/>
                    <a:pt x="248" y="60"/>
                  </a:cubicBezTo>
                  <a:cubicBezTo>
                    <a:pt x="244" y="62"/>
                    <a:pt x="242" y="64"/>
                    <a:pt x="241" y="68"/>
                  </a:cubicBezTo>
                  <a:cubicBezTo>
                    <a:pt x="241" y="72"/>
                    <a:pt x="239" y="75"/>
                    <a:pt x="235" y="75"/>
                  </a:cubicBezTo>
                  <a:cubicBezTo>
                    <a:pt x="231" y="75"/>
                    <a:pt x="227" y="78"/>
                    <a:pt x="223" y="77"/>
                  </a:cubicBezTo>
                  <a:cubicBezTo>
                    <a:pt x="218" y="77"/>
                    <a:pt x="214" y="76"/>
                    <a:pt x="209" y="76"/>
                  </a:cubicBezTo>
                  <a:cubicBezTo>
                    <a:pt x="203" y="76"/>
                    <a:pt x="201" y="84"/>
                    <a:pt x="200" y="89"/>
                  </a:cubicBezTo>
                  <a:cubicBezTo>
                    <a:pt x="199" y="101"/>
                    <a:pt x="192" y="96"/>
                    <a:pt x="184" y="100"/>
                  </a:cubicBezTo>
                  <a:cubicBezTo>
                    <a:pt x="176" y="104"/>
                    <a:pt x="176" y="94"/>
                    <a:pt x="172" y="91"/>
                  </a:cubicBezTo>
                  <a:cubicBezTo>
                    <a:pt x="170" y="89"/>
                    <a:pt x="166" y="92"/>
                    <a:pt x="165" y="94"/>
                  </a:cubicBezTo>
                  <a:cubicBezTo>
                    <a:pt x="160" y="96"/>
                    <a:pt x="156" y="95"/>
                    <a:pt x="152" y="94"/>
                  </a:cubicBezTo>
                  <a:cubicBezTo>
                    <a:pt x="151" y="96"/>
                    <a:pt x="151" y="98"/>
                    <a:pt x="152" y="100"/>
                  </a:cubicBezTo>
                  <a:cubicBezTo>
                    <a:pt x="148" y="100"/>
                    <a:pt x="146" y="104"/>
                    <a:pt x="144" y="106"/>
                  </a:cubicBezTo>
                  <a:cubicBezTo>
                    <a:pt x="140" y="109"/>
                    <a:pt x="135" y="107"/>
                    <a:pt x="132" y="112"/>
                  </a:cubicBezTo>
                  <a:cubicBezTo>
                    <a:pt x="127" y="117"/>
                    <a:pt x="139" y="126"/>
                    <a:pt x="131" y="130"/>
                  </a:cubicBezTo>
                  <a:cubicBezTo>
                    <a:pt x="128" y="131"/>
                    <a:pt x="124" y="128"/>
                    <a:pt x="121" y="131"/>
                  </a:cubicBezTo>
                  <a:cubicBezTo>
                    <a:pt x="117" y="133"/>
                    <a:pt x="112" y="134"/>
                    <a:pt x="108" y="133"/>
                  </a:cubicBezTo>
                  <a:cubicBezTo>
                    <a:pt x="102" y="133"/>
                    <a:pt x="91" y="131"/>
                    <a:pt x="90" y="139"/>
                  </a:cubicBezTo>
                  <a:cubicBezTo>
                    <a:pt x="89" y="137"/>
                    <a:pt x="86" y="135"/>
                    <a:pt x="84" y="134"/>
                  </a:cubicBezTo>
                  <a:cubicBezTo>
                    <a:pt x="81" y="133"/>
                    <a:pt x="79" y="137"/>
                    <a:pt x="77" y="136"/>
                  </a:cubicBezTo>
                  <a:cubicBezTo>
                    <a:pt x="74" y="135"/>
                    <a:pt x="75" y="131"/>
                    <a:pt x="74" y="130"/>
                  </a:cubicBezTo>
                  <a:cubicBezTo>
                    <a:pt x="72" y="130"/>
                    <a:pt x="70" y="130"/>
                    <a:pt x="69" y="130"/>
                  </a:cubicBezTo>
                  <a:cubicBezTo>
                    <a:pt x="67" y="129"/>
                    <a:pt x="67" y="127"/>
                    <a:pt x="65" y="126"/>
                  </a:cubicBezTo>
                  <a:cubicBezTo>
                    <a:pt x="61" y="123"/>
                    <a:pt x="54" y="132"/>
                    <a:pt x="50" y="132"/>
                  </a:cubicBezTo>
                  <a:cubicBezTo>
                    <a:pt x="46" y="132"/>
                    <a:pt x="44" y="131"/>
                    <a:pt x="42" y="128"/>
                  </a:cubicBezTo>
                  <a:cubicBezTo>
                    <a:pt x="40" y="124"/>
                    <a:pt x="34" y="126"/>
                    <a:pt x="30" y="128"/>
                  </a:cubicBezTo>
                  <a:cubicBezTo>
                    <a:pt x="30" y="127"/>
                    <a:pt x="30" y="126"/>
                    <a:pt x="30" y="125"/>
                  </a:cubicBezTo>
                  <a:cubicBezTo>
                    <a:pt x="27" y="126"/>
                    <a:pt x="20" y="128"/>
                    <a:pt x="18" y="127"/>
                  </a:cubicBezTo>
                  <a:cubicBezTo>
                    <a:pt x="14" y="124"/>
                    <a:pt x="10" y="129"/>
                    <a:pt x="5" y="127"/>
                  </a:cubicBezTo>
                  <a:cubicBezTo>
                    <a:pt x="1" y="125"/>
                    <a:pt x="0" y="109"/>
                    <a:pt x="6" y="114"/>
                  </a:cubicBezTo>
                  <a:cubicBezTo>
                    <a:pt x="6" y="112"/>
                    <a:pt x="6" y="111"/>
                    <a:pt x="5" y="109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561">
              <a:extLst>
                <a:ext uri="{FF2B5EF4-FFF2-40B4-BE49-F238E27FC236}">
                  <a16:creationId xmlns="" xmlns:a16="http://schemas.microsoft.com/office/drawing/2014/main" id="{8535EC30-C5B8-4E2D-A22E-28197B9E2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413" y="3487738"/>
              <a:ext cx="4763" cy="7938"/>
            </a:xfrm>
            <a:custGeom>
              <a:avLst/>
              <a:gdLst>
                <a:gd name="T0" fmla="*/ 1 w 7"/>
                <a:gd name="T1" fmla="*/ 4 h 9"/>
                <a:gd name="T2" fmla="*/ 1 w 7"/>
                <a:gd name="T3" fmla="*/ 9 h 9"/>
                <a:gd name="T4" fmla="*/ 1 w 7"/>
                <a:gd name="T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9">
                  <a:moveTo>
                    <a:pt x="1" y="4"/>
                  </a:moveTo>
                  <a:cubicBezTo>
                    <a:pt x="0" y="6"/>
                    <a:pt x="0" y="8"/>
                    <a:pt x="1" y="9"/>
                  </a:cubicBezTo>
                  <a:cubicBezTo>
                    <a:pt x="7" y="7"/>
                    <a:pt x="5" y="0"/>
                    <a:pt x="1" y="4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562">
              <a:extLst>
                <a:ext uri="{FF2B5EF4-FFF2-40B4-BE49-F238E27FC236}">
                  <a16:creationId xmlns="" xmlns:a16="http://schemas.microsoft.com/office/drawing/2014/main" id="{4F2803E8-ECC3-4EB6-A03D-74A6B10F0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413" y="3487738"/>
              <a:ext cx="4763" cy="7938"/>
            </a:xfrm>
            <a:custGeom>
              <a:avLst/>
              <a:gdLst>
                <a:gd name="T0" fmla="*/ 1 w 7"/>
                <a:gd name="T1" fmla="*/ 4 h 9"/>
                <a:gd name="T2" fmla="*/ 1 w 7"/>
                <a:gd name="T3" fmla="*/ 9 h 9"/>
                <a:gd name="T4" fmla="*/ 1 w 7"/>
                <a:gd name="T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9">
                  <a:moveTo>
                    <a:pt x="1" y="4"/>
                  </a:moveTo>
                  <a:cubicBezTo>
                    <a:pt x="0" y="6"/>
                    <a:pt x="0" y="8"/>
                    <a:pt x="1" y="9"/>
                  </a:cubicBezTo>
                  <a:cubicBezTo>
                    <a:pt x="7" y="7"/>
                    <a:pt x="5" y="0"/>
                    <a:pt x="1" y="4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63">
              <a:extLst>
                <a:ext uri="{FF2B5EF4-FFF2-40B4-BE49-F238E27FC236}">
                  <a16:creationId xmlns="" xmlns:a16="http://schemas.microsoft.com/office/drawing/2014/main" id="{8F703356-C46B-4987-A1B7-9735EF10AB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251" y="2297113"/>
              <a:ext cx="704850" cy="276225"/>
            </a:xfrm>
            <a:custGeom>
              <a:avLst/>
              <a:gdLst>
                <a:gd name="T0" fmla="*/ 23 w 910"/>
                <a:gd name="T1" fmla="*/ 87 h 356"/>
                <a:gd name="T2" fmla="*/ 43 w 910"/>
                <a:gd name="T3" fmla="*/ 81 h 356"/>
                <a:gd name="T4" fmla="*/ 52 w 910"/>
                <a:gd name="T5" fmla="*/ 66 h 356"/>
                <a:gd name="T6" fmla="*/ 78 w 910"/>
                <a:gd name="T7" fmla="*/ 53 h 356"/>
                <a:gd name="T8" fmla="*/ 106 w 910"/>
                <a:gd name="T9" fmla="*/ 48 h 356"/>
                <a:gd name="T10" fmla="*/ 139 w 910"/>
                <a:gd name="T11" fmla="*/ 52 h 356"/>
                <a:gd name="T12" fmla="*/ 202 w 910"/>
                <a:gd name="T13" fmla="*/ 72 h 356"/>
                <a:gd name="T14" fmla="*/ 232 w 910"/>
                <a:gd name="T15" fmla="*/ 75 h 356"/>
                <a:gd name="T16" fmla="*/ 261 w 910"/>
                <a:gd name="T17" fmla="*/ 61 h 356"/>
                <a:gd name="T18" fmla="*/ 240 w 910"/>
                <a:gd name="T19" fmla="*/ 23 h 356"/>
                <a:gd name="T20" fmla="*/ 264 w 910"/>
                <a:gd name="T21" fmla="*/ 7 h 356"/>
                <a:gd name="T22" fmla="*/ 326 w 910"/>
                <a:gd name="T23" fmla="*/ 22 h 356"/>
                <a:gd name="T24" fmla="*/ 378 w 910"/>
                <a:gd name="T25" fmla="*/ 58 h 356"/>
                <a:gd name="T26" fmla="*/ 422 w 910"/>
                <a:gd name="T27" fmla="*/ 63 h 356"/>
                <a:gd name="T28" fmla="*/ 496 w 910"/>
                <a:gd name="T29" fmla="*/ 68 h 356"/>
                <a:gd name="T30" fmla="*/ 542 w 910"/>
                <a:gd name="T31" fmla="*/ 90 h 356"/>
                <a:gd name="T32" fmla="*/ 602 w 910"/>
                <a:gd name="T33" fmla="*/ 98 h 356"/>
                <a:gd name="T34" fmla="*/ 654 w 910"/>
                <a:gd name="T35" fmla="*/ 88 h 356"/>
                <a:gd name="T36" fmla="*/ 690 w 910"/>
                <a:gd name="T37" fmla="*/ 63 h 356"/>
                <a:gd name="T38" fmla="*/ 739 w 910"/>
                <a:gd name="T39" fmla="*/ 72 h 356"/>
                <a:gd name="T40" fmla="*/ 761 w 910"/>
                <a:gd name="T41" fmla="*/ 138 h 356"/>
                <a:gd name="T42" fmla="*/ 807 w 910"/>
                <a:gd name="T43" fmla="*/ 145 h 356"/>
                <a:gd name="T44" fmla="*/ 867 w 910"/>
                <a:gd name="T45" fmla="*/ 154 h 356"/>
                <a:gd name="T46" fmla="*/ 872 w 910"/>
                <a:gd name="T47" fmla="*/ 183 h 356"/>
                <a:gd name="T48" fmla="*/ 840 w 910"/>
                <a:gd name="T49" fmla="*/ 188 h 356"/>
                <a:gd name="T50" fmla="*/ 818 w 910"/>
                <a:gd name="T51" fmla="*/ 207 h 356"/>
                <a:gd name="T52" fmla="*/ 795 w 910"/>
                <a:gd name="T53" fmla="*/ 227 h 356"/>
                <a:gd name="T54" fmla="*/ 770 w 910"/>
                <a:gd name="T55" fmla="*/ 245 h 356"/>
                <a:gd name="T56" fmla="*/ 714 w 910"/>
                <a:gd name="T57" fmla="*/ 240 h 356"/>
                <a:gd name="T58" fmla="*/ 717 w 910"/>
                <a:gd name="T59" fmla="*/ 265 h 356"/>
                <a:gd name="T60" fmla="*/ 717 w 910"/>
                <a:gd name="T61" fmla="*/ 301 h 356"/>
                <a:gd name="T62" fmla="*/ 670 w 910"/>
                <a:gd name="T63" fmla="*/ 329 h 356"/>
                <a:gd name="T64" fmla="*/ 584 w 910"/>
                <a:gd name="T65" fmla="*/ 351 h 356"/>
                <a:gd name="T66" fmla="*/ 549 w 910"/>
                <a:gd name="T67" fmla="*/ 349 h 356"/>
                <a:gd name="T68" fmla="*/ 468 w 910"/>
                <a:gd name="T69" fmla="*/ 324 h 356"/>
                <a:gd name="T70" fmla="*/ 411 w 910"/>
                <a:gd name="T71" fmla="*/ 323 h 356"/>
                <a:gd name="T72" fmla="*/ 323 w 910"/>
                <a:gd name="T73" fmla="*/ 317 h 356"/>
                <a:gd name="T74" fmla="*/ 284 w 910"/>
                <a:gd name="T75" fmla="*/ 278 h 356"/>
                <a:gd name="T76" fmla="*/ 238 w 910"/>
                <a:gd name="T77" fmla="*/ 253 h 356"/>
                <a:gd name="T78" fmla="*/ 149 w 910"/>
                <a:gd name="T79" fmla="*/ 236 h 356"/>
                <a:gd name="T80" fmla="*/ 121 w 910"/>
                <a:gd name="T81" fmla="*/ 184 h 356"/>
                <a:gd name="T82" fmla="*/ 78 w 910"/>
                <a:gd name="T83" fmla="*/ 143 h 356"/>
                <a:gd name="T84" fmla="*/ 55 w 910"/>
                <a:gd name="T85" fmla="*/ 139 h 356"/>
                <a:gd name="T86" fmla="*/ 13 w 910"/>
                <a:gd name="T87" fmla="*/ 116 h 356"/>
                <a:gd name="T88" fmla="*/ 0 w 910"/>
                <a:gd name="T89" fmla="*/ 9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10" h="356">
                  <a:moveTo>
                    <a:pt x="0" y="99"/>
                  </a:moveTo>
                  <a:cubicBezTo>
                    <a:pt x="7" y="100"/>
                    <a:pt x="4" y="95"/>
                    <a:pt x="6" y="91"/>
                  </a:cubicBezTo>
                  <a:cubicBezTo>
                    <a:pt x="8" y="84"/>
                    <a:pt x="24" y="94"/>
                    <a:pt x="23" y="87"/>
                  </a:cubicBezTo>
                  <a:cubicBezTo>
                    <a:pt x="26" y="88"/>
                    <a:pt x="29" y="90"/>
                    <a:pt x="32" y="88"/>
                  </a:cubicBezTo>
                  <a:cubicBezTo>
                    <a:pt x="31" y="87"/>
                    <a:pt x="31" y="86"/>
                    <a:pt x="30" y="85"/>
                  </a:cubicBezTo>
                  <a:cubicBezTo>
                    <a:pt x="35" y="84"/>
                    <a:pt x="38" y="83"/>
                    <a:pt x="43" y="81"/>
                  </a:cubicBezTo>
                  <a:cubicBezTo>
                    <a:pt x="40" y="80"/>
                    <a:pt x="39" y="77"/>
                    <a:pt x="38" y="75"/>
                  </a:cubicBezTo>
                  <a:cubicBezTo>
                    <a:pt x="39" y="74"/>
                    <a:pt x="48" y="73"/>
                    <a:pt x="47" y="71"/>
                  </a:cubicBezTo>
                  <a:cubicBezTo>
                    <a:pt x="46" y="68"/>
                    <a:pt x="50" y="68"/>
                    <a:pt x="52" y="66"/>
                  </a:cubicBezTo>
                  <a:cubicBezTo>
                    <a:pt x="54" y="65"/>
                    <a:pt x="59" y="65"/>
                    <a:pt x="61" y="64"/>
                  </a:cubicBezTo>
                  <a:cubicBezTo>
                    <a:pt x="64" y="61"/>
                    <a:pt x="66" y="58"/>
                    <a:pt x="70" y="56"/>
                  </a:cubicBezTo>
                  <a:cubicBezTo>
                    <a:pt x="73" y="55"/>
                    <a:pt x="76" y="57"/>
                    <a:pt x="78" y="53"/>
                  </a:cubicBezTo>
                  <a:cubicBezTo>
                    <a:pt x="80" y="51"/>
                    <a:pt x="81" y="49"/>
                    <a:pt x="84" y="49"/>
                  </a:cubicBezTo>
                  <a:cubicBezTo>
                    <a:pt x="87" y="48"/>
                    <a:pt x="97" y="49"/>
                    <a:pt x="94" y="43"/>
                  </a:cubicBezTo>
                  <a:cubicBezTo>
                    <a:pt x="98" y="43"/>
                    <a:pt x="102" y="50"/>
                    <a:pt x="106" y="48"/>
                  </a:cubicBezTo>
                  <a:cubicBezTo>
                    <a:pt x="107" y="48"/>
                    <a:pt x="111" y="44"/>
                    <a:pt x="112" y="45"/>
                  </a:cubicBezTo>
                  <a:cubicBezTo>
                    <a:pt x="115" y="48"/>
                    <a:pt x="115" y="51"/>
                    <a:pt x="120" y="51"/>
                  </a:cubicBezTo>
                  <a:cubicBezTo>
                    <a:pt x="126" y="51"/>
                    <a:pt x="132" y="53"/>
                    <a:pt x="139" y="52"/>
                  </a:cubicBezTo>
                  <a:cubicBezTo>
                    <a:pt x="146" y="52"/>
                    <a:pt x="150" y="52"/>
                    <a:pt x="155" y="58"/>
                  </a:cubicBezTo>
                  <a:cubicBezTo>
                    <a:pt x="163" y="69"/>
                    <a:pt x="173" y="71"/>
                    <a:pt x="186" y="74"/>
                  </a:cubicBezTo>
                  <a:cubicBezTo>
                    <a:pt x="193" y="75"/>
                    <a:pt x="196" y="72"/>
                    <a:pt x="202" y="72"/>
                  </a:cubicBezTo>
                  <a:cubicBezTo>
                    <a:pt x="203" y="72"/>
                    <a:pt x="208" y="71"/>
                    <a:pt x="209" y="72"/>
                  </a:cubicBezTo>
                  <a:cubicBezTo>
                    <a:pt x="212" y="72"/>
                    <a:pt x="216" y="75"/>
                    <a:pt x="218" y="75"/>
                  </a:cubicBezTo>
                  <a:cubicBezTo>
                    <a:pt x="222" y="75"/>
                    <a:pt x="229" y="74"/>
                    <a:pt x="232" y="75"/>
                  </a:cubicBezTo>
                  <a:cubicBezTo>
                    <a:pt x="237" y="77"/>
                    <a:pt x="243" y="83"/>
                    <a:pt x="248" y="78"/>
                  </a:cubicBezTo>
                  <a:cubicBezTo>
                    <a:pt x="251" y="74"/>
                    <a:pt x="251" y="75"/>
                    <a:pt x="256" y="74"/>
                  </a:cubicBezTo>
                  <a:cubicBezTo>
                    <a:pt x="260" y="73"/>
                    <a:pt x="261" y="65"/>
                    <a:pt x="261" y="61"/>
                  </a:cubicBezTo>
                  <a:cubicBezTo>
                    <a:pt x="260" y="57"/>
                    <a:pt x="257" y="54"/>
                    <a:pt x="253" y="52"/>
                  </a:cubicBezTo>
                  <a:cubicBezTo>
                    <a:pt x="247" y="50"/>
                    <a:pt x="245" y="44"/>
                    <a:pt x="240" y="40"/>
                  </a:cubicBezTo>
                  <a:cubicBezTo>
                    <a:pt x="236" y="38"/>
                    <a:pt x="231" y="20"/>
                    <a:pt x="240" y="23"/>
                  </a:cubicBezTo>
                  <a:cubicBezTo>
                    <a:pt x="238" y="19"/>
                    <a:pt x="237" y="14"/>
                    <a:pt x="242" y="13"/>
                  </a:cubicBezTo>
                  <a:cubicBezTo>
                    <a:pt x="248" y="11"/>
                    <a:pt x="247" y="4"/>
                    <a:pt x="246" y="0"/>
                  </a:cubicBezTo>
                  <a:cubicBezTo>
                    <a:pt x="252" y="2"/>
                    <a:pt x="258" y="6"/>
                    <a:pt x="264" y="7"/>
                  </a:cubicBezTo>
                  <a:cubicBezTo>
                    <a:pt x="271" y="8"/>
                    <a:pt x="277" y="12"/>
                    <a:pt x="284" y="13"/>
                  </a:cubicBezTo>
                  <a:cubicBezTo>
                    <a:pt x="291" y="14"/>
                    <a:pt x="297" y="14"/>
                    <a:pt x="304" y="16"/>
                  </a:cubicBezTo>
                  <a:cubicBezTo>
                    <a:pt x="310" y="18"/>
                    <a:pt x="320" y="24"/>
                    <a:pt x="326" y="22"/>
                  </a:cubicBezTo>
                  <a:cubicBezTo>
                    <a:pt x="337" y="19"/>
                    <a:pt x="346" y="29"/>
                    <a:pt x="351" y="37"/>
                  </a:cubicBezTo>
                  <a:cubicBezTo>
                    <a:pt x="354" y="41"/>
                    <a:pt x="359" y="45"/>
                    <a:pt x="361" y="49"/>
                  </a:cubicBezTo>
                  <a:cubicBezTo>
                    <a:pt x="364" y="54"/>
                    <a:pt x="373" y="56"/>
                    <a:pt x="378" y="58"/>
                  </a:cubicBezTo>
                  <a:cubicBezTo>
                    <a:pt x="384" y="61"/>
                    <a:pt x="389" y="61"/>
                    <a:pt x="394" y="64"/>
                  </a:cubicBezTo>
                  <a:cubicBezTo>
                    <a:pt x="398" y="66"/>
                    <a:pt x="404" y="67"/>
                    <a:pt x="408" y="65"/>
                  </a:cubicBezTo>
                  <a:cubicBezTo>
                    <a:pt x="414" y="63"/>
                    <a:pt x="417" y="68"/>
                    <a:pt x="422" y="63"/>
                  </a:cubicBezTo>
                  <a:cubicBezTo>
                    <a:pt x="427" y="59"/>
                    <a:pt x="434" y="59"/>
                    <a:pt x="440" y="57"/>
                  </a:cubicBezTo>
                  <a:cubicBezTo>
                    <a:pt x="452" y="54"/>
                    <a:pt x="468" y="59"/>
                    <a:pt x="480" y="60"/>
                  </a:cubicBezTo>
                  <a:cubicBezTo>
                    <a:pt x="486" y="61"/>
                    <a:pt x="491" y="65"/>
                    <a:pt x="496" y="68"/>
                  </a:cubicBezTo>
                  <a:cubicBezTo>
                    <a:pt x="504" y="73"/>
                    <a:pt x="511" y="71"/>
                    <a:pt x="520" y="73"/>
                  </a:cubicBezTo>
                  <a:cubicBezTo>
                    <a:pt x="525" y="74"/>
                    <a:pt x="526" y="78"/>
                    <a:pt x="529" y="81"/>
                  </a:cubicBezTo>
                  <a:cubicBezTo>
                    <a:pt x="532" y="85"/>
                    <a:pt x="538" y="87"/>
                    <a:pt x="542" y="90"/>
                  </a:cubicBezTo>
                  <a:cubicBezTo>
                    <a:pt x="548" y="94"/>
                    <a:pt x="553" y="94"/>
                    <a:pt x="560" y="93"/>
                  </a:cubicBezTo>
                  <a:cubicBezTo>
                    <a:pt x="569" y="93"/>
                    <a:pt x="574" y="97"/>
                    <a:pt x="583" y="98"/>
                  </a:cubicBezTo>
                  <a:cubicBezTo>
                    <a:pt x="589" y="99"/>
                    <a:pt x="596" y="98"/>
                    <a:pt x="602" y="98"/>
                  </a:cubicBezTo>
                  <a:cubicBezTo>
                    <a:pt x="607" y="98"/>
                    <a:pt x="611" y="101"/>
                    <a:pt x="616" y="98"/>
                  </a:cubicBezTo>
                  <a:cubicBezTo>
                    <a:pt x="622" y="95"/>
                    <a:pt x="626" y="92"/>
                    <a:pt x="633" y="91"/>
                  </a:cubicBezTo>
                  <a:cubicBezTo>
                    <a:pt x="640" y="90"/>
                    <a:pt x="648" y="88"/>
                    <a:pt x="654" y="88"/>
                  </a:cubicBezTo>
                  <a:cubicBezTo>
                    <a:pt x="660" y="89"/>
                    <a:pt x="664" y="87"/>
                    <a:pt x="665" y="81"/>
                  </a:cubicBezTo>
                  <a:cubicBezTo>
                    <a:pt x="667" y="75"/>
                    <a:pt x="671" y="72"/>
                    <a:pt x="676" y="68"/>
                  </a:cubicBezTo>
                  <a:cubicBezTo>
                    <a:pt x="681" y="65"/>
                    <a:pt x="683" y="61"/>
                    <a:pt x="690" y="63"/>
                  </a:cubicBezTo>
                  <a:cubicBezTo>
                    <a:pt x="697" y="65"/>
                    <a:pt x="702" y="63"/>
                    <a:pt x="709" y="68"/>
                  </a:cubicBezTo>
                  <a:cubicBezTo>
                    <a:pt x="714" y="71"/>
                    <a:pt x="719" y="74"/>
                    <a:pt x="725" y="75"/>
                  </a:cubicBezTo>
                  <a:cubicBezTo>
                    <a:pt x="731" y="76"/>
                    <a:pt x="734" y="73"/>
                    <a:pt x="739" y="72"/>
                  </a:cubicBezTo>
                  <a:cubicBezTo>
                    <a:pt x="752" y="69"/>
                    <a:pt x="759" y="75"/>
                    <a:pt x="759" y="88"/>
                  </a:cubicBezTo>
                  <a:cubicBezTo>
                    <a:pt x="758" y="100"/>
                    <a:pt x="756" y="117"/>
                    <a:pt x="762" y="127"/>
                  </a:cubicBezTo>
                  <a:cubicBezTo>
                    <a:pt x="765" y="130"/>
                    <a:pt x="760" y="133"/>
                    <a:pt x="761" y="138"/>
                  </a:cubicBezTo>
                  <a:cubicBezTo>
                    <a:pt x="763" y="142"/>
                    <a:pt x="770" y="146"/>
                    <a:pt x="775" y="148"/>
                  </a:cubicBezTo>
                  <a:cubicBezTo>
                    <a:pt x="780" y="150"/>
                    <a:pt x="781" y="143"/>
                    <a:pt x="787" y="144"/>
                  </a:cubicBezTo>
                  <a:cubicBezTo>
                    <a:pt x="793" y="144"/>
                    <a:pt x="800" y="142"/>
                    <a:pt x="807" y="145"/>
                  </a:cubicBezTo>
                  <a:cubicBezTo>
                    <a:pt x="812" y="148"/>
                    <a:pt x="816" y="151"/>
                    <a:pt x="820" y="144"/>
                  </a:cubicBezTo>
                  <a:cubicBezTo>
                    <a:pt x="823" y="139"/>
                    <a:pt x="827" y="138"/>
                    <a:pt x="833" y="138"/>
                  </a:cubicBezTo>
                  <a:cubicBezTo>
                    <a:pt x="845" y="139"/>
                    <a:pt x="858" y="148"/>
                    <a:pt x="867" y="154"/>
                  </a:cubicBezTo>
                  <a:cubicBezTo>
                    <a:pt x="878" y="161"/>
                    <a:pt x="890" y="166"/>
                    <a:pt x="899" y="175"/>
                  </a:cubicBezTo>
                  <a:cubicBezTo>
                    <a:pt x="910" y="187"/>
                    <a:pt x="892" y="186"/>
                    <a:pt x="885" y="185"/>
                  </a:cubicBezTo>
                  <a:cubicBezTo>
                    <a:pt x="881" y="184"/>
                    <a:pt x="876" y="179"/>
                    <a:pt x="872" y="183"/>
                  </a:cubicBezTo>
                  <a:cubicBezTo>
                    <a:pt x="871" y="184"/>
                    <a:pt x="865" y="182"/>
                    <a:pt x="863" y="182"/>
                  </a:cubicBezTo>
                  <a:cubicBezTo>
                    <a:pt x="858" y="182"/>
                    <a:pt x="855" y="185"/>
                    <a:pt x="850" y="187"/>
                  </a:cubicBezTo>
                  <a:cubicBezTo>
                    <a:pt x="847" y="189"/>
                    <a:pt x="841" y="185"/>
                    <a:pt x="840" y="188"/>
                  </a:cubicBezTo>
                  <a:cubicBezTo>
                    <a:pt x="839" y="192"/>
                    <a:pt x="839" y="194"/>
                    <a:pt x="834" y="194"/>
                  </a:cubicBezTo>
                  <a:cubicBezTo>
                    <a:pt x="828" y="194"/>
                    <a:pt x="823" y="193"/>
                    <a:pt x="820" y="199"/>
                  </a:cubicBezTo>
                  <a:cubicBezTo>
                    <a:pt x="819" y="201"/>
                    <a:pt x="818" y="204"/>
                    <a:pt x="818" y="207"/>
                  </a:cubicBezTo>
                  <a:cubicBezTo>
                    <a:pt x="818" y="209"/>
                    <a:pt x="822" y="212"/>
                    <a:pt x="821" y="214"/>
                  </a:cubicBezTo>
                  <a:cubicBezTo>
                    <a:pt x="820" y="217"/>
                    <a:pt x="813" y="222"/>
                    <a:pt x="810" y="224"/>
                  </a:cubicBezTo>
                  <a:cubicBezTo>
                    <a:pt x="807" y="227"/>
                    <a:pt x="800" y="227"/>
                    <a:pt x="795" y="227"/>
                  </a:cubicBezTo>
                  <a:cubicBezTo>
                    <a:pt x="791" y="227"/>
                    <a:pt x="785" y="224"/>
                    <a:pt x="783" y="228"/>
                  </a:cubicBezTo>
                  <a:cubicBezTo>
                    <a:pt x="781" y="232"/>
                    <a:pt x="780" y="237"/>
                    <a:pt x="777" y="240"/>
                  </a:cubicBezTo>
                  <a:cubicBezTo>
                    <a:pt x="775" y="243"/>
                    <a:pt x="772" y="242"/>
                    <a:pt x="770" y="245"/>
                  </a:cubicBezTo>
                  <a:cubicBezTo>
                    <a:pt x="769" y="247"/>
                    <a:pt x="768" y="249"/>
                    <a:pt x="765" y="249"/>
                  </a:cubicBezTo>
                  <a:cubicBezTo>
                    <a:pt x="759" y="248"/>
                    <a:pt x="752" y="247"/>
                    <a:pt x="746" y="246"/>
                  </a:cubicBezTo>
                  <a:cubicBezTo>
                    <a:pt x="736" y="244"/>
                    <a:pt x="725" y="232"/>
                    <a:pt x="714" y="240"/>
                  </a:cubicBezTo>
                  <a:cubicBezTo>
                    <a:pt x="710" y="243"/>
                    <a:pt x="710" y="248"/>
                    <a:pt x="712" y="252"/>
                  </a:cubicBezTo>
                  <a:cubicBezTo>
                    <a:pt x="713" y="255"/>
                    <a:pt x="711" y="258"/>
                    <a:pt x="712" y="260"/>
                  </a:cubicBezTo>
                  <a:cubicBezTo>
                    <a:pt x="713" y="263"/>
                    <a:pt x="715" y="263"/>
                    <a:pt x="717" y="265"/>
                  </a:cubicBezTo>
                  <a:cubicBezTo>
                    <a:pt x="721" y="269"/>
                    <a:pt x="745" y="282"/>
                    <a:pt x="735" y="286"/>
                  </a:cubicBezTo>
                  <a:cubicBezTo>
                    <a:pt x="732" y="288"/>
                    <a:pt x="729" y="292"/>
                    <a:pt x="727" y="294"/>
                  </a:cubicBezTo>
                  <a:cubicBezTo>
                    <a:pt x="724" y="296"/>
                    <a:pt x="719" y="297"/>
                    <a:pt x="717" y="301"/>
                  </a:cubicBezTo>
                  <a:cubicBezTo>
                    <a:pt x="715" y="307"/>
                    <a:pt x="713" y="314"/>
                    <a:pt x="708" y="318"/>
                  </a:cubicBezTo>
                  <a:cubicBezTo>
                    <a:pt x="704" y="322"/>
                    <a:pt x="697" y="323"/>
                    <a:pt x="692" y="326"/>
                  </a:cubicBezTo>
                  <a:cubicBezTo>
                    <a:pt x="687" y="329"/>
                    <a:pt x="677" y="328"/>
                    <a:pt x="670" y="329"/>
                  </a:cubicBezTo>
                  <a:cubicBezTo>
                    <a:pt x="662" y="329"/>
                    <a:pt x="656" y="327"/>
                    <a:pt x="648" y="329"/>
                  </a:cubicBezTo>
                  <a:cubicBezTo>
                    <a:pt x="631" y="331"/>
                    <a:pt x="617" y="333"/>
                    <a:pt x="602" y="341"/>
                  </a:cubicBezTo>
                  <a:cubicBezTo>
                    <a:pt x="595" y="344"/>
                    <a:pt x="589" y="347"/>
                    <a:pt x="584" y="351"/>
                  </a:cubicBezTo>
                  <a:cubicBezTo>
                    <a:pt x="579" y="355"/>
                    <a:pt x="580" y="356"/>
                    <a:pt x="574" y="355"/>
                  </a:cubicBezTo>
                  <a:cubicBezTo>
                    <a:pt x="570" y="355"/>
                    <a:pt x="566" y="355"/>
                    <a:pt x="563" y="353"/>
                  </a:cubicBezTo>
                  <a:cubicBezTo>
                    <a:pt x="558" y="349"/>
                    <a:pt x="557" y="348"/>
                    <a:pt x="549" y="349"/>
                  </a:cubicBezTo>
                  <a:cubicBezTo>
                    <a:pt x="535" y="351"/>
                    <a:pt x="520" y="343"/>
                    <a:pt x="506" y="341"/>
                  </a:cubicBezTo>
                  <a:cubicBezTo>
                    <a:pt x="499" y="339"/>
                    <a:pt x="492" y="338"/>
                    <a:pt x="486" y="335"/>
                  </a:cubicBezTo>
                  <a:cubicBezTo>
                    <a:pt x="479" y="332"/>
                    <a:pt x="475" y="326"/>
                    <a:pt x="468" y="324"/>
                  </a:cubicBezTo>
                  <a:cubicBezTo>
                    <a:pt x="461" y="323"/>
                    <a:pt x="454" y="324"/>
                    <a:pt x="447" y="323"/>
                  </a:cubicBezTo>
                  <a:cubicBezTo>
                    <a:pt x="441" y="321"/>
                    <a:pt x="435" y="320"/>
                    <a:pt x="429" y="319"/>
                  </a:cubicBezTo>
                  <a:cubicBezTo>
                    <a:pt x="422" y="318"/>
                    <a:pt x="417" y="322"/>
                    <a:pt x="411" y="323"/>
                  </a:cubicBezTo>
                  <a:cubicBezTo>
                    <a:pt x="402" y="324"/>
                    <a:pt x="392" y="321"/>
                    <a:pt x="383" y="321"/>
                  </a:cubicBezTo>
                  <a:cubicBezTo>
                    <a:pt x="368" y="321"/>
                    <a:pt x="354" y="315"/>
                    <a:pt x="339" y="316"/>
                  </a:cubicBezTo>
                  <a:cubicBezTo>
                    <a:pt x="334" y="317"/>
                    <a:pt x="327" y="319"/>
                    <a:pt x="323" y="317"/>
                  </a:cubicBezTo>
                  <a:cubicBezTo>
                    <a:pt x="321" y="316"/>
                    <a:pt x="320" y="314"/>
                    <a:pt x="319" y="312"/>
                  </a:cubicBezTo>
                  <a:cubicBezTo>
                    <a:pt x="317" y="309"/>
                    <a:pt x="313" y="308"/>
                    <a:pt x="311" y="306"/>
                  </a:cubicBezTo>
                  <a:cubicBezTo>
                    <a:pt x="299" y="299"/>
                    <a:pt x="294" y="287"/>
                    <a:pt x="284" y="278"/>
                  </a:cubicBezTo>
                  <a:cubicBezTo>
                    <a:pt x="281" y="275"/>
                    <a:pt x="275" y="274"/>
                    <a:pt x="274" y="269"/>
                  </a:cubicBezTo>
                  <a:cubicBezTo>
                    <a:pt x="274" y="263"/>
                    <a:pt x="261" y="265"/>
                    <a:pt x="256" y="263"/>
                  </a:cubicBezTo>
                  <a:cubicBezTo>
                    <a:pt x="250" y="260"/>
                    <a:pt x="244" y="257"/>
                    <a:pt x="238" y="253"/>
                  </a:cubicBezTo>
                  <a:cubicBezTo>
                    <a:pt x="233" y="250"/>
                    <a:pt x="227" y="251"/>
                    <a:pt x="222" y="247"/>
                  </a:cubicBezTo>
                  <a:cubicBezTo>
                    <a:pt x="211" y="238"/>
                    <a:pt x="195" y="241"/>
                    <a:pt x="182" y="240"/>
                  </a:cubicBezTo>
                  <a:cubicBezTo>
                    <a:pt x="171" y="239"/>
                    <a:pt x="160" y="237"/>
                    <a:pt x="149" y="236"/>
                  </a:cubicBezTo>
                  <a:cubicBezTo>
                    <a:pt x="139" y="234"/>
                    <a:pt x="127" y="228"/>
                    <a:pt x="126" y="217"/>
                  </a:cubicBezTo>
                  <a:cubicBezTo>
                    <a:pt x="125" y="212"/>
                    <a:pt x="132" y="207"/>
                    <a:pt x="128" y="202"/>
                  </a:cubicBezTo>
                  <a:cubicBezTo>
                    <a:pt x="123" y="197"/>
                    <a:pt x="126" y="190"/>
                    <a:pt x="121" y="184"/>
                  </a:cubicBezTo>
                  <a:cubicBezTo>
                    <a:pt x="116" y="178"/>
                    <a:pt x="112" y="173"/>
                    <a:pt x="105" y="168"/>
                  </a:cubicBezTo>
                  <a:cubicBezTo>
                    <a:pt x="98" y="164"/>
                    <a:pt x="96" y="158"/>
                    <a:pt x="91" y="152"/>
                  </a:cubicBezTo>
                  <a:cubicBezTo>
                    <a:pt x="88" y="149"/>
                    <a:pt x="82" y="147"/>
                    <a:pt x="78" y="143"/>
                  </a:cubicBezTo>
                  <a:cubicBezTo>
                    <a:pt x="74" y="140"/>
                    <a:pt x="77" y="144"/>
                    <a:pt x="74" y="145"/>
                  </a:cubicBezTo>
                  <a:cubicBezTo>
                    <a:pt x="71" y="145"/>
                    <a:pt x="68" y="142"/>
                    <a:pt x="66" y="141"/>
                  </a:cubicBezTo>
                  <a:cubicBezTo>
                    <a:pt x="61" y="138"/>
                    <a:pt x="60" y="139"/>
                    <a:pt x="55" y="139"/>
                  </a:cubicBezTo>
                  <a:cubicBezTo>
                    <a:pt x="47" y="140"/>
                    <a:pt x="40" y="134"/>
                    <a:pt x="34" y="130"/>
                  </a:cubicBezTo>
                  <a:cubicBezTo>
                    <a:pt x="30" y="127"/>
                    <a:pt x="26" y="123"/>
                    <a:pt x="20" y="122"/>
                  </a:cubicBezTo>
                  <a:cubicBezTo>
                    <a:pt x="15" y="121"/>
                    <a:pt x="13" y="121"/>
                    <a:pt x="13" y="116"/>
                  </a:cubicBezTo>
                  <a:cubicBezTo>
                    <a:pt x="13" y="112"/>
                    <a:pt x="4" y="112"/>
                    <a:pt x="3" y="108"/>
                  </a:cubicBezTo>
                  <a:cubicBezTo>
                    <a:pt x="2" y="107"/>
                    <a:pt x="4" y="107"/>
                    <a:pt x="4" y="106"/>
                  </a:cubicBezTo>
                  <a:cubicBezTo>
                    <a:pt x="5" y="104"/>
                    <a:pt x="1" y="101"/>
                    <a:pt x="0" y="99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64">
              <a:extLst>
                <a:ext uri="{FF2B5EF4-FFF2-40B4-BE49-F238E27FC236}">
                  <a16:creationId xmlns="" xmlns:a16="http://schemas.microsoft.com/office/drawing/2014/main" id="{D2FA43E7-5249-4FB9-B3FF-A64A0098D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251" y="2297113"/>
              <a:ext cx="704850" cy="276225"/>
            </a:xfrm>
            <a:custGeom>
              <a:avLst/>
              <a:gdLst>
                <a:gd name="T0" fmla="*/ 23 w 910"/>
                <a:gd name="T1" fmla="*/ 87 h 356"/>
                <a:gd name="T2" fmla="*/ 43 w 910"/>
                <a:gd name="T3" fmla="*/ 81 h 356"/>
                <a:gd name="T4" fmla="*/ 52 w 910"/>
                <a:gd name="T5" fmla="*/ 66 h 356"/>
                <a:gd name="T6" fmla="*/ 78 w 910"/>
                <a:gd name="T7" fmla="*/ 53 h 356"/>
                <a:gd name="T8" fmla="*/ 106 w 910"/>
                <a:gd name="T9" fmla="*/ 48 h 356"/>
                <a:gd name="T10" fmla="*/ 139 w 910"/>
                <a:gd name="T11" fmla="*/ 52 h 356"/>
                <a:gd name="T12" fmla="*/ 202 w 910"/>
                <a:gd name="T13" fmla="*/ 72 h 356"/>
                <a:gd name="T14" fmla="*/ 232 w 910"/>
                <a:gd name="T15" fmla="*/ 75 h 356"/>
                <a:gd name="T16" fmla="*/ 261 w 910"/>
                <a:gd name="T17" fmla="*/ 61 h 356"/>
                <a:gd name="T18" fmla="*/ 240 w 910"/>
                <a:gd name="T19" fmla="*/ 23 h 356"/>
                <a:gd name="T20" fmla="*/ 264 w 910"/>
                <a:gd name="T21" fmla="*/ 7 h 356"/>
                <a:gd name="T22" fmla="*/ 326 w 910"/>
                <a:gd name="T23" fmla="*/ 22 h 356"/>
                <a:gd name="T24" fmla="*/ 378 w 910"/>
                <a:gd name="T25" fmla="*/ 58 h 356"/>
                <a:gd name="T26" fmla="*/ 422 w 910"/>
                <a:gd name="T27" fmla="*/ 63 h 356"/>
                <a:gd name="T28" fmla="*/ 496 w 910"/>
                <a:gd name="T29" fmla="*/ 68 h 356"/>
                <a:gd name="T30" fmla="*/ 542 w 910"/>
                <a:gd name="T31" fmla="*/ 90 h 356"/>
                <a:gd name="T32" fmla="*/ 602 w 910"/>
                <a:gd name="T33" fmla="*/ 98 h 356"/>
                <a:gd name="T34" fmla="*/ 654 w 910"/>
                <a:gd name="T35" fmla="*/ 88 h 356"/>
                <a:gd name="T36" fmla="*/ 690 w 910"/>
                <a:gd name="T37" fmla="*/ 63 h 356"/>
                <a:gd name="T38" fmla="*/ 739 w 910"/>
                <a:gd name="T39" fmla="*/ 72 h 356"/>
                <a:gd name="T40" fmla="*/ 761 w 910"/>
                <a:gd name="T41" fmla="*/ 138 h 356"/>
                <a:gd name="T42" fmla="*/ 807 w 910"/>
                <a:gd name="T43" fmla="*/ 145 h 356"/>
                <a:gd name="T44" fmla="*/ 867 w 910"/>
                <a:gd name="T45" fmla="*/ 154 h 356"/>
                <a:gd name="T46" fmla="*/ 872 w 910"/>
                <a:gd name="T47" fmla="*/ 183 h 356"/>
                <a:gd name="T48" fmla="*/ 840 w 910"/>
                <a:gd name="T49" fmla="*/ 188 h 356"/>
                <a:gd name="T50" fmla="*/ 818 w 910"/>
                <a:gd name="T51" fmla="*/ 207 h 356"/>
                <a:gd name="T52" fmla="*/ 795 w 910"/>
                <a:gd name="T53" fmla="*/ 227 h 356"/>
                <a:gd name="T54" fmla="*/ 770 w 910"/>
                <a:gd name="T55" fmla="*/ 245 h 356"/>
                <a:gd name="T56" fmla="*/ 714 w 910"/>
                <a:gd name="T57" fmla="*/ 240 h 356"/>
                <a:gd name="T58" fmla="*/ 717 w 910"/>
                <a:gd name="T59" fmla="*/ 265 h 356"/>
                <a:gd name="T60" fmla="*/ 717 w 910"/>
                <a:gd name="T61" fmla="*/ 301 h 356"/>
                <a:gd name="T62" fmla="*/ 670 w 910"/>
                <a:gd name="T63" fmla="*/ 329 h 356"/>
                <a:gd name="T64" fmla="*/ 584 w 910"/>
                <a:gd name="T65" fmla="*/ 351 h 356"/>
                <a:gd name="T66" fmla="*/ 549 w 910"/>
                <a:gd name="T67" fmla="*/ 349 h 356"/>
                <a:gd name="T68" fmla="*/ 468 w 910"/>
                <a:gd name="T69" fmla="*/ 324 h 356"/>
                <a:gd name="T70" fmla="*/ 411 w 910"/>
                <a:gd name="T71" fmla="*/ 323 h 356"/>
                <a:gd name="T72" fmla="*/ 323 w 910"/>
                <a:gd name="T73" fmla="*/ 317 h 356"/>
                <a:gd name="T74" fmla="*/ 284 w 910"/>
                <a:gd name="T75" fmla="*/ 278 h 356"/>
                <a:gd name="T76" fmla="*/ 238 w 910"/>
                <a:gd name="T77" fmla="*/ 253 h 356"/>
                <a:gd name="T78" fmla="*/ 149 w 910"/>
                <a:gd name="T79" fmla="*/ 236 h 356"/>
                <a:gd name="T80" fmla="*/ 121 w 910"/>
                <a:gd name="T81" fmla="*/ 184 h 356"/>
                <a:gd name="T82" fmla="*/ 78 w 910"/>
                <a:gd name="T83" fmla="*/ 143 h 356"/>
                <a:gd name="T84" fmla="*/ 55 w 910"/>
                <a:gd name="T85" fmla="*/ 139 h 356"/>
                <a:gd name="T86" fmla="*/ 13 w 910"/>
                <a:gd name="T87" fmla="*/ 116 h 356"/>
                <a:gd name="T88" fmla="*/ 0 w 910"/>
                <a:gd name="T89" fmla="*/ 99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10" h="356">
                  <a:moveTo>
                    <a:pt x="0" y="99"/>
                  </a:moveTo>
                  <a:cubicBezTo>
                    <a:pt x="7" y="100"/>
                    <a:pt x="4" y="95"/>
                    <a:pt x="6" y="91"/>
                  </a:cubicBezTo>
                  <a:cubicBezTo>
                    <a:pt x="8" y="84"/>
                    <a:pt x="24" y="94"/>
                    <a:pt x="23" y="87"/>
                  </a:cubicBezTo>
                  <a:cubicBezTo>
                    <a:pt x="26" y="88"/>
                    <a:pt x="29" y="90"/>
                    <a:pt x="32" y="88"/>
                  </a:cubicBezTo>
                  <a:cubicBezTo>
                    <a:pt x="31" y="87"/>
                    <a:pt x="31" y="86"/>
                    <a:pt x="30" y="85"/>
                  </a:cubicBezTo>
                  <a:cubicBezTo>
                    <a:pt x="35" y="84"/>
                    <a:pt x="38" y="83"/>
                    <a:pt x="43" y="81"/>
                  </a:cubicBezTo>
                  <a:cubicBezTo>
                    <a:pt x="40" y="80"/>
                    <a:pt x="39" y="77"/>
                    <a:pt x="38" y="75"/>
                  </a:cubicBezTo>
                  <a:cubicBezTo>
                    <a:pt x="39" y="74"/>
                    <a:pt x="48" y="73"/>
                    <a:pt x="47" y="71"/>
                  </a:cubicBezTo>
                  <a:cubicBezTo>
                    <a:pt x="46" y="68"/>
                    <a:pt x="50" y="68"/>
                    <a:pt x="52" y="66"/>
                  </a:cubicBezTo>
                  <a:cubicBezTo>
                    <a:pt x="54" y="65"/>
                    <a:pt x="59" y="65"/>
                    <a:pt x="61" y="64"/>
                  </a:cubicBezTo>
                  <a:cubicBezTo>
                    <a:pt x="64" y="61"/>
                    <a:pt x="66" y="58"/>
                    <a:pt x="70" y="56"/>
                  </a:cubicBezTo>
                  <a:cubicBezTo>
                    <a:pt x="73" y="55"/>
                    <a:pt x="76" y="57"/>
                    <a:pt x="78" y="53"/>
                  </a:cubicBezTo>
                  <a:cubicBezTo>
                    <a:pt x="80" y="51"/>
                    <a:pt x="81" y="49"/>
                    <a:pt x="84" y="49"/>
                  </a:cubicBezTo>
                  <a:cubicBezTo>
                    <a:pt x="87" y="48"/>
                    <a:pt x="97" y="49"/>
                    <a:pt x="94" y="43"/>
                  </a:cubicBezTo>
                  <a:cubicBezTo>
                    <a:pt x="98" y="43"/>
                    <a:pt x="102" y="50"/>
                    <a:pt x="106" y="48"/>
                  </a:cubicBezTo>
                  <a:cubicBezTo>
                    <a:pt x="107" y="48"/>
                    <a:pt x="111" y="44"/>
                    <a:pt x="112" y="45"/>
                  </a:cubicBezTo>
                  <a:cubicBezTo>
                    <a:pt x="115" y="48"/>
                    <a:pt x="115" y="51"/>
                    <a:pt x="120" y="51"/>
                  </a:cubicBezTo>
                  <a:cubicBezTo>
                    <a:pt x="126" y="51"/>
                    <a:pt x="132" y="53"/>
                    <a:pt x="139" y="52"/>
                  </a:cubicBezTo>
                  <a:cubicBezTo>
                    <a:pt x="146" y="52"/>
                    <a:pt x="150" y="52"/>
                    <a:pt x="155" y="58"/>
                  </a:cubicBezTo>
                  <a:cubicBezTo>
                    <a:pt x="163" y="69"/>
                    <a:pt x="173" y="71"/>
                    <a:pt x="186" y="74"/>
                  </a:cubicBezTo>
                  <a:cubicBezTo>
                    <a:pt x="193" y="75"/>
                    <a:pt x="196" y="72"/>
                    <a:pt x="202" y="72"/>
                  </a:cubicBezTo>
                  <a:cubicBezTo>
                    <a:pt x="203" y="72"/>
                    <a:pt x="208" y="71"/>
                    <a:pt x="209" y="72"/>
                  </a:cubicBezTo>
                  <a:cubicBezTo>
                    <a:pt x="212" y="72"/>
                    <a:pt x="216" y="75"/>
                    <a:pt x="218" y="75"/>
                  </a:cubicBezTo>
                  <a:cubicBezTo>
                    <a:pt x="222" y="75"/>
                    <a:pt x="229" y="74"/>
                    <a:pt x="232" y="75"/>
                  </a:cubicBezTo>
                  <a:cubicBezTo>
                    <a:pt x="237" y="77"/>
                    <a:pt x="243" y="83"/>
                    <a:pt x="248" y="78"/>
                  </a:cubicBezTo>
                  <a:cubicBezTo>
                    <a:pt x="251" y="74"/>
                    <a:pt x="251" y="75"/>
                    <a:pt x="256" y="74"/>
                  </a:cubicBezTo>
                  <a:cubicBezTo>
                    <a:pt x="260" y="73"/>
                    <a:pt x="261" y="65"/>
                    <a:pt x="261" y="61"/>
                  </a:cubicBezTo>
                  <a:cubicBezTo>
                    <a:pt x="260" y="57"/>
                    <a:pt x="257" y="54"/>
                    <a:pt x="253" y="52"/>
                  </a:cubicBezTo>
                  <a:cubicBezTo>
                    <a:pt x="247" y="50"/>
                    <a:pt x="245" y="44"/>
                    <a:pt x="240" y="40"/>
                  </a:cubicBezTo>
                  <a:cubicBezTo>
                    <a:pt x="236" y="38"/>
                    <a:pt x="231" y="20"/>
                    <a:pt x="240" y="23"/>
                  </a:cubicBezTo>
                  <a:cubicBezTo>
                    <a:pt x="238" y="19"/>
                    <a:pt x="237" y="14"/>
                    <a:pt x="242" y="13"/>
                  </a:cubicBezTo>
                  <a:cubicBezTo>
                    <a:pt x="248" y="11"/>
                    <a:pt x="247" y="4"/>
                    <a:pt x="246" y="0"/>
                  </a:cubicBezTo>
                  <a:cubicBezTo>
                    <a:pt x="252" y="2"/>
                    <a:pt x="258" y="6"/>
                    <a:pt x="264" y="7"/>
                  </a:cubicBezTo>
                  <a:cubicBezTo>
                    <a:pt x="271" y="8"/>
                    <a:pt x="277" y="12"/>
                    <a:pt x="284" y="13"/>
                  </a:cubicBezTo>
                  <a:cubicBezTo>
                    <a:pt x="291" y="14"/>
                    <a:pt x="297" y="14"/>
                    <a:pt x="304" y="16"/>
                  </a:cubicBezTo>
                  <a:cubicBezTo>
                    <a:pt x="310" y="18"/>
                    <a:pt x="320" y="24"/>
                    <a:pt x="326" y="22"/>
                  </a:cubicBezTo>
                  <a:cubicBezTo>
                    <a:pt x="337" y="19"/>
                    <a:pt x="346" y="29"/>
                    <a:pt x="351" y="37"/>
                  </a:cubicBezTo>
                  <a:cubicBezTo>
                    <a:pt x="354" y="41"/>
                    <a:pt x="359" y="45"/>
                    <a:pt x="361" y="49"/>
                  </a:cubicBezTo>
                  <a:cubicBezTo>
                    <a:pt x="364" y="54"/>
                    <a:pt x="373" y="56"/>
                    <a:pt x="378" y="58"/>
                  </a:cubicBezTo>
                  <a:cubicBezTo>
                    <a:pt x="384" y="61"/>
                    <a:pt x="389" y="61"/>
                    <a:pt x="394" y="64"/>
                  </a:cubicBezTo>
                  <a:cubicBezTo>
                    <a:pt x="398" y="66"/>
                    <a:pt x="404" y="67"/>
                    <a:pt x="408" y="65"/>
                  </a:cubicBezTo>
                  <a:cubicBezTo>
                    <a:pt x="414" y="63"/>
                    <a:pt x="417" y="68"/>
                    <a:pt x="422" y="63"/>
                  </a:cubicBezTo>
                  <a:cubicBezTo>
                    <a:pt x="427" y="59"/>
                    <a:pt x="434" y="59"/>
                    <a:pt x="440" y="57"/>
                  </a:cubicBezTo>
                  <a:cubicBezTo>
                    <a:pt x="452" y="54"/>
                    <a:pt x="468" y="59"/>
                    <a:pt x="480" y="60"/>
                  </a:cubicBezTo>
                  <a:cubicBezTo>
                    <a:pt x="486" y="61"/>
                    <a:pt x="491" y="65"/>
                    <a:pt x="496" y="68"/>
                  </a:cubicBezTo>
                  <a:cubicBezTo>
                    <a:pt x="504" y="73"/>
                    <a:pt x="511" y="71"/>
                    <a:pt x="520" y="73"/>
                  </a:cubicBezTo>
                  <a:cubicBezTo>
                    <a:pt x="525" y="74"/>
                    <a:pt x="526" y="78"/>
                    <a:pt x="529" y="81"/>
                  </a:cubicBezTo>
                  <a:cubicBezTo>
                    <a:pt x="532" y="85"/>
                    <a:pt x="538" y="87"/>
                    <a:pt x="542" y="90"/>
                  </a:cubicBezTo>
                  <a:cubicBezTo>
                    <a:pt x="548" y="94"/>
                    <a:pt x="553" y="94"/>
                    <a:pt x="560" y="93"/>
                  </a:cubicBezTo>
                  <a:cubicBezTo>
                    <a:pt x="569" y="93"/>
                    <a:pt x="574" y="97"/>
                    <a:pt x="583" y="98"/>
                  </a:cubicBezTo>
                  <a:cubicBezTo>
                    <a:pt x="589" y="99"/>
                    <a:pt x="596" y="98"/>
                    <a:pt x="602" y="98"/>
                  </a:cubicBezTo>
                  <a:cubicBezTo>
                    <a:pt x="607" y="98"/>
                    <a:pt x="611" y="101"/>
                    <a:pt x="616" y="98"/>
                  </a:cubicBezTo>
                  <a:cubicBezTo>
                    <a:pt x="622" y="95"/>
                    <a:pt x="626" y="92"/>
                    <a:pt x="633" y="91"/>
                  </a:cubicBezTo>
                  <a:cubicBezTo>
                    <a:pt x="640" y="90"/>
                    <a:pt x="648" y="88"/>
                    <a:pt x="654" y="88"/>
                  </a:cubicBezTo>
                  <a:cubicBezTo>
                    <a:pt x="660" y="89"/>
                    <a:pt x="664" y="87"/>
                    <a:pt x="665" y="81"/>
                  </a:cubicBezTo>
                  <a:cubicBezTo>
                    <a:pt x="667" y="75"/>
                    <a:pt x="671" y="72"/>
                    <a:pt x="676" y="68"/>
                  </a:cubicBezTo>
                  <a:cubicBezTo>
                    <a:pt x="681" y="65"/>
                    <a:pt x="683" y="61"/>
                    <a:pt x="690" y="63"/>
                  </a:cubicBezTo>
                  <a:cubicBezTo>
                    <a:pt x="697" y="65"/>
                    <a:pt x="702" y="63"/>
                    <a:pt x="709" y="68"/>
                  </a:cubicBezTo>
                  <a:cubicBezTo>
                    <a:pt x="714" y="71"/>
                    <a:pt x="719" y="74"/>
                    <a:pt x="725" y="75"/>
                  </a:cubicBezTo>
                  <a:cubicBezTo>
                    <a:pt x="731" y="76"/>
                    <a:pt x="734" y="73"/>
                    <a:pt x="739" y="72"/>
                  </a:cubicBezTo>
                  <a:cubicBezTo>
                    <a:pt x="752" y="69"/>
                    <a:pt x="759" y="75"/>
                    <a:pt x="759" y="88"/>
                  </a:cubicBezTo>
                  <a:cubicBezTo>
                    <a:pt x="758" y="100"/>
                    <a:pt x="756" y="117"/>
                    <a:pt x="762" y="127"/>
                  </a:cubicBezTo>
                  <a:cubicBezTo>
                    <a:pt x="765" y="130"/>
                    <a:pt x="760" y="133"/>
                    <a:pt x="761" y="138"/>
                  </a:cubicBezTo>
                  <a:cubicBezTo>
                    <a:pt x="763" y="142"/>
                    <a:pt x="770" y="146"/>
                    <a:pt x="775" y="148"/>
                  </a:cubicBezTo>
                  <a:cubicBezTo>
                    <a:pt x="780" y="150"/>
                    <a:pt x="781" y="143"/>
                    <a:pt x="787" y="144"/>
                  </a:cubicBezTo>
                  <a:cubicBezTo>
                    <a:pt x="793" y="144"/>
                    <a:pt x="800" y="142"/>
                    <a:pt x="807" y="145"/>
                  </a:cubicBezTo>
                  <a:cubicBezTo>
                    <a:pt x="812" y="148"/>
                    <a:pt x="816" y="151"/>
                    <a:pt x="820" y="144"/>
                  </a:cubicBezTo>
                  <a:cubicBezTo>
                    <a:pt x="823" y="139"/>
                    <a:pt x="827" y="138"/>
                    <a:pt x="833" y="138"/>
                  </a:cubicBezTo>
                  <a:cubicBezTo>
                    <a:pt x="845" y="139"/>
                    <a:pt x="858" y="148"/>
                    <a:pt x="867" y="154"/>
                  </a:cubicBezTo>
                  <a:cubicBezTo>
                    <a:pt x="878" y="161"/>
                    <a:pt x="890" y="166"/>
                    <a:pt x="899" y="175"/>
                  </a:cubicBezTo>
                  <a:cubicBezTo>
                    <a:pt x="910" y="187"/>
                    <a:pt x="892" y="186"/>
                    <a:pt x="885" y="185"/>
                  </a:cubicBezTo>
                  <a:cubicBezTo>
                    <a:pt x="881" y="184"/>
                    <a:pt x="876" y="179"/>
                    <a:pt x="872" y="183"/>
                  </a:cubicBezTo>
                  <a:cubicBezTo>
                    <a:pt x="871" y="184"/>
                    <a:pt x="865" y="182"/>
                    <a:pt x="863" y="182"/>
                  </a:cubicBezTo>
                  <a:cubicBezTo>
                    <a:pt x="858" y="182"/>
                    <a:pt x="855" y="185"/>
                    <a:pt x="850" y="187"/>
                  </a:cubicBezTo>
                  <a:cubicBezTo>
                    <a:pt x="847" y="189"/>
                    <a:pt x="841" y="185"/>
                    <a:pt x="840" y="188"/>
                  </a:cubicBezTo>
                  <a:cubicBezTo>
                    <a:pt x="839" y="192"/>
                    <a:pt x="839" y="194"/>
                    <a:pt x="834" y="194"/>
                  </a:cubicBezTo>
                  <a:cubicBezTo>
                    <a:pt x="828" y="194"/>
                    <a:pt x="823" y="193"/>
                    <a:pt x="820" y="199"/>
                  </a:cubicBezTo>
                  <a:cubicBezTo>
                    <a:pt x="819" y="201"/>
                    <a:pt x="818" y="204"/>
                    <a:pt x="818" y="207"/>
                  </a:cubicBezTo>
                  <a:cubicBezTo>
                    <a:pt x="818" y="209"/>
                    <a:pt x="822" y="212"/>
                    <a:pt x="821" y="214"/>
                  </a:cubicBezTo>
                  <a:cubicBezTo>
                    <a:pt x="820" y="217"/>
                    <a:pt x="813" y="222"/>
                    <a:pt x="810" y="224"/>
                  </a:cubicBezTo>
                  <a:cubicBezTo>
                    <a:pt x="807" y="227"/>
                    <a:pt x="800" y="227"/>
                    <a:pt x="795" y="227"/>
                  </a:cubicBezTo>
                  <a:cubicBezTo>
                    <a:pt x="791" y="227"/>
                    <a:pt x="785" y="224"/>
                    <a:pt x="783" y="228"/>
                  </a:cubicBezTo>
                  <a:cubicBezTo>
                    <a:pt x="781" y="232"/>
                    <a:pt x="780" y="237"/>
                    <a:pt x="777" y="240"/>
                  </a:cubicBezTo>
                  <a:cubicBezTo>
                    <a:pt x="775" y="243"/>
                    <a:pt x="772" y="242"/>
                    <a:pt x="770" y="245"/>
                  </a:cubicBezTo>
                  <a:cubicBezTo>
                    <a:pt x="769" y="247"/>
                    <a:pt x="768" y="249"/>
                    <a:pt x="765" y="249"/>
                  </a:cubicBezTo>
                  <a:cubicBezTo>
                    <a:pt x="759" y="248"/>
                    <a:pt x="752" y="247"/>
                    <a:pt x="746" y="246"/>
                  </a:cubicBezTo>
                  <a:cubicBezTo>
                    <a:pt x="736" y="244"/>
                    <a:pt x="725" y="232"/>
                    <a:pt x="714" y="240"/>
                  </a:cubicBezTo>
                  <a:cubicBezTo>
                    <a:pt x="710" y="243"/>
                    <a:pt x="710" y="248"/>
                    <a:pt x="712" y="252"/>
                  </a:cubicBezTo>
                  <a:cubicBezTo>
                    <a:pt x="713" y="255"/>
                    <a:pt x="711" y="258"/>
                    <a:pt x="712" y="260"/>
                  </a:cubicBezTo>
                  <a:cubicBezTo>
                    <a:pt x="713" y="263"/>
                    <a:pt x="715" y="263"/>
                    <a:pt x="717" y="265"/>
                  </a:cubicBezTo>
                  <a:cubicBezTo>
                    <a:pt x="721" y="269"/>
                    <a:pt x="745" y="282"/>
                    <a:pt x="735" y="286"/>
                  </a:cubicBezTo>
                  <a:cubicBezTo>
                    <a:pt x="732" y="288"/>
                    <a:pt x="729" y="292"/>
                    <a:pt x="727" y="294"/>
                  </a:cubicBezTo>
                  <a:cubicBezTo>
                    <a:pt x="724" y="296"/>
                    <a:pt x="719" y="297"/>
                    <a:pt x="717" y="301"/>
                  </a:cubicBezTo>
                  <a:cubicBezTo>
                    <a:pt x="715" y="307"/>
                    <a:pt x="713" y="314"/>
                    <a:pt x="708" y="318"/>
                  </a:cubicBezTo>
                  <a:cubicBezTo>
                    <a:pt x="704" y="322"/>
                    <a:pt x="697" y="323"/>
                    <a:pt x="692" y="326"/>
                  </a:cubicBezTo>
                  <a:cubicBezTo>
                    <a:pt x="687" y="329"/>
                    <a:pt x="677" y="328"/>
                    <a:pt x="670" y="329"/>
                  </a:cubicBezTo>
                  <a:cubicBezTo>
                    <a:pt x="662" y="329"/>
                    <a:pt x="656" y="327"/>
                    <a:pt x="648" y="329"/>
                  </a:cubicBezTo>
                  <a:cubicBezTo>
                    <a:pt x="631" y="331"/>
                    <a:pt x="617" y="333"/>
                    <a:pt x="602" y="341"/>
                  </a:cubicBezTo>
                  <a:cubicBezTo>
                    <a:pt x="595" y="344"/>
                    <a:pt x="589" y="347"/>
                    <a:pt x="584" y="351"/>
                  </a:cubicBezTo>
                  <a:cubicBezTo>
                    <a:pt x="579" y="355"/>
                    <a:pt x="580" y="356"/>
                    <a:pt x="574" y="355"/>
                  </a:cubicBezTo>
                  <a:cubicBezTo>
                    <a:pt x="570" y="355"/>
                    <a:pt x="566" y="355"/>
                    <a:pt x="563" y="353"/>
                  </a:cubicBezTo>
                  <a:cubicBezTo>
                    <a:pt x="558" y="349"/>
                    <a:pt x="557" y="348"/>
                    <a:pt x="549" y="349"/>
                  </a:cubicBezTo>
                  <a:cubicBezTo>
                    <a:pt x="535" y="351"/>
                    <a:pt x="520" y="343"/>
                    <a:pt x="506" y="341"/>
                  </a:cubicBezTo>
                  <a:cubicBezTo>
                    <a:pt x="499" y="339"/>
                    <a:pt x="492" y="338"/>
                    <a:pt x="486" y="335"/>
                  </a:cubicBezTo>
                  <a:cubicBezTo>
                    <a:pt x="479" y="332"/>
                    <a:pt x="475" y="326"/>
                    <a:pt x="468" y="324"/>
                  </a:cubicBezTo>
                  <a:cubicBezTo>
                    <a:pt x="461" y="323"/>
                    <a:pt x="454" y="324"/>
                    <a:pt x="447" y="323"/>
                  </a:cubicBezTo>
                  <a:cubicBezTo>
                    <a:pt x="441" y="321"/>
                    <a:pt x="435" y="320"/>
                    <a:pt x="429" y="319"/>
                  </a:cubicBezTo>
                  <a:cubicBezTo>
                    <a:pt x="422" y="318"/>
                    <a:pt x="417" y="322"/>
                    <a:pt x="411" y="323"/>
                  </a:cubicBezTo>
                  <a:cubicBezTo>
                    <a:pt x="402" y="324"/>
                    <a:pt x="392" y="321"/>
                    <a:pt x="383" y="321"/>
                  </a:cubicBezTo>
                  <a:cubicBezTo>
                    <a:pt x="368" y="321"/>
                    <a:pt x="354" y="315"/>
                    <a:pt x="339" y="316"/>
                  </a:cubicBezTo>
                  <a:cubicBezTo>
                    <a:pt x="334" y="317"/>
                    <a:pt x="327" y="319"/>
                    <a:pt x="323" y="317"/>
                  </a:cubicBezTo>
                  <a:cubicBezTo>
                    <a:pt x="321" y="316"/>
                    <a:pt x="320" y="314"/>
                    <a:pt x="319" y="312"/>
                  </a:cubicBezTo>
                  <a:cubicBezTo>
                    <a:pt x="317" y="309"/>
                    <a:pt x="313" y="308"/>
                    <a:pt x="311" y="306"/>
                  </a:cubicBezTo>
                  <a:cubicBezTo>
                    <a:pt x="299" y="299"/>
                    <a:pt x="294" y="287"/>
                    <a:pt x="284" y="278"/>
                  </a:cubicBezTo>
                  <a:cubicBezTo>
                    <a:pt x="281" y="275"/>
                    <a:pt x="275" y="274"/>
                    <a:pt x="274" y="269"/>
                  </a:cubicBezTo>
                  <a:cubicBezTo>
                    <a:pt x="274" y="263"/>
                    <a:pt x="261" y="265"/>
                    <a:pt x="256" y="263"/>
                  </a:cubicBezTo>
                  <a:cubicBezTo>
                    <a:pt x="250" y="260"/>
                    <a:pt x="244" y="257"/>
                    <a:pt x="238" y="253"/>
                  </a:cubicBezTo>
                  <a:cubicBezTo>
                    <a:pt x="233" y="250"/>
                    <a:pt x="227" y="251"/>
                    <a:pt x="222" y="247"/>
                  </a:cubicBezTo>
                  <a:cubicBezTo>
                    <a:pt x="211" y="238"/>
                    <a:pt x="195" y="241"/>
                    <a:pt x="182" y="240"/>
                  </a:cubicBezTo>
                  <a:cubicBezTo>
                    <a:pt x="171" y="239"/>
                    <a:pt x="160" y="237"/>
                    <a:pt x="149" y="236"/>
                  </a:cubicBezTo>
                  <a:cubicBezTo>
                    <a:pt x="139" y="234"/>
                    <a:pt x="127" y="228"/>
                    <a:pt x="126" y="217"/>
                  </a:cubicBezTo>
                  <a:cubicBezTo>
                    <a:pt x="125" y="212"/>
                    <a:pt x="132" y="207"/>
                    <a:pt x="128" y="202"/>
                  </a:cubicBezTo>
                  <a:cubicBezTo>
                    <a:pt x="123" y="197"/>
                    <a:pt x="126" y="190"/>
                    <a:pt x="121" y="184"/>
                  </a:cubicBezTo>
                  <a:cubicBezTo>
                    <a:pt x="116" y="178"/>
                    <a:pt x="112" y="173"/>
                    <a:pt x="105" y="168"/>
                  </a:cubicBezTo>
                  <a:cubicBezTo>
                    <a:pt x="98" y="164"/>
                    <a:pt x="96" y="158"/>
                    <a:pt x="91" y="152"/>
                  </a:cubicBezTo>
                  <a:cubicBezTo>
                    <a:pt x="88" y="149"/>
                    <a:pt x="82" y="147"/>
                    <a:pt x="78" y="143"/>
                  </a:cubicBezTo>
                  <a:cubicBezTo>
                    <a:pt x="74" y="140"/>
                    <a:pt x="77" y="144"/>
                    <a:pt x="74" y="145"/>
                  </a:cubicBezTo>
                  <a:cubicBezTo>
                    <a:pt x="71" y="145"/>
                    <a:pt x="68" y="142"/>
                    <a:pt x="66" y="141"/>
                  </a:cubicBezTo>
                  <a:cubicBezTo>
                    <a:pt x="61" y="138"/>
                    <a:pt x="60" y="139"/>
                    <a:pt x="55" y="139"/>
                  </a:cubicBezTo>
                  <a:cubicBezTo>
                    <a:pt x="47" y="140"/>
                    <a:pt x="40" y="134"/>
                    <a:pt x="34" y="130"/>
                  </a:cubicBezTo>
                  <a:cubicBezTo>
                    <a:pt x="30" y="127"/>
                    <a:pt x="26" y="123"/>
                    <a:pt x="20" y="122"/>
                  </a:cubicBezTo>
                  <a:cubicBezTo>
                    <a:pt x="15" y="121"/>
                    <a:pt x="13" y="121"/>
                    <a:pt x="13" y="116"/>
                  </a:cubicBezTo>
                  <a:cubicBezTo>
                    <a:pt x="13" y="112"/>
                    <a:pt x="4" y="112"/>
                    <a:pt x="3" y="108"/>
                  </a:cubicBezTo>
                  <a:cubicBezTo>
                    <a:pt x="2" y="107"/>
                    <a:pt x="4" y="107"/>
                    <a:pt x="4" y="106"/>
                  </a:cubicBezTo>
                  <a:cubicBezTo>
                    <a:pt x="5" y="104"/>
                    <a:pt x="1" y="101"/>
                    <a:pt x="0" y="99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65">
              <a:extLst>
                <a:ext uri="{FF2B5EF4-FFF2-40B4-BE49-F238E27FC236}">
                  <a16:creationId xmlns="" xmlns:a16="http://schemas.microsoft.com/office/drawing/2014/main" id="{8CBE4EAD-F810-4BED-AC45-22813E829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951" y="3505200"/>
              <a:ext cx="104775" cy="149225"/>
            </a:xfrm>
            <a:custGeom>
              <a:avLst/>
              <a:gdLst>
                <a:gd name="T0" fmla="*/ 0 w 135"/>
                <a:gd name="T1" fmla="*/ 13 h 193"/>
                <a:gd name="T2" fmla="*/ 2 w 135"/>
                <a:gd name="T3" fmla="*/ 4 h 193"/>
                <a:gd name="T4" fmla="*/ 10 w 135"/>
                <a:gd name="T5" fmla="*/ 10 h 193"/>
                <a:gd name="T6" fmla="*/ 18 w 135"/>
                <a:gd name="T7" fmla="*/ 12 h 193"/>
                <a:gd name="T8" fmla="*/ 23 w 135"/>
                <a:gd name="T9" fmla="*/ 17 h 193"/>
                <a:gd name="T10" fmla="*/ 30 w 135"/>
                <a:gd name="T11" fmla="*/ 28 h 193"/>
                <a:gd name="T12" fmla="*/ 34 w 135"/>
                <a:gd name="T13" fmla="*/ 39 h 193"/>
                <a:gd name="T14" fmla="*/ 44 w 135"/>
                <a:gd name="T15" fmla="*/ 31 h 193"/>
                <a:gd name="T16" fmla="*/ 53 w 135"/>
                <a:gd name="T17" fmla="*/ 36 h 193"/>
                <a:gd name="T18" fmla="*/ 60 w 135"/>
                <a:gd name="T19" fmla="*/ 19 h 193"/>
                <a:gd name="T20" fmla="*/ 70 w 135"/>
                <a:gd name="T21" fmla="*/ 24 h 193"/>
                <a:gd name="T22" fmla="*/ 76 w 135"/>
                <a:gd name="T23" fmla="*/ 34 h 193"/>
                <a:gd name="T24" fmla="*/ 97 w 135"/>
                <a:gd name="T25" fmla="*/ 57 h 193"/>
                <a:gd name="T26" fmla="*/ 105 w 135"/>
                <a:gd name="T27" fmla="*/ 87 h 193"/>
                <a:gd name="T28" fmla="*/ 103 w 135"/>
                <a:gd name="T29" fmla="*/ 101 h 193"/>
                <a:gd name="T30" fmla="*/ 105 w 135"/>
                <a:gd name="T31" fmla="*/ 112 h 193"/>
                <a:gd name="T32" fmla="*/ 108 w 135"/>
                <a:gd name="T33" fmla="*/ 138 h 193"/>
                <a:gd name="T34" fmla="*/ 122 w 135"/>
                <a:gd name="T35" fmla="*/ 155 h 193"/>
                <a:gd name="T36" fmla="*/ 132 w 135"/>
                <a:gd name="T37" fmla="*/ 181 h 193"/>
                <a:gd name="T38" fmla="*/ 128 w 135"/>
                <a:gd name="T39" fmla="*/ 182 h 193"/>
                <a:gd name="T40" fmla="*/ 122 w 135"/>
                <a:gd name="T41" fmla="*/ 178 h 193"/>
                <a:gd name="T42" fmla="*/ 122 w 135"/>
                <a:gd name="T43" fmla="*/ 185 h 193"/>
                <a:gd name="T44" fmla="*/ 107 w 135"/>
                <a:gd name="T45" fmla="*/ 189 h 193"/>
                <a:gd name="T46" fmla="*/ 84 w 135"/>
                <a:gd name="T47" fmla="*/ 169 h 193"/>
                <a:gd name="T48" fmla="*/ 78 w 135"/>
                <a:gd name="T49" fmla="*/ 164 h 193"/>
                <a:gd name="T50" fmla="*/ 67 w 135"/>
                <a:gd name="T51" fmla="*/ 159 h 193"/>
                <a:gd name="T52" fmla="*/ 57 w 135"/>
                <a:gd name="T53" fmla="*/ 148 h 193"/>
                <a:gd name="T54" fmla="*/ 51 w 135"/>
                <a:gd name="T55" fmla="*/ 144 h 193"/>
                <a:gd name="T56" fmla="*/ 42 w 135"/>
                <a:gd name="T57" fmla="*/ 138 h 193"/>
                <a:gd name="T58" fmla="*/ 42 w 135"/>
                <a:gd name="T59" fmla="*/ 133 h 193"/>
                <a:gd name="T60" fmla="*/ 40 w 135"/>
                <a:gd name="T61" fmla="*/ 124 h 193"/>
                <a:gd name="T62" fmla="*/ 26 w 135"/>
                <a:gd name="T63" fmla="*/ 104 h 193"/>
                <a:gd name="T64" fmla="*/ 26 w 135"/>
                <a:gd name="T65" fmla="*/ 96 h 193"/>
                <a:gd name="T66" fmla="*/ 17 w 135"/>
                <a:gd name="T67" fmla="*/ 83 h 193"/>
                <a:gd name="T68" fmla="*/ 11 w 135"/>
                <a:gd name="T69" fmla="*/ 62 h 193"/>
                <a:gd name="T70" fmla="*/ 8 w 135"/>
                <a:gd name="T71" fmla="*/ 36 h 193"/>
                <a:gd name="T72" fmla="*/ 0 w 135"/>
                <a:gd name="T73" fmla="*/ 1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5" h="193">
                  <a:moveTo>
                    <a:pt x="0" y="13"/>
                  </a:moveTo>
                  <a:cubicBezTo>
                    <a:pt x="1" y="11"/>
                    <a:pt x="1" y="7"/>
                    <a:pt x="2" y="4"/>
                  </a:cubicBezTo>
                  <a:cubicBezTo>
                    <a:pt x="4" y="0"/>
                    <a:pt x="8" y="9"/>
                    <a:pt x="10" y="10"/>
                  </a:cubicBezTo>
                  <a:cubicBezTo>
                    <a:pt x="13" y="12"/>
                    <a:pt x="16" y="11"/>
                    <a:pt x="18" y="12"/>
                  </a:cubicBezTo>
                  <a:cubicBezTo>
                    <a:pt x="21" y="12"/>
                    <a:pt x="21" y="15"/>
                    <a:pt x="23" y="17"/>
                  </a:cubicBezTo>
                  <a:cubicBezTo>
                    <a:pt x="25" y="21"/>
                    <a:pt x="32" y="20"/>
                    <a:pt x="30" y="28"/>
                  </a:cubicBezTo>
                  <a:cubicBezTo>
                    <a:pt x="29" y="31"/>
                    <a:pt x="25" y="41"/>
                    <a:pt x="34" y="39"/>
                  </a:cubicBezTo>
                  <a:cubicBezTo>
                    <a:pt x="38" y="38"/>
                    <a:pt x="39" y="31"/>
                    <a:pt x="44" y="31"/>
                  </a:cubicBezTo>
                  <a:cubicBezTo>
                    <a:pt x="48" y="30"/>
                    <a:pt x="49" y="38"/>
                    <a:pt x="53" y="36"/>
                  </a:cubicBezTo>
                  <a:cubicBezTo>
                    <a:pt x="56" y="35"/>
                    <a:pt x="60" y="23"/>
                    <a:pt x="60" y="19"/>
                  </a:cubicBezTo>
                  <a:cubicBezTo>
                    <a:pt x="64" y="21"/>
                    <a:pt x="67" y="21"/>
                    <a:pt x="70" y="24"/>
                  </a:cubicBezTo>
                  <a:cubicBezTo>
                    <a:pt x="72" y="28"/>
                    <a:pt x="73" y="32"/>
                    <a:pt x="76" y="34"/>
                  </a:cubicBezTo>
                  <a:cubicBezTo>
                    <a:pt x="85" y="41"/>
                    <a:pt x="92" y="47"/>
                    <a:pt x="97" y="57"/>
                  </a:cubicBezTo>
                  <a:cubicBezTo>
                    <a:pt x="102" y="66"/>
                    <a:pt x="106" y="76"/>
                    <a:pt x="105" y="87"/>
                  </a:cubicBezTo>
                  <a:cubicBezTo>
                    <a:pt x="105" y="92"/>
                    <a:pt x="104" y="96"/>
                    <a:pt x="103" y="101"/>
                  </a:cubicBezTo>
                  <a:cubicBezTo>
                    <a:pt x="102" y="107"/>
                    <a:pt x="103" y="107"/>
                    <a:pt x="105" y="112"/>
                  </a:cubicBezTo>
                  <a:cubicBezTo>
                    <a:pt x="108" y="120"/>
                    <a:pt x="103" y="130"/>
                    <a:pt x="108" y="138"/>
                  </a:cubicBezTo>
                  <a:cubicBezTo>
                    <a:pt x="111" y="144"/>
                    <a:pt x="120" y="148"/>
                    <a:pt x="122" y="155"/>
                  </a:cubicBezTo>
                  <a:cubicBezTo>
                    <a:pt x="124" y="164"/>
                    <a:pt x="130" y="172"/>
                    <a:pt x="132" y="181"/>
                  </a:cubicBezTo>
                  <a:cubicBezTo>
                    <a:pt x="135" y="193"/>
                    <a:pt x="122" y="186"/>
                    <a:pt x="128" y="182"/>
                  </a:cubicBezTo>
                  <a:cubicBezTo>
                    <a:pt x="125" y="182"/>
                    <a:pt x="123" y="181"/>
                    <a:pt x="122" y="178"/>
                  </a:cubicBezTo>
                  <a:cubicBezTo>
                    <a:pt x="123" y="179"/>
                    <a:pt x="125" y="187"/>
                    <a:pt x="122" y="185"/>
                  </a:cubicBezTo>
                  <a:cubicBezTo>
                    <a:pt x="118" y="182"/>
                    <a:pt x="110" y="188"/>
                    <a:pt x="107" y="189"/>
                  </a:cubicBezTo>
                  <a:cubicBezTo>
                    <a:pt x="104" y="179"/>
                    <a:pt x="91" y="176"/>
                    <a:pt x="84" y="169"/>
                  </a:cubicBezTo>
                  <a:cubicBezTo>
                    <a:pt x="82" y="168"/>
                    <a:pt x="80" y="166"/>
                    <a:pt x="78" y="164"/>
                  </a:cubicBezTo>
                  <a:cubicBezTo>
                    <a:pt x="75" y="161"/>
                    <a:pt x="70" y="161"/>
                    <a:pt x="67" y="159"/>
                  </a:cubicBezTo>
                  <a:cubicBezTo>
                    <a:pt x="64" y="156"/>
                    <a:pt x="58" y="151"/>
                    <a:pt x="57" y="148"/>
                  </a:cubicBezTo>
                  <a:cubicBezTo>
                    <a:pt x="55" y="145"/>
                    <a:pt x="53" y="145"/>
                    <a:pt x="51" y="144"/>
                  </a:cubicBezTo>
                  <a:cubicBezTo>
                    <a:pt x="47" y="143"/>
                    <a:pt x="45" y="140"/>
                    <a:pt x="42" y="138"/>
                  </a:cubicBezTo>
                  <a:cubicBezTo>
                    <a:pt x="40" y="136"/>
                    <a:pt x="40" y="135"/>
                    <a:pt x="42" y="133"/>
                  </a:cubicBezTo>
                  <a:cubicBezTo>
                    <a:pt x="44" y="131"/>
                    <a:pt x="41" y="126"/>
                    <a:pt x="40" y="124"/>
                  </a:cubicBezTo>
                  <a:cubicBezTo>
                    <a:pt x="37" y="117"/>
                    <a:pt x="29" y="112"/>
                    <a:pt x="26" y="104"/>
                  </a:cubicBezTo>
                  <a:cubicBezTo>
                    <a:pt x="25" y="101"/>
                    <a:pt x="17" y="99"/>
                    <a:pt x="26" y="96"/>
                  </a:cubicBezTo>
                  <a:cubicBezTo>
                    <a:pt x="21" y="97"/>
                    <a:pt x="16" y="86"/>
                    <a:pt x="17" y="83"/>
                  </a:cubicBezTo>
                  <a:cubicBezTo>
                    <a:pt x="20" y="75"/>
                    <a:pt x="16" y="68"/>
                    <a:pt x="11" y="62"/>
                  </a:cubicBezTo>
                  <a:cubicBezTo>
                    <a:pt x="8" y="57"/>
                    <a:pt x="8" y="42"/>
                    <a:pt x="8" y="36"/>
                  </a:cubicBezTo>
                  <a:cubicBezTo>
                    <a:pt x="8" y="28"/>
                    <a:pt x="3" y="21"/>
                    <a:pt x="0" y="13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66">
              <a:extLst>
                <a:ext uri="{FF2B5EF4-FFF2-40B4-BE49-F238E27FC236}">
                  <a16:creationId xmlns="" xmlns:a16="http://schemas.microsoft.com/office/drawing/2014/main" id="{61DFDDAB-657F-44B7-A846-E1830C181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6951" y="3505200"/>
              <a:ext cx="104775" cy="149225"/>
            </a:xfrm>
            <a:custGeom>
              <a:avLst/>
              <a:gdLst>
                <a:gd name="T0" fmla="*/ 0 w 135"/>
                <a:gd name="T1" fmla="*/ 13 h 193"/>
                <a:gd name="T2" fmla="*/ 2 w 135"/>
                <a:gd name="T3" fmla="*/ 4 h 193"/>
                <a:gd name="T4" fmla="*/ 10 w 135"/>
                <a:gd name="T5" fmla="*/ 10 h 193"/>
                <a:gd name="T6" fmla="*/ 18 w 135"/>
                <a:gd name="T7" fmla="*/ 12 h 193"/>
                <a:gd name="T8" fmla="*/ 23 w 135"/>
                <a:gd name="T9" fmla="*/ 17 h 193"/>
                <a:gd name="T10" fmla="*/ 30 w 135"/>
                <a:gd name="T11" fmla="*/ 28 h 193"/>
                <a:gd name="T12" fmla="*/ 34 w 135"/>
                <a:gd name="T13" fmla="*/ 39 h 193"/>
                <a:gd name="T14" fmla="*/ 44 w 135"/>
                <a:gd name="T15" fmla="*/ 31 h 193"/>
                <a:gd name="T16" fmla="*/ 53 w 135"/>
                <a:gd name="T17" fmla="*/ 36 h 193"/>
                <a:gd name="T18" fmla="*/ 60 w 135"/>
                <a:gd name="T19" fmla="*/ 19 h 193"/>
                <a:gd name="T20" fmla="*/ 70 w 135"/>
                <a:gd name="T21" fmla="*/ 24 h 193"/>
                <a:gd name="T22" fmla="*/ 76 w 135"/>
                <a:gd name="T23" fmla="*/ 34 h 193"/>
                <a:gd name="T24" fmla="*/ 97 w 135"/>
                <a:gd name="T25" fmla="*/ 57 h 193"/>
                <a:gd name="T26" fmla="*/ 105 w 135"/>
                <a:gd name="T27" fmla="*/ 87 h 193"/>
                <a:gd name="T28" fmla="*/ 103 w 135"/>
                <a:gd name="T29" fmla="*/ 101 h 193"/>
                <a:gd name="T30" fmla="*/ 105 w 135"/>
                <a:gd name="T31" fmla="*/ 112 h 193"/>
                <a:gd name="T32" fmla="*/ 108 w 135"/>
                <a:gd name="T33" fmla="*/ 138 h 193"/>
                <a:gd name="T34" fmla="*/ 122 w 135"/>
                <a:gd name="T35" fmla="*/ 155 h 193"/>
                <a:gd name="T36" fmla="*/ 132 w 135"/>
                <a:gd name="T37" fmla="*/ 181 h 193"/>
                <a:gd name="T38" fmla="*/ 128 w 135"/>
                <a:gd name="T39" fmla="*/ 182 h 193"/>
                <a:gd name="T40" fmla="*/ 122 w 135"/>
                <a:gd name="T41" fmla="*/ 178 h 193"/>
                <a:gd name="T42" fmla="*/ 122 w 135"/>
                <a:gd name="T43" fmla="*/ 185 h 193"/>
                <a:gd name="T44" fmla="*/ 107 w 135"/>
                <a:gd name="T45" fmla="*/ 189 h 193"/>
                <a:gd name="T46" fmla="*/ 84 w 135"/>
                <a:gd name="T47" fmla="*/ 169 h 193"/>
                <a:gd name="T48" fmla="*/ 78 w 135"/>
                <a:gd name="T49" fmla="*/ 164 h 193"/>
                <a:gd name="T50" fmla="*/ 67 w 135"/>
                <a:gd name="T51" fmla="*/ 159 h 193"/>
                <a:gd name="T52" fmla="*/ 57 w 135"/>
                <a:gd name="T53" fmla="*/ 148 h 193"/>
                <a:gd name="T54" fmla="*/ 51 w 135"/>
                <a:gd name="T55" fmla="*/ 144 h 193"/>
                <a:gd name="T56" fmla="*/ 42 w 135"/>
                <a:gd name="T57" fmla="*/ 138 h 193"/>
                <a:gd name="T58" fmla="*/ 42 w 135"/>
                <a:gd name="T59" fmla="*/ 133 h 193"/>
                <a:gd name="T60" fmla="*/ 40 w 135"/>
                <a:gd name="T61" fmla="*/ 124 h 193"/>
                <a:gd name="T62" fmla="*/ 26 w 135"/>
                <a:gd name="T63" fmla="*/ 104 h 193"/>
                <a:gd name="T64" fmla="*/ 26 w 135"/>
                <a:gd name="T65" fmla="*/ 96 h 193"/>
                <a:gd name="T66" fmla="*/ 17 w 135"/>
                <a:gd name="T67" fmla="*/ 83 h 193"/>
                <a:gd name="T68" fmla="*/ 11 w 135"/>
                <a:gd name="T69" fmla="*/ 62 h 193"/>
                <a:gd name="T70" fmla="*/ 8 w 135"/>
                <a:gd name="T71" fmla="*/ 36 h 193"/>
                <a:gd name="T72" fmla="*/ 0 w 135"/>
                <a:gd name="T73" fmla="*/ 1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5" h="193">
                  <a:moveTo>
                    <a:pt x="0" y="13"/>
                  </a:moveTo>
                  <a:cubicBezTo>
                    <a:pt x="1" y="11"/>
                    <a:pt x="1" y="7"/>
                    <a:pt x="2" y="4"/>
                  </a:cubicBezTo>
                  <a:cubicBezTo>
                    <a:pt x="4" y="0"/>
                    <a:pt x="8" y="9"/>
                    <a:pt x="10" y="10"/>
                  </a:cubicBezTo>
                  <a:cubicBezTo>
                    <a:pt x="13" y="12"/>
                    <a:pt x="16" y="11"/>
                    <a:pt x="18" y="12"/>
                  </a:cubicBezTo>
                  <a:cubicBezTo>
                    <a:pt x="21" y="12"/>
                    <a:pt x="21" y="15"/>
                    <a:pt x="23" y="17"/>
                  </a:cubicBezTo>
                  <a:cubicBezTo>
                    <a:pt x="25" y="21"/>
                    <a:pt x="32" y="20"/>
                    <a:pt x="30" y="28"/>
                  </a:cubicBezTo>
                  <a:cubicBezTo>
                    <a:pt x="29" y="31"/>
                    <a:pt x="25" y="41"/>
                    <a:pt x="34" y="39"/>
                  </a:cubicBezTo>
                  <a:cubicBezTo>
                    <a:pt x="38" y="38"/>
                    <a:pt x="39" y="31"/>
                    <a:pt x="44" y="31"/>
                  </a:cubicBezTo>
                  <a:cubicBezTo>
                    <a:pt x="48" y="30"/>
                    <a:pt x="49" y="38"/>
                    <a:pt x="53" y="36"/>
                  </a:cubicBezTo>
                  <a:cubicBezTo>
                    <a:pt x="56" y="35"/>
                    <a:pt x="60" y="23"/>
                    <a:pt x="60" y="19"/>
                  </a:cubicBezTo>
                  <a:cubicBezTo>
                    <a:pt x="64" y="21"/>
                    <a:pt x="67" y="21"/>
                    <a:pt x="70" y="24"/>
                  </a:cubicBezTo>
                  <a:cubicBezTo>
                    <a:pt x="72" y="28"/>
                    <a:pt x="73" y="32"/>
                    <a:pt x="76" y="34"/>
                  </a:cubicBezTo>
                  <a:cubicBezTo>
                    <a:pt x="85" y="41"/>
                    <a:pt x="92" y="47"/>
                    <a:pt x="97" y="57"/>
                  </a:cubicBezTo>
                  <a:cubicBezTo>
                    <a:pt x="102" y="66"/>
                    <a:pt x="106" y="76"/>
                    <a:pt x="105" y="87"/>
                  </a:cubicBezTo>
                  <a:cubicBezTo>
                    <a:pt x="105" y="92"/>
                    <a:pt x="104" y="96"/>
                    <a:pt x="103" y="101"/>
                  </a:cubicBezTo>
                  <a:cubicBezTo>
                    <a:pt x="102" y="107"/>
                    <a:pt x="103" y="107"/>
                    <a:pt x="105" y="112"/>
                  </a:cubicBezTo>
                  <a:cubicBezTo>
                    <a:pt x="108" y="120"/>
                    <a:pt x="103" y="130"/>
                    <a:pt x="108" y="138"/>
                  </a:cubicBezTo>
                  <a:cubicBezTo>
                    <a:pt x="111" y="144"/>
                    <a:pt x="120" y="148"/>
                    <a:pt x="122" y="155"/>
                  </a:cubicBezTo>
                  <a:cubicBezTo>
                    <a:pt x="124" y="164"/>
                    <a:pt x="130" y="172"/>
                    <a:pt x="132" y="181"/>
                  </a:cubicBezTo>
                  <a:cubicBezTo>
                    <a:pt x="135" y="193"/>
                    <a:pt x="122" y="186"/>
                    <a:pt x="128" y="182"/>
                  </a:cubicBezTo>
                  <a:cubicBezTo>
                    <a:pt x="125" y="182"/>
                    <a:pt x="123" y="181"/>
                    <a:pt x="122" y="178"/>
                  </a:cubicBezTo>
                  <a:cubicBezTo>
                    <a:pt x="123" y="179"/>
                    <a:pt x="125" y="187"/>
                    <a:pt x="122" y="185"/>
                  </a:cubicBezTo>
                  <a:cubicBezTo>
                    <a:pt x="118" y="182"/>
                    <a:pt x="110" y="188"/>
                    <a:pt x="107" y="189"/>
                  </a:cubicBezTo>
                  <a:cubicBezTo>
                    <a:pt x="104" y="179"/>
                    <a:pt x="91" y="176"/>
                    <a:pt x="84" y="169"/>
                  </a:cubicBezTo>
                  <a:cubicBezTo>
                    <a:pt x="82" y="168"/>
                    <a:pt x="80" y="166"/>
                    <a:pt x="78" y="164"/>
                  </a:cubicBezTo>
                  <a:cubicBezTo>
                    <a:pt x="75" y="161"/>
                    <a:pt x="70" y="161"/>
                    <a:pt x="67" y="159"/>
                  </a:cubicBezTo>
                  <a:cubicBezTo>
                    <a:pt x="64" y="156"/>
                    <a:pt x="58" y="151"/>
                    <a:pt x="57" y="148"/>
                  </a:cubicBezTo>
                  <a:cubicBezTo>
                    <a:pt x="55" y="145"/>
                    <a:pt x="53" y="145"/>
                    <a:pt x="51" y="144"/>
                  </a:cubicBezTo>
                  <a:cubicBezTo>
                    <a:pt x="47" y="143"/>
                    <a:pt x="45" y="140"/>
                    <a:pt x="42" y="138"/>
                  </a:cubicBezTo>
                  <a:cubicBezTo>
                    <a:pt x="40" y="136"/>
                    <a:pt x="40" y="135"/>
                    <a:pt x="42" y="133"/>
                  </a:cubicBezTo>
                  <a:cubicBezTo>
                    <a:pt x="44" y="131"/>
                    <a:pt x="41" y="126"/>
                    <a:pt x="40" y="124"/>
                  </a:cubicBezTo>
                  <a:cubicBezTo>
                    <a:pt x="37" y="117"/>
                    <a:pt x="29" y="112"/>
                    <a:pt x="26" y="104"/>
                  </a:cubicBezTo>
                  <a:cubicBezTo>
                    <a:pt x="25" y="101"/>
                    <a:pt x="17" y="99"/>
                    <a:pt x="26" y="96"/>
                  </a:cubicBezTo>
                  <a:cubicBezTo>
                    <a:pt x="21" y="97"/>
                    <a:pt x="16" y="86"/>
                    <a:pt x="17" y="83"/>
                  </a:cubicBezTo>
                  <a:cubicBezTo>
                    <a:pt x="20" y="75"/>
                    <a:pt x="16" y="68"/>
                    <a:pt x="11" y="62"/>
                  </a:cubicBezTo>
                  <a:cubicBezTo>
                    <a:pt x="8" y="57"/>
                    <a:pt x="8" y="42"/>
                    <a:pt x="8" y="36"/>
                  </a:cubicBezTo>
                  <a:cubicBezTo>
                    <a:pt x="8" y="28"/>
                    <a:pt x="3" y="21"/>
                    <a:pt x="0" y="13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67">
              <a:extLst>
                <a:ext uri="{FF2B5EF4-FFF2-40B4-BE49-F238E27FC236}">
                  <a16:creationId xmlns="" xmlns:a16="http://schemas.microsoft.com/office/drawing/2014/main" id="{C9254DF4-6925-465E-9E7D-1D9C8A03F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76" y="3498850"/>
              <a:ext cx="228600" cy="165100"/>
            </a:xfrm>
            <a:custGeom>
              <a:avLst/>
              <a:gdLst>
                <a:gd name="T0" fmla="*/ 26 w 296"/>
                <a:gd name="T1" fmla="*/ 180 h 214"/>
                <a:gd name="T2" fmla="*/ 38 w 296"/>
                <a:gd name="T3" fmla="*/ 190 h 214"/>
                <a:gd name="T4" fmla="*/ 58 w 296"/>
                <a:gd name="T5" fmla="*/ 196 h 214"/>
                <a:gd name="T6" fmla="*/ 53 w 296"/>
                <a:gd name="T7" fmla="*/ 186 h 214"/>
                <a:gd name="T8" fmla="*/ 52 w 296"/>
                <a:gd name="T9" fmla="*/ 172 h 214"/>
                <a:gd name="T10" fmla="*/ 52 w 296"/>
                <a:gd name="T11" fmla="*/ 168 h 214"/>
                <a:gd name="T12" fmla="*/ 61 w 296"/>
                <a:gd name="T13" fmla="*/ 161 h 214"/>
                <a:gd name="T14" fmla="*/ 106 w 296"/>
                <a:gd name="T15" fmla="*/ 133 h 214"/>
                <a:gd name="T16" fmla="*/ 135 w 296"/>
                <a:gd name="T17" fmla="*/ 83 h 214"/>
                <a:gd name="T18" fmla="*/ 156 w 296"/>
                <a:gd name="T19" fmla="*/ 102 h 214"/>
                <a:gd name="T20" fmla="*/ 166 w 296"/>
                <a:gd name="T21" fmla="*/ 73 h 214"/>
                <a:gd name="T22" fmla="*/ 171 w 296"/>
                <a:gd name="T23" fmla="*/ 75 h 214"/>
                <a:gd name="T24" fmla="*/ 180 w 296"/>
                <a:gd name="T25" fmla="*/ 62 h 214"/>
                <a:gd name="T26" fmla="*/ 193 w 296"/>
                <a:gd name="T27" fmla="*/ 45 h 214"/>
                <a:gd name="T28" fmla="*/ 202 w 296"/>
                <a:gd name="T29" fmla="*/ 26 h 214"/>
                <a:gd name="T30" fmla="*/ 216 w 296"/>
                <a:gd name="T31" fmla="*/ 0 h 214"/>
                <a:gd name="T32" fmla="*/ 228 w 296"/>
                <a:gd name="T33" fmla="*/ 1 h 214"/>
                <a:gd name="T34" fmla="*/ 247 w 296"/>
                <a:gd name="T35" fmla="*/ 24 h 214"/>
                <a:gd name="T36" fmla="*/ 239 w 296"/>
                <a:gd name="T37" fmla="*/ 39 h 214"/>
                <a:gd name="T38" fmla="*/ 256 w 296"/>
                <a:gd name="T39" fmla="*/ 34 h 214"/>
                <a:gd name="T40" fmla="*/ 262 w 296"/>
                <a:gd name="T41" fmla="*/ 41 h 214"/>
                <a:gd name="T42" fmla="*/ 284 w 296"/>
                <a:gd name="T43" fmla="*/ 56 h 214"/>
                <a:gd name="T44" fmla="*/ 276 w 296"/>
                <a:gd name="T45" fmla="*/ 71 h 214"/>
                <a:gd name="T46" fmla="*/ 273 w 296"/>
                <a:gd name="T47" fmla="*/ 87 h 214"/>
                <a:gd name="T48" fmla="*/ 268 w 296"/>
                <a:gd name="T49" fmla="*/ 93 h 214"/>
                <a:gd name="T50" fmla="*/ 246 w 296"/>
                <a:gd name="T51" fmla="*/ 97 h 214"/>
                <a:gd name="T52" fmla="*/ 213 w 296"/>
                <a:gd name="T53" fmla="*/ 90 h 214"/>
                <a:gd name="T54" fmla="*/ 200 w 296"/>
                <a:gd name="T55" fmla="*/ 92 h 214"/>
                <a:gd name="T56" fmla="*/ 188 w 296"/>
                <a:gd name="T57" fmla="*/ 97 h 214"/>
                <a:gd name="T58" fmla="*/ 185 w 296"/>
                <a:gd name="T59" fmla="*/ 118 h 214"/>
                <a:gd name="T60" fmla="*/ 176 w 296"/>
                <a:gd name="T61" fmla="*/ 138 h 214"/>
                <a:gd name="T62" fmla="*/ 164 w 296"/>
                <a:gd name="T63" fmla="*/ 171 h 214"/>
                <a:gd name="T64" fmla="*/ 147 w 296"/>
                <a:gd name="T65" fmla="*/ 192 h 214"/>
                <a:gd name="T66" fmla="*/ 125 w 296"/>
                <a:gd name="T67" fmla="*/ 198 h 214"/>
                <a:gd name="T68" fmla="*/ 85 w 296"/>
                <a:gd name="T69" fmla="*/ 193 h 214"/>
                <a:gd name="T70" fmla="*/ 72 w 296"/>
                <a:gd name="T71" fmla="*/ 207 h 214"/>
                <a:gd name="T72" fmla="*/ 54 w 296"/>
                <a:gd name="T73" fmla="*/ 206 h 214"/>
                <a:gd name="T74" fmla="*/ 27 w 296"/>
                <a:gd name="T75" fmla="*/ 207 h 214"/>
                <a:gd name="T76" fmla="*/ 14 w 296"/>
                <a:gd name="T77" fmla="*/ 194 h 214"/>
                <a:gd name="T78" fmla="*/ 5 w 296"/>
                <a:gd name="T79" fmla="*/ 18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96" h="214">
                  <a:moveTo>
                    <a:pt x="5" y="170"/>
                  </a:moveTo>
                  <a:cubicBezTo>
                    <a:pt x="4" y="181"/>
                    <a:pt x="26" y="189"/>
                    <a:pt x="26" y="180"/>
                  </a:cubicBezTo>
                  <a:cubicBezTo>
                    <a:pt x="26" y="183"/>
                    <a:pt x="30" y="183"/>
                    <a:pt x="30" y="184"/>
                  </a:cubicBezTo>
                  <a:cubicBezTo>
                    <a:pt x="29" y="187"/>
                    <a:pt x="36" y="189"/>
                    <a:pt x="38" y="190"/>
                  </a:cubicBezTo>
                  <a:cubicBezTo>
                    <a:pt x="42" y="191"/>
                    <a:pt x="44" y="188"/>
                    <a:pt x="47" y="192"/>
                  </a:cubicBezTo>
                  <a:cubicBezTo>
                    <a:pt x="50" y="195"/>
                    <a:pt x="54" y="195"/>
                    <a:pt x="58" y="196"/>
                  </a:cubicBezTo>
                  <a:cubicBezTo>
                    <a:pt x="55" y="192"/>
                    <a:pt x="49" y="195"/>
                    <a:pt x="48" y="189"/>
                  </a:cubicBezTo>
                  <a:cubicBezTo>
                    <a:pt x="47" y="186"/>
                    <a:pt x="50" y="182"/>
                    <a:pt x="53" y="186"/>
                  </a:cubicBezTo>
                  <a:cubicBezTo>
                    <a:pt x="50" y="184"/>
                    <a:pt x="50" y="181"/>
                    <a:pt x="51" y="177"/>
                  </a:cubicBezTo>
                  <a:cubicBezTo>
                    <a:pt x="51" y="176"/>
                    <a:pt x="52" y="174"/>
                    <a:pt x="52" y="172"/>
                  </a:cubicBezTo>
                  <a:cubicBezTo>
                    <a:pt x="53" y="168"/>
                    <a:pt x="55" y="170"/>
                    <a:pt x="58" y="168"/>
                  </a:cubicBezTo>
                  <a:cubicBezTo>
                    <a:pt x="56" y="168"/>
                    <a:pt x="54" y="168"/>
                    <a:pt x="52" y="168"/>
                  </a:cubicBezTo>
                  <a:cubicBezTo>
                    <a:pt x="54" y="165"/>
                    <a:pt x="52" y="162"/>
                    <a:pt x="53" y="159"/>
                  </a:cubicBezTo>
                  <a:cubicBezTo>
                    <a:pt x="56" y="159"/>
                    <a:pt x="58" y="161"/>
                    <a:pt x="61" y="161"/>
                  </a:cubicBezTo>
                  <a:cubicBezTo>
                    <a:pt x="51" y="153"/>
                    <a:pt x="66" y="144"/>
                    <a:pt x="73" y="143"/>
                  </a:cubicBezTo>
                  <a:cubicBezTo>
                    <a:pt x="83" y="141"/>
                    <a:pt x="98" y="139"/>
                    <a:pt x="106" y="133"/>
                  </a:cubicBezTo>
                  <a:cubicBezTo>
                    <a:pt x="114" y="128"/>
                    <a:pt x="114" y="117"/>
                    <a:pt x="121" y="111"/>
                  </a:cubicBezTo>
                  <a:cubicBezTo>
                    <a:pt x="129" y="103"/>
                    <a:pt x="134" y="95"/>
                    <a:pt x="135" y="83"/>
                  </a:cubicBezTo>
                  <a:cubicBezTo>
                    <a:pt x="141" y="83"/>
                    <a:pt x="142" y="86"/>
                    <a:pt x="144" y="91"/>
                  </a:cubicBezTo>
                  <a:cubicBezTo>
                    <a:pt x="145" y="94"/>
                    <a:pt x="153" y="102"/>
                    <a:pt x="156" y="102"/>
                  </a:cubicBezTo>
                  <a:cubicBezTo>
                    <a:pt x="161" y="102"/>
                    <a:pt x="163" y="91"/>
                    <a:pt x="161" y="88"/>
                  </a:cubicBezTo>
                  <a:cubicBezTo>
                    <a:pt x="155" y="80"/>
                    <a:pt x="162" y="77"/>
                    <a:pt x="166" y="73"/>
                  </a:cubicBezTo>
                  <a:cubicBezTo>
                    <a:pt x="167" y="80"/>
                    <a:pt x="166" y="90"/>
                    <a:pt x="175" y="92"/>
                  </a:cubicBezTo>
                  <a:cubicBezTo>
                    <a:pt x="175" y="87"/>
                    <a:pt x="174" y="80"/>
                    <a:pt x="171" y="75"/>
                  </a:cubicBezTo>
                  <a:cubicBezTo>
                    <a:pt x="167" y="69"/>
                    <a:pt x="175" y="73"/>
                    <a:pt x="177" y="71"/>
                  </a:cubicBezTo>
                  <a:cubicBezTo>
                    <a:pt x="179" y="69"/>
                    <a:pt x="186" y="64"/>
                    <a:pt x="180" y="62"/>
                  </a:cubicBezTo>
                  <a:cubicBezTo>
                    <a:pt x="172" y="58"/>
                    <a:pt x="180" y="52"/>
                    <a:pt x="183" y="48"/>
                  </a:cubicBezTo>
                  <a:cubicBezTo>
                    <a:pt x="182" y="56"/>
                    <a:pt x="191" y="48"/>
                    <a:pt x="193" y="45"/>
                  </a:cubicBezTo>
                  <a:cubicBezTo>
                    <a:pt x="195" y="40"/>
                    <a:pt x="196" y="34"/>
                    <a:pt x="198" y="30"/>
                  </a:cubicBezTo>
                  <a:cubicBezTo>
                    <a:pt x="199" y="27"/>
                    <a:pt x="201" y="28"/>
                    <a:pt x="202" y="26"/>
                  </a:cubicBezTo>
                  <a:cubicBezTo>
                    <a:pt x="204" y="24"/>
                    <a:pt x="206" y="21"/>
                    <a:pt x="207" y="18"/>
                  </a:cubicBezTo>
                  <a:cubicBezTo>
                    <a:pt x="211" y="13"/>
                    <a:pt x="211" y="5"/>
                    <a:pt x="216" y="0"/>
                  </a:cubicBezTo>
                  <a:cubicBezTo>
                    <a:pt x="220" y="5"/>
                    <a:pt x="215" y="10"/>
                    <a:pt x="217" y="15"/>
                  </a:cubicBezTo>
                  <a:cubicBezTo>
                    <a:pt x="221" y="12"/>
                    <a:pt x="224" y="0"/>
                    <a:pt x="228" y="1"/>
                  </a:cubicBezTo>
                  <a:cubicBezTo>
                    <a:pt x="228" y="1"/>
                    <a:pt x="238" y="23"/>
                    <a:pt x="239" y="13"/>
                  </a:cubicBezTo>
                  <a:cubicBezTo>
                    <a:pt x="240" y="17"/>
                    <a:pt x="247" y="19"/>
                    <a:pt x="247" y="24"/>
                  </a:cubicBezTo>
                  <a:cubicBezTo>
                    <a:pt x="247" y="27"/>
                    <a:pt x="242" y="26"/>
                    <a:pt x="243" y="30"/>
                  </a:cubicBezTo>
                  <a:cubicBezTo>
                    <a:pt x="245" y="36"/>
                    <a:pt x="244" y="37"/>
                    <a:pt x="239" y="39"/>
                  </a:cubicBezTo>
                  <a:cubicBezTo>
                    <a:pt x="242" y="37"/>
                    <a:pt x="245" y="39"/>
                    <a:pt x="248" y="38"/>
                  </a:cubicBezTo>
                  <a:cubicBezTo>
                    <a:pt x="251" y="36"/>
                    <a:pt x="252" y="33"/>
                    <a:pt x="256" y="34"/>
                  </a:cubicBezTo>
                  <a:cubicBezTo>
                    <a:pt x="262" y="37"/>
                    <a:pt x="256" y="41"/>
                    <a:pt x="253" y="43"/>
                  </a:cubicBezTo>
                  <a:cubicBezTo>
                    <a:pt x="253" y="49"/>
                    <a:pt x="259" y="43"/>
                    <a:pt x="262" y="41"/>
                  </a:cubicBezTo>
                  <a:cubicBezTo>
                    <a:pt x="267" y="38"/>
                    <a:pt x="273" y="46"/>
                    <a:pt x="273" y="50"/>
                  </a:cubicBezTo>
                  <a:cubicBezTo>
                    <a:pt x="277" y="46"/>
                    <a:pt x="283" y="53"/>
                    <a:pt x="284" y="56"/>
                  </a:cubicBezTo>
                  <a:cubicBezTo>
                    <a:pt x="287" y="52"/>
                    <a:pt x="295" y="55"/>
                    <a:pt x="295" y="60"/>
                  </a:cubicBezTo>
                  <a:cubicBezTo>
                    <a:pt x="296" y="66"/>
                    <a:pt x="281" y="71"/>
                    <a:pt x="276" y="71"/>
                  </a:cubicBezTo>
                  <a:cubicBezTo>
                    <a:pt x="272" y="71"/>
                    <a:pt x="258" y="66"/>
                    <a:pt x="262" y="76"/>
                  </a:cubicBezTo>
                  <a:cubicBezTo>
                    <a:pt x="264" y="80"/>
                    <a:pt x="273" y="82"/>
                    <a:pt x="273" y="87"/>
                  </a:cubicBezTo>
                  <a:cubicBezTo>
                    <a:pt x="275" y="85"/>
                    <a:pt x="278" y="87"/>
                    <a:pt x="276" y="90"/>
                  </a:cubicBezTo>
                  <a:cubicBezTo>
                    <a:pt x="274" y="93"/>
                    <a:pt x="270" y="92"/>
                    <a:pt x="268" y="93"/>
                  </a:cubicBezTo>
                  <a:cubicBezTo>
                    <a:pt x="258" y="93"/>
                    <a:pt x="255" y="96"/>
                    <a:pt x="247" y="89"/>
                  </a:cubicBezTo>
                  <a:cubicBezTo>
                    <a:pt x="246" y="91"/>
                    <a:pt x="248" y="96"/>
                    <a:pt x="246" y="97"/>
                  </a:cubicBezTo>
                  <a:cubicBezTo>
                    <a:pt x="243" y="99"/>
                    <a:pt x="238" y="95"/>
                    <a:pt x="236" y="93"/>
                  </a:cubicBezTo>
                  <a:cubicBezTo>
                    <a:pt x="229" y="89"/>
                    <a:pt x="219" y="96"/>
                    <a:pt x="213" y="90"/>
                  </a:cubicBezTo>
                  <a:cubicBezTo>
                    <a:pt x="213" y="97"/>
                    <a:pt x="208" y="90"/>
                    <a:pt x="205" y="91"/>
                  </a:cubicBezTo>
                  <a:cubicBezTo>
                    <a:pt x="202" y="92"/>
                    <a:pt x="202" y="90"/>
                    <a:pt x="200" y="92"/>
                  </a:cubicBezTo>
                  <a:cubicBezTo>
                    <a:pt x="198" y="96"/>
                    <a:pt x="195" y="91"/>
                    <a:pt x="193" y="90"/>
                  </a:cubicBezTo>
                  <a:cubicBezTo>
                    <a:pt x="192" y="93"/>
                    <a:pt x="189" y="94"/>
                    <a:pt x="188" y="97"/>
                  </a:cubicBezTo>
                  <a:cubicBezTo>
                    <a:pt x="186" y="100"/>
                    <a:pt x="185" y="105"/>
                    <a:pt x="185" y="109"/>
                  </a:cubicBezTo>
                  <a:cubicBezTo>
                    <a:pt x="185" y="112"/>
                    <a:pt x="184" y="115"/>
                    <a:pt x="185" y="118"/>
                  </a:cubicBezTo>
                  <a:cubicBezTo>
                    <a:pt x="186" y="123"/>
                    <a:pt x="185" y="123"/>
                    <a:pt x="184" y="127"/>
                  </a:cubicBezTo>
                  <a:cubicBezTo>
                    <a:pt x="182" y="134"/>
                    <a:pt x="184" y="137"/>
                    <a:pt x="176" y="138"/>
                  </a:cubicBezTo>
                  <a:cubicBezTo>
                    <a:pt x="168" y="138"/>
                    <a:pt x="173" y="152"/>
                    <a:pt x="176" y="155"/>
                  </a:cubicBezTo>
                  <a:cubicBezTo>
                    <a:pt x="171" y="157"/>
                    <a:pt x="158" y="165"/>
                    <a:pt x="164" y="171"/>
                  </a:cubicBezTo>
                  <a:cubicBezTo>
                    <a:pt x="167" y="174"/>
                    <a:pt x="155" y="186"/>
                    <a:pt x="157" y="192"/>
                  </a:cubicBezTo>
                  <a:cubicBezTo>
                    <a:pt x="152" y="192"/>
                    <a:pt x="152" y="189"/>
                    <a:pt x="147" y="192"/>
                  </a:cubicBezTo>
                  <a:cubicBezTo>
                    <a:pt x="143" y="194"/>
                    <a:pt x="140" y="191"/>
                    <a:pt x="136" y="193"/>
                  </a:cubicBezTo>
                  <a:cubicBezTo>
                    <a:pt x="132" y="195"/>
                    <a:pt x="131" y="199"/>
                    <a:pt x="125" y="198"/>
                  </a:cubicBezTo>
                  <a:cubicBezTo>
                    <a:pt x="121" y="198"/>
                    <a:pt x="112" y="195"/>
                    <a:pt x="110" y="191"/>
                  </a:cubicBezTo>
                  <a:cubicBezTo>
                    <a:pt x="107" y="186"/>
                    <a:pt x="88" y="187"/>
                    <a:pt x="85" y="193"/>
                  </a:cubicBezTo>
                  <a:cubicBezTo>
                    <a:pt x="83" y="195"/>
                    <a:pt x="82" y="199"/>
                    <a:pt x="81" y="202"/>
                  </a:cubicBezTo>
                  <a:cubicBezTo>
                    <a:pt x="81" y="202"/>
                    <a:pt x="72" y="207"/>
                    <a:pt x="72" y="207"/>
                  </a:cubicBezTo>
                  <a:cubicBezTo>
                    <a:pt x="69" y="207"/>
                    <a:pt x="67" y="208"/>
                    <a:pt x="64" y="208"/>
                  </a:cubicBezTo>
                  <a:cubicBezTo>
                    <a:pt x="60" y="209"/>
                    <a:pt x="58" y="206"/>
                    <a:pt x="54" y="206"/>
                  </a:cubicBezTo>
                  <a:cubicBezTo>
                    <a:pt x="48" y="205"/>
                    <a:pt x="44" y="209"/>
                    <a:pt x="39" y="211"/>
                  </a:cubicBezTo>
                  <a:cubicBezTo>
                    <a:pt x="32" y="214"/>
                    <a:pt x="32" y="209"/>
                    <a:pt x="27" y="207"/>
                  </a:cubicBezTo>
                  <a:cubicBezTo>
                    <a:pt x="25" y="207"/>
                    <a:pt x="21" y="202"/>
                    <a:pt x="19" y="201"/>
                  </a:cubicBezTo>
                  <a:cubicBezTo>
                    <a:pt x="17" y="199"/>
                    <a:pt x="16" y="196"/>
                    <a:pt x="14" y="194"/>
                  </a:cubicBezTo>
                  <a:cubicBezTo>
                    <a:pt x="12" y="192"/>
                    <a:pt x="10" y="192"/>
                    <a:pt x="8" y="190"/>
                  </a:cubicBezTo>
                  <a:cubicBezTo>
                    <a:pt x="7" y="187"/>
                    <a:pt x="8" y="181"/>
                    <a:pt x="5" y="180"/>
                  </a:cubicBezTo>
                  <a:cubicBezTo>
                    <a:pt x="0" y="177"/>
                    <a:pt x="4" y="175"/>
                    <a:pt x="5" y="17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68">
              <a:extLst>
                <a:ext uri="{FF2B5EF4-FFF2-40B4-BE49-F238E27FC236}">
                  <a16:creationId xmlns="" xmlns:a16="http://schemas.microsoft.com/office/drawing/2014/main" id="{3BF7E96E-A663-42C9-BCDC-9705E9E07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76" y="3498850"/>
              <a:ext cx="228600" cy="165100"/>
            </a:xfrm>
            <a:custGeom>
              <a:avLst/>
              <a:gdLst>
                <a:gd name="T0" fmla="*/ 26 w 296"/>
                <a:gd name="T1" fmla="*/ 180 h 214"/>
                <a:gd name="T2" fmla="*/ 38 w 296"/>
                <a:gd name="T3" fmla="*/ 190 h 214"/>
                <a:gd name="T4" fmla="*/ 58 w 296"/>
                <a:gd name="T5" fmla="*/ 196 h 214"/>
                <a:gd name="T6" fmla="*/ 53 w 296"/>
                <a:gd name="T7" fmla="*/ 186 h 214"/>
                <a:gd name="T8" fmla="*/ 52 w 296"/>
                <a:gd name="T9" fmla="*/ 172 h 214"/>
                <a:gd name="T10" fmla="*/ 52 w 296"/>
                <a:gd name="T11" fmla="*/ 168 h 214"/>
                <a:gd name="T12" fmla="*/ 61 w 296"/>
                <a:gd name="T13" fmla="*/ 161 h 214"/>
                <a:gd name="T14" fmla="*/ 106 w 296"/>
                <a:gd name="T15" fmla="*/ 133 h 214"/>
                <a:gd name="T16" fmla="*/ 135 w 296"/>
                <a:gd name="T17" fmla="*/ 83 h 214"/>
                <a:gd name="T18" fmla="*/ 156 w 296"/>
                <a:gd name="T19" fmla="*/ 102 h 214"/>
                <a:gd name="T20" fmla="*/ 166 w 296"/>
                <a:gd name="T21" fmla="*/ 73 h 214"/>
                <a:gd name="T22" fmla="*/ 171 w 296"/>
                <a:gd name="T23" fmla="*/ 75 h 214"/>
                <a:gd name="T24" fmla="*/ 180 w 296"/>
                <a:gd name="T25" fmla="*/ 62 h 214"/>
                <a:gd name="T26" fmla="*/ 193 w 296"/>
                <a:gd name="T27" fmla="*/ 45 h 214"/>
                <a:gd name="T28" fmla="*/ 202 w 296"/>
                <a:gd name="T29" fmla="*/ 26 h 214"/>
                <a:gd name="T30" fmla="*/ 216 w 296"/>
                <a:gd name="T31" fmla="*/ 0 h 214"/>
                <a:gd name="T32" fmla="*/ 228 w 296"/>
                <a:gd name="T33" fmla="*/ 1 h 214"/>
                <a:gd name="T34" fmla="*/ 247 w 296"/>
                <a:gd name="T35" fmla="*/ 24 h 214"/>
                <a:gd name="T36" fmla="*/ 239 w 296"/>
                <a:gd name="T37" fmla="*/ 39 h 214"/>
                <a:gd name="T38" fmla="*/ 256 w 296"/>
                <a:gd name="T39" fmla="*/ 34 h 214"/>
                <a:gd name="T40" fmla="*/ 262 w 296"/>
                <a:gd name="T41" fmla="*/ 41 h 214"/>
                <a:gd name="T42" fmla="*/ 284 w 296"/>
                <a:gd name="T43" fmla="*/ 56 h 214"/>
                <a:gd name="T44" fmla="*/ 276 w 296"/>
                <a:gd name="T45" fmla="*/ 71 h 214"/>
                <a:gd name="T46" fmla="*/ 273 w 296"/>
                <a:gd name="T47" fmla="*/ 87 h 214"/>
                <a:gd name="T48" fmla="*/ 268 w 296"/>
                <a:gd name="T49" fmla="*/ 93 h 214"/>
                <a:gd name="T50" fmla="*/ 246 w 296"/>
                <a:gd name="T51" fmla="*/ 97 h 214"/>
                <a:gd name="T52" fmla="*/ 213 w 296"/>
                <a:gd name="T53" fmla="*/ 90 h 214"/>
                <a:gd name="T54" fmla="*/ 200 w 296"/>
                <a:gd name="T55" fmla="*/ 92 h 214"/>
                <a:gd name="T56" fmla="*/ 188 w 296"/>
                <a:gd name="T57" fmla="*/ 97 h 214"/>
                <a:gd name="T58" fmla="*/ 185 w 296"/>
                <a:gd name="T59" fmla="*/ 118 h 214"/>
                <a:gd name="T60" fmla="*/ 176 w 296"/>
                <a:gd name="T61" fmla="*/ 138 h 214"/>
                <a:gd name="T62" fmla="*/ 164 w 296"/>
                <a:gd name="T63" fmla="*/ 171 h 214"/>
                <a:gd name="T64" fmla="*/ 147 w 296"/>
                <a:gd name="T65" fmla="*/ 192 h 214"/>
                <a:gd name="T66" fmla="*/ 125 w 296"/>
                <a:gd name="T67" fmla="*/ 198 h 214"/>
                <a:gd name="T68" fmla="*/ 85 w 296"/>
                <a:gd name="T69" fmla="*/ 193 h 214"/>
                <a:gd name="T70" fmla="*/ 72 w 296"/>
                <a:gd name="T71" fmla="*/ 207 h 214"/>
                <a:gd name="T72" fmla="*/ 54 w 296"/>
                <a:gd name="T73" fmla="*/ 206 h 214"/>
                <a:gd name="T74" fmla="*/ 27 w 296"/>
                <a:gd name="T75" fmla="*/ 207 h 214"/>
                <a:gd name="T76" fmla="*/ 14 w 296"/>
                <a:gd name="T77" fmla="*/ 194 h 214"/>
                <a:gd name="T78" fmla="*/ 5 w 296"/>
                <a:gd name="T79" fmla="*/ 18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96" h="214">
                  <a:moveTo>
                    <a:pt x="5" y="170"/>
                  </a:moveTo>
                  <a:cubicBezTo>
                    <a:pt x="4" y="181"/>
                    <a:pt x="26" y="189"/>
                    <a:pt x="26" y="180"/>
                  </a:cubicBezTo>
                  <a:cubicBezTo>
                    <a:pt x="26" y="183"/>
                    <a:pt x="30" y="183"/>
                    <a:pt x="30" y="184"/>
                  </a:cubicBezTo>
                  <a:cubicBezTo>
                    <a:pt x="29" y="187"/>
                    <a:pt x="36" y="189"/>
                    <a:pt x="38" y="190"/>
                  </a:cubicBezTo>
                  <a:cubicBezTo>
                    <a:pt x="42" y="191"/>
                    <a:pt x="44" y="188"/>
                    <a:pt x="47" y="192"/>
                  </a:cubicBezTo>
                  <a:cubicBezTo>
                    <a:pt x="50" y="195"/>
                    <a:pt x="54" y="195"/>
                    <a:pt x="58" y="196"/>
                  </a:cubicBezTo>
                  <a:cubicBezTo>
                    <a:pt x="55" y="192"/>
                    <a:pt x="49" y="195"/>
                    <a:pt x="48" y="189"/>
                  </a:cubicBezTo>
                  <a:cubicBezTo>
                    <a:pt x="47" y="186"/>
                    <a:pt x="50" y="182"/>
                    <a:pt x="53" y="186"/>
                  </a:cubicBezTo>
                  <a:cubicBezTo>
                    <a:pt x="50" y="184"/>
                    <a:pt x="50" y="181"/>
                    <a:pt x="51" y="177"/>
                  </a:cubicBezTo>
                  <a:cubicBezTo>
                    <a:pt x="51" y="176"/>
                    <a:pt x="52" y="174"/>
                    <a:pt x="52" y="172"/>
                  </a:cubicBezTo>
                  <a:cubicBezTo>
                    <a:pt x="53" y="168"/>
                    <a:pt x="55" y="170"/>
                    <a:pt x="58" y="168"/>
                  </a:cubicBezTo>
                  <a:cubicBezTo>
                    <a:pt x="56" y="168"/>
                    <a:pt x="54" y="168"/>
                    <a:pt x="52" y="168"/>
                  </a:cubicBezTo>
                  <a:cubicBezTo>
                    <a:pt x="54" y="165"/>
                    <a:pt x="52" y="162"/>
                    <a:pt x="53" y="159"/>
                  </a:cubicBezTo>
                  <a:cubicBezTo>
                    <a:pt x="56" y="159"/>
                    <a:pt x="58" y="161"/>
                    <a:pt x="61" y="161"/>
                  </a:cubicBezTo>
                  <a:cubicBezTo>
                    <a:pt x="51" y="153"/>
                    <a:pt x="66" y="144"/>
                    <a:pt x="73" y="143"/>
                  </a:cubicBezTo>
                  <a:cubicBezTo>
                    <a:pt x="83" y="141"/>
                    <a:pt x="98" y="139"/>
                    <a:pt x="106" y="133"/>
                  </a:cubicBezTo>
                  <a:cubicBezTo>
                    <a:pt x="114" y="128"/>
                    <a:pt x="114" y="117"/>
                    <a:pt x="121" y="111"/>
                  </a:cubicBezTo>
                  <a:cubicBezTo>
                    <a:pt x="129" y="103"/>
                    <a:pt x="134" y="95"/>
                    <a:pt x="135" y="83"/>
                  </a:cubicBezTo>
                  <a:cubicBezTo>
                    <a:pt x="141" y="83"/>
                    <a:pt x="142" y="86"/>
                    <a:pt x="144" y="91"/>
                  </a:cubicBezTo>
                  <a:cubicBezTo>
                    <a:pt x="145" y="94"/>
                    <a:pt x="153" y="102"/>
                    <a:pt x="156" y="102"/>
                  </a:cubicBezTo>
                  <a:cubicBezTo>
                    <a:pt x="161" y="102"/>
                    <a:pt x="163" y="91"/>
                    <a:pt x="161" y="88"/>
                  </a:cubicBezTo>
                  <a:cubicBezTo>
                    <a:pt x="155" y="80"/>
                    <a:pt x="162" y="77"/>
                    <a:pt x="166" y="73"/>
                  </a:cubicBezTo>
                  <a:cubicBezTo>
                    <a:pt x="167" y="80"/>
                    <a:pt x="166" y="90"/>
                    <a:pt x="175" y="92"/>
                  </a:cubicBezTo>
                  <a:cubicBezTo>
                    <a:pt x="175" y="87"/>
                    <a:pt x="174" y="80"/>
                    <a:pt x="171" y="75"/>
                  </a:cubicBezTo>
                  <a:cubicBezTo>
                    <a:pt x="167" y="69"/>
                    <a:pt x="175" y="73"/>
                    <a:pt x="177" y="71"/>
                  </a:cubicBezTo>
                  <a:cubicBezTo>
                    <a:pt x="179" y="69"/>
                    <a:pt x="186" y="64"/>
                    <a:pt x="180" y="62"/>
                  </a:cubicBezTo>
                  <a:cubicBezTo>
                    <a:pt x="172" y="58"/>
                    <a:pt x="180" y="52"/>
                    <a:pt x="183" y="48"/>
                  </a:cubicBezTo>
                  <a:cubicBezTo>
                    <a:pt x="182" y="56"/>
                    <a:pt x="191" y="48"/>
                    <a:pt x="193" y="45"/>
                  </a:cubicBezTo>
                  <a:cubicBezTo>
                    <a:pt x="195" y="40"/>
                    <a:pt x="196" y="34"/>
                    <a:pt x="198" y="30"/>
                  </a:cubicBezTo>
                  <a:cubicBezTo>
                    <a:pt x="199" y="27"/>
                    <a:pt x="201" y="28"/>
                    <a:pt x="202" y="26"/>
                  </a:cubicBezTo>
                  <a:cubicBezTo>
                    <a:pt x="204" y="24"/>
                    <a:pt x="206" y="21"/>
                    <a:pt x="207" y="18"/>
                  </a:cubicBezTo>
                  <a:cubicBezTo>
                    <a:pt x="211" y="13"/>
                    <a:pt x="211" y="5"/>
                    <a:pt x="216" y="0"/>
                  </a:cubicBezTo>
                  <a:cubicBezTo>
                    <a:pt x="220" y="5"/>
                    <a:pt x="215" y="10"/>
                    <a:pt x="217" y="15"/>
                  </a:cubicBezTo>
                  <a:cubicBezTo>
                    <a:pt x="221" y="12"/>
                    <a:pt x="224" y="0"/>
                    <a:pt x="228" y="1"/>
                  </a:cubicBezTo>
                  <a:cubicBezTo>
                    <a:pt x="228" y="1"/>
                    <a:pt x="238" y="23"/>
                    <a:pt x="239" y="13"/>
                  </a:cubicBezTo>
                  <a:cubicBezTo>
                    <a:pt x="240" y="17"/>
                    <a:pt x="247" y="19"/>
                    <a:pt x="247" y="24"/>
                  </a:cubicBezTo>
                  <a:cubicBezTo>
                    <a:pt x="247" y="27"/>
                    <a:pt x="242" y="26"/>
                    <a:pt x="243" y="30"/>
                  </a:cubicBezTo>
                  <a:cubicBezTo>
                    <a:pt x="245" y="36"/>
                    <a:pt x="244" y="37"/>
                    <a:pt x="239" y="39"/>
                  </a:cubicBezTo>
                  <a:cubicBezTo>
                    <a:pt x="242" y="37"/>
                    <a:pt x="245" y="39"/>
                    <a:pt x="248" y="38"/>
                  </a:cubicBezTo>
                  <a:cubicBezTo>
                    <a:pt x="251" y="36"/>
                    <a:pt x="252" y="33"/>
                    <a:pt x="256" y="34"/>
                  </a:cubicBezTo>
                  <a:cubicBezTo>
                    <a:pt x="262" y="37"/>
                    <a:pt x="256" y="41"/>
                    <a:pt x="253" y="43"/>
                  </a:cubicBezTo>
                  <a:cubicBezTo>
                    <a:pt x="253" y="49"/>
                    <a:pt x="259" y="43"/>
                    <a:pt x="262" y="41"/>
                  </a:cubicBezTo>
                  <a:cubicBezTo>
                    <a:pt x="267" y="38"/>
                    <a:pt x="273" y="46"/>
                    <a:pt x="273" y="50"/>
                  </a:cubicBezTo>
                  <a:cubicBezTo>
                    <a:pt x="277" y="46"/>
                    <a:pt x="283" y="53"/>
                    <a:pt x="284" y="56"/>
                  </a:cubicBezTo>
                  <a:cubicBezTo>
                    <a:pt x="287" y="52"/>
                    <a:pt x="295" y="55"/>
                    <a:pt x="295" y="60"/>
                  </a:cubicBezTo>
                  <a:cubicBezTo>
                    <a:pt x="296" y="66"/>
                    <a:pt x="281" y="71"/>
                    <a:pt x="276" y="71"/>
                  </a:cubicBezTo>
                  <a:cubicBezTo>
                    <a:pt x="272" y="71"/>
                    <a:pt x="258" y="66"/>
                    <a:pt x="262" y="76"/>
                  </a:cubicBezTo>
                  <a:cubicBezTo>
                    <a:pt x="264" y="80"/>
                    <a:pt x="273" y="82"/>
                    <a:pt x="273" y="87"/>
                  </a:cubicBezTo>
                  <a:cubicBezTo>
                    <a:pt x="275" y="85"/>
                    <a:pt x="278" y="87"/>
                    <a:pt x="276" y="90"/>
                  </a:cubicBezTo>
                  <a:cubicBezTo>
                    <a:pt x="274" y="93"/>
                    <a:pt x="270" y="92"/>
                    <a:pt x="268" y="93"/>
                  </a:cubicBezTo>
                  <a:cubicBezTo>
                    <a:pt x="258" y="93"/>
                    <a:pt x="255" y="96"/>
                    <a:pt x="247" y="89"/>
                  </a:cubicBezTo>
                  <a:cubicBezTo>
                    <a:pt x="246" y="91"/>
                    <a:pt x="248" y="96"/>
                    <a:pt x="246" y="97"/>
                  </a:cubicBezTo>
                  <a:cubicBezTo>
                    <a:pt x="243" y="99"/>
                    <a:pt x="238" y="95"/>
                    <a:pt x="236" y="93"/>
                  </a:cubicBezTo>
                  <a:cubicBezTo>
                    <a:pt x="229" y="89"/>
                    <a:pt x="219" y="96"/>
                    <a:pt x="213" y="90"/>
                  </a:cubicBezTo>
                  <a:cubicBezTo>
                    <a:pt x="213" y="97"/>
                    <a:pt x="208" y="90"/>
                    <a:pt x="205" y="91"/>
                  </a:cubicBezTo>
                  <a:cubicBezTo>
                    <a:pt x="202" y="92"/>
                    <a:pt x="202" y="90"/>
                    <a:pt x="200" y="92"/>
                  </a:cubicBezTo>
                  <a:cubicBezTo>
                    <a:pt x="198" y="96"/>
                    <a:pt x="195" y="91"/>
                    <a:pt x="193" y="90"/>
                  </a:cubicBezTo>
                  <a:cubicBezTo>
                    <a:pt x="192" y="93"/>
                    <a:pt x="189" y="94"/>
                    <a:pt x="188" y="97"/>
                  </a:cubicBezTo>
                  <a:cubicBezTo>
                    <a:pt x="186" y="100"/>
                    <a:pt x="185" y="105"/>
                    <a:pt x="185" y="109"/>
                  </a:cubicBezTo>
                  <a:cubicBezTo>
                    <a:pt x="185" y="112"/>
                    <a:pt x="184" y="115"/>
                    <a:pt x="185" y="118"/>
                  </a:cubicBezTo>
                  <a:cubicBezTo>
                    <a:pt x="186" y="123"/>
                    <a:pt x="185" y="123"/>
                    <a:pt x="184" y="127"/>
                  </a:cubicBezTo>
                  <a:cubicBezTo>
                    <a:pt x="182" y="134"/>
                    <a:pt x="184" y="137"/>
                    <a:pt x="176" y="138"/>
                  </a:cubicBezTo>
                  <a:cubicBezTo>
                    <a:pt x="168" y="138"/>
                    <a:pt x="173" y="152"/>
                    <a:pt x="176" y="155"/>
                  </a:cubicBezTo>
                  <a:cubicBezTo>
                    <a:pt x="171" y="157"/>
                    <a:pt x="158" y="165"/>
                    <a:pt x="164" y="171"/>
                  </a:cubicBezTo>
                  <a:cubicBezTo>
                    <a:pt x="167" y="174"/>
                    <a:pt x="155" y="186"/>
                    <a:pt x="157" y="192"/>
                  </a:cubicBezTo>
                  <a:cubicBezTo>
                    <a:pt x="152" y="192"/>
                    <a:pt x="152" y="189"/>
                    <a:pt x="147" y="192"/>
                  </a:cubicBezTo>
                  <a:cubicBezTo>
                    <a:pt x="143" y="194"/>
                    <a:pt x="140" y="191"/>
                    <a:pt x="136" y="193"/>
                  </a:cubicBezTo>
                  <a:cubicBezTo>
                    <a:pt x="132" y="195"/>
                    <a:pt x="131" y="199"/>
                    <a:pt x="125" y="198"/>
                  </a:cubicBezTo>
                  <a:cubicBezTo>
                    <a:pt x="121" y="198"/>
                    <a:pt x="112" y="195"/>
                    <a:pt x="110" y="191"/>
                  </a:cubicBezTo>
                  <a:cubicBezTo>
                    <a:pt x="107" y="186"/>
                    <a:pt x="88" y="187"/>
                    <a:pt x="85" y="193"/>
                  </a:cubicBezTo>
                  <a:cubicBezTo>
                    <a:pt x="83" y="195"/>
                    <a:pt x="82" y="199"/>
                    <a:pt x="81" y="202"/>
                  </a:cubicBezTo>
                  <a:cubicBezTo>
                    <a:pt x="81" y="202"/>
                    <a:pt x="72" y="207"/>
                    <a:pt x="72" y="207"/>
                  </a:cubicBezTo>
                  <a:cubicBezTo>
                    <a:pt x="69" y="207"/>
                    <a:pt x="67" y="208"/>
                    <a:pt x="64" y="208"/>
                  </a:cubicBezTo>
                  <a:cubicBezTo>
                    <a:pt x="60" y="209"/>
                    <a:pt x="58" y="206"/>
                    <a:pt x="54" y="206"/>
                  </a:cubicBezTo>
                  <a:cubicBezTo>
                    <a:pt x="48" y="205"/>
                    <a:pt x="44" y="209"/>
                    <a:pt x="39" y="211"/>
                  </a:cubicBezTo>
                  <a:cubicBezTo>
                    <a:pt x="32" y="214"/>
                    <a:pt x="32" y="209"/>
                    <a:pt x="27" y="207"/>
                  </a:cubicBezTo>
                  <a:cubicBezTo>
                    <a:pt x="25" y="207"/>
                    <a:pt x="21" y="202"/>
                    <a:pt x="19" y="201"/>
                  </a:cubicBezTo>
                  <a:cubicBezTo>
                    <a:pt x="17" y="199"/>
                    <a:pt x="16" y="196"/>
                    <a:pt x="14" y="194"/>
                  </a:cubicBezTo>
                  <a:cubicBezTo>
                    <a:pt x="12" y="192"/>
                    <a:pt x="10" y="192"/>
                    <a:pt x="8" y="190"/>
                  </a:cubicBezTo>
                  <a:cubicBezTo>
                    <a:pt x="7" y="187"/>
                    <a:pt x="8" y="181"/>
                    <a:pt x="5" y="180"/>
                  </a:cubicBezTo>
                  <a:cubicBezTo>
                    <a:pt x="0" y="177"/>
                    <a:pt x="4" y="175"/>
                    <a:pt x="5" y="17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69">
              <a:extLst>
                <a:ext uri="{FF2B5EF4-FFF2-40B4-BE49-F238E27FC236}">
                  <a16:creationId xmlns="" xmlns:a16="http://schemas.microsoft.com/office/drawing/2014/main" id="{BE8ADC16-1B59-472B-8887-4FF1527C77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8038" y="3394075"/>
              <a:ext cx="6350" cy="14288"/>
            </a:xfrm>
            <a:custGeom>
              <a:avLst/>
              <a:gdLst>
                <a:gd name="T0" fmla="*/ 6 w 9"/>
                <a:gd name="T1" fmla="*/ 4 h 18"/>
                <a:gd name="T2" fmla="*/ 4 w 9"/>
                <a:gd name="T3" fmla="*/ 0 h 18"/>
                <a:gd name="T4" fmla="*/ 0 w 9"/>
                <a:gd name="T5" fmla="*/ 10 h 18"/>
                <a:gd name="T6" fmla="*/ 6 w 9"/>
                <a:gd name="T7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8">
                  <a:moveTo>
                    <a:pt x="6" y="4"/>
                  </a:moveTo>
                  <a:cubicBezTo>
                    <a:pt x="5" y="3"/>
                    <a:pt x="5" y="1"/>
                    <a:pt x="4" y="0"/>
                  </a:cubicBezTo>
                  <a:cubicBezTo>
                    <a:pt x="1" y="2"/>
                    <a:pt x="0" y="6"/>
                    <a:pt x="0" y="10"/>
                  </a:cubicBezTo>
                  <a:cubicBezTo>
                    <a:pt x="2" y="18"/>
                    <a:pt x="9" y="9"/>
                    <a:pt x="6" y="4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70">
              <a:extLst>
                <a:ext uri="{FF2B5EF4-FFF2-40B4-BE49-F238E27FC236}">
                  <a16:creationId xmlns="" xmlns:a16="http://schemas.microsoft.com/office/drawing/2014/main" id="{B046B5BD-D58E-4ED7-A955-5DF25872C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8038" y="3394075"/>
              <a:ext cx="6350" cy="14288"/>
            </a:xfrm>
            <a:custGeom>
              <a:avLst/>
              <a:gdLst>
                <a:gd name="T0" fmla="*/ 6 w 9"/>
                <a:gd name="T1" fmla="*/ 4 h 18"/>
                <a:gd name="T2" fmla="*/ 4 w 9"/>
                <a:gd name="T3" fmla="*/ 0 h 18"/>
                <a:gd name="T4" fmla="*/ 0 w 9"/>
                <a:gd name="T5" fmla="*/ 10 h 18"/>
                <a:gd name="T6" fmla="*/ 6 w 9"/>
                <a:gd name="T7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8">
                  <a:moveTo>
                    <a:pt x="6" y="4"/>
                  </a:moveTo>
                  <a:cubicBezTo>
                    <a:pt x="5" y="3"/>
                    <a:pt x="5" y="1"/>
                    <a:pt x="4" y="0"/>
                  </a:cubicBezTo>
                  <a:cubicBezTo>
                    <a:pt x="1" y="2"/>
                    <a:pt x="0" y="6"/>
                    <a:pt x="0" y="10"/>
                  </a:cubicBezTo>
                  <a:cubicBezTo>
                    <a:pt x="2" y="18"/>
                    <a:pt x="9" y="9"/>
                    <a:pt x="6" y="4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71">
              <a:extLst>
                <a:ext uri="{FF2B5EF4-FFF2-40B4-BE49-F238E27FC236}">
                  <a16:creationId xmlns="" xmlns:a16="http://schemas.microsoft.com/office/drawing/2014/main" id="{EC25DADB-3C42-42D5-BEBB-A88AC4084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8038" y="3322638"/>
              <a:ext cx="14288" cy="55563"/>
            </a:xfrm>
            <a:custGeom>
              <a:avLst/>
              <a:gdLst>
                <a:gd name="T0" fmla="*/ 8 w 19"/>
                <a:gd name="T1" fmla="*/ 23 h 70"/>
                <a:gd name="T2" fmla="*/ 9 w 19"/>
                <a:gd name="T3" fmla="*/ 48 h 70"/>
                <a:gd name="T4" fmla="*/ 10 w 19"/>
                <a:gd name="T5" fmla="*/ 69 h 70"/>
                <a:gd name="T6" fmla="*/ 10 w 19"/>
                <a:gd name="T7" fmla="*/ 63 h 70"/>
                <a:gd name="T8" fmla="*/ 9 w 19"/>
                <a:gd name="T9" fmla="*/ 51 h 70"/>
                <a:gd name="T10" fmla="*/ 12 w 19"/>
                <a:gd name="T11" fmla="*/ 42 h 70"/>
                <a:gd name="T12" fmla="*/ 14 w 19"/>
                <a:gd name="T13" fmla="*/ 35 h 70"/>
                <a:gd name="T14" fmla="*/ 11 w 19"/>
                <a:gd name="T15" fmla="*/ 21 h 70"/>
                <a:gd name="T16" fmla="*/ 12 w 19"/>
                <a:gd name="T17" fmla="*/ 8 h 70"/>
                <a:gd name="T18" fmla="*/ 12 w 19"/>
                <a:gd name="T19" fmla="*/ 0 h 70"/>
                <a:gd name="T20" fmla="*/ 8 w 19"/>
                <a:gd name="T21" fmla="*/ 2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70">
                  <a:moveTo>
                    <a:pt x="8" y="23"/>
                  </a:moveTo>
                  <a:cubicBezTo>
                    <a:pt x="3" y="28"/>
                    <a:pt x="8" y="42"/>
                    <a:pt x="9" y="48"/>
                  </a:cubicBezTo>
                  <a:cubicBezTo>
                    <a:pt x="2" y="46"/>
                    <a:pt x="0" y="70"/>
                    <a:pt x="10" y="69"/>
                  </a:cubicBezTo>
                  <a:cubicBezTo>
                    <a:pt x="6" y="66"/>
                    <a:pt x="10" y="66"/>
                    <a:pt x="10" y="63"/>
                  </a:cubicBezTo>
                  <a:cubicBezTo>
                    <a:pt x="10" y="59"/>
                    <a:pt x="8" y="55"/>
                    <a:pt x="9" y="51"/>
                  </a:cubicBezTo>
                  <a:cubicBezTo>
                    <a:pt x="10" y="48"/>
                    <a:pt x="13" y="45"/>
                    <a:pt x="12" y="42"/>
                  </a:cubicBezTo>
                  <a:cubicBezTo>
                    <a:pt x="11" y="37"/>
                    <a:pt x="13" y="40"/>
                    <a:pt x="14" y="35"/>
                  </a:cubicBezTo>
                  <a:cubicBezTo>
                    <a:pt x="15" y="30"/>
                    <a:pt x="10" y="25"/>
                    <a:pt x="11" y="21"/>
                  </a:cubicBezTo>
                  <a:cubicBezTo>
                    <a:pt x="12" y="18"/>
                    <a:pt x="19" y="10"/>
                    <a:pt x="12" y="8"/>
                  </a:cubicBezTo>
                  <a:cubicBezTo>
                    <a:pt x="15" y="6"/>
                    <a:pt x="14" y="2"/>
                    <a:pt x="12" y="0"/>
                  </a:cubicBezTo>
                  <a:cubicBezTo>
                    <a:pt x="5" y="5"/>
                    <a:pt x="10" y="15"/>
                    <a:pt x="8" y="23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72">
              <a:extLst>
                <a:ext uri="{FF2B5EF4-FFF2-40B4-BE49-F238E27FC236}">
                  <a16:creationId xmlns="" xmlns:a16="http://schemas.microsoft.com/office/drawing/2014/main" id="{F2BF2B07-E471-478C-B001-67790655C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8038" y="3322638"/>
              <a:ext cx="14288" cy="55563"/>
            </a:xfrm>
            <a:custGeom>
              <a:avLst/>
              <a:gdLst>
                <a:gd name="T0" fmla="*/ 8 w 19"/>
                <a:gd name="T1" fmla="*/ 23 h 70"/>
                <a:gd name="T2" fmla="*/ 9 w 19"/>
                <a:gd name="T3" fmla="*/ 48 h 70"/>
                <a:gd name="T4" fmla="*/ 10 w 19"/>
                <a:gd name="T5" fmla="*/ 69 h 70"/>
                <a:gd name="T6" fmla="*/ 10 w 19"/>
                <a:gd name="T7" fmla="*/ 63 h 70"/>
                <a:gd name="T8" fmla="*/ 9 w 19"/>
                <a:gd name="T9" fmla="*/ 51 h 70"/>
                <a:gd name="T10" fmla="*/ 12 w 19"/>
                <a:gd name="T11" fmla="*/ 42 h 70"/>
                <a:gd name="T12" fmla="*/ 14 w 19"/>
                <a:gd name="T13" fmla="*/ 35 h 70"/>
                <a:gd name="T14" fmla="*/ 11 w 19"/>
                <a:gd name="T15" fmla="*/ 21 h 70"/>
                <a:gd name="T16" fmla="*/ 12 w 19"/>
                <a:gd name="T17" fmla="*/ 8 h 70"/>
                <a:gd name="T18" fmla="*/ 12 w 19"/>
                <a:gd name="T19" fmla="*/ 0 h 70"/>
                <a:gd name="T20" fmla="*/ 8 w 19"/>
                <a:gd name="T21" fmla="*/ 2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70">
                  <a:moveTo>
                    <a:pt x="8" y="23"/>
                  </a:moveTo>
                  <a:cubicBezTo>
                    <a:pt x="3" y="28"/>
                    <a:pt x="8" y="42"/>
                    <a:pt x="9" y="48"/>
                  </a:cubicBezTo>
                  <a:cubicBezTo>
                    <a:pt x="2" y="46"/>
                    <a:pt x="0" y="70"/>
                    <a:pt x="10" y="69"/>
                  </a:cubicBezTo>
                  <a:cubicBezTo>
                    <a:pt x="6" y="66"/>
                    <a:pt x="10" y="66"/>
                    <a:pt x="10" y="63"/>
                  </a:cubicBezTo>
                  <a:cubicBezTo>
                    <a:pt x="10" y="59"/>
                    <a:pt x="8" y="55"/>
                    <a:pt x="9" y="51"/>
                  </a:cubicBezTo>
                  <a:cubicBezTo>
                    <a:pt x="10" y="48"/>
                    <a:pt x="13" y="45"/>
                    <a:pt x="12" y="42"/>
                  </a:cubicBezTo>
                  <a:cubicBezTo>
                    <a:pt x="11" y="37"/>
                    <a:pt x="13" y="40"/>
                    <a:pt x="14" y="35"/>
                  </a:cubicBezTo>
                  <a:cubicBezTo>
                    <a:pt x="15" y="30"/>
                    <a:pt x="10" y="25"/>
                    <a:pt x="11" y="21"/>
                  </a:cubicBezTo>
                  <a:cubicBezTo>
                    <a:pt x="12" y="18"/>
                    <a:pt x="19" y="10"/>
                    <a:pt x="12" y="8"/>
                  </a:cubicBezTo>
                  <a:cubicBezTo>
                    <a:pt x="15" y="6"/>
                    <a:pt x="14" y="2"/>
                    <a:pt x="12" y="0"/>
                  </a:cubicBezTo>
                  <a:cubicBezTo>
                    <a:pt x="5" y="5"/>
                    <a:pt x="10" y="15"/>
                    <a:pt x="8" y="23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73">
              <a:extLst>
                <a:ext uri="{FF2B5EF4-FFF2-40B4-BE49-F238E27FC236}">
                  <a16:creationId xmlns="" xmlns:a16="http://schemas.microsoft.com/office/drawing/2014/main" id="{27BA8D39-F3DA-4A75-867F-76730D7E7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9788" y="3489325"/>
              <a:ext cx="11113" cy="15875"/>
            </a:xfrm>
            <a:custGeom>
              <a:avLst/>
              <a:gdLst>
                <a:gd name="T0" fmla="*/ 11 w 14"/>
                <a:gd name="T1" fmla="*/ 6 h 20"/>
                <a:gd name="T2" fmla="*/ 11 w 14"/>
                <a:gd name="T3" fmla="*/ 20 h 20"/>
                <a:gd name="T4" fmla="*/ 11 w 14"/>
                <a:gd name="T5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20">
                  <a:moveTo>
                    <a:pt x="11" y="6"/>
                  </a:moveTo>
                  <a:cubicBezTo>
                    <a:pt x="0" y="0"/>
                    <a:pt x="9" y="17"/>
                    <a:pt x="11" y="20"/>
                  </a:cubicBezTo>
                  <a:cubicBezTo>
                    <a:pt x="14" y="13"/>
                    <a:pt x="11" y="12"/>
                    <a:pt x="11" y="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74">
              <a:extLst>
                <a:ext uri="{FF2B5EF4-FFF2-40B4-BE49-F238E27FC236}">
                  <a16:creationId xmlns="" xmlns:a16="http://schemas.microsoft.com/office/drawing/2014/main" id="{EAD661F4-F8F7-438E-A628-E0B1BFFE86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9788" y="3489325"/>
              <a:ext cx="11113" cy="15875"/>
            </a:xfrm>
            <a:custGeom>
              <a:avLst/>
              <a:gdLst>
                <a:gd name="T0" fmla="*/ 11 w 14"/>
                <a:gd name="T1" fmla="*/ 6 h 20"/>
                <a:gd name="T2" fmla="*/ 11 w 14"/>
                <a:gd name="T3" fmla="*/ 20 h 20"/>
                <a:gd name="T4" fmla="*/ 11 w 14"/>
                <a:gd name="T5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20">
                  <a:moveTo>
                    <a:pt x="11" y="6"/>
                  </a:moveTo>
                  <a:cubicBezTo>
                    <a:pt x="0" y="0"/>
                    <a:pt x="9" y="17"/>
                    <a:pt x="11" y="20"/>
                  </a:cubicBezTo>
                  <a:cubicBezTo>
                    <a:pt x="14" y="13"/>
                    <a:pt x="11" y="12"/>
                    <a:pt x="11" y="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81">
              <a:extLst>
                <a:ext uri="{FF2B5EF4-FFF2-40B4-BE49-F238E27FC236}">
                  <a16:creationId xmlns="" xmlns:a16="http://schemas.microsoft.com/office/drawing/2014/main" id="{D5F7152F-BA1D-4764-A533-AE142D5DE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2238" y="3470275"/>
              <a:ext cx="1588" cy="6350"/>
            </a:xfrm>
            <a:custGeom>
              <a:avLst/>
              <a:gdLst>
                <a:gd name="T0" fmla="*/ 2 w 4"/>
                <a:gd name="T1" fmla="*/ 9 h 9"/>
                <a:gd name="T2" fmla="*/ 1 w 4"/>
                <a:gd name="T3" fmla="*/ 0 h 9"/>
                <a:gd name="T4" fmla="*/ 2 w 4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9">
                  <a:moveTo>
                    <a:pt x="2" y="9"/>
                  </a:moveTo>
                  <a:cubicBezTo>
                    <a:pt x="4" y="6"/>
                    <a:pt x="4" y="2"/>
                    <a:pt x="1" y="0"/>
                  </a:cubicBezTo>
                  <a:cubicBezTo>
                    <a:pt x="0" y="3"/>
                    <a:pt x="0" y="7"/>
                    <a:pt x="2" y="9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82">
              <a:extLst>
                <a:ext uri="{FF2B5EF4-FFF2-40B4-BE49-F238E27FC236}">
                  <a16:creationId xmlns="" xmlns:a16="http://schemas.microsoft.com/office/drawing/2014/main" id="{844D2BA6-32C4-46C3-976D-18CA36904F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2238" y="3470275"/>
              <a:ext cx="1588" cy="6350"/>
            </a:xfrm>
            <a:custGeom>
              <a:avLst/>
              <a:gdLst>
                <a:gd name="T0" fmla="*/ 2 w 4"/>
                <a:gd name="T1" fmla="*/ 9 h 9"/>
                <a:gd name="T2" fmla="*/ 1 w 4"/>
                <a:gd name="T3" fmla="*/ 0 h 9"/>
                <a:gd name="T4" fmla="*/ 2 w 4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9">
                  <a:moveTo>
                    <a:pt x="2" y="9"/>
                  </a:moveTo>
                  <a:cubicBezTo>
                    <a:pt x="4" y="6"/>
                    <a:pt x="4" y="2"/>
                    <a:pt x="1" y="0"/>
                  </a:cubicBezTo>
                  <a:cubicBezTo>
                    <a:pt x="0" y="3"/>
                    <a:pt x="0" y="7"/>
                    <a:pt x="2" y="9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83">
              <a:extLst>
                <a:ext uri="{FF2B5EF4-FFF2-40B4-BE49-F238E27FC236}">
                  <a16:creationId xmlns="" xmlns:a16="http://schemas.microsoft.com/office/drawing/2014/main" id="{E71E1671-FBA7-4634-BFA3-802451F86D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413" y="3381375"/>
              <a:ext cx="58738" cy="82550"/>
            </a:xfrm>
            <a:custGeom>
              <a:avLst/>
              <a:gdLst>
                <a:gd name="T0" fmla="*/ 2 w 74"/>
                <a:gd name="T1" fmla="*/ 97 h 106"/>
                <a:gd name="T2" fmla="*/ 0 w 74"/>
                <a:gd name="T3" fmla="*/ 106 h 106"/>
                <a:gd name="T4" fmla="*/ 26 w 74"/>
                <a:gd name="T5" fmla="*/ 82 h 106"/>
                <a:gd name="T6" fmla="*/ 43 w 74"/>
                <a:gd name="T7" fmla="*/ 57 h 106"/>
                <a:gd name="T8" fmla="*/ 44 w 74"/>
                <a:gd name="T9" fmla="*/ 52 h 106"/>
                <a:gd name="T10" fmla="*/ 53 w 74"/>
                <a:gd name="T11" fmla="*/ 48 h 106"/>
                <a:gd name="T12" fmla="*/ 58 w 74"/>
                <a:gd name="T13" fmla="*/ 42 h 106"/>
                <a:gd name="T14" fmla="*/ 67 w 74"/>
                <a:gd name="T15" fmla="*/ 36 h 106"/>
                <a:gd name="T16" fmla="*/ 66 w 74"/>
                <a:gd name="T17" fmla="*/ 21 h 106"/>
                <a:gd name="T18" fmla="*/ 62 w 74"/>
                <a:gd name="T19" fmla="*/ 0 h 106"/>
                <a:gd name="T20" fmla="*/ 58 w 74"/>
                <a:gd name="T21" fmla="*/ 10 h 106"/>
                <a:gd name="T22" fmla="*/ 63 w 74"/>
                <a:gd name="T23" fmla="*/ 22 h 106"/>
                <a:gd name="T24" fmla="*/ 55 w 74"/>
                <a:gd name="T25" fmla="*/ 15 h 106"/>
                <a:gd name="T26" fmla="*/ 58 w 74"/>
                <a:gd name="T27" fmla="*/ 25 h 106"/>
                <a:gd name="T28" fmla="*/ 53 w 74"/>
                <a:gd name="T29" fmla="*/ 32 h 106"/>
                <a:gd name="T30" fmla="*/ 50 w 74"/>
                <a:gd name="T31" fmla="*/ 35 h 106"/>
                <a:gd name="T32" fmla="*/ 49 w 74"/>
                <a:gd name="T33" fmla="*/ 41 h 106"/>
                <a:gd name="T34" fmla="*/ 45 w 74"/>
                <a:gd name="T35" fmla="*/ 42 h 106"/>
                <a:gd name="T36" fmla="*/ 45 w 74"/>
                <a:gd name="T37" fmla="*/ 48 h 106"/>
                <a:gd name="T38" fmla="*/ 40 w 74"/>
                <a:gd name="T39" fmla="*/ 51 h 106"/>
                <a:gd name="T40" fmla="*/ 34 w 74"/>
                <a:gd name="T41" fmla="*/ 59 h 106"/>
                <a:gd name="T42" fmla="*/ 24 w 74"/>
                <a:gd name="T43" fmla="*/ 73 h 106"/>
                <a:gd name="T44" fmla="*/ 19 w 74"/>
                <a:gd name="T45" fmla="*/ 75 h 106"/>
                <a:gd name="T46" fmla="*/ 15 w 74"/>
                <a:gd name="T47" fmla="*/ 80 h 106"/>
                <a:gd name="T48" fmla="*/ 2 w 74"/>
                <a:gd name="T49" fmla="*/ 9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4" h="106">
                  <a:moveTo>
                    <a:pt x="2" y="97"/>
                  </a:moveTo>
                  <a:cubicBezTo>
                    <a:pt x="0" y="100"/>
                    <a:pt x="1" y="103"/>
                    <a:pt x="0" y="106"/>
                  </a:cubicBezTo>
                  <a:cubicBezTo>
                    <a:pt x="8" y="96"/>
                    <a:pt x="19" y="93"/>
                    <a:pt x="26" y="82"/>
                  </a:cubicBezTo>
                  <a:cubicBezTo>
                    <a:pt x="29" y="78"/>
                    <a:pt x="51" y="64"/>
                    <a:pt x="43" y="57"/>
                  </a:cubicBezTo>
                  <a:cubicBezTo>
                    <a:pt x="47" y="58"/>
                    <a:pt x="44" y="55"/>
                    <a:pt x="44" y="52"/>
                  </a:cubicBezTo>
                  <a:cubicBezTo>
                    <a:pt x="45" y="49"/>
                    <a:pt x="50" y="48"/>
                    <a:pt x="53" y="48"/>
                  </a:cubicBezTo>
                  <a:cubicBezTo>
                    <a:pt x="57" y="47"/>
                    <a:pt x="58" y="46"/>
                    <a:pt x="58" y="42"/>
                  </a:cubicBezTo>
                  <a:cubicBezTo>
                    <a:pt x="59" y="37"/>
                    <a:pt x="63" y="38"/>
                    <a:pt x="67" y="36"/>
                  </a:cubicBezTo>
                  <a:cubicBezTo>
                    <a:pt x="74" y="31"/>
                    <a:pt x="69" y="27"/>
                    <a:pt x="66" y="21"/>
                  </a:cubicBezTo>
                  <a:cubicBezTo>
                    <a:pt x="62" y="15"/>
                    <a:pt x="68" y="6"/>
                    <a:pt x="62" y="0"/>
                  </a:cubicBezTo>
                  <a:cubicBezTo>
                    <a:pt x="59" y="3"/>
                    <a:pt x="63" y="15"/>
                    <a:pt x="58" y="10"/>
                  </a:cubicBezTo>
                  <a:cubicBezTo>
                    <a:pt x="59" y="13"/>
                    <a:pt x="63" y="19"/>
                    <a:pt x="63" y="22"/>
                  </a:cubicBezTo>
                  <a:cubicBezTo>
                    <a:pt x="60" y="20"/>
                    <a:pt x="56" y="19"/>
                    <a:pt x="55" y="15"/>
                  </a:cubicBezTo>
                  <a:cubicBezTo>
                    <a:pt x="55" y="19"/>
                    <a:pt x="57" y="22"/>
                    <a:pt x="58" y="25"/>
                  </a:cubicBezTo>
                  <a:cubicBezTo>
                    <a:pt x="59" y="28"/>
                    <a:pt x="55" y="39"/>
                    <a:pt x="53" y="32"/>
                  </a:cubicBezTo>
                  <a:cubicBezTo>
                    <a:pt x="53" y="34"/>
                    <a:pt x="52" y="34"/>
                    <a:pt x="50" y="35"/>
                  </a:cubicBezTo>
                  <a:cubicBezTo>
                    <a:pt x="48" y="35"/>
                    <a:pt x="49" y="40"/>
                    <a:pt x="49" y="41"/>
                  </a:cubicBezTo>
                  <a:cubicBezTo>
                    <a:pt x="48" y="42"/>
                    <a:pt x="45" y="41"/>
                    <a:pt x="45" y="42"/>
                  </a:cubicBezTo>
                  <a:cubicBezTo>
                    <a:pt x="44" y="44"/>
                    <a:pt x="46" y="45"/>
                    <a:pt x="45" y="48"/>
                  </a:cubicBezTo>
                  <a:cubicBezTo>
                    <a:pt x="44" y="41"/>
                    <a:pt x="41" y="49"/>
                    <a:pt x="40" y="51"/>
                  </a:cubicBezTo>
                  <a:cubicBezTo>
                    <a:pt x="38" y="54"/>
                    <a:pt x="37" y="57"/>
                    <a:pt x="34" y="59"/>
                  </a:cubicBezTo>
                  <a:cubicBezTo>
                    <a:pt x="31" y="63"/>
                    <a:pt x="29" y="69"/>
                    <a:pt x="24" y="73"/>
                  </a:cubicBezTo>
                  <a:cubicBezTo>
                    <a:pt x="23" y="74"/>
                    <a:pt x="21" y="73"/>
                    <a:pt x="19" y="75"/>
                  </a:cubicBezTo>
                  <a:cubicBezTo>
                    <a:pt x="17" y="76"/>
                    <a:pt x="17" y="79"/>
                    <a:pt x="15" y="80"/>
                  </a:cubicBezTo>
                  <a:cubicBezTo>
                    <a:pt x="9" y="83"/>
                    <a:pt x="4" y="91"/>
                    <a:pt x="2" y="97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84">
              <a:extLst>
                <a:ext uri="{FF2B5EF4-FFF2-40B4-BE49-F238E27FC236}">
                  <a16:creationId xmlns="" xmlns:a16="http://schemas.microsoft.com/office/drawing/2014/main" id="{FC65FF7E-FB8F-466E-B9AC-EAF39B6AED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413" y="3381375"/>
              <a:ext cx="58738" cy="82550"/>
            </a:xfrm>
            <a:custGeom>
              <a:avLst/>
              <a:gdLst>
                <a:gd name="T0" fmla="*/ 2 w 74"/>
                <a:gd name="T1" fmla="*/ 97 h 106"/>
                <a:gd name="T2" fmla="*/ 0 w 74"/>
                <a:gd name="T3" fmla="*/ 106 h 106"/>
                <a:gd name="T4" fmla="*/ 26 w 74"/>
                <a:gd name="T5" fmla="*/ 82 h 106"/>
                <a:gd name="T6" fmla="*/ 43 w 74"/>
                <a:gd name="T7" fmla="*/ 57 h 106"/>
                <a:gd name="T8" fmla="*/ 44 w 74"/>
                <a:gd name="T9" fmla="*/ 52 h 106"/>
                <a:gd name="T10" fmla="*/ 53 w 74"/>
                <a:gd name="T11" fmla="*/ 48 h 106"/>
                <a:gd name="T12" fmla="*/ 58 w 74"/>
                <a:gd name="T13" fmla="*/ 42 h 106"/>
                <a:gd name="T14" fmla="*/ 67 w 74"/>
                <a:gd name="T15" fmla="*/ 36 h 106"/>
                <a:gd name="T16" fmla="*/ 66 w 74"/>
                <a:gd name="T17" fmla="*/ 21 h 106"/>
                <a:gd name="T18" fmla="*/ 62 w 74"/>
                <a:gd name="T19" fmla="*/ 0 h 106"/>
                <a:gd name="T20" fmla="*/ 58 w 74"/>
                <a:gd name="T21" fmla="*/ 10 h 106"/>
                <a:gd name="T22" fmla="*/ 63 w 74"/>
                <a:gd name="T23" fmla="*/ 22 h 106"/>
                <a:gd name="T24" fmla="*/ 55 w 74"/>
                <a:gd name="T25" fmla="*/ 15 h 106"/>
                <a:gd name="T26" fmla="*/ 58 w 74"/>
                <a:gd name="T27" fmla="*/ 25 h 106"/>
                <a:gd name="T28" fmla="*/ 53 w 74"/>
                <a:gd name="T29" fmla="*/ 32 h 106"/>
                <a:gd name="T30" fmla="*/ 50 w 74"/>
                <a:gd name="T31" fmla="*/ 35 h 106"/>
                <a:gd name="T32" fmla="*/ 49 w 74"/>
                <a:gd name="T33" fmla="*/ 41 h 106"/>
                <a:gd name="T34" fmla="*/ 45 w 74"/>
                <a:gd name="T35" fmla="*/ 42 h 106"/>
                <a:gd name="T36" fmla="*/ 45 w 74"/>
                <a:gd name="T37" fmla="*/ 48 h 106"/>
                <a:gd name="T38" fmla="*/ 40 w 74"/>
                <a:gd name="T39" fmla="*/ 51 h 106"/>
                <a:gd name="T40" fmla="*/ 34 w 74"/>
                <a:gd name="T41" fmla="*/ 59 h 106"/>
                <a:gd name="T42" fmla="*/ 24 w 74"/>
                <a:gd name="T43" fmla="*/ 73 h 106"/>
                <a:gd name="T44" fmla="*/ 19 w 74"/>
                <a:gd name="T45" fmla="*/ 75 h 106"/>
                <a:gd name="T46" fmla="*/ 15 w 74"/>
                <a:gd name="T47" fmla="*/ 80 h 106"/>
                <a:gd name="T48" fmla="*/ 2 w 74"/>
                <a:gd name="T49" fmla="*/ 9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4" h="106">
                  <a:moveTo>
                    <a:pt x="2" y="97"/>
                  </a:moveTo>
                  <a:cubicBezTo>
                    <a:pt x="0" y="100"/>
                    <a:pt x="1" y="103"/>
                    <a:pt x="0" y="106"/>
                  </a:cubicBezTo>
                  <a:cubicBezTo>
                    <a:pt x="8" y="96"/>
                    <a:pt x="19" y="93"/>
                    <a:pt x="26" y="82"/>
                  </a:cubicBezTo>
                  <a:cubicBezTo>
                    <a:pt x="29" y="78"/>
                    <a:pt x="51" y="64"/>
                    <a:pt x="43" y="57"/>
                  </a:cubicBezTo>
                  <a:cubicBezTo>
                    <a:pt x="47" y="58"/>
                    <a:pt x="44" y="55"/>
                    <a:pt x="44" y="52"/>
                  </a:cubicBezTo>
                  <a:cubicBezTo>
                    <a:pt x="45" y="49"/>
                    <a:pt x="50" y="48"/>
                    <a:pt x="53" y="48"/>
                  </a:cubicBezTo>
                  <a:cubicBezTo>
                    <a:pt x="57" y="47"/>
                    <a:pt x="58" y="46"/>
                    <a:pt x="58" y="42"/>
                  </a:cubicBezTo>
                  <a:cubicBezTo>
                    <a:pt x="59" y="37"/>
                    <a:pt x="63" y="38"/>
                    <a:pt x="67" y="36"/>
                  </a:cubicBezTo>
                  <a:cubicBezTo>
                    <a:pt x="74" y="31"/>
                    <a:pt x="69" y="27"/>
                    <a:pt x="66" y="21"/>
                  </a:cubicBezTo>
                  <a:cubicBezTo>
                    <a:pt x="62" y="15"/>
                    <a:pt x="68" y="6"/>
                    <a:pt x="62" y="0"/>
                  </a:cubicBezTo>
                  <a:cubicBezTo>
                    <a:pt x="59" y="3"/>
                    <a:pt x="63" y="15"/>
                    <a:pt x="58" y="10"/>
                  </a:cubicBezTo>
                  <a:cubicBezTo>
                    <a:pt x="59" y="13"/>
                    <a:pt x="63" y="19"/>
                    <a:pt x="63" y="22"/>
                  </a:cubicBezTo>
                  <a:cubicBezTo>
                    <a:pt x="60" y="20"/>
                    <a:pt x="56" y="19"/>
                    <a:pt x="55" y="15"/>
                  </a:cubicBezTo>
                  <a:cubicBezTo>
                    <a:pt x="55" y="19"/>
                    <a:pt x="57" y="22"/>
                    <a:pt x="58" y="25"/>
                  </a:cubicBezTo>
                  <a:cubicBezTo>
                    <a:pt x="59" y="28"/>
                    <a:pt x="55" y="39"/>
                    <a:pt x="53" y="32"/>
                  </a:cubicBezTo>
                  <a:cubicBezTo>
                    <a:pt x="53" y="34"/>
                    <a:pt x="52" y="34"/>
                    <a:pt x="50" y="35"/>
                  </a:cubicBezTo>
                  <a:cubicBezTo>
                    <a:pt x="48" y="35"/>
                    <a:pt x="49" y="40"/>
                    <a:pt x="49" y="41"/>
                  </a:cubicBezTo>
                  <a:cubicBezTo>
                    <a:pt x="48" y="42"/>
                    <a:pt x="45" y="41"/>
                    <a:pt x="45" y="42"/>
                  </a:cubicBezTo>
                  <a:cubicBezTo>
                    <a:pt x="44" y="44"/>
                    <a:pt x="46" y="45"/>
                    <a:pt x="45" y="48"/>
                  </a:cubicBezTo>
                  <a:cubicBezTo>
                    <a:pt x="44" y="41"/>
                    <a:pt x="41" y="49"/>
                    <a:pt x="40" y="51"/>
                  </a:cubicBezTo>
                  <a:cubicBezTo>
                    <a:pt x="38" y="54"/>
                    <a:pt x="37" y="57"/>
                    <a:pt x="34" y="59"/>
                  </a:cubicBezTo>
                  <a:cubicBezTo>
                    <a:pt x="31" y="63"/>
                    <a:pt x="29" y="69"/>
                    <a:pt x="24" y="73"/>
                  </a:cubicBezTo>
                  <a:cubicBezTo>
                    <a:pt x="23" y="74"/>
                    <a:pt x="21" y="73"/>
                    <a:pt x="19" y="75"/>
                  </a:cubicBezTo>
                  <a:cubicBezTo>
                    <a:pt x="17" y="76"/>
                    <a:pt x="17" y="79"/>
                    <a:pt x="15" y="80"/>
                  </a:cubicBezTo>
                  <a:cubicBezTo>
                    <a:pt x="9" y="83"/>
                    <a:pt x="4" y="91"/>
                    <a:pt x="2" y="97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85">
              <a:extLst>
                <a:ext uri="{FF2B5EF4-FFF2-40B4-BE49-F238E27FC236}">
                  <a16:creationId xmlns="" xmlns:a16="http://schemas.microsoft.com/office/drawing/2014/main" id="{F3956127-B7A8-4D9C-8C6B-65284DFBB2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5101" y="3187700"/>
              <a:ext cx="115888" cy="165100"/>
            </a:xfrm>
            <a:custGeom>
              <a:avLst/>
              <a:gdLst>
                <a:gd name="T0" fmla="*/ 6 w 150"/>
                <a:gd name="T1" fmla="*/ 96 h 214"/>
                <a:gd name="T2" fmla="*/ 15 w 150"/>
                <a:gd name="T3" fmla="*/ 128 h 214"/>
                <a:gd name="T4" fmla="*/ 29 w 150"/>
                <a:gd name="T5" fmla="*/ 145 h 214"/>
                <a:gd name="T6" fmla="*/ 45 w 150"/>
                <a:gd name="T7" fmla="*/ 145 h 214"/>
                <a:gd name="T8" fmla="*/ 38 w 150"/>
                <a:gd name="T9" fmla="*/ 167 h 214"/>
                <a:gd name="T10" fmla="*/ 47 w 150"/>
                <a:gd name="T11" fmla="*/ 171 h 214"/>
                <a:gd name="T12" fmla="*/ 61 w 150"/>
                <a:gd name="T13" fmla="*/ 173 h 214"/>
                <a:gd name="T14" fmla="*/ 72 w 150"/>
                <a:gd name="T15" fmla="*/ 162 h 214"/>
                <a:gd name="T16" fmla="*/ 98 w 150"/>
                <a:gd name="T17" fmla="*/ 186 h 214"/>
                <a:gd name="T18" fmla="*/ 101 w 150"/>
                <a:gd name="T19" fmla="*/ 182 h 214"/>
                <a:gd name="T20" fmla="*/ 92 w 150"/>
                <a:gd name="T21" fmla="*/ 163 h 214"/>
                <a:gd name="T22" fmla="*/ 121 w 150"/>
                <a:gd name="T23" fmla="*/ 187 h 214"/>
                <a:gd name="T24" fmla="*/ 131 w 150"/>
                <a:gd name="T25" fmla="*/ 197 h 214"/>
                <a:gd name="T26" fmla="*/ 144 w 150"/>
                <a:gd name="T27" fmla="*/ 197 h 214"/>
                <a:gd name="T28" fmla="*/ 147 w 150"/>
                <a:gd name="T29" fmla="*/ 211 h 214"/>
                <a:gd name="T30" fmla="*/ 136 w 150"/>
                <a:gd name="T31" fmla="*/ 185 h 214"/>
                <a:gd name="T32" fmla="*/ 139 w 150"/>
                <a:gd name="T33" fmla="*/ 171 h 214"/>
                <a:gd name="T34" fmla="*/ 117 w 150"/>
                <a:gd name="T35" fmla="*/ 158 h 214"/>
                <a:gd name="T36" fmla="*/ 109 w 150"/>
                <a:gd name="T37" fmla="*/ 157 h 214"/>
                <a:gd name="T38" fmla="*/ 85 w 150"/>
                <a:gd name="T39" fmla="*/ 154 h 214"/>
                <a:gd name="T40" fmla="*/ 73 w 150"/>
                <a:gd name="T41" fmla="*/ 158 h 214"/>
                <a:gd name="T42" fmla="*/ 56 w 150"/>
                <a:gd name="T43" fmla="*/ 109 h 214"/>
                <a:gd name="T44" fmla="*/ 73 w 150"/>
                <a:gd name="T45" fmla="*/ 83 h 214"/>
                <a:gd name="T46" fmla="*/ 75 w 150"/>
                <a:gd name="T47" fmla="*/ 75 h 214"/>
                <a:gd name="T48" fmla="*/ 76 w 150"/>
                <a:gd name="T49" fmla="*/ 47 h 214"/>
                <a:gd name="T50" fmla="*/ 67 w 150"/>
                <a:gd name="T51" fmla="*/ 15 h 214"/>
                <a:gd name="T52" fmla="*/ 56 w 150"/>
                <a:gd name="T53" fmla="*/ 13 h 214"/>
                <a:gd name="T54" fmla="*/ 42 w 150"/>
                <a:gd name="T55" fmla="*/ 7 h 214"/>
                <a:gd name="T56" fmla="*/ 20 w 150"/>
                <a:gd name="T57" fmla="*/ 1 h 214"/>
                <a:gd name="T58" fmla="*/ 15 w 150"/>
                <a:gd name="T59" fmla="*/ 10 h 214"/>
                <a:gd name="T60" fmla="*/ 17 w 150"/>
                <a:gd name="T61" fmla="*/ 61 h 214"/>
                <a:gd name="T62" fmla="*/ 4 w 150"/>
                <a:gd name="T63" fmla="*/ 78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214">
                  <a:moveTo>
                    <a:pt x="2" y="87"/>
                  </a:moveTo>
                  <a:cubicBezTo>
                    <a:pt x="1" y="93"/>
                    <a:pt x="6" y="93"/>
                    <a:pt x="6" y="96"/>
                  </a:cubicBezTo>
                  <a:cubicBezTo>
                    <a:pt x="7" y="102"/>
                    <a:pt x="8" y="109"/>
                    <a:pt x="11" y="114"/>
                  </a:cubicBezTo>
                  <a:cubicBezTo>
                    <a:pt x="13" y="118"/>
                    <a:pt x="15" y="122"/>
                    <a:pt x="15" y="128"/>
                  </a:cubicBezTo>
                  <a:cubicBezTo>
                    <a:pt x="16" y="131"/>
                    <a:pt x="21" y="138"/>
                    <a:pt x="20" y="131"/>
                  </a:cubicBezTo>
                  <a:cubicBezTo>
                    <a:pt x="26" y="133"/>
                    <a:pt x="23" y="143"/>
                    <a:pt x="29" y="145"/>
                  </a:cubicBezTo>
                  <a:cubicBezTo>
                    <a:pt x="38" y="148"/>
                    <a:pt x="31" y="136"/>
                    <a:pt x="31" y="132"/>
                  </a:cubicBezTo>
                  <a:cubicBezTo>
                    <a:pt x="33" y="133"/>
                    <a:pt x="52" y="139"/>
                    <a:pt x="45" y="145"/>
                  </a:cubicBezTo>
                  <a:cubicBezTo>
                    <a:pt x="42" y="147"/>
                    <a:pt x="40" y="149"/>
                    <a:pt x="37" y="151"/>
                  </a:cubicBezTo>
                  <a:cubicBezTo>
                    <a:pt x="33" y="155"/>
                    <a:pt x="37" y="163"/>
                    <a:pt x="38" y="167"/>
                  </a:cubicBezTo>
                  <a:cubicBezTo>
                    <a:pt x="40" y="167"/>
                    <a:pt x="41" y="166"/>
                    <a:pt x="40" y="163"/>
                  </a:cubicBezTo>
                  <a:cubicBezTo>
                    <a:pt x="45" y="163"/>
                    <a:pt x="48" y="166"/>
                    <a:pt x="47" y="171"/>
                  </a:cubicBezTo>
                  <a:cubicBezTo>
                    <a:pt x="48" y="165"/>
                    <a:pt x="52" y="171"/>
                    <a:pt x="51" y="174"/>
                  </a:cubicBezTo>
                  <a:cubicBezTo>
                    <a:pt x="54" y="173"/>
                    <a:pt x="58" y="175"/>
                    <a:pt x="61" y="173"/>
                  </a:cubicBezTo>
                  <a:cubicBezTo>
                    <a:pt x="63" y="170"/>
                    <a:pt x="63" y="167"/>
                    <a:pt x="66" y="165"/>
                  </a:cubicBezTo>
                  <a:cubicBezTo>
                    <a:pt x="66" y="165"/>
                    <a:pt x="71" y="162"/>
                    <a:pt x="72" y="162"/>
                  </a:cubicBezTo>
                  <a:cubicBezTo>
                    <a:pt x="75" y="165"/>
                    <a:pt x="80" y="167"/>
                    <a:pt x="84" y="170"/>
                  </a:cubicBezTo>
                  <a:cubicBezTo>
                    <a:pt x="88" y="174"/>
                    <a:pt x="96" y="180"/>
                    <a:pt x="98" y="186"/>
                  </a:cubicBezTo>
                  <a:cubicBezTo>
                    <a:pt x="98" y="188"/>
                    <a:pt x="102" y="191"/>
                    <a:pt x="102" y="187"/>
                  </a:cubicBezTo>
                  <a:cubicBezTo>
                    <a:pt x="102" y="186"/>
                    <a:pt x="102" y="184"/>
                    <a:pt x="101" y="182"/>
                  </a:cubicBezTo>
                  <a:cubicBezTo>
                    <a:pt x="100" y="181"/>
                    <a:pt x="96" y="175"/>
                    <a:pt x="98" y="176"/>
                  </a:cubicBezTo>
                  <a:cubicBezTo>
                    <a:pt x="94" y="173"/>
                    <a:pt x="95" y="167"/>
                    <a:pt x="92" y="163"/>
                  </a:cubicBezTo>
                  <a:cubicBezTo>
                    <a:pt x="98" y="162"/>
                    <a:pt x="104" y="169"/>
                    <a:pt x="107" y="174"/>
                  </a:cubicBezTo>
                  <a:cubicBezTo>
                    <a:pt x="111" y="180"/>
                    <a:pt x="118" y="180"/>
                    <a:pt x="121" y="187"/>
                  </a:cubicBezTo>
                  <a:cubicBezTo>
                    <a:pt x="122" y="189"/>
                    <a:pt x="120" y="193"/>
                    <a:pt x="123" y="193"/>
                  </a:cubicBezTo>
                  <a:cubicBezTo>
                    <a:pt x="126" y="194"/>
                    <a:pt x="128" y="196"/>
                    <a:pt x="131" y="197"/>
                  </a:cubicBezTo>
                  <a:cubicBezTo>
                    <a:pt x="133" y="198"/>
                    <a:pt x="135" y="201"/>
                    <a:pt x="137" y="200"/>
                  </a:cubicBezTo>
                  <a:cubicBezTo>
                    <a:pt x="139" y="199"/>
                    <a:pt x="142" y="196"/>
                    <a:pt x="144" y="197"/>
                  </a:cubicBezTo>
                  <a:cubicBezTo>
                    <a:pt x="144" y="200"/>
                    <a:pt x="137" y="202"/>
                    <a:pt x="140" y="206"/>
                  </a:cubicBezTo>
                  <a:cubicBezTo>
                    <a:pt x="141" y="207"/>
                    <a:pt x="146" y="214"/>
                    <a:pt x="147" y="211"/>
                  </a:cubicBezTo>
                  <a:cubicBezTo>
                    <a:pt x="150" y="205"/>
                    <a:pt x="147" y="184"/>
                    <a:pt x="136" y="192"/>
                  </a:cubicBezTo>
                  <a:cubicBezTo>
                    <a:pt x="135" y="189"/>
                    <a:pt x="136" y="188"/>
                    <a:pt x="136" y="185"/>
                  </a:cubicBezTo>
                  <a:cubicBezTo>
                    <a:pt x="135" y="182"/>
                    <a:pt x="131" y="178"/>
                    <a:pt x="128" y="177"/>
                  </a:cubicBezTo>
                  <a:cubicBezTo>
                    <a:pt x="121" y="173"/>
                    <a:pt x="136" y="169"/>
                    <a:pt x="139" y="171"/>
                  </a:cubicBezTo>
                  <a:cubicBezTo>
                    <a:pt x="139" y="167"/>
                    <a:pt x="132" y="165"/>
                    <a:pt x="128" y="165"/>
                  </a:cubicBezTo>
                  <a:cubicBezTo>
                    <a:pt x="122" y="164"/>
                    <a:pt x="121" y="159"/>
                    <a:pt x="117" y="158"/>
                  </a:cubicBezTo>
                  <a:cubicBezTo>
                    <a:pt x="115" y="162"/>
                    <a:pt x="123" y="168"/>
                    <a:pt x="117" y="170"/>
                  </a:cubicBezTo>
                  <a:cubicBezTo>
                    <a:pt x="112" y="172"/>
                    <a:pt x="111" y="161"/>
                    <a:pt x="109" y="157"/>
                  </a:cubicBezTo>
                  <a:cubicBezTo>
                    <a:pt x="104" y="150"/>
                    <a:pt x="87" y="144"/>
                    <a:pt x="87" y="157"/>
                  </a:cubicBezTo>
                  <a:cubicBezTo>
                    <a:pt x="87" y="156"/>
                    <a:pt x="86" y="155"/>
                    <a:pt x="85" y="154"/>
                  </a:cubicBezTo>
                  <a:cubicBezTo>
                    <a:pt x="81" y="157"/>
                    <a:pt x="89" y="160"/>
                    <a:pt x="87" y="162"/>
                  </a:cubicBezTo>
                  <a:cubicBezTo>
                    <a:pt x="83" y="166"/>
                    <a:pt x="76" y="161"/>
                    <a:pt x="73" y="158"/>
                  </a:cubicBezTo>
                  <a:cubicBezTo>
                    <a:pt x="70" y="155"/>
                    <a:pt x="60" y="137"/>
                    <a:pt x="68" y="137"/>
                  </a:cubicBezTo>
                  <a:cubicBezTo>
                    <a:pt x="60" y="132"/>
                    <a:pt x="53" y="118"/>
                    <a:pt x="56" y="109"/>
                  </a:cubicBezTo>
                  <a:cubicBezTo>
                    <a:pt x="59" y="104"/>
                    <a:pt x="56" y="99"/>
                    <a:pt x="58" y="94"/>
                  </a:cubicBezTo>
                  <a:cubicBezTo>
                    <a:pt x="60" y="88"/>
                    <a:pt x="68" y="87"/>
                    <a:pt x="73" y="83"/>
                  </a:cubicBezTo>
                  <a:cubicBezTo>
                    <a:pt x="72" y="85"/>
                    <a:pt x="72" y="86"/>
                    <a:pt x="71" y="88"/>
                  </a:cubicBezTo>
                  <a:cubicBezTo>
                    <a:pt x="75" y="84"/>
                    <a:pt x="73" y="79"/>
                    <a:pt x="75" y="75"/>
                  </a:cubicBezTo>
                  <a:cubicBezTo>
                    <a:pt x="78" y="67"/>
                    <a:pt x="81" y="60"/>
                    <a:pt x="79" y="52"/>
                  </a:cubicBezTo>
                  <a:cubicBezTo>
                    <a:pt x="75" y="54"/>
                    <a:pt x="77" y="48"/>
                    <a:pt x="76" y="47"/>
                  </a:cubicBezTo>
                  <a:cubicBezTo>
                    <a:pt x="72" y="42"/>
                    <a:pt x="68" y="41"/>
                    <a:pt x="66" y="34"/>
                  </a:cubicBezTo>
                  <a:cubicBezTo>
                    <a:pt x="64" y="27"/>
                    <a:pt x="64" y="22"/>
                    <a:pt x="67" y="15"/>
                  </a:cubicBezTo>
                  <a:cubicBezTo>
                    <a:pt x="68" y="11"/>
                    <a:pt x="64" y="2"/>
                    <a:pt x="61" y="7"/>
                  </a:cubicBezTo>
                  <a:cubicBezTo>
                    <a:pt x="60" y="9"/>
                    <a:pt x="59" y="13"/>
                    <a:pt x="56" y="13"/>
                  </a:cubicBezTo>
                  <a:cubicBezTo>
                    <a:pt x="54" y="12"/>
                    <a:pt x="49" y="10"/>
                    <a:pt x="47" y="12"/>
                  </a:cubicBezTo>
                  <a:cubicBezTo>
                    <a:pt x="46" y="10"/>
                    <a:pt x="44" y="8"/>
                    <a:pt x="42" y="7"/>
                  </a:cubicBezTo>
                  <a:cubicBezTo>
                    <a:pt x="37" y="4"/>
                    <a:pt x="32" y="0"/>
                    <a:pt x="27" y="2"/>
                  </a:cubicBezTo>
                  <a:cubicBezTo>
                    <a:pt x="24" y="3"/>
                    <a:pt x="22" y="1"/>
                    <a:pt x="20" y="1"/>
                  </a:cubicBezTo>
                  <a:cubicBezTo>
                    <a:pt x="18" y="1"/>
                    <a:pt x="19" y="4"/>
                    <a:pt x="17" y="4"/>
                  </a:cubicBezTo>
                  <a:cubicBezTo>
                    <a:pt x="12" y="4"/>
                    <a:pt x="15" y="7"/>
                    <a:pt x="15" y="10"/>
                  </a:cubicBezTo>
                  <a:cubicBezTo>
                    <a:pt x="15" y="16"/>
                    <a:pt x="13" y="23"/>
                    <a:pt x="12" y="29"/>
                  </a:cubicBezTo>
                  <a:cubicBezTo>
                    <a:pt x="11" y="40"/>
                    <a:pt x="19" y="50"/>
                    <a:pt x="17" y="61"/>
                  </a:cubicBezTo>
                  <a:cubicBezTo>
                    <a:pt x="15" y="71"/>
                    <a:pt x="19" y="78"/>
                    <a:pt x="20" y="86"/>
                  </a:cubicBezTo>
                  <a:cubicBezTo>
                    <a:pt x="22" y="97"/>
                    <a:pt x="5" y="83"/>
                    <a:pt x="4" y="78"/>
                  </a:cubicBezTo>
                  <a:cubicBezTo>
                    <a:pt x="0" y="80"/>
                    <a:pt x="1" y="84"/>
                    <a:pt x="2" y="87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86">
              <a:extLst>
                <a:ext uri="{FF2B5EF4-FFF2-40B4-BE49-F238E27FC236}">
                  <a16:creationId xmlns="" xmlns:a16="http://schemas.microsoft.com/office/drawing/2014/main" id="{CF3B320F-0D4E-4A4A-9B8E-4F033362C2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5101" y="3187700"/>
              <a:ext cx="115888" cy="165100"/>
            </a:xfrm>
            <a:custGeom>
              <a:avLst/>
              <a:gdLst>
                <a:gd name="T0" fmla="*/ 6 w 150"/>
                <a:gd name="T1" fmla="*/ 96 h 214"/>
                <a:gd name="T2" fmla="*/ 15 w 150"/>
                <a:gd name="T3" fmla="*/ 128 h 214"/>
                <a:gd name="T4" fmla="*/ 29 w 150"/>
                <a:gd name="T5" fmla="*/ 145 h 214"/>
                <a:gd name="T6" fmla="*/ 45 w 150"/>
                <a:gd name="T7" fmla="*/ 145 h 214"/>
                <a:gd name="T8" fmla="*/ 38 w 150"/>
                <a:gd name="T9" fmla="*/ 167 h 214"/>
                <a:gd name="T10" fmla="*/ 47 w 150"/>
                <a:gd name="T11" fmla="*/ 171 h 214"/>
                <a:gd name="T12" fmla="*/ 61 w 150"/>
                <a:gd name="T13" fmla="*/ 173 h 214"/>
                <a:gd name="T14" fmla="*/ 72 w 150"/>
                <a:gd name="T15" fmla="*/ 162 h 214"/>
                <a:gd name="T16" fmla="*/ 98 w 150"/>
                <a:gd name="T17" fmla="*/ 186 h 214"/>
                <a:gd name="T18" fmla="*/ 101 w 150"/>
                <a:gd name="T19" fmla="*/ 182 h 214"/>
                <a:gd name="T20" fmla="*/ 92 w 150"/>
                <a:gd name="T21" fmla="*/ 163 h 214"/>
                <a:gd name="T22" fmla="*/ 121 w 150"/>
                <a:gd name="T23" fmla="*/ 187 h 214"/>
                <a:gd name="T24" fmla="*/ 131 w 150"/>
                <a:gd name="T25" fmla="*/ 197 h 214"/>
                <a:gd name="T26" fmla="*/ 144 w 150"/>
                <a:gd name="T27" fmla="*/ 197 h 214"/>
                <a:gd name="T28" fmla="*/ 147 w 150"/>
                <a:gd name="T29" fmla="*/ 211 h 214"/>
                <a:gd name="T30" fmla="*/ 136 w 150"/>
                <a:gd name="T31" fmla="*/ 185 h 214"/>
                <a:gd name="T32" fmla="*/ 139 w 150"/>
                <a:gd name="T33" fmla="*/ 171 h 214"/>
                <a:gd name="T34" fmla="*/ 117 w 150"/>
                <a:gd name="T35" fmla="*/ 158 h 214"/>
                <a:gd name="T36" fmla="*/ 109 w 150"/>
                <a:gd name="T37" fmla="*/ 157 h 214"/>
                <a:gd name="T38" fmla="*/ 85 w 150"/>
                <a:gd name="T39" fmla="*/ 154 h 214"/>
                <a:gd name="T40" fmla="*/ 73 w 150"/>
                <a:gd name="T41" fmla="*/ 158 h 214"/>
                <a:gd name="T42" fmla="*/ 56 w 150"/>
                <a:gd name="T43" fmla="*/ 109 h 214"/>
                <a:gd name="T44" fmla="*/ 73 w 150"/>
                <a:gd name="T45" fmla="*/ 83 h 214"/>
                <a:gd name="T46" fmla="*/ 75 w 150"/>
                <a:gd name="T47" fmla="*/ 75 h 214"/>
                <a:gd name="T48" fmla="*/ 76 w 150"/>
                <a:gd name="T49" fmla="*/ 47 h 214"/>
                <a:gd name="T50" fmla="*/ 67 w 150"/>
                <a:gd name="T51" fmla="*/ 15 h 214"/>
                <a:gd name="T52" fmla="*/ 56 w 150"/>
                <a:gd name="T53" fmla="*/ 13 h 214"/>
                <a:gd name="T54" fmla="*/ 42 w 150"/>
                <a:gd name="T55" fmla="*/ 7 h 214"/>
                <a:gd name="T56" fmla="*/ 20 w 150"/>
                <a:gd name="T57" fmla="*/ 1 h 214"/>
                <a:gd name="T58" fmla="*/ 15 w 150"/>
                <a:gd name="T59" fmla="*/ 10 h 214"/>
                <a:gd name="T60" fmla="*/ 17 w 150"/>
                <a:gd name="T61" fmla="*/ 61 h 214"/>
                <a:gd name="T62" fmla="*/ 4 w 150"/>
                <a:gd name="T63" fmla="*/ 78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214">
                  <a:moveTo>
                    <a:pt x="2" y="87"/>
                  </a:moveTo>
                  <a:cubicBezTo>
                    <a:pt x="1" y="93"/>
                    <a:pt x="6" y="93"/>
                    <a:pt x="6" y="96"/>
                  </a:cubicBezTo>
                  <a:cubicBezTo>
                    <a:pt x="7" y="102"/>
                    <a:pt x="8" y="109"/>
                    <a:pt x="11" y="114"/>
                  </a:cubicBezTo>
                  <a:cubicBezTo>
                    <a:pt x="13" y="118"/>
                    <a:pt x="15" y="122"/>
                    <a:pt x="15" y="128"/>
                  </a:cubicBezTo>
                  <a:cubicBezTo>
                    <a:pt x="16" y="131"/>
                    <a:pt x="21" y="138"/>
                    <a:pt x="20" y="131"/>
                  </a:cubicBezTo>
                  <a:cubicBezTo>
                    <a:pt x="26" y="133"/>
                    <a:pt x="23" y="143"/>
                    <a:pt x="29" y="145"/>
                  </a:cubicBezTo>
                  <a:cubicBezTo>
                    <a:pt x="38" y="148"/>
                    <a:pt x="31" y="136"/>
                    <a:pt x="31" y="132"/>
                  </a:cubicBezTo>
                  <a:cubicBezTo>
                    <a:pt x="33" y="133"/>
                    <a:pt x="52" y="139"/>
                    <a:pt x="45" y="145"/>
                  </a:cubicBezTo>
                  <a:cubicBezTo>
                    <a:pt x="42" y="147"/>
                    <a:pt x="40" y="149"/>
                    <a:pt x="37" y="151"/>
                  </a:cubicBezTo>
                  <a:cubicBezTo>
                    <a:pt x="33" y="155"/>
                    <a:pt x="37" y="163"/>
                    <a:pt x="38" y="167"/>
                  </a:cubicBezTo>
                  <a:cubicBezTo>
                    <a:pt x="40" y="167"/>
                    <a:pt x="41" y="166"/>
                    <a:pt x="40" y="163"/>
                  </a:cubicBezTo>
                  <a:cubicBezTo>
                    <a:pt x="45" y="163"/>
                    <a:pt x="48" y="166"/>
                    <a:pt x="47" y="171"/>
                  </a:cubicBezTo>
                  <a:cubicBezTo>
                    <a:pt x="48" y="165"/>
                    <a:pt x="52" y="171"/>
                    <a:pt x="51" y="174"/>
                  </a:cubicBezTo>
                  <a:cubicBezTo>
                    <a:pt x="54" y="173"/>
                    <a:pt x="58" y="175"/>
                    <a:pt x="61" y="173"/>
                  </a:cubicBezTo>
                  <a:cubicBezTo>
                    <a:pt x="63" y="170"/>
                    <a:pt x="63" y="167"/>
                    <a:pt x="66" y="165"/>
                  </a:cubicBezTo>
                  <a:cubicBezTo>
                    <a:pt x="66" y="165"/>
                    <a:pt x="71" y="162"/>
                    <a:pt x="72" y="162"/>
                  </a:cubicBezTo>
                  <a:cubicBezTo>
                    <a:pt x="75" y="165"/>
                    <a:pt x="80" y="167"/>
                    <a:pt x="84" y="170"/>
                  </a:cubicBezTo>
                  <a:cubicBezTo>
                    <a:pt x="88" y="174"/>
                    <a:pt x="96" y="180"/>
                    <a:pt x="98" y="186"/>
                  </a:cubicBezTo>
                  <a:cubicBezTo>
                    <a:pt x="98" y="188"/>
                    <a:pt x="102" y="191"/>
                    <a:pt x="102" y="187"/>
                  </a:cubicBezTo>
                  <a:cubicBezTo>
                    <a:pt x="102" y="186"/>
                    <a:pt x="102" y="184"/>
                    <a:pt x="101" y="182"/>
                  </a:cubicBezTo>
                  <a:cubicBezTo>
                    <a:pt x="100" y="181"/>
                    <a:pt x="96" y="175"/>
                    <a:pt x="98" y="176"/>
                  </a:cubicBezTo>
                  <a:cubicBezTo>
                    <a:pt x="94" y="173"/>
                    <a:pt x="95" y="167"/>
                    <a:pt x="92" y="163"/>
                  </a:cubicBezTo>
                  <a:cubicBezTo>
                    <a:pt x="98" y="162"/>
                    <a:pt x="104" y="169"/>
                    <a:pt x="107" y="174"/>
                  </a:cubicBezTo>
                  <a:cubicBezTo>
                    <a:pt x="111" y="180"/>
                    <a:pt x="118" y="180"/>
                    <a:pt x="121" y="187"/>
                  </a:cubicBezTo>
                  <a:cubicBezTo>
                    <a:pt x="122" y="189"/>
                    <a:pt x="120" y="193"/>
                    <a:pt x="123" y="193"/>
                  </a:cubicBezTo>
                  <a:cubicBezTo>
                    <a:pt x="126" y="194"/>
                    <a:pt x="128" y="196"/>
                    <a:pt x="131" y="197"/>
                  </a:cubicBezTo>
                  <a:cubicBezTo>
                    <a:pt x="133" y="198"/>
                    <a:pt x="135" y="201"/>
                    <a:pt x="137" y="200"/>
                  </a:cubicBezTo>
                  <a:cubicBezTo>
                    <a:pt x="139" y="199"/>
                    <a:pt x="142" y="196"/>
                    <a:pt x="144" y="197"/>
                  </a:cubicBezTo>
                  <a:cubicBezTo>
                    <a:pt x="144" y="200"/>
                    <a:pt x="137" y="202"/>
                    <a:pt x="140" y="206"/>
                  </a:cubicBezTo>
                  <a:cubicBezTo>
                    <a:pt x="141" y="207"/>
                    <a:pt x="146" y="214"/>
                    <a:pt x="147" y="211"/>
                  </a:cubicBezTo>
                  <a:cubicBezTo>
                    <a:pt x="150" y="205"/>
                    <a:pt x="147" y="184"/>
                    <a:pt x="136" y="192"/>
                  </a:cubicBezTo>
                  <a:cubicBezTo>
                    <a:pt x="135" y="189"/>
                    <a:pt x="136" y="188"/>
                    <a:pt x="136" y="185"/>
                  </a:cubicBezTo>
                  <a:cubicBezTo>
                    <a:pt x="135" y="182"/>
                    <a:pt x="131" y="178"/>
                    <a:pt x="128" y="177"/>
                  </a:cubicBezTo>
                  <a:cubicBezTo>
                    <a:pt x="121" y="173"/>
                    <a:pt x="136" y="169"/>
                    <a:pt x="139" y="171"/>
                  </a:cubicBezTo>
                  <a:cubicBezTo>
                    <a:pt x="139" y="167"/>
                    <a:pt x="132" y="165"/>
                    <a:pt x="128" y="165"/>
                  </a:cubicBezTo>
                  <a:cubicBezTo>
                    <a:pt x="122" y="164"/>
                    <a:pt x="121" y="159"/>
                    <a:pt x="117" y="158"/>
                  </a:cubicBezTo>
                  <a:cubicBezTo>
                    <a:pt x="115" y="162"/>
                    <a:pt x="123" y="168"/>
                    <a:pt x="117" y="170"/>
                  </a:cubicBezTo>
                  <a:cubicBezTo>
                    <a:pt x="112" y="172"/>
                    <a:pt x="111" y="161"/>
                    <a:pt x="109" y="157"/>
                  </a:cubicBezTo>
                  <a:cubicBezTo>
                    <a:pt x="104" y="150"/>
                    <a:pt x="87" y="144"/>
                    <a:pt x="87" y="157"/>
                  </a:cubicBezTo>
                  <a:cubicBezTo>
                    <a:pt x="87" y="156"/>
                    <a:pt x="86" y="155"/>
                    <a:pt x="85" y="154"/>
                  </a:cubicBezTo>
                  <a:cubicBezTo>
                    <a:pt x="81" y="157"/>
                    <a:pt x="89" y="160"/>
                    <a:pt x="87" y="162"/>
                  </a:cubicBezTo>
                  <a:cubicBezTo>
                    <a:pt x="83" y="166"/>
                    <a:pt x="76" y="161"/>
                    <a:pt x="73" y="158"/>
                  </a:cubicBezTo>
                  <a:cubicBezTo>
                    <a:pt x="70" y="155"/>
                    <a:pt x="60" y="137"/>
                    <a:pt x="68" y="137"/>
                  </a:cubicBezTo>
                  <a:cubicBezTo>
                    <a:pt x="60" y="132"/>
                    <a:pt x="53" y="118"/>
                    <a:pt x="56" y="109"/>
                  </a:cubicBezTo>
                  <a:cubicBezTo>
                    <a:pt x="59" y="104"/>
                    <a:pt x="56" y="99"/>
                    <a:pt x="58" y="94"/>
                  </a:cubicBezTo>
                  <a:cubicBezTo>
                    <a:pt x="60" y="88"/>
                    <a:pt x="68" y="87"/>
                    <a:pt x="73" y="83"/>
                  </a:cubicBezTo>
                  <a:cubicBezTo>
                    <a:pt x="72" y="85"/>
                    <a:pt x="72" y="86"/>
                    <a:pt x="71" y="88"/>
                  </a:cubicBezTo>
                  <a:cubicBezTo>
                    <a:pt x="75" y="84"/>
                    <a:pt x="73" y="79"/>
                    <a:pt x="75" y="75"/>
                  </a:cubicBezTo>
                  <a:cubicBezTo>
                    <a:pt x="78" y="67"/>
                    <a:pt x="81" y="60"/>
                    <a:pt x="79" y="52"/>
                  </a:cubicBezTo>
                  <a:cubicBezTo>
                    <a:pt x="75" y="54"/>
                    <a:pt x="77" y="48"/>
                    <a:pt x="76" y="47"/>
                  </a:cubicBezTo>
                  <a:cubicBezTo>
                    <a:pt x="72" y="42"/>
                    <a:pt x="68" y="41"/>
                    <a:pt x="66" y="34"/>
                  </a:cubicBezTo>
                  <a:cubicBezTo>
                    <a:pt x="64" y="27"/>
                    <a:pt x="64" y="22"/>
                    <a:pt x="67" y="15"/>
                  </a:cubicBezTo>
                  <a:cubicBezTo>
                    <a:pt x="68" y="11"/>
                    <a:pt x="64" y="2"/>
                    <a:pt x="61" y="7"/>
                  </a:cubicBezTo>
                  <a:cubicBezTo>
                    <a:pt x="60" y="9"/>
                    <a:pt x="59" y="13"/>
                    <a:pt x="56" y="13"/>
                  </a:cubicBezTo>
                  <a:cubicBezTo>
                    <a:pt x="54" y="12"/>
                    <a:pt x="49" y="10"/>
                    <a:pt x="47" y="12"/>
                  </a:cubicBezTo>
                  <a:cubicBezTo>
                    <a:pt x="46" y="10"/>
                    <a:pt x="44" y="8"/>
                    <a:pt x="42" y="7"/>
                  </a:cubicBezTo>
                  <a:cubicBezTo>
                    <a:pt x="37" y="4"/>
                    <a:pt x="32" y="0"/>
                    <a:pt x="27" y="2"/>
                  </a:cubicBezTo>
                  <a:cubicBezTo>
                    <a:pt x="24" y="3"/>
                    <a:pt x="22" y="1"/>
                    <a:pt x="20" y="1"/>
                  </a:cubicBezTo>
                  <a:cubicBezTo>
                    <a:pt x="18" y="1"/>
                    <a:pt x="19" y="4"/>
                    <a:pt x="17" y="4"/>
                  </a:cubicBezTo>
                  <a:cubicBezTo>
                    <a:pt x="12" y="4"/>
                    <a:pt x="15" y="7"/>
                    <a:pt x="15" y="10"/>
                  </a:cubicBezTo>
                  <a:cubicBezTo>
                    <a:pt x="15" y="16"/>
                    <a:pt x="13" y="23"/>
                    <a:pt x="12" y="29"/>
                  </a:cubicBezTo>
                  <a:cubicBezTo>
                    <a:pt x="11" y="40"/>
                    <a:pt x="19" y="50"/>
                    <a:pt x="17" y="61"/>
                  </a:cubicBezTo>
                  <a:cubicBezTo>
                    <a:pt x="15" y="71"/>
                    <a:pt x="19" y="78"/>
                    <a:pt x="20" y="86"/>
                  </a:cubicBezTo>
                  <a:cubicBezTo>
                    <a:pt x="22" y="97"/>
                    <a:pt x="5" y="83"/>
                    <a:pt x="4" y="78"/>
                  </a:cubicBezTo>
                  <a:cubicBezTo>
                    <a:pt x="0" y="80"/>
                    <a:pt x="1" y="84"/>
                    <a:pt x="2" y="87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87">
              <a:extLst>
                <a:ext uri="{FF2B5EF4-FFF2-40B4-BE49-F238E27FC236}">
                  <a16:creationId xmlns="" xmlns:a16="http://schemas.microsoft.com/office/drawing/2014/main" id="{DD2A29BE-AB58-4C49-84E1-985BF80AA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7801" y="3355975"/>
              <a:ext cx="14288" cy="9525"/>
            </a:xfrm>
            <a:custGeom>
              <a:avLst/>
              <a:gdLst>
                <a:gd name="T0" fmla="*/ 8 w 20"/>
                <a:gd name="T1" fmla="*/ 2 h 11"/>
                <a:gd name="T2" fmla="*/ 5 w 20"/>
                <a:gd name="T3" fmla="*/ 0 h 11"/>
                <a:gd name="T4" fmla="*/ 20 w 20"/>
                <a:gd name="T5" fmla="*/ 11 h 11"/>
                <a:gd name="T6" fmla="*/ 17 w 20"/>
                <a:gd name="T7" fmla="*/ 6 h 11"/>
                <a:gd name="T8" fmla="*/ 8 w 20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1">
                  <a:moveTo>
                    <a:pt x="8" y="2"/>
                  </a:moveTo>
                  <a:cubicBezTo>
                    <a:pt x="8" y="1"/>
                    <a:pt x="7" y="0"/>
                    <a:pt x="5" y="0"/>
                  </a:cubicBezTo>
                  <a:cubicBezTo>
                    <a:pt x="0" y="9"/>
                    <a:pt x="13" y="11"/>
                    <a:pt x="20" y="11"/>
                  </a:cubicBezTo>
                  <a:cubicBezTo>
                    <a:pt x="20" y="9"/>
                    <a:pt x="19" y="7"/>
                    <a:pt x="17" y="6"/>
                  </a:cubicBezTo>
                  <a:cubicBezTo>
                    <a:pt x="14" y="4"/>
                    <a:pt x="12" y="5"/>
                    <a:pt x="8" y="2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88">
              <a:extLst>
                <a:ext uri="{FF2B5EF4-FFF2-40B4-BE49-F238E27FC236}">
                  <a16:creationId xmlns="" xmlns:a16="http://schemas.microsoft.com/office/drawing/2014/main" id="{4B8D31AD-B5C4-41E2-A6AF-98AE94BF0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7801" y="3355975"/>
              <a:ext cx="14288" cy="9525"/>
            </a:xfrm>
            <a:custGeom>
              <a:avLst/>
              <a:gdLst>
                <a:gd name="T0" fmla="*/ 8 w 20"/>
                <a:gd name="T1" fmla="*/ 2 h 11"/>
                <a:gd name="T2" fmla="*/ 5 w 20"/>
                <a:gd name="T3" fmla="*/ 0 h 11"/>
                <a:gd name="T4" fmla="*/ 20 w 20"/>
                <a:gd name="T5" fmla="*/ 11 h 11"/>
                <a:gd name="T6" fmla="*/ 17 w 20"/>
                <a:gd name="T7" fmla="*/ 6 h 11"/>
                <a:gd name="T8" fmla="*/ 8 w 20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1">
                  <a:moveTo>
                    <a:pt x="8" y="2"/>
                  </a:moveTo>
                  <a:cubicBezTo>
                    <a:pt x="8" y="1"/>
                    <a:pt x="7" y="0"/>
                    <a:pt x="5" y="0"/>
                  </a:cubicBezTo>
                  <a:cubicBezTo>
                    <a:pt x="0" y="9"/>
                    <a:pt x="13" y="11"/>
                    <a:pt x="20" y="11"/>
                  </a:cubicBezTo>
                  <a:cubicBezTo>
                    <a:pt x="20" y="9"/>
                    <a:pt x="19" y="7"/>
                    <a:pt x="17" y="6"/>
                  </a:cubicBezTo>
                  <a:cubicBezTo>
                    <a:pt x="14" y="4"/>
                    <a:pt x="12" y="5"/>
                    <a:pt x="8" y="2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589">
              <a:extLst>
                <a:ext uri="{FF2B5EF4-FFF2-40B4-BE49-F238E27FC236}">
                  <a16:creationId xmlns="" xmlns:a16="http://schemas.microsoft.com/office/drawing/2014/main" id="{FE251855-CEFC-4D04-B70D-76857DCCF3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976" y="3316288"/>
              <a:ext cx="4763" cy="4763"/>
            </a:xfrm>
            <a:custGeom>
              <a:avLst/>
              <a:gdLst>
                <a:gd name="T0" fmla="*/ 0 w 7"/>
                <a:gd name="T1" fmla="*/ 0 h 6"/>
                <a:gd name="T2" fmla="*/ 7 w 7"/>
                <a:gd name="T3" fmla="*/ 6 h 6"/>
                <a:gd name="T4" fmla="*/ 0 w 7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0" y="0"/>
                  </a:moveTo>
                  <a:cubicBezTo>
                    <a:pt x="1" y="3"/>
                    <a:pt x="4" y="5"/>
                    <a:pt x="7" y="6"/>
                  </a:cubicBezTo>
                  <a:cubicBezTo>
                    <a:pt x="7" y="3"/>
                    <a:pt x="4" y="0"/>
                    <a:pt x="0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90">
              <a:extLst>
                <a:ext uri="{FF2B5EF4-FFF2-40B4-BE49-F238E27FC236}">
                  <a16:creationId xmlns="" xmlns:a16="http://schemas.microsoft.com/office/drawing/2014/main" id="{77A4CBFB-D96E-4D52-9FCD-E97674E270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0976" y="3316288"/>
              <a:ext cx="4763" cy="4763"/>
            </a:xfrm>
            <a:custGeom>
              <a:avLst/>
              <a:gdLst>
                <a:gd name="T0" fmla="*/ 0 w 7"/>
                <a:gd name="T1" fmla="*/ 0 h 6"/>
                <a:gd name="T2" fmla="*/ 7 w 7"/>
                <a:gd name="T3" fmla="*/ 6 h 6"/>
                <a:gd name="T4" fmla="*/ 0 w 7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6">
                  <a:moveTo>
                    <a:pt x="0" y="0"/>
                  </a:moveTo>
                  <a:cubicBezTo>
                    <a:pt x="1" y="3"/>
                    <a:pt x="4" y="5"/>
                    <a:pt x="7" y="6"/>
                  </a:cubicBezTo>
                  <a:cubicBezTo>
                    <a:pt x="7" y="3"/>
                    <a:pt x="4" y="0"/>
                    <a:pt x="0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91">
              <a:extLst>
                <a:ext uri="{FF2B5EF4-FFF2-40B4-BE49-F238E27FC236}">
                  <a16:creationId xmlns="" xmlns:a16="http://schemas.microsoft.com/office/drawing/2014/main" id="{45026CD0-7E7B-446F-B252-191A9CB8F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3" y="3367088"/>
              <a:ext cx="4763" cy="6350"/>
            </a:xfrm>
            <a:custGeom>
              <a:avLst/>
              <a:gdLst>
                <a:gd name="T0" fmla="*/ 4 w 7"/>
                <a:gd name="T1" fmla="*/ 0 h 9"/>
                <a:gd name="T2" fmla="*/ 0 w 7"/>
                <a:gd name="T3" fmla="*/ 1 h 9"/>
                <a:gd name="T4" fmla="*/ 4 w 7"/>
                <a:gd name="T5" fmla="*/ 9 h 9"/>
                <a:gd name="T6" fmla="*/ 4 w 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4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0" y="5"/>
                    <a:pt x="5" y="5"/>
                    <a:pt x="4" y="9"/>
                  </a:cubicBezTo>
                  <a:cubicBezTo>
                    <a:pt x="7" y="7"/>
                    <a:pt x="4" y="3"/>
                    <a:pt x="4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92">
              <a:extLst>
                <a:ext uri="{FF2B5EF4-FFF2-40B4-BE49-F238E27FC236}">
                  <a16:creationId xmlns="" xmlns:a16="http://schemas.microsoft.com/office/drawing/2014/main" id="{036253A1-6ADA-4BBA-927A-AB3FED8A7C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2563" y="3367088"/>
              <a:ext cx="4763" cy="6350"/>
            </a:xfrm>
            <a:custGeom>
              <a:avLst/>
              <a:gdLst>
                <a:gd name="T0" fmla="*/ 4 w 7"/>
                <a:gd name="T1" fmla="*/ 0 h 9"/>
                <a:gd name="T2" fmla="*/ 0 w 7"/>
                <a:gd name="T3" fmla="*/ 1 h 9"/>
                <a:gd name="T4" fmla="*/ 4 w 7"/>
                <a:gd name="T5" fmla="*/ 9 h 9"/>
                <a:gd name="T6" fmla="*/ 4 w 7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9">
                  <a:moveTo>
                    <a:pt x="4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0" y="5"/>
                    <a:pt x="5" y="5"/>
                    <a:pt x="4" y="9"/>
                  </a:cubicBezTo>
                  <a:cubicBezTo>
                    <a:pt x="7" y="7"/>
                    <a:pt x="4" y="3"/>
                    <a:pt x="4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93">
              <a:extLst>
                <a:ext uri="{FF2B5EF4-FFF2-40B4-BE49-F238E27FC236}">
                  <a16:creationId xmlns="" xmlns:a16="http://schemas.microsoft.com/office/drawing/2014/main" id="{E8975E8C-064C-42F2-B37D-721F273508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326" y="3322638"/>
              <a:ext cx="31750" cy="44450"/>
            </a:xfrm>
            <a:custGeom>
              <a:avLst/>
              <a:gdLst>
                <a:gd name="T0" fmla="*/ 0 w 41"/>
                <a:gd name="T1" fmla="*/ 5 h 58"/>
                <a:gd name="T2" fmla="*/ 8 w 41"/>
                <a:gd name="T3" fmla="*/ 13 h 58"/>
                <a:gd name="T4" fmla="*/ 18 w 41"/>
                <a:gd name="T5" fmla="*/ 30 h 58"/>
                <a:gd name="T6" fmla="*/ 37 w 41"/>
                <a:gd name="T7" fmla="*/ 43 h 58"/>
                <a:gd name="T8" fmla="*/ 40 w 41"/>
                <a:gd name="T9" fmla="*/ 35 h 58"/>
                <a:gd name="T10" fmla="*/ 38 w 41"/>
                <a:gd name="T11" fmla="*/ 26 h 58"/>
                <a:gd name="T12" fmla="*/ 29 w 41"/>
                <a:gd name="T13" fmla="*/ 8 h 58"/>
                <a:gd name="T14" fmla="*/ 0 w 41"/>
                <a:gd name="T15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58">
                  <a:moveTo>
                    <a:pt x="0" y="5"/>
                  </a:moveTo>
                  <a:cubicBezTo>
                    <a:pt x="0" y="7"/>
                    <a:pt x="7" y="12"/>
                    <a:pt x="8" y="13"/>
                  </a:cubicBezTo>
                  <a:cubicBezTo>
                    <a:pt x="15" y="18"/>
                    <a:pt x="13" y="25"/>
                    <a:pt x="18" y="30"/>
                  </a:cubicBezTo>
                  <a:cubicBezTo>
                    <a:pt x="20" y="33"/>
                    <a:pt x="34" y="58"/>
                    <a:pt x="37" y="43"/>
                  </a:cubicBezTo>
                  <a:cubicBezTo>
                    <a:pt x="37" y="40"/>
                    <a:pt x="39" y="38"/>
                    <a:pt x="40" y="35"/>
                  </a:cubicBezTo>
                  <a:cubicBezTo>
                    <a:pt x="41" y="31"/>
                    <a:pt x="38" y="29"/>
                    <a:pt x="38" y="26"/>
                  </a:cubicBezTo>
                  <a:cubicBezTo>
                    <a:pt x="38" y="18"/>
                    <a:pt x="34" y="13"/>
                    <a:pt x="29" y="8"/>
                  </a:cubicBezTo>
                  <a:cubicBezTo>
                    <a:pt x="25" y="4"/>
                    <a:pt x="3" y="0"/>
                    <a:pt x="0" y="5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94">
              <a:extLst>
                <a:ext uri="{FF2B5EF4-FFF2-40B4-BE49-F238E27FC236}">
                  <a16:creationId xmlns="" xmlns:a16="http://schemas.microsoft.com/office/drawing/2014/main" id="{44F05BEA-59F0-4E5E-BB7A-09D0945DE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7326" y="3322638"/>
              <a:ext cx="31750" cy="44450"/>
            </a:xfrm>
            <a:custGeom>
              <a:avLst/>
              <a:gdLst>
                <a:gd name="T0" fmla="*/ 0 w 41"/>
                <a:gd name="T1" fmla="*/ 5 h 58"/>
                <a:gd name="T2" fmla="*/ 8 w 41"/>
                <a:gd name="T3" fmla="*/ 13 h 58"/>
                <a:gd name="T4" fmla="*/ 18 w 41"/>
                <a:gd name="T5" fmla="*/ 30 h 58"/>
                <a:gd name="T6" fmla="*/ 37 w 41"/>
                <a:gd name="T7" fmla="*/ 43 h 58"/>
                <a:gd name="T8" fmla="*/ 40 w 41"/>
                <a:gd name="T9" fmla="*/ 35 h 58"/>
                <a:gd name="T10" fmla="*/ 38 w 41"/>
                <a:gd name="T11" fmla="*/ 26 h 58"/>
                <a:gd name="T12" fmla="*/ 29 w 41"/>
                <a:gd name="T13" fmla="*/ 8 h 58"/>
                <a:gd name="T14" fmla="*/ 0 w 41"/>
                <a:gd name="T15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58">
                  <a:moveTo>
                    <a:pt x="0" y="5"/>
                  </a:moveTo>
                  <a:cubicBezTo>
                    <a:pt x="0" y="7"/>
                    <a:pt x="7" y="12"/>
                    <a:pt x="8" y="13"/>
                  </a:cubicBezTo>
                  <a:cubicBezTo>
                    <a:pt x="15" y="18"/>
                    <a:pt x="13" y="25"/>
                    <a:pt x="18" y="30"/>
                  </a:cubicBezTo>
                  <a:cubicBezTo>
                    <a:pt x="20" y="33"/>
                    <a:pt x="34" y="58"/>
                    <a:pt x="37" y="43"/>
                  </a:cubicBezTo>
                  <a:cubicBezTo>
                    <a:pt x="37" y="40"/>
                    <a:pt x="39" y="38"/>
                    <a:pt x="40" y="35"/>
                  </a:cubicBezTo>
                  <a:cubicBezTo>
                    <a:pt x="41" y="31"/>
                    <a:pt x="38" y="29"/>
                    <a:pt x="38" y="26"/>
                  </a:cubicBezTo>
                  <a:cubicBezTo>
                    <a:pt x="38" y="18"/>
                    <a:pt x="34" y="13"/>
                    <a:pt x="29" y="8"/>
                  </a:cubicBezTo>
                  <a:cubicBezTo>
                    <a:pt x="25" y="4"/>
                    <a:pt x="3" y="0"/>
                    <a:pt x="0" y="5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95">
              <a:extLst>
                <a:ext uri="{FF2B5EF4-FFF2-40B4-BE49-F238E27FC236}">
                  <a16:creationId xmlns="" xmlns:a16="http://schemas.microsoft.com/office/drawing/2014/main" id="{1F8BC5B7-9509-45C3-8008-DE200CC2AC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913" y="3365500"/>
              <a:ext cx="1588" cy="4763"/>
            </a:xfrm>
            <a:custGeom>
              <a:avLst/>
              <a:gdLst>
                <a:gd name="T0" fmla="*/ 2 w 2"/>
                <a:gd name="T1" fmla="*/ 6 h 6"/>
                <a:gd name="T2" fmla="*/ 1 w 2"/>
                <a:gd name="T3" fmla="*/ 0 h 6"/>
                <a:gd name="T4" fmla="*/ 2 w 2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">
                  <a:moveTo>
                    <a:pt x="2" y="6"/>
                  </a:moveTo>
                  <a:cubicBezTo>
                    <a:pt x="2" y="4"/>
                    <a:pt x="2" y="2"/>
                    <a:pt x="1" y="0"/>
                  </a:cubicBezTo>
                  <a:cubicBezTo>
                    <a:pt x="0" y="2"/>
                    <a:pt x="0" y="4"/>
                    <a:pt x="2" y="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596">
              <a:extLst>
                <a:ext uri="{FF2B5EF4-FFF2-40B4-BE49-F238E27FC236}">
                  <a16:creationId xmlns="" xmlns:a16="http://schemas.microsoft.com/office/drawing/2014/main" id="{DD021B3A-123B-4EE0-BD97-C9176EB2C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913" y="3365500"/>
              <a:ext cx="1588" cy="4763"/>
            </a:xfrm>
            <a:custGeom>
              <a:avLst/>
              <a:gdLst>
                <a:gd name="T0" fmla="*/ 2 w 2"/>
                <a:gd name="T1" fmla="*/ 6 h 6"/>
                <a:gd name="T2" fmla="*/ 1 w 2"/>
                <a:gd name="T3" fmla="*/ 0 h 6"/>
                <a:gd name="T4" fmla="*/ 2 w 2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6">
                  <a:moveTo>
                    <a:pt x="2" y="6"/>
                  </a:moveTo>
                  <a:cubicBezTo>
                    <a:pt x="2" y="4"/>
                    <a:pt x="2" y="2"/>
                    <a:pt x="1" y="0"/>
                  </a:cubicBezTo>
                  <a:cubicBezTo>
                    <a:pt x="0" y="2"/>
                    <a:pt x="0" y="4"/>
                    <a:pt x="2" y="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597">
              <a:extLst>
                <a:ext uri="{FF2B5EF4-FFF2-40B4-BE49-F238E27FC236}">
                  <a16:creationId xmlns="" xmlns:a16="http://schemas.microsoft.com/office/drawing/2014/main" id="{7DB1F301-6F3B-4C3D-9B5D-DDBEFE74BB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2088" y="3541713"/>
              <a:ext cx="11113" cy="9525"/>
            </a:xfrm>
            <a:custGeom>
              <a:avLst/>
              <a:gdLst>
                <a:gd name="T0" fmla="*/ 3 w 15"/>
                <a:gd name="T1" fmla="*/ 13 h 13"/>
                <a:gd name="T2" fmla="*/ 15 w 15"/>
                <a:gd name="T3" fmla="*/ 5 h 13"/>
                <a:gd name="T4" fmla="*/ 8 w 15"/>
                <a:gd name="T5" fmla="*/ 6 h 13"/>
                <a:gd name="T6" fmla="*/ 3 w 15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3">
                  <a:moveTo>
                    <a:pt x="3" y="13"/>
                  </a:moveTo>
                  <a:cubicBezTo>
                    <a:pt x="5" y="12"/>
                    <a:pt x="15" y="6"/>
                    <a:pt x="15" y="5"/>
                  </a:cubicBezTo>
                  <a:cubicBezTo>
                    <a:pt x="13" y="0"/>
                    <a:pt x="10" y="4"/>
                    <a:pt x="8" y="6"/>
                  </a:cubicBezTo>
                  <a:cubicBezTo>
                    <a:pt x="5" y="8"/>
                    <a:pt x="0" y="8"/>
                    <a:pt x="3" y="13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598">
              <a:extLst>
                <a:ext uri="{FF2B5EF4-FFF2-40B4-BE49-F238E27FC236}">
                  <a16:creationId xmlns="" xmlns:a16="http://schemas.microsoft.com/office/drawing/2014/main" id="{8A271354-FA05-4AE4-BD7B-FFFA925C01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2088" y="3541713"/>
              <a:ext cx="11113" cy="9525"/>
            </a:xfrm>
            <a:custGeom>
              <a:avLst/>
              <a:gdLst>
                <a:gd name="T0" fmla="*/ 3 w 15"/>
                <a:gd name="T1" fmla="*/ 13 h 13"/>
                <a:gd name="T2" fmla="*/ 15 w 15"/>
                <a:gd name="T3" fmla="*/ 5 h 13"/>
                <a:gd name="T4" fmla="*/ 8 w 15"/>
                <a:gd name="T5" fmla="*/ 6 h 13"/>
                <a:gd name="T6" fmla="*/ 3 w 15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3">
                  <a:moveTo>
                    <a:pt x="3" y="13"/>
                  </a:moveTo>
                  <a:cubicBezTo>
                    <a:pt x="5" y="12"/>
                    <a:pt x="15" y="6"/>
                    <a:pt x="15" y="5"/>
                  </a:cubicBezTo>
                  <a:cubicBezTo>
                    <a:pt x="13" y="0"/>
                    <a:pt x="10" y="4"/>
                    <a:pt x="8" y="6"/>
                  </a:cubicBezTo>
                  <a:cubicBezTo>
                    <a:pt x="5" y="8"/>
                    <a:pt x="0" y="8"/>
                    <a:pt x="3" y="13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599">
              <a:extLst>
                <a:ext uri="{FF2B5EF4-FFF2-40B4-BE49-F238E27FC236}">
                  <a16:creationId xmlns="" xmlns:a16="http://schemas.microsoft.com/office/drawing/2014/main" id="{218B76ED-A768-4FA8-BE39-9AFAC4A07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488" y="3524250"/>
              <a:ext cx="15875" cy="6350"/>
            </a:xfrm>
            <a:custGeom>
              <a:avLst/>
              <a:gdLst>
                <a:gd name="T0" fmla="*/ 13 w 20"/>
                <a:gd name="T1" fmla="*/ 8 h 8"/>
                <a:gd name="T2" fmla="*/ 4 w 20"/>
                <a:gd name="T3" fmla="*/ 1 h 8"/>
                <a:gd name="T4" fmla="*/ 2 w 20"/>
                <a:gd name="T5" fmla="*/ 6 h 8"/>
                <a:gd name="T6" fmla="*/ 13 w 20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8">
                  <a:moveTo>
                    <a:pt x="13" y="8"/>
                  </a:moveTo>
                  <a:cubicBezTo>
                    <a:pt x="20" y="4"/>
                    <a:pt x="8" y="0"/>
                    <a:pt x="4" y="1"/>
                  </a:cubicBezTo>
                  <a:cubicBezTo>
                    <a:pt x="0" y="1"/>
                    <a:pt x="1" y="7"/>
                    <a:pt x="2" y="6"/>
                  </a:cubicBezTo>
                  <a:cubicBezTo>
                    <a:pt x="4" y="5"/>
                    <a:pt x="11" y="4"/>
                    <a:pt x="13" y="8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600">
              <a:extLst>
                <a:ext uri="{FF2B5EF4-FFF2-40B4-BE49-F238E27FC236}">
                  <a16:creationId xmlns="" xmlns:a16="http://schemas.microsoft.com/office/drawing/2014/main" id="{277F6734-9EA2-4963-B15E-6926DA4FF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488" y="3524250"/>
              <a:ext cx="15875" cy="6350"/>
            </a:xfrm>
            <a:custGeom>
              <a:avLst/>
              <a:gdLst>
                <a:gd name="T0" fmla="*/ 13 w 20"/>
                <a:gd name="T1" fmla="*/ 8 h 8"/>
                <a:gd name="T2" fmla="*/ 4 w 20"/>
                <a:gd name="T3" fmla="*/ 1 h 8"/>
                <a:gd name="T4" fmla="*/ 2 w 20"/>
                <a:gd name="T5" fmla="*/ 6 h 8"/>
                <a:gd name="T6" fmla="*/ 13 w 20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8">
                  <a:moveTo>
                    <a:pt x="13" y="8"/>
                  </a:moveTo>
                  <a:cubicBezTo>
                    <a:pt x="20" y="4"/>
                    <a:pt x="8" y="0"/>
                    <a:pt x="4" y="1"/>
                  </a:cubicBezTo>
                  <a:cubicBezTo>
                    <a:pt x="0" y="1"/>
                    <a:pt x="1" y="7"/>
                    <a:pt x="2" y="6"/>
                  </a:cubicBezTo>
                  <a:cubicBezTo>
                    <a:pt x="4" y="5"/>
                    <a:pt x="11" y="4"/>
                    <a:pt x="13" y="8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601">
              <a:extLst>
                <a:ext uri="{FF2B5EF4-FFF2-40B4-BE49-F238E27FC236}">
                  <a16:creationId xmlns="" xmlns:a16="http://schemas.microsoft.com/office/drawing/2014/main" id="{5826BEA7-BF26-4C02-AE1C-55A7430E11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488" y="3279775"/>
              <a:ext cx="6350" cy="14288"/>
            </a:xfrm>
            <a:custGeom>
              <a:avLst/>
              <a:gdLst>
                <a:gd name="T0" fmla="*/ 0 w 8"/>
                <a:gd name="T1" fmla="*/ 6 h 18"/>
                <a:gd name="T2" fmla="*/ 6 w 8"/>
                <a:gd name="T3" fmla="*/ 18 h 18"/>
                <a:gd name="T4" fmla="*/ 0 w 8"/>
                <a:gd name="T5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8">
                  <a:moveTo>
                    <a:pt x="0" y="6"/>
                  </a:moveTo>
                  <a:cubicBezTo>
                    <a:pt x="1" y="10"/>
                    <a:pt x="3" y="16"/>
                    <a:pt x="6" y="18"/>
                  </a:cubicBezTo>
                  <a:cubicBezTo>
                    <a:pt x="8" y="14"/>
                    <a:pt x="7" y="0"/>
                    <a:pt x="0" y="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602">
              <a:extLst>
                <a:ext uri="{FF2B5EF4-FFF2-40B4-BE49-F238E27FC236}">
                  <a16:creationId xmlns="" xmlns:a16="http://schemas.microsoft.com/office/drawing/2014/main" id="{440AF759-4892-48A1-8423-E338027E87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7488" y="3279775"/>
              <a:ext cx="6350" cy="14288"/>
            </a:xfrm>
            <a:custGeom>
              <a:avLst/>
              <a:gdLst>
                <a:gd name="T0" fmla="*/ 0 w 8"/>
                <a:gd name="T1" fmla="*/ 6 h 18"/>
                <a:gd name="T2" fmla="*/ 6 w 8"/>
                <a:gd name="T3" fmla="*/ 18 h 18"/>
                <a:gd name="T4" fmla="*/ 0 w 8"/>
                <a:gd name="T5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18">
                  <a:moveTo>
                    <a:pt x="0" y="6"/>
                  </a:moveTo>
                  <a:cubicBezTo>
                    <a:pt x="1" y="10"/>
                    <a:pt x="3" y="16"/>
                    <a:pt x="6" y="18"/>
                  </a:cubicBezTo>
                  <a:cubicBezTo>
                    <a:pt x="8" y="14"/>
                    <a:pt x="7" y="0"/>
                    <a:pt x="0" y="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603">
              <a:extLst>
                <a:ext uri="{FF2B5EF4-FFF2-40B4-BE49-F238E27FC236}">
                  <a16:creationId xmlns="" xmlns:a16="http://schemas.microsoft.com/office/drawing/2014/main" id="{2AD01700-1512-4B72-BE2F-C8D8941D1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2251" y="3306763"/>
              <a:ext cx="7938" cy="4763"/>
            </a:xfrm>
            <a:custGeom>
              <a:avLst/>
              <a:gdLst>
                <a:gd name="T0" fmla="*/ 9 w 9"/>
                <a:gd name="T1" fmla="*/ 7 h 7"/>
                <a:gd name="T2" fmla="*/ 0 w 9"/>
                <a:gd name="T3" fmla="*/ 0 h 7"/>
                <a:gd name="T4" fmla="*/ 9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9" y="7"/>
                  </a:moveTo>
                  <a:cubicBezTo>
                    <a:pt x="8" y="3"/>
                    <a:pt x="3" y="1"/>
                    <a:pt x="0" y="0"/>
                  </a:cubicBezTo>
                  <a:cubicBezTo>
                    <a:pt x="2" y="3"/>
                    <a:pt x="6" y="5"/>
                    <a:pt x="9" y="7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604">
              <a:extLst>
                <a:ext uri="{FF2B5EF4-FFF2-40B4-BE49-F238E27FC236}">
                  <a16:creationId xmlns="" xmlns:a16="http://schemas.microsoft.com/office/drawing/2014/main" id="{6FC1DF1B-E37A-4D88-AF5B-FAF1B0335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2251" y="3306763"/>
              <a:ext cx="7938" cy="4763"/>
            </a:xfrm>
            <a:custGeom>
              <a:avLst/>
              <a:gdLst>
                <a:gd name="T0" fmla="*/ 9 w 9"/>
                <a:gd name="T1" fmla="*/ 7 h 7"/>
                <a:gd name="T2" fmla="*/ 0 w 9"/>
                <a:gd name="T3" fmla="*/ 0 h 7"/>
                <a:gd name="T4" fmla="*/ 9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9" y="7"/>
                  </a:moveTo>
                  <a:cubicBezTo>
                    <a:pt x="8" y="3"/>
                    <a:pt x="3" y="1"/>
                    <a:pt x="0" y="0"/>
                  </a:cubicBezTo>
                  <a:cubicBezTo>
                    <a:pt x="2" y="3"/>
                    <a:pt x="6" y="5"/>
                    <a:pt x="9" y="7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605">
              <a:extLst>
                <a:ext uri="{FF2B5EF4-FFF2-40B4-BE49-F238E27FC236}">
                  <a16:creationId xmlns="" xmlns:a16="http://schemas.microsoft.com/office/drawing/2014/main" id="{ECF0DD61-8836-4993-9D85-AB71DBB837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2251" y="3322638"/>
              <a:ext cx="7938" cy="12700"/>
            </a:xfrm>
            <a:custGeom>
              <a:avLst/>
              <a:gdLst>
                <a:gd name="T0" fmla="*/ 0 w 10"/>
                <a:gd name="T1" fmla="*/ 5 h 16"/>
                <a:gd name="T2" fmla="*/ 10 w 10"/>
                <a:gd name="T3" fmla="*/ 7 h 16"/>
                <a:gd name="T4" fmla="*/ 0 w 10"/>
                <a:gd name="T5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6">
                  <a:moveTo>
                    <a:pt x="0" y="5"/>
                  </a:moveTo>
                  <a:cubicBezTo>
                    <a:pt x="0" y="11"/>
                    <a:pt x="10" y="16"/>
                    <a:pt x="10" y="7"/>
                  </a:cubicBezTo>
                  <a:cubicBezTo>
                    <a:pt x="10" y="2"/>
                    <a:pt x="2" y="0"/>
                    <a:pt x="0" y="5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606">
              <a:extLst>
                <a:ext uri="{FF2B5EF4-FFF2-40B4-BE49-F238E27FC236}">
                  <a16:creationId xmlns="" xmlns:a16="http://schemas.microsoft.com/office/drawing/2014/main" id="{FD1D3477-9456-4E0D-8580-20C612D3B3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2251" y="3322638"/>
              <a:ext cx="7938" cy="12700"/>
            </a:xfrm>
            <a:custGeom>
              <a:avLst/>
              <a:gdLst>
                <a:gd name="T0" fmla="*/ 0 w 10"/>
                <a:gd name="T1" fmla="*/ 5 h 16"/>
                <a:gd name="T2" fmla="*/ 10 w 10"/>
                <a:gd name="T3" fmla="*/ 7 h 16"/>
                <a:gd name="T4" fmla="*/ 0 w 10"/>
                <a:gd name="T5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6">
                  <a:moveTo>
                    <a:pt x="0" y="5"/>
                  </a:moveTo>
                  <a:cubicBezTo>
                    <a:pt x="0" y="11"/>
                    <a:pt x="10" y="16"/>
                    <a:pt x="10" y="7"/>
                  </a:cubicBezTo>
                  <a:cubicBezTo>
                    <a:pt x="10" y="2"/>
                    <a:pt x="2" y="0"/>
                    <a:pt x="0" y="5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607">
              <a:extLst>
                <a:ext uri="{FF2B5EF4-FFF2-40B4-BE49-F238E27FC236}">
                  <a16:creationId xmlns="" xmlns:a16="http://schemas.microsoft.com/office/drawing/2014/main" id="{591A806D-C33E-4317-A33B-AEC41FD674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7013" y="3289300"/>
              <a:ext cx="3175" cy="3175"/>
            </a:xfrm>
            <a:custGeom>
              <a:avLst/>
              <a:gdLst>
                <a:gd name="T0" fmla="*/ 3 w 4"/>
                <a:gd name="T1" fmla="*/ 4 h 4"/>
                <a:gd name="T2" fmla="*/ 0 w 4"/>
                <a:gd name="T3" fmla="*/ 2 h 4"/>
                <a:gd name="T4" fmla="*/ 3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1"/>
                    <a:pt x="3" y="0"/>
                    <a:pt x="0" y="2"/>
                  </a:cubicBezTo>
                  <a:cubicBezTo>
                    <a:pt x="1" y="2"/>
                    <a:pt x="2" y="3"/>
                    <a:pt x="3" y="4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608">
              <a:extLst>
                <a:ext uri="{FF2B5EF4-FFF2-40B4-BE49-F238E27FC236}">
                  <a16:creationId xmlns="" xmlns:a16="http://schemas.microsoft.com/office/drawing/2014/main" id="{FB96FA07-9533-4173-965F-40D4722EDB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7013" y="3289300"/>
              <a:ext cx="3175" cy="3175"/>
            </a:xfrm>
            <a:custGeom>
              <a:avLst/>
              <a:gdLst>
                <a:gd name="T0" fmla="*/ 3 w 4"/>
                <a:gd name="T1" fmla="*/ 4 h 4"/>
                <a:gd name="T2" fmla="*/ 0 w 4"/>
                <a:gd name="T3" fmla="*/ 2 h 4"/>
                <a:gd name="T4" fmla="*/ 3 w 4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1"/>
                    <a:pt x="3" y="0"/>
                    <a:pt x="0" y="2"/>
                  </a:cubicBezTo>
                  <a:cubicBezTo>
                    <a:pt x="1" y="2"/>
                    <a:pt x="2" y="3"/>
                    <a:pt x="3" y="4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609">
              <a:extLst>
                <a:ext uri="{FF2B5EF4-FFF2-40B4-BE49-F238E27FC236}">
                  <a16:creationId xmlns="" xmlns:a16="http://schemas.microsoft.com/office/drawing/2014/main" id="{4AD2FA79-D90F-4D2B-8FC0-45A3C58CCC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1" y="3367088"/>
              <a:ext cx="33338" cy="41275"/>
            </a:xfrm>
            <a:custGeom>
              <a:avLst/>
              <a:gdLst>
                <a:gd name="T0" fmla="*/ 0 w 42"/>
                <a:gd name="T1" fmla="*/ 6 h 53"/>
                <a:gd name="T2" fmla="*/ 7 w 42"/>
                <a:gd name="T3" fmla="*/ 22 h 53"/>
                <a:gd name="T4" fmla="*/ 6 w 42"/>
                <a:gd name="T5" fmla="*/ 36 h 53"/>
                <a:gd name="T6" fmla="*/ 6 w 42"/>
                <a:gd name="T7" fmla="*/ 52 h 53"/>
                <a:gd name="T8" fmla="*/ 20 w 42"/>
                <a:gd name="T9" fmla="*/ 44 h 53"/>
                <a:gd name="T10" fmla="*/ 30 w 42"/>
                <a:gd name="T11" fmla="*/ 35 h 53"/>
                <a:gd name="T12" fmla="*/ 40 w 42"/>
                <a:gd name="T13" fmla="*/ 25 h 53"/>
                <a:gd name="T14" fmla="*/ 32 w 42"/>
                <a:gd name="T15" fmla="*/ 18 h 53"/>
                <a:gd name="T16" fmla="*/ 28 w 42"/>
                <a:gd name="T17" fmla="*/ 12 h 53"/>
                <a:gd name="T18" fmla="*/ 21 w 42"/>
                <a:gd name="T19" fmla="*/ 14 h 53"/>
                <a:gd name="T20" fmla="*/ 13 w 42"/>
                <a:gd name="T21" fmla="*/ 6 h 53"/>
                <a:gd name="T22" fmla="*/ 2 w 42"/>
                <a:gd name="T23" fmla="*/ 0 h 53"/>
                <a:gd name="T24" fmla="*/ 0 w 42"/>
                <a:gd name="T25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53">
                  <a:moveTo>
                    <a:pt x="0" y="6"/>
                  </a:moveTo>
                  <a:cubicBezTo>
                    <a:pt x="9" y="8"/>
                    <a:pt x="7" y="15"/>
                    <a:pt x="7" y="22"/>
                  </a:cubicBezTo>
                  <a:cubicBezTo>
                    <a:pt x="6" y="27"/>
                    <a:pt x="7" y="31"/>
                    <a:pt x="6" y="36"/>
                  </a:cubicBezTo>
                  <a:cubicBezTo>
                    <a:pt x="4" y="41"/>
                    <a:pt x="8" y="47"/>
                    <a:pt x="6" y="52"/>
                  </a:cubicBezTo>
                  <a:cubicBezTo>
                    <a:pt x="11" y="53"/>
                    <a:pt x="14" y="44"/>
                    <a:pt x="20" y="44"/>
                  </a:cubicBezTo>
                  <a:cubicBezTo>
                    <a:pt x="24" y="44"/>
                    <a:pt x="31" y="38"/>
                    <a:pt x="30" y="35"/>
                  </a:cubicBezTo>
                  <a:cubicBezTo>
                    <a:pt x="29" y="31"/>
                    <a:pt x="41" y="30"/>
                    <a:pt x="40" y="25"/>
                  </a:cubicBezTo>
                  <a:cubicBezTo>
                    <a:pt x="37" y="19"/>
                    <a:pt x="42" y="10"/>
                    <a:pt x="32" y="18"/>
                  </a:cubicBezTo>
                  <a:cubicBezTo>
                    <a:pt x="34" y="15"/>
                    <a:pt x="31" y="11"/>
                    <a:pt x="28" y="12"/>
                  </a:cubicBezTo>
                  <a:cubicBezTo>
                    <a:pt x="25" y="13"/>
                    <a:pt x="23" y="16"/>
                    <a:pt x="21" y="14"/>
                  </a:cubicBezTo>
                  <a:cubicBezTo>
                    <a:pt x="18" y="11"/>
                    <a:pt x="16" y="8"/>
                    <a:pt x="13" y="6"/>
                  </a:cubicBezTo>
                  <a:cubicBezTo>
                    <a:pt x="9" y="4"/>
                    <a:pt x="5" y="4"/>
                    <a:pt x="2" y="0"/>
                  </a:cubicBezTo>
                  <a:cubicBezTo>
                    <a:pt x="1" y="2"/>
                    <a:pt x="0" y="4"/>
                    <a:pt x="0" y="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610">
              <a:extLst>
                <a:ext uri="{FF2B5EF4-FFF2-40B4-BE49-F238E27FC236}">
                  <a16:creationId xmlns="" xmlns:a16="http://schemas.microsoft.com/office/drawing/2014/main" id="{3AEF043F-759C-414C-A401-D83A1B05B4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1" y="3367088"/>
              <a:ext cx="33338" cy="41275"/>
            </a:xfrm>
            <a:custGeom>
              <a:avLst/>
              <a:gdLst>
                <a:gd name="T0" fmla="*/ 0 w 42"/>
                <a:gd name="T1" fmla="*/ 6 h 53"/>
                <a:gd name="T2" fmla="*/ 7 w 42"/>
                <a:gd name="T3" fmla="*/ 22 h 53"/>
                <a:gd name="T4" fmla="*/ 6 w 42"/>
                <a:gd name="T5" fmla="*/ 36 h 53"/>
                <a:gd name="T6" fmla="*/ 6 w 42"/>
                <a:gd name="T7" fmla="*/ 52 h 53"/>
                <a:gd name="T8" fmla="*/ 20 w 42"/>
                <a:gd name="T9" fmla="*/ 44 h 53"/>
                <a:gd name="T10" fmla="*/ 30 w 42"/>
                <a:gd name="T11" fmla="*/ 35 h 53"/>
                <a:gd name="T12" fmla="*/ 40 w 42"/>
                <a:gd name="T13" fmla="*/ 25 h 53"/>
                <a:gd name="T14" fmla="*/ 32 w 42"/>
                <a:gd name="T15" fmla="*/ 18 h 53"/>
                <a:gd name="T16" fmla="*/ 28 w 42"/>
                <a:gd name="T17" fmla="*/ 12 h 53"/>
                <a:gd name="T18" fmla="*/ 21 w 42"/>
                <a:gd name="T19" fmla="*/ 14 h 53"/>
                <a:gd name="T20" fmla="*/ 13 w 42"/>
                <a:gd name="T21" fmla="*/ 6 h 53"/>
                <a:gd name="T22" fmla="*/ 2 w 42"/>
                <a:gd name="T23" fmla="*/ 0 h 53"/>
                <a:gd name="T24" fmla="*/ 0 w 42"/>
                <a:gd name="T25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53">
                  <a:moveTo>
                    <a:pt x="0" y="6"/>
                  </a:moveTo>
                  <a:cubicBezTo>
                    <a:pt x="9" y="8"/>
                    <a:pt x="7" y="15"/>
                    <a:pt x="7" y="22"/>
                  </a:cubicBezTo>
                  <a:cubicBezTo>
                    <a:pt x="6" y="27"/>
                    <a:pt x="7" y="31"/>
                    <a:pt x="6" y="36"/>
                  </a:cubicBezTo>
                  <a:cubicBezTo>
                    <a:pt x="4" y="41"/>
                    <a:pt x="8" y="47"/>
                    <a:pt x="6" y="52"/>
                  </a:cubicBezTo>
                  <a:cubicBezTo>
                    <a:pt x="11" y="53"/>
                    <a:pt x="14" y="44"/>
                    <a:pt x="20" y="44"/>
                  </a:cubicBezTo>
                  <a:cubicBezTo>
                    <a:pt x="24" y="44"/>
                    <a:pt x="31" y="38"/>
                    <a:pt x="30" y="35"/>
                  </a:cubicBezTo>
                  <a:cubicBezTo>
                    <a:pt x="29" y="31"/>
                    <a:pt x="41" y="30"/>
                    <a:pt x="40" y="25"/>
                  </a:cubicBezTo>
                  <a:cubicBezTo>
                    <a:pt x="37" y="19"/>
                    <a:pt x="42" y="10"/>
                    <a:pt x="32" y="18"/>
                  </a:cubicBezTo>
                  <a:cubicBezTo>
                    <a:pt x="34" y="15"/>
                    <a:pt x="31" y="11"/>
                    <a:pt x="28" y="12"/>
                  </a:cubicBezTo>
                  <a:cubicBezTo>
                    <a:pt x="25" y="13"/>
                    <a:pt x="23" y="16"/>
                    <a:pt x="21" y="14"/>
                  </a:cubicBezTo>
                  <a:cubicBezTo>
                    <a:pt x="18" y="11"/>
                    <a:pt x="16" y="8"/>
                    <a:pt x="13" y="6"/>
                  </a:cubicBezTo>
                  <a:cubicBezTo>
                    <a:pt x="9" y="4"/>
                    <a:pt x="5" y="4"/>
                    <a:pt x="2" y="0"/>
                  </a:cubicBezTo>
                  <a:cubicBezTo>
                    <a:pt x="1" y="2"/>
                    <a:pt x="0" y="4"/>
                    <a:pt x="0" y="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611">
              <a:extLst>
                <a:ext uri="{FF2B5EF4-FFF2-40B4-BE49-F238E27FC236}">
                  <a16:creationId xmlns="" xmlns:a16="http://schemas.microsoft.com/office/drawing/2014/main" id="{0CF4681A-B716-42AD-9FBF-645447A58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1" y="3346450"/>
              <a:ext cx="4763" cy="15875"/>
            </a:xfrm>
            <a:custGeom>
              <a:avLst/>
              <a:gdLst>
                <a:gd name="T0" fmla="*/ 3 w 7"/>
                <a:gd name="T1" fmla="*/ 7 h 21"/>
                <a:gd name="T2" fmla="*/ 4 w 7"/>
                <a:gd name="T3" fmla="*/ 21 h 21"/>
                <a:gd name="T4" fmla="*/ 7 w 7"/>
                <a:gd name="T5" fmla="*/ 3 h 21"/>
                <a:gd name="T6" fmla="*/ 3 w 7"/>
                <a:gd name="T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1">
                  <a:moveTo>
                    <a:pt x="3" y="7"/>
                  </a:moveTo>
                  <a:cubicBezTo>
                    <a:pt x="2" y="12"/>
                    <a:pt x="0" y="16"/>
                    <a:pt x="4" y="21"/>
                  </a:cubicBezTo>
                  <a:cubicBezTo>
                    <a:pt x="5" y="15"/>
                    <a:pt x="5" y="9"/>
                    <a:pt x="7" y="3"/>
                  </a:cubicBezTo>
                  <a:cubicBezTo>
                    <a:pt x="7" y="0"/>
                    <a:pt x="0" y="2"/>
                    <a:pt x="3" y="7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612">
              <a:extLst>
                <a:ext uri="{FF2B5EF4-FFF2-40B4-BE49-F238E27FC236}">
                  <a16:creationId xmlns="" xmlns:a16="http://schemas.microsoft.com/office/drawing/2014/main" id="{848034D3-EFD2-41EC-8FA2-47064AD2F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8601" y="3346450"/>
              <a:ext cx="4763" cy="15875"/>
            </a:xfrm>
            <a:custGeom>
              <a:avLst/>
              <a:gdLst>
                <a:gd name="T0" fmla="*/ 3 w 7"/>
                <a:gd name="T1" fmla="*/ 7 h 21"/>
                <a:gd name="T2" fmla="*/ 4 w 7"/>
                <a:gd name="T3" fmla="*/ 21 h 21"/>
                <a:gd name="T4" fmla="*/ 7 w 7"/>
                <a:gd name="T5" fmla="*/ 3 h 21"/>
                <a:gd name="T6" fmla="*/ 3 w 7"/>
                <a:gd name="T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1">
                  <a:moveTo>
                    <a:pt x="3" y="7"/>
                  </a:moveTo>
                  <a:cubicBezTo>
                    <a:pt x="2" y="12"/>
                    <a:pt x="0" y="16"/>
                    <a:pt x="4" y="21"/>
                  </a:cubicBezTo>
                  <a:cubicBezTo>
                    <a:pt x="5" y="15"/>
                    <a:pt x="5" y="9"/>
                    <a:pt x="7" y="3"/>
                  </a:cubicBezTo>
                  <a:cubicBezTo>
                    <a:pt x="7" y="0"/>
                    <a:pt x="0" y="2"/>
                    <a:pt x="3" y="7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613">
              <a:extLst>
                <a:ext uri="{FF2B5EF4-FFF2-40B4-BE49-F238E27FC236}">
                  <a16:creationId xmlns="" xmlns:a16="http://schemas.microsoft.com/office/drawing/2014/main" id="{FB5F652E-A666-4C48-B052-9998DBAA6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8126" y="3506788"/>
              <a:ext cx="11113" cy="7938"/>
            </a:xfrm>
            <a:custGeom>
              <a:avLst/>
              <a:gdLst>
                <a:gd name="T0" fmla="*/ 3 w 15"/>
                <a:gd name="T1" fmla="*/ 7 h 12"/>
                <a:gd name="T2" fmla="*/ 10 w 15"/>
                <a:gd name="T3" fmla="*/ 11 h 12"/>
                <a:gd name="T4" fmla="*/ 15 w 15"/>
                <a:gd name="T5" fmla="*/ 3 h 12"/>
                <a:gd name="T6" fmla="*/ 8 w 15"/>
                <a:gd name="T7" fmla="*/ 0 h 12"/>
                <a:gd name="T8" fmla="*/ 0 w 15"/>
                <a:gd name="T9" fmla="*/ 4 h 12"/>
                <a:gd name="T10" fmla="*/ 3 w 15"/>
                <a:gd name="T11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2">
                  <a:moveTo>
                    <a:pt x="3" y="7"/>
                  </a:moveTo>
                  <a:cubicBezTo>
                    <a:pt x="4" y="10"/>
                    <a:pt x="7" y="12"/>
                    <a:pt x="10" y="11"/>
                  </a:cubicBezTo>
                  <a:cubicBezTo>
                    <a:pt x="13" y="9"/>
                    <a:pt x="13" y="6"/>
                    <a:pt x="15" y="3"/>
                  </a:cubicBezTo>
                  <a:cubicBezTo>
                    <a:pt x="12" y="3"/>
                    <a:pt x="11" y="1"/>
                    <a:pt x="8" y="0"/>
                  </a:cubicBezTo>
                  <a:cubicBezTo>
                    <a:pt x="5" y="0"/>
                    <a:pt x="3" y="3"/>
                    <a:pt x="0" y="4"/>
                  </a:cubicBezTo>
                  <a:cubicBezTo>
                    <a:pt x="1" y="5"/>
                    <a:pt x="2" y="6"/>
                    <a:pt x="3" y="7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614">
              <a:extLst>
                <a:ext uri="{FF2B5EF4-FFF2-40B4-BE49-F238E27FC236}">
                  <a16:creationId xmlns="" xmlns:a16="http://schemas.microsoft.com/office/drawing/2014/main" id="{B2B404A9-990A-4A41-9B3C-8CFD0742C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8126" y="3506788"/>
              <a:ext cx="11113" cy="7938"/>
            </a:xfrm>
            <a:custGeom>
              <a:avLst/>
              <a:gdLst>
                <a:gd name="T0" fmla="*/ 3 w 15"/>
                <a:gd name="T1" fmla="*/ 7 h 12"/>
                <a:gd name="T2" fmla="*/ 10 w 15"/>
                <a:gd name="T3" fmla="*/ 11 h 12"/>
                <a:gd name="T4" fmla="*/ 15 w 15"/>
                <a:gd name="T5" fmla="*/ 3 h 12"/>
                <a:gd name="T6" fmla="*/ 8 w 15"/>
                <a:gd name="T7" fmla="*/ 0 h 12"/>
                <a:gd name="T8" fmla="*/ 0 w 15"/>
                <a:gd name="T9" fmla="*/ 4 h 12"/>
                <a:gd name="T10" fmla="*/ 3 w 15"/>
                <a:gd name="T11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2">
                  <a:moveTo>
                    <a:pt x="3" y="7"/>
                  </a:moveTo>
                  <a:cubicBezTo>
                    <a:pt x="4" y="10"/>
                    <a:pt x="7" y="12"/>
                    <a:pt x="10" y="11"/>
                  </a:cubicBezTo>
                  <a:cubicBezTo>
                    <a:pt x="13" y="9"/>
                    <a:pt x="13" y="6"/>
                    <a:pt x="15" y="3"/>
                  </a:cubicBezTo>
                  <a:cubicBezTo>
                    <a:pt x="12" y="3"/>
                    <a:pt x="11" y="1"/>
                    <a:pt x="8" y="0"/>
                  </a:cubicBezTo>
                  <a:cubicBezTo>
                    <a:pt x="5" y="0"/>
                    <a:pt x="3" y="3"/>
                    <a:pt x="0" y="4"/>
                  </a:cubicBezTo>
                  <a:cubicBezTo>
                    <a:pt x="1" y="5"/>
                    <a:pt x="2" y="6"/>
                    <a:pt x="3" y="7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615">
              <a:extLst>
                <a:ext uri="{FF2B5EF4-FFF2-40B4-BE49-F238E27FC236}">
                  <a16:creationId xmlns="" xmlns:a16="http://schemas.microsoft.com/office/drawing/2014/main" id="{C3577C4D-CA0B-481F-B112-38C4FE719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8126" y="3424238"/>
              <a:ext cx="112713" cy="115888"/>
            </a:xfrm>
            <a:custGeom>
              <a:avLst/>
              <a:gdLst>
                <a:gd name="T0" fmla="*/ 2 w 146"/>
                <a:gd name="T1" fmla="*/ 92 h 151"/>
                <a:gd name="T2" fmla="*/ 13 w 146"/>
                <a:gd name="T3" fmla="*/ 94 h 151"/>
                <a:gd name="T4" fmla="*/ 17 w 146"/>
                <a:gd name="T5" fmla="*/ 80 h 151"/>
                <a:gd name="T6" fmla="*/ 25 w 146"/>
                <a:gd name="T7" fmla="*/ 70 h 151"/>
                <a:gd name="T8" fmla="*/ 30 w 146"/>
                <a:gd name="T9" fmla="*/ 81 h 151"/>
                <a:gd name="T10" fmla="*/ 34 w 146"/>
                <a:gd name="T11" fmla="*/ 81 h 151"/>
                <a:gd name="T12" fmla="*/ 38 w 146"/>
                <a:gd name="T13" fmla="*/ 72 h 151"/>
                <a:gd name="T14" fmla="*/ 38 w 146"/>
                <a:gd name="T15" fmla="*/ 79 h 151"/>
                <a:gd name="T16" fmla="*/ 48 w 146"/>
                <a:gd name="T17" fmla="*/ 83 h 151"/>
                <a:gd name="T18" fmla="*/ 45 w 146"/>
                <a:gd name="T19" fmla="*/ 77 h 151"/>
                <a:gd name="T20" fmla="*/ 49 w 146"/>
                <a:gd name="T21" fmla="*/ 74 h 151"/>
                <a:gd name="T22" fmla="*/ 50 w 146"/>
                <a:gd name="T23" fmla="*/ 69 h 151"/>
                <a:gd name="T24" fmla="*/ 57 w 146"/>
                <a:gd name="T25" fmla="*/ 72 h 151"/>
                <a:gd name="T26" fmla="*/ 71 w 146"/>
                <a:gd name="T27" fmla="*/ 85 h 151"/>
                <a:gd name="T28" fmla="*/ 66 w 146"/>
                <a:gd name="T29" fmla="*/ 99 h 151"/>
                <a:gd name="T30" fmla="*/ 69 w 146"/>
                <a:gd name="T31" fmla="*/ 115 h 151"/>
                <a:gd name="T32" fmla="*/ 83 w 146"/>
                <a:gd name="T33" fmla="*/ 131 h 151"/>
                <a:gd name="T34" fmla="*/ 100 w 146"/>
                <a:gd name="T35" fmla="*/ 136 h 151"/>
                <a:gd name="T36" fmla="*/ 106 w 146"/>
                <a:gd name="T37" fmla="*/ 129 h 151"/>
                <a:gd name="T38" fmla="*/ 111 w 146"/>
                <a:gd name="T39" fmla="*/ 146 h 151"/>
                <a:gd name="T40" fmla="*/ 120 w 146"/>
                <a:gd name="T41" fmla="*/ 126 h 151"/>
                <a:gd name="T42" fmla="*/ 110 w 146"/>
                <a:gd name="T43" fmla="*/ 109 h 151"/>
                <a:gd name="T44" fmla="*/ 120 w 146"/>
                <a:gd name="T45" fmla="*/ 86 h 151"/>
                <a:gd name="T46" fmla="*/ 129 w 146"/>
                <a:gd name="T47" fmla="*/ 102 h 151"/>
                <a:gd name="T48" fmla="*/ 130 w 146"/>
                <a:gd name="T49" fmla="*/ 111 h 151"/>
                <a:gd name="T50" fmla="*/ 134 w 146"/>
                <a:gd name="T51" fmla="*/ 122 h 151"/>
                <a:gd name="T52" fmla="*/ 132 w 146"/>
                <a:gd name="T53" fmla="*/ 101 h 151"/>
                <a:gd name="T54" fmla="*/ 138 w 146"/>
                <a:gd name="T55" fmla="*/ 104 h 151"/>
                <a:gd name="T56" fmla="*/ 142 w 146"/>
                <a:gd name="T57" fmla="*/ 93 h 151"/>
                <a:gd name="T58" fmla="*/ 142 w 146"/>
                <a:gd name="T59" fmla="*/ 74 h 151"/>
                <a:gd name="T60" fmla="*/ 137 w 146"/>
                <a:gd name="T61" fmla="*/ 64 h 151"/>
                <a:gd name="T62" fmla="*/ 134 w 146"/>
                <a:gd name="T63" fmla="*/ 55 h 151"/>
                <a:gd name="T64" fmla="*/ 126 w 146"/>
                <a:gd name="T65" fmla="*/ 40 h 151"/>
                <a:gd name="T66" fmla="*/ 132 w 146"/>
                <a:gd name="T67" fmla="*/ 34 h 151"/>
                <a:gd name="T68" fmla="*/ 128 w 146"/>
                <a:gd name="T69" fmla="*/ 25 h 151"/>
                <a:gd name="T70" fmla="*/ 126 w 146"/>
                <a:gd name="T71" fmla="*/ 18 h 151"/>
                <a:gd name="T72" fmla="*/ 119 w 146"/>
                <a:gd name="T73" fmla="*/ 15 h 151"/>
                <a:gd name="T74" fmla="*/ 114 w 146"/>
                <a:gd name="T75" fmla="*/ 9 h 151"/>
                <a:gd name="T76" fmla="*/ 103 w 146"/>
                <a:gd name="T77" fmla="*/ 0 h 151"/>
                <a:gd name="T78" fmla="*/ 107 w 146"/>
                <a:gd name="T79" fmla="*/ 21 h 151"/>
                <a:gd name="T80" fmla="*/ 107 w 146"/>
                <a:gd name="T81" fmla="*/ 28 h 151"/>
                <a:gd name="T82" fmla="*/ 98 w 146"/>
                <a:gd name="T83" fmla="*/ 25 h 151"/>
                <a:gd name="T84" fmla="*/ 90 w 146"/>
                <a:gd name="T85" fmla="*/ 28 h 151"/>
                <a:gd name="T86" fmla="*/ 83 w 146"/>
                <a:gd name="T87" fmla="*/ 44 h 151"/>
                <a:gd name="T88" fmla="*/ 74 w 146"/>
                <a:gd name="T89" fmla="*/ 42 h 151"/>
                <a:gd name="T90" fmla="*/ 70 w 146"/>
                <a:gd name="T91" fmla="*/ 54 h 151"/>
                <a:gd name="T92" fmla="*/ 60 w 146"/>
                <a:gd name="T93" fmla="*/ 58 h 151"/>
                <a:gd name="T94" fmla="*/ 53 w 146"/>
                <a:gd name="T95" fmla="*/ 63 h 151"/>
                <a:gd name="T96" fmla="*/ 56 w 146"/>
                <a:gd name="T97" fmla="*/ 60 h 151"/>
                <a:gd name="T98" fmla="*/ 59 w 146"/>
                <a:gd name="T99" fmla="*/ 53 h 151"/>
                <a:gd name="T100" fmla="*/ 49 w 146"/>
                <a:gd name="T101" fmla="*/ 42 h 151"/>
                <a:gd name="T102" fmla="*/ 44 w 146"/>
                <a:gd name="T103" fmla="*/ 37 h 151"/>
                <a:gd name="T104" fmla="*/ 33 w 146"/>
                <a:gd name="T105" fmla="*/ 46 h 151"/>
                <a:gd name="T106" fmla="*/ 27 w 146"/>
                <a:gd name="T107" fmla="*/ 58 h 151"/>
                <a:gd name="T108" fmla="*/ 8 w 146"/>
                <a:gd name="T109" fmla="*/ 67 h 151"/>
                <a:gd name="T110" fmla="*/ 7 w 146"/>
                <a:gd name="T111" fmla="*/ 78 h 151"/>
                <a:gd name="T112" fmla="*/ 2 w 146"/>
                <a:gd name="T113" fmla="*/ 9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6" h="151">
                  <a:moveTo>
                    <a:pt x="2" y="92"/>
                  </a:moveTo>
                  <a:cubicBezTo>
                    <a:pt x="0" y="100"/>
                    <a:pt x="12" y="103"/>
                    <a:pt x="13" y="94"/>
                  </a:cubicBezTo>
                  <a:cubicBezTo>
                    <a:pt x="13" y="90"/>
                    <a:pt x="14" y="81"/>
                    <a:pt x="17" y="80"/>
                  </a:cubicBezTo>
                  <a:cubicBezTo>
                    <a:pt x="19" y="79"/>
                    <a:pt x="21" y="66"/>
                    <a:pt x="25" y="70"/>
                  </a:cubicBezTo>
                  <a:cubicBezTo>
                    <a:pt x="29" y="73"/>
                    <a:pt x="27" y="78"/>
                    <a:pt x="30" y="81"/>
                  </a:cubicBezTo>
                  <a:cubicBezTo>
                    <a:pt x="31" y="76"/>
                    <a:pt x="33" y="79"/>
                    <a:pt x="34" y="81"/>
                  </a:cubicBezTo>
                  <a:cubicBezTo>
                    <a:pt x="35" y="78"/>
                    <a:pt x="34" y="74"/>
                    <a:pt x="38" y="72"/>
                  </a:cubicBezTo>
                  <a:cubicBezTo>
                    <a:pt x="40" y="75"/>
                    <a:pt x="40" y="77"/>
                    <a:pt x="38" y="79"/>
                  </a:cubicBezTo>
                  <a:cubicBezTo>
                    <a:pt x="42" y="79"/>
                    <a:pt x="44" y="84"/>
                    <a:pt x="48" y="83"/>
                  </a:cubicBezTo>
                  <a:cubicBezTo>
                    <a:pt x="47" y="81"/>
                    <a:pt x="45" y="79"/>
                    <a:pt x="45" y="77"/>
                  </a:cubicBezTo>
                  <a:cubicBezTo>
                    <a:pt x="46" y="75"/>
                    <a:pt x="48" y="76"/>
                    <a:pt x="49" y="74"/>
                  </a:cubicBezTo>
                  <a:cubicBezTo>
                    <a:pt x="49" y="71"/>
                    <a:pt x="46" y="72"/>
                    <a:pt x="50" y="69"/>
                  </a:cubicBezTo>
                  <a:cubicBezTo>
                    <a:pt x="53" y="67"/>
                    <a:pt x="55" y="70"/>
                    <a:pt x="57" y="72"/>
                  </a:cubicBezTo>
                  <a:cubicBezTo>
                    <a:pt x="63" y="76"/>
                    <a:pt x="69" y="77"/>
                    <a:pt x="71" y="85"/>
                  </a:cubicBezTo>
                  <a:cubicBezTo>
                    <a:pt x="72" y="90"/>
                    <a:pt x="66" y="94"/>
                    <a:pt x="66" y="99"/>
                  </a:cubicBezTo>
                  <a:cubicBezTo>
                    <a:pt x="65" y="104"/>
                    <a:pt x="68" y="111"/>
                    <a:pt x="69" y="115"/>
                  </a:cubicBezTo>
                  <a:cubicBezTo>
                    <a:pt x="70" y="123"/>
                    <a:pt x="77" y="127"/>
                    <a:pt x="83" y="131"/>
                  </a:cubicBezTo>
                  <a:cubicBezTo>
                    <a:pt x="86" y="132"/>
                    <a:pt x="96" y="139"/>
                    <a:pt x="100" y="136"/>
                  </a:cubicBezTo>
                  <a:cubicBezTo>
                    <a:pt x="102" y="134"/>
                    <a:pt x="101" y="128"/>
                    <a:pt x="106" y="129"/>
                  </a:cubicBezTo>
                  <a:cubicBezTo>
                    <a:pt x="106" y="129"/>
                    <a:pt x="105" y="151"/>
                    <a:pt x="111" y="146"/>
                  </a:cubicBezTo>
                  <a:cubicBezTo>
                    <a:pt x="116" y="143"/>
                    <a:pt x="120" y="132"/>
                    <a:pt x="120" y="126"/>
                  </a:cubicBezTo>
                  <a:cubicBezTo>
                    <a:pt x="119" y="119"/>
                    <a:pt x="113" y="116"/>
                    <a:pt x="110" y="109"/>
                  </a:cubicBezTo>
                  <a:cubicBezTo>
                    <a:pt x="108" y="106"/>
                    <a:pt x="117" y="85"/>
                    <a:pt x="120" y="86"/>
                  </a:cubicBezTo>
                  <a:cubicBezTo>
                    <a:pt x="123" y="87"/>
                    <a:pt x="128" y="99"/>
                    <a:pt x="129" y="102"/>
                  </a:cubicBezTo>
                  <a:cubicBezTo>
                    <a:pt x="130" y="105"/>
                    <a:pt x="130" y="108"/>
                    <a:pt x="130" y="111"/>
                  </a:cubicBezTo>
                  <a:cubicBezTo>
                    <a:pt x="130" y="115"/>
                    <a:pt x="134" y="118"/>
                    <a:pt x="134" y="122"/>
                  </a:cubicBezTo>
                  <a:cubicBezTo>
                    <a:pt x="134" y="115"/>
                    <a:pt x="137" y="107"/>
                    <a:pt x="132" y="101"/>
                  </a:cubicBezTo>
                  <a:cubicBezTo>
                    <a:pt x="135" y="100"/>
                    <a:pt x="137" y="101"/>
                    <a:pt x="138" y="104"/>
                  </a:cubicBezTo>
                  <a:cubicBezTo>
                    <a:pt x="134" y="100"/>
                    <a:pt x="140" y="96"/>
                    <a:pt x="142" y="93"/>
                  </a:cubicBezTo>
                  <a:cubicBezTo>
                    <a:pt x="146" y="88"/>
                    <a:pt x="143" y="80"/>
                    <a:pt x="142" y="74"/>
                  </a:cubicBezTo>
                  <a:cubicBezTo>
                    <a:pt x="141" y="69"/>
                    <a:pt x="135" y="69"/>
                    <a:pt x="137" y="64"/>
                  </a:cubicBezTo>
                  <a:cubicBezTo>
                    <a:pt x="139" y="61"/>
                    <a:pt x="139" y="53"/>
                    <a:pt x="134" y="55"/>
                  </a:cubicBezTo>
                  <a:cubicBezTo>
                    <a:pt x="143" y="47"/>
                    <a:pt x="126" y="45"/>
                    <a:pt x="126" y="40"/>
                  </a:cubicBezTo>
                  <a:cubicBezTo>
                    <a:pt x="126" y="38"/>
                    <a:pt x="131" y="37"/>
                    <a:pt x="132" y="34"/>
                  </a:cubicBezTo>
                  <a:cubicBezTo>
                    <a:pt x="134" y="30"/>
                    <a:pt x="129" y="29"/>
                    <a:pt x="128" y="25"/>
                  </a:cubicBezTo>
                  <a:cubicBezTo>
                    <a:pt x="127" y="24"/>
                    <a:pt x="129" y="16"/>
                    <a:pt x="126" y="18"/>
                  </a:cubicBezTo>
                  <a:cubicBezTo>
                    <a:pt x="122" y="20"/>
                    <a:pt x="121" y="18"/>
                    <a:pt x="119" y="15"/>
                  </a:cubicBezTo>
                  <a:cubicBezTo>
                    <a:pt x="117" y="12"/>
                    <a:pt x="119" y="10"/>
                    <a:pt x="114" y="9"/>
                  </a:cubicBezTo>
                  <a:cubicBezTo>
                    <a:pt x="109" y="7"/>
                    <a:pt x="108" y="2"/>
                    <a:pt x="103" y="0"/>
                  </a:cubicBezTo>
                  <a:cubicBezTo>
                    <a:pt x="100" y="6"/>
                    <a:pt x="105" y="15"/>
                    <a:pt x="107" y="21"/>
                  </a:cubicBezTo>
                  <a:cubicBezTo>
                    <a:pt x="107" y="22"/>
                    <a:pt x="109" y="27"/>
                    <a:pt x="107" y="28"/>
                  </a:cubicBezTo>
                  <a:cubicBezTo>
                    <a:pt x="104" y="29"/>
                    <a:pt x="99" y="28"/>
                    <a:pt x="98" y="25"/>
                  </a:cubicBezTo>
                  <a:cubicBezTo>
                    <a:pt x="95" y="33"/>
                    <a:pt x="98" y="34"/>
                    <a:pt x="90" y="28"/>
                  </a:cubicBezTo>
                  <a:cubicBezTo>
                    <a:pt x="82" y="23"/>
                    <a:pt x="89" y="44"/>
                    <a:pt x="83" y="44"/>
                  </a:cubicBezTo>
                  <a:cubicBezTo>
                    <a:pt x="79" y="45"/>
                    <a:pt x="78" y="40"/>
                    <a:pt x="74" y="42"/>
                  </a:cubicBezTo>
                  <a:cubicBezTo>
                    <a:pt x="70" y="44"/>
                    <a:pt x="71" y="51"/>
                    <a:pt x="70" y="54"/>
                  </a:cubicBezTo>
                  <a:cubicBezTo>
                    <a:pt x="69" y="58"/>
                    <a:pt x="63" y="56"/>
                    <a:pt x="60" y="58"/>
                  </a:cubicBezTo>
                  <a:cubicBezTo>
                    <a:pt x="59" y="60"/>
                    <a:pt x="56" y="63"/>
                    <a:pt x="53" y="63"/>
                  </a:cubicBezTo>
                  <a:cubicBezTo>
                    <a:pt x="51" y="63"/>
                    <a:pt x="56" y="59"/>
                    <a:pt x="56" y="60"/>
                  </a:cubicBezTo>
                  <a:cubicBezTo>
                    <a:pt x="59" y="58"/>
                    <a:pt x="59" y="57"/>
                    <a:pt x="59" y="53"/>
                  </a:cubicBezTo>
                  <a:cubicBezTo>
                    <a:pt x="58" y="50"/>
                    <a:pt x="54" y="36"/>
                    <a:pt x="49" y="42"/>
                  </a:cubicBezTo>
                  <a:cubicBezTo>
                    <a:pt x="48" y="40"/>
                    <a:pt x="47" y="37"/>
                    <a:pt x="44" y="37"/>
                  </a:cubicBezTo>
                  <a:cubicBezTo>
                    <a:pt x="46" y="45"/>
                    <a:pt x="36" y="42"/>
                    <a:pt x="33" y="46"/>
                  </a:cubicBezTo>
                  <a:cubicBezTo>
                    <a:pt x="31" y="52"/>
                    <a:pt x="33" y="56"/>
                    <a:pt x="27" y="58"/>
                  </a:cubicBezTo>
                  <a:cubicBezTo>
                    <a:pt x="20" y="60"/>
                    <a:pt x="11" y="59"/>
                    <a:pt x="8" y="67"/>
                  </a:cubicBezTo>
                  <a:cubicBezTo>
                    <a:pt x="7" y="70"/>
                    <a:pt x="7" y="74"/>
                    <a:pt x="7" y="78"/>
                  </a:cubicBezTo>
                  <a:cubicBezTo>
                    <a:pt x="6" y="83"/>
                    <a:pt x="4" y="87"/>
                    <a:pt x="2" y="92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616">
              <a:extLst>
                <a:ext uri="{FF2B5EF4-FFF2-40B4-BE49-F238E27FC236}">
                  <a16:creationId xmlns="" xmlns:a16="http://schemas.microsoft.com/office/drawing/2014/main" id="{55A0D510-F520-4C5C-B6E6-44C0517C0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8126" y="3424238"/>
              <a:ext cx="112713" cy="115888"/>
            </a:xfrm>
            <a:custGeom>
              <a:avLst/>
              <a:gdLst>
                <a:gd name="T0" fmla="*/ 2 w 146"/>
                <a:gd name="T1" fmla="*/ 92 h 151"/>
                <a:gd name="T2" fmla="*/ 13 w 146"/>
                <a:gd name="T3" fmla="*/ 94 h 151"/>
                <a:gd name="T4" fmla="*/ 17 w 146"/>
                <a:gd name="T5" fmla="*/ 80 h 151"/>
                <a:gd name="T6" fmla="*/ 25 w 146"/>
                <a:gd name="T7" fmla="*/ 70 h 151"/>
                <a:gd name="T8" fmla="*/ 30 w 146"/>
                <a:gd name="T9" fmla="*/ 81 h 151"/>
                <a:gd name="T10" fmla="*/ 34 w 146"/>
                <a:gd name="T11" fmla="*/ 81 h 151"/>
                <a:gd name="T12" fmla="*/ 38 w 146"/>
                <a:gd name="T13" fmla="*/ 72 h 151"/>
                <a:gd name="T14" fmla="*/ 38 w 146"/>
                <a:gd name="T15" fmla="*/ 79 h 151"/>
                <a:gd name="T16" fmla="*/ 48 w 146"/>
                <a:gd name="T17" fmla="*/ 83 h 151"/>
                <a:gd name="T18" fmla="*/ 45 w 146"/>
                <a:gd name="T19" fmla="*/ 77 h 151"/>
                <a:gd name="T20" fmla="*/ 49 w 146"/>
                <a:gd name="T21" fmla="*/ 74 h 151"/>
                <a:gd name="T22" fmla="*/ 50 w 146"/>
                <a:gd name="T23" fmla="*/ 69 h 151"/>
                <a:gd name="T24" fmla="*/ 57 w 146"/>
                <a:gd name="T25" fmla="*/ 72 h 151"/>
                <a:gd name="T26" fmla="*/ 71 w 146"/>
                <a:gd name="T27" fmla="*/ 85 h 151"/>
                <a:gd name="T28" fmla="*/ 66 w 146"/>
                <a:gd name="T29" fmla="*/ 99 h 151"/>
                <a:gd name="T30" fmla="*/ 69 w 146"/>
                <a:gd name="T31" fmla="*/ 115 h 151"/>
                <a:gd name="T32" fmla="*/ 83 w 146"/>
                <a:gd name="T33" fmla="*/ 131 h 151"/>
                <a:gd name="T34" fmla="*/ 100 w 146"/>
                <a:gd name="T35" fmla="*/ 136 h 151"/>
                <a:gd name="T36" fmla="*/ 106 w 146"/>
                <a:gd name="T37" fmla="*/ 129 h 151"/>
                <a:gd name="T38" fmla="*/ 111 w 146"/>
                <a:gd name="T39" fmla="*/ 146 h 151"/>
                <a:gd name="T40" fmla="*/ 120 w 146"/>
                <a:gd name="T41" fmla="*/ 126 h 151"/>
                <a:gd name="T42" fmla="*/ 110 w 146"/>
                <a:gd name="T43" fmla="*/ 109 h 151"/>
                <a:gd name="T44" fmla="*/ 120 w 146"/>
                <a:gd name="T45" fmla="*/ 86 h 151"/>
                <a:gd name="T46" fmla="*/ 129 w 146"/>
                <a:gd name="T47" fmla="*/ 102 h 151"/>
                <a:gd name="T48" fmla="*/ 130 w 146"/>
                <a:gd name="T49" fmla="*/ 111 h 151"/>
                <a:gd name="T50" fmla="*/ 134 w 146"/>
                <a:gd name="T51" fmla="*/ 122 h 151"/>
                <a:gd name="T52" fmla="*/ 132 w 146"/>
                <a:gd name="T53" fmla="*/ 101 h 151"/>
                <a:gd name="T54" fmla="*/ 138 w 146"/>
                <a:gd name="T55" fmla="*/ 104 h 151"/>
                <a:gd name="T56" fmla="*/ 142 w 146"/>
                <a:gd name="T57" fmla="*/ 93 h 151"/>
                <a:gd name="T58" fmla="*/ 142 w 146"/>
                <a:gd name="T59" fmla="*/ 74 h 151"/>
                <a:gd name="T60" fmla="*/ 137 w 146"/>
                <a:gd name="T61" fmla="*/ 64 h 151"/>
                <a:gd name="T62" fmla="*/ 134 w 146"/>
                <a:gd name="T63" fmla="*/ 55 h 151"/>
                <a:gd name="T64" fmla="*/ 126 w 146"/>
                <a:gd name="T65" fmla="*/ 40 h 151"/>
                <a:gd name="T66" fmla="*/ 132 w 146"/>
                <a:gd name="T67" fmla="*/ 34 h 151"/>
                <a:gd name="T68" fmla="*/ 128 w 146"/>
                <a:gd name="T69" fmla="*/ 25 h 151"/>
                <a:gd name="T70" fmla="*/ 126 w 146"/>
                <a:gd name="T71" fmla="*/ 18 h 151"/>
                <a:gd name="T72" fmla="*/ 119 w 146"/>
                <a:gd name="T73" fmla="*/ 15 h 151"/>
                <a:gd name="T74" fmla="*/ 114 w 146"/>
                <a:gd name="T75" fmla="*/ 9 h 151"/>
                <a:gd name="T76" fmla="*/ 103 w 146"/>
                <a:gd name="T77" fmla="*/ 0 h 151"/>
                <a:gd name="T78" fmla="*/ 107 w 146"/>
                <a:gd name="T79" fmla="*/ 21 h 151"/>
                <a:gd name="T80" fmla="*/ 107 w 146"/>
                <a:gd name="T81" fmla="*/ 28 h 151"/>
                <a:gd name="T82" fmla="*/ 98 w 146"/>
                <a:gd name="T83" fmla="*/ 25 h 151"/>
                <a:gd name="T84" fmla="*/ 90 w 146"/>
                <a:gd name="T85" fmla="*/ 28 h 151"/>
                <a:gd name="T86" fmla="*/ 83 w 146"/>
                <a:gd name="T87" fmla="*/ 44 h 151"/>
                <a:gd name="T88" fmla="*/ 74 w 146"/>
                <a:gd name="T89" fmla="*/ 42 h 151"/>
                <a:gd name="T90" fmla="*/ 70 w 146"/>
                <a:gd name="T91" fmla="*/ 54 h 151"/>
                <a:gd name="T92" fmla="*/ 60 w 146"/>
                <a:gd name="T93" fmla="*/ 58 h 151"/>
                <a:gd name="T94" fmla="*/ 53 w 146"/>
                <a:gd name="T95" fmla="*/ 63 h 151"/>
                <a:gd name="T96" fmla="*/ 56 w 146"/>
                <a:gd name="T97" fmla="*/ 60 h 151"/>
                <a:gd name="T98" fmla="*/ 59 w 146"/>
                <a:gd name="T99" fmla="*/ 53 h 151"/>
                <a:gd name="T100" fmla="*/ 49 w 146"/>
                <a:gd name="T101" fmla="*/ 42 h 151"/>
                <a:gd name="T102" fmla="*/ 44 w 146"/>
                <a:gd name="T103" fmla="*/ 37 h 151"/>
                <a:gd name="T104" fmla="*/ 33 w 146"/>
                <a:gd name="T105" fmla="*/ 46 h 151"/>
                <a:gd name="T106" fmla="*/ 27 w 146"/>
                <a:gd name="T107" fmla="*/ 58 h 151"/>
                <a:gd name="T108" fmla="*/ 8 w 146"/>
                <a:gd name="T109" fmla="*/ 67 h 151"/>
                <a:gd name="T110" fmla="*/ 7 w 146"/>
                <a:gd name="T111" fmla="*/ 78 h 151"/>
                <a:gd name="T112" fmla="*/ 2 w 146"/>
                <a:gd name="T113" fmla="*/ 9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6" h="151">
                  <a:moveTo>
                    <a:pt x="2" y="92"/>
                  </a:moveTo>
                  <a:cubicBezTo>
                    <a:pt x="0" y="100"/>
                    <a:pt x="12" y="103"/>
                    <a:pt x="13" y="94"/>
                  </a:cubicBezTo>
                  <a:cubicBezTo>
                    <a:pt x="13" y="90"/>
                    <a:pt x="14" y="81"/>
                    <a:pt x="17" y="80"/>
                  </a:cubicBezTo>
                  <a:cubicBezTo>
                    <a:pt x="19" y="79"/>
                    <a:pt x="21" y="66"/>
                    <a:pt x="25" y="70"/>
                  </a:cubicBezTo>
                  <a:cubicBezTo>
                    <a:pt x="29" y="73"/>
                    <a:pt x="27" y="78"/>
                    <a:pt x="30" y="81"/>
                  </a:cubicBezTo>
                  <a:cubicBezTo>
                    <a:pt x="31" y="76"/>
                    <a:pt x="33" y="79"/>
                    <a:pt x="34" y="81"/>
                  </a:cubicBezTo>
                  <a:cubicBezTo>
                    <a:pt x="35" y="78"/>
                    <a:pt x="34" y="74"/>
                    <a:pt x="38" y="72"/>
                  </a:cubicBezTo>
                  <a:cubicBezTo>
                    <a:pt x="40" y="75"/>
                    <a:pt x="40" y="77"/>
                    <a:pt x="38" y="79"/>
                  </a:cubicBezTo>
                  <a:cubicBezTo>
                    <a:pt x="42" y="79"/>
                    <a:pt x="44" y="84"/>
                    <a:pt x="48" y="83"/>
                  </a:cubicBezTo>
                  <a:cubicBezTo>
                    <a:pt x="47" y="81"/>
                    <a:pt x="45" y="79"/>
                    <a:pt x="45" y="77"/>
                  </a:cubicBezTo>
                  <a:cubicBezTo>
                    <a:pt x="46" y="75"/>
                    <a:pt x="48" y="76"/>
                    <a:pt x="49" y="74"/>
                  </a:cubicBezTo>
                  <a:cubicBezTo>
                    <a:pt x="49" y="71"/>
                    <a:pt x="46" y="72"/>
                    <a:pt x="50" y="69"/>
                  </a:cubicBezTo>
                  <a:cubicBezTo>
                    <a:pt x="53" y="67"/>
                    <a:pt x="55" y="70"/>
                    <a:pt x="57" y="72"/>
                  </a:cubicBezTo>
                  <a:cubicBezTo>
                    <a:pt x="63" y="76"/>
                    <a:pt x="69" y="77"/>
                    <a:pt x="71" y="85"/>
                  </a:cubicBezTo>
                  <a:cubicBezTo>
                    <a:pt x="72" y="90"/>
                    <a:pt x="66" y="94"/>
                    <a:pt x="66" y="99"/>
                  </a:cubicBezTo>
                  <a:cubicBezTo>
                    <a:pt x="65" y="104"/>
                    <a:pt x="68" y="111"/>
                    <a:pt x="69" y="115"/>
                  </a:cubicBezTo>
                  <a:cubicBezTo>
                    <a:pt x="70" y="123"/>
                    <a:pt x="77" y="127"/>
                    <a:pt x="83" y="131"/>
                  </a:cubicBezTo>
                  <a:cubicBezTo>
                    <a:pt x="86" y="132"/>
                    <a:pt x="96" y="139"/>
                    <a:pt x="100" y="136"/>
                  </a:cubicBezTo>
                  <a:cubicBezTo>
                    <a:pt x="102" y="134"/>
                    <a:pt x="101" y="128"/>
                    <a:pt x="106" y="129"/>
                  </a:cubicBezTo>
                  <a:cubicBezTo>
                    <a:pt x="106" y="129"/>
                    <a:pt x="105" y="151"/>
                    <a:pt x="111" y="146"/>
                  </a:cubicBezTo>
                  <a:cubicBezTo>
                    <a:pt x="116" y="143"/>
                    <a:pt x="120" y="132"/>
                    <a:pt x="120" y="126"/>
                  </a:cubicBezTo>
                  <a:cubicBezTo>
                    <a:pt x="119" y="119"/>
                    <a:pt x="113" y="116"/>
                    <a:pt x="110" y="109"/>
                  </a:cubicBezTo>
                  <a:cubicBezTo>
                    <a:pt x="108" y="106"/>
                    <a:pt x="117" y="85"/>
                    <a:pt x="120" y="86"/>
                  </a:cubicBezTo>
                  <a:cubicBezTo>
                    <a:pt x="123" y="87"/>
                    <a:pt x="128" y="99"/>
                    <a:pt x="129" y="102"/>
                  </a:cubicBezTo>
                  <a:cubicBezTo>
                    <a:pt x="130" y="105"/>
                    <a:pt x="130" y="108"/>
                    <a:pt x="130" y="111"/>
                  </a:cubicBezTo>
                  <a:cubicBezTo>
                    <a:pt x="130" y="115"/>
                    <a:pt x="134" y="118"/>
                    <a:pt x="134" y="122"/>
                  </a:cubicBezTo>
                  <a:cubicBezTo>
                    <a:pt x="134" y="115"/>
                    <a:pt x="137" y="107"/>
                    <a:pt x="132" y="101"/>
                  </a:cubicBezTo>
                  <a:cubicBezTo>
                    <a:pt x="135" y="100"/>
                    <a:pt x="137" y="101"/>
                    <a:pt x="138" y="104"/>
                  </a:cubicBezTo>
                  <a:cubicBezTo>
                    <a:pt x="134" y="100"/>
                    <a:pt x="140" y="96"/>
                    <a:pt x="142" y="93"/>
                  </a:cubicBezTo>
                  <a:cubicBezTo>
                    <a:pt x="146" y="88"/>
                    <a:pt x="143" y="80"/>
                    <a:pt x="142" y="74"/>
                  </a:cubicBezTo>
                  <a:cubicBezTo>
                    <a:pt x="141" y="69"/>
                    <a:pt x="135" y="69"/>
                    <a:pt x="137" y="64"/>
                  </a:cubicBezTo>
                  <a:cubicBezTo>
                    <a:pt x="139" y="61"/>
                    <a:pt x="139" y="53"/>
                    <a:pt x="134" y="55"/>
                  </a:cubicBezTo>
                  <a:cubicBezTo>
                    <a:pt x="143" y="47"/>
                    <a:pt x="126" y="45"/>
                    <a:pt x="126" y="40"/>
                  </a:cubicBezTo>
                  <a:cubicBezTo>
                    <a:pt x="126" y="38"/>
                    <a:pt x="131" y="37"/>
                    <a:pt x="132" y="34"/>
                  </a:cubicBezTo>
                  <a:cubicBezTo>
                    <a:pt x="134" y="30"/>
                    <a:pt x="129" y="29"/>
                    <a:pt x="128" y="25"/>
                  </a:cubicBezTo>
                  <a:cubicBezTo>
                    <a:pt x="127" y="24"/>
                    <a:pt x="129" y="16"/>
                    <a:pt x="126" y="18"/>
                  </a:cubicBezTo>
                  <a:cubicBezTo>
                    <a:pt x="122" y="20"/>
                    <a:pt x="121" y="18"/>
                    <a:pt x="119" y="15"/>
                  </a:cubicBezTo>
                  <a:cubicBezTo>
                    <a:pt x="117" y="12"/>
                    <a:pt x="119" y="10"/>
                    <a:pt x="114" y="9"/>
                  </a:cubicBezTo>
                  <a:cubicBezTo>
                    <a:pt x="109" y="7"/>
                    <a:pt x="108" y="2"/>
                    <a:pt x="103" y="0"/>
                  </a:cubicBezTo>
                  <a:cubicBezTo>
                    <a:pt x="100" y="6"/>
                    <a:pt x="105" y="15"/>
                    <a:pt x="107" y="21"/>
                  </a:cubicBezTo>
                  <a:cubicBezTo>
                    <a:pt x="107" y="22"/>
                    <a:pt x="109" y="27"/>
                    <a:pt x="107" y="28"/>
                  </a:cubicBezTo>
                  <a:cubicBezTo>
                    <a:pt x="104" y="29"/>
                    <a:pt x="99" y="28"/>
                    <a:pt x="98" y="25"/>
                  </a:cubicBezTo>
                  <a:cubicBezTo>
                    <a:pt x="95" y="33"/>
                    <a:pt x="98" y="34"/>
                    <a:pt x="90" y="28"/>
                  </a:cubicBezTo>
                  <a:cubicBezTo>
                    <a:pt x="82" y="23"/>
                    <a:pt x="89" y="44"/>
                    <a:pt x="83" y="44"/>
                  </a:cubicBezTo>
                  <a:cubicBezTo>
                    <a:pt x="79" y="45"/>
                    <a:pt x="78" y="40"/>
                    <a:pt x="74" y="42"/>
                  </a:cubicBezTo>
                  <a:cubicBezTo>
                    <a:pt x="70" y="44"/>
                    <a:pt x="71" y="51"/>
                    <a:pt x="70" y="54"/>
                  </a:cubicBezTo>
                  <a:cubicBezTo>
                    <a:pt x="69" y="58"/>
                    <a:pt x="63" y="56"/>
                    <a:pt x="60" y="58"/>
                  </a:cubicBezTo>
                  <a:cubicBezTo>
                    <a:pt x="59" y="60"/>
                    <a:pt x="56" y="63"/>
                    <a:pt x="53" y="63"/>
                  </a:cubicBezTo>
                  <a:cubicBezTo>
                    <a:pt x="51" y="63"/>
                    <a:pt x="56" y="59"/>
                    <a:pt x="56" y="60"/>
                  </a:cubicBezTo>
                  <a:cubicBezTo>
                    <a:pt x="59" y="58"/>
                    <a:pt x="59" y="57"/>
                    <a:pt x="59" y="53"/>
                  </a:cubicBezTo>
                  <a:cubicBezTo>
                    <a:pt x="58" y="50"/>
                    <a:pt x="54" y="36"/>
                    <a:pt x="49" y="42"/>
                  </a:cubicBezTo>
                  <a:cubicBezTo>
                    <a:pt x="48" y="40"/>
                    <a:pt x="47" y="37"/>
                    <a:pt x="44" y="37"/>
                  </a:cubicBezTo>
                  <a:cubicBezTo>
                    <a:pt x="46" y="45"/>
                    <a:pt x="36" y="42"/>
                    <a:pt x="33" y="46"/>
                  </a:cubicBezTo>
                  <a:cubicBezTo>
                    <a:pt x="31" y="52"/>
                    <a:pt x="33" y="56"/>
                    <a:pt x="27" y="58"/>
                  </a:cubicBezTo>
                  <a:cubicBezTo>
                    <a:pt x="20" y="60"/>
                    <a:pt x="11" y="59"/>
                    <a:pt x="8" y="67"/>
                  </a:cubicBezTo>
                  <a:cubicBezTo>
                    <a:pt x="7" y="70"/>
                    <a:pt x="7" y="74"/>
                    <a:pt x="7" y="78"/>
                  </a:cubicBezTo>
                  <a:cubicBezTo>
                    <a:pt x="6" y="83"/>
                    <a:pt x="4" y="87"/>
                    <a:pt x="2" y="92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617">
              <a:extLst>
                <a:ext uri="{FF2B5EF4-FFF2-40B4-BE49-F238E27FC236}">
                  <a16:creationId xmlns="" xmlns:a16="http://schemas.microsoft.com/office/drawing/2014/main" id="{7CCEB9AF-540E-4712-95AF-A15B8BE940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1301" y="3352800"/>
              <a:ext cx="6350" cy="4763"/>
            </a:xfrm>
            <a:custGeom>
              <a:avLst/>
              <a:gdLst>
                <a:gd name="T0" fmla="*/ 2 w 9"/>
                <a:gd name="T1" fmla="*/ 0 h 8"/>
                <a:gd name="T2" fmla="*/ 0 w 9"/>
                <a:gd name="T3" fmla="*/ 2 h 8"/>
                <a:gd name="T4" fmla="*/ 7 w 9"/>
                <a:gd name="T5" fmla="*/ 8 h 8"/>
                <a:gd name="T6" fmla="*/ 2 w 9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2" y="4"/>
                    <a:pt x="5" y="6"/>
                    <a:pt x="7" y="8"/>
                  </a:cubicBezTo>
                  <a:cubicBezTo>
                    <a:pt x="9" y="4"/>
                    <a:pt x="7" y="0"/>
                    <a:pt x="2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618">
              <a:extLst>
                <a:ext uri="{FF2B5EF4-FFF2-40B4-BE49-F238E27FC236}">
                  <a16:creationId xmlns="" xmlns:a16="http://schemas.microsoft.com/office/drawing/2014/main" id="{A7085519-CFA8-400D-A974-95DA078D4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1301" y="3352800"/>
              <a:ext cx="6350" cy="4763"/>
            </a:xfrm>
            <a:custGeom>
              <a:avLst/>
              <a:gdLst>
                <a:gd name="T0" fmla="*/ 2 w 9"/>
                <a:gd name="T1" fmla="*/ 0 h 8"/>
                <a:gd name="T2" fmla="*/ 0 w 9"/>
                <a:gd name="T3" fmla="*/ 2 h 8"/>
                <a:gd name="T4" fmla="*/ 7 w 9"/>
                <a:gd name="T5" fmla="*/ 8 h 8"/>
                <a:gd name="T6" fmla="*/ 2 w 9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8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2" y="4"/>
                    <a:pt x="5" y="6"/>
                    <a:pt x="7" y="8"/>
                  </a:cubicBezTo>
                  <a:cubicBezTo>
                    <a:pt x="9" y="4"/>
                    <a:pt x="7" y="0"/>
                    <a:pt x="2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619">
              <a:extLst>
                <a:ext uri="{FF2B5EF4-FFF2-40B4-BE49-F238E27FC236}">
                  <a16:creationId xmlns="" xmlns:a16="http://schemas.microsoft.com/office/drawing/2014/main" id="{E9354D49-7E11-463A-92B0-BA8B8169F5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063" y="3392488"/>
              <a:ext cx="28575" cy="53975"/>
            </a:xfrm>
            <a:custGeom>
              <a:avLst/>
              <a:gdLst>
                <a:gd name="T0" fmla="*/ 7 w 36"/>
                <a:gd name="T1" fmla="*/ 54 h 69"/>
                <a:gd name="T2" fmla="*/ 16 w 36"/>
                <a:gd name="T3" fmla="*/ 58 h 69"/>
                <a:gd name="T4" fmla="*/ 19 w 36"/>
                <a:gd name="T5" fmla="*/ 66 h 69"/>
                <a:gd name="T6" fmla="*/ 28 w 36"/>
                <a:gd name="T7" fmla="*/ 63 h 69"/>
                <a:gd name="T8" fmla="*/ 24 w 36"/>
                <a:gd name="T9" fmla="*/ 50 h 69"/>
                <a:gd name="T10" fmla="*/ 28 w 36"/>
                <a:gd name="T11" fmla="*/ 21 h 69"/>
                <a:gd name="T12" fmla="*/ 28 w 36"/>
                <a:gd name="T13" fmla="*/ 2 h 69"/>
                <a:gd name="T14" fmla="*/ 18 w 36"/>
                <a:gd name="T15" fmla="*/ 1 h 69"/>
                <a:gd name="T16" fmla="*/ 14 w 36"/>
                <a:gd name="T17" fmla="*/ 12 h 69"/>
                <a:gd name="T18" fmla="*/ 11 w 36"/>
                <a:gd name="T19" fmla="*/ 19 h 69"/>
                <a:gd name="T20" fmla="*/ 13 w 36"/>
                <a:gd name="T21" fmla="*/ 30 h 69"/>
                <a:gd name="T22" fmla="*/ 0 w 36"/>
                <a:gd name="T23" fmla="*/ 39 h 69"/>
                <a:gd name="T24" fmla="*/ 7 w 36"/>
                <a:gd name="T2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9">
                  <a:moveTo>
                    <a:pt x="7" y="54"/>
                  </a:moveTo>
                  <a:cubicBezTo>
                    <a:pt x="10" y="56"/>
                    <a:pt x="14" y="56"/>
                    <a:pt x="16" y="58"/>
                  </a:cubicBezTo>
                  <a:cubicBezTo>
                    <a:pt x="18" y="61"/>
                    <a:pt x="17" y="64"/>
                    <a:pt x="19" y="66"/>
                  </a:cubicBezTo>
                  <a:cubicBezTo>
                    <a:pt x="23" y="69"/>
                    <a:pt x="27" y="66"/>
                    <a:pt x="28" y="63"/>
                  </a:cubicBezTo>
                  <a:cubicBezTo>
                    <a:pt x="31" y="58"/>
                    <a:pt x="26" y="54"/>
                    <a:pt x="24" y="50"/>
                  </a:cubicBezTo>
                  <a:cubicBezTo>
                    <a:pt x="22" y="41"/>
                    <a:pt x="25" y="29"/>
                    <a:pt x="28" y="21"/>
                  </a:cubicBezTo>
                  <a:cubicBezTo>
                    <a:pt x="30" y="14"/>
                    <a:pt x="36" y="6"/>
                    <a:pt x="28" y="2"/>
                  </a:cubicBezTo>
                  <a:cubicBezTo>
                    <a:pt x="25" y="0"/>
                    <a:pt x="21" y="0"/>
                    <a:pt x="18" y="1"/>
                  </a:cubicBezTo>
                  <a:cubicBezTo>
                    <a:pt x="13" y="3"/>
                    <a:pt x="15" y="8"/>
                    <a:pt x="14" y="12"/>
                  </a:cubicBezTo>
                  <a:cubicBezTo>
                    <a:pt x="13" y="15"/>
                    <a:pt x="10" y="16"/>
                    <a:pt x="11" y="19"/>
                  </a:cubicBezTo>
                  <a:cubicBezTo>
                    <a:pt x="12" y="23"/>
                    <a:pt x="14" y="27"/>
                    <a:pt x="13" y="30"/>
                  </a:cubicBezTo>
                  <a:cubicBezTo>
                    <a:pt x="10" y="36"/>
                    <a:pt x="0" y="32"/>
                    <a:pt x="0" y="39"/>
                  </a:cubicBezTo>
                  <a:cubicBezTo>
                    <a:pt x="0" y="44"/>
                    <a:pt x="4" y="50"/>
                    <a:pt x="7" y="54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620">
              <a:extLst>
                <a:ext uri="{FF2B5EF4-FFF2-40B4-BE49-F238E27FC236}">
                  <a16:creationId xmlns="" xmlns:a16="http://schemas.microsoft.com/office/drawing/2014/main" id="{F83EC28D-AC11-4557-884B-927364127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063" y="3392488"/>
              <a:ext cx="28575" cy="53975"/>
            </a:xfrm>
            <a:custGeom>
              <a:avLst/>
              <a:gdLst>
                <a:gd name="T0" fmla="*/ 7 w 36"/>
                <a:gd name="T1" fmla="*/ 54 h 69"/>
                <a:gd name="T2" fmla="*/ 16 w 36"/>
                <a:gd name="T3" fmla="*/ 58 h 69"/>
                <a:gd name="T4" fmla="*/ 19 w 36"/>
                <a:gd name="T5" fmla="*/ 66 h 69"/>
                <a:gd name="T6" fmla="*/ 28 w 36"/>
                <a:gd name="T7" fmla="*/ 63 h 69"/>
                <a:gd name="T8" fmla="*/ 24 w 36"/>
                <a:gd name="T9" fmla="*/ 50 h 69"/>
                <a:gd name="T10" fmla="*/ 28 w 36"/>
                <a:gd name="T11" fmla="*/ 21 h 69"/>
                <a:gd name="T12" fmla="*/ 28 w 36"/>
                <a:gd name="T13" fmla="*/ 2 h 69"/>
                <a:gd name="T14" fmla="*/ 18 w 36"/>
                <a:gd name="T15" fmla="*/ 1 h 69"/>
                <a:gd name="T16" fmla="*/ 14 w 36"/>
                <a:gd name="T17" fmla="*/ 12 h 69"/>
                <a:gd name="T18" fmla="*/ 11 w 36"/>
                <a:gd name="T19" fmla="*/ 19 h 69"/>
                <a:gd name="T20" fmla="*/ 13 w 36"/>
                <a:gd name="T21" fmla="*/ 30 h 69"/>
                <a:gd name="T22" fmla="*/ 0 w 36"/>
                <a:gd name="T23" fmla="*/ 39 h 69"/>
                <a:gd name="T24" fmla="*/ 7 w 36"/>
                <a:gd name="T25" fmla="*/ 5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9">
                  <a:moveTo>
                    <a:pt x="7" y="54"/>
                  </a:moveTo>
                  <a:cubicBezTo>
                    <a:pt x="10" y="56"/>
                    <a:pt x="14" y="56"/>
                    <a:pt x="16" y="58"/>
                  </a:cubicBezTo>
                  <a:cubicBezTo>
                    <a:pt x="18" y="61"/>
                    <a:pt x="17" y="64"/>
                    <a:pt x="19" y="66"/>
                  </a:cubicBezTo>
                  <a:cubicBezTo>
                    <a:pt x="23" y="69"/>
                    <a:pt x="27" y="66"/>
                    <a:pt x="28" y="63"/>
                  </a:cubicBezTo>
                  <a:cubicBezTo>
                    <a:pt x="31" y="58"/>
                    <a:pt x="26" y="54"/>
                    <a:pt x="24" y="50"/>
                  </a:cubicBezTo>
                  <a:cubicBezTo>
                    <a:pt x="22" y="41"/>
                    <a:pt x="25" y="29"/>
                    <a:pt x="28" y="21"/>
                  </a:cubicBezTo>
                  <a:cubicBezTo>
                    <a:pt x="30" y="14"/>
                    <a:pt x="36" y="6"/>
                    <a:pt x="28" y="2"/>
                  </a:cubicBezTo>
                  <a:cubicBezTo>
                    <a:pt x="25" y="0"/>
                    <a:pt x="21" y="0"/>
                    <a:pt x="18" y="1"/>
                  </a:cubicBezTo>
                  <a:cubicBezTo>
                    <a:pt x="13" y="3"/>
                    <a:pt x="15" y="8"/>
                    <a:pt x="14" y="12"/>
                  </a:cubicBezTo>
                  <a:cubicBezTo>
                    <a:pt x="13" y="15"/>
                    <a:pt x="10" y="16"/>
                    <a:pt x="11" y="19"/>
                  </a:cubicBezTo>
                  <a:cubicBezTo>
                    <a:pt x="12" y="23"/>
                    <a:pt x="14" y="27"/>
                    <a:pt x="13" y="30"/>
                  </a:cubicBezTo>
                  <a:cubicBezTo>
                    <a:pt x="10" y="36"/>
                    <a:pt x="0" y="32"/>
                    <a:pt x="0" y="39"/>
                  </a:cubicBezTo>
                  <a:cubicBezTo>
                    <a:pt x="0" y="44"/>
                    <a:pt x="4" y="50"/>
                    <a:pt x="7" y="54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621">
              <a:extLst>
                <a:ext uri="{FF2B5EF4-FFF2-40B4-BE49-F238E27FC236}">
                  <a16:creationId xmlns="" xmlns:a16="http://schemas.microsoft.com/office/drawing/2014/main" id="{479BAF0F-2F9F-4E9C-B967-E493ADCD69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063" y="3398838"/>
              <a:ext cx="9525" cy="9525"/>
            </a:xfrm>
            <a:custGeom>
              <a:avLst/>
              <a:gdLst>
                <a:gd name="T0" fmla="*/ 2 w 11"/>
                <a:gd name="T1" fmla="*/ 11 h 11"/>
                <a:gd name="T2" fmla="*/ 5 w 11"/>
                <a:gd name="T3" fmla="*/ 1 h 11"/>
                <a:gd name="T4" fmla="*/ 2 w 11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1">
                  <a:moveTo>
                    <a:pt x="2" y="11"/>
                  </a:moveTo>
                  <a:cubicBezTo>
                    <a:pt x="4" y="10"/>
                    <a:pt x="11" y="2"/>
                    <a:pt x="5" y="1"/>
                  </a:cubicBezTo>
                  <a:cubicBezTo>
                    <a:pt x="1" y="0"/>
                    <a:pt x="0" y="9"/>
                    <a:pt x="2" y="11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622">
              <a:extLst>
                <a:ext uri="{FF2B5EF4-FFF2-40B4-BE49-F238E27FC236}">
                  <a16:creationId xmlns="" xmlns:a16="http://schemas.microsoft.com/office/drawing/2014/main" id="{181BEE5E-4113-4D70-B98F-1AFA8B575C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063" y="3398838"/>
              <a:ext cx="9525" cy="9525"/>
            </a:xfrm>
            <a:custGeom>
              <a:avLst/>
              <a:gdLst>
                <a:gd name="T0" fmla="*/ 2 w 11"/>
                <a:gd name="T1" fmla="*/ 11 h 11"/>
                <a:gd name="T2" fmla="*/ 5 w 11"/>
                <a:gd name="T3" fmla="*/ 1 h 11"/>
                <a:gd name="T4" fmla="*/ 2 w 11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1">
                  <a:moveTo>
                    <a:pt x="2" y="11"/>
                  </a:moveTo>
                  <a:cubicBezTo>
                    <a:pt x="4" y="10"/>
                    <a:pt x="11" y="2"/>
                    <a:pt x="5" y="1"/>
                  </a:cubicBezTo>
                  <a:cubicBezTo>
                    <a:pt x="1" y="0"/>
                    <a:pt x="0" y="9"/>
                    <a:pt x="2" y="11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623">
              <a:extLst>
                <a:ext uri="{FF2B5EF4-FFF2-40B4-BE49-F238E27FC236}">
                  <a16:creationId xmlns="" xmlns:a16="http://schemas.microsoft.com/office/drawing/2014/main" id="{BAA8C698-8038-475E-88C7-95A2152BEF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9238" y="3335338"/>
              <a:ext cx="12700" cy="11113"/>
            </a:xfrm>
            <a:custGeom>
              <a:avLst/>
              <a:gdLst>
                <a:gd name="T0" fmla="*/ 16 w 16"/>
                <a:gd name="T1" fmla="*/ 15 h 15"/>
                <a:gd name="T2" fmla="*/ 3 w 16"/>
                <a:gd name="T3" fmla="*/ 0 h 15"/>
                <a:gd name="T4" fmla="*/ 16 w 16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5">
                  <a:moveTo>
                    <a:pt x="16" y="15"/>
                  </a:moveTo>
                  <a:cubicBezTo>
                    <a:pt x="13" y="10"/>
                    <a:pt x="9" y="2"/>
                    <a:pt x="3" y="0"/>
                  </a:cubicBezTo>
                  <a:cubicBezTo>
                    <a:pt x="0" y="5"/>
                    <a:pt x="14" y="12"/>
                    <a:pt x="16" y="15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624">
              <a:extLst>
                <a:ext uri="{FF2B5EF4-FFF2-40B4-BE49-F238E27FC236}">
                  <a16:creationId xmlns="" xmlns:a16="http://schemas.microsoft.com/office/drawing/2014/main" id="{04112A11-61B6-4EDF-84A3-5F163B3018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9238" y="3335338"/>
              <a:ext cx="12700" cy="11113"/>
            </a:xfrm>
            <a:custGeom>
              <a:avLst/>
              <a:gdLst>
                <a:gd name="T0" fmla="*/ 16 w 16"/>
                <a:gd name="T1" fmla="*/ 15 h 15"/>
                <a:gd name="T2" fmla="*/ 3 w 16"/>
                <a:gd name="T3" fmla="*/ 0 h 15"/>
                <a:gd name="T4" fmla="*/ 16 w 16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5">
                  <a:moveTo>
                    <a:pt x="16" y="15"/>
                  </a:moveTo>
                  <a:cubicBezTo>
                    <a:pt x="13" y="10"/>
                    <a:pt x="9" y="2"/>
                    <a:pt x="3" y="0"/>
                  </a:cubicBezTo>
                  <a:cubicBezTo>
                    <a:pt x="0" y="5"/>
                    <a:pt x="14" y="12"/>
                    <a:pt x="16" y="15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625">
              <a:extLst>
                <a:ext uri="{FF2B5EF4-FFF2-40B4-BE49-F238E27FC236}">
                  <a16:creationId xmlns="" xmlns:a16="http://schemas.microsoft.com/office/drawing/2014/main" id="{D61E397B-F711-4120-9A5A-B8881CD20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63" y="3349625"/>
              <a:ext cx="23813" cy="22225"/>
            </a:xfrm>
            <a:custGeom>
              <a:avLst/>
              <a:gdLst>
                <a:gd name="T0" fmla="*/ 1 w 32"/>
                <a:gd name="T1" fmla="*/ 20 h 28"/>
                <a:gd name="T2" fmla="*/ 1 w 32"/>
                <a:gd name="T3" fmla="*/ 23 h 28"/>
                <a:gd name="T4" fmla="*/ 13 w 32"/>
                <a:gd name="T5" fmla="*/ 15 h 28"/>
                <a:gd name="T6" fmla="*/ 19 w 32"/>
                <a:gd name="T7" fmla="*/ 22 h 28"/>
                <a:gd name="T8" fmla="*/ 28 w 32"/>
                <a:gd name="T9" fmla="*/ 28 h 28"/>
                <a:gd name="T10" fmla="*/ 17 w 32"/>
                <a:gd name="T11" fmla="*/ 10 h 28"/>
                <a:gd name="T12" fmla="*/ 10 w 32"/>
                <a:gd name="T13" fmla="*/ 4 h 28"/>
                <a:gd name="T14" fmla="*/ 0 w 32"/>
                <a:gd name="T15" fmla="*/ 0 h 28"/>
                <a:gd name="T16" fmla="*/ 2 w 32"/>
                <a:gd name="T17" fmla="*/ 11 h 28"/>
                <a:gd name="T18" fmla="*/ 1 w 32"/>
                <a:gd name="T1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28">
                  <a:moveTo>
                    <a:pt x="1" y="20"/>
                  </a:moveTo>
                  <a:cubicBezTo>
                    <a:pt x="1" y="21"/>
                    <a:pt x="1" y="22"/>
                    <a:pt x="1" y="23"/>
                  </a:cubicBezTo>
                  <a:cubicBezTo>
                    <a:pt x="5" y="20"/>
                    <a:pt x="8" y="9"/>
                    <a:pt x="13" y="15"/>
                  </a:cubicBezTo>
                  <a:cubicBezTo>
                    <a:pt x="15" y="17"/>
                    <a:pt x="17" y="19"/>
                    <a:pt x="19" y="22"/>
                  </a:cubicBezTo>
                  <a:cubicBezTo>
                    <a:pt x="21" y="25"/>
                    <a:pt x="25" y="25"/>
                    <a:pt x="28" y="28"/>
                  </a:cubicBezTo>
                  <a:cubicBezTo>
                    <a:pt x="32" y="20"/>
                    <a:pt x="21" y="15"/>
                    <a:pt x="17" y="10"/>
                  </a:cubicBezTo>
                  <a:cubicBezTo>
                    <a:pt x="15" y="8"/>
                    <a:pt x="12" y="6"/>
                    <a:pt x="10" y="4"/>
                  </a:cubicBezTo>
                  <a:cubicBezTo>
                    <a:pt x="9" y="3"/>
                    <a:pt x="2" y="0"/>
                    <a:pt x="0" y="0"/>
                  </a:cubicBezTo>
                  <a:cubicBezTo>
                    <a:pt x="2" y="2"/>
                    <a:pt x="1" y="10"/>
                    <a:pt x="2" y="11"/>
                  </a:cubicBezTo>
                  <a:cubicBezTo>
                    <a:pt x="5" y="15"/>
                    <a:pt x="1" y="15"/>
                    <a:pt x="1" y="2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626">
              <a:extLst>
                <a:ext uri="{FF2B5EF4-FFF2-40B4-BE49-F238E27FC236}">
                  <a16:creationId xmlns="" xmlns:a16="http://schemas.microsoft.com/office/drawing/2014/main" id="{02ADEBCE-EED8-47F0-B019-DC7251BAC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63" y="3349625"/>
              <a:ext cx="23813" cy="22225"/>
            </a:xfrm>
            <a:custGeom>
              <a:avLst/>
              <a:gdLst>
                <a:gd name="T0" fmla="*/ 1 w 32"/>
                <a:gd name="T1" fmla="*/ 20 h 28"/>
                <a:gd name="T2" fmla="*/ 1 w 32"/>
                <a:gd name="T3" fmla="*/ 23 h 28"/>
                <a:gd name="T4" fmla="*/ 13 w 32"/>
                <a:gd name="T5" fmla="*/ 15 h 28"/>
                <a:gd name="T6" fmla="*/ 19 w 32"/>
                <a:gd name="T7" fmla="*/ 22 h 28"/>
                <a:gd name="T8" fmla="*/ 28 w 32"/>
                <a:gd name="T9" fmla="*/ 28 h 28"/>
                <a:gd name="T10" fmla="*/ 17 w 32"/>
                <a:gd name="T11" fmla="*/ 10 h 28"/>
                <a:gd name="T12" fmla="*/ 10 w 32"/>
                <a:gd name="T13" fmla="*/ 4 h 28"/>
                <a:gd name="T14" fmla="*/ 0 w 32"/>
                <a:gd name="T15" fmla="*/ 0 h 28"/>
                <a:gd name="T16" fmla="*/ 2 w 32"/>
                <a:gd name="T17" fmla="*/ 11 h 28"/>
                <a:gd name="T18" fmla="*/ 1 w 32"/>
                <a:gd name="T1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28">
                  <a:moveTo>
                    <a:pt x="1" y="20"/>
                  </a:moveTo>
                  <a:cubicBezTo>
                    <a:pt x="1" y="21"/>
                    <a:pt x="1" y="22"/>
                    <a:pt x="1" y="23"/>
                  </a:cubicBezTo>
                  <a:cubicBezTo>
                    <a:pt x="5" y="20"/>
                    <a:pt x="8" y="9"/>
                    <a:pt x="13" y="15"/>
                  </a:cubicBezTo>
                  <a:cubicBezTo>
                    <a:pt x="15" y="17"/>
                    <a:pt x="17" y="19"/>
                    <a:pt x="19" y="22"/>
                  </a:cubicBezTo>
                  <a:cubicBezTo>
                    <a:pt x="21" y="25"/>
                    <a:pt x="25" y="25"/>
                    <a:pt x="28" y="28"/>
                  </a:cubicBezTo>
                  <a:cubicBezTo>
                    <a:pt x="32" y="20"/>
                    <a:pt x="21" y="15"/>
                    <a:pt x="17" y="10"/>
                  </a:cubicBezTo>
                  <a:cubicBezTo>
                    <a:pt x="15" y="8"/>
                    <a:pt x="12" y="6"/>
                    <a:pt x="10" y="4"/>
                  </a:cubicBezTo>
                  <a:cubicBezTo>
                    <a:pt x="9" y="3"/>
                    <a:pt x="2" y="0"/>
                    <a:pt x="0" y="0"/>
                  </a:cubicBezTo>
                  <a:cubicBezTo>
                    <a:pt x="2" y="2"/>
                    <a:pt x="1" y="10"/>
                    <a:pt x="2" y="11"/>
                  </a:cubicBezTo>
                  <a:cubicBezTo>
                    <a:pt x="5" y="15"/>
                    <a:pt x="1" y="15"/>
                    <a:pt x="1" y="2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627">
              <a:extLst>
                <a:ext uri="{FF2B5EF4-FFF2-40B4-BE49-F238E27FC236}">
                  <a16:creationId xmlns="" xmlns:a16="http://schemas.microsoft.com/office/drawing/2014/main" id="{2156118C-A606-427D-9F40-E6CBFD2E70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288" y="3348038"/>
              <a:ext cx="4763" cy="7938"/>
            </a:xfrm>
            <a:custGeom>
              <a:avLst/>
              <a:gdLst>
                <a:gd name="T0" fmla="*/ 2 w 6"/>
                <a:gd name="T1" fmla="*/ 6 h 11"/>
                <a:gd name="T2" fmla="*/ 6 w 6"/>
                <a:gd name="T3" fmla="*/ 11 h 11"/>
                <a:gd name="T4" fmla="*/ 1 w 6"/>
                <a:gd name="T5" fmla="*/ 0 h 11"/>
                <a:gd name="T6" fmla="*/ 2 w 6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1">
                  <a:moveTo>
                    <a:pt x="2" y="6"/>
                  </a:moveTo>
                  <a:cubicBezTo>
                    <a:pt x="3" y="8"/>
                    <a:pt x="4" y="9"/>
                    <a:pt x="6" y="11"/>
                  </a:cubicBezTo>
                  <a:cubicBezTo>
                    <a:pt x="6" y="7"/>
                    <a:pt x="5" y="2"/>
                    <a:pt x="1" y="0"/>
                  </a:cubicBezTo>
                  <a:cubicBezTo>
                    <a:pt x="0" y="2"/>
                    <a:pt x="0" y="4"/>
                    <a:pt x="2" y="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628">
              <a:extLst>
                <a:ext uri="{FF2B5EF4-FFF2-40B4-BE49-F238E27FC236}">
                  <a16:creationId xmlns="" xmlns:a16="http://schemas.microsoft.com/office/drawing/2014/main" id="{0BD7E11A-65F3-473C-A83B-E82637A89A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288" y="3348038"/>
              <a:ext cx="4763" cy="7938"/>
            </a:xfrm>
            <a:custGeom>
              <a:avLst/>
              <a:gdLst>
                <a:gd name="T0" fmla="*/ 2 w 6"/>
                <a:gd name="T1" fmla="*/ 6 h 11"/>
                <a:gd name="T2" fmla="*/ 6 w 6"/>
                <a:gd name="T3" fmla="*/ 11 h 11"/>
                <a:gd name="T4" fmla="*/ 1 w 6"/>
                <a:gd name="T5" fmla="*/ 0 h 11"/>
                <a:gd name="T6" fmla="*/ 2 w 6"/>
                <a:gd name="T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1">
                  <a:moveTo>
                    <a:pt x="2" y="6"/>
                  </a:moveTo>
                  <a:cubicBezTo>
                    <a:pt x="3" y="8"/>
                    <a:pt x="4" y="9"/>
                    <a:pt x="6" y="11"/>
                  </a:cubicBezTo>
                  <a:cubicBezTo>
                    <a:pt x="6" y="7"/>
                    <a:pt x="5" y="2"/>
                    <a:pt x="1" y="0"/>
                  </a:cubicBezTo>
                  <a:cubicBezTo>
                    <a:pt x="0" y="2"/>
                    <a:pt x="0" y="4"/>
                    <a:pt x="2" y="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629">
              <a:extLst>
                <a:ext uri="{FF2B5EF4-FFF2-40B4-BE49-F238E27FC236}">
                  <a16:creationId xmlns="" xmlns:a16="http://schemas.microsoft.com/office/drawing/2014/main" id="{EA2ECF44-0E1A-403F-BA95-24454CF2E5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288" y="3386138"/>
              <a:ext cx="14288" cy="47625"/>
            </a:xfrm>
            <a:custGeom>
              <a:avLst/>
              <a:gdLst>
                <a:gd name="T0" fmla="*/ 2 w 19"/>
                <a:gd name="T1" fmla="*/ 42 h 62"/>
                <a:gd name="T2" fmla="*/ 0 w 19"/>
                <a:gd name="T3" fmla="*/ 60 h 62"/>
                <a:gd name="T4" fmla="*/ 9 w 19"/>
                <a:gd name="T5" fmla="*/ 39 h 62"/>
                <a:gd name="T6" fmla="*/ 19 w 19"/>
                <a:gd name="T7" fmla="*/ 23 h 62"/>
                <a:gd name="T8" fmla="*/ 17 w 19"/>
                <a:gd name="T9" fmla="*/ 0 h 62"/>
                <a:gd name="T10" fmla="*/ 11 w 19"/>
                <a:gd name="T11" fmla="*/ 16 h 62"/>
                <a:gd name="T12" fmla="*/ 2 w 19"/>
                <a:gd name="T13" fmla="*/ 4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62">
                  <a:moveTo>
                    <a:pt x="2" y="42"/>
                  </a:moveTo>
                  <a:cubicBezTo>
                    <a:pt x="2" y="48"/>
                    <a:pt x="0" y="54"/>
                    <a:pt x="0" y="60"/>
                  </a:cubicBezTo>
                  <a:cubicBezTo>
                    <a:pt x="8" y="62"/>
                    <a:pt x="6" y="43"/>
                    <a:pt x="9" y="39"/>
                  </a:cubicBezTo>
                  <a:cubicBezTo>
                    <a:pt x="13" y="34"/>
                    <a:pt x="18" y="30"/>
                    <a:pt x="19" y="23"/>
                  </a:cubicBezTo>
                  <a:cubicBezTo>
                    <a:pt x="19" y="15"/>
                    <a:pt x="17" y="8"/>
                    <a:pt x="17" y="0"/>
                  </a:cubicBezTo>
                  <a:cubicBezTo>
                    <a:pt x="13" y="0"/>
                    <a:pt x="12" y="13"/>
                    <a:pt x="11" y="16"/>
                  </a:cubicBezTo>
                  <a:cubicBezTo>
                    <a:pt x="9" y="25"/>
                    <a:pt x="3" y="33"/>
                    <a:pt x="2" y="42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630">
              <a:extLst>
                <a:ext uri="{FF2B5EF4-FFF2-40B4-BE49-F238E27FC236}">
                  <a16:creationId xmlns="" xmlns:a16="http://schemas.microsoft.com/office/drawing/2014/main" id="{6DB6CA8C-AA57-4410-807E-EB8B4F834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288" y="3386138"/>
              <a:ext cx="14288" cy="47625"/>
            </a:xfrm>
            <a:custGeom>
              <a:avLst/>
              <a:gdLst>
                <a:gd name="T0" fmla="*/ 2 w 19"/>
                <a:gd name="T1" fmla="*/ 42 h 62"/>
                <a:gd name="T2" fmla="*/ 0 w 19"/>
                <a:gd name="T3" fmla="*/ 60 h 62"/>
                <a:gd name="T4" fmla="*/ 9 w 19"/>
                <a:gd name="T5" fmla="*/ 39 h 62"/>
                <a:gd name="T6" fmla="*/ 19 w 19"/>
                <a:gd name="T7" fmla="*/ 23 h 62"/>
                <a:gd name="T8" fmla="*/ 17 w 19"/>
                <a:gd name="T9" fmla="*/ 0 h 62"/>
                <a:gd name="T10" fmla="*/ 11 w 19"/>
                <a:gd name="T11" fmla="*/ 16 h 62"/>
                <a:gd name="T12" fmla="*/ 2 w 19"/>
                <a:gd name="T13" fmla="*/ 4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62">
                  <a:moveTo>
                    <a:pt x="2" y="42"/>
                  </a:moveTo>
                  <a:cubicBezTo>
                    <a:pt x="2" y="48"/>
                    <a:pt x="0" y="54"/>
                    <a:pt x="0" y="60"/>
                  </a:cubicBezTo>
                  <a:cubicBezTo>
                    <a:pt x="8" y="62"/>
                    <a:pt x="6" y="43"/>
                    <a:pt x="9" y="39"/>
                  </a:cubicBezTo>
                  <a:cubicBezTo>
                    <a:pt x="13" y="34"/>
                    <a:pt x="18" y="30"/>
                    <a:pt x="19" y="23"/>
                  </a:cubicBezTo>
                  <a:cubicBezTo>
                    <a:pt x="19" y="15"/>
                    <a:pt x="17" y="8"/>
                    <a:pt x="17" y="0"/>
                  </a:cubicBezTo>
                  <a:cubicBezTo>
                    <a:pt x="13" y="0"/>
                    <a:pt x="12" y="13"/>
                    <a:pt x="11" y="16"/>
                  </a:cubicBezTo>
                  <a:cubicBezTo>
                    <a:pt x="9" y="25"/>
                    <a:pt x="3" y="33"/>
                    <a:pt x="2" y="42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631">
              <a:extLst>
                <a:ext uri="{FF2B5EF4-FFF2-40B4-BE49-F238E27FC236}">
                  <a16:creationId xmlns="" xmlns:a16="http://schemas.microsoft.com/office/drawing/2014/main" id="{16ED3ADD-FD93-4E4E-88A3-798CF0020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051" y="3436938"/>
              <a:ext cx="6350" cy="6350"/>
            </a:xfrm>
            <a:custGeom>
              <a:avLst/>
              <a:gdLst>
                <a:gd name="T0" fmla="*/ 3 w 8"/>
                <a:gd name="T1" fmla="*/ 8 h 8"/>
                <a:gd name="T2" fmla="*/ 4 w 8"/>
                <a:gd name="T3" fmla="*/ 0 h 8"/>
                <a:gd name="T4" fmla="*/ 3 w 8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8">
                  <a:moveTo>
                    <a:pt x="3" y="8"/>
                  </a:moveTo>
                  <a:cubicBezTo>
                    <a:pt x="8" y="7"/>
                    <a:pt x="6" y="3"/>
                    <a:pt x="4" y="0"/>
                  </a:cubicBezTo>
                  <a:cubicBezTo>
                    <a:pt x="1" y="2"/>
                    <a:pt x="0" y="6"/>
                    <a:pt x="3" y="8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632">
              <a:extLst>
                <a:ext uri="{FF2B5EF4-FFF2-40B4-BE49-F238E27FC236}">
                  <a16:creationId xmlns="" xmlns:a16="http://schemas.microsoft.com/office/drawing/2014/main" id="{CE332446-8655-4827-87EB-651C1B50E2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051" y="3436938"/>
              <a:ext cx="6350" cy="6350"/>
            </a:xfrm>
            <a:custGeom>
              <a:avLst/>
              <a:gdLst>
                <a:gd name="T0" fmla="*/ 3 w 8"/>
                <a:gd name="T1" fmla="*/ 8 h 8"/>
                <a:gd name="T2" fmla="*/ 4 w 8"/>
                <a:gd name="T3" fmla="*/ 0 h 8"/>
                <a:gd name="T4" fmla="*/ 3 w 8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8">
                  <a:moveTo>
                    <a:pt x="3" y="8"/>
                  </a:moveTo>
                  <a:cubicBezTo>
                    <a:pt x="8" y="7"/>
                    <a:pt x="6" y="3"/>
                    <a:pt x="4" y="0"/>
                  </a:cubicBezTo>
                  <a:cubicBezTo>
                    <a:pt x="1" y="2"/>
                    <a:pt x="0" y="6"/>
                    <a:pt x="3" y="8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633">
              <a:extLst>
                <a:ext uri="{FF2B5EF4-FFF2-40B4-BE49-F238E27FC236}">
                  <a16:creationId xmlns="" xmlns:a16="http://schemas.microsoft.com/office/drawing/2014/main" id="{D59064F4-C7B8-47E7-90B3-C7F10C55EF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4638" y="3309938"/>
              <a:ext cx="9525" cy="14288"/>
            </a:xfrm>
            <a:custGeom>
              <a:avLst/>
              <a:gdLst>
                <a:gd name="T0" fmla="*/ 6 w 14"/>
                <a:gd name="T1" fmla="*/ 18 h 18"/>
                <a:gd name="T2" fmla="*/ 3 w 14"/>
                <a:gd name="T3" fmla="*/ 0 h 18"/>
                <a:gd name="T4" fmla="*/ 6 w 14"/>
                <a:gd name="T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8">
                  <a:moveTo>
                    <a:pt x="6" y="18"/>
                  </a:moveTo>
                  <a:cubicBezTo>
                    <a:pt x="14" y="13"/>
                    <a:pt x="13" y="2"/>
                    <a:pt x="3" y="0"/>
                  </a:cubicBezTo>
                  <a:cubicBezTo>
                    <a:pt x="0" y="6"/>
                    <a:pt x="2" y="14"/>
                    <a:pt x="6" y="18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634">
              <a:extLst>
                <a:ext uri="{FF2B5EF4-FFF2-40B4-BE49-F238E27FC236}">
                  <a16:creationId xmlns="" xmlns:a16="http://schemas.microsoft.com/office/drawing/2014/main" id="{3096B255-3D0C-4609-A52F-DC061D4B9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4638" y="3309938"/>
              <a:ext cx="9525" cy="14288"/>
            </a:xfrm>
            <a:custGeom>
              <a:avLst/>
              <a:gdLst>
                <a:gd name="T0" fmla="*/ 6 w 14"/>
                <a:gd name="T1" fmla="*/ 18 h 18"/>
                <a:gd name="T2" fmla="*/ 3 w 14"/>
                <a:gd name="T3" fmla="*/ 0 h 18"/>
                <a:gd name="T4" fmla="*/ 6 w 14"/>
                <a:gd name="T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8">
                  <a:moveTo>
                    <a:pt x="6" y="18"/>
                  </a:moveTo>
                  <a:cubicBezTo>
                    <a:pt x="14" y="13"/>
                    <a:pt x="13" y="2"/>
                    <a:pt x="3" y="0"/>
                  </a:cubicBezTo>
                  <a:cubicBezTo>
                    <a:pt x="0" y="6"/>
                    <a:pt x="2" y="14"/>
                    <a:pt x="6" y="18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635">
              <a:extLst>
                <a:ext uri="{FF2B5EF4-FFF2-40B4-BE49-F238E27FC236}">
                  <a16:creationId xmlns="" xmlns:a16="http://schemas.microsoft.com/office/drawing/2014/main" id="{1639CB4E-6CA8-4A19-8BC3-80BDECA4E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6226" y="3413125"/>
              <a:ext cx="22225" cy="22225"/>
            </a:xfrm>
            <a:custGeom>
              <a:avLst/>
              <a:gdLst>
                <a:gd name="T0" fmla="*/ 5 w 27"/>
                <a:gd name="T1" fmla="*/ 18 h 29"/>
                <a:gd name="T2" fmla="*/ 27 w 27"/>
                <a:gd name="T3" fmla="*/ 17 h 29"/>
                <a:gd name="T4" fmla="*/ 15 w 27"/>
                <a:gd name="T5" fmla="*/ 3 h 29"/>
                <a:gd name="T6" fmla="*/ 5 w 27"/>
                <a:gd name="T7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9">
                  <a:moveTo>
                    <a:pt x="5" y="18"/>
                  </a:moveTo>
                  <a:cubicBezTo>
                    <a:pt x="4" y="29"/>
                    <a:pt x="24" y="16"/>
                    <a:pt x="27" y="17"/>
                  </a:cubicBezTo>
                  <a:cubicBezTo>
                    <a:pt x="25" y="12"/>
                    <a:pt x="25" y="0"/>
                    <a:pt x="15" y="3"/>
                  </a:cubicBezTo>
                  <a:cubicBezTo>
                    <a:pt x="11" y="4"/>
                    <a:pt x="0" y="15"/>
                    <a:pt x="5" y="18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636">
              <a:extLst>
                <a:ext uri="{FF2B5EF4-FFF2-40B4-BE49-F238E27FC236}">
                  <a16:creationId xmlns="" xmlns:a16="http://schemas.microsoft.com/office/drawing/2014/main" id="{8513C73C-8514-4165-88D3-5BDEB4AA3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6226" y="3413125"/>
              <a:ext cx="22225" cy="22225"/>
            </a:xfrm>
            <a:custGeom>
              <a:avLst/>
              <a:gdLst>
                <a:gd name="T0" fmla="*/ 5 w 27"/>
                <a:gd name="T1" fmla="*/ 18 h 29"/>
                <a:gd name="T2" fmla="*/ 27 w 27"/>
                <a:gd name="T3" fmla="*/ 17 h 29"/>
                <a:gd name="T4" fmla="*/ 15 w 27"/>
                <a:gd name="T5" fmla="*/ 3 h 29"/>
                <a:gd name="T6" fmla="*/ 5 w 27"/>
                <a:gd name="T7" fmla="*/ 1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9">
                  <a:moveTo>
                    <a:pt x="5" y="18"/>
                  </a:moveTo>
                  <a:cubicBezTo>
                    <a:pt x="4" y="29"/>
                    <a:pt x="24" y="16"/>
                    <a:pt x="27" y="17"/>
                  </a:cubicBezTo>
                  <a:cubicBezTo>
                    <a:pt x="25" y="12"/>
                    <a:pt x="25" y="0"/>
                    <a:pt x="15" y="3"/>
                  </a:cubicBezTo>
                  <a:cubicBezTo>
                    <a:pt x="11" y="4"/>
                    <a:pt x="0" y="15"/>
                    <a:pt x="5" y="18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637">
              <a:extLst>
                <a:ext uri="{FF2B5EF4-FFF2-40B4-BE49-F238E27FC236}">
                  <a16:creationId xmlns="" xmlns:a16="http://schemas.microsoft.com/office/drawing/2014/main" id="{A8339F16-1ABF-4296-8AF5-83733DAD9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4163" y="3349625"/>
              <a:ext cx="38100" cy="68263"/>
            </a:xfrm>
            <a:custGeom>
              <a:avLst/>
              <a:gdLst>
                <a:gd name="T0" fmla="*/ 0 w 50"/>
                <a:gd name="T1" fmla="*/ 4 h 89"/>
                <a:gd name="T2" fmla="*/ 10 w 50"/>
                <a:gd name="T3" fmla="*/ 19 h 89"/>
                <a:gd name="T4" fmla="*/ 25 w 50"/>
                <a:gd name="T5" fmla="*/ 29 h 89"/>
                <a:gd name="T6" fmla="*/ 20 w 50"/>
                <a:gd name="T7" fmla="*/ 37 h 89"/>
                <a:gd name="T8" fmla="*/ 25 w 50"/>
                <a:gd name="T9" fmla="*/ 42 h 89"/>
                <a:gd name="T10" fmla="*/ 17 w 50"/>
                <a:gd name="T11" fmla="*/ 44 h 89"/>
                <a:gd name="T12" fmla="*/ 6 w 50"/>
                <a:gd name="T13" fmla="*/ 38 h 89"/>
                <a:gd name="T14" fmla="*/ 13 w 50"/>
                <a:gd name="T15" fmla="*/ 60 h 89"/>
                <a:gd name="T16" fmla="*/ 21 w 50"/>
                <a:gd name="T17" fmla="*/ 66 h 89"/>
                <a:gd name="T18" fmla="*/ 31 w 50"/>
                <a:gd name="T19" fmla="*/ 89 h 89"/>
                <a:gd name="T20" fmla="*/ 28 w 50"/>
                <a:gd name="T21" fmla="*/ 80 h 89"/>
                <a:gd name="T22" fmla="*/ 37 w 50"/>
                <a:gd name="T23" fmla="*/ 79 h 89"/>
                <a:gd name="T24" fmla="*/ 32 w 50"/>
                <a:gd name="T25" fmla="*/ 67 h 89"/>
                <a:gd name="T26" fmla="*/ 28 w 50"/>
                <a:gd name="T27" fmla="*/ 58 h 89"/>
                <a:gd name="T28" fmla="*/ 25 w 50"/>
                <a:gd name="T29" fmla="*/ 46 h 89"/>
                <a:gd name="T30" fmla="*/ 35 w 50"/>
                <a:gd name="T31" fmla="*/ 52 h 89"/>
                <a:gd name="T32" fmla="*/ 50 w 50"/>
                <a:gd name="T33" fmla="*/ 54 h 89"/>
                <a:gd name="T34" fmla="*/ 43 w 50"/>
                <a:gd name="T35" fmla="*/ 47 h 89"/>
                <a:gd name="T36" fmla="*/ 38 w 50"/>
                <a:gd name="T37" fmla="*/ 29 h 89"/>
                <a:gd name="T38" fmla="*/ 37 w 50"/>
                <a:gd name="T39" fmla="*/ 17 h 89"/>
                <a:gd name="T40" fmla="*/ 36 w 50"/>
                <a:gd name="T41" fmla="*/ 13 h 89"/>
                <a:gd name="T42" fmla="*/ 31 w 50"/>
                <a:gd name="T43" fmla="*/ 9 h 89"/>
                <a:gd name="T44" fmla="*/ 23 w 50"/>
                <a:gd name="T45" fmla="*/ 3 h 89"/>
                <a:gd name="T46" fmla="*/ 14 w 50"/>
                <a:gd name="T47" fmla="*/ 3 h 89"/>
                <a:gd name="T48" fmla="*/ 0 w 50"/>
                <a:gd name="T49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" h="89">
                  <a:moveTo>
                    <a:pt x="0" y="4"/>
                  </a:moveTo>
                  <a:cubicBezTo>
                    <a:pt x="2" y="10"/>
                    <a:pt x="5" y="15"/>
                    <a:pt x="10" y="19"/>
                  </a:cubicBezTo>
                  <a:cubicBezTo>
                    <a:pt x="13" y="21"/>
                    <a:pt x="21" y="31"/>
                    <a:pt x="25" y="29"/>
                  </a:cubicBezTo>
                  <a:cubicBezTo>
                    <a:pt x="24" y="32"/>
                    <a:pt x="24" y="36"/>
                    <a:pt x="20" y="37"/>
                  </a:cubicBezTo>
                  <a:cubicBezTo>
                    <a:pt x="22" y="38"/>
                    <a:pt x="24" y="40"/>
                    <a:pt x="25" y="42"/>
                  </a:cubicBezTo>
                  <a:cubicBezTo>
                    <a:pt x="22" y="39"/>
                    <a:pt x="20" y="43"/>
                    <a:pt x="17" y="44"/>
                  </a:cubicBezTo>
                  <a:cubicBezTo>
                    <a:pt x="13" y="47"/>
                    <a:pt x="7" y="40"/>
                    <a:pt x="6" y="38"/>
                  </a:cubicBezTo>
                  <a:cubicBezTo>
                    <a:pt x="3" y="41"/>
                    <a:pt x="8" y="58"/>
                    <a:pt x="13" y="60"/>
                  </a:cubicBezTo>
                  <a:cubicBezTo>
                    <a:pt x="12" y="52"/>
                    <a:pt x="21" y="62"/>
                    <a:pt x="21" y="66"/>
                  </a:cubicBezTo>
                  <a:cubicBezTo>
                    <a:pt x="22" y="76"/>
                    <a:pt x="20" y="84"/>
                    <a:pt x="31" y="89"/>
                  </a:cubicBezTo>
                  <a:cubicBezTo>
                    <a:pt x="30" y="86"/>
                    <a:pt x="29" y="83"/>
                    <a:pt x="28" y="80"/>
                  </a:cubicBezTo>
                  <a:cubicBezTo>
                    <a:pt x="30" y="82"/>
                    <a:pt x="36" y="82"/>
                    <a:pt x="37" y="79"/>
                  </a:cubicBezTo>
                  <a:cubicBezTo>
                    <a:pt x="37" y="77"/>
                    <a:pt x="33" y="69"/>
                    <a:pt x="32" y="67"/>
                  </a:cubicBezTo>
                  <a:cubicBezTo>
                    <a:pt x="29" y="63"/>
                    <a:pt x="28" y="63"/>
                    <a:pt x="28" y="58"/>
                  </a:cubicBezTo>
                  <a:cubicBezTo>
                    <a:pt x="28" y="54"/>
                    <a:pt x="28" y="48"/>
                    <a:pt x="25" y="46"/>
                  </a:cubicBezTo>
                  <a:cubicBezTo>
                    <a:pt x="28" y="45"/>
                    <a:pt x="34" y="52"/>
                    <a:pt x="35" y="52"/>
                  </a:cubicBezTo>
                  <a:cubicBezTo>
                    <a:pt x="37" y="49"/>
                    <a:pt x="47" y="53"/>
                    <a:pt x="50" y="54"/>
                  </a:cubicBezTo>
                  <a:cubicBezTo>
                    <a:pt x="48" y="52"/>
                    <a:pt x="46" y="48"/>
                    <a:pt x="43" y="47"/>
                  </a:cubicBezTo>
                  <a:cubicBezTo>
                    <a:pt x="47" y="44"/>
                    <a:pt x="38" y="33"/>
                    <a:pt x="38" y="29"/>
                  </a:cubicBezTo>
                  <a:cubicBezTo>
                    <a:pt x="37" y="25"/>
                    <a:pt x="39" y="21"/>
                    <a:pt x="37" y="17"/>
                  </a:cubicBezTo>
                  <a:cubicBezTo>
                    <a:pt x="35" y="15"/>
                    <a:pt x="41" y="16"/>
                    <a:pt x="36" y="13"/>
                  </a:cubicBezTo>
                  <a:cubicBezTo>
                    <a:pt x="34" y="11"/>
                    <a:pt x="31" y="12"/>
                    <a:pt x="31" y="9"/>
                  </a:cubicBezTo>
                  <a:cubicBezTo>
                    <a:pt x="31" y="4"/>
                    <a:pt x="27" y="3"/>
                    <a:pt x="23" y="3"/>
                  </a:cubicBezTo>
                  <a:cubicBezTo>
                    <a:pt x="19" y="2"/>
                    <a:pt x="18" y="2"/>
                    <a:pt x="14" y="3"/>
                  </a:cubicBezTo>
                  <a:cubicBezTo>
                    <a:pt x="9" y="4"/>
                    <a:pt x="4" y="0"/>
                    <a:pt x="0" y="4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638">
              <a:extLst>
                <a:ext uri="{FF2B5EF4-FFF2-40B4-BE49-F238E27FC236}">
                  <a16:creationId xmlns="" xmlns:a16="http://schemas.microsoft.com/office/drawing/2014/main" id="{30B58DC7-4341-470A-8F63-E8BD78F8A7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4163" y="3349625"/>
              <a:ext cx="38100" cy="68263"/>
            </a:xfrm>
            <a:custGeom>
              <a:avLst/>
              <a:gdLst>
                <a:gd name="T0" fmla="*/ 0 w 50"/>
                <a:gd name="T1" fmla="*/ 4 h 89"/>
                <a:gd name="T2" fmla="*/ 10 w 50"/>
                <a:gd name="T3" fmla="*/ 19 h 89"/>
                <a:gd name="T4" fmla="*/ 25 w 50"/>
                <a:gd name="T5" fmla="*/ 29 h 89"/>
                <a:gd name="T6" fmla="*/ 20 w 50"/>
                <a:gd name="T7" fmla="*/ 37 h 89"/>
                <a:gd name="T8" fmla="*/ 25 w 50"/>
                <a:gd name="T9" fmla="*/ 42 h 89"/>
                <a:gd name="T10" fmla="*/ 17 w 50"/>
                <a:gd name="T11" fmla="*/ 44 h 89"/>
                <a:gd name="T12" fmla="*/ 6 w 50"/>
                <a:gd name="T13" fmla="*/ 38 h 89"/>
                <a:gd name="T14" fmla="*/ 13 w 50"/>
                <a:gd name="T15" fmla="*/ 60 h 89"/>
                <a:gd name="T16" fmla="*/ 21 w 50"/>
                <a:gd name="T17" fmla="*/ 66 h 89"/>
                <a:gd name="T18" fmla="*/ 31 w 50"/>
                <a:gd name="T19" fmla="*/ 89 h 89"/>
                <a:gd name="T20" fmla="*/ 28 w 50"/>
                <a:gd name="T21" fmla="*/ 80 h 89"/>
                <a:gd name="T22" fmla="*/ 37 w 50"/>
                <a:gd name="T23" fmla="*/ 79 h 89"/>
                <a:gd name="T24" fmla="*/ 32 w 50"/>
                <a:gd name="T25" fmla="*/ 67 h 89"/>
                <a:gd name="T26" fmla="*/ 28 w 50"/>
                <a:gd name="T27" fmla="*/ 58 h 89"/>
                <a:gd name="T28" fmla="*/ 25 w 50"/>
                <a:gd name="T29" fmla="*/ 46 h 89"/>
                <a:gd name="T30" fmla="*/ 35 w 50"/>
                <a:gd name="T31" fmla="*/ 52 h 89"/>
                <a:gd name="T32" fmla="*/ 50 w 50"/>
                <a:gd name="T33" fmla="*/ 54 h 89"/>
                <a:gd name="T34" fmla="*/ 43 w 50"/>
                <a:gd name="T35" fmla="*/ 47 h 89"/>
                <a:gd name="T36" fmla="*/ 38 w 50"/>
                <a:gd name="T37" fmla="*/ 29 h 89"/>
                <a:gd name="T38" fmla="*/ 37 w 50"/>
                <a:gd name="T39" fmla="*/ 17 h 89"/>
                <a:gd name="T40" fmla="*/ 36 w 50"/>
                <a:gd name="T41" fmla="*/ 13 h 89"/>
                <a:gd name="T42" fmla="*/ 31 w 50"/>
                <a:gd name="T43" fmla="*/ 9 h 89"/>
                <a:gd name="T44" fmla="*/ 23 w 50"/>
                <a:gd name="T45" fmla="*/ 3 h 89"/>
                <a:gd name="T46" fmla="*/ 14 w 50"/>
                <a:gd name="T47" fmla="*/ 3 h 89"/>
                <a:gd name="T48" fmla="*/ 0 w 50"/>
                <a:gd name="T49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" h="89">
                  <a:moveTo>
                    <a:pt x="0" y="4"/>
                  </a:moveTo>
                  <a:cubicBezTo>
                    <a:pt x="2" y="10"/>
                    <a:pt x="5" y="15"/>
                    <a:pt x="10" y="19"/>
                  </a:cubicBezTo>
                  <a:cubicBezTo>
                    <a:pt x="13" y="21"/>
                    <a:pt x="21" y="31"/>
                    <a:pt x="25" y="29"/>
                  </a:cubicBezTo>
                  <a:cubicBezTo>
                    <a:pt x="24" y="32"/>
                    <a:pt x="24" y="36"/>
                    <a:pt x="20" y="37"/>
                  </a:cubicBezTo>
                  <a:cubicBezTo>
                    <a:pt x="22" y="38"/>
                    <a:pt x="24" y="40"/>
                    <a:pt x="25" y="42"/>
                  </a:cubicBezTo>
                  <a:cubicBezTo>
                    <a:pt x="22" y="39"/>
                    <a:pt x="20" y="43"/>
                    <a:pt x="17" y="44"/>
                  </a:cubicBezTo>
                  <a:cubicBezTo>
                    <a:pt x="13" y="47"/>
                    <a:pt x="7" y="40"/>
                    <a:pt x="6" y="38"/>
                  </a:cubicBezTo>
                  <a:cubicBezTo>
                    <a:pt x="3" y="41"/>
                    <a:pt x="8" y="58"/>
                    <a:pt x="13" y="60"/>
                  </a:cubicBezTo>
                  <a:cubicBezTo>
                    <a:pt x="12" y="52"/>
                    <a:pt x="21" y="62"/>
                    <a:pt x="21" y="66"/>
                  </a:cubicBezTo>
                  <a:cubicBezTo>
                    <a:pt x="22" y="76"/>
                    <a:pt x="20" y="84"/>
                    <a:pt x="31" y="89"/>
                  </a:cubicBezTo>
                  <a:cubicBezTo>
                    <a:pt x="30" y="86"/>
                    <a:pt x="29" y="83"/>
                    <a:pt x="28" y="80"/>
                  </a:cubicBezTo>
                  <a:cubicBezTo>
                    <a:pt x="30" y="82"/>
                    <a:pt x="36" y="82"/>
                    <a:pt x="37" y="79"/>
                  </a:cubicBezTo>
                  <a:cubicBezTo>
                    <a:pt x="37" y="77"/>
                    <a:pt x="33" y="69"/>
                    <a:pt x="32" y="67"/>
                  </a:cubicBezTo>
                  <a:cubicBezTo>
                    <a:pt x="29" y="63"/>
                    <a:pt x="28" y="63"/>
                    <a:pt x="28" y="58"/>
                  </a:cubicBezTo>
                  <a:cubicBezTo>
                    <a:pt x="28" y="54"/>
                    <a:pt x="28" y="48"/>
                    <a:pt x="25" y="46"/>
                  </a:cubicBezTo>
                  <a:cubicBezTo>
                    <a:pt x="28" y="45"/>
                    <a:pt x="34" y="52"/>
                    <a:pt x="35" y="52"/>
                  </a:cubicBezTo>
                  <a:cubicBezTo>
                    <a:pt x="37" y="49"/>
                    <a:pt x="47" y="53"/>
                    <a:pt x="50" y="54"/>
                  </a:cubicBezTo>
                  <a:cubicBezTo>
                    <a:pt x="48" y="52"/>
                    <a:pt x="46" y="48"/>
                    <a:pt x="43" y="47"/>
                  </a:cubicBezTo>
                  <a:cubicBezTo>
                    <a:pt x="47" y="44"/>
                    <a:pt x="38" y="33"/>
                    <a:pt x="38" y="29"/>
                  </a:cubicBezTo>
                  <a:cubicBezTo>
                    <a:pt x="37" y="25"/>
                    <a:pt x="39" y="21"/>
                    <a:pt x="37" y="17"/>
                  </a:cubicBezTo>
                  <a:cubicBezTo>
                    <a:pt x="35" y="15"/>
                    <a:pt x="41" y="16"/>
                    <a:pt x="36" y="13"/>
                  </a:cubicBezTo>
                  <a:cubicBezTo>
                    <a:pt x="34" y="11"/>
                    <a:pt x="31" y="12"/>
                    <a:pt x="31" y="9"/>
                  </a:cubicBezTo>
                  <a:cubicBezTo>
                    <a:pt x="31" y="4"/>
                    <a:pt x="27" y="3"/>
                    <a:pt x="23" y="3"/>
                  </a:cubicBezTo>
                  <a:cubicBezTo>
                    <a:pt x="19" y="2"/>
                    <a:pt x="18" y="2"/>
                    <a:pt x="14" y="3"/>
                  </a:cubicBezTo>
                  <a:cubicBezTo>
                    <a:pt x="9" y="4"/>
                    <a:pt x="4" y="0"/>
                    <a:pt x="0" y="4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639">
              <a:extLst>
                <a:ext uri="{FF2B5EF4-FFF2-40B4-BE49-F238E27FC236}">
                  <a16:creationId xmlns="" xmlns:a16="http://schemas.microsoft.com/office/drawing/2014/main" id="{E1CA32C3-B368-409B-A89A-E184C89BD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0038" y="3438525"/>
              <a:ext cx="4763" cy="4763"/>
            </a:xfrm>
            <a:custGeom>
              <a:avLst/>
              <a:gdLst>
                <a:gd name="T0" fmla="*/ 5 w 6"/>
                <a:gd name="T1" fmla="*/ 7 h 7"/>
                <a:gd name="T2" fmla="*/ 0 w 6"/>
                <a:gd name="T3" fmla="*/ 3 h 7"/>
                <a:gd name="T4" fmla="*/ 5 w 6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7">
                  <a:moveTo>
                    <a:pt x="5" y="7"/>
                  </a:moveTo>
                  <a:cubicBezTo>
                    <a:pt x="6" y="4"/>
                    <a:pt x="3" y="0"/>
                    <a:pt x="0" y="3"/>
                  </a:cubicBezTo>
                  <a:cubicBezTo>
                    <a:pt x="1" y="5"/>
                    <a:pt x="2" y="7"/>
                    <a:pt x="5" y="7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640">
              <a:extLst>
                <a:ext uri="{FF2B5EF4-FFF2-40B4-BE49-F238E27FC236}">
                  <a16:creationId xmlns="" xmlns:a16="http://schemas.microsoft.com/office/drawing/2014/main" id="{D9BCA53B-67A7-4797-94EB-E823E6BE7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0038" y="3438525"/>
              <a:ext cx="4763" cy="4763"/>
            </a:xfrm>
            <a:custGeom>
              <a:avLst/>
              <a:gdLst>
                <a:gd name="T0" fmla="*/ 5 w 6"/>
                <a:gd name="T1" fmla="*/ 7 h 7"/>
                <a:gd name="T2" fmla="*/ 0 w 6"/>
                <a:gd name="T3" fmla="*/ 3 h 7"/>
                <a:gd name="T4" fmla="*/ 5 w 6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7">
                  <a:moveTo>
                    <a:pt x="5" y="7"/>
                  </a:moveTo>
                  <a:cubicBezTo>
                    <a:pt x="6" y="4"/>
                    <a:pt x="3" y="0"/>
                    <a:pt x="0" y="3"/>
                  </a:cubicBezTo>
                  <a:cubicBezTo>
                    <a:pt x="1" y="5"/>
                    <a:pt x="2" y="7"/>
                    <a:pt x="5" y="7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641">
              <a:extLst>
                <a:ext uri="{FF2B5EF4-FFF2-40B4-BE49-F238E27FC236}">
                  <a16:creationId xmlns="" xmlns:a16="http://schemas.microsoft.com/office/drawing/2014/main" id="{0B9EB14E-4332-478B-8AA4-BD2544F1DE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9563" y="3416300"/>
              <a:ext cx="4763" cy="4763"/>
            </a:xfrm>
            <a:custGeom>
              <a:avLst/>
              <a:gdLst>
                <a:gd name="T0" fmla="*/ 3 w 6"/>
                <a:gd name="T1" fmla="*/ 4 h 7"/>
                <a:gd name="T2" fmla="*/ 6 w 6"/>
                <a:gd name="T3" fmla="*/ 7 h 7"/>
                <a:gd name="T4" fmla="*/ 0 w 6"/>
                <a:gd name="T5" fmla="*/ 1 h 7"/>
                <a:gd name="T6" fmla="*/ 3 w 6"/>
                <a:gd name="T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4"/>
                  </a:moveTo>
                  <a:cubicBezTo>
                    <a:pt x="4" y="5"/>
                    <a:pt x="5" y="6"/>
                    <a:pt x="6" y="7"/>
                  </a:cubicBezTo>
                  <a:cubicBezTo>
                    <a:pt x="6" y="4"/>
                    <a:pt x="4" y="0"/>
                    <a:pt x="0" y="1"/>
                  </a:cubicBezTo>
                  <a:cubicBezTo>
                    <a:pt x="1" y="2"/>
                    <a:pt x="2" y="3"/>
                    <a:pt x="3" y="4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642">
              <a:extLst>
                <a:ext uri="{FF2B5EF4-FFF2-40B4-BE49-F238E27FC236}">
                  <a16:creationId xmlns="" xmlns:a16="http://schemas.microsoft.com/office/drawing/2014/main" id="{313B0F37-2306-4D11-AB6C-74C504CD7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9563" y="3416300"/>
              <a:ext cx="4763" cy="4763"/>
            </a:xfrm>
            <a:custGeom>
              <a:avLst/>
              <a:gdLst>
                <a:gd name="T0" fmla="*/ 3 w 6"/>
                <a:gd name="T1" fmla="*/ 4 h 7"/>
                <a:gd name="T2" fmla="*/ 6 w 6"/>
                <a:gd name="T3" fmla="*/ 7 h 7"/>
                <a:gd name="T4" fmla="*/ 0 w 6"/>
                <a:gd name="T5" fmla="*/ 1 h 7"/>
                <a:gd name="T6" fmla="*/ 3 w 6"/>
                <a:gd name="T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4"/>
                  </a:moveTo>
                  <a:cubicBezTo>
                    <a:pt x="4" y="5"/>
                    <a:pt x="5" y="6"/>
                    <a:pt x="6" y="7"/>
                  </a:cubicBezTo>
                  <a:cubicBezTo>
                    <a:pt x="6" y="4"/>
                    <a:pt x="4" y="0"/>
                    <a:pt x="0" y="1"/>
                  </a:cubicBezTo>
                  <a:cubicBezTo>
                    <a:pt x="1" y="2"/>
                    <a:pt x="2" y="3"/>
                    <a:pt x="3" y="4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643">
              <a:extLst>
                <a:ext uri="{FF2B5EF4-FFF2-40B4-BE49-F238E27FC236}">
                  <a16:creationId xmlns="" xmlns:a16="http://schemas.microsoft.com/office/drawing/2014/main" id="{B4F6B7A5-46ED-4D4D-8BF9-BAD4066DB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1" y="3406775"/>
              <a:ext cx="6350" cy="17463"/>
            </a:xfrm>
            <a:custGeom>
              <a:avLst/>
              <a:gdLst>
                <a:gd name="T0" fmla="*/ 4 w 9"/>
                <a:gd name="T1" fmla="*/ 15 h 22"/>
                <a:gd name="T2" fmla="*/ 5 w 9"/>
                <a:gd name="T3" fmla="*/ 21 h 22"/>
                <a:gd name="T4" fmla="*/ 8 w 9"/>
                <a:gd name="T5" fmla="*/ 13 h 22"/>
                <a:gd name="T6" fmla="*/ 5 w 9"/>
                <a:gd name="T7" fmla="*/ 6 h 22"/>
                <a:gd name="T8" fmla="*/ 6 w 9"/>
                <a:gd name="T9" fmla="*/ 0 h 22"/>
                <a:gd name="T10" fmla="*/ 1 w 9"/>
                <a:gd name="T11" fmla="*/ 11 h 22"/>
                <a:gd name="T12" fmla="*/ 4 w 9"/>
                <a:gd name="T1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2">
                  <a:moveTo>
                    <a:pt x="4" y="15"/>
                  </a:moveTo>
                  <a:cubicBezTo>
                    <a:pt x="7" y="17"/>
                    <a:pt x="7" y="19"/>
                    <a:pt x="5" y="21"/>
                  </a:cubicBezTo>
                  <a:cubicBezTo>
                    <a:pt x="9" y="22"/>
                    <a:pt x="8" y="16"/>
                    <a:pt x="8" y="13"/>
                  </a:cubicBezTo>
                  <a:cubicBezTo>
                    <a:pt x="7" y="11"/>
                    <a:pt x="6" y="9"/>
                    <a:pt x="5" y="6"/>
                  </a:cubicBezTo>
                  <a:cubicBezTo>
                    <a:pt x="5" y="4"/>
                    <a:pt x="7" y="2"/>
                    <a:pt x="6" y="0"/>
                  </a:cubicBezTo>
                  <a:cubicBezTo>
                    <a:pt x="0" y="2"/>
                    <a:pt x="5" y="7"/>
                    <a:pt x="1" y="11"/>
                  </a:cubicBezTo>
                  <a:cubicBezTo>
                    <a:pt x="4" y="11"/>
                    <a:pt x="5" y="13"/>
                    <a:pt x="4" y="15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644">
              <a:extLst>
                <a:ext uri="{FF2B5EF4-FFF2-40B4-BE49-F238E27FC236}">
                  <a16:creationId xmlns="" xmlns:a16="http://schemas.microsoft.com/office/drawing/2014/main" id="{E6D8ECD2-5EDF-47AD-A4E8-6410CD53D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1" y="3406775"/>
              <a:ext cx="6350" cy="17463"/>
            </a:xfrm>
            <a:custGeom>
              <a:avLst/>
              <a:gdLst>
                <a:gd name="T0" fmla="*/ 4 w 9"/>
                <a:gd name="T1" fmla="*/ 15 h 22"/>
                <a:gd name="T2" fmla="*/ 5 w 9"/>
                <a:gd name="T3" fmla="*/ 21 h 22"/>
                <a:gd name="T4" fmla="*/ 8 w 9"/>
                <a:gd name="T5" fmla="*/ 13 h 22"/>
                <a:gd name="T6" fmla="*/ 5 w 9"/>
                <a:gd name="T7" fmla="*/ 6 h 22"/>
                <a:gd name="T8" fmla="*/ 6 w 9"/>
                <a:gd name="T9" fmla="*/ 0 h 22"/>
                <a:gd name="T10" fmla="*/ 1 w 9"/>
                <a:gd name="T11" fmla="*/ 11 h 22"/>
                <a:gd name="T12" fmla="*/ 4 w 9"/>
                <a:gd name="T13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2">
                  <a:moveTo>
                    <a:pt x="4" y="15"/>
                  </a:moveTo>
                  <a:cubicBezTo>
                    <a:pt x="7" y="17"/>
                    <a:pt x="7" y="19"/>
                    <a:pt x="5" y="21"/>
                  </a:cubicBezTo>
                  <a:cubicBezTo>
                    <a:pt x="9" y="22"/>
                    <a:pt x="8" y="16"/>
                    <a:pt x="8" y="13"/>
                  </a:cubicBezTo>
                  <a:cubicBezTo>
                    <a:pt x="7" y="11"/>
                    <a:pt x="6" y="9"/>
                    <a:pt x="5" y="6"/>
                  </a:cubicBezTo>
                  <a:cubicBezTo>
                    <a:pt x="5" y="4"/>
                    <a:pt x="7" y="2"/>
                    <a:pt x="6" y="0"/>
                  </a:cubicBezTo>
                  <a:cubicBezTo>
                    <a:pt x="0" y="2"/>
                    <a:pt x="5" y="7"/>
                    <a:pt x="1" y="11"/>
                  </a:cubicBezTo>
                  <a:cubicBezTo>
                    <a:pt x="4" y="11"/>
                    <a:pt x="5" y="13"/>
                    <a:pt x="4" y="15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645">
              <a:extLst>
                <a:ext uri="{FF2B5EF4-FFF2-40B4-BE49-F238E27FC236}">
                  <a16:creationId xmlns="" xmlns:a16="http://schemas.microsoft.com/office/drawing/2014/main" id="{2E686880-C154-4C8C-B661-C95813DF88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201" y="3417888"/>
              <a:ext cx="6350" cy="7938"/>
            </a:xfrm>
            <a:custGeom>
              <a:avLst/>
              <a:gdLst>
                <a:gd name="T0" fmla="*/ 3 w 9"/>
                <a:gd name="T1" fmla="*/ 0 h 10"/>
                <a:gd name="T2" fmla="*/ 5 w 9"/>
                <a:gd name="T3" fmla="*/ 9 h 10"/>
                <a:gd name="T4" fmla="*/ 3 w 9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0">
                  <a:moveTo>
                    <a:pt x="3" y="0"/>
                  </a:moveTo>
                  <a:cubicBezTo>
                    <a:pt x="1" y="2"/>
                    <a:pt x="0" y="10"/>
                    <a:pt x="5" y="9"/>
                  </a:cubicBezTo>
                  <a:cubicBezTo>
                    <a:pt x="9" y="8"/>
                    <a:pt x="6" y="1"/>
                    <a:pt x="3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646">
              <a:extLst>
                <a:ext uri="{FF2B5EF4-FFF2-40B4-BE49-F238E27FC236}">
                  <a16:creationId xmlns="" xmlns:a16="http://schemas.microsoft.com/office/drawing/2014/main" id="{7234D0AB-7026-4FA3-A8B6-D55928D27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201" y="3417888"/>
              <a:ext cx="6350" cy="7938"/>
            </a:xfrm>
            <a:custGeom>
              <a:avLst/>
              <a:gdLst>
                <a:gd name="T0" fmla="*/ 3 w 9"/>
                <a:gd name="T1" fmla="*/ 0 h 10"/>
                <a:gd name="T2" fmla="*/ 5 w 9"/>
                <a:gd name="T3" fmla="*/ 9 h 10"/>
                <a:gd name="T4" fmla="*/ 3 w 9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0">
                  <a:moveTo>
                    <a:pt x="3" y="0"/>
                  </a:moveTo>
                  <a:cubicBezTo>
                    <a:pt x="1" y="2"/>
                    <a:pt x="0" y="10"/>
                    <a:pt x="5" y="9"/>
                  </a:cubicBezTo>
                  <a:cubicBezTo>
                    <a:pt x="9" y="8"/>
                    <a:pt x="6" y="1"/>
                    <a:pt x="3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647">
              <a:extLst>
                <a:ext uri="{FF2B5EF4-FFF2-40B4-BE49-F238E27FC236}">
                  <a16:creationId xmlns="" xmlns:a16="http://schemas.microsoft.com/office/drawing/2014/main" id="{AEB5ED24-A80A-4729-AC78-7BE928B3A3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3101" y="2927350"/>
              <a:ext cx="77788" cy="46038"/>
            </a:xfrm>
            <a:custGeom>
              <a:avLst/>
              <a:gdLst>
                <a:gd name="T0" fmla="*/ 0 w 101"/>
                <a:gd name="T1" fmla="*/ 40 h 58"/>
                <a:gd name="T2" fmla="*/ 2 w 101"/>
                <a:gd name="T3" fmla="*/ 37 h 58"/>
                <a:gd name="T4" fmla="*/ 5 w 101"/>
                <a:gd name="T5" fmla="*/ 29 h 58"/>
                <a:gd name="T6" fmla="*/ 15 w 101"/>
                <a:gd name="T7" fmla="*/ 11 h 58"/>
                <a:gd name="T8" fmla="*/ 32 w 101"/>
                <a:gd name="T9" fmla="*/ 0 h 58"/>
                <a:gd name="T10" fmla="*/ 41 w 101"/>
                <a:gd name="T11" fmla="*/ 3 h 58"/>
                <a:gd name="T12" fmla="*/ 42 w 101"/>
                <a:gd name="T13" fmla="*/ 9 h 58"/>
                <a:gd name="T14" fmla="*/ 57 w 101"/>
                <a:gd name="T15" fmla="*/ 10 h 58"/>
                <a:gd name="T16" fmla="*/ 64 w 101"/>
                <a:gd name="T17" fmla="*/ 11 h 58"/>
                <a:gd name="T18" fmla="*/ 71 w 101"/>
                <a:gd name="T19" fmla="*/ 9 h 58"/>
                <a:gd name="T20" fmla="*/ 81 w 101"/>
                <a:gd name="T21" fmla="*/ 18 h 58"/>
                <a:gd name="T22" fmla="*/ 90 w 101"/>
                <a:gd name="T23" fmla="*/ 30 h 58"/>
                <a:gd name="T24" fmla="*/ 96 w 101"/>
                <a:gd name="T25" fmla="*/ 41 h 58"/>
                <a:gd name="T26" fmla="*/ 99 w 101"/>
                <a:gd name="T27" fmla="*/ 50 h 58"/>
                <a:gd name="T28" fmla="*/ 83 w 101"/>
                <a:gd name="T29" fmla="*/ 51 h 58"/>
                <a:gd name="T30" fmla="*/ 74 w 101"/>
                <a:gd name="T31" fmla="*/ 53 h 58"/>
                <a:gd name="T32" fmla="*/ 62 w 101"/>
                <a:gd name="T33" fmla="*/ 53 h 58"/>
                <a:gd name="T34" fmla="*/ 46 w 101"/>
                <a:gd name="T35" fmla="*/ 51 h 58"/>
                <a:gd name="T36" fmla="*/ 30 w 101"/>
                <a:gd name="T37" fmla="*/ 56 h 58"/>
                <a:gd name="T38" fmla="*/ 17 w 101"/>
                <a:gd name="T39" fmla="*/ 51 h 58"/>
                <a:gd name="T40" fmla="*/ 0 w 101"/>
                <a:gd name="T41" fmla="*/ 4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1" h="58">
                  <a:moveTo>
                    <a:pt x="0" y="40"/>
                  </a:moveTo>
                  <a:cubicBezTo>
                    <a:pt x="0" y="38"/>
                    <a:pt x="1" y="38"/>
                    <a:pt x="2" y="37"/>
                  </a:cubicBezTo>
                  <a:cubicBezTo>
                    <a:pt x="5" y="35"/>
                    <a:pt x="2" y="31"/>
                    <a:pt x="5" y="29"/>
                  </a:cubicBezTo>
                  <a:cubicBezTo>
                    <a:pt x="10" y="25"/>
                    <a:pt x="12" y="16"/>
                    <a:pt x="15" y="11"/>
                  </a:cubicBezTo>
                  <a:cubicBezTo>
                    <a:pt x="19" y="6"/>
                    <a:pt x="25" y="0"/>
                    <a:pt x="32" y="0"/>
                  </a:cubicBezTo>
                  <a:cubicBezTo>
                    <a:pt x="34" y="0"/>
                    <a:pt x="40" y="1"/>
                    <a:pt x="41" y="3"/>
                  </a:cubicBezTo>
                  <a:cubicBezTo>
                    <a:pt x="41" y="5"/>
                    <a:pt x="40" y="8"/>
                    <a:pt x="42" y="9"/>
                  </a:cubicBezTo>
                  <a:cubicBezTo>
                    <a:pt x="47" y="10"/>
                    <a:pt x="52" y="10"/>
                    <a:pt x="57" y="10"/>
                  </a:cubicBezTo>
                  <a:cubicBezTo>
                    <a:pt x="60" y="10"/>
                    <a:pt x="61" y="14"/>
                    <a:pt x="64" y="11"/>
                  </a:cubicBezTo>
                  <a:cubicBezTo>
                    <a:pt x="67" y="9"/>
                    <a:pt x="67" y="8"/>
                    <a:pt x="71" y="9"/>
                  </a:cubicBezTo>
                  <a:cubicBezTo>
                    <a:pt x="76" y="11"/>
                    <a:pt x="82" y="12"/>
                    <a:pt x="81" y="18"/>
                  </a:cubicBezTo>
                  <a:cubicBezTo>
                    <a:pt x="81" y="24"/>
                    <a:pt x="81" y="30"/>
                    <a:pt x="90" y="30"/>
                  </a:cubicBezTo>
                  <a:cubicBezTo>
                    <a:pt x="98" y="29"/>
                    <a:pt x="96" y="37"/>
                    <a:pt x="96" y="41"/>
                  </a:cubicBezTo>
                  <a:cubicBezTo>
                    <a:pt x="96" y="43"/>
                    <a:pt x="101" y="49"/>
                    <a:pt x="99" y="50"/>
                  </a:cubicBezTo>
                  <a:cubicBezTo>
                    <a:pt x="94" y="52"/>
                    <a:pt x="89" y="53"/>
                    <a:pt x="83" y="51"/>
                  </a:cubicBezTo>
                  <a:cubicBezTo>
                    <a:pt x="81" y="50"/>
                    <a:pt x="76" y="53"/>
                    <a:pt x="74" y="53"/>
                  </a:cubicBezTo>
                  <a:cubicBezTo>
                    <a:pt x="70" y="53"/>
                    <a:pt x="66" y="53"/>
                    <a:pt x="62" y="53"/>
                  </a:cubicBezTo>
                  <a:cubicBezTo>
                    <a:pt x="56" y="53"/>
                    <a:pt x="51" y="48"/>
                    <a:pt x="46" y="51"/>
                  </a:cubicBezTo>
                  <a:cubicBezTo>
                    <a:pt x="41" y="54"/>
                    <a:pt x="35" y="58"/>
                    <a:pt x="30" y="56"/>
                  </a:cubicBezTo>
                  <a:cubicBezTo>
                    <a:pt x="25" y="54"/>
                    <a:pt x="23" y="50"/>
                    <a:pt x="17" y="51"/>
                  </a:cubicBezTo>
                  <a:cubicBezTo>
                    <a:pt x="7" y="51"/>
                    <a:pt x="7" y="44"/>
                    <a:pt x="0" y="4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648">
              <a:extLst>
                <a:ext uri="{FF2B5EF4-FFF2-40B4-BE49-F238E27FC236}">
                  <a16:creationId xmlns="" xmlns:a16="http://schemas.microsoft.com/office/drawing/2014/main" id="{BEACE38D-F2A4-4C51-B12B-D1F93DAC6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3101" y="2927350"/>
              <a:ext cx="77788" cy="46038"/>
            </a:xfrm>
            <a:custGeom>
              <a:avLst/>
              <a:gdLst>
                <a:gd name="T0" fmla="*/ 0 w 101"/>
                <a:gd name="T1" fmla="*/ 40 h 58"/>
                <a:gd name="T2" fmla="*/ 2 w 101"/>
                <a:gd name="T3" fmla="*/ 37 h 58"/>
                <a:gd name="T4" fmla="*/ 5 w 101"/>
                <a:gd name="T5" fmla="*/ 29 h 58"/>
                <a:gd name="T6" fmla="*/ 15 w 101"/>
                <a:gd name="T7" fmla="*/ 11 h 58"/>
                <a:gd name="T8" fmla="*/ 32 w 101"/>
                <a:gd name="T9" fmla="*/ 0 h 58"/>
                <a:gd name="T10" fmla="*/ 41 w 101"/>
                <a:gd name="T11" fmla="*/ 3 h 58"/>
                <a:gd name="T12" fmla="*/ 42 w 101"/>
                <a:gd name="T13" fmla="*/ 9 h 58"/>
                <a:gd name="T14" fmla="*/ 57 w 101"/>
                <a:gd name="T15" fmla="*/ 10 h 58"/>
                <a:gd name="T16" fmla="*/ 64 w 101"/>
                <a:gd name="T17" fmla="*/ 11 h 58"/>
                <a:gd name="T18" fmla="*/ 71 w 101"/>
                <a:gd name="T19" fmla="*/ 9 h 58"/>
                <a:gd name="T20" fmla="*/ 81 w 101"/>
                <a:gd name="T21" fmla="*/ 18 h 58"/>
                <a:gd name="T22" fmla="*/ 90 w 101"/>
                <a:gd name="T23" fmla="*/ 30 h 58"/>
                <a:gd name="T24" fmla="*/ 96 w 101"/>
                <a:gd name="T25" fmla="*/ 41 h 58"/>
                <a:gd name="T26" fmla="*/ 99 w 101"/>
                <a:gd name="T27" fmla="*/ 50 h 58"/>
                <a:gd name="T28" fmla="*/ 83 w 101"/>
                <a:gd name="T29" fmla="*/ 51 h 58"/>
                <a:gd name="T30" fmla="*/ 74 w 101"/>
                <a:gd name="T31" fmla="*/ 53 h 58"/>
                <a:gd name="T32" fmla="*/ 62 w 101"/>
                <a:gd name="T33" fmla="*/ 53 h 58"/>
                <a:gd name="T34" fmla="*/ 46 w 101"/>
                <a:gd name="T35" fmla="*/ 51 h 58"/>
                <a:gd name="T36" fmla="*/ 30 w 101"/>
                <a:gd name="T37" fmla="*/ 56 h 58"/>
                <a:gd name="T38" fmla="*/ 17 w 101"/>
                <a:gd name="T39" fmla="*/ 51 h 58"/>
                <a:gd name="T40" fmla="*/ 0 w 101"/>
                <a:gd name="T41" fmla="*/ 4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1" h="58">
                  <a:moveTo>
                    <a:pt x="0" y="40"/>
                  </a:moveTo>
                  <a:cubicBezTo>
                    <a:pt x="0" y="38"/>
                    <a:pt x="1" y="38"/>
                    <a:pt x="2" y="37"/>
                  </a:cubicBezTo>
                  <a:cubicBezTo>
                    <a:pt x="5" y="35"/>
                    <a:pt x="2" y="31"/>
                    <a:pt x="5" y="29"/>
                  </a:cubicBezTo>
                  <a:cubicBezTo>
                    <a:pt x="10" y="25"/>
                    <a:pt x="12" y="16"/>
                    <a:pt x="15" y="11"/>
                  </a:cubicBezTo>
                  <a:cubicBezTo>
                    <a:pt x="19" y="6"/>
                    <a:pt x="25" y="0"/>
                    <a:pt x="32" y="0"/>
                  </a:cubicBezTo>
                  <a:cubicBezTo>
                    <a:pt x="34" y="0"/>
                    <a:pt x="40" y="1"/>
                    <a:pt x="41" y="3"/>
                  </a:cubicBezTo>
                  <a:cubicBezTo>
                    <a:pt x="41" y="5"/>
                    <a:pt x="40" y="8"/>
                    <a:pt x="42" y="9"/>
                  </a:cubicBezTo>
                  <a:cubicBezTo>
                    <a:pt x="47" y="10"/>
                    <a:pt x="52" y="10"/>
                    <a:pt x="57" y="10"/>
                  </a:cubicBezTo>
                  <a:cubicBezTo>
                    <a:pt x="60" y="10"/>
                    <a:pt x="61" y="14"/>
                    <a:pt x="64" y="11"/>
                  </a:cubicBezTo>
                  <a:cubicBezTo>
                    <a:pt x="67" y="9"/>
                    <a:pt x="67" y="8"/>
                    <a:pt x="71" y="9"/>
                  </a:cubicBezTo>
                  <a:cubicBezTo>
                    <a:pt x="76" y="11"/>
                    <a:pt x="82" y="12"/>
                    <a:pt x="81" y="18"/>
                  </a:cubicBezTo>
                  <a:cubicBezTo>
                    <a:pt x="81" y="24"/>
                    <a:pt x="81" y="30"/>
                    <a:pt x="90" y="30"/>
                  </a:cubicBezTo>
                  <a:cubicBezTo>
                    <a:pt x="98" y="29"/>
                    <a:pt x="96" y="37"/>
                    <a:pt x="96" y="41"/>
                  </a:cubicBezTo>
                  <a:cubicBezTo>
                    <a:pt x="96" y="43"/>
                    <a:pt x="101" y="49"/>
                    <a:pt x="99" y="50"/>
                  </a:cubicBezTo>
                  <a:cubicBezTo>
                    <a:pt x="94" y="52"/>
                    <a:pt x="89" y="53"/>
                    <a:pt x="83" y="51"/>
                  </a:cubicBezTo>
                  <a:cubicBezTo>
                    <a:pt x="81" y="50"/>
                    <a:pt x="76" y="53"/>
                    <a:pt x="74" y="53"/>
                  </a:cubicBezTo>
                  <a:cubicBezTo>
                    <a:pt x="70" y="53"/>
                    <a:pt x="66" y="53"/>
                    <a:pt x="62" y="53"/>
                  </a:cubicBezTo>
                  <a:cubicBezTo>
                    <a:pt x="56" y="53"/>
                    <a:pt x="51" y="48"/>
                    <a:pt x="46" y="51"/>
                  </a:cubicBezTo>
                  <a:cubicBezTo>
                    <a:pt x="41" y="54"/>
                    <a:pt x="35" y="58"/>
                    <a:pt x="30" y="56"/>
                  </a:cubicBezTo>
                  <a:cubicBezTo>
                    <a:pt x="25" y="54"/>
                    <a:pt x="23" y="50"/>
                    <a:pt x="17" y="51"/>
                  </a:cubicBezTo>
                  <a:cubicBezTo>
                    <a:pt x="7" y="51"/>
                    <a:pt x="7" y="44"/>
                    <a:pt x="0" y="4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649">
              <a:extLst>
                <a:ext uri="{FF2B5EF4-FFF2-40B4-BE49-F238E27FC236}">
                  <a16:creationId xmlns="" xmlns:a16="http://schemas.microsoft.com/office/drawing/2014/main" id="{E6845409-AAFA-4247-939A-1E23DF9B2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926" y="3400425"/>
              <a:ext cx="3175" cy="3175"/>
            </a:xfrm>
            <a:custGeom>
              <a:avLst/>
              <a:gdLst>
                <a:gd name="T0" fmla="*/ 0 w 3"/>
                <a:gd name="T1" fmla="*/ 3 h 3"/>
                <a:gd name="T2" fmla="*/ 0 w 3"/>
                <a:gd name="T3" fmla="*/ 0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3" y="0"/>
                    <a:pt x="3" y="1"/>
                    <a:pt x="0" y="3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650">
              <a:extLst>
                <a:ext uri="{FF2B5EF4-FFF2-40B4-BE49-F238E27FC236}">
                  <a16:creationId xmlns="" xmlns:a16="http://schemas.microsoft.com/office/drawing/2014/main" id="{8645035A-2CCD-4872-BB16-A12A94B24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8926" y="3400425"/>
              <a:ext cx="3175" cy="3175"/>
            </a:xfrm>
            <a:custGeom>
              <a:avLst/>
              <a:gdLst>
                <a:gd name="T0" fmla="*/ 0 w 3"/>
                <a:gd name="T1" fmla="*/ 3 h 3"/>
                <a:gd name="T2" fmla="*/ 0 w 3"/>
                <a:gd name="T3" fmla="*/ 0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3" y="0"/>
                    <a:pt x="3" y="1"/>
                    <a:pt x="0" y="3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651">
              <a:extLst>
                <a:ext uri="{FF2B5EF4-FFF2-40B4-BE49-F238E27FC236}">
                  <a16:creationId xmlns="" xmlns:a16="http://schemas.microsoft.com/office/drawing/2014/main" id="{14A8818C-49C1-4E4B-A8A3-BD9ED783D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3826" y="2587625"/>
              <a:ext cx="184150" cy="125413"/>
            </a:xfrm>
            <a:custGeom>
              <a:avLst/>
              <a:gdLst>
                <a:gd name="T0" fmla="*/ 9 w 237"/>
                <a:gd name="T1" fmla="*/ 49 h 162"/>
                <a:gd name="T2" fmla="*/ 33 w 237"/>
                <a:gd name="T3" fmla="*/ 43 h 162"/>
                <a:gd name="T4" fmla="*/ 38 w 237"/>
                <a:gd name="T5" fmla="*/ 38 h 162"/>
                <a:gd name="T6" fmla="*/ 39 w 237"/>
                <a:gd name="T7" fmla="*/ 33 h 162"/>
                <a:gd name="T8" fmla="*/ 48 w 237"/>
                <a:gd name="T9" fmla="*/ 28 h 162"/>
                <a:gd name="T10" fmla="*/ 45 w 237"/>
                <a:gd name="T11" fmla="*/ 9 h 162"/>
                <a:gd name="T12" fmla="*/ 73 w 237"/>
                <a:gd name="T13" fmla="*/ 0 h 162"/>
                <a:gd name="T14" fmla="*/ 79 w 237"/>
                <a:gd name="T15" fmla="*/ 17 h 162"/>
                <a:gd name="T16" fmla="*/ 86 w 237"/>
                <a:gd name="T17" fmla="*/ 28 h 162"/>
                <a:gd name="T18" fmla="*/ 83 w 237"/>
                <a:gd name="T19" fmla="*/ 38 h 162"/>
                <a:gd name="T20" fmla="*/ 55 w 237"/>
                <a:gd name="T21" fmla="*/ 38 h 162"/>
                <a:gd name="T22" fmla="*/ 64 w 237"/>
                <a:gd name="T23" fmla="*/ 50 h 162"/>
                <a:gd name="T24" fmla="*/ 79 w 237"/>
                <a:gd name="T25" fmla="*/ 52 h 162"/>
                <a:gd name="T26" fmla="*/ 95 w 237"/>
                <a:gd name="T27" fmla="*/ 56 h 162"/>
                <a:gd name="T28" fmla="*/ 116 w 237"/>
                <a:gd name="T29" fmla="*/ 53 h 162"/>
                <a:gd name="T30" fmla="*/ 123 w 237"/>
                <a:gd name="T31" fmla="*/ 57 h 162"/>
                <a:gd name="T32" fmla="*/ 164 w 237"/>
                <a:gd name="T33" fmla="*/ 57 h 162"/>
                <a:gd name="T34" fmla="*/ 179 w 237"/>
                <a:gd name="T35" fmla="*/ 63 h 162"/>
                <a:gd name="T36" fmla="*/ 188 w 237"/>
                <a:gd name="T37" fmla="*/ 83 h 162"/>
                <a:gd name="T38" fmla="*/ 207 w 237"/>
                <a:gd name="T39" fmla="*/ 83 h 162"/>
                <a:gd name="T40" fmla="*/ 228 w 237"/>
                <a:gd name="T41" fmla="*/ 111 h 162"/>
                <a:gd name="T42" fmla="*/ 235 w 237"/>
                <a:gd name="T43" fmla="*/ 123 h 162"/>
                <a:gd name="T44" fmla="*/ 227 w 237"/>
                <a:gd name="T45" fmla="*/ 127 h 162"/>
                <a:gd name="T46" fmla="*/ 196 w 237"/>
                <a:gd name="T47" fmla="*/ 130 h 162"/>
                <a:gd name="T48" fmla="*/ 170 w 237"/>
                <a:gd name="T49" fmla="*/ 135 h 162"/>
                <a:gd name="T50" fmla="*/ 131 w 237"/>
                <a:gd name="T51" fmla="*/ 112 h 162"/>
                <a:gd name="T52" fmla="*/ 122 w 237"/>
                <a:gd name="T53" fmla="*/ 97 h 162"/>
                <a:gd name="T54" fmla="*/ 92 w 237"/>
                <a:gd name="T55" fmla="*/ 106 h 162"/>
                <a:gd name="T56" fmla="*/ 87 w 237"/>
                <a:gd name="T57" fmla="*/ 119 h 162"/>
                <a:gd name="T58" fmla="*/ 74 w 237"/>
                <a:gd name="T59" fmla="*/ 129 h 162"/>
                <a:gd name="T60" fmla="*/ 50 w 237"/>
                <a:gd name="T61" fmla="*/ 133 h 162"/>
                <a:gd name="T62" fmla="*/ 34 w 237"/>
                <a:gd name="T63" fmla="*/ 139 h 162"/>
                <a:gd name="T64" fmla="*/ 32 w 237"/>
                <a:gd name="T65" fmla="*/ 93 h 162"/>
                <a:gd name="T66" fmla="*/ 11 w 237"/>
                <a:gd name="T67" fmla="*/ 67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7" h="162">
                  <a:moveTo>
                    <a:pt x="0" y="60"/>
                  </a:moveTo>
                  <a:cubicBezTo>
                    <a:pt x="3" y="56"/>
                    <a:pt x="0" y="49"/>
                    <a:pt x="9" y="49"/>
                  </a:cubicBezTo>
                  <a:cubicBezTo>
                    <a:pt x="15" y="49"/>
                    <a:pt x="21" y="52"/>
                    <a:pt x="28" y="51"/>
                  </a:cubicBezTo>
                  <a:cubicBezTo>
                    <a:pt x="32" y="50"/>
                    <a:pt x="33" y="47"/>
                    <a:pt x="33" y="43"/>
                  </a:cubicBezTo>
                  <a:cubicBezTo>
                    <a:pt x="32" y="42"/>
                    <a:pt x="32" y="40"/>
                    <a:pt x="34" y="39"/>
                  </a:cubicBezTo>
                  <a:cubicBezTo>
                    <a:pt x="38" y="38"/>
                    <a:pt x="34" y="34"/>
                    <a:pt x="38" y="38"/>
                  </a:cubicBezTo>
                  <a:cubicBezTo>
                    <a:pt x="36" y="37"/>
                    <a:pt x="35" y="35"/>
                    <a:pt x="34" y="33"/>
                  </a:cubicBezTo>
                  <a:cubicBezTo>
                    <a:pt x="36" y="33"/>
                    <a:pt x="37" y="33"/>
                    <a:pt x="39" y="33"/>
                  </a:cubicBezTo>
                  <a:cubicBezTo>
                    <a:pt x="36" y="29"/>
                    <a:pt x="32" y="33"/>
                    <a:pt x="28" y="30"/>
                  </a:cubicBezTo>
                  <a:cubicBezTo>
                    <a:pt x="34" y="24"/>
                    <a:pt x="42" y="31"/>
                    <a:pt x="48" y="28"/>
                  </a:cubicBezTo>
                  <a:cubicBezTo>
                    <a:pt x="45" y="26"/>
                    <a:pt x="48" y="24"/>
                    <a:pt x="46" y="21"/>
                  </a:cubicBezTo>
                  <a:cubicBezTo>
                    <a:pt x="44" y="18"/>
                    <a:pt x="41" y="11"/>
                    <a:pt x="45" y="9"/>
                  </a:cubicBezTo>
                  <a:cubicBezTo>
                    <a:pt x="50" y="7"/>
                    <a:pt x="53" y="13"/>
                    <a:pt x="57" y="12"/>
                  </a:cubicBezTo>
                  <a:cubicBezTo>
                    <a:pt x="63" y="11"/>
                    <a:pt x="70" y="5"/>
                    <a:pt x="73" y="0"/>
                  </a:cubicBezTo>
                  <a:cubicBezTo>
                    <a:pt x="76" y="2"/>
                    <a:pt x="78" y="6"/>
                    <a:pt x="81" y="9"/>
                  </a:cubicBezTo>
                  <a:cubicBezTo>
                    <a:pt x="85" y="12"/>
                    <a:pt x="83" y="14"/>
                    <a:pt x="79" y="17"/>
                  </a:cubicBezTo>
                  <a:cubicBezTo>
                    <a:pt x="74" y="21"/>
                    <a:pt x="75" y="20"/>
                    <a:pt x="80" y="23"/>
                  </a:cubicBezTo>
                  <a:cubicBezTo>
                    <a:pt x="82" y="25"/>
                    <a:pt x="83" y="28"/>
                    <a:pt x="86" y="28"/>
                  </a:cubicBezTo>
                  <a:cubicBezTo>
                    <a:pt x="89" y="29"/>
                    <a:pt x="91" y="27"/>
                    <a:pt x="94" y="27"/>
                  </a:cubicBezTo>
                  <a:cubicBezTo>
                    <a:pt x="92" y="30"/>
                    <a:pt x="86" y="37"/>
                    <a:pt x="83" y="38"/>
                  </a:cubicBezTo>
                  <a:cubicBezTo>
                    <a:pt x="87" y="34"/>
                    <a:pt x="72" y="28"/>
                    <a:pt x="68" y="28"/>
                  </a:cubicBezTo>
                  <a:cubicBezTo>
                    <a:pt x="60" y="27"/>
                    <a:pt x="55" y="31"/>
                    <a:pt x="55" y="38"/>
                  </a:cubicBezTo>
                  <a:cubicBezTo>
                    <a:pt x="48" y="32"/>
                    <a:pt x="52" y="48"/>
                    <a:pt x="53" y="50"/>
                  </a:cubicBezTo>
                  <a:cubicBezTo>
                    <a:pt x="56" y="54"/>
                    <a:pt x="61" y="50"/>
                    <a:pt x="64" y="50"/>
                  </a:cubicBezTo>
                  <a:cubicBezTo>
                    <a:pt x="69" y="49"/>
                    <a:pt x="73" y="52"/>
                    <a:pt x="79" y="49"/>
                  </a:cubicBezTo>
                  <a:cubicBezTo>
                    <a:pt x="79" y="50"/>
                    <a:pt x="79" y="51"/>
                    <a:pt x="79" y="52"/>
                  </a:cubicBezTo>
                  <a:cubicBezTo>
                    <a:pt x="82" y="51"/>
                    <a:pt x="85" y="49"/>
                    <a:pt x="88" y="50"/>
                  </a:cubicBezTo>
                  <a:cubicBezTo>
                    <a:pt x="92" y="51"/>
                    <a:pt x="92" y="55"/>
                    <a:pt x="95" y="56"/>
                  </a:cubicBezTo>
                  <a:cubicBezTo>
                    <a:pt x="99" y="58"/>
                    <a:pt x="108" y="52"/>
                    <a:pt x="112" y="50"/>
                  </a:cubicBezTo>
                  <a:cubicBezTo>
                    <a:pt x="116" y="47"/>
                    <a:pt x="115" y="52"/>
                    <a:pt x="116" y="53"/>
                  </a:cubicBezTo>
                  <a:cubicBezTo>
                    <a:pt x="118" y="54"/>
                    <a:pt x="120" y="54"/>
                    <a:pt x="122" y="54"/>
                  </a:cubicBezTo>
                  <a:cubicBezTo>
                    <a:pt x="122" y="55"/>
                    <a:pt x="123" y="56"/>
                    <a:pt x="123" y="57"/>
                  </a:cubicBezTo>
                  <a:cubicBezTo>
                    <a:pt x="129" y="61"/>
                    <a:pt x="134" y="56"/>
                    <a:pt x="139" y="63"/>
                  </a:cubicBezTo>
                  <a:cubicBezTo>
                    <a:pt x="140" y="53"/>
                    <a:pt x="157" y="57"/>
                    <a:pt x="164" y="57"/>
                  </a:cubicBezTo>
                  <a:cubicBezTo>
                    <a:pt x="167" y="57"/>
                    <a:pt x="173" y="52"/>
                    <a:pt x="176" y="55"/>
                  </a:cubicBezTo>
                  <a:cubicBezTo>
                    <a:pt x="178" y="57"/>
                    <a:pt x="178" y="60"/>
                    <a:pt x="179" y="63"/>
                  </a:cubicBezTo>
                  <a:cubicBezTo>
                    <a:pt x="180" y="66"/>
                    <a:pt x="184" y="69"/>
                    <a:pt x="187" y="72"/>
                  </a:cubicBezTo>
                  <a:cubicBezTo>
                    <a:pt x="180" y="72"/>
                    <a:pt x="187" y="81"/>
                    <a:pt x="188" y="83"/>
                  </a:cubicBezTo>
                  <a:cubicBezTo>
                    <a:pt x="191" y="85"/>
                    <a:pt x="194" y="86"/>
                    <a:pt x="196" y="83"/>
                  </a:cubicBezTo>
                  <a:cubicBezTo>
                    <a:pt x="199" y="80"/>
                    <a:pt x="203" y="82"/>
                    <a:pt x="207" y="83"/>
                  </a:cubicBezTo>
                  <a:cubicBezTo>
                    <a:pt x="215" y="85"/>
                    <a:pt x="220" y="86"/>
                    <a:pt x="220" y="95"/>
                  </a:cubicBezTo>
                  <a:cubicBezTo>
                    <a:pt x="220" y="98"/>
                    <a:pt x="226" y="109"/>
                    <a:pt x="228" y="111"/>
                  </a:cubicBezTo>
                  <a:cubicBezTo>
                    <a:pt x="230" y="112"/>
                    <a:pt x="229" y="116"/>
                    <a:pt x="230" y="118"/>
                  </a:cubicBezTo>
                  <a:cubicBezTo>
                    <a:pt x="231" y="121"/>
                    <a:pt x="233" y="121"/>
                    <a:pt x="235" y="123"/>
                  </a:cubicBezTo>
                  <a:cubicBezTo>
                    <a:pt x="237" y="125"/>
                    <a:pt x="234" y="129"/>
                    <a:pt x="232" y="130"/>
                  </a:cubicBezTo>
                  <a:cubicBezTo>
                    <a:pt x="231" y="130"/>
                    <a:pt x="228" y="127"/>
                    <a:pt x="227" y="127"/>
                  </a:cubicBezTo>
                  <a:cubicBezTo>
                    <a:pt x="224" y="126"/>
                    <a:pt x="215" y="123"/>
                    <a:pt x="213" y="125"/>
                  </a:cubicBezTo>
                  <a:cubicBezTo>
                    <a:pt x="209" y="128"/>
                    <a:pt x="200" y="132"/>
                    <a:pt x="196" y="130"/>
                  </a:cubicBezTo>
                  <a:cubicBezTo>
                    <a:pt x="203" y="122"/>
                    <a:pt x="185" y="123"/>
                    <a:pt x="180" y="126"/>
                  </a:cubicBezTo>
                  <a:cubicBezTo>
                    <a:pt x="176" y="130"/>
                    <a:pt x="172" y="130"/>
                    <a:pt x="170" y="135"/>
                  </a:cubicBezTo>
                  <a:cubicBezTo>
                    <a:pt x="168" y="140"/>
                    <a:pt x="160" y="138"/>
                    <a:pt x="156" y="142"/>
                  </a:cubicBezTo>
                  <a:cubicBezTo>
                    <a:pt x="138" y="162"/>
                    <a:pt x="128" y="127"/>
                    <a:pt x="131" y="112"/>
                  </a:cubicBezTo>
                  <a:cubicBezTo>
                    <a:pt x="133" y="102"/>
                    <a:pt x="126" y="111"/>
                    <a:pt x="122" y="107"/>
                  </a:cubicBezTo>
                  <a:cubicBezTo>
                    <a:pt x="120" y="106"/>
                    <a:pt x="123" y="99"/>
                    <a:pt x="122" y="97"/>
                  </a:cubicBezTo>
                  <a:cubicBezTo>
                    <a:pt x="121" y="94"/>
                    <a:pt x="113" y="90"/>
                    <a:pt x="110" y="89"/>
                  </a:cubicBezTo>
                  <a:cubicBezTo>
                    <a:pt x="101" y="86"/>
                    <a:pt x="97" y="100"/>
                    <a:pt x="92" y="106"/>
                  </a:cubicBezTo>
                  <a:cubicBezTo>
                    <a:pt x="89" y="108"/>
                    <a:pt x="94" y="111"/>
                    <a:pt x="95" y="113"/>
                  </a:cubicBezTo>
                  <a:cubicBezTo>
                    <a:pt x="98" y="119"/>
                    <a:pt x="92" y="122"/>
                    <a:pt x="87" y="119"/>
                  </a:cubicBezTo>
                  <a:cubicBezTo>
                    <a:pt x="84" y="117"/>
                    <a:pt x="78" y="119"/>
                    <a:pt x="75" y="120"/>
                  </a:cubicBezTo>
                  <a:cubicBezTo>
                    <a:pt x="70" y="123"/>
                    <a:pt x="73" y="126"/>
                    <a:pt x="74" y="129"/>
                  </a:cubicBezTo>
                  <a:cubicBezTo>
                    <a:pt x="79" y="140"/>
                    <a:pt x="65" y="132"/>
                    <a:pt x="62" y="130"/>
                  </a:cubicBezTo>
                  <a:cubicBezTo>
                    <a:pt x="58" y="126"/>
                    <a:pt x="55" y="130"/>
                    <a:pt x="50" y="133"/>
                  </a:cubicBezTo>
                  <a:cubicBezTo>
                    <a:pt x="47" y="135"/>
                    <a:pt x="42" y="134"/>
                    <a:pt x="43" y="139"/>
                  </a:cubicBezTo>
                  <a:cubicBezTo>
                    <a:pt x="38" y="138"/>
                    <a:pt x="39" y="144"/>
                    <a:pt x="34" y="139"/>
                  </a:cubicBezTo>
                  <a:cubicBezTo>
                    <a:pt x="29" y="135"/>
                    <a:pt x="25" y="125"/>
                    <a:pt x="29" y="118"/>
                  </a:cubicBezTo>
                  <a:cubicBezTo>
                    <a:pt x="34" y="109"/>
                    <a:pt x="43" y="100"/>
                    <a:pt x="32" y="93"/>
                  </a:cubicBezTo>
                  <a:cubicBezTo>
                    <a:pt x="24" y="87"/>
                    <a:pt x="31" y="70"/>
                    <a:pt x="20" y="70"/>
                  </a:cubicBezTo>
                  <a:cubicBezTo>
                    <a:pt x="17" y="70"/>
                    <a:pt x="12" y="71"/>
                    <a:pt x="11" y="67"/>
                  </a:cubicBezTo>
                  <a:cubicBezTo>
                    <a:pt x="9" y="62"/>
                    <a:pt x="3" y="65"/>
                    <a:pt x="0" y="6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652">
              <a:extLst>
                <a:ext uri="{FF2B5EF4-FFF2-40B4-BE49-F238E27FC236}">
                  <a16:creationId xmlns="" xmlns:a16="http://schemas.microsoft.com/office/drawing/2014/main" id="{1FB810BB-18CD-4481-BCBE-0DC2E1317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3826" y="2587625"/>
              <a:ext cx="184150" cy="125413"/>
            </a:xfrm>
            <a:custGeom>
              <a:avLst/>
              <a:gdLst>
                <a:gd name="T0" fmla="*/ 9 w 237"/>
                <a:gd name="T1" fmla="*/ 49 h 162"/>
                <a:gd name="T2" fmla="*/ 33 w 237"/>
                <a:gd name="T3" fmla="*/ 43 h 162"/>
                <a:gd name="T4" fmla="*/ 38 w 237"/>
                <a:gd name="T5" fmla="*/ 38 h 162"/>
                <a:gd name="T6" fmla="*/ 39 w 237"/>
                <a:gd name="T7" fmla="*/ 33 h 162"/>
                <a:gd name="T8" fmla="*/ 48 w 237"/>
                <a:gd name="T9" fmla="*/ 28 h 162"/>
                <a:gd name="T10" fmla="*/ 45 w 237"/>
                <a:gd name="T11" fmla="*/ 9 h 162"/>
                <a:gd name="T12" fmla="*/ 73 w 237"/>
                <a:gd name="T13" fmla="*/ 0 h 162"/>
                <a:gd name="T14" fmla="*/ 79 w 237"/>
                <a:gd name="T15" fmla="*/ 17 h 162"/>
                <a:gd name="T16" fmla="*/ 86 w 237"/>
                <a:gd name="T17" fmla="*/ 28 h 162"/>
                <a:gd name="T18" fmla="*/ 83 w 237"/>
                <a:gd name="T19" fmla="*/ 38 h 162"/>
                <a:gd name="T20" fmla="*/ 55 w 237"/>
                <a:gd name="T21" fmla="*/ 38 h 162"/>
                <a:gd name="T22" fmla="*/ 64 w 237"/>
                <a:gd name="T23" fmla="*/ 50 h 162"/>
                <a:gd name="T24" fmla="*/ 79 w 237"/>
                <a:gd name="T25" fmla="*/ 52 h 162"/>
                <a:gd name="T26" fmla="*/ 95 w 237"/>
                <a:gd name="T27" fmla="*/ 56 h 162"/>
                <a:gd name="T28" fmla="*/ 116 w 237"/>
                <a:gd name="T29" fmla="*/ 53 h 162"/>
                <a:gd name="T30" fmla="*/ 123 w 237"/>
                <a:gd name="T31" fmla="*/ 57 h 162"/>
                <a:gd name="T32" fmla="*/ 164 w 237"/>
                <a:gd name="T33" fmla="*/ 57 h 162"/>
                <a:gd name="T34" fmla="*/ 179 w 237"/>
                <a:gd name="T35" fmla="*/ 63 h 162"/>
                <a:gd name="T36" fmla="*/ 188 w 237"/>
                <a:gd name="T37" fmla="*/ 83 h 162"/>
                <a:gd name="T38" fmla="*/ 207 w 237"/>
                <a:gd name="T39" fmla="*/ 83 h 162"/>
                <a:gd name="T40" fmla="*/ 228 w 237"/>
                <a:gd name="T41" fmla="*/ 111 h 162"/>
                <a:gd name="T42" fmla="*/ 235 w 237"/>
                <a:gd name="T43" fmla="*/ 123 h 162"/>
                <a:gd name="T44" fmla="*/ 227 w 237"/>
                <a:gd name="T45" fmla="*/ 127 h 162"/>
                <a:gd name="T46" fmla="*/ 196 w 237"/>
                <a:gd name="T47" fmla="*/ 130 h 162"/>
                <a:gd name="T48" fmla="*/ 170 w 237"/>
                <a:gd name="T49" fmla="*/ 135 h 162"/>
                <a:gd name="T50" fmla="*/ 131 w 237"/>
                <a:gd name="T51" fmla="*/ 112 h 162"/>
                <a:gd name="T52" fmla="*/ 122 w 237"/>
                <a:gd name="T53" fmla="*/ 97 h 162"/>
                <a:gd name="T54" fmla="*/ 92 w 237"/>
                <a:gd name="T55" fmla="*/ 106 h 162"/>
                <a:gd name="T56" fmla="*/ 87 w 237"/>
                <a:gd name="T57" fmla="*/ 119 h 162"/>
                <a:gd name="T58" fmla="*/ 74 w 237"/>
                <a:gd name="T59" fmla="*/ 129 h 162"/>
                <a:gd name="T60" fmla="*/ 50 w 237"/>
                <a:gd name="T61" fmla="*/ 133 h 162"/>
                <a:gd name="T62" fmla="*/ 34 w 237"/>
                <a:gd name="T63" fmla="*/ 139 h 162"/>
                <a:gd name="T64" fmla="*/ 32 w 237"/>
                <a:gd name="T65" fmla="*/ 93 h 162"/>
                <a:gd name="T66" fmla="*/ 11 w 237"/>
                <a:gd name="T67" fmla="*/ 67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7" h="162">
                  <a:moveTo>
                    <a:pt x="0" y="60"/>
                  </a:moveTo>
                  <a:cubicBezTo>
                    <a:pt x="3" y="56"/>
                    <a:pt x="0" y="49"/>
                    <a:pt x="9" y="49"/>
                  </a:cubicBezTo>
                  <a:cubicBezTo>
                    <a:pt x="15" y="49"/>
                    <a:pt x="21" y="52"/>
                    <a:pt x="28" y="51"/>
                  </a:cubicBezTo>
                  <a:cubicBezTo>
                    <a:pt x="32" y="50"/>
                    <a:pt x="33" y="47"/>
                    <a:pt x="33" y="43"/>
                  </a:cubicBezTo>
                  <a:cubicBezTo>
                    <a:pt x="32" y="42"/>
                    <a:pt x="32" y="40"/>
                    <a:pt x="34" y="39"/>
                  </a:cubicBezTo>
                  <a:cubicBezTo>
                    <a:pt x="38" y="38"/>
                    <a:pt x="34" y="34"/>
                    <a:pt x="38" y="38"/>
                  </a:cubicBezTo>
                  <a:cubicBezTo>
                    <a:pt x="36" y="37"/>
                    <a:pt x="35" y="35"/>
                    <a:pt x="34" y="33"/>
                  </a:cubicBezTo>
                  <a:cubicBezTo>
                    <a:pt x="36" y="33"/>
                    <a:pt x="37" y="33"/>
                    <a:pt x="39" y="33"/>
                  </a:cubicBezTo>
                  <a:cubicBezTo>
                    <a:pt x="36" y="29"/>
                    <a:pt x="32" y="33"/>
                    <a:pt x="28" y="30"/>
                  </a:cubicBezTo>
                  <a:cubicBezTo>
                    <a:pt x="34" y="24"/>
                    <a:pt x="42" y="31"/>
                    <a:pt x="48" y="28"/>
                  </a:cubicBezTo>
                  <a:cubicBezTo>
                    <a:pt x="45" y="26"/>
                    <a:pt x="48" y="24"/>
                    <a:pt x="46" y="21"/>
                  </a:cubicBezTo>
                  <a:cubicBezTo>
                    <a:pt x="44" y="18"/>
                    <a:pt x="41" y="11"/>
                    <a:pt x="45" y="9"/>
                  </a:cubicBezTo>
                  <a:cubicBezTo>
                    <a:pt x="50" y="7"/>
                    <a:pt x="53" y="13"/>
                    <a:pt x="57" y="12"/>
                  </a:cubicBezTo>
                  <a:cubicBezTo>
                    <a:pt x="63" y="11"/>
                    <a:pt x="70" y="5"/>
                    <a:pt x="73" y="0"/>
                  </a:cubicBezTo>
                  <a:cubicBezTo>
                    <a:pt x="76" y="2"/>
                    <a:pt x="78" y="6"/>
                    <a:pt x="81" y="9"/>
                  </a:cubicBezTo>
                  <a:cubicBezTo>
                    <a:pt x="85" y="12"/>
                    <a:pt x="83" y="14"/>
                    <a:pt x="79" y="17"/>
                  </a:cubicBezTo>
                  <a:cubicBezTo>
                    <a:pt x="74" y="21"/>
                    <a:pt x="75" y="20"/>
                    <a:pt x="80" y="23"/>
                  </a:cubicBezTo>
                  <a:cubicBezTo>
                    <a:pt x="82" y="25"/>
                    <a:pt x="83" y="28"/>
                    <a:pt x="86" y="28"/>
                  </a:cubicBezTo>
                  <a:cubicBezTo>
                    <a:pt x="89" y="29"/>
                    <a:pt x="91" y="27"/>
                    <a:pt x="94" y="27"/>
                  </a:cubicBezTo>
                  <a:cubicBezTo>
                    <a:pt x="92" y="30"/>
                    <a:pt x="86" y="37"/>
                    <a:pt x="83" y="38"/>
                  </a:cubicBezTo>
                  <a:cubicBezTo>
                    <a:pt x="87" y="34"/>
                    <a:pt x="72" y="28"/>
                    <a:pt x="68" y="28"/>
                  </a:cubicBezTo>
                  <a:cubicBezTo>
                    <a:pt x="60" y="27"/>
                    <a:pt x="55" y="31"/>
                    <a:pt x="55" y="38"/>
                  </a:cubicBezTo>
                  <a:cubicBezTo>
                    <a:pt x="48" y="32"/>
                    <a:pt x="52" y="48"/>
                    <a:pt x="53" y="50"/>
                  </a:cubicBezTo>
                  <a:cubicBezTo>
                    <a:pt x="56" y="54"/>
                    <a:pt x="61" y="50"/>
                    <a:pt x="64" y="50"/>
                  </a:cubicBezTo>
                  <a:cubicBezTo>
                    <a:pt x="69" y="49"/>
                    <a:pt x="73" y="52"/>
                    <a:pt x="79" y="49"/>
                  </a:cubicBezTo>
                  <a:cubicBezTo>
                    <a:pt x="79" y="50"/>
                    <a:pt x="79" y="51"/>
                    <a:pt x="79" y="52"/>
                  </a:cubicBezTo>
                  <a:cubicBezTo>
                    <a:pt x="82" y="51"/>
                    <a:pt x="85" y="49"/>
                    <a:pt x="88" y="50"/>
                  </a:cubicBezTo>
                  <a:cubicBezTo>
                    <a:pt x="92" y="51"/>
                    <a:pt x="92" y="55"/>
                    <a:pt x="95" y="56"/>
                  </a:cubicBezTo>
                  <a:cubicBezTo>
                    <a:pt x="99" y="58"/>
                    <a:pt x="108" y="52"/>
                    <a:pt x="112" y="50"/>
                  </a:cubicBezTo>
                  <a:cubicBezTo>
                    <a:pt x="116" y="47"/>
                    <a:pt x="115" y="52"/>
                    <a:pt x="116" y="53"/>
                  </a:cubicBezTo>
                  <a:cubicBezTo>
                    <a:pt x="118" y="54"/>
                    <a:pt x="120" y="54"/>
                    <a:pt x="122" y="54"/>
                  </a:cubicBezTo>
                  <a:cubicBezTo>
                    <a:pt x="122" y="55"/>
                    <a:pt x="123" y="56"/>
                    <a:pt x="123" y="57"/>
                  </a:cubicBezTo>
                  <a:cubicBezTo>
                    <a:pt x="129" y="61"/>
                    <a:pt x="134" y="56"/>
                    <a:pt x="139" y="63"/>
                  </a:cubicBezTo>
                  <a:cubicBezTo>
                    <a:pt x="140" y="53"/>
                    <a:pt x="157" y="57"/>
                    <a:pt x="164" y="57"/>
                  </a:cubicBezTo>
                  <a:cubicBezTo>
                    <a:pt x="167" y="57"/>
                    <a:pt x="173" y="52"/>
                    <a:pt x="176" y="55"/>
                  </a:cubicBezTo>
                  <a:cubicBezTo>
                    <a:pt x="178" y="57"/>
                    <a:pt x="178" y="60"/>
                    <a:pt x="179" y="63"/>
                  </a:cubicBezTo>
                  <a:cubicBezTo>
                    <a:pt x="180" y="66"/>
                    <a:pt x="184" y="69"/>
                    <a:pt x="187" y="72"/>
                  </a:cubicBezTo>
                  <a:cubicBezTo>
                    <a:pt x="180" y="72"/>
                    <a:pt x="187" y="81"/>
                    <a:pt x="188" y="83"/>
                  </a:cubicBezTo>
                  <a:cubicBezTo>
                    <a:pt x="191" y="85"/>
                    <a:pt x="194" y="86"/>
                    <a:pt x="196" y="83"/>
                  </a:cubicBezTo>
                  <a:cubicBezTo>
                    <a:pt x="199" y="80"/>
                    <a:pt x="203" y="82"/>
                    <a:pt x="207" y="83"/>
                  </a:cubicBezTo>
                  <a:cubicBezTo>
                    <a:pt x="215" y="85"/>
                    <a:pt x="220" y="86"/>
                    <a:pt x="220" y="95"/>
                  </a:cubicBezTo>
                  <a:cubicBezTo>
                    <a:pt x="220" y="98"/>
                    <a:pt x="226" y="109"/>
                    <a:pt x="228" y="111"/>
                  </a:cubicBezTo>
                  <a:cubicBezTo>
                    <a:pt x="230" y="112"/>
                    <a:pt x="229" y="116"/>
                    <a:pt x="230" y="118"/>
                  </a:cubicBezTo>
                  <a:cubicBezTo>
                    <a:pt x="231" y="121"/>
                    <a:pt x="233" y="121"/>
                    <a:pt x="235" y="123"/>
                  </a:cubicBezTo>
                  <a:cubicBezTo>
                    <a:pt x="237" y="125"/>
                    <a:pt x="234" y="129"/>
                    <a:pt x="232" y="130"/>
                  </a:cubicBezTo>
                  <a:cubicBezTo>
                    <a:pt x="231" y="130"/>
                    <a:pt x="228" y="127"/>
                    <a:pt x="227" y="127"/>
                  </a:cubicBezTo>
                  <a:cubicBezTo>
                    <a:pt x="224" y="126"/>
                    <a:pt x="215" y="123"/>
                    <a:pt x="213" y="125"/>
                  </a:cubicBezTo>
                  <a:cubicBezTo>
                    <a:pt x="209" y="128"/>
                    <a:pt x="200" y="132"/>
                    <a:pt x="196" y="130"/>
                  </a:cubicBezTo>
                  <a:cubicBezTo>
                    <a:pt x="203" y="122"/>
                    <a:pt x="185" y="123"/>
                    <a:pt x="180" y="126"/>
                  </a:cubicBezTo>
                  <a:cubicBezTo>
                    <a:pt x="176" y="130"/>
                    <a:pt x="172" y="130"/>
                    <a:pt x="170" y="135"/>
                  </a:cubicBezTo>
                  <a:cubicBezTo>
                    <a:pt x="168" y="140"/>
                    <a:pt x="160" y="138"/>
                    <a:pt x="156" y="142"/>
                  </a:cubicBezTo>
                  <a:cubicBezTo>
                    <a:pt x="138" y="162"/>
                    <a:pt x="128" y="127"/>
                    <a:pt x="131" y="112"/>
                  </a:cubicBezTo>
                  <a:cubicBezTo>
                    <a:pt x="133" y="102"/>
                    <a:pt x="126" y="111"/>
                    <a:pt x="122" y="107"/>
                  </a:cubicBezTo>
                  <a:cubicBezTo>
                    <a:pt x="120" y="106"/>
                    <a:pt x="123" y="99"/>
                    <a:pt x="122" y="97"/>
                  </a:cubicBezTo>
                  <a:cubicBezTo>
                    <a:pt x="121" y="94"/>
                    <a:pt x="113" y="90"/>
                    <a:pt x="110" y="89"/>
                  </a:cubicBezTo>
                  <a:cubicBezTo>
                    <a:pt x="101" y="86"/>
                    <a:pt x="97" y="100"/>
                    <a:pt x="92" y="106"/>
                  </a:cubicBezTo>
                  <a:cubicBezTo>
                    <a:pt x="89" y="108"/>
                    <a:pt x="94" y="111"/>
                    <a:pt x="95" y="113"/>
                  </a:cubicBezTo>
                  <a:cubicBezTo>
                    <a:pt x="98" y="119"/>
                    <a:pt x="92" y="122"/>
                    <a:pt x="87" y="119"/>
                  </a:cubicBezTo>
                  <a:cubicBezTo>
                    <a:pt x="84" y="117"/>
                    <a:pt x="78" y="119"/>
                    <a:pt x="75" y="120"/>
                  </a:cubicBezTo>
                  <a:cubicBezTo>
                    <a:pt x="70" y="123"/>
                    <a:pt x="73" y="126"/>
                    <a:pt x="74" y="129"/>
                  </a:cubicBezTo>
                  <a:cubicBezTo>
                    <a:pt x="79" y="140"/>
                    <a:pt x="65" y="132"/>
                    <a:pt x="62" y="130"/>
                  </a:cubicBezTo>
                  <a:cubicBezTo>
                    <a:pt x="58" y="126"/>
                    <a:pt x="55" y="130"/>
                    <a:pt x="50" y="133"/>
                  </a:cubicBezTo>
                  <a:cubicBezTo>
                    <a:pt x="47" y="135"/>
                    <a:pt x="42" y="134"/>
                    <a:pt x="43" y="139"/>
                  </a:cubicBezTo>
                  <a:cubicBezTo>
                    <a:pt x="38" y="138"/>
                    <a:pt x="39" y="144"/>
                    <a:pt x="34" y="139"/>
                  </a:cubicBezTo>
                  <a:cubicBezTo>
                    <a:pt x="29" y="135"/>
                    <a:pt x="25" y="125"/>
                    <a:pt x="29" y="118"/>
                  </a:cubicBezTo>
                  <a:cubicBezTo>
                    <a:pt x="34" y="109"/>
                    <a:pt x="43" y="100"/>
                    <a:pt x="32" y="93"/>
                  </a:cubicBezTo>
                  <a:cubicBezTo>
                    <a:pt x="24" y="87"/>
                    <a:pt x="31" y="70"/>
                    <a:pt x="20" y="70"/>
                  </a:cubicBezTo>
                  <a:cubicBezTo>
                    <a:pt x="17" y="70"/>
                    <a:pt x="12" y="71"/>
                    <a:pt x="11" y="67"/>
                  </a:cubicBezTo>
                  <a:cubicBezTo>
                    <a:pt x="9" y="62"/>
                    <a:pt x="3" y="65"/>
                    <a:pt x="0" y="6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653">
              <a:extLst>
                <a:ext uri="{FF2B5EF4-FFF2-40B4-BE49-F238E27FC236}">
                  <a16:creationId xmlns="" xmlns:a16="http://schemas.microsoft.com/office/drawing/2014/main" id="{BC2D70D1-A8E5-46C7-A5C6-98C689F3D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3201" y="2787650"/>
              <a:ext cx="25400" cy="12700"/>
            </a:xfrm>
            <a:custGeom>
              <a:avLst/>
              <a:gdLst>
                <a:gd name="T0" fmla="*/ 22 w 33"/>
                <a:gd name="T1" fmla="*/ 0 h 17"/>
                <a:gd name="T2" fmla="*/ 8 w 33"/>
                <a:gd name="T3" fmla="*/ 11 h 17"/>
                <a:gd name="T4" fmla="*/ 22 w 33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17">
                  <a:moveTo>
                    <a:pt x="22" y="0"/>
                  </a:moveTo>
                  <a:cubicBezTo>
                    <a:pt x="18" y="0"/>
                    <a:pt x="0" y="5"/>
                    <a:pt x="8" y="11"/>
                  </a:cubicBezTo>
                  <a:cubicBezTo>
                    <a:pt x="16" y="17"/>
                    <a:pt x="33" y="3"/>
                    <a:pt x="22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654">
              <a:extLst>
                <a:ext uri="{FF2B5EF4-FFF2-40B4-BE49-F238E27FC236}">
                  <a16:creationId xmlns="" xmlns:a16="http://schemas.microsoft.com/office/drawing/2014/main" id="{4389152F-613B-4965-B7DB-5878F62A9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3201" y="2787650"/>
              <a:ext cx="25400" cy="12700"/>
            </a:xfrm>
            <a:custGeom>
              <a:avLst/>
              <a:gdLst>
                <a:gd name="T0" fmla="*/ 22 w 33"/>
                <a:gd name="T1" fmla="*/ 0 h 17"/>
                <a:gd name="T2" fmla="*/ 8 w 33"/>
                <a:gd name="T3" fmla="*/ 11 h 17"/>
                <a:gd name="T4" fmla="*/ 22 w 33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17">
                  <a:moveTo>
                    <a:pt x="22" y="0"/>
                  </a:moveTo>
                  <a:cubicBezTo>
                    <a:pt x="18" y="0"/>
                    <a:pt x="0" y="5"/>
                    <a:pt x="8" y="11"/>
                  </a:cubicBezTo>
                  <a:cubicBezTo>
                    <a:pt x="16" y="17"/>
                    <a:pt x="33" y="3"/>
                    <a:pt x="22" y="0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655">
              <a:extLst>
                <a:ext uri="{FF2B5EF4-FFF2-40B4-BE49-F238E27FC236}">
                  <a16:creationId xmlns="" xmlns:a16="http://schemas.microsoft.com/office/drawing/2014/main" id="{A7E03119-5A3C-4C1E-AD50-81B375169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5051" y="3292475"/>
              <a:ext cx="127000" cy="115888"/>
            </a:xfrm>
            <a:custGeom>
              <a:avLst/>
              <a:gdLst>
                <a:gd name="T0" fmla="*/ 1 w 163"/>
                <a:gd name="T1" fmla="*/ 49 h 149"/>
                <a:gd name="T2" fmla="*/ 0 w 163"/>
                <a:gd name="T3" fmla="*/ 40 h 149"/>
                <a:gd name="T4" fmla="*/ 17 w 163"/>
                <a:gd name="T5" fmla="*/ 20 h 149"/>
                <a:gd name="T6" fmla="*/ 42 w 163"/>
                <a:gd name="T7" fmla="*/ 12 h 149"/>
                <a:gd name="T8" fmla="*/ 54 w 163"/>
                <a:gd name="T9" fmla="*/ 11 h 149"/>
                <a:gd name="T10" fmla="*/ 67 w 163"/>
                <a:gd name="T11" fmla="*/ 11 h 149"/>
                <a:gd name="T12" fmla="*/ 84 w 163"/>
                <a:gd name="T13" fmla="*/ 13 h 149"/>
                <a:gd name="T14" fmla="*/ 104 w 163"/>
                <a:gd name="T15" fmla="*/ 24 h 149"/>
                <a:gd name="T16" fmla="*/ 114 w 163"/>
                <a:gd name="T17" fmla="*/ 22 h 149"/>
                <a:gd name="T18" fmla="*/ 111 w 163"/>
                <a:gd name="T19" fmla="*/ 12 h 149"/>
                <a:gd name="T20" fmla="*/ 115 w 163"/>
                <a:gd name="T21" fmla="*/ 10 h 149"/>
                <a:gd name="T22" fmla="*/ 119 w 163"/>
                <a:gd name="T23" fmla="*/ 9 h 149"/>
                <a:gd name="T24" fmla="*/ 123 w 163"/>
                <a:gd name="T25" fmla="*/ 5 h 149"/>
                <a:gd name="T26" fmla="*/ 130 w 163"/>
                <a:gd name="T27" fmla="*/ 10 h 149"/>
                <a:gd name="T28" fmla="*/ 154 w 163"/>
                <a:gd name="T29" fmla="*/ 0 h 149"/>
                <a:gd name="T30" fmla="*/ 154 w 163"/>
                <a:gd name="T31" fmla="*/ 7 h 149"/>
                <a:gd name="T32" fmla="*/ 150 w 163"/>
                <a:gd name="T33" fmla="*/ 14 h 149"/>
                <a:gd name="T34" fmla="*/ 151 w 163"/>
                <a:gd name="T35" fmla="*/ 22 h 149"/>
                <a:gd name="T36" fmla="*/ 155 w 163"/>
                <a:gd name="T37" fmla="*/ 32 h 149"/>
                <a:gd name="T38" fmla="*/ 160 w 163"/>
                <a:gd name="T39" fmla="*/ 51 h 149"/>
                <a:gd name="T40" fmla="*/ 159 w 163"/>
                <a:gd name="T41" fmla="*/ 62 h 149"/>
                <a:gd name="T42" fmla="*/ 162 w 163"/>
                <a:gd name="T43" fmla="*/ 72 h 149"/>
                <a:gd name="T44" fmla="*/ 160 w 163"/>
                <a:gd name="T45" fmla="*/ 82 h 149"/>
                <a:gd name="T46" fmla="*/ 154 w 163"/>
                <a:gd name="T47" fmla="*/ 83 h 149"/>
                <a:gd name="T48" fmla="*/ 144 w 163"/>
                <a:gd name="T49" fmla="*/ 91 h 149"/>
                <a:gd name="T50" fmla="*/ 129 w 163"/>
                <a:gd name="T51" fmla="*/ 95 h 149"/>
                <a:gd name="T52" fmla="*/ 131 w 163"/>
                <a:gd name="T53" fmla="*/ 106 h 149"/>
                <a:gd name="T54" fmla="*/ 117 w 163"/>
                <a:gd name="T55" fmla="*/ 103 h 149"/>
                <a:gd name="T56" fmla="*/ 112 w 163"/>
                <a:gd name="T57" fmla="*/ 110 h 149"/>
                <a:gd name="T58" fmla="*/ 116 w 163"/>
                <a:gd name="T59" fmla="*/ 120 h 149"/>
                <a:gd name="T60" fmla="*/ 126 w 163"/>
                <a:gd name="T61" fmla="*/ 130 h 149"/>
                <a:gd name="T62" fmla="*/ 125 w 163"/>
                <a:gd name="T63" fmla="*/ 136 h 149"/>
                <a:gd name="T64" fmla="*/ 117 w 163"/>
                <a:gd name="T65" fmla="*/ 134 h 149"/>
                <a:gd name="T66" fmla="*/ 111 w 163"/>
                <a:gd name="T67" fmla="*/ 129 h 149"/>
                <a:gd name="T68" fmla="*/ 92 w 163"/>
                <a:gd name="T69" fmla="*/ 130 h 149"/>
                <a:gd name="T70" fmla="*/ 88 w 163"/>
                <a:gd name="T71" fmla="*/ 141 h 149"/>
                <a:gd name="T72" fmla="*/ 77 w 163"/>
                <a:gd name="T73" fmla="*/ 145 h 149"/>
                <a:gd name="T74" fmla="*/ 69 w 163"/>
                <a:gd name="T75" fmla="*/ 147 h 149"/>
                <a:gd name="T76" fmla="*/ 55 w 163"/>
                <a:gd name="T77" fmla="*/ 140 h 149"/>
                <a:gd name="T78" fmla="*/ 47 w 163"/>
                <a:gd name="T79" fmla="*/ 144 h 149"/>
                <a:gd name="T80" fmla="*/ 49 w 163"/>
                <a:gd name="T81" fmla="*/ 137 h 149"/>
                <a:gd name="T82" fmla="*/ 46 w 163"/>
                <a:gd name="T83" fmla="*/ 124 h 149"/>
                <a:gd name="T84" fmla="*/ 40 w 163"/>
                <a:gd name="T85" fmla="*/ 133 h 149"/>
                <a:gd name="T86" fmla="*/ 33 w 163"/>
                <a:gd name="T87" fmla="*/ 133 h 149"/>
                <a:gd name="T88" fmla="*/ 30 w 163"/>
                <a:gd name="T89" fmla="*/ 121 h 149"/>
                <a:gd name="T90" fmla="*/ 29 w 163"/>
                <a:gd name="T91" fmla="*/ 112 h 149"/>
                <a:gd name="T92" fmla="*/ 28 w 163"/>
                <a:gd name="T93" fmla="*/ 104 h 149"/>
                <a:gd name="T94" fmla="*/ 23 w 163"/>
                <a:gd name="T95" fmla="*/ 106 h 149"/>
                <a:gd name="T96" fmla="*/ 18 w 163"/>
                <a:gd name="T97" fmla="*/ 93 h 149"/>
                <a:gd name="T98" fmla="*/ 16 w 163"/>
                <a:gd name="T99" fmla="*/ 77 h 149"/>
                <a:gd name="T100" fmla="*/ 1 w 163"/>
                <a:gd name="T101" fmla="*/ 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" h="149">
                  <a:moveTo>
                    <a:pt x="1" y="49"/>
                  </a:moveTo>
                  <a:cubicBezTo>
                    <a:pt x="1" y="46"/>
                    <a:pt x="1" y="43"/>
                    <a:pt x="0" y="40"/>
                  </a:cubicBezTo>
                  <a:cubicBezTo>
                    <a:pt x="10" y="40"/>
                    <a:pt x="14" y="27"/>
                    <a:pt x="17" y="20"/>
                  </a:cubicBezTo>
                  <a:cubicBezTo>
                    <a:pt x="20" y="12"/>
                    <a:pt x="35" y="7"/>
                    <a:pt x="42" y="12"/>
                  </a:cubicBezTo>
                  <a:cubicBezTo>
                    <a:pt x="45" y="14"/>
                    <a:pt x="51" y="13"/>
                    <a:pt x="54" y="11"/>
                  </a:cubicBezTo>
                  <a:cubicBezTo>
                    <a:pt x="59" y="10"/>
                    <a:pt x="62" y="13"/>
                    <a:pt x="67" y="11"/>
                  </a:cubicBezTo>
                  <a:cubicBezTo>
                    <a:pt x="76" y="7"/>
                    <a:pt x="81" y="20"/>
                    <a:pt x="84" y="13"/>
                  </a:cubicBezTo>
                  <a:cubicBezTo>
                    <a:pt x="85" y="25"/>
                    <a:pt x="99" y="16"/>
                    <a:pt x="104" y="24"/>
                  </a:cubicBezTo>
                  <a:cubicBezTo>
                    <a:pt x="107" y="28"/>
                    <a:pt x="115" y="28"/>
                    <a:pt x="114" y="22"/>
                  </a:cubicBezTo>
                  <a:cubicBezTo>
                    <a:pt x="113" y="19"/>
                    <a:pt x="106" y="15"/>
                    <a:pt x="111" y="12"/>
                  </a:cubicBezTo>
                  <a:cubicBezTo>
                    <a:pt x="112" y="11"/>
                    <a:pt x="114" y="13"/>
                    <a:pt x="115" y="10"/>
                  </a:cubicBezTo>
                  <a:cubicBezTo>
                    <a:pt x="115" y="8"/>
                    <a:pt x="117" y="9"/>
                    <a:pt x="119" y="9"/>
                  </a:cubicBezTo>
                  <a:cubicBezTo>
                    <a:pt x="121" y="8"/>
                    <a:pt x="121" y="5"/>
                    <a:pt x="123" y="5"/>
                  </a:cubicBezTo>
                  <a:cubicBezTo>
                    <a:pt x="126" y="5"/>
                    <a:pt x="128" y="8"/>
                    <a:pt x="130" y="10"/>
                  </a:cubicBezTo>
                  <a:cubicBezTo>
                    <a:pt x="139" y="16"/>
                    <a:pt x="150" y="7"/>
                    <a:pt x="154" y="0"/>
                  </a:cubicBezTo>
                  <a:cubicBezTo>
                    <a:pt x="154" y="2"/>
                    <a:pt x="154" y="5"/>
                    <a:pt x="154" y="7"/>
                  </a:cubicBezTo>
                  <a:cubicBezTo>
                    <a:pt x="153" y="9"/>
                    <a:pt x="149" y="11"/>
                    <a:pt x="150" y="14"/>
                  </a:cubicBezTo>
                  <a:cubicBezTo>
                    <a:pt x="151" y="16"/>
                    <a:pt x="150" y="19"/>
                    <a:pt x="151" y="22"/>
                  </a:cubicBezTo>
                  <a:cubicBezTo>
                    <a:pt x="152" y="25"/>
                    <a:pt x="154" y="29"/>
                    <a:pt x="155" y="32"/>
                  </a:cubicBezTo>
                  <a:cubicBezTo>
                    <a:pt x="158" y="39"/>
                    <a:pt x="162" y="42"/>
                    <a:pt x="160" y="51"/>
                  </a:cubicBezTo>
                  <a:cubicBezTo>
                    <a:pt x="159" y="55"/>
                    <a:pt x="157" y="58"/>
                    <a:pt x="159" y="62"/>
                  </a:cubicBezTo>
                  <a:cubicBezTo>
                    <a:pt x="160" y="65"/>
                    <a:pt x="162" y="68"/>
                    <a:pt x="162" y="72"/>
                  </a:cubicBezTo>
                  <a:cubicBezTo>
                    <a:pt x="163" y="75"/>
                    <a:pt x="161" y="80"/>
                    <a:pt x="160" y="82"/>
                  </a:cubicBezTo>
                  <a:cubicBezTo>
                    <a:pt x="158" y="86"/>
                    <a:pt x="157" y="81"/>
                    <a:pt x="154" y="83"/>
                  </a:cubicBezTo>
                  <a:cubicBezTo>
                    <a:pt x="150" y="85"/>
                    <a:pt x="148" y="89"/>
                    <a:pt x="144" y="91"/>
                  </a:cubicBezTo>
                  <a:cubicBezTo>
                    <a:pt x="139" y="94"/>
                    <a:pt x="135" y="94"/>
                    <a:pt x="129" y="95"/>
                  </a:cubicBezTo>
                  <a:cubicBezTo>
                    <a:pt x="132" y="98"/>
                    <a:pt x="129" y="102"/>
                    <a:pt x="131" y="106"/>
                  </a:cubicBezTo>
                  <a:cubicBezTo>
                    <a:pt x="128" y="105"/>
                    <a:pt x="119" y="99"/>
                    <a:pt x="117" y="103"/>
                  </a:cubicBezTo>
                  <a:cubicBezTo>
                    <a:pt x="115" y="106"/>
                    <a:pt x="112" y="106"/>
                    <a:pt x="112" y="110"/>
                  </a:cubicBezTo>
                  <a:cubicBezTo>
                    <a:pt x="113" y="113"/>
                    <a:pt x="114" y="117"/>
                    <a:pt x="116" y="120"/>
                  </a:cubicBezTo>
                  <a:cubicBezTo>
                    <a:pt x="118" y="124"/>
                    <a:pt x="125" y="124"/>
                    <a:pt x="126" y="130"/>
                  </a:cubicBezTo>
                  <a:cubicBezTo>
                    <a:pt x="122" y="130"/>
                    <a:pt x="125" y="133"/>
                    <a:pt x="125" y="136"/>
                  </a:cubicBezTo>
                  <a:cubicBezTo>
                    <a:pt x="122" y="135"/>
                    <a:pt x="119" y="135"/>
                    <a:pt x="117" y="134"/>
                  </a:cubicBezTo>
                  <a:cubicBezTo>
                    <a:pt x="115" y="132"/>
                    <a:pt x="114" y="128"/>
                    <a:pt x="111" y="129"/>
                  </a:cubicBezTo>
                  <a:cubicBezTo>
                    <a:pt x="105" y="130"/>
                    <a:pt x="97" y="135"/>
                    <a:pt x="92" y="130"/>
                  </a:cubicBezTo>
                  <a:cubicBezTo>
                    <a:pt x="89" y="133"/>
                    <a:pt x="92" y="138"/>
                    <a:pt x="88" y="141"/>
                  </a:cubicBezTo>
                  <a:cubicBezTo>
                    <a:pt x="85" y="145"/>
                    <a:pt x="81" y="143"/>
                    <a:pt x="77" y="145"/>
                  </a:cubicBezTo>
                  <a:cubicBezTo>
                    <a:pt x="73" y="146"/>
                    <a:pt x="73" y="149"/>
                    <a:pt x="69" y="147"/>
                  </a:cubicBezTo>
                  <a:cubicBezTo>
                    <a:pt x="65" y="145"/>
                    <a:pt x="57" y="144"/>
                    <a:pt x="55" y="140"/>
                  </a:cubicBezTo>
                  <a:cubicBezTo>
                    <a:pt x="56" y="144"/>
                    <a:pt x="50" y="147"/>
                    <a:pt x="47" y="144"/>
                  </a:cubicBezTo>
                  <a:cubicBezTo>
                    <a:pt x="43" y="141"/>
                    <a:pt x="47" y="140"/>
                    <a:pt x="49" y="137"/>
                  </a:cubicBezTo>
                  <a:cubicBezTo>
                    <a:pt x="52" y="134"/>
                    <a:pt x="48" y="126"/>
                    <a:pt x="46" y="124"/>
                  </a:cubicBezTo>
                  <a:cubicBezTo>
                    <a:pt x="41" y="121"/>
                    <a:pt x="41" y="130"/>
                    <a:pt x="40" y="133"/>
                  </a:cubicBezTo>
                  <a:cubicBezTo>
                    <a:pt x="37" y="130"/>
                    <a:pt x="35" y="134"/>
                    <a:pt x="33" y="133"/>
                  </a:cubicBezTo>
                  <a:cubicBezTo>
                    <a:pt x="29" y="131"/>
                    <a:pt x="31" y="124"/>
                    <a:pt x="30" y="121"/>
                  </a:cubicBezTo>
                  <a:cubicBezTo>
                    <a:pt x="29" y="118"/>
                    <a:pt x="32" y="114"/>
                    <a:pt x="29" y="112"/>
                  </a:cubicBezTo>
                  <a:cubicBezTo>
                    <a:pt x="27" y="110"/>
                    <a:pt x="22" y="105"/>
                    <a:pt x="28" y="104"/>
                  </a:cubicBezTo>
                  <a:cubicBezTo>
                    <a:pt x="25" y="103"/>
                    <a:pt x="24" y="104"/>
                    <a:pt x="23" y="106"/>
                  </a:cubicBezTo>
                  <a:cubicBezTo>
                    <a:pt x="24" y="102"/>
                    <a:pt x="20" y="97"/>
                    <a:pt x="18" y="93"/>
                  </a:cubicBezTo>
                  <a:cubicBezTo>
                    <a:pt x="16" y="88"/>
                    <a:pt x="19" y="82"/>
                    <a:pt x="16" y="77"/>
                  </a:cubicBezTo>
                  <a:cubicBezTo>
                    <a:pt x="10" y="68"/>
                    <a:pt x="5" y="60"/>
                    <a:pt x="1" y="49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656">
              <a:extLst>
                <a:ext uri="{FF2B5EF4-FFF2-40B4-BE49-F238E27FC236}">
                  <a16:creationId xmlns="" xmlns:a16="http://schemas.microsoft.com/office/drawing/2014/main" id="{9F7963C4-1AE1-429E-A061-513B2E26B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5051" y="3292475"/>
              <a:ext cx="127000" cy="115888"/>
            </a:xfrm>
            <a:custGeom>
              <a:avLst/>
              <a:gdLst>
                <a:gd name="T0" fmla="*/ 1 w 163"/>
                <a:gd name="T1" fmla="*/ 49 h 149"/>
                <a:gd name="T2" fmla="*/ 0 w 163"/>
                <a:gd name="T3" fmla="*/ 40 h 149"/>
                <a:gd name="T4" fmla="*/ 17 w 163"/>
                <a:gd name="T5" fmla="*/ 20 h 149"/>
                <a:gd name="T6" fmla="*/ 42 w 163"/>
                <a:gd name="T7" fmla="*/ 12 h 149"/>
                <a:gd name="T8" fmla="*/ 54 w 163"/>
                <a:gd name="T9" fmla="*/ 11 h 149"/>
                <a:gd name="T10" fmla="*/ 67 w 163"/>
                <a:gd name="T11" fmla="*/ 11 h 149"/>
                <a:gd name="T12" fmla="*/ 84 w 163"/>
                <a:gd name="T13" fmla="*/ 13 h 149"/>
                <a:gd name="T14" fmla="*/ 104 w 163"/>
                <a:gd name="T15" fmla="*/ 24 h 149"/>
                <a:gd name="T16" fmla="*/ 114 w 163"/>
                <a:gd name="T17" fmla="*/ 22 h 149"/>
                <a:gd name="T18" fmla="*/ 111 w 163"/>
                <a:gd name="T19" fmla="*/ 12 h 149"/>
                <a:gd name="T20" fmla="*/ 115 w 163"/>
                <a:gd name="T21" fmla="*/ 10 h 149"/>
                <a:gd name="T22" fmla="*/ 119 w 163"/>
                <a:gd name="T23" fmla="*/ 9 h 149"/>
                <a:gd name="T24" fmla="*/ 123 w 163"/>
                <a:gd name="T25" fmla="*/ 5 h 149"/>
                <a:gd name="T26" fmla="*/ 130 w 163"/>
                <a:gd name="T27" fmla="*/ 10 h 149"/>
                <a:gd name="T28" fmla="*/ 154 w 163"/>
                <a:gd name="T29" fmla="*/ 0 h 149"/>
                <a:gd name="T30" fmla="*/ 154 w 163"/>
                <a:gd name="T31" fmla="*/ 7 h 149"/>
                <a:gd name="T32" fmla="*/ 150 w 163"/>
                <a:gd name="T33" fmla="*/ 14 h 149"/>
                <a:gd name="T34" fmla="*/ 151 w 163"/>
                <a:gd name="T35" fmla="*/ 22 h 149"/>
                <a:gd name="T36" fmla="*/ 155 w 163"/>
                <a:gd name="T37" fmla="*/ 32 h 149"/>
                <a:gd name="T38" fmla="*/ 160 w 163"/>
                <a:gd name="T39" fmla="*/ 51 h 149"/>
                <a:gd name="T40" fmla="*/ 159 w 163"/>
                <a:gd name="T41" fmla="*/ 62 h 149"/>
                <a:gd name="T42" fmla="*/ 162 w 163"/>
                <a:gd name="T43" fmla="*/ 72 h 149"/>
                <a:gd name="T44" fmla="*/ 160 w 163"/>
                <a:gd name="T45" fmla="*/ 82 h 149"/>
                <a:gd name="T46" fmla="*/ 154 w 163"/>
                <a:gd name="T47" fmla="*/ 83 h 149"/>
                <a:gd name="T48" fmla="*/ 144 w 163"/>
                <a:gd name="T49" fmla="*/ 91 h 149"/>
                <a:gd name="T50" fmla="*/ 129 w 163"/>
                <a:gd name="T51" fmla="*/ 95 h 149"/>
                <a:gd name="T52" fmla="*/ 131 w 163"/>
                <a:gd name="T53" fmla="*/ 106 h 149"/>
                <a:gd name="T54" fmla="*/ 117 w 163"/>
                <a:gd name="T55" fmla="*/ 103 h 149"/>
                <a:gd name="T56" fmla="*/ 112 w 163"/>
                <a:gd name="T57" fmla="*/ 110 h 149"/>
                <a:gd name="T58" fmla="*/ 116 w 163"/>
                <a:gd name="T59" fmla="*/ 120 h 149"/>
                <a:gd name="T60" fmla="*/ 126 w 163"/>
                <a:gd name="T61" fmla="*/ 130 h 149"/>
                <a:gd name="T62" fmla="*/ 125 w 163"/>
                <a:gd name="T63" fmla="*/ 136 h 149"/>
                <a:gd name="T64" fmla="*/ 117 w 163"/>
                <a:gd name="T65" fmla="*/ 134 h 149"/>
                <a:gd name="T66" fmla="*/ 111 w 163"/>
                <a:gd name="T67" fmla="*/ 129 h 149"/>
                <a:gd name="T68" fmla="*/ 92 w 163"/>
                <a:gd name="T69" fmla="*/ 130 h 149"/>
                <a:gd name="T70" fmla="*/ 88 w 163"/>
                <a:gd name="T71" fmla="*/ 141 h 149"/>
                <a:gd name="T72" fmla="*/ 77 w 163"/>
                <a:gd name="T73" fmla="*/ 145 h 149"/>
                <a:gd name="T74" fmla="*/ 69 w 163"/>
                <a:gd name="T75" fmla="*/ 147 h 149"/>
                <a:gd name="T76" fmla="*/ 55 w 163"/>
                <a:gd name="T77" fmla="*/ 140 h 149"/>
                <a:gd name="T78" fmla="*/ 47 w 163"/>
                <a:gd name="T79" fmla="*/ 144 h 149"/>
                <a:gd name="T80" fmla="*/ 49 w 163"/>
                <a:gd name="T81" fmla="*/ 137 h 149"/>
                <a:gd name="T82" fmla="*/ 46 w 163"/>
                <a:gd name="T83" fmla="*/ 124 h 149"/>
                <a:gd name="T84" fmla="*/ 40 w 163"/>
                <a:gd name="T85" fmla="*/ 133 h 149"/>
                <a:gd name="T86" fmla="*/ 33 w 163"/>
                <a:gd name="T87" fmla="*/ 133 h 149"/>
                <a:gd name="T88" fmla="*/ 30 w 163"/>
                <a:gd name="T89" fmla="*/ 121 h 149"/>
                <a:gd name="T90" fmla="*/ 29 w 163"/>
                <a:gd name="T91" fmla="*/ 112 h 149"/>
                <a:gd name="T92" fmla="*/ 28 w 163"/>
                <a:gd name="T93" fmla="*/ 104 h 149"/>
                <a:gd name="T94" fmla="*/ 23 w 163"/>
                <a:gd name="T95" fmla="*/ 106 h 149"/>
                <a:gd name="T96" fmla="*/ 18 w 163"/>
                <a:gd name="T97" fmla="*/ 93 h 149"/>
                <a:gd name="T98" fmla="*/ 16 w 163"/>
                <a:gd name="T99" fmla="*/ 77 h 149"/>
                <a:gd name="T100" fmla="*/ 1 w 163"/>
                <a:gd name="T101" fmla="*/ 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3" h="149">
                  <a:moveTo>
                    <a:pt x="1" y="49"/>
                  </a:moveTo>
                  <a:cubicBezTo>
                    <a:pt x="1" y="46"/>
                    <a:pt x="1" y="43"/>
                    <a:pt x="0" y="40"/>
                  </a:cubicBezTo>
                  <a:cubicBezTo>
                    <a:pt x="10" y="40"/>
                    <a:pt x="14" y="27"/>
                    <a:pt x="17" y="20"/>
                  </a:cubicBezTo>
                  <a:cubicBezTo>
                    <a:pt x="20" y="12"/>
                    <a:pt x="35" y="7"/>
                    <a:pt x="42" y="12"/>
                  </a:cubicBezTo>
                  <a:cubicBezTo>
                    <a:pt x="45" y="14"/>
                    <a:pt x="51" y="13"/>
                    <a:pt x="54" y="11"/>
                  </a:cubicBezTo>
                  <a:cubicBezTo>
                    <a:pt x="59" y="10"/>
                    <a:pt x="62" y="13"/>
                    <a:pt x="67" y="11"/>
                  </a:cubicBezTo>
                  <a:cubicBezTo>
                    <a:pt x="76" y="7"/>
                    <a:pt x="81" y="20"/>
                    <a:pt x="84" y="13"/>
                  </a:cubicBezTo>
                  <a:cubicBezTo>
                    <a:pt x="85" y="25"/>
                    <a:pt x="99" y="16"/>
                    <a:pt x="104" y="24"/>
                  </a:cubicBezTo>
                  <a:cubicBezTo>
                    <a:pt x="107" y="28"/>
                    <a:pt x="115" y="28"/>
                    <a:pt x="114" y="22"/>
                  </a:cubicBezTo>
                  <a:cubicBezTo>
                    <a:pt x="113" y="19"/>
                    <a:pt x="106" y="15"/>
                    <a:pt x="111" y="12"/>
                  </a:cubicBezTo>
                  <a:cubicBezTo>
                    <a:pt x="112" y="11"/>
                    <a:pt x="114" y="13"/>
                    <a:pt x="115" y="10"/>
                  </a:cubicBezTo>
                  <a:cubicBezTo>
                    <a:pt x="115" y="8"/>
                    <a:pt x="117" y="9"/>
                    <a:pt x="119" y="9"/>
                  </a:cubicBezTo>
                  <a:cubicBezTo>
                    <a:pt x="121" y="8"/>
                    <a:pt x="121" y="5"/>
                    <a:pt x="123" y="5"/>
                  </a:cubicBezTo>
                  <a:cubicBezTo>
                    <a:pt x="126" y="5"/>
                    <a:pt x="128" y="8"/>
                    <a:pt x="130" y="10"/>
                  </a:cubicBezTo>
                  <a:cubicBezTo>
                    <a:pt x="139" y="16"/>
                    <a:pt x="150" y="7"/>
                    <a:pt x="154" y="0"/>
                  </a:cubicBezTo>
                  <a:cubicBezTo>
                    <a:pt x="154" y="2"/>
                    <a:pt x="154" y="5"/>
                    <a:pt x="154" y="7"/>
                  </a:cubicBezTo>
                  <a:cubicBezTo>
                    <a:pt x="153" y="9"/>
                    <a:pt x="149" y="11"/>
                    <a:pt x="150" y="14"/>
                  </a:cubicBezTo>
                  <a:cubicBezTo>
                    <a:pt x="151" y="16"/>
                    <a:pt x="150" y="19"/>
                    <a:pt x="151" y="22"/>
                  </a:cubicBezTo>
                  <a:cubicBezTo>
                    <a:pt x="152" y="25"/>
                    <a:pt x="154" y="29"/>
                    <a:pt x="155" y="32"/>
                  </a:cubicBezTo>
                  <a:cubicBezTo>
                    <a:pt x="158" y="39"/>
                    <a:pt x="162" y="42"/>
                    <a:pt x="160" y="51"/>
                  </a:cubicBezTo>
                  <a:cubicBezTo>
                    <a:pt x="159" y="55"/>
                    <a:pt x="157" y="58"/>
                    <a:pt x="159" y="62"/>
                  </a:cubicBezTo>
                  <a:cubicBezTo>
                    <a:pt x="160" y="65"/>
                    <a:pt x="162" y="68"/>
                    <a:pt x="162" y="72"/>
                  </a:cubicBezTo>
                  <a:cubicBezTo>
                    <a:pt x="163" y="75"/>
                    <a:pt x="161" y="80"/>
                    <a:pt x="160" y="82"/>
                  </a:cubicBezTo>
                  <a:cubicBezTo>
                    <a:pt x="158" y="86"/>
                    <a:pt x="157" y="81"/>
                    <a:pt x="154" y="83"/>
                  </a:cubicBezTo>
                  <a:cubicBezTo>
                    <a:pt x="150" y="85"/>
                    <a:pt x="148" y="89"/>
                    <a:pt x="144" y="91"/>
                  </a:cubicBezTo>
                  <a:cubicBezTo>
                    <a:pt x="139" y="94"/>
                    <a:pt x="135" y="94"/>
                    <a:pt x="129" y="95"/>
                  </a:cubicBezTo>
                  <a:cubicBezTo>
                    <a:pt x="132" y="98"/>
                    <a:pt x="129" y="102"/>
                    <a:pt x="131" y="106"/>
                  </a:cubicBezTo>
                  <a:cubicBezTo>
                    <a:pt x="128" y="105"/>
                    <a:pt x="119" y="99"/>
                    <a:pt x="117" y="103"/>
                  </a:cubicBezTo>
                  <a:cubicBezTo>
                    <a:pt x="115" y="106"/>
                    <a:pt x="112" y="106"/>
                    <a:pt x="112" y="110"/>
                  </a:cubicBezTo>
                  <a:cubicBezTo>
                    <a:pt x="113" y="113"/>
                    <a:pt x="114" y="117"/>
                    <a:pt x="116" y="120"/>
                  </a:cubicBezTo>
                  <a:cubicBezTo>
                    <a:pt x="118" y="124"/>
                    <a:pt x="125" y="124"/>
                    <a:pt x="126" y="130"/>
                  </a:cubicBezTo>
                  <a:cubicBezTo>
                    <a:pt x="122" y="130"/>
                    <a:pt x="125" y="133"/>
                    <a:pt x="125" y="136"/>
                  </a:cubicBezTo>
                  <a:cubicBezTo>
                    <a:pt x="122" y="135"/>
                    <a:pt x="119" y="135"/>
                    <a:pt x="117" y="134"/>
                  </a:cubicBezTo>
                  <a:cubicBezTo>
                    <a:pt x="115" y="132"/>
                    <a:pt x="114" y="128"/>
                    <a:pt x="111" y="129"/>
                  </a:cubicBezTo>
                  <a:cubicBezTo>
                    <a:pt x="105" y="130"/>
                    <a:pt x="97" y="135"/>
                    <a:pt x="92" y="130"/>
                  </a:cubicBezTo>
                  <a:cubicBezTo>
                    <a:pt x="89" y="133"/>
                    <a:pt x="92" y="138"/>
                    <a:pt x="88" y="141"/>
                  </a:cubicBezTo>
                  <a:cubicBezTo>
                    <a:pt x="85" y="145"/>
                    <a:pt x="81" y="143"/>
                    <a:pt x="77" y="145"/>
                  </a:cubicBezTo>
                  <a:cubicBezTo>
                    <a:pt x="73" y="146"/>
                    <a:pt x="73" y="149"/>
                    <a:pt x="69" y="147"/>
                  </a:cubicBezTo>
                  <a:cubicBezTo>
                    <a:pt x="65" y="145"/>
                    <a:pt x="57" y="144"/>
                    <a:pt x="55" y="140"/>
                  </a:cubicBezTo>
                  <a:cubicBezTo>
                    <a:pt x="56" y="144"/>
                    <a:pt x="50" y="147"/>
                    <a:pt x="47" y="144"/>
                  </a:cubicBezTo>
                  <a:cubicBezTo>
                    <a:pt x="43" y="141"/>
                    <a:pt x="47" y="140"/>
                    <a:pt x="49" y="137"/>
                  </a:cubicBezTo>
                  <a:cubicBezTo>
                    <a:pt x="52" y="134"/>
                    <a:pt x="48" y="126"/>
                    <a:pt x="46" y="124"/>
                  </a:cubicBezTo>
                  <a:cubicBezTo>
                    <a:pt x="41" y="121"/>
                    <a:pt x="41" y="130"/>
                    <a:pt x="40" y="133"/>
                  </a:cubicBezTo>
                  <a:cubicBezTo>
                    <a:pt x="37" y="130"/>
                    <a:pt x="35" y="134"/>
                    <a:pt x="33" y="133"/>
                  </a:cubicBezTo>
                  <a:cubicBezTo>
                    <a:pt x="29" y="131"/>
                    <a:pt x="31" y="124"/>
                    <a:pt x="30" y="121"/>
                  </a:cubicBezTo>
                  <a:cubicBezTo>
                    <a:pt x="29" y="118"/>
                    <a:pt x="32" y="114"/>
                    <a:pt x="29" y="112"/>
                  </a:cubicBezTo>
                  <a:cubicBezTo>
                    <a:pt x="27" y="110"/>
                    <a:pt x="22" y="105"/>
                    <a:pt x="28" y="104"/>
                  </a:cubicBezTo>
                  <a:cubicBezTo>
                    <a:pt x="25" y="103"/>
                    <a:pt x="24" y="104"/>
                    <a:pt x="23" y="106"/>
                  </a:cubicBezTo>
                  <a:cubicBezTo>
                    <a:pt x="24" y="102"/>
                    <a:pt x="20" y="97"/>
                    <a:pt x="18" y="93"/>
                  </a:cubicBezTo>
                  <a:cubicBezTo>
                    <a:pt x="16" y="88"/>
                    <a:pt x="19" y="82"/>
                    <a:pt x="16" y="77"/>
                  </a:cubicBezTo>
                  <a:cubicBezTo>
                    <a:pt x="10" y="68"/>
                    <a:pt x="5" y="60"/>
                    <a:pt x="1" y="49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657">
              <a:extLst>
                <a:ext uri="{FF2B5EF4-FFF2-40B4-BE49-F238E27FC236}">
                  <a16:creationId xmlns="" xmlns:a16="http://schemas.microsoft.com/office/drawing/2014/main" id="{412A1C62-7AAA-41B3-BAA1-15E9597C2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5101" y="2652713"/>
              <a:ext cx="93663" cy="115888"/>
            </a:xfrm>
            <a:custGeom>
              <a:avLst/>
              <a:gdLst>
                <a:gd name="T0" fmla="*/ 3 w 120"/>
                <a:gd name="T1" fmla="*/ 31 h 149"/>
                <a:gd name="T2" fmla="*/ 10 w 120"/>
                <a:gd name="T3" fmla="*/ 34 h 149"/>
                <a:gd name="T4" fmla="*/ 12 w 120"/>
                <a:gd name="T5" fmla="*/ 12 h 149"/>
                <a:gd name="T6" fmla="*/ 33 w 120"/>
                <a:gd name="T7" fmla="*/ 11 h 149"/>
                <a:gd name="T8" fmla="*/ 39 w 120"/>
                <a:gd name="T9" fmla="*/ 9 h 149"/>
                <a:gd name="T10" fmla="*/ 41 w 120"/>
                <a:gd name="T11" fmla="*/ 0 h 149"/>
                <a:gd name="T12" fmla="*/ 69 w 120"/>
                <a:gd name="T13" fmla="*/ 28 h 149"/>
                <a:gd name="T14" fmla="*/ 95 w 120"/>
                <a:gd name="T15" fmla="*/ 54 h 149"/>
                <a:gd name="T16" fmla="*/ 104 w 120"/>
                <a:gd name="T17" fmla="*/ 77 h 149"/>
                <a:gd name="T18" fmla="*/ 114 w 120"/>
                <a:gd name="T19" fmla="*/ 88 h 149"/>
                <a:gd name="T20" fmla="*/ 118 w 120"/>
                <a:gd name="T21" fmla="*/ 109 h 149"/>
                <a:gd name="T22" fmla="*/ 116 w 120"/>
                <a:gd name="T23" fmla="*/ 106 h 149"/>
                <a:gd name="T24" fmla="*/ 112 w 120"/>
                <a:gd name="T25" fmla="*/ 123 h 149"/>
                <a:gd name="T26" fmla="*/ 98 w 120"/>
                <a:gd name="T27" fmla="*/ 119 h 149"/>
                <a:gd name="T28" fmla="*/ 95 w 120"/>
                <a:gd name="T29" fmla="*/ 125 h 149"/>
                <a:gd name="T30" fmla="*/ 98 w 120"/>
                <a:gd name="T31" fmla="*/ 131 h 149"/>
                <a:gd name="T32" fmla="*/ 85 w 120"/>
                <a:gd name="T33" fmla="*/ 122 h 149"/>
                <a:gd name="T34" fmla="*/ 74 w 120"/>
                <a:gd name="T35" fmla="*/ 129 h 149"/>
                <a:gd name="T36" fmla="*/ 79 w 120"/>
                <a:gd name="T37" fmla="*/ 132 h 149"/>
                <a:gd name="T38" fmla="*/ 78 w 120"/>
                <a:gd name="T39" fmla="*/ 138 h 149"/>
                <a:gd name="T40" fmla="*/ 71 w 120"/>
                <a:gd name="T41" fmla="*/ 129 h 149"/>
                <a:gd name="T42" fmla="*/ 69 w 120"/>
                <a:gd name="T43" fmla="*/ 133 h 149"/>
                <a:gd name="T44" fmla="*/ 76 w 120"/>
                <a:gd name="T45" fmla="*/ 140 h 149"/>
                <a:gd name="T46" fmla="*/ 71 w 120"/>
                <a:gd name="T47" fmla="*/ 140 h 149"/>
                <a:gd name="T48" fmla="*/ 74 w 120"/>
                <a:gd name="T49" fmla="*/ 142 h 149"/>
                <a:gd name="T50" fmla="*/ 66 w 120"/>
                <a:gd name="T51" fmla="*/ 139 h 149"/>
                <a:gd name="T52" fmla="*/ 66 w 120"/>
                <a:gd name="T53" fmla="*/ 133 h 149"/>
                <a:gd name="T54" fmla="*/ 60 w 120"/>
                <a:gd name="T55" fmla="*/ 145 h 149"/>
                <a:gd name="T56" fmla="*/ 55 w 120"/>
                <a:gd name="T57" fmla="*/ 141 h 149"/>
                <a:gd name="T58" fmla="*/ 52 w 120"/>
                <a:gd name="T59" fmla="*/ 149 h 149"/>
                <a:gd name="T60" fmla="*/ 49 w 120"/>
                <a:gd name="T61" fmla="*/ 142 h 149"/>
                <a:gd name="T62" fmla="*/ 40 w 120"/>
                <a:gd name="T63" fmla="*/ 135 h 149"/>
                <a:gd name="T64" fmla="*/ 45 w 120"/>
                <a:gd name="T65" fmla="*/ 139 h 149"/>
                <a:gd name="T66" fmla="*/ 47 w 120"/>
                <a:gd name="T67" fmla="*/ 136 h 149"/>
                <a:gd name="T68" fmla="*/ 41 w 120"/>
                <a:gd name="T69" fmla="*/ 133 h 149"/>
                <a:gd name="T70" fmla="*/ 46 w 120"/>
                <a:gd name="T71" fmla="*/ 131 h 149"/>
                <a:gd name="T72" fmla="*/ 44 w 120"/>
                <a:gd name="T73" fmla="*/ 129 h 149"/>
                <a:gd name="T74" fmla="*/ 32 w 120"/>
                <a:gd name="T75" fmla="*/ 120 h 149"/>
                <a:gd name="T76" fmla="*/ 38 w 120"/>
                <a:gd name="T77" fmla="*/ 121 h 149"/>
                <a:gd name="T78" fmla="*/ 38 w 120"/>
                <a:gd name="T79" fmla="*/ 105 h 149"/>
                <a:gd name="T80" fmla="*/ 32 w 120"/>
                <a:gd name="T81" fmla="*/ 104 h 149"/>
                <a:gd name="T82" fmla="*/ 35 w 120"/>
                <a:gd name="T83" fmla="*/ 100 h 149"/>
                <a:gd name="T84" fmla="*/ 38 w 120"/>
                <a:gd name="T85" fmla="*/ 94 h 149"/>
                <a:gd name="T86" fmla="*/ 32 w 120"/>
                <a:gd name="T87" fmla="*/ 94 h 149"/>
                <a:gd name="T88" fmla="*/ 37 w 120"/>
                <a:gd name="T89" fmla="*/ 88 h 149"/>
                <a:gd name="T90" fmla="*/ 23 w 120"/>
                <a:gd name="T91" fmla="*/ 74 h 149"/>
                <a:gd name="T92" fmla="*/ 19 w 120"/>
                <a:gd name="T93" fmla="*/ 70 h 149"/>
                <a:gd name="T94" fmla="*/ 13 w 120"/>
                <a:gd name="T95" fmla="*/ 69 h 149"/>
                <a:gd name="T96" fmla="*/ 5 w 120"/>
                <a:gd name="T97" fmla="*/ 61 h 149"/>
                <a:gd name="T98" fmla="*/ 7 w 120"/>
                <a:gd name="T99" fmla="*/ 57 h 149"/>
                <a:gd name="T100" fmla="*/ 9 w 120"/>
                <a:gd name="T101" fmla="*/ 57 h 149"/>
                <a:gd name="T102" fmla="*/ 13 w 120"/>
                <a:gd name="T103" fmla="*/ 61 h 149"/>
                <a:gd name="T104" fmla="*/ 13 w 120"/>
                <a:gd name="T105" fmla="*/ 55 h 149"/>
                <a:gd name="T106" fmla="*/ 25 w 120"/>
                <a:gd name="T107" fmla="*/ 64 h 149"/>
                <a:gd name="T108" fmla="*/ 28 w 120"/>
                <a:gd name="T109" fmla="*/ 58 h 149"/>
                <a:gd name="T110" fmla="*/ 22 w 120"/>
                <a:gd name="T111" fmla="*/ 53 h 149"/>
                <a:gd name="T112" fmla="*/ 19 w 120"/>
                <a:gd name="T113" fmla="*/ 47 h 149"/>
                <a:gd name="T114" fmla="*/ 9 w 120"/>
                <a:gd name="T115" fmla="*/ 40 h 149"/>
                <a:gd name="T116" fmla="*/ 8 w 120"/>
                <a:gd name="T117" fmla="*/ 36 h 149"/>
                <a:gd name="T118" fmla="*/ 3 w 120"/>
                <a:gd name="T119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0" h="149">
                  <a:moveTo>
                    <a:pt x="3" y="31"/>
                  </a:moveTo>
                  <a:cubicBezTo>
                    <a:pt x="5" y="28"/>
                    <a:pt x="8" y="34"/>
                    <a:pt x="10" y="34"/>
                  </a:cubicBezTo>
                  <a:cubicBezTo>
                    <a:pt x="0" y="30"/>
                    <a:pt x="5" y="16"/>
                    <a:pt x="12" y="12"/>
                  </a:cubicBezTo>
                  <a:cubicBezTo>
                    <a:pt x="18" y="8"/>
                    <a:pt x="26" y="12"/>
                    <a:pt x="33" y="11"/>
                  </a:cubicBezTo>
                  <a:cubicBezTo>
                    <a:pt x="35" y="10"/>
                    <a:pt x="37" y="11"/>
                    <a:pt x="39" y="9"/>
                  </a:cubicBezTo>
                  <a:cubicBezTo>
                    <a:pt x="43" y="6"/>
                    <a:pt x="39" y="4"/>
                    <a:pt x="41" y="0"/>
                  </a:cubicBezTo>
                  <a:cubicBezTo>
                    <a:pt x="51" y="8"/>
                    <a:pt x="59" y="20"/>
                    <a:pt x="69" y="28"/>
                  </a:cubicBezTo>
                  <a:cubicBezTo>
                    <a:pt x="78" y="36"/>
                    <a:pt x="88" y="44"/>
                    <a:pt x="95" y="54"/>
                  </a:cubicBezTo>
                  <a:cubicBezTo>
                    <a:pt x="101" y="61"/>
                    <a:pt x="101" y="69"/>
                    <a:pt x="104" y="77"/>
                  </a:cubicBezTo>
                  <a:cubicBezTo>
                    <a:pt x="105" y="79"/>
                    <a:pt x="112" y="96"/>
                    <a:pt x="114" y="88"/>
                  </a:cubicBezTo>
                  <a:cubicBezTo>
                    <a:pt x="117" y="92"/>
                    <a:pt x="120" y="104"/>
                    <a:pt x="118" y="109"/>
                  </a:cubicBezTo>
                  <a:cubicBezTo>
                    <a:pt x="117" y="108"/>
                    <a:pt x="116" y="107"/>
                    <a:pt x="116" y="106"/>
                  </a:cubicBezTo>
                  <a:cubicBezTo>
                    <a:pt x="118" y="113"/>
                    <a:pt x="119" y="120"/>
                    <a:pt x="112" y="123"/>
                  </a:cubicBezTo>
                  <a:cubicBezTo>
                    <a:pt x="111" y="120"/>
                    <a:pt x="103" y="121"/>
                    <a:pt x="98" y="119"/>
                  </a:cubicBezTo>
                  <a:cubicBezTo>
                    <a:pt x="101" y="124"/>
                    <a:pt x="96" y="120"/>
                    <a:pt x="95" y="125"/>
                  </a:cubicBezTo>
                  <a:cubicBezTo>
                    <a:pt x="99" y="123"/>
                    <a:pt x="99" y="128"/>
                    <a:pt x="98" y="131"/>
                  </a:cubicBezTo>
                  <a:cubicBezTo>
                    <a:pt x="96" y="124"/>
                    <a:pt x="87" y="130"/>
                    <a:pt x="85" y="122"/>
                  </a:cubicBezTo>
                  <a:cubicBezTo>
                    <a:pt x="84" y="129"/>
                    <a:pt x="76" y="124"/>
                    <a:pt x="74" y="129"/>
                  </a:cubicBezTo>
                  <a:cubicBezTo>
                    <a:pt x="76" y="131"/>
                    <a:pt x="78" y="131"/>
                    <a:pt x="79" y="132"/>
                  </a:cubicBezTo>
                  <a:cubicBezTo>
                    <a:pt x="82" y="134"/>
                    <a:pt x="76" y="134"/>
                    <a:pt x="78" y="138"/>
                  </a:cubicBezTo>
                  <a:cubicBezTo>
                    <a:pt x="75" y="136"/>
                    <a:pt x="75" y="132"/>
                    <a:pt x="71" y="129"/>
                  </a:cubicBezTo>
                  <a:cubicBezTo>
                    <a:pt x="71" y="131"/>
                    <a:pt x="70" y="132"/>
                    <a:pt x="69" y="133"/>
                  </a:cubicBezTo>
                  <a:cubicBezTo>
                    <a:pt x="71" y="136"/>
                    <a:pt x="74" y="137"/>
                    <a:pt x="76" y="140"/>
                  </a:cubicBezTo>
                  <a:cubicBezTo>
                    <a:pt x="74" y="140"/>
                    <a:pt x="73" y="140"/>
                    <a:pt x="71" y="140"/>
                  </a:cubicBezTo>
                  <a:cubicBezTo>
                    <a:pt x="72" y="140"/>
                    <a:pt x="73" y="141"/>
                    <a:pt x="74" y="142"/>
                  </a:cubicBezTo>
                  <a:cubicBezTo>
                    <a:pt x="72" y="146"/>
                    <a:pt x="68" y="141"/>
                    <a:pt x="66" y="139"/>
                  </a:cubicBezTo>
                  <a:cubicBezTo>
                    <a:pt x="70" y="140"/>
                    <a:pt x="70" y="133"/>
                    <a:pt x="66" y="133"/>
                  </a:cubicBezTo>
                  <a:cubicBezTo>
                    <a:pt x="62" y="134"/>
                    <a:pt x="60" y="142"/>
                    <a:pt x="60" y="145"/>
                  </a:cubicBezTo>
                  <a:cubicBezTo>
                    <a:pt x="58" y="144"/>
                    <a:pt x="56" y="143"/>
                    <a:pt x="55" y="141"/>
                  </a:cubicBezTo>
                  <a:cubicBezTo>
                    <a:pt x="54" y="144"/>
                    <a:pt x="53" y="146"/>
                    <a:pt x="52" y="149"/>
                  </a:cubicBezTo>
                  <a:cubicBezTo>
                    <a:pt x="49" y="148"/>
                    <a:pt x="47" y="145"/>
                    <a:pt x="49" y="142"/>
                  </a:cubicBezTo>
                  <a:cubicBezTo>
                    <a:pt x="46" y="142"/>
                    <a:pt x="38" y="139"/>
                    <a:pt x="40" y="135"/>
                  </a:cubicBezTo>
                  <a:cubicBezTo>
                    <a:pt x="41" y="137"/>
                    <a:pt x="43" y="138"/>
                    <a:pt x="45" y="139"/>
                  </a:cubicBezTo>
                  <a:cubicBezTo>
                    <a:pt x="43" y="136"/>
                    <a:pt x="43" y="135"/>
                    <a:pt x="47" y="136"/>
                  </a:cubicBezTo>
                  <a:cubicBezTo>
                    <a:pt x="45" y="135"/>
                    <a:pt x="43" y="134"/>
                    <a:pt x="41" y="133"/>
                  </a:cubicBezTo>
                  <a:cubicBezTo>
                    <a:pt x="43" y="134"/>
                    <a:pt x="45" y="133"/>
                    <a:pt x="46" y="131"/>
                  </a:cubicBezTo>
                  <a:cubicBezTo>
                    <a:pt x="46" y="130"/>
                    <a:pt x="45" y="130"/>
                    <a:pt x="44" y="129"/>
                  </a:cubicBezTo>
                  <a:cubicBezTo>
                    <a:pt x="43" y="137"/>
                    <a:pt x="34" y="122"/>
                    <a:pt x="32" y="120"/>
                  </a:cubicBezTo>
                  <a:cubicBezTo>
                    <a:pt x="34" y="121"/>
                    <a:pt x="36" y="122"/>
                    <a:pt x="38" y="121"/>
                  </a:cubicBezTo>
                  <a:cubicBezTo>
                    <a:pt x="33" y="119"/>
                    <a:pt x="32" y="107"/>
                    <a:pt x="38" y="105"/>
                  </a:cubicBezTo>
                  <a:cubicBezTo>
                    <a:pt x="36" y="105"/>
                    <a:pt x="34" y="104"/>
                    <a:pt x="32" y="104"/>
                  </a:cubicBezTo>
                  <a:cubicBezTo>
                    <a:pt x="32" y="102"/>
                    <a:pt x="33" y="101"/>
                    <a:pt x="35" y="100"/>
                  </a:cubicBezTo>
                  <a:cubicBezTo>
                    <a:pt x="37" y="99"/>
                    <a:pt x="37" y="95"/>
                    <a:pt x="38" y="94"/>
                  </a:cubicBezTo>
                  <a:cubicBezTo>
                    <a:pt x="36" y="94"/>
                    <a:pt x="34" y="94"/>
                    <a:pt x="32" y="94"/>
                  </a:cubicBezTo>
                  <a:cubicBezTo>
                    <a:pt x="33" y="91"/>
                    <a:pt x="34" y="90"/>
                    <a:pt x="37" y="88"/>
                  </a:cubicBezTo>
                  <a:cubicBezTo>
                    <a:pt x="31" y="95"/>
                    <a:pt x="19" y="80"/>
                    <a:pt x="23" y="74"/>
                  </a:cubicBezTo>
                  <a:cubicBezTo>
                    <a:pt x="19" y="76"/>
                    <a:pt x="20" y="73"/>
                    <a:pt x="19" y="70"/>
                  </a:cubicBezTo>
                  <a:cubicBezTo>
                    <a:pt x="18" y="67"/>
                    <a:pt x="12" y="63"/>
                    <a:pt x="13" y="69"/>
                  </a:cubicBezTo>
                  <a:cubicBezTo>
                    <a:pt x="11" y="65"/>
                    <a:pt x="6" y="66"/>
                    <a:pt x="5" y="61"/>
                  </a:cubicBezTo>
                  <a:cubicBezTo>
                    <a:pt x="8" y="61"/>
                    <a:pt x="9" y="61"/>
                    <a:pt x="7" y="57"/>
                  </a:cubicBezTo>
                  <a:cubicBezTo>
                    <a:pt x="9" y="62"/>
                    <a:pt x="10" y="62"/>
                    <a:pt x="9" y="57"/>
                  </a:cubicBezTo>
                  <a:cubicBezTo>
                    <a:pt x="11" y="57"/>
                    <a:pt x="13" y="58"/>
                    <a:pt x="13" y="61"/>
                  </a:cubicBezTo>
                  <a:cubicBezTo>
                    <a:pt x="15" y="58"/>
                    <a:pt x="15" y="57"/>
                    <a:pt x="13" y="55"/>
                  </a:cubicBezTo>
                  <a:cubicBezTo>
                    <a:pt x="17" y="58"/>
                    <a:pt x="23" y="58"/>
                    <a:pt x="25" y="64"/>
                  </a:cubicBezTo>
                  <a:cubicBezTo>
                    <a:pt x="24" y="62"/>
                    <a:pt x="26" y="60"/>
                    <a:pt x="28" y="58"/>
                  </a:cubicBezTo>
                  <a:cubicBezTo>
                    <a:pt x="25" y="59"/>
                    <a:pt x="21" y="57"/>
                    <a:pt x="22" y="53"/>
                  </a:cubicBezTo>
                  <a:cubicBezTo>
                    <a:pt x="18" y="56"/>
                    <a:pt x="11" y="46"/>
                    <a:pt x="19" y="47"/>
                  </a:cubicBezTo>
                  <a:cubicBezTo>
                    <a:pt x="15" y="46"/>
                    <a:pt x="12" y="43"/>
                    <a:pt x="9" y="40"/>
                  </a:cubicBezTo>
                  <a:cubicBezTo>
                    <a:pt x="9" y="39"/>
                    <a:pt x="8" y="37"/>
                    <a:pt x="8" y="36"/>
                  </a:cubicBezTo>
                  <a:cubicBezTo>
                    <a:pt x="6" y="34"/>
                    <a:pt x="4" y="34"/>
                    <a:pt x="3" y="31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658">
              <a:extLst>
                <a:ext uri="{FF2B5EF4-FFF2-40B4-BE49-F238E27FC236}">
                  <a16:creationId xmlns="" xmlns:a16="http://schemas.microsoft.com/office/drawing/2014/main" id="{A79A66DB-FFBC-4F6C-AF75-C92CE9C42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5101" y="2652713"/>
              <a:ext cx="93663" cy="115888"/>
            </a:xfrm>
            <a:custGeom>
              <a:avLst/>
              <a:gdLst>
                <a:gd name="T0" fmla="*/ 3 w 120"/>
                <a:gd name="T1" fmla="*/ 31 h 149"/>
                <a:gd name="T2" fmla="*/ 10 w 120"/>
                <a:gd name="T3" fmla="*/ 34 h 149"/>
                <a:gd name="T4" fmla="*/ 12 w 120"/>
                <a:gd name="T5" fmla="*/ 12 h 149"/>
                <a:gd name="T6" fmla="*/ 33 w 120"/>
                <a:gd name="T7" fmla="*/ 11 h 149"/>
                <a:gd name="T8" fmla="*/ 39 w 120"/>
                <a:gd name="T9" fmla="*/ 9 h 149"/>
                <a:gd name="T10" fmla="*/ 41 w 120"/>
                <a:gd name="T11" fmla="*/ 0 h 149"/>
                <a:gd name="T12" fmla="*/ 69 w 120"/>
                <a:gd name="T13" fmla="*/ 28 h 149"/>
                <a:gd name="T14" fmla="*/ 95 w 120"/>
                <a:gd name="T15" fmla="*/ 54 h 149"/>
                <a:gd name="T16" fmla="*/ 104 w 120"/>
                <a:gd name="T17" fmla="*/ 77 h 149"/>
                <a:gd name="T18" fmla="*/ 114 w 120"/>
                <a:gd name="T19" fmla="*/ 88 h 149"/>
                <a:gd name="T20" fmla="*/ 118 w 120"/>
                <a:gd name="T21" fmla="*/ 109 h 149"/>
                <a:gd name="T22" fmla="*/ 116 w 120"/>
                <a:gd name="T23" fmla="*/ 106 h 149"/>
                <a:gd name="T24" fmla="*/ 112 w 120"/>
                <a:gd name="T25" fmla="*/ 123 h 149"/>
                <a:gd name="T26" fmla="*/ 98 w 120"/>
                <a:gd name="T27" fmla="*/ 119 h 149"/>
                <a:gd name="T28" fmla="*/ 95 w 120"/>
                <a:gd name="T29" fmla="*/ 125 h 149"/>
                <a:gd name="T30" fmla="*/ 98 w 120"/>
                <a:gd name="T31" fmla="*/ 131 h 149"/>
                <a:gd name="T32" fmla="*/ 85 w 120"/>
                <a:gd name="T33" fmla="*/ 122 h 149"/>
                <a:gd name="T34" fmla="*/ 74 w 120"/>
                <a:gd name="T35" fmla="*/ 129 h 149"/>
                <a:gd name="T36" fmla="*/ 79 w 120"/>
                <a:gd name="T37" fmla="*/ 132 h 149"/>
                <a:gd name="T38" fmla="*/ 78 w 120"/>
                <a:gd name="T39" fmla="*/ 138 h 149"/>
                <a:gd name="T40" fmla="*/ 71 w 120"/>
                <a:gd name="T41" fmla="*/ 129 h 149"/>
                <a:gd name="T42" fmla="*/ 69 w 120"/>
                <a:gd name="T43" fmla="*/ 133 h 149"/>
                <a:gd name="T44" fmla="*/ 76 w 120"/>
                <a:gd name="T45" fmla="*/ 140 h 149"/>
                <a:gd name="T46" fmla="*/ 71 w 120"/>
                <a:gd name="T47" fmla="*/ 140 h 149"/>
                <a:gd name="T48" fmla="*/ 74 w 120"/>
                <a:gd name="T49" fmla="*/ 142 h 149"/>
                <a:gd name="T50" fmla="*/ 66 w 120"/>
                <a:gd name="T51" fmla="*/ 139 h 149"/>
                <a:gd name="T52" fmla="*/ 66 w 120"/>
                <a:gd name="T53" fmla="*/ 133 h 149"/>
                <a:gd name="T54" fmla="*/ 60 w 120"/>
                <a:gd name="T55" fmla="*/ 145 h 149"/>
                <a:gd name="T56" fmla="*/ 55 w 120"/>
                <a:gd name="T57" fmla="*/ 141 h 149"/>
                <a:gd name="T58" fmla="*/ 52 w 120"/>
                <a:gd name="T59" fmla="*/ 149 h 149"/>
                <a:gd name="T60" fmla="*/ 49 w 120"/>
                <a:gd name="T61" fmla="*/ 142 h 149"/>
                <a:gd name="T62" fmla="*/ 40 w 120"/>
                <a:gd name="T63" fmla="*/ 135 h 149"/>
                <a:gd name="T64" fmla="*/ 45 w 120"/>
                <a:gd name="T65" fmla="*/ 139 h 149"/>
                <a:gd name="T66" fmla="*/ 47 w 120"/>
                <a:gd name="T67" fmla="*/ 136 h 149"/>
                <a:gd name="T68" fmla="*/ 41 w 120"/>
                <a:gd name="T69" fmla="*/ 133 h 149"/>
                <a:gd name="T70" fmla="*/ 46 w 120"/>
                <a:gd name="T71" fmla="*/ 131 h 149"/>
                <a:gd name="T72" fmla="*/ 44 w 120"/>
                <a:gd name="T73" fmla="*/ 129 h 149"/>
                <a:gd name="T74" fmla="*/ 32 w 120"/>
                <a:gd name="T75" fmla="*/ 120 h 149"/>
                <a:gd name="T76" fmla="*/ 38 w 120"/>
                <a:gd name="T77" fmla="*/ 121 h 149"/>
                <a:gd name="T78" fmla="*/ 38 w 120"/>
                <a:gd name="T79" fmla="*/ 105 h 149"/>
                <a:gd name="T80" fmla="*/ 32 w 120"/>
                <a:gd name="T81" fmla="*/ 104 h 149"/>
                <a:gd name="T82" fmla="*/ 35 w 120"/>
                <a:gd name="T83" fmla="*/ 100 h 149"/>
                <a:gd name="T84" fmla="*/ 38 w 120"/>
                <a:gd name="T85" fmla="*/ 94 h 149"/>
                <a:gd name="T86" fmla="*/ 32 w 120"/>
                <a:gd name="T87" fmla="*/ 94 h 149"/>
                <a:gd name="T88" fmla="*/ 37 w 120"/>
                <a:gd name="T89" fmla="*/ 88 h 149"/>
                <a:gd name="T90" fmla="*/ 23 w 120"/>
                <a:gd name="T91" fmla="*/ 74 h 149"/>
                <a:gd name="T92" fmla="*/ 19 w 120"/>
                <a:gd name="T93" fmla="*/ 70 h 149"/>
                <a:gd name="T94" fmla="*/ 13 w 120"/>
                <a:gd name="T95" fmla="*/ 69 h 149"/>
                <a:gd name="T96" fmla="*/ 5 w 120"/>
                <a:gd name="T97" fmla="*/ 61 h 149"/>
                <a:gd name="T98" fmla="*/ 7 w 120"/>
                <a:gd name="T99" fmla="*/ 57 h 149"/>
                <a:gd name="T100" fmla="*/ 9 w 120"/>
                <a:gd name="T101" fmla="*/ 57 h 149"/>
                <a:gd name="T102" fmla="*/ 13 w 120"/>
                <a:gd name="T103" fmla="*/ 61 h 149"/>
                <a:gd name="T104" fmla="*/ 13 w 120"/>
                <a:gd name="T105" fmla="*/ 55 h 149"/>
                <a:gd name="T106" fmla="*/ 25 w 120"/>
                <a:gd name="T107" fmla="*/ 64 h 149"/>
                <a:gd name="T108" fmla="*/ 28 w 120"/>
                <a:gd name="T109" fmla="*/ 58 h 149"/>
                <a:gd name="T110" fmla="*/ 22 w 120"/>
                <a:gd name="T111" fmla="*/ 53 h 149"/>
                <a:gd name="T112" fmla="*/ 19 w 120"/>
                <a:gd name="T113" fmla="*/ 47 h 149"/>
                <a:gd name="T114" fmla="*/ 9 w 120"/>
                <a:gd name="T115" fmla="*/ 40 h 149"/>
                <a:gd name="T116" fmla="*/ 8 w 120"/>
                <a:gd name="T117" fmla="*/ 36 h 149"/>
                <a:gd name="T118" fmla="*/ 3 w 120"/>
                <a:gd name="T119" fmla="*/ 3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0" h="149">
                  <a:moveTo>
                    <a:pt x="3" y="31"/>
                  </a:moveTo>
                  <a:cubicBezTo>
                    <a:pt x="5" y="28"/>
                    <a:pt x="8" y="34"/>
                    <a:pt x="10" y="34"/>
                  </a:cubicBezTo>
                  <a:cubicBezTo>
                    <a:pt x="0" y="30"/>
                    <a:pt x="5" y="16"/>
                    <a:pt x="12" y="12"/>
                  </a:cubicBezTo>
                  <a:cubicBezTo>
                    <a:pt x="18" y="8"/>
                    <a:pt x="26" y="12"/>
                    <a:pt x="33" y="11"/>
                  </a:cubicBezTo>
                  <a:cubicBezTo>
                    <a:pt x="35" y="10"/>
                    <a:pt x="37" y="11"/>
                    <a:pt x="39" y="9"/>
                  </a:cubicBezTo>
                  <a:cubicBezTo>
                    <a:pt x="43" y="6"/>
                    <a:pt x="39" y="4"/>
                    <a:pt x="41" y="0"/>
                  </a:cubicBezTo>
                  <a:cubicBezTo>
                    <a:pt x="51" y="8"/>
                    <a:pt x="59" y="20"/>
                    <a:pt x="69" y="28"/>
                  </a:cubicBezTo>
                  <a:cubicBezTo>
                    <a:pt x="78" y="36"/>
                    <a:pt x="88" y="44"/>
                    <a:pt x="95" y="54"/>
                  </a:cubicBezTo>
                  <a:cubicBezTo>
                    <a:pt x="101" y="61"/>
                    <a:pt x="101" y="69"/>
                    <a:pt x="104" y="77"/>
                  </a:cubicBezTo>
                  <a:cubicBezTo>
                    <a:pt x="105" y="79"/>
                    <a:pt x="112" y="96"/>
                    <a:pt x="114" y="88"/>
                  </a:cubicBezTo>
                  <a:cubicBezTo>
                    <a:pt x="117" y="92"/>
                    <a:pt x="120" y="104"/>
                    <a:pt x="118" y="109"/>
                  </a:cubicBezTo>
                  <a:cubicBezTo>
                    <a:pt x="117" y="108"/>
                    <a:pt x="116" y="107"/>
                    <a:pt x="116" y="106"/>
                  </a:cubicBezTo>
                  <a:cubicBezTo>
                    <a:pt x="118" y="113"/>
                    <a:pt x="119" y="120"/>
                    <a:pt x="112" y="123"/>
                  </a:cubicBezTo>
                  <a:cubicBezTo>
                    <a:pt x="111" y="120"/>
                    <a:pt x="103" y="121"/>
                    <a:pt x="98" y="119"/>
                  </a:cubicBezTo>
                  <a:cubicBezTo>
                    <a:pt x="101" y="124"/>
                    <a:pt x="96" y="120"/>
                    <a:pt x="95" y="125"/>
                  </a:cubicBezTo>
                  <a:cubicBezTo>
                    <a:pt x="99" y="123"/>
                    <a:pt x="99" y="128"/>
                    <a:pt x="98" y="131"/>
                  </a:cubicBezTo>
                  <a:cubicBezTo>
                    <a:pt x="96" y="124"/>
                    <a:pt x="87" y="130"/>
                    <a:pt x="85" y="122"/>
                  </a:cubicBezTo>
                  <a:cubicBezTo>
                    <a:pt x="84" y="129"/>
                    <a:pt x="76" y="124"/>
                    <a:pt x="74" y="129"/>
                  </a:cubicBezTo>
                  <a:cubicBezTo>
                    <a:pt x="76" y="131"/>
                    <a:pt x="78" y="131"/>
                    <a:pt x="79" y="132"/>
                  </a:cubicBezTo>
                  <a:cubicBezTo>
                    <a:pt x="82" y="134"/>
                    <a:pt x="76" y="134"/>
                    <a:pt x="78" y="138"/>
                  </a:cubicBezTo>
                  <a:cubicBezTo>
                    <a:pt x="75" y="136"/>
                    <a:pt x="75" y="132"/>
                    <a:pt x="71" y="129"/>
                  </a:cubicBezTo>
                  <a:cubicBezTo>
                    <a:pt x="71" y="131"/>
                    <a:pt x="70" y="132"/>
                    <a:pt x="69" y="133"/>
                  </a:cubicBezTo>
                  <a:cubicBezTo>
                    <a:pt x="71" y="136"/>
                    <a:pt x="74" y="137"/>
                    <a:pt x="76" y="140"/>
                  </a:cubicBezTo>
                  <a:cubicBezTo>
                    <a:pt x="74" y="140"/>
                    <a:pt x="73" y="140"/>
                    <a:pt x="71" y="140"/>
                  </a:cubicBezTo>
                  <a:cubicBezTo>
                    <a:pt x="72" y="140"/>
                    <a:pt x="73" y="141"/>
                    <a:pt x="74" y="142"/>
                  </a:cubicBezTo>
                  <a:cubicBezTo>
                    <a:pt x="72" y="146"/>
                    <a:pt x="68" y="141"/>
                    <a:pt x="66" y="139"/>
                  </a:cubicBezTo>
                  <a:cubicBezTo>
                    <a:pt x="70" y="140"/>
                    <a:pt x="70" y="133"/>
                    <a:pt x="66" y="133"/>
                  </a:cubicBezTo>
                  <a:cubicBezTo>
                    <a:pt x="62" y="134"/>
                    <a:pt x="60" y="142"/>
                    <a:pt x="60" y="145"/>
                  </a:cubicBezTo>
                  <a:cubicBezTo>
                    <a:pt x="58" y="144"/>
                    <a:pt x="56" y="143"/>
                    <a:pt x="55" y="141"/>
                  </a:cubicBezTo>
                  <a:cubicBezTo>
                    <a:pt x="54" y="144"/>
                    <a:pt x="53" y="146"/>
                    <a:pt x="52" y="149"/>
                  </a:cubicBezTo>
                  <a:cubicBezTo>
                    <a:pt x="49" y="148"/>
                    <a:pt x="47" y="145"/>
                    <a:pt x="49" y="142"/>
                  </a:cubicBezTo>
                  <a:cubicBezTo>
                    <a:pt x="46" y="142"/>
                    <a:pt x="38" y="139"/>
                    <a:pt x="40" y="135"/>
                  </a:cubicBezTo>
                  <a:cubicBezTo>
                    <a:pt x="41" y="137"/>
                    <a:pt x="43" y="138"/>
                    <a:pt x="45" y="139"/>
                  </a:cubicBezTo>
                  <a:cubicBezTo>
                    <a:pt x="43" y="136"/>
                    <a:pt x="43" y="135"/>
                    <a:pt x="47" y="136"/>
                  </a:cubicBezTo>
                  <a:cubicBezTo>
                    <a:pt x="45" y="135"/>
                    <a:pt x="43" y="134"/>
                    <a:pt x="41" y="133"/>
                  </a:cubicBezTo>
                  <a:cubicBezTo>
                    <a:pt x="43" y="134"/>
                    <a:pt x="45" y="133"/>
                    <a:pt x="46" y="131"/>
                  </a:cubicBezTo>
                  <a:cubicBezTo>
                    <a:pt x="46" y="130"/>
                    <a:pt x="45" y="130"/>
                    <a:pt x="44" y="129"/>
                  </a:cubicBezTo>
                  <a:cubicBezTo>
                    <a:pt x="43" y="137"/>
                    <a:pt x="34" y="122"/>
                    <a:pt x="32" y="120"/>
                  </a:cubicBezTo>
                  <a:cubicBezTo>
                    <a:pt x="34" y="121"/>
                    <a:pt x="36" y="122"/>
                    <a:pt x="38" y="121"/>
                  </a:cubicBezTo>
                  <a:cubicBezTo>
                    <a:pt x="33" y="119"/>
                    <a:pt x="32" y="107"/>
                    <a:pt x="38" y="105"/>
                  </a:cubicBezTo>
                  <a:cubicBezTo>
                    <a:pt x="36" y="105"/>
                    <a:pt x="34" y="104"/>
                    <a:pt x="32" y="104"/>
                  </a:cubicBezTo>
                  <a:cubicBezTo>
                    <a:pt x="32" y="102"/>
                    <a:pt x="33" y="101"/>
                    <a:pt x="35" y="100"/>
                  </a:cubicBezTo>
                  <a:cubicBezTo>
                    <a:pt x="37" y="99"/>
                    <a:pt x="37" y="95"/>
                    <a:pt x="38" y="94"/>
                  </a:cubicBezTo>
                  <a:cubicBezTo>
                    <a:pt x="36" y="94"/>
                    <a:pt x="34" y="94"/>
                    <a:pt x="32" y="94"/>
                  </a:cubicBezTo>
                  <a:cubicBezTo>
                    <a:pt x="33" y="91"/>
                    <a:pt x="34" y="90"/>
                    <a:pt x="37" y="88"/>
                  </a:cubicBezTo>
                  <a:cubicBezTo>
                    <a:pt x="31" y="95"/>
                    <a:pt x="19" y="80"/>
                    <a:pt x="23" y="74"/>
                  </a:cubicBezTo>
                  <a:cubicBezTo>
                    <a:pt x="19" y="76"/>
                    <a:pt x="20" y="73"/>
                    <a:pt x="19" y="70"/>
                  </a:cubicBezTo>
                  <a:cubicBezTo>
                    <a:pt x="18" y="67"/>
                    <a:pt x="12" y="63"/>
                    <a:pt x="13" y="69"/>
                  </a:cubicBezTo>
                  <a:cubicBezTo>
                    <a:pt x="11" y="65"/>
                    <a:pt x="6" y="66"/>
                    <a:pt x="5" y="61"/>
                  </a:cubicBezTo>
                  <a:cubicBezTo>
                    <a:pt x="8" y="61"/>
                    <a:pt x="9" y="61"/>
                    <a:pt x="7" y="57"/>
                  </a:cubicBezTo>
                  <a:cubicBezTo>
                    <a:pt x="9" y="62"/>
                    <a:pt x="10" y="62"/>
                    <a:pt x="9" y="57"/>
                  </a:cubicBezTo>
                  <a:cubicBezTo>
                    <a:pt x="11" y="57"/>
                    <a:pt x="13" y="58"/>
                    <a:pt x="13" y="61"/>
                  </a:cubicBezTo>
                  <a:cubicBezTo>
                    <a:pt x="15" y="58"/>
                    <a:pt x="15" y="57"/>
                    <a:pt x="13" y="55"/>
                  </a:cubicBezTo>
                  <a:cubicBezTo>
                    <a:pt x="17" y="58"/>
                    <a:pt x="23" y="58"/>
                    <a:pt x="25" y="64"/>
                  </a:cubicBezTo>
                  <a:cubicBezTo>
                    <a:pt x="24" y="62"/>
                    <a:pt x="26" y="60"/>
                    <a:pt x="28" y="58"/>
                  </a:cubicBezTo>
                  <a:cubicBezTo>
                    <a:pt x="25" y="59"/>
                    <a:pt x="21" y="57"/>
                    <a:pt x="22" y="53"/>
                  </a:cubicBezTo>
                  <a:cubicBezTo>
                    <a:pt x="18" y="56"/>
                    <a:pt x="11" y="46"/>
                    <a:pt x="19" y="47"/>
                  </a:cubicBezTo>
                  <a:cubicBezTo>
                    <a:pt x="15" y="46"/>
                    <a:pt x="12" y="43"/>
                    <a:pt x="9" y="40"/>
                  </a:cubicBezTo>
                  <a:cubicBezTo>
                    <a:pt x="9" y="39"/>
                    <a:pt x="8" y="37"/>
                    <a:pt x="8" y="36"/>
                  </a:cubicBezTo>
                  <a:cubicBezTo>
                    <a:pt x="6" y="34"/>
                    <a:pt x="4" y="34"/>
                    <a:pt x="3" y="31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659">
              <a:extLst>
                <a:ext uri="{FF2B5EF4-FFF2-40B4-BE49-F238E27FC236}">
                  <a16:creationId xmlns="" xmlns:a16="http://schemas.microsoft.com/office/drawing/2014/main" id="{3521E836-AB5F-4633-BF92-56685FFD68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1176" y="3419475"/>
              <a:ext cx="57150" cy="114300"/>
            </a:xfrm>
            <a:custGeom>
              <a:avLst/>
              <a:gdLst>
                <a:gd name="T0" fmla="*/ 7 w 75"/>
                <a:gd name="T1" fmla="*/ 81 h 147"/>
                <a:gd name="T2" fmla="*/ 35 w 75"/>
                <a:gd name="T3" fmla="*/ 139 h 147"/>
                <a:gd name="T4" fmla="*/ 68 w 75"/>
                <a:gd name="T5" fmla="*/ 118 h 147"/>
                <a:gd name="T6" fmla="*/ 69 w 75"/>
                <a:gd name="T7" fmla="*/ 86 h 147"/>
                <a:gd name="T8" fmla="*/ 62 w 75"/>
                <a:gd name="T9" fmla="*/ 76 h 147"/>
                <a:gd name="T10" fmla="*/ 59 w 75"/>
                <a:gd name="T11" fmla="*/ 68 h 147"/>
                <a:gd name="T12" fmla="*/ 53 w 75"/>
                <a:gd name="T13" fmla="*/ 50 h 147"/>
                <a:gd name="T14" fmla="*/ 47 w 75"/>
                <a:gd name="T15" fmla="*/ 49 h 147"/>
                <a:gd name="T16" fmla="*/ 37 w 75"/>
                <a:gd name="T17" fmla="*/ 27 h 147"/>
                <a:gd name="T18" fmla="*/ 15 w 75"/>
                <a:gd name="T19" fmla="*/ 6 h 147"/>
                <a:gd name="T20" fmla="*/ 23 w 75"/>
                <a:gd name="T21" fmla="*/ 13 h 147"/>
                <a:gd name="T22" fmla="*/ 7 w 75"/>
                <a:gd name="T23" fmla="*/ 7 h 147"/>
                <a:gd name="T24" fmla="*/ 16 w 75"/>
                <a:gd name="T25" fmla="*/ 13 h 147"/>
                <a:gd name="T26" fmla="*/ 28 w 75"/>
                <a:gd name="T27" fmla="*/ 18 h 147"/>
                <a:gd name="T28" fmla="*/ 14 w 75"/>
                <a:gd name="T29" fmla="*/ 14 h 147"/>
                <a:gd name="T30" fmla="*/ 13 w 75"/>
                <a:gd name="T31" fmla="*/ 19 h 147"/>
                <a:gd name="T32" fmla="*/ 13 w 75"/>
                <a:gd name="T33" fmla="*/ 30 h 147"/>
                <a:gd name="T34" fmla="*/ 7 w 75"/>
                <a:gd name="T35" fmla="*/ 68 h 147"/>
                <a:gd name="T36" fmla="*/ 5 w 75"/>
                <a:gd name="T37" fmla="*/ 57 h 147"/>
                <a:gd name="T38" fmla="*/ 7 w 75"/>
                <a:gd name="T39" fmla="*/ 8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47">
                  <a:moveTo>
                    <a:pt x="7" y="81"/>
                  </a:moveTo>
                  <a:cubicBezTo>
                    <a:pt x="7" y="94"/>
                    <a:pt x="12" y="147"/>
                    <a:pt x="35" y="139"/>
                  </a:cubicBezTo>
                  <a:cubicBezTo>
                    <a:pt x="46" y="135"/>
                    <a:pt x="62" y="128"/>
                    <a:pt x="68" y="118"/>
                  </a:cubicBezTo>
                  <a:cubicBezTo>
                    <a:pt x="73" y="109"/>
                    <a:pt x="75" y="94"/>
                    <a:pt x="69" y="86"/>
                  </a:cubicBezTo>
                  <a:cubicBezTo>
                    <a:pt x="69" y="87"/>
                    <a:pt x="64" y="77"/>
                    <a:pt x="62" y="76"/>
                  </a:cubicBezTo>
                  <a:cubicBezTo>
                    <a:pt x="70" y="81"/>
                    <a:pt x="61" y="70"/>
                    <a:pt x="59" y="68"/>
                  </a:cubicBezTo>
                  <a:cubicBezTo>
                    <a:pt x="56" y="62"/>
                    <a:pt x="56" y="56"/>
                    <a:pt x="53" y="50"/>
                  </a:cubicBezTo>
                  <a:cubicBezTo>
                    <a:pt x="51" y="52"/>
                    <a:pt x="48" y="51"/>
                    <a:pt x="47" y="49"/>
                  </a:cubicBezTo>
                  <a:cubicBezTo>
                    <a:pt x="54" y="49"/>
                    <a:pt x="38" y="29"/>
                    <a:pt x="37" y="27"/>
                  </a:cubicBezTo>
                  <a:cubicBezTo>
                    <a:pt x="36" y="24"/>
                    <a:pt x="18" y="3"/>
                    <a:pt x="15" y="6"/>
                  </a:cubicBezTo>
                  <a:cubicBezTo>
                    <a:pt x="18" y="7"/>
                    <a:pt x="20" y="10"/>
                    <a:pt x="23" y="13"/>
                  </a:cubicBezTo>
                  <a:cubicBezTo>
                    <a:pt x="19" y="10"/>
                    <a:pt x="12" y="0"/>
                    <a:pt x="7" y="7"/>
                  </a:cubicBezTo>
                  <a:cubicBezTo>
                    <a:pt x="9" y="10"/>
                    <a:pt x="13" y="10"/>
                    <a:pt x="16" y="13"/>
                  </a:cubicBezTo>
                  <a:cubicBezTo>
                    <a:pt x="17" y="9"/>
                    <a:pt x="26" y="15"/>
                    <a:pt x="28" y="18"/>
                  </a:cubicBezTo>
                  <a:cubicBezTo>
                    <a:pt x="26" y="16"/>
                    <a:pt x="17" y="14"/>
                    <a:pt x="14" y="14"/>
                  </a:cubicBezTo>
                  <a:cubicBezTo>
                    <a:pt x="16" y="17"/>
                    <a:pt x="14" y="17"/>
                    <a:pt x="13" y="19"/>
                  </a:cubicBezTo>
                  <a:cubicBezTo>
                    <a:pt x="11" y="21"/>
                    <a:pt x="15" y="26"/>
                    <a:pt x="13" y="30"/>
                  </a:cubicBezTo>
                  <a:cubicBezTo>
                    <a:pt x="7" y="39"/>
                    <a:pt x="8" y="57"/>
                    <a:pt x="7" y="68"/>
                  </a:cubicBezTo>
                  <a:cubicBezTo>
                    <a:pt x="3" y="67"/>
                    <a:pt x="5" y="61"/>
                    <a:pt x="5" y="57"/>
                  </a:cubicBezTo>
                  <a:cubicBezTo>
                    <a:pt x="0" y="64"/>
                    <a:pt x="6" y="74"/>
                    <a:pt x="7" y="81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660">
              <a:extLst>
                <a:ext uri="{FF2B5EF4-FFF2-40B4-BE49-F238E27FC236}">
                  <a16:creationId xmlns="" xmlns:a16="http://schemas.microsoft.com/office/drawing/2014/main" id="{A1A302E7-C901-4467-AD48-B5D9BACDDD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1176" y="3419475"/>
              <a:ext cx="57150" cy="114300"/>
            </a:xfrm>
            <a:custGeom>
              <a:avLst/>
              <a:gdLst>
                <a:gd name="T0" fmla="*/ 7 w 75"/>
                <a:gd name="T1" fmla="*/ 81 h 147"/>
                <a:gd name="T2" fmla="*/ 35 w 75"/>
                <a:gd name="T3" fmla="*/ 139 h 147"/>
                <a:gd name="T4" fmla="*/ 68 w 75"/>
                <a:gd name="T5" fmla="*/ 118 h 147"/>
                <a:gd name="T6" fmla="*/ 69 w 75"/>
                <a:gd name="T7" fmla="*/ 86 h 147"/>
                <a:gd name="T8" fmla="*/ 62 w 75"/>
                <a:gd name="T9" fmla="*/ 76 h 147"/>
                <a:gd name="T10" fmla="*/ 59 w 75"/>
                <a:gd name="T11" fmla="*/ 68 h 147"/>
                <a:gd name="T12" fmla="*/ 53 w 75"/>
                <a:gd name="T13" fmla="*/ 50 h 147"/>
                <a:gd name="T14" fmla="*/ 47 w 75"/>
                <a:gd name="T15" fmla="*/ 49 h 147"/>
                <a:gd name="T16" fmla="*/ 37 w 75"/>
                <a:gd name="T17" fmla="*/ 27 h 147"/>
                <a:gd name="T18" fmla="*/ 15 w 75"/>
                <a:gd name="T19" fmla="*/ 6 h 147"/>
                <a:gd name="T20" fmla="*/ 23 w 75"/>
                <a:gd name="T21" fmla="*/ 13 h 147"/>
                <a:gd name="T22" fmla="*/ 7 w 75"/>
                <a:gd name="T23" fmla="*/ 7 h 147"/>
                <a:gd name="T24" fmla="*/ 16 w 75"/>
                <a:gd name="T25" fmla="*/ 13 h 147"/>
                <a:gd name="T26" fmla="*/ 28 w 75"/>
                <a:gd name="T27" fmla="*/ 18 h 147"/>
                <a:gd name="T28" fmla="*/ 14 w 75"/>
                <a:gd name="T29" fmla="*/ 14 h 147"/>
                <a:gd name="T30" fmla="*/ 13 w 75"/>
                <a:gd name="T31" fmla="*/ 19 h 147"/>
                <a:gd name="T32" fmla="*/ 13 w 75"/>
                <a:gd name="T33" fmla="*/ 30 h 147"/>
                <a:gd name="T34" fmla="*/ 7 w 75"/>
                <a:gd name="T35" fmla="*/ 68 h 147"/>
                <a:gd name="T36" fmla="*/ 5 w 75"/>
                <a:gd name="T37" fmla="*/ 57 h 147"/>
                <a:gd name="T38" fmla="*/ 7 w 75"/>
                <a:gd name="T39" fmla="*/ 81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5" h="147">
                  <a:moveTo>
                    <a:pt x="7" y="81"/>
                  </a:moveTo>
                  <a:cubicBezTo>
                    <a:pt x="7" y="94"/>
                    <a:pt x="12" y="147"/>
                    <a:pt x="35" y="139"/>
                  </a:cubicBezTo>
                  <a:cubicBezTo>
                    <a:pt x="46" y="135"/>
                    <a:pt x="62" y="128"/>
                    <a:pt x="68" y="118"/>
                  </a:cubicBezTo>
                  <a:cubicBezTo>
                    <a:pt x="73" y="109"/>
                    <a:pt x="75" y="94"/>
                    <a:pt x="69" y="86"/>
                  </a:cubicBezTo>
                  <a:cubicBezTo>
                    <a:pt x="69" y="87"/>
                    <a:pt x="64" y="77"/>
                    <a:pt x="62" y="76"/>
                  </a:cubicBezTo>
                  <a:cubicBezTo>
                    <a:pt x="70" y="81"/>
                    <a:pt x="61" y="70"/>
                    <a:pt x="59" y="68"/>
                  </a:cubicBezTo>
                  <a:cubicBezTo>
                    <a:pt x="56" y="62"/>
                    <a:pt x="56" y="56"/>
                    <a:pt x="53" y="50"/>
                  </a:cubicBezTo>
                  <a:cubicBezTo>
                    <a:pt x="51" y="52"/>
                    <a:pt x="48" y="51"/>
                    <a:pt x="47" y="49"/>
                  </a:cubicBezTo>
                  <a:cubicBezTo>
                    <a:pt x="54" y="49"/>
                    <a:pt x="38" y="29"/>
                    <a:pt x="37" y="27"/>
                  </a:cubicBezTo>
                  <a:cubicBezTo>
                    <a:pt x="36" y="24"/>
                    <a:pt x="18" y="3"/>
                    <a:pt x="15" y="6"/>
                  </a:cubicBezTo>
                  <a:cubicBezTo>
                    <a:pt x="18" y="7"/>
                    <a:pt x="20" y="10"/>
                    <a:pt x="23" y="13"/>
                  </a:cubicBezTo>
                  <a:cubicBezTo>
                    <a:pt x="19" y="10"/>
                    <a:pt x="12" y="0"/>
                    <a:pt x="7" y="7"/>
                  </a:cubicBezTo>
                  <a:cubicBezTo>
                    <a:pt x="9" y="10"/>
                    <a:pt x="13" y="10"/>
                    <a:pt x="16" y="13"/>
                  </a:cubicBezTo>
                  <a:cubicBezTo>
                    <a:pt x="17" y="9"/>
                    <a:pt x="26" y="15"/>
                    <a:pt x="28" y="18"/>
                  </a:cubicBezTo>
                  <a:cubicBezTo>
                    <a:pt x="26" y="16"/>
                    <a:pt x="17" y="14"/>
                    <a:pt x="14" y="14"/>
                  </a:cubicBezTo>
                  <a:cubicBezTo>
                    <a:pt x="16" y="17"/>
                    <a:pt x="14" y="17"/>
                    <a:pt x="13" y="19"/>
                  </a:cubicBezTo>
                  <a:cubicBezTo>
                    <a:pt x="11" y="21"/>
                    <a:pt x="15" y="26"/>
                    <a:pt x="13" y="30"/>
                  </a:cubicBezTo>
                  <a:cubicBezTo>
                    <a:pt x="7" y="39"/>
                    <a:pt x="8" y="57"/>
                    <a:pt x="7" y="68"/>
                  </a:cubicBezTo>
                  <a:cubicBezTo>
                    <a:pt x="3" y="67"/>
                    <a:pt x="5" y="61"/>
                    <a:pt x="5" y="57"/>
                  </a:cubicBezTo>
                  <a:cubicBezTo>
                    <a:pt x="0" y="64"/>
                    <a:pt x="6" y="74"/>
                    <a:pt x="7" y="81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661">
              <a:extLst>
                <a:ext uri="{FF2B5EF4-FFF2-40B4-BE49-F238E27FC236}">
                  <a16:creationId xmlns="" xmlns:a16="http://schemas.microsoft.com/office/drawing/2014/main" id="{C3A90B50-3F40-41F2-B60B-98FB66027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2026" y="3082925"/>
              <a:ext cx="195263" cy="233363"/>
            </a:xfrm>
            <a:custGeom>
              <a:avLst/>
              <a:gdLst>
                <a:gd name="T0" fmla="*/ 4 w 253"/>
                <a:gd name="T1" fmla="*/ 61 h 302"/>
                <a:gd name="T2" fmla="*/ 13 w 253"/>
                <a:gd name="T3" fmla="*/ 48 h 302"/>
                <a:gd name="T4" fmla="*/ 26 w 253"/>
                <a:gd name="T5" fmla="*/ 34 h 302"/>
                <a:gd name="T6" fmla="*/ 45 w 253"/>
                <a:gd name="T7" fmla="*/ 48 h 302"/>
                <a:gd name="T8" fmla="*/ 46 w 253"/>
                <a:gd name="T9" fmla="*/ 32 h 302"/>
                <a:gd name="T10" fmla="*/ 35 w 253"/>
                <a:gd name="T11" fmla="*/ 11 h 302"/>
                <a:gd name="T12" fmla="*/ 45 w 253"/>
                <a:gd name="T13" fmla="*/ 4 h 302"/>
                <a:gd name="T14" fmla="*/ 67 w 253"/>
                <a:gd name="T15" fmla="*/ 21 h 302"/>
                <a:gd name="T16" fmla="*/ 74 w 253"/>
                <a:gd name="T17" fmla="*/ 24 h 302"/>
                <a:gd name="T18" fmla="*/ 80 w 253"/>
                <a:gd name="T19" fmla="*/ 45 h 302"/>
                <a:gd name="T20" fmla="*/ 114 w 253"/>
                <a:gd name="T21" fmla="*/ 57 h 302"/>
                <a:gd name="T22" fmla="*/ 134 w 253"/>
                <a:gd name="T23" fmla="*/ 67 h 302"/>
                <a:gd name="T24" fmla="*/ 137 w 253"/>
                <a:gd name="T25" fmla="*/ 77 h 302"/>
                <a:gd name="T26" fmla="*/ 143 w 253"/>
                <a:gd name="T27" fmla="*/ 92 h 302"/>
                <a:gd name="T28" fmla="*/ 121 w 253"/>
                <a:gd name="T29" fmla="*/ 99 h 302"/>
                <a:gd name="T30" fmla="*/ 122 w 253"/>
                <a:gd name="T31" fmla="*/ 114 h 302"/>
                <a:gd name="T32" fmla="*/ 162 w 253"/>
                <a:gd name="T33" fmla="*/ 136 h 302"/>
                <a:gd name="T34" fmla="*/ 172 w 253"/>
                <a:gd name="T35" fmla="*/ 151 h 302"/>
                <a:gd name="T36" fmla="*/ 187 w 253"/>
                <a:gd name="T37" fmla="*/ 171 h 302"/>
                <a:gd name="T38" fmla="*/ 209 w 253"/>
                <a:gd name="T39" fmla="*/ 194 h 302"/>
                <a:gd name="T40" fmla="*/ 218 w 253"/>
                <a:gd name="T41" fmla="*/ 211 h 302"/>
                <a:gd name="T42" fmla="*/ 229 w 253"/>
                <a:gd name="T43" fmla="*/ 217 h 302"/>
                <a:gd name="T44" fmla="*/ 235 w 253"/>
                <a:gd name="T45" fmla="*/ 234 h 302"/>
                <a:gd name="T46" fmla="*/ 251 w 253"/>
                <a:gd name="T47" fmla="*/ 256 h 302"/>
                <a:gd name="T48" fmla="*/ 250 w 253"/>
                <a:gd name="T49" fmla="*/ 268 h 302"/>
                <a:gd name="T50" fmla="*/ 231 w 253"/>
                <a:gd name="T51" fmla="*/ 284 h 302"/>
                <a:gd name="T52" fmla="*/ 217 w 253"/>
                <a:gd name="T53" fmla="*/ 279 h 302"/>
                <a:gd name="T54" fmla="*/ 205 w 253"/>
                <a:gd name="T55" fmla="*/ 286 h 302"/>
                <a:gd name="T56" fmla="*/ 188 w 253"/>
                <a:gd name="T57" fmla="*/ 291 h 302"/>
                <a:gd name="T58" fmla="*/ 189 w 253"/>
                <a:gd name="T59" fmla="*/ 274 h 302"/>
                <a:gd name="T60" fmla="*/ 185 w 253"/>
                <a:gd name="T61" fmla="*/ 256 h 302"/>
                <a:gd name="T62" fmla="*/ 185 w 253"/>
                <a:gd name="T63" fmla="*/ 249 h 302"/>
                <a:gd name="T64" fmla="*/ 181 w 253"/>
                <a:gd name="T65" fmla="*/ 227 h 302"/>
                <a:gd name="T66" fmla="*/ 148 w 253"/>
                <a:gd name="T67" fmla="*/ 171 h 302"/>
                <a:gd name="T68" fmla="*/ 106 w 253"/>
                <a:gd name="T69" fmla="*/ 148 h 302"/>
                <a:gd name="T70" fmla="*/ 92 w 253"/>
                <a:gd name="T71" fmla="*/ 161 h 302"/>
                <a:gd name="T72" fmla="*/ 71 w 253"/>
                <a:gd name="T73" fmla="*/ 151 h 302"/>
                <a:gd name="T74" fmla="*/ 47 w 253"/>
                <a:gd name="T75" fmla="*/ 174 h 302"/>
                <a:gd name="T76" fmla="*/ 40 w 253"/>
                <a:gd name="T77" fmla="*/ 162 h 302"/>
                <a:gd name="T78" fmla="*/ 39 w 253"/>
                <a:gd name="T79" fmla="*/ 140 h 302"/>
                <a:gd name="T80" fmla="*/ 42 w 253"/>
                <a:gd name="T81" fmla="*/ 131 h 302"/>
                <a:gd name="T82" fmla="*/ 29 w 253"/>
                <a:gd name="T83" fmla="*/ 102 h 302"/>
                <a:gd name="T84" fmla="*/ 22 w 253"/>
                <a:gd name="T85" fmla="*/ 105 h 302"/>
                <a:gd name="T86" fmla="*/ 15 w 253"/>
                <a:gd name="T87" fmla="*/ 83 h 302"/>
                <a:gd name="T88" fmla="*/ 0 w 253"/>
                <a:gd name="T89" fmla="*/ 79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3" h="302">
                  <a:moveTo>
                    <a:pt x="0" y="76"/>
                  </a:moveTo>
                  <a:cubicBezTo>
                    <a:pt x="1" y="71"/>
                    <a:pt x="0" y="65"/>
                    <a:pt x="4" y="61"/>
                  </a:cubicBezTo>
                  <a:cubicBezTo>
                    <a:pt x="6" y="59"/>
                    <a:pt x="13" y="62"/>
                    <a:pt x="14" y="57"/>
                  </a:cubicBezTo>
                  <a:cubicBezTo>
                    <a:pt x="8" y="61"/>
                    <a:pt x="13" y="50"/>
                    <a:pt x="13" y="48"/>
                  </a:cubicBezTo>
                  <a:cubicBezTo>
                    <a:pt x="15" y="45"/>
                    <a:pt x="14" y="43"/>
                    <a:pt x="18" y="42"/>
                  </a:cubicBezTo>
                  <a:cubicBezTo>
                    <a:pt x="21" y="41"/>
                    <a:pt x="26" y="38"/>
                    <a:pt x="26" y="34"/>
                  </a:cubicBezTo>
                  <a:cubicBezTo>
                    <a:pt x="30" y="36"/>
                    <a:pt x="26" y="50"/>
                    <a:pt x="35" y="46"/>
                  </a:cubicBezTo>
                  <a:cubicBezTo>
                    <a:pt x="40" y="44"/>
                    <a:pt x="40" y="46"/>
                    <a:pt x="45" y="48"/>
                  </a:cubicBezTo>
                  <a:cubicBezTo>
                    <a:pt x="51" y="50"/>
                    <a:pt x="45" y="43"/>
                    <a:pt x="45" y="42"/>
                  </a:cubicBezTo>
                  <a:cubicBezTo>
                    <a:pt x="44" y="38"/>
                    <a:pt x="46" y="35"/>
                    <a:pt x="46" y="32"/>
                  </a:cubicBezTo>
                  <a:cubicBezTo>
                    <a:pt x="45" y="28"/>
                    <a:pt x="42" y="25"/>
                    <a:pt x="40" y="22"/>
                  </a:cubicBezTo>
                  <a:cubicBezTo>
                    <a:pt x="38" y="18"/>
                    <a:pt x="35" y="15"/>
                    <a:pt x="35" y="11"/>
                  </a:cubicBezTo>
                  <a:cubicBezTo>
                    <a:pt x="35" y="10"/>
                    <a:pt x="38" y="0"/>
                    <a:pt x="40" y="2"/>
                  </a:cubicBezTo>
                  <a:cubicBezTo>
                    <a:pt x="42" y="4"/>
                    <a:pt x="41" y="5"/>
                    <a:pt x="45" y="4"/>
                  </a:cubicBezTo>
                  <a:cubicBezTo>
                    <a:pt x="51" y="3"/>
                    <a:pt x="52" y="7"/>
                    <a:pt x="55" y="10"/>
                  </a:cubicBezTo>
                  <a:cubicBezTo>
                    <a:pt x="59" y="14"/>
                    <a:pt x="63" y="17"/>
                    <a:pt x="67" y="21"/>
                  </a:cubicBezTo>
                  <a:cubicBezTo>
                    <a:pt x="69" y="23"/>
                    <a:pt x="69" y="29"/>
                    <a:pt x="73" y="30"/>
                  </a:cubicBezTo>
                  <a:cubicBezTo>
                    <a:pt x="75" y="29"/>
                    <a:pt x="75" y="27"/>
                    <a:pt x="74" y="24"/>
                  </a:cubicBezTo>
                  <a:cubicBezTo>
                    <a:pt x="75" y="28"/>
                    <a:pt x="79" y="27"/>
                    <a:pt x="80" y="31"/>
                  </a:cubicBezTo>
                  <a:cubicBezTo>
                    <a:pt x="81" y="35"/>
                    <a:pt x="79" y="40"/>
                    <a:pt x="80" y="45"/>
                  </a:cubicBezTo>
                  <a:cubicBezTo>
                    <a:pt x="83" y="58"/>
                    <a:pt x="98" y="59"/>
                    <a:pt x="108" y="65"/>
                  </a:cubicBezTo>
                  <a:cubicBezTo>
                    <a:pt x="110" y="62"/>
                    <a:pt x="109" y="58"/>
                    <a:pt x="114" y="57"/>
                  </a:cubicBezTo>
                  <a:cubicBezTo>
                    <a:pt x="119" y="54"/>
                    <a:pt x="123" y="57"/>
                    <a:pt x="127" y="60"/>
                  </a:cubicBezTo>
                  <a:cubicBezTo>
                    <a:pt x="130" y="61"/>
                    <a:pt x="134" y="63"/>
                    <a:pt x="134" y="67"/>
                  </a:cubicBezTo>
                  <a:cubicBezTo>
                    <a:pt x="134" y="70"/>
                    <a:pt x="129" y="70"/>
                    <a:pt x="128" y="73"/>
                  </a:cubicBezTo>
                  <a:cubicBezTo>
                    <a:pt x="131" y="74"/>
                    <a:pt x="136" y="73"/>
                    <a:pt x="137" y="77"/>
                  </a:cubicBezTo>
                  <a:cubicBezTo>
                    <a:pt x="138" y="79"/>
                    <a:pt x="140" y="79"/>
                    <a:pt x="142" y="80"/>
                  </a:cubicBezTo>
                  <a:cubicBezTo>
                    <a:pt x="151" y="85"/>
                    <a:pt x="147" y="86"/>
                    <a:pt x="143" y="92"/>
                  </a:cubicBezTo>
                  <a:cubicBezTo>
                    <a:pt x="149" y="94"/>
                    <a:pt x="138" y="101"/>
                    <a:pt x="133" y="100"/>
                  </a:cubicBezTo>
                  <a:cubicBezTo>
                    <a:pt x="132" y="100"/>
                    <a:pt x="122" y="97"/>
                    <a:pt x="121" y="99"/>
                  </a:cubicBezTo>
                  <a:cubicBezTo>
                    <a:pt x="120" y="101"/>
                    <a:pt x="125" y="105"/>
                    <a:pt x="124" y="108"/>
                  </a:cubicBezTo>
                  <a:cubicBezTo>
                    <a:pt x="121" y="109"/>
                    <a:pt x="117" y="112"/>
                    <a:pt x="122" y="114"/>
                  </a:cubicBezTo>
                  <a:cubicBezTo>
                    <a:pt x="130" y="116"/>
                    <a:pt x="139" y="124"/>
                    <a:pt x="146" y="129"/>
                  </a:cubicBezTo>
                  <a:cubicBezTo>
                    <a:pt x="149" y="131"/>
                    <a:pt x="162" y="131"/>
                    <a:pt x="162" y="136"/>
                  </a:cubicBezTo>
                  <a:cubicBezTo>
                    <a:pt x="161" y="140"/>
                    <a:pt x="159" y="141"/>
                    <a:pt x="162" y="144"/>
                  </a:cubicBezTo>
                  <a:cubicBezTo>
                    <a:pt x="164" y="147"/>
                    <a:pt x="169" y="151"/>
                    <a:pt x="172" y="151"/>
                  </a:cubicBezTo>
                  <a:cubicBezTo>
                    <a:pt x="175" y="151"/>
                    <a:pt x="176" y="156"/>
                    <a:pt x="177" y="159"/>
                  </a:cubicBezTo>
                  <a:cubicBezTo>
                    <a:pt x="180" y="163"/>
                    <a:pt x="183" y="167"/>
                    <a:pt x="187" y="171"/>
                  </a:cubicBezTo>
                  <a:cubicBezTo>
                    <a:pt x="189" y="173"/>
                    <a:pt x="197" y="184"/>
                    <a:pt x="200" y="183"/>
                  </a:cubicBezTo>
                  <a:cubicBezTo>
                    <a:pt x="203" y="182"/>
                    <a:pt x="206" y="192"/>
                    <a:pt x="209" y="194"/>
                  </a:cubicBezTo>
                  <a:cubicBezTo>
                    <a:pt x="213" y="195"/>
                    <a:pt x="211" y="203"/>
                    <a:pt x="214" y="206"/>
                  </a:cubicBezTo>
                  <a:cubicBezTo>
                    <a:pt x="214" y="207"/>
                    <a:pt x="216" y="211"/>
                    <a:pt x="218" y="211"/>
                  </a:cubicBezTo>
                  <a:cubicBezTo>
                    <a:pt x="219" y="211"/>
                    <a:pt x="221" y="209"/>
                    <a:pt x="223" y="210"/>
                  </a:cubicBezTo>
                  <a:cubicBezTo>
                    <a:pt x="226" y="212"/>
                    <a:pt x="225" y="216"/>
                    <a:pt x="229" y="217"/>
                  </a:cubicBezTo>
                  <a:cubicBezTo>
                    <a:pt x="233" y="218"/>
                    <a:pt x="238" y="224"/>
                    <a:pt x="242" y="225"/>
                  </a:cubicBezTo>
                  <a:cubicBezTo>
                    <a:pt x="241" y="229"/>
                    <a:pt x="236" y="230"/>
                    <a:pt x="235" y="234"/>
                  </a:cubicBezTo>
                  <a:cubicBezTo>
                    <a:pt x="234" y="238"/>
                    <a:pt x="244" y="243"/>
                    <a:pt x="246" y="246"/>
                  </a:cubicBezTo>
                  <a:cubicBezTo>
                    <a:pt x="248" y="250"/>
                    <a:pt x="253" y="250"/>
                    <a:pt x="251" y="256"/>
                  </a:cubicBezTo>
                  <a:cubicBezTo>
                    <a:pt x="250" y="258"/>
                    <a:pt x="248" y="260"/>
                    <a:pt x="248" y="262"/>
                  </a:cubicBezTo>
                  <a:cubicBezTo>
                    <a:pt x="248" y="264"/>
                    <a:pt x="250" y="265"/>
                    <a:pt x="250" y="268"/>
                  </a:cubicBezTo>
                  <a:cubicBezTo>
                    <a:pt x="250" y="274"/>
                    <a:pt x="248" y="275"/>
                    <a:pt x="243" y="276"/>
                  </a:cubicBezTo>
                  <a:cubicBezTo>
                    <a:pt x="238" y="278"/>
                    <a:pt x="237" y="284"/>
                    <a:pt x="231" y="284"/>
                  </a:cubicBezTo>
                  <a:cubicBezTo>
                    <a:pt x="225" y="284"/>
                    <a:pt x="224" y="276"/>
                    <a:pt x="220" y="275"/>
                  </a:cubicBezTo>
                  <a:cubicBezTo>
                    <a:pt x="217" y="275"/>
                    <a:pt x="219" y="278"/>
                    <a:pt x="217" y="279"/>
                  </a:cubicBezTo>
                  <a:cubicBezTo>
                    <a:pt x="215" y="280"/>
                    <a:pt x="214" y="280"/>
                    <a:pt x="212" y="280"/>
                  </a:cubicBezTo>
                  <a:cubicBezTo>
                    <a:pt x="210" y="281"/>
                    <a:pt x="204" y="284"/>
                    <a:pt x="205" y="286"/>
                  </a:cubicBezTo>
                  <a:cubicBezTo>
                    <a:pt x="207" y="290"/>
                    <a:pt x="212" y="293"/>
                    <a:pt x="208" y="297"/>
                  </a:cubicBezTo>
                  <a:cubicBezTo>
                    <a:pt x="204" y="302"/>
                    <a:pt x="195" y="289"/>
                    <a:pt x="188" y="291"/>
                  </a:cubicBezTo>
                  <a:cubicBezTo>
                    <a:pt x="184" y="293"/>
                    <a:pt x="178" y="286"/>
                    <a:pt x="182" y="283"/>
                  </a:cubicBezTo>
                  <a:cubicBezTo>
                    <a:pt x="185" y="281"/>
                    <a:pt x="190" y="279"/>
                    <a:pt x="189" y="274"/>
                  </a:cubicBezTo>
                  <a:cubicBezTo>
                    <a:pt x="189" y="270"/>
                    <a:pt x="191" y="265"/>
                    <a:pt x="190" y="261"/>
                  </a:cubicBezTo>
                  <a:cubicBezTo>
                    <a:pt x="189" y="259"/>
                    <a:pt x="185" y="259"/>
                    <a:pt x="185" y="256"/>
                  </a:cubicBezTo>
                  <a:cubicBezTo>
                    <a:pt x="185" y="254"/>
                    <a:pt x="187" y="252"/>
                    <a:pt x="188" y="250"/>
                  </a:cubicBezTo>
                  <a:cubicBezTo>
                    <a:pt x="187" y="250"/>
                    <a:pt x="186" y="250"/>
                    <a:pt x="185" y="249"/>
                  </a:cubicBezTo>
                  <a:cubicBezTo>
                    <a:pt x="185" y="246"/>
                    <a:pt x="192" y="242"/>
                    <a:pt x="187" y="237"/>
                  </a:cubicBezTo>
                  <a:cubicBezTo>
                    <a:pt x="185" y="234"/>
                    <a:pt x="174" y="231"/>
                    <a:pt x="181" y="227"/>
                  </a:cubicBezTo>
                  <a:cubicBezTo>
                    <a:pt x="170" y="222"/>
                    <a:pt x="158" y="215"/>
                    <a:pt x="157" y="202"/>
                  </a:cubicBezTo>
                  <a:cubicBezTo>
                    <a:pt x="155" y="191"/>
                    <a:pt x="159" y="177"/>
                    <a:pt x="148" y="171"/>
                  </a:cubicBezTo>
                  <a:cubicBezTo>
                    <a:pt x="137" y="164"/>
                    <a:pt x="134" y="149"/>
                    <a:pt x="121" y="146"/>
                  </a:cubicBezTo>
                  <a:cubicBezTo>
                    <a:pt x="120" y="146"/>
                    <a:pt x="98" y="140"/>
                    <a:pt x="106" y="148"/>
                  </a:cubicBezTo>
                  <a:cubicBezTo>
                    <a:pt x="101" y="148"/>
                    <a:pt x="102" y="156"/>
                    <a:pt x="100" y="158"/>
                  </a:cubicBezTo>
                  <a:cubicBezTo>
                    <a:pt x="99" y="159"/>
                    <a:pt x="94" y="159"/>
                    <a:pt x="92" y="161"/>
                  </a:cubicBezTo>
                  <a:cubicBezTo>
                    <a:pt x="89" y="163"/>
                    <a:pt x="88" y="160"/>
                    <a:pt x="85" y="159"/>
                  </a:cubicBezTo>
                  <a:cubicBezTo>
                    <a:pt x="82" y="156"/>
                    <a:pt x="76" y="152"/>
                    <a:pt x="71" y="151"/>
                  </a:cubicBezTo>
                  <a:cubicBezTo>
                    <a:pt x="67" y="149"/>
                    <a:pt x="67" y="158"/>
                    <a:pt x="62" y="155"/>
                  </a:cubicBezTo>
                  <a:cubicBezTo>
                    <a:pt x="61" y="163"/>
                    <a:pt x="52" y="169"/>
                    <a:pt x="47" y="174"/>
                  </a:cubicBezTo>
                  <a:cubicBezTo>
                    <a:pt x="45" y="177"/>
                    <a:pt x="42" y="175"/>
                    <a:pt x="40" y="173"/>
                  </a:cubicBezTo>
                  <a:cubicBezTo>
                    <a:pt x="37" y="170"/>
                    <a:pt x="39" y="165"/>
                    <a:pt x="40" y="162"/>
                  </a:cubicBezTo>
                  <a:cubicBezTo>
                    <a:pt x="42" y="158"/>
                    <a:pt x="43" y="155"/>
                    <a:pt x="42" y="150"/>
                  </a:cubicBezTo>
                  <a:cubicBezTo>
                    <a:pt x="42" y="148"/>
                    <a:pt x="39" y="143"/>
                    <a:pt x="39" y="140"/>
                  </a:cubicBezTo>
                  <a:cubicBezTo>
                    <a:pt x="40" y="139"/>
                    <a:pt x="41" y="137"/>
                    <a:pt x="42" y="136"/>
                  </a:cubicBezTo>
                  <a:cubicBezTo>
                    <a:pt x="43" y="134"/>
                    <a:pt x="42" y="134"/>
                    <a:pt x="42" y="131"/>
                  </a:cubicBezTo>
                  <a:cubicBezTo>
                    <a:pt x="42" y="126"/>
                    <a:pt x="44" y="123"/>
                    <a:pt x="41" y="117"/>
                  </a:cubicBezTo>
                  <a:cubicBezTo>
                    <a:pt x="37" y="110"/>
                    <a:pt x="41" y="99"/>
                    <a:pt x="29" y="102"/>
                  </a:cubicBezTo>
                  <a:cubicBezTo>
                    <a:pt x="28" y="102"/>
                    <a:pt x="26" y="103"/>
                    <a:pt x="26" y="104"/>
                  </a:cubicBezTo>
                  <a:cubicBezTo>
                    <a:pt x="25" y="107"/>
                    <a:pt x="24" y="104"/>
                    <a:pt x="22" y="105"/>
                  </a:cubicBezTo>
                  <a:cubicBezTo>
                    <a:pt x="18" y="106"/>
                    <a:pt x="16" y="104"/>
                    <a:pt x="14" y="100"/>
                  </a:cubicBezTo>
                  <a:cubicBezTo>
                    <a:pt x="11" y="94"/>
                    <a:pt x="18" y="88"/>
                    <a:pt x="15" y="83"/>
                  </a:cubicBezTo>
                  <a:cubicBezTo>
                    <a:pt x="14" y="82"/>
                    <a:pt x="10" y="76"/>
                    <a:pt x="8" y="75"/>
                  </a:cubicBezTo>
                  <a:cubicBezTo>
                    <a:pt x="4" y="74"/>
                    <a:pt x="4" y="78"/>
                    <a:pt x="0" y="79"/>
                  </a:cubicBezTo>
                  <a:cubicBezTo>
                    <a:pt x="0" y="78"/>
                    <a:pt x="0" y="77"/>
                    <a:pt x="0" y="7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662">
              <a:extLst>
                <a:ext uri="{FF2B5EF4-FFF2-40B4-BE49-F238E27FC236}">
                  <a16:creationId xmlns="" xmlns:a16="http://schemas.microsoft.com/office/drawing/2014/main" id="{CBD91E4A-7E74-4C9D-9A12-0C3C9DD6FA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2026" y="3082925"/>
              <a:ext cx="195263" cy="233363"/>
            </a:xfrm>
            <a:custGeom>
              <a:avLst/>
              <a:gdLst>
                <a:gd name="T0" fmla="*/ 4 w 253"/>
                <a:gd name="T1" fmla="*/ 61 h 302"/>
                <a:gd name="T2" fmla="*/ 13 w 253"/>
                <a:gd name="T3" fmla="*/ 48 h 302"/>
                <a:gd name="T4" fmla="*/ 26 w 253"/>
                <a:gd name="T5" fmla="*/ 34 h 302"/>
                <a:gd name="T6" fmla="*/ 45 w 253"/>
                <a:gd name="T7" fmla="*/ 48 h 302"/>
                <a:gd name="T8" fmla="*/ 46 w 253"/>
                <a:gd name="T9" fmla="*/ 32 h 302"/>
                <a:gd name="T10" fmla="*/ 35 w 253"/>
                <a:gd name="T11" fmla="*/ 11 h 302"/>
                <a:gd name="T12" fmla="*/ 45 w 253"/>
                <a:gd name="T13" fmla="*/ 4 h 302"/>
                <a:gd name="T14" fmla="*/ 67 w 253"/>
                <a:gd name="T15" fmla="*/ 21 h 302"/>
                <a:gd name="T16" fmla="*/ 74 w 253"/>
                <a:gd name="T17" fmla="*/ 24 h 302"/>
                <a:gd name="T18" fmla="*/ 80 w 253"/>
                <a:gd name="T19" fmla="*/ 45 h 302"/>
                <a:gd name="T20" fmla="*/ 114 w 253"/>
                <a:gd name="T21" fmla="*/ 57 h 302"/>
                <a:gd name="T22" fmla="*/ 134 w 253"/>
                <a:gd name="T23" fmla="*/ 67 h 302"/>
                <a:gd name="T24" fmla="*/ 137 w 253"/>
                <a:gd name="T25" fmla="*/ 77 h 302"/>
                <a:gd name="T26" fmla="*/ 143 w 253"/>
                <a:gd name="T27" fmla="*/ 92 h 302"/>
                <a:gd name="T28" fmla="*/ 121 w 253"/>
                <a:gd name="T29" fmla="*/ 99 h 302"/>
                <a:gd name="T30" fmla="*/ 122 w 253"/>
                <a:gd name="T31" fmla="*/ 114 h 302"/>
                <a:gd name="T32" fmla="*/ 162 w 253"/>
                <a:gd name="T33" fmla="*/ 136 h 302"/>
                <a:gd name="T34" fmla="*/ 172 w 253"/>
                <a:gd name="T35" fmla="*/ 151 h 302"/>
                <a:gd name="T36" fmla="*/ 187 w 253"/>
                <a:gd name="T37" fmla="*/ 171 h 302"/>
                <a:gd name="T38" fmla="*/ 209 w 253"/>
                <a:gd name="T39" fmla="*/ 194 h 302"/>
                <a:gd name="T40" fmla="*/ 218 w 253"/>
                <a:gd name="T41" fmla="*/ 211 h 302"/>
                <a:gd name="T42" fmla="*/ 229 w 253"/>
                <a:gd name="T43" fmla="*/ 217 h 302"/>
                <a:gd name="T44" fmla="*/ 235 w 253"/>
                <a:gd name="T45" fmla="*/ 234 h 302"/>
                <a:gd name="T46" fmla="*/ 251 w 253"/>
                <a:gd name="T47" fmla="*/ 256 h 302"/>
                <a:gd name="T48" fmla="*/ 250 w 253"/>
                <a:gd name="T49" fmla="*/ 268 h 302"/>
                <a:gd name="T50" fmla="*/ 231 w 253"/>
                <a:gd name="T51" fmla="*/ 284 h 302"/>
                <a:gd name="T52" fmla="*/ 217 w 253"/>
                <a:gd name="T53" fmla="*/ 279 h 302"/>
                <a:gd name="T54" fmla="*/ 205 w 253"/>
                <a:gd name="T55" fmla="*/ 286 h 302"/>
                <a:gd name="T56" fmla="*/ 188 w 253"/>
                <a:gd name="T57" fmla="*/ 291 h 302"/>
                <a:gd name="T58" fmla="*/ 189 w 253"/>
                <a:gd name="T59" fmla="*/ 274 h 302"/>
                <a:gd name="T60" fmla="*/ 185 w 253"/>
                <a:gd name="T61" fmla="*/ 256 h 302"/>
                <a:gd name="T62" fmla="*/ 185 w 253"/>
                <a:gd name="T63" fmla="*/ 249 h 302"/>
                <a:gd name="T64" fmla="*/ 181 w 253"/>
                <a:gd name="T65" fmla="*/ 227 h 302"/>
                <a:gd name="T66" fmla="*/ 148 w 253"/>
                <a:gd name="T67" fmla="*/ 171 h 302"/>
                <a:gd name="T68" fmla="*/ 106 w 253"/>
                <a:gd name="T69" fmla="*/ 148 h 302"/>
                <a:gd name="T70" fmla="*/ 92 w 253"/>
                <a:gd name="T71" fmla="*/ 161 h 302"/>
                <a:gd name="T72" fmla="*/ 71 w 253"/>
                <a:gd name="T73" fmla="*/ 151 h 302"/>
                <a:gd name="T74" fmla="*/ 47 w 253"/>
                <a:gd name="T75" fmla="*/ 174 h 302"/>
                <a:gd name="T76" fmla="*/ 40 w 253"/>
                <a:gd name="T77" fmla="*/ 162 h 302"/>
                <a:gd name="T78" fmla="*/ 39 w 253"/>
                <a:gd name="T79" fmla="*/ 140 h 302"/>
                <a:gd name="T80" fmla="*/ 42 w 253"/>
                <a:gd name="T81" fmla="*/ 131 h 302"/>
                <a:gd name="T82" fmla="*/ 29 w 253"/>
                <a:gd name="T83" fmla="*/ 102 h 302"/>
                <a:gd name="T84" fmla="*/ 22 w 253"/>
                <a:gd name="T85" fmla="*/ 105 h 302"/>
                <a:gd name="T86" fmla="*/ 15 w 253"/>
                <a:gd name="T87" fmla="*/ 83 h 302"/>
                <a:gd name="T88" fmla="*/ 0 w 253"/>
                <a:gd name="T89" fmla="*/ 79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53" h="302">
                  <a:moveTo>
                    <a:pt x="0" y="76"/>
                  </a:moveTo>
                  <a:cubicBezTo>
                    <a:pt x="1" y="71"/>
                    <a:pt x="0" y="65"/>
                    <a:pt x="4" y="61"/>
                  </a:cubicBezTo>
                  <a:cubicBezTo>
                    <a:pt x="6" y="59"/>
                    <a:pt x="13" y="62"/>
                    <a:pt x="14" y="57"/>
                  </a:cubicBezTo>
                  <a:cubicBezTo>
                    <a:pt x="8" y="61"/>
                    <a:pt x="13" y="50"/>
                    <a:pt x="13" y="48"/>
                  </a:cubicBezTo>
                  <a:cubicBezTo>
                    <a:pt x="15" y="45"/>
                    <a:pt x="14" y="43"/>
                    <a:pt x="18" y="42"/>
                  </a:cubicBezTo>
                  <a:cubicBezTo>
                    <a:pt x="21" y="41"/>
                    <a:pt x="26" y="38"/>
                    <a:pt x="26" y="34"/>
                  </a:cubicBezTo>
                  <a:cubicBezTo>
                    <a:pt x="30" y="36"/>
                    <a:pt x="26" y="50"/>
                    <a:pt x="35" y="46"/>
                  </a:cubicBezTo>
                  <a:cubicBezTo>
                    <a:pt x="40" y="44"/>
                    <a:pt x="40" y="46"/>
                    <a:pt x="45" y="48"/>
                  </a:cubicBezTo>
                  <a:cubicBezTo>
                    <a:pt x="51" y="50"/>
                    <a:pt x="45" y="43"/>
                    <a:pt x="45" y="42"/>
                  </a:cubicBezTo>
                  <a:cubicBezTo>
                    <a:pt x="44" y="38"/>
                    <a:pt x="46" y="35"/>
                    <a:pt x="46" y="32"/>
                  </a:cubicBezTo>
                  <a:cubicBezTo>
                    <a:pt x="45" y="28"/>
                    <a:pt x="42" y="25"/>
                    <a:pt x="40" y="22"/>
                  </a:cubicBezTo>
                  <a:cubicBezTo>
                    <a:pt x="38" y="18"/>
                    <a:pt x="35" y="15"/>
                    <a:pt x="35" y="11"/>
                  </a:cubicBezTo>
                  <a:cubicBezTo>
                    <a:pt x="35" y="10"/>
                    <a:pt x="38" y="0"/>
                    <a:pt x="40" y="2"/>
                  </a:cubicBezTo>
                  <a:cubicBezTo>
                    <a:pt x="42" y="4"/>
                    <a:pt x="41" y="5"/>
                    <a:pt x="45" y="4"/>
                  </a:cubicBezTo>
                  <a:cubicBezTo>
                    <a:pt x="51" y="3"/>
                    <a:pt x="52" y="7"/>
                    <a:pt x="55" y="10"/>
                  </a:cubicBezTo>
                  <a:cubicBezTo>
                    <a:pt x="59" y="14"/>
                    <a:pt x="63" y="17"/>
                    <a:pt x="67" y="21"/>
                  </a:cubicBezTo>
                  <a:cubicBezTo>
                    <a:pt x="69" y="23"/>
                    <a:pt x="69" y="29"/>
                    <a:pt x="73" y="30"/>
                  </a:cubicBezTo>
                  <a:cubicBezTo>
                    <a:pt x="75" y="29"/>
                    <a:pt x="75" y="27"/>
                    <a:pt x="74" y="24"/>
                  </a:cubicBezTo>
                  <a:cubicBezTo>
                    <a:pt x="75" y="28"/>
                    <a:pt x="79" y="27"/>
                    <a:pt x="80" y="31"/>
                  </a:cubicBezTo>
                  <a:cubicBezTo>
                    <a:pt x="81" y="35"/>
                    <a:pt x="79" y="40"/>
                    <a:pt x="80" y="45"/>
                  </a:cubicBezTo>
                  <a:cubicBezTo>
                    <a:pt x="83" y="58"/>
                    <a:pt x="98" y="59"/>
                    <a:pt x="108" y="65"/>
                  </a:cubicBezTo>
                  <a:cubicBezTo>
                    <a:pt x="110" y="62"/>
                    <a:pt x="109" y="58"/>
                    <a:pt x="114" y="57"/>
                  </a:cubicBezTo>
                  <a:cubicBezTo>
                    <a:pt x="119" y="54"/>
                    <a:pt x="123" y="57"/>
                    <a:pt x="127" y="60"/>
                  </a:cubicBezTo>
                  <a:cubicBezTo>
                    <a:pt x="130" y="61"/>
                    <a:pt x="134" y="63"/>
                    <a:pt x="134" y="67"/>
                  </a:cubicBezTo>
                  <a:cubicBezTo>
                    <a:pt x="134" y="70"/>
                    <a:pt x="129" y="70"/>
                    <a:pt x="128" y="73"/>
                  </a:cubicBezTo>
                  <a:cubicBezTo>
                    <a:pt x="131" y="74"/>
                    <a:pt x="136" y="73"/>
                    <a:pt x="137" y="77"/>
                  </a:cubicBezTo>
                  <a:cubicBezTo>
                    <a:pt x="138" y="79"/>
                    <a:pt x="140" y="79"/>
                    <a:pt x="142" y="80"/>
                  </a:cubicBezTo>
                  <a:cubicBezTo>
                    <a:pt x="151" y="85"/>
                    <a:pt x="147" y="86"/>
                    <a:pt x="143" y="92"/>
                  </a:cubicBezTo>
                  <a:cubicBezTo>
                    <a:pt x="149" y="94"/>
                    <a:pt x="138" y="101"/>
                    <a:pt x="133" y="100"/>
                  </a:cubicBezTo>
                  <a:cubicBezTo>
                    <a:pt x="132" y="100"/>
                    <a:pt x="122" y="97"/>
                    <a:pt x="121" y="99"/>
                  </a:cubicBezTo>
                  <a:cubicBezTo>
                    <a:pt x="120" y="101"/>
                    <a:pt x="125" y="105"/>
                    <a:pt x="124" y="108"/>
                  </a:cubicBezTo>
                  <a:cubicBezTo>
                    <a:pt x="121" y="109"/>
                    <a:pt x="117" y="112"/>
                    <a:pt x="122" y="114"/>
                  </a:cubicBezTo>
                  <a:cubicBezTo>
                    <a:pt x="130" y="116"/>
                    <a:pt x="139" y="124"/>
                    <a:pt x="146" y="129"/>
                  </a:cubicBezTo>
                  <a:cubicBezTo>
                    <a:pt x="149" y="131"/>
                    <a:pt x="162" y="131"/>
                    <a:pt x="162" y="136"/>
                  </a:cubicBezTo>
                  <a:cubicBezTo>
                    <a:pt x="161" y="140"/>
                    <a:pt x="159" y="141"/>
                    <a:pt x="162" y="144"/>
                  </a:cubicBezTo>
                  <a:cubicBezTo>
                    <a:pt x="164" y="147"/>
                    <a:pt x="169" y="151"/>
                    <a:pt x="172" y="151"/>
                  </a:cubicBezTo>
                  <a:cubicBezTo>
                    <a:pt x="175" y="151"/>
                    <a:pt x="176" y="156"/>
                    <a:pt x="177" y="159"/>
                  </a:cubicBezTo>
                  <a:cubicBezTo>
                    <a:pt x="180" y="163"/>
                    <a:pt x="183" y="167"/>
                    <a:pt x="187" y="171"/>
                  </a:cubicBezTo>
                  <a:cubicBezTo>
                    <a:pt x="189" y="173"/>
                    <a:pt x="197" y="184"/>
                    <a:pt x="200" y="183"/>
                  </a:cubicBezTo>
                  <a:cubicBezTo>
                    <a:pt x="203" y="182"/>
                    <a:pt x="206" y="192"/>
                    <a:pt x="209" y="194"/>
                  </a:cubicBezTo>
                  <a:cubicBezTo>
                    <a:pt x="213" y="195"/>
                    <a:pt x="211" y="203"/>
                    <a:pt x="214" y="206"/>
                  </a:cubicBezTo>
                  <a:cubicBezTo>
                    <a:pt x="214" y="207"/>
                    <a:pt x="216" y="211"/>
                    <a:pt x="218" y="211"/>
                  </a:cubicBezTo>
                  <a:cubicBezTo>
                    <a:pt x="219" y="211"/>
                    <a:pt x="221" y="209"/>
                    <a:pt x="223" y="210"/>
                  </a:cubicBezTo>
                  <a:cubicBezTo>
                    <a:pt x="226" y="212"/>
                    <a:pt x="225" y="216"/>
                    <a:pt x="229" y="217"/>
                  </a:cubicBezTo>
                  <a:cubicBezTo>
                    <a:pt x="233" y="218"/>
                    <a:pt x="238" y="224"/>
                    <a:pt x="242" y="225"/>
                  </a:cubicBezTo>
                  <a:cubicBezTo>
                    <a:pt x="241" y="229"/>
                    <a:pt x="236" y="230"/>
                    <a:pt x="235" y="234"/>
                  </a:cubicBezTo>
                  <a:cubicBezTo>
                    <a:pt x="234" y="238"/>
                    <a:pt x="244" y="243"/>
                    <a:pt x="246" y="246"/>
                  </a:cubicBezTo>
                  <a:cubicBezTo>
                    <a:pt x="248" y="250"/>
                    <a:pt x="253" y="250"/>
                    <a:pt x="251" y="256"/>
                  </a:cubicBezTo>
                  <a:cubicBezTo>
                    <a:pt x="250" y="258"/>
                    <a:pt x="248" y="260"/>
                    <a:pt x="248" y="262"/>
                  </a:cubicBezTo>
                  <a:cubicBezTo>
                    <a:pt x="248" y="264"/>
                    <a:pt x="250" y="265"/>
                    <a:pt x="250" y="268"/>
                  </a:cubicBezTo>
                  <a:cubicBezTo>
                    <a:pt x="250" y="274"/>
                    <a:pt x="248" y="275"/>
                    <a:pt x="243" y="276"/>
                  </a:cubicBezTo>
                  <a:cubicBezTo>
                    <a:pt x="238" y="278"/>
                    <a:pt x="237" y="284"/>
                    <a:pt x="231" y="284"/>
                  </a:cubicBezTo>
                  <a:cubicBezTo>
                    <a:pt x="225" y="284"/>
                    <a:pt x="224" y="276"/>
                    <a:pt x="220" y="275"/>
                  </a:cubicBezTo>
                  <a:cubicBezTo>
                    <a:pt x="217" y="275"/>
                    <a:pt x="219" y="278"/>
                    <a:pt x="217" y="279"/>
                  </a:cubicBezTo>
                  <a:cubicBezTo>
                    <a:pt x="215" y="280"/>
                    <a:pt x="214" y="280"/>
                    <a:pt x="212" y="280"/>
                  </a:cubicBezTo>
                  <a:cubicBezTo>
                    <a:pt x="210" y="281"/>
                    <a:pt x="204" y="284"/>
                    <a:pt x="205" y="286"/>
                  </a:cubicBezTo>
                  <a:cubicBezTo>
                    <a:pt x="207" y="290"/>
                    <a:pt x="212" y="293"/>
                    <a:pt x="208" y="297"/>
                  </a:cubicBezTo>
                  <a:cubicBezTo>
                    <a:pt x="204" y="302"/>
                    <a:pt x="195" y="289"/>
                    <a:pt x="188" y="291"/>
                  </a:cubicBezTo>
                  <a:cubicBezTo>
                    <a:pt x="184" y="293"/>
                    <a:pt x="178" y="286"/>
                    <a:pt x="182" y="283"/>
                  </a:cubicBezTo>
                  <a:cubicBezTo>
                    <a:pt x="185" y="281"/>
                    <a:pt x="190" y="279"/>
                    <a:pt x="189" y="274"/>
                  </a:cubicBezTo>
                  <a:cubicBezTo>
                    <a:pt x="189" y="270"/>
                    <a:pt x="191" y="265"/>
                    <a:pt x="190" y="261"/>
                  </a:cubicBezTo>
                  <a:cubicBezTo>
                    <a:pt x="189" y="259"/>
                    <a:pt x="185" y="259"/>
                    <a:pt x="185" y="256"/>
                  </a:cubicBezTo>
                  <a:cubicBezTo>
                    <a:pt x="185" y="254"/>
                    <a:pt x="187" y="252"/>
                    <a:pt x="188" y="250"/>
                  </a:cubicBezTo>
                  <a:cubicBezTo>
                    <a:pt x="187" y="250"/>
                    <a:pt x="186" y="250"/>
                    <a:pt x="185" y="249"/>
                  </a:cubicBezTo>
                  <a:cubicBezTo>
                    <a:pt x="185" y="246"/>
                    <a:pt x="192" y="242"/>
                    <a:pt x="187" y="237"/>
                  </a:cubicBezTo>
                  <a:cubicBezTo>
                    <a:pt x="185" y="234"/>
                    <a:pt x="174" y="231"/>
                    <a:pt x="181" y="227"/>
                  </a:cubicBezTo>
                  <a:cubicBezTo>
                    <a:pt x="170" y="222"/>
                    <a:pt x="158" y="215"/>
                    <a:pt x="157" y="202"/>
                  </a:cubicBezTo>
                  <a:cubicBezTo>
                    <a:pt x="155" y="191"/>
                    <a:pt x="159" y="177"/>
                    <a:pt x="148" y="171"/>
                  </a:cubicBezTo>
                  <a:cubicBezTo>
                    <a:pt x="137" y="164"/>
                    <a:pt x="134" y="149"/>
                    <a:pt x="121" y="146"/>
                  </a:cubicBezTo>
                  <a:cubicBezTo>
                    <a:pt x="120" y="146"/>
                    <a:pt x="98" y="140"/>
                    <a:pt x="106" y="148"/>
                  </a:cubicBezTo>
                  <a:cubicBezTo>
                    <a:pt x="101" y="148"/>
                    <a:pt x="102" y="156"/>
                    <a:pt x="100" y="158"/>
                  </a:cubicBezTo>
                  <a:cubicBezTo>
                    <a:pt x="99" y="159"/>
                    <a:pt x="94" y="159"/>
                    <a:pt x="92" y="161"/>
                  </a:cubicBezTo>
                  <a:cubicBezTo>
                    <a:pt x="89" y="163"/>
                    <a:pt x="88" y="160"/>
                    <a:pt x="85" y="159"/>
                  </a:cubicBezTo>
                  <a:cubicBezTo>
                    <a:pt x="82" y="156"/>
                    <a:pt x="76" y="152"/>
                    <a:pt x="71" y="151"/>
                  </a:cubicBezTo>
                  <a:cubicBezTo>
                    <a:pt x="67" y="149"/>
                    <a:pt x="67" y="158"/>
                    <a:pt x="62" y="155"/>
                  </a:cubicBezTo>
                  <a:cubicBezTo>
                    <a:pt x="61" y="163"/>
                    <a:pt x="52" y="169"/>
                    <a:pt x="47" y="174"/>
                  </a:cubicBezTo>
                  <a:cubicBezTo>
                    <a:pt x="45" y="177"/>
                    <a:pt x="42" y="175"/>
                    <a:pt x="40" y="173"/>
                  </a:cubicBezTo>
                  <a:cubicBezTo>
                    <a:pt x="37" y="170"/>
                    <a:pt x="39" y="165"/>
                    <a:pt x="40" y="162"/>
                  </a:cubicBezTo>
                  <a:cubicBezTo>
                    <a:pt x="42" y="158"/>
                    <a:pt x="43" y="155"/>
                    <a:pt x="42" y="150"/>
                  </a:cubicBezTo>
                  <a:cubicBezTo>
                    <a:pt x="42" y="148"/>
                    <a:pt x="39" y="143"/>
                    <a:pt x="39" y="140"/>
                  </a:cubicBezTo>
                  <a:cubicBezTo>
                    <a:pt x="40" y="139"/>
                    <a:pt x="41" y="137"/>
                    <a:pt x="42" y="136"/>
                  </a:cubicBezTo>
                  <a:cubicBezTo>
                    <a:pt x="43" y="134"/>
                    <a:pt x="42" y="134"/>
                    <a:pt x="42" y="131"/>
                  </a:cubicBezTo>
                  <a:cubicBezTo>
                    <a:pt x="42" y="126"/>
                    <a:pt x="44" y="123"/>
                    <a:pt x="41" y="117"/>
                  </a:cubicBezTo>
                  <a:cubicBezTo>
                    <a:pt x="37" y="110"/>
                    <a:pt x="41" y="99"/>
                    <a:pt x="29" y="102"/>
                  </a:cubicBezTo>
                  <a:cubicBezTo>
                    <a:pt x="28" y="102"/>
                    <a:pt x="26" y="103"/>
                    <a:pt x="26" y="104"/>
                  </a:cubicBezTo>
                  <a:cubicBezTo>
                    <a:pt x="25" y="107"/>
                    <a:pt x="24" y="104"/>
                    <a:pt x="22" y="105"/>
                  </a:cubicBezTo>
                  <a:cubicBezTo>
                    <a:pt x="18" y="106"/>
                    <a:pt x="16" y="104"/>
                    <a:pt x="14" y="100"/>
                  </a:cubicBezTo>
                  <a:cubicBezTo>
                    <a:pt x="11" y="94"/>
                    <a:pt x="18" y="88"/>
                    <a:pt x="15" y="83"/>
                  </a:cubicBezTo>
                  <a:cubicBezTo>
                    <a:pt x="14" y="82"/>
                    <a:pt x="10" y="76"/>
                    <a:pt x="8" y="75"/>
                  </a:cubicBezTo>
                  <a:cubicBezTo>
                    <a:pt x="4" y="74"/>
                    <a:pt x="4" y="78"/>
                    <a:pt x="0" y="79"/>
                  </a:cubicBezTo>
                  <a:cubicBezTo>
                    <a:pt x="0" y="78"/>
                    <a:pt x="0" y="77"/>
                    <a:pt x="0" y="7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663">
              <a:extLst>
                <a:ext uri="{FF2B5EF4-FFF2-40B4-BE49-F238E27FC236}">
                  <a16:creationId xmlns="" xmlns:a16="http://schemas.microsoft.com/office/drawing/2014/main" id="{C1EA276F-D681-4972-959C-73A5AA5D7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0488" y="2536825"/>
              <a:ext cx="111125" cy="141288"/>
            </a:xfrm>
            <a:custGeom>
              <a:avLst/>
              <a:gdLst>
                <a:gd name="T0" fmla="*/ 2 w 145"/>
                <a:gd name="T1" fmla="*/ 98 h 182"/>
                <a:gd name="T2" fmla="*/ 9 w 145"/>
                <a:gd name="T3" fmla="*/ 88 h 182"/>
                <a:gd name="T4" fmla="*/ 15 w 145"/>
                <a:gd name="T5" fmla="*/ 84 h 182"/>
                <a:gd name="T6" fmla="*/ 27 w 145"/>
                <a:gd name="T7" fmla="*/ 74 h 182"/>
                <a:gd name="T8" fmla="*/ 32 w 145"/>
                <a:gd name="T9" fmla="*/ 72 h 182"/>
                <a:gd name="T10" fmla="*/ 38 w 145"/>
                <a:gd name="T11" fmla="*/ 62 h 182"/>
                <a:gd name="T12" fmla="*/ 41 w 145"/>
                <a:gd name="T13" fmla="*/ 44 h 182"/>
                <a:gd name="T14" fmla="*/ 46 w 145"/>
                <a:gd name="T15" fmla="*/ 41 h 182"/>
                <a:gd name="T16" fmla="*/ 57 w 145"/>
                <a:gd name="T17" fmla="*/ 48 h 182"/>
                <a:gd name="T18" fmla="*/ 78 w 145"/>
                <a:gd name="T19" fmla="*/ 53 h 182"/>
                <a:gd name="T20" fmla="*/ 87 w 145"/>
                <a:gd name="T21" fmla="*/ 47 h 182"/>
                <a:gd name="T22" fmla="*/ 80 w 145"/>
                <a:gd name="T23" fmla="*/ 42 h 182"/>
                <a:gd name="T24" fmla="*/ 73 w 145"/>
                <a:gd name="T25" fmla="*/ 33 h 182"/>
                <a:gd name="T26" fmla="*/ 93 w 145"/>
                <a:gd name="T27" fmla="*/ 32 h 182"/>
                <a:gd name="T28" fmla="*/ 99 w 145"/>
                <a:gd name="T29" fmla="*/ 21 h 182"/>
                <a:gd name="T30" fmla="*/ 109 w 145"/>
                <a:gd name="T31" fmla="*/ 18 h 182"/>
                <a:gd name="T32" fmla="*/ 105 w 145"/>
                <a:gd name="T33" fmla="*/ 0 h 182"/>
                <a:gd name="T34" fmla="*/ 119 w 145"/>
                <a:gd name="T35" fmla="*/ 6 h 182"/>
                <a:gd name="T36" fmla="*/ 141 w 145"/>
                <a:gd name="T37" fmla="*/ 23 h 182"/>
                <a:gd name="T38" fmla="*/ 133 w 145"/>
                <a:gd name="T39" fmla="*/ 22 h 182"/>
                <a:gd name="T40" fmla="*/ 130 w 145"/>
                <a:gd name="T41" fmla="*/ 29 h 182"/>
                <a:gd name="T42" fmla="*/ 125 w 145"/>
                <a:gd name="T43" fmla="*/ 47 h 182"/>
                <a:gd name="T44" fmla="*/ 137 w 145"/>
                <a:gd name="T45" fmla="*/ 73 h 182"/>
                <a:gd name="T46" fmla="*/ 129 w 145"/>
                <a:gd name="T47" fmla="*/ 79 h 182"/>
                <a:gd name="T48" fmla="*/ 128 w 145"/>
                <a:gd name="T49" fmla="*/ 85 h 182"/>
                <a:gd name="T50" fmla="*/ 121 w 145"/>
                <a:gd name="T51" fmla="*/ 91 h 182"/>
                <a:gd name="T52" fmla="*/ 117 w 145"/>
                <a:gd name="T53" fmla="*/ 99 h 182"/>
                <a:gd name="T54" fmla="*/ 107 w 145"/>
                <a:gd name="T55" fmla="*/ 102 h 182"/>
                <a:gd name="T56" fmla="*/ 101 w 145"/>
                <a:gd name="T57" fmla="*/ 107 h 182"/>
                <a:gd name="T58" fmla="*/ 99 w 145"/>
                <a:gd name="T59" fmla="*/ 114 h 182"/>
                <a:gd name="T60" fmla="*/ 103 w 145"/>
                <a:gd name="T61" fmla="*/ 124 h 182"/>
                <a:gd name="T62" fmla="*/ 101 w 145"/>
                <a:gd name="T63" fmla="*/ 126 h 182"/>
                <a:gd name="T64" fmla="*/ 112 w 145"/>
                <a:gd name="T65" fmla="*/ 132 h 182"/>
                <a:gd name="T66" fmla="*/ 139 w 145"/>
                <a:gd name="T67" fmla="*/ 154 h 182"/>
                <a:gd name="T68" fmla="*/ 106 w 145"/>
                <a:gd name="T69" fmla="*/ 164 h 182"/>
                <a:gd name="T70" fmla="*/ 100 w 145"/>
                <a:gd name="T71" fmla="*/ 177 h 182"/>
                <a:gd name="T72" fmla="*/ 90 w 145"/>
                <a:gd name="T73" fmla="*/ 179 h 182"/>
                <a:gd name="T74" fmla="*/ 80 w 145"/>
                <a:gd name="T75" fmla="*/ 175 h 182"/>
                <a:gd name="T76" fmla="*/ 69 w 145"/>
                <a:gd name="T77" fmla="*/ 170 h 182"/>
                <a:gd name="T78" fmla="*/ 75 w 145"/>
                <a:gd name="T79" fmla="*/ 173 h 182"/>
                <a:gd name="T80" fmla="*/ 68 w 145"/>
                <a:gd name="T81" fmla="*/ 182 h 182"/>
                <a:gd name="T82" fmla="*/ 70 w 145"/>
                <a:gd name="T83" fmla="*/ 177 h 182"/>
                <a:gd name="T84" fmla="*/ 65 w 145"/>
                <a:gd name="T85" fmla="*/ 177 h 182"/>
                <a:gd name="T86" fmla="*/ 53 w 145"/>
                <a:gd name="T87" fmla="*/ 172 h 182"/>
                <a:gd name="T88" fmla="*/ 59 w 145"/>
                <a:gd name="T89" fmla="*/ 169 h 182"/>
                <a:gd name="T90" fmla="*/ 43 w 145"/>
                <a:gd name="T91" fmla="*/ 167 h 182"/>
                <a:gd name="T92" fmla="*/ 48 w 145"/>
                <a:gd name="T93" fmla="*/ 164 h 182"/>
                <a:gd name="T94" fmla="*/ 44 w 145"/>
                <a:gd name="T95" fmla="*/ 150 h 182"/>
                <a:gd name="T96" fmla="*/ 51 w 145"/>
                <a:gd name="T97" fmla="*/ 147 h 182"/>
                <a:gd name="T98" fmla="*/ 62 w 145"/>
                <a:gd name="T99" fmla="*/ 149 h 182"/>
                <a:gd name="T100" fmla="*/ 44 w 145"/>
                <a:gd name="T101" fmla="*/ 139 h 182"/>
                <a:gd name="T102" fmla="*/ 45 w 145"/>
                <a:gd name="T103" fmla="*/ 125 h 182"/>
                <a:gd name="T104" fmla="*/ 41 w 145"/>
                <a:gd name="T105" fmla="*/ 116 h 182"/>
                <a:gd name="T106" fmla="*/ 19 w 145"/>
                <a:gd name="T107" fmla="*/ 110 h 182"/>
                <a:gd name="T108" fmla="*/ 18 w 145"/>
                <a:gd name="T109" fmla="*/ 115 h 182"/>
                <a:gd name="T110" fmla="*/ 10 w 145"/>
                <a:gd name="T111" fmla="*/ 108 h 182"/>
                <a:gd name="T112" fmla="*/ 6 w 145"/>
                <a:gd name="T113" fmla="*/ 101 h 182"/>
                <a:gd name="T114" fmla="*/ 2 w 145"/>
                <a:gd name="T115" fmla="*/ 9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5" h="182">
                  <a:moveTo>
                    <a:pt x="2" y="98"/>
                  </a:moveTo>
                  <a:cubicBezTo>
                    <a:pt x="4" y="94"/>
                    <a:pt x="7" y="91"/>
                    <a:pt x="9" y="88"/>
                  </a:cubicBezTo>
                  <a:cubicBezTo>
                    <a:pt x="10" y="86"/>
                    <a:pt x="14" y="87"/>
                    <a:pt x="15" y="84"/>
                  </a:cubicBezTo>
                  <a:cubicBezTo>
                    <a:pt x="16" y="79"/>
                    <a:pt x="27" y="79"/>
                    <a:pt x="27" y="74"/>
                  </a:cubicBezTo>
                  <a:cubicBezTo>
                    <a:pt x="27" y="71"/>
                    <a:pt x="30" y="72"/>
                    <a:pt x="32" y="72"/>
                  </a:cubicBezTo>
                  <a:cubicBezTo>
                    <a:pt x="35" y="71"/>
                    <a:pt x="35" y="64"/>
                    <a:pt x="38" y="62"/>
                  </a:cubicBezTo>
                  <a:cubicBezTo>
                    <a:pt x="43" y="57"/>
                    <a:pt x="36" y="46"/>
                    <a:pt x="41" y="44"/>
                  </a:cubicBezTo>
                  <a:cubicBezTo>
                    <a:pt x="43" y="43"/>
                    <a:pt x="44" y="40"/>
                    <a:pt x="46" y="41"/>
                  </a:cubicBezTo>
                  <a:cubicBezTo>
                    <a:pt x="50" y="43"/>
                    <a:pt x="53" y="46"/>
                    <a:pt x="57" y="48"/>
                  </a:cubicBezTo>
                  <a:cubicBezTo>
                    <a:pt x="63" y="52"/>
                    <a:pt x="71" y="53"/>
                    <a:pt x="78" y="53"/>
                  </a:cubicBezTo>
                  <a:cubicBezTo>
                    <a:pt x="82" y="53"/>
                    <a:pt x="90" y="54"/>
                    <a:pt x="87" y="47"/>
                  </a:cubicBezTo>
                  <a:cubicBezTo>
                    <a:pt x="86" y="45"/>
                    <a:pt x="82" y="44"/>
                    <a:pt x="80" y="42"/>
                  </a:cubicBezTo>
                  <a:cubicBezTo>
                    <a:pt x="77" y="40"/>
                    <a:pt x="75" y="36"/>
                    <a:pt x="73" y="33"/>
                  </a:cubicBezTo>
                  <a:cubicBezTo>
                    <a:pt x="79" y="32"/>
                    <a:pt x="87" y="32"/>
                    <a:pt x="93" y="32"/>
                  </a:cubicBezTo>
                  <a:cubicBezTo>
                    <a:pt x="102" y="31"/>
                    <a:pt x="97" y="25"/>
                    <a:pt x="99" y="21"/>
                  </a:cubicBezTo>
                  <a:cubicBezTo>
                    <a:pt x="100" y="17"/>
                    <a:pt x="106" y="20"/>
                    <a:pt x="109" y="18"/>
                  </a:cubicBezTo>
                  <a:cubicBezTo>
                    <a:pt x="113" y="17"/>
                    <a:pt x="106" y="3"/>
                    <a:pt x="105" y="0"/>
                  </a:cubicBezTo>
                  <a:cubicBezTo>
                    <a:pt x="111" y="0"/>
                    <a:pt x="116" y="1"/>
                    <a:pt x="119" y="6"/>
                  </a:cubicBezTo>
                  <a:cubicBezTo>
                    <a:pt x="123" y="14"/>
                    <a:pt x="135" y="16"/>
                    <a:pt x="141" y="23"/>
                  </a:cubicBezTo>
                  <a:cubicBezTo>
                    <a:pt x="138" y="25"/>
                    <a:pt x="136" y="22"/>
                    <a:pt x="133" y="22"/>
                  </a:cubicBezTo>
                  <a:cubicBezTo>
                    <a:pt x="132" y="23"/>
                    <a:pt x="131" y="27"/>
                    <a:pt x="130" y="29"/>
                  </a:cubicBezTo>
                  <a:cubicBezTo>
                    <a:pt x="128" y="33"/>
                    <a:pt x="124" y="41"/>
                    <a:pt x="125" y="47"/>
                  </a:cubicBezTo>
                  <a:cubicBezTo>
                    <a:pt x="126" y="50"/>
                    <a:pt x="145" y="69"/>
                    <a:pt x="137" y="73"/>
                  </a:cubicBezTo>
                  <a:cubicBezTo>
                    <a:pt x="134" y="75"/>
                    <a:pt x="130" y="76"/>
                    <a:pt x="129" y="79"/>
                  </a:cubicBezTo>
                  <a:cubicBezTo>
                    <a:pt x="128" y="81"/>
                    <a:pt x="130" y="84"/>
                    <a:pt x="128" y="85"/>
                  </a:cubicBezTo>
                  <a:cubicBezTo>
                    <a:pt x="126" y="88"/>
                    <a:pt x="123" y="88"/>
                    <a:pt x="121" y="91"/>
                  </a:cubicBezTo>
                  <a:cubicBezTo>
                    <a:pt x="120" y="94"/>
                    <a:pt x="119" y="97"/>
                    <a:pt x="117" y="99"/>
                  </a:cubicBezTo>
                  <a:cubicBezTo>
                    <a:pt x="114" y="101"/>
                    <a:pt x="110" y="100"/>
                    <a:pt x="107" y="102"/>
                  </a:cubicBezTo>
                  <a:cubicBezTo>
                    <a:pt x="105" y="103"/>
                    <a:pt x="103" y="105"/>
                    <a:pt x="101" y="107"/>
                  </a:cubicBezTo>
                  <a:cubicBezTo>
                    <a:pt x="98" y="109"/>
                    <a:pt x="95" y="111"/>
                    <a:pt x="99" y="114"/>
                  </a:cubicBezTo>
                  <a:cubicBezTo>
                    <a:pt x="102" y="116"/>
                    <a:pt x="103" y="121"/>
                    <a:pt x="103" y="124"/>
                  </a:cubicBezTo>
                  <a:cubicBezTo>
                    <a:pt x="102" y="120"/>
                    <a:pt x="100" y="122"/>
                    <a:pt x="101" y="126"/>
                  </a:cubicBezTo>
                  <a:cubicBezTo>
                    <a:pt x="101" y="132"/>
                    <a:pt x="108" y="129"/>
                    <a:pt x="112" y="132"/>
                  </a:cubicBezTo>
                  <a:cubicBezTo>
                    <a:pt x="119" y="136"/>
                    <a:pt x="140" y="145"/>
                    <a:pt x="139" y="154"/>
                  </a:cubicBezTo>
                  <a:cubicBezTo>
                    <a:pt x="138" y="167"/>
                    <a:pt x="112" y="153"/>
                    <a:pt x="106" y="164"/>
                  </a:cubicBezTo>
                  <a:cubicBezTo>
                    <a:pt x="104" y="167"/>
                    <a:pt x="104" y="178"/>
                    <a:pt x="100" y="177"/>
                  </a:cubicBezTo>
                  <a:cubicBezTo>
                    <a:pt x="98" y="177"/>
                    <a:pt x="85" y="172"/>
                    <a:pt x="90" y="179"/>
                  </a:cubicBezTo>
                  <a:cubicBezTo>
                    <a:pt x="87" y="178"/>
                    <a:pt x="82" y="177"/>
                    <a:pt x="80" y="175"/>
                  </a:cubicBezTo>
                  <a:cubicBezTo>
                    <a:pt x="77" y="172"/>
                    <a:pt x="73" y="170"/>
                    <a:pt x="69" y="170"/>
                  </a:cubicBezTo>
                  <a:cubicBezTo>
                    <a:pt x="71" y="171"/>
                    <a:pt x="73" y="172"/>
                    <a:pt x="75" y="173"/>
                  </a:cubicBezTo>
                  <a:cubicBezTo>
                    <a:pt x="72" y="173"/>
                    <a:pt x="71" y="178"/>
                    <a:pt x="68" y="182"/>
                  </a:cubicBezTo>
                  <a:cubicBezTo>
                    <a:pt x="65" y="178"/>
                    <a:pt x="70" y="179"/>
                    <a:pt x="70" y="177"/>
                  </a:cubicBezTo>
                  <a:cubicBezTo>
                    <a:pt x="69" y="174"/>
                    <a:pt x="65" y="172"/>
                    <a:pt x="65" y="177"/>
                  </a:cubicBezTo>
                  <a:cubicBezTo>
                    <a:pt x="63" y="172"/>
                    <a:pt x="56" y="177"/>
                    <a:pt x="53" y="172"/>
                  </a:cubicBezTo>
                  <a:cubicBezTo>
                    <a:pt x="60" y="172"/>
                    <a:pt x="52" y="167"/>
                    <a:pt x="59" y="169"/>
                  </a:cubicBezTo>
                  <a:cubicBezTo>
                    <a:pt x="55" y="165"/>
                    <a:pt x="48" y="168"/>
                    <a:pt x="43" y="167"/>
                  </a:cubicBezTo>
                  <a:cubicBezTo>
                    <a:pt x="44" y="164"/>
                    <a:pt x="46" y="163"/>
                    <a:pt x="48" y="164"/>
                  </a:cubicBezTo>
                  <a:cubicBezTo>
                    <a:pt x="42" y="160"/>
                    <a:pt x="48" y="154"/>
                    <a:pt x="44" y="150"/>
                  </a:cubicBezTo>
                  <a:cubicBezTo>
                    <a:pt x="48" y="153"/>
                    <a:pt x="46" y="147"/>
                    <a:pt x="51" y="147"/>
                  </a:cubicBezTo>
                  <a:cubicBezTo>
                    <a:pt x="54" y="147"/>
                    <a:pt x="59" y="147"/>
                    <a:pt x="62" y="149"/>
                  </a:cubicBezTo>
                  <a:cubicBezTo>
                    <a:pt x="58" y="142"/>
                    <a:pt x="44" y="149"/>
                    <a:pt x="44" y="139"/>
                  </a:cubicBezTo>
                  <a:cubicBezTo>
                    <a:pt x="43" y="135"/>
                    <a:pt x="46" y="129"/>
                    <a:pt x="45" y="125"/>
                  </a:cubicBezTo>
                  <a:cubicBezTo>
                    <a:pt x="43" y="121"/>
                    <a:pt x="39" y="121"/>
                    <a:pt x="41" y="116"/>
                  </a:cubicBezTo>
                  <a:cubicBezTo>
                    <a:pt x="34" y="121"/>
                    <a:pt x="25" y="112"/>
                    <a:pt x="19" y="110"/>
                  </a:cubicBezTo>
                  <a:cubicBezTo>
                    <a:pt x="20" y="112"/>
                    <a:pt x="20" y="114"/>
                    <a:pt x="18" y="115"/>
                  </a:cubicBezTo>
                  <a:cubicBezTo>
                    <a:pt x="17" y="112"/>
                    <a:pt x="14" y="110"/>
                    <a:pt x="10" y="108"/>
                  </a:cubicBezTo>
                  <a:cubicBezTo>
                    <a:pt x="8" y="108"/>
                    <a:pt x="0" y="101"/>
                    <a:pt x="6" y="101"/>
                  </a:cubicBezTo>
                  <a:cubicBezTo>
                    <a:pt x="5" y="100"/>
                    <a:pt x="4" y="99"/>
                    <a:pt x="2" y="98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664">
              <a:extLst>
                <a:ext uri="{FF2B5EF4-FFF2-40B4-BE49-F238E27FC236}">
                  <a16:creationId xmlns="" xmlns:a16="http://schemas.microsoft.com/office/drawing/2014/main" id="{D90799BF-6009-4CCA-8FF2-DAFC0E02AF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0488" y="2536825"/>
              <a:ext cx="111125" cy="141288"/>
            </a:xfrm>
            <a:custGeom>
              <a:avLst/>
              <a:gdLst>
                <a:gd name="T0" fmla="*/ 2 w 145"/>
                <a:gd name="T1" fmla="*/ 98 h 182"/>
                <a:gd name="T2" fmla="*/ 9 w 145"/>
                <a:gd name="T3" fmla="*/ 88 h 182"/>
                <a:gd name="T4" fmla="*/ 15 w 145"/>
                <a:gd name="T5" fmla="*/ 84 h 182"/>
                <a:gd name="T6" fmla="*/ 27 w 145"/>
                <a:gd name="T7" fmla="*/ 74 h 182"/>
                <a:gd name="T8" fmla="*/ 32 w 145"/>
                <a:gd name="T9" fmla="*/ 72 h 182"/>
                <a:gd name="T10" fmla="*/ 38 w 145"/>
                <a:gd name="T11" fmla="*/ 62 h 182"/>
                <a:gd name="T12" fmla="*/ 41 w 145"/>
                <a:gd name="T13" fmla="*/ 44 h 182"/>
                <a:gd name="T14" fmla="*/ 46 w 145"/>
                <a:gd name="T15" fmla="*/ 41 h 182"/>
                <a:gd name="T16" fmla="*/ 57 w 145"/>
                <a:gd name="T17" fmla="*/ 48 h 182"/>
                <a:gd name="T18" fmla="*/ 78 w 145"/>
                <a:gd name="T19" fmla="*/ 53 h 182"/>
                <a:gd name="T20" fmla="*/ 87 w 145"/>
                <a:gd name="T21" fmla="*/ 47 h 182"/>
                <a:gd name="T22" fmla="*/ 80 w 145"/>
                <a:gd name="T23" fmla="*/ 42 h 182"/>
                <a:gd name="T24" fmla="*/ 73 w 145"/>
                <a:gd name="T25" fmla="*/ 33 h 182"/>
                <a:gd name="T26" fmla="*/ 93 w 145"/>
                <a:gd name="T27" fmla="*/ 32 h 182"/>
                <a:gd name="T28" fmla="*/ 99 w 145"/>
                <a:gd name="T29" fmla="*/ 21 h 182"/>
                <a:gd name="T30" fmla="*/ 109 w 145"/>
                <a:gd name="T31" fmla="*/ 18 h 182"/>
                <a:gd name="T32" fmla="*/ 105 w 145"/>
                <a:gd name="T33" fmla="*/ 0 h 182"/>
                <a:gd name="T34" fmla="*/ 119 w 145"/>
                <a:gd name="T35" fmla="*/ 6 h 182"/>
                <a:gd name="T36" fmla="*/ 141 w 145"/>
                <a:gd name="T37" fmla="*/ 23 h 182"/>
                <a:gd name="T38" fmla="*/ 133 w 145"/>
                <a:gd name="T39" fmla="*/ 22 h 182"/>
                <a:gd name="T40" fmla="*/ 130 w 145"/>
                <a:gd name="T41" fmla="*/ 29 h 182"/>
                <a:gd name="T42" fmla="*/ 125 w 145"/>
                <a:gd name="T43" fmla="*/ 47 h 182"/>
                <a:gd name="T44" fmla="*/ 137 w 145"/>
                <a:gd name="T45" fmla="*/ 73 h 182"/>
                <a:gd name="T46" fmla="*/ 129 w 145"/>
                <a:gd name="T47" fmla="*/ 79 h 182"/>
                <a:gd name="T48" fmla="*/ 128 w 145"/>
                <a:gd name="T49" fmla="*/ 85 h 182"/>
                <a:gd name="T50" fmla="*/ 121 w 145"/>
                <a:gd name="T51" fmla="*/ 91 h 182"/>
                <a:gd name="T52" fmla="*/ 117 w 145"/>
                <a:gd name="T53" fmla="*/ 99 h 182"/>
                <a:gd name="T54" fmla="*/ 107 w 145"/>
                <a:gd name="T55" fmla="*/ 102 h 182"/>
                <a:gd name="T56" fmla="*/ 101 w 145"/>
                <a:gd name="T57" fmla="*/ 107 h 182"/>
                <a:gd name="T58" fmla="*/ 99 w 145"/>
                <a:gd name="T59" fmla="*/ 114 h 182"/>
                <a:gd name="T60" fmla="*/ 103 w 145"/>
                <a:gd name="T61" fmla="*/ 124 h 182"/>
                <a:gd name="T62" fmla="*/ 101 w 145"/>
                <a:gd name="T63" fmla="*/ 126 h 182"/>
                <a:gd name="T64" fmla="*/ 112 w 145"/>
                <a:gd name="T65" fmla="*/ 132 h 182"/>
                <a:gd name="T66" fmla="*/ 139 w 145"/>
                <a:gd name="T67" fmla="*/ 154 h 182"/>
                <a:gd name="T68" fmla="*/ 106 w 145"/>
                <a:gd name="T69" fmla="*/ 164 h 182"/>
                <a:gd name="T70" fmla="*/ 100 w 145"/>
                <a:gd name="T71" fmla="*/ 177 h 182"/>
                <a:gd name="T72" fmla="*/ 90 w 145"/>
                <a:gd name="T73" fmla="*/ 179 h 182"/>
                <a:gd name="T74" fmla="*/ 80 w 145"/>
                <a:gd name="T75" fmla="*/ 175 h 182"/>
                <a:gd name="T76" fmla="*/ 69 w 145"/>
                <a:gd name="T77" fmla="*/ 170 h 182"/>
                <a:gd name="T78" fmla="*/ 75 w 145"/>
                <a:gd name="T79" fmla="*/ 173 h 182"/>
                <a:gd name="T80" fmla="*/ 68 w 145"/>
                <a:gd name="T81" fmla="*/ 182 h 182"/>
                <a:gd name="T82" fmla="*/ 70 w 145"/>
                <a:gd name="T83" fmla="*/ 177 h 182"/>
                <a:gd name="T84" fmla="*/ 65 w 145"/>
                <a:gd name="T85" fmla="*/ 177 h 182"/>
                <a:gd name="T86" fmla="*/ 53 w 145"/>
                <a:gd name="T87" fmla="*/ 172 h 182"/>
                <a:gd name="T88" fmla="*/ 59 w 145"/>
                <a:gd name="T89" fmla="*/ 169 h 182"/>
                <a:gd name="T90" fmla="*/ 43 w 145"/>
                <a:gd name="T91" fmla="*/ 167 h 182"/>
                <a:gd name="T92" fmla="*/ 48 w 145"/>
                <a:gd name="T93" fmla="*/ 164 h 182"/>
                <a:gd name="T94" fmla="*/ 44 w 145"/>
                <a:gd name="T95" fmla="*/ 150 h 182"/>
                <a:gd name="T96" fmla="*/ 51 w 145"/>
                <a:gd name="T97" fmla="*/ 147 h 182"/>
                <a:gd name="T98" fmla="*/ 62 w 145"/>
                <a:gd name="T99" fmla="*/ 149 h 182"/>
                <a:gd name="T100" fmla="*/ 44 w 145"/>
                <a:gd name="T101" fmla="*/ 139 h 182"/>
                <a:gd name="T102" fmla="*/ 45 w 145"/>
                <a:gd name="T103" fmla="*/ 125 h 182"/>
                <a:gd name="T104" fmla="*/ 41 w 145"/>
                <a:gd name="T105" fmla="*/ 116 h 182"/>
                <a:gd name="T106" fmla="*/ 19 w 145"/>
                <a:gd name="T107" fmla="*/ 110 h 182"/>
                <a:gd name="T108" fmla="*/ 18 w 145"/>
                <a:gd name="T109" fmla="*/ 115 h 182"/>
                <a:gd name="T110" fmla="*/ 10 w 145"/>
                <a:gd name="T111" fmla="*/ 108 h 182"/>
                <a:gd name="T112" fmla="*/ 6 w 145"/>
                <a:gd name="T113" fmla="*/ 101 h 182"/>
                <a:gd name="T114" fmla="*/ 2 w 145"/>
                <a:gd name="T115" fmla="*/ 9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5" h="182">
                  <a:moveTo>
                    <a:pt x="2" y="98"/>
                  </a:moveTo>
                  <a:cubicBezTo>
                    <a:pt x="4" y="94"/>
                    <a:pt x="7" y="91"/>
                    <a:pt x="9" y="88"/>
                  </a:cubicBezTo>
                  <a:cubicBezTo>
                    <a:pt x="10" y="86"/>
                    <a:pt x="14" y="87"/>
                    <a:pt x="15" y="84"/>
                  </a:cubicBezTo>
                  <a:cubicBezTo>
                    <a:pt x="16" y="79"/>
                    <a:pt x="27" y="79"/>
                    <a:pt x="27" y="74"/>
                  </a:cubicBezTo>
                  <a:cubicBezTo>
                    <a:pt x="27" y="71"/>
                    <a:pt x="30" y="72"/>
                    <a:pt x="32" y="72"/>
                  </a:cubicBezTo>
                  <a:cubicBezTo>
                    <a:pt x="35" y="71"/>
                    <a:pt x="35" y="64"/>
                    <a:pt x="38" y="62"/>
                  </a:cubicBezTo>
                  <a:cubicBezTo>
                    <a:pt x="43" y="57"/>
                    <a:pt x="36" y="46"/>
                    <a:pt x="41" y="44"/>
                  </a:cubicBezTo>
                  <a:cubicBezTo>
                    <a:pt x="43" y="43"/>
                    <a:pt x="44" y="40"/>
                    <a:pt x="46" y="41"/>
                  </a:cubicBezTo>
                  <a:cubicBezTo>
                    <a:pt x="50" y="43"/>
                    <a:pt x="53" y="46"/>
                    <a:pt x="57" y="48"/>
                  </a:cubicBezTo>
                  <a:cubicBezTo>
                    <a:pt x="63" y="52"/>
                    <a:pt x="71" y="53"/>
                    <a:pt x="78" y="53"/>
                  </a:cubicBezTo>
                  <a:cubicBezTo>
                    <a:pt x="82" y="53"/>
                    <a:pt x="90" y="54"/>
                    <a:pt x="87" y="47"/>
                  </a:cubicBezTo>
                  <a:cubicBezTo>
                    <a:pt x="86" y="45"/>
                    <a:pt x="82" y="44"/>
                    <a:pt x="80" y="42"/>
                  </a:cubicBezTo>
                  <a:cubicBezTo>
                    <a:pt x="77" y="40"/>
                    <a:pt x="75" y="36"/>
                    <a:pt x="73" y="33"/>
                  </a:cubicBezTo>
                  <a:cubicBezTo>
                    <a:pt x="79" y="32"/>
                    <a:pt x="87" y="32"/>
                    <a:pt x="93" y="32"/>
                  </a:cubicBezTo>
                  <a:cubicBezTo>
                    <a:pt x="102" y="31"/>
                    <a:pt x="97" y="25"/>
                    <a:pt x="99" y="21"/>
                  </a:cubicBezTo>
                  <a:cubicBezTo>
                    <a:pt x="100" y="17"/>
                    <a:pt x="106" y="20"/>
                    <a:pt x="109" y="18"/>
                  </a:cubicBezTo>
                  <a:cubicBezTo>
                    <a:pt x="113" y="17"/>
                    <a:pt x="106" y="3"/>
                    <a:pt x="105" y="0"/>
                  </a:cubicBezTo>
                  <a:cubicBezTo>
                    <a:pt x="111" y="0"/>
                    <a:pt x="116" y="1"/>
                    <a:pt x="119" y="6"/>
                  </a:cubicBezTo>
                  <a:cubicBezTo>
                    <a:pt x="123" y="14"/>
                    <a:pt x="135" y="16"/>
                    <a:pt x="141" y="23"/>
                  </a:cubicBezTo>
                  <a:cubicBezTo>
                    <a:pt x="138" y="25"/>
                    <a:pt x="136" y="22"/>
                    <a:pt x="133" y="22"/>
                  </a:cubicBezTo>
                  <a:cubicBezTo>
                    <a:pt x="132" y="23"/>
                    <a:pt x="131" y="27"/>
                    <a:pt x="130" y="29"/>
                  </a:cubicBezTo>
                  <a:cubicBezTo>
                    <a:pt x="128" y="33"/>
                    <a:pt x="124" y="41"/>
                    <a:pt x="125" y="47"/>
                  </a:cubicBezTo>
                  <a:cubicBezTo>
                    <a:pt x="126" y="50"/>
                    <a:pt x="145" y="69"/>
                    <a:pt x="137" y="73"/>
                  </a:cubicBezTo>
                  <a:cubicBezTo>
                    <a:pt x="134" y="75"/>
                    <a:pt x="130" y="76"/>
                    <a:pt x="129" y="79"/>
                  </a:cubicBezTo>
                  <a:cubicBezTo>
                    <a:pt x="128" y="81"/>
                    <a:pt x="130" y="84"/>
                    <a:pt x="128" y="85"/>
                  </a:cubicBezTo>
                  <a:cubicBezTo>
                    <a:pt x="126" y="88"/>
                    <a:pt x="123" y="88"/>
                    <a:pt x="121" y="91"/>
                  </a:cubicBezTo>
                  <a:cubicBezTo>
                    <a:pt x="120" y="94"/>
                    <a:pt x="119" y="97"/>
                    <a:pt x="117" y="99"/>
                  </a:cubicBezTo>
                  <a:cubicBezTo>
                    <a:pt x="114" y="101"/>
                    <a:pt x="110" y="100"/>
                    <a:pt x="107" y="102"/>
                  </a:cubicBezTo>
                  <a:cubicBezTo>
                    <a:pt x="105" y="103"/>
                    <a:pt x="103" y="105"/>
                    <a:pt x="101" y="107"/>
                  </a:cubicBezTo>
                  <a:cubicBezTo>
                    <a:pt x="98" y="109"/>
                    <a:pt x="95" y="111"/>
                    <a:pt x="99" y="114"/>
                  </a:cubicBezTo>
                  <a:cubicBezTo>
                    <a:pt x="102" y="116"/>
                    <a:pt x="103" y="121"/>
                    <a:pt x="103" y="124"/>
                  </a:cubicBezTo>
                  <a:cubicBezTo>
                    <a:pt x="102" y="120"/>
                    <a:pt x="100" y="122"/>
                    <a:pt x="101" y="126"/>
                  </a:cubicBezTo>
                  <a:cubicBezTo>
                    <a:pt x="101" y="132"/>
                    <a:pt x="108" y="129"/>
                    <a:pt x="112" y="132"/>
                  </a:cubicBezTo>
                  <a:cubicBezTo>
                    <a:pt x="119" y="136"/>
                    <a:pt x="140" y="145"/>
                    <a:pt x="139" y="154"/>
                  </a:cubicBezTo>
                  <a:cubicBezTo>
                    <a:pt x="138" y="167"/>
                    <a:pt x="112" y="153"/>
                    <a:pt x="106" y="164"/>
                  </a:cubicBezTo>
                  <a:cubicBezTo>
                    <a:pt x="104" y="167"/>
                    <a:pt x="104" y="178"/>
                    <a:pt x="100" y="177"/>
                  </a:cubicBezTo>
                  <a:cubicBezTo>
                    <a:pt x="98" y="177"/>
                    <a:pt x="85" y="172"/>
                    <a:pt x="90" y="179"/>
                  </a:cubicBezTo>
                  <a:cubicBezTo>
                    <a:pt x="87" y="178"/>
                    <a:pt x="82" y="177"/>
                    <a:pt x="80" y="175"/>
                  </a:cubicBezTo>
                  <a:cubicBezTo>
                    <a:pt x="77" y="172"/>
                    <a:pt x="73" y="170"/>
                    <a:pt x="69" y="170"/>
                  </a:cubicBezTo>
                  <a:cubicBezTo>
                    <a:pt x="71" y="171"/>
                    <a:pt x="73" y="172"/>
                    <a:pt x="75" y="173"/>
                  </a:cubicBezTo>
                  <a:cubicBezTo>
                    <a:pt x="72" y="173"/>
                    <a:pt x="71" y="178"/>
                    <a:pt x="68" y="182"/>
                  </a:cubicBezTo>
                  <a:cubicBezTo>
                    <a:pt x="65" y="178"/>
                    <a:pt x="70" y="179"/>
                    <a:pt x="70" y="177"/>
                  </a:cubicBezTo>
                  <a:cubicBezTo>
                    <a:pt x="69" y="174"/>
                    <a:pt x="65" y="172"/>
                    <a:pt x="65" y="177"/>
                  </a:cubicBezTo>
                  <a:cubicBezTo>
                    <a:pt x="63" y="172"/>
                    <a:pt x="56" y="177"/>
                    <a:pt x="53" y="172"/>
                  </a:cubicBezTo>
                  <a:cubicBezTo>
                    <a:pt x="60" y="172"/>
                    <a:pt x="52" y="167"/>
                    <a:pt x="59" y="169"/>
                  </a:cubicBezTo>
                  <a:cubicBezTo>
                    <a:pt x="55" y="165"/>
                    <a:pt x="48" y="168"/>
                    <a:pt x="43" y="167"/>
                  </a:cubicBezTo>
                  <a:cubicBezTo>
                    <a:pt x="44" y="164"/>
                    <a:pt x="46" y="163"/>
                    <a:pt x="48" y="164"/>
                  </a:cubicBezTo>
                  <a:cubicBezTo>
                    <a:pt x="42" y="160"/>
                    <a:pt x="48" y="154"/>
                    <a:pt x="44" y="150"/>
                  </a:cubicBezTo>
                  <a:cubicBezTo>
                    <a:pt x="48" y="153"/>
                    <a:pt x="46" y="147"/>
                    <a:pt x="51" y="147"/>
                  </a:cubicBezTo>
                  <a:cubicBezTo>
                    <a:pt x="54" y="147"/>
                    <a:pt x="59" y="147"/>
                    <a:pt x="62" y="149"/>
                  </a:cubicBezTo>
                  <a:cubicBezTo>
                    <a:pt x="58" y="142"/>
                    <a:pt x="44" y="149"/>
                    <a:pt x="44" y="139"/>
                  </a:cubicBezTo>
                  <a:cubicBezTo>
                    <a:pt x="43" y="135"/>
                    <a:pt x="46" y="129"/>
                    <a:pt x="45" y="125"/>
                  </a:cubicBezTo>
                  <a:cubicBezTo>
                    <a:pt x="43" y="121"/>
                    <a:pt x="39" y="121"/>
                    <a:pt x="41" y="116"/>
                  </a:cubicBezTo>
                  <a:cubicBezTo>
                    <a:pt x="34" y="121"/>
                    <a:pt x="25" y="112"/>
                    <a:pt x="19" y="110"/>
                  </a:cubicBezTo>
                  <a:cubicBezTo>
                    <a:pt x="20" y="112"/>
                    <a:pt x="20" y="114"/>
                    <a:pt x="18" y="115"/>
                  </a:cubicBezTo>
                  <a:cubicBezTo>
                    <a:pt x="17" y="112"/>
                    <a:pt x="14" y="110"/>
                    <a:pt x="10" y="108"/>
                  </a:cubicBezTo>
                  <a:cubicBezTo>
                    <a:pt x="8" y="108"/>
                    <a:pt x="0" y="101"/>
                    <a:pt x="6" y="101"/>
                  </a:cubicBezTo>
                  <a:cubicBezTo>
                    <a:pt x="5" y="100"/>
                    <a:pt x="4" y="99"/>
                    <a:pt x="2" y="98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665">
              <a:extLst>
                <a:ext uri="{FF2B5EF4-FFF2-40B4-BE49-F238E27FC236}">
                  <a16:creationId xmlns="" xmlns:a16="http://schemas.microsoft.com/office/drawing/2014/main" id="{915B13BE-F771-4DCA-9D9E-611748952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2541588"/>
              <a:ext cx="331788" cy="203200"/>
            </a:xfrm>
            <a:custGeom>
              <a:avLst/>
              <a:gdLst>
                <a:gd name="T0" fmla="*/ 57 w 429"/>
                <a:gd name="T1" fmla="*/ 22 h 263"/>
                <a:gd name="T2" fmla="*/ 112 w 429"/>
                <a:gd name="T3" fmla="*/ 51 h 263"/>
                <a:gd name="T4" fmla="*/ 132 w 429"/>
                <a:gd name="T5" fmla="*/ 46 h 263"/>
                <a:gd name="T6" fmla="*/ 149 w 429"/>
                <a:gd name="T7" fmla="*/ 14 h 263"/>
                <a:gd name="T8" fmla="*/ 154 w 429"/>
                <a:gd name="T9" fmla="*/ 6 h 263"/>
                <a:gd name="T10" fmla="*/ 171 w 429"/>
                <a:gd name="T11" fmla="*/ 5 h 263"/>
                <a:gd name="T12" fmla="*/ 189 w 429"/>
                <a:gd name="T13" fmla="*/ 16 h 263"/>
                <a:gd name="T14" fmla="*/ 209 w 429"/>
                <a:gd name="T15" fmla="*/ 24 h 263"/>
                <a:gd name="T16" fmla="*/ 214 w 429"/>
                <a:gd name="T17" fmla="*/ 37 h 263"/>
                <a:gd name="T18" fmla="*/ 235 w 429"/>
                <a:gd name="T19" fmla="*/ 53 h 263"/>
                <a:gd name="T20" fmla="*/ 256 w 429"/>
                <a:gd name="T21" fmla="*/ 51 h 263"/>
                <a:gd name="T22" fmla="*/ 284 w 429"/>
                <a:gd name="T23" fmla="*/ 79 h 263"/>
                <a:gd name="T24" fmla="*/ 320 w 429"/>
                <a:gd name="T25" fmla="*/ 112 h 263"/>
                <a:gd name="T26" fmla="*/ 378 w 429"/>
                <a:gd name="T27" fmla="*/ 145 h 263"/>
                <a:gd name="T28" fmla="*/ 426 w 429"/>
                <a:gd name="T29" fmla="*/ 165 h 263"/>
                <a:gd name="T30" fmla="*/ 428 w 429"/>
                <a:gd name="T31" fmla="*/ 184 h 263"/>
                <a:gd name="T32" fmla="*/ 402 w 429"/>
                <a:gd name="T33" fmla="*/ 186 h 263"/>
                <a:gd name="T34" fmla="*/ 384 w 429"/>
                <a:gd name="T35" fmla="*/ 192 h 263"/>
                <a:gd name="T36" fmla="*/ 380 w 429"/>
                <a:gd name="T37" fmla="*/ 217 h 263"/>
                <a:gd name="T38" fmla="*/ 341 w 429"/>
                <a:gd name="T39" fmla="*/ 238 h 263"/>
                <a:gd name="T40" fmla="*/ 339 w 429"/>
                <a:gd name="T41" fmla="*/ 255 h 263"/>
                <a:gd name="T42" fmla="*/ 311 w 429"/>
                <a:gd name="T43" fmla="*/ 253 h 263"/>
                <a:gd name="T44" fmla="*/ 291 w 429"/>
                <a:gd name="T45" fmla="*/ 247 h 263"/>
                <a:gd name="T46" fmla="*/ 286 w 429"/>
                <a:gd name="T47" fmla="*/ 237 h 263"/>
                <a:gd name="T48" fmla="*/ 281 w 429"/>
                <a:gd name="T49" fmla="*/ 215 h 263"/>
                <a:gd name="T50" fmla="*/ 258 w 429"/>
                <a:gd name="T51" fmla="*/ 211 h 263"/>
                <a:gd name="T52" fmla="*/ 227 w 429"/>
                <a:gd name="T53" fmla="*/ 189 h 263"/>
                <a:gd name="T54" fmla="*/ 196 w 429"/>
                <a:gd name="T55" fmla="*/ 176 h 263"/>
                <a:gd name="T56" fmla="*/ 162 w 429"/>
                <a:gd name="T57" fmla="*/ 163 h 263"/>
                <a:gd name="T58" fmla="*/ 133 w 429"/>
                <a:gd name="T59" fmla="*/ 162 h 263"/>
                <a:gd name="T60" fmla="*/ 93 w 429"/>
                <a:gd name="T61" fmla="*/ 173 h 263"/>
                <a:gd name="T62" fmla="*/ 85 w 429"/>
                <a:gd name="T63" fmla="*/ 185 h 263"/>
                <a:gd name="T64" fmla="*/ 63 w 429"/>
                <a:gd name="T65" fmla="*/ 172 h 263"/>
                <a:gd name="T66" fmla="*/ 59 w 429"/>
                <a:gd name="T67" fmla="*/ 132 h 263"/>
                <a:gd name="T68" fmla="*/ 46 w 429"/>
                <a:gd name="T69" fmla="*/ 120 h 263"/>
                <a:gd name="T70" fmla="*/ 38 w 429"/>
                <a:gd name="T71" fmla="*/ 106 h 263"/>
                <a:gd name="T72" fmla="*/ 44 w 429"/>
                <a:gd name="T73" fmla="*/ 107 h 263"/>
                <a:gd name="T74" fmla="*/ 24 w 429"/>
                <a:gd name="T75" fmla="*/ 94 h 263"/>
                <a:gd name="T76" fmla="*/ 17 w 429"/>
                <a:gd name="T77" fmla="*/ 87 h 263"/>
                <a:gd name="T78" fmla="*/ 18 w 429"/>
                <a:gd name="T79" fmla="*/ 61 h 263"/>
                <a:gd name="T80" fmla="*/ 8 w 429"/>
                <a:gd name="T81" fmla="*/ 46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263">
                  <a:moveTo>
                    <a:pt x="0" y="36"/>
                  </a:moveTo>
                  <a:cubicBezTo>
                    <a:pt x="14" y="16"/>
                    <a:pt x="36" y="12"/>
                    <a:pt x="57" y="22"/>
                  </a:cubicBezTo>
                  <a:cubicBezTo>
                    <a:pt x="67" y="27"/>
                    <a:pt x="72" y="35"/>
                    <a:pt x="79" y="43"/>
                  </a:cubicBezTo>
                  <a:cubicBezTo>
                    <a:pt x="89" y="54"/>
                    <a:pt x="99" y="50"/>
                    <a:pt x="112" y="51"/>
                  </a:cubicBezTo>
                  <a:cubicBezTo>
                    <a:pt x="118" y="51"/>
                    <a:pt x="124" y="51"/>
                    <a:pt x="130" y="52"/>
                  </a:cubicBezTo>
                  <a:cubicBezTo>
                    <a:pt x="137" y="53"/>
                    <a:pt x="133" y="48"/>
                    <a:pt x="132" y="46"/>
                  </a:cubicBezTo>
                  <a:cubicBezTo>
                    <a:pt x="127" y="35"/>
                    <a:pt x="125" y="31"/>
                    <a:pt x="134" y="23"/>
                  </a:cubicBezTo>
                  <a:cubicBezTo>
                    <a:pt x="139" y="17"/>
                    <a:pt x="149" y="25"/>
                    <a:pt x="149" y="14"/>
                  </a:cubicBezTo>
                  <a:cubicBezTo>
                    <a:pt x="149" y="4"/>
                    <a:pt x="162" y="16"/>
                    <a:pt x="166" y="17"/>
                  </a:cubicBezTo>
                  <a:cubicBezTo>
                    <a:pt x="164" y="15"/>
                    <a:pt x="154" y="6"/>
                    <a:pt x="154" y="6"/>
                  </a:cubicBezTo>
                  <a:cubicBezTo>
                    <a:pt x="153" y="3"/>
                    <a:pt x="164" y="6"/>
                    <a:pt x="164" y="4"/>
                  </a:cubicBezTo>
                  <a:cubicBezTo>
                    <a:pt x="165" y="0"/>
                    <a:pt x="169" y="3"/>
                    <a:pt x="171" y="5"/>
                  </a:cubicBezTo>
                  <a:cubicBezTo>
                    <a:pt x="175" y="8"/>
                    <a:pt x="179" y="8"/>
                    <a:pt x="182" y="9"/>
                  </a:cubicBezTo>
                  <a:cubicBezTo>
                    <a:pt x="186" y="11"/>
                    <a:pt x="186" y="15"/>
                    <a:pt x="189" y="16"/>
                  </a:cubicBezTo>
                  <a:cubicBezTo>
                    <a:pt x="193" y="17"/>
                    <a:pt x="197" y="16"/>
                    <a:pt x="200" y="16"/>
                  </a:cubicBezTo>
                  <a:cubicBezTo>
                    <a:pt x="205" y="16"/>
                    <a:pt x="208" y="19"/>
                    <a:pt x="209" y="24"/>
                  </a:cubicBezTo>
                  <a:cubicBezTo>
                    <a:pt x="210" y="30"/>
                    <a:pt x="215" y="29"/>
                    <a:pt x="217" y="34"/>
                  </a:cubicBezTo>
                  <a:cubicBezTo>
                    <a:pt x="214" y="34"/>
                    <a:pt x="213" y="34"/>
                    <a:pt x="214" y="37"/>
                  </a:cubicBezTo>
                  <a:cubicBezTo>
                    <a:pt x="217" y="40"/>
                    <a:pt x="216" y="40"/>
                    <a:pt x="216" y="44"/>
                  </a:cubicBezTo>
                  <a:cubicBezTo>
                    <a:pt x="215" y="51"/>
                    <a:pt x="231" y="53"/>
                    <a:pt x="235" y="53"/>
                  </a:cubicBezTo>
                  <a:cubicBezTo>
                    <a:pt x="240" y="52"/>
                    <a:pt x="244" y="54"/>
                    <a:pt x="249" y="55"/>
                  </a:cubicBezTo>
                  <a:cubicBezTo>
                    <a:pt x="255" y="56"/>
                    <a:pt x="252" y="51"/>
                    <a:pt x="256" y="51"/>
                  </a:cubicBezTo>
                  <a:cubicBezTo>
                    <a:pt x="267" y="51"/>
                    <a:pt x="272" y="62"/>
                    <a:pt x="276" y="70"/>
                  </a:cubicBezTo>
                  <a:cubicBezTo>
                    <a:pt x="278" y="74"/>
                    <a:pt x="281" y="76"/>
                    <a:pt x="284" y="79"/>
                  </a:cubicBezTo>
                  <a:cubicBezTo>
                    <a:pt x="289" y="83"/>
                    <a:pt x="290" y="88"/>
                    <a:pt x="292" y="93"/>
                  </a:cubicBezTo>
                  <a:cubicBezTo>
                    <a:pt x="297" y="102"/>
                    <a:pt x="311" y="107"/>
                    <a:pt x="320" y="112"/>
                  </a:cubicBezTo>
                  <a:cubicBezTo>
                    <a:pt x="330" y="118"/>
                    <a:pt x="339" y="127"/>
                    <a:pt x="350" y="130"/>
                  </a:cubicBezTo>
                  <a:cubicBezTo>
                    <a:pt x="360" y="133"/>
                    <a:pt x="370" y="140"/>
                    <a:pt x="378" y="145"/>
                  </a:cubicBezTo>
                  <a:cubicBezTo>
                    <a:pt x="386" y="151"/>
                    <a:pt x="392" y="157"/>
                    <a:pt x="402" y="156"/>
                  </a:cubicBezTo>
                  <a:cubicBezTo>
                    <a:pt x="408" y="155"/>
                    <a:pt x="422" y="160"/>
                    <a:pt x="426" y="165"/>
                  </a:cubicBezTo>
                  <a:cubicBezTo>
                    <a:pt x="428" y="167"/>
                    <a:pt x="425" y="169"/>
                    <a:pt x="425" y="172"/>
                  </a:cubicBezTo>
                  <a:cubicBezTo>
                    <a:pt x="425" y="176"/>
                    <a:pt x="428" y="180"/>
                    <a:pt x="428" y="184"/>
                  </a:cubicBezTo>
                  <a:cubicBezTo>
                    <a:pt x="429" y="192"/>
                    <a:pt x="409" y="182"/>
                    <a:pt x="406" y="180"/>
                  </a:cubicBezTo>
                  <a:cubicBezTo>
                    <a:pt x="403" y="178"/>
                    <a:pt x="402" y="185"/>
                    <a:pt x="402" y="186"/>
                  </a:cubicBezTo>
                  <a:cubicBezTo>
                    <a:pt x="402" y="191"/>
                    <a:pt x="399" y="191"/>
                    <a:pt x="395" y="191"/>
                  </a:cubicBezTo>
                  <a:cubicBezTo>
                    <a:pt x="391" y="191"/>
                    <a:pt x="387" y="191"/>
                    <a:pt x="384" y="192"/>
                  </a:cubicBezTo>
                  <a:cubicBezTo>
                    <a:pt x="379" y="195"/>
                    <a:pt x="382" y="199"/>
                    <a:pt x="381" y="203"/>
                  </a:cubicBezTo>
                  <a:cubicBezTo>
                    <a:pt x="380" y="209"/>
                    <a:pt x="379" y="211"/>
                    <a:pt x="380" y="217"/>
                  </a:cubicBezTo>
                  <a:cubicBezTo>
                    <a:pt x="380" y="222"/>
                    <a:pt x="376" y="224"/>
                    <a:pt x="372" y="226"/>
                  </a:cubicBezTo>
                  <a:cubicBezTo>
                    <a:pt x="362" y="231"/>
                    <a:pt x="353" y="240"/>
                    <a:pt x="341" y="238"/>
                  </a:cubicBezTo>
                  <a:cubicBezTo>
                    <a:pt x="342" y="240"/>
                    <a:pt x="343" y="242"/>
                    <a:pt x="345" y="244"/>
                  </a:cubicBezTo>
                  <a:cubicBezTo>
                    <a:pt x="342" y="246"/>
                    <a:pt x="343" y="252"/>
                    <a:pt x="339" y="255"/>
                  </a:cubicBezTo>
                  <a:cubicBezTo>
                    <a:pt x="334" y="258"/>
                    <a:pt x="324" y="258"/>
                    <a:pt x="322" y="263"/>
                  </a:cubicBezTo>
                  <a:cubicBezTo>
                    <a:pt x="320" y="258"/>
                    <a:pt x="317" y="254"/>
                    <a:pt x="311" y="253"/>
                  </a:cubicBezTo>
                  <a:cubicBezTo>
                    <a:pt x="304" y="252"/>
                    <a:pt x="301" y="252"/>
                    <a:pt x="294" y="249"/>
                  </a:cubicBezTo>
                  <a:cubicBezTo>
                    <a:pt x="292" y="248"/>
                    <a:pt x="294" y="245"/>
                    <a:pt x="291" y="247"/>
                  </a:cubicBezTo>
                  <a:cubicBezTo>
                    <a:pt x="288" y="248"/>
                    <a:pt x="288" y="245"/>
                    <a:pt x="288" y="243"/>
                  </a:cubicBezTo>
                  <a:cubicBezTo>
                    <a:pt x="287" y="241"/>
                    <a:pt x="287" y="239"/>
                    <a:pt x="286" y="237"/>
                  </a:cubicBezTo>
                  <a:cubicBezTo>
                    <a:pt x="284" y="232"/>
                    <a:pt x="283" y="238"/>
                    <a:pt x="284" y="231"/>
                  </a:cubicBezTo>
                  <a:cubicBezTo>
                    <a:pt x="285" y="227"/>
                    <a:pt x="282" y="219"/>
                    <a:pt x="281" y="215"/>
                  </a:cubicBezTo>
                  <a:cubicBezTo>
                    <a:pt x="280" y="210"/>
                    <a:pt x="276" y="210"/>
                    <a:pt x="272" y="210"/>
                  </a:cubicBezTo>
                  <a:cubicBezTo>
                    <a:pt x="268" y="210"/>
                    <a:pt x="263" y="212"/>
                    <a:pt x="258" y="211"/>
                  </a:cubicBezTo>
                  <a:cubicBezTo>
                    <a:pt x="253" y="209"/>
                    <a:pt x="250" y="202"/>
                    <a:pt x="245" y="198"/>
                  </a:cubicBezTo>
                  <a:cubicBezTo>
                    <a:pt x="240" y="194"/>
                    <a:pt x="232" y="195"/>
                    <a:pt x="227" y="189"/>
                  </a:cubicBezTo>
                  <a:cubicBezTo>
                    <a:pt x="224" y="184"/>
                    <a:pt x="222" y="181"/>
                    <a:pt x="215" y="178"/>
                  </a:cubicBezTo>
                  <a:cubicBezTo>
                    <a:pt x="208" y="176"/>
                    <a:pt x="203" y="177"/>
                    <a:pt x="196" y="176"/>
                  </a:cubicBezTo>
                  <a:cubicBezTo>
                    <a:pt x="190" y="176"/>
                    <a:pt x="186" y="171"/>
                    <a:pt x="180" y="169"/>
                  </a:cubicBezTo>
                  <a:cubicBezTo>
                    <a:pt x="175" y="168"/>
                    <a:pt x="165" y="169"/>
                    <a:pt x="162" y="163"/>
                  </a:cubicBezTo>
                  <a:cubicBezTo>
                    <a:pt x="160" y="158"/>
                    <a:pt x="158" y="156"/>
                    <a:pt x="153" y="157"/>
                  </a:cubicBezTo>
                  <a:cubicBezTo>
                    <a:pt x="150" y="157"/>
                    <a:pt x="127" y="152"/>
                    <a:pt x="133" y="162"/>
                  </a:cubicBezTo>
                  <a:cubicBezTo>
                    <a:pt x="126" y="163"/>
                    <a:pt x="119" y="159"/>
                    <a:pt x="112" y="161"/>
                  </a:cubicBezTo>
                  <a:cubicBezTo>
                    <a:pt x="104" y="162"/>
                    <a:pt x="98" y="168"/>
                    <a:pt x="93" y="173"/>
                  </a:cubicBezTo>
                  <a:cubicBezTo>
                    <a:pt x="90" y="176"/>
                    <a:pt x="93" y="179"/>
                    <a:pt x="90" y="182"/>
                  </a:cubicBezTo>
                  <a:cubicBezTo>
                    <a:pt x="89" y="184"/>
                    <a:pt x="87" y="185"/>
                    <a:pt x="85" y="185"/>
                  </a:cubicBezTo>
                  <a:cubicBezTo>
                    <a:pt x="80" y="187"/>
                    <a:pt x="73" y="189"/>
                    <a:pt x="69" y="186"/>
                  </a:cubicBezTo>
                  <a:cubicBezTo>
                    <a:pt x="65" y="183"/>
                    <a:pt x="64" y="176"/>
                    <a:pt x="63" y="172"/>
                  </a:cubicBezTo>
                  <a:cubicBezTo>
                    <a:pt x="61" y="164"/>
                    <a:pt x="62" y="156"/>
                    <a:pt x="60" y="148"/>
                  </a:cubicBezTo>
                  <a:cubicBezTo>
                    <a:pt x="59" y="143"/>
                    <a:pt x="63" y="136"/>
                    <a:pt x="59" y="132"/>
                  </a:cubicBezTo>
                  <a:cubicBezTo>
                    <a:pt x="57" y="130"/>
                    <a:pt x="51" y="128"/>
                    <a:pt x="52" y="124"/>
                  </a:cubicBezTo>
                  <a:cubicBezTo>
                    <a:pt x="52" y="130"/>
                    <a:pt x="48" y="123"/>
                    <a:pt x="46" y="120"/>
                  </a:cubicBezTo>
                  <a:cubicBezTo>
                    <a:pt x="43" y="118"/>
                    <a:pt x="38" y="114"/>
                    <a:pt x="36" y="120"/>
                  </a:cubicBezTo>
                  <a:cubicBezTo>
                    <a:pt x="33" y="116"/>
                    <a:pt x="33" y="109"/>
                    <a:pt x="38" y="106"/>
                  </a:cubicBezTo>
                  <a:cubicBezTo>
                    <a:pt x="32" y="112"/>
                    <a:pt x="46" y="110"/>
                    <a:pt x="48" y="111"/>
                  </a:cubicBezTo>
                  <a:cubicBezTo>
                    <a:pt x="46" y="111"/>
                    <a:pt x="44" y="107"/>
                    <a:pt x="44" y="107"/>
                  </a:cubicBezTo>
                  <a:cubicBezTo>
                    <a:pt x="41" y="108"/>
                    <a:pt x="42" y="102"/>
                    <a:pt x="41" y="100"/>
                  </a:cubicBezTo>
                  <a:cubicBezTo>
                    <a:pt x="41" y="92"/>
                    <a:pt x="29" y="97"/>
                    <a:pt x="24" y="94"/>
                  </a:cubicBezTo>
                  <a:cubicBezTo>
                    <a:pt x="27" y="100"/>
                    <a:pt x="21" y="96"/>
                    <a:pt x="20" y="94"/>
                  </a:cubicBezTo>
                  <a:cubicBezTo>
                    <a:pt x="18" y="92"/>
                    <a:pt x="17" y="89"/>
                    <a:pt x="17" y="87"/>
                  </a:cubicBezTo>
                  <a:cubicBezTo>
                    <a:pt x="17" y="81"/>
                    <a:pt x="18" y="75"/>
                    <a:pt x="18" y="70"/>
                  </a:cubicBezTo>
                  <a:cubicBezTo>
                    <a:pt x="18" y="67"/>
                    <a:pt x="19" y="64"/>
                    <a:pt x="18" y="61"/>
                  </a:cubicBezTo>
                  <a:cubicBezTo>
                    <a:pt x="17" y="58"/>
                    <a:pt x="15" y="56"/>
                    <a:pt x="14" y="53"/>
                  </a:cubicBezTo>
                  <a:cubicBezTo>
                    <a:pt x="13" y="49"/>
                    <a:pt x="11" y="48"/>
                    <a:pt x="8" y="46"/>
                  </a:cubicBezTo>
                  <a:cubicBezTo>
                    <a:pt x="5" y="43"/>
                    <a:pt x="4" y="38"/>
                    <a:pt x="0" y="3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666">
              <a:extLst>
                <a:ext uri="{FF2B5EF4-FFF2-40B4-BE49-F238E27FC236}">
                  <a16:creationId xmlns="" xmlns:a16="http://schemas.microsoft.com/office/drawing/2014/main" id="{8B7994E2-03F1-4C5F-8470-B6A2695B96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8" y="2541588"/>
              <a:ext cx="331788" cy="203200"/>
            </a:xfrm>
            <a:custGeom>
              <a:avLst/>
              <a:gdLst>
                <a:gd name="T0" fmla="*/ 57 w 429"/>
                <a:gd name="T1" fmla="*/ 22 h 263"/>
                <a:gd name="T2" fmla="*/ 112 w 429"/>
                <a:gd name="T3" fmla="*/ 51 h 263"/>
                <a:gd name="T4" fmla="*/ 132 w 429"/>
                <a:gd name="T5" fmla="*/ 46 h 263"/>
                <a:gd name="T6" fmla="*/ 149 w 429"/>
                <a:gd name="T7" fmla="*/ 14 h 263"/>
                <a:gd name="T8" fmla="*/ 154 w 429"/>
                <a:gd name="T9" fmla="*/ 6 h 263"/>
                <a:gd name="T10" fmla="*/ 171 w 429"/>
                <a:gd name="T11" fmla="*/ 5 h 263"/>
                <a:gd name="T12" fmla="*/ 189 w 429"/>
                <a:gd name="T13" fmla="*/ 16 h 263"/>
                <a:gd name="T14" fmla="*/ 209 w 429"/>
                <a:gd name="T15" fmla="*/ 24 h 263"/>
                <a:gd name="T16" fmla="*/ 214 w 429"/>
                <a:gd name="T17" fmla="*/ 37 h 263"/>
                <a:gd name="T18" fmla="*/ 235 w 429"/>
                <a:gd name="T19" fmla="*/ 53 h 263"/>
                <a:gd name="T20" fmla="*/ 256 w 429"/>
                <a:gd name="T21" fmla="*/ 51 h 263"/>
                <a:gd name="T22" fmla="*/ 284 w 429"/>
                <a:gd name="T23" fmla="*/ 79 h 263"/>
                <a:gd name="T24" fmla="*/ 320 w 429"/>
                <a:gd name="T25" fmla="*/ 112 h 263"/>
                <a:gd name="T26" fmla="*/ 378 w 429"/>
                <a:gd name="T27" fmla="*/ 145 h 263"/>
                <a:gd name="T28" fmla="*/ 426 w 429"/>
                <a:gd name="T29" fmla="*/ 165 h 263"/>
                <a:gd name="T30" fmla="*/ 428 w 429"/>
                <a:gd name="T31" fmla="*/ 184 h 263"/>
                <a:gd name="T32" fmla="*/ 402 w 429"/>
                <a:gd name="T33" fmla="*/ 186 h 263"/>
                <a:gd name="T34" fmla="*/ 384 w 429"/>
                <a:gd name="T35" fmla="*/ 192 h 263"/>
                <a:gd name="T36" fmla="*/ 380 w 429"/>
                <a:gd name="T37" fmla="*/ 217 h 263"/>
                <a:gd name="T38" fmla="*/ 341 w 429"/>
                <a:gd name="T39" fmla="*/ 238 h 263"/>
                <a:gd name="T40" fmla="*/ 339 w 429"/>
                <a:gd name="T41" fmla="*/ 255 h 263"/>
                <a:gd name="T42" fmla="*/ 311 w 429"/>
                <a:gd name="T43" fmla="*/ 253 h 263"/>
                <a:gd name="T44" fmla="*/ 291 w 429"/>
                <a:gd name="T45" fmla="*/ 247 h 263"/>
                <a:gd name="T46" fmla="*/ 286 w 429"/>
                <a:gd name="T47" fmla="*/ 237 h 263"/>
                <a:gd name="T48" fmla="*/ 281 w 429"/>
                <a:gd name="T49" fmla="*/ 215 h 263"/>
                <a:gd name="T50" fmla="*/ 258 w 429"/>
                <a:gd name="T51" fmla="*/ 211 h 263"/>
                <a:gd name="T52" fmla="*/ 227 w 429"/>
                <a:gd name="T53" fmla="*/ 189 h 263"/>
                <a:gd name="T54" fmla="*/ 196 w 429"/>
                <a:gd name="T55" fmla="*/ 176 h 263"/>
                <a:gd name="T56" fmla="*/ 162 w 429"/>
                <a:gd name="T57" fmla="*/ 163 h 263"/>
                <a:gd name="T58" fmla="*/ 133 w 429"/>
                <a:gd name="T59" fmla="*/ 162 h 263"/>
                <a:gd name="T60" fmla="*/ 93 w 429"/>
                <a:gd name="T61" fmla="*/ 173 h 263"/>
                <a:gd name="T62" fmla="*/ 85 w 429"/>
                <a:gd name="T63" fmla="*/ 185 h 263"/>
                <a:gd name="T64" fmla="*/ 63 w 429"/>
                <a:gd name="T65" fmla="*/ 172 h 263"/>
                <a:gd name="T66" fmla="*/ 59 w 429"/>
                <a:gd name="T67" fmla="*/ 132 h 263"/>
                <a:gd name="T68" fmla="*/ 46 w 429"/>
                <a:gd name="T69" fmla="*/ 120 h 263"/>
                <a:gd name="T70" fmla="*/ 38 w 429"/>
                <a:gd name="T71" fmla="*/ 106 h 263"/>
                <a:gd name="T72" fmla="*/ 44 w 429"/>
                <a:gd name="T73" fmla="*/ 107 h 263"/>
                <a:gd name="T74" fmla="*/ 24 w 429"/>
                <a:gd name="T75" fmla="*/ 94 h 263"/>
                <a:gd name="T76" fmla="*/ 17 w 429"/>
                <a:gd name="T77" fmla="*/ 87 h 263"/>
                <a:gd name="T78" fmla="*/ 18 w 429"/>
                <a:gd name="T79" fmla="*/ 61 h 263"/>
                <a:gd name="T80" fmla="*/ 8 w 429"/>
                <a:gd name="T81" fmla="*/ 46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29" h="263">
                  <a:moveTo>
                    <a:pt x="0" y="36"/>
                  </a:moveTo>
                  <a:cubicBezTo>
                    <a:pt x="14" y="16"/>
                    <a:pt x="36" y="12"/>
                    <a:pt x="57" y="22"/>
                  </a:cubicBezTo>
                  <a:cubicBezTo>
                    <a:pt x="67" y="27"/>
                    <a:pt x="72" y="35"/>
                    <a:pt x="79" y="43"/>
                  </a:cubicBezTo>
                  <a:cubicBezTo>
                    <a:pt x="89" y="54"/>
                    <a:pt x="99" y="50"/>
                    <a:pt x="112" y="51"/>
                  </a:cubicBezTo>
                  <a:cubicBezTo>
                    <a:pt x="118" y="51"/>
                    <a:pt x="124" y="51"/>
                    <a:pt x="130" y="52"/>
                  </a:cubicBezTo>
                  <a:cubicBezTo>
                    <a:pt x="137" y="53"/>
                    <a:pt x="133" y="48"/>
                    <a:pt x="132" y="46"/>
                  </a:cubicBezTo>
                  <a:cubicBezTo>
                    <a:pt x="127" y="35"/>
                    <a:pt x="125" y="31"/>
                    <a:pt x="134" y="23"/>
                  </a:cubicBezTo>
                  <a:cubicBezTo>
                    <a:pt x="139" y="17"/>
                    <a:pt x="149" y="25"/>
                    <a:pt x="149" y="14"/>
                  </a:cubicBezTo>
                  <a:cubicBezTo>
                    <a:pt x="149" y="4"/>
                    <a:pt x="162" y="16"/>
                    <a:pt x="166" y="17"/>
                  </a:cubicBezTo>
                  <a:cubicBezTo>
                    <a:pt x="164" y="15"/>
                    <a:pt x="154" y="6"/>
                    <a:pt x="154" y="6"/>
                  </a:cubicBezTo>
                  <a:cubicBezTo>
                    <a:pt x="153" y="3"/>
                    <a:pt x="164" y="6"/>
                    <a:pt x="164" y="4"/>
                  </a:cubicBezTo>
                  <a:cubicBezTo>
                    <a:pt x="165" y="0"/>
                    <a:pt x="169" y="3"/>
                    <a:pt x="171" y="5"/>
                  </a:cubicBezTo>
                  <a:cubicBezTo>
                    <a:pt x="175" y="8"/>
                    <a:pt x="179" y="8"/>
                    <a:pt x="182" y="9"/>
                  </a:cubicBezTo>
                  <a:cubicBezTo>
                    <a:pt x="186" y="11"/>
                    <a:pt x="186" y="15"/>
                    <a:pt x="189" y="16"/>
                  </a:cubicBezTo>
                  <a:cubicBezTo>
                    <a:pt x="193" y="17"/>
                    <a:pt x="197" y="16"/>
                    <a:pt x="200" y="16"/>
                  </a:cubicBezTo>
                  <a:cubicBezTo>
                    <a:pt x="205" y="16"/>
                    <a:pt x="208" y="19"/>
                    <a:pt x="209" y="24"/>
                  </a:cubicBezTo>
                  <a:cubicBezTo>
                    <a:pt x="210" y="30"/>
                    <a:pt x="215" y="29"/>
                    <a:pt x="217" y="34"/>
                  </a:cubicBezTo>
                  <a:cubicBezTo>
                    <a:pt x="214" y="34"/>
                    <a:pt x="213" y="34"/>
                    <a:pt x="214" y="37"/>
                  </a:cubicBezTo>
                  <a:cubicBezTo>
                    <a:pt x="217" y="40"/>
                    <a:pt x="216" y="40"/>
                    <a:pt x="216" y="44"/>
                  </a:cubicBezTo>
                  <a:cubicBezTo>
                    <a:pt x="215" y="51"/>
                    <a:pt x="231" y="53"/>
                    <a:pt x="235" y="53"/>
                  </a:cubicBezTo>
                  <a:cubicBezTo>
                    <a:pt x="240" y="52"/>
                    <a:pt x="244" y="54"/>
                    <a:pt x="249" y="55"/>
                  </a:cubicBezTo>
                  <a:cubicBezTo>
                    <a:pt x="255" y="56"/>
                    <a:pt x="252" y="51"/>
                    <a:pt x="256" y="51"/>
                  </a:cubicBezTo>
                  <a:cubicBezTo>
                    <a:pt x="267" y="51"/>
                    <a:pt x="272" y="62"/>
                    <a:pt x="276" y="70"/>
                  </a:cubicBezTo>
                  <a:cubicBezTo>
                    <a:pt x="278" y="74"/>
                    <a:pt x="281" y="76"/>
                    <a:pt x="284" y="79"/>
                  </a:cubicBezTo>
                  <a:cubicBezTo>
                    <a:pt x="289" y="83"/>
                    <a:pt x="290" y="88"/>
                    <a:pt x="292" y="93"/>
                  </a:cubicBezTo>
                  <a:cubicBezTo>
                    <a:pt x="297" y="102"/>
                    <a:pt x="311" y="107"/>
                    <a:pt x="320" y="112"/>
                  </a:cubicBezTo>
                  <a:cubicBezTo>
                    <a:pt x="330" y="118"/>
                    <a:pt x="339" y="127"/>
                    <a:pt x="350" y="130"/>
                  </a:cubicBezTo>
                  <a:cubicBezTo>
                    <a:pt x="360" y="133"/>
                    <a:pt x="370" y="140"/>
                    <a:pt x="378" y="145"/>
                  </a:cubicBezTo>
                  <a:cubicBezTo>
                    <a:pt x="386" y="151"/>
                    <a:pt x="392" y="157"/>
                    <a:pt x="402" y="156"/>
                  </a:cubicBezTo>
                  <a:cubicBezTo>
                    <a:pt x="408" y="155"/>
                    <a:pt x="422" y="160"/>
                    <a:pt x="426" y="165"/>
                  </a:cubicBezTo>
                  <a:cubicBezTo>
                    <a:pt x="428" y="167"/>
                    <a:pt x="425" y="169"/>
                    <a:pt x="425" y="172"/>
                  </a:cubicBezTo>
                  <a:cubicBezTo>
                    <a:pt x="425" y="176"/>
                    <a:pt x="428" y="180"/>
                    <a:pt x="428" y="184"/>
                  </a:cubicBezTo>
                  <a:cubicBezTo>
                    <a:pt x="429" y="192"/>
                    <a:pt x="409" y="182"/>
                    <a:pt x="406" y="180"/>
                  </a:cubicBezTo>
                  <a:cubicBezTo>
                    <a:pt x="403" y="178"/>
                    <a:pt x="402" y="185"/>
                    <a:pt x="402" y="186"/>
                  </a:cubicBezTo>
                  <a:cubicBezTo>
                    <a:pt x="402" y="191"/>
                    <a:pt x="399" y="191"/>
                    <a:pt x="395" y="191"/>
                  </a:cubicBezTo>
                  <a:cubicBezTo>
                    <a:pt x="391" y="191"/>
                    <a:pt x="387" y="191"/>
                    <a:pt x="384" y="192"/>
                  </a:cubicBezTo>
                  <a:cubicBezTo>
                    <a:pt x="379" y="195"/>
                    <a:pt x="382" y="199"/>
                    <a:pt x="381" y="203"/>
                  </a:cubicBezTo>
                  <a:cubicBezTo>
                    <a:pt x="380" y="209"/>
                    <a:pt x="379" y="211"/>
                    <a:pt x="380" y="217"/>
                  </a:cubicBezTo>
                  <a:cubicBezTo>
                    <a:pt x="380" y="222"/>
                    <a:pt x="376" y="224"/>
                    <a:pt x="372" y="226"/>
                  </a:cubicBezTo>
                  <a:cubicBezTo>
                    <a:pt x="362" y="231"/>
                    <a:pt x="353" y="240"/>
                    <a:pt x="341" y="238"/>
                  </a:cubicBezTo>
                  <a:cubicBezTo>
                    <a:pt x="342" y="240"/>
                    <a:pt x="343" y="242"/>
                    <a:pt x="345" y="244"/>
                  </a:cubicBezTo>
                  <a:cubicBezTo>
                    <a:pt x="342" y="246"/>
                    <a:pt x="343" y="252"/>
                    <a:pt x="339" y="255"/>
                  </a:cubicBezTo>
                  <a:cubicBezTo>
                    <a:pt x="334" y="258"/>
                    <a:pt x="324" y="258"/>
                    <a:pt x="322" y="263"/>
                  </a:cubicBezTo>
                  <a:cubicBezTo>
                    <a:pt x="320" y="258"/>
                    <a:pt x="317" y="254"/>
                    <a:pt x="311" y="253"/>
                  </a:cubicBezTo>
                  <a:cubicBezTo>
                    <a:pt x="304" y="252"/>
                    <a:pt x="301" y="252"/>
                    <a:pt x="294" y="249"/>
                  </a:cubicBezTo>
                  <a:cubicBezTo>
                    <a:pt x="292" y="248"/>
                    <a:pt x="294" y="245"/>
                    <a:pt x="291" y="247"/>
                  </a:cubicBezTo>
                  <a:cubicBezTo>
                    <a:pt x="288" y="248"/>
                    <a:pt x="288" y="245"/>
                    <a:pt x="288" y="243"/>
                  </a:cubicBezTo>
                  <a:cubicBezTo>
                    <a:pt x="287" y="241"/>
                    <a:pt x="287" y="239"/>
                    <a:pt x="286" y="237"/>
                  </a:cubicBezTo>
                  <a:cubicBezTo>
                    <a:pt x="284" y="232"/>
                    <a:pt x="283" y="238"/>
                    <a:pt x="284" y="231"/>
                  </a:cubicBezTo>
                  <a:cubicBezTo>
                    <a:pt x="285" y="227"/>
                    <a:pt x="282" y="219"/>
                    <a:pt x="281" y="215"/>
                  </a:cubicBezTo>
                  <a:cubicBezTo>
                    <a:pt x="280" y="210"/>
                    <a:pt x="276" y="210"/>
                    <a:pt x="272" y="210"/>
                  </a:cubicBezTo>
                  <a:cubicBezTo>
                    <a:pt x="268" y="210"/>
                    <a:pt x="263" y="212"/>
                    <a:pt x="258" y="211"/>
                  </a:cubicBezTo>
                  <a:cubicBezTo>
                    <a:pt x="253" y="209"/>
                    <a:pt x="250" y="202"/>
                    <a:pt x="245" y="198"/>
                  </a:cubicBezTo>
                  <a:cubicBezTo>
                    <a:pt x="240" y="194"/>
                    <a:pt x="232" y="195"/>
                    <a:pt x="227" y="189"/>
                  </a:cubicBezTo>
                  <a:cubicBezTo>
                    <a:pt x="224" y="184"/>
                    <a:pt x="222" y="181"/>
                    <a:pt x="215" y="178"/>
                  </a:cubicBezTo>
                  <a:cubicBezTo>
                    <a:pt x="208" y="176"/>
                    <a:pt x="203" y="177"/>
                    <a:pt x="196" y="176"/>
                  </a:cubicBezTo>
                  <a:cubicBezTo>
                    <a:pt x="190" y="176"/>
                    <a:pt x="186" y="171"/>
                    <a:pt x="180" y="169"/>
                  </a:cubicBezTo>
                  <a:cubicBezTo>
                    <a:pt x="175" y="168"/>
                    <a:pt x="165" y="169"/>
                    <a:pt x="162" y="163"/>
                  </a:cubicBezTo>
                  <a:cubicBezTo>
                    <a:pt x="160" y="158"/>
                    <a:pt x="158" y="156"/>
                    <a:pt x="153" y="157"/>
                  </a:cubicBezTo>
                  <a:cubicBezTo>
                    <a:pt x="150" y="157"/>
                    <a:pt x="127" y="152"/>
                    <a:pt x="133" y="162"/>
                  </a:cubicBezTo>
                  <a:cubicBezTo>
                    <a:pt x="126" y="163"/>
                    <a:pt x="119" y="159"/>
                    <a:pt x="112" y="161"/>
                  </a:cubicBezTo>
                  <a:cubicBezTo>
                    <a:pt x="104" y="162"/>
                    <a:pt x="98" y="168"/>
                    <a:pt x="93" y="173"/>
                  </a:cubicBezTo>
                  <a:cubicBezTo>
                    <a:pt x="90" y="176"/>
                    <a:pt x="93" y="179"/>
                    <a:pt x="90" y="182"/>
                  </a:cubicBezTo>
                  <a:cubicBezTo>
                    <a:pt x="89" y="184"/>
                    <a:pt x="87" y="185"/>
                    <a:pt x="85" y="185"/>
                  </a:cubicBezTo>
                  <a:cubicBezTo>
                    <a:pt x="80" y="187"/>
                    <a:pt x="73" y="189"/>
                    <a:pt x="69" y="186"/>
                  </a:cubicBezTo>
                  <a:cubicBezTo>
                    <a:pt x="65" y="183"/>
                    <a:pt x="64" y="176"/>
                    <a:pt x="63" y="172"/>
                  </a:cubicBezTo>
                  <a:cubicBezTo>
                    <a:pt x="61" y="164"/>
                    <a:pt x="62" y="156"/>
                    <a:pt x="60" y="148"/>
                  </a:cubicBezTo>
                  <a:cubicBezTo>
                    <a:pt x="59" y="143"/>
                    <a:pt x="63" y="136"/>
                    <a:pt x="59" y="132"/>
                  </a:cubicBezTo>
                  <a:cubicBezTo>
                    <a:pt x="57" y="130"/>
                    <a:pt x="51" y="128"/>
                    <a:pt x="52" y="124"/>
                  </a:cubicBezTo>
                  <a:cubicBezTo>
                    <a:pt x="52" y="130"/>
                    <a:pt x="48" y="123"/>
                    <a:pt x="46" y="120"/>
                  </a:cubicBezTo>
                  <a:cubicBezTo>
                    <a:pt x="43" y="118"/>
                    <a:pt x="38" y="114"/>
                    <a:pt x="36" y="120"/>
                  </a:cubicBezTo>
                  <a:cubicBezTo>
                    <a:pt x="33" y="116"/>
                    <a:pt x="33" y="109"/>
                    <a:pt x="38" y="106"/>
                  </a:cubicBezTo>
                  <a:cubicBezTo>
                    <a:pt x="32" y="112"/>
                    <a:pt x="46" y="110"/>
                    <a:pt x="48" y="111"/>
                  </a:cubicBezTo>
                  <a:cubicBezTo>
                    <a:pt x="46" y="111"/>
                    <a:pt x="44" y="107"/>
                    <a:pt x="44" y="107"/>
                  </a:cubicBezTo>
                  <a:cubicBezTo>
                    <a:pt x="41" y="108"/>
                    <a:pt x="42" y="102"/>
                    <a:pt x="41" y="100"/>
                  </a:cubicBezTo>
                  <a:cubicBezTo>
                    <a:pt x="41" y="92"/>
                    <a:pt x="29" y="97"/>
                    <a:pt x="24" y="94"/>
                  </a:cubicBezTo>
                  <a:cubicBezTo>
                    <a:pt x="27" y="100"/>
                    <a:pt x="21" y="96"/>
                    <a:pt x="20" y="94"/>
                  </a:cubicBezTo>
                  <a:cubicBezTo>
                    <a:pt x="18" y="92"/>
                    <a:pt x="17" y="89"/>
                    <a:pt x="17" y="87"/>
                  </a:cubicBezTo>
                  <a:cubicBezTo>
                    <a:pt x="17" y="81"/>
                    <a:pt x="18" y="75"/>
                    <a:pt x="18" y="70"/>
                  </a:cubicBezTo>
                  <a:cubicBezTo>
                    <a:pt x="18" y="67"/>
                    <a:pt x="19" y="64"/>
                    <a:pt x="18" y="61"/>
                  </a:cubicBezTo>
                  <a:cubicBezTo>
                    <a:pt x="17" y="58"/>
                    <a:pt x="15" y="56"/>
                    <a:pt x="14" y="53"/>
                  </a:cubicBezTo>
                  <a:cubicBezTo>
                    <a:pt x="13" y="49"/>
                    <a:pt x="11" y="48"/>
                    <a:pt x="8" y="46"/>
                  </a:cubicBezTo>
                  <a:cubicBezTo>
                    <a:pt x="5" y="43"/>
                    <a:pt x="4" y="38"/>
                    <a:pt x="0" y="3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667">
              <a:extLst>
                <a:ext uri="{FF2B5EF4-FFF2-40B4-BE49-F238E27FC236}">
                  <a16:creationId xmlns="" xmlns:a16="http://schemas.microsoft.com/office/drawing/2014/main" id="{8F9BB569-8412-4383-A1DE-AA97777D5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5138" y="2871788"/>
              <a:ext cx="198438" cy="109538"/>
            </a:xfrm>
            <a:custGeom>
              <a:avLst/>
              <a:gdLst>
                <a:gd name="T0" fmla="*/ 2 w 256"/>
                <a:gd name="T1" fmla="*/ 51 h 142"/>
                <a:gd name="T2" fmla="*/ 5 w 256"/>
                <a:gd name="T3" fmla="*/ 38 h 142"/>
                <a:gd name="T4" fmla="*/ 6 w 256"/>
                <a:gd name="T5" fmla="*/ 31 h 142"/>
                <a:gd name="T6" fmla="*/ 8 w 256"/>
                <a:gd name="T7" fmla="*/ 21 h 142"/>
                <a:gd name="T8" fmla="*/ 24 w 256"/>
                <a:gd name="T9" fmla="*/ 11 h 142"/>
                <a:gd name="T10" fmla="*/ 29 w 256"/>
                <a:gd name="T11" fmla="*/ 14 h 142"/>
                <a:gd name="T12" fmla="*/ 32 w 256"/>
                <a:gd name="T13" fmla="*/ 3 h 142"/>
                <a:gd name="T14" fmla="*/ 39 w 256"/>
                <a:gd name="T15" fmla="*/ 1 h 142"/>
                <a:gd name="T16" fmla="*/ 51 w 256"/>
                <a:gd name="T17" fmla="*/ 5 h 142"/>
                <a:gd name="T18" fmla="*/ 78 w 256"/>
                <a:gd name="T19" fmla="*/ 24 h 142"/>
                <a:gd name="T20" fmla="*/ 94 w 256"/>
                <a:gd name="T21" fmla="*/ 34 h 142"/>
                <a:gd name="T22" fmla="*/ 109 w 256"/>
                <a:gd name="T23" fmla="*/ 41 h 142"/>
                <a:gd name="T24" fmla="*/ 120 w 256"/>
                <a:gd name="T25" fmla="*/ 43 h 142"/>
                <a:gd name="T26" fmla="*/ 126 w 256"/>
                <a:gd name="T27" fmla="*/ 54 h 142"/>
                <a:gd name="T28" fmla="*/ 146 w 256"/>
                <a:gd name="T29" fmla="*/ 64 h 142"/>
                <a:gd name="T30" fmla="*/ 154 w 256"/>
                <a:gd name="T31" fmla="*/ 65 h 142"/>
                <a:gd name="T32" fmla="*/ 155 w 256"/>
                <a:gd name="T33" fmla="*/ 72 h 142"/>
                <a:gd name="T34" fmla="*/ 171 w 256"/>
                <a:gd name="T35" fmla="*/ 72 h 142"/>
                <a:gd name="T36" fmla="*/ 182 w 256"/>
                <a:gd name="T37" fmla="*/ 86 h 142"/>
                <a:gd name="T38" fmla="*/ 186 w 256"/>
                <a:gd name="T39" fmla="*/ 79 h 142"/>
                <a:gd name="T40" fmla="*/ 198 w 256"/>
                <a:gd name="T41" fmla="*/ 85 h 142"/>
                <a:gd name="T42" fmla="*/ 201 w 256"/>
                <a:gd name="T43" fmla="*/ 81 h 142"/>
                <a:gd name="T44" fmla="*/ 209 w 256"/>
                <a:gd name="T45" fmla="*/ 84 h 142"/>
                <a:gd name="T46" fmla="*/ 217 w 256"/>
                <a:gd name="T47" fmla="*/ 89 h 142"/>
                <a:gd name="T48" fmla="*/ 226 w 256"/>
                <a:gd name="T49" fmla="*/ 90 h 142"/>
                <a:gd name="T50" fmla="*/ 245 w 256"/>
                <a:gd name="T51" fmla="*/ 89 h 142"/>
                <a:gd name="T52" fmla="*/ 246 w 256"/>
                <a:gd name="T53" fmla="*/ 111 h 142"/>
                <a:gd name="T54" fmla="*/ 253 w 256"/>
                <a:gd name="T55" fmla="*/ 134 h 142"/>
                <a:gd name="T56" fmla="*/ 238 w 256"/>
                <a:gd name="T57" fmla="*/ 139 h 142"/>
                <a:gd name="T58" fmla="*/ 222 w 256"/>
                <a:gd name="T59" fmla="*/ 134 h 142"/>
                <a:gd name="T60" fmla="*/ 209 w 256"/>
                <a:gd name="T61" fmla="*/ 136 h 142"/>
                <a:gd name="T62" fmla="*/ 190 w 256"/>
                <a:gd name="T63" fmla="*/ 131 h 142"/>
                <a:gd name="T64" fmla="*/ 181 w 256"/>
                <a:gd name="T65" fmla="*/ 127 h 142"/>
                <a:gd name="T66" fmla="*/ 167 w 256"/>
                <a:gd name="T67" fmla="*/ 127 h 142"/>
                <a:gd name="T68" fmla="*/ 155 w 256"/>
                <a:gd name="T69" fmla="*/ 120 h 142"/>
                <a:gd name="T70" fmla="*/ 148 w 256"/>
                <a:gd name="T71" fmla="*/ 111 h 142"/>
                <a:gd name="T72" fmla="*/ 123 w 256"/>
                <a:gd name="T73" fmla="*/ 106 h 142"/>
                <a:gd name="T74" fmla="*/ 111 w 256"/>
                <a:gd name="T75" fmla="*/ 103 h 142"/>
                <a:gd name="T76" fmla="*/ 98 w 256"/>
                <a:gd name="T77" fmla="*/ 104 h 142"/>
                <a:gd name="T78" fmla="*/ 88 w 256"/>
                <a:gd name="T79" fmla="*/ 98 h 142"/>
                <a:gd name="T80" fmla="*/ 77 w 256"/>
                <a:gd name="T81" fmla="*/ 94 h 142"/>
                <a:gd name="T82" fmla="*/ 64 w 256"/>
                <a:gd name="T83" fmla="*/ 88 h 142"/>
                <a:gd name="T84" fmla="*/ 47 w 256"/>
                <a:gd name="T85" fmla="*/ 81 h 142"/>
                <a:gd name="T86" fmla="*/ 33 w 256"/>
                <a:gd name="T87" fmla="*/ 70 h 142"/>
                <a:gd name="T88" fmla="*/ 17 w 256"/>
                <a:gd name="T89" fmla="*/ 61 h 142"/>
                <a:gd name="T90" fmla="*/ 8 w 256"/>
                <a:gd name="T91" fmla="*/ 59 h 142"/>
                <a:gd name="T92" fmla="*/ 2 w 256"/>
                <a:gd name="T93" fmla="*/ 5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6" h="142">
                  <a:moveTo>
                    <a:pt x="2" y="51"/>
                  </a:moveTo>
                  <a:cubicBezTo>
                    <a:pt x="4" y="46"/>
                    <a:pt x="7" y="43"/>
                    <a:pt x="5" y="38"/>
                  </a:cubicBezTo>
                  <a:cubicBezTo>
                    <a:pt x="4" y="35"/>
                    <a:pt x="4" y="34"/>
                    <a:pt x="6" y="31"/>
                  </a:cubicBezTo>
                  <a:cubicBezTo>
                    <a:pt x="8" y="27"/>
                    <a:pt x="5" y="24"/>
                    <a:pt x="8" y="21"/>
                  </a:cubicBezTo>
                  <a:cubicBezTo>
                    <a:pt x="13" y="16"/>
                    <a:pt x="17" y="6"/>
                    <a:pt x="24" y="11"/>
                  </a:cubicBezTo>
                  <a:cubicBezTo>
                    <a:pt x="25" y="12"/>
                    <a:pt x="27" y="16"/>
                    <a:pt x="29" y="14"/>
                  </a:cubicBezTo>
                  <a:cubicBezTo>
                    <a:pt x="32" y="12"/>
                    <a:pt x="32" y="7"/>
                    <a:pt x="32" y="3"/>
                  </a:cubicBezTo>
                  <a:cubicBezTo>
                    <a:pt x="36" y="4"/>
                    <a:pt x="36" y="0"/>
                    <a:pt x="39" y="1"/>
                  </a:cubicBezTo>
                  <a:cubicBezTo>
                    <a:pt x="43" y="2"/>
                    <a:pt x="48" y="1"/>
                    <a:pt x="51" y="5"/>
                  </a:cubicBezTo>
                  <a:cubicBezTo>
                    <a:pt x="57" y="13"/>
                    <a:pt x="70" y="20"/>
                    <a:pt x="78" y="24"/>
                  </a:cubicBezTo>
                  <a:cubicBezTo>
                    <a:pt x="85" y="28"/>
                    <a:pt x="90" y="28"/>
                    <a:pt x="94" y="34"/>
                  </a:cubicBezTo>
                  <a:cubicBezTo>
                    <a:pt x="99" y="40"/>
                    <a:pt x="102" y="45"/>
                    <a:pt x="109" y="41"/>
                  </a:cubicBezTo>
                  <a:cubicBezTo>
                    <a:pt x="113" y="39"/>
                    <a:pt x="117" y="40"/>
                    <a:pt x="120" y="43"/>
                  </a:cubicBezTo>
                  <a:cubicBezTo>
                    <a:pt x="123" y="46"/>
                    <a:pt x="123" y="52"/>
                    <a:pt x="126" y="54"/>
                  </a:cubicBezTo>
                  <a:cubicBezTo>
                    <a:pt x="132" y="57"/>
                    <a:pt x="140" y="64"/>
                    <a:pt x="146" y="64"/>
                  </a:cubicBezTo>
                  <a:cubicBezTo>
                    <a:pt x="150" y="64"/>
                    <a:pt x="152" y="62"/>
                    <a:pt x="154" y="65"/>
                  </a:cubicBezTo>
                  <a:cubicBezTo>
                    <a:pt x="156" y="67"/>
                    <a:pt x="151" y="69"/>
                    <a:pt x="155" y="72"/>
                  </a:cubicBezTo>
                  <a:cubicBezTo>
                    <a:pt x="157" y="74"/>
                    <a:pt x="170" y="78"/>
                    <a:pt x="171" y="72"/>
                  </a:cubicBezTo>
                  <a:cubicBezTo>
                    <a:pt x="173" y="78"/>
                    <a:pt x="179" y="81"/>
                    <a:pt x="182" y="86"/>
                  </a:cubicBezTo>
                  <a:cubicBezTo>
                    <a:pt x="185" y="92"/>
                    <a:pt x="185" y="80"/>
                    <a:pt x="186" y="79"/>
                  </a:cubicBezTo>
                  <a:cubicBezTo>
                    <a:pt x="186" y="82"/>
                    <a:pt x="195" y="90"/>
                    <a:pt x="198" y="85"/>
                  </a:cubicBezTo>
                  <a:cubicBezTo>
                    <a:pt x="199" y="83"/>
                    <a:pt x="198" y="80"/>
                    <a:pt x="201" y="81"/>
                  </a:cubicBezTo>
                  <a:cubicBezTo>
                    <a:pt x="204" y="83"/>
                    <a:pt x="206" y="83"/>
                    <a:pt x="209" y="84"/>
                  </a:cubicBezTo>
                  <a:cubicBezTo>
                    <a:pt x="213" y="86"/>
                    <a:pt x="214" y="88"/>
                    <a:pt x="217" y="89"/>
                  </a:cubicBezTo>
                  <a:cubicBezTo>
                    <a:pt x="220" y="91"/>
                    <a:pt x="223" y="89"/>
                    <a:pt x="226" y="90"/>
                  </a:cubicBezTo>
                  <a:cubicBezTo>
                    <a:pt x="232" y="93"/>
                    <a:pt x="239" y="87"/>
                    <a:pt x="245" y="89"/>
                  </a:cubicBezTo>
                  <a:cubicBezTo>
                    <a:pt x="251" y="91"/>
                    <a:pt x="245" y="107"/>
                    <a:pt x="246" y="111"/>
                  </a:cubicBezTo>
                  <a:cubicBezTo>
                    <a:pt x="247" y="120"/>
                    <a:pt x="256" y="124"/>
                    <a:pt x="253" y="134"/>
                  </a:cubicBezTo>
                  <a:cubicBezTo>
                    <a:pt x="252" y="142"/>
                    <a:pt x="245" y="138"/>
                    <a:pt x="238" y="139"/>
                  </a:cubicBezTo>
                  <a:cubicBezTo>
                    <a:pt x="232" y="140"/>
                    <a:pt x="223" y="142"/>
                    <a:pt x="222" y="134"/>
                  </a:cubicBezTo>
                  <a:cubicBezTo>
                    <a:pt x="217" y="135"/>
                    <a:pt x="215" y="140"/>
                    <a:pt x="209" y="136"/>
                  </a:cubicBezTo>
                  <a:cubicBezTo>
                    <a:pt x="206" y="135"/>
                    <a:pt x="193" y="130"/>
                    <a:pt x="190" y="131"/>
                  </a:cubicBezTo>
                  <a:cubicBezTo>
                    <a:pt x="184" y="134"/>
                    <a:pt x="185" y="131"/>
                    <a:pt x="181" y="127"/>
                  </a:cubicBezTo>
                  <a:cubicBezTo>
                    <a:pt x="176" y="122"/>
                    <a:pt x="173" y="129"/>
                    <a:pt x="167" y="127"/>
                  </a:cubicBezTo>
                  <a:cubicBezTo>
                    <a:pt x="163" y="126"/>
                    <a:pt x="160" y="121"/>
                    <a:pt x="155" y="120"/>
                  </a:cubicBezTo>
                  <a:cubicBezTo>
                    <a:pt x="149" y="118"/>
                    <a:pt x="150" y="116"/>
                    <a:pt x="148" y="111"/>
                  </a:cubicBezTo>
                  <a:cubicBezTo>
                    <a:pt x="145" y="106"/>
                    <a:pt x="120" y="99"/>
                    <a:pt x="123" y="106"/>
                  </a:cubicBezTo>
                  <a:cubicBezTo>
                    <a:pt x="119" y="105"/>
                    <a:pt x="115" y="101"/>
                    <a:pt x="111" y="103"/>
                  </a:cubicBezTo>
                  <a:cubicBezTo>
                    <a:pt x="105" y="106"/>
                    <a:pt x="104" y="106"/>
                    <a:pt x="98" y="104"/>
                  </a:cubicBezTo>
                  <a:cubicBezTo>
                    <a:pt x="95" y="102"/>
                    <a:pt x="90" y="102"/>
                    <a:pt x="88" y="98"/>
                  </a:cubicBezTo>
                  <a:cubicBezTo>
                    <a:pt x="86" y="92"/>
                    <a:pt x="82" y="96"/>
                    <a:pt x="77" y="94"/>
                  </a:cubicBezTo>
                  <a:cubicBezTo>
                    <a:pt x="73" y="91"/>
                    <a:pt x="69" y="89"/>
                    <a:pt x="64" y="88"/>
                  </a:cubicBezTo>
                  <a:cubicBezTo>
                    <a:pt x="57" y="87"/>
                    <a:pt x="53" y="83"/>
                    <a:pt x="47" y="81"/>
                  </a:cubicBezTo>
                  <a:cubicBezTo>
                    <a:pt x="41" y="78"/>
                    <a:pt x="38" y="73"/>
                    <a:pt x="33" y="70"/>
                  </a:cubicBezTo>
                  <a:cubicBezTo>
                    <a:pt x="28" y="66"/>
                    <a:pt x="22" y="64"/>
                    <a:pt x="17" y="61"/>
                  </a:cubicBezTo>
                  <a:cubicBezTo>
                    <a:pt x="17" y="66"/>
                    <a:pt x="11" y="61"/>
                    <a:pt x="8" y="59"/>
                  </a:cubicBezTo>
                  <a:cubicBezTo>
                    <a:pt x="5" y="58"/>
                    <a:pt x="0" y="54"/>
                    <a:pt x="2" y="51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668">
              <a:extLst>
                <a:ext uri="{FF2B5EF4-FFF2-40B4-BE49-F238E27FC236}">
                  <a16:creationId xmlns="" xmlns:a16="http://schemas.microsoft.com/office/drawing/2014/main" id="{6B84C69B-5E06-47EC-86D4-37AF9BFEB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5138" y="2871788"/>
              <a:ext cx="198438" cy="109538"/>
            </a:xfrm>
            <a:custGeom>
              <a:avLst/>
              <a:gdLst>
                <a:gd name="T0" fmla="*/ 2 w 256"/>
                <a:gd name="T1" fmla="*/ 51 h 142"/>
                <a:gd name="T2" fmla="*/ 5 w 256"/>
                <a:gd name="T3" fmla="*/ 38 h 142"/>
                <a:gd name="T4" fmla="*/ 6 w 256"/>
                <a:gd name="T5" fmla="*/ 31 h 142"/>
                <a:gd name="T6" fmla="*/ 8 w 256"/>
                <a:gd name="T7" fmla="*/ 21 h 142"/>
                <a:gd name="T8" fmla="*/ 24 w 256"/>
                <a:gd name="T9" fmla="*/ 11 h 142"/>
                <a:gd name="T10" fmla="*/ 29 w 256"/>
                <a:gd name="T11" fmla="*/ 14 h 142"/>
                <a:gd name="T12" fmla="*/ 32 w 256"/>
                <a:gd name="T13" fmla="*/ 3 h 142"/>
                <a:gd name="T14" fmla="*/ 39 w 256"/>
                <a:gd name="T15" fmla="*/ 1 h 142"/>
                <a:gd name="T16" fmla="*/ 51 w 256"/>
                <a:gd name="T17" fmla="*/ 5 h 142"/>
                <a:gd name="T18" fmla="*/ 78 w 256"/>
                <a:gd name="T19" fmla="*/ 24 h 142"/>
                <a:gd name="T20" fmla="*/ 94 w 256"/>
                <a:gd name="T21" fmla="*/ 34 h 142"/>
                <a:gd name="T22" fmla="*/ 109 w 256"/>
                <a:gd name="T23" fmla="*/ 41 h 142"/>
                <a:gd name="T24" fmla="*/ 120 w 256"/>
                <a:gd name="T25" fmla="*/ 43 h 142"/>
                <a:gd name="T26" fmla="*/ 126 w 256"/>
                <a:gd name="T27" fmla="*/ 54 h 142"/>
                <a:gd name="T28" fmla="*/ 146 w 256"/>
                <a:gd name="T29" fmla="*/ 64 h 142"/>
                <a:gd name="T30" fmla="*/ 154 w 256"/>
                <a:gd name="T31" fmla="*/ 65 h 142"/>
                <a:gd name="T32" fmla="*/ 155 w 256"/>
                <a:gd name="T33" fmla="*/ 72 h 142"/>
                <a:gd name="T34" fmla="*/ 171 w 256"/>
                <a:gd name="T35" fmla="*/ 72 h 142"/>
                <a:gd name="T36" fmla="*/ 182 w 256"/>
                <a:gd name="T37" fmla="*/ 86 h 142"/>
                <a:gd name="T38" fmla="*/ 186 w 256"/>
                <a:gd name="T39" fmla="*/ 79 h 142"/>
                <a:gd name="T40" fmla="*/ 198 w 256"/>
                <a:gd name="T41" fmla="*/ 85 h 142"/>
                <a:gd name="T42" fmla="*/ 201 w 256"/>
                <a:gd name="T43" fmla="*/ 81 h 142"/>
                <a:gd name="T44" fmla="*/ 209 w 256"/>
                <a:gd name="T45" fmla="*/ 84 h 142"/>
                <a:gd name="T46" fmla="*/ 217 w 256"/>
                <a:gd name="T47" fmla="*/ 89 h 142"/>
                <a:gd name="T48" fmla="*/ 226 w 256"/>
                <a:gd name="T49" fmla="*/ 90 h 142"/>
                <a:gd name="T50" fmla="*/ 245 w 256"/>
                <a:gd name="T51" fmla="*/ 89 h 142"/>
                <a:gd name="T52" fmla="*/ 246 w 256"/>
                <a:gd name="T53" fmla="*/ 111 h 142"/>
                <a:gd name="T54" fmla="*/ 253 w 256"/>
                <a:gd name="T55" fmla="*/ 134 h 142"/>
                <a:gd name="T56" fmla="*/ 238 w 256"/>
                <a:gd name="T57" fmla="*/ 139 h 142"/>
                <a:gd name="T58" fmla="*/ 222 w 256"/>
                <a:gd name="T59" fmla="*/ 134 h 142"/>
                <a:gd name="T60" fmla="*/ 209 w 256"/>
                <a:gd name="T61" fmla="*/ 136 h 142"/>
                <a:gd name="T62" fmla="*/ 190 w 256"/>
                <a:gd name="T63" fmla="*/ 131 h 142"/>
                <a:gd name="T64" fmla="*/ 181 w 256"/>
                <a:gd name="T65" fmla="*/ 127 h 142"/>
                <a:gd name="T66" fmla="*/ 167 w 256"/>
                <a:gd name="T67" fmla="*/ 127 h 142"/>
                <a:gd name="T68" fmla="*/ 155 w 256"/>
                <a:gd name="T69" fmla="*/ 120 h 142"/>
                <a:gd name="T70" fmla="*/ 148 w 256"/>
                <a:gd name="T71" fmla="*/ 111 h 142"/>
                <a:gd name="T72" fmla="*/ 123 w 256"/>
                <a:gd name="T73" fmla="*/ 106 h 142"/>
                <a:gd name="T74" fmla="*/ 111 w 256"/>
                <a:gd name="T75" fmla="*/ 103 h 142"/>
                <a:gd name="T76" fmla="*/ 98 w 256"/>
                <a:gd name="T77" fmla="*/ 104 h 142"/>
                <a:gd name="T78" fmla="*/ 88 w 256"/>
                <a:gd name="T79" fmla="*/ 98 h 142"/>
                <a:gd name="T80" fmla="*/ 77 w 256"/>
                <a:gd name="T81" fmla="*/ 94 h 142"/>
                <a:gd name="T82" fmla="*/ 64 w 256"/>
                <a:gd name="T83" fmla="*/ 88 h 142"/>
                <a:gd name="T84" fmla="*/ 47 w 256"/>
                <a:gd name="T85" fmla="*/ 81 h 142"/>
                <a:gd name="T86" fmla="*/ 33 w 256"/>
                <a:gd name="T87" fmla="*/ 70 h 142"/>
                <a:gd name="T88" fmla="*/ 17 w 256"/>
                <a:gd name="T89" fmla="*/ 61 h 142"/>
                <a:gd name="T90" fmla="*/ 8 w 256"/>
                <a:gd name="T91" fmla="*/ 59 h 142"/>
                <a:gd name="T92" fmla="*/ 2 w 256"/>
                <a:gd name="T93" fmla="*/ 5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6" h="142">
                  <a:moveTo>
                    <a:pt x="2" y="51"/>
                  </a:moveTo>
                  <a:cubicBezTo>
                    <a:pt x="4" y="46"/>
                    <a:pt x="7" y="43"/>
                    <a:pt x="5" y="38"/>
                  </a:cubicBezTo>
                  <a:cubicBezTo>
                    <a:pt x="4" y="35"/>
                    <a:pt x="4" y="34"/>
                    <a:pt x="6" y="31"/>
                  </a:cubicBezTo>
                  <a:cubicBezTo>
                    <a:pt x="8" y="27"/>
                    <a:pt x="5" y="24"/>
                    <a:pt x="8" y="21"/>
                  </a:cubicBezTo>
                  <a:cubicBezTo>
                    <a:pt x="13" y="16"/>
                    <a:pt x="17" y="6"/>
                    <a:pt x="24" y="11"/>
                  </a:cubicBezTo>
                  <a:cubicBezTo>
                    <a:pt x="25" y="12"/>
                    <a:pt x="27" y="16"/>
                    <a:pt x="29" y="14"/>
                  </a:cubicBezTo>
                  <a:cubicBezTo>
                    <a:pt x="32" y="12"/>
                    <a:pt x="32" y="7"/>
                    <a:pt x="32" y="3"/>
                  </a:cubicBezTo>
                  <a:cubicBezTo>
                    <a:pt x="36" y="4"/>
                    <a:pt x="36" y="0"/>
                    <a:pt x="39" y="1"/>
                  </a:cubicBezTo>
                  <a:cubicBezTo>
                    <a:pt x="43" y="2"/>
                    <a:pt x="48" y="1"/>
                    <a:pt x="51" y="5"/>
                  </a:cubicBezTo>
                  <a:cubicBezTo>
                    <a:pt x="57" y="13"/>
                    <a:pt x="70" y="20"/>
                    <a:pt x="78" y="24"/>
                  </a:cubicBezTo>
                  <a:cubicBezTo>
                    <a:pt x="85" y="28"/>
                    <a:pt x="90" y="28"/>
                    <a:pt x="94" y="34"/>
                  </a:cubicBezTo>
                  <a:cubicBezTo>
                    <a:pt x="99" y="40"/>
                    <a:pt x="102" y="45"/>
                    <a:pt x="109" y="41"/>
                  </a:cubicBezTo>
                  <a:cubicBezTo>
                    <a:pt x="113" y="39"/>
                    <a:pt x="117" y="40"/>
                    <a:pt x="120" y="43"/>
                  </a:cubicBezTo>
                  <a:cubicBezTo>
                    <a:pt x="123" y="46"/>
                    <a:pt x="123" y="52"/>
                    <a:pt x="126" y="54"/>
                  </a:cubicBezTo>
                  <a:cubicBezTo>
                    <a:pt x="132" y="57"/>
                    <a:pt x="140" y="64"/>
                    <a:pt x="146" y="64"/>
                  </a:cubicBezTo>
                  <a:cubicBezTo>
                    <a:pt x="150" y="64"/>
                    <a:pt x="152" y="62"/>
                    <a:pt x="154" y="65"/>
                  </a:cubicBezTo>
                  <a:cubicBezTo>
                    <a:pt x="156" y="67"/>
                    <a:pt x="151" y="69"/>
                    <a:pt x="155" y="72"/>
                  </a:cubicBezTo>
                  <a:cubicBezTo>
                    <a:pt x="157" y="74"/>
                    <a:pt x="170" y="78"/>
                    <a:pt x="171" y="72"/>
                  </a:cubicBezTo>
                  <a:cubicBezTo>
                    <a:pt x="173" y="78"/>
                    <a:pt x="179" y="81"/>
                    <a:pt x="182" y="86"/>
                  </a:cubicBezTo>
                  <a:cubicBezTo>
                    <a:pt x="185" y="92"/>
                    <a:pt x="185" y="80"/>
                    <a:pt x="186" y="79"/>
                  </a:cubicBezTo>
                  <a:cubicBezTo>
                    <a:pt x="186" y="82"/>
                    <a:pt x="195" y="90"/>
                    <a:pt x="198" y="85"/>
                  </a:cubicBezTo>
                  <a:cubicBezTo>
                    <a:pt x="199" y="83"/>
                    <a:pt x="198" y="80"/>
                    <a:pt x="201" y="81"/>
                  </a:cubicBezTo>
                  <a:cubicBezTo>
                    <a:pt x="204" y="83"/>
                    <a:pt x="206" y="83"/>
                    <a:pt x="209" y="84"/>
                  </a:cubicBezTo>
                  <a:cubicBezTo>
                    <a:pt x="213" y="86"/>
                    <a:pt x="214" y="88"/>
                    <a:pt x="217" y="89"/>
                  </a:cubicBezTo>
                  <a:cubicBezTo>
                    <a:pt x="220" y="91"/>
                    <a:pt x="223" y="89"/>
                    <a:pt x="226" y="90"/>
                  </a:cubicBezTo>
                  <a:cubicBezTo>
                    <a:pt x="232" y="93"/>
                    <a:pt x="239" y="87"/>
                    <a:pt x="245" y="89"/>
                  </a:cubicBezTo>
                  <a:cubicBezTo>
                    <a:pt x="251" y="91"/>
                    <a:pt x="245" y="107"/>
                    <a:pt x="246" y="111"/>
                  </a:cubicBezTo>
                  <a:cubicBezTo>
                    <a:pt x="247" y="120"/>
                    <a:pt x="256" y="124"/>
                    <a:pt x="253" y="134"/>
                  </a:cubicBezTo>
                  <a:cubicBezTo>
                    <a:pt x="252" y="142"/>
                    <a:pt x="245" y="138"/>
                    <a:pt x="238" y="139"/>
                  </a:cubicBezTo>
                  <a:cubicBezTo>
                    <a:pt x="232" y="140"/>
                    <a:pt x="223" y="142"/>
                    <a:pt x="222" y="134"/>
                  </a:cubicBezTo>
                  <a:cubicBezTo>
                    <a:pt x="217" y="135"/>
                    <a:pt x="215" y="140"/>
                    <a:pt x="209" y="136"/>
                  </a:cubicBezTo>
                  <a:cubicBezTo>
                    <a:pt x="206" y="135"/>
                    <a:pt x="193" y="130"/>
                    <a:pt x="190" y="131"/>
                  </a:cubicBezTo>
                  <a:cubicBezTo>
                    <a:pt x="184" y="134"/>
                    <a:pt x="185" y="131"/>
                    <a:pt x="181" y="127"/>
                  </a:cubicBezTo>
                  <a:cubicBezTo>
                    <a:pt x="176" y="122"/>
                    <a:pt x="173" y="129"/>
                    <a:pt x="167" y="127"/>
                  </a:cubicBezTo>
                  <a:cubicBezTo>
                    <a:pt x="163" y="126"/>
                    <a:pt x="160" y="121"/>
                    <a:pt x="155" y="120"/>
                  </a:cubicBezTo>
                  <a:cubicBezTo>
                    <a:pt x="149" y="118"/>
                    <a:pt x="150" y="116"/>
                    <a:pt x="148" y="111"/>
                  </a:cubicBezTo>
                  <a:cubicBezTo>
                    <a:pt x="145" y="106"/>
                    <a:pt x="120" y="99"/>
                    <a:pt x="123" y="106"/>
                  </a:cubicBezTo>
                  <a:cubicBezTo>
                    <a:pt x="119" y="105"/>
                    <a:pt x="115" y="101"/>
                    <a:pt x="111" y="103"/>
                  </a:cubicBezTo>
                  <a:cubicBezTo>
                    <a:pt x="105" y="106"/>
                    <a:pt x="104" y="106"/>
                    <a:pt x="98" y="104"/>
                  </a:cubicBezTo>
                  <a:cubicBezTo>
                    <a:pt x="95" y="102"/>
                    <a:pt x="90" y="102"/>
                    <a:pt x="88" y="98"/>
                  </a:cubicBezTo>
                  <a:cubicBezTo>
                    <a:pt x="86" y="92"/>
                    <a:pt x="82" y="96"/>
                    <a:pt x="77" y="94"/>
                  </a:cubicBezTo>
                  <a:cubicBezTo>
                    <a:pt x="73" y="91"/>
                    <a:pt x="69" y="89"/>
                    <a:pt x="64" y="88"/>
                  </a:cubicBezTo>
                  <a:cubicBezTo>
                    <a:pt x="57" y="87"/>
                    <a:pt x="53" y="83"/>
                    <a:pt x="47" y="81"/>
                  </a:cubicBezTo>
                  <a:cubicBezTo>
                    <a:pt x="41" y="78"/>
                    <a:pt x="38" y="73"/>
                    <a:pt x="33" y="70"/>
                  </a:cubicBezTo>
                  <a:cubicBezTo>
                    <a:pt x="28" y="66"/>
                    <a:pt x="22" y="64"/>
                    <a:pt x="17" y="61"/>
                  </a:cubicBezTo>
                  <a:cubicBezTo>
                    <a:pt x="17" y="66"/>
                    <a:pt x="11" y="61"/>
                    <a:pt x="8" y="59"/>
                  </a:cubicBezTo>
                  <a:cubicBezTo>
                    <a:pt x="5" y="58"/>
                    <a:pt x="0" y="54"/>
                    <a:pt x="2" y="51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669">
              <a:extLst>
                <a:ext uri="{FF2B5EF4-FFF2-40B4-BE49-F238E27FC236}">
                  <a16:creationId xmlns="" xmlns:a16="http://schemas.microsoft.com/office/drawing/2014/main" id="{FC254408-080C-43BD-90FD-DA11A6F17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3551238"/>
              <a:ext cx="23813" cy="30163"/>
            </a:xfrm>
            <a:custGeom>
              <a:avLst/>
              <a:gdLst>
                <a:gd name="T0" fmla="*/ 0 w 30"/>
                <a:gd name="T1" fmla="*/ 16 h 40"/>
                <a:gd name="T2" fmla="*/ 25 w 30"/>
                <a:gd name="T3" fmla="*/ 2 h 40"/>
                <a:gd name="T4" fmla="*/ 26 w 30"/>
                <a:gd name="T5" fmla="*/ 8 h 40"/>
                <a:gd name="T6" fmla="*/ 22 w 30"/>
                <a:gd name="T7" fmla="*/ 18 h 40"/>
                <a:gd name="T8" fmla="*/ 18 w 30"/>
                <a:gd name="T9" fmla="*/ 35 h 40"/>
                <a:gd name="T10" fmla="*/ 7 w 30"/>
                <a:gd name="T11" fmla="*/ 27 h 40"/>
                <a:gd name="T12" fmla="*/ 0 w 30"/>
                <a:gd name="T13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0">
                  <a:moveTo>
                    <a:pt x="0" y="16"/>
                  </a:moveTo>
                  <a:cubicBezTo>
                    <a:pt x="12" y="16"/>
                    <a:pt x="16" y="6"/>
                    <a:pt x="25" y="2"/>
                  </a:cubicBezTo>
                  <a:cubicBezTo>
                    <a:pt x="30" y="0"/>
                    <a:pt x="28" y="6"/>
                    <a:pt x="26" y="8"/>
                  </a:cubicBezTo>
                  <a:cubicBezTo>
                    <a:pt x="22" y="11"/>
                    <a:pt x="21" y="12"/>
                    <a:pt x="22" y="18"/>
                  </a:cubicBezTo>
                  <a:cubicBezTo>
                    <a:pt x="22" y="18"/>
                    <a:pt x="24" y="40"/>
                    <a:pt x="18" y="35"/>
                  </a:cubicBezTo>
                  <a:cubicBezTo>
                    <a:pt x="15" y="33"/>
                    <a:pt x="9" y="29"/>
                    <a:pt x="7" y="27"/>
                  </a:cubicBezTo>
                  <a:cubicBezTo>
                    <a:pt x="5" y="22"/>
                    <a:pt x="6" y="18"/>
                    <a:pt x="0" y="1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670">
              <a:extLst>
                <a:ext uri="{FF2B5EF4-FFF2-40B4-BE49-F238E27FC236}">
                  <a16:creationId xmlns="" xmlns:a16="http://schemas.microsoft.com/office/drawing/2014/main" id="{31247FD4-4FAD-4EAE-8CF2-B6ABC94CA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3551238"/>
              <a:ext cx="23813" cy="30163"/>
            </a:xfrm>
            <a:custGeom>
              <a:avLst/>
              <a:gdLst>
                <a:gd name="T0" fmla="*/ 0 w 30"/>
                <a:gd name="T1" fmla="*/ 16 h 40"/>
                <a:gd name="T2" fmla="*/ 25 w 30"/>
                <a:gd name="T3" fmla="*/ 2 h 40"/>
                <a:gd name="T4" fmla="*/ 26 w 30"/>
                <a:gd name="T5" fmla="*/ 8 h 40"/>
                <a:gd name="T6" fmla="*/ 22 w 30"/>
                <a:gd name="T7" fmla="*/ 18 h 40"/>
                <a:gd name="T8" fmla="*/ 18 w 30"/>
                <a:gd name="T9" fmla="*/ 35 h 40"/>
                <a:gd name="T10" fmla="*/ 7 w 30"/>
                <a:gd name="T11" fmla="*/ 27 h 40"/>
                <a:gd name="T12" fmla="*/ 0 w 30"/>
                <a:gd name="T13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0">
                  <a:moveTo>
                    <a:pt x="0" y="16"/>
                  </a:moveTo>
                  <a:cubicBezTo>
                    <a:pt x="12" y="16"/>
                    <a:pt x="16" y="6"/>
                    <a:pt x="25" y="2"/>
                  </a:cubicBezTo>
                  <a:cubicBezTo>
                    <a:pt x="30" y="0"/>
                    <a:pt x="28" y="6"/>
                    <a:pt x="26" y="8"/>
                  </a:cubicBezTo>
                  <a:cubicBezTo>
                    <a:pt x="22" y="11"/>
                    <a:pt x="21" y="12"/>
                    <a:pt x="22" y="18"/>
                  </a:cubicBezTo>
                  <a:cubicBezTo>
                    <a:pt x="22" y="18"/>
                    <a:pt x="24" y="40"/>
                    <a:pt x="18" y="35"/>
                  </a:cubicBezTo>
                  <a:cubicBezTo>
                    <a:pt x="15" y="33"/>
                    <a:pt x="9" y="29"/>
                    <a:pt x="7" y="27"/>
                  </a:cubicBezTo>
                  <a:cubicBezTo>
                    <a:pt x="5" y="22"/>
                    <a:pt x="6" y="18"/>
                    <a:pt x="0" y="1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671">
              <a:extLst>
                <a:ext uri="{FF2B5EF4-FFF2-40B4-BE49-F238E27FC236}">
                  <a16:creationId xmlns="" xmlns:a16="http://schemas.microsoft.com/office/drawing/2014/main" id="{7BE6440B-1563-459A-AA46-262EB5BFEE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376" y="3554413"/>
              <a:ext cx="7938" cy="15875"/>
            </a:xfrm>
            <a:custGeom>
              <a:avLst/>
              <a:gdLst>
                <a:gd name="T0" fmla="*/ 1 w 10"/>
                <a:gd name="T1" fmla="*/ 7 h 20"/>
                <a:gd name="T2" fmla="*/ 4 w 10"/>
                <a:gd name="T3" fmla="*/ 0 h 20"/>
                <a:gd name="T4" fmla="*/ 10 w 10"/>
                <a:gd name="T5" fmla="*/ 20 h 20"/>
                <a:gd name="T6" fmla="*/ 1 w 10"/>
                <a:gd name="T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0">
                  <a:moveTo>
                    <a:pt x="1" y="7"/>
                  </a:moveTo>
                  <a:cubicBezTo>
                    <a:pt x="0" y="1"/>
                    <a:pt x="3" y="5"/>
                    <a:pt x="4" y="0"/>
                  </a:cubicBezTo>
                  <a:cubicBezTo>
                    <a:pt x="9" y="6"/>
                    <a:pt x="10" y="14"/>
                    <a:pt x="10" y="20"/>
                  </a:cubicBezTo>
                  <a:cubicBezTo>
                    <a:pt x="3" y="19"/>
                    <a:pt x="1" y="13"/>
                    <a:pt x="1" y="7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672">
              <a:extLst>
                <a:ext uri="{FF2B5EF4-FFF2-40B4-BE49-F238E27FC236}">
                  <a16:creationId xmlns="" xmlns:a16="http://schemas.microsoft.com/office/drawing/2014/main" id="{A902BF23-4887-46A9-BEA3-6E04E3AC5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9376" y="3554413"/>
              <a:ext cx="7938" cy="15875"/>
            </a:xfrm>
            <a:custGeom>
              <a:avLst/>
              <a:gdLst>
                <a:gd name="T0" fmla="*/ 1 w 10"/>
                <a:gd name="T1" fmla="*/ 7 h 20"/>
                <a:gd name="T2" fmla="*/ 4 w 10"/>
                <a:gd name="T3" fmla="*/ 0 h 20"/>
                <a:gd name="T4" fmla="*/ 10 w 10"/>
                <a:gd name="T5" fmla="*/ 20 h 20"/>
                <a:gd name="T6" fmla="*/ 1 w 10"/>
                <a:gd name="T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0">
                  <a:moveTo>
                    <a:pt x="1" y="7"/>
                  </a:moveTo>
                  <a:cubicBezTo>
                    <a:pt x="0" y="1"/>
                    <a:pt x="3" y="5"/>
                    <a:pt x="4" y="0"/>
                  </a:cubicBezTo>
                  <a:cubicBezTo>
                    <a:pt x="9" y="6"/>
                    <a:pt x="10" y="14"/>
                    <a:pt x="10" y="20"/>
                  </a:cubicBezTo>
                  <a:cubicBezTo>
                    <a:pt x="3" y="19"/>
                    <a:pt x="1" y="13"/>
                    <a:pt x="1" y="7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673">
              <a:extLst>
                <a:ext uri="{FF2B5EF4-FFF2-40B4-BE49-F238E27FC236}">
                  <a16:creationId xmlns="" xmlns:a16="http://schemas.microsoft.com/office/drawing/2014/main" id="{513C95D4-7BF1-4391-BD05-E2210E300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1588" y="3078163"/>
              <a:ext cx="17463" cy="17463"/>
            </a:xfrm>
            <a:custGeom>
              <a:avLst/>
              <a:gdLst>
                <a:gd name="T0" fmla="*/ 0 w 22"/>
                <a:gd name="T1" fmla="*/ 9 h 23"/>
                <a:gd name="T2" fmla="*/ 5 w 22"/>
                <a:gd name="T3" fmla="*/ 7 h 23"/>
                <a:gd name="T4" fmla="*/ 2 w 22"/>
                <a:gd name="T5" fmla="*/ 10 h 23"/>
                <a:gd name="T6" fmla="*/ 14 w 22"/>
                <a:gd name="T7" fmla="*/ 15 h 23"/>
                <a:gd name="T8" fmla="*/ 16 w 22"/>
                <a:gd name="T9" fmla="*/ 11 h 23"/>
                <a:gd name="T10" fmla="*/ 10 w 22"/>
                <a:gd name="T11" fmla="*/ 10 h 23"/>
                <a:gd name="T12" fmla="*/ 13 w 22"/>
                <a:gd name="T13" fmla="*/ 8 h 23"/>
                <a:gd name="T14" fmla="*/ 10 w 22"/>
                <a:gd name="T15" fmla="*/ 6 h 23"/>
                <a:gd name="T16" fmla="*/ 21 w 22"/>
                <a:gd name="T17" fmla="*/ 17 h 23"/>
                <a:gd name="T18" fmla="*/ 1 w 22"/>
                <a:gd name="T19" fmla="*/ 18 h 23"/>
                <a:gd name="T20" fmla="*/ 6 w 22"/>
                <a:gd name="T21" fmla="*/ 13 h 23"/>
                <a:gd name="T22" fmla="*/ 1 w 22"/>
                <a:gd name="T23" fmla="*/ 16 h 23"/>
                <a:gd name="T24" fmla="*/ 0 w 22"/>
                <a:gd name="T25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3">
                  <a:moveTo>
                    <a:pt x="0" y="9"/>
                  </a:moveTo>
                  <a:cubicBezTo>
                    <a:pt x="1" y="7"/>
                    <a:pt x="3" y="6"/>
                    <a:pt x="5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5" y="13"/>
                    <a:pt x="10" y="14"/>
                    <a:pt x="14" y="15"/>
                  </a:cubicBezTo>
                  <a:cubicBezTo>
                    <a:pt x="9" y="8"/>
                    <a:pt x="17" y="16"/>
                    <a:pt x="16" y="11"/>
                  </a:cubicBezTo>
                  <a:cubicBezTo>
                    <a:pt x="16" y="8"/>
                    <a:pt x="12" y="9"/>
                    <a:pt x="10" y="10"/>
                  </a:cubicBezTo>
                  <a:cubicBezTo>
                    <a:pt x="11" y="10"/>
                    <a:pt x="12" y="9"/>
                    <a:pt x="13" y="8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6" y="0"/>
                    <a:pt x="22" y="12"/>
                    <a:pt x="21" y="17"/>
                  </a:cubicBezTo>
                  <a:cubicBezTo>
                    <a:pt x="19" y="23"/>
                    <a:pt x="4" y="21"/>
                    <a:pt x="1" y="18"/>
                  </a:cubicBezTo>
                  <a:cubicBezTo>
                    <a:pt x="4" y="18"/>
                    <a:pt x="7" y="16"/>
                    <a:pt x="6" y="13"/>
                  </a:cubicBezTo>
                  <a:cubicBezTo>
                    <a:pt x="5" y="14"/>
                    <a:pt x="3" y="15"/>
                    <a:pt x="1" y="16"/>
                  </a:cubicBezTo>
                  <a:cubicBezTo>
                    <a:pt x="1" y="14"/>
                    <a:pt x="0" y="11"/>
                    <a:pt x="0" y="9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674">
              <a:extLst>
                <a:ext uri="{FF2B5EF4-FFF2-40B4-BE49-F238E27FC236}">
                  <a16:creationId xmlns="" xmlns:a16="http://schemas.microsoft.com/office/drawing/2014/main" id="{0315DB7C-41FB-4A6F-92A5-D810E9138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1588" y="3078163"/>
              <a:ext cx="17463" cy="17463"/>
            </a:xfrm>
            <a:custGeom>
              <a:avLst/>
              <a:gdLst>
                <a:gd name="T0" fmla="*/ 0 w 22"/>
                <a:gd name="T1" fmla="*/ 9 h 23"/>
                <a:gd name="T2" fmla="*/ 5 w 22"/>
                <a:gd name="T3" fmla="*/ 7 h 23"/>
                <a:gd name="T4" fmla="*/ 2 w 22"/>
                <a:gd name="T5" fmla="*/ 10 h 23"/>
                <a:gd name="T6" fmla="*/ 14 w 22"/>
                <a:gd name="T7" fmla="*/ 15 h 23"/>
                <a:gd name="T8" fmla="*/ 16 w 22"/>
                <a:gd name="T9" fmla="*/ 11 h 23"/>
                <a:gd name="T10" fmla="*/ 10 w 22"/>
                <a:gd name="T11" fmla="*/ 10 h 23"/>
                <a:gd name="T12" fmla="*/ 13 w 22"/>
                <a:gd name="T13" fmla="*/ 8 h 23"/>
                <a:gd name="T14" fmla="*/ 10 w 22"/>
                <a:gd name="T15" fmla="*/ 6 h 23"/>
                <a:gd name="T16" fmla="*/ 21 w 22"/>
                <a:gd name="T17" fmla="*/ 17 h 23"/>
                <a:gd name="T18" fmla="*/ 1 w 22"/>
                <a:gd name="T19" fmla="*/ 18 h 23"/>
                <a:gd name="T20" fmla="*/ 6 w 22"/>
                <a:gd name="T21" fmla="*/ 13 h 23"/>
                <a:gd name="T22" fmla="*/ 1 w 22"/>
                <a:gd name="T23" fmla="*/ 16 h 23"/>
                <a:gd name="T24" fmla="*/ 0 w 22"/>
                <a:gd name="T25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3">
                  <a:moveTo>
                    <a:pt x="0" y="9"/>
                  </a:moveTo>
                  <a:cubicBezTo>
                    <a:pt x="1" y="7"/>
                    <a:pt x="3" y="6"/>
                    <a:pt x="5" y="7"/>
                  </a:cubicBezTo>
                  <a:cubicBezTo>
                    <a:pt x="4" y="8"/>
                    <a:pt x="3" y="9"/>
                    <a:pt x="2" y="10"/>
                  </a:cubicBezTo>
                  <a:cubicBezTo>
                    <a:pt x="5" y="13"/>
                    <a:pt x="10" y="14"/>
                    <a:pt x="14" y="15"/>
                  </a:cubicBezTo>
                  <a:cubicBezTo>
                    <a:pt x="9" y="8"/>
                    <a:pt x="17" y="16"/>
                    <a:pt x="16" y="11"/>
                  </a:cubicBezTo>
                  <a:cubicBezTo>
                    <a:pt x="16" y="8"/>
                    <a:pt x="12" y="9"/>
                    <a:pt x="10" y="10"/>
                  </a:cubicBezTo>
                  <a:cubicBezTo>
                    <a:pt x="11" y="10"/>
                    <a:pt x="12" y="9"/>
                    <a:pt x="13" y="8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16" y="0"/>
                    <a:pt x="22" y="12"/>
                    <a:pt x="21" y="17"/>
                  </a:cubicBezTo>
                  <a:cubicBezTo>
                    <a:pt x="19" y="23"/>
                    <a:pt x="4" y="21"/>
                    <a:pt x="1" y="18"/>
                  </a:cubicBezTo>
                  <a:cubicBezTo>
                    <a:pt x="4" y="18"/>
                    <a:pt x="7" y="16"/>
                    <a:pt x="6" y="13"/>
                  </a:cubicBezTo>
                  <a:cubicBezTo>
                    <a:pt x="5" y="14"/>
                    <a:pt x="3" y="15"/>
                    <a:pt x="1" y="16"/>
                  </a:cubicBezTo>
                  <a:cubicBezTo>
                    <a:pt x="1" y="14"/>
                    <a:pt x="0" y="11"/>
                    <a:pt x="0" y="9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676">
              <a:extLst>
                <a:ext uri="{FF2B5EF4-FFF2-40B4-BE49-F238E27FC236}">
                  <a16:creationId xmlns="" xmlns:a16="http://schemas.microsoft.com/office/drawing/2014/main" id="{6692F6F9-002F-41BA-9963-93C4B78EE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1138" y="2736850"/>
              <a:ext cx="654050" cy="735013"/>
            </a:xfrm>
            <a:custGeom>
              <a:avLst/>
              <a:gdLst>
                <a:gd name="T0" fmla="*/ 69 w 845"/>
                <a:gd name="T1" fmla="*/ 384 h 950"/>
                <a:gd name="T2" fmla="*/ 47 w 845"/>
                <a:gd name="T3" fmla="*/ 310 h 950"/>
                <a:gd name="T4" fmla="*/ 73 w 845"/>
                <a:gd name="T5" fmla="*/ 265 h 950"/>
                <a:gd name="T6" fmla="*/ 140 w 845"/>
                <a:gd name="T7" fmla="*/ 184 h 950"/>
                <a:gd name="T8" fmla="*/ 167 w 845"/>
                <a:gd name="T9" fmla="*/ 115 h 950"/>
                <a:gd name="T10" fmla="*/ 123 w 845"/>
                <a:gd name="T11" fmla="*/ 67 h 950"/>
                <a:gd name="T12" fmla="*/ 135 w 845"/>
                <a:gd name="T13" fmla="*/ 28 h 950"/>
                <a:gd name="T14" fmla="*/ 214 w 845"/>
                <a:gd name="T15" fmla="*/ 1 h 950"/>
                <a:gd name="T16" fmla="*/ 257 w 845"/>
                <a:gd name="T17" fmla="*/ 57 h 950"/>
                <a:gd name="T18" fmla="*/ 268 w 845"/>
                <a:gd name="T19" fmla="*/ 104 h 950"/>
                <a:gd name="T20" fmla="*/ 283 w 845"/>
                <a:gd name="T21" fmla="*/ 141 h 950"/>
                <a:gd name="T22" fmla="*/ 329 w 845"/>
                <a:gd name="T23" fmla="*/ 172 h 950"/>
                <a:gd name="T24" fmla="*/ 344 w 845"/>
                <a:gd name="T25" fmla="*/ 236 h 950"/>
                <a:gd name="T26" fmla="*/ 425 w 845"/>
                <a:gd name="T27" fmla="*/ 278 h 950"/>
                <a:gd name="T28" fmla="*/ 504 w 845"/>
                <a:gd name="T29" fmla="*/ 300 h 950"/>
                <a:gd name="T30" fmla="*/ 581 w 845"/>
                <a:gd name="T31" fmla="*/ 309 h 950"/>
                <a:gd name="T32" fmla="*/ 599 w 845"/>
                <a:gd name="T33" fmla="*/ 284 h 950"/>
                <a:gd name="T34" fmla="*/ 672 w 845"/>
                <a:gd name="T35" fmla="*/ 301 h 950"/>
                <a:gd name="T36" fmla="*/ 691 w 845"/>
                <a:gd name="T37" fmla="*/ 266 h 950"/>
                <a:gd name="T38" fmla="*/ 767 w 845"/>
                <a:gd name="T39" fmla="*/ 220 h 950"/>
                <a:gd name="T40" fmla="*/ 802 w 845"/>
                <a:gd name="T41" fmla="*/ 225 h 950"/>
                <a:gd name="T42" fmla="*/ 842 w 845"/>
                <a:gd name="T43" fmla="*/ 256 h 950"/>
                <a:gd name="T44" fmla="*/ 803 w 845"/>
                <a:gd name="T45" fmla="*/ 298 h 950"/>
                <a:gd name="T46" fmla="*/ 790 w 845"/>
                <a:gd name="T47" fmla="*/ 334 h 950"/>
                <a:gd name="T48" fmla="*/ 755 w 845"/>
                <a:gd name="T49" fmla="*/ 398 h 950"/>
                <a:gd name="T50" fmla="*/ 739 w 845"/>
                <a:gd name="T51" fmla="*/ 461 h 950"/>
                <a:gd name="T52" fmla="*/ 708 w 845"/>
                <a:gd name="T53" fmla="*/ 417 h 950"/>
                <a:gd name="T54" fmla="*/ 690 w 845"/>
                <a:gd name="T55" fmla="*/ 394 h 950"/>
                <a:gd name="T56" fmla="*/ 685 w 845"/>
                <a:gd name="T57" fmla="*/ 357 h 950"/>
                <a:gd name="T58" fmla="*/ 605 w 845"/>
                <a:gd name="T59" fmla="*/ 314 h 950"/>
                <a:gd name="T60" fmla="*/ 590 w 845"/>
                <a:gd name="T61" fmla="*/ 336 h 950"/>
                <a:gd name="T62" fmla="*/ 592 w 845"/>
                <a:gd name="T63" fmla="*/ 365 h 950"/>
                <a:gd name="T64" fmla="*/ 621 w 845"/>
                <a:gd name="T65" fmla="*/ 432 h 950"/>
                <a:gd name="T66" fmla="*/ 626 w 845"/>
                <a:gd name="T67" fmla="*/ 475 h 950"/>
                <a:gd name="T68" fmla="*/ 614 w 845"/>
                <a:gd name="T69" fmla="*/ 471 h 950"/>
                <a:gd name="T70" fmla="*/ 595 w 845"/>
                <a:gd name="T71" fmla="*/ 454 h 950"/>
                <a:gd name="T72" fmla="*/ 566 w 845"/>
                <a:gd name="T73" fmla="*/ 527 h 950"/>
                <a:gd name="T74" fmla="*/ 531 w 845"/>
                <a:gd name="T75" fmla="*/ 549 h 950"/>
                <a:gd name="T76" fmla="*/ 447 w 845"/>
                <a:gd name="T77" fmla="*/ 640 h 950"/>
                <a:gd name="T78" fmla="*/ 406 w 845"/>
                <a:gd name="T79" fmla="*/ 684 h 950"/>
                <a:gd name="T80" fmla="*/ 391 w 845"/>
                <a:gd name="T81" fmla="*/ 760 h 950"/>
                <a:gd name="T82" fmla="*/ 389 w 845"/>
                <a:gd name="T83" fmla="*/ 849 h 950"/>
                <a:gd name="T84" fmla="*/ 368 w 845"/>
                <a:gd name="T85" fmla="*/ 888 h 950"/>
                <a:gd name="T86" fmla="*/ 327 w 845"/>
                <a:gd name="T87" fmla="*/ 946 h 950"/>
                <a:gd name="T88" fmla="*/ 288 w 845"/>
                <a:gd name="T89" fmla="*/ 900 h 950"/>
                <a:gd name="T90" fmla="*/ 250 w 845"/>
                <a:gd name="T91" fmla="*/ 815 h 950"/>
                <a:gd name="T92" fmla="*/ 210 w 845"/>
                <a:gd name="T93" fmla="*/ 714 h 950"/>
                <a:gd name="T94" fmla="*/ 179 w 845"/>
                <a:gd name="T95" fmla="*/ 660 h 950"/>
                <a:gd name="T96" fmla="*/ 158 w 845"/>
                <a:gd name="T97" fmla="*/ 578 h 950"/>
                <a:gd name="T98" fmla="*/ 153 w 845"/>
                <a:gd name="T99" fmla="*/ 555 h 950"/>
                <a:gd name="T100" fmla="*/ 141 w 845"/>
                <a:gd name="T101" fmla="*/ 490 h 950"/>
                <a:gd name="T102" fmla="*/ 131 w 845"/>
                <a:gd name="T103" fmla="*/ 454 h 950"/>
                <a:gd name="T104" fmla="*/ 127 w 845"/>
                <a:gd name="T105" fmla="*/ 489 h 950"/>
                <a:gd name="T106" fmla="*/ 32 w 845"/>
                <a:gd name="T107" fmla="*/ 451 h 950"/>
                <a:gd name="T108" fmla="*/ 67 w 845"/>
                <a:gd name="T109" fmla="*/ 434 h 950"/>
                <a:gd name="T110" fmla="*/ 18 w 845"/>
                <a:gd name="T111" fmla="*/ 403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45" h="950">
                  <a:moveTo>
                    <a:pt x="1" y="406"/>
                  </a:moveTo>
                  <a:cubicBezTo>
                    <a:pt x="0" y="399"/>
                    <a:pt x="8" y="399"/>
                    <a:pt x="13" y="399"/>
                  </a:cubicBezTo>
                  <a:cubicBezTo>
                    <a:pt x="18" y="399"/>
                    <a:pt x="16" y="390"/>
                    <a:pt x="15" y="387"/>
                  </a:cubicBezTo>
                  <a:cubicBezTo>
                    <a:pt x="19" y="389"/>
                    <a:pt x="28" y="389"/>
                    <a:pt x="32" y="388"/>
                  </a:cubicBezTo>
                  <a:cubicBezTo>
                    <a:pt x="39" y="385"/>
                    <a:pt x="46" y="395"/>
                    <a:pt x="53" y="392"/>
                  </a:cubicBezTo>
                  <a:cubicBezTo>
                    <a:pt x="55" y="391"/>
                    <a:pt x="66" y="379"/>
                    <a:pt x="69" y="384"/>
                  </a:cubicBezTo>
                  <a:cubicBezTo>
                    <a:pt x="73" y="392"/>
                    <a:pt x="78" y="388"/>
                    <a:pt x="85" y="383"/>
                  </a:cubicBezTo>
                  <a:cubicBezTo>
                    <a:pt x="79" y="382"/>
                    <a:pt x="84" y="374"/>
                    <a:pt x="82" y="370"/>
                  </a:cubicBezTo>
                  <a:cubicBezTo>
                    <a:pt x="78" y="363"/>
                    <a:pt x="74" y="356"/>
                    <a:pt x="69" y="349"/>
                  </a:cubicBezTo>
                  <a:cubicBezTo>
                    <a:pt x="66" y="345"/>
                    <a:pt x="70" y="337"/>
                    <a:pt x="62" y="339"/>
                  </a:cubicBezTo>
                  <a:cubicBezTo>
                    <a:pt x="56" y="341"/>
                    <a:pt x="49" y="333"/>
                    <a:pt x="49" y="327"/>
                  </a:cubicBezTo>
                  <a:cubicBezTo>
                    <a:pt x="50" y="323"/>
                    <a:pt x="51" y="313"/>
                    <a:pt x="47" y="310"/>
                  </a:cubicBezTo>
                  <a:cubicBezTo>
                    <a:pt x="41" y="304"/>
                    <a:pt x="30" y="309"/>
                    <a:pt x="27" y="299"/>
                  </a:cubicBezTo>
                  <a:cubicBezTo>
                    <a:pt x="25" y="291"/>
                    <a:pt x="32" y="284"/>
                    <a:pt x="36" y="279"/>
                  </a:cubicBezTo>
                  <a:cubicBezTo>
                    <a:pt x="38" y="275"/>
                    <a:pt x="40" y="270"/>
                    <a:pt x="42" y="266"/>
                  </a:cubicBezTo>
                  <a:cubicBezTo>
                    <a:pt x="44" y="263"/>
                    <a:pt x="47" y="256"/>
                    <a:pt x="51" y="257"/>
                  </a:cubicBezTo>
                  <a:cubicBezTo>
                    <a:pt x="57" y="259"/>
                    <a:pt x="57" y="268"/>
                    <a:pt x="63" y="269"/>
                  </a:cubicBezTo>
                  <a:cubicBezTo>
                    <a:pt x="66" y="269"/>
                    <a:pt x="70" y="267"/>
                    <a:pt x="73" y="265"/>
                  </a:cubicBezTo>
                  <a:cubicBezTo>
                    <a:pt x="77" y="264"/>
                    <a:pt x="80" y="264"/>
                    <a:pt x="84" y="263"/>
                  </a:cubicBezTo>
                  <a:cubicBezTo>
                    <a:pt x="94" y="262"/>
                    <a:pt x="92" y="255"/>
                    <a:pt x="97" y="249"/>
                  </a:cubicBezTo>
                  <a:cubicBezTo>
                    <a:pt x="104" y="242"/>
                    <a:pt x="100" y="234"/>
                    <a:pt x="109" y="228"/>
                  </a:cubicBezTo>
                  <a:cubicBezTo>
                    <a:pt x="118" y="224"/>
                    <a:pt x="121" y="218"/>
                    <a:pt x="124" y="208"/>
                  </a:cubicBezTo>
                  <a:cubicBezTo>
                    <a:pt x="126" y="201"/>
                    <a:pt x="124" y="192"/>
                    <a:pt x="132" y="189"/>
                  </a:cubicBezTo>
                  <a:cubicBezTo>
                    <a:pt x="135" y="188"/>
                    <a:pt x="139" y="187"/>
                    <a:pt x="140" y="184"/>
                  </a:cubicBezTo>
                  <a:cubicBezTo>
                    <a:pt x="143" y="180"/>
                    <a:pt x="137" y="179"/>
                    <a:pt x="137" y="177"/>
                  </a:cubicBezTo>
                  <a:cubicBezTo>
                    <a:pt x="137" y="175"/>
                    <a:pt x="144" y="166"/>
                    <a:pt x="145" y="163"/>
                  </a:cubicBezTo>
                  <a:cubicBezTo>
                    <a:pt x="148" y="159"/>
                    <a:pt x="155" y="157"/>
                    <a:pt x="157" y="152"/>
                  </a:cubicBezTo>
                  <a:cubicBezTo>
                    <a:pt x="151" y="152"/>
                    <a:pt x="152" y="146"/>
                    <a:pt x="152" y="142"/>
                  </a:cubicBezTo>
                  <a:cubicBezTo>
                    <a:pt x="152" y="137"/>
                    <a:pt x="148" y="133"/>
                    <a:pt x="148" y="129"/>
                  </a:cubicBezTo>
                  <a:cubicBezTo>
                    <a:pt x="148" y="121"/>
                    <a:pt x="163" y="120"/>
                    <a:pt x="167" y="115"/>
                  </a:cubicBezTo>
                  <a:cubicBezTo>
                    <a:pt x="174" y="106"/>
                    <a:pt x="153" y="106"/>
                    <a:pt x="150" y="104"/>
                  </a:cubicBezTo>
                  <a:cubicBezTo>
                    <a:pt x="146" y="103"/>
                    <a:pt x="148" y="97"/>
                    <a:pt x="144" y="95"/>
                  </a:cubicBezTo>
                  <a:cubicBezTo>
                    <a:pt x="141" y="94"/>
                    <a:pt x="138" y="94"/>
                    <a:pt x="135" y="93"/>
                  </a:cubicBezTo>
                  <a:cubicBezTo>
                    <a:pt x="136" y="89"/>
                    <a:pt x="135" y="88"/>
                    <a:pt x="132" y="86"/>
                  </a:cubicBezTo>
                  <a:cubicBezTo>
                    <a:pt x="130" y="85"/>
                    <a:pt x="122" y="80"/>
                    <a:pt x="124" y="76"/>
                  </a:cubicBezTo>
                  <a:cubicBezTo>
                    <a:pt x="126" y="73"/>
                    <a:pt x="127" y="69"/>
                    <a:pt x="123" y="67"/>
                  </a:cubicBezTo>
                  <a:cubicBezTo>
                    <a:pt x="121" y="65"/>
                    <a:pt x="117" y="61"/>
                    <a:pt x="120" y="58"/>
                  </a:cubicBezTo>
                  <a:cubicBezTo>
                    <a:pt x="122" y="57"/>
                    <a:pt x="130" y="51"/>
                    <a:pt x="123" y="51"/>
                  </a:cubicBezTo>
                  <a:cubicBezTo>
                    <a:pt x="122" y="51"/>
                    <a:pt x="111" y="51"/>
                    <a:pt x="114" y="47"/>
                  </a:cubicBezTo>
                  <a:cubicBezTo>
                    <a:pt x="118" y="42"/>
                    <a:pt x="113" y="42"/>
                    <a:pt x="110" y="40"/>
                  </a:cubicBezTo>
                  <a:cubicBezTo>
                    <a:pt x="106" y="37"/>
                    <a:pt x="112" y="29"/>
                    <a:pt x="115" y="27"/>
                  </a:cubicBezTo>
                  <a:cubicBezTo>
                    <a:pt x="121" y="23"/>
                    <a:pt x="128" y="26"/>
                    <a:pt x="135" y="28"/>
                  </a:cubicBezTo>
                  <a:cubicBezTo>
                    <a:pt x="142" y="30"/>
                    <a:pt x="150" y="31"/>
                    <a:pt x="157" y="33"/>
                  </a:cubicBezTo>
                  <a:cubicBezTo>
                    <a:pt x="164" y="35"/>
                    <a:pt x="167" y="31"/>
                    <a:pt x="173" y="29"/>
                  </a:cubicBezTo>
                  <a:cubicBezTo>
                    <a:pt x="178" y="27"/>
                    <a:pt x="183" y="27"/>
                    <a:pt x="188" y="26"/>
                  </a:cubicBezTo>
                  <a:cubicBezTo>
                    <a:pt x="190" y="25"/>
                    <a:pt x="199" y="16"/>
                    <a:pt x="198" y="15"/>
                  </a:cubicBezTo>
                  <a:cubicBezTo>
                    <a:pt x="196" y="12"/>
                    <a:pt x="205" y="7"/>
                    <a:pt x="208" y="5"/>
                  </a:cubicBezTo>
                  <a:cubicBezTo>
                    <a:pt x="210" y="4"/>
                    <a:pt x="212" y="2"/>
                    <a:pt x="214" y="1"/>
                  </a:cubicBezTo>
                  <a:cubicBezTo>
                    <a:pt x="217" y="0"/>
                    <a:pt x="217" y="2"/>
                    <a:pt x="219" y="1"/>
                  </a:cubicBezTo>
                  <a:cubicBezTo>
                    <a:pt x="225" y="0"/>
                    <a:pt x="223" y="7"/>
                    <a:pt x="226" y="10"/>
                  </a:cubicBezTo>
                  <a:cubicBezTo>
                    <a:pt x="230" y="16"/>
                    <a:pt x="231" y="22"/>
                    <a:pt x="236" y="27"/>
                  </a:cubicBezTo>
                  <a:cubicBezTo>
                    <a:pt x="241" y="33"/>
                    <a:pt x="251" y="34"/>
                    <a:pt x="257" y="38"/>
                  </a:cubicBezTo>
                  <a:cubicBezTo>
                    <a:pt x="259" y="40"/>
                    <a:pt x="262" y="43"/>
                    <a:pt x="259" y="45"/>
                  </a:cubicBezTo>
                  <a:cubicBezTo>
                    <a:pt x="253" y="50"/>
                    <a:pt x="255" y="51"/>
                    <a:pt x="257" y="57"/>
                  </a:cubicBezTo>
                  <a:cubicBezTo>
                    <a:pt x="259" y="63"/>
                    <a:pt x="261" y="69"/>
                    <a:pt x="265" y="73"/>
                  </a:cubicBezTo>
                  <a:cubicBezTo>
                    <a:pt x="269" y="77"/>
                    <a:pt x="276" y="77"/>
                    <a:pt x="279" y="81"/>
                  </a:cubicBezTo>
                  <a:cubicBezTo>
                    <a:pt x="280" y="82"/>
                    <a:pt x="280" y="85"/>
                    <a:pt x="281" y="87"/>
                  </a:cubicBezTo>
                  <a:cubicBezTo>
                    <a:pt x="282" y="89"/>
                    <a:pt x="283" y="90"/>
                    <a:pt x="285" y="92"/>
                  </a:cubicBezTo>
                  <a:cubicBezTo>
                    <a:pt x="290" y="98"/>
                    <a:pt x="284" y="100"/>
                    <a:pt x="281" y="103"/>
                  </a:cubicBezTo>
                  <a:cubicBezTo>
                    <a:pt x="277" y="106"/>
                    <a:pt x="272" y="112"/>
                    <a:pt x="268" y="104"/>
                  </a:cubicBezTo>
                  <a:cubicBezTo>
                    <a:pt x="266" y="98"/>
                    <a:pt x="261" y="98"/>
                    <a:pt x="256" y="102"/>
                  </a:cubicBezTo>
                  <a:cubicBezTo>
                    <a:pt x="258" y="104"/>
                    <a:pt x="258" y="107"/>
                    <a:pt x="259" y="110"/>
                  </a:cubicBezTo>
                  <a:cubicBezTo>
                    <a:pt x="260" y="113"/>
                    <a:pt x="263" y="115"/>
                    <a:pt x="265" y="117"/>
                  </a:cubicBezTo>
                  <a:cubicBezTo>
                    <a:pt x="270" y="123"/>
                    <a:pt x="269" y="128"/>
                    <a:pt x="273" y="133"/>
                  </a:cubicBezTo>
                  <a:cubicBezTo>
                    <a:pt x="275" y="135"/>
                    <a:pt x="271" y="146"/>
                    <a:pt x="278" y="145"/>
                  </a:cubicBezTo>
                  <a:cubicBezTo>
                    <a:pt x="281" y="145"/>
                    <a:pt x="280" y="142"/>
                    <a:pt x="283" y="141"/>
                  </a:cubicBezTo>
                  <a:cubicBezTo>
                    <a:pt x="286" y="140"/>
                    <a:pt x="287" y="144"/>
                    <a:pt x="289" y="146"/>
                  </a:cubicBezTo>
                  <a:cubicBezTo>
                    <a:pt x="291" y="149"/>
                    <a:pt x="297" y="156"/>
                    <a:pt x="301" y="156"/>
                  </a:cubicBezTo>
                  <a:cubicBezTo>
                    <a:pt x="305" y="157"/>
                    <a:pt x="308" y="155"/>
                    <a:pt x="312" y="159"/>
                  </a:cubicBezTo>
                  <a:cubicBezTo>
                    <a:pt x="314" y="161"/>
                    <a:pt x="317" y="160"/>
                    <a:pt x="320" y="162"/>
                  </a:cubicBezTo>
                  <a:cubicBezTo>
                    <a:pt x="321" y="164"/>
                    <a:pt x="321" y="166"/>
                    <a:pt x="322" y="168"/>
                  </a:cubicBezTo>
                  <a:cubicBezTo>
                    <a:pt x="323" y="171"/>
                    <a:pt x="326" y="171"/>
                    <a:pt x="329" y="172"/>
                  </a:cubicBezTo>
                  <a:cubicBezTo>
                    <a:pt x="336" y="175"/>
                    <a:pt x="343" y="177"/>
                    <a:pt x="349" y="183"/>
                  </a:cubicBezTo>
                  <a:cubicBezTo>
                    <a:pt x="341" y="183"/>
                    <a:pt x="339" y="195"/>
                    <a:pt x="333" y="199"/>
                  </a:cubicBezTo>
                  <a:cubicBezTo>
                    <a:pt x="333" y="199"/>
                    <a:pt x="334" y="205"/>
                    <a:pt x="333" y="206"/>
                  </a:cubicBezTo>
                  <a:cubicBezTo>
                    <a:pt x="331" y="211"/>
                    <a:pt x="334" y="213"/>
                    <a:pt x="333" y="217"/>
                  </a:cubicBezTo>
                  <a:cubicBezTo>
                    <a:pt x="332" y="221"/>
                    <a:pt x="325" y="226"/>
                    <a:pt x="330" y="230"/>
                  </a:cubicBezTo>
                  <a:cubicBezTo>
                    <a:pt x="333" y="233"/>
                    <a:pt x="344" y="241"/>
                    <a:pt x="344" y="236"/>
                  </a:cubicBezTo>
                  <a:cubicBezTo>
                    <a:pt x="348" y="239"/>
                    <a:pt x="354" y="243"/>
                    <a:pt x="360" y="245"/>
                  </a:cubicBezTo>
                  <a:cubicBezTo>
                    <a:pt x="366" y="247"/>
                    <a:pt x="369" y="252"/>
                    <a:pt x="375" y="256"/>
                  </a:cubicBezTo>
                  <a:cubicBezTo>
                    <a:pt x="376" y="257"/>
                    <a:pt x="385" y="264"/>
                    <a:pt x="388" y="263"/>
                  </a:cubicBezTo>
                  <a:cubicBezTo>
                    <a:pt x="394" y="261"/>
                    <a:pt x="399" y="266"/>
                    <a:pt x="404" y="268"/>
                  </a:cubicBezTo>
                  <a:cubicBezTo>
                    <a:pt x="406" y="269"/>
                    <a:pt x="413" y="269"/>
                    <a:pt x="414" y="271"/>
                  </a:cubicBezTo>
                  <a:cubicBezTo>
                    <a:pt x="418" y="275"/>
                    <a:pt x="418" y="277"/>
                    <a:pt x="425" y="278"/>
                  </a:cubicBezTo>
                  <a:cubicBezTo>
                    <a:pt x="429" y="279"/>
                    <a:pt x="433" y="282"/>
                    <a:pt x="437" y="280"/>
                  </a:cubicBezTo>
                  <a:cubicBezTo>
                    <a:pt x="442" y="276"/>
                    <a:pt x="444" y="279"/>
                    <a:pt x="450" y="281"/>
                  </a:cubicBezTo>
                  <a:cubicBezTo>
                    <a:pt x="446" y="272"/>
                    <a:pt x="469" y="282"/>
                    <a:pt x="470" y="282"/>
                  </a:cubicBezTo>
                  <a:cubicBezTo>
                    <a:pt x="477" y="284"/>
                    <a:pt x="473" y="292"/>
                    <a:pt x="478" y="294"/>
                  </a:cubicBezTo>
                  <a:cubicBezTo>
                    <a:pt x="483" y="295"/>
                    <a:pt x="491" y="297"/>
                    <a:pt x="494" y="301"/>
                  </a:cubicBezTo>
                  <a:cubicBezTo>
                    <a:pt x="496" y="305"/>
                    <a:pt x="501" y="300"/>
                    <a:pt x="504" y="300"/>
                  </a:cubicBezTo>
                  <a:cubicBezTo>
                    <a:pt x="511" y="299"/>
                    <a:pt x="508" y="310"/>
                    <a:pt x="517" y="306"/>
                  </a:cubicBezTo>
                  <a:cubicBezTo>
                    <a:pt x="520" y="305"/>
                    <a:pt x="532" y="309"/>
                    <a:pt x="535" y="311"/>
                  </a:cubicBezTo>
                  <a:cubicBezTo>
                    <a:pt x="541" y="315"/>
                    <a:pt x="543" y="311"/>
                    <a:pt x="549" y="309"/>
                  </a:cubicBezTo>
                  <a:cubicBezTo>
                    <a:pt x="550" y="313"/>
                    <a:pt x="557" y="318"/>
                    <a:pt x="561" y="314"/>
                  </a:cubicBezTo>
                  <a:cubicBezTo>
                    <a:pt x="562" y="313"/>
                    <a:pt x="572" y="314"/>
                    <a:pt x="574" y="314"/>
                  </a:cubicBezTo>
                  <a:cubicBezTo>
                    <a:pt x="579" y="314"/>
                    <a:pt x="580" y="314"/>
                    <a:pt x="581" y="309"/>
                  </a:cubicBezTo>
                  <a:cubicBezTo>
                    <a:pt x="582" y="300"/>
                    <a:pt x="578" y="297"/>
                    <a:pt x="575" y="289"/>
                  </a:cubicBezTo>
                  <a:cubicBezTo>
                    <a:pt x="573" y="285"/>
                    <a:pt x="573" y="280"/>
                    <a:pt x="574" y="275"/>
                  </a:cubicBezTo>
                  <a:cubicBezTo>
                    <a:pt x="574" y="270"/>
                    <a:pt x="573" y="266"/>
                    <a:pt x="573" y="261"/>
                  </a:cubicBezTo>
                  <a:cubicBezTo>
                    <a:pt x="578" y="260"/>
                    <a:pt x="584" y="256"/>
                    <a:pt x="589" y="257"/>
                  </a:cubicBezTo>
                  <a:cubicBezTo>
                    <a:pt x="600" y="260"/>
                    <a:pt x="591" y="273"/>
                    <a:pt x="595" y="279"/>
                  </a:cubicBezTo>
                  <a:cubicBezTo>
                    <a:pt x="596" y="280"/>
                    <a:pt x="600" y="282"/>
                    <a:pt x="599" y="284"/>
                  </a:cubicBezTo>
                  <a:cubicBezTo>
                    <a:pt x="597" y="286"/>
                    <a:pt x="595" y="286"/>
                    <a:pt x="597" y="290"/>
                  </a:cubicBezTo>
                  <a:cubicBezTo>
                    <a:pt x="602" y="298"/>
                    <a:pt x="608" y="298"/>
                    <a:pt x="616" y="299"/>
                  </a:cubicBezTo>
                  <a:cubicBezTo>
                    <a:pt x="621" y="300"/>
                    <a:pt x="625" y="304"/>
                    <a:pt x="630" y="304"/>
                  </a:cubicBezTo>
                  <a:cubicBezTo>
                    <a:pt x="632" y="304"/>
                    <a:pt x="636" y="304"/>
                    <a:pt x="638" y="302"/>
                  </a:cubicBezTo>
                  <a:cubicBezTo>
                    <a:pt x="640" y="301"/>
                    <a:pt x="644" y="296"/>
                    <a:pt x="647" y="298"/>
                  </a:cubicBezTo>
                  <a:cubicBezTo>
                    <a:pt x="654" y="303"/>
                    <a:pt x="663" y="301"/>
                    <a:pt x="672" y="301"/>
                  </a:cubicBezTo>
                  <a:cubicBezTo>
                    <a:pt x="674" y="301"/>
                    <a:pt x="678" y="298"/>
                    <a:pt x="680" y="299"/>
                  </a:cubicBezTo>
                  <a:cubicBezTo>
                    <a:pt x="682" y="302"/>
                    <a:pt x="689" y="299"/>
                    <a:pt x="693" y="299"/>
                  </a:cubicBezTo>
                  <a:cubicBezTo>
                    <a:pt x="701" y="298"/>
                    <a:pt x="691" y="291"/>
                    <a:pt x="692" y="287"/>
                  </a:cubicBezTo>
                  <a:cubicBezTo>
                    <a:pt x="696" y="276"/>
                    <a:pt x="684" y="281"/>
                    <a:pt x="679" y="275"/>
                  </a:cubicBezTo>
                  <a:cubicBezTo>
                    <a:pt x="676" y="272"/>
                    <a:pt x="675" y="266"/>
                    <a:pt x="681" y="268"/>
                  </a:cubicBezTo>
                  <a:cubicBezTo>
                    <a:pt x="685" y="269"/>
                    <a:pt x="687" y="267"/>
                    <a:pt x="691" y="266"/>
                  </a:cubicBezTo>
                  <a:cubicBezTo>
                    <a:pt x="697" y="264"/>
                    <a:pt x="708" y="267"/>
                    <a:pt x="706" y="257"/>
                  </a:cubicBezTo>
                  <a:cubicBezTo>
                    <a:pt x="705" y="252"/>
                    <a:pt x="718" y="248"/>
                    <a:pt x="718" y="242"/>
                  </a:cubicBezTo>
                  <a:cubicBezTo>
                    <a:pt x="719" y="232"/>
                    <a:pt x="731" y="237"/>
                    <a:pt x="737" y="232"/>
                  </a:cubicBezTo>
                  <a:cubicBezTo>
                    <a:pt x="741" y="227"/>
                    <a:pt x="744" y="222"/>
                    <a:pt x="749" y="218"/>
                  </a:cubicBezTo>
                  <a:cubicBezTo>
                    <a:pt x="751" y="217"/>
                    <a:pt x="753" y="215"/>
                    <a:pt x="755" y="214"/>
                  </a:cubicBezTo>
                  <a:cubicBezTo>
                    <a:pt x="756" y="213"/>
                    <a:pt x="765" y="219"/>
                    <a:pt x="767" y="220"/>
                  </a:cubicBezTo>
                  <a:cubicBezTo>
                    <a:pt x="765" y="218"/>
                    <a:pt x="765" y="218"/>
                    <a:pt x="769" y="220"/>
                  </a:cubicBezTo>
                  <a:cubicBezTo>
                    <a:pt x="772" y="221"/>
                    <a:pt x="775" y="223"/>
                    <a:pt x="778" y="223"/>
                  </a:cubicBezTo>
                  <a:cubicBezTo>
                    <a:pt x="782" y="223"/>
                    <a:pt x="781" y="219"/>
                    <a:pt x="782" y="217"/>
                  </a:cubicBezTo>
                  <a:cubicBezTo>
                    <a:pt x="785" y="213"/>
                    <a:pt x="792" y="211"/>
                    <a:pt x="796" y="209"/>
                  </a:cubicBezTo>
                  <a:cubicBezTo>
                    <a:pt x="796" y="209"/>
                    <a:pt x="805" y="216"/>
                    <a:pt x="806" y="217"/>
                  </a:cubicBezTo>
                  <a:cubicBezTo>
                    <a:pt x="800" y="220"/>
                    <a:pt x="801" y="221"/>
                    <a:pt x="802" y="225"/>
                  </a:cubicBezTo>
                  <a:cubicBezTo>
                    <a:pt x="803" y="228"/>
                    <a:pt x="810" y="223"/>
                    <a:pt x="811" y="222"/>
                  </a:cubicBezTo>
                  <a:cubicBezTo>
                    <a:pt x="810" y="226"/>
                    <a:pt x="818" y="229"/>
                    <a:pt x="816" y="232"/>
                  </a:cubicBezTo>
                  <a:cubicBezTo>
                    <a:pt x="814" y="237"/>
                    <a:pt x="812" y="239"/>
                    <a:pt x="811" y="244"/>
                  </a:cubicBezTo>
                  <a:cubicBezTo>
                    <a:pt x="810" y="248"/>
                    <a:pt x="818" y="245"/>
                    <a:pt x="819" y="244"/>
                  </a:cubicBezTo>
                  <a:cubicBezTo>
                    <a:pt x="824" y="243"/>
                    <a:pt x="828" y="248"/>
                    <a:pt x="834" y="247"/>
                  </a:cubicBezTo>
                  <a:cubicBezTo>
                    <a:pt x="839" y="245"/>
                    <a:pt x="842" y="252"/>
                    <a:pt x="842" y="256"/>
                  </a:cubicBezTo>
                  <a:cubicBezTo>
                    <a:pt x="842" y="257"/>
                    <a:pt x="845" y="258"/>
                    <a:pt x="844" y="259"/>
                  </a:cubicBezTo>
                  <a:cubicBezTo>
                    <a:pt x="844" y="262"/>
                    <a:pt x="840" y="265"/>
                    <a:pt x="838" y="267"/>
                  </a:cubicBezTo>
                  <a:cubicBezTo>
                    <a:pt x="828" y="277"/>
                    <a:pt x="842" y="281"/>
                    <a:pt x="844" y="290"/>
                  </a:cubicBezTo>
                  <a:cubicBezTo>
                    <a:pt x="838" y="293"/>
                    <a:pt x="836" y="284"/>
                    <a:pt x="831" y="283"/>
                  </a:cubicBezTo>
                  <a:cubicBezTo>
                    <a:pt x="826" y="281"/>
                    <a:pt x="813" y="285"/>
                    <a:pt x="810" y="290"/>
                  </a:cubicBezTo>
                  <a:cubicBezTo>
                    <a:pt x="808" y="293"/>
                    <a:pt x="806" y="295"/>
                    <a:pt x="803" y="298"/>
                  </a:cubicBezTo>
                  <a:cubicBezTo>
                    <a:pt x="802" y="300"/>
                    <a:pt x="800" y="301"/>
                    <a:pt x="798" y="300"/>
                  </a:cubicBezTo>
                  <a:cubicBezTo>
                    <a:pt x="796" y="302"/>
                    <a:pt x="798" y="303"/>
                    <a:pt x="795" y="304"/>
                  </a:cubicBezTo>
                  <a:cubicBezTo>
                    <a:pt x="792" y="306"/>
                    <a:pt x="789" y="304"/>
                    <a:pt x="788" y="309"/>
                  </a:cubicBezTo>
                  <a:cubicBezTo>
                    <a:pt x="787" y="312"/>
                    <a:pt x="787" y="316"/>
                    <a:pt x="788" y="319"/>
                  </a:cubicBezTo>
                  <a:cubicBezTo>
                    <a:pt x="789" y="321"/>
                    <a:pt x="791" y="323"/>
                    <a:pt x="792" y="325"/>
                  </a:cubicBezTo>
                  <a:cubicBezTo>
                    <a:pt x="793" y="329"/>
                    <a:pt x="789" y="330"/>
                    <a:pt x="790" y="334"/>
                  </a:cubicBezTo>
                  <a:cubicBezTo>
                    <a:pt x="792" y="342"/>
                    <a:pt x="777" y="347"/>
                    <a:pt x="781" y="354"/>
                  </a:cubicBezTo>
                  <a:cubicBezTo>
                    <a:pt x="782" y="356"/>
                    <a:pt x="784" y="357"/>
                    <a:pt x="785" y="360"/>
                  </a:cubicBezTo>
                  <a:cubicBezTo>
                    <a:pt x="787" y="364"/>
                    <a:pt x="784" y="369"/>
                    <a:pt x="782" y="373"/>
                  </a:cubicBezTo>
                  <a:cubicBezTo>
                    <a:pt x="778" y="382"/>
                    <a:pt x="774" y="393"/>
                    <a:pt x="774" y="403"/>
                  </a:cubicBezTo>
                  <a:cubicBezTo>
                    <a:pt x="771" y="401"/>
                    <a:pt x="764" y="398"/>
                    <a:pt x="760" y="398"/>
                  </a:cubicBezTo>
                  <a:cubicBezTo>
                    <a:pt x="758" y="398"/>
                    <a:pt x="756" y="398"/>
                    <a:pt x="755" y="398"/>
                  </a:cubicBezTo>
                  <a:cubicBezTo>
                    <a:pt x="752" y="398"/>
                    <a:pt x="752" y="396"/>
                    <a:pt x="749" y="396"/>
                  </a:cubicBezTo>
                  <a:cubicBezTo>
                    <a:pt x="752" y="405"/>
                    <a:pt x="754" y="412"/>
                    <a:pt x="754" y="420"/>
                  </a:cubicBezTo>
                  <a:cubicBezTo>
                    <a:pt x="754" y="424"/>
                    <a:pt x="755" y="436"/>
                    <a:pt x="748" y="431"/>
                  </a:cubicBezTo>
                  <a:cubicBezTo>
                    <a:pt x="749" y="439"/>
                    <a:pt x="748" y="444"/>
                    <a:pt x="751" y="452"/>
                  </a:cubicBezTo>
                  <a:cubicBezTo>
                    <a:pt x="753" y="454"/>
                    <a:pt x="755" y="463"/>
                    <a:pt x="749" y="460"/>
                  </a:cubicBezTo>
                  <a:cubicBezTo>
                    <a:pt x="746" y="472"/>
                    <a:pt x="747" y="464"/>
                    <a:pt x="739" y="461"/>
                  </a:cubicBezTo>
                  <a:cubicBezTo>
                    <a:pt x="740" y="464"/>
                    <a:pt x="739" y="466"/>
                    <a:pt x="737" y="468"/>
                  </a:cubicBezTo>
                  <a:cubicBezTo>
                    <a:pt x="734" y="461"/>
                    <a:pt x="734" y="455"/>
                    <a:pt x="732" y="448"/>
                  </a:cubicBezTo>
                  <a:cubicBezTo>
                    <a:pt x="731" y="441"/>
                    <a:pt x="726" y="434"/>
                    <a:pt x="724" y="426"/>
                  </a:cubicBezTo>
                  <a:cubicBezTo>
                    <a:pt x="722" y="420"/>
                    <a:pt x="720" y="415"/>
                    <a:pt x="719" y="409"/>
                  </a:cubicBezTo>
                  <a:cubicBezTo>
                    <a:pt x="718" y="403"/>
                    <a:pt x="712" y="411"/>
                    <a:pt x="709" y="408"/>
                  </a:cubicBezTo>
                  <a:cubicBezTo>
                    <a:pt x="710" y="412"/>
                    <a:pt x="712" y="414"/>
                    <a:pt x="708" y="417"/>
                  </a:cubicBezTo>
                  <a:cubicBezTo>
                    <a:pt x="705" y="420"/>
                    <a:pt x="707" y="424"/>
                    <a:pt x="708" y="427"/>
                  </a:cubicBezTo>
                  <a:cubicBezTo>
                    <a:pt x="708" y="431"/>
                    <a:pt x="704" y="435"/>
                    <a:pt x="701" y="433"/>
                  </a:cubicBezTo>
                  <a:cubicBezTo>
                    <a:pt x="698" y="430"/>
                    <a:pt x="699" y="425"/>
                    <a:pt x="695" y="423"/>
                  </a:cubicBezTo>
                  <a:cubicBezTo>
                    <a:pt x="695" y="425"/>
                    <a:pt x="695" y="427"/>
                    <a:pt x="694" y="429"/>
                  </a:cubicBezTo>
                  <a:cubicBezTo>
                    <a:pt x="692" y="423"/>
                    <a:pt x="689" y="417"/>
                    <a:pt x="687" y="411"/>
                  </a:cubicBezTo>
                  <a:cubicBezTo>
                    <a:pt x="685" y="405"/>
                    <a:pt x="692" y="399"/>
                    <a:pt x="690" y="394"/>
                  </a:cubicBezTo>
                  <a:cubicBezTo>
                    <a:pt x="693" y="394"/>
                    <a:pt x="699" y="395"/>
                    <a:pt x="698" y="391"/>
                  </a:cubicBezTo>
                  <a:cubicBezTo>
                    <a:pt x="700" y="394"/>
                    <a:pt x="703" y="389"/>
                    <a:pt x="706" y="391"/>
                  </a:cubicBezTo>
                  <a:cubicBezTo>
                    <a:pt x="707" y="384"/>
                    <a:pt x="717" y="376"/>
                    <a:pt x="713" y="367"/>
                  </a:cubicBezTo>
                  <a:cubicBezTo>
                    <a:pt x="714" y="367"/>
                    <a:pt x="722" y="367"/>
                    <a:pt x="718" y="364"/>
                  </a:cubicBezTo>
                  <a:cubicBezTo>
                    <a:pt x="714" y="359"/>
                    <a:pt x="707" y="357"/>
                    <a:pt x="701" y="357"/>
                  </a:cubicBezTo>
                  <a:cubicBezTo>
                    <a:pt x="696" y="357"/>
                    <a:pt x="691" y="358"/>
                    <a:pt x="685" y="357"/>
                  </a:cubicBezTo>
                  <a:cubicBezTo>
                    <a:pt x="679" y="356"/>
                    <a:pt x="673" y="358"/>
                    <a:pt x="666" y="357"/>
                  </a:cubicBezTo>
                  <a:cubicBezTo>
                    <a:pt x="658" y="356"/>
                    <a:pt x="636" y="358"/>
                    <a:pt x="637" y="346"/>
                  </a:cubicBezTo>
                  <a:cubicBezTo>
                    <a:pt x="638" y="340"/>
                    <a:pt x="635" y="322"/>
                    <a:pt x="627" y="323"/>
                  </a:cubicBezTo>
                  <a:cubicBezTo>
                    <a:pt x="628" y="325"/>
                    <a:pt x="627" y="327"/>
                    <a:pt x="626" y="330"/>
                  </a:cubicBezTo>
                  <a:cubicBezTo>
                    <a:pt x="622" y="328"/>
                    <a:pt x="617" y="327"/>
                    <a:pt x="614" y="323"/>
                  </a:cubicBezTo>
                  <a:cubicBezTo>
                    <a:pt x="612" y="320"/>
                    <a:pt x="611" y="313"/>
                    <a:pt x="605" y="314"/>
                  </a:cubicBezTo>
                  <a:cubicBezTo>
                    <a:pt x="607" y="316"/>
                    <a:pt x="608" y="318"/>
                    <a:pt x="609" y="320"/>
                  </a:cubicBezTo>
                  <a:cubicBezTo>
                    <a:pt x="606" y="319"/>
                    <a:pt x="603" y="319"/>
                    <a:pt x="600" y="318"/>
                  </a:cubicBezTo>
                  <a:cubicBezTo>
                    <a:pt x="598" y="317"/>
                    <a:pt x="597" y="314"/>
                    <a:pt x="596" y="313"/>
                  </a:cubicBezTo>
                  <a:cubicBezTo>
                    <a:pt x="593" y="311"/>
                    <a:pt x="591" y="309"/>
                    <a:pt x="588" y="308"/>
                  </a:cubicBezTo>
                  <a:cubicBezTo>
                    <a:pt x="585" y="313"/>
                    <a:pt x="592" y="311"/>
                    <a:pt x="594" y="315"/>
                  </a:cubicBezTo>
                  <a:cubicBezTo>
                    <a:pt x="585" y="319"/>
                    <a:pt x="579" y="332"/>
                    <a:pt x="590" y="336"/>
                  </a:cubicBezTo>
                  <a:cubicBezTo>
                    <a:pt x="594" y="338"/>
                    <a:pt x="596" y="343"/>
                    <a:pt x="599" y="345"/>
                  </a:cubicBezTo>
                  <a:cubicBezTo>
                    <a:pt x="602" y="347"/>
                    <a:pt x="607" y="344"/>
                    <a:pt x="608" y="348"/>
                  </a:cubicBezTo>
                  <a:cubicBezTo>
                    <a:pt x="608" y="353"/>
                    <a:pt x="616" y="351"/>
                    <a:pt x="613" y="357"/>
                  </a:cubicBezTo>
                  <a:cubicBezTo>
                    <a:pt x="610" y="356"/>
                    <a:pt x="606" y="356"/>
                    <a:pt x="603" y="357"/>
                  </a:cubicBezTo>
                  <a:cubicBezTo>
                    <a:pt x="600" y="357"/>
                    <a:pt x="599" y="357"/>
                    <a:pt x="599" y="361"/>
                  </a:cubicBezTo>
                  <a:cubicBezTo>
                    <a:pt x="598" y="364"/>
                    <a:pt x="595" y="370"/>
                    <a:pt x="592" y="365"/>
                  </a:cubicBezTo>
                  <a:cubicBezTo>
                    <a:pt x="591" y="371"/>
                    <a:pt x="586" y="375"/>
                    <a:pt x="592" y="380"/>
                  </a:cubicBezTo>
                  <a:cubicBezTo>
                    <a:pt x="597" y="384"/>
                    <a:pt x="602" y="386"/>
                    <a:pt x="608" y="387"/>
                  </a:cubicBezTo>
                  <a:cubicBezTo>
                    <a:pt x="619" y="387"/>
                    <a:pt x="601" y="414"/>
                    <a:pt x="614" y="415"/>
                  </a:cubicBezTo>
                  <a:cubicBezTo>
                    <a:pt x="618" y="415"/>
                    <a:pt x="616" y="420"/>
                    <a:pt x="616" y="423"/>
                  </a:cubicBezTo>
                  <a:cubicBezTo>
                    <a:pt x="617" y="424"/>
                    <a:pt x="620" y="424"/>
                    <a:pt x="621" y="424"/>
                  </a:cubicBezTo>
                  <a:cubicBezTo>
                    <a:pt x="624" y="425"/>
                    <a:pt x="620" y="430"/>
                    <a:pt x="621" y="432"/>
                  </a:cubicBezTo>
                  <a:cubicBezTo>
                    <a:pt x="621" y="435"/>
                    <a:pt x="624" y="438"/>
                    <a:pt x="624" y="441"/>
                  </a:cubicBezTo>
                  <a:cubicBezTo>
                    <a:pt x="625" y="446"/>
                    <a:pt x="625" y="449"/>
                    <a:pt x="627" y="454"/>
                  </a:cubicBezTo>
                  <a:cubicBezTo>
                    <a:pt x="630" y="458"/>
                    <a:pt x="632" y="465"/>
                    <a:pt x="630" y="470"/>
                  </a:cubicBezTo>
                  <a:cubicBezTo>
                    <a:pt x="629" y="469"/>
                    <a:pt x="628" y="468"/>
                    <a:pt x="626" y="468"/>
                  </a:cubicBezTo>
                  <a:cubicBezTo>
                    <a:pt x="627" y="469"/>
                    <a:pt x="634" y="477"/>
                    <a:pt x="632" y="479"/>
                  </a:cubicBezTo>
                  <a:cubicBezTo>
                    <a:pt x="629" y="481"/>
                    <a:pt x="626" y="477"/>
                    <a:pt x="626" y="475"/>
                  </a:cubicBezTo>
                  <a:cubicBezTo>
                    <a:pt x="625" y="478"/>
                    <a:pt x="623" y="481"/>
                    <a:pt x="621" y="477"/>
                  </a:cubicBezTo>
                  <a:cubicBezTo>
                    <a:pt x="619" y="472"/>
                    <a:pt x="621" y="467"/>
                    <a:pt x="621" y="462"/>
                  </a:cubicBezTo>
                  <a:cubicBezTo>
                    <a:pt x="619" y="464"/>
                    <a:pt x="622" y="466"/>
                    <a:pt x="618" y="469"/>
                  </a:cubicBezTo>
                  <a:cubicBezTo>
                    <a:pt x="619" y="466"/>
                    <a:pt x="617" y="463"/>
                    <a:pt x="619" y="460"/>
                  </a:cubicBezTo>
                  <a:cubicBezTo>
                    <a:pt x="613" y="464"/>
                    <a:pt x="618" y="478"/>
                    <a:pt x="617" y="483"/>
                  </a:cubicBezTo>
                  <a:cubicBezTo>
                    <a:pt x="616" y="480"/>
                    <a:pt x="617" y="473"/>
                    <a:pt x="614" y="471"/>
                  </a:cubicBezTo>
                  <a:cubicBezTo>
                    <a:pt x="614" y="471"/>
                    <a:pt x="615" y="481"/>
                    <a:pt x="613" y="480"/>
                  </a:cubicBezTo>
                  <a:cubicBezTo>
                    <a:pt x="612" y="480"/>
                    <a:pt x="612" y="479"/>
                    <a:pt x="612" y="478"/>
                  </a:cubicBezTo>
                  <a:cubicBezTo>
                    <a:pt x="608" y="473"/>
                    <a:pt x="611" y="485"/>
                    <a:pt x="608" y="476"/>
                  </a:cubicBezTo>
                  <a:cubicBezTo>
                    <a:pt x="610" y="478"/>
                    <a:pt x="610" y="480"/>
                    <a:pt x="609" y="482"/>
                  </a:cubicBezTo>
                  <a:cubicBezTo>
                    <a:pt x="605" y="479"/>
                    <a:pt x="605" y="471"/>
                    <a:pt x="604" y="466"/>
                  </a:cubicBezTo>
                  <a:cubicBezTo>
                    <a:pt x="604" y="459"/>
                    <a:pt x="598" y="460"/>
                    <a:pt x="595" y="454"/>
                  </a:cubicBezTo>
                  <a:cubicBezTo>
                    <a:pt x="596" y="460"/>
                    <a:pt x="606" y="459"/>
                    <a:pt x="602" y="467"/>
                  </a:cubicBezTo>
                  <a:cubicBezTo>
                    <a:pt x="596" y="476"/>
                    <a:pt x="591" y="479"/>
                    <a:pt x="582" y="482"/>
                  </a:cubicBezTo>
                  <a:cubicBezTo>
                    <a:pt x="576" y="484"/>
                    <a:pt x="569" y="487"/>
                    <a:pt x="568" y="493"/>
                  </a:cubicBezTo>
                  <a:cubicBezTo>
                    <a:pt x="567" y="497"/>
                    <a:pt x="571" y="510"/>
                    <a:pt x="574" y="514"/>
                  </a:cubicBezTo>
                  <a:cubicBezTo>
                    <a:pt x="572" y="515"/>
                    <a:pt x="569" y="517"/>
                    <a:pt x="568" y="519"/>
                  </a:cubicBezTo>
                  <a:cubicBezTo>
                    <a:pt x="567" y="523"/>
                    <a:pt x="570" y="523"/>
                    <a:pt x="566" y="527"/>
                  </a:cubicBezTo>
                  <a:cubicBezTo>
                    <a:pt x="560" y="531"/>
                    <a:pt x="558" y="540"/>
                    <a:pt x="552" y="531"/>
                  </a:cubicBezTo>
                  <a:cubicBezTo>
                    <a:pt x="553" y="534"/>
                    <a:pt x="556" y="536"/>
                    <a:pt x="559" y="538"/>
                  </a:cubicBezTo>
                  <a:cubicBezTo>
                    <a:pt x="551" y="542"/>
                    <a:pt x="542" y="546"/>
                    <a:pt x="532" y="547"/>
                  </a:cubicBezTo>
                  <a:cubicBezTo>
                    <a:pt x="535" y="546"/>
                    <a:pt x="536" y="538"/>
                    <a:pt x="531" y="540"/>
                  </a:cubicBezTo>
                  <a:cubicBezTo>
                    <a:pt x="527" y="542"/>
                    <a:pt x="522" y="549"/>
                    <a:pt x="524" y="554"/>
                  </a:cubicBezTo>
                  <a:cubicBezTo>
                    <a:pt x="525" y="552"/>
                    <a:pt x="529" y="546"/>
                    <a:pt x="531" y="549"/>
                  </a:cubicBezTo>
                  <a:cubicBezTo>
                    <a:pt x="528" y="550"/>
                    <a:pt x="523" y="557"/>
                    <a:pt x="520" y="560"/>
                  </a:cubicBezTo>
                  <a:cubicBezTo>
                    <a:pt x="514" y="566"/>
                    <a:pt x="511" y="574"/>
                    <a:pt x="506" y="581"/>
                  </a:cubicBezTo>
                  <a:cubicBezTo>
                    <a:pt x="502" y="589"/>
                    <a:pt x="497" y="596"/>
                    <a:pt x="488" y="600"/>
                  </a:cubicBezTo>
                  <a:cubicBezTo>
                    <a:pt x="481" y="603"/>
                    <a:pt x="481" y="613"/>
                    <a:pt x="474" y="616"/>
                  </a:cubicBezTo>
                  <a:cubicBezTo>
                    <a:pt x="478" y="619"/>
                    <a:pt x="456" y="629"/>
                    <a:pt x="453" y="632"/>
                  </a:cubicBezTo>
                  <a:cubicBezTo>
                    <a:pt x="451" y="634"/>
                    <a:pt x="448" y="637"/>
                    <a:pt x="447" y="640"/>
                  </a:cubicBezTo>
                  <a:cubicBezTo>
                    <a:pt x="445" y="645"/>
                    <a:pt x="451" y="646"/>
                    <a:pt x="449" y="652"/>
                  </a:cubicBezTo>
                  <a:cubicBezTo>
                    <a:pt x="445" y="663"/>
                    <a:pt x="432" y="662"/>
                    <a:pt x="422" y="663"/>
                  </a:cubicBezTo>
                  <a:cubicBezTo>
                    <a:pt x="418" y="663"/>
                    <a:pt x="418" y="666"/>
                    <a:pt x="417" y="669"/>
                  </a:cubicBezTo>
                  <a:cubicBezTo>
                    <a:pt x="416" y="672"/>
                    <a:pt x="412" y="679"/>
                    <a:pt x="412" y="682"/>
                  </a:cubicBezTo>
                  <a:cubicBezTo>
                    <a:pt x="409" y="681"/>
                    <a:pt x="409" y="678"/>
                    <a:pt x="408" y="675"/>
                  </a:cubicBezTo>
                  <a:cubicBezTo>
                    <a:pt x="409" y="678"/>
                    <a:pt x="407" y="681"/>
                    <a:pt x="406" y="684"/>
                  </a:cubicBezTo>
                  <a:cubicBezTo>
                    <a:pt x="408" y="674"/>
                    <a:pt x="394" y="680"/>
                    <a:pt x="392" y="685"/>
                  </a:cubicBezTo>
                  <a:cubicBezTo>
                    <a:pt x="388" y="692"/>
                    <a:pt x="383" y="702"/>
                    <a:pt x="386" y="710"/>
                  </a:cubicBezTo>
                  <a:cubicBezTo>
                    <a:pt x="388" y="716"/>
                    <a:pt x="391" y="723"/>
                    <a:pt x="391" y="730"/>
                  </a:cubicBezTo>
                  <a:cubicBezTo>
                    <a:pt x="391" y="741"/>
                    <a:pt x="393" y="750"/>
                    <a:pt x="396" y="760"/>
                  </a:cubicBezTo>
                  <a:cubicBezTo>
                    <a:pt x="395" y="759"/>
                    <a:pt x="391" y="750"/>
                    <a:pt x="391" y="757"/>
                  </a:cubicBezTo>
                  <a:cubicBezTo>
                    <a:pt x="389" y="752"/>
                    <a:pt x="389" y="759"/>
                    <a:pt x="391" y="760"/>
                  </a:cubicBezTo>
                  <a:cubicBezTo>
                    <a:pt x="393" y="761"/>
                    <a:pt x="396" y="761"/>
                    <a:pt x="398" y="764"/>
                  </a:cubicBezTo>
                  <a:cubicBezTo>
                    <a:pt x="401" y="769"/>
                    <a:pt x="398" y="782"/>
                    <a:pt x="397" y="788"/>
                  </a:cubicBezTo>
                  <a:cubicBezTo>
                    <a:pt x="396" y="797"/>
                    <a:pt x="390" y="805"/>
                    <a:pt x="387" y="814"/>
                  </a:cubicBezTo>
                  <a:cubicBezTo>
                    <a:pt x="385" y="821"/>
                    <a:pt x="388" y="831"/>
                    <a:pt x="383" y="837"/>
                  </a:cubicBezTo>
                  <a:cubicBezTo>
                    <a:pt x="384" y="836"/>
                    <a:pt x="385" y="836"/>
                    <a:pt x="386" y="835"/>
                  </a:cubicBezTo>
                  <a:cubicBezTo>
                    <a:pt x="389" y="839"/>
                    <a:pt x="389" y="844"/>
                    <a:pt x="389" y="849"/>
                  </a:cubicBezTo>
                  <a:cubicBezTo>
                    <a:pt x="389" y="857"/>
                    <a:pt x="391" y="864"/>
                    <a:pt x="391" y="872"/>
                  </a:cubicBezTo>
                  <a:cubicBezTo>
                    <a:pt x="389" y="872"/>
                    <a:pt x="387" y="871"/>
                    <a:pt x="385" y="871"/>
                  </a:cubicBezTo>
                  <a:cubicBezTo>
                    <a:pt x="392" y="874"/>
                    <a:pt x="384" y="872"/>
                    <a:pt x="383" y="872"/>
                  </a:cubicBezTo>
                  <a:cubicBezTo>
                    <a:pt x="380" y="871"/>
                    <a:pt x="376" y="870"/>
                    <a:pt x="374" y="873"/>
                  </a:cubicBezTo>
                  <a:cubicBezTo>
                    <a:pt x="373" y="875"/>
                    <a:pt x="372" y="877"/>
                    <a:pt x="373" y="879"/>
                  </a:cubicBezTo>
                  <a:cubicBezTo>
                    <a:pt x="374" y="883"/>
                    <a:pt x="370" y="886"/>
                    <a:pt x="368" y="888"/>
                  </a:cubicBezTo>
                  <a:cubicBezTo>
                    <a:pt x="366" y="893"/>
                    <a:pt x="360" y="903"/>
                    <a:pt x="368" y="906"/>
                  </a:cubicBezTo>
                  <a:cubicBezTo>
                    <a:pt x="370" y="907"/>
                    <a:pt x="373" y="907"/>
                    <a:pt x="375" y="906"/>
                  </a:cubicBezTo>
                  <a:cubicBezTo>
                    <a:pt x="376" y="906"/>
                    <a:pt x="379" y="911"/>
                    <a:pt x="380" y="912"/>
                  </a:cubicBezTo>
                  <a:cubicBezTo>
                    <a:pt x="372" y="903"/>
                    <a:pt x="359" y="909"/>
                    <a:pt x="351" y="913"/>
                  </a:cubicBezTo>
                  <a:cubicBezTo>
                    <a:pt x="339" y="918"/>
                    <a:pt x="345" y="929"/>
                    <a:pt x="339" y="937"/>
                  </a:cubicBezTo>
                  <a:cubicBezTo>
                    <a:pt x="336" y="941"/>
                    <a:pt x="331" y="944"/>
                    <a:pt x="327" y="946"/>
                  </a:cubicBezTo>
                  <a:cubicBezTo>
                    <a:pt x="320" y="950"/>
                    <a:pt x="316" y="946"/>
                    <a:pt x="310" y="942"/>
                  </a:cubicBezTo>
                  <a:cubicBezTo>
                    <a:pt x="308" y="939"/>
                    <a:pt x="289" y="919"/>
                    <a:pt x="295" y="918"/>
                  </a:cubicBezTo>
                  <a:cubicBezTo>
                    <a:pt x="290" y="920"/>
                    <a:pt x="288" y="909"/>
                    <a:pt x="286" y="905"/>
                  </a:cubicBezTo>
                  <a:cubicBezTo>
                    <a:pt x="283" y="898"/>
                    <a:pt x="280" y="891"/>
                    <a:pt x="282" y="884"/>
                  </a:cubicBezTo>
                  <a:cubicBezTo>
                    <a:pt x="284" y="886"/>
                    <a:pt x="284" y="889"/>
                    <a:pt x="284" y="892"/>
                  </a:cubicBezTo>
                  <a:cubicBezTo>
                    <a:pt x="285" y="885"/>
                    <a:pt x="284" y="899"/>
                    <a:pt x="288" y="900"/>
                  </a:cubicBezTo>
                  <a:cubicBezTo>
                    <a:pt x="287" y="896"/>
                    <a:pt x="288" y="891"/>
                    <a:pt x="286" y="888"/>
                  </a:cubicBezTo>
                  <a:cubicBezTo>
                    <a:pt x="285" y="885"/>
                    <a:pt x="281" y="883"/>
                    <a:pt x="281" y="879"/>
                  </a:cubicBezTo>
                  <a:cubicBezTo>
                    <a:pt x="281" y="886"/>
                    <a:pt x="279" y="879"/>
                    <a:pt x="279" y="878"/>
                  </a:cubicBezTo>
                  <a:cubicBezTo>
                    <a:pt x="279" y="874"/>
                    <a:pt x="277" y="873"/>
                    <a:pt x="275" y="869"/>
                  </a:cubicBezTo>
                  <a:cubicBezTo>
                    <a:pt x="272" y="862"/>
                    <a:pt x="270" y="854"/>
                    <a:pt x="267" y="847"/>
                  </a:cubicBezTo>
                  <a:cubicBezTo>
                    <a:pt x="266" y="844"/>
                    <a:pt x="249" y="817"/>
                    <a:pt x="250" y="815"/>
                  </a:cubicBezTo>
                  <a:cubicBezTo>
                    <a:pt x="240" y="802"/>
                    <a:pt x="232" y="787"/>
                    <a:pt x="229" y="770"/>
                  </a:cubicBezTo>
                  <a:cubicBezTo>
                    <a:pt x="227" y="765"/>
                    <a:pt x="227" y="759"/>
                    <a:pt x="225" y="754"/>
                  </a:cubicBezTo>
                  <a:cubicBezTo>
                    <a:pt x="223" y="750"/>
                    <a:pt x="222" y="747"/>
                    <a:pt x="220" y="743"/>
                  </a:cubicBezTo>
                  <a:cubicBezTo>
                    <a:pt x="219" y="741"/>
                    <a:pt x="215" y="734"/>
                    <a:pt x="220" y="735"/>
                  </a:cubicBezTo>
                  <a:cubicBezTo>
                    <a:pt x="214" y="734"/>
                    <a:pt x="216" y="726"/>
                    <a:pt x="213" y="722"/>
                  </a:cubicBezTo>
                  <a:cubicBezTo>
                    <a:pt x="211" y="720"/>
                    <a:pt x="202" y="715"/>
                    <a:pt x="210" y="714"/>
                  </a:cubicBezTo>
                  <a:cubicBezTo>
                    <a:pt x="205" y="716"/>
                    <a:pt x="203" y="710"/>
                    <a:pt x="202" y="707"/>
                  </a:cubicBezTo>
                  <a:cubicBezTo>
                    <a:pt x="201" y="705"/>
                    <a:pt x="200" y="702"/>
                    <a:pt x="199" y="700"/>
                  </a:cubicBezTo>
                  <a:cubicBezTo>
                    <a:pt x="197" y="697"/>
                    <a:pt x="193" y="696"/>
                    <a:pt x="198" y="695"/>
                  </a:cubicBezTo>
                  <a:cubicBezTo>
                    <a:pt x="196" y="695"/>
                    <a:pt x="194" y="691"/>
                    <a:pt x="194" y="689"/>
                  </a:cubicBezTo>
                  <a:cubicBezTo>
                    <a:pt x="194" y="686"/>
                    <a:pt x="191" y="685"/>
                    <a:pt x="189" y="682"/>
                  </a:cubicBezTo>
                  <a:cubicBezTo>
                    <a:pt x="184" y="676"/>
                    <a:pt x="181" y="668"/>
                    <a:pt x="179" y="660"/>
                  </a:cubicBezTo>
                  <a:cubicBezTo>
                    <a:pt x="177" y="654"/>
                    <a:pt x="175" y="649"/>
                    <a:pt x="175" y="643"/>
                  </a:cubicBezTo>
                  <a:cubicBezTo>
                    <a:pt x="175" y="637"/>
                    <a:pt x="172" y="631"/>
                    <a:pt x="171" y="625"/>
                  </a:cubicBezTo>
                  <a:cubicBezTo>
                    <a:pt x="170" y="620"/>
                    <a:pt x="167" y="615"/>
                    <a:pt x="166" y="610"/>
                  </a:cubicBezTo>
                  <a:cubicBezTo>
                    <a:pt x="164" y="606"/>
                    <a:pt x="158" y="595"/>
                    <a:pt x="164" y="597"/>
                  </a:cubicBezTo>
                  <a:cubicBezTo>
                    <a:pt x="163" y="596"/>
                    <a:pt x="155" y="586"/>
                    <a:pt x="162" y="589"/>
                  </a:cubicBezTo>
                  <a:cubicBezTo>
                    <a:pt x="161" y="585"/>
                    <a:pt x="156" y="582"/>
                    <a:pt x="158" y="578"/>
                  </a:cubicBezTo>
                  <a:cubicBezTo>
                    <a:pt x="159" y="578"/>
                    <a:pt x="160" y="579"/>
                    <a:pt x="160" y="580"/>
                  </a:cubicBezTo>
                  <a:cubicBezTo>
                    <a:pt x="161" y="577"/>
                    <a:pt x="160" y="575"/>
                    <a:pt x="158" y="574"/>
                  </a:cubicBezTo>
                  <a:cubicBezTo>
                    <a:pt x="162" y="572"/>
                    <a:pt x="160" y="568"/>
                    <a:pt x="159" y="565"/>
                  </a:cubicBezTo>
                  <a:cubicBezTo>
                    <a:pt x="159" y="568"/>
                    <a:pt x="158" y="570"/>
                    <a:pt x="156" y="571"/>
                  </a:cubicBezTo>
                  <a:cubicBezTo>
                    <a:pt x="153" y="566"/>
                    <a:pt x="154" y="555"/>
                    <a:pt x="161" y="563"/>
                  </a:cubicBezTo>
                  <a:cubicBezTo>
                    <a:pt x="160" y="560"/>
                    <a:pt x="149" y="559"/>
                    <a:pt x="153" y="555"/>
                  </a:cubicBezTo>
                  <a:cubicBezTo>
                    <a:pt x="154" y="553"/>
                    <a:pt x="149" y="547"/>
                    <a:pt x="148" y="546"/>
                  </a:cubicBezTo>
                  <a:cubicBezTo>
                    <a:pt x="147" y="541"/>
                    <a:pt x="147" y="536"/>
                    <a:pt x="148" y="531"/>
                  </a:cubicBezTo>
                  <a:cubicBezTo>
                    <a:pt x="149" y="524"/>
                    <a:pt x="154" y="516"/>
                    <a:pt x="151" y="508"/>
                  </a:cubicBezTo>
                  <a:cubicBezTo>
                    <a:pt x="151" y="507"/>
                    <a:pt x="148" y="494"/>
                    <a:pt x="145" y="499"/>
                  </a:cubicBezTo>
                  <a:cubicBezTo>
                    <a:pt x="146" y="495"/>
                    <a:pt x="145" y="495"/>
                    <a:pt x="142" y="499"/>
                  </a:cubicBezTo>
                  <a:cubicBezTo>
                    <a:pt x="146" y="494"/>
                    <a:pt x="140" y="493"/>
                    <a:pt x="141" y="490"/>
                  </a:cubicBezTo>
                  <a:cubicBezTo>
                    <a:pt x="141" y="488"/>
                    <a:pt x="142" y="486"/>
                    <a:pt x="142" y="484"/>
                  </a:cubicBezTo>
                  <a:cubicBezTo>
                    <a:pt x="143" y="481"/>
                    <a:pt x="153" y="479"/>
                    <a:pt x="155" y="475"/>
                  </a:cubicBezTo>
                  <a:cubicBezTo>
                    <a:pt x="147" y="481"/>
                    <a:pt x="130" y="476"/>
                    <a:pt x="142" y="468"/>
                  </a:cubicBezTo>
                  <a:cubicBezTo>
                    <a:pt x="138" y="470"/>
                    <a:pt x="133" y="467"/>
                    <a:pt x="136" y="462"/>
                  </a:cubicBezTo>
                  <a:cubicBezTo>
                    <a:pt x="138" y="459"/>
                    <a:pt x="142" y="462"/>
                    <a:pt x="145" y="459"/>
                  </a:cubicBezTo>
                  <a:cubicBezTo>
                    <a:pt x="141" y="460"/>
                    <a:pt x="133" y="458"/>
                    <a:pt x="131" y="454"/>
                  </a:cubicBezTo>
                  <a:cubicBezTo>
                    <a:pt x="130" y="456"/>
                    <a:pt x="126" y="457"/>
                    <a:pt x="126" y="457"/>
                  </a:cubicBezTo>
                  <a:cubicBezTo>
                    <a:pt x="126" y="458"/>
                    <a:pt x="129" y="459"/>
                    <a:pt x="129" y="462"/>
                  </a:cubicBezTo>
                  <a:cubicBezTo>
                    <a:pt x="129" y="466"/>
                    <a:pt x="126" y="467"/>
                    <a:pt x="123" y="468"/>
                  </a:cubicBezTo>
                  <a:cubicBezTo>
                    <a:pt x="124" y="469"/>
                    <a:pt x="125" y="470"/>
                    <a:pt x="125" y="471"/>
                  </a:cubicBezTo>
                  <a:cubicBezTo>
                    <a:pt x="123" y="470"/>
                    <a:pt x="121" y="471"/>
                    <a:pt x="121" y="474"/>
                  </a:cubicBezTo>
                  <a:cubicBezTo>
                    <a:pt x="129" y="476"/>
                    <a:pt x="132" y="481"/>
                    <a:pt x="127" y="489"/>
                  </a:cubicBezTo>
                  <a:cubicBezTo>
                    <a:pt x="125" y="492"/>
                    <a:pt x="126" y="495"/>
                    <a:pt x="122" y="497"/>
                  </a:cubicBezTo>
                  <a:cubicBezTo>
                    <a:pt x="118" y="498"/>
                    <a:pt x="114" y="501"/>
                    <a:pt x="110" y="504"/>
                  </a:cubicBezTo>
                  <a:cubicBezTo>
                    <a:pt x="103" y="508"/>
                    <a:pt x="94" y="514"/>
                    <a:pt x="86" y="511"/>
                  </a:cubicBezTo>
                  <a:cubicBezTo>
                    <a:pt x="77" y="508"/>
                    <a:pt x="67" y="500"/>
                    <a:pt x="61" y="492"/>
                  </a:cubicBezTo>
                  <a:cubicBezTo>
                    <a:pt x="54" y="481"/>
                    <a:pt x="42" y="474"/>
                    <a:pt x="33" y="464"/>
                  </a:cubicBezTo>
                  <a:cubicBezTo>
                    <a:pt x="31" y="461"/>
                    <a:pt x="24" y="452"/>
                    <a:pt x="32" y="451"/>
                  </a:cubicBezTo>
                  <a:cubicBezTo>
                    <a:pt x="34" y="451"/>
                    <a:pt x="34" y="455"/>
                    <a:pt x="35" y="456"/>
                  </a:cubicBezTo>
                  <a:cubicBezTo>
                    <a:pt x="38" y="458"/>
                    <a:pt x="44" y="456"/>
                    <a:pt x="45" y="452"/>
                  </a:cubicBezTo>
                  <a:cubicBezTo>
                    <a:pt x="48" y="457"/>
                    <a:pt x="62" y="448"/>
                    <a:pt x="65" y="446"/>
                  </a:cubicBezTo>
                  <a:cubicBezTo>
                    <a:pt x="67" y="443"/>
                    <a:pt x="67" y="439"/>
                    <a:pt x="68" y="436"/>
                  </a:cubicBezTo>
                  <a:cubicBezTo>
                    <a:pt x="70" y="433"/>
                    <a:pt x="75" y="431"/>
                    <a:pt x="71" y="428"/>
                  </a:cubicBezTo>
                  <a:cubicBezTo>
                    <a:pt x="69" y="430"/>
                    <a:pt x="71" y="435"/>
                    <a:pt x="67" y="434"/>
                  </a:cubicBezTo>
                  <a:cubicBezTo>
                    <a:pt x="63" y="434"/>
                    <a:pt x="59" y="435"/>
                    <a:pt x="55" y="436"/>
                  </a:cubicBezTo>
                  <a:cubicBezTo>
                    <a:pt x="52" y="438"/>
                    <a:pt x="50" y="441"/>
                    <a:pt x="46" y="441"/>
                  </a:cubicBezTo>
                  <a:cubicBezTo>
                    <a:pt x="41" y="440"/>
                    <a:pt x="36" y="438"/>
                    <a:pt x="32" y="436"/>
                  </a:cubicBezTo>
                  <a:cubicBezTo>
                    <a:pt x="28" y="434"/>
                    <a:pt x="23" y="432"/>
                    <a:pt x="19" y="429"/>
                  </a:cubicBezTo>
                  <a:cubicBezTo>
                    <a:pt x="16" y="427"/>
                    <a:pt x="16" y="421"/>
                    <a:pt x="12" y="420"/>
                  </a:cubicBezTo>
                  <a:cubicBezTo>
                    <a:pt x="0" y="415"/>
                    <a:pt x="14" y="406"/>
                    <a:pt x="18" y="403"/>
                  </a:cubicBezTo>
                  <a:cubicBezTo>
                    <a:pt x="11" y="402"/>
                    <a:pt x="7" y="415"/>
                    <a:pt x="0" y="412"/>
                  </a:cubicBezTo>
                  <a:cubicBezTo>
                    <a:pt x="2" y="410"/>
                    <a:pt x="2" y="408"/>
                    <a:pt x="1" y="40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677">
              <a:extLst>
                <a:ext uri="{FF2B5EF4-FFF2-40B4-BE49-F238E27FC236}">
                  <a16:creationId xmlns="" xmlns:a16="http://schemas.microsoft.com/office/drawing/2014/main" id="{34BD7B54-0757-4AFC-80A6-6499741E07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1138" y="2736850"/>
              <a:ext cx="654050" cy="735013"/>
            </a:xfrm>
            <a:custGeom>
              <a:avLst/>
              <a:gdLst>
                <a:gd name="T0" fmla="*/ 69 w 845"/>
                <a:gd name="T1" fmla="*/ 384 h 950"/>
                <a:gd name="T2" fmla="*/ 47 w 845"/>
                <a:gd name="T3" fmla="*/ 310 h 950"/>
                <a:gd name="T4" fmla="*/ 73 w 845"/>
                <a:gd name="T5" fmla="*/ 265 h 950"/>
                <a:gd name="T6" fmla="*/ 140 w 845"/>
                <a:gd name="T7" fmla="*/ 184 h 950"/>
                <a:gd name="T8" fmla="*/ 167 w 845"/>
                <a:gd name="T9" fmla="*/ 115 h 950"/>
                <a:gd name="T10" fmla="*/ 123 w 845"/>
                <a:gd name="T11" fmla="*/ 67 h 950"/>
                <a:gd name="T12" fmla="*/ 135 w 845"/>
                <a:gd name="T13" fmla="*/ 28 h 950"/>
                <a:gd name="T14" fmla="*/ 214 w 845"/>
                <a:gd name="T15" fmla="*/ 1 h 950"/>
                <a:gd name="T16" fmla="*/ 257 w 845"/>
                <a:gd name="T17" fmla="*/ 57 h 950"/>
                <a:gd name="T18" fmla="*/ 268 w 845"/>
                <a:gd name="T19" fmla="*/ 104 h 950"/>
                <a:gd name="T20" fmla="*/ 283 w 845"/>
                <a:gd name="T21" fmla="*/ 141 h 950"/>
                <a:gd name="T22" fmla="*/ 329 w 845"/>
                <a:gd name="T23" fmla="*/ 172 h 950"/>
                <a:gd name="T24" fmla="*/ 344 w 845"/>
                <a:gd name="T25" fmla="*/ 236 h 950"/>
                <a:gd name="T26" fmla="*/ 425 w 845"/>
                <a:gd name="T27" fmla="*/ 278 h 950"/>
                <a:gd name="T28" fmla="*/ 504 w 845"/>
                <a:gd name="T29" fmla="*/ 300 h 950"/>
                <a:gd name="T30" fmla="*/ 581 w 845"/>
                <a:gd name="T31" fmla="*/ 309 h 950"/>
                <a:gd name="T32" fmla="*/ 599 w 845"/>
                <a:gd name="T33" fmla="*/ 284 h 950"/>
                <a:gd name="T34" fmla="*/ 672 w 845"/>
                <a:gd name="T35" fmla="*/ 301 h 950"/>
                <a:gd name="T36" fmla="*/ 691 w 845"/>
                <a:gd name="T37" fmla="*/ 266 h 950"/>
                <a:gd name="T38" fmla="*/ 767 w 845"/>
                <a:gd name="T39" fmla="*/ 220 h 950"/>
                <a:gd name="T40" fmla="*/ 802 w 845"/>
                <a:gd name="T41" fmla="*/ 225 h 950"/>
                <a:gd name="T42" fmla="*/ 842 w 845"/>
                <a:gd name="T43" fmla="*/ 256 h 950"/>
                <a:gd name="T44" fmla="*/ 803 w 845"/>
                <a:gd name="T45" fmla="*/ 298 h 950"/>
                <a:gd name="T46" fmla="*/ 790 w 845"/>
                <a:gd name="T47" fmla="*/ 334 h 950"/>
                <a:gd name="T48" fmla="*/ 755 w 845"/>
                <a:gd name="T49" fmla="*/ 398 h 950"/>
                <a:gd name="T50" fmla="*/ 739 w 845"/>
                <a:gd name="T51" fmla="*/ 461 h 950"/>
                <a:gd name="T52" fmla="*/ 708 w 845"/>
                <a:gd name="T53" fmla="*/ 417 h 950"/>
                <a:gd name="T54" fmla="*/ 690 w 845"/>
                <a:gd name="T55" fmla="*/ 394 h 950"/>
                <a:gd name="T56" fmla="*/ 685 w 845"/>
                <a:gd name="T57" fmla="*/ 357 h 950"/>
                <a:gd name="T58" fmla="*/ 605 w 845"/>
                <a:gd name="T59" fmla="*/ 314 h 950"/>
                <a:gd name="T60" fmla="*/ 590 w 845"/>
                <a:gd name="T61" fmla="*/ 336 h 950"/>
                <a:gd name="T62" fmla="*/ 592 w 845"/>
                <a:gd name="T63" fmla="*/ 365 h 950"/>
                <a:gd name="T64" fmla="*/ 621 w 845"/>
                <a:gd name="T65" fmla="*/ 432 h 950"/>
                <a:gd name="T66" fmla="*/ 626 w 845"/>
                <a:gd name="T67" fmla="*/ 475 h 950"/>
                <a:gd name="T68" fmla="*/ 614 w 845"/>
                <a:gd name="T69" fmla="*/ 471 h 950"/>
                <a:gd name="T70" fmla="*/ 595 w 845"/>
                <a:gd name="T71" fmla="*/ 454 h 950"/>
                <a:gd name="T72" fmla="*/ 566 w 845"/>
                <a:gd name="T73" fmla="*/ 527 h 950"/>
                <a:gd name="T74" fmla="*/ 531 w 845"/>
                <a:gd name="T75" fmla="*/ 549 h 950"/>
                <a:gd name="T76" fmla="*/ 447 w 845"/>
                <a:gd name="T77" fmla="*/ 640 h 950"/>
                <a:gd name="T78" fmla="*/ 406 w 845"/>
                <a:gd name="T79" fmla="*/ 684 h 950"/>
                <a:gd name="T80" fmla="*/ 391 w 845"/>
                <a:gd name="T81" fmla="*/ 760 h 950"/>
                <a:gd name="T82" fmla="*/ 389 w 845"/>
                <a:gd name="T83" fmla="*/ 849 h 950"/>
                <a:gd name="T84" fmla="*/ 368 w 845"/>
                <a:gd name="T85" fmla="*/ 888 h 950"/>
                <a:gd name="T86" fmla="*/ 327 w 845"/>
                <a:gd name="T87" fmla="*/ 946 h 950"/>
                <a:gd name="T88" fmla="*/ 288 w 845"/>
                <a:gd name="T89" fmla="*/ 900 h 950"/>
                <a:gd name="T90" fmla="*/ 250 w 845"/>
                <a:gd name="T91" fmla="*/ 815 h 950"/>
                <a:gd name="T92" fmla="*/ 210 w 845"/>
                <a:gd name="T93" fmla="*/ 714 h 950"/>
                <a:gd name="T94" fmla="*/ 179 w 845"/>
                <a:gd name="T95" fmla="*/ 660 h 950"/>
                <a:gd name="T96" fmla="*/ 158 w 845"/>
                <a:gd name="T97" fmla="*/ 578 h 950"/>
                <a:gd name="T98" fmla="*/ 153 w 845"/>
                <a:gd name="T99" fmla="*/ 555 h 950"/>
                <a:gd name="T100" fmla="*/ 141 w 845"/>
                <a:gd name="T101" fmla="*/ 490 h 950"/>
                <a:gd name="T102" fmla="*/ 131 w 845"/>
                <a:gd name="T103" fmla="*/ 454 h 950"/>
                <a:gd name="T104" fmla="*/ 127 w 845"/>
                <a:gd name="T105" fmla="*/ 489 h 950"/>
                <a:gd name="T106" fmla="*/ 32 w 845"/>
                <a:gd name="T107" fmla="*/ 451 h 950"/>
                <a:gd name="T108" fmla="*/ 67 w 845"/>
                <a:gd name="T109" fmla="*/ 434 h 950"/>
                <a:gd name="T110" fmla="*/ 18 w 845"/>
                <a:gd name="T111" fmla="*/ 403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45" h="950">
                  <a:moveTo>
                    <a:pt x="1" y="406"/>
                  </a:moveTo>
                  <a:cubicBezTo>
                    <a:pt x="0" y="399"/>
                    <a:pt x="8" y="399"/>
                    <a:pt x="13" y="399"/>
                  </a:cubicBezTo>
                  <a:cubicBezTo>
                    <a:pt x="18" y="399"/>
                    <a:pt x="16" y="390"/>
                    <a:pt x="15" y="387"/>
                  </a:cubicBezTo>
                  <a:cubicBezTo>
                    <a:pt x="19" y="389"/>
                    <a:pt x="28" y="389"/>
                    <a:pt x="32" y="388"/>
                  </a:cubicBezTo>
                  <a:cubicBezTo>
                    <a:pt x="39" y="385"/>
                    <a:pt x="46" y="395"/>
                    <a:pt x="53" y="392"/>
                  </a:cubicBezTo>
                  <a:cubicBezTo>
                    <a:pt x="55" y="391"/>
                    <a:pt x="66" y="379"/>
                    <a:pt x="69" y="384"/>
                  </a:cubicBezTo>
                  <a:cubicBezTo>
                    <a:pt x="73" y="392"/>
                    <a:pt x="78" y="388"/>
                    <a:pt x="85" y="383"/>
                  </a:cubicBezTo>
                  <a:cubicBezTo>
                    <a:pt x="79" y="382"/>
                    <a:pt x="84" y="374"/>
                    <a:pt x="82" y="370"/>
                  </a:cubicBezTo>
                  <a:cubicBezTo>
                    <a:pt x="78" y="363"/>
                    <a:pt x="74" y="356"/>
                    <a:pt x="69" y="349"/>
                  </a:cubicBezTo>
                  <a:cubicBezTo>
                    <a:pt x="66" y="345"/>
                    <a:pt x="70" y="337"/>
                    <a:pt x="62" y="339"/>
                  </a:cubicBezTo>
                  <a:cubicBezTo>
                    <a:pt x="56" y="341"/>
                    <a:pt x="49" y="333"/>
                    <a:pt x="49" y="327"/>
                  </a:cubicBezTo>
                  <a:cubicBezTo>
                    <a:pt x="50" y="323"/>
                    <a:pt x="51" y="313"/>
                    <a:pt x="47" y="310"/>
                  </a:cubicBezTo>
                  <a:cubicBezTo>
                    <a:pt x="41" y="304"/>
                    <a:pt x="30" y="309"/>
                    <a:pt x="27" y="299"/>
                  </a:cubicBezTo>
                  <a:cubicBezTo>
                    <a:pt x="25" y="291"/>
                    <a:pt x="32" y="284"/>
                    <a:pt x="36" y="279"/>
                  </a:cubicBezTo>
                  <a:cubicBezTo>
                    <a:pt x="38" y="275"/>
                    <a:pt x="40" y="270"/>
                    <a:pt x="42" y="266"/>
                  </a:cubicBezTo>
                  <a:cubicBezTo>
                    <a:pt x="44" y="263"/>
                    <a:pt x="47" y="256"/>
                    <a:pt x="51" y="257"/>
                  </a:cubicBezTo>
                  <a:cubicBezTo>
                    <a:pt x="57" y="259"/>
                    <a:pt x="57" y="268"/>
                    <a:pt x="63" y="269"/>
                  </a:cubicBezTo>
                  <a:cubicBezTo>
                    <a:pt x="66" y="269"/>
                    <a:pt x="70" y="267"/>
                    <a:pt x="73" y="265"/>
                  </a:cubicBezTo>
                  <a:cubicBezTo>
                    <a:pt x="77" y="264"/>
                    <a:pt x="80" y="264"/>
                    <a:pt x="84" y="263"/>
                  </a:cubicBezTo>
                  <a:cubicBezTo>
                    <a:pt x="94" y="262"/>
                    <a:pt x="92" y="255"/>
                    <a:pt x="97" y="249"/>
                  </a:cubicBezTo>
                  <a:cubicBezTo>
                    <a:pt x="104" y="242"/>
                    <a:pt x="100" y="234"/>
                    <a:pt x="109" y="228"/>
                  </a:cubicBezTo>
                  <a:cubicBezTo>
                    <a:pt x="118" y="224"/>
                    <a:pt x="121" y="218"/>
                    <a:pt x="124" y="208"/>
                  </a:cubicBezTo>
                  <a:cubicBezTo>
                    <a:pt x="126" y="201"/>
                    <a:pt x="124" y="192"/>
                    <a:pt x="132" y="189"/>
                  </a:cubicBezTo>
                  <a:cubicBezTo>
                    <a:pt x="135" y="188"/>
                    <a:pt x="139" y="187"/>
                    <a:pt x="140" y="184"/>
                  </a:cubicBezTo>
                  <a:cubicBezTo>
                    <a:pt x="143" y="180"/>
                    <a:pt x="137" y="179"/>
                    <a:pt x="137" y="177"/>
                  </a:cubicBezTo>
                  <a:cubicBezTo>
                    <a:pt x="137" y="175"/>
                    <a:pt x="144" y="166"/>
                    <a:pt x="145" y="163"/>
                  </a:cubicBezTo>
                  <a:cubicBezTo>
                    <a:pt x="148" y="159"/>
                    <a:pt x="155" y="157"/>
                    <a:pt x="157" y="152"/>
                  </a:cubicBezTo>
                  <a:cubicBezTo>
                    <a:pt x="151" y="152"/>
                    <a:pt x="152" y="146"/>
                    <a:pt x="152" y="142"/>
                  </a:cubicBezTo>
                  <a:cubicBezTo>
                    <a:pt x="152" y="137"/>
                    <a:pt x="148" y="133"/>
                    <a:pt x="148" y="129"/>
                  </a:cubicBezTo>
                  <a:cubicBezTo>
                    <a:pt x="148" y="121"/>
                    <a:pt x="163" y="120"/>
                    <a:pt x="167" y="115"/>
                  </a:cubicBezTo>
                  <a:cubicBezTo>
                    <a:pt x="174" y="106"/>
                    <a:pt x="153" y="106"/>
                    <a:pt x="150" y="104"/>
                  </a:cubicBezTo>
                  <a:cubicBezTo>
                    <a:pt x="146" y="103"/>
                    <a:pt x="148" y="97"/>
                    <a:pt x="144" y="95"/>
                  </a:cubicBezTo>
                  <a:cubicBezTo>
                    <a:pt x="141" y="94"/>
                    <a:pt x="138" y="94"/>
                    <a:pt x="135" y="93"/>
                  </a:cubicBezTo>
                  <a:cubicBezTo>
                    <a:pt x="136" y="89"/>
                    <a:pt x="135" y="88"/>
                    <a:pt x="132" y="86"/>
                  </a:cubicBezTo>
                  <a:cubicBezTo>
                    <a:pt x="130" y="85"/>
                    <a:pt x="122" y="80"/>
                    <a:pt x="124" y="76"/>
                  </a:cubicBezTo>
                  <a:cubicBezTo>
                    <a:pt x="126" y="73"/>
                    <a:pt x="127" y="69"/>
                    <a:pt x="123" y="67"/>
                  </a:cubicBezTo>
                  <a:cubicBezTo>
                    <a:pt x="121" y="65"/>
                    <a:pt x="117" y="61"/>
                    <a:pt x="120" y="58"/>
                  </a:cubicBezTo>
                  <a:cubicBezTo>
                    <a:pt x="122" y="57"/>
                    <a:pt x="130" y="51"/>
                    <a:pt x="123" y="51"/>
                  </a:cubicBezTo>
                  <a:cubicBezTo>
                    <a:pt x="122" y="51"/>
                    <a:pt x="111" y="51"/>
                    <a:pt x="114" y="47"/>
                  </a:cubicBezTo>
                  <a:cubicBezTo>
                    <a:pt x="118" y="42"/>
                    <a:pt x="113" y="42"/>
                    <a:pt x="110" y="40"/>
                  </a:cubicBezTo>
                  <a:cubicBezTo>
                    <a:pt x="106" y="37"/>
                    <a:pt x="112" y="29"/>
                    <a:pt x="115" y="27"/>
                  </a:cubicBezTo>
                  <a:cubicBezTo>
                    <a:pt x="121" y="23"/>
                    <a:pt x="128" y="26"/>
                    <a:pt x="135" y="28"/>
                  </a:cubicBezTo>
                  <a:cubicBezTo>
                    <a:pt x="142" y="30"/>
                    <a:pt x="150" y="31"/>
                    <a:pt x="157" y="33"/>
                  </a:cubicBezTo>
                  <a:cubicBezTo>
                    <a:pt x="164" y="35"/>
                    <a:pt x="167" y="31"/>
                    <a:pt x="173" y="29"/>
                  </a:cubicBezTo>
                  <a:cubicBezTo>
                    <a:pt x="178" y="27"/>
                    <a:pt x="183" y="27"/>
                    <a:pt x="188" y="26"/>
                  </a:cubicBezTo>
                  <a:cubicBezTo>
                    <a:pt x="190" y="25"/>
                    <a:pt x="199" y="16"/>
                    <a:pt x="198" y="15"/>
                  </a:cubicBezTo>
                  <a:cubicBezTo>
                    <a:pt x="196" y="12"/>
                    <a:pt x="205" y="7"/>
                    <a:pt x="208" y="5"/>
                  </a:cubicBezTo>
                  <a:cubicBezTo>
                    <a:pt x="210" y="4"/>
                    <a:pt x="212" y="2"/>
                    <a:pt x="214" y="1"/>
                  </a:cubicBezTo>
                  <a:cubicBezTo>
                    <a:pt x="217" y="0"/>
                    <a:pt x="217" y="2"/>
                    <a:pt x="219" y="1"/>
                  </a:cubicBezTo>
                  <a:cubicBezTo>
                    <a:pt x="225" y="0"/>
                    <a:pt x="223" y="7"/>
                    <a:pt x="226" y="10"/>
                  </a:cubicBezTo>
                  <a:cubicBezTo>
                    <a:pt x="230" y="16"/>
                    <a:pt x="231" y="22"/>
                    <a:pt x="236" y="27"/>
                  </a:cubicBezTo>
                  <a:cubicBezTo>
                    <a:pt x="241" y="33"/>
                    <a:pt x="251" y="34"/>
                    <a:pt x="257" y="38"/>
                  </a:cubicBezTo>
                  <a:cubicBezTo>
                    <a:pt x="259" y="40"/>
                    <a:pt x="262" y="43"/>
                    <a:pt x="259" y="45"/>
                  </a:cubicBezTo>
                  <a:cubicBezTo>
                    <a:pt x="253" y="50"/>
                    <a:pt x="255" y="51"/>
                    <a:pt x="257" y="57"/>
                  </a:cubicBezTo>
                  <a:cubicBezTo>
                    <a:pt x="259" y="63"/>
                    <a:pt x="261" y="69"/>
                    <a:pt x="265" y="73"/>
                  </a:cubicBezTo>
                  <a:cubicBezTo>
                    <a:pt x="269" y="77"/>
                    <a:pt x="276" y="77"/>
                    <a:pt x="279" y="81"/>
                  </a:cubicBezTo>
                  <a:cubicBezTo>
                    <a:pt x="280" y="82"/>
                    <a:pt x="280" y="85"/>
                    <a:pt x="281" y="87"/>
                  </a:cubicBezTo>
                  <a:cubicBezTo>
                    <a:pt x="282" y="89"/>
                    <a:pt x="283" y="90"/>
                    <a:pt x="285" y="92"/>
                  </a:cubicBezTo>
                  <a:cubicBezTo>
                    <a:pt x="290" y="98"/>
                    <a:pt x="284" y="100"/>
                    <a:pt x="281" y="103"/>
                  </a:cubicBezTo>
                  <a:cubicBezTo>
                    <a:pt x="277" y="106"/>
                    <a:pt x="272" y="112"/>
                    <a:pt x="268" y="104"/>
                  </a:cubicBezTo>
                  <a:cubicBezTo>
                    <a:pt x="266" y="98"/>
                    <a:pt x="261" y="98"/>
                    <a:pt x="256" y="102"/>
                  </a:cubicBezTo>
                  <a:cubicBezTo>
                    <a:pt x="258" y="104"/>
                    <a:pt x="258" y="107"/>
                    <a:pt x="259" y="110"/>
                  </a:cubicBezTo>
                  <a:cubicBezTo>
                    <a:pt x="260" y="113"/>
                    <a:pt x="263" y="115"/>
                    <a:pt x="265" y="117"/>
                  </a:cubicBezTo>
                  <a:cubicBezTo>
                    <a:pt x="270" y="123"/>
                    <a:pt x="269" y="128"/>
                    <a:pt x="273" y="133"/>
                  </a:cubicBezTo>
                  <a:cubicBezTo>
                    <a:pt x="275" y="135"/>
                    <a:pt x="271" y="146"/>
                    <a:pt x="278" y="145"/>
                  </a:cubicBezTo>
                  <a:cubicBezTo>
                    <a:pt x="281" y="145"/>
                    <a:pt x="280" y="142"/>
                    <a:pt x="283" y="141"/>
                  </a:cubicBezTo>
                  <a:cubicBezTo>
                    <a:pt x="286" y="140"/>
                    <a:pt x="287" y="144"/>
                    <a:pt x="289" y="146"/>
                  </a:cubicBezTo>
                  <a:cubicBezTo>
                    <a:pt x="291" y="149"/>
                    <a:pt x="297" y="156"/>
                    <a:pt x="301" y="156"/>
                  </a:cubicBezTo>
                  <a:cubicBezTo>
                    <a:pt x="305" y="157"/>
                    <a:pt x="308" y="155"/>
                    <a:pt x="312" y="159"/>
                  </a:cubicBezTo>
                  <a:cubicBezTo>
                    <a:pt x="314" y="161"/>
                    <a:pt x="317" y="160"/>
                    <a:pt x="320" y="162"/>
                  </a:cubicBezTo>
                  <a:cubicBezTo>
                    <a:pt x="321" y="164"/>
                    <a:pt x="321" y="166"/>
                    <a:pt x="322" y="168"/>
                  </a:cubicBezTo>
                  <a:cubicBezTo>
                    <a:pt x="323" y="171"/>
                    <a:pt x="326" y="171"/>
                    <a:pt x="329" y="172"/>
                  </a:cubicBezTo>
                  <a:cubicBezTo>
                    <a:pt x="336" y="175"/>
                    <a:pt x="343" y="177"/>
                    <a:pt x="349" y="183"/>
                  </a:cubicBezTo>
                  <a:cubicBezTo>
                    <a:pt x="341" y="183"/>
                    <a:pt x="339" y="195"/>
                    <a:pt x="333" y="199"/>
                  </a:cubicBezTo>
                  <a:cubicBezTo>
                    <a:pt x="333" y="199"/>
                    <a:pt x="334" y="205"/>
                    <a:pt x="333" y="206"/>
                  </a:cubicBezTo>
                  <a:cubicBezTo>
                    <a:pt x="331" y="211"/>
                    <a:pt x="334" y="213"/>
                    <a:pt x="333" y="217"/>
                  </a:cubicBezTo>
                  <a:cubicBezTo>
                    <a:pt x="332" y="221"/>
                    <a:pt x="325" y="226"/>
                    <a:pt x="330" y="230"/>
                  </a:cubicBezTo>
                  <a:cubicBezTo>
                    <a:pt x="333" y="233"/>
                    <a:pt x="344" y="241"/>
                    <a:pt x="344" y="236"/>
                  </a:cubicBezTo>
                  <a:cubicBezTo>
                    <a:pt x="348" y="239"/>
                    <a:pt x="354" y="243"/>
                    <a:pt x="360" y="245"/>
                  </a:cubicBezTo>
                  <a:cubicBezTo>
                    <a:pt x="366" y="247"/>
                    <a:pt x="369" y="252"/>
                    <a:pt x="375" y="256"/>
                  </a:cubicBezTo>
                  <a:cubicBezTo>
                    <a:pt x="376" y="257"/>
                    <a:pt x="385" y="264"/>
                    <a:pt x="388" y="263"/>
                  </a:cubicBezTo>
                  <a:cubicBezTo>
                    <a:pt x="394" y="261"/>
                    <a:pt x="399" y="266"/>
                    <a:pt x="404" y="268"/>
                  </a:cubicBezTo>
                  <a:cubicBezTo>
                    <a:pt x="406" y="269"/>
                    <a:pt x="413" y="269"/>
                    <a:pt x="414" y="271"/>
                  </a:cubicBezTo>
                  <a:cubicBezTo>
                    <a:pt x="418" y="275"/>
                    <a:pt x="418" y="277"/>
                    <a:pt x="425" y="278"/>
                  </a:cubicBezTo>
                  <a:cubicBezTo>
                    <a:pt x="429" y="279"/>
                    <a:pt x="433" y="282"/>
                    <a:pt x="437" y="280"/>
                  </a:cubicBezTo>
                  <a:cubicBezTo>
                    <a:pt x="442" y="276"/>
                    <a:pt x="444" y="279"/>
                    <a:pt x="450" y="281"/>
                  </a:cubicBezTo>
                  <a:cubicBezTo>
                    <a:pt x="446" y="272"/>
                    <a:pt x="469" y="282"/>
                    <a:pt x="470" y="282"/>
                  </a:cubicBezTo>
                  <a:cubicBezTo>
                    <a:pt x="477" y="284"/>
                    <a:pt x="473" y="292"/>
                    <a:pt x="478" y="294"/>
                  </a:cubicBezTo>
                  <a:cubicBezTo>
                    <a:pt x="483" y="295"/>
                    <a:pt x="491" y="297"/>
                    <a:pt x="494" y="301"/>
                  </a:cubicBezTo>
                  <a:cubicBezTo>
                    <a:pt x="496" y="305"/>
                    <a:pt x="501" y="300"/>
                    <a:pt x="504" y="300"/>
                  </a:cubicBezTo>
                  <a:cubicBezTo>
                    <a:pt x="511" y="299"/>
                    <a:pt x="508" y="310"/>
                    <a:pt x="517" y="306"/>
                  </a:cubicBezTo>
                  <a:cubicBezTo>
                    <a:pt x="520" y="305"/>
                    <a:pt x="532" y="309"/>
                    <a:pt x="535" y="311"/>
                  </a:cubicBezTo>
                  <a:cubicBezTo>
                    <a:pt x="541" y="315"/>
                    <a:pt x="543" y="311"/>
                    <a:pt x="549" y="309"/>
                  </a:cubicBezTo>
                  <a:cubicBezTo>
                    <a:pt x="550" y="313"/>
                    <a:pt x="557" y="318"/>
                    <a:pt x="561" y="314"/>
                  </a:cubicBezTo>
                  <a:cubicBezTo>
                    <a:pt x="562" y="313"/>
                    <a:pt x="572" y="314"/>
                    <a:pt x="574" y="314"/>
                  </a:cubicBezTo>
                  <a:cubicBezTo>
                    <a:pt x="579" y="314"/>
                    <a:pt x="580" y="314"/>
                    <a:pt x="581" y="309"/>
                  </a:cubicBezTo>
                  <a:cubicBezTo>
                    <a:pt x="582" y="300"/>
                    <a:pt x="578" y="297"/>
                    <a:pt x="575" y="289"/>
                  </a:cubicBezTo>
                  <a:cubicBezTo>
                    <a:pt x="573" y="285"/>
                    <a:pt x="573" y="280"/>
                    <a:pt x="574" y="275"/>
                  </a:cubicBezTo>
                  <a:cubicBezTo>
                    <a:pt x="574" y="270"/>
                    <a:pt x="573" y="266"/>
                    <a:pt x="573" y="261"/>
                  </a:cubicBezTo>
                  <a:cubicBezTo>
                    <a:pt x="578" y="260"/>
                    <a:pt x="584" y="256"/>
                    <a:pt x="589" y="257"/>
                  </a:cubicBezTo>
                  <a:cubicBezTo>
                    <a:pt x="600" y="260"/>
                    <a:pt x="591" y="273"/>
                    <a:pt x="595" y="279"/>
                  </a:cubicBezTo>
                  <a:cubicBezTo>
                    <a:pt x="596" y="280"/>
                    <a:pt x="600" y="282"/>
                    <a:pt x="599" y="284"/>
                  </a:cubicBezTo>
                  <a:cubicBezTo>
                    <a:pt x="597" y="286"/>
                    <a:pt x="595" y="286"/>
                    <a:pt x="597" y="290"/>
                  </a:cubicBezTo>
                  <a:cubicBezTo>
                    <a:pt x="602" y="298"/>
                    <a:pt x="608" y="298"/>
                    <a:pt x="616" y="299"/>
                  </a:cubicBezTo>
                  <a:cubicBezTo>
                    <a:pt x="621" y="300"/>
                    <a:pt x="625" y="304"/>
                    <a:pt x="630" y="304"/>
                  </a:cubicBezTo>
                  <a:cubicBezTo>
                    <a:pt x="632" y="304"/>
                    <a:pt x="636" y="304"/>
                    <a:pt x="638" y="302"/>
                  </a:cubicBezTo>
                  <a:cubicBezTo>
                    <a:pt x="640" y="301"/>
                    <a:pt x="644" y="296"/>
                    <a:pt x="647" y="298"/>
                  </a:cubicBezTo>
                  <a:cubicBezTo>
                    <a:pt x="654" y="303"/>
                    <a:pt x="663" y="301"/>
                    <a:pt x="672" y="301"/>
                  </a:cubicBezTo>
                  <a:cubicBezTo>
                    <a:pt x="674" y="301"/>
                    <a:pt x="678" y="298"/>
                    <a:pt x="680" y="299"/>
                  </a:cubicBezTo>
                  <a:cubicBezTo>
                    <a:pt x="682" y="302"/>
                    <a:pt x="689" y="299"/>
                    <a:pt x="693" y="299"/>
                  </a:cubicBezTo>
                  <a:cubicBezTo>
                    <a:pt x="701" y="298"/>
                    <a:pt x="691" y="291"/>
                    <a:pt x="692" y="287"/>
                  </a:cubicBezTo>
                  <a:cubicBezTo>
                    <a:pt x="696" y="276"/>
                    <a:pt x="684" y="281"/>
                    <a:pt x="679" y="275"/>
                  </a:cubicBezTo>
                  <a:cubicBezTo>
                    <a:pt x="676" y="272"/>
                    <a:pt x="675" y="266"/>
                    <a:pt x="681" y="268"/>
                  </a:cubicBezTo>
                  <a:cubicBezTo>
                    <a:pt x="685" y="269"/>
                    <a:pt x="687" y="267"/>
                    <a:pt x="691" y="266"/>
                  </a:cubicBezTo>
                  <a:cubicBezTo>
                    <a:pt x="697" y="264"/>
                    <a:pt x="708" y="267"/>
                    <a:pt x="706" y="257"/>
                  </a:cubicBezTo>
                  <a:cubicBezTo>
                    <a:pt x="705" y="252"/>
                    <a:pt x="718" y="248"/>
                    <a:pt x="718" y="242"/>
                  </a:cubicBezTo>
                  <a:cubicBezTo>
                    <a:pt x="719" y="232"/>
                    <a:pt x="731" y="237"/>
                    <a:pt x="737" y="232"/>
                  </a:cubicBezTo>
                  <a:cubicBezTo>
                    <a:pt x="741" y="227"/>
                    <a:pt x="744" y="222"/>
                    <a:pt x="749" y="218"/>
                  </a:cubicBezTo>
                  <a:cubicBezTo>
                    <a:pt x="751" y="217"/>
                    <a:pt x="753" y="215"/>
                    <a:pt x="755" y="214"/>
                  </a:cubicBezTo>
                  <a:cubicBezTo>
                    <a:pt x="756" y="213"/>
                    <a:pt x="765" y="219"/>
                    <a:pt x="767" y="220"/>
                  </a:cubicBezTo>
                  <a:cubicBezTo>
                    <a:pt x="765" y="218"/>
                    <a:pt x="765" y="218"/>
                    <a:pt x="769" y="220"/>
                  </a:cubicBezTo>
                  <a:cubicBezTo>
                    <a:pt x="772" y="221"/>
                    <a:pt x="775" y="223"/>
                    <a:pt x="778" y="223"/>
                  </a:cubicBezTo>
                  <a:cubicBezTo>
                    <a:pt x="782" y="223"/>
                    <a:pt x="781" y="219"/>
                    <a:pt x="782" y="217"/>
                  </a:cubicBezTo>
                  <a:cubicBezTo>
                    <a:pt x="785" y="213"/>
                    <a:pt x="792" y="211"/>
                    <a:pt x="796" y="209"/>
                  </a:cubicBezTo>
                  <a:cubicBezTo>
                    <a:pt x="796" y="209"/>
                    <a:pt x="805" y="216"/>
                    <a:pt x="806" y="217"/>
                  </a:cubicBezTo>
                  <a:cubicBezTo>
                    <a:pt x="800" y="220"/>
                    <a:pt x="801" y="221"/>
                    <a:pt x="802" y="225"/>
                  </a:cubicBezTo>
                  <a:cubicBezTo>
                    <a:pt x="803" y="228"/>
                    <a:pt x="810" y="223"/>
                    <a:pt x="811" y="222"/>
                  </a:cubicBezTo>
                  <a:cubicBezTo>
                    <a:pt x="810" y="226"/>
                    <a:pt x="818" y="229"/>
                    <a:pt x="816" y="232"/>
                  </a:cubicBezTo>
                  <a:cubicBezTo>
                    <a:pt x="814" y="237"/>
                    <a:pt x="812" y="239"/>
                    <a:pt x="811" y="244"/>
                  </a:cubicBezTo>
                  <a:cubicBezTo>
                    <a:pt x="810" y="248"/>
                    <a:pt x="818" y="245"/>
                    <a:pt x="819" y="244"/>
                  </a:cubicBezTo>
                  <a:cubicBezTo>
                    <a:pt x="824" y="243"/>
                    <a:pt x="828" y="248"/>
                    <a:pt x="834" y="247"/>
                  </a:cubicBezTo>
                  <a:cubicBezTo>
                    <a:pt x="839" y="245"/>
                    <a:pt x="842" y="252"/>
                    <a:pt x="842" y="256"/>
                  </a:cubicBezTo>
                  <a:cubicBezTo>
                    <a:pt x="842" y="257"/>
                    <a:pt x="845" y="258"/>
                    <a:pt x="844" y="259"/>
                  </a:cubicBezTo>
                  <a:cubicBezTo>
                    <a:pt x="844" y="262"/>
                    <a:pt x="840" y="265"/>
                    <a:pt x="838" y="267"/>
                  </a:cubicBezTo>
                  <a:cubicBezTo>
                    <a:pt x="828" y="277"/>
                    <a:pt x="842" y="281"/>
                    <a:pt x="844" y="290"/>
                  </a:cubicBezTo>
                  <a:cubicBezTo>
                    <a:pt x="838" y="293"/>
                    <a:pt x="836" y="284"/>
                    <a:pt x="831" y="283"/>
                  </a:cubicBezTo>
                  <a:cubicBezTo>
                    <a:pt x="826" y="281"/>
                    <a:pt x="813" y="285"/>
                    <a:pt x="810" y="290"/>
                  </a:cubicBezTo>
                  <a:cubicBezTo>
                    <a:pt x="808" y="293"/>
                    <a:pt x="806" y="295"/>
                    <a:pt x="803" y="298"/>
                  </a:cubicBezTo>
                  <a:cubicBezTo>
                    <a:pt x="802" y="300"/>
                    <a:pt x="800" y="301"/>
                    <a:pt x="798" y="300"/>
                  </a:cubicBezTo>
                  <a:cubicBezTo>
                    <a:pt x="796" y="302"/>
                    <a:pt x="798" y="303"/>
                    <a:pt x="795" y="304"/>
                  </a:cubicBezTo>
                  <a:cubicBezTo>
                    <a:pt x="792" y="306"/>
                    <a:pt x="789" y="304"/>
                    <a:pt x="788" y="309"/>
                  </a:cubicBezTo>
                  <a:cubicBezTo>
                    <a:pt x="787" y="312"/>
                    <a:pt x="787" y="316"/>
                    <a:pt x="788" y="319"/>
                  </a:cubicBezTo>
                  <a:cubicBezTo>
                    <a:pt x="789" y="321"/>
                    <a:pt x="791" y="323"/>
                    <a:pt x="792" y="325"/>
                  </a:cubicBezTo>
                  <a:cubicBezTo>
                    <a:pt x="793" y="329"/>
                    <a:pt x="789" y="330"/>
                    <a:pt x="790" y="334"/>
                  </a:cubicBezTo>
                  <a:cubicBezTo>
                    <a:pt x="792" y="342"/>
                    <a:pt x="777" y="347"/>
                    <a:pt x="781" y="354"/>
                  </a:cubicBezTo>
                  <a:cubicBezTo>
                    <a:pt x="782" y="356"/>
                    <a:pt x="784" y="357"/>
                    <a:pt x="785" y="360"/>
                  </a:cubicBezTo>
                  <a:cubicBezTo>
                    <a:pt x="787" y="364"/>
                    <a:pt x="784" y="369"/>
                    <a:pt x="782" y="373"/>
                  </a:cubicBezTo>
                  <a:cubicBezTo>
                    <a:pt x="778" y="382"/>
                    <a:pt x="774" y="393"/>
                    <a:pt x="774" y="403"/>
                  </a:cubicBezTo>
                  <a:cubicBezTo>
                    <a:pt x="771" y="401"/>
                    <a:pt x="764" y="398"/>
                    <a:pt x="760" y="398"/>
                  </a:cubicBezTo>
                  <a:cubicBezTo>
                    <a:pt x="758" y="398"/>
                    <a:pt x="756" y="398"/>
                    <a:pt x="755" y="398"/>
                  </a:cubicBezTo>
                  <a:cubicBezTo>
                    <a:pt x="752" y="398"/>
                    <a:pt x="752" y="396"/>
                    <a:pt x="749" y="396"/>
                  </a:cubicBezTo>
                  <a:cubicBezTo>
                    <a:pt x="752" y="405"/>
                    <a:pt x="754" y="412"/>
                    <a:pt x="754" y="420"/>
                  </a:cubicBezTo>
                  <a:cubicBezTo>
                    <a:pt x="754" y="424"/>
                    <a:pt x="755" y="436"/>
                    <a:pt x="748" y="431"/>
                  </a:cubicBezTo>
                  <a:cubicBezTo>
                    <a:pt x="749" y="439"/>
                    <a:pt x="748" y="444"/>
                    <a:pt x="751" y="452"/>
                  </a:cubicBezTo>
                  <a:cubicBezTo>
                    <a:pt x="753" y="454"/>
                    <a:pt x="755" y="463"/>
                    <a:pt x="749" y="460"/>
                  </a:cubicBezTo>
                  <a:cubicBezTo>
                    <a:pt x="746" y="472"/>
                    <a:pt x="747" y="464"/>
                    <a:pt x="739" y="461"/>
                  </a:cubicBezTo>
                  <a:cubicBezTo>
                    <a:pt x="740" y="464"/>
                    <a:pt x="739" y="466"/>
                    <a:pt x="737" y="468"/>
                  </a:cubicBezTo>
                  <a:cubicBezTo>
                    <a:pt x="734" y="461"/>
                    <a:pt x="734" y="455"/>
                    <a:pt x="732" y="448"/>
                  </a:cubicBezTo>
                  <a:cubicBezTo>
                    <a:pt x="731" y="441"/>
                    <a:pt x="726" y="434"/>
                    <a:pt x="724" y="426"/>
                  </a:cubicBezTo>
                  <a:cubicBezTo>
                    <a:pt x="722" y="420"/>
                    <a:pt x="720" y="415"/>
                    <a:pt x="719" y="409"/>
                  </a:cubicBezTo>
                  <a:cubicBezTo>
                    <a:pt x="718" y="403"/>
                    <a:pt x="712" y="411"/>
                    <a:pt x="709" y="408"/>
                  </a:cubicBezTo>
                  <a:cubicBezTo>
                    <a:pt x="710" y="412"/>
                    <a:pt x="712" y="414"/>
                    <a:pt x="708" y="417"/>
                  </a:cubicBezTo>
                  <a:cubicBezTo>
                    <a:pt x="705" y="420"/>
                    <a:pt x="707" y="424"/>
                    <a:pt x="708" y="427"/>
                  </a:cubicBezTo>
                  <a:cubicBezTo>
                    <a:pt x="708" y="431"/>
                    <a:pt x="704" y="435"/>
                    <a:pt x="701" y="433"/>
                  </a:cubicBezTo>
                  <a:cubicBezTo>
                    <a:pt x="698" y="430"/>
                    <a:pt x="699" y="425"/>
                    <a:pt x="695" y="423"/>
                  </a:cubicBezTo>
                  <a:cubicBezTo>
                    <a:pt x="695" y="425"/>
                    <a:pt x="695" y="427"/>
                    <a:pt x="694" y="429"/>
                  </a:cubicBezTo>
                  <a:cubicBezTo>
                    <a:pt x="692" y="423"/>
                    <a:pt x="689" y="417"/>
                    <a:pt x="687" y="411"/>
                  </a:cubicBezTo>
                  <a:cubicBezTo>
                    <a:pt x="685" y="405"/>
                    <a:pt x="692" y="399"/>
                    <a:pt x="690" y="394"/>
                  </a:cubicBezTo>
                  <a:cubicBezTo>
                    <a:pt x="693" y="394"/>
                    <a:pt x="699" y="395"/>
                    <a:pt x="698" y="391"/>
                  </a:cubicBezTo>
                  <a:cubicBezTo>
                    <a:pt x="700" y="394"/>
                    <a:pt x="703" y="389"/>
                    <a:pt x="706" y="391"/>
                  </a:cubicBezTo>
                  <a:cubicBezTo>
                    <a:pt x="707" y="384"/>
                    <a:pt x="717" y="376"/>
                    <a:pt x="713" y="367"/>
                  </a:cubicBezTo>
                  <a:cubicBezTo>
                    <a:pt x="714" y="367"/>
                    <a:pt x="722" y="367"/>
                    <a:pt x="718" y="364"/>
                  </a:cubicBezTo>
                  <a:cubicBezTo>
                    <a:pt x="714" y="359"/>
                    <a:pt x="707" y="357"/>
                    <a:pt x="701" y="357"/>
                  </a:cubicBezTo>
                  <a:cubicBezTo>
                    <a:pt x="696" y="357"/>
                    <a:pt x="691" y="358"/>
                    <a:pt x="685" y="357"/>
                  </a:cubicBezTo>
                  <a:cubicBezTo>
                    <a:pt x="679" y="356"/>
                    <a:pt x="673" y="358"/>
                    <a:pt x="666" y="357"/>
                  </a:cubicBezTo>
                  <a:cubicBezTo>
                    <a:pt x="658" y="356"/>
                    <a:pt x="636" y="358"/>
                    <a:pt x="637" y="346"/>
                  </a:cubicBezTo>
                  <a:cubicBezTo>
                    <a:pt x="638" y="340"/>
                    <a:pt x="635" y="322"/>
                    <a:pt x="627" y="323"/>
                  </a:cubicBezTo>
                  <a:cubicBezTo>
                    <a:pt x="628" y="325"/>
                    <a:pt x="627" y="327"/>
                    <a:pt x="626" y="330"/>
                  </a:cubicBezTo>
                  <a:cubicBezTo>
                    <a:pt x="622" y="328"/>
                    <a:pt x="617" y="327"/>
                    <a:pt x="614" y="323"/>
                  </a:cubicBezTo>
                  <a:cubicBezTo>
                    <a:pt x="612" y="320"/>
                    <a:pt x="611" y="313"/>
                    <a:pt x="605" y="314"/>
                  </a:cubicBezTo>
                  <a:cubicBezTo>
                    <a:pt x="607" y="316"/>
                    <a:pt x="608" y="318"/>
                    <a:pt x="609" y="320"/>
                  </a:cubicBezTo>
                  <a:cubicBezTo>
                    <a:pt x="606" y="319"/>
                    <a:pt x="603" y="319"/>
                    <a:pt x="600" y="318"/>
                  </a:cubicBezTo>
                  <a:cubicBezTo>
                    <a:pt x="598" y="317"/>
                    <a:pt x="597" y="314"/>
                    <a:pt x="596" y="313"/>
                  </a:cubicBezTo>
                  <a:cubicBezTo>
                    <a:pt x="593" y="311"/>
                    <a:pt x="591" y="309"/>
                    <a:pt x="588" y="308"/>
                  </a:cubicBezTo>
                  <a:cubicBezTo>
                    <a:pt x="585" y="313"/>
                    <a:pt x="592" y="311"/>
                    <a:pt x="594" y="315"/>
                  </a:cubicBezTo>
                  <a:cubicBezTo>
                    <a:pt x="585" y="319"/>
                    <a:pt x="579" y="332"/>
                    <a:pt x="590" y="336"/>
                  </a:cubicBezTo>
                  <a:cubicBezTo>
                    <a:pt x="594" y="338"/>
                    <a:pt x="596" y="343"/>
                    <a:pt x="599" y="345"/>
                  </a:cubicBezTo>
                  <a:cubicBezTo>
                    <a:pt x="602" y="347"/>
                    <a:pt x="607" y="344"/>
                    <a:pt x="608" y="348"/>
                  </a:cubicBezTo>
                  <a:cubicBezTo>
                    <a:pt x="608" y="353"/>
                    <a:pt x="616" y="351"/>
                    <a:pt x="613" y="357"/>
                  </a:cubicBezTo>
                  <a:cubicBezTo>
                    <a:pt x="610" y="356"/>
                    <a:pt x="606" y="356"/>
                    <a:pt x="603" y="357"/>
                  </a:cubicBezTo>
                  <a:cubicBezTo>
                    <a:pt x="600" y="357"/>
                    <a:pt x="599" y="357"/>
                    <a:pt x="599" y="361"/>
                  </a:cubicBezTo>
                  <a:cubicBezTo>
                    <a:pt x="598" y="364"/>
                    <a:pt x="595" y="370"/>
                    <a:pt x="592" y="365"/>
                  </a:cubicBezTo>
                  <a:cubicBezTo>
                    <a:pt x="591" y="371"/>
                    <a:pt x="586" y="375"/>
                    <a:pt x="592" y="380"/>
                  </a:cubicBezTo>
                  <a:cubicBezTo>
                    <a:pt x="597" y="384"/>
                    <a:pt x="602" y="386"/>
                    <a:pt x="608" y="387"/>
                  </a:cubicBezTo>
                  <a:cubicBezTo>
                    <a:pt x="619" y="387"/>
                    <a:pt x="601" y="414"/>
                    <a:pt x="614" y="415"/>
                  </a:cubicBezTo>
                  <a:cubicBezTo>
                    <a:pt x="618" y="415"/>
                    <a:pt x="616" y="420"/>
                    <a:pt x="616" y="423"/>
                  </a:cubicBezTo>
                  <a:cubicBezTo>
                    <a:pt x="617" y="424"/>
                    <a:pt x="620" y="424"/>
                    <a:pt x="621" y="424"/>
                  </a:cubicBezTo>
                  <a:cubicBezTo>
                    <a:pt x="624" y="425"/>
                    <a:pt x="620" y="430"/>
                    <a:pt x="621" y="432"/>
                  </a:cubicBezTo>
                  <a:cubicBezTo>
                    <a:pt x="621" y="435"/>
                    <a:pt x="624" y="438"/>
                    <a:pt x="624" y="441"/>
                  </a:cubicBezTo>
                  <a:cubicBezTo>
                    <a:pt x="625" y="446"/>
                    <a:pt x="625" y="449"/>
                    <a:pt x="627" y="454"/>
                  </a:cubicBezTo>
                  <a:cubicBezTo>
                    <a:pt x="630" y="458"/>
                    <a:pt x="632" y="465"/>
                    <a:pt x="630" y="470"/>
                  </a:cubicBezTo>
                  <a:cubicBezTo>
                    <a:pt x="629" y="469"/>
                    <a:pt x="628" y="468"/>
                    <a:pt x="626" y="468"/>
                  </a:cubicBezTo>
                  <a:cubicBezTo>
                    <a:pt x="627" y="469"/>
                    <a:pt x="634" y="477"/>
                    <a:pt x="632" y="479"/>
                  </a:cubicBezTo>
                  <a:cubicBezTo>
                    <a:pt x="629" y="481"/>
                    <a:pt x="626" y="477"/>
                    <a:pt x="626" y="475"/>
                  </a:cubicBezTo>
                  <a:cubicBezTo>
                    <a:pt x="625" y="478"/>
                    <a:pt x="623" y="481"/>
                    <a:pt x="621" y="477"/>
                  </a:cubicBezTo>
                  <a:cubicBezTo>
                    <a:pt x="619" y="472"/>
                    <a:pt x="621" y="467"/>
                    <a:pt x="621" y="462"/>
                  </a:cubicBezTo>
                  <a:cubicBezTo>
                    <a:pt x="619" y="464"/>
                    <a:pt x="622" y="466"/>
                    <a:pt x="618" y="469"/>
                  </a:cubicBezTo>
                  <a:cubicBezTo>
                    <a:pt x="619" y="466"/>
                    <a:pt x="617" y="463"/>
                    <a:pt x="619" y="460"/>
                  </a:cubicBezTo>
                  <a:cubicBezTo>
                    <a:pt x="613" y="464"/>
                    <a:pt x="618" y="478"/>
                    <a:pt x="617" y="483"/>
                  </a:cubicBezTo>
                  <a:cubicBezTo>
                    <a:pt x="616" y="480"/>
                    <a:pt x="617" y="473"/>
                    <a:pt x="614" y="471"/>
                  </a:cubicBezTo>
                  <a:cubicBezTo>
                    <a:pt x="614" y="471"/>
                    <a:pt x="615" y="481"/>
                    <a:pt x="613" y="480"/>
                  </a:cubicBezTo>
                  <a:cubicBezTo>
                    <a:pt x="612" y="480"/>
                    <a:pt x="612" y="479"/>
                    <a:pt x="612" y="478"/>
                  </a:cubicBezTo>
                  <a:cubicBezTo>
                    <a:pt x="608" y="473"/>
                    <a:pt x="611" y="485"/>
                    <a:pt x="608" y="476"/>
                  </a:cubicBezTo>
                  <a:cubicBezTo>
                    <a:pt x="610" y="478"/>
                    <a:pt x="610" y="480"/>
                    <a:pt x="609" y="482"/>
                  </a:cubicBezTo>
                  <a:cubicBezTo>
                    <a:pt x="605" y="479"/>
                    <a:pt x="605" y="471"/>
                    <a:pt x="604" y="466"/>
                  </a:cubicBezTo>
                  <a:cubicBezTo>
                    <a:pt x="604" y="459"/>
                    <a:pt x="598" y="460"/>
                    <a:pt x="595" y="454"/>
                  </a:cubicBezTo>
                  <a:cubicBezTo>
                    <a:pt x="596" y="460"/>
                    <a:pt x="606" y="459"/>
                    <a:pt x="602" y="467"/>
                  </a:cubicBezTo>
                  <a:cubicBezTo>
                    <a:pt x="596" y="476"/>
                    <a:pt x="591" y="479"/>
                    <a:pt x="582" y="482"/>
                  </a:cubicBezTo>
                  <a:cubicBezTo>
                    <a:pt x="576" y="484"/>
                    <a:pt x="569" y="487"/>
                    <a:pt x="568" y="493"/>
                  </a:cubicBezTo>
                  <a:cubicBezTo>
                    <a:pt x="567" y="497"/>
                    <a:pt x="571" y="510"/>
                    <a:pt x="574" y="514"/>
                  </a:cubicBezTo>
                  <a:cubicBezTo>
                    <a:pt x="572" y="515"/>
                    <a:pt x="569" y="517"/>
                    <a:pt x="568" y="519"/>
                  </a:cubicBezTo>
                  <a:cubicBezTo>
                    <a:pt x="567" y="523"/>
                    <a:pt x="570" y="523"/>
                    <a:pt x="566" y="527"/>
                  </a:cubicBezTo>
                  <a:cubicBezTo>
                    <a:pt x="560" y="531"/>
                    <a:pt x="558" y="540"/>
                    <a:pt x="552" y="531"/>
                  </a:cubicBezTo>
                  <a:cubicBezTo>
                    <a:pt x="553" y="534"/>
                    <a:pt x="556" y="536"/>
                    <a:pt x="559" y="538"/>
                  </a:cubicBezTo>
                  <a:cubicBezTo>
                    <a:pt x="551" y="542"/>
                    <a:pt x="542" y="546"/>
                    <a:pt x="532" y="547"/>
                  </a:cubicBezTo>
                  <a:cubicBezTo>
                    <a:pt x="535" y="546"/>
                    <a:pt x="536" y="538"/>
                    <a:pt x="531" y="540"/>
                  </a:cubicBezTo>
                  <a:cubicBezTo>
                    <a:pt x="527" y="542"/>
                    <a:pt x="522" y="549"/>
                    <a:pt x="524" y="554"/>
                  </a:cubicBezTo>
                  <a:cubicBezTo>
                    <a:pt x="525" y="552"/>
                    <a:pt x="529" y="546"/>
                    <a:pt x="531" y="549"/>
                  </a:cubicBezTo>
                  <a:cubicBezTo>
                    <a:pt x="528" y="550"/>
                    <a:pt x="523" y="557"/>
                    <a:pt x="520" y="560"/>
                  </a:cubicBezTo>
                  <a:cubicBezTo>
                    <a:pt x="514" y="566"/>
                    <a:pt x="511" y="574"/>
                    <a:pt x="506" y="581"/>
                  </a:cubicBezTo>
                  <a:cubicBezTo>
                    <a:pt x="502" y="589"/>
                    <a:pt x="497" y="596"/>
                    <a:pt x="488" y="600"/>
                  </a:cubicBezTo>
                  <a:cubicBezTo>
                    <a:pt x="481" y="603"/>
                    <a:pt x="481" y="613"/>
                    <a:pt x="474" y="616"/>
                  </a:cubicBezTo>
                  <a:cubicBezTo>
                    <a:pt x="478" y="619"/>
                    <a:pt x="456" y="629"/>
                    <a:pt x="453" y="632"/>
                  </a:cubicBezTo>
                  <a:cubicBezTo>
                    <a:pt x="451" y="634"/>
                    <a:pt x="448" y="637"/>
                    <a:pt x="447" y="640"/>
                  </a:cubicBezTo>
                  <a:cubicBezTo>
                    <a:pt x="445" y="645"/>
                    <a:pt x="451" y="646"/>
                    <a:pt x="449" y="652"/>
                  </a:cubicBezTo>
                  <a:cubicBezTo>
                    <a:pt x="445" y="663"/>
                    <a:pt x="432" y="662"/>
                    <a:pt x="422" y="663"/>
                  </a:cubicBezTo>
                  <a:cubicBezTo>
                    <a:pt x="418" y="663"/>
                    <a:pt x="418" y="666"/>
                    <a:pt x="417" y="669"/>
                  </a:cubicBezTo>
                  <a:cubicBezTo>
                    <a:pt x="416" y="672"/>
                    <a:pt x="412" y="679"/>
                    <a:pt x="412" y="682"/>
                  </a:cubicBezTo>
                  <a:cubicBezTo>
                    <a:pt x="409" y="681"/>
                    <a:pt x="409" y="678"/>
                    <a:pt x="408" y="675"/>
                  </a:cubicBezTo>
                  <a:cubicBezTo>
                    <a:pt x="409" y="678"/>
                    <a:pt x="407" y="681"/>
                    <a:pt x="406" y="684"/>
                  </a:cubicBezTo>
                  <a:cubicBezTo>
                    <a:pt x="408" y="674"/>
                    <a:pt x="394" y="680"/>
                    <a:pt x="392" y="685"/>
                  </a:cubicBezTo>
                  <a:cubicBezTo>
                    <a:pt x="388" y="692"/>
                    <a:pt x="383" y="702"/>
                    <a:pt x="386" y="710"/>
                  </a:cubicBezTo>
                  <a:cubicBezTo>
                    <a:pt x="388" y="716"/>
                    <a:pt x="391" y="723"/>
                    <a:pt x="391" y="730"/>
                  </a:cubicBezTo>
                  <a:cubicBezTo>
                    <a:pt x="391" y="741"/>
                    <a:pt x="393" y="750"/>
                    <a:pt x="396" y="760"/>
                  </a:cubicBezTo>
                  <a:cubicBezTo>
                    <a:pt x="395" y="759"/>
                    <a:pt x="391" y="750"/>
                    <a:pt x="391" y="757"/>
                  </a:cubicBezTo>
                  <a:cubicBezTo>
                    <a:pt x="389" y="752"/>
                    <a:pt x="389" y="759"/>
                    <a:pt x="391" y="760"/>
                  </a:cubicBezTo>
                  <a:cubicBezTo>
                    <a:pt x="393" y="761"/>
                    <a:pt x="396" y="761"/>
                    <a:pt x="398" y="764"/>
                  </a:cubicBezTo>
                  <a:cubicBezTo>
                    <a:pt x="401" y="769"/>
                    <a:pt x="398" y="782"/>
                    <a:pt x="397" y="788"/>
                  </a:cubicBezTo>
                  <a:cubicBezTo>
                    <a:pt x="396" y="797"/>
                    <a:pt x="390" y="805"/>
                    <a:pt x="387" y="814"/>
                  </a:cubicBezTo>
                  <a:cubicBezTo>
                    <a:pt x="385" y="821"/>
                    <a:pt x="388" y="831"/>
                    <a:pt x="383" y="837"/>
                  </a:cubicBezTo>
                  <a:cubicBezTo>
                    <a:pt x="384" y="836"/>
                    <a:pt x="385" y="836"/>
                    <a:pt x="386" y="835"/>
                  </a:cubicBezTo>
                  <a:cubicBezTo>
                    <a:pt x="389" y="839"/>
                    <a:pt x="389" y="844"/>
                    <a:pt x="389" y="849"/>
                  </a:cubicBezTo>
                  <a:cubicBezTo>
                    <a:pt x="389" y="857"/>
                    <a:pt x="391" y="864"/>
                    <a:pt x="391" y="872"/>
                  </a:cubicBezTo>
                  <a:cubicBezTo>
                    <a:pt x="389" y="872"/>
                    <a:pt x="387" y="871"/>
                    <a:pt x="385" y="871"/>
                  </a:cubicBezTo>
                  <a:cubicBezTo>
                    <a:pt x="392" y="874"/>
                    <a:pt x="384" y="872"/>
                    <a:pt x="383" y="872"/>
                  </a:cubicBezTo>
                  <a:cubicBezTo>
                    <a:pt x="380" y="871"/>
                    <a:pt x="376" y="870"/>
                    <a:pt x="374" y="873"/>
                  </a:cubicBezTo>
                  <a:cubicBezTo>
                    <a:pt x="373" y="875"/>
                    <a:pt x="372" y="877"/>
                    <a:pt x="373" y="879"/>
                  </a:cubicBezTo>
                  <a:cubicBezTo>
                    <a:pt x="374" y="883"/>
                    <a:pt x="370" y="886"/>
                    <a:pt x="368" y="888"/>
                  </a:cubicBezTo>
                  <a:cubicBezTo>
                    <a:pt x="366" y="893"/>
                    <a:pt x="360" y="903"/>
                    <a:pt x="368" y="906"/>
                  </a:cubicBezTo>
                  <a:cubicBezTo>
                    <a:pt x="370" y="907"/>
                    <a:pt x="373" y="907"/>
                    <a:pt x="375" y="906"/>
                  </a:cubicBezTo>
                  <a:cubicBezTo>
                    <a:pt x="376" y="906"/>
                    <a:pt x="379" y="911"/>
                    <a:pt x="380" y="912"/>
                  </a:cubicBezTo>
                  <a:cubicBezTo>
                    <a:pt x="372" y="903"/>
                    <a:pt x="359" y="909"/>
                    <a:pt x="351" y="913"/>
                  </a:cubicBezTo>
                  <a:cubicBezTo>
                    <a:pt x="339" y="918"/>
                    <a:pt x="345" y="929"/>
                    <a:pt x="339" y="937"/>
                  </a:cubicBezTo>
                  <a:cubicBezTo>
                    <a:pt x="336" y="941"/>
                    <a:pt x="331" y="944"/>
                    <a:pt x="327" y="946"/>
                  </a:cubicBezTo>
                  <a:cubicBezTo>
                    <a:pt x="320" y="950"/>
                    <a:pt x="316" y="946"/>
                    <a:pt x="310" y="942"/>
                  </a:cubicBezTo>
                  <a:cubicBezTo>
                    <a:pt x="308" y="939"/>
                    <a:pt x="289" y="919"/>
                    <a:pt x="295" y="918"/>
                  </a:cubicBezTo>
                  <a:cubicBezTo>
                    <a:pt x="290" y="920"/>
                    <a:pt x="288" y="909"/>
                    <a:pt x="286" y="905"/>
                  </a:cubicBezTo>
                  <a:cubicBezTo>
                    <a:pt x="283" y="898"/>
                    <a:pt x="280" y="891"/>
                    <a:pt x="282" y="884"/>
                  </a:cubicBezTo>
                  <a:cubicBezTo>
                    <a:pt x="284" y="886"/>
                    <a:pt x="284" y="889"/>
                    <a:pt x="284" y="892"/>
                  </a:cubicBezTo>
                  <a:cubicBezTo>
                    <a:pt x="285" y="885"/>
                    <a:pt x="284" y="899"/>
                    <a:pt x="288" y="900"/>
                  </a:cubicBezTo>
                  <a:cubicBezTo>
                    <a:pt x="287" y="896"/>
                    <a:pt x="288" y="891"/>
                    <a:pt x="286" y="888"/>
                  </a:cubicBezTo>
                  <a:cubicBezTo>
                    <a:pt x="285" y="885"/>
                    <a:pt x="281" y="883"/>
                    <a:pt x="281" y="879"/>
                  </a:cubicBezTo>
                  <a:cubicBezTo>
                    <a:pt x="281" y="886"/>
                    <a:pt x="279" y="879"/>
                    <a:pt x="279" y="878"/>
                  </a:cubicBezTo>
                  <a:cubicBezTo>
                    <a:pt x="279" y="874"/>
                    <a:pt x="277" y="873"/>
                    <a:pt x="275" y="869"/>
                  </a:cubicBezTo>
                  <a:cubicBezTo>
                    <a:pt x="272" y="862"/>
                    <a:pt x="270" y="854"/>
                    <a:pt x="267" y="847"/>
                  </a:cubicBezTo>
                  <a:cubicBezTo>
                    <a:pt x="266" y="844"/>
                    <a:pt x="249" y="817"/>
                    <a:pt x="250" y="815"/>
                  </a:cubicBezTo>
                  <a:cubicBezTo>
                    <a:pt x="240" y="802"/>
                    <a:pt x="232" y="787"/>
                    <a:pt x="229" y="770"/>
                  </a:cubicBezTo>
                  <a:cubicBezTo>
                    <a:pt x="227" y="765"/>
                    <a:pt x="227" y="759"/>
                    <a:pt x="225" y="754"/>
                  </a:cubicBezTo>
                  <a:cubicBezTo>
                    <a:pt x="223" y="750"/>
                    <a:pt x="222" y="747"/>
                    <a:pt x="220" y="743"/>
                  </a:cubicBezTo>
                  <a:cubicBezTo>
                    <a:pt x="219" y="741"/>
                    <a:pt x="215" y="734"/>
                    <a:pt x="220" y="735"/>
                  </a:cubicBezTo>
                  <a:cubicBezTo>
                    <a:pt x="214" y="734"/>
                    <a:pt x="216" y="726"/>
                    <a:pt x="213" y="722"/>
                  </a:cubicBezTo>
                  <a:cubicBezTo>
                    <a:pt x="211" y="720"/>
                    <a:pt x="202" y="715"/>
                    <a:pt x="210" y="714"/>
                  </a:cubicBezTo>
                  <a:cubicBezTo>
                    <a:pt x="205" y="716"/>
                    <a:pt x="203" y="710"/>
                    <a:pt x="202" y="707"/>
                  </a:cubicBezTo>
                  <a:cubicBezTo>
                    <a:pt x="201" y="705"/>
                    <a:pt x="200" y="702"/>
                    <a:pt x="199" y="700"/>
                  </a:cubicBezTo>
                  <a:cubicBezTo>
                    <a:pt x="197" y="697"/>
                    <a:pt x="193" y="696"/>
                    <a:pt x="198" y="695"/>
                  </a:cubicBezTo>
                  <a:cubicBezTo>
                    <a:pt x="196" y="695"/>
                    <a:pt x="194" y="691"/>
                    <a:pt x="194" y="689"/>
                  </a:cubicBezTo>
                  <a:cubicBezTo>
                    <a:pt x="194" y="686"/>
                    <a:pt x="191" y="685"/>
                    <a:pt x="189" y="682"/>
                  </a:cubicBezTo>
                  <a:cubicBezTo>
                    <a:pt x="184" y="676"/>
                    <a:pt x="181" y="668"/>
                    <a:pt x="179" y="660"/>
                  </a:cubicBezTo>
                  <a:cubicBezTo>
                    <a:pt x="177" y="654"/>
                    <a:pt x="175" y="649"/>
                    <a:pt x="175" y="643"/>
                  </a:cubicBezTo>
                  <a:cubicBezTo>
                    <a:pt x="175" y="637"/>
                    <a:pt x="172" y="631"/>
                    <a:pt x="171" y="625"/>
                  </a:cubicBezTo>
                  <a:cubicBezTo>
                    <a:pt x="170" y="620"/>
                    <a:pt x="167" y="615"/>
                    <a:pt x="166" y="610"/>
                  </a:cubicBezTo>
                  <a:cubicBezTo>
                    <a:pt x="164" y="606"/>
                    <a:pt x="158" y="595"/>
                    <a:pt x="164" y="597"/>
                  </a:cubicBezTo>
                  <a:cubicBezTo>
                    <a:pt x="163" y="596"/>
                    <a:pt x="155" y="586"/>
                    <a:pt x="162" y="589"/>
                  </a:cubicBezTo>
                  <a:cubicBezTo>
                    <a:pt x="161" y="585"/>
                    <a:pt x="156" y="582"/>
                    <a:pt x="158" y="578"/>
                  </a:cubicBezTo>
                  <a:cubicBezTo>
                    <a:pt x="159" y="578"/>
                    <a:pt x="160" y="579"/>
                    <a:pt x="160" y="580"/>
                  </a:cubicBezTo>
                  <a:cubicBezTo>
                    <a:pt x="161" y="577"/>
                    <a:pt x="160" y="575"/>
                    <a:pt x="158" y="574"/>
                  </a:cubicBezTo>
                  <a:cubicBezTo>
                    <a:pt x="162" y="572"/>
                    <a:pt x="160" y="568"/>
                    <a:pt x="159" y="565"/>
                  </a:cubicBezTo>
                  <a:cubicBezTo>
                    <a:pt x="159" y="568"/>
                    <a:pt x="158" y="570"/>
                    <a:pt x="156" y="571"/>
                  </a:cubicBezTo>
                  <a:cubicBezTo>
                    <a:pt x="153" y="566"/>
                    <a:pt x="154" y="555"/>
                    <a:pt x="161" y="563"/>
                  </a:cubicBezTo>
                  <a:cubicBezTo>
                    <a:pt x="160" y="560"/>
                    <a:pt x="149" y="559"/>
                    <a:pt x="153" y="555"/>
                  </a:cubicBezTo>
                  <a:cubicBezTo>
                    <a:pt x="154" y="553"/>
                    <a:pt x="149" y="547"/>
                    <a:pt x="148" y="546"/>
                  </a:cubicBezTo>
                  <a:cubicBezTo>
                    <a:pt x="147" y="541"/>
                    <a:pt x="147" y="536"/>
                    <a:pt x="148" y="531"/>
                  </a:cubicBezTo>
                  <a:cubicBezTo>
                    <a:pt x="149" y="524"/>
                    <a:pt x="154" y="516"/>
                    <a:pt x="151" y="508"/>
                  </a:cubicBezTo>
                  <a:cubicBezTo>
                    <a:pt x="151" y="507"/>
                    <a:pt x="148" y="494"/>
                    <a:pt x="145" y="499"/>
                  </a:cubicBezTo>
                  <a:cubicBezTo>
                    <a:pt x="146" y="495"/>
                    <a:pt x="145" y="495"/>
                    <a:pt x="142" y="499"/>
                  </a:cubicBezTo>
                  <a:cubicBezTo>
                    <a:pt x="146" y="494"/>
                    <a:pt x="140" y="493"/>
                    <a:pt x="141" y="490"/>
                  </a:cubicBezTo>
                  <a:cubicBezTo>
                    <a:pt x="141" y="488"/>
                    <a:pt x="142" y="486"/>
                    <a:pt x="142" y="484"/>
                  </a:cubicBezTo>
                  <a:cubicBezTo>
                    <a:pt x="143" y="481"/>
                    <a:pt x="153" y="479"/>
                    <a:pt x="155" y="475"/>
                  </a:cubicBezTo>
                  <a:cubicBezTo>
                    <a:pt x="147" y="481"/>
                    <a:pt x="130" y="476"/>
                    <a:pt x="142" y="468"/>
                  </a:cubicBezTo>
                  <a:cubicBezTo>
                    <a:pt x="138" y="470"/>
                    <a:pt x="133" y="467"/>
                    <a:pt x="136" y="462"/>
                  </a:cubicBezTo>
                  <a:cubicBezTo>
                    <a:pt x="138" y="459"/>
                    <a:pt x="142" y="462"/>
                    <a:pt x="145" y="459"/>
                  </a:cubicBezTo>
                  <a:cubicBezTo>
                    <a:pt x="141" y="460"/>
                    <a:pt x="133" y="458"/>
                    <a:pt x="131" y="454"/>
                  </a:cubicBezTo>
                  <a:cubicBezTo>
                    <a:pt x="130" y="456"/>
                    <a:pt x="126" y="457"/>
                    <a:pt x="126" y="457"/>
                  </a:cubicBezTo>
                  <a:cubicBezTo>
                    <a:pt x="126" y="458"/>
                    <a:pt x="129" y="459"/>
                    <a:pt x="129" y="462"/>
                  </a:cubicBezTo>
                  <a:cubicBezTo>
                    <a:pt x="129" y="466"/>
                    <a:pt x="126" y="467"/>
                    <a:pt x="123" y="468"/>
                  </a:cubicBezTo>
                  <a:cubicBezTo>
                    <a:pt x="124" y="469"/>
                    <a:pt x="125" y="470"/>
                    <a:pt x="125" y="471"/>
                  </a:cubicBezTo>
                  <a:cubicBezTo>
                    <a:pt x="123" y="470"/>
                    <a:pt x="121" y="471"/>
                    <a:pt x="121" y="474"/>
                  </a:cubicBezTo>
                  <a:cubicBezTo>
                    <a:pt x="129" y="476"/>
                    <a:pt x="132" y="481"/>
                    <a:pt x="127" y="489"/>
                  </a:cubicBezTo>
                  <a:cubicBezTo>
                    <a:pt x="125" y="492"/>
                    <a:pt x="126" y="495"/>
                    <a:pt x="122" y="497"/>
                  </a:cubicBezTo>
                  <a:cubicBezTo>
                    <a:pt x="118" y="498"/>
                    <a:pt x="114" y="501"/>
                    <a:pt x="110" y="504"/>
                  </a:cubicBezTo>
                  <a:cubicBezTo>
                    <a:pt x="103" y="508"/>
                    <a:pt x="94" y="514"/>
                    <a:pt x="86" y="511"/>
                  </a:cubicBezTo>
                  <a:cubicBezTo>
                    <a:pt x="77" y="508"/>
                    <a:pt x="67" y="500"/>
                    <a:pt x="61" y="492"/>
                  </a:cubicBezTo>
                  <a:cubicBezTo>
                    <a:pt x="54" y="481"/>
                    <a:pt x="42" y="474"/>
                    <a:pt x="33" y="464"/>
                  </a:cubicBezTo>
                  <a:cubicBezTo>
                    <a:pt x="31" y="461"/>
                    <a:pt x="24" y="452"/>
                    <a:pt x="32" y="451"/>
                  </a:cubicBezTo>
                  <a:cubicBezTo>
                    <a:pt x="34" y="451"/>
                    <a:pt x="34" y="455"/>
                    <a:pt x="35" y="456"/>
                  </a:cubicBezTo>
                  <a:cubicBezTo>
                    <a:pt x="38" y="458"/>
                    <a:pt x="44" y="456"/>
                    <a:pt x="45" y="452"/>
                  </a:cubicBezTo>
                  <a:cubicBezTo>
                    <a:pt x="48" y="457"/>
                    <a:pt x="62" y="448"/>
                    <a:pt x="65" y="446"/>
                  </a:cubicBezTo>
                  <a:cubicBezTo>
                    <a:pt x="67" y="443"/>
                    <a:pt x="67" y="439"/>
                    <a:pt x="68" y="436"/>
                  </a:cubicBezTo>
                  <a:cubicBezTo>
                    <a:pt x="70" y="433"/>
                    <a:pt x="75" y="431"/>
                    <a:pt x="71" y="428"/>
                  </a:cubicBezTo>
                  <a:cubicBezTo>
                    <a:pt x="69" y="430"/>
                    <a:pt x="71" y="435"/>
                    <a:pt x="67" y="434"/>
                  </a:cubicBezTo>
                  <a:cubicBezTo>
                    <a:pt x="63" y="434"/>
                    <a:pt x="59" y="435"/>
                    <a:pt x="55" y="436"/>
                  </a:cubicBezTo>
                  <a:cubicBezTo>
                    <a:pt x="52" y="438"/>
                    <a:pt x="50" y="441"/>
                    <a:pt x="46" y="441"/>
                  </a:cubicBezTo>
                  <a:cubicBezTo>
                    <a:pt x="41" y="440"/>
                    <a:pt x="36" y="438"/>
                    <a:pt x="32" y="436"/>
                  </a:cubicBezTo>
                  <a:cubicBezTo>
                    <a:pt x="28" y="434"/>
                    <a:pt x="23" y="432"/>
                    <a:pt x="19" y="429"/>
                  </a:cubicBezTo>
                  <a:cubicBezTo>
                    <a:pt x="16" y="427"/>
                    <a:pt x="16" y="421"/>
                    <a:pt x="12" y="420"/>
                  </a:cubicBezTo>
                  <a:cubicBezTo>
                    <a:pt x="0" y="415"/>
                    <a:pt x="14" y="406"/>
                    <a:pt x="18" y="403"/>
                  </a:cubicBezTo>
                  <a:cubicBezTo>
                    <a:pt x="11" y="402"/>
                    <a:pt x="7" y="415"/>
                    <a:pt x="0" y="412"/>
                  </a:cubicBezTo>
                  <a:cubicBezTo>
                    <a:pt x="2" y="410"/>
                    <a:pt x="2" y="408"/>
                    <a:pt x="1" y="406"/>
                  </a:cubicBezTo>
                </a:path>
              </a:pathLst>
            </a:custGeom>
            <a:grpFill/>
            <a:ln w="1588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9" name="Rectangle 68">
            <a:extLst>
              <a:ext uri="{FF2B5EF4-FFF2-40B4-BE49-F238E27FC236}">
                <a16:creationId xmlns="" xmlns:a16="http://schemas.microsoft.com/office/drawing/2014/main" id="{99352F79-D71C-4FFA-B008-5C79A8A8A450}"/>
              </a:ext>
            </a:extLst>
          </p:cNvPr>
          <p:cNvSpPr/>
          <p:nvPr/>
        </p:nvSpPr>
        <p:spPr>
          <a:xfrm>
            <a:off x="0" y="1921461"/>
            <a:ext cx="12192000" cy="3015080"/>
          </a:xfrm>
          <a:prstGeom prst="rect">
            <a:avLst/>
          </a:prstGeom>
          <a:solidFill>
            <a:schemeClr val="tx1">
              <a:lumMod val="95000"/>
              <a:lumOff val="5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1B2C388D-8FF3-4D06-93B5-2B55A8124957}"/>
              </a:ext>
            </a:extLst>
          </p:cNvPr>
          <p:cNvSpPr/>
          <p:nvPr/>
        </p:nvSpPr>
        <p:spPr>
          <a:xfrm>
            <a:off x="2054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0">
            <a:extLst>
              <a:ext uri="{FF2B5EF4-FFF2-40B4-BE49-F238E27FC236}">
                <a16:creationId xmlns="" xmlns:a16="http://schemas.microsoft.com/office/drawing/2014/main" id="{BA8C2992-787F-4E08-8780-DB8F1345D4AC}"/>
              </a:ext>
            </a:extLst>
          </p:cNvPr>
          <p:cNvSpPr/>
          <p:nvPr/>
        </p:nvSpPr>
        <p:spPr>
          <a:xfrm rot="10800000">
            <a:off x="114830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2" name="Group 81">
            <a:extLst>
              <a:ext uri="{FF2B5EF4-FFF2-40B4-BE49-F238E27FC236}">
                <a16:creationId xmlns="" xmlns:a16="http://schemas.microsoft.com/office/drawing/2014/main" id="{766D007E-23C0-415D-9547-8144EBE0D86C}"/>
              </a:ext>
            </a:extLst>
          </p:cNvPr>
          <p:cNvGrpSpPr/>
          <p:nvPr/>
        </p:nvGrpSpPr>
        <p:grpSpPr>
          <a:xfrm>
            <a:off x="5532662" y="1832031"/>
            <a:ext cx="1125314" cy="188356"/>
            <a:chOff x="5179399" y="2097103"/>
            <a:chExt cx="1831839" cy="306614"/>
          </a:xfrm>
        </p:grpSpPr>
        <p:sp>
          <p:nvSpPr>
            <p:cNvPr id="79" name="Oval 78">
              <a:extLst>
                <a:ext uri="{FF2B5EF4-FFF2-40B4-BE49-F238E27FC236}">
                  <a16:creationId xmlns="" xmlns:a16="http://schemas.microsoft.com/office/drawing/2014/main" id="{4E6E9C16-CC4B-44AA-9DAD-48F5B7DC9CA5}"/>
                </a:ext>
              </a:extLst>
            </p:cNvPr>
            <p:cNvSpPr/>
            <p:nvPr/>
          </p:nvSpPr>
          <p:spPr>
            <a:xfrm>
              <a:off x="5179399" y="2097103"/>
              <a:ext cx="306614" cy="306614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="" xmlns:a16="http://schemas.microsoft.com/office/drawing/2014/main" id="{2B1A6FFF-DBD8-4580-8D71-BBDA2458E35A}"/>
                </a:ext>
              </a:extLst>
            </p:cNvPr>
            <p:cNvSpPr/>
            <p:nvPr/>
          </p:nvSpPr>
          <p:spPr>
            <a:xfrm>
              <a:off x="5942693" y="2097103"/>
              <a:ext cx="306614" cy="306614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="" xmlns:a16="http://schemas.microsoft.com/office/drawing/2014/main" id="{0EAE7710-DA75-46A2-96DF-BDDF8D5CE5CC}"/>
                </a:ext>
              </a:extLst>
            </p:cNvPr>
            <p:cNvSpPr/>
            <p:nvPr/>
          </p:nvSpPr>
          <p:spPr>
            <a:xfrm>
              <a:off x="6704624" y="2097103"/>
              <a:ext cx="306614" cy="306614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="" xmlns:a16="http://schemas.microsoft.com/office/drawing/2014/main" id="{1FE41134-17BA-4A9F-ACE2-6BC71F686DA2}"/>
              </a:ext>
            </a:extLst>
          </p:cNvPr>
          <p:cNvSpPr txBox="1"/>
          <p:nvPr/>
        </p:nvSpPr>
        <p:spPr>
          <a:xfrm>
            <a:off x="2790192" y="2591066"/>
            <a:ext cx="6611616" cy="147732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90" name="Rectangle 70">
            <a:extLst>
              <a:ext uri="{FF2B5EF4-FFF2-40B4-BE49-F238E27FC236}">
                <a16:creationId xmlns="" xmlns:a16="http://schemas.microsoft.com/office/drawing/2014/main" id="{F28F239A-4B3E-4AB2-9D14-BA4D865C46F5}"/>
              </a:ext>
            </a:extLst>
          </p:cNvPr>
          <p:cNvSpPr/>
          <p:nvPr/>
        </p:nvSpPr>
        <p:spPr>
          <a:xfrm flipV="1">
            <a:off x="2054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70">
            <a:extLst>
              <a:ext uri="{FF2B5EF4-FFF2-40B4-BE49-F238E27FC236}">
                <a16:creationId xmlns="" xmlns:a16="http://schemas.microsoft.com/office/drawing/2014/main" id="{68978508-D60A-4CC7-8199-A4C9C26330C3}"/>
              </a:ext>
            </a:extLst>
          </p:cNvPr>
          <p:cNvSpPr/>
          <p:nvPr/>
        </p:nvSpPr>
        <p:spPr>
          <a:xfrm rot="10800000" flipV="1">
            <a:off x="114830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7064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heme/theme1.xml><?xml version="1.0" encoding="utf-8"?>
<a:theme xmlns:a="http://schemas.openxmlformats.org/drawingml/2006/main" name="Office Theme">
  <a:themeElements>
    <a:clrScheme name="Custom 130">
      <a:dk1>
        <a:sysClr val="windowText" lastClr="000000"/>
      </a:dk1>
      <a:lt1>
        <a:sysClr val="window" lastClr="FFFFFF"/>
      </a:lt1>
      <a:dk2>
        <a:srgbClr val="757070"/>
      </a:dk2>
      <a:lt2>
        <a:srgbClr val="E7E6E6"/>
      </a:lt2>
      <a:accent1>
        <a:srgbClr val="DB615C"/>
      </a:accent1>
      <a:accent2>
        <a:srgbClr val="5CA683"/>
      </a:accent2>
      <a:accent3>
        <a:srgbClr val="F1B72D"/>
      </a:accent3>
      <a:accent4>
        <a:srgbClr val="DB615C"/>
      </a:accent4>
      <a:accent5>
        <a:srgbClr val="5CA683"/>
      </a:accent5>
      <a:accent6>
        <a:srgbClr val="F1B72D"/>
      </a:accent6>
      <a:hlink>
        <a:srgbClr val="0563C1"/>
      </a:hlink>
      <a:folHlink>
        <a:srgbClr val="954F72"/>
      </a:folHlink>
    </a:clrScheme>
    <a:fontScheme name="Modern 01">
      <a:majorFont>
        <a:latin typeface="Century Gothic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1081</TotalTime>
  <Words>544</Words>
  <Application>Microsoft Office PowerPoint</Application>
  <PresentationFormat>Custom</PresentationFormat>
  <Paragraphs>65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Nugroho Ade</dc:creator>
  <cp:lastModifiedBy>USER</cp:lastModifiedBy>
  <cp:revision>131</cp:revision>
  <dcterms:created xsi:type="dcterms:W3CDTF">2018-05-23T02:48:31Z</dcterms:created>
  <dcterms:modified xsi:type="dcterms:W3CDTF">2022-07-21T06:37:34Z</dcterms:modified>
</cp:coreProperties>
</file>